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3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5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88" r:id="rId2"/>
    <p:sldId id="330" r:id="rId3"/>
    <p:sldId id="258" r:id="rId4"/>
    <p:sldId id="259" r:id="rId5"/>
    <p:sldId id="289" r:id="rId6"/>
    <p:sldId id="260" r:id="rId7"/>
    <p:sldId id="290" r:id="rId8"/>
    <p:sldId id="291" r:id="rId9"/>
    <p:sldId id="292" r:id="rId10"/>
    <p:sldId id="293" r:id="rId11"/>
    <p:sldId id="294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08" r:id="rId22"/>
    <p:sldId id="309" r:id="rId23"/>
    <p:sldId id="310" r:id="rId24"/>
    <p:sldId id="317" r:id="rId25"/>
    <p:sldId id="311" r:id="rId26"/>
    <p:sldId id="312" r:id="rId27"/>
    <p:sldId id="329" r:id="rId28"/>
    <p:sldId id="320" r:id="rId29"/>
    <p:sldId id="321" r:id="rId30"/>
    <p:sldId id="322" r:id="rId31"/>
    <p:sldId id="323" r:id="rId32"/>
    <p:sldId id="324" r:id="rId33"/>
    <p:sldId id="325" r:id="rId34"/>
    <p:sldId id="326" r:id="rId35"/>
    <p:sldId id="328" r:id="rId36"/>
  </p:sldIdLst>
  <p:sldSz cx="9144000" cy="6858000" type="screen4x3"/>
  <p:notesSz cx="6858000" cy="919956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97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C99"/>
    <a:srgbClr val="D1FFA3"/>
    <a:srgbClr val="CFFFAB"/>
    <a:srgbClr val="DD3F60"/>
    <a:srgbClr val="DD4359"/>
    <a:srgbClr val="FFCC00"/>
    <a:srgbClr val="CC9900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07" autoAdjust="0"/>
    <p:restoredTop sz="90884" autoAdjust="0"/>
  </p:normalViewPr>
  <p:slideViewPr>
    <p:cSldViewPr>
      <p:cViewPr varScale="1">
        <p:scale>
          <a:sx n="75" d="100"/>
          <a:sy n="75" d="100"/>
        </p:scale>
        <p:origin x="184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2454" y="-78"/>
      </p:cViewPr>
      <p:guideLst>
        <p:guide orient="horz" pos="2897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45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0F49D39A-0E43-467E-94C2-B9D023D11D0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20F65007-A9E0-41CC-A4D4-CC5E4F8F4EE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3989132B-EBE1-43E2-B0B7-0A8FED80506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39188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88A502F9-0CB4-4BC4-A2A4-8B6159FBF07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739188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/>
            </a:lvl1pPr>
          </a:lstStyle>
          <a:p>
            <a:pPr>
              <a:defRPr/>
            </a:pPr>
            <a:fld id="{C0E8AF23-36EB-40C3-B885-C93D7C79B9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8BD938FF-3B22-45EB-8BCD-869A810CEF4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80273BE6-0254-4CDB-8ECA-D7427C790CE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256A18C7-25BF-4C0A-9DCA-3DCE0D99E89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4425" y="695325"/>
            <a:ext cx="4629150" cy="3471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5">
            <a:extLst>
              <a:ext uri="{FF2B5EF4-FFF2-40B4-BE49-F238E27FC236}">
                <a16:creationId xmlns:a16="http://schemas.microsoft.com/office/drawing/2014/main" id="{66D13591-E1C1-407A-926B-B5549ADC41E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98963"/>
            <a:ext cx="5029200" cy="408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15366" name="Rectangle 6">
            <a:extLst>
              <a:ext uri="{FF2B5EF4-FFF2-40B4-BE49-F238E27FC236}">
                <a16:creationId xmlns:a16="http://schemas.microsoft.com/office/drawing/2014/main" id="{A029BE57-756B-4CEC-A392-A21257D89C8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20138"/>
            <a:ext cx="29718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367" name="Rectangle 7">
            <a:extLst>
              <a:ext uri="{FF2B5EF4-FFF2-40B4-BE49-F238E27FC236}">
                <a16:creationId xmlns:a16="http://schemas.microsoft.com/office/drawing/2014/main" id="{3826E29E-24AB-4CB4-AF8F-AECAF0DDD7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720138"/>
            <a:ext cx="29718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/>
            </a:lvl1pPr>
          </a:lstStyle>
          <a:p>
            <a:pPr>
              <a:defRPr/>
            </a:pPr>
            <a:fld id="{8A2635C5-F88F-4F46-A6C9-82689FE1EB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2348F54A-AE45-4DFE-A4F8-1279DF440A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FE8112F1-4C19-4E98-B671-58DB260AEA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8E263547-06F3-4594-A253-3EF4EC513E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007B982-99A2-4997-BA0E-BE1A6F23FCCF}" type="slidenum">
              <a:rPr lang="en-US" altLang="en-US" sz="1200" b="0" smtClean="0"/>
              <a:pPr/>
              <a:t>30</a:t>
            </a:fld>
            <a:endParaRPr lang="en-US" altLang="en-US" sz="1200" b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2635C5-F88F-4F46-A6C9-82689FE1EBCD}" type="slidenum">
              <a:rPr lang="en-US" altLang="en-US" smtClean="0"/>
              <a:pPr>
                <a:defRPr/>
              </a:pPr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3890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2635C5-F88F-4F46-A6C9-82689FE1EBCD}" type="slidenum">
              <a:rPr lang="en-US" altLang="en-US" smtClean="0"/>
              <a:pPr>
                <a:defRPr/>
              </a:pPr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6706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244909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9843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PESO logo2c">
            <a:extLst>
              <a:ext uri="{FF2B5EF4-FFF2-40B4-BE49-F238E27FC236}">
                <a16:creationId xmlns:a16="http://schemas.microsoft.com/office/drawing/2014/main" id="{6C4F8CAC-05CA-44CE-A1AF-221E1479CCA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6430963"/>
            <a:ext cx="731837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22AF2F7-7748-473E-AB73-4C2421307D9B}"/>
              </a:ext>
            </a:extLst>
          </p:cNvPr>
          <p:cNvSpPr/>
          <p:nvPr userDrawn="1"/>
        </p:nvSpPr>
        <p:spPr>
          <a:xfrm>
            <a:off x="8686800" y="6477000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BD591E4-6797-4541-8DF0-251D0843F12E}" type="slidenum">
              <a:rPr lang="en-US" altLang="en-US" sz="12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3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1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6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9" name="Group 2058">
            <a:extLst>
              <a:ext uri="{FF2B5EF4-FFF2-40B4-BE49-F238E27FC236}">
                <a16:creationId xmlns:a16="http://schemas.microsoft.com/office/drawing/2014/main" id="{830A8FCF-CE4D-4B4B-82E6-A693D0973E73}"/>
              </a:ext>
            </a:extLst>
          </p:cNvPr>
          <p:cNvGrpSpPr>
            <a:grpSpLocks/>
          </p:cNvGrpSpPr>
          <p:nvPr/>
        </p:nvGrpSpPr>
        <p:grpSpPr bwMode="auto">
          <a:xfrm>
            <a:off x="5181917" y="3662253"/>
            <a:ext cx="1652269" cy="3071057"/>
            <a:chOff x="823" y="1308"/>
            <a:chExt cx="1919" cy="3308"/>
          </a:xfrm>
        </p:grpSpPr>
        <p:grpSp>
          <p:nvGrpSpPr>
            <p:cNvPr id="4373" name="Group 2059">
              <a:extLst>
                <a:ext uri="{FF2B5EF4-FFF2-40B4-BE49-F238E27FC236}">
                  <a16:creationId xmlns:a16="http://schemas.microsoft.com/office/drawing/2014/main" id="{56B05D0A-252D-4A7F-83C9-D2E0ECC84C7C}"/>
                </a:ext>
              </a:extLst>
            </p:cNvPr>
            <p:cNvGrpSpPr>
              <a:grpSpLocks/>
            </p:cNvGrpSpPr>
            <p:nvPr/>
          </p:nvGrpSpPr>
          <p:grpSpPr bwMode="auto">
            <a:xfrm rot="-3642179">
              <a:off x="1865" y="3559"/>
              <a:ext cx="644" cy="1110"/>
              <a:chOff x="956" y="3308"/>
              <a:chExt cx="922" cy="1590"/>
            </a:xfrm>
          </p:grpSpPr>
          <p:sp>
            <p:nvSpPr>
              <p:cNvPr id="4397" name="Freeform 2060">
                <a:extLst>
                  <a:ext uri="{FF2B5EF4-FFF2-40B4-BE49-F238E27FC236}">
                    <a16:creationId xmlns:a16="http://schemas.microsoft.com/office/drawing/2014/main" id="{20370CF7-95E8-4A39-89AD-106A6D67FD4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60" y="3312"/>
                <a:ext cx="914" cy="1582"/>
              </a:xfrm>
              <a:custGeom>
                <a:avLst/>
                <a:gdLst>
                  <a:gd name="T0" fmla="*/ 8 w 1828"/>
                  <a:gd name="T1" fmla="*/ 13 h 3164"/>
                  <a:gd name="T2" fmla="*/ 8 w 1828"/>
                  <a:gd name="T3" fmla="*/ 2 h 3164"/>
                  <a:gd name="T4" fmla="*/ 6 w 1828"/>
                  <a:gd name="T5" fmla="*/ 0 h 3164"/>
                  <a:gd name="T6" fmla="*/ 2 w 1828"/>
                  <a:gd name="T7" fmla="*/ 0 h 3164"/>
                  <a:gd name="T8" fmla="*/ 0 w 1828"/>
                  <a:gd name="T9" fmla="*/ 2 h 3164"/>
                  <a:gd name="T10" fmla="*/ 0 w 1828"/>
                  <a:gd name="T11" fmla="*/ 13 h 3164"/>
                  <a:gd name="T12" fmla="*/ 8 w 1828"/>
                  <a:gd name="T13" fmla="*/ 13 h 3164"/>
                  <a:gd name="T14" fmla="*/ 4 w 1828"/>
                  <a:gd name="T15" fmla="*/ 1 h 3164"/>
                  <a:gd name="T16" fmla="*/ 4 w 1828"/>
                  <a:gd name="T17" fmla="*/ 1 h 3164"/>
                  <a:gd name="T18" fmla="*/ 4 w 1828"/>
                  <a:gd name="T19" fmla="*/ 1 h 3164"/>
                  <a:gd name="T20" fmla="*/ 4 w 1828"/>
                  <a:gd name="T21" fmla="*/ 1 h 3164"/>
                  <a:gd name="T22" fmla="*/ 4 w 1828"/>
                  <a:gd name="T23" fmla="*/ 1 h 3164"/>
                  <a:gd name="T24" fmla="*/ 5 w 1828"/>
                  <a:gd name="T25" fmla="*/ 1 h 3164"/>
                  <a:gd name="T26" fmla="*/ 5 w 1828"/>
                  <a:gd name="T27" fmla="*/ 1 h 3164"/>
                  <a:gd name="T28" fmla="*/ 5 w 1828"/>
                  <a:gd name="T29" fmla="*/ 1 h 3164"/>
                  <a:gd name="T30" fmla="*/ 5 w 1828"/>
                  <a:gd name="T31" fmla="*/ 1 h 3164"/>
                  <a:gd name="T32" fmla="*/ 5 w 1828"/>
                  <a:gd name="T33" fmla="*/ 2 h 3164"/>
                  <a:gd name="T34" fmla="*/ 5 w 1828"/>
                  <a:gd name="T35" fmla="*/ 2 h 3164"/>
                  <a:gd name="T36" fmla="*/ 5 w 1828"/>
                  <a:gd name="T37" fmla="*/ 2 h 3164"/>
                  <a:gd name="T38" fmla="*/ 4 w 1828"/>
                  <a:gd name="T39" fmla="*/ 2 h 3164"/>
                  <a:gd name="T40" fmla="*/ 4 w 1828"/>
                  <a:gd name="T41" fmla="*/ 2 h 3164"/>
                  <a:gd name="T42" fmla="*/ 4 w 1828"/>
                  <a:gd name="T43" fmla="*/ 2 h 3164"/>
                  <a:gd name="T44" fmla="*/ 4 w 1828"/>
                  <a:gd name="T45" fmla="*/ 2 h 3164"/>
                  <a:gd name="T46" fmla="*/ 4 w 1828"/>
                  <a:gd name="T47" fmla="*/ 2 h 3164"/>
                  <a:gd name="T48" fmla="*/ 4 w 1828"/>
                  <a:gd name="T49" fmla="*/ 2 h 3164"/>
                  <a:gd name="T50" fmla="*/ 4 w 1828"/>
                  <a:gd name="T51" fmla="*/ 2 h 3164"/>
                  <a:gd name="T52" fmla="*/ 4 w 1828"/>
                  <a:gd name="T53" fmla="*/ 2 h 3164"/>
                  <a:gd name="T54" fmla="*/ 4 w 1828"/>
                  <a:gd name="T55" fmla="*/ 2 h 3164"/>
                  <a:gd name="T56" fmla="*/ 4 w 1828"/>
                  <a:gd name="T57" fmla="*/ 2 h 3164"/>
                  <a:gd name="T58" fmla="*/ 4 w 1828"/>
                  <a:gd name="T59" fmla="*/ 2 h 3164"/>
                  <a:gd name="T60" fmla="*/ 4 w 1828"/>
                  <a:gd name="T61" fmla="*/ 2 h 3164"/>
                  <a:gd name="T62" fmla="*/ 4 w 1828"/>
                  <a:gd name="T63" fmla="*/ 1 h 3164"/>
                  <a:gd name="T64" fmla="*/ 4 w 1828"/>
                  <a:gd name="T65" fmla="*/ 1 h 3164"/>
                  <a:gd name="T66" fmla="*/ 4 w 1828"/>
                  <a:gd name="T67" fmla="*/ 1 h 3164"/>
                  <a:gd name="T68" fmla="*/ 4 w 1828"/>
                  <a:gd name="T69" fmla="*/ 1 h 3164"/>
                  <a:gd name="T70" fmla="*/ 4 w 1828"/>
                  <a:gd name="T71" fmla="*/ 1 h 3164"/>
                  <a:gd name="T72" fmla="*/ 4 w 1828"/>
                  <a:gd name="T73" fmla="*/ 1 h 3164"/>
                  <a:gd name="T74" fmla="*/ 4 w 1828"/>
                  <a:gd name="T75" fmla="*/ 1 h 3164"/>
                  <a:gd name="T76" fmla="*/ 4 w 1828"/>
                  <a:gd name="T77" fmla="*/ 1 h 3164"/>
                  <a:gd name="T78" fmla="*/ 4 w 1828"/>
                  <a:gd name="T79" fmla="*/ 1 h 316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828"/>
                  <a:gd name="T121" fmla="*/ 0 h 3164"/>
                  <a:gd name="T122" fmla="*/ 1828 w 1828"/>
                  <a:gd name="T123" fmla="*/ 3164 h 316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828" h="3164">
                    <a:moveTo>
                      <a:pt x="1828" y="3164"/>
                    </a:moveTo>
                    <a:lnTo>
                      <a:pt x="1828" y="373"/>
                    </a:lnTo>
                    <a:lnTo>
                      <a:pt x="1434" y="0"/>
                    </a:lnTo>
                    <a:lnTo>
                      <a:pt x="394" y="0"/>
                    </a:lnTo>
                    <a:lnTo>
                      <a:pt x="0" y="373"/>
                    </a:lnTo>
                    <a:lnTo>
                      <a:pt x="0" y="3164"/>
                    </a:lnTo>
                    <a:lnTo>
                      <a:pt x="1828" y="3164"/>
                    </a:lnTo>
                    <a:close/>
                    <a:moveTo>
                      <a:pt x="913" y="99"/>
                    </a:moveTo>
                    <a:lnTo>
                      <a:pt x="939" y="101"/>
                    </a:lnTo>
                    <a:lnTo>
                      <a:pt x="965" y="109"/>
                    </a:lnTo>
                    <a:lnTo>
                      <a:pt x="988" y="122"/>
                    </a:lnTo>
                    <a:lnTo>
                      <a:pt x="1008" y="139"/>
                    </a:lnTo>
                    <a:lnTo>
                      <a:pt x="1026" y="159"/>
                    </a:lnTo>
                    <a:lnTo>
                      <a:pt x="1038" y="182"/>
                    </a:lnTo>
                    <a:lnTo>
                      <a:pt x="1046" y="207"/>
                    </a:lnTo>
                    <a:lnTo>
                      <a:pt x="1049" y="235"/>
                    </a:lnTo>
                    <a:lnTo>
                      <a:pt x="1046" y="263"/>
                    </a:lnTo>
                    <a:lnTo>
                      <a:pt x="1038" y="288"/>
                    </a:lnTo>
                    <a:lnTo>
                      <a:pt x="1026" y="311"/>
                    </a:lnTo>
                    <a:lnTo>
                      <a:pt x="1008" y="331"/>
                    </a:lnTo>
                    <a:lnTo>
                      <a:pt x="988" y="348"/>
                    </a:lnTo>
                    <a:lnTo>
                      <a:pt x="965" y="361"/>
                    </a:lnTo>
                    <a:lnTo>
                      <a:pt x="939" y="369"/>
                    </a:lnTo>
                    <a:lnTo>
                      <a:pt x="913" y="371"/>
                    </a:lnTo>
                    <a:lnTo>
                      <a:pt x="886" y="369"/>
                    </a:lnTo>
                    <a:lnTo>
                      <a:pt x="861" y="361"/>
                    </a:lnTo>
                    <a:lnTo>
                      <a:pt x="838" y="348"/>
                    </a:lnTo>
                    <a:lnTo>
                      <a:pt x="817" y="331"/>
                    </a:lnTo>
                    <a:lnTo>
                      <a:pt x="800" y="311"/>
                    </a:lnTo>
                    <a:lnTo>
                      <a:pt x="787" y="288"/>
                    </a:lnTo>
                    <a:lnTo>
                      <a:pt x="779" y="263"/>
                    </a:lnTo>
                    <a:lnTo>
                      <a:pt x="777" y="235"/>
                    </a:lnTo>
                    <a:lnTo>
                      <a:pt x="779" y="207"/>
                    </a:lnTo>
                    <a:lnTo>
                      <a:pt x="787" y="182"/>
                    </a:lnTo>
                    <a:lnTo>
                      <a:pt x="800" y="159"/>
                    </a:lnTo>
                    <a:lnTo>
                      <a:pt x="817" y="139"/>
                    </a:lnTo>
                    <a:lnTo>
                      <a:pt x="838" y="122"/>
                    </a:lnTo>
                    <a:lnTo>
                      <a:pt x="861" y="109"/>
                    </a:lnTo>
                    <a:lnTo>
                      <a:pt x="886" y="101"/>
                    </a:lnTo>
                    <a:lnTo>
                      <a:pt x="913" y="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8" name="Freeform 2061">
                <a:extLst>
                  <a:ext uri="{FF2B5EF4-FFF2-40B4-BE49-F238E27FC236}">
                    <a16:creationId xmlns:a16="http://schemas.microsoft.com/office/drawing/2014/main" id="{B6406C60-8279-471E-99D3-49E0B0A230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0" y="3495"/>
                <a:ext cx="8" cy="1399"/>
              </a:xfrm>
              <a:custGeom>
                <a:avLst/>
                <a:gdLst>
                  <a:gd name="T0" fmla="*/ 1 w 16"/>
                  <a:gd name="T1" fmla="*/ 0 h 2799"/>
                  <a:gd name="T2" fmla="*/ 0 w 16"/>
                  <a:gd name="T3" fmla="*/ 0 h 2799"/>
                  <a:gd name="T4" fmla="*/ 0 w 16"/>
                  <a:gd name="T5" fmla="*/ 10 h 2799"/>
                  <a:gd name="T6" fmla="*/ 1 w 16"/>
                  <a:gd name="T7" fmla="*/ 10 h 2799"/>
                  <a:gd name="T8" fmla="*/ 1 w 16"/>
                  <a:gd name="T9" fmla="*/ 0 h 2799"/>
                  <a:gd name="T10" fmla="*/ 1 w 16"/>
                  <a:gd name="T11" fmla="*/ 0 h 2799"/>
                  <a:gd name="T12" fmla="*/ 1 w 16"/>
                  <a:gd name="T13" fmla="*/ 0 h 2799"/>
                  <a:gd name="T14" fmla="*/ 1 w 16"/>
                  <a:gd name="T15" fmla="*/ 0 h 2799"/>
                  <a:gd name="T16" fmla="*/ 1 w 16"/>
                  <a:gd name="T17" fmla="*/ 0 h 2799"/>
                  <a:gd name="T18" fmla="*/ 1 w 16"/>
                  <a:gd name="T19" fmla="*/ 0 h 2799"/>
                  <a:gd name="T20" fmla="*/ 0 w 16"/>
                  <a:gd name="T21" fmla="*/ 0 h 2799"/>
                  <a:gd name="T22" fmla="*/ 1 w 16"/>
                  <a:gd name="T23" fmla="*/ 0 h 279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6"/>
                  <a:gd name="T37" fmla="*/ 0 h 2799"/>
                  <a:gd name="T38" fmla="*/ 16 w 16"/>
                  <a:gd name="T39" fmla="*/ 2799 h 279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6" h="2799">
                    <a:moveTo>
                      <a:pt x="3" y="14"/>
                    </a:moveTo>
                    <a:lnTo>
                      <a:pt x="0" y="8"/>
                    </a:lnTo>
                    <a:lnTo>
                      <a:pt x="0" y="2799"/>
                    </a:lnTo>
                    <a:lnTo>
                      <a:pt x="16" y="2799"/>
                    </a:lnTo>
                    <a:lnTo>
                      <a:pt x="16" y="8"/>
                    </a:lnTo>
                    <a:lnTo>
                      <a:pt x="13" y="2"/>
                    </a:lnTo>
                    <a:lnTo>
                      <a:pt x="16" y="8"/>
                    </a:lnTo>
                    <a:lnTo>
                      <a:pt x="14" y="2"/>
                    </a:lnTo>
                    <a:lnTo>
                      <a:pt x="8" y="0"/>
                    </a:lnTo>
                    <a:lnTo>
                      <a:pt x="2" y="2"/>
                    </a:lnTo>
                    <a:lnTo>
                      <a:pt x="0" y="8"/>
                    </a:lnTo>
                    <a:lnTo>
                      <a:pt x="3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9" name="Freeform 2062">
                <a:extLst>
                  <a:ext uri="{FF2B5EF4-FFF2-40B4-BE49-F238E27FC236}">
                    <a16:creationId xmlns:a16="http://schemas.microsoft.com/office/drawing/2014/main" id="{84F1CFC8-F17A-4CB2-A13D-C3C31737E2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4" y="3308"/>
                <a:ext cx="202" cy="193"/>
              </a:xfrm>
              <a:custGeom>
                <a:avLst/>
                <a:gdLst>
                  <a:gd name="T0" fmla="*/ 0 w 406"/>
                  <a:gd name="T1" fmla="*/ 0 h 387"/>
                  <a:gd name="T2" fmla="*/ 0 w 406"/>
                  <a:gd name="T3" fmla="*/ 0 h 387"/>
                  <a:gd name="T4" fmla="*/ 1 w 406"/>
                  <a:gd name="T5" fmla="*/ 1 h 387"/>
                  <a:gd name="T6" fmla="*/ 1 w 406"/>
                  <a:gd name="T7" fmla="*/ 1 h 387"/>
                  <a:gd name="T8" fmla="*/ 0 w 406"/>
                  <a:gd name="T9" fmla="*/ 0 h 387"/>
                  <a:gd name="T10" fmla="*/ 0 w 406"/>
                  <a:gd name="T11" fmla="*/ 0 h 387"/>
                  <a:gd name="T12" fmla="*/ 0 w 406"/>
                  <a:gd name="T13" fmla="*/ 0 h 387"/>
                  <a:gd name="T14" fmla="*/ 0 w 406"/>
                  <a:gd name="T15" fmla="*/ 0 h 387"/>
                  <a:gd name="T16" fmla="*/ 0 w 406"/>
                  <a:gd name="T17" fmla="*/ 0 h 387"/>
                  <a:gd name="T18" fmla="*/ 0 w 406"/>
                  <a:gd name="T19" fmla="*/ 0 h 387"/>
                  <a:gd name="T20" fmla="*/ 0 w 406"/>
                  <a:gd name="T21" fmla="*/ 0 h 387"/>
                  <a:gd name="T22" fmla="*/ 0 w 406"/>
                  <a:gd name="T23" fmla="*/ 0 h 38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06"/>
                  <a:gd name="T37" fmla="*/ 0 h 387"/>
                  <a:gd name="T38" fmla="*/ 406 w 406"/>
                  <a:gd name="T39" fmla="*/ 387 h 38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06" h="387">
                    <a:moveTo>
                      <a:pt x="7" y="16"/>
                    </a:moveTo>
                    <a:lnTo>
                      <a:pt x="3" y="14"/>
                    </a:lnTo>
                    <a:lnTo>
                      <a:pt x="396" y="387"/>
                    </a:lnTo>
                    <a:lnTo>
                      <a:pt x="406" y="375"/>
                    </a:lnTo>
                    <a:lnTo>
                      <a:pt x="12" y="2"/>
                    </a:lnTo>
                    <a:lnTo>
                      <a:pt x="7" y="0"/>
                    </a:lnTo>
                    <a:lnTo>
                      <a:pt x="12" y="2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9"/>
                    </a:lnTo>
                    <a:lnTo>
                      <a:pt x="3" y="14"/>
                    </a:lnTo>
                    <a:lnTo>
                      <a:pt x="7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0" name="Freeform 2063">
                <a:extLst>
                  <a:ext uri="{FF2B5EF4-FFF2-40B4-BE49-F238E27FC236}">
                    <a16:creationId xmlns:a16="http://schemas.microsoft.com/office/drawing/2014/main" id="{333289F4-06C9-448C-8894-14DC33263B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3" y="3308"/>
                <a:ext cx="524" cy="8"/>
              </a:xfrm>
              <a:custGeom>
                <a:avLst/>
                <a:gdLst>
                  <a:gd name="T0" fmla="*/ 1 w 1048"/>
                  <a:gd name="T1" fmla="*/ 1 h 16"/>
                  <a:gd name="T2" fmla="*/ 1 w 1048"/>
                  <a:gd name="T3" fmla="*/ 1 h 16"/>
                  <a:gd name="T4" fmla="*/ 5 w 1048"/>
                  <a:gd name="T5" fmla="*/ 1 h 16"/>
                  <a:gd name="T6" fmla="*/ 5 w 1048"/>
                  <a:gd name="T7" fmla="*/ 0 h 16"/>
                  <a:gd name="T8" fmla="*/ 1 w 1048"/>
                  <a:gd name="T9" fmla="*/ 0 h 16"/>
                  <a:gd name="T10" fmla="*/ 1 w 1048"/>
                  <a:gd name="T11" fmla="*/ 1 h 16"/>
                  <a:gd name="T12" fmla="*/ 1 w 1048"/>
                  <a:gd name="T13" fmla="*/ 0 h 16"/>
                  <a:gd name="T14" fmla="*/ 1 w 1048"/>
                  <a:gd name="T15" fmla="*/ 1 h 16"/>
                  <a:gd name="T16" fmla="*/ 0 w 1048"/>
                  <a:gd name="T17" fmla="*/ 1 h 16"/>
                  <a:gd name="T18" fmla="*/ 1 w 1048"/>
                  <a:gd name="T19" fmla="*/ 1 h 16"/>
                  <a:gd name="T20" fmla="*/ 1 w 1048"/>
                  <a:gd name="T21" fmla="*/ 1 h 16"/>
                  <a:gd name="T22" fmla="*/ 1 w 1048"/>
                  <a:gd name="T23" fmla="*/ 1 h 1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48"/>
                  <a:gd name="T37" fmla="*/ 0 h 16"/>
                  <a:gd name="T38" fmla="*/ 1048 w 1048"/>
                  <a:gd name="T39" fmla="*/ 16 h 1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48" h="16">
                    <a:moveTo>
                      <a:pt x="12" y="14"/>
                    </a:moveTo>
                    <a:lnTo>
                      <a:pt x="8" y="16"/>
                    </a:lnTo>
                    <a:lnTo>
                      <a:pt x="1048" y="16"/>
                    </a:lnTo>
                    <a:lnTo>
                      <a:pt x="1048" y="0"/>
                    </a:lnTo>
                    <a:lnTo>
                      <a:pt x="8" y="0"/>
                    </a:lnTo>
                    <a:lnTo>
                      <a:pt x="3" y="2"/>
                    </a:lnTo>
                    <a:lnTo>
                      <a:pt x="8" y="0"/>
                    </a:lnTo>
                    <a:lnTo>
                      <a:pt x="2" y="2"/>
                    </a:lnTo>
                    <a:lnTo>
                      <a:pt x="0" y="8"/>
                    </a:lnTo>
                    <a:lnTo>
                      <a:pt x="2" y="14"/>
                    </a:lnTo>
                    <a:lnTo>
                      <a:pt x="8" y="16"/>
                    </a:lnTo>
                    <a:lnTo>
                      <a:pt x="12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1" name="Freeform 2064">
                <a:extLst>
                  <a:ext uri="{FF2B5EF4-FFF2-40B4-BE49-F238E27FC236}">
                    <a16:creationId xmlns:a16="http://schemas.microsoft.com/office/drawing/2014/main" id="{968F1258-B583-4747-B0FC-B4D4EC601A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6" y="3309"/>
                <a:ext cx="203" cy="193"/>
              </a:xfrm>
              <a:custGeom>
                <a:avLst/>
                <a:gdLst>
                  <a:gd name="T0" fmla="*/ 1 w 406"/>
                  <a:gd name="T1" fmla="*/ 2 h 386"/>
                  <a:gd name="T2" fmla="*/ 1 w 406"/>
                  <a:gd name="T3" fmla="*/ 2 h 386"/>
                  <a:gd name="T4" fmla="*/ 2 w 406"/>
                  <a:gd name="T5" fmla="*/ 1 h 386"/>
                  <a:gd name="T6" fmla="*/ 2 w 406"/>
                  <a:gd name="T7" fmla="*/ 0 h 386"/>
                  <a:gd name="T8" fmla="*/ 1 w 406"/>
                  <a:gd name="T9" fmla="*/ 2 h 386"/>
                  <a:gd name="T10" fmla="*/ 0 w 406"/>
                  <a:gd name="T11" fmla="*/ 2 h 386"/>
                  <a:gd name="T12" fmla="*/ 1 w 406"/>
                  <a:gd name="T13" fmla="*/ 2 h 386"/>
                  <a:gd name="T14" fmla="*/ 1 w 406"/>
                  <a:gd name="T15" fmla="*/ 2 h 386"/>
                  <a:gd name="T16" fmla="*/ 1 w 406"/>
                  <a:gd name="T17" fmla="*/ 2 h 386"/>
                  <a:gd name="T18" fmla="*/ 1 w 406"/>
                  <a:gd name="T19" fmla="*/ 2 h 386"/>
                  <a:gd name="T20" fmla="*/ 1 w 406"/>
                  <a:gd name="T21" fmla="*/ 2 h 386"/>
                  <a:gd name="T22" fmla="*/ 1 w 406"/>
                  <a:gd name="T23" fmla="*/ 2 h 38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06"/>
                  <a:gd name="T37" fmla="*/ 0 h 386"/>
                  <a:gd name="T38" fmla="*/ 406 w 406"/>
                  <a:gd name="T39" fmla="*/ 386 h 38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06" h="386">
                    <a:moveTo>
                      <a:pt x="16" y="379"/>
                    </a:moveTo>
                    <a:lnTo>
                      <a:pt x="13" y="385"/>
                    </a:lnTo>
                    <a:lnTo>
                      <a:pt x="406" y="12"/>
                    </a:lnTo>
                    <a:lnTo>
                      <a:pt x="397" y="0"/>
                    </a:lnTo>
                    <a:lnTo>
                      <a:pt x="3" y="373"/>
                    </a:lnTo>
                    <a:lnTo>
                      <a:pt x="0" y="379"/>
                    </a:lnTo>
                    <a:lnTo>
                      <a:pt x="3" y="373"/>
                    </a:lnTo>
                    <a:lnTo>
                      <a:pt x="1" y="378"/>
                    </a:lnTo>
                    <a:lnTo>
                      <a:pt x="3" y="384"/>
                    </a:lnTo>
                    <a:lnTo>
                      <a:pt x="7" y="386"/>
                    </a:lnTo>
                    <a:lnTo>
                      <a:pt x="13" y="385"/>
                    </a:lnTo>
                    <a:lnTo>
                      <a:pt x="16" y="37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2" name="Freeform 2065">
                <a:extLst>
                  <a:ext uri="{FF2B5EF4-FFF2-40B4-BE49-F238E27FC236}">
                    <a16:creationId xmlns:a16="http://schemas.microsoft.com/office/drawing/2014/main" id="{46C34BD1-2D3A-40BD-BFF9-7D2D7A3400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6" y="3499"/>
                <a:ext cx="8" cy="1399"/>
              </a:xfrm>
              <a:custGeom>
                <a:avLst/>
                <a:gdLst>
                  <a:gd name="T0" fmla="*/ 1 w 16"/>
                  <a:gd name="T1" fmla="*/ 10 h 2799"/>
                  <a:gd name="T2" fmla="*/ 1 w 16"/>
                  <a:gd name="T3" fmla="*/ 10 h 2799"/>
                  <a:gd name="T4" fmla="*/ 1 w 16"/>
                  <a:gd name="T5" fmla="*/ 0 h 2799"/>
                  <a:gd name="T6" fmla="*/ 0 w 16"/>
                  <a:gd name="T7" fmla="*/ 0 h 2799"/>
                  <a:gd name="T8" fmla="*/ 0 w 16"/>
                  <a:gd name="T9" fmla="*/ 10 h 2799"/>
                  <a:gd name="T10" fmla="*/ 1 w 16"/>
                  <a:gd name="T11" fmla="*/ 10 h 2799"/>
                  <a:gd name="T12" fmla="*/ 0 w 16"/>
                  <a:gd name="T13" fmla="*/ 10 h 2799"/>
                  <a:gd name="T14" fmla="*/ 1 w 16"/>
                  <a:gd name="T15" fmla="*/ 10 h 2799"/>
                  <a:gd name="T16" fmla="*/ 1 w 16"/>
                  <a:gd name="T17" fmla="*/ 10 h 2799"/>
                  <a:gd name="T18" fmla="*/ 1 w 16"/>
                  <a:gd name="T19" fmla="*/ 10 h 2799"/>
                  <a:gd name="T20" fmla="*/ 1 w 16"/>
                  <a:gd name="T21" fmla="*/ 10 h 2799"/>
                  <a:gd name="T22" fmla="*/ 1 w 16"/>
                  <a:gd name="T23" fmla="*/ 10 h 279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6"/>
                  <a:gd name="T37" fmla="*/ 0 h 2799"/>
                  <a:gd name="T38" fmla="*/ 16 w 16"/>
                  <a:gd name="T39" fmla="*/ 2799 h 279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6" h="2799">
                    <a:moveTo>
                      <a:pt x="8" y="2783"/>
                    </a:moveTo>
                    <a:lnTo>
                      <a:pt x="16" y="2791"/>
                    </a:lnTo>
                    <a:lnTo>
                      <a:pt x="16" y="0"/>
                    </a:lnTo>
                    <a:lnTo>
                      <a:pt x="0" y="0"/>
                    </a:lnTo>
                    <a:lnTo>
                      <a:pt x="0" y="2791"/>
                    </a:lnTo>
                    <a:lnTo>
                      <a:pt x="8" y="2799"/>
                    </a:lnTo>
                    <a:lnTo>
                      <a:pt x="0" y="2791"/>
                    </a:lnTo>
                    <a:lnTo>
                      <a:pt x="2" y="2797"/>
                    </a:lnTo>
                    <a:lnTo>
                      <a:pt x="8" y="2799"/>
                    </a:lnTo>
                    <a:lnTo>
                      <a:pt x="14" y="2797"/>
                    </a:lnTo>
                    <a:lnTo>
                      <a:pt x="16" y="2791"/>
                    </a:lnTo>
                    <a:lnTo>
                      <a:pt x="8" y="27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3" name="Freeform 2066">
                <a:extLst>
                  <a:ext uri="{FF2B5EF4-FFF2-40B4-BE49-F238E27FC236}">
                    <a16:creationId xmlns:a16="http://schemas.microsoft.com/office/drawing/2014/main" id="{06C064FA-4BBC-411E-86D7-CC78E7CD43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0" y="4890"/>
                <a:ext cx="918" cy="8"/>
              </a:xfrm>
              <a:custGeom>
                <a:avLst/>
                <a:gdLst>
                  <a:gd name="T0" fmla="*/ 8 w 1836"/>
                  <a:gd name="T1" fmla="*/ 1 h 16"/>
                  <a:gd name="T2" fmla="*/ 8 w 1836"/>
                  <a:gd name="T3" fmla="*/ 0 h 16"/>
                  <a:gd name="T4" fmla="*/ 0 w 1836"/>
                  <a:gd name="T5" fmla="*/ 0 h 16"/>
                  <a:gd name="T6" fmla="*/ 0 w 1836"/>
                  <a:gd name="T7" fmla="*/ 1 h 16"/>
                  <a:gd name="T8" fmla="*/ 8 w 1836"/>
                  <a:gd name="T9" fmla="*/ 1 h 16"/>
                  <a:gd name="T10" fmla="*/ 8 w 1836"/>
                  <a:gd name="T11" fmla="*/ 1 h 16"/>
                  <a:gd name="T12" fmla="*/ 8 w 1836"/>
                  <a:gd name="T13" fmla="*/ 1 h 16"/>
                  <a:gd name="T14" fmla="*/ 8 w 1836"/>
                  <a:gd name="T15" fmla="*/ 1 h 16"/>
                  <a:gd name="T16" fmla="*/ 8 w 1836"/>
                  <a:gd name="T17" fmla="*/ 1 h 16"/>
                  <a:gd name="T18" fmla="*/ 8 w 1836"/>
                  <a:gd name="T19" fmla="*/ 1 h 16"/>
                  <a:gd name="T20" fmla="*/ 8 w 1836"/>
                  <a:gd name="T21" fmla="*/ 0 h 16"/>
                  <a:gd name="T22" fmla="*/ 8 w 1836"/>
                  <a:gd name="T23" fmla="*/ 1 h 1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836"/>
                  <a:gd name="T37" fmla="*/ 0 h 16"/>
                  <a:gd name="T38" fmla="*/ 1836 w 1836"/>
                  <a:gd name="T39" fmla="*/ 16 h 1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836" h="16">
                    <a:moveTo>
                      <a:pt x="1820" y="8"/>
                    </a:moveTo>
                    <a:lnTo>
                      <a:pt x="1828" y="0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1828" y="16"/>
                    </a:lnTo>
                    <a:lnTo>
                      <a:pt x="1836" y="8"/>
                    </a:lnTo>
                    <a:lnTo>
                      <a:pt x="1828" y="16"/>
                    </a:lnTo>
                    <a:lnTo>
                      <a:pt x="1834" y="14"/>
                    </a:lnTo>
                    <a:lnTo>
                      <a:pt x="1836" y="8"/>
                    </a:lnTo>
                    <a:lnTo>
                      <a:pt x="1834" y="2"/>
                    </a:lnTo>
                    <a:lnTo>
                      <a:pt x="1828" y="0"/>
                    </a:lnTo>
                    <a:lnTo>
                      <a:pt x="1820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4" name="Freeform 2067">
                <a:extLst>
                  <a:ext uri="{FF2B5EF4-FFF2-40B4-BE49-F238E27FC236}">
                    <a16:creationId xmlns:a16="http://schemas.microsoft.com/office/drawing/2014/main" id="{DFA68104-8903-409D-B69B-F39D707775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6" y="3357"/>
                <a:ext cx="72" cy="72"/>
              </a:xfrm>
              <a:custGeom>
                <a:avLst/>
                <a:gdLst>
                  <a:gd name="T0" fmla="*/ 1 w 144"/>
                  <a:gd name="T1" fmla="*/ 1 h 144"/>
                  <a:gd name="T2" fmla="*/ 1 w 144"/>
                  <a:gd name="T3" fmla="*/ 1 h 144"/>
                  <a:gd name="T4" fmla="*/ 1 w 144"/>
                  <a:gd name="T5" fmla="*/ 1 h 144"/>
                  <a:gd name="T6" fmla="*/ 1 w 144"/>
                  <a:gd name="T7" fmla="*/ 1 h 144"/>
                  <a:gd name="T8" fmla="*/ 1 w 144"/>
                  <a:gd name="T9" fmla="*/ 1 h 144"/>
                  <a:gd name="T10" fmla="*/ 1 w 144"/>
                  <a:gd name="T11" fmla="*/ 1 h 144"/>
                  <a:gd name="T12" fmla="*/ 1 w 144"/>
                  <a:gd name="T13" fmla="*/ 1 h 144"/>
                  <a:gd name="T14" fmla="*/ 1 w 144"/>
                  <a:gd name="T15" fmla="*/ 1 h 144"/>
                  <a:gd name="T16" fmla="*/ 1 w 144"/>
                  <a:gd name="T17" fmla="*/ 1 h 144"/>
                  <a:gd name="T18" fmla="*/ 0 w 144"/>
                  <a:gd name="T19" fmla="*/ 0 h 144"/>
                  <a:gd name="T20" fmla="*/ 0 w 144"/>
                  <a:gd name="T21" fmla="*/ 1 h 144"/>
                  <a:gd name="T22" fmla="*/ 1 w 144"/>
                  <a:gd name="T23" fmla="*/ 1 h 144"/>
                  <a:gd name="T24" fmla="*/ 1 w 144"/>
                  <a:gd name="T25" fmla="*/ 1 h 144"/>
                  <a:gd name="T26" fmla="*/ 1 w 144"/>
                  <a:gd name="T27" fmla="*/ 1 h 144"/>
                  <a:gd name="T28" fmla="*/ 1 w 144"/>
                  <a:gd name="T29" fmla="*/ 1 h 144"/>
                  <a:gd name="T30" fmla="*/ 1 w 144"/>
                  <a:gd name="T31" fmla="*/ 1 h 144"/>
                  <a:gd name="T32" fmla="*/ 1 w 144"/>
                  <a:gd name="T33" fmla="*/ 1 h 144"/>
                  <a:gd name="T34" fmla="*/ 1 w 144"/>
                  <a:gd name="T35" fmla="*/ 1 h 144"/>
                  <a:gd name="T36" fmla="*/ 1 w 144"/>
                  <a:gd name="T37" fmla="*/ 1 h 144"/>
                  <a:gd name="T38" fmla="*/ 1 w 144"/>
                  <a:gd name="T39" fmla="*/ 1 h 144"/>
                  <a:gd name="T40" fmla="*/ 1 w 144"/>
                  <a:gd name="T41" fmla="*/ 1 h 14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44"/>
                  <a:gd name="T64" fmla="*/ 0 h 144"/>
                  <a:gd name="T65" fmla="*/ 144 w 144"/>
                  <a:gd name="T66" fmla="*/ 144 h 14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44" h="144">
                    <a:moveTo>
                      <a:pt x="144" y="144"/>
                    </a:moveTo>
                    <a:lnTo>
                      <a:pt x="144" y="144"/>
                    </a:lnTo>
                    <a:lnTo>
                      <a:pt x="140" y="115"/>
                    </a:lnTo>
                    <a:lnTo>
                      <a:pt x="132" y="89"/>
                    </a:lnTo>
                    <a:lnTo>
                      <a:pt x="118" y="63"/>
                    </a:lnTo>
                    <a:lnTo>
                      <a:pt x="100" y="43"/>
                    </a:lnTo>
                    <a:lnTo>
                      <a:pt x="78" y="25"/>
                    </a:lnTo>
                    <a:lnTo>
                      <a:pt x="54" y="12"/>
                    </a:lnTo>
                    <a:lnTo>
                      <a:pt x="27" y="3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25" y="17"/>
                    </a:lnTo>
                    <a:lnTo>
                      <a:pt x="49" y="25"/>
                    </a:lnTo>
                    <a:lnTo>
                      <a:pt x="71" y="37"/>
                    </a:lnTo>
                    <a:lnTo>
                      <a:pt x="91" y="54"/>
                    </a:lnTo>
                    <a:lnTo>
                      <a:pt x="107" y="73"/>
                    </a:lnTo>
                    <a:lnTo>
                      <a:pt x="118" y="93"/>
                    </a:lnTo>
                    <a:lnTo>
                      <a:pt x="126" y="117"/>
                    </a:lnTo>
                    <a:lnTo>
                      <a:pt x="128" y="144"/>
                    </a:lnTo>
                    <a:lnTo>
                      <a:pt x="144" y="1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5" name="Freeform 2068">
                <a:extLst>
                  <a:ext uri="{FF2B5EF4-FFF2-40B4-BE49-F238E27FC236}">
                    <a16:creationId xmlns:a16="http://schemas.microsoft.com/office/drawing/2014/main" id="{6DD639E8-B0F4-4816-9852-BFE5C21EA9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6" y="3429"/>
                <a:ext cx="72" cy="72"/>
              </a:xfrm>
              <a:custGeom>
                <a:avLst/>
                <a:gdLst>
                  <a:gd name="T0" fmla="*/ 0 w 144"/>
                  <a:gd name="T1" fmla="*/ 1 h 144"/>
                  <a:gd name="T2" fmla="*/ 0 w 144"/>
                  <a:gd name="T3" fmla="*/ 1 h 144"/>
                  <a:gd name="T4" fmla="*/ 1 w 144"/>
                  <a:gd name="T5" fmla="*/ 1 h 144"/>
                  <a:gd name="T6" fmla="*/ 1 w 144"/>
                  <a:gd name="T7" fmla="*/ 1 h 144"/>
                  <a:gd name="T8" fmla="*/ 1 w 144"/>
                  <a:gd name="T9" fmla="*/ 1 h 144"/>
                  <a:gd name="T10" fmla="*/ 1 w 144"/>
                  <a:gd name="T11" fmla="*/ 1 h 144"/>
                  <a:gd name="T12" fmla="*/ 1 w 144"/>
                  <a:gd name="T13" fmla="*/ 1 h 144"/>
                  <a:gd name="T14" fmla="*/ 1 w 144"/>
                  <a:gd name="T15" fmla="*/ 1 h 144"/>
                  <a:gd name="T16" fmla="*/ 1 w 144"/>
                  <a:gd name="T17" fmla="*/ 1 h 144"/>
                  <a:gd name="T18" fmla="*/ 1 w 144"/>
                  <a:gd name="T19" fmla="*/ 0 h 144"/>
                  <a:gd name="T20" fmla="*/ 1 w 144"/>
                  <a:gd name="T21" fmla="*/ 0 h 144"/>
                  <a:gd name="T22" fmla="*/ 1 w 144"/>
                  <a:gd name="T23" fmla="*/ 1 h 144"/>
                  <a:gd name="T24" fmla="*/ 1 w 144"/>
                  <a:gd name="T25" fmla="*/ 1 h 144"/>
                  <a:gd name="T26" fmla="*/ 1 w 144"/>
                  <a:gd name="T27" fmla="*/ 1 h 144"/>
                  <a:gd name="T28" fmla="*/ 1 w 144"/>
                  <a:gd name="T29" fmla="*/ 1 h 144"/>
                  <a:gd name="T30" fmla="*/ 1 w 144"/>
                  <a:gd name="T31" fmla="*/ 1 h 144"/>
                  <a:gd name="T32" fmla="*/ 1 w 144"/>
                  <a:gd name="T33" fmla="*/ 1 h 144"/>
                  <a:gd name="T34" fmla="*/ 1 w 144"/>
                  <a:gd name="T35" fmla="*/ 1 h 144"/>
                  <a:gd name="T36" fmla="*/ 0 w 144"/>
                  <a:gd name="T37" fmla="*/ 1 h 144"/>
                  <a:gd name="T38" fmla="*/ 0 w 144"/>
                  <a:gd name="T39" fmla="*/ 1 h 144"/>
                  <a:gd name="T40" fmla="*/ 0 w 144"/>
                  <a:gd name="T41" fmla="*/ 1 h 14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44"/>
                  <a:gd name="T64" fmla="*/ 0 h 144"/>
                  <a:gd name="T65" fmla="*/ 144 w 144"/>
                  <a:gd name="T66" fmla="*/ 144 h 14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44" h="144">
                    <a:moveTo>
                      <a:pt x="0" y="144"/>
                    </a:moveTo>
                    <a:lnTo>
                      <a:pt x="0" y="144"/>
                    </a:lnTo>
                    <a:lnTo>
                      <a:pt x="27" y="140"/>
                    </a:lnTo>
                    <a:lnTo>
                      <a:pt x="54" y="132"/>
                    </a:lnTo>
                    <a:lnTo>
                      <a:pt x="78" y="119"/>
                    </a:lnTo>
                    <a:lnTo>
                      <a:pt x="100" y="101"/>
                    </a:lnTo>
                    <a:lnTo>
                      <a:pt x="118" y="81"/>
                    </a:lnTo>
                    <a:lnTo>
                      <a:pt x="132" y="55"/>
                    </a:lnTo>
                    <a:lnTo>
                      <a:pt x="140" y="29"/>
                    </a:lnTo>
                    <a:lnTo>
                      <a:pt x="144" y="0"/>
                    </a:lnTo>
                    <a:lnTo>
                      <a:pt x="128" y="0"/>
                    </a:lnTo>
                    <a:lnTo>
                      <a:pt x="126" y="26"/>
                    </a:lnTo>
                    <a:lnTo>
                      <a:pt x="118" y="51"/>
                    </a:lnTo>
                    <a:lnTo>
                      <a:pt x="107" y="71"/>
                    </a:lnTo>
                    <a:lnTo>
                      <a:pt x="91" y="90"/>
                    </a:lnTo>
                    <a:lnTo>
                      <a:pt x="71" y="107"/>
                    </a:lnTo>
                    <a:lnTo>
                      <a:pt x="49" y="119"/>
                    </a:lnTo>
                    <a:lnTo>
                      <a:pt x="25" y="127"/>
                    </a:lnTo>
                    <a:lnTo>
                      <a:pt x="0" y="128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6" name="Freeform 2069">
                <a:extLst>
                  <a:ext uri="{FF2B5EF4-FFF2-40B4-BE49-F238E27FC236}">
                    <a16:creationId xmlns:a16="http://schemas.microsoft.com/office/drawing/2014/main" id="{FF7EBBB3-D505-4F5A-87E0-FB8B520F9F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4" y="3429"/>
                <a:ext cx="72" cy="72"/>
              </a:xfrm>
              <a:custGeom>
                <a:avLst/>
                <a:gdLst>
                  <a:gd name="T0" fmla="*/ 0 w 144"/>
                  <a:gd name="T1" fmla="*/ 0 h 144"/>
                  <a:gd name="T2" fmla="*/ 0 w 144"/>
                  <a:gd name="T3" fmla="*/ 0 h 144"/>
                  <a:gd name="T4" fmla="*/ 1 w 144"/>
                  <a:gd name="T5" fmla="*/ 1 h 144"/>
                  <a:gd name="T6" fmla="*/ 1 w 144"/>
                  <a:gd name="T7" fmla="*/ 1 h 144"/>
                  <a:gd name="T8" fmla="*/ 1 w 144"/>
                  <a:gd name="T9" fmla="*/ 1 h 144"/>
                  <a:gd name="T10" fmla="*/ 1 w 144"/>
                  <a:gd name="T11" fmla="*/ 1 h 144"/>
                  <a:gd name="T12" fmla="*/ 1 w 144"/>
                  <a:gd name="T13" fmla="*/ 1 h 144"/>
                  <a:gd name="T14" fmla="*/ 1 w 144"/>
                  <a:gd name="T15" fmla="*/ 1 h 144"/>
                  <a:gd name="T16" fmla="*/ 1 w 144"/>
                  <a:gd name="T17" fmla="*/ 1 h 144"/>
                  <a:gd name="T18" fmla="*/ 1 w 144"/>
                  <a:gd name="T19" fmla="*/ 1 h 144"/>
                  <a:gd name="T20" fmla="*/ 1 w 144"/>
                  <a:gd name="T21" fmla="*/ 1 h 144"/>
                  <a:gd name="T22" fmla="*/ 1 w 144"/>
                  <a:gd name="T23" fmla="*/ 1 h 144"/>
                  <a:gd name="T24" fmla="*/ 1 w 144"/>
                  <a:gd name="T25" fmla="*/ 1 h 144"/>
                  <a:gd name="T26" fmla="*/ 1 w 144"/>
                  <a:gd name="T27" fmla="*/ 1 h 144"/>
                  <a:gd name="T28" fmla="*/ 1 w 144"/>
                  <a:gd name="T29" fmla="*/ 1 h 144"/>
                  <a:gd name="T30" fmla="*/ 1 w 144"/>
                  <a:gd name="T31" fmla="*/ 1 h 144"/>
                  <a:gd name="T32" fmla="*/ 1 w 144"/>
                  <a:gd name="T33" fmla="*/ 1 h 144"/>
                  <a:gd name="T34" fmla="*/ 1 w 144"/>
                  <a:gd name="T35" fmla="*/ 1 h 144"/>
                  <a:gd name="T36" fmla="*/ 1 w 144"/>
                  <a:gd name="T37" fmla="*/ 0 h 144"/>
                  <a:gd name="T38" fmla="*/ 1 w 144"/>
                  <a:gd name="T39" fmla="*/ 0 h 144"/>
                  <a:gd name="T40" fmla="*/ 0 w 144"/>
                  <a:gd name="T41" fmla="*/ 0 h 14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44"/>
                  <a:gd name="T64" fmla="*/ 0 h 144"/>
                  <a:gd name="T65" fmla="*/ 144 w 144"/>
                  <a:gd name="T66" fmla="*/ 144 h 14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44" h="144">
                    <a:moveTo>
                      <a:pt x="0" y="0"/>
                    </a:moveTo>
                    <a:lnTo>
                      <a:pt x="0" y="0"/>
                    </a:lnTo>
                    <a:lnTo>
                      <a:pt x="3" y="29"/>
                    </a:lnTo>
                    <a:lnTo>
                      <a:pt x="11" y="55"/>
                    </a:lnTo>
                    <a:lnTo>
                      <a:pt x="25" y="81"/>
                    </a:lnTo>
                    <a:lnTo>
                      <a:pt x="44" y="101"/>
                    </a:lnTo>
                    <a:lnTo>
                      <a:pt x="66" y="119"/>
                    </a:lnTo>
                    <a:lnTo>
                      <a:pt x="90" y="132"/>
                    </a:lnTo>
                    <a:lnTo>
                      <a:pt x="116" y="140"/>
                    </a:lnTo>
                    <a:lnTo>
                      <a:pt x="144" y="144"/>
                    </a:lnTo>
                    <a:lnTo>
                      <a:pt x="144" y="128"/>
                    </a:lnTo>
                    <a:lnTo>
                      <a:pt x="119" y="127"/>
                    </a:lnTo>
                    <a:lnTo>
                      <a:pt x="94" y="119"/>
                    </a:lnTo>
                    <a:lnTo>
                      <a:pt x="72" y="107"/>
                    </a:lnTo>
                    <a:lnTo>
                      <a:pt x="53" y="90"/>
                    </a:lnTo>
                    <a:lnTo>
                      <a:pt x="37" y="71"/>
                    </a:lnTo>
                    <a:lnTo>
                      <a:pt x="25" y="51"/>
                    </a:lnTo>
                    <a:lnTo>
                      <a:pt x="17" y="26"/>
                    </a:lnTo>
                    <a:lnTo>
                      <a:pt x="1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7" name="Freeform 2070">
                <a:extLst>
                  <a:ext uri="{FF2B5EF4-FFF2-40B4-BE49-F238E27FC236}">
                    <a16:creationId xmlns:a16="http://schemas.microsoft.com/office/drawing/2014/main" id="{AEA6CDDE-92FB-4255-A3AB-11E8C5C6BE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4" y="3357"/>
                <a:ext cx="72" cy="72"/>
              </a:xfrm>
              <a:custGeom>
                <a:avLst/>
                <a:gdLst>
                  <a:gd name="T0" fmla="*/ 1 w 144"/>
                  <a:gd name="T1" fmla="*/ 0 h 144"/>
                  <a:gd name="T2" fmla="*/ 1 w 144"/>
                  <a:gd name="T3" fmla="*/ 0 h 144"/>
                  <a:gd name="T4" fmla="*/ 1 w 144"/>
                  <a:gd name="T5" fmla="*/ 1 h 144"/>
                  <a:gd name="T6" fmla="*/ 1 w 144"/>
                  <a:gd name="T7" fmla="*/ 1 h 144"/>
                  <a:gd name="T8" fmla="*/ 1 w 144"/>
                  <a:gd name="T9" fmla="*/ 1 h 144"/>
                  <a:gd name="T10" fmla="*/ 1 w 144"/>
                  <a:gd name="T11" fmla="*/ 1 h 144"/>
                  <a:gd name="T12" fmla="*/ 1 w 144"/>
                  <a:gd name="T13" fmla="*/ 1 h 144"/>
                  <a:gd name="T14" fmla="*/ 1 w 144"/>
                  <a:gd name="T15" fmla="*/ 1 h 144"/>
                  <a:gd name="T16" fmla="*/ 1 w 144"/>
                  <a:gd name="T17" fmla="*/ 1 h 144"/>
                  <a:gd name="T18" fmla="*/ 0 w 144"/>
                  <a:gd name="T19" fmla="*/ 1 h 144"/>
                  <a:gd name="T20" fmla="*/ 1 w 144"/>
                  <a:gd name="T21" fmla="*/ 1 h 144"/>
                  <a:gd name="T22" fmla="*/ 1 w 144"/>
                  <a:gd name="T23" fmla="*/ 1 h 144"/>
                  <a:gd name="T24" fmla="*/ 1 w 144"/>
                  <a:gd name="T25" fmla="*/ 1 h 144"/>
                  <a:gd name="T26" fmla="*/ 1 w 144"/>
                  <a:gd name="T27" fmla="*/ 1 h 144"/>
                  <a:gd name="T28" fmla="*/ 1 w 144"/>
                  <a:gd name="T29" fmla="*/ 1 h 144"/>
                  <a:gd name="T30" fmla="*/ 1 w 144"/>
                  <a:gd name="T31" fmla="*/ 1 h 144"/>
                  <a:gd name="T32" fmla="*/ 1 w 144"/>
                  <a:gd name="T33" fmla="*/ 1 h 144"/>
                  <a:gd name="T34" fmla="*/ 1 w 144"/>
                  <a:gd name="T35" fmla="*/ 1 h 144"/>
                  <a:gd name="T36" fmla="*/ 1 w 144"/>
                  <a:gd name="T37" fmla="*/ 1 h 144"/>
                  <a:gd name="T38" fmla="*/ 1 w 144"/>
                  <a:gd name="T39" fmla="*/ 1 h 144"/>
                  <a:gd name="T40" fmla="*/ 1 w 144"/>
                  <a:gd name="T41" fmla="*/ 0 h 14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44"/>
                  <a:gd name="T64" fmla="*/ 0 h 144"/>
                  <a:gd name="T65" fmla="*/ 144 w 144"/>
                  <a:gd name="T66" fmla="*/ 144 h 14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44" h="144">
                    <a:moveTo>
                      <a:pt x="144" y="0"/>
                    </a:moveTo>
                    <a:lnTo>
                      <a:pt x="144" y="0"/>
                    </a:lnTo>
                    <a:lnTo>
                      <a:pt x="116" y="3"/>
                    </a:lnTo>
                    <a:lnTo>
                      <a:pt x="90" y="12"/>
                    </a:lnTo>
                    <a:lnTo>
                      <a:pt x="66" y="25"/>
                    </a:lnTo>
                    <a:lnTo>
                      <a:pt x="44" y="43"/>
                    </a:lnTo>
                    <a:lnTo>
                      <a:pt x="25" y="63"/>
                    </a:lnTo>
                    <a:lnTo>
                      <a:pt x="11" y="89"/>
                    </a:lnTo>
                    <a:lnTo>
                      <a:pt x="3" y="115"/>
                    </a:lnTo>
                    <a:lnTo>
                      <a:pt x="0" y="144"/>
                    </a:lnTo>
                    <a:lnTo>
                      <a:pt x="16" y="144"/>
                    </a:lnTo>
                    <a:lnTo>
                      <a:pt x="17" y="117"/>
                    </a:lnTo>
                    <a:lnTo>
                      <a:pt x="25" y="93"/>
                    </a:lnTo>
                    <a:lnTo>
                      <a:pt x="37" y="73"/>
                    </a:lnTo>
                    <a:lnTo>
                      <a:pt x="53" y="54"/>
                    </a:lnTo>
                    <a:lnTo>
                      <a:pt x="72" y="37"/>
                    </a:lnTo>
                    <a:lnTo>
                      <a:pt x="94" y="25"/>
                    </a:lnTo>
                    <a:lnTo>
                      <a:pt x="119" y="17"/>
                    </a:lnTo>
                    <a:lnTo>
                      <a:pt x="144" y="16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8" name="Freeform 2071">
                <a:extLst>
                  <a:ext uri="{FF2B5EF4-FFF2-40B4-BE49-F238E27FC236}">
                    <a16:creationId xmlns:a16="http://schemas.microsoft.com/office/drawing/2014/main" id="{F16A33AA-CFE4-4E3F-8637-329DB9B2E9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9" y="3351"/>
                <a:ext cx="53" cy="158"/>
              </a:xfrm>
              <a:custGeom>
                <a:avLst/>
                <a:gdLst>
                  <a:gd name="T0" fmla="*/ 0 w 107"/>
                  <a:gd name="T1" fmla="*/ 2 h 316"/>
                  <a:gd name="T2" fmla="*/ 0 w 107"/>
                  <a:gd name="T3" fmla="*/ 2 h 316"/>
                  <a:gd name="T4" fmla="*/ 0 w 107"/>
                  <a:gd name="T5" fmla="*/ 2 h 316"/>
                  <a:gd name="T6" fmla="*/ 0 w 107"/>
                  <a:gd name="T7" fmla="*/ 2 h 316"/>
                  <a:gd name="T8" fmla="*/ 0 w 107"/>
                  <a:gd name="T9" fmla="*/ 1 h 316"/>
                  <a:gd name="T10" fmla="*/ 0 w 107"/>
                  <a:gd name="T11" fmla="*/ 1 h 316"/>
                  <a:gd name="T12" fmla="*/ 0 w 107"/>
                  <a:gd name="T13" fmla="*/ 1 h 316"/>
                  <a:gd name="T14" fmla="*/ 0 w 107"/>
                  <a:gd name="T15" fmla="*/ 1 h 316"/>
                  <a:gd name="T16" fmla="*/ 0 w 107"/>
                  <a:gd name="T17" fmla="*/ 1 h 316"/>
                  <a:gd name="T18" fmla="*/ 0 w 107"/>
                  <a:gd name="T19" fmla="*/ 1 h 316"/>
                  <a:gd name="T20" fmla="*/ 0 w 107"/>
                  <a:gd name="T21" fmla="*/ 1 h 316"/>
                  <a:gd name="T22" fmla="*/ 0 w 107"/>
                  <a:gd name="T23" fmla="*/ 1 h 316"/>
                  <a:gd name="T24" fmla="*/ 0 w 107"/>
                  <a:gd name="T25" fmla="*/ 1 h 316"/>
                  <a:gd name="T26" fmla="*/ 0 w 107"/>
                  <a:gd name="T27" fmla="*/ 1 h 316"/>
                  <a:gd name="T28" fmla="*/ 0 w 107"/>
                  <a:gd name="T29" fmla="*/ 1 h 316"/>
                  <a:gd name="T30" fmla="*/ 0 w 107"/>
                  <a:gd name="T31" fmla="*/ 1 h 316"/>
                  <a:gd name="T32" fmla="*/ 0 w 107"/>
                  <a:gd name="T33" fmla="*/ 0 h 316"/>
                  <a:gd name="T34" fmla="*/ 0 w 107"/>
                  <a:gd name="T35" fmla="*/ 1 h 316"/>
                  <a:gd name="T36" fmla="*/ 0 w 107"/>
                  <a:gd name="T37" fmla="*/ 1 h 316"/>
                  <a:gd name="T38" fmla="*/ 0 w 107"/>
                  <a:gd name="T39" fmla="*/ 1 h 316"/>
                  <a:gd name="T40" fmla="*/ 0 w 107"/>
                  <a:gd name="T41" fmla="*/ 1 h 316"/>
                  <a:gd name="T42" fmla="*/ 0 w 107"/>
                  <a:gd name="T43" fmla="*/ 1 h 316"/>
                  <a:gd name="T44" fmla="*/ 0 w 107"/>
                  <a:gd name="T45" fmla="*/ 1 h 316"/>
                  <a:gd name="T46" fmla="*/ 0 w 107"/>
                  <a:gd name="T47" fmla="*/ 1 h 316"/>
                  <a:gd name="T48" fmla="*/ 0 w 107"/>
                  <a:gd name="T49" fmla="*/ 1 h 316"/>
                  <a:gd name="T50" fmla="*/ 0 w 107"/>
                  <a:gd name="T51" fmla="*/ 1 h 316"/>
                  <a:gd name="T52" fmla="*/ 0 w 107"/>
                  <a:gd name="T53" fmla="*/ 2 h 31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07"/>
                  <a:gd name="T82" fmla="*/ 0 h 316"/>
                  <a:gd name="T83" fmla="*/ 107 w 107"/>
                  <a:gd name="T84" fmla="*/ 316 h 31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07" h="316">
                    <a:moveTo>
                      <a:pt x="0" y="316"/>
                    </a:moveTo>
                    <a:lnTo>
                      <a:pt x="23" y="304"/>
                    </a:lnTo>
                    <a:lnTo>
                      <a:pt x="43" y="291"/>
                    </a:lnTo>
                    <a:lnTo>
                      <a:pt x="61" y="273"/>
                    </a:lnTo>
                    <a:lnTo>
                      <a:pt x="77" y="254"/>
                    </a:lnTo>
                    <a:lnTo>
                      <a:pt x="90" y="233"/>
                    </a:lnTo>
                    <a:lnTo>
                      <a:pt x="99" y="209"/>
                    </a:lnTo>
                    <a:lnTo>
                      <a:pt x="105" y="185"/>
                    </a:lnTo>
                    <a:lnTo>
                      <a:pt x="107" y="158"/>
                    </a:lnTo>
                    <a:lnTo>
                      <a:pt x="105" y="132"/>
                    </a:lnTo>
                    <a:lnTo>
                      <a:pt x="99" y="107"/>
                    </a:lnTo>
                    <a:lnTo>
                      <a:pt x="90" y="83"/>
                    </a:lnTo>
                    <a:lnTo>
                      <a:pt x="77" y="61"/>
                    </a:lnTo>
                    <a:lnTo>
                      <a:pt x="61" y="43"/>
                    </a:lnTo>
                    <a:lnTo>
                      <a:pt x="43" y="26"/>
                    </a:lnTo>
                    <a:lnTo>
                      <a:pt x="23" y="12"/>
                    </a:lnTo>
                    <a:lnTo>
                      <a:pt x="0" y="0"/>
                    </a:lnTo>
                    <a:lnTo>
                      <a:pt x="0" y="91"/>
                    </a:lnTo>
                    <a:lnTo>
                      <a:pt x="13" y="105"/>
                    </a:lnTo>
                    <a:lnTo>
                      <a:pt x="22" y="121"/>
                    </a:lnTo>
                    <a:lnTo>
                      <a:pt x="28" y="139"/>
                    </a:lnTo>
                    <a:lnTo>
                      <a:pt x="30" y="158"/>
                    </a:lnTo>
                    <a:lnTo>
                      <a:pt x="28" y="178"/>
                    </a:lnTo>
                    <a:lnTo>
                      <a:pt x="22" y="195"/>
                    </a:lnTo>
                    <a:lnTo>
                      <a:pt x="13" y="211"/>
                    </a:lnTo>
                    <a:lnTo>
                      <a:pt x="0" y="225"/>
                    </a:lnTo>
                    <a:lnTo>
                      <a:pt x="0" y="316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9" name="Freeform 2072">
                <a:extLst>
                  <a:ext uri="{FF2B5EF4-FFF2-40B4-BE49-F238E27FC236}">
                    <a16:creationId xmlns:a16="http://schemas.microsoft.com/office/drawing/2014/main" id="{62C99F18-8821-4372-804D-05A2F7805B9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45" y="3350"/>
                <a:ext cx="4" cy="160"/>
              </a:xfrm>
              <a:custGeom>
                <a:avLst/>
                <a:gdLst>
                  <a:gd name="T0" fmla="*/ 1 w 7"/>
                  <a:gd name="T1" fmla="*/ 2 h 320"/>
                  <a:gd name="T2" fmla="*/ 1 w 7"/>
                  <a:gd name="T3" fmla="*/ 2 h 320"/>
                  <a:gd name="T4" fmla="*/ 1 w 7"/>
                  <a:gd name="T5" fmla="*/ 2 h 320"/>
                  <a:gd name="T6" fmla="*/ 1 w 7"/>
                  <a:gd name="T7" fmla="*/ 2 h 320"/>
                  <a:gd name="T8" fmla="*/ 0 w 7"/>
                  <a:gd name="T9" fmla="*/ 2 h 320"/>
                  <a:gd name="T10" fmla="*/ 0 w 7"/>
                  <a:gd name="T11" fmla="*/ 1 h 320"/>
                  <a:gd name="T12" fmla="*/ 1 w 7"/>
                  <a:gd name="T13" fmla="*/ 1 h 320"/>
                  <a:gd name="T14" fmla="*/ 1 w 7"/>
                  <a:gd name="T15" fmla="*/ 1 h 320"/>
                  <a:gd name="T16" fmla="*/ 1 w 7"/>
                  <a:gd name="T17" fmla="*/ 1 h 320"/>
                  <a:gd name="T18" fmla="*/ 1 w 7"/>
                  <a:gd name="T19" fmla="*/ 1 h 320"/>
                  <a:gd name="T20" fmla="*/ 1 w 7"/>
                  <a:gd name="T21" fmla="*/ 2 h 320"/>
                  <a:gd name="T22" fmla="*/ 1 w 7"/>
                  <a:gd name="T23" fmla="*/ 1 h 320"/>
                  <a:gd name="T24" fmla="*/ 1 w 7"/>
                  <a:gd name="T25" fmla="*/ 1 h 320"/>
                  <a:gd name="T26" fmla="*/ 1 w 7"/>
                  <a:gd name="T27" fmla="*/ 1 h 320"/>
                  <a:gd name="T28" fmla="*/ 1 w 7"/>
                  <a:gd name="T29" fmla="*/ 1 h 320"/>
                  <a:gd name="T30" fmla="*/ 0 w 7"/>
                  <a:gd name="T31" fmla="*/ 1 h 320"/>
                  <a:gd name="T32" fmla="*/ 0 w 7"/>
                  <a:gd name="T33" fmla="*/ 0 h 320"/>
                  <a:gd name="T34" fmla="*/ 1 w 7"/>
                  <a:gd name="T35" fmla="*/ 1 h 320"/>
                  <a:gd name="T36" fmla="*/ 1 w 7"/>
                  <a:gd name="T37" fmla="*/ 1 h 320"/>
                  <a:gd name="T38" fmla="*/ 1 w 7"/>
                  <a:gd name="T39" fmla="*/ 1 h 320"/>
                  <a:gd name="T40" fmla="*/ 1 w 7"/>
                  <a:gd name="T41" fmla="*/ 1 h 320"/>
                  <a:gd name="T42" fmla="*/ 1 w 7"/>
                  <a:gd name="T43" fmla="*/ 1 h 32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7"/>
                  <a:gd name="T67" fmla="*/ 0 h 320"/>
                  <a:gd name="T68" fmla="*/ 7 w 7"/>
                  <a:gd name="T69" fmla="*/ 320 h 32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7" h="320">
                    <a:moveTo>
                      <a:pt x="7" y="318"/>
                    </a:moveTo>
                    <a:lnTo>
                      <a:pt x="6" y="318"/>
                    </a:lnTo>
                    <a:lnTo>
                      <a:pt x="4" y="319"/>
                    </a:lnTo>
                    <a:lnTo>
                      <a:pt x="3" y="319"/>
                    </a:lnTo>
                    <a:lnTo>
                      <a:pt x="0" y="320"/>
                    </a:lnTo>
                    <a:lnTo>
                      <a:pt x="0" y="233"/>
                    </a:lnTo>
                    <a:lnTo>
                      <a:pt x="3" y="232"/>
                    </a:lnTo>
                    <a:lnTo>
                      <a:pt x="4" y="230"/>
                    </a:lnTo>
                    <a:lnTo>
                      <a:pt x="6" y="228"/>
                    </a:lnTo>
                    <a:lnTo>
                      <a:pt x="7" y="227"/>
                    </a:lnTo>
                    <a:lnTo>
                      <a:pt x="7" y="318"/>
                    </a:lnTo>
                    <a:close/>
                    <a:moveTo>
                      <a:pt x="7" y="93"/>
                    </a:moveTo>
                    <a:lnTo>
                      <a:pt x="6" y="92"/>
                    </a:lnTo>
                    <a:lnTo>
                      <a:pt x="4" y="90"/>
                    </a:lnTo>
                    <a:lnTo>
                      <a:pt x="3" y="89"/>
                    </a:lnTo>
                    <a:lnTo>
                      <a:pt x="0" y="88"/>
                    </a:lnTo>
                    <a:lnTo>
                      <a:pt x="0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7" y="93"/>
                    </a:ln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0" name="Freeform 2073">
                <a:extLst>
                  <a:ext uri="{FF2B5EF4-FFF2-40B4-BE49-F238E27FC236}">
                    <a16:creationId xmlns:a16="http://schemas.microsoft.com/office/drawing/2014/main" id="{92EFC936-98C4-4B13-AFFA-91C801A709D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42" y="3349"/>
                <a:ext cx="3" cy="162"/>
              </a:xfrm>
              <a:custGeom>
                <a:avLst/>
                <a:gdLst>
                  <a:gd name="T0" fmla="*/ 0 w 7"/>
                  <a:gd name="T1" fmla="*/ 1 h 325"/>
                  <a:gd name="T2" fmla="*/ 0 w 7"/>
                  <a:gd name="T3" fmla="*/ 1 h 325"/>
                  <a:gd name="T4" fmla="*/ 0 w 7"/>
                  <a:gd name="T5" fmla="*/ 1 h 325"/>
                  <a:gd name="T6" fmla="*/ 0 w 7"/>
                  <a:gd name="T7" fmla="*/ 1 h 325"/>
                  <a:gd name="T8" fmla="*/ 0 w 7"/>
                  <a:gd name="T9" fmla="*/ 1 h 325"/>
                  <a:gd name="T10" fmla="*/ 0 w 7"/>
                  <a:gd name="T11" fmla="*/ 0 h 325"/>
                  <a:gd name="T12" fmla="*/ 0 w 7"/>
                  <a:gd name="T13" fmla="*/ 0 h 325"/>
                  <a:gd name="T14" fmla="*/ 0 w 7"/>
                  <a:gd name="T15" fmla="*/ 0 h 325"/>
                  <a:gd name="T16" fmla="*/ 0 w 7"/>
                  <a:gd name="T17" fmla="*/ 0 h 325"/>
                  <a:gd name="T18" fmla="*/ 0 w 7"/>
                  <a:gd name="T19" fmla="*/ 0 h 325"/>
                  <a:gd name="T20" fmla="*/ 0 w 7"/>
                  <a:gd name="T21" fmla="*/ 1 h 325"/>
                  <a:gd name="T22" fmla="*/ 0 w 7"/>
                  <a:gd name="T23" fmla="*/ 0 h 325"/>
                  <a:gd name="T24" fmla="*/ 0 w 7"/>
                  <a:gd name="T25" fmla="*/ 0 h 325"/>
                  <a:gd name="T26" fmla="*/ 0 w 7"/>
                  <a:gd name="T27" fmla="*/ 0 h 325"/>
                  <a:gd name="T28" fmla="*/ 0 w 7"/>
                  <a:gd name="T29" fmla="*/ 0 h 325"/>
                  <a:gd name="T30" fmla="*/ 0 w 7"/>
                  <a:gd name="T31" fmla="*/ 0 h 325"/>
                  <a:gd name="T32" fmla="*/ 0 w 7"/>
                  <a:gd name="T33" fmla="*/ 0 h 325"/>
                  <a:gd name="T34" fmla="*/ 0 w 7"/>
                  <a:gd name="T35" fmla="*/ 0 h 325"/>
                  <a:gd name="T36" fmla="*/ 0 w 7"/>
                  <a:gd name="T37" fmla="*/ 0 h 325"/>
                  <a:gd name="T38" fmla="*/ 0 w 7"/>
                  <a:gd name="T39" fmla="*/ 0 h 325"/>
                  <a:gd name="T40" fmla="*/ 0 w 7"/>
                  <a:gd name="T41" fmla="*/ 0 h 325"/>
                  <a:gd name="T42" fmla="*/ 0 w 7"/>
                  <a:gd name="T43" fmla="*/ 0 h 32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7"/>
                  <a:gd name="T67" fmla="*/ 0 h 325"/>
                  <a:gd name="T68" fmla="*/ 7 w 7"/>
                  <a:gd name="T69" fmla="*/ 325 h 32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7" h="325">
                    <a:moveTo>
                      <a:pt x="7" y="322"/>
                    </a:moveTo>
                    <a:lnTo>
                      <a:pt x="6" y="322"/>
                    </a:lnTo>
                    <a:lnTo>
                      <a:pt x="4" y="323"/>
                    </a:lnTo>
                    <a:lnTo>
                      <a:pt x="3" y="323"/>
                    </a:lnTo>
                    <a:lnTo>
                      <a:pt x="0" y="325"/>
                    </a:lnTo>
                    <a:lnTo>
                      <a:pt x="0" y="240"/>
                    </a:lnTo>
                    <a:lnTo>
                      <a:pt x="3" y="239"/>
                    </a:lnTo>
                    <a:lnTo>
                      <a:pt x="4" y="237"/>
                    </a:lnTo>
                    <a:lnTo>
                      <a:pt x="6" y="236"/>
                    </a:lnTo>
                    <a:lnTo>
                      <a:pt x="7" y="235"/>
                    </a:lnTo>
                    <a:lnTo>
                      <a:pt x="7" y="322"/>
                    </a:lnTo>
                    <a:close/>
                    <a:moveTo>
                      <a:pt x="7" y="90"/>
                    </a:moveTo>
                    <a:lnTo>
                      <a:pt x="6" y="88"/>
                    </a:lnTo>
                    <a:lnTo>
                      <a:pt x="4" y="86"/>
                    </a:lnTo>
                    <a:lnTo>
                      <a:pt x="3" y="85"/>
                    </a:lnTo>
                    <a:lnTo>
                      <a:pt x="0" y="84"/>
                    </a:lnTo>
                    <a:lnTo>
                      <a:pt x="0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7" y="90"/>
                    </a:lnTo>
                    <a:close/>
                  </a:path>
                </a:pathLst>
              </a:custGeom>
              <a:solidFill>
                <a:srgbClr val="A3A3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1" name="Freeform 2074">
                <a:extLst>
                  <a:ext uri="{FF2B5EF4-FFF2-40B4-BE49-F238E27FC236}">
                    <a16:creationId xmlns:a16="http://schemas.microsoft.com/office/drawing/2014/main" id="{992EB124-C18B-4F16-8E2B-E892228CAC5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38" y="3348"/>
                <a:ext cx="4" cy="164"/>
              </a:xfrm>
              <a:custGeom>
                <a:avLst/>
                <a:gdLst>
                  <a:gd name="T0" fmla="*/ 1 w 6"/>
                  <a:gd name="T1" fmla="*/ 2 h 327"/>
                  <a:gd name="T2" fmla="*/ 1 w 6"/>
                  <a:gd name="T3" fmla="*/ 2 h 327"/>
                  <a:gd name="T4" fmla="*/ 1 w 6"/>
                  <a:gd name="T5" fmla="*/ 2 h 327"/>
                  <a:gd name="T6" fmla="*/ 1 w 6"/>
                  <a:gd name="T7" fmla="*/ 2 h 327"/>
                  <a:gd name="T8" fmla="*/ 0 w 6"/>
                  <a:gd name="T9" fmla="*/ 2 h 327"/>
                  <a:gd name="T10" fmla="*/ 0 w 6"/>
                  <a:gd name="T11" fmla="*/ 1 h 327"/>
                  <a:gd name="T12" fmla="*/ 1 w 6"/>
                  <a:gd name="T13" fmla="*/ 1 h 327"/>
                  <a:gd name="T14" fmla="*/ 1 w 6"/>
                  <a:gd name="T15" fmla="*/ 1 h 327"/>
                  <a:gd name="T16" fmla="*/ 1 w 6"/>
                  <a:gd name="T17" fmla="*/ 1 h 327"/>
                  <a:gd name="T18" fmla="*/ 1 w 6"/>
                  <a:gd name="T19" fmla="*/ 1 h 327"/>
                  <a:gd name="T20" fmla="*/ 1 w 6"/>
                  <a:gd name="T21" fmla="*/ 2 h 327"/>
                  <a:gd name="T22" fmla="*/ 1 w 6"/>
                  <a:gd name="T23" fmla="*/ 1 h 327"/>
                  <a:gd name="T24" fmla="*/ 1 w 6"/>
                  <a:gd name="T25" fmla="*/ 1 h 327"/>
                  <a:gd name="T26" fmla="*/ 1 w 6"/>
                  <a:gd name="T27" fmla="*/ 1 h 327"/>
                  <a:gd name="T28" fmla="*/ 1 w 6"/>
                  <a:gd name="T29" fmla="*/ 1 h 327"/>
                  <a:gd name="T30" fmla="*/ 0 w 6"/>
                  <a:gd name="T31" fmla="*/ 1 h 327"/>
                  <a:gd name="T32" fmla="*/ 0 w 6"/>
                  <a:gd name="T33" fmla="*/ 0 h 327"/>
                  <a:gd name="T34" fmla="*/ 1 w 6"/>
                  <a:gd name="T35" fmla="*/ 0 h 327"/>
                  <a:gd name="T36" fmla="*/ 1 w 6"/>
                  <a:gd name="T37" fmla="*/ 0 h 327"/>
                  <a:gd name="T38" fmla="*/ 1 w 6"/>
                  <a:gd name="T39" fmla="*/ 1 h 327"/>
                  <a:gd name="T40" fmla="*/ 1 w 6"/>
                  <a:gd name="T41" fmla="*/ 1 h 327"/>
                  <a:gd name="T42" fmla="*/ 1 w 6"/>
                  <a:gd name="T43" fmla="*/ 1 h 32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"/>
                  <a:gd name="T67" fmla="*/ 0 h 327"/>
                  <a:gd name="T68" fmla="*/ 6 w 6"/>
                  <a:gd name="T69" fmla="*/ 327 h 32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" h="327">
                    <a:moveTo>
                      <a:pt x="6" y="326"/>
                    </a:moveTo>
                    <a:lnTo>
                      <a:pt x="5" y="326"/>
                    </a:lnTo>
                    <a:lnTo>
                      <a:pt x="3" y="326"/>
                    </a:lnTo>
                    <a:lnTo>
                      <a:pt x="2" y="327"/>
                    </a:lnTo>
                    <a:lnTo>
                      <a:pt x="0" y="327"/>
                    </a:lnTo>
                    <a:lnTo>
                      <a:pt x="0" y="245"/>
                    </a:lnTo>
                    <a:lnTo>
                      <a:pt x="2" y="244"/>
                    </a:lnTo>
                    <a:lnTo>
                      <a:pt x="3" y="243"/>
                    </a:lnTo>
                    <a:lnTo>
                      <a:pt x="5" y="243"/>
                    </a:lnTo>
                    <a:lnTo>
                      <a:pt x="6" y="241"/>
                    </a:lnTo>
                    <a:lnTo>
                      <a:pt x="6" y="326"/>
                    </a:lnTo>
                    <a:close/>
                    <a:moveTo>
                      <a:pt x="6" y="85"/>
                    </a:moveTo>
                    <a:lnTo>
                      <a:pt x="5" y="84"/>
                    </a:lnTo>
                    <a:lnTo>
                      <a:pt x="3" y="82"/>
                    </a:lnTo>
                    <a:lnTo>
                      <a:pt x="2" y="82"/>
                    </a:lnTo>
                    <a:lnTo>
                      <a:pt x="0" y="8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6" y="85"/>
                    </a:lnTo>
                    <a:close/>
                  </a:path>
                </a:pathLst>
              </a:custGeom>
              <a:solidFill>
                <a:srgbClr val="A9A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2" name="Freeform 2075">
                <a:extLst>
                  <a:ext uri="{FF2B5EF4-FFF2-40B4-BE49-F238E27FC236}">
                    <a16:creationId xmlns:a16="http://schemas.microsoft.com/office/drawing/2014/main" id="{B5C14EB3-9907-4095-8AD6-BA9CA07CAA0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35" y="3347"/>
                <a:ext cx="3" cy="166"/>
              </a:xfrm>
              <a:custGeom>
                <a:avLst/>
                <a:gdLst>
                  <a:gd name="T0" fmla="*/ 0 w 7"/>
                  <a:gd name="T1" fmla="*/ 2 h 332"/>
                  <a:gd name="T2" fmla="*/ 0 w 7"/>
                  <a:gd name="T3" fmla="*/ 2 h 332"/>
                  <a:gd name="T4" fmla="*/ 0 w 7"/>
                  <a:gd name="T5" fmla="*/ 2 h 332"/>
                  <a:gd name="T6" fmla="*/ 0 w 7"/>
                  <a:gd name="T7" fmla="*/ 2 h 332"/>
                  <a:gd name="T8" fmla="*/ 0 w 7"/>
                  <a:gd name="T9" fmla="*/ 2 h 332"/>
                  <a:gd name="T10" fmla="*/ 0 w 7"/>
                  <a:gd name="T11" fmla="*/ 1 h 332"/>
                  <a:gd name="T12" fmla="*/ 0 w 7"/>
                  <a:gd name="T13" fmla="*/ 1 h 332"/>
                  <a:gd name="T14" fmla="*/ 0 w 7"/>
                  <a:gd name="T15" fmla="*/ 1 h 332"/>
                  <a:gd name="T16" fmla="*/ 0 w 7"/>
                  <a:gd name="T17" fmla="*/ 1 h 332"/>
                  <a:gd name="T18" fmla="*/ 0 w 7"/>
                  <a:gd name="T19" fmla="*/ 1 h 332"/>
                  <a:gd name="T20" fmla="*/ 0 w 7"/>
                  <a:gd name="T21" fmla="*/ 2 h 332"/>
                  <a:gd name="T22" fmla="*/ 0 w 7"/>
                  <a:gd name="T23" fmla="*/ 1 h 332"/>
                  <a:gd name="T24" fmla="*/ 0 w 7"/>
                  <a:gd name="T25" fmla="*/ 1 h 332"/>
                  <a:gd name="T26" fmla="*/ 0 w 7"/>
                  <a:gd name="T27" fmla="*/ 1 h 332"/>
                  <a:gd name="T28" fmla="*/ 0 w 7"/>
                  <a:gd name="T29" fmla="*/ 1 h 332"/>
                  <a:gd name="T30" fmla="*/ 0 w 7"/>
                  <a:gd name="T31" fmla="*/ 1 h 332"/>
                  <a:gd name="T32" fmla="*/ 0 w 7"/>
                  <a:gd name="T33" fmla="*/ 0 h 332"/>
                  <a:gd name="T34" fmla="*/ 0 w 7"/>
                  <a:gd name="T35" fmla="*/ 1 h 332"/>
                  <a:gd name="T36" fmla="*/ 0 w 7"/>
                  <a:gd name="T37" fmla="*/ 1 h 332"/>
                  <a:gd name="T38" fmla="*/ 0 w 7"/>
                  <a:gd name="T39" fmla="*/ 1 h 332"/>
                  <a:gd name="T40" fmla="*/ 0 w 7"/>
                  <a:gd name="T41" fmla="*/ 1 h 332"/>
                  <a:gd name="T42" fmla="*/ 0 w 7"/>
                  <a:gd name="T43" fmla="*/ 1 h 33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7"/>
                  <a:gd name="T67" fmla="*/ 0 h 332"/>
                  <a:gd name="T68" fmla="*/ 7 w 7"/>
                  <a:gd name="T69" fmla="*/ 332 h 33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7" h="332">
                    <a:moveTo>
                      <a:pt x="7" y="330"/>
                    </a:moveTo>
                    <a:lnTo>
                      <a:pt x="5" y="331"/>
                    </a:lnTo>
                    <a:lnTo>
                      <a:pt x="3" y="331"/>
                    </a:lnTo>
                    <a:lnTo>
                      <a:pt x="2" y="331"/>
                    </a:lnTo>
                    <a:lnTo>
                      <a:pt x="0" y="332"/>
                    </a:lnTo>
                    <a:lnTo>
                      <a:pt x="0" y="251"/>
                    </a:lnTo>
                    <a:lnTo>
                      <a:pt x="2" y="250"/>
                    </a:lnTo>
                    <a:lnTo>
                      <a:pt x="3" y="249"/>
                    </a:lnTo>
                    <a:lnTo>
                      <a:pt x="5" y="249"/>
                    </a:lnTo>
                    <a:lnTo>
                      <a:pt x="7" y="248"/>
                    </a:lnTo>
                    <a:lnTo>
                      <a:pt x="7" y="330"/>
                    </a:lnTo>
                    <a:close/>
                    <a:moveTo>
                      <a:pt x="7" y="84"/>
                    </a:moveTo>
                    <a:lnTo>
                      <a:pt x="5" y="83"/>
                    </a:lnTo>
                    <a:lnTo>
                      <a:pt x="3" y="82"/>
                    </a:lnTo>
                    <a:lnTo>
                      <a:pt x="2" y="82"/>
                    </a:lnTo>
                    <a:lnTo>
                      <a:pt x="0" y="81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7" y="3"/>
                    </a:lnTo>
                    <a:lnTo>
                      <a:pt x="7" y="84"/>
                    </a:lnTo>
                    <a:close/>
                  </a:path>
                </a:pathLst>
              </a:custGeom>
              <a:solidFill>
                <a:srgbClr val="A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3" name="Freeform 2076">
                <a:extLst>
                  <a:ext uri="{FF2B5EF4-FFF2-40B4-BE49-F238E27FC236}">
                    <a16:creationId xmlns:a16="http://schemas.microsoft.com/office/drawing/2014/main" id="{7D8C15B2-65E2-44DF-B91E-D835D2F8D68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31" y="3347"/>
                <a:ext cx="4" cy="167"/>
              </a:xfrm>
              <a:custGeom>
                <a:avLst/>
                <a:gdLst>
                  <a:gd name="T0" fmla="*/ 1 w 7"/>
                  <a:gd name="T1" fmla="*/ 2 h 334"/>
                  <a:gd name="T2" fmla="*/ 1 w 7"/>
                  <a:gd name="T3" fmla="*/ 2 h 334"/>
                  <a:gd name="T4" fmla="*/ 1 w 7"/>
                  <a:gd name="T5" fmla="*/ 2 h 334"/>
                  <a:gd name="T6" fmla="*/ 1 w 7"/>
                  <a:gd name="T7" fmla="*/ 2 h 334"/>
                  <a:gd name="T8" fmla="*/ 0 w 7"/>
                  <a:gd name="T9" fmla="*/ 2 h 334"/>
                  <a:gd name="T10" fmla="*/ 0 w 7"/>
                  <a:gd name="T11" fmla="*/ 1 h 334"/>
                  <a:gd name="T12" fmla="*/ 1 w 7"/>
                  <a:gd name="T13" fmla="*/ 1 h 334"/>
                  <a:gd name="T14" fmla="*/ 1 w 7"/>
                  <a:gd name="T15" fmla="*/ 1 h 334"/>
                  <a:gd name="T16" fmla="*/ 1 w 7"/>
                  <a:gd name="T17" fmla="*/ 1 h 334"/>
                  <a:gd name="T18" fmla="*/ 1 w 7"/>
                  <a:gd name="T19" fmla="*/ 1 h 334"/>
                  <a:gd name="T20" fmla="*/ 1 w 7"/>
                  <a:gd name="T21" fmla="*/ 2 h 334"/>
                  <a:gd name="T22" fmla="*/ 1 w 7"/>
                  <a:gd name="T23" fmla="*/ 1 h 334"/>
                  <a:gd name="T24" fmla="*/ 1 w 7"/>
                  <a:gd name="T25" fmla="*/ 1 h 334"/>
                  <a:gd name="T26" fmla="*/ 1 w 7"/>
                  <a:gd name="T27" fmla="*/ 1 h 334"/>
                  <a:gd name="T28" fmla="*/ 1 w 7"/>
                  <a:gd name="T29" fmla="*/ 1 h 334"/>
                  <a:gd name="T30" fmla="*/ 0 w 7"/>
                  <a:gd name="T31" fmla="*/ 1 h 334"/>
                  <a:gd name="T32" fmla="*/ 0 w 7"/>
                  <a:gd name="T33" fmla="*/ 0 h 334"/>
                  <a:gd name="T34" fmla="*/ 1 w 7"/>
                  <a:gd name="T35" fmla="*/ 0 h 334"/>
                  <a:gd name="T36" fmla="*/ 1 w 7"/>
                  <a:gd name="T37" fmla="*/ 0 h 334"/>
                  <a:gd name="T38" fmla="*/ 1 w 7"/>
                  <a:gd name="T39" fmla="*/ 1 h 334"/>
                  <a:gd name="T40" fmla="*/ 1 w 7"/>
                  <a:gd name="T41" fmla="*/ 1 h 334"/>
                  <a:gd name="T42" fmla="*/ 1 w 7"/>
                  <a:gd name="T43" fmla="*/ 1 h 33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7"/>
                  <a:gd name="T67" fmla="*/ 0 h 334"/>
                  <a:gd name="T68" fmla="*/ 7 w 7"/>
                  <a:gd name="T69" fmla="*/ 334 h 33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7" h="334">
                    <a:moveTo>
                      <a:pt x="7" y="333"/>
                    </a:moveTo>
                    <a:lnTo>
                      <a:pt x="6" y="333"/>
                    </a:lnTo>
                    <a:lnTo>
                      <a:pt x="3" y="333"/>
                    </a:lnTo>
                    <a:lnTo>
                      <a:pt x="2" y="334"/>
                    </a:lnTo>
                    <a:lnTo>
                      <a:pt x="0" y="334"/>
                    </a:lnTo>
                    <a:lnTo>
                      <a:pt x="0" y="255"/>
                    </a:lnTo>
                    <a:lnTo>
                      <a:pt x="2" y="255"/>
                    </a:lnTo>
                    <a:lnTo>
                      <a:pt x="3" y="254"/>
                    </a:lnTo>
                    <a:lnTo>
                      <a:pt x="6" y="254"/>
                    </a:lnTo>
                    <a:lnTo>
                      <a:pt x="7" y="252"/>
                    </a:lnTo>
                    <a:lnTo>
                      <a:pt x="7" y="333"/>
                    </a:lnTo>
                    <a:close/>
                    <a:moveTo>
                      <a:pt x="7" y="82"/>
                    </a:moveTo>
                    <a:lnTo>
                      <a:pt x="6" y="81"/>
                    </a:lnTo>
                    <a:lnTo>
                      <a:pt x="3" y="81"/>
                    </a:lnTo>
                    <a:lnTo>
                      <a:pt x="2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7" y="82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4" name="Freeform 2077">
                <a:extLst>
                  <a:ext uri="{FF2B5EF4-FFF2-40B4-BE49-F238E27FC236}">
                    <a16:creationId xmlns:a16="http://schemas.microsoft.com/office/drawing/2014/main" id="{74B15355-86DF-4919-AE8A-43E44AFD140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8" y="3346"/>
                <a:ext cx="3" cy="168"/>
              </a:xfrm>
              <a:custGeom>
                <a:avLst/>
                <a:gdLst>
                  <a:gd name="T0" fmla="*/ 0 w 7"/>
                  <a:gd name="T1" fmla="*/ 2 h 336"/>
                  <a:gd name="T2" fmla="*/ 0 w 7"/>
                  <a:gd name="T3" fmla="*/ 2 h 336"/>
                  <a:gd name="T4" fmla="*/ 0 w 7"/>
                  <a:gd name="T5" fmla="*/ 2 h 336"/>
                  <a:gd name="T6" fmla="*/ 0 w 7"/>
                  <a:gd name="T7" fmla="*/ 2 h 336"/>
                  <a:gd name="T8" fmla="*/ 0 w 7"/>
                  <a:gd name="T9" fmla="*/ 2 h 336"/>
                  <a:gd name="T10" fmla="*/ 0 w 7"/>
                  <a:gd name="T11" fmla="*/ 2 h 336"/>
                  <a:gd name="T12" fmla="*/ 0 w 7"/>
                  <a:gd name="T13" fmla="*/ 2 h 336"/>
                  <a:gd name="T14" fmla="*/ 0 w 7"/>
                  <a:gd name="T15" fmla="*/ 2 h 336"/>
                  <a:gd name="T16" fmla="*/ 0 w 7"/>
                  <a:gd name="T17" fmla="*/ 2 h 336"/>
                  <a:gd name="T18" fmla="*/ 0 w 7"/>
                  <a:gd name="T19" fmla="*/ 1 h 336"/>
                  <a:gd name="T20" fmla="*/ 0 w 7"/>
                  <a:gd name="T21" fmla="*/ 2 h 336"/>
                  <a:gd name="T22" fmla="*/ 0 w 7"/>
                  <a:gd name="T23" fmla="*/ 1 h 336"/>
                  <a:gd name="T24" fmla="*/ 0 w 7"/>
                  <a:gd name="T25" fmla="*/ 1 h 336"/>
                  <a:gd name="T26" fmla="*/ 0 w 7"/>
                  <a:gd name="T27" fmla="*/ 1 h 336"/>
                  <a:gd name="T28" fmla="*/ 0 w 7"/>
                  <a:gd name="T29" fmla="*/ 1 h 336"/>
                  <a:gd name="T30" fmla="*/ 0 w 7"/>
                  <a:gd name="T31" fmla="*/ 1 h 336"/>
                  <a:gd name="T32" fmla="*/ 0 w 7"/>
                  <a:gd name="T33" fmla="*/ 0 h 336"/>
                  <a:gd name="T34" fmla="*/ 0 w 7"/>
                  <a:gd name="T35" fmla="*/ 0 h 336"/>
                  <a:gd name="T36" fmla="*/ 0 w 7"/>
                  <a:gd name="T37" fmla="*/ 0 h 336"/>
                  <a:gd name="T38" fmla="*/ 0 w 7"/>
                  <a:gd name="T39" fmla="*/ 1 h 336"/>
                  <a:gd name="T40" fmla="*/ 0 w 7"/>
                  <a:gd name="T41" fmla="*/ 1 h 336"/>
                  <a:gd name="T42" fmla="*/ 0 w 7"/>
                  <a:gd name="T43" fmla="*/ 1 h 3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7"/>
                  <a:gd name="T67" fmla="*/ 0 h 336"/>
                  <a:gd name="T68" fmla="*/ 7 w 7"/>
                  <a:gd name="T69" fmla="*/ 336 h 3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7" h="336">
                    <a:moveTo>
                      <a:pt x="7" y="335"/>
                    </a:moveTo>
                    <a:lnTo>
                      <a:pt x="6" y="335"/>
                    </a:lnTo>
                    <a:lnTo>
                      <a:pt x="3" y="335"/>
                    </a:lnTo>
                    <a:lnTo>
                      <a:pt x="2" y="336"/>
                    </a:lnTo>
                    <a:lnTo>
                      <a:pt x="0" y="336"/>
                    </a:lnTo>
                    <a:lnTo>
                      <a:pt x="0" y="258"/>
                    </a:lnTo>
                    <a:lnTo>
                      <a:pt x="2" y="257"/>
                    </a:lnTo>
                    <a:lnTo>
                      <a:pt x="3" y="257"/>
                    </a:lnTo>
                    <a:lnTo>
                      <a:pt x="6" y="257"/>
                    </a:lnTo>
                    <a:lnTo>
                      <a:pt x="7" y="256"/>
                    </a:lnTo>
                    <a:lnTo>
                      <a:pt x="7" y="335"/>
                    </a:lnTo>
                    <a:close/>
                    <a:moveTo>
                      <a:pt x="7" y="81"/>
                    </a:moveTo>
                    <a:lnTo>
                      <a:pt x="6" y="79"/>
                    </a:lnTo>
                    <a:lnTo>
                      <a:pt x="3" y="79"/>
                    </a:lnTo>
                    <a:lnTo>
                      <a:pt x="2" y="79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7" y="81"/>
                    </a:lnTo>
                    <a:close/>
                  </a:path>
                </a:pathLst>
              </a:custGeom>
              <a:solidFill>
                <a:srgbClr val="B9B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5" name="Freeform 2078">
                <a:extLst>
                  <a:ext uri="{FF2B5EF4-FFF2-40B4-BE49-F238E27FC236}">
                    <a16:creationId xmlns:a16="http://schemas.microsoft.com/office/drawing/2014/main" id="{7FA31B73-EF9F-4143-87B6-5ABE84FE207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4" y="3346"/>
                <a:ext cx="4" cy="168"/>
              </a:xfrm>
              <a:custGeom>
                <a:avLst/>
                <a:gdLst>
                  <a:gd name="T0" fmla="*/ 1 w 7"/>
                  <a:gd name="T1" fmla="*/ 2 h 336"/>
                  <a:gd name="T2" fmla="*/ 1 w 7"/>
                  <a:gd name="T3" fmla="*/ 2 h 336"/>
                  <a:gd name="T4" fmla="*/ 1 w 7"/>
                  <a:gd name="T5" fmla="*/ 2 h 336"/>
                  <a:gd name="T6" fmla="*/ 1 w 7"/>
                  <a:gd name="T7" fmla="*/ 2 h 336"/>
                  <a:gd name="T8" fmla="*/ 0 w 7"/>
                  <a:gd name="T9" fmla="*/ 2 h 336"/>
                  <a:gd name="T10" fmla="*/ 0 w 7"/>
                  <a:gd name="T11" fmla="*/ 2 h 336"/>
                  <a:gd name="T12" fmla="*/ 1 w 7"/>
                  <a:gd name="T13" fmla="*/ 2 h 336"/>
                  <a:gd name="T14" fmla="*/ 1 w 7"/>
                  <a:gd name="T15" fmla="*/ 2 h 336"/>
                  <a:gd name="T16" fmla="*/ 1 w 7"/>
                  <a:gd name="T17" fmla="*/ 2 h 336"/>
                  <a:gd name="T18" fmla="*/ 1 w 7"/>
                  <a:gd name="T19" fmla="*/ 2 h 336"/>
                  <a:gd name="T20" fmla="*/ 1 w 7"/>
                  <a:gd name="T21" fmla="*/ 2 h 336"/>
                  <a:gd name="T22" fmla="*/ 1 w 7"/>
                  <a:gd name="T23" fmla="*/ 1 h 336"/>
                  <a:gd name="T24" fmla="*/ 1 w 7"/>
                  <a:gd name="T25" fmla="*/ 1 h 336"/>
                  <a:gd name="T26" fmla="*/ 1 w 7"/>
                  <a:gd name="T27" fmla="*/ 1 h 336"/>
                  <a:gd name="T28" fmla="*/ 1 w 7"/>
                  <a:gd name="T29" fmla="*/ 1 h 336"/>
                  <a:gd name="T30" fmla="*/ 0 w 7"/>
                  <a:gd name="T31" fmla="*/ 1 h 336"/>
                  <a:gd name="T32" fmla="*/ 0 w 7"/>
                  <a:gd name="T33" fmla="*/ 0 h 336"/>
                  <a:gd name="T34" fmla="*/ 1 w 7"/>
                  <a:gd name="T35" fmla="*/ 0 h 336"/>
                  <a:gd name="T36" fmla="*/ 1 w 7"/>
                  <a:gd name="T37" fmla="*/ 0 h 336"/>
                  <a:gd name="T38" fmla="*/ 1 w 7"/>
                  <a:gd name="T39" fmla="*/ 0 h 336"/>
                  <a:gd name="T40" fmla="*/ 1 w 7"/>
                  <a:gd name="T41" fmla="*/ 0 h 336"/>
                  <a:gd name="T42" fmla="*/ 1 w 7"/>
                  <a:gd name="T43" fmla="*/ 1 h 3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7"/>
                  <a:gd name="T67" fmla="*/ 0 h 336"/>
                  <a:gd name="T68" fmla="*/ 7 w 7"/>
                  <a:gd name="T69" fmla="*/ 336 h 3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7" h="336">
                    <a:moveTo>
                      <a:pt x="7" y="336"/>
                    </a:moveTo>
                    <a:lnTo>
                      <a:pt x="6" y="336"/>
                    </a:lnTo>
                    <a:lnTo>
                      <a:pt x="3" y="336"/>
                    </a:lnTo>
                    <a:lnTo>
                      <a:pt x="2" y="336"/>
                    </a:lnTo>
                    <a:lnTo>
                      <a:pt x="0" y="336"/>
                    </a:lnTo>
                    <a:lnTo>
                      <a:pt x="0" y="259"/>
                    </a:lnTo>
                    <a:lnTo>
                      <a:pt x="2" y="259"/>
                    </a:lnTo>
                    <a:lnTo>
                      <a:pt x="3" y="258"/>
                    </a:lnTo>
                    <a:lnTo>
                      <a:pt x="6" y="258"/>
                    </a:lnTo>
                    <a:lnTo>
                      <a:pt x="7" y="258"/>
                    </a:lnTo>
                    <a:lnTo>
                      <a:pt x="7" y="336"/>
                    </a:lnTo>
                    <a:close/>
                    <a:moveTo>
                      <a:pt x="7" y="78"/>
                    </a:moveTo>
                    <a:lnTo>
                      <a:pt x="6" y="78"/>
                    </a:lnTo>
                    <a:lnTo>
                      <a:pt x="3" y="77"/>
                    </a:lnTo>
                    <a:lnTo>
                      <a:pt x="2" y="77"/>
                    </a:lnTo>
                    <a:lnTo>
                      <a:pt x="0" y="77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78"/>
                    </a:lnTo>
                    <a:close/>
                  </a:path>
                </a:pathLst>
              </a:custGeom>
              <a:solidFill>
                <a:srgbClr val="BE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6" name="Freeform 2079">
                <a:extLst>
                  <a:ext uri="{FF2B5EF4-FFF2-40B4-BE49-F238E27FC236}">
                    <a16:creationId xmlns:a16="http://schemas.microsoft.com/office/drawing/2014/main" id="{D93EFA1F-A77A-47FF-86F5-3A4CB8689B1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1" y="3345"/>
                <a:ext cx="3" cy="170"/>
              </a:xfrm>
              <a:custGeom>
                <a:avLst/>
                <a:gdLst>
                  <a:gd name="T0" fmla="*/ 0 w 7"/>
                  <a:gd name="T1" fmla="*/ 2 h 338"/>
                  <a:gd name="T2" fmla="*/ 0 w 7"/>
                  <a:gd name="T3" fmla="*/ 2 h 338"/>
                  <a:gd name="T4" fmla="*/ 0 w 7"/>
                  <a:gd name="T5" fmla="*/ 2 h 338"/>
                  <a:gd name="T6" fmla="*/ 0 w 7"/>
                  <a:gd name="T7" fmla="*/ 2 h 338"/>
                  <a:gd name="T8" fmla="*/ 0 w 7"/>
                  <a:gd name="T9" fmla="*/ 2 h 338"/>
                  <a:gd name="T10" fmla="*/ 0 w 7"/>
                  <a:gd name="T11" fmla="*/ 2 h 338"/>
                  <a:gd name="T12" fmla="*/ 0 w 7"/>
                  <a:gd name="T13" fmla="*/ 2 h 338"/>
                  <a:gd name="T14" fmla="*/ 0 w 7"/>
                  <a:gd name="T15" fmla="*/ 2 h 338"/>
                  <a:gd name="T16" fmla="*/ 0 w 7"/>
                  <a:gd name="T17" fmla="*/ 2 h 338"/>
                  <a:gd name="T18" fmla="*/ 0 w 7"/>
                  <a:gd name="T19" fmla="*/ 2 h 338"/>
                  <a:gd name="T20" fmla="*/ 0 w 7"/>
                  <a:gd name="T21" fmla="*/ 2 h 338"/>
                  <a:gd name="T22" fmla="*/ 0 w 7"/>
                  <a:gd name="T23" fmla="*/ 1 h 338"/>
                  <a:gd name="T24" fmla="*/ 0 w 7"/>
                  <a:gd name="T25" fmla="*/ 1 h 338"/>
                  <a:gd name="T26" fmla="*/ 0 w 7"/>
                  <a:gd name="T27" fmla="*/ 1 h 338"/>
                  <a:gd name="T28" fmla="*/ 0 w 7"/>
                  <a:gd name="T29" fmla="*/ 1 h 338"/>
                  <a:gd name="T30" fmla="*/ 0 w 7"/>
                  <a:gd name="T31" fmla="*/ 1 h 338"/>
                  <a:gd name="T32" fmla="*/ 0 w 7"/>
                  <a:gd name="T33" fmla="*/ 0 h 338"/>
                  <a:gd name="T34" fmla="*/ 0 w 7"/>
                  <a:gd name="T35" fmla="*/ 0 h 338"/>
                  <a:gd name="T36" fmla="*/ 0 w 7"/>
                  <a:gd name="T37" fmla="*/ 0 h 338"/>
                  <a:gd name="T38" fmla="*/ 0 w 7"/>
                  <a:gd name="T39" fmla="*/ 0 h 338"/>
                  <a:gd name="T40" fmla="*/ 0 w 7"/>
                  <a:gd name="T41" fmla="*/ 1 h 338"/>
                  <a:gd name="T42" fmla="*/ 0 w 7"/>
                  <a:gd name="T43" fmla="*/ 1 h 33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7"/>
                  <a:gd name="T67" fmla="*/ 0 h 338"/>
                  <a:gd name="T68" fmla="*/ 7 w 7"/>
                  <a:gd name="T69" fmla="*/ 338 h 33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7" h="338">
                    <a:moveTo>
                      <a:pt x="7" y="337"/>
                    </a:moveTo>
                    <a:lnTo>
                      <a:pt x="6" y="338"/>
                    </a:lnTo>
                    <a:lnTo>
                      <a:pt x="4" y="338"/>
                    </a:lnTo>
                    <a:lnTo>
                      <a:pt x="2" y="338"/>
                    </a:lnTo>
                    <a:lnTo>
                      <a:pt x="0" y="338"/>
                    </a:lnTo>
                    <a:lnTo>
                      <a:pt x="0" y="261"/>
                    </a:lnTo>
                    <a:lnTo>
                      <a:pt x="2" y="261"/>
                    </a:lnTo>
                    <a:lnTo>
                      <a:pt x="4" y="260"/>
                    </a:lnTo>
                    <a:lnTo>
                      <a:pt x="6" y="260"/>
                    </a:lnTo>
                    <a:lnTo>
                      <a:pt x="7" y="260"/>
                    </a:lnTo>
                    <a:lnTo>
                      <a:pt x="7" y="337"/>
                    </a:lnTo>
                    <a:close/>
                    <a:moveTo>
                      <a:pt x="7" y="78"/>
                    </a:moveTo>
                    <a:lnTo>
                      <a:pt x="6" y="78"/>
                    </a:lnTo>
                    <a:lnTo>
                      <a:pt x="4" y="77"/>
                    </a:lnTo>
                    <a:lnTo>
                      <a:pt x="2" y="77"/>
                    </a:lnTo>
                    <a:lnTo>
                      <a:pt x="0" y="77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1"/>
                    </a:lnTo>
                    <a:lnTo>
                      <a:pt x="7" y="78"/>
                    </a:lnTo>
                    <a:close/>
                  </a:path>
                </a:pathLst>
              </a:custGeom>
              <a:solidFill>
                <a:srgbClr val="C3C3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7" name="Freeform 2080">
                <a:extLst>
                  <a:ext uri="{FF2B5EF4-FFF2-40B4-BE49-F238E27FC236}">
                    <a16:creationId xmlns:a16="http://schemas.microsoft.com/office/drawing/2014/main" id="{2002B93E-4AFD-4353-9C76-7A3A6B5B5C5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18" y="3345"/>
                <a:ext cx="3" cy="170"/>
              </a:xfrm>
              <a:custGeom>
                <a:avLst/>
                <a:gdLst>
                  <a:gd name="T0" fmla="*/ 0 w 7"/>
                  <a:gd name="T1" fmla="*/ 2 h 338"/>
                  <a:gd name="T2" fmla="*/ 0 w 7"/>
                  <a:gd name="T3" fmla="*/ 2 h 338"/>
                  <a:gd name="T4" fmla="*/ 0 w 7"/>
                  <a:gd name="T5" fmla="*/ 2 h 338"/>
                  <a:gd name="T6" fmla="*/ 0 w 7"/>
                  <a:gd name="T7" fmla="*/ 2 h 338"/>
                  <a:gd name="T8" fmla="*/ 0 w 7"/>
                  <a:gd name="T9" fmla="*/ 2 h 338"/>
                  <a:gd name="T10" fmla="*/ 0 w 7"/>
                  <a:gd name="T11" fmla="*/ 2 h 338"/>
                  <a:gd name="T12" fmla="*/ 0 w 7"/>
                  <a:gd name="T13" fmla="*/ 2 h 338"/>
                  <a:gd name="T14" fmla="*/ 0 w 7"/>
                  <a:gd name="T15" fmla="*/ 2 h 338"/>
                  <a:gd name="T16" fmla="*/ 0 w 7"/>
                  <a:gd name="T17" fmla="*/ 2 h 338"/>
                  <a:gd name="T18" fmla="*/ 0 w 7"/>
                  <a:gd name="T19" fmla="*/ 2 h 338"/>
                  <a:gd name="T20" fmla="*/ 0 w 7"/>
                  <a:gd name="T21" fmla="*/ 2 h 338"/>
                  <a:gd name="T22" fmla="*/ 0 w 7"/>
                  <a:gd name="T23" fmla="*/ 1 h 338"/>
                  <a:gd name="T24" fmla="*/ 0 w 7"/>
                  <a:gd name="T25" fmla="*/ 1 h 338"/>
                  <a:gd name="T26" fmla="*/ 0 w 7"/>
                  <a:gd name="T27" fmla="*/ 1 h 338"/>
                  <a:gd name="T28" fmla="*/ 0 w 7"/>
                  <a:gd name="T29" fmla="*/ 1 h 338"/>
                  <a:gd name="T30" fmla="*/ 0 w 7"/>
                  <a:gd name="T31" fmla="*/ 1 h 338"/>
                  <a:gd name="T32" fmla="*/ 0 w 7"/>
                  <a:gd name="T33" fmla="*/ 1 h 338"/>
                  <a:gd name="T34" fmla="*/ 0 w 7"/>
                  <a:gd name="T35" fmla="*/ 1 h 338"/>
                  <a:gd name="T36" fmla="*/ 0 w 7"/>
                  <a:gd name="T37" fmla="*/ 1 h 338"/>
                  <a:gd name="T38" fmla="*/ 0 w 7"/>
                  <a:gd name="T39" fmla="*/ 1 h 338"/>
                  <a:gd name="T40" fmla="*/ 0 w 7"/>
                  <a:gd name="T41" fmla="*/ 0 h 338"/>
                  <a:gd name="T42" fmla="*/ 0 w 7"/>
                  <a:gd name="T43" fmla="*/ 0 h 338"/>
                  <a:gd name="T44" fmla="*/ 0 w 7"/>
                  <a:gd name="T45" fmla="*/ 0 h 338"/>
                  <a:gd name="T46" fmla="*/ 0 w 7"/>
                  <a:gd name="T47" fmla="*/ 0 h 338"/>
                  <a:gd name="T48" fmla="*/ 0 w 7"/>
                  <a:gd name="T49" fmla="*/ 0 h 338"/>
                  <a:gd name="T50" fmla="*/ 0 w 7"/>
                  <a:gd name="T51" fmla="*/ 0 h 338"/>
                  <a:gd name="T52" fmla="*/ 0 w 7"/>
                  <a:gd name="T53" fmla="*/ 0 h 338"/>
                  <a:gd name="T54" fmla="*/ 0 w 7"/>
                  <a:gd name="T55" fmla="*/ 0 h 338"/>
                  <a:gd name="T56" fmla="*/ 0 w 7"/>
                  <a:gd name="T57" fmla="*/ 0 h 338"/>
                  <a:gd name="T58" fmla="*/ 0 w 7"/>
                  <a:gd name="T59" fmla="*/ 1 h 338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7"/>
                  <a:gd name="T91" fmla="*/ 0 h 338"/>
                  <a:gd name="T92" fmla="*/ 7 w 7"/>
                  <a:gd name="T93" fmla="*/ 338 h 338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7" h="338">
                    <a:moveTo>
                      <a:pt x="7" y="338"/>
                    </a:moveTo>
                    <a:lnTo>
                      <a:pt x="6" y="338"/>
                    </a:lnTo>
                    <a:lnTo>
                      <a:pt x="4" y="338"/>
                    </a:lnTo>
                    <a:lnTo>
                      <a:pt x="2" y="338"/>
                    </a:lnTo>
                    <a:lnTo>
                      <a:pt x="0" y="338"/>
                    </a:lnTo>
                    <a:lnTo>
                      <a:pt x="0" y="261"/>
                    </a:lnTo>
                    <a:lnTo>
                      <a:pt x="2" y="261"/>
                    </a:lnTo>
                    <a:lnTo>
                      <a:pt x="4" y="261"/>
                    </a:lnTo>
                    <a:lnTo>
                      <a:pt x="6" y="261"/>
                    </a:lnTo>
                    <a:lnTo>
                      <a:pt x="7" y="261"/>
                    </a:lnTo>
                    <a:lnTo>
                      <a:pt x="7" y="338"/>
                    </a:lnTo>
                    <a:close/>
                    <a:moveTo>
                      <a:pt x="7" y="77"/>
                    </a:moveTo>
                    <a:lnTo>
                      <a:pt x="6" y="77"/>
                    </a:lnTo>
                    <a:lnTo>
                      <a:pt x="4" y="77"/>
                    </a:lnTo>
                    <a:lnTo>
                      <a:pt x="2" y="77"/>
                    </a:lnTo>
                    <a:lnTo>
                      <a:pt x="0" y="77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77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8" name="Freeform 2081">
                <a:extLst>
                  <a:ext uri="{FF2B5EF4-FFF2-40B4-BE49-F238E27FC236}">
                    <a16:creationId xmlns:a16="http://schemas.microsoft.com/office/drawing/2014/main" id="{AC93592A-BEC3-413E-8FDC-401DEF51A40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14" y="3345"/>
                <a:ext cx="4" cy="170"/>
              </a:xfrm>
              <a:custGeom>
                <a:avLst/>
                <a:gdLst>
                  <a:gd name="T0" fmla="*/ 1 w 7"/>
                  <a:gd name="T1" fmla="*/ 2 h 338"/>
                  <a:gd name="T2" fmla="*/ 1 w 7"/>
                  <a:gd name="T3" fmla="*/ 2 h 338"/>
                  <a:gd name="T4" fmla="*/ 1 w 7"/>
                  <a:gd name="T5" fmla="*/ 2 h 338"/>
                  <a:gd name="T6" fmla="*/ 1 w 7"/>
                  <a:gd name="T7" fmla="*/ 2 h 338"/>
                  <a:gd name="T8" fmla="*/ 1 w 7"/>
                  <a:gd name="T9" fmla="*/ 2 h 338"/>
                  <a:gd name="T10" fmla="*/ 1 w 7"/>
                  <a:gd name="T11" fmla="*/ 2 h 338"/>
                  <a:gd name="T12" fmla="*/ 1 w 7"/>
                  <a:gd name="T13" fmla="*/ 2 h 338"/>
                  <a:gd name="T14" fmla="*/ 1 w 7"/>
                  <a:gd name="T15" fmla="*/ 2 h 338"/>
                  <a:gd name="T16" fmla="*/ 0 w 7"/>
                  <a:gd name="T17" fmla="*/ 2 h 338"/>
                  <a:gd name="T18" fmla="*/ 0 w 7"/>
                  <a:gd name="T19" fmla="*/ 2 h 338"/>
                  <a:gd name="T20" fmla="*/ 1 w 7"/>
                  <a:gd name="T21" fmla="*/ 2 h 338"/>
                  <a:gd name="T22" fmla="*/ 1 w 7"/>
                  <a:gd name="T23" fmla="*/ 2 h 338"/>
                  <a:gd name="T24" fmla="*/ 1 w 7"/>
                  <a:gd name="T25" fmla="*/ 2 h 338"/>
                  <a:gd name="T26" fmla="*/ 1 w 7"/>
                  <a:gd name="T27" fmla="*/ 2 h 338"/>
                  <a:gd name="T28" fmla="*/ 1 w 7"/>
                  <a:gd name="T29" fmla="*/ 2 h 338"/>
                  <a:gd name="T30" fmla="*/ 1 w 7"/>
                  <a:gd name="T31" fmla="*/ 2 h 338"/>
                  <a:gd name="T32" fmla="*/ 1 w 7"/>
                  <a:gd name="T33" fmla="*/ 2 h 338"/>
                  <a:gd name="T34" fmla="*/ 1 w 7"/>
                  <a:gd name="T35" fmla="*/ 2 h 338"/>
                  <a:gd name="T36" fmla="*/ 1 w 7"/>
                  <a:gd name="T37" fmla="*/ 2 h 338"/>
                  <a:gd name="T38" fmla="*/ 1 w 7"/>
                  <a:gd name="T39" fmla="*/ 1 h 338"/>
                  <a:gd name="T40" fmla="*/ 1 w 7"/>
                  <a:gd name="T41" fmla="*/ 1 h 338"/>
                  <a:gd name="T42" fmla="*/ 1 w 7"/>
                  <a:gd name="T43" fmla="*/ 1 h 338"/>
                  <a:gd name="T44" fmla="*/ 1 w 7"/>
                  <a:gd name="T45" fmla="*/ 1 h 338"/>
                  <a:gd name="T46" fmla="*/ 0 w 7"/>
                  <a:gd name="T47" fmla="*/ 1 h 338"/>
                  <a:gd name="T48" fmla="*/ 0 w 7"/>
                  <a:gd name="T49" fmla="*/ 0 h 338"/>
                  <a:gd name="T50" fmla="*/ 1 w 7"/>
                  <a:gd name="T51" fmla="*/ 0 h 338"/>
                  <a:gd name="T52" fmla="*/ 1 w 7"/>
                  <a:gd name="T53" fmla="*/ 0 h 338"/>
                  <a:gd name="T54" fmla="*/ 1 w 7"/>
                  <a:gd name="T55" fmla="*/ 0 h 338"/>
                  <a:gd name="T56" fmla="*/ 1 w 7"/>
                  <a:gd name="T57" fmla="*/ 0 h 338"/>
                  <a:gd name="T58" fmla="*/ 1 w 7"/>
                  <a:gd name="T59" fmla="*/ 1 h 338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7"/>
                  <a:gd name="T91" fmla="*/ 0 h 338"/>
                  <a:gd name="T92" fmla="*/ 7 w 7"/>
                  <a:gd name="T93" fmla="*/ 338 h 338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7" h="338">
                    <a:moveTo>
                      <a:pt x="7" y="338"/>
                    </a:moveTo>
                    <a:lnTo>
                      <a:pt x="7" y="338"/>
                    </a:lnTo>
                    <a:lnTo>
                      <a:pt x="6" y="338"/>
                    </a:lnTo>
                    <a:lnTo>
                      <a:pt x="4" y="338"/>
                    </a:lnTo>
                    <a:lnTo>
                      <a:pt x="3" y="338"/>
                    </a:lnTo>
                    <a:lnTo>
                      <a:pt x="0" y="338"/>
                    </a:lnTo>
                    <a:lnTo>
                      <a:pt x="0" y="261"/>
                    </a:lnTo>
                    <a:lnTo>
                      <a:pt x="3" y="261"/>
                    </a:lnTo>
                    <a:lnTo>
                      <a:pt x="4" y="261"/>
                    </a:lnTo>
                    <a:lnTo>
                      <a:pt x="6" y="261"/>
                    </a:lnTo>
                    <a:lnTo>
                      <a:pt x="7" y="261"/>
                    </a:lnTo>
                    <a:lnTo>
                      <a:pt x="7" y="338"/>
                    </a:lnTo>
                    <a:close/>
                    <a:moveTo>
                      <a:pt x="7" y="77"/>
                    </a:moveTo>
                    <a:lnTo>
                      <a:pt x="6" y="77"/>
                    </a:lnTo>
                    <a:lnTo>
                      <a:pt x="4" y="77"/>
                    </a:lnTo>
                    <a:lnTo>
                      <a:pt x="3" y="77"/>
                    </a:lnTo>
                    <a:lnTo>
                      <a:pt x="0" y="77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77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9" name="Freeform 2082">
                <a:extLst>
                  <a:ext uri="{FF2B5EF4-FFF2-40B4-BE49-F238E27FC236}">
                    <a16:creationId xmlns:a16="http://schemas.microsoft.com/office/drawing/2014/main" id="{F7A647AB-7609-4B3E-ABFC-A23A4D683C8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11" y="3345"/>
                <a:ext cx="3" cy="170"/>
              </a:xfrm>
              <a:custGeom>
                <a:avLst/>
                <a:gdLst>
                  <a:gd name="T0" fmla="*/ 0 w 7"/>
                  <a:gd name="T1" fmla="*/ 2 h 338"/>
                  <a:gd name="T2" fmla="*/ 0 w 7"/>
                  <a:gd name="T3" fmla="*/ 2 h 338"/>
                  <a:gd name="T4" fmla="*/ 0 w 7"/>
                  <a:gd name="T5" fmla="*/ 2 h 338"/>
                  <a:gd name="T6" fmla="*/ 0 w 7"/>
                  <a:gd name="T7" fmla="*/ 2 h 338"/>
                  <a:gd name="T8" fmla="*/ 0 w 7"/>
                  <a:gd name="T9" fmla="*/ 2 h 338"/>
                  <a:gd name="T10" fmla="*/ 0 w 7"/>
                  <a:gd name="T11" fmla="*/ 2 h 338"/>
                  <a:gd name="T12" fmla="*/ 0 w 7"/>
                  <a:gd name="T13" fmla="*/ 2 h 338"/>
                  <a:gd name="T14" fmla="*/ 0 w 7"/>
                  <a:gd name="T15" fmla="*/ 2 h 338"/>
                  <a:gd name="T16" fmla="*/ 0 w 7"/>
                  <a:gd name="T17" fmla="*/ 2 h 338"/>
                  <a:gd name="T18" fmla="*/ 0 w 7"/>
                  <a:gd name="T19" fmla="*/ 2 h 338"/>
                  <a:gd name="T20" fmla="*/ 0 w 7"/>
                  <a:gd name="T21" fmla="*/ 2 h 338"/>
                  <a:gd name="T22" fmla="*/ 0 w 7"/>
                  <a:gd name="T23" fmla="*/ 1 h 338"/>
                  <a:gd name="T24" fmla="*/ 0 w 7"/>
                  <a:gd name="T25" fmla="*/ 1 h 338"/>
                  <a:gd name="T26" fmla="*/ 0 w 7"/>
                  <a:gd name="T27" fmla="*/ 1 h 338"/>
                  <a:gd name="T28" fmla="*/ 0 w 7"/>
                  <a:gd name="T29" fmla="*/ 1 h 338"/>
                  <a:gd name="T30" fmla="*/ 0 w 7"/>
                  <a:gd name="T31" fmla="*/ 1 h 338"/>
                  <a:gd name="T32" fmla="*/ 0 w 7"/>
                  <a:gd name="T33" fmla="*/ 1 h 338"/>
                  <a:gd name="T34" fmla="*/ 0 w 7"/>
                  <a:gd name="T35" fmla="*/ 0 h 338"/>
                  <a:gd name="T36" fmla="*/ 0 w 7"/>
                  <a:gd name="T37" fmla="*/ 0 h 338"/>
                  <a:gd name="T38" fmla="*/ 0 w 7"/>
                  <a:gd name="T39" fmla="*/ 0 h 338"/>
                  <a:gd name="T40" fmla="*/ 0 w 7"/>
                  <a:gd name="T41" fmla="*/ 0 h 338"/>
                  <a:gd name="T42" fmla="*/ 0 w 7"/>
                  <a:gd name="T43" fmla="*/ 1 h 33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7"/>
                  <a:gd name="T67" fmla="*/ 0 h 338"/>
                  <a:gd name="T68" fmla="*/ 7 w 7"/>
                  <a:gd name="T69" fmla="*/ 338 h 33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7" h="338">
                    <a:moveTo>
                      <a:pt x="7" y="338"/>
                    </a:moveTo>
                    <a:lnTo>
                      <a:pt x="6" y="338"/>
                    </a:lnTo>
                    <a:lnTo>
                      <a:pt x="4" y="338"/>
                    </a:lnTo>
                    <a:lnTo>
                      <a:pt x="3" y="338"/>
                    </a:lnTo>
                    <a:lnTo>
                      <a:pt x="0" y="337"/>
                    </a:lnTo>
                    <a:lnTo>
                      <a:pt x="0" y="260"/>
                    </a:lnTo>
                    <a:lnTo>
                      <a:pt x="3" y="260"/>
                    </a:lnTo>
                    <a:lnTo>
                      <a:pt x="4" y="260"/>
                    </a:lnTo>
                    <a:lnTo>
                      <a:pt x="6" y="261"/>
                    </a:lnTo>
                    <a:lnTo>
                      <a:pt x="7" y="261"/>
                    </a:lnTo>
                    <a:lnTo>
                      <a:pt x="7" y="338"/>
                    </a:lnTo>
                    <a:close/>
                    <a:moveTo>
                      <a:pt x="7" y="77"/>
                    </a:moveTo>
                    <a:lnTo>
                      <a:pt x="6" y="77"/>
                    </a:lnTo>
                    <a:lnTo>
                      <a:pt x="4" y="77"/>
                    </a:lnTo>
                    <a:lnTo>
                      <a:pt x="3" y="78"/>
                    </a:lnTo>
                    <a:lnTo>
                      <a:pt x="0" y="78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77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0" name="Freeform 2083">
                <a:extLst>
                  <a:ext uri="{FF2B5EF4-FFF2-40B4-BE49-F238E27FC236}">
                    <a16:creationId xmlns:a16="http://schemas.microsoft.com/office/drawing/2014/main" id="{9FE12EC1-A282-432D-84A0-84BE32FDA27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7" y="3346"/>
                <a:ext cx="4" cy="168"/>
              </a:xfrm>
              <a:custGeom>
                <a:avLst/>
                <a:gdLst>
                  <a:gd name="T0" fmla="*/ 1 w 7"/>
                  <a:gd name="T1" fmla="*/ 2 h 336"/>
                  <a:gd name="T2" fmla="*/ 1 w 7"/>
                  <a:gd name="T3" fmla="*/ 2 h 336"/>
                  <a:gd name="T4" fmla="*/ 1 w 7"/>
                  <a:gd name="T5" fmla="*/ 2 h 336"/>
                  <a:gd name="T6" fmla="*/ 1 w 7"/>
                  <a:gd name="T7" fmla="*/ 2 h 336"/>
                  <a:gd name="T8" fmla="*/ 0 w 7"/>
                  <a:gd name="T9" fmla="*/ 2 h 336"/>
                  <a:gd name="T10" fmla="*/ 0 w 7"/>
                  <a:gd name="T11" fmla="*/ 2 h 336"/>
                  <a:gd name="T12" fmla="*/ 1 w 7"/>
                  <a:gd name="T13" fmla="*/ 2 h 336"/>
                  <a:gd name="T14" fmla="*/ 1 w 7"/>
                  <a:gd name="T15" fmla="*/ 2 h 336"/>
                  <a:gd name="T16" fmla="*/ 1 w 7"/>
                  <a:gd name="T17" fmla="*/ 2 h 336"/>
                  <a:gd name="T18" fmla="*/ 1 w 7"/>
                  <a:gd name="T19" fmla="*/ 2 h 336"/>
                  <a:gd name="T20" fmla="*/ 1 w 7"/>
                  <a:gd name="T21" fmla="*/ 2 h 336"/>
                  <a:gd name="T22" fmla="*/ 1 w 7"/>
                  <a:gd name="T23" fmla="*/ 1 h 336"/>
                  <a:gd name="T24" fmla="*/ 1 w 7"/>
                  <a:gd name="T25" fmla="*/ 1 h 336"/>
                  <a:gd name="T26" fmla="*/ 1 w 7"/>
                  <a:gd name="T27" fmla="*/ 1 h 336"/>
                  <a:gd name="T28" fmla="*/ 1 w 7"/>
                  <a:gd name="T29" fmla="*/ 1 h 336"/>
                  <a:gd name="T30" fmla="*/ 0 w 7"/>
                  <a:gd name="T31" fmla="*/ 1 h 336"/>
                  <a:gd name="T32" fmla="*/ 0 w 7"/>
                  <a:gd name="T33" fmla="*/ 0 h 336"/>
                  <a:gd name="T34" fmla="*/ 1 w 7"/>
                  <a:gd name="T35" fmla="*/ 0 h 336"/>
                  <a:gd name="T36" fmla="*/ 1 w 7"/>
                  <a:gd name="T37" fmla="*/ 0 h 336"/>
                  <a:gd name="T38" fmla="*/ 1 w 7"/>
                  <a:gd name="T39" fmla="*/ 0 h 336"/>
                  <a:gd name="T40" fmla="*/ 1 w 7"/>
                  <a:gd name="T41" fmla="*/ 0 h 336"/>
                  <a:gd name="T42" fmla="*/ 1 w 7"/>
                  <a:gd name="T43" fmla="*/ 1 h 3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7"/>
                  <a:gd name="T67" fmla="*/ 0 h 336"/>
                  <a:gd name="T68" fmla="*/ 7 w 7"/>
                  <a:gd name="T69" fmla="*/ 336 h 3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7" h="336">
                    <a:moveTo>
                      <a:pt x="7" y="336"/>
                    </a:moveTo>
                    <a:lnTo>
                      <a:pt x="6" y="336"/>
                    </a:lnTo>
                    <a:lnTo>
                      <a:pt x="4" y="336"/>
                    </a:lnTo>
                    <a:lnTo>
                      <a:pt x="3" y="336"/>
                    </a:lnTo>
                    <a:lnTo>
                      <a:pt x="0" y="336"/>
                    </a:lnTo>
                    <a:lnTo>
                      <a:pt x="0" y="258"/>
                    </a:lnTo>
                    <a:lnTo>
                      <a:pt x="3" y="258"/>
                    </a:lnTo>
                    <a:lnTo>
                      <a:pt x="4" y="258"/>
                    </a:lnTo>
                    <a:lnTo>
                      <a:pt x="6" y="259"/>
                    </a:lnTo>
                    <a:lnTo>
                      <a:pt x="7" y="259"/>
                    </a:lnTo>
                    <a:lnTo>
                      <a:pt x="7" y="336"/>
                    </a:lnTo>
                    <a:close/>
                    <a:moveTo>
                      <a:pt x="7" y="77"/>
                    </a:moveTo>
                    <a:lnTo>
                      <a:pt x="6" y="77"/>
                    </a:lnTo>
                    <a:lnTo>
                      <a:pt x="4" y="77"/>
                    </a:lnTo>
                    <a:lnTo>
                      <a:pt x="3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77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1" name="Freeform 2084">
                <a:extLst>
                  <a:ext uri="{FF2B5EF4-FFF2-40B4-BE49-F238E27FC236}">
                    <a16:creationId xmlns:a16="http://schemas.microsoft.com/office/drawing/2014/main" id="{C776DB49-555B-4DCE-A087-7AA6C1BF267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4" y="3346"/>
                <a:ext cx="3" cy="168"/>
              </a:xfrm>
              <a:custGeom>
                <a:avLst/>
                <a:gdLst>
                  <a:gd name="T0" fmla="*/ 1 w 6"/>
                  <a:gd name="T1" fmla="*/ 2 h 336"/>
                  <a:gd name="T2" fmla="*/ 1 w 6"/>
                  <a:gd name="T3" fmla="*/ 2 h 336"/>
                  <a:gd name="T4" fmla="*/ 1 w 6"/>
                  <a:gd name="T5" fmla="*/ 2 h 336"/>
                  <a:gd name="T6" fmla="*/ 1 w 6"/>
                  <a:gd name="T7" fmla="*/ 2 h 336"/>
                  <a:gd name="T8" fmla="*/ 0 w 6"/>
                  <a:gd name="T9" fmla="*/ 2 h 336"/>
                  <a:gd name="T10" fmla="*/ 0 w 6"/>
                  <a:gd name="T11" fmla="*/ 1 h 336"/>
                  <a:gd name="T12" fmla="*/ 1 w 6"/>
                  <a:gd name="T13" fmla="*/ 2 h 336"/>
                  <a:gd name="T14" fmla="*/ 1 w 6"/>
                  <a:gd name="T15" fmla="*/ 2 h 336"/>
                  <a:gd name="T16" fmla="*/ 1 w 6"/>
                  <a:gd name="T17" fmla="*/ 2 h 336"/>
                  <a:gd name="T18" fmla="*/ 1 w 6"/>
                  <a:gd name="T19" fmla="*/ 2 h 336"/>
                  <a:gd name="T20" fmla="*/ 1 w 6"/>
                  <a:gd name="T21" fmla="*/ 2 h 336"/>
                  <a:gd name="T22" fmla="*/ 1 w 6"/>
                  <a:gd name="T23" fmla="*/ 1 h 336"/>
                  <a:gd name="T24" fmla="*/ 1 w 6"/>
                  <a:gd name="T25" fmla="*/ 1 h 336"/>
                  <a:gd name="T26" fmla="*/ 1 w 6"/>
                  <a:gd name="T27" fmla="*/ 1 h 336"/>
                  <a:gd name="T28" fmla="*/ 1 w 6"/>
                  <a:gd name="T29" fmla="*/ 1 h 336"/>
                  <a:gd name="T30" fmla="*/ 0 w 6"/>
                  <a:gd name="T31" fmla="*/ 1 h 336"/>
                  <a:gd name="T32" fmla="*/ 0 w 6"/>
                  <a:gd name="T33" fmla="*/ 1 h 336"/>
                  <a:gd name="T34" fmla="*/ 1 w 6"/>
                  <a:gd name="T35" fmla="*/ 1 h 336"/>
                  <a:gd name="T36" fmla="*/ 1 w 6"/>
                  <a:gd name="T37" fmla="*/ 0 h 336"/>
                  <a:gd name="T38" fmla="*/ 1 w 6"/>
                  <a:gd name="T39" fmla="*/ 0 h 336"/>
                  <a:gd name="T40" fmla="*/ 1 w 6"/>
                  <a:gd name="T41" fmla="*/ 0 h 336"/>
                  <a:gd name="T42" fmla="*/ 1 w 6"/>
                  <a:gd name="T43" fmla="*/ 1 h 3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"/>
                  <a:gd name="T67" fmla="*/ 0 h 336"/>
                  <a:gd name="T68" fmla="*/ 6 w 6"/>
                  <a:gd name="T69" fmla="*/ 336 h 3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" h="336">
                    <a:moveTo>
                      <a:pt x="6" y="336"/>
                    </a:moveTo>
                    <a:lnTo>
                      <a:pt x="5" y="336"/>
                    </a:lnTo>
                    <a:lnTo>
                      <a:pt x="3" y="335"/>
                    </a:lnTo>
                    <a:lnTo>
                      <a:pt x="2" y="335"/>
                    </a:lnTo>
                    <a:lnTo>
                      <a:pt x="0" y="335"/>
                    </a:lnTo>
                    <a:lnTo>
                      <a:pt x="0" y="256"/>
                    </a:lnTo>
                    <a:lnTo>
                      <a:pt x="2" y="257"/>
                    </a:lnTo>
                    <a:lnTo>
                      <a:pt x="3" y="257"/>
                    </a:lnTo>
                    <a:lnTo>
                      <a:pt x="5" y="257"/>
                    </a:lnTo>
                    <a:lnTo>
                      <a:pt x="6" y="258"/>
                    </a:lnTo>
                    <a:lnTo>
                      <a:pt x="6" y="336"/>
                    </a:lnTo>
                    <a:close/>
                    <a:moveTo>
                      <a:pt x="6" y="78"/>
                    </a:moveTo>
                    <a:lnTo>
                      <a:pt x="5" y="79"/>
                    </a:lnTo>
                    <a:lnTo>
                      <a:pt x="3" y="79"/>
                    </a:lnTo>
                    <a:lnTo>
                      <a:pt x="2" y="79"/>
                    </a:lnTo>
                    <a:lnTo>
                      <a:pt x="0" y="81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78"/>
                    </a:ln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2" name="Freeform 2085">
                <a:extLst>
                  <a:ext uri="{FF2B5EF4-FFF2-40B4-BE49-F238E27FC236}">
                    <a16:creationId xmlns:a16="http://schemas.microsoft.com/office/drawing/2014/main" id="{17766B8D-85B1-4018-8E40-63DBD55F26B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0" y="3347"/>
                <a:ext cx="4" cy="167"/>
              </a:xfrm>
              <a:custGeom>
                <a:avLst/>
                <a:gdLst>
                  <a:gd name="T0" fmla="*/ 1 w 7"/>
                  <a:gd name="T1" fmla="*/ 2 h 334"/>
                  <a:gd name="T2" fmla="*/ 1 w 7"/>
                  <a:gd name="T3" fmla="*/ 2 h 334"/>
                  <a:gd name="T4" fmla="*/ 1 w 7"/>
                  <a:gd name="T5" fmla="*/ 2 h 334"/>
                  <a:gd name="T6" fmla="*/ 1 w 7"/>
                  <a:gd name="T7" fmla="*/ 2 h 334"/>
                  <a:gd name="T8" fmla="*/ 0 w 7"/>
                  <a:gd name="T9" fmla="*/ 2 h 334"/>
                  <a:gd name="T10" fmla="*/ 0 w 7"/>
                  <a:gd name="T11" fmla="*/ 1 h 334"/>
                  <a:gd name="T12" fmla="*/ 1 w 7"/>
                  <a:gd name="T13" fmla="*/ 1 h 334"/>
                  <a:gd name="T14" fmla="*/ 1 w 7"/>
                  <a:gd name="T15" fmla="*/ 1 h 334"/>
                  <a:gd name="T16" fmla="*/ 1 w 7"/>
                  <a:gd name="T17" fmla="*/ 1 h 334"/>
                  <a:gd name="T18" fmla="*/ 1 w 7"/>
                  <a:gd name="T19" fmla="*/ 1 h 334"/>
                  <a:gd name="T20" fmla="*/ 1 w 7"/>
                  <a:gd name="T21" fmla="*/ 2 h 334"/>
                  <a:gd name="T22" fmla="*/ 1 w 7"/>
                  <a:gd name="T23" fmla="*/ 1 h 334"/>
                  <a:gd name="T24" fmla="*/ 1 w 7"/>
                  <a:gd name="T25" fmla="*/ 1 h 334"/>
                  <a:gd name="T26" fmla="*/ 1 w 7"/>
                  <a:gd name="T27" fmla="*/ 1 h 334"/>
                  <a:gd name="T28" fmla="*/ 1 w 7"/>
                  <a:gd name="T29" fmla="*/ 1 h 334"/>
                  <a:gd name="T30" fmla="*/ 0 w 7"/>
                  <a:gd name="T31" fmla="*/ 1 h 334"/>
                  <a:gd name="T32" fmla="*/ 0 w 7"/>
                  <a:gd name="T33" fmla="*/ 1 h 334"/>
                  <a:gd name="T34" fmla="*/ 1 w 7"/>
                  <a:gd name="T35" fmla="*/ 1 h 334"/>
                  <a:gd name="T36" fmla="*/ 1 w 7"/>
                  <a:gd name="T37" fmla="*/ 0 h 334"/>
                  <a:gd name="T38" fmla="*/ 1 w 7"/>
                  <a:gd name="T39" fmla="*/ 0 h 334"/>
                  <a:gd name="T40" fmla="*/ 1 w 7"/>
                  <a:gd name="T41" fmla="*/ 0 h 334"/>
                  <a:gd name="T42" fmla="*/ 1 w 7"/>
                  <a:gd name="T43" fmla="*/ 1 h 33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7"/>
                  <a:gd name="T67" fmla="*/ 0 h 334"/>
                  <a:gd name="T68" fmla="*/ 7 w 7"/>
                  <a:gd name="T69" fmla="*/ 334 h 33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7" h="334">
                    <a:moveTo>
                      <a:pt x="7" y="334"/>
                    </a:moveTo>
                    <a:lnTo>
                      <a:pt x="5" y="334"/>
                    </a:lnTo>
                    <a:lnTo>
                      <a:pt x="3" y="333"/>
                    </a:lnTo>
                    <a:lnTo>
                      <a:pt x="2" y="333"/>
                    </a:lnTo>
                    <a:lnTo>
                      <a:pt x="0" y="333"/>
                    </a:lnTo>
                    <a:lnTo>
                      <a:pt x="0" y="252"/>
                    </a:lnTo>
                    <a:lnTo>
                      <a:pt x="2" y="254"/>
                    </a:lnTo>
                    <a:lnTo>
                      <a:pt x="3" y="254"/>
                    </a:lnTo>
                    <a:lnTo>
                      <a:pt x="5" y="255"/>
                    </a:lnTo>
                    <a:lnTo>
                      <a:pt x="7" y="255"/>
                    </a:lnTo>
                    <a:lnTo>
                      <a:pt x="7" y="334"/>
                    </a:lnTo>
                    <a:close/>
                    <a:moveTo>
                      <a:pt x="7" y="80"/>
                    </a:moveTo>
                    <a:lnTo>
                      <a:pt x="5" y="80"/>
                    </a:lnTo>
                    <a:lnTo>
                      <a:pt x="3" y="81"/>
                    </a:lnTo>
                    <a:lnTo>
                      <a:pt x="2" y="81"/>
                    </a:lnTo>
                    <a:lnTo>
                      <a:pt x="0" y="82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80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3" name="Freeform 2086">
                <a:extLst>
                  <a:ext uri="{FF2B5EF4-FFF2-40B4-BE49-F238E27FC236}">
                    <a16:creationId xmlns:a16="http://schemas.microsoft.com/office/drawing/2014/main" id="{B0787446-6FCC-43B1-89AE-8B5DF1FD53A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97" y="3347"/>
                <a:ext cx="3" cy="166"/>
              </a:xfrm>
              <a:custGeom>
                <a:avLst/>
                <a:gdLst>
                  <a:gd name="T0" fmla="*/ 0 w 7"/>
                  <a:gd name="T1" fmla="*/ 2 h 332"/>
                  <a:gd name="T2" fmla="*/ 0 w 7"/>
                  <a:gd name="T3" fmla="*/ 2 h 332"/>
                  <a:gd name="T4" fmla="*/ 0 w 7"/>
                  <a:gd name="T5" fmla="*/ 2 h 332"/>
                  <a:gd name="T6" fmla="*/ 0 w 7"/>
                  <a:gd name="T7" fmla="*/ 2 h 332"/>
                  <a:gd name="T8" fmla="*/ 0 w 7"/>
                  <a:gd name="T9" fmla="*/ 2 h 332"/>
                  <a:gd name="T10" fmla="*/ 0 w 7"/>
                  <a:gd name="T11" fmla="*/ 1 h 332"/>
                  <a:gd name="T12" fmla="*/ 0 w 7"/>
                  <a:gd name="T13" fmla="*/ 1 h 332"/>
                  <a:gd name="T14" fmla="*/ 0 w 7"/>
                  <a:gd name="T15" fmla="*/ 1 h 332"/>
                  <a:gd name="T16" fmla="*/ 0 w 7"/>
                  <a:gd name="T17" fmla="*/ 1 h 332"/>
                  <a:gd name="T18" fmla="*/ 0 w 7"/>
                  <a:gd name="T19" fmla="*/ 1 h 332"/>
                  <a:gd name="T20" fmla="*/ 0 w 7"/>
                  <a:gd name="T21" fmla="*/ 2 h 332"/>
                  <a:gd name="T22" fmla="*/ 0 w 7"/>
                  <a:gd name="T23" fmla="*/ 1 h 332"/>
                  <a:gd name="T24" fmla="*/ 0 w 7"/>
                  <a:gd name="T25" fmla="*/ 1 h 332"/>
                  <a:gd name="T26" fmla="*/ 0 w 7"/>
                  <a:gd name="T27" fmla="*/ 1 h 332"/>
                  <a:gd name="T28" fmla="*/ 0 w 7"/>
                  <a:gd name="T29" fmla="*/ 1 h 332"/>
                  <a:gd name="T30" fmla="*/ 0 w 7"/>
                  <a:gd name="T31" fmla="*/ 1 h 332"/>
                  <a:gd name="T32" fmla="*/ 0 w 7"/>
                  <a:gd name="T33" fmla="*/ 1 h 332"/>
                  <a:gd name="T34" fmla="*/ 0 w 7"/>
                  <a:gd name="T35" fmla="*/ 1 h 332"/>
                  <a:gd name="T36" fmla="*/ 0 w 7"/>
                  <a:gd name="T37" fmla="*/ 1 h 332"/>
                  <a:gd name="T38" fmla="*/ 0 w 7"/>
                  <a:gd name="T39" fmla="*/ 1 h 332"/>
                  <a:gd name="T40" fmla="*/ 0 w 7"/>
                  <a:gd name="T41" fmla="*/ 0 h 332"/>
                  <a:gd name="T42" fmla="*/ 0 w 7"/>
                  <a:gd name="T43" fmla="*/ 1 h 33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7"/>
                  <a:gd name="T67" fmla="*/ 0 h 332"/>
                  <a:gd name="T68" fmla="*/ 7 w 7"/>
                  <a:gd name="T69" fmla="*/ 332 h 33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7" h="332">
                    <a:moveTo>
                      <a:pt x="7" y="332"/>
                    </a:moveTo>
                    <a:lnTo>
                      <a:pt x="5" y="331"/>
                    </a:lnTo>
                    <a:lnTo>
                      <a:pt x="3" y="331"/>
                    </a:lnTo>
                    <a:lnTo>
                      <a:pt x="2" y="331"/>
                    </a:lnTo>
                    <a:lnTo>
                      <a:pt x="0" y="330"/>
                    </a:lnTo>
                    <a:lnTo>
                      <a:pt x="0" y="248"/>
                    </a:lnTo>
                    <a:lnTo>
                      <a:pt x="2" y="249"/>
                    </a:lnTo>
                    <a:lnTo>
                      <a:pt x="3" y="249"/>
                    </a:lnTo>
                    <a:lnTo>
                      <a:pt x="5" y="250"/>
                    </a:lnTo>
                    <a:lnTo>
                      <a:pt x="7" y="251"/>
                    </a:lnTo>
                    <a:lnTo>
                      <a:pt x="7" y="332"/>
                    </a:lnTo>
                    <a:close/>
                    <a:moveTo>
                      <a:pt x="7" y="81"/>
                    </a:moveTo>
                    <a:lnTo>
                      <a:pt x="5" y="82"/>
                    </a:lnTo>
                    <a:lnTo>
                      <a:pt x="3" y="82"/>
                    </a:lnTo>
                    <a:lnTo>
                      <a:pt x="2" y="83"/>
                    </a:lnTo>
                    <a:lnTo>
                      <a:pt x="0" y="84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7" y="0"/>
                    </a:lnTo>
                    <a:lnTo>
                      <a:pt x="7" y="81"/>
                    </a:ln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4" name="Freeform 2087">
                <a:extLst>
                  <a:ext uri="{FF2B5EF4-FFF2-40B4-BE49-F238E27FC236}">
                    <a16:creationId xmlns:a16="http://schemas.microsoft.com/office/drawing/2014/main" id="{22513C99-EEB2-4482-9741-4719906864D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93" y="3348"/>
                <a:ext cx="4" cy="164"/>
              </a:xfrm>
              <a:custGeom>
                <a:avLst/>
                <a:gdLst>
                  <a:gd name="T0" fmla="*/ 1 w 7"/>
                  <a:gd name="T1" fmla="*/ 2 h 327"/>
                  <a:gd name="T2" fmla="*/ 1 w 7"/>
                  <a:gd name="T3" fmla="*/ 2 h 327"/>
                  <a:gd name="T4" fmla="*/ 1 w 7"/>
                  <a:gd name="T5" fmla="*/ 2 h 327"/>
                  <a:gd name="T6" fmla="*/ 1 w 7"/>
                  <a:gd name="T7" fmla="*/ 2 h 327"/>
                  <a:gd name="T8" fmla="*/ 0 w 7"/>
                  <a:gd name="T9" fmla="*/ 2 h 327"/>
                  <a:gd name="T10" fmla="*/ 0 w 7"/>
                  <a:gd name="T11" fmla="*/ 1 h 327"/>
                  <a:gd name="T12" fmla="*/ 1 w 7"/>
                  <a:gd name="T13" fmla="*/ 1 h 327"/>
                  <a:gd name="T14" fmla="*/ 1 w 7"/>
                  <a:gd name="T15" fmla="*/ 1 h 327"/>
                  <a:gd name="T16" fmla="*/ 1 w 7"/>
                  <a:gd name="T17" fmla="*/ 1 h 327"/>
                  <a:gd name="T18" fmla="*/ 1 w 7"/>
                  <a:gd name="T19" fmla="*/ 1 h 327"/>
                  <a:gd name="T20" fmla="*/ 1 w 7"/>
                  <a:gd name="T21" fmla="*/ 2 h 327"/>
                  <a:gd name="T22" fmla="*/ 1 w 7"/>
                  <a:gd name="T23" fmla="*/ 1 h 327"/>
                  <a:gd name="T24" fmla="*/ 1 w 7"/>
                  <a:gd name="T25" fmla="*/ 1 h 327"/>
                  <a:gd name="T26" fmla="*/ 1 w 7"/>
                  <a:gd name="T27" fmla="*/ 1 h 327"/>
                  <a:gd name="T28" fmla="*/ 1 w 7"/>
                  <a:gd name="T29" fmla="*/ 1 h 327"/>
                  <a:gd name="T30" fmla="*/ 0 w 7"/>
                  <a:gd name="T31" fmla="*/ 1 h 327"/>
                  <a:gd name="T32" fmla="*/ 0 w 7"/>
                  <a:gd name="T33" fmla="*/ 1 h 327"/>
                  <a:gd name="T34" fmla="*/ 1 w 7"/>
                  <a:gd name="T35" fmla="*/ 1 h 327"/>
                  <a:gd name="T36" fmla="*/ 1 w 7"/>
                  <a:gd name="T37" fmla="*/ 0 h 327"/>
                  <a:gd name="T38" fmla="*/ 1 w 7"/>
                  <a:gd name="T39" fmla="*/ 0 h 327"/>
                  <a:gd name="T40" fmla="*/ 1 w 7"/>
                  <a:gd name="T41" fmla="*/ 0 h 327"/>
                  <a:gd name="T42" fmla="*/ 1 w 7"/>
                  <a:gd name="T43" fmla="*/ 1 h 32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7"/>
                  <a:gd name="T67" fmla="*/ 0 h 327"/>
                  <a:gd name="T68" fmla="*/ 7 w 7"/>
                  <a:gd name="T69" fmla="*/ 327 h 32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7" h="327">
                    <a:moveTo>
                      <a:pt x="7" y="327"/>
                    </a:moveTo>
                    <a:lnTo>
                      <a:pt x="6" y="327"/>
                    </a:lnTo>
                    <a:lnTo>
                      <a:pt x="3" y="326"/>
                    </a:lnTo>
                    <a:lnTo>
                      <a:pt x="2" y="326"/>
                    </a:lnTo>
                    <a:lnTo>
                      <a:pt x="0" y="326"/>
                    </a:lnTo>
                    <a:lnTo>
                      <a:pt x="0" y="241"/>
                    </a:lnTo>
                    <a:lnTo>
                      <a:pt x="2" y="243"/>
                    </a:lnTo>
                    <a:lnTo>
                      <a:pt x="3" y="243"/>
                    </a:lnTo>
                    <a:lnTo>
                      <a:pt x="6" y="244"/>
                    </a:lnTo>
                    <a:lnTo>
                      <a:pt x="7" y="245"/>
                    </a:lnTo>
                    <a:lnTo>
                      <a:pt x="7" y="327"/>
                    </a:lnTo>
                    <a:close/>
                    <a:moveTo>
                      <a:pt x="7" y="81"/>
                    </a:moveTo>
                    <a:lnTo>
                      <a:pt x="6" y="82"/>
                    </a:lnTo>
                    <a:lnTo>
                      <a:pt x="3" y="82"/>
                    </a:lnTo>
                    <a:lnTo>
                      <a:pt x="2" y="84"/>
                    </a:lnTo>
                    <a:lnTo>
                      <a:pt x="0" y="85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81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5" name="Freeform 2088">
                <a:extLst>
                  <a:ext uri="{FF2B5EF4-FFF2-40B4-BE49-F238E27FC236}">
                    <a16:creationId xmlns:a16="http://schemas.microsoft.com/office/drawing/2014/main" id="{75EA5C2C-6C73-4B21-87A7-4E1308BA4CB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90" y="3349"/>
                <a:ext cx="3" cy="162"/>
              </a:xfrm>
              <a:custGeom>
                <a:avLst/>
                <a:gdLst>
                  <a:gd name="T0" fmla="*/ 0 w 7"/>
                  <a:gd name="T1" fmla="*/ 1 h 325"/>
                  <a:gd name="T2" fmla="*/ 0 w 7"/>
                  <a:gd name="T3" fmla="*/ 1 h 325"/>
                  <a:gd name="T4" fmla="*/ 0 w 7"/>
                  <a:gd name="T5" fmla="*/ 1 h 325"/>
                  <a:gd name="T6" fmla="*/ 0 w 7"/>
                  <a:gd name="T7" fmla="*/ 1 h 325"/>
                  <a:gd name="T8" fmla="*/ 0 w 7"/>
                  <a:gd name="T9" fmla="*/ 1 h 325"/>
                  <a:gd name="T10" fmla="*/ 0 w 7"/>
                  <a:gd name="T11" fmla="*/ 0 h 325"/>
                  <a:gd name="T12" fmla="*/ 0 w 7"/>
                  <a:gd name="T13" fmla="*/ 0 h 325"/>
                  <a:gd name="T14" fmla="*/ 0 w 7"/>
                  <a:gd name="T15" fmla="*/ 0 h 325"/>
                  <a:gd name="T16" fmla="*/ 0 w 7"/>
                  <a:gd name="T17" fmla="*/ 0 h 325"/>
                  <a:gd name="T18" fmla="*/ 0 w 7"/>
                  <a:gd name="T19" fmla="*/ 0 h 325"/>
                  <a:gd name="T20" fmla="*/ 0 w 7"/>
                  <a:gd name="T21" fmla="*/ 1 h 325"/>
                  <a:gd name="T22" fmla="*/ 0 w 7"/>
                  <a:gd name="T23" fmla="*/ 0 h 325"/>
                  <a:gd name="T24" fmla="*/ 0 w 7"/>
                  <a:gd name="T25" fmla="*/ 0 h 325"/>
                  <a:gd name="T26" fmla="*/ 0 w 7"/>
                  <a:gd name="T27" fmla="*/ 0 h 325"/>
                  <a:gd name="T28" fmla="*/ 0 w 7"/>
                  <a:gd name="T29" fmla="*/ 0 h 325"/>
                  <a:gd name="T30" fmla="*/ 0 w 7"/>
                  <a:gd name="T31" fmla="*/ 0 h 325"/>
                  <a:gd name="T32" fmla="*/ 0 w 7"/>
                  <a:gd name="T33" fmla="*/ 0 h 325"/>
                  <a:gd name="T34" fmla="*/ 0 w 7"/>
                  <a:gd name="T35" fmla="*/ 0 h 325"/>
                  <a:gd name="T36" fmla="*/ 0 w 7"/>
                  <a:gd name="T37" fmla="*/ 0 h 325"/>
                  <a:gd name="T38" fmla="*/ 0 w 7"/>
                  <a:gd name="T39" fmla="*/ 0 h 325"/>
                  <a:gd name="T40" fmla="*/ 0 w 7"/>
                  <a:gd name="T41" fmla="*/ 0 h 325"/>
                  <a:gd name="T42" fmla="*/ 0 w 7"/>
                  <a:gd name="T43" fmla="*/ 0 h 32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7"/>
                  <a:gd name="T67" fmla="*/ 0 h 325"/>
                  <a:gd name="T68" fmla="*/ 7 w 7"/>
                  <a:gd name="T69" fmla="*/ 325 h 32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7" h="325">
                    <a:moveTo>
                      <a:pt x="7" y="325"/>
                    </a:moveTo>
                    <a:lnTo>
                      <a:pt x="6" y="323"/>
                    </a:lnTo>
                    <a:lnTo>
                      <a:pt x="3" y="323"/>
                    </a:lnTo>
                    <a:lnTo>
                      <a:pt x="2" y="322"/>
                    </a:lnTo>
                    <a:lnTo>
                      <a:pt x="0" y="322"/>
                    </a:lnTo>
                    <a:lnTo>
                      <a:pt x="0" y="236"/>
                    </a:lnTo>
                    <a:lnTo>
                      <a:pt x="2" y="237"/>
                    </a:lnTo>
                    <a:lnTo>
                      <a:pt x="3" y="238"/>
                    </a:lnTo>
                    <a:lnTo>
                      <a:pt x="6" y="239"/>
                    </a:lnTo>
                    <a:lnTo>
                      <a:pt x="7" y="240"/>
                    </a:lnTo>
                    <a:lnTo>
                      <a:pt x="7" y="325"/>
                    </a:lnTo>
                    <a:close/>
                    <a:moveTo>
                      <a:pt x="7" y="84"/>
                    </a:moveTo>
                    <a:lnTo>
                      <a:pt x="6" y="85"/>
                    </a:lnTo>
                    <a:lnTo>
                      <a:pt x="3" y="86"/>
                    </a:lnTo>
                    <a:lnTo>
                      <a:pt x="2" y="87"/>
                    </a:lnTo>
                    <a:lnTo>
                      <a:pt x="0" y="88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7" y="84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6" name="Freeform 2089">
                <a:extLst>
                  <a:ext uri="{FF2B5EF4-FFF2-40B4-BE49-F238E27FC236}">
                    <a16:creationId xmlns:a16="http://schemas.microsoft.com/office/drawing/2014/main" id="{61D8586D-93A5-4292-9B54-2815280DA4B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86" y="3350"/>
                <a:ext cx="4" cy="160"/>
              </a:xfrm>
              <a:custGeom>
                <a:avLst/>
                <a:gdLst>
                  <a:gd name="T0" fmla="*/ 1 w 7"/>
                  <a:gd name="T1" fmla="*/ 2 h 320"/>
                  <a:gd name="T2" fmla="*/ 1 w 7"/>
                  <a:gd name="T3" fmla="*/ 2 h 320"/>
                  <a:gd name="T4" fmla="*/ 1 w 7"/>
                  <a:gd name="T5" fmla="*/ 2 h 320"/>
                  <a:gd name="T6" fmla="*/ 1 w 7"/>
                  <a:gd name="T7" fmla="*/ 2 h 320"/>
                  <a:gd name="T8" fmla="*/ 0 w 7"/>
                  <a:gd name="T9" fmla="*/ 2 h 320"/>
                  <a:gd name="T10" fmla="*/ 0 w 7"/>
                  <a:gd name="T11" fmla="*/ 1 h 320"/>
                  <a:gd name="T12" fmla="*/ 1 w 7"/>
                  <a:gd name="T13" fmla="*/ 1 h 320"/>
                  <a:gd name="T14" fmla="*/ 1 w 7"/>
                  <a:gd name="T15" fmla="*/ 1 h 320"/>
                  <a:gd name="T16" fmla="*/ 1 w 7"/>
                  <a:gd name="T17" fmla="*/ 1 h 320"/>
                  <a:gd name="T18" fmla="*/ 1 w 7"/>
                  <a:gd name="T19" fmla="*/ 1 h 320"/>
                  <a:gd name="T20" fmla="*/ 1 w 7"/>
                  <a:gd name="T21" fmla="*/ 2 h 320"/>
                  <a:gd name="T22" fmla="*/ 1 w 7"/>
                  <a:gd name="T23" fmla="*/ 1 h 320"/>
                  <a:gd name="T24" fmla="*/ 1 w 7"/>
                  <a:gd name="T25" fmla="*/ 1 h 320"/>
                  <a:gd name="T26" fmla="*/ 1 w 7"/>
                  <a:gd name="T27" fmla="*/ 1 h 320"/>
                  <a:gd name="T28" fmla="*/ 1 w 7"/>
                  <a:gd name="T29" fmla="*/ 1 h 320"/>
                  <a:gd name="T30" fmla="*/ 0 w 7"/>
                  <a:gd name="T31" fmla="*/ 1 h 320"/>
                  <a:gd name="T32" fmla="*/ 0 w 7"/>
                  <a:gd name="T33" fmla="*/ 1 h 320"/>
                  <a:gd name="T34" fmla="*/ 1 w 7"/>
                  <a:gd name="T35" fmla="*/ 1 h 320"/>
                  <a:gd name="T36" fmla="*/ 1 w 7"/>
                  <a:gd name="T37" fmla="*/ 1 h 320"/>
                  <a:gd name="T38" fmla="*/ 1 w 7"/>
                  <a:gd name="T39" fmla="*/ 1 h 320"/>
                  <a:gd name="T40" fmla="*/ 1 w 7"/>
                  <a:gd name="T41" fmla="*/ 0 h 320"/>
                  <a:gd name="T42" fmla="*/ 1 w 7"/>
                  <a:gd name="T43" fmla="*/ 1 h 32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7"/>
                  <a:gd name="T67" fmla="*/ 0 h 320"/>
                  <a:gd name="T68" fmla="*/ 7 w 7"/>
                  <a:gd name="T69" fmla="*/ 320 h 32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7" h="320">
                    <a:moveTo>
                      <a:pt x="7" y="320"/>
                    </a:moveTo>
                    <a:lnTo>
                      <a:pt x="6" y="319"/>
                    </a:lnTo>
                    <a:lnTo>
                      <a:pt x="3" y="319"/>
                    </a:lnTo>
                    <a:lnTo>
                      <a:pt x="2" y="318"/>
                    </a:lnTo>
                    <a:lnTo>
                      <a:pt x="0" y="318"/>
                    </a:lnTo>
                    <a:lnTo>
                      <a:pt x="0" y="228"/>
                    </a:lnTo>
                    <a:lnTo>
                      <a:pt x="2" y="229"/>
                    </a:lnTo>
                    <a:lnTo>
                      <a:pt x="3" y="232"/>
                    </a:lnTo>
                    <a:lnTo>
                      <a:pt x="6" y="233"/>
                    </a:lnTo>
                    <a:lnTo>
                      <a:pt x="7" y="234"/>
                    </a:lnTo>
                    <a:lnTo>
                      <a:pt x="7" y="320"/>
                    </a:lnTo>
                    <a:close/>
                    <a:moveTo>
                      <a:pt x="7" y="86"/>
                    </a:moveTo>
                    <a:lnTo>
                      <a:pt x="6" y="88"/>
                    </a:lnTo>
                    <a:lnTo>
                      <a:pt x="3" y="89"/>
                    </a:lnTo>
                    <a:lnTo>
                      <a:pt x="2" y="91"/>
                    </a:lnTo>
                    <a:lnTo>
                      <a:pt x="0" y="9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7" y="86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7" name="Freeform 2090">
                <a:extLst>
                  <a:ext uri="{FF2B5EF4-FFF2-40B4-BE49-F238E27FC236}">
                    <a16:creationId xmlns:a16="http://schemas.microsoft.com/office/drawing/2014/main" id="{BED4EDB1-8F77-442E-B94F-5C5EF0BA22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3" y="3351"/>
                <a:ext cx="53" cy="158"/>
              </a:xfrm>
              <a:custGeom>
                <a:avLst/>
                <a:gdLst>
                  <a:gd name="T0" fmla="*/ 0 w 107"/>
                  <a:gd name="T1" fmla="*/ 2 h 316"/>
                  <a:gd name="T2" fmla="*/ 0 w 107"/>
                  <a:gd name="T3" fmla="*/ 2 h 316"/>
                  <a:gd name="T4" fmla="*/ 0 w 107"/>
                  <a:gd name="T5" fmla="*/ 2 h 316"/>
                  <a:gd name="T6" fmla="*/ 0 w 107"/>
                  <a:gd name="T7" fmla="*/ 2 h 316"/>
                  <a:gd name="T8" fmla="*/ 0 w 107"/>
                  <a:gd name="T9" fmla="*/ 1 h 316"/>
                  <a:gd name="T10" fmla="*/ 0 w 107"/>
                  <a:gd name="T11" fmla="*/ 1 h 316"/>
                  <a:gd name="T12" fmla="*/ 0 w 107"/>
                  <a:gd name="T13" fmla="*/ 1 h 316"/>
                  <a:gd name="T14" fmla="*/ 0 w 107"/>
                  <a:gd name="T15" fmla="*/ 1 h 316"/>
                  <a:gd name="T16" fmla="*/ 0 w 107"/>
                  <a:gd name="T17" fmla="*/ 1 h 316"/>
                  <a:gd name="T18" fmla="*/ 0 w 107"/>
                  <a:gd name="T19" fmla="*/ 1 h 316"/>
                  <a:gd name="T20" fmla="*/ 0 w 107"/>
                  <a:gd name="T21" fmla="*/ 1 h 316"/>
                  <a:gd name="T22" fmla="*/ 0 w 107"/>
                  <a:gd name="T23" fmla="*/ 1 h 316"/>
                  <a:gd name="T24" fmla="*/ 0 w 107"/>
                  <a:gd name="T25" fmla="*/ 1 h 316"/>
                  <a:gd name="T26" fmla="*/ 0 w 107"/>
                  <a:gd name="T27" fmla="*/ 1 h 316"/>
                  <a:gd name="T28" fmla="*/ 0 w 107"/>
                  <a:gd name="T29" fmla="*/ 1 h 316"/>
                  <a:gd name="T30" fmla="*/ 0 w 107"/>
                  <a:gd name="T31" fmla="*/ 1 h 316"/>
                  <a:gd name="T32" fmla="*/ 0 w 107"/>
                  <a:gd name="T33" fmla="*/ 0 h 316"/>
                  <a:gd name="T34" fmla="*/ 0 w 107"/>
                  <a:gd name="T35" fmla="*/ 1 h 316"/>
                  <a:gd name="T36" fmla="*/ 0 w 107"/>
                  <a:gd name="T37" fmla="*/ 1 h 316"/>
                  <a:gd name="T38" fmla="*/ 0 w 107"/>
                  <a:gd name="T39" fmla="*/ 1 h 316"/>
                  <a:gd name="T40" fmla="*/ 0 w 107"/>
                  <a:gd name="T41" fmla="*/ 1 h 316"/>
                  <a:gd name="T42" fmla="*/ 0 w 107"/>
                  <a:gd name="T43" fmla="*/ 1 h 316"/>
                  <a:gd name="T44" fmla="*/ 0 w 107"/>
                  <a:gd name="T45" fmla="*/ 1 h 316"/>
                  <a:gd name="T46" fmla="*/ 0 w 107"/>
                  <a:gd name="T47" fmla="*/ 1 h 316"/>
                  <a:gd name="T48" fmla="*/ 0 w 107"/>
                  <a:gd name="T49" fmla="*/ 1 h 316"/>
                  <a:gd name="T50" fmla="*/ 0 w 107"/>
                  <a:gd name="T51" fmla="*/ 1 h 316"/>
                  <a:gd name="T52" fmla="*/ 0 w 107"/>
                  <a:gd name="T53" fmla="*/ 2 h 31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07"/>
                  <a:gd name="T82" fmla="*/ 0 h 316"/>
                  <a:gd name="T83" fmla="*/ 107 w 107"/>
                  <a:gd name="T84" fmla="*/ 316 h 31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07" h="316">
                    <a:moveTo>
                      <a:pt x="107" y="316"/>
                    </a:moveTo>
                    <a:lnTo>
                      <a:pt x="85" y="304"/>
                    </a:lnTo>
                    <a:lnTo>
                      <a:pt x="64" y="291"/>
                    </a:lnTo>
                    <a:lnTo>
                      <a:pt x="46" y="273"/>
                    </a:lnTo>
                    <a:lnTo>
                      <a:pt x="30" y="254"/>
                    </a:lnTo>
                    <a:lnTo>
                      <a:pt x="17" y="233"/>
                    </a:lnTo>
                    <a:lnTo>
                      <a:pt x="8" y="209"/>
                    </a:lnTo>
                    <a:lnTo>
                      <a:pt x="2" y="185"/>
                    </a:lnTo>
                    <a:lnTo>
                      <a:pt x="0" y="158"/>
                    </a:lnTo>
                    <a:lnTo>
                      <a:pt x="2" y="132"/>
                    </a:lnTo>
                    <a:lnTo>
                      <a:pt x="8" y="107"/>
                    </a:lnTo>
                    <a:lnTo>
                      <a:pt x="17" y="83"/>
                    </a:lnTo>
                    <a:lnTo>
                      <a:pt x="30" y="61"/>
                    </a:lnTo>
                    <a:lnTo>
                      <a:pt x="46" y="43"/>
                    </a:lnTo>
                    <a:lnTo>
                      <a:pt x="64" y="26"/>
                    </a:lnTo>
                    <a:lnTo>
                      <a:pt x="85" y="12"/>
                    </a:lnTo>
                    <a:lnTo>
                      <a:pt x="107" y="0"/>
                    </a:lnTo>
                    <a:lnTo>
                      <a:pt x="107" y="90"/>
                    </a:lnTo>
                    <a:lnTo>
                      <a:pt x="94" y="104"/>
                    </a:lnTo>
                    <a:lnTo>
                      <a:pt x="85" y="120"/>
                    </a:lnTo>
                    <a:lnTo>
                      <a:pt x="79" y="139"/>
                    </a:lnTo>
                    <a:lnTo>
                      <a:pt x="77" y="158"/>
                    </a:lnTo>
                    <a:lnTo>
                      <a:pt x="79" y="178"/>
                    </a:lnTo>
                    <a:lnTo>
                      <a:pt x="85" y="195"/>
                    </a:lnTo>
                    <a:lnTo>
                      <a:pt x="94" y="212"/>
                    </a:lnTo>
                    <a:lnTo>
                      <a:pt x="107" y="226"/>
                    </a:lnTo>
                    <a:lnTo>
                      <a:pt x="107" y="3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8" name="Freeform 2091">
                <a:extLst>
                  <a:ext uri="{FF2B5EF4-FFF2-40B4-BE49-F238E27FC236}">
                    <a16:creationId xmlns:a16="http://schemas.microsoft.com/office/drawing/2014/main" id="{91C38D4B-FCC2-4CA3-BC5A-E57B94A961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8" y="3380"/>
                <a:ext cx="50" cy="50"/>
              </a:xfrm>
              <a:custGeom>
                <a:avLst/>
                <a:gdLst>
                  <a:gd name="T0" fmla="*/ 1 w 100"/>
                  <a:gd name="T1" fmla="*/ 1 h 100"/>
                  <a:gd name="T2" fmla="*/ 1 w 100"/>
                  <a:gd name="T3" fmla="*/ 1 h 100"/>
                  <a:gd name="T4" fmla="*/ 1 w 100"/>
                  <a:gd name="T5" fmla="*/ 1 h 100"/>
                  <a:gd name="T6" fmla="*/ 1 w 100"/>
                  <a:gd name="T7" fmla="*/ 1 h 100"/>
                  <a:gd name="T8" fmla="*/ 1 w 100"/>
                  <a:gd name="T9" fmla="*/ 1 h 100"/>
                  <a:gd name="T10" fmla="*/ 1 w 100"/>
                  <a:gd name="T11" fmla="*/ 1 h 100"/>
                  <a:gd name="T12" fmla="*/ 1 w 100"/>
                  <a:gd name="T13" fmla="*/ 1 h 100"/>
                  <a:gd name="T14" fmla="*/ 1 w 100"/>
                  <a:gd name="T15" fmla="*/ 1 h 100"/>
                  <a:gd name="T16" fmla="*/ 1 w 100"/>
                  <a:gd name="T17" fmla="*/ 1 h 100"/>
                  <a:gd name="T18" fmla="*/ 0 w 100"/>
                  <a:gd name="T19" fmla="*/ 0 h 100"/>
                  <a:gd name="T20" fmla="*/ 0 w 100"/>
                  <a:gd name="T21" fmla="*/ 1 h 100"/>
                  <a:gd name="T22" fmla="*/ 1 w 100"/>
                  <a:gd name="T23" fmla="*/ 1 h 100"/>
                  <a:gd name="T24" fmla="*/ 1 w 100"/>
                  <a:gd name="T25" fmla="*/ 1 h 100"/>
                  <a:gd name="T26" fmla="*/ 1 w 100"/>
                  <a:gd name="T27" fmla="*/ 1 h 100"/>
                  <a:gd name="T28" fmla="*/ 1 w 100"/>
                  <a:gd name="T29" fmla="*/ 1 h 100"/>
                  <a:gd name="T30" fmla="*/ 1 w 100"/>
                  <a:gd name="T31" fmla="*/ 1 h 100"/>
                  <a:gd name="T32" fmla="*/ 1 w 100"/>
                  <a:gd name="T33" fmla="*/ 1 h 100"/>
                  <a:gd name="T34" fmla="*/ 1 w 100"/>
                  <a:gd name="T35" fmla="*/ 1 h 100"/>
                  <a:gd name="T36" fmla="*/ 1 w 100"/>
                  <a:gd name="T37" fmla="*/ 1 h 100"/>
                  <a:gd name="T38" fmla="*/ 1 w 100"/>
                  <a:gd name="T39" fmla="*/ 1 h 100"/>
                  <a:gd name="T40" fmla="*/ 1 w 100"/>
                  <a:gd name="T41" fmla="*/ 1 h 10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00"/>
                  <a:gd name="T64" fmla="*/ 0 h 100"/>
                  <a:gd name="T65" fmla="*/ 100 w 100"/>
                  <a:gd name="T66" fmla="*/ 100 h 10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00" h="100">
                    <a:moveTo>
                      <a:pt x="100" y="100"/>
                    </a:moveTo>
                    <a:lnTo>
                      <a:pt x="100" y="100"/>
                    </a:lnTo>
                    <a:lnTo>
                      <a:pt x="97" y="81"/>
                    </a:lnTo>
                    <a:lnTo>
                      <a:pt x="92" y="62"/>
                    </a:lnTo>
                    <a:lnTo>
                      <a:pt x="82" y="45"/>
                    </a:lnTo>
                    <a:lnTo>
                      <a:pt x="69" y="29"/>
                    </a:lnTo>
                    <a:lnTo>
                      <a:pt x="54" y="18"/>
                    </a:lnTo>
                    <a:lnTo>
                      <a:pt x="38" y="8"/>
                    </a:lnTo>
                    <a:lnTo>
                      <a:pt x="20" y="3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17" y="17"/>
                    </a:lnTo>
                    <a:lnTo>
                      <a:pt x="34" y="22"/>
                    </a:lnTo>
                    <a:lnTo>
                      <a:pt x="47" y="30"/>
                    </a:lnTo>
                    <a:lnTo>
                      <a:pt x="60" y="40"/>
                    </a:lnTo>
                    <a:lnTo>
                      <a:pt x="70" y="52"/>
                    </a:lnTo>
                    <a:lnTo>
                      <a:pt x="78" y="67"/>
                    </a:lnTo>
                    <a:lnTo>
                      <a:pt x="83" y="83"/>
                    </a:lnTo>
                    <a:lnTo>
                      <a:pt x="84" y="100"/>
                    </a:lnTo>
                    <a:lnTo>
                      <a:pt x="100" y="1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9" name="Freeform 2092">
                <a:extLst>
                  <a:ext uri="{FF2B5EF4-FFF2-40B4-BE49-F238E27FC236}">
                    <a16:creationId xmlns:a16="http://schemas.microsoft.com/office/drawing/2014/main" id="{CBA6BC09-289B-4663-BA18-E0CDE7D7EB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8" y="3430"/>
                <a:ext cx="50" cy="50"/>
              </a:xfrm>
              <a:custGeom>
                <a:avLst/>
                <a:gdLst>
                  <a:gd name="T0" fmla="*/ 0 w 100"/>
                  <a:gd name="T1" fmla="*/ 1 h 100"/>
                  <a:gd name="T2" fmla="*/ 0 w 100"/>
                  <a:gd name="T3" fmla="*/ 1 h 100"/>
                  <a:gd name="T4" fmla="*/ 1 w 100"/>
                  <a:gd name="T5" fmla="*/ 1 h 100"/>
                  <a:gd name="T6" fmla="*/ 1 w 100"/>
                  <a:gd name="T7" fmla="*/ 1 h 100"/>
                  <a:gd name="T8" fmla="*/ 1 w 100"/>
                  <a:gd name="T9" fmla="*/ 1 h 100"/>
                  <a:gd name="T10" fmla="*/ 1 w 100"/>
                  <a:gd name="T11" fmla="*/ 1 h 100"/>
                  <a:gd name="T12" fmla="*/ 1 w 100"/>
                  <a:gd name="T13" fmla="*/ 1 h 100"/>
                  <a:gd name="T14" fmla="*/ 1 w 100"/>
                  <a:gd name="T15" fmla="*/ 1 h 100"/>
                  <a:gd name="T16" fmla="*/ 1 w 100"/>
                  <a:gd name="T17" fmla="*/ 1 h 100"/>
                  <a:gd name="T18" fmla="*/ 1 w 100"/>
                  <a:gd name="T19" fmla="*/ 0 h 100"/>
                  <a:gd name="T20" fmla="*/ 1 w 100"/>
                  <a:gd name="T21" fmla="*/ 0 h 100"/>
                  <a:gd name="T22" fmla="*/ 1 w 100"/>
                  <a:gd name="T23" fmla="*/ 1 h 100"/>
                  <a:gd name="T24" fmla="*/ 1 w 100"/>
                  <a:gd name="T25" fmla="*/ 1 h 100"/>
                  <a:gd name="T26" fmla="*/ 1 w 100"/>
                  <a:gd name="T27" fmla="*/ 1 h 100"/>
                  <a:gd name="T28" fmla="*/ 1 w 100"/>
                  <a:gd name="T29" fmla="*/ 1 h 100"/>
                  <a:gd name="T30" fmla="*/ 1 w 100"/>
                  <a:gd name="T31" fmla="*/ 1 h 100"/>
                  <a:gd name="T32" fmla="*/ 1 w 100"/>
                  <a:gd name="T33" fmla="*/ 1 h 100"/>
                  <a:gd name="T34" fmla="*/ 1 w 100"/>
                  <a:gd name="T35" fmla="*/ 1 h 100"/>
                  <a:gd name="T36" fmla="*/ 0 w 100"/>
                  <a:gd name="T37" fmla="*/ 1 h 100"/>
                  <a:gd name="T38" fmla="*/ 0 w 100"/>
                  <a:gd name="T39" fmla="*/ 1 h 100"/>
                  <a:gd name="T40" fmla="*/ 0 w 100"/>
                  <a:gd name="T41" fmla="*/ 1 h 10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00"/>
                  <a:gd name="T64" fmla="*/ 0 h 100"/>
                  <a:gd name="T65" fmla="*/ 100 w 100"/>
                  <a:gd name="T66" fmla="*/ 100 h 10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00" h="100">
                    <a:moveTo>
                      <a:pt x="0" y="100"/>
                    </a:moveTo>
                    <a:lnTo>
                      <a:pt x="0" y="100"/>
                    </a:lnTo>
                    <a:lnTo>
                      <a:pt x="20" y="97"/>
                    </a:lnTo>
                    <a:lnTo>
                      <a:pt x="38" y="92"/>
                    </a:lnTo>
                    <a:lnTo>
                      <a:pt x="55" y="82"/>
                    </a:lnTo>
                    <a:lnTo>
                      <a:pt x="69" y="70"/>
                    </a:lnTo>
                    <a:lnTo>
                      <a:pt x="82" y="57"/>
                    </a:lnTo>
                    <a:lnTo>
                      <a:pt x="92" y="38"/>
                    </a:lnTo>
                    <a:lnTo>
                      <a:pt x="97" y="20"/>
                    </a:lnTo>
                    <a:lnTo>
                      <a:pt x="100" y="0"/>
                    </a:lnTo>
                    <a:lnTo>
                      <a:pt x="84" y="0"/>
                    </a:lnTo>
                    <a:lnTo>
                      <a:pt x="83" y="17"/>
                    </a:lnTo>
                    <a:lnTo>
                      <a:pt x="78" y="34"/>
                    </a:lnTo>
                    <a:lnTo>
                      <a:pt x="70" y="47"/>
                    </a:lnTo>
                    <a:lnTo>
                      <a:pt x="60" y="59"/>
                    </a:lnTo>
                    <a:lnTo>
                      <a:pt x="46" y="70"/>
                    </a:lnTo>
                    <a:lnTo>
                      <a:pt x="34" y="78"/>
                    </a:lnTo>
                    <a:lnTo>
                      <a:pt x="17" y="83"/>
                    </a:lnTo>
                    <a:lnTo>
                      <a:pt x="0" y="84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0" name="Freeform 2093">
                <a:extLst>
                  <a:ext uri="{FF2B5EF4-FFF2-40B4-BE49-F238E27FC236}">
                    <a16:creationId xmlns:a16="http://schemas.microsoft.com/office/drawing/2014/main" id="{F43DB5BD-1104-4E6A-A97E-6F84420B6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8" y="3430"/>
                <a:ext cx="50" cy="50"/>
              </a:xfrm>
              <a:custGeom>
                <a:avLst/>
                <a:gdLst>
                  <a:gd name="T0" fmla="*/ 0 w 100"/>
                  <a:gd name="T1" fmla="*/ 0 h 100"/>
                  <a:gd name="T2" fmla="*/ 0 w 100"/>
                  <a:gd name="T3" fmla="*/ 0 h 100"/>
                  <a:gd name="T4" fmla="*/ 1 w 100"/>
                  <a:gd name="T5" fmla="*/ 1 h 100"/>
                  <a:gd name="T6" fmla="*/ 1 w 100"/>
                  <a:gd name="T7" fmla="*/ 1 h 100"/>
                  <a:gd name="T8" fmla="*/ 1 w 100"/>
                  <a:gd name="T9" fmla="*/ 1 h 100"/>
                  <a:gd name="T10" fmla="*/ 1 w 100"/>
                  <a:gd name="T11" fmla="*/ 1 h 100"/>
                  <a:gd name="T12" fmla="*/ 1 w 100"/>
                  <a:gd name="T13" fmla="*/ 1 h 100"/>
                  <a:gd name="T14" fmla="*/ 1 w 100"/>
                  <a:gd name="T15" fmla="*/ 1 h 100"/>
                  <a:gd name="T16" fmla="*/ 1 w 100"/>
                  <a:gd name="T17" fmla="*/ 1 h 100"/>
                  <a:gd name="T18" fmla="*/ 1 w 100"/>
                  <a:gd name="T19" fmla="*/ 1 h 100"/>
                  <a:gd name="T20" fmla="*/ 1 w 100"/>
                  <a:gd name="T21" fmla="*/ 1 h 100"/>
                  <a:gd name="T22" fmla="*/ 1 w 100"/>
                  <a:gd name="T23" fmla="*/ 1 h 100"/>
                  <a:gd name="T24" fmla="*/ 1 w 100"/>
                  <a:gd name="T25" fmla="*/ 1 h 100"/>
                  <a:gd name="T26" fmla="*/ 1 w 100"/>
                  <a:gd name="T27" fmla="*/ 1 h 100"/>
                  <a:gd name="T28" fmla="*/ 1 w 100"/>
                  <a:gd name="T29" fmla="*/ 1 h 100"/>
                  <a:gd name="T30" fmla="*/ 1 w 100"/>
                  <a:gd name="T31" fmla="*/ 1 h 100"/>
                  <a:gd name="T32" fmla="*/ 1 w 100"/>
                  <a:gd name="T33" fmla="*/ 1 h 100"/>
                  <a:gd name="T34" fmla="*/ 1 w 100"/>
                  <a:gd name="T35" fmla="*/ 1 h 100"/>
                  <a:gd name="T36" fmla="*/ 1 w 100"/>
                  <a:gd name="T37" fmla="*/ 0 h 100"/>
                  <a:gd name="T38" fmla="*/ 1 w 100"/>
                  <a:gd name="T39" fmla="*/ 0 h 100"/>
                  <a:gd name="T40" fmla="*/ 0 w 100"/>
                  <a:gd name="T41" fmla="*/ 0 h 10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00"/>
                  <a:gd name="T64" fmla="*/ 0 h 100"/>
                  <a:gd name="T65" fmla="*/ 100 w 100"/>
                  <a:gd name="T66" fmla="*/ 100 h 10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00" h="100">
                    <a:moveTo>
                      <a:pt x="0" y="0"/>
                    </a:moveTo>
                    <a:lnTo>
                      <a:pt x="0" y="0"/>
                    </a:lnTo>
                    <a:lnTo>
                      <a:pt x="3" y="20"/>
                    </a:lnTo>
                    <a:lnTo>
                      <a:pt x="8" y="38"/>
                    </a:lnTo>
                    <a:lnTo>
                      <a:pt x="18" y="57"/>
                    </a:lnTo>
                    <a:lnTo>
                      <a:pt x="31" y="69"/>
                    </a:lnTo>
                    <a:lnTo>
                      <a:pt x="44" y="82"/>
                    </a:lnTo>
                    <a:lnTo>
                      <a:pt x="62" y="92"/>
                    </a:lnTo>
                    <a:lnTo>
                      <a:pt x="81" y="97"/>
                    </a:lnTo>
                    <a:lnTo>
                      <a:pt x="100" y="100"/>
                    </a:lnTo>
                    <a:lnTo>
                      <a:pt x="100" y="84"/>
                    </a:lnTo>
                    <a:lnTo>
                      <a:pt x="83" y="83"/>
                    </a:lnTo>
                    <a:lnTo>
                      <a:pt x="67" y="78"/>
                    </a:lnTo>
                    <a:lnTo>
                      <a:pt x="53" y="70"/>
                    </a:lnTo>
                    <a:lnTo>
                      <a:pt x="40" y="60"/>
                    </a:lnTo>
                    <a:lnTo>
                      <a:pt x="30" y="47"/>
                    </a:lnTo>
                    <a:lnTo>
                      <a:pt x="22" y="34"/>
                    </a:lnTo>
                    <a:lnTo>
                      <a:pt x="17" y="17"/>
                    </a:lnTo>
                    <a:lnTo>
                      <a:pt x="1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1" name="Freeform 2094">
                <a:extLst>
                  <a:ext uri="{FF2B5EF4-FFF2-40B4-BE49-F238E27FC236}">
                    <a16:creationId xmlns:a16="http://schemas.microsoft.com/office/drawing/2014/main" id="{4C3BA5B3-BA82-43CC-B2D3-F4EB93F870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8" y="3380"/>
                <a:ext cx="50" cy="50"/>
              </a:xfrm>
              <a:custGeom>
                <a:avLst/>
                <a:gdLst>
                  <a:gd name="T0" fmla="*/ 1 w 100"/>
                  <a:gd name="T1" fmla="*/ 0 h 100"/>
                  <a:gd name="T2" fmla="*/ 1 w 100"/>
                  <a:gd name="T3" fmla="*/ 0 h 100"/>
                  <a:gd name="T4" fmla="*/ 1 w 100"/>
                  <a:gd name="T5" fmla="*/ 1 h 100"/>
                  <a:gd name="T6" fmla="*/ 1 w 100"/>
                  <a:gd name="T7" fmla="*/ 1 h 100"/>
                  <a:gd name="T8" fmla="*/ 1 w 100"/>
                  <a:gd name="T9" fmla="*/ 1 h 100"/>
                  <a:gd name="T10" fmla="*/ 1 w 100"/>
                  <a:gd name="T11" fmla="*/ 1 h 100"/>
                  <a:gd name="T12" fmla="*/ 1 w 100"/>
                  <a:gd name="T13" fmla="*/ 1 h 100"/>
                  <a:gd name="T14" fmla="*/ 1 w 100"/>
                  <a:gd name="T15" fmla="*/ 1 h 100"/>
                  <a:gd name="T16" fmla="*/ 1 w 100"/>
                  <a:gd name="T17" fmla="*/ 1 h 100"/>
                  <a:gd name="T18" fmla="*/ 0 w 100"/>
                  <a:gd name="T19" fmla="*/ 1 h 100"/>
                  <a:gd name="T20" fmla="*/ 1 w 100"/>
                  <a:gd name="T21" fmla="*/ 1 h 100"/>
                  <a:gd name="T22" fmla="*/ 1 w 100"/>
                  <a:gd name="T23" fmla="*/ 1 h 100"/>
                  <a:gd name="T24" fmla="*/ 1 w 100"/>
                  <a:gd name="T25" fmla="*/ 1 h 100"/>
                  <a:gd name="T26" fmla="*/ 1 w 100"/>
                  <a:gd name="T27" fmla="*/ 1 h 100"/>
                  <a:gd name="T28" fmla="*/ 1 w 100"/>
                  <a:gd name="T29" fmla="*/ 1 h 100"/>
                  <a:gd name="T30" fmla="*/ 1 w 100"/>
                  <a:gd name="T31" fmla="*/ 1 h 100"/>
                  <a:gd name="T32" fmla="*/ 1 w 100"/>
                  <a:gd name="T33" fmla="*/ 1 h 100"/>
                  <a:gd name="T34" fmla="*/ 1 w 100"/>
                  <a:gd name="T35" fmla="*/ 1 h 100"/>
                  <a:gd name="T36" fmla="*/ 1 w 100"/>
                  <a:gd name="T37" fmla="*/ 1 h 100"/>
                  <a:gd name="T38" fmla="*/ 1 w 100"/>
                  <a:gd name="T39" fmla="*/ 1 h 100"/>
                  <a:gd name="T40" fmla="*/ 1 w 100"/>
                  <a:gd name="T41" fmla="*/ 0 h 10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00"/>
                  <a:gd name="T64" fmla="*/ 0 h 100"/>
                  <a:gd name="T65" fmla="*/ 100 w 100"/>
                  <a:gd name="T66" fmla="*/ 100 h 10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00" h="100">
                    <a:moveTo>
                      <a:pt x="100" y="0"/>
                    </a:moveTo>
                    <a:lnTo>
                      <a:pt x="100" y="0"/>
                    </a:lnTo>
                    <a:lnTo>
                      <a:pt x="81" y="3"/>
                    </a:lnTo>
                    <a:lnTo>
                      <a:pt x="62" y="8"/>
                    </a:lnTo>
                    <a:lnTo>
                      <a:pt x="45" y="18"/>
                    </a:lnTo>
                    <a:lnTo>
                      <a:pt x="31" y="30"/>
                    </a:lnTo>
                    <a:lnTo>
                      <a:pt x="18" y="45"/>
                    </a:lnTo>
                    <a:lnTo>
                      <a:pt x="8" y="62"/>
                    </a:lnTo>
                    <a:lnTo>
                      <a:pt x="3" y="81"/>
                    </a:lnTo>
                    <a:lnTo>
                      <a:pt x="0" y="100"/>
                    </a:lnTo>
                    <a:lnTo>
                      <a:pt x="16" y="100"/>
                    </a:lnTo>
                    <a:lnTo>
                      <a:pt x="17" y="83"/>
                    </a:lnTo>
                    <a:lnTo>
                      <a:pt x="22" y="67"/>
                    </a:lnTo>
                    <a:lnTo>
                      <a:pt x="30" y="52"/>
                    </a:lnTo>
                    <a:lnTo>
                      <a:pt x="40" y="39"/>
                    </a:lnTo>
                    <a:lnTo>
                      <a:pt x="52" y="30"/>
                    </a:lnTo>
                    <a:lnTo>
                      <a:pt x="67" y="22"/>
                    </a:lnTo>
                    <a:lnTo>
                      <a:pt x="83" y="17"/>
                    </a:lnTo>
                    <a:lnTo>
                      <a:pt x="100" y="16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2" name="Freeform 2095">
                <a:extLst>
                  <a:ext uri="{FF2B5EF4-FFF2-40B4-BE49-F238E27FC236}">
                    <a16:creationId xmlns:a16="http://schemas.microsoft.com/office/drawing/2014/main" id="{466735DE-54D8-4C2A-BEEA-8247E91BBE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8" y="3341"/>
                <a:ext cx="88" cy="89"/>
              </a:xfrm>
              <a:custGeom>
                <a:avLst/>
                <a:gdLst>
                  <a:gd name="T0" fmla="*/ 0 w 177"/>
                  <a:gd name="T1" fmla="*/ 1 h 177"/>
                  <a:gd name="T2" fmla="*/ 0 w 177"/>
                  <a:gd name="T3" fmla="*/ 1 h 177"/>
                  <a:gd name="T4" fmla="*/ 0 w 177"/>
                  <a:gd name="T5" fmla="*/ 1 h 177"/>
                  <a:gd name="T6" fmla="*/ 0 w 177"/>
                  <a:gd name="T7" fmla="*/ 1 h 177"/>
                  <a:gd name="T8" fmla="*/ 0 w 177"/>
                  <a:gd name="T9" fmla="*/ 1 h 177"/>
                  <a:gd name="T10" fmla="*/ 0 w 177"/>
                  <a:gd name="T11" fmla="*/ 1 h 177"/>
                  <a:gd name="T12" fmla="*/ 0 w 177"/>
                  <a:gd name="T13" fmla="*/ 1 h 177"/>
                  <a:gd name="T14" fmla="*/ 0 w 177"/>
                  <a:gd name="T15" fmla="*/ 1 h 177"/>
                  <a:gd name="T16" fmla="*/ 0 w 177"/>
                  <a:gd name="T17" fmla="*/ 1 h 177"/>
                  <a:gd name="T18" fmla="*/ 0 w 177"/>
                  <a:gd name="T19" fmla="*/ 0 h 177"/>
                  <a:gd name="T20" fmla="*/ 0 w 177"/>
                  <a:gd name="T21" fmla="*/ 1 h 177"/>
                  <a:gd name="T22" fmla="*/ 0 w 177"/>
                  <a:gd name="T23" fmla="*/ 1 h 177"/>
                  <a:gd name="T24" fmla="*/ 0 w 177"/>
                  <a:gd name="T25" fmla="*/ 1 h 177"/>
                  <a:gd name="T26" fmla="*/ 0 w 177"/>
                  <a:gd name="T27" fmla="*/ 1 h 177"/>
                  <a:gd name="T28" fmla="*/ 0 w 177"/>
                  <a:gd name="T29" fmla="*/ 1 h 177"/>
                  <a:gd name="T30" fmla="*/ 0 w 177"/>
                  <a:gd name="T31" fmla="*/ 1 h 177"/>
                  <a:gd name="T32" fmla="*/ 0 w 177"/>
                  <a:gd name="T33" fmla="*/ 1 h 177"/>
                  <a:gd name="T34" fmla="*/ 0 w 177"/>
                  <a:gd name="T35" fmla="*/ 1 h 177"/>
                  <a:gd name="T36" fmla="*/ 0 w 177"/>
                  <a:gd name="T37" fmla="*/ 1 h 177"/>
                  <a:gd name="T38" fmla="*/ 0 w 177"/>
                  <a:gd name="T39" fmla="*/ 1 h 177"/>
                  <a:gd name="T40" fmla="*/ 0 w 177"/>
                  <a:gd name="T41" fmla="*/ 1 h 17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77"/>
                  <a:gd name="T64" fmla="*/ 0 h 177"/>
                  <a:gd name="T65" fmla="*/ 177 w 177"/>
                  <a:gd name="T66" fmla="*/ 177 h 17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77" h="177">
                    <a:moveTo>
                      <a:pt x="177" y="177"/>
                    </a:moveTo>
                    <a:lnTo>
                      <a:pt x="177" y="177"/>
                    </a:lnTo>
                    <a:lnTo>
                      <a:pt x="173" y="141"/>
                    </a:lnTo>
                    <a:lnTo>
                      <a:pt x="162" y="109"/>
                    </a:lnTo>
                    <a:lnTo>
                      <a:pt x="146" y="79"/>
                    </a:lnTo>
                    <a:lnTo>
                      <a:pt x="124" y="53"/>
                    </a:lnTo>
                    <a:lnTo>
                      <a:pt x="98" y="31"/>
                    </a:lnTo>
                    <a:lnTo>
                      <a:pt x="68" y="15"/>
                    </a:lnTo>
                    <a:lnTo>
                      <a:pt x="35" y="4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32" y="18"/>
                    </a:lnTo>
                    <a:lnTo>
                      <a:pt x="63" y="29"/>
                    </a:lnTo>
                    <a:lnTo>
                      <a:pt x="91" y="42"/>
                    </a:lnTo>
                    <a:lnTo>
                      <a:pt x="115" y="62"/>
                    </a:lnTo>
                    <a:lnTo>
                      <a:pt x="135" y="86"/>
                    </a:lnTo>
                    <a:lnTo>
                      <a:pt x="149" y="114"/>
                    </a:lnTo>
                    <a:lnTo>
                      <a:pt x="159" y="144"/>
                    </a:lnTo>
                    <a:lnTo>
                      <a:pt x="161" y="177"/>
                    </a:lnTo>
                    <a:lnTo>
                      <a:pt x="177" y="17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3" name="Freeform 2096">
                <a:extLst>
                  <a:ext uri="{FF2B5EF4-FFF2-40B4-BE49-F238E27FC236}">
                    <a16:creationId xmlns:a16="http://schemas.microsoft.com/office/drawing/2014/main" id="{2A7F06F5-4B25-49F2-8EDC-63DB809FBA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8" y="3430"/>
                <a:ext cx="88" cy="89"/>
              </a:xfrm>
              <a:custGeom>
                <a:avLst/>
                <a:gdLst>
                  <a:gd name="T0" fmla="*/ 0 w 177"/>
                  <a:gd name="T1" fmla="*/ 1 h 177"/>
                  <a:gd name="T2" fmla="*/ 0 w 177"/>
                  <a:gd name="T3" fmla="*/ 1 h 177"/>
                  <a:gd name="T4" fmla="*/ 0 w 177"/>
                  <a:gd name="T5" fmla="*/ 1 h 177"/>
                  <a:gd name="T6" fmla="*/ 0 w 177"/>
                  <a:gd name="T7" fmla="*/ 1 h 177"/>
                  <a:gd name="T8" fmla="*/ 0 w 177"/>
                  <a:gd name="T9" fmla="*/ 1 h 177"/>
                  <a:gd name="T10" fmla="*/ 0 w 177"/>
                  <a:gd name="T11" fmla="*/ 1 h 177"/>
                  <a:gd name="T12" fmla="*/ 0 w 177"/>
                  <a:gd name="T13" fmla="*/ 1 h 177"/>
                  <a:gd name="T14" fmla="*/ 0 w 177"/>
                  <a:gd name="T15" fmla="*/ 1 h 177"/>
                  <a:gd name="T16" fmla="*/ 0 w 177"/>
                  <a:gd name="T17" fmla="*/ 1 h 177"/>
                  <a:gd name="T18" fmla="*/ 0 w 177"/>
                  <a:gd name="T19" fmla="*/ 0 h 177"/>
                  <a:gd name="T20" fmla="*/ 0 w 177"/>
                  <a:gd name="T21" fmla="*/ 0 h 177"/>
                  <a:gd name="T22" fmla="*/ 0 w 177"/>
                  <a:gd name="T23" fmla="*/ 1 h 177"/>
                  <a:gd name="T24" fmla="*/ 0 w 177"/>
                  <a:gd name="T25" fmla="*/ 1 h 177"/>
                  <a:gd name="T26" fmla="*/ 0 w 177"/>
                  <a:gd name="T27" fmla="*/ 1 h 177"/>
                  <a:gd name="T28" fmla="*/ 0 w 177"/>
                  <a:gd name="T29" fmla="*/ 1 h 177"/>
                  <a:gd name="T30" fmla="*/ 0 w 177"/>
                  <a:gd name="T31" fmla="*/ 1 h 177"/>
                  <a:gd name="T32" fmla="*/ 0 w 177"/>
                  <a:gd name="T33" fmla="*/ 1 h 177"/>
                  <a:gd name="T34" fmla="*/ 0 w 177"/>
                  <a:gd name="T35" fmla="*/ 1 h 177"/>
                  <a:gd name="T36" fmla="*/ 0 w 177"/>
                  <a:gd name="T37" fmla="*/ 1 h 177"/>
                  <a:gd name="T38" fmla="*/ 0 w 177"/>
                  <a:gd name="T39" fmla="*/ 1 h 177"/>
                  <a:gd name="T40" fmla="*/ 0 w 177"/>
                  <a:gd name="T41" fmla="*/ 1 h 17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77"/>
                  <a:gd name="T64" fmla="*/ 0 h 177"/>
                  <a:gd name="T65" fmla="*/ 177 w 177"/>
                  <a:gd name="T66" fmla="*/ 177 h 17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77" h="177">
                    <a:moveTo>
                      <a:pt x="0" y="177"/>
                    </a:moveTo>
                    <a:lnTo>
                      <a:pt x="0" y="177"/>
                    </a:lnTo>
                    <a:lnTo>
                      <a:pt x="35" y="173"/>
                    </a:lnTo>
                    <a:lnTo>
                      <a:pt x="68" y="163"/>
                    </a:lnTo>
                    <a:lnTo>
                      <a:pt x="98" y="146"/>
                    </a:lnTo>
                    <a:lnTo>
                      <a:pt x="124" y="125"/>
                    </a:lnTo>
                    <a:lnTo>
                      <a:pt x="146" y="98"/>
                    </a:lnTo>
                    <a:lnTo>
                      <a:pt x="162" y="68"/>
                    </a:lnTo>
                    <a:lnTo>
                      <a:pt x="173" y="36"/>
                    </a:lnTo>
                    <a:lnTo>
                      <a:pt x="177" y="0"/>
                    </a:lnTo>
                    <a:lnTo>
                      <a:pt x="161" y="0"/>
                    </a:lnTo>
                    <a:lnTo>
                      <a:pt x="159" y="34"/>
                    </a:lnTo>
                    <a:lnTo>
                      <a:pt x="149" y="63"/>
                    </a:lnTo>
                    <a:lnTo>
                      <a:pt x="135" y="91"/>
                    </a:lnTo>
                    <a:lnTo>
                      <a:pt x="115" y="115"/>
                    </a:lnTo>
                    <a:lnTo>
                      <a:pt x="91" y="135"/>
                    </a:lnTo>
                    <a:lnTo>
                      <a:pt x="63" y="149"/>
                    </a:lnTo>
                    <a:lnTo>
                      <a:pt x="32" y="159"/>
                    </a:lnTo>
                    <a:lnTo>
                      <a:pt x="0" y="161"/>
                    </a:lnTo>
                    <a:lnTo>
                      <a:pt x="0" y="17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4" name="Freeform 2097">
                <a:extLst>
                  <a:ext uri="{FF2B5EF4-FFF2-40B4-BE49-F238E27FC236}">
                    <a16:creationId xmlns:a16="http://schemas.microsoft.com/office/drawing/2014/main" id="{1630248B-0C81-4C10-BA6C-1F6BA534B2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9" y="3430"/>
                <a:ext cx="89" cy="89"/>
              </a:xfrm>
              <a:custGeom>
                <a:avLst/>
                <a:gdLst>
                  <a:gd name="T0" fmla="*/ 0 w 177"/>
                  <a:gd name="T1" fmla="*/ 0 h 177"/>
                  <a:gd name="T2" fmla="*/ 0 w 177"/>
                  <a:gd name="T3" fmla="*/ 0 h 177"/>
                  <a:gd name="T4" fmla="*/ 1 w 177"/>
                  <a:gd name="T5" fmla="*/ 1 h 177"/>
                  <a:gd name="T6" fmla="*/ 1 w 177"/>
                  <a:gd name="T7" fmla="*/ 1 h 177"/>
                  <a:gd name="T8" fmla="*/ 1 w 177"/>
                  <a:gd name="T9" fmla="*/ 1 h 177"/>
                  <a:gd name="T10" fmla="*/ 1 w 177"/>
                  <a:gd name="T11" fmla="*/ 1 h 177"/>
                  <a:gd name="T12" fmla="*/ 1 w 177"/>
                  <a:gd name="T13" fmla="*/ 1 h 177"/>
                  <a:gd name="T14" fmla="*/ 1 w 177"/>
                  <a:gd name="T15" fmla="*/ 1 h 177"/>
                  <a:gd name="T16" fmla="*/ 1 w 177"/>
                  <a:gd name="T17" fmla="*/ 1 h 177"/>
                  <a:gd name="T18" fmla="*/ 1 w 177"/>
                  <a:gd name="T19" fmla="*/ 1 h 177"/>
                  <a:gd name="T20" fmla="*/ 1 w 177"/>
                  <a:gd name="T21" fmla="*/ 1 h 177"/>
                  <a:gd name="T22" fmla="*/ 1 w 177"/>
                  <a:gd name="T23" fmla="*/ 1 h 177"/>
                  <a:gd name="T24" fmla="*/ 1 w 177"/>
                  <a:gd name="T25" fmla="*/ 1 h 177"/>
                  <a:gd name="T26" fmla="*/ 1 w 177"/>
                  <a:gd name="T27" fmla="*/ 1 h 177"/>
                  <a:gd name="T28" fmla="*/ 1 w 177"/>
                  <a:gd name="T29" fmla="*/ 1 h 177"/>
                  <a:gd name="T30" fmla="*/ 1 w 177"/>
                  <a:gd name="T31" fmla="*/ 1 h 177"/>
                  <a:gd name="T32" fmla="*/ 1 w 177"/>
                  <a:gd name="T33" fmla="*/ 1 h 177"/>
                  <a:gd name="T34" fmla="*/ 1 w 177"/>
                  <a:gd name="T35" fmla="*/ 1 h 177"/>
                  <a:gd name="T36" fmla="*/ 1 w 177"/>
                  <a:gd name="T37" fmla="*/ 0 h 177"/>
                  <a:gd name="T38" fmla="*/ 1 w 177"/>
                  <a:gd name="T39" fmla="*/ 0 h 177"/>
                  <a:gd name="T40" fmla="*/ 0 w 177"/>
                  <a:gd name="T41" fmla="*/ 0 h 17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77"/>
                  <a:gd name="T64" fmla="*/ 0 h 177"/>
                  <a:gd name="T65" fmla="*/ 177 w 177"/>
                  <a:gd name="T66" fmla="*/ 177 h 17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77" h="177">
                    <a:moveTo>
                      <a:pt x="0" y="0"/>
                    </a:moveTo>
                    <a:lnTo>
                      <a:pt x="0" y="0"/>
                    </a:lnTo>
                    <a:lnTo>
                      <a:pt x="4" y="36"/>
                    </a:lnTo>
                    <a:lnTo>
                      <a:pt x="15" y="68"/>
                    </a:lnTo>
                    <a:lnTo>
                      <a:pt x="31" y="98"/>
                    </a:lnTo>
                    <a:lnTo>
                      <a:pt x="54" y="125"/>
                    </a:lnTo>
                    <a:lnTo>
                      <a:pt x="79" y="146"/>
                    </a:lnTo>
                    <a:lnTo>
                      <a:pt x="109" y="163"/>
                    </a:lnTo>
                    <a:lnTo>
                      <a:pt x="143" y="173"/>
                    </a:lnTo>
                    <a:lnTo>
                      <a:pt x="177" y="177"/>
                    </a:lnTo>
                    <a:lnTo>
                      <a:pt x="177" y="161"/>
                    </a:lnTo>
                    <a:lnTo>
                      <a:pt x="145" y="159"/>
                    </a:lnTo>
                    <a:lnTo>
                      <a:pt x="114" y="149"/>
                    </a:lnTo>
                    <a:lnTo>
                      <a:pt x="86" y="135"/>
                    </a:lnTo>
                    <a:lnTo>
                      <a:pt x="63" y="115"/>
                    </a:lnTo>
                    <a:lnTo>
                      <a:pt x="42" y="91"/>
                    </a:lnTo>
                    <a:lnTo>
                      <a:pt x="29" y="63"/>
                    </a:lnTo>
                    <a:lnTo>
                      <a:pt x="18" y="34"/>
                    </a:lnTo>
                    <a:lnTo>
                      <a:pt x="1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5" name="Freeform 2098">
                <a:extLst>
                  <a:ext uri="{FF2B5EF4-FFF2-40B4-BE49-F238E27FC236}">
                    <a16:creationId xmlns:a16="http://schemas.microsoft.com/office/drawing/2014/main" id="{E5E58F11-762C-4EB6-8E63-CC8BDFE340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9" y="3341"/>
                <a:ext cx="89" cy="89"/>
              </a:xfrm>
              <a:custGeom>
                <a:avLst/>
                <a:gdLst>
                  <a:gd name="T0" fmla="*/ 1 w 177"/>
                  <a:gd name="T1" fmla="*/ 0 h 177"/>
                  <a:gd name="T2" fmla="*/ 1 w 177"/>
                  <a:gd name="T3" fmla="*/ 0 h 177"/>
                  <a:gd name="T4" fmla="*/ 1 w 177"/>
                  <a:gd name="T5" fmla="*/ 1 h 177"/>
                  <a:gd name="T6" fmla="*/ 1 w 177"/>
                  <a:gd name="T7" fmla="*/ 1 h 177"/>
                  <a:gd name="T8" fmla="*/ 1 w 177"/>
                  <a:gd name="T9" fmla="*/ 1 h 177"/>
                  <a:gd name="T10" fmla="*/ 1 w 177"/>
                  <a:gd name="T11" fmla="*/ 1 h 177"/>
                  <a:gd name="T12" fmla="*/ 1 w 177"/>
                  <a:gd name="T13" fmla="*/ 1 h 177"/>
                  <a:gd name="T14" fmla="*/ 1 w 177"/>
                  <a:gd name="T15" fmla="*/ 1 h 177"/>
                  <a:gd name="T16" fmla="*/ 1 w 177"/>
                  <a:gd name="T17" fmla="*/ 1 h 177"/>
                  <a:gd name="T18" fmla="*/ 0 w 177"/>
                  <a:gd name="T19" fmla="*/ 1 h 177"/>
                  <a:gd name="T20" fmla="*/ 1 w 177"/>
                  <a:gd name="T21" fmla="*/ 1 h 177"/>
                  <a:gd name="T22" fmla="*/ 1 w 177"/>
                  <a:gd name="T23" fmla="*/ 1 h 177"/>
                  <a:gd name="T24" fmla="*/ 1 w 177"/>
                  <a:gd name="T25" fmla="*/ 1 h 177"/>
                  <a:gd name="T26" fmla="*/ 1 w 177"/>
                  <a:gd name="T27" fmla="*/ 1 h 177"/>
                  <a:gd name="T28" fmla="*/ 1 w 177"/>
                  <a:gd name="T29" fmla="*/ 1 h 177"/>
                  <a:gd name="T30" fmla="*/ 1 w 177"/>
                  <a:gd name="T31" fmla="*/ 1 h 177"/>
                  <a:gd name="T32" fmla="*/ 1 w 177"/>
                  <a:gd name="T33" fmla="*/ 1 h 177"/>
                  <a:gd name="T34" fmla="*/ 1 w 177"/>
                  <a:gd name="T35" fmla="*/ 1 h 177"/>
                  <a:gd name="T36" fmla="*/ 1 w 177"/>
                  <a:gd name="T37" fmla="*/ 1 h 177"/>
                  <a:gd name="T38" fmla="*/ 1 w 177"/>
                  <a:gd name="T39" fmla="*/ 1 h 177"/>
                  <a:gd name="T40" fmla="*/ 1 w 177"/>
                  <a:gd name="T41" fmla="*/ 0 h 17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77"/>
                  <a:gd name="T64" fmla="*/ 0 h 177"/>
                  <a:gd name="T65" fmla="*/ 177 w 177"/>
                  <a:gd name="T66" fmla="*/ 177 h 17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77" h="177">
                    <a:moveTo>
                      <a:pt x="177" y="0"/>
                    </a:moveTo>
                    <a:lnTo>
                      <a:pt x="177" y="0"/>
                    </a:lnTo>
                    <a:lnTo>
                      <a:pt x="143" y="4"/>
                    </a:lnTo>
                    <a:lnTo>
                      <a:pt x="109" y="15"/>
                    </a:lnTo>
                    <a:lnTo>
                      <a:pt x="79" y="31"/>
                    </a:lnTo>
                    <a:lnTo>
                      <a:pt x="54" y="53"/>
                    </a:lnTo>
                    <a:lnTo>
                      <a:pt x="31" y="79"/>
                    </a:lnTo>
                    <a:lnTo>
                      <a:pt x="15" y="109"/>
                    </a:lnTo>
                    <a:lnTo>
                      <a:pt x="4" y="141"/>
                    </a:lnTo>
                    <a:lnTo>
                      <a:pt x="0" y="177"/>
                    </a:lnTo>
                    <a:lnTo>
                      <a:pt x="16" y="177"/>
                    </a:lnTo>
                    <a:lnTo>
                      <a:pt x="18" y="144"/>
                    </a:lnTo>
                    <a:lnTo>
                      <a:pt x="29" y="114"/>
                    </a:lnTo>
                    <a:lnTo>
                      <a:pt x="42" y="86"/>
                    </a:lnTo>
                    <a:lnTo>
                      <a:pt x="63" y="62"/>
                    </a:lnTo>
                    <a:lnTo>
                      <a:pt x="86" y="42"/>
                    </a:lnTo>
                    <a:lnTo>
                      <a:pt x="114" y="29"/>
                    </a:lnTo>
                    <a:lnTo>
                      <a:pt x="145" y="18"/>
                    </a:lnTo>
                    <a:lnTo>
                      <a:pt x="177" y="16"/>
                    </a:lnTo>
                    <a:lnTo>
                      <a:pt x="17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6" name="Freeform 2099">
                <a:extLst>
                  <a:ext uri="{FF2B5EF4-FFF2-40B4-BE49-F238E27FC236}">
                    <a16:creationId xmlns:a16="http://schemas.microsoft.com/office/drawing/2014/main" id="{A4A702CF-EED8-458E-931C-25F53F42B7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3" y="3602"/>
                <a:ext cx="819" cy="285"/>
              </a:xfrm>
              <a:custGeom>
                <a:avLst/>
                <a:gdLst>
                  <a:gd name="T0" fmla="*/ 7 w 1637"/>
                  <a:gd name="T1" fmla="*/ 0 h 570"/>
                  <a:gd name="T2" fmla="*/ 7 w 1637"/>
                  <a:gd name="T3" fmla="*/ 1 h 570"/>
                  <a:gd name="T4" fmla="*/ 7 w 1637"/>
                  <a:gd name="T5" fmla="*/ 1 h 570"/>
                  <a:gd name="T6" fmla="*/ 7 w 1637"/>
                  <a:gd name="T7" fmla="*/ 1 h 570"/>
                  <a:gd name="T8" fmla="*/ 7 w 1637"/>
                  <a:gd name="T9" fmla="*/ 1 h 570"/>
                  <a:gd name="T10" fmla="*/ 7 w 1637"/>
                  <a:gd name="T11" fmla="*/ 1 h 570"/>
                  <a:gd name="T12" fmla="*/ 7 w 1637"/>
                  <a:gd name="T13" fmla="*/ 1 h 570"/>
                  <a:gd name="T14" fmla="*/ 7 w 1637"/>
                  <a:gd name="T15" fmla="*/ 1 h 570"/>
                  <a:gd name="T16" fmla="*/ 7 w 1637"/>
                  <a:gd name="T17" fmla="*/ 1 h 570"/>
                  <a:gd name="T18" fmla="*/ 7 w 1637"/>
                  <a:gd name="T19" fmla="*/ 1 h 570"/>
                  <a:gd name="T20" fmla="*/ 7 w 1637"/>
                  <a:gd name="T21" fmla="*/ 1 h 570"/>
                  <a:gd name="T22" fmla="*/ 7 w 1637"/>
                  <a:gd name="T23" fmla="*/ 1 h 570"/>
                  <a:gd name="T24" fmla="*/ 7 w 1637"/>
                  <a:gd name="T25" fmla="*/ 2 h 570"/>
                  <a:gd name="T26" fmla="*/ 7 w 1637"/>
                  <a:gd name="T27" fmla="*/ 2 h 570"/>
                  <a:gd name="T28" fmla="*/ 7 w 1637"/>
                  <a:gd name="T29" fmla="*/ 3 h 570"/>
                  <a:gd name="T30" fmla="*/ 7 w 1637"/>
                  <a:gd name="T31" fmla="*/ 3 h 570"/>
                  <a:gd name="T32" fmla="*/ 7 w 1637"/>
                  <a:gd name="T33" fmla="*/ 3 h 570"/>
                  <a:gd name="T34" fmla="*/ 7 w 1637"/>
                  <a:gd name="T35" fmla="*/ 3 h 570"/>
                  <a:gd name="T36" fmla="*/ 7 w 1637"/>
                  <a:gd name="T37" fmla="*/ 3 h 570"/>
                  <a:gd name="T38" fmla="*/ 7 w 1637"/>
                  <a:gd name="T39" fmla="*/ 3 h 570"/>
                  <a:gd name="T40" fmla="*/ 7 w 1637"/>
                  <a:gd name="T41" fmla="*/ 3 h 570"/>
                  <a:gd name="T42" fmla="*/ 7 w 1637"/>
                  <a:gd name="T43" fmla="*/ 3 h 570"/>
                  <a:gd name="T44" fmla="*/ 7 w 1637"/>
                  <a:gd name="T45" fmla="*/ 3 h 570"/>
                  <a:gd name="T46" fmla="*/ 1 w 1637"/>
                  <a:gd name="T47" fmla="*/ 3 h 570"/>
                  <a:gd name="T48" fmla="*/ 1 w 1637"/>
                  <a:gd name="T49" fmla="*/ 3 h 570"/>
                  <a:gd name="T50" fmla="*/ 1 w 1637"/>
                  <a:gd name="T51" fmla="*/ 3 h 570"/>
                  <a:gd name="T52" fmla="*/ 1 w 1637"/>
                  <a:gd name="T53" fmla="*/ 3 h 570"/>
                  <a:gd name="T54" fmla="*/ 1 w 1637"/>
                  <a:gd name="T55" fmla="*/ 3 h 570"/>
                  <a:gd name="T56" fmla="*/ 1 w 1637"/>
                  <a:gd name="T57" fmla="*/ 3 h 570"/>
                  <a:gd name="T58" fmla="*/ 1 w 1637"/>
                  <a:gd name="T59" fmla="*/ 3 h 570"/>
                  <a:gd name="T60" fmla="*/ 1 w 1637"/>
                  <a:gd name="T61" fmla="*/ 3 h 570"/>
                  <a:gd name="T62" fmla="*/ 1 w 1637"/>
                  <a:gd name="T63" fmla="*/ 3 h 570"/>
                  <a:gd name="T64" fmla="*/ 1 w 1637"/>
                  <a:gd name="T65" fmla="*/ 3 h 570"/>
                  <a:gd name="T66" fmla="*/ 1 w 1637"/>
                  <a:gd name="T67" fmla="*/ 2 h 570"/>
                  <a:gd name="T68" fmla="*/ 0 w 1637"/>
                  <a:gd name="T69" fmla="*/ 2 h 570"/>
                  <a:gd name="T70" fmla="*/ 0 w 1637"/>
                  <a:gd name="T71" fmla="*/ 1 h 570"/>
                  <a:gd name="T72" fmla="*/ 1 w 1637"/>
                  <a:gd name="T73" fmla="*/ 1 h 570"/>
                  <a:gd name="T74" fmla="*/ 1 w 1637"/>
                  <a:gd name="T75" fmla="*/ 1 h 570"/>
                  <a:gd name="T76" fmla="*/ 1 w 1637"/>
                  <a:gd name="T77" fmla="*/ 1 h 570"/>
                  <a:gd name="T78" fmla="*/ 1 w 1637"/>
                  <a:gd name="T79" fmla="*/ 1 h 570"/>
                  <a:gd name="T80" fmla="*/ 1 w 1637"/>
                  <a:gd name="T81" fmla="*/ 1 h 570"/>
                  <a:gd name="T82" fmla="*/ 1 w 1637"/>
                  <a:gd name="T83" fmla="*/ 1 h 570"/>
                  <a:gd name="T84" fmla="*/ 1 w 1637"/>
                  <a:gd name="T85" fmla="*/ 1 h 570"/>
                  <a:gd name="T86" fmla="*/ 1 w 1637"/>
                  <a:gd name="T87" fmla="*/ 1 h 570"/>
                  <a:gd name="T88" fmla="*/ 1 w 1637"/>
                  <a:gd name="T89" fmla="*/ 1 h 570"/>
                  <a:gd name="T90" fmla="*/ 1 w 1637"/>
                  <a:gd name="T91" fmla="*/ 1 h 570"/>
                  <a:gd name="T92" fmla="*/ 1 w 1637"/>
                  <a:gd name="T93" fmla="*/ 0 h 57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637"/>
                  <a:gd name="T142" fmla="*/ 0 h 570"/>
                  <a:gd name="T143" fmla="*/ 1637 w 1637"/>
                  <a:gd name="T144" fmla="*/ 570 h 570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637" h="570">
                    <a:moveTo>
                      <a:pt x="77" y="0"/>
                    </a:moveTo>
                    <a:lnTo>
                      <a:pt x="1560" y="0"/>
                    </a:lnTo>
                    <a:lnTo>
                      <a:pt x="1564" y="1"/>
                    </a:lnTo>
                    <a:lnTo>
                      <a:pt x="1568" y="1"/>
                    </a:lnTo>
                    <a:lnTo>
                      <a:pt x="1572" y="1"/>
                    </a:lnTo>
                    <a:lnTo>
                      <a:pt x="1575" y="2"/>
                    </a:lnTo>
                    <a:lnTo>
                      <a:pt x="1580" y="3"/>
                    </a:lnTo>
                    <a:lnTo>
                      <a:pt x="1583" y="4"/>
                    </a:lnTo>
                    <a:lnTo>
                      <a:pt x="1587" y="5"/>
                    </a:lnTo>
                    <a:lnTo>
                      <a:pt x="1590" y="6"/>
                    </a:lnTo>
                    <a:lnTo>
                      <a:pt x="1594" y="8"/>
                    </a:lnTo>
                    <a:lnTo>
                      <a:pt x="1597" y="10"/>
                    </a:lnTo>
                    <a:lnTo>
                      <a:pt x="1600" y="11"/>
                    </a:lnTo>
                    <a:lnTo>
                      <a:pt x="1603" y="13"/>
                    </a:lnTo>
                    <a:lnTo>
                      <a:pt x="1606" y="16"/>
                    </a:lnTo>
                    <a:lnTo>
                      <a:pt x="1610" y="18"/>
                    </a:lnTo>
                    <a:lnTo>
                      <a:pt x="1612" y="20"/>
                    </a:lnTo>
                    <a:lnTo>
                      <a:pt x="1614" y="24"/>
                    </a:lnTo>
                    <a:lnTo>
                      <a:pt x="1618" y="26"/>
                    </a:lnTo>
                    <a:lnTo>
                      <a:pt x="1620" y="28"/>
                    </a:lnTo>
                    <a:lnTo>
                      <a:pt x="1622" y="32"/>
                    </a:lnTo>
                    <a:lnTo>
                      <a:pt x="1625" y="35"/>
                    </a:lnTo>
                    <a:lnTo>
                      <a:pt x="1626" y="38"/>
                    </a:lnTo>
                    <a:lnTo>
                      <a:pt x="1628" y="41"/>
                    </a:lnTo>
                    <a:lnTo>
                      <a:pt x="1629" y="44"/>
                    </a:lnTo>
                    <a:lnTo>
                      <a:pt x="1631" y="48"/>
                    </a:lnTo>
                    <a:lnTo>
                      <a:pt x="1633" y="52"/>
                    </a:lnTo>
                    <a:lnTo>
                      <a:pt x="1634" y="56"/>
                    </a:lnTo>
                    <a:lnTo>
                      <a:pt x="1635" y="59"/>
                    </a:lnTo>
                    <a:lnTo>
                      <a:pt x="1636" y="63"/>
                    </a:lnTo>
                    <a:lnTo>
                      <a:pt x="1636" y="66"/>
                    </a:lnTo>
                    <a:lnTo>
                      <a:pt x="1637" y="71"/>
                    </a:lnTo>
                    <a:lnTo>
                      <a:pt x="1637" y="74"/>
                    </a:lnTo>
                    <a:lnTo>
                      <a:pt x="1637" y="79"/>
                    </a:lnTo>
                    <a:lnTo>
                      <a:pt x="1637" y="490"/>
                    </a:lnTo>
                    <a:lnTo>
                      <a:pt x="1637" y="495"/>
                    </a:lnTo>
                    <a:lnTo>
                      <a:pt x="1637" y="498"/>
                    </a:lnTo>
                    <a:lnTo>
                      <a:pt x="1636" y="503"/>
                    </a:lnTo>
                    <a:lnTo>
                      <a:pt x="1636" y="506"/>
                    </a:lnTo>
                    <a:lnTo>
                      <a:pt x="1635" y="510"/>
                    </a:lnTo>
                    <a:lnTo>
                      <a:pt x="1634" y="513"/>
                    </a:lnTo>
                    <a:lnTo>
                      <a:pt x="1633" y="518"/>
                    </a:lnTo>
                    <a:lnTo>
                      <a:pt x="1631" y="521"/>
                    </a:lnTo>
                    <a:lnTo>
                      <a:pt x="1629" y="525"/>
                    </a:lnTo>
                    <a:lnTo>
                      <a:pt x="1628" y="528"/>
                    </a:lnTo>
                    <a:lnTo>
                      <a:pt x="1626" y="532"/>
                    </a:lnTo>
                    <a:lnTo>
                      <a:pt x="1625" y="534"/>
                    </a:lnTo>
                    <a:lnTo>
                      <a:pt x="1622" y="537"/>
                    </a:lnTo>
                    <a:lnTo>
                      <a:pt x="1620" y="541"/>
                    </a:lnTo>
                    <a:lnTo>
                      <a:pt x="1618" y="543"/>
                    </a:lnTo>
                    <a:lnTo>
                      <a:pt x="1614" y="547"/>
                    </a:lnTo>
                    <a:lnTo>
                      <a:pt x="1612" y="549"/>
                    </a:lnTo>
                    <a:lnTo>
                      <a:pt x="1610" y="551"/>
                    </a:lnTo>
                    <a:lnTo>
                      <a:pt x="1606" y="554"/>
                    </a:lnTo>
                    <a:lnTo>
                      <a:pt x="1603" y="556"/>
                    </a:lnTo>
                    <a:lnTo>
                      <a:pt x="1600" y="558"/>
                    </a:lnTo>
                    <a:lnTo>
                      <a:pt x="1597" y="559"/>
                    </a:lnTo>
                    <a:lnTo>
                      <a:pt x="1594" y="562"/>
                    </a:lnTo>
                    <a:lnTo>
                      <a:pt x="1590" y="563"/>
                    </a:lnTo>
                    <a:lnTo>
                      <a:pt x="1587" y="565"/>
                    </a:lnTo>
                    <a:lnTo>
                      <a:pt x="1583" y="566"/>
                    </a:lnTo>
                    <a:lnTo>
                      <a:pt x="1580" y="567"/>
                    </a:lnTo>
                    <a:lnTo>
                      <a:pt x="1575" y="567"/>
                    </a:lnTo>
                    <a:lnTo>
                      <a:pt x="1572" y="568"/>
                    </a:lnTo>
                    <a:lnTo>
                      <a:pt x="1568" y="570"/>
                    </a:lnTo>
                    <a:lnTo>
                      <a:pt x="1564" y="570"/>
                    </a:lnTo>
                    <a:lnTo>
                      <a:pt x="1560" y="570"/>
                    </a:lnTo>
                    <a:lnTo>
                      <a:pt x="77" y="570"/>
                    </a:lnTo>
                    <a:lnTo>
                      <a:pt x="74" y="570"/>
                    </a:lnTo>
                    <a:lnTo>
                      <a:pt x="69" y="570"/>
                    </a:lnTo>
                    <a:lnTo>
                      <a:pt x="66" y="568"/>
                    </a:lnTo>
                    <a:lnTo>
                      <a:pt x="62" y="567"/>
                    </a:lnTo>
                    <a:lnTo>
                      <a:pt x="59" y="567"/>
                    </a:lnTo>
                    <a:lnTo>
                      <a:pt x="54" y="566"/>
                    </a:lnTo>
                    <a:lnTo>
                      <a:pt x="51" y="565"/>
                    </a:lnTo>
                    <a:lnTo>
                      <a:pt x="48" y="563"/>
                    </a:lnTo>
                    <a:lnTo>
                      <a:pt x="44" y="562"/>
                    </a:lnTo>
                    <a:lnTo>
                      <a:pt x="41" y="559"/>
                    </a:lnTo>
                    <a:lnTo>
                      <a:pt x="37" y="558"/>
                    </a:lnTo>
                    <a:lnTo>
                      <a:pt x="35" y="556"/>
                    </a:lnTo>
                    <a:lnTo>
                      <a:pt x="31" y="554"/>
                    </a:lnTo>
                    <a:lnTo>
                      <a:pt x="29" y="551"/>
                    </a:lnTo>
                    <a:lnTo>
                      <a:pt x="26" y="549"/>
                    </a:lnTo>
                    <a:lnTo>
                      <a:pt x="23" y="547"/>
                    </a:lnTo>
                    <a:lnTo>
                      <a:pt x="21" y="543"/>
                    </a:lnTo>
                    <a:lnTo>
                      <a:pt x="19" y="541"/>
                    </a:lnTo>
                    <a:lnTo>
                      <a:pt x="15" y="537"/>
                    </a:lnTo>
                    <a:lnTo>
                      <a:pt x="14" y="534"/>
                    </a:lnTo>
                    <a:lnTo>
                      <a:pt x="12" y="532"/>
                    </a:lnTo>
                    <a:lnTo>
                      <a:pt x="10" y="528"/>
                    </a:lnTo>
                    <a:lnTo>
                      <a:pt x="8" y="525"/>
                    </a:lnTo>
                    <a:lnTo>
                      <a:pt x="6" y="521"/>
                    </a:lnTo>
                    <a:lnTo>
                      <a:pt x="5" y="518"/>
                    </a:lnTo>
                    <a:lnTo>
                      <a:pt x="4" y="513"/>
                    </a:lnTo>
                    <a:lnTo>
                      <a:pt x="3" y="510"/>
                    </a:lnTo>
                    <a:lnTo>
                      <a:pt x="1" y="506"/>
                    </a:lnTo>
                    <a:lnTo>
                      <a:pt x="1" y="503"/>
                    </a:lnTo>
                    <a:lnTo>
                      <a:pt x="0" y="498"/>
                    </a:lnTo>
                    <a:lnTo>
                      <a:pt x="0" y="495"/>
                    </a:lnTo>
                    <a:lnTo>
                      <a:pt x="0" y="490"/>
                    </a:lnTo>
                    <a:lnTo>
                      <a:pt x="0" y="79"/>
                    </a:lnTo>
                    <a:lnTo>
                      <a:pt x="0" y="74"/>
                    </a:lnTo>
                    <a:lnTo>
                      <a:pt x="0" y="71"/>
                    </a:lnTo>
                    <a:lnTo>
                      <a:pt x="1" y="66"/>
                    </a:lnTo>
                    <a:lnTo>
                      <a:pt x="1" y="63"/>
                    </a:lnTo>
                    <a:lnTo>
                      <a:pt x="3" y="59"/>
                    </a:lnTo>
                    <a:lnTo>
                      <a:pt x="4" y="56"/>
                    </a:lnTo>
                    <a:lnTo>
                      <a:pt x="5" y="52"/>
                    </a:lnTo>
                    <a:lnTo>
                      <a:pt x="6" y="48"/>
                    </a:lnTo>
                    <a:lnTo>
                      <a:pt x="8" y="44"/>
                    </a:lnTo>
                    <a:lnTo>
                      <a:pt x="10" y="41"/>
                    </a:lnTo>
                    <a:lnTo>
                      <a:pt x="12" y="38"/>
                    </a:lnTo>
                    <a:lnTo>
                      <a:pt x="14" y="35"/>
                    </a:lnTo>
                    <a:lnTo>
                      <a:pt x="15" y="32"/>
                    </a:lnTo>
                    <a:lnTo>
                      <a:pt x="19" y="28"/>
                    </a:lnTo>
                    <a:lnTo>
                      <a:pt x="21" y="26"/>
                    </a:lnTo>
                    <a:lnTo>
                      <a:pt x="23" y="24"/>
                    </a:lnTo>
                    <a:lnTo>
                      <a:pt x="26" y="20"/>
                    </a:lnTo>
                    <a:lnTo>
                      <a:pt x="29" y="18"/>
                    </a:lnTo>
                    <a:lnTo>
                      <a:pt x="31" y="16"/>
                    </a:lnTo>
                    <a:lnTo>
                      <a:pt x="35" y="13"/>
                    </a:lnTo>
                    <a:lnTo>
                      <a:pt x="37" y="11"/>
                    </a:lnTo>
                    <a:lnTo>
                      <a:pt x="41" y="10"/>
                    </a:lnTo>
                    <a:lnTo>
                      <a:pt x="44" y="8"/>
                    </a:lnTo>
                    <a:lnTo>
                      <a:pt x="48" y="6"/>
                    </a:lnTo>
                    <a:lnTo>
                      <a:pt x="51" y="5"/>
                    </a:lnTo>
                    <a:lnTo>
                      <a:pt x="54" y="4"/>
                    </a:lnTo>
                    <a:lnTo>
                      <a:pt x="59" y="3"/>
                    </a:lnTo>
                    <a:lnTo>
                      <a:pt x="62" y="2"/>
                    </a:lnTo>
                    <a:lnTo>
                      <a:pt x="66" y="1"/>
                    </a:lnTo>
                    <a:lnTo>
                      <a:pt x="69" y="1"/>
                    </a:lnTo>
                    <a:lnTo>
                      <a:pt x="74" y="1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7" name="Freeform 2100">
                <a:extLst>
                  <a:ext uri="{FF2B5EF4-FFF2-40B4-BE49-F238E27FC236}">
                    <a16:creationId xmlns:a16="http://schemas.microsoft.com/office/drawing/2014/main" id="{3A532D06-9F43-4878-8DA8-DDD19EA595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3" y="3602"/>
                <a:ext cx="819" cy="285"/>
              </a:xfrm>
              <a:custGeom>
                <a:avLst/>
                <a:gdLst>
                  <a:gd name="T0" fmla="*/ 7 w 1637"/>
                  <a:gd name="T1" fmla="*/ 0 h 570"/>
                  <a:gd name="T2" fmla="*/ 7 w 1637"/>
                  <a:gd name="T3" fmla="*/ 1 h 570"/>
                  <a:gd name="T4" fmla="*/ 7 w 1637"/>
                  <a:gd name="T5" fmla="*/ 1 h 570"/>
                  <a:gd name="T6" fmla="*/ 7 w 1637"/>
                  <a:gd name="T7" fmla="*/ 1 h 570"/>
                  <a:gd name="T8" fmla="*/ 7 w 1637"/>
                  <a:gd name="T9" fmla="*/ 1 h 570"/>
                  <a:gd name="T10" fmla="*/ 7 w 1637"/>
                  <a:gd name="T11" fmla="*/ 1 h 570"/>
                  <a:gd name="T12" fmla="*/ 7 w 1637"/>
                  <a:gd name="T13" fmla="*/ 1 h 570"/>
                  <a:gd name="T14" fmla="*/ 7 w 1637"/>
                  <a:gd name="T15" fmla="*/ 1 h 570"/>
                  <a:gd name="T16" fmla="*/ 7 w 1637"/>
                  <a:gd name="T17" fmla="*/ 1 h 570"/>
                  <a:gd name="T18" fmla="*/ 7 w 1637"/>
                  <a:gd name="T19" fmla="*/ 1 h 570"/>
                  <a:gd name="T20" fmla="*/ 7 w 1637"/>
                  <a:gd name="T21" fmla="*/ 1 h 570"/>
                  <a:gd name="T22" fmla="*/ 7 w 1637"/>
                  <a:gd name="T23" fmla="*/ 2 h 570"/>
                  <a:gd name="T24" fmla="*/ 7 w 1637"/>
                  <a:gd name="T25" fmla="*/ 2 h 570"/>
                  <a:gd name="T26" fmla="*/ 7 w 1637"/>
                  <a:gd name="T27" fmla="*/ 2 h 570"/>
                  <a:gd name="T28" fmla="*/ 7 w 1637"/>
                  <a:gd name="T29" fmla="*/ 3 h 570"/>
                  <a:gd name="T30" fmla="*/ 7 w 1637"/>
                  <a:gd name="T31" fmla="*/ 3 h 570"/>
                  <a:gd name="T32" fmla="*/ 7 w 1637"/>
                  <a:gd name="T33" fmla="*/ 3 h 570"/>
                  <a:gd name="T34" fmla="*/ 7 w 1637"/>
                  <a:gd name="T35" fmla="*/ 3 h 570"/>
                  <a:gd name="T36" fmla="*/ 7 w 1637"/>
                  <a:gd name="T37" fmla="*/ 3 h 570"/>
                  <a:gd name="T38" fmla="*/ 7 w 1637"/>
                  <a:gd name="T39" fmla="*/ 3 h 570"/>
                  <a:gd name="T40" fmla="*/ 7 w 1637"/>
                  <a:gd name="T41" fmla="*/ 3 h 570"/>
                  <a:gd name="T42" fmla="*/ 7 w 1637"/>
                  <a:gd name="T43" fmla="*/ 3 h 570"/>
                  <a:gd name="T44" fmla="*/ 7 w 1637"/>
                  <a:gd name="T45" fmla="*/ 3 h 570"/>
                  <a:gd name="T46" fmla="*/ 1 w 1637"/>
                  <a:gd name="T47" fmla="*/ 3 h 570"/>
                  <a:gd name="T48" fmla="*/ 1 w 1637"/>
                  <a:gd name="T49" fmla="*/ 3 h 570"/>
                  <a:gd name="T50" fmla="*/ 1 w 1637"/>
                  <a:gd name="T51" fmla="*/ 3 h 570"/>
                  <a:gd name="T52" fmla="*/ 1 w 1637"/>
                  <a:gd name="T53" fmla="*/ 3 h 570"/>
                  <a:gd name="T54" fmla="*/ 1 w 1637"/>
                  <a:gd name="T55" fmla="*/ 3 h 570"/>
                  <a:gd name="T56" fmla="*/ 1 w 1637"/>
                  <a:gd name="T57" fmla="*/ 3 h 570"/>
                  <a:gd name="T58" fmla="*/ 1 w 1637"/>
                  <a:gd name="T59" fmla="*/ 3 h 570"/>
                  <a:gd name="T60" fmla="*/ 1 w 1637"/>
                  <a:gd name="T61" fmla="*/ 3 h 570"/>
                  <a:gd name="T62" fmla="*/ 1 w 1637"/>
                  <a:gd name="T63" fmla="*/ 3 h 570"/>
                  <a:gd name="T64" fmla="*/ 1 w 1637"/>
                  <a:gd name="T65" fmla="*/ 2 h 570"/>
                  <a:gd name="T66" fmla="*/ 0 w 1637"/>
                  <a:gd name="T67" fmla="*/ 2 h 570"/>
                  <a:gd name="T68" fmla="*/ 0 w 1637"/>
                  <a:gd name="T69" fmla="*/ 1 h 570"/>
                  <a:gd name="T70" fmla="*/ 1 w 1637"/>
                  <a:gd name="T71" fmla="*/ 1 h 570"/>
                  <a:gd name="T72" fmla="*/ 1 w 1637"/>
                  <a:gd name="T73" fmla="*/ 1 h 570"/>
                  <a:gd name="T74" fmla="*/ 1 w 1637"/>
                  <a:gd name="T75" fmla="*/ 1 h 570"/>
                  <a:gd name="T76" fmla="*/ 1 w 1637"/>
                  <a:gd name="T77" fmla="*/ 1 h 570"/>
                  <a:gd name="T78" fmla="*/ 1 w 1637"/>
                  <a:gd name="T79" fmla="*/ 1 h 570"/>
                  <a:gd name="T80" fmla="*/ 1 w 1637"/>
                  <a:gd name="T81" fmla="*/ 1 h 570"/>
                  <a:gd name="T82" fmla="*/ 1 w 1637"/>
                  <a:gd name="T83" fmla="*/ 1 h 570"/>
                  <a:gd name="T84" fmla="*/ 1 w 1637"/>
                  <a:gd name="T85" fmla="*/ 1 h 570"/>
                  <a:gd name="T86" fmla="*/ 1 w 1637"/>
                  <a:gd name="T87" fmla="*/ 1 h 570"/>
                  <a:gd name="T88" fmla="*/ 1 w 1637"/>
                  <a:gd name="T89" fmla="*/ 1 h 57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637"/>
                  <a:gd name="T136" fmla="*/ 0 h 570"/>
                  <a:gd name="T137" fmla="*/ 1637 w 1637"/>
                  <a:gd name="T138" fmla="*/ 570 h 57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637" h="570">
                    <a:moveTo>
                      <a:pt x="77" y="0"/>
                    </a:moveTo>
                    <a:lnTo>
                      <a:pt x="1560" y="0"/>
                    </a:lnTo>
                    <a:lnTo>
                      <a:pt x="1564" y="1"/>
                    </a:lnTo>
                    <a:lnTo>
                      <a:pt x="1568" y="1"/>
                    </a:lnTo>
                    <a:lnTo>
                      <a:pt x="1572" y="1"/>
                    </a:lnTo>
                    <a:lnTo>
                      <a:pt x="1575" y="2"/>
                    </a:lnTo>
                    <a:lnTo>
                      <a:pt x="1580" y="3"/>
                    </a:lnTo>
                    <a:lnTo>
                      <a:pt x="1583" y="4"/>
                    </a:lnTo>
                    <a:lnTo>
                      <a:pt x="1587" y="5"/>
                    </a:lnTo>
                    <a:lnTo>
                      <a:pt x="1590" y="6"/>
                    </a:lnTo>
                    <a:lnTo>
                      <a:pt x="1594" y="8"/>
                    </a:lnTo>
                    <a:lnTo>
                      <a:pt x="1597" y="10"/>
                    </a:lnTo>
                    <a:lnTo>
                      <a:pt x="1600" y="11"/>
                    </a:lnTo>
                    <a:lnTo>
                      <a:pt x="1603" y="13"/>
                    </a:lnTo>
                    <a:lnTo>
                      <a:pt x="1606" y="16"/>
                    </a:lnTo>
                    <a:lnTo>
                      <a:pt x="1610" y="18"/>
                    </a:lnTo>
                    <a:lnTo>
                      <a:pt x="1612" y="20"/>
                    </a:lnTo>
                    <a:lnTo>
                      <a:pt x="1614" y="24"/>
                    </a:lnTo>
                    <a:lnTo>
                      <a:pt x="1618" y="26"/>
                    </a:lnTo>
                    <a:lnTo>
                      <a:pt x="1620" y="28"/>
                    </a:lnTo>
                    <a:lnTo>
                      <a:pt x="1622" y="32"/>
                    </a:lnTo>
                    <a:lnTo>
                      <a:pt x="1625" y="35"/>
                    </a:lnTo>
                    <a:lnTo>
                      <a:pt x="1626" y="38"/>
                    </a:lnTo>
                    <a:lnTo>
                      <a:pt x="1628" y="41"/>
                    </a:lnTo>
                    <a:lnTo>
                      <a:pt x="1629" y="44"/>
                    </a:lnTo>
                    <a:lnTo>
                      <a:pt x="1631" y="48"/>
                    </a:lnTo>
                    <a:lnTo>
                      <a:pt x="1633" y="52"/>
                    </a:lnTo>
                    <a:lnTo>
                      <a:pt x="1634" y="56"/>
                    </a:lnTo>
                    <a:lnTo>
                      <a:pt x="1635" y="59"/>
                    </a:lnTo>
                    <a:lnTo>
                      <a:pt x="1636" y="63"/>
                    </a:lnTo>
                    <a:lnTo>
                      <a:pt x="1636" y="66"/>
                    </a:lnTo>
                    <a:lnTo>
                      <a:pt x="1637" y="71"/>
                    </a:lnTo>
                    <a:lnTo>
                      <a:pt x="1637" y="74"/>
                    </a:lnTo>
                    <a:lnTo>
                      <a:pt x="1637" y="79"/>
                    </a:lnTo>
                    <a:lnTo>
                      <a:pt x="1637" y="490"/>
                    </a:lnTo>
                    <a:lnTo>
                      <a:pt x="1637" y="495"/>
                    </a:lnTo>
                    <a:lnTo>
                      <a:pt x="1637" y="498"/>
                    </a:lnTo>
                    <a:lnTo>
                      <a:pt x="1636" y="503"/>
                    </a:lnTo>
                    <a:lnTo>
                      <a:pt x="1636" y="506"/>
                    </a:lnTo>
                    <a:lnTo>
                      <a:pt x="1635" y="510"/>
                    </a:lnTo>
                    <a:lnTo>
                      <a:pt x="1634" y="513"/>
                    </a:lnTo>
                    <a:lnTo>
                      <a:pt x="1633" y="518"/>
                    </a:lnTo>
                    <a:lnTo>
                      <a:pt x="1631" y="521"/>
                    </a:lnTo>
                    <a:lnTo>
                      <a:pt x="1629" y="525"/>
                    </a:lnTo>
                    <a:lnTo>
                      <a:pt x="1628" y="528"/>
                    </a:lnTo>
                    <a:lnTo>
                      <a:pt x="1626" y="532"/>
                    </a:lnTo>
                    <a:lnTo>
                      <a:pt x="1625" y="534"/>
                    </a:lnTo>
                    <a:lnTo>
                      <a:pt x="1622" y="537"/>
                    </a:lnTo>
                    <a:lnTo>
                      <a:pt x="1620" y="541"/>
                    </a:lnTo>
                    <a:lnTo>
                      <a:pt x="1618" y="543"/>
                    </a:lnTo>
                    <a:lnTo>
                      <a:pt x="1614" y="547"/>
                    </a:lnTo>
                    <a:lnTo>
                      <a:pt x="1612" y="549"/>
                    </a:lnTo>
                    <a:lnTo>
                      <a:pt x="1610" y="551"/>
                    </a:lnTo>
                    <a:lnTo>
                      <a:pt x="1606" y="554"/>
                    </a:lnTo>
                    <a:lnTo>
                      <a:pt x="1603" y="556"/>
                    </a:lnTo>
                    <a:lnTo>
                      <a:pt x="1600" y="558"/>
                    </a:lnTo>
                    <a:lnTo>
                      <a:pt x="1597" y="559"/>
                    </a:lnTo>
                    <a:lnTo>
                      <a:pt x="1594" y="562"/>
                    </a:lnTo>
                    <a:lnTo>
                      <a:pt x="1590" y="563"/>
                    </a:lnTo>
                    <a:lnTo>
                      <a:pt x="1587" y="565"/>
                    </a:lnTo>
                    <a:lnTo>
                      <a:pt x="1583" y="566"/>
                    </a:lnTo>
                    <a:lnTo>
                      <a:pt x="1580" y="567"/>
                    </a:lnTo>
                    <a:lnTo>
                      <a:pt x="1575" y="567"/>
                    </a:lnTo>
                    <a:lnTo>
                      <a:pt x="1572" y="568"/>
                    </a:lnTo>
                    <a:lnTo>
                      <a:pt x="1568" y="570"/>
                    </a:lnTo>
                    <a:lnTo>
                      <a:pt x="1564" y="570"/>
                    </a:lnTo>
                    <a:lnTo>
                      <a:pt x="1560" y="570"/>
                    </a:lnTo>
                    <a:lnTo>
                      <a:pt x="77" y="570"/>
                    </a:lnTo>
                    <a:lnTo>
                      <a:pt x="74" y="570"/>
                    </a:lnTo>
                    <a:lnTo>
                      <a:pt x="69" y="570"/>
                    </a:lnTo>
                    <a:lnTo>
                      <a:pt x="66" y="568"/>
                    </a:lnTo>
                    <a:lnTo>
                      <a:pt x="62" y="567"/>
                    </a:lnTo>
                    <a:lnTo>
                      <a:pt x="59" y="567"/>
                    </a:lnTo>
                    <a:lnTo>
                      <a:pt x="54" y="566"/>
                    </a:lnTo>
                    <a:lnTo>
                      <a:pt x="51" y="565"/>
                    </a:lnTo>
                    <a:lnTo>
                      <a:pt x="48" y="563"/>
                    </a:lnTo>
                    <a:lnTo>
                      <a:pt x="44" y="562"/>
                    </a:lnTo>
                    <a:lnTo>
                      <a:pt x="41" y="559"/>
                    </a:lnTo>
                    <a:lnTo>
                      <a:pt x="37" y="558"/>
                    </a:lnTo>
                    <a:lnTo>
                      <a:pt x="35" y="556"/>
                    </a:lnTo>
                    <a:lnTo>
                      <a:pt x="31" y="554"/>
                    </a:lnTo>
                    <a:lnTo>
                      <a:pt x="29" y="551"/>
                    </a:lnTo>
                    <a:lnTo>
                      <a:pt x="26" y="549"/>
                    </a:lnTo>
                    <a:lnTo>
                      <a:pt x="23" y="547"/>
                    </a:lnTo>
                    <a:lnTo>
                      <a:pt x="21" y="543"/>
                    </a:lnTo>
                    <a:lnTo>
                      <a:pt x="19" y="541"/>
                    </a:lnTo>
                    <a:lnTo>
                      <a:pt x="15" y="537"/>
                    </a:lnTo>
                    <a:lnTo>
                      <a:pt x="14" y="534"/>
                    </a:lnTo>
                    <a:lnTo>
                      <a:pt x="12" y="532"/>
                    </a:lnTo>
                    <a:lnTo>
                      <a:pt x="10" y="528"/>
                    </a:lnTo>
                    <a:lnTo>
                      <a:pt x="8" y="525"/>
                    </a:lnTo>
                    <a:lnTo>
                      <a:pt x="6" y="521"/>
                    </a:lnTo>
                    <a:lnTo>
                      <a:pt x="5" y="518"/>
                    </a:lnTo>
                    <a:lnTo>
                      <a:pt x="4" y="513"/>
                    </a:lnTo>
                    <a:lnTo>
                      <a:pt x="3" y="510"/>
                    </a:lnTo>
                    <a:lnTo>
                      <a:pt x="1" y="506"/>
                    </a:lnTo>
                    <a:lnTo>
                      <a:pt x="1" y="503"/>
                    </a:lnTo>
                    <a:lnTo>
                      <a:pt x="0" y="498"/>
                    </a:lnTo>
                    <a:lnTo>
                      <a:pt x="0" y="495"/>
                    </a:lnTo>
                    <a:lnTo>
                      <a:pt x="0" y="490"/>
                    </a:lnTo>
                    <a:lnTo>
                      <a:pt x="0" y="79"/>
                    </a:lnTo>
                    <a:lnTo>
                      <a:pt x="0" y="74"/>
                    </a:lnTo>
                    <a:lnTo>
                      <a:pt x="0" y="71"/>
                    </a:lnTo>
                    <a:lnTo>
                      <a:pt x="1" y="66"/>
                    </a:lnTo>
                    <a:lnTo>
                      <a:pt x="1" y="63"/>
                    </a:lnTo>
                    <a:lnTo>
                      <a:pt x="3" y="59"/>
                    </a:lnTo>
                    <a:lnTo>
                      <a:pt x="4" y="56"/>
                    </a:lnTo>
                    <a:lnTo>
                      <a:pt x="5" y="52"/>
                    </a:lnTo>
                    <a:lnTo>
                      <a:pt x="6" y="48"/>
                    </a:lnTo>
                    <a:lnTo>
                      <a:pt x="8" y="44"/>
                    </a:lnTo>
                    <a:lnTo>
                      <a:pt x="10" y="41"/>
                    </a:lnTo>
                    <a:lnTo>
                      <a:pt x="12" y="38"/>
                    </a:lnTo>
                    <a:lnTo>
                      <a:pt x="14" y="35"/>
                    </a:lnTo>
                    <a:lnTo>
                      <a:pt x="15" y="32"/>
                    </a:lnTo>
                    <a:lnTo>
                      <a:pt x="19" y="28"/>
                    </a:lnTo>
                    <a:lnTo>
                      <a:pt x="21" y="26"/>
                    </a:lnTo>
                    <a:lnTo>
                      <a:pt x="23" y="24"/>
                    </a:lnTo>
                    <a:lnTo>
                      <a:pt x="26" y="20"/>
                    </a:lnTo>
                    <a:lnTo>
                      <a:pt x="29" y="18"/>
                    </a:lnTo>
                    <a:lnTo>
                      <a:pt x="31" y="16"/>
                    </a:lnTo>
                    <a:lnTo>
                      <a:pt x="35" y="13"/>
                    </a:lnTo>
                    <a:lnTo>
                      <a:pt x="37" y="11"/>
                    </a:lnTo>
                    <a:lnTo>
                      <a:pt x="41" y="10"/>
                    </a:lnTo>
                    <a:lnTo>
                      <a:pt x="44" y="8"/>
                    </a:lnTo>
                    <a:lnTo>
                      <a:pt x="48" y="6"/>
                    </a:lnTo>
                    <a:lnTo>
                      <a:pt x="51" y="5"/>
                    </a:lnTo>
                    <a:lnTo>
                      <a:pt x="54" y="4"/>
                    </a:lnTo>
                    <a:lnTo>
                      <a:pt x="59" y="3"/>
                    </a:lnTo>
                    <a:lnTo>
                      <a:pt x="62" y="2"/>
                    </a:lnTo>
                    <a:lnTo>
                      <a:pt x="66" y="1"/>
                    </a:lnTo>
                    <a:lnTo>
                      <a:pt x="69" y="1"/>
                    </a:lnTo>
                    <a:lnTo>
                      <a:pt x="74" y="1"/>
                    </a:lnTo>
                    <a:lnTo>
                      <a:pt x="7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8" name="Freeform 2101">
                <a:extLst>
                  <a:ext uri="{FF2B5EF4-FFF2-40B4-BE49-F238E27FC236}">
                    <a16:creationId xmlns:a16="http://schemas.microsoft.com/office/drawing/2014/main" id="{AB59B3C2-85C8-48DB-9E5D-489C5C11A5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4" y="3622"/>
                <a:ext cx="757" cy="240"/>
              </a:xfrm>
              <a:custGeom>
                <a:avLst/>
                <a:gdLst>
                  <a:gd name="T0" fmla="*/ 3 w 1515"/>
                  <a:gd name="T1" fmla="*/ 1 h 480"/>
                  <a:gd name="T2" fmla="*/ 3 w 1515"/>
                  <a:gd name="T3" fmla="*/ 1 h 480"/>
                  <a:gd name="T4" fmla="*/ 4 w 1515"/>
                  <a:gd name="T5" fmla="*/ 1 h 480"/>
                  <a:gd name="T6" fmla="*/ 4 w 1515"/>
                  <a:gd name="T7" fmla="*/ 1 h 480"/>
                  <a:gd name="T8" fmla="*/ 4 w 1515"/>
                  <a:gd name="T9" fmla="*/ 1 h 480"/>
                  <a:gd name="T10" fmla="*/ 5 w 1515"/>
                  <a:gd name="T11" fmla="*/ 1 h 480"/>
                  <a:gd name="T12" fmla="*/ 5 w 1515"/>
                  <a:gd name="T13" fmla="*/ 1 h 480"/>
                  <a:gd name="T14" fmla="*/ 5 w 1515"/>
                  <a:gd name="T15" fmla="*/ 1 h 480"/>
                  <a:gd name="T16" fmla="*/ 5 w 1515"/>
                  <a:gd name="T17" fmla="*/ 1 h 480"/>
                  <a:gd name="T18" fmla="*/ 5 w 1515"/>
                  <a:gd name="T19" fmla="*/ 1 h 480"/>
                  <a:gd name="T20" fmla="*/ 5 w 1515"/>
                  <a:gd name="T21" fmla="*/ 1 h 480"/>
                  <a:gd name="T22" fmla="*/ 5 w 1515"/>
                  <a:gd name="T23" fmla="*/ 2 h 480"/>
                  <a:gd name="T24" fmla="*/ 5 w 1515"/>
                  <a:gd name="T25" fmla="*/ 2 h 480"/>
                  <a:gd name="T26" fmla="*/ 5 w 1515"/>
                  <a:gd name="T27" fmla="*/ 2 h 480"/>
                  <a:gd name="T28" fmla="*/ 5 w 1515"/>
                  <a:gd name="T29" fmla="*/ 2 h 480"/>
                  <a:gd name="T30" fmla="*/ 5 w 1515"/>
                  <a:gd name="T31" fmla="*/ 2 h 480"/>
                  <a:gd name="T32" fmla="*/ 4 w 1515"/>
                  <a:gd name="T33" fmla="*/ 2 h 480"/>
                  <a:gd name="T34" fmla="*/ 4 w 1515"/>
                  <a:gd name="T35" fmla="*/ 2 h 480"/>
                  <a:gd name="T36" fmla="*/ 4 w 1515"/>
                  <a:gd name="T37" fmla="*/ 2 h 480"/>
                  <a:gd name="T38" fmla="*/ 3 w 1515"/>
                  <a:gd name="T39" fmla="*/ 2 h 480"/>
                  <a:gd name="T40" fmla="*/ 3 w 1515"/>
                  <a:gd name="T41" fmla="*/ 2 h 480"/>
                  <a:gd name="T42" fmla="*/ 2 w 1515"/>
                  <a:gd name="T43" fmla="*/ 2 h 480"/>
                  <a:gd name="T44" fmla="*/ 2 w 1515"/>
                  <a:gd name="T45" fmla="*/ 2 h 480"/>
                  <a:gd name="T46" fmla="*/ 2 w 1515"/>
                  <a:gd name="T47" fmla="*/ 2 h 480"/>
                  <a:gd name="T48" fmla="*/ 1 w 1515"/>
                  <a:gd name="T49" fmla="*/ 2 h 480"/>
                  <a:gd name="T50" fmla="*/ 1 w 1515"/>
                  <a:gd name="T51" fmla="*/ 2 h 480"/>
                  <a:gd name="T52" fmla="*/ 1 w 1515"/>
                  <a:gd name="T53" fmla="*/ 2 h 480"/>
                  <a:gd name="T54" fmla="*/ 0 w 1515"/>
                  <a:gd name="T55" fmla="*/ 2 h 480"/>
                  <a:gd name="T56" fmla="*/ 0 w 1515"/>
                  <a:gd name="T57" fmla="*/ 2 h 480"/>
                  <a:gd name="T58" fmla="*/ 0 w 1515"/>
                  <a:gd name="T59" fmla="*/ 2 h 480"/>
                  <a:gd name="T60" fmla="*/ 0 w 1515"/>
                  <a:gd name="T61" fmla="*/ 2 h 480"/>
                  <a:gd name="T62" fmla="*/ 0 w 1515"/>
                  <a:gd name="T63" fmla="*/ 2 h 480"/>
                  <a:gd name="T64" fmla="*/ 0 w 1515"/>
                  <a:gd name="T65" fmla="*/ 1 h 480"/>
                  <a:gd name="T66" fmla="*/ 0 w 1515"/>
                  <a:gd name="T67" fmla="*/ 1 h 480"/>
                  <a:gd name="T68" fmla="*/ 0 w 1515"/>
                  <a:gd name="T69" fmla="*/ 1 h 480"/>
                  <a:gd name="T70" fmla="*/ 0 w 1515"/>
                  <a:gd name="T71" fmla="*/ 1 h 480"/>
                  <a:gd name="T72" fmla="*/ 0 w 1515"/>
                  <a:gd name="T73" fmla="*/ 1 h 480"/>
                  <a:gd name="T74" fmla="*/ 0 w 1515"/>
                  <a:gd name="T75" fmla="*/ 1 h 480"/>
                  <a:gd name="T76" fmla="*/ 0 w 1515"/>
                  <a:gd name="T77" fmla="*/ 1 h 480"/>
                  <a:gd name="T78" fmla="*/ 1 w 1515"/>
                  <a:gd name="T79" fmla="*/ 1 h 480"/>
                  <a:gd name="T80" fmla="*/ 1 w 1515"/>
                  <a:gd name="T81" fmla="*/ 1 h 480"/>
                  <a:gd name="T82" fmla="*/ 2 w 1515"/>
                  <a:gd name="T83" fmla="*/ 1 h 480"/>
                  <a:gd name="T84" fmla="*/ 2 w 1515"/>
                  <a:gd name="T85" fmla="*/ 1 h 480"/>
                  <a:gd name="T86" fmla="*/ 2 w 1515"/>
                  <a:gd name="T87" fmla="*/ 0 h 4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515"/>
                  <a:gd name="T133" fmla="*/ 0 h 480"/>
                  <a:gd name="T134" fmla="*/ 1515 w 1515"/>
                  <a:gd name="T135" fmla="*/ 480 h 48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515" h="480">
                    <a:moveTo>
                      <a:pt x="758" y="0"/>
                    </a:moveTo>
                    <a:lnTo>
                      <a:pt x="797" y="0"/>
                    </a:lnTo>
                    <a:lnTo>
                      <a:pt x="835" y="1"/>
                    </a:lnTo>
                    <a:lnTo>
                      <a:pt x="873" y="2"/>
                    </a:lnTo>
                    <a:lnTo>
                      <a:pt x="910" y="4"/>
                    </a:lnTo>
                    <a:lnTo>
                      <a:pt x="947" y="8"/>
                    </a:lnTo>
                    <a:lnTo>
                      <a:pt x="982" y="10"/>
                    </a:lnTo>
                    <a:lnTo>
                      <a:pt x="1018" y="15"/>
                    </a:lnTo>
                    <a:lnTo>
                      <a:pt x="1052" y="18"/>
                    </a:lnTo>
                    <a:lnTo>
                      <a:pt x="1086" y="24"/>
                    </a:lnTo>
                    <a:lnTo>
                      <a:pt x="1118" y="28"/>
                    </a:lnTo>
                    <a:lnTo>
                      <a:pt x="1150" y="34"/>
                    </a:lnTo>
                    <a:lnTo>
                      <a:pt x="1180" y="41"/>
                    </a:lnTo>
                    <a:lnTo>
                      <a:pt x="1210" y="47"/>
                    </a:lnTo>
                    <a:lnTo>
                      <a:pt x="1239" y="55"/>
                    </a:lnTo>
                    <a:lnTo>
                      <a:pt x="1267" y="62"/>
                    </a:lnTo>
                    <a:lnTo>
                      <a:pt x="1293" y="70"/>
                    </a:lnTo>
                    <a:lnTo>
                      <a:pt x="1318" y="79"/>
                    </a:lnTo>
                    <a:lnTo>
                      <a:pt x="1341" y="87"/>
                    </a:lnTo>
                    <a:lnTo>
                      <a:pt x="1364" y="96"/>
                    </a:lnTo>
                    <a:lnTo>
                      <a:pt x="1385" y="106"/>
                    </a:lnTo>
                    <a:lnTo>
                      <a:pt x="1405" y="116"/>
                    </a:lnTo>
                    <a:lnTo>
                      <a:pt x="1423" y="125"/>
                    </a:lnTo>
                    <a:lnTo>
                      <a:pt x="1440" y="136"/>
                    </a:lnTo>
                    <a:lnTo>
                      <a:pt x="1455" y="147"/>
                    </a:lnTo>
                    <a:lnTo>
                      <a:pt x="1469" y="157"/>
                    </a:lnTo>
                    <a:lnTo>
                      <a:pt x="1481" y="169"/>
                    </a:lnTo>
                    <a:lnTo>
                      <a:pt x="1491" y="181"/>
                    </a:lnTo>
                    <a:lnTo>
                      <a:pt x="1500" y="192"/>
                    </a:lnTo>
                    <a:lnTo>
                      <a:pt x="1506" y="204"/>
                    </a:lnTo>
                    <a:lnTo>
                      <a:pt x="1512" y="215"/>
                    </a:lnTo>
                    <a:lnTo>
                      <a:pt x="1514" y="228"/>
                    </a:lnTo>
                    <a:lnTo>
                      <a:pt x="1515" y="240"/>
                    </a:lnTo>
                    <a:lnTo>
                      <a:pt x="1514" y="252"/>
                    </a:lnTo>
                    <a:lnTo>
                      <a:pt x="1512" y="265"/>
                    </a:lnTo>
                    <a:lnTo>
                      <a:pt x="1506" y="276"/>
                    </a:lnTo>
                    <a:lnTo>
                      <a:pt x="1500" y="289"/>
                    </a:lnTo>
                    <a:lnTo>
                      <a:pt x="1491" y="300"/>
                    </a:lnTo>
                    <a:lnTo>
                      <a:pt x="1481" y="312"/>
                    </a:lnTo>
                    <a:lnTo>
                      <a:pt x="1469" y="322"/>
                    </a:lnTo>
                    <a:lnTo>
                      <a:pt x="1455" y="334"/>
                    </a:lnTo>
                    <a:lnTo>
                      <a:pt x="1440" y="344"/>
                    </a:lnTo>
                    <a:lnTo>
                      <a:pt x="1423" y="354"/>
                    </a:lnTo>
                    <a:lnTo>
                      <a:pt x="1405" y="365"/>
                    </a:lnTo>
                    <a:lnTo>
                      <a:pt x="1385" y="374"/>
                    </a:lnTo>
                    <a:lnTo>
                      <a:pt x="1364" y="383"/>
                    </a:lnTo>
                    <a:lnTo>
                      <a:pt x="1341" y="392"/>
                    </a:lnTo>
                    <a:lnTo>
                      <a:pt x="1318" y="402"/>
                    </a:lnTo>
                    <a:lnTo>
                      <a:pt x="1293" y="410"/>
                    </a:lnTo>
                    <a:lnTo>
                      <a:pt x="1267" y="418"/>
                    </a:lnTo>
                    <a:lnTo>
                      <a:pt x="1239" y="425"/>
                    </a:lnTo>
                    <a:lnTo>
                      <a:pt x="1210" y="433"/>
                    </a:lnTo>
                    <a:lnTo>
                      <a:pt x="1180" y="439"/>
                    </a:lnTo>
                    <a:lnTo>
                      <a:pt x="1150" y="445"/>
                    </a:lnTo>
                    <a:lnTo>
                      <a:pt x="1118" y="451"/>
                    </a:lnTo>
                    <a:lnTo>
                      <a:pt x="1086" y="457"/>
                    </a:lnTo>
                    <a:lnTo>
                      <a:pt x="1052" y="462"/>
                    </a:lnTo>
                    <a:lnTo>
                      <a:pt x="1018" y="466"/>
                    </a:lnTo>
                    <a:lnTo>
                      <a:pt x="982" y="470"/>
                    </a:lnTo>
                    <a:lnTo>
                      <a:pt x="947" y="473"/>
                    </a:lnTo>
                    <a:lnTo>
                      <a:pt x="910" y="475"/>
                    </a:lnTo>
                    <a:lnTo>
                      <a:pt x="873" y="478"/>
                    </a:lnTo>
                    <a:lnTo>
                      <a:pt x="835" y="479"/>
                    </a:lnTo>
                    <a:lnTo>
                      <a:pt x="797" y="480"/>
                    </a:lnTo>
                    <a:lnTo>
                      <a:pt x="758" y="480"/>
                    </a:lnTo>
                    <a:lnTo>
                      <a:pt x="719" y="480"/>
                    </a:lnTo>
                    <a:lnTo>
                      <a:pt x="681" y="479"/>
                    </a:lnTo>
                    <a:lnTo>
                      <a:pt x="643" y="478"/>
                    </a:lnTo>
                    <a:lnTo>
                      <a:pt x="606" y="475"/>
                    </a:lnTo>
                    <a:lnTo>
                      <a:pt x="569" y="473"/>
                    </a:lnTo>
                    <a:lnTo>
                      <a:pt x="533" y="470"/>
                    </a:lnTo>
                    <a:lnTo>
                      <a:pt x="498" y="466"/>
                    </a:lnTo>
                    <a:lnTo>
                      <a:pt x="463" y="462"/>
                    </a:lnTo>
                    <a:lnTo>
                      <a:pt x="430" y="457"/>
                    </a:lnTo>
                    <a:lnTo>
                      <a:pt x="397" y="451"/>
                    </a:lnTo>
                    <a:lnTo>
                      <a:pt x="365" y="445"/>
                    </a:lnTo>
                    <a:lnTo>
                      <a:pt x="335" y="439"/>
                    </a:lnTo>
                    <a:lnTo>
                      <a:pt x="305" y="433"/>
                    </a:lnTo>
                    <a:lnTo>
                      <a:pt x="277" y="425"/>
                    </a:lnTo>
                    <a:lnTo>
                      <a:pt x="249" y="418"/>
                    </a:lnTo>
                    <a:lnTo>
                      <a:pt x="223" y="410"/>
                    </a:lnTo>
                    <a:lnTo>
                      <a:pt x="197" y="402"/>
                    </a:lnTo>
                    <a:lnTo>
                      <a:pt x="174" y="392"/>
                    </a:lnTo>
                    <a:lnTo>
                      <a:pt x="151" y="383"/>
                    </a:lnTo>
                    <a:lnTo>
                      <a:pt x="130" y="374"/>
                    </a:lnTo>
                    <a:lnTo>
                      <a:pt x="110" y="365"/>
                    </a:lnTo>
                    <a:lnTo>
                      <a:pt x="91" y="354"/>
                    </a:lnTo>
                    <a:lnTo>
                      <a:pt x="75" y="344"/>
                    </a:lnTo>
                    <a:lnTo>
                      <a:pt x="60" y="334"/>
                    </a:lnTo>
                    <a:lnTo>
                      <a:pt x="46" y="322"/>
                    </a:lnTo>
                    <a:lnTo>
                      <a:pt x="35" y="312"/>
                    </a:lnTo>
                    <a:lnTo>
                      <a:pt x="25" y="300"/>
                    </a:lnTo>
                    <a:lnTo>
                      <a:pt x="15" y="289"/>
                    </a:lnTo>
                    <a:lnTo>
                      <a:pt x="8" y="276"/>
                    </a:lnTo>
                    <a:lnTo>
                      <a:pt x="4" y="265"/>
                    </a:lnTo>
                    <a:lnTo>
                      <a:pt x="1" y="252"/>
                    </a:lnTo>
                    <a:lnTo>
                      <a:pt x="0" y="240"/>
                    </a:lnTo>
                    <a:lnTo>
                      <a:pt x="1" y="228"/>
                    </a:lnTo>
                    <a:lnTo>
                      <a:pt x="4" y="215"/>
                    </a:lnTo>
                    <a:lnTo>
                      <a:pt x="8" y="204"/>
                    </a:lnTo>
                    <a:lnTo>
                      <a:pt x="15" y="192"/>
                    </a:lnTo>
                    <a:lnTo>
                      <a:pt x="25" y="181"/>
                    </a:lnTo>
                    <a:lnTo>
                      <a:pt x="35" y="169"/>
                    </a:lnTo>
                    <a:lnTo>
                      <a:pt x="46" y="157"/>
                    </a:lnTo>
                    <a:lnTo>
                      <a:pt x="60" y="147"/>
                    </a:lnTo>
                    <a:lnTo>
                      <a:pt x="75" y="136"/>
                    </a:lnTo>
                    <a:lnTo>
                      <a:pt x="91" y="125"/>
                    </a:lnTo>
                    <a:lnTo>
                      <a:pt x="110" y="116"/>
                    </a:lnTo>
                    <a:lnTo>
                      <a:pt x="130" y="106"/>
                    </a:lnTo>
                    <a:lnTo>
                      <a:pt x="151" y="96"/>
                    </a:lnTo>
                    <a:lnTo>
                      <a:pt x="174" y="87"/>
                    </a:lnTo>
                    <a:lnTo>
                      <a:pt x="197" y="79"/>
                    </a:lnTo>
                    <a:lnTo>
                      <a:pt x="223" y="70"/>
                    </a:lnTo>
                    <a:lnTo>
                      <a:pt x="249" y="62"/>
                    </a:lnTo>
                    <a:lnTo>
                      <a:pt x="277" y="55"/>
                    </a:lnTo>
                    <a:lnTo>
                      <a:pt x="305" y="47"/>
                    </a:lnTo>
                    <a:lnTo>
                      <a:pt x="335" y="41"/>
                    </a:lnTo>
                    <a:lnTo>
                      <a:pt x="365" y="34"/>
                    </a:lnTo>
                    <a:lnTo>
                      <a:pt x="397" y="28"/>
                    </a:lnTo>
                    <a:lnTo>
                      <a:pt x="430" y="24"/>
                    </a:lnTo>
                    <a:lnTo>
                      <a:pt x="463" y="18"/>
                    </a:lnTo>
                    <a:lnTo>
                      <a:pt x="498" y="15"/>
                    </a:lnTo>
                    <a:lnTo>
                      <a:pt x="533" y="10"/>
                    </a:lnTo>
                    <a:lnTo>
                      <a:pt x="569" y="8"/>
                    </a:lnTo>
                    <a:lnTo>
                      <a:pt x="606" y="4"/>
                    </a:lnTo>
                    <a:lnTo>
                      <a:pt x="643" y="2"/>
                    </a:lnTo>
                    <a:lnTo>
                      <a:pt x="681" y="1"/>
                    </a:lnTo>
                    <a:lnTo>
                      <a:pt x="719" y="0"/>
                    </a:lnTo>
                    <a:lnTo>
                      <a:pt x="758" y="0"/>
                    </a:lnTo>
                    <a:close/>
                  </a:path>
                </a:pathLst>
              </a:custGeom>
              <a:solidFill>
                <a:srgbClr val="FF16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9" name="Freeform 2102">
                <a:extLst>
                  <a:ext uri="{FF2B5EF4-FFF2-40B4-BE49-F238E27FC236}">
                    <a16:creationId xmlns:a16="http://schemas.microsoft.com/office/drawing/2014/main" id="{EE87151C-3FCF-4870-A189-9DD33EB1C2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2" y="3618"/>
                <a:ext cx="383" cy="124"/>
              </a:xfrm>
              <a:custGeom>
                <a:avLst/>
                <a:gdLst>
                  <a:gd name="T0" fmla="*/ 3 w 764"/>
                  <a:gd name="T1" fmla="*/ 1 h 247"/>
                  <a:gd name="T2" fmla="*/ 3 w 764"/>
                  <a:gd name="T3" fmla="*/ 1 h 247"/>
                  <a:gd name="T4" fmla="*/ 3 w 764"/>
                  <a:gd name="T5" fmla="*/ 1 h 247"/>
                  <a:gd name="T6" fmla="*/ 3 w 764"/>
                  <a:gd name="T7" fmla="*/ 1 h 247"/>
                  <a:gd name="T8" fmla="*/ 3 w 764"/>
                  <a:gd name="T9" fmla="*/ 1 h 247"/>
                  <a:gd name="T10" fmla="*/ 3 w 764"/>
                  <a:gd name="T11" fmla="*/ 1 h 247"/>
                  <a:gd name="T12" fmla="*/ 3 w 764"/>
                  <a:gd name="T13" fmla="*/ 1 h 247"/>
                  <a:gd name="T14" fmla="*/ 3 w 764"/>
                  <a:gd name="T15" fmla="*/ 1 h 247"/>
                  <a:gd name="T16" fmla="*/ 3 w 764"/>
                  <a:gd name="T17" fmla="*/ 1 h 247"/>
                  <a:gd name="T18" fmla="*/ 2 w 764"/>
                  <a:gd name="T19" fmla="*/ 1 h 247"/>
                  <a:gd name="T20" fmla="*/ 2 w 764"/>
                  <a:gd name="T21" fmla="*/ 1 h 247"/>
                  <a:gd name="T22" fmla="*/ 2 w 764"/>
                  <a:gd name="T23" fmla="*/ 1 h 247"/>
                  <a:gd name="T24" fmla="*/ 2 w 764"/>
                  <a:gd name="T25" fmla="*/ 1 h 247"/>
                  <a:gd name="T26" fmla="*/ 1 w 764"/>
                  <a:gd name="T27" fmla="*/ 1 h 247"/>
                  <a:gd name="T28" fmla="*/ 1 w 764"/>
                  <a:gd name="T29" fmla="*/ 1 h 247"/>
                  <a:gd name="T30" fmla="*/ 1 w 764"/>
                  <a:gd name="T31" fmla="*/ 1 h 247"/>
                  <a:gd name="T32" fmla="*/ 0 w 764"/>
                  <a:gd name="T33" fmla="*/ 0 h 247"/>
                  <a:gd name="T34" fmla="*/ 1 w 764"/>
                  <a:gd name="T35" fmla="*/ 1 h 247"/>
                  <a:gd name="T36" fmla="*/ 1 w 764"/>
                  <a:gd name="T37" fmla="*/ 1 h 247"/>
                  <a:gd name="T38" fmla="*/ 1 w 764"/>
                  <a:gd name="T39" fmla="*/ 1 h 247"/>
                  <a:gd name="T40" fmla="*/ 2 w 764"/>
                  <a:gd name="T41" fmla="*/ 1 h 247"/>
                  <a:gd name="T42" fmla="*/ 2 w 764"/>
                  <a:gd name="T43" fmla="*/ 1 h 247"/>
                  <a:gd name="T44" fmla="*/ 2 w 764"/>
                  <a:gd name="T45" fmla="*/ 1 h 247"/>
                  <a:gd name="T46" fmla="*/ 2 w 764"/>
                  <a:gd name="T47" fmla="*/ 1 h 247"/>
                  <a:gd name="T48" fmla="*/ 2 w 764"/>
                  <a:gd name="T49" fmla="*/ 1 h 247"/>
                  <a:gd name="T50" fmla="*/ 3 w 764"/>
                  <a:gd name="T51" fmla="*/ 1 h 247"/>
                  <a:gd name="T52" fmla="*/ 3 w 764"/>
                  <a:gd name="T53" fmla="*/ 1 h 247"/>
                  <a:gd name="T54" fmla="*/ 3 w 764"/>
                  <a:gd name="T55" fmla="*/ 1 h 247"/>
                  <a:gd name="T56" fmla="*/ 3 w 764"/>
                  <a:gd name="T57" fmla="*/ 1 h 247"/>
                  <a:gd name="T58" fmla="*/ 3 w 764"/>
                  <a:gd name="T59" fmla="*/ 1 h 247"/>
                  <a:gd name="T60" fmla="*/ 3 w 764"/>
                  <a:gd name="T61" fmla="*/ 1 h 247"/>
                  <a:gd name="T62" fmla="*/ 3 w 764"/>
                  <a:gd name="T63" fmla="*/ 1 h 247"/>
                  <a:gd name="T64" fmla="*/ 3 w 764"/>
                  <a:gd name="T65" fmla="*/ 1 h 247"/>
                  <a:gd name="T66" fmla="*/ 3 w 764"/>
                  <a:gd name="T67" fmla="*/ 1 h 24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64"/>
                  <a:gd name="T103" fmla="*/ 0 h 247"/>
                  <a:gd name="T104" fmla="*/ 764 w 764"/>
                  <a:gd name="T105" fmla="*/ 247 h 24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64" h="247">
                    <a:moveTo>
                      <a:pt x="764" y="247"/>
                    </a:moveTo>
                    <a:lnTo>
                      <a:pt x="764" y="247"/>
                    </a:lnTo>
                    <a:lnTo>
                      <a:pt x="763" y="234"/>
                    </a:lnTo>
                    <a:lnTo>
                      <a:pt x="760" y="221"/>
                    </a:lnTo>
                    <a:lnTo>
                      <a:pt x="755" y="207"/>
                    </a:lnTo>
                    <a:lnTo>
                      <a:pt x="747" y="194"/>
                    </a:lnTo>
                    <a:lnTo>
                      <a:pt x="739" y="183"/>
                    </a:lnTo>
                    <a:lnTo>
                      <a:pt x="727" y="171"/>
                    </a:lnTo>
                    <a:lnTo>
                      <a:pt x="715" y="160"/>
                    </a:lnTo>
                    <a:lnTo>
                      <a:pt x="701" y="148"/>
                    </a:lnTo>
                    <a:lnTo>
                      <a:pt x="686" y="137"/>
                    </a:lnTo>
                    <a:lnTo>
                      <a:pt x="669" y="126"/>
                    </a:lnTo>
                    <a:lnTo>
                      <a:pt x="650" y="116"/>
                    </a:lnTo>
                    <a:lnTo>
                      <a:pt x="631" y="107"/>
                    </a:lnTo>
                    <a:lnTo>
                      <a:pt x="609" y="98"/>
                    </a:lnTo>
                    <a:lnTo>
                      <a:pt x="586" y="87"/>
                    </a:lnTo>
                    <a:lnTo>
                      <a:pt x="562" y="79"/>
                    </a:lnTo>
                    <a:lnTo>
                      <a:pt x="536" y="71"/>
                    </a:lnTo>
                    <a:lnTo>
                      <a:pt x="510" y="63"/>
                    </a:lnTo>
                    <a:lnTo>
                      <a:pt x="482" y="55"/>
                    </a:lnTo>
                    <a:lnTo>
                      <a:pt x="453" y="48"/>
                    </a:lnTo>
                    <a:lnTo>
                      <a:pt x="423" y="41"/>
                    </a:lnTo>
                    <a:lnTo>
                      <a:pt x="393" y="34"/>
                    </a:lnTo>
                    <a:lnTo>
                      <a:pt x="361" y="30"/>
                    </a:lnTo>
                    <a:lnTo>
                      <a:pt x="329" y="24"/>
                    </a:lnTo>
                    <a:lnTo>
                      <a:pt x="294" y="19"/>
                    </a:lnTo>
                    <a:lnTo>
                      <a:pt x="260" y="15"/>
                    </a:lnTo>
                    <a:lnTo>
                      <a:pt x="225" y="11"/>
                    </a:lnTo>
                    <a:lnTo>
                      <a:pt x="190" y="8"/>
                    </a:lnTo>
                    <a:lnTo>
                      <a:pt x="152" y="6"/>
                    </a:lnTo>
                    <a:lnTo>
                      <a:pt x="115" y="3"/>
                    </a:lnTo>
                    <a:lnTo>
                      <a:pt x="77" y="1"/>
                    </a:lnTo>
                    <a:lnTo>
                      <a:pt x="39" y="1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39" y="14"/>
                    </a:lnTo>
                    <a:lnTo>
                      <a:pt x="77" y="15"/>
                    </a:lnTo>
                    <a:lnTo>
                      <a:pt x="115" y="16"/>
                    </a:lnTo>
                    <a:lnTo>
                      <a:pt x="152" y="18"/>
                    </a:lnTo>
                    <a:lnTo>
                      <a:pt x="189" y="20"/>
                    </a:lnTo>
                    <a:lnTo>
                      <a:pt x="224" y="24"/>
                    </a:lnTo>
                    <a:lnTo>
                      <a:pt x="259" y="27"/>
                    </a:lnTo>
                    <a:lnTo>
                      <a:pt x="293" y="32"/>
                    </a:lnTo>
                    <a:lnTo>
                      <a:pt x="327" y="37"/>
                    </a:lnTo>
                    <a:lnTo>
                      <a:pt x="359" y="42"/>
                    </a:lnTo>
                    <a:lnTo>
                      <a:pt x="391" y="48"/>
                    </a:lnTo>
                    <a:lnTo>
                      <a:pt x="421" y="54"/>
                    </a:lnTo>
                    <a:lnTo>
                      <a:pt x="451" y="61"/>
                    </a:lnTo>
                    <a:lnTo>
                      <a:pt x="479" y="68"/>
                    </a:lnTo>
                    <a:lnTo>
                      <a:pt x="506" y="76"/>
                    </a:lnTo>
                    <a:lnTo>
                      <a:pt x="533" y="84"/>
                    </a:lnTo>
                    <a:lnTo>
                      <a:pt x="558" y="92"/>
                    </a:lnTo>
                    <a:lnTo>
                      <a:pt x="582" y="100"/>
                    </a:lnTo>
                    <a:lnTo>
                      <a:pt x="604" y="109"/>
                    </a:lnTo>
                    <a:lnTo>
                      <a:pt x="625" y="118"/>
                    </a:lnTo>
                    <a:lnTo>
                      <a:pt x="644" y="129"/>
                    </a:lnTo>
                    <a:lnTo>
                      <a:pt x="663" y="138"/>
                    </a:lnTo>
                    <a:lnTo>
                      <a:pt x="679" y="148"/>
                    </a:lnTo>
                    <a:lnTo>
                      <a:pt x="694" y="159"/>
                    </a:lnTo>
                    <a:lnTo>
                      <a:pt x="707" y="169"/>
                    </a:lnTo>
                    <a:lnTo>
                      <a:pt x="718" y="181"/>
                    </a:lnTo>
                    <a:lnTo>
                      <a:pt x="728" y="191"/>
                    </a:lnTo>
                    <a:lnTo>
                      <a:pt x="737" y="202"/>
                    </a:lnTo>
                    <a:lnTo>
                      <a:pt x="742" y="214"/>
                    </a:lnTo>
                    <a:lnTo>
                      <a:pt x="747" y="224"/>
                    </a:lnTo>
                    <a:lnTo>
                      <a:pt x="749" y="236"/>
                    </a:lnTo>
                    <a:lnTo>
                      <a:pt x="750" y="247"/>
                    </a:lnTo>
                    <a:lnTo>
                      <a:pt x="764" y="24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0" name="Freeform 2103">
                <a:extLst>
                  <a:ext uri="{FF2B5EF4-FFF2-40B4-BE49-F238E27FC236}">
                    <a16:creationId xmlns:a16="http://schemas.microsoft.com/office/drawing/2014/main" id="{8258EBA2-0FFE-4170-9CAF-F82E859FDB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2" y="3742"/>
                <a:ext cx="383" cy="123"/>
              </a:xfrm>
              <a:custGeom>
                <a:avLst/>
                <a:gdLst>
                  <a:gd name="T0" fmla="*/ 0 w 764"/>
                  <a:gd name="T1" fmla="*/ 0 h 247"/>
                  <a:gd name="T2" fmla="*/ 1 w 764"/>
                  <a:gd name="T3" fmla="*/ 0 h 247"/>
                  <a:gd name="T4" fmla="*/ 1 w 764"/>
                  <a:gd name="T5" fmla="*/ 0 h 247"/>
                  <a:gd name="T6" fmla="*/ 1 w 764"/>
                  <a:gd name="T7" fmla="*/ 0 h 247"/>
                  <a:gd name="T8" fmla="*/ 2 w 764"/>
                  <a:gd name="T9" fmla="*/ 0 h 247"/>
                  <a:gd name="T10" fmla="*/ 2 w 764"/>
                  <a:gd name="T11" fmla="*/ 0 h 247"/>
                  <a:gd name="T12" fmla="*/ 2 w 764"/>
                  <a:gd name="T13" fmla="*/ 0 h 247"/>
                  <a:gd name="T14" fmla="*/ 2 w 764"/>
                  <a:gd name="T15" fmla="*/ 0 h 247"/>
                  <a:gd name="T16" fmla="*/ 3 w 764"/>
                  <a:gd name="T17" fmla="*/ 0 h 247"/>
                  <a:gd name="T18" fmla="*/ 3 w 764"/>
                  <a:gd name="T19" fmla="*/ 0 h 247"/>
                  <a:gd name="T20" fmla="*/ 3 w 764"/>
                  <a:gd name="T21" fmla="*/ 0 h 247"/>
                  <a:gd name="T22" fmla="*/ 3 w 764"/>
                  <a:gd name="T23" fmla="*/ 0 h 247"/>
                  <a:gd name="T24" fmla="*/ 3 w 764"/>
                  <a:gd name="T25" fmla="*/ 0 h 247"/>
                  <a:gd name="T26" fmla="*/ 3 w 764"/>
                  <a:gd name="T27" fmla="*/ 0 h 247"/>
                  <a:gd name="T28" fmla="*/ 3 w 764"/>
                  <a:gd name="T29" fmla="*/ 0 h 247"/>
                  <a:gd name="T30" fmla="*/ 3 w 764"/>
                  <a:gd name="T31" fmla="*/ 0 h 247"/>
                  <a:gd name="T32" fmla="*/ 3 w 764"/>
                  <a:gd name="T33" fmla="*/ 0 h 247"/>
                  <a:gd name="T34" fmla="*/ 3 w 764"/>
                  <a:gd name="T35" fmla="*/ 0 h 247"/>
                  <a:gd name="T36" fmla="*/ 3 w 764"/>
                  <a:gd name="T37" fmla="*/ 0 h 247"/>
                  <a:gd name="T38" fmla="*/ 3 w 764"/>
                  <a:gd name="T39" fmla="*/ 0 h 247"/>
                  <a:gd name="T40" fmla="*/ 3 w 764"/>
                  <a:gd name="T41" fmla="*/ 0 h 247"/>
                  <a:gd name="T42" fmla="*/ 3 w 764"/>
                  <a:gd name="T43" fmla="*/ 0 h 247"/>
                  <a:gd name="T44" fmla="*/ 3 w 764"/>
                  <a:gd name="T45" fmla="*/ 0 h 247"/>
                  <a:gd name="T46" fmla="*/ 3 w 764"/>
                  <a:gd name="T47" fmla="*/ 0 h 247"/>
                  <a:gd name="T48" fmla="*/ 3 w 764"/>
                  <a:gd name="T49" fmla="*/ 0 h 247"/>
                  <a:gd name="T50" fmla="*/ 2 w 764"/>
                  <a:gd name="T51" fmla="*/ 0 h 247"/>
                  <a:gd name="T52" fmla="*/ 2 w 764"/>
                  <a:gd name="T53" fmla="*/ 0 h 247"/>
                  <a:gd name="T54" fmla="*/ 2 w 764"/>
                  <a:gd name="T55" fmla="*/ 0 h 247"/>
                  <a:gd name="T56" fmla="*/ 2 w 764"/>
                  <a:gd name="T57" fmla="*/ 0 h 247"/>
                  <a:gd name="T58" fmla="*/ 2 w 764"/>
                  <a:gd name="T59" fmla="*/ 0 h 247"/>
                  <a:gd name="T60" fmla="*/ 1 w 764"/>
                  <a:gd name="T61" fmla="*/ 0 h 247"/>
                  <a:gd name="T62" fmla="*/ 1 w 764"/>
                  <a:gd name="T63" fmla="*/ 0 h 247"/>
                  <a:gd name="T64" fmla="*/ 1 w 764"/>
                  <a:gd name="T65" fmla="*/ 0 h 247"/>
                  <a:gd name="T66" fmla="*/ 0 w 764"/>
                  <a:gd name="T67" fmla="*/ 0 h 24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64"/>
                  <a:gd name="T103" fmla="*/ 0 h 247"/>
                  <a:gd name="T104" fmla="*/ 764 w 764"/>
                  <a:gd name="T105" fmla="*/ 247 h 24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64" h="247">
                    <a:moveTo>
                      <a:pt x="0" y="247"/>
                    </a:moveTo>
                    <a:lnTo>
                      <a:pt x="0" y="247"/>
                    </a:lnTo>
                    <a:lnTo>
                      <a:pt x="39" y="247"/>
                    </a:lnTo>
                    <a:lnTo>
                      <a:pt x="77" y="246"/>
                    </a:lnTo>
                    <a:lnTo>
                      <a:pt x="115" y="243"/>
                    </a:lnTo>
                    <a:lnTo>
                      <a:pt x="152" y="242"/>
                    </a:lnTo>
                    <a:lnTo>
                      <a:pt x="190" y="239"/>
                    </a:lnTo>
                    <a:lnTo>
                      <a:pt x="225" y="235"/>
                    </a:lnTo>
                    <a:lnTo>
                      <a:pt x="260" y="232"/>
                    </a:lnTo>
                    <a:lnTo>
                      <a:pt x="294" y="227"/>
                    </a:lnTo>
                    <a:lnTo>
                      <a:pt x="329" y="223"/>
                    </a:lnTo>
                    <a:lnTo>
                      <a:pt x="361" y="218"/>
                    </a:lnTo>
                    <a:lnTo>
                      <a:pt x="393" y="212"/>
                    </a:lnTo>
                    <a:lnTo>
                      <a:pt x="423" y="205"/>
                    </a:lnTo>
                    <a:lnTo>
                      <a:pt x="453" y="199"/>
                    </a:lnTo>
                    <a:lnTo>
                      <a:pt x="482" y="192"/>
                    </a:lnTo>
                    <a:lnTo>
                      <a:pt x="510" y="184"/>
                    </a:lnTo>
                    <a:lnTo>
                      <a:pt x="536" y="177"/>
                    </a:lnTo>
                    <a:lnTo>
                      <a:pt x="562" y="167"/>
                    </a:lnTo>
                    <a:lnTo>
                      <a:pt x="586" y="159"/>
                    </a:lnTo>
                    <a:lnTo>
                      <a:pt x="609" y="150"/>
                    </a:lnTo>
                    <a:lnTo>
                      <a:pt x="631" y="140"/>
                    </a:lnTo>
                    <a:lnTo>
                      <a:pt x="650" y="131"/>
                    </a:lnTo>
                    <a:lnTo>
                      <a:pt x="669" y="120"/>
                    </a:lnTo>
                    <a:lnTo>
                      <a:pt x="686" y="110"/>
                    </a:lnTo>
                    <a:lnTo>
                      <a:pt x="701" y="98"/>
                    </a:lnTo>
                    <a:lnTo>
                      <a:pt x="715" y="88"/>
                    </a:lnTo>
                    <a:lnTo>
                      <a:pt x="727" y="76"/>
                    </a:lnTo>
                    <a:lnTo>
                      <a:pt x="739" y="64"/>
                    </a:lnTo>
                    <a:lnTo>
                      <a:pt x="747" y="52"/>
                    </a:lnTo>
                    <a:lnTo>
                      <a:pt x="755" y="40"/>
                    </a:lnTo>
                    <a:lnTo>
                      <a:pt x="760" y="27"/>
                    </a:lnTo>
                    <a:lnTo>
                      <a:pt x="763" y="13"/>
                    </a:lnTo>
                    <a:lnTo>
                      <a:pt x="764" y="0"/>
                    </a:lnTo>
                    <a:lnTo>
                      <a:pt x="750" y="0"/>
                    </a:lnTo>
                    <a:lnTo>
                      <a:pt x="749" y="12"/>
                    </a:lnTo>
                    <a:lnTo>
                      <a:pt x="747" y="22"/>
                    </a:lnTo>
                    <a:lnTo>
                      <a:pt x="742" y="34"/>
                    </a:lnTo>
                    <a:lnTo>
                      <a:pt x="737" y="44"/>
                    </a:lnTo>
                    <a:lnTo>
                      <a:pt x="728" y="56"/>
                    </a:lnTo>
                    <a:lnTo>
                      <a:pt x="718" y="67"/>
                    </a:lnTo>
                    <a:lnTo>
                      <a:pt x="707" y="78"/>
                    </a:lnTo>
                    <a:lnTo>
                      <a:pt x="694" y="88"/>
                    </a:lnTo>
                    <a:lnTo>
                      <a:pt x="679" y="98"/>
                    </a:lnTo>
                    <a:lnTo>
                      <a:pt x="663" y="109"/>
                    </a:lnTo>
                    <a:lnTo>
                      <a:pt x="644" y="119"/>
                    </a:lnTo>
                    <a:lnTo>
                      <a:pt x="625" y="128"/>
                    </a:lnTo>
                    <a:lnTo>
                      <a:pt x="604" y="137"/>
                    </a:lnTo>
                    <a:lnTo>
                      <a:pt x="582" y="147"/>
                    </a:lnTo>
                    <a:lnTo>
                      <a:pt x="558" y="155"/>
                    </a:lnTo>
                    <a:lnTo>
                      <a:pt x="533" y="164"/>
                    </a:lnTo>
                    <a:lnTo>
                      <a:pt x="506" y="171"/>
                    </a:lnTo>
                    <a:lnTo>
                      <a:pt x="479" y="179"/>
                    </a:lnTo>
                    <a:lnTo>
                      <a:pt x="451" y="186"/>
                    </a:lnTo>
                    <a:lnTo>
                      <a:pt x="421" y="193"/>
                    </a:lnTo>
                    <a:lnTo>
                      <a:pt x="391" y="199"/>
                    </a:lnTo>
                    <a:lnTo>
                      <a:pt x="359" y="204"/>
                    </a:lnTo>
                    <a:lnTo>
                      <a:pt x="327" y="210"/>
                    </a:lnTo>
                    <a:lnTo>
                      <a:pt x="293" y="215"/>
                    </a:lnTo>
                    <a:lnTo>
                      <a:pt x="259" y="219"/>
                    </a:lnTo>
                    <a:lnTo>
                      <a:pt x="224" y="223"/>
                    </a:lnTo>
                    <a:lnTo>
                      <a:pt x="189" y="226"/>
                    </a:lnTo>
                    <a:lnTo>
                      <a:pt x="152" y="228"/>
                    </a:lnTo>
                    <a:lnTo>
                      <a:pt x="115" y="231"/>
                    </a:lnTo>
                    <a:lnTo>
                      <a:pt x="77" y="232"/>
                    </a:lnTo>
                    <a:lnTo>
                      <a:pt x="39" y="233"/>
                    </a:lnTo>
                    <a:lnTo>
                      <a:pt x="0" y="233"/>
                    </a:lnTo>
                    <a:lnTo>
                      <a:pt x="0" y="24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1" name="Freeform 2104">
                <a:extLst>
                  <a:ext uri="{FF2B5EF4-FFF2-40B4-BE49-F238E27FC236}">
                    <a16:creationId xmlns:a16="http://schemas.microsoft.com/office/drawing/2014/main" id="{2855E9A9-8A56-47FF-8817-1D633AD319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0" y="3742"/>
                <a:ext cx="382" cy="123"/>
              </a:xfrm>
              <a:custGeom>
                <a:avLst/>
                <a:gdLst>
                  <a:gd name="T0" fmla="*/ 0 w 765"/>
                  <a:gd name="T1" fmla="*/ 0 h 247"/>
                  <a:gd name="T2" fmla="*/ 0 w 765"/>
                  <a:gd name="T3" fmla="*/ 0 h 247"/>
                  <a:gd name="T4" fmla="*/ 0 w 765"/>
                  <a:gd name="T5" fmla="*/ 0 h 247"/>
                  <a:gd name="T6" fmla="*/ 0 w 765"/>
                  <a:gd name="T7" fmla="*/ 0 h 247"/>
                  <a:gd name="T8" fmla="*/ 0 w 765"/>
                  <a:gd name="T9" fmla="*/ 0 h 247"/>
                  <a:gd name="T10" fmla="*/ 0 w 765"/>
                  <a:gd name="T11" fmla="*/ 0 h 247"/>
                  <a:gd name="T12" fmla="*/ 0 w 765"/>
                  <a:gd name="T13" fmla="*/ 0 h 247"/>
                  <a:gd name="T14" fmla="*/ 0 w 765"/>
                  <a:gd name="T15" fmla="*/ 0 h 247"/>
                  <a:gd name="T16" fmla="*/ 0 w 765"/>
                  <a:gd name="T17" fmla="*/ 0 h 247"/>
                  <a:gd name="T18" fmla="*/ 1 w 765"/>
                  <a:gd name="T19" fmla="*/ 0 h 247"/>
                  <a:gd name="T20" fmla="*/ 1 w 765"/>
                  <a:gd name="T21" fmla="*/ 0 h 247"/>
                  <a:gd name="T22" fmla="*/ 1 w 765"/>
                  <a:gd name="T23" fmla="*/ 0 h 247"/>
                  <a:gd name="T24" fmla="*/ 1 w 765"/>
                  <a:gd name="T25" fmla="*/ 0 h 247"/>
                  <a:gd name="T26" fmla="*/ 2 w 765"/>
                  <a:gd name="T27" fmla="*/ 0 h 247"/>
                  <a:gd name="T28" fmla="*/ 2 w 765"/>
                  <a:gd name="T29" fmla="*/ 0 h 247"/>
                  <a:gd name="T30" fmla="*/ 2 w 765"/>
                  <a:gd name="T31" fmla="*/ 0 h 247"/>
                  <a:gd name="T32" fmla="*/ 2 w 765"/>
                  <a:gd name="T33" fmla="*/ 0 h 247"/>
                  <a:gd name="T34" fmla="*/ 2 w 765"/>
                  <a:gd name="T35" fmla="*/ 0 h 247"/>
                  <a:gd name="T36" fmla="*/ 2 w 765"/>
                  <a:gd name="T37" fmla="*/ 0 h 247"/>
                  <a:gd name="T38" fmla="*/ 2 w 765"/>
                  <a:gd name="T39" fmla="*/ 0 h 247"/>
                  <a:gd name="T40" fmla="*/ 1 w 765"/>
                  <a:gd name="T41" fmla="*/ 0 h 247"/>
                  <a:gd name="T42" fmla="*/ 1 w 765"/>
                  <a:gd name="T43" fmla="*/ 0 h 247"/>
                  <a:gd name="T44" fmla="*/ 1 w 765"/>
                  <a:gd name="T45" fmla="*/ 0 h 247"/>
                  <a:gd name="T46" fmla="*/ 1 w 765"/>
                  <a:gd name="T47" fmla="*/ 0 h 247"/>
                  <a:gd name="T48" fmla="*/ 1 w 765"/>
                  <a:gd name="T49" fmla="*/ 0 h 247"/>
                  <a:gd name="T50" fmla="*/ 0 w 765"/>
                  <a:gd name="T51" fmla="*/ 0 h 247"/>
                  <a:gd name="T52" fmla="*/ 0 w 765"/>
                  <a:gd name="T53" fmla="*/ 0 h 247"/>
                  <a:gd name="T54" fmla="*/ 0 w 765"/>
                  <a:gd name="T55" fmla="*/ 0 h 247"/>
                  <a:gd name="T56" fmla="*/ 0 w 765"/>
                  <a:gd name="T57" fmla="*/ 0 h 247"/>
                  <a:gd name="T58" fmla="*/ 0 w 765"/>
                  <a:gd name="T59" fmla="*/ 0 h 247"/>
                  <a:gd name="T60" fmla="*/ 0 w 765"/>
                  <a:gd name="T61" fmla="*/ 0 h 247"/>
                  <a:gd name="T62" fmla="*/ 0 w 765"/>
                  <a:gd name="T63" fmla="*/ 0 h 247"/>
                  <a:gd name="T64" fmla="*/ 0 w 765"/>
                  <a:gd name="T65" fmla="*/ 0 h 247"/>
                  <a:gd name="T66" fmla="*/ 0 w 765"/>
                  <a:gd name="T67" fmla="*/ 0 h 24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65"/>
                  <a:gd name="T103" fmla="*/ 0 h 247"/>
                  <a:gd name="T104" fmla="*/ 765 w 765"/>
                  <a:gd name="T105" fmla="*/ 247 h 24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65" h="247">
                    <a:moveTo>
                      <a:pt x="0" y="0"/>
                    </a:moveTo>
                    <a:lnTo>
                      <a:pt x="0" y="0"/>
                    </a:lnTo>
                    <a:lnTo>
                      <a:pt x="2" y="13"/>
                    </a:lnTo>
                    <a:lnTo>
                      <a:pt x="5" y="27"/>
                    </a:lnTo>
                    <a:lnTo>
                      <a:pt x="10" y="40"/>
                    </a:lnTo>
                    <a:lnTo>
                      <a:pt x="17" y="52"/>
                    </a:lnTo>
                    <a:lnTo>
                      <a:pt x="26" y="64"/>
                    </a:lnTo>
                    <a:lnTo>
                      <a:pt x="37" y="76"/>
                    </a:lnTo>
                    <a:lnTo>
                      <a:pt x="49" y="88"/>
                    </a:lnTo>
                    <a:lnTo>
                      <a:pt x="63" y="98"/>
                    </a:lnTo>
                    <a:lnTo>
                      <a:pt x="79" y="110"/>
                    </a:lnTo>
                    <a:lnTo>
                      <a:pt x="96" y="120"/>
                    </a:lnTo>
                    <a:lnTo>
                      <a:pt x="114" y="131"/>
                    </a:lnTo>
                    <a:lnTo>
                      <a:pt x="134" y="140"/>
                    </a:lnTo>
                    <a:lnTo>
                      <a:pt x="156" y="150"/>
                    </a:lnTo>
                    <a:lnTo>
                      <a:pt x="179" y="159"/>
                    </a:lnTo>
                    <a:lnTo>
                      <a:pt x="203" y="167"/>
                    </a:lnTo>
                    <a:lnTo>
                      <a:pt x="227" y="177"/>
                    </a:lnTo>
                    <a:lnTo>
                      <a:pt x="254" y="184"/>
                    </a:lnTo>
                    <a:lnTo>
                      <a:pt x="281" y="192"/>
                    </a:lnTo>
                    <a:lnTo>
                      <a:pt x="311" y="199"/>
                    </a:lnTo>
                    <a:lnTo>
                      <a:pt x="341" y="205"/>
                    </a:lnTo>
                    <a:lnTo>
                      <a:pt x="371" y="212"/>
                    </a:lnTo>
                    <a:lnTo>
                      <a:pt x="403" y="218"/>
                    </a:lnTo>
                    <a:lnTo>
                      <a:pt x="436" y="223"/>
                    </a:lnTo>
                    <a:lnTo>
                      <a:pt x="470" y="227"/>
                    </a:lnTo>
                    <a:lnTo>
                      <a:pt x="505" y="232"/>
                    </a:lnTo>
                    <a:lnTo>
                      <a:pt x="539" y="235"/>
                    </a:lnTo>
                    <a:lnTo>
                      <a:pt x="576" y="239"/>
                    </a:lnTo>
                    <a:lnTo>
                      <a:pt x="612" y="242"/>
                    </a:lnTo>
                    <a:lnTo>
                      <a:pt x="650" y="243"/>
                    </a:lnTo>
                    <a:lnTo>
                      <a:pt x="688" y="246"/>
                    </a:lnTo>
                    <a:lnTo>
                      <a:pt x="726" y="247"/>
                    </a:lnTo>
                    <a:lnTo>
                      <a:pt x="765" y="247"/>
                    </a:lnTo>
                    <a:lnTo>
                      <a:pt x="765" y="233"/>
                    </a:lnTo>
                    <a:lnTo>
                      <a:pt x="726" y="233"/>
                    </a:lnTo>
                    <a:lnTo>
                      <a:pt x="688" y="232"/>
                    </a:lnTo>
                    <a:lnTo>
                      <a:pt x="650" y="231"/>
                    </a:lnTo>
                    <a:lnTo>
                      <a:pt x="613" y="228"/>
                    </a:lnTo>
                    <a:lnTo>
                      <a:pt x="576" y="226"/>
                    </a:lnTo>
                    <a:lnTo>
                      <a:pt x="540" y="223"/>
                    </a:lnTo>
                    <a:lnTo>
                      <a:pt x="506" y="219"/>
                    </a:lnTo>
                    <a:lnTo>
                      <a:pt x="471" y="215"/>
                    </a:lnTo>
                    <a:lnTo>
                      <a:pt x="438" y="210"/>
                    </a:lnTo>
                    <a:lnTo>
                      <a:pt x="406" y="204"/>
                    </a:lnTo>
                    <a:lnTo>
                      <a:pt x="373" y="199"/>
                    </a:lnTo>
                    <a:lnTo>
                      <a:pt x="343" y="193"/>
                    </a:lnTo>
                    <a:lnTo>
                      <a:pt x="314" y="186"/>
                    </a:lnTo>
                    <a:lnTo>
                      <a:pt x="285" y="179"/>
                    </a:lnTo>
                    <a:lnTo>
                      <a:pt x="257" y="171"/>
                    </a:lnTo>
                    <a:lnTo>
                      <a:pt x="232" y="164"/>
                    </a:lnTo>
                    <a:lnTo>
                      <a:pt x="206" y="155"/>
                    </a:lnTo>
                    <a:lnTo>
                      <a:pt x="182" y="147"/>
                    </a:lnTo>
                    <a:lnTo>
                      <a:pt x="160" y="137"/>
                    </a:lnTo>
                    <a:lnTo>
                      <a:pt x="140" y="128"/>
                    </a:lnTo>
                    <a:lnTo>
                      <a:pt x="120" y="119"/>
                    </a:lnTo>
                    <a:lnTo>
                      <a:pt x="102" y="109"/>
                    </a:lnTo>
                    <a:lnTo>
                      <a:pt x="86" y="98"/>
                    </a:lnTo>
                    <a:lnTo>
                      <a:pt x="71" y="88"/>
                    </a:lnTo>
                    <a:lnTo>
                      <a:pt x="57" y="78"/>
                    </a:lnTo>
                    <a:lnTo>
                      <a:pt x="46" y="67"/>
                    </a:lnTo>
                    <a:lnTo>
                      <a:pt x="36" y="56"/>
                    </a:lnTo>
                    <a:lnTo>
                      <a:pt x="28" y="44"/>
                    </a:lnTo>
                    <a:lnTo>
                      <a:pt x="22" y="34"/>
                    </a:lnTo>
                    <a:lnTo>
                      <a:pt x="18" y="22"/>
                    </a:lnTo>
                    <a:lnTo>
                      <a:pt x="14" y="12"/>
                    </a:lnTo>
                    <a:lnTo>
                      <a:pt x="1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2" name="Freeform 2105">
                <a:extLst>
                  <a:ext uri="{FF2B5EF4-FFF2-40B4-BE49-F238E27FC236}">
                    <a16:creationId xmlns:a16="http://schemas.microsoft.com/office/drawing/2014/main" id="{C27B6109-C16E-4FF7-BD2F-F525242A28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0" y="3618"/>
                <a:ext cx="382" cy="124"/>
              </a:xfrm>
              <a:custGeom>
                <a:avLst/>
                <a:gdLst>
                  <a:gd name="T0" fmla="*/ 2 w 765"/>
                  <a:gd name="T1" fmla="*/ 0 h 247"/>
                  <a:gd name="T2" fmla="*/ 2 w 765"/>
                  <a:gd name="T3" fmla="*/ 1 h 247"/>
                  <a:gd name="T4" fmla="*/ 2 w 765"/>
                  <a:gd name="T5" fmla="*/ 1 h 247"/>
                  <a:gd name="T6" fmla="*/ 2 w 765"/>
                  <a:gd name="T7" fmla="*/ 1 h 247"/>
                  <a:gd name="T8" fmla="*/ 1 w 765"/>
                  <a:gd name="T9" fmla="*/ 1 h 247"/>
                  <a:gd name="T10" fmla="*/ 1 w 765"/>
                  <a:gd name="T11" fmla="*/ 1 h 247"/>
                  <a:gd name="T12" fmla="*/ 1 w 765"/>
                  <a:gd name="T13" fmla="*/ 1 h 247"/>
                  <a:gd name="T14" fmla="*/ 1 w 765"/>
                  <a:gd name="T15" fmla="*/ 1 h 247"/>
                  <a:gd name="T16" fmla="*/ 0 w 765"/>
                  <a:gd name="T17" fmla="*/ 1 h 247"/>
                  <a:gd name="T18" fmla="*/ 0 w 765"/>
                  <a:gd name="T19" fmla="*/ 1 h 247"/>
                  <a:gd name="T20" fmla="*/ 0 w 765"/>
                  <a:gd name="T21" fmla="*/ 1 h 247"/>
                  <a:gd name="T22" fmla="*/ 0 w 765"/>
                  <a:gd name="T23" fmla="*/ 1 h 247"/>
                  <a:gd name="T24" fmla="*/ 0 w 765"/>
                  <a:gd name="T25" fmla="*/ 1 h 247"/>
                  <a:gd name="T26" fmla="*/ 0 w 765"/>
                  <a:gd name="T27" fmla="*/ 1 h 247"/>
                  <a:gd name="T28" fmla="*/ 0 w 765"/>
                  <a:gd name="T29" fmla="*/ 1 h 247"/>
                  <a:gd name="T30" fmla="*/ 0 w 765"/>
                  <a:gd name="T31" fmla="*/ 1 h 247"/>
                  <a:gd name="T32" fmla="*/ 0 w 765"/>
                  <a:gd name="T33" fmla="*/ 1 h 247"/>
                  <a:gd name="T34" fmla="*/ 0 w 765"/>
                  <a:gd name="T35" fmla="*/ 1 h 247"/>
                  <a:gd name="T36" fmla="*/ 0 w 765"/>
                  <a:gd name="T37" fmla="*/ 1 h 247"/>
                  <a:gd name="T38" fmla="*/ 0 w 765"/>
                  <a:gd name="T39" fmla="*/ 1 h 247"/>
                  <a:gd name="T40" fmla="*/ 0 w 765"/>
                  <a:gd name="T41" fmla="*/ 1 h 247"/>
                  <a:gd name="T42" fmla="*/ 0 w 765"/>
                  <a:gd name="T43" fmla="*/ 1 h 247"/>
                  <a:gd name="T44" fmla="*/ 0 w 765"/>
                  <a:gd name="T45" fmla="*/ 1 h 247"/>
                  <a:gd name="T46" fmla="*/ 0 w 765"/>
                  <a:gd name="T47" fmla="*/ 1 h 247"/>
                  <a:gd name="T48" fmla="*/ 0 w 765"/>
                  <a:gd name="T49" fmla="*/ 1 h 247"/>
                  <a:gd name="T50" fmla="*/ 1 w 765"/>
                  <a:gd name="T51" fmla="*/ 1 h 247"/>
                  <a:gd name="T52" fmla="*/ 1 w 765"/>
                  <a:gd name="T53" fmla="*/ 1 h 247"/>
                  <a:gd name="T54" fmla="*/ 1 w 765"/>
                  <a:gd name="T55" fmla="*/ 1 h 247"/>
                  <a:gd name="T56" fmla="*/ 1 w 765"/>
                  <a:gd name="T57" fmla="*/ 1 h 247"/>
                  <a:gd name="T58" fmla="*/ 1 w 765"/>
                  <a:gd name="T59" fmla="*/ 1 h 247"/>
                  <a:gd name="T60" fmla="*/ 2 w 765"/>
                  <a:gd name="T61" fmla="*/ 1 h 247"/>
                  <a:gd name="T62" fmla="*/ 2 w 765"/>
                  <a:gd name="T63" fmla="*/ 1 h 247"/>
                  <a:gd name="T64" fmla="*/ 2 w 765"/>
                  <a:gd name="T65" fmla="*/ 1 h 247"/>
                  <a:gd name="T66" fmla="*/ 2 w 765"/>
                  <a:gd name="T67" fmla="*/ 1 h 24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65"/>
                  <a:gd name="T103" fmla="*/ 0 h 247"/>
                  <a:gd name="T104" fmla="*/ 765 w 765"/>
                  <a:gd name="T105" fmla="*/ 247 h 24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65" h="247">
                    <a:moveTo>
                      <a:pt x="765" y="0"/>
                    </a:moveTo>
                    <a:lnTo>
                      <a:pt x="765" y="0"/>
                    </a:lnTo>
                    <a:lnTo>
                      <a:pt x="726" y="1"/>
                    </a:lnTo>
                    <a:lnTo>
                      <a:pt x="688" y="1"/>
                    </a:lnTo>
                    <a:lnTo>
                      <a:pt x="650" y="3"/>
                    </a:lnTo>
                    <a:lnTo>
                      <a:pt x="612" y="6"/>
                    </a:lnTo>
                    <a:lnTo>
                      <a:pt x="576" y="8"/>
                    </a:lnTo>
                    <a:lnTo>
                      <a:pt x="539" y="11"/>
                    </a:lnTo>
                    <a:lnTo>
                      <a:pt x="505" y="15"/>
                    </a:lnTo>
                    <a:lnTo>
                      <a:pt x="470" y="19"/>
                    </a:lnTo>
                    <a:lnTo>
                      <a:pt x="436" y="24"/>
                    </a:lnTo>
                    <a:lnTo>
                      <a:pt x="403" y="30"/>
                    </a:lnTo>
                    <a:lnTo>
                      <a:pt x="371" y="34"/>
                    </a:lnTo>
                    <a:lnTo>
                      <a:pt x="341" y="41"/>
                    </a:lnTo>
                    <a:lnTo>
                      <a:pt x="311" y="48"/>
                    </a:lnTo>
                    <a:lnTo>
                      <a:pt x="281" y="55"/>
                    </a:lnTo>
                    <a:lnTo>
                      <a:pt x="254" y="63"/>
                    </a:lnTo>
                    <a:lnTo>
                      <a:pt x="227" y="71"/>
                    </a:lnTo>
                    <a:lnTo>
                      <a:pt x="203" y="79"/>
                    </a:lnTo>
                    <a:lnTo>
                      <a:pt x="179" y="87"/>
                    </a:lnTo>
                    <a:lnTo>
                      <a:pt x="156" y="98"/>
                    </a:lnTo>
                    <a:lnTo>
                      <a:pt x="134" y="107"/>
                    </a:lnTo>
                    <a:lnTo>
                      <a:pt x="114" y="116"/>
                    </a:lnTo>
                    <a:lnTo>
                      <a:pt x="96" y="126"/>
                    </a:lnTo>
                    <a:lnTo>
                      <a:pt x="79" y="137"/>
                    </a:lnTo>
                    <a:lnTo>
                      <a:pt x="63" y="148"/>
                    </a:lnTo>
                    <a:lnTo>
                      <a:pt x="49" y="160"/>
                    </a:lnTo>
                    <a:lnTo>
                      <a:pt x="37" y="171"/>
                    </a:lnTo>
                    <a:lnTo>
                      <a:pt x="26" y="183"/>
                    </a:lnTo>
                    <a:lnTo>
                      <a:pt x="17" y="194"/>
                    </a:lnTo>
                    <a:lnTo>
                      <a:pt x="10" y="207"/>
                    </a:lnTo>
                    <a:lnTo>
                      <a:pt x="5" y="221"/>
                    </a:lnTo>
                    <a:lnTo>
                      <a:pt x="2" y="234"/>
                    </a:lnTo>
                    <a:lnTo>
                      <a:pt x="0" y="247"/>
                    </a:lnTo>
                    <a:lnTo>
                      <a:pt x="14" y="247"/>
                    </a:lnTo>
                    <a:lnTo>
                      <a:pt x="14" y="236"/>
                    </a:lnTo>
                    <a:lnTo>
                      <a:pt x="18" y="224"/>
                    </a:lnTo>
                    <a:lnTo>
                      <a:pt x="22" y="214"/>
                    </a:lnTo>
                    <a:lnTo>
                      <a:pt x="28" y="202"/>
                    </a:lnTo>
                    <a:lnTo>
                      <a:pt x="36" y="191"/>
                    </a:lnTo>
                    <a:lnTo>
                      <a:pt x="46" y="181"/>
                    </a:lnTo>
                    <a:lnTo>
                      <a:pt x="57" y="169"/>
                    </a:lnTo>
                    <a:lnTo>
                      <a:pt x="71" y="159"/>
                    </a:lnTo>
                    <a:lnTo>
                      <a:pt x="86" y="148"/>
                    </a:lnTo>
                    <a:lnTo>
                      <a:pt x="102" y="138"/>
                    </a:lnTo>
                    <a:lnTo>
                      <a:pt x="120" y="129"/>
                    </a:lnTo>
                    <a:lnTo>
                      <a:pt x="140" y="118"/>
                    </a:lnTo>
                    <a:lnTo>
                      <a:pt x="160" y="109"/>
                    </a:lnTo>
                    <a:lnTo>
                      <a:pt x="182" y="100"/>
                    </a:lnTo>
                    <a:lnTo>
                      <a:pt x="206" y="92"/>
                    </a:lnTo>
                    <a:lnTo>
                      <a:pt x="232" y="84"/>
                    </a:lnTo>
                    <a:lnTo>
                      <a:pt x="257" y="76"/>
                    </a:lnTo>
                    <a:lnTo>
                      <a:pt x="285" y="68"/>
                    </a:lnTo>
                    <a:lnTo>
                      <a:pt x="314" y="61"/>
                    </a:lnTo>
                    <a:lnTo>
                      <a:pt x="343" y="54"/>
                    </a:lnTo>
                    <a:lnTo>
                      <a:pt x="373" y="48"/>
                    </a:lnTo>
                    <a:lnTo>
                      <a:pt x="406" y="42"/>
                    </a:lnTo>
                    <a:lnTo>
                      <a:pt x="438" y="37"/>
                    </a:lnTo>
                    <a:lnTo>
                      <a:pt x="471" y="32"/>
                    </a:lnTo>
                    <a:lnTo>
                      <a:pt x="506" y="27"/>
                    </a:lnTo>
                    <a:lnTo>
                      <a:pt x="540" y="24"/>
                    </a:lnTo>
                    <a:lnTo>
                      <a:pt x="576" y="20"/>
                    </a:lnTo>
                    <a:lnTo>
                      <a:pt x="613" y="18"/>
                    </a:lnTo>
                    <a:lnTo>
                      <a:pt x="650" y="16"/>
                    </a:lnTo>
                    <a:lnTo>
                      <a:pt x="688" y="15"/>
                    </a:lnTo>
                    <a:lnTo>
                      <a:pt x="726" y="14"/>
                    </a:lnTo>
                    <a:lnTo>
                      <a:pt x="765" y="14"/>
                    </a:lnTo>
                    <a:lnTo>
                      <a:pt x="76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3" name="Freeform 2106">
                <a:extLst>
                  <a:ext uri="{FF2B5EF4-FFF2-40B4-BE49-F238E27FC236}">
                    <a16:creationId xmlns:a16="http://schemas.microsoft.com/office/drawing/2014/main" id="{B88BA516-AC36-43B8-BB3F-D3D3726F79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7" y="3684"/>
                <a:ext cx="88" cy="115"/>
              </a:xfrm>
              <a:custGeom>
                <a:avLst/>
                <a:gdLst>
                  <a:gd name="T0" fmla="*/ 0 w 177"/>
                  <a:gd name="T1" fmla="*/ 0 h 230"/>
                  <a:gd name="T2" fmla="*/ 0 w 177"/>
                  <a:gd name="T3" fmla="*/ 0 h 230"/>
                  <a:gd name="T4" fmla="*/ 0 w 177"/>
                  <a:gd name="T5" fmla="*/ 1 h 230"/>
                  <a:gd name="T6" fmla="*/ 0 w 177"/>
                  <a:gd name="T7" fmla="*/ 1 h 230"/>
                  <a:gd name="T8" fmla="*/ 0 w 177"/>
                  <a:gd name="T9" fmla="*/ 1 h 230"/>
                  <a:gd name="T10" fmla="*/ 0 w 177"/>
                  <a:gd name="T11" fmla="*/ 1 h 230"/>
                  <a:gd name="T12" fmla="*/ 0 w 177"/>
                  <a:gd name="T13" fmla="*/ 1 h 230"/>
                  <a:gd name="T14" fmla="*/ 0 w 177"/>
                  <a:gd name="T15" fmla="*/ 1 h 230"/>
                  <a:gd name="T16" fmla="*/ 0 w 177"/>
                  <a:gd name="T17" fmla="*/ 1 h 230"/>
                  <a:gd name="T18" fmla="*/ 0 w 177"/>
                  <a:gd name="T19" fmla="*/ 1 h 230"/>
                  <a:gd name="T20" fmla="*/ 0 w 177"/>
                  <a:gd name="T21" fmla="*/ 1 h 230"/>
                  <a:gd name="T22" fmla="*/ 0 w 177"/>
                  <a:gd name="T23" fmla="*/ 1 h 230"/>
                  <a:gd name="T24" fmla="*/ 0 w 177"/>
                  <a:gd name="T25" fmla="*/ 1 h 230"/>
                  <a:gd name="T26" fmla="*/ 0 w 177"/>
                  <a:gd name="T27" fmla="*/ 1 h 230"/>
                  <a:gd name="T28" fmla="*/ 0 w 177"/>
                  <a:gd name="T29" fmla="*/ 1 h 230"/>
                  <a:gd name="T30" fmla="*/ 0 w 177"/>
                  <a:gd name="T31" fmla="*/ 1 h 230"/>
                  <a:gd name="T32" fmla="*/ 0 w 177"/>
                  <a:gd name="T33" fmla="*/ 1 h 230"/>
                  <a:gd name="T34" fmla="*/ 0 w 177"/>
                  <a:gd name="T35" fmla="*/ 1 h 230"/>
                  <a:gd name="T36" fmla="*/ 0 w 177"/>
                  <a:gd name="T37" fmla="*/ 1 h 230"/>
                  <a:gd name="T38" fmla="*/ 0 w 177"/>
                  <a:gd name="T39" fmla="*/ 1 h 230"/>
                  <a:gd name="T40" fmla="*/ 0 w 177"/>
                  <a:gd name="T41" fmla="*/ 1 h 230"/>
                  <a:gd name="T42" fmla="*/ 0 w 177"/>
                  <a:gd name="T43" fmla="*/ 1 h 230"/>
                  <a:gd name="T44" fmla="*/ 0 w 177"/>
                  <a:gd name="T45" fmla="*/ 1 h 230"/>
                  <a:gd name="T46" fmla="*/ 0 w 177"/>
                  <a:gd name="T47" fmla="*/ 1 h 230"/>
                  <a:gd name="T48" fmla="*/ 0 w 177"/>
                  <a:gd name="T49" fmla="*/ 1 h 230"/>
                  <a:gd name="T50" fmla="*/ 0 w 177"/>
                  <a:gd name="T51" fmla="*/ 1 h 230"/>
                  <a:gd name="T52" fmla="*/ 0 w 177"/>
                  <a:gd name="T53" fmla="*/ 1 h 230"/>
                  <a:gd name="T54" fmla="*/ 0 w 177"/>
                  <a:gd name="T55" fmla="*/ 1 h 230"/>
                  <a:gd name="T56" fmla="*/ 0 w 177"/>
                  <a:gd name="T57" fmla="*/ 1 h 230"/>
                  <a:gd name="T58" fmla="*/ 0 w 177"/>
                  <a:gd name="T59" fmla="*/ 1 h 230"/>
                  <a:gd name="T60" fmla="*/ 0 w 177"/>
                  <a:gd name="T61" fmla="*/ 1 h 230"/>
                  <a:gd name="T62" fmla="*/ 0 w 177"/>
                  <a:gd name="T63" fmla="*/ 1 h 230"/>
                  <a:gd name="T64" fmla="*/ 0 w 177"/>
                  <a:gd name="T65" fmla="*/ 1 h 230"/>
                  <a:gd name="T66" fmla="*/ 0 w 177"/>
                  <a:gd name="T67" fmla="*/ 1 h 230"/>
                  <a:gd name="T68" fmla="*/ 0 w 177"/>
                  <a:gd name="T69" fmla="*/ 1 h 230"/>
                  <a:gd name="T70" fmla="*/ 0 w 177"/>
                  <a:gd name="T71" fmla="*/ 0 h 23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77"/>
                  <a:gd name="T109" fmla="*/ 0 h 230"/>
                  <a:gd name="T110" fmla="*/ 177 w 177"/>
                  <a:gd name="T111" fmla="*/ 230 h 23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77" h="230">
                    <a:moveTo>
                      <a:pt x="0" y="0"/>
                    </a:moveTo>
                    <a:lnTo>
                      <a:pt x="77" y="0"/>
                    </a:lnTo>
                    <a:lnTo>
                      <a:pt x="82" y="0"/>
                    </a:lnTo>
                    <a:lnTo>
                      <a:pt x="87" y="0"/>
                    </a:lnTo>
                    <a:lnTo>
                      <a:pt x="93" y="1"/>
                    </a:lnTo>
                    <a:lnTo>
                      <a:pt x="97" y="2"/>
                    </a:lnTo>
                    <a:lnTo>
                      <a:pt x="102" y="4"/>
                    </a:lnTo>
                    <a:lnTo>
                      <a:pt x="107" y="5"/>
                    </a:lnTo>
                    <a:lnTo>
                      <a:pt x="112" y="7"/>
                    </a:lnTo>
                    <a:lnTo>
                      <a:pt x="117" y="9"/>
                    </a:lnTo>
                    <a:lnTo>
                      <a:pt x="120" y="12"/>
                    </a:lnTo>
                    <a:lnTo>
                      <a:pt x="125" y="14"/>
                    </a:lnTo>
                    <a:lnTo>
                      <a:pt x="130" y="16"/>
                    </a:lnTo>
                    <a:lnTo>
                      <a:pt x="133" y="20"/>
                    </a:lnTo>
                    <a:lnTo>
                      <a:pt x="138" y="23"/>
                    </a:lnTo>
                    <a:lnTo>
                      <a:pt x="141" y="27"/>
                    </a:lnTo>
                    <a:lnTo>
                      <a:pt x="145" y="30"/>
                    </a:lnTo>
                    <a:lnTo>
                      <a:pt x="148" y="33"/>
                    </a:lnTo>
                    <a:lnTo>
                      <a:pt x="151" y="38"/>
                    </a:lnTo>
                    <a:lnTo>
                      <a:pt x="155" y="43"/>
                    </a:lnTo>
                    <a:lnTo>
                      <a:pt x="158" y="46"/>
                    </a:lnTo>
                    <a:lnTo>
                      <a:pt x="161" y="51"/>
                    </a:lnTo>
                    <a:lnTo>
                      <a:pt x="163" y="55"/>
                    </a:lnTo>
                    <a:lnTo>
                      <a:pt x="165" y="61"/>
                    </a:lnTo>
                    <a:lnTo>
                      <a:pt x="168" y="66"/>
                    </a:lnTo>
                    <a:lnTo>
                      <a:pt x="170" y="71"/>
                    </a:lnTo>
                    <a:lnTo>
                      <a:pt x="171" y="76"/>
                    </a:lnTo>
                    <a:lnTo>
                      <a:pt x="173" y="82"/>
                    </a:lnTo>
                    <a:lnTo>
                      <a:pt x="175" y="88"/>
                    </a:lnTo>
                    <a:lnTo>
                      <a:pt x="176" y="93"/>
                    </a:lnTo>
                    <a:lnTo>
                      <a:pt x="177" y="99"/>
                    </a:lnTo>
                    <a:lnTo>
                      <a:pt x="177" y="105"/>
                    </a:lnTo>
                    <a:lnTo>
                      <a:pt x="177" y="111"/>
                    </a:lnTo>
                    <a:lnTo>
                      <a:pt x="177" y="116"/>
                    </a:lnTo>
                    <a:lnTo>
                      <a:pt x="177" y="122"/>
                    </a:lnTo>
                    <a:lnTo>
                      <a:pt x="177" y="128"/>
                    </a:lnTo>
                    <a:lnTo>
                      <a:pt x="176" y="134"/>
                    </a:lnTo>
                    <a:lnTo>
                      <a:pt x="175" y="139"/>
                    </a:lnTo>
                    <a:lnTo>
                      <a:pt x="173" y="145"/>
                    </a:lnTo>
                    <a:lnTo>
                      <a:pt x="172" y="151"/>
                    </a:lnTo>
                    <a:lnTo>
                      <a:pt x="170" y="157"/>
                    </a:lnTo>
                    <a:lnTo>
                      <a:pt x="169" y="161"/>
                    </a:lnTo>
                    <a:lnTo>
                      <a:pt x="166" y="167"/>
                    </a:lnTo>
                    <a:lnTo>
                      <a:pt x="164" y="172"/>
                    </a:lnTo>
                    <a:lnTo>
                      <a:pt x="162" y="176"/>
                    </a:lnTo>
                    <a:lnTo>
                      <a:pt x="158" y="181"/>
                    </a:lnTo>
                    <a:lnTo>
                      <a:pt x="156" y="186"/>
                    </a:lnTo>
                    <a:lnTo>
                      <a:pt x="153" y="190"/>
                    </a:lnTo>
                    <a:lnTo>
                      <a:pt x="149" y="194"/>
                    </a:lnTo>
                    <a:lnTo>
                      <a:pt x="146" y="198"/>
                    </a:lnTo>
                    <a:lnTo>
                      <a:pt x="142" y="202"/>
                    </a:lnTo>
                    <a:lnTo>
                      <a:pt x="139" y="205"/>
                    </a:lnTo>
                    <a:lnTo>
                      <a:pt x="134" y="209"/>
                    </a:lnTo>
                    <a:lnTo>
                      <a:pt x="131" y="211"/>
                    </a:lnTo>
                    <a:lnTo>
                      <a:pt x="126" y="214"/>
                    </a:lnTo>
                    <a:lnTo>
                      <a:pt x="123" y="217"/>
                    </a:lnTo>
                    <a:lnTo>
                      <a:pt x="118" y="219"/>
                    </a:lnTo>
                    <a:lnTo>
                      <a:pt x="114" y="222"/>
                    </a:lnTo>
                    <a:lnTo>
                      <a:pt x="109" y="224"/>
                    </a:lnTo>
                    <a:lnTo>
                      <a:pt x="103" y="226"/>
                    </a:lnTo>
                    <a:lnTo>
                      <a:pt x="99" y="227"/>
                    </a:lnTo>
                    <a:lnTo>
                      <a:pt x="94" y="228"/>
                    </a:lnTo>
                    <a:lnTo>
                      <a:pt x="88" y="229"/>
                    </a:lnTo>
                    <a:lnTo>
                      <a:pt x="84" y="230"/>
                    </a:lnTo>
                    <a:lnTo>
                      <a:pt x="78" y="230"/>
                    </a:lnTo>
                    <a:lnTo>
                      <a:pt x="73" y="230"/>
                    </a:lnTo>
                    <a:lnTo>
                      <a:pt x="0" y="2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4" name="Freeform 2107">
                <a:extLst>
                  <a:ext uri="{FF2B5EF4-FFF2-40B4-BE49-F238E27FC236}">
                    <a16:creationId xmlns:a16="http://schemas.microsoft.com/office/drawing/2014/main" id="{C23DDC8C-C581-4D35-A88F-C3B30AE4DA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7" y="3684"/>
                <a:ext cx="88" cy="115"/>
              </a:xfrm>
              <a:custGeom>
                <a:avLst/>
                <a:gdLst>
                  <a:gd name="T0" fmla="*/ 0 w 177"/>
                  <a:gd name="T1" fmla="*/ 0 h 230"/>
                  <a:gd name="T2" fmla="*/ 0 w 177"/>
                  <a:gd name="T3" fmla="*/ 0 h 230"/>
                  <a:gd name="T4" fmla="*/ 0 w 177"/>
                  <a:gd name="T5" fmla="*/ 1 h 230"/>
                  <a:gd name="T6" fmla="*/ 0 w 177"/>
                  <a:gd name="T7" fmla="*/ 1 h 230"/>
                  <a:gd name="T8" fmla="*/ 0 w 177"/>
                  <a:gd name="T9" fmla="*/ 1 h 230"/>
                  <a:gd name="T10" fmla="*/ 0 w 177"/>
                  <a:gd name="T11" fmla="*/ 1 h 230"/>
                  <a:gd name="T12" fmla="*/ 0 w 177"/>
                  <a:gd name="T13" fmla="*/ 1 h 230"/>
                  <a:gd name="T14" fmla="*/ 0 w 177"/>
                  <a:gd name="T15" fmla="*/ 1 h 230"/>
                  <a:gd name="T16" fmla="*/ 0 w 177"/>
                  <a:gd name="T17" fmla="*/ 1 h 230"/>
                  <a:gd name="T18" fmla="*/ 0 w 177"/>
                  <a:gd name="T19" fmla="*/ 1 h 230"/>
                  <a:gd name="T20" fmla="*/ 0 w 177"/>
                  <a:gd name="T21" fmla="*/ 1 h 230"/>
                  <a:gd name="T22" fmla="*/ 0 w 177"/>
                  <a:gd name="T23" fmla="*/ 1 h 230"/>
                  <a:gd name="T24" fmla="*/ 0 w 177"/>
                  <a:gd name="T25" fmla="*/ 1 h 230"/>
                  <a:gd name="T26" fmla="*/ 0 w 177"/>
                  <a:gd name="T27" fmla="*/ 1 h 230"/>
                  <a:gd name="T28" fmla="*/ 0 w 177"/>
                  <a:gd name="T29" fmla="*/ 1 h 230"/>
                  <a:gd name="T30" fmla="*/ 0 w 177"/>
                  <a:gd name="T31" fmla="*/ 1 h 230"/>
                  <a:gd name="T32" fmla="*/ 0 w 177"/>
                  <a:gd name="T33" fmla="*/ 1 h 230"/>
                  <a:gd name="T34" fmla="*/ 0 w 177"/>
                  <a:gd name="T35" fmla="*/ 1 h 230"/>
                  <a:gd name="T36" fmla="*/ 0 w 177"/>
                  <a:gd name="T37" fmla="*/ 1 h 230"/>
                  <a:gd name="T38" fmla="*/ 0 w 177"/>
                  <a:gd name="T39" fmla="*/ 1 h 230"/>
                  <a:gd name="T40" fmla="*/ 0 w 177"/>
                  <a:gd name="T41" fmla="*/ 1 h 230"/>
                  <a:gd name="T42" fmla="*/ 0 w 177"/>
                  <a:gd name="T43" fmla="*/ 1 h 230"/>
                  <a:gd name="T44" fmla="*/ 0 w 177"/>
                  <a:gd name="T45" fmla="*/ 1 h 230"/>
                  <a:gd name="T46" fmla="*/ 0 w 177"/>
                  <a:gd name="T47" fmla="*/ 1 h 230"/>
                  <a:gd name="T48" fmla="*/ 0 w 177"/>
                  <a:gd name="T49" fmla="*/ 1 h 230"/>
                  <a:gd name="T50" fmla="*/ 0 w 177"/>
                  <a:gd name="T51" fmla="*/ 1 h 230"/>
                  <a:gd name="T52" fmla="*/ 0 w 177"/>
                  <a:gd name="T53" fmla="*/ 1 h 230"/>
                  <a:gd name="T54" fmla="*/ 0 w 177"/>
                  <a:gd name="T55" fmla="*/ 1 h 230"/>
                  <a:gd name="T56" fmla="*/ 0 w 177"/>
                  <a:gd name="T57" fmla="*/ 1 h 230"/>
                  <a:gd name="T58" fmla="*/ 0 w 177"/>
                  <a:gd name="T59" fmla="*/ 1 h 230"/>
                  <a:gd name="T60" fmla="*/ 0 w 177"/>
                  <a:gd name="T61" fmla="*/ 1 h 230"/>
                  <a:gd name="T62" fmla="*/ 0 w 177"/>
                  <a:gd name="T63" fmla="*/ 1 h 230"/>
                  <a:gd name="T64" fmla="*/ 0 w 177"/>
                  <a:gd name="T65" fmla="*/ 1 h 230"/>
                  <a:gd name="T66" fmla="*/ 0 w 177"/>
                  <a:gd name="T67" fmla="*/ 1 h 230"/>
                  <a:gd name="T68" fmla="*/ 0 w 177"/>
                  <a:gd name="T69" fmla="*/ 0 h 23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77"/>
                  <a:gd name="T106" fmla="*/ 0 h 230"/>
                  <a:gd name="T107" fmla="*/ 177 w 177"/>
                  <a:gd name="T108" fmla="*/ 230 h 23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77" h="230">
                    <a:moveTo>
                      <a:pt x="0" y="0"/>
                    </a:moveTo>
                    <a:lnTo>
                      <a:pt x="77" y="0"/>
                    </a:lnTo>
                    <a:lnTo>
                      <a:pt x="82" y="0"/>
                    </a:lnTo>
                    <a:lnTo>
                      <a:pt x="87" y="0"/>
                    </a:lnTo>
                    <a:lnTo>
                      <a:pt x="93" y="1"/>
                    </a:lnTo>
                    <a:lnTo>
                      <a:pt x="97" y="2"/>
                    </a:lnTo>
                    <a:lnTo>
                      <a:pt x="102" y="4"/>
                    </a:lnTo>
                    <a:lnTo>
                      <a:pt x="107" y="5"/>
                    </a:lnTo>
                    <a:lnTo>
                      <a:pt x="112" y="7"/>
                    </a:lnTo>
                    <a:lnTo>
                      <a:pt x="117" y="9"/>
                    </a:lnTo>
                    <a:lnTo>
                      <a:pt x="120" y="12"/>
                    </a:lnTo>
                    <a:lnTo>
                      <a:pt x="125" y="14"/>
                    </a:lnTo>
                    <a:lnTo>
                      <a:pt x="130" y="16"/>
                    </a:lnTo>
                    <a:lnTo>
                      <a:pt x="133" y="20"/>
                    </a:lnTo>
                    <a:lnTo>
                      <a:pt x="138" y="23"/>
                    </a:lnTo>
                    <a:lnTo>
                      <a:pt x="141" y="27"/>
                    </a:lnTo>
                    <a:lnTo>
                      <a:pt x="145" y="30"/>
                    </a:lnTo>
                    <a:lnTo>
                      <a:pt x="148" y="33"/>
                    </a:lnTo>
                    <a:lnTo>
                      <a:pt x="151" y="38"/>
                    </a:lnTo>
                    <a:lnTo>
                      <a:pt x="155" y="43"/>
                    </a:lnTo>
                    <a:lnTo>
                      <a:pt x="158" y="46"/>
                    </a:lnTo>
                    <a:lnTo>
                      <a:pt x="161" y="51"/>
                    </a:lnTo>
                    <a:lnTo>
                      <a:pt x="163" y="55"/>
                    </a:lnTo>
                    <a:lnTo>
                      <a:pt x="165" y="61"/>
                    </a:lnTo>
                    <a:lnTo>
                      <a:pt x="168" y="66"/>
                    </a:lnTo>
                    <a:lnTo>
                      <a:pt x="170" y="71"/>
                    </a:lnTo>
                    <a:lnTo>
                      <a:pt x="171" y="76"/>
                    </a:lnTo>
                    <a:lnTo>
                      <a:pt x="173" y="82"/>
                    </a:lnTo>
                    <a:lnTo>
                      <a:pt x="175" y="88"/>
                    </a:lnTo>
                    <a:lnTo>
                      <a:pt x="176" y="93"/>
                    </a:lnTo>
                    <a:lnTo>
                      <a:pt x="177" y="99"/>
                    </a:lnTo>
                    <a:lnTo>
                      <a:pt x="177" y="105"/>
                    </a:lnTo>
                    <a:lnTo>
                      <a:pt x="177" y="111"/>
                    </a:lnTo>
                    <a:lnTo>
                      <a:pt x="177" y="116"/>
                    </a:lnTo>
                    <a:lnTo>
                      <a:pt x="177" y="122"/>
                    </a:lnTo>
                    <a:lnTo>
                      <a:pt x="177" y="128"/>
                    </a:lnTo>
                    <a:lnTo>
                      <a:pt x="176" y="134"/>
                    </a:lnTo>
                    <a:lnTo>
                      <a:pt x="175" y="139"/>
                    </a:lnTo>
                    <a:lnTo>
                      <a:pt x="173" y="145"/>
                    </a:lnTo>
                    <a:lnTo>
                      <a:pt x="172" y="151"/>
                    </a:lnTo>
                    <a:lnTo>
                      <a:pt x="170" y="157"/>
                    </a:lnTo>
                    <a:lnTo>
                      <a:pt x="169" y="161"/>
                    </a:lnTo>
                    <a:lnTo>
                      <a:pt x="166" y="167"/>
                    </a:lnTo>
                    <a:lnTo>
                      <a:pt x="164" y="172"/>
                    </a:lnTo>
                    <a:lnTo>
                      <a:pt x="162" y="176"/>
                    </a:lnTo>
                    <a:lnTo>
                      <a:pt x="158" y="181"/>
                    </a:lnTo>
                    <a:lnTo>
                      <a:pt x="156" y="186"/>
                    </a:lnTo>
                    <a:lnTo>
                      <a:pt x="153" y="190"/>
                    </a:lnTo>
                    <a:lnTo>
                      <a:pt x="149" y="194"/>
                    </a:lnTo>
                    <a:lnTo>
                      <a:pt x="146" y="198"/>
                    </a:lnTo>
                    <a:lnTo>
                      <a:pt x="142" y="202"/>
                    </a:lnTo>
                    <a:lnTo>
                      <a:pt x="139" y="205"/>
                    </a:lnTo>
                    <a:lnTo>
                      <a:pt x="134" y="209"/>
                    </a:lnTo>
                    <a:lnTo>
                      <a:pt x="131" y="211"/>
                    </a:lnTo>
                    <a:lnTo>
                      <a:pt x="126" y="214"/>
                    </a:lnTo>
                    <a:lnTo>
                      <a:pt x="123" y="217"/>
                    </a:lnTo>
                    <a:lnTo>
                      <a:pt x="118" y="219"/>
                    </a:lnTo>
                    <a:lnTo>
                      <a:pt x="114" y="222"/>
                    </a:lnTo>
                    <a:lnTo>
                      <a:pt x="109" y="224"/>
                    </a:lnTo>
                    <a:lnTo>
                      <a:pt x="103" y="226"/>
                    </a:lnTo>
                    <a:lnTo>
                      <a:pt x="99" y="227"/>
                    </a:lnTo>
                    <a:lnTo>
                      <a:pt x="94" y="228"/>
                    </a:lnTo>
                    <a:lnTo>
                      <a:pt x="88" y="229"/>
                    </a:lnTo>
                    <a:lnTo>
                      <a:pt x="84" y="230"/>
                    </a:lnTo>
                    <a:lnTo>
                      <a:pt x="78" y="230"/>
                    </a:lnTo>
                    <a:lnTo>
                      <a:pt x="73" y="230"/>
                    </a:lnTo>
                    <a:lnTo>
                      <a:pt x="0" y="23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5" name="Freeform 2108">
                <a:extLst>
                  <a:ext uri="{FF2B5EF4-FFF2-40B4-BE49-F238E27FC236}">
                    <a16:creationId xmlns:a16="http://schemas.microsoft.com/office/drawing/2014/main" id="{8D21AAA6-EB5A-4B8C-BEA8-101A867FF0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3" y="3684"/>
                <a:ext cx="106" cy="115"/>
              </a:xfrm>
              <a:custGeom>
                <a:avLst/>
                <a:gdLst>
                  <a:gd name="T0" fmla="*/ 1 w 212"/>
                  <a:gd name="T1" fmla="*/ 0 h 229"/>
                  <a:gd name="T2" fmla="*/ 1 w 212"/>
                  <a:gd name="T3" fmla="*/ 0 h 229"/>
                  <a:gd name="T4" fmla="*/ 1 w 212"/>
                  <a:gd name="T5" fmla="*/ 1 h 229"/>
                  <a:gd name="T6" fmla="*/ 1 w 212"/>
                  <a:gd name="T7" fmla="*/ 1 h 229"/>
                  <a:gd name="T8" fmla="*/ 1 w 212"/>
                  <a:gd name="T9" fmla="*/ 1 h 229"/>
                  <a:gd name="T10" fmla="*/ 1 w 212"/>
                  <a:gd name="T11" fmla="*/ 1 h 229"/>
                  <a:gd name="T12" fmla="*/ 1 w 212"/>
                  <a:gd name="T13" fmla="*/ 1 h 229"/>
                  <a:gd name="T14" fmla="*/ 0 w 212"/>
                  <a:gd name="T15" fmla="*/ 1 h 229"/>
                  <a:gd name="T16" fmla="*/ 1 w 212"/>
                  <a:gd name="T17" fmla="*/ 0 h 229"/>
                  <a:gd name="T18" fmla="*/ 1 w 212"/>
                  <a:gd name="T19" fmla="*/ 0 h 2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12"/>
                  <a:gd name="T31" fmla="*/ 0 h 229"/>
                  <a:gd name="T32" fmla="*/ 212 w 212"/>
                  <a:gd name="T33" fmla="*/ 229 h 22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12" h="229">
                    <a:moveTo>
                      <a:pt x="91" y="0"/>
                    </a:moveTo>
                    <a:lnTo>
                      <a:pt x="118" y="0"/>
                    </a:lnTo>
                    <a:lnTo>
                      <a:pt x="212" y="229"/>
                    </a:lnTo>
                    <a:lnTo>
                      <a:pt x="177" y="229"/>
                    </a:lnTo>
                    <a:lnTo>
                      <a:pt x="159" y="175"/>
                    </a:lnTo>
                    <a:lnTo>
                      <a:pt x="54" y="175"/>
                    </a:lnTo>
                    <a:lnTo>
                      <a:pt x="32" y="229"/>
                    </a:lnTo>
                    <a:lnTo>
                      <a:pt x="0" y="229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6" name="Freeform 2109">
                <a:extLst>
                  <a:ext uri="{FF2B5EF4-FFF2-40B4-BE49-F238E27FC236}">
                    <a16:creationId xmlns:a16="http://schemas.microsoft.com/office/drawing/2014/main" id="{E4F1844F-C942-43D0-922C-AEF40783F7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3" y="3684"/>
                <a:ext cx="106" cy="115"/>
              </a:xfrm>
              <a:custGeom>
                <a:avLst/>
                <a:gdLst>
                  <a:gd name="T0" fmla="*/ 1 w 212"/>
                  <a:gd name="T1" fmla="*/ 0 h 229"/>
                  <a:gd name="T2" fmla="*/ 1 w 212"/>
                  <a:gd name="T3" fmla="*/ 0 h 229"/>
                  <a:gd name="T4" fmla="*/ 1 w 212"/>
                  <a:gd name="T5" fmla="*/ 1 h 229"/>
                  <a:gd name="T6" fmla="*/ 1 w 212"/>
                  <a:gd name="T7" fmla="*/ 1 h 229"/>
                  <a:gd name="T8" fmla="*/ 1 w 212"/>
                  <a:gd name="T9" fmla="*/ 1 h 229"/>
                  <a:gd name="T10" fmla="*/ 1 w 212"/>
                  <a:gd name="T11" fmla="*/ 1 h 229"/>
                  <a:gd name="T12" fmla="*/ 1 w 212"/>
                  <a:gd name="T13" fmla="*/ 1 h 229"/>
                  <a:gd name="T14" fmla="*/ 0 w 212"/>
                  <a:gd name="T15" fmla="*/ 1 h 229"/>
                  <a:gd name="T16" fmla="*/ 1 w 212"/>
                  <a:gd name="T17" fmla="*/ 0 h 2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2"/>
                  <a:gd name="T28" fmla="*/ 0 h 229"/>
                  <a:gd name="T29" fmla="*/ 212 w 212"/>
                  <a:gd name="T30" fmla="*/ 229 h 22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2" h="229">
                    <a:moveTo>
                      <a:pt x="91" y="0"/>
                    </a:moveTo>
                    <a:lnTo>
                      <a:pt x="118" y="0"/>
                    </a:lnTo>
                    <a:lnTo>
                      <a:pt x="212" y="229"/>
                    </a:lnTo>
                    <a:lnTo>
                      <a:pt x="177" y="229"/>
                    </a:lnTo>
                    <a:lnTo>
                      <a:pt x="159" y="175"/>
                    </a:lnTo>
                    <a:lnTo>
                      <a:pt x="54" y="175"/>
                    </a:lnTo>
                    <a:lnTo>
                      <a:pt x="32" y="229"/>
                    </a:lnTo>
                    <a:lnTo>
                      <a:pt x="0" y="229"/>
                    </a:lnTo>
                    <a:lnTo>
                      <a:pt x="91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7" name="Freeform 2110">
                <a:extLst>
                  <a:ext uri="{FF2B5EF4-FFF2-40B4-BE49-F238E27FC236}">
                    <a16:creationId xmlns:a16="http://schemas.microsoft.com/office/drawing/2014/main" id="{B11C3DEF-D201-4257-8F43-658B5BD18E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4" y="3684"/>
                <a:ext cx="88" cy="115"/>
              </a:xfrm>
              <a:custGeom>
                <a:avLst/>
                <a:gdLst>
                  <a:gd name="T0" fmla="*/ 0 w 177"/>
                  <a:gd name="T1" fmla="*/ 0 h 230"/>
                  <a:gd name="T2" fmla="*/ 0 w 177"/>
                  <a:gd name="T3" fmla="*/ 0 h 230"/>
                  <a:gd name="T4" fmla="*/ 0 w 177"/>
                  <a:gd name="T5" fmla="*/ 1 h 230"/>
                  <a:gd name="T6" fmla="*/ 0 w 177"/>
                  <a:gd name="T7" fmla="*/ 0 h 230"/>
                  <a:gd name="T8" fmla="*/ 0 w 177"/>
                  <a:gd name="T9" fmla="*/ 0 h 230"/>
                  <a:gd name="T10" fmla="*/ 0 w 177"/>
                  <a:gd name="T11" fmla="*/ 1 h 230"/>
                  <a:gd name="T12" fmla="*/ 0 w 177"/>
                  <a:gd name="T13" fmla="*/ 1 h 230"/>
                  <a:gd name="T14" fmla="*/ 0 w 177"/>
                  <a:gd name="T15" fmla="*/ 1 h 230"/>
                  <a:gd name="T16" fmla="*/ 0 w 177"/>
                  <a:gd name="T17" fmla="*/ 1 h 230"/>
                  <a:gd name="T18" fmla="*/ 0 w 177"/>
                  <a:gd name="T19" fmla="*/ 1 h 230"/>
                  <a:gd name="T20" fmla="*/ 0 w 177"/>
                  <a:gd name="T21" fmla="*/ 0 h 230"/>
                  <a:gd name="T22" fmla="*/ 0 w 177"/>
                  <a:gd name="T23" fmla="*/ 0 h 23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7"/>
                  <a:gd name="T37" fmla="*/ 0 h 230"/>
                  <a:gd name="T38" fmla="*/ 177 w 177"/>
                  <a:gd name="T39" fmla="*/ 230 h 23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7" h="230">
                    <a:moveTo>
                      <a:pt x="0" y="0"/>
                    </a:moveTo>
                    <a:lnTo>
                      <a:pt x="28" y="0"/>
                    </a:lnTo>
                    <a:lnTo>
                      <a:pt x="148" y="177"/>
                    </a:lnTo>
                    <a:lnTo>
                      <a:pt x="148" y="0"/>
                    </a:lnTo>
                    <a:lnTo>
                      <a:pt x="177" y="0"/>
                    </a:lnTo>
                    <a:lnTo>
                      <a:pt x="177" y="230"/>
                    </a:lnTo>
                    <a:lnTo>
                      <a:pt x="153" y="230"/>
                    </a:lnTo>
                    <a:lnTo>
                      <a:pt x="29" y="52"/>
                    </a:lnTo>
                    <a:lnTo>
                      <a:pt x="29" y="230"/>
                    </a:lnTo>
                    <a:lnTo>
                      <a:pt x="0" y="2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8" name="Freeform 2111">
                <a:extLst>
                  <a:ext uri="{FF2B5EF4-FFF2-40B4-BE49-F238E27FC236}">
                    <a16:creationId xmlns:a16="http://schemas.microsoft.com/office/drawing/2014/main" id="{C30671EB-210C-4853-B6E1-55B5CE9F91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4" y="3684"/>
                <a:ext cx="88" cy="115"/>
              </a:xfrm>
              <a:custGeom>
                <a:avLst/>
                <a:gdLst>
                  <a:gd name="T0" fmla="*/ 0 w 177"/>
                  <a:gd name="T1" fmla="*/ 0 h 230"/>
                  <a:gd name="T2" fmla="*/ 0 w 177"/>
                  <a:gd name="T3" fmla="*/ 0 h 230"/>
                  <a:gd name="T4" fmla="*/ 0 w 177"/>
                  <a:gd name="T5" fmla="*/ 1 h 230"/>
                  <a:gd name="T6" fmla="*/ 0 w 177"/>
                  <a:gd name="T7" fmla="*/ 0 h 230"/>
                  <a:gd name="T8" fmla="*/ 0 w 177"/>
                  <a:gd name="T9" fmla="*/ 0 h 230"/>
                  <a:gd name="T10" fmla="*/ 0 w 177"/>
                  <a:gd name="T11" fmla="*/ 1 h 230"/>
                  <a:gd name="T12" fmla="*/ 0 w 177"/>
                  <a:gd name="T13" fmla="*/ 1 h 230"/>
                  <a:gd name="T14" fmla="*/ 0 w 177"/>
                  <a:gd name="T15" fmla="*/ 1 h 230"/>
                  <a:gd name="T16" fmla="*/ 0 w 177"/>
                  <a:gd name="T17" fmla="*/ 1 h 230"/>
                  <a:gd name="T18" fmla="*/ 0 w 177"/>
                  <a:gd name="T19" fmla="*/ 1 h 230"/>
                  <a:gd name="T20" fmla="*/ 0 w 177"/>
                  <a:gd name="T21" fmla="*/ 0 h 23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7"/>
                  <a:gd name="T34" fmla="*/ 0 h 230"/>
                  <a:gd name="T35" fmla="*/ 177 w 177"/>
                  <a:gd name="T36" fmla="*/ 230 h 23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7" h="230">
                    <a:moveTo>
                      <a:pt x="0" y="0"/>
                    </a:moveTo>
                    <a:lnTo>
                      <a:pt x="28" y="0"/>
                    </a:lnTo>
                    <a:lnTo>
                      <a:pt x="148" y="177"/>
                    </a:lnTo>
                    <a:lnTo>
                      <a:pt x="148" y="0"/>
                    </a:lnTo>
                    <a:lnTo>
                      <a:pt x="177" y="0"/>
                    </a:lnTo>
                    <a:lnTo>
                      <a:pt x="177" y="230"/>
                    </a:lnTo>
                    <a:lnTo>
                      <a:pt x="153" y="230"/>
                    </a:lnTo>
                    <a:lnTo>
                      <a:pt x="29" y="52"/>
                    </a:lnTo>
                    <a:lnTo>
                      <a:pt x="29" y="230"/>
                    </a:lnTo>
                    <a:lnTo>
                      <a:pt x="0" y="23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9" name="Freeform 2112">
                <a:extLst>
                  <a:ext uri="{FF2B5EF4-FFF2-40B4-BE49-F238E27FC236}">
                    <a16:creationId xmlns:a16="http://schemas.microsoft.com/office/drawing/2014/main" id="{B373E09D-FA50-4E7D-9326-C3A8AB632B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0" y="3681"/>
                <a:ext cx="117" cy="118"/>
              </a:xfrm>
              <a:custGeom>
                <a:avLst/>
                <a:gdLst>
                  <a:gd name="T0" fmla="*/ 1 w 234"/>
                  <a:gd name="T1" fmla="*/ 1 h 236"/>
                  <a:gd name="T2" fmla="*/ 1 w 234"/>
                  <a:gd name="T3" fmla="*/ 1 h 236"/>
                  <a:gd name="T4" fmla="*/ 1 w 234"/>
                  <a:gd name="T5" fmla="*/ 1 h 236"/>
                  <a:gd name="T6" fmla="*/ 1 w 234"/>
                  <a:gd name="T7" fmla="*/ 1 h 236"/>
                  <a:gd name="T8" fmla="*/ 1 w 234"/>
                  <a:gd name="T9" fmla="*/ 1 h 236"/>
                  <a:gd name="T10" fmla="*/ 1 w 234"/>
                  <a:gd name="T11" fmla="*/ 1 h 236"/>
                  <a:gd name="T12" fmla="*/ 1 w 234"/>
                  <a:gd name="T13" fmla="*/ 1 h 236"/>
                  <a:gd name="T14" fmla="*/ 1 w 234"/>
                  <a:gd name="T15" fmla="*/ 1 h 236"/>
                  <a:gd name="T16" fmla="*/ 1 w 234"/>
                  <a:gd name="T17" fmla="*/ 1 h 236"/>
                  <a:gd name="T18" fmla="*/ 1 w 234"/>
                  <a:gd name="T19" fmla="*/ 1 h 236"/>
                  <a:gd name="T20" fmla="*/ 1 w 234"/>
                  <a:gd name="T21" fmla="*/ 1 h 236"/>
                  <a:gd name="T22" fmla="*/ 1 w 234"/>
                  <a:gd name="T23" fmla="*/ 1 h 236"/>
                  <a:gd name="T24" fmla="*/ 1 w 234"/>
                  <a:gd name="T25" fmla="*/ 1 h 236"/>
                  <a:gd name="T26" fmla="*/ 1 w 234"/>
                  <a:gd name="T27" fmla="*/ 1 h 236"/>
                  <a:gd name="T28" fmla="*/ 1 w 234"/>
                  <a:gd name="T29" fmla="*/ 1 h 236"/>
                  <a:gd name="T30" fmla="*/ 1 w 234"/>
                  <a:gd name="T31" fmla="*/ 1 h 236"/>
                  <a:gd name="T32" fmla="*/ 1 w 234"/>
                  <a:gd name="T33" fmla="*/ 1 h 236"/>
                  <a:gd name="T34" fmla="*/ 1 w 234"/>
                  <a:gd name="T35" fmla="*/ 1 h 236"/>
                  <a:gd name="T36" fmla="*/ 1 w 234"/>
                  <a:gd name="T37" fmla="*/ 1 h 236"/>
                  <a:gd name="T38" fmla="*/ 1 w 234"/>
                  <a:gd name="T39" fmla="*/ 1 h 236"/>
                  <a:gd name="T40" fmla="*/ 1 w 234"/>
                  <a:gd name="T41" fmla="*/ 1 h 236"/>
                  <a:gd name="T42" fmla="*/ 1 w 234"/>
                  <a:gd name="T43" fmla="*/ 1 h 236"/>
                  <a:gd name="T44" fmla="*/ 1 w 234"/>
                  <a:gd name="T45" fmla="*/ 1 h 236"/>
                  <a:gd name="T46" fmla="*/ 1 w 234"/>
                  <a:gd name="T47" fmla="*/ 1 h 236"/>
                  <a:gd name="T48" fmla="*/ 1 w 234"/>
                  <a:gd name="T49" fmla="*/ 1 h 236"/>
                  <a:gd name="T50" fmla="*/ 1 w 234"/>
                  <a:gd name="T51" fmla="*/ 1 h 236"/>
                  <a:gd name="T52" fmla="*/ 1 w 234"/>
                  <a:gd name="T53" fmla="*/ 1 h 236"/>
                  <a:gd name="T54" fmla="*/ 1 w 234"/>
                  <a:gd name="T55" fmla="*/ 1 h 236"/>
                  <a:gd name="T56" fmla="*/ 1 w 234"/>
                  <a:gd name="T57" fmla="*/ 1 h 236"/>
                  <a:gd name="T58" fmla="*/ 1 w 234"/>
                  <a:gd name="T59" fmla="*/ 1 h 236"/>
                  <a:gd name="T60" fmla="*/ 1 w 234"/>
                  <a:gd name="T61" fmla="*/ 1 h 236"/>
                  <a:gd name="T62" fmla="*/ 1 w 234"/>
                  <a:gd name="T63" fmla="*/ 1 h 236"/>
                  <a:gd name="T64" fmla="*/ 1 w 234"/>
                  <a:gd name="T65" fmla="*/ 1 h 236"/>
                  <a:gd name="T66" fmla="*/ 0 w 234"/>
                  <a:gd name="T67" fmla="*/ 1 h 236"/>
                  <a:gd name="T68" fmla="*/ 0 w 234"/>
                  <a:gd name="T69" fmla="*/ 1 h 236"/>
                  <a:gd name="T70" fmla="*/ 1 w 234"/>
                  <a:gd name="T71" fmla="*/ 1 h 236"/>
                  <a:gd name="T72" fmla="*/ 1 w 234"/>
                  <a:gd name="T73" fmla="*/ 1 h 236"/>
                  <a:gd name="T74" fmla="*/ 1 w 234"/>
                  <a:gd name="T75" fmla="*/ 1 h 236"/>
                  <a:gd name="T76" fmla="*/ 1 w 234"/>
                  <a:gd name="T77" fmla="*/ 1 h 236"/>
                  <a:gd name="T78" fmla="*/ 1 w 234"/>
                  <a:gd name="T79" fmla="*/ 1 h 236"/>
                  <a:gd name="T80" fmla="*/ 1 w 234"/>
                  <a:gd name="T81" fmla="*/ 1 h 236"/>
                  <a:gd name="T82" fmla="*/ 1 w 234"/>
                  <a:gd name="T83" fmla="*/ 0 h 236"/>
                  <a:gd name="T84" fmla="*/ 1 w 234"/>
                  <a:gd name="T85" fmla="*/ 1 h 236"/>
                  <a:gd name="T86" fmla="*/ 1 w 234"/>
                  <a:gd name="T87" fmla="*/ 1 h 236"/>
                  <a:gd name="T88" fmla="*/ 1 w 234"/>
                  <a:gd name="T89" fmla="*/ 1 h 236"/>
                  <a:gd name="T90" fmla="*/ 1 w 234"/>
                  <a:gd name="T91" fmla="*/ 1 h 236"/>
                  <a:gd name="T92" fmla="*/ 1 w 234"/>
                  <a:gd name="T93" fmla="*/ 1 h 236"/>
                  <a:gd name="T94" fmla="*/ 1 w 234"/>
                  <a:gd name="T95" fmla="*/ 1 h 236"/>
                  <a:gd name="T96" fmla="*/ 1 w 234"/>
                  <a:gd name="T97" fmla="*/ 1 h 236"/>
                  <a:gd name="T98" fmla="*/ 1 w 234"/>
                  <a:gd name="T99" fmla="*/ 1 h 236"/>
                  <a:gd name="T100" fmla="*/ 1 w 234"/>
                  <a:gd name="T101" fmla="*/ 1 h 236"/>
                  <a:gd name="T102" fmla="*/ 1 w 234"/>
                  <a:gd name="T103" fmla="*/ 1 h 236"/>
                  <a:gd name="T104" fmla="*/ 1 w 234"/>
                  <a:gd name="T105" fmla="*/ 1 h 236"/>
                  <a:gd name="T106" fmla="*/ 1 w 234"/>
                  <a:gd name="T107" fmla="*/ 1 h 236"/>
                  <a:gd name="T108" fmla="*/ 1 w 234"/>
                  <a:gd name="T109" fmla="*/ 1 h 236"/>
                  <a:gd name="T110" fmla="*/ 1 w 234"/>
                  <a:gd name="T111" fmla="*/ 1 h 236"/>
                  <a:gd name="T112" fmla="*/ 1 w 234"/>
                  <a:gd name="T113" fmla="*/ 1 h 2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34"/>
                  <a:gd name="T172" fmla="*/ 0 h 236"/>
                  <a:gd name="T173" fmla="*/ 234 w 234"/>
                  <a:gd name="T174" fmla="*/ 236 h 2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34" h="236">
                    <a:moveTo>
                      <a:pt x="31" y="120"/>
                    </a:moveTo>
                    <a:lnTo>
                      <a:pt x="31" y="130"/>
                    </a:lnTo>
                    <a:lnTo>
                      <a:pt x="34" y="140"/>
                    </a:lnTo>
                    <a:lnTo>
                      <a:pt x="36" y="149"/>
                    </a:lnTo>
                    <a:lnTo>
                      <a:pt x="38" y="158"/>
                    </a:lnTo>
                    <a:lnTo>
                      <a:pt x="43" y="165"/>
                    </a:lnTo>
                    <a:lnTo>
                      <a:pt x="48" y="173"/>
                    </a:lnTo>
                    <a:lnTo>
                      <a:pt x="53" y="180"/>
                    </a:lnTo>
                    <a:lnTo>
                      <a:pt x="58" y="186"/>
                    </a:lnTo>
                    <a:lnTo>
                      <a:pt x="65" y="190"/>
                    </a:lnTo>
                    <a:lnTo>
                      <a:pt x="72" y="195"/>
                    </a:lnTo>
                    <a:lnTo>
                      <a:pt x="79" y="198"/>
                    </a:lnTo>
                    <a:lnTo>
                      <a:pt x="87" y="202"/>
                    </a:lnTo>
                    <a:lnTo>
                      <a:pt x="94" y="205"/>
                    </a:lnTo>
                    <a:lnTo>
                      <a:pt x="102" y="206"/>
                    </a:lnTo>
                    <a:lnTo>
                      <a:pt x="110" y="209"/>
                    </a:lnTo>
                    <a:lnTo>
                      <a:pt x="118" y="209"/>
                    </a:lnTo>
                    <a:lnTo>
                      <a:pt x="126" y="209"/>
                    </a:lnTo>
                    <a:lnTo>
                      <a:pt x="135" y="209"/>
                    </a:lnTo>
                    <a:lnTo>
                      <a:pt x="142" y="207"/>
                    </a:lnTo>
                    <a:lnTo>
                      <a:pt x="150" y="205"/>
                    </a:lnTo>
                    <a:lnTo>
                      <a:pt x="158" y="203"/>
                    </a:lnTo>
                    <a:lnTo>
                      <a:pt x="165" y="201"/>
                    </a:lnTo>
                    <a:lnTo>
                      <a:pt x="172" y="197"/>
                    </a:lnTo>
                    <a:lnTo>
                      <a:pt x="178" y="193"/>
                    </a:lnTo>
                    <a:lnTo>
                      <a:pt x="183" y="188"/>
                    </a:lnTo>
                    <a:lnTo>
                      <a:pt x="189" y="182"/>
                    </a:lnTo>
                    <a:lnTo>
                      <a:pt x="194" y="176"/>
                    </a:lnTo>
                    <a:lnTo>
                      <a:pt x="197" y="169"/>
                    </a:lnTo>
                    <a:lnTo>
                      <a:pt x="201" y="163"/>
                    </a:lnTo>
                    <a:lnTo>
                      <a:pt x="203" y="154"/>
                    </a:lnTo>
                    <a:lnTo>
                      <a:pt x="204" y="146"/>
                    </a:lnTo>
                    <a:lnTo>
                      <a:pt x="204" y="137"/>
                    </a:lnTo>
                    <a:lnTo>
                      <a:pt x="126" y="137"/>
                    </a:lnTo>
                    <a:lnTo>
                      <a:pt x="126" y="107"/>
                    </a:lnTo>
                    <a:lnTo>
                      <a:pt x="234" y="107"/>
                    </a:lnTo>
                    <a:lnTo>
                      <a:pt x="234" y="137"/>
                    </a:lnTo>
                    <a:lnTo>
                      <a:pt x="234" y="143"/>
                    </a:lnTo>
                    <a:lnTo>
                      <a:pt x="233" y="148"/>
                    </a:lnTo>
                    <a:lnTo>
                      <a:pt x="233" y="153"/>
                    </a:lnTo>
                    <a:lnTo>
                      <a:pt x="232" y="158"/>
                    </a:lnTo>
                    <a:lnTo>
                      <a:pt x="231" y="164"/>
                    </a:lnTo>
                    <a:lnTo>
                      <a:pt x="229" y="168"/>
                    </a:lnTo>
                    <a:lnTo>
                      <a:pt x="227" y="173"/>
                    </a:lnTo>
                    <a:lnTo>
                      <a:pt x="226" y="178"/>
                    </a:lnTo>
                    <a:lnTo>
                      <a:pt x="224" y="182"/>
                    </a:lnTo>
                    <a:lnTo>
                      <a:pt x="221" y="186"/>
                    </a:lnTo>
                    <a:lnTo>
                      <a:pt x="219" y="190"/>
                    </a:lnTo>
                    <a:lnTo>
                      <a:pt x="217" y="194"/>
                    </a:lnTo>
                    <a:lnTo>
                      <a:pt x="214" y="198"/>
                    </a:lnTo>
                    <a:lnTo>
                      <a:pt x="211" y="202"/>
                    </a:lnTo>
                    <a:lnTo>
                      <a:pt x="208" y="205"/>
                    </a:lnTo>
                    <a:lnTo>
                      <a:pt x="204" y="209"/>
                    </a:lnTo>
                    <a:lnTo>
                      <a:pt x="201" y="212"/>
                    </a:lnTo>
                    <a:lnTo>
                      <a:pt x="197" y="214"/>
                    </a:lnTo>
                    <a:lnTo>
                      <a:pt x="194" y="218"/>
                    </a:lnTo>
                    <a:lnTo>
                      <a:pt x="189" y="220"/>
                    </a:lnTo>
                    <a:lnTo>
                      <a:pt x="185" y="222"/>
                    </a:lnTo>
                    <a:lnTo>
                      <a:pt x="180" y="225"/>
                    </a:lnTo>
                    <a:lnTo>
                      <a:pt x="175" y="227"/>
                    </a:lnTo>
                    <a:lnTo>
                      <a:pt x="171" y="229"/>
                    </a:lnTo>
                    <a:lnTo>
                      <a:pt x="166" y="231"/>
                    </a:lnTo>
                    <a:lnTo>
                      <a:pt x="160" y="232"/>
                    </a:lnTo>
                    <a:lnTo>
                      <a:pt x="156" y="233"/>
                    </a:lnTo>
                    <a:lnTo>
                      <a:pt x="150" y="234"/>
                    </a:lnTo>
                    <a:lnTo>
                      <a:pt x="144" y="235"/>
                    </a:lnTo>
                    <a:lnTo>
                      <a:pt x="138" y="235"/>
                    </a:lnTo>
                    <a:lnTo>
                      <a:pt x="133" y="236"/>
                    </a:lnTo>
                    <a:lnTo>
                      <a:pt x="126" y="236"/>
                    </a:lnTo>
                    <a:lnTo>
                      <a:pt x="120" y="236"/>
                    </a:lnTo>
                    <a:lnTo>
                      <a:pt x="113" y="235"/>
                    </a:lnTo>
                    <a:lnTo>
                      <a:pt x="107" y="235"/>
                    </a:lnTo>
                    <a:lnTo>
                      <a:pt x="102" y="234"/>
                    </a:lnTo>
                    <a:lnTo>
                      <a:pt x="96" y="233"/>
                    </a:lnTo>
                    <a:lnTo>
                      <a:pt x="89" y="232"/>
                    </a:lnTo>
                    <a:lnTo>
                      <a:pt x="83" y="231"/>
                    </a:lnTo>
                    <a:lnTo>
                      <a:pt x="77" y="229"/>
                    </a:lnTo>
                    <a:lnTo>
                      <a:pt x="73" y="227"/>
                    </a:lnTo>
                    <a:lnTo>
                      <a:pt x="67" y="225"/>
                    </a:lnTo>
                    <a:lnTo>
                      <a:pt x="61" y="222"/>
                    </a:lnTo>
                    <a:lnTo>
                      <a:pt x="57" y="219"/>
                    </a:lnTo>
                    <a:lnTo>
                      <a:pt x="51" y="217"/>
                    </a:lnTo>
                    <a:lnTo>
                      <a:pt x="46" y="213"/>
                    </a:lnTo>
                    <a:lnTo>
                      <a:pt x="42" y="211"/>
                    </a:lnTo>
                    <a:lnTo>
                      <a:pt x="37" y="206"/>
                    </a:lnTo>
                    <a:lnTo>
                      <a:pt x="34" y="203"/>
                    </a:lnTo>
                    <a:lnTo>
                      <a:pt x="29" y="199"/>
                    </a:lnTo>
                    <a:lnTo>
                      <a:pt x="26" y="195"/>
                    </a:lnTo>
                    <a:lnTo>
                      <a:pt x="22" y="190"/>
                    </a:lnTo>
                    <a:lnTo>
                      <a:pt x="19" y="186"/>
                    </a:lnTo>
                    <a:lnTo>
                      <a:pt x="15" y="181"/>
                    </a:lnTo>
                    <a:lnTo>
                      <a:pt x="13" y="176"/>
                    </a:lnTo>
                    <a:lnTo>
                      <a:pt x="10" y="171"/>
                    </a:lnTo>
                    <a:lnTo>
                      <a:pt x="7" y="165"/>
                    </a:lnTo>
                    <a:lnTo>
                      <a:pt x="6" y="159"/>
                    </a:lnTo>
                    <a:lnTo>
                      <a:pt x="4" y="153"/>
                    </a:lnTo>
                    <a:lnTo>
                      <a:pt x="3" y="148"/>
                    </a:lnTo>
                    <a:lnTo>
                      <a:pt x="1" y="141"/>
                    </a:lnTo>
                    <a:lnTo>
                      <a:pt x="0" y="135"/>
                    </a:lnTo>
                    <a:lnTo>
                      <a:pt x="0" y="127"/>
                    </a:lnTo>
                    <a:lnTo>
                      <a:pt x="0" y="120"/>
                    </a:lnTo>
                    <a:lnTo>
                      <a:pt x="0" y="111"/>
                    </a:lnTo>
                    <a:lnTo>
                      <a:pt x="1" y="102"/>
                    </a:lnTo>
                    <a:lnTo>
                      <a:pt x="4" y="93"/>
                    </a:lnTo>
                    <a:lnTo>
                      <a:pt x="6" y="84"/>
                    </a:lnTo>
                    <a:lnTo>
                      <a:pt x="8" y="76"/>
                    </a:lnTo>
                    <a:lnTo>
                      <a:pt x="13" y="68"/>
                    </a:lnTo>
                    <a:lnTo>
                      <a:pt x="16" y="61"/>
                    </a:lnTo>
                    <a:lnTo>
                      <a:pt x="21" y="54"/>
                    </a:lnTo>
                    <a:lnTo>
                      <a:pt x="27" y="47"/>
                    </a:lnTo>
                    <a:lnTo>
                      <a:pt x="31" y="40"/>
                    </a:lnTo>
                    <a:lnTo>
                      <a:pt x="37" y="35"/>
                    </a:lnTo>
                    <a:lnTo>
                      <a:pt x="44" y="29"/>
                    </a:lnTo>
                    <a:lnTo>
                      <a:pt x="51" y="23"/>
                    </a:lnTo>
                    <a:lnTo>
                      <a:pt x="58" y="19"/>
                    </a:lnTo>
                    <a:lnTo>
                      <a:pt x="65" y="15"/>
                    </a:lnTo>
                    <a:lnTo>
                      <a:pt x="73" y="11"/>
                    </a:lnTo>
                    <a:lnTo>
                      <a:pt x="80" y="7"/>
                    </a:lnTo>
                    <a:lnTo>
                      <a:pt x="88" y="5"/>
                    </a:lnTo>
                    <a:lnTo>
                      <a:pt x="96" y="2"/>
                    </a:lnTo>
                    <a:lnTo>
                      <a:pt x="104" y="1"/>
                    </a:lnTo>
                    <a:lnTo>
                      <a:pt x="112" y="0"/>
                    </a:lnTo>
                    <a:lnTo>
                      <a:pt x="121" y="0"/>
                    </a:lnTo>
                    <a:lnTo>
                      <a:pt x="129" y="0"/>
                    </a:lnTo>
                    <a:lnTo>
                      <a:pt x="137" y="1"/>
                    </a:lnTo>
                    <a:lnTo>
                      <a:pt x="145" y="2"/>
                    </a:lnTo>
                    <a:lnTo>
                      <a:pt x="153" y="5"/>
                    </a:lnTo>
                    <a:lnTo>
                      <a:pt x="163" y="8"/>
                    </a:lnTo>
                    <a:lnTo>
                      <a:pt x="170" y="12"/>
                    </a:lnTo>
                    <a:lnTo>
                      <a:pt x="178" y="16"/>
                    </a:lnTo>
                    <a:lnTo>
                      <a:pt x="186" y="21"/>
                    </a:lnTo>
                    <a:lnTo>
                      <a:pt x="193" y="27"/>
                    </a:lnTo>
                    <a:lnTo>
                      <a:pt x="199" y="34"/>
                    </a:lnTo>
                    <a:lnTo>
                      <a:pt x="179" y="55"/>
                    </a:lnTo>
                    <a:lnTo>
                      <a:pt x="172" y="50"/>
                    </a:lnTo>
                    <a:lnTo>
                      <a:pt x="166" y="45"/>
                    </a:lnTo>
                    <a:lnTo>
                      <a:pt x="159" y="42"/>
                    </a:lnTo>
                    <a:lnTo>
                      <a:pt x="153" y="38"/>
                    </a:lnTo>
                    <a:lnTo>
                      <a:pt x="147" y="35"/>
                    </a:lnTo>
                    <a:lnTo>
                      <a:pt x="141" y="32"/>
                    </a:lnTo>
                    <a:lnTo>
                      <a:pt x="134" y="30"/>
                    </a:lnTo>
                    <a:lnTo>
                      <a:pt x="128" y="29"/>
                    </a:lnTo>
                    <a:lnTo>
                      <a:pt x="121" y="29"/>
                    </a:lnTo>
                    <a:lnTo>
                      <a:pt x="115" y="29"/>
                    </a:lnTo>
                    <a:lnTo>
                      <a:pt x="109" y="29"/>
                    </a:lnTo>
                    <a:lnTo>
                      <a:pt x="103" y="30"/>
                    </a:lnTo>
                    <a:lnTo>
                      <a:pt x="97" y="31"/>
                    </a:lnTo>
                    <a:lnTo>
                      <a:pt x="91" y="32"/>
                    </a:lnTo>
                    <a:lnTo>
                      <a:pt x="86" y="35"/>
                    </a:lnTo>
                    <a:lnTo>
                      <a:pt x="81" y="37"/>
                    </a:lnTo>
                    <a:lnTo>
                      <a:pt x="75" y="40"/>
                    </a:lnTo>
                    <a:lnTo>
                      <a:pt x="71" y="44"/>
                    </a:lnTo>
                    <a:lnTo>
                      <a:pt x="65" y="47"/>
                    </a:lnTo>
                    <a:lnTo>
                      <a:pt x="61" y="51"/>
                    </a:lnTo>
                    <a:lnTo>
                      <a:pt x="57" y="55"/>
                    </a:lnTo>
                    <a:lnTo>
                      <a:pt x="52" y="60"/>
                    </a:lnTo>
                    <a:lnTo>
                      <a:pt x="49" y="65"/>
                    </a:lnTo>
                    <a:lnTo>
                      <a:pt x="45" y="70"/>
                    </a:lnTo>
                    <a:lnTo>
                      <a:pt x="43" y="75"/>
                    </a:lnTo>
                    <a:lnTo>
                      <a:pt x="39" y="81"/>
                    </a:lnTo>
                    <a:lnTo>
                      <a:pt x="37" y="87"/>
                    </a:lnTo>
                    <a:lnTo>
                      <a:pt x="35" y="93"/>
                    </a:lnTo>
                    <a:lnTo>
                      <a:pt x="34" y="99"/>
                    </a:lnTo>
                    <a:lnTo>
                      <a:pt x="33" y="106"/>
                    </a:lnTo>
                    <a:lnTo>
                      <a:pt x="31" y="113"/>
                    </a:lnTo>
                    <a:lnTo>
                      <a:pt x="31" y="1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0" name="Freeform 2113">
                <a:extLst>
                  <a:ext uri="{FF2B5EF4-FFF2-40B4-BE49-F238E27FC236}">
                    <a16:creationId xmlns:a16="http://schemas.microsoft.com/office/drawing/2014/main" id="{6977CF57-20DB-445D-AA87-CC99088DB3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0" y="3681"/>
                <a:ext cx="117" cy="118"/>
              </a:xfrm>
              <a:custGeom>
                <a:avLst/>
                <a:gdLst>
                  <a:gd name="T0" fmla="*/ 1 w 234"/>
                  <a:gd name="T1" fmla="*/ 1 h 236"/>
                  <a:gd name="T2" fmla="*/ 1 w 234"/>
                  <a:gd name="T3" fmla="*/ 1 h 236"/>
                  <a:gd name="T4" fmla="*/ 1 w 234"/>
                  <a:gd name="T5" fmla="*/ 1 h 236"/>
                  <a:gd name="T6" fmla="*/ 1 w 234"/>
                  <a:gd name="T7" fmla="*/ 1 h 236"/>
                  <a:gd name="T8" fmla="*/ 1 w 234"/>
                  <a:gd name="T9" fmla="*/ 1 h 236"/>
                  <a:gd name="T10" fmla="*/ 1 w 234"/>
                  <a:gd name="T11" fmla="*/ 1 h 236"/>
                  <a:gd name="T12" fmla="*/ 1 w 234"/>
                  <a:gd name="T13" fmla="*/ 1 h 236"/>
                  <a:gd name="T14" fmla="*/ 1 w 234"/>
                  <a:gd name="T15" fmla="*/ 1 h 236"/>
                  <a:gd name="T16" fmla="*/ 1 w 234"/>
                  <a:gd name="T17" fmla="*/ 1 h 236"/>
                  <a:gd name="T18" fmla="*/ 1 w 234"/>
                  <a:gd name="T19" fmla="*/ 1 h 236"/>
                  <a:gd name="T20" fmla="*/ 1 w 234"/>
                  <a:gd name="T21" fmla="*/ 1 h 236"/>
                  <a:gd name="T22" fmla="*/ 1 w 234"/>
                  <a:gd name="T23" fmla="*/ 1 h 236"/>
                  <a:gd name="T24" fmla="*/ 1 w 234"/>
                  <a:gd name="T25" fmla="*/ 1 h 236"/>
                  <a:gd name="T26" fmla="*/ 1 w 234"/>
                  <a:gd name="T27" fmla="*/ 1 h 236"/>
                  <a:gd name="T28" fmla="*/ 1 w 234"/>
                  <a:gd name="T29" fmla="*/ 1 h 236"/>
                  <a:gd name="T30" fmla="*/ 1 w 234"/>
                  <a:gd name="T31" fmla="*/ 1 h 236"/>
                  <a:gd name="T32" fmla="*/ 1 w 234"/>
                  <a:gd name="T33" fmla="*/ 1 h 236"/>
                  <a:gd name="T34" fmla="*/ 1 w 234"/>
                  <a:gd name="T35" fmla="*/ 1 h 236"/>
                  <a:gd name="T36" fmla="*/ 1 w 234"/>
                  <a:gd name="T37" fmla="*/ 1 h 236"/>
                  <a:gd name="T38" fmla="*/ 1 w 234"/>
                  <a:gd name="T39" fmla="*/ 1 h 236"/>
                  <a:gd name="T40" fmla="*/ 1 w 234"/>
                  <a:gd name="T41" fmla="*/ 1 h 236"/>
                  <a:gd name="T42" fmla="*/ 1 w 234"/>
                  <a:gd name="T43" fmla="*/ 1 h 236"/>
                  <a:gd name="T44" fmla="*/ 1 w 234"/>
                  <a:gd name="T45" fmla="*/ 1 h 236"/>
                  <a:gd name="T46" fmla="*/ 1 w 234"/>
                  <a:gd name="T47" fmla="*/ 1 h 236"/>
                  <a:gd name="T48" fmla="*/ 1 w 234"/>
                  <a:gd name="T49" fmla="*/ 1 h 236"/>
                  <a:gd name="T50" fmla="*/ 1 w 234"/>
                  <a:gd name="T51" fmla="*/ 1 h 236"/>
                  <a:gd name="T52" fmla="*/ 1 w 234"/>
                  <a:gd name="T53" fmla="*/ 1 h 236"/>
                  <a:gd name="T54" fmla="*/ 1 w 234"/>
                  <a:gd name="T55" fmla="*/ 1 h 236"/>
                  <a:gd name="T56" fmla="*/ 1 w 234"/>
                  <a:gd name="T57" fmla="*/ 1 h 236"/>
                  <a:gd name="T58" fmla="*/ 1 w 234"/>
                  <a:gd name="T59" fmla="*/ 1 h 236"/>
                  <a:gd name="T60" fmla="*/ 1 w 234"/>
                  <a:gd name="T61" fmla="*/ 1 h 236"/>
                  <a:gd name="T62" fmla="*/ 1 w 234"/>
                  <a:gd name="T63" fmla="*/ 1 h 236"/>
                  <a:gd name="T64" fmla="*/ 1 w 234"/>
                  <a:gd name="T65" fmla="*/ 1 h 236"/>
                  <a:gd name="T66" fmla="*/ 0 w 234"/>
                  <a:gd name="T67" fmla="*/ 1 h 236"/>
                  <a:gd name="T68" fmla="*/ 0 w 234"/>
                  <a:gd name="T69" fmla="*/ 1 h 236"/>
                  <a:gd name="T70" fmla="*/ 1 w 234"/>
                  <a:gd name="T71" fmla="*/ 1 h 236"/>
                  <a:gd name="T72" fmla="*/ 1 w 234"/>
                  <a:gd name="T73" fmla="*/ 1 h 236"/>
                  <a:gd name="T74" fmla="*/ 1 w 234"/>
                  <a:gd name="T75" fmla="*/ 1 h 236"/>
                  <a:gd name="T76" fmla="*/ 1 w 234"/>
                  <a:gd name="T77" fmla="*/ 1 h 236"/>
                  <a:gd name="T78" fmla="*/ 1 w 234"/>
                  <a:gd name="T79" fmla="*/ 1 h 236"/>
                  <a:gd name="T80" fmla="*/ 1 w 234"/>
                  <a:gd name="T81" fmla="*/ 1 h 236"/>
                  <a:gd name="T82" fmla="*/ 1 w 234"/>
                  <a:gd name="T83" fmla="*/ 0 h 236"/>
                  <a:gd name="T84" fmla="*/ 1 w 234"/>
                  <a:gd name="T85" fmla="*/ 1 h 236"/>
                  <a:gd name="T86" fmla="*/ 1 w 234"/>
                  <a:gd name="T87" fmla="*/ 1 h 236"/>
                  <a:gd name="T88" fmla="*/ 1 w 234"/>
                  <a:gd name="T89" fmla="*/ 1 h 236"/>
                  <a:gd name="T90" fmla="*/ 1 w 234"/>
                  <a:gd name="T91" fmla="*/ 1 h 236"/>
                  <a:gd name="T92" fmla="*/ 1 w 234"/>
                  <a:gd name="T93" fmla="*/ 1 h 236"/>
                  <a:gd name="T94" fmla="*/ 1 w 234"/>
                  <a:gd name="T95" fmla="*/ 1 h 236"/>
                  <a:gd name="T96" fmla="*/ 1 w 234"/>
                  <a:gd name="T97" fmla="*/ 1 h 236"/>
                  <a:gd name="T98" fmla="*/ 1 w 234"/>
                  <a:gd name="T99" fmla="*/ 1 h 236"/>
                  <a:gd name="T100" fmla="*/ 1 w 234"/>
                  <a:gd name="T101" fmla="*/ 1 h 236"/>
                  <a:gd name="T102" fmla="*/ 1 w 234"/>
                  <a:gd name="T103" fmla="*/ 1 h 236"/>
                  <a:gd name="T104" fmla="*/ 1 w 234"/>
                  <a:gd name="T105" fmla="*/ 1 h 236"/>
                  <a:gd name="T106" fmla="*/ 1 w 234"/>
                  <a:gd name="T107" fmla="*/ 1 h 236"/>
                  <a:gd name="T108" fmla="*/ 1 w 234"/>
                  <a:gd name="T109" fmla="*/ 1 h 236"/>
                  <a:gd name="T110" fmla="*/ 1 w 234"/>
                  <a:gd name="T111" fmla="*/ 1 h 236"/>
                  <a:gd name="T112" fmla="*/ 1 w 234"/>
                  <a:gd name="T113" fmla="*/ 1 h 2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34"/>
                  <a:gd name="T172" fmla="*/ 0 h 236"/>
                  <a:gd name="T173" fmla="*/ 234 w 234"/>
                  <a:gd name="T174" fmla="*/ 236 h 2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34" h="236">
                    <a:moveTo>
                      <a:pt x="31" y="120"/>
                    </a:moveTo>
                    <a:lnTo>
                      <a:pt x="31" y="120"/>
                    </a:lnTo>
                    <a:lnTo>
                      <a:pt x="31" y="130"/>
                    </a:lnTo>
                    <a:lnTo>
                      <a:pt x="34" y="140"/>
                    </a:lnTo>
                    <a:lnTo>
                      <a:pt x="36" y="149"/>
                    </a:lnTo>
                    <a:lnTo>
                      <a:pt x="38" y="158"/>
                    </a:lnTo>
                    <a:lnTo>
                      <a:pt x="43" y="165"/>
                    </a:lnTo>
                    <a:lnTo>
                      <a:pt x="48" y="173"/>
                    </a:lnTo>
                    <a:lnTo>
                      <a:pt x="53" y="180"/>
                    </a:lnTo>
                    <a:lnTo>
                      <a:pt x="58" y="186"/>
                    </a:lnTo>
                    <a:lnTo>
                      <a:pt x="65" y="190"/>
                    </a:lnTo>
                    <a:lnTo>
                      <a:pt x="72" y="195"/>
                    </a:lnTo>
                    <a:lnTo>
                      <a:pt x="79" y="198"/>
                    </a:lnTo>
                    <a:lnTo>
                      <a:pt x="87" y="202"/>
                    </a:lnTo>
                    <a:lnTo>
                      <a:pt x="94" y="205"/>
                    </a:lnTo>
                    <a:lnTo>
                      <a:pt x="102" y="206"/>
                    </a:lnTo>
                    <a:lnTo>
                      <a:pt x="110" y="209"/>
                    </a:lnTo>
                    <a:lnTo>
                      <a:pt x="118" y="209"/>
                    </a:lnTo>
                    <a:lnTo>
                      <a:pt x="126" y="209"/>
                    </a:lnTo>
                    <a:lnTo>
                      <a:pt x="135" y="209"/>
                    </a:lnTo>
                    <a:lnTo>
                      <a:pt x="142" y="207"/>
                    </a:lnTo>
                    <a:lnTo>
                      <a:pt x="150" y="205"/>
                    </a:lnTo>
                    <a:lnTo>
                      <a:pt x="158" y="203"/>
                    </a:lnTo>
                    <a:lnTo>
                      <a:pt x="165" y="201"/>
                    </a:lnTo>
                    <a:lnTo>
                      <a:pt x="172" y="197"/>
                    </a:lnTo>
                    <a:lnTo>
                      <a:pt x="178" y="193"/>
                    </a:lnTo>
                    <a:lnTo>
                      <a:pt x="183" y="188"/>
                    </a:lnTo>
                    <a:lnTo>
                      <a:pt x="189" y="182"/>
                    </a:lnTo>
                    <a:lnTo>
                      <a:pt x="194" y="176"/>
                    </a:lnTo>
                    <a:lnTo>
                      <a:pt x="197" y="169"/>
                    </a:lnTo>
                    <a:lnTo>
                      <a:pt x="201" y="163"/>
                    </a:lnTo>
                    <a:lnTo>
                      <a:pt x="203" y="154"/>
                    </a:lnTo>
                    <a:lnTo>
                      <a:pt x="204" y="146"/>
                    </a:lnTo>
                    <a:lnTo>
                      <a:pt x="204" y="137"/>
                    </a:lnTo>
                    <a:lnTo>
                      <a:pt x="126" y="137"/>
                    </a:lnTo>
                    <a:lnTo>
                      <a:pt x="126" y="107"/>
                    </a:lnTo>
                    <a:lnTo>
                      <a:pt x="234" y="107"/>
                    </a:lnTo>
                    <a:lnTo>
                      <a:pt x="234" y="137"/>
                    </a:lnTo>
                    <a:lnTo>
                      <a:pt x="234" y="143"/>
                    </a:lnTo>
                    <a:lnTo>
                      <a:pt x="233" y="148"/>
                    </a:lnTo>
                    <a:lnTo>
                      <a:pt x="233" y="153"/>
                    </a:lnTo>
                    <a:lnTo>
                      <a:pt x="232" y="158"/>
                    </a:lnTo>
                    <a:lnTo>
                      <a:pt x="231" y="164"/>
                    </a:lnTo>
                    <a:lnTo>
                      <a:pt x="229" y="168"/>
                    </a:lnTo>
                    <a:lnTo>
                      <a:pt x="227" y="173"/>
                    </a:lnTo>
                    <a:lnTo>
                      <a:pt x="226" y="178"/>
                    </a:lnTo>
                    <a:lnTo>
                      <a:pt x="224" y="182"/>
                    </a:lnTo>
                    <a:lnTo>
                      <a:pt x="221" y="186"/>
                    </a:lnTo>
                    <a:lnTo>
                      <a:pt x="219" y="190"/>
                    </a:lnTo>
                    <a:lnTo>
                      <a:pt x="217" y="194"/>
                    </a:lnTo>
                    <a:lnTo>
                      <a:pt x="214" y="198"/>
                    </a:lnTo>
                    <a:lnTo>
                      <a:pt x="211" y="202"/>
                    </a:lnTo>
                    <a:lnTo>
                      <a:pt x="208" y="205"/>
                    </a:lnTo>
                    <a:lnTo>
                      <a:pt x="204" y="209"/>
                    </a:lnTo>
                    <a:lnTo>
                      <a:pt x="201" y="212"/>
                    </a:lnTo>
                    <a:lnTo>
                      <a:pt x="197" y="214"/>
                    </a:lnTo>
                    <a:lnTo>
                      <a:pt x="194" y="218"/>
                    </a:lnTo>
                    <a:lnTo>
                      <a:pt x="189" y="220"/>
                    </a:lnTo>
                    <a:lnTo>
                      <a:pt x="185" y="222"/>
                    </a:lnTo>
                    <a:lnTo>
                      <a:pt x="180" y="225"/>
                    </a:lnTo>
                    <a:lnTo>
                      <a:pt x="175" y="227"/>
                    </a:lnTo>
                    <a:lnTo>
                      <a:pt x="171" y="229"/>
                    </a:lnTo>
                    <a:lnTo>
                      <a:pt x="166" y="231"/>
                    </a:lnTo>
                    <a:lnTo>
                      <a:pt x="160" y="232"/>
                    </a:lnTo>
                    <a:lnTo>
                      <a:pt x="156" y="233"/>
                    </a:lnTo>
                    <a:lnTo>
                      <a:pt x="150" y="234"/>
                    </a:lnTo>
                    <a:lnTo>
                      <a:pt x="144" y="235"/>
                    </a:lnTo>
                    <a:lnTo>
                      <a:pt x="138" y="235"/>
                    </a:lnTo>
                    <a:lnTo>
                      <a:pt x="133" y="236"/>
                    </a:lnTo>
                    <a:lnTo>
                      <a:pt x="126" y="236"/>
                    </a:lnTo>
                    <a:lnTo>
                      <a:pt x="120" y="236"/>
                    </a:lnTo>
                    <a:lnTo>
                      <a:pt x="113" y="235"/>
                    </a:lnTo>
                    <a:lnTo>
                      <a:pt x="107" y="235"/>
                    </a:lnTo>
                    <a:lnTo>
                      <a:pt x="102" y="234"/>
                    </a:lnTo>
                    <a:lnTo>
                      <a:pt x="96" y="233"/>
                    </a:lnTo>
                    <a:lnTo>
                      <a:pt x="89" y="232"/>
                    </a:lnTo>
                    <a:lnTo>
                      <a:pt x="83" y="231"/>
                    </a:lnTo>
                    <a:lnTo>
                      <a:pt x="77" y="229"/>
                    </a:lnTo>
                    <a:lnTo>
                      <a:pt x="73" y="227"/>
                    </a:lnTo>
                    <a:lnTo>
                      <a:pt x="67" y="225"/>
                    </a:lnTo>
                    <a:lnTo>
                      <a:pt x="61" y="222"/>
                    </a:lnTo>
                    <a:lnTo>
                      <a:pt x="57" y="219"/>
                    </a:lnTo>
                    <a:lnTo>
                      <a:pt x="51" y="217"/>
                    </a:lnTo>
                    <a:lnTo>
                      <a:pt x="46" y="213"/>
                    </a:lnTo>
                    <a:lnTo>
                      <a:pt x="42" y="211"/>
                    </a:lnTo>
                    <a:lnTo>
                      <a:pt x="37" y="206"/>
                    </a:lnTo>
                    <a:lnTo>
                      <a:pt x="34" y="203"/>
                    </a:lnTo>
                    <a:lnTo>
                      <a:pt x="29" y="199"/>
                    </a:lnTo>
                    <a:lnTo>
                      <a:pt x="26" y="195"/>
                    </a:lnTo>
                    <a:lnTo>
                      <a:pt x="22" y="190"/>
                    </a:lnTo>
                    <a:lnTo>
                      <a:pt x="19" y="186"/>
                    </a:lnTo>
                    <a:lnTo>
                      <a:pt x="15" y="181"/>
                    </a:lnTo>
                    <a:lnTo>
                      <a:pt x="13" y="176"/>
                    </a:lnTo>
                    <a:lnTo>
                      <a:pt x="10" y="171"/>
                    </a:lnTo>
                    <a:lnTo>
                      <a:pt x="7" y="165"/>
                    </a:lnTo>
                    <a:lnTo>
                      <a:pt x="6" y="159"/>
                    </a:lnTo>
                    <a:lnTo>
                      <a:pt x="4" y="153"/>
                    </a:lnTo>
                    <a:lnTo>
                      <a:pt x="3" y="148"/>
                    </a:lnTo>
                    <a:lnTo>
                      <a:pt x="1" y="141"/>
                    </a:lnTo>
                    <a:lnTo>
                      <a:pt x="0" y="135"/>
                    </a:lnTo>
                    <a:lnTo>
                      <a:pt x="0" y="127"/>
                    </a:lnTo>
                    <a:lnTo>
                      <a:pt x="0" y="120"/>
                    </a:lnTo>
                    <a:lnTo>
                      <a:pt x="0" y="111"/>
                    </a:lnTo>
                    <a:lnTo>
                      <a:pt x="1" y="102"/>
                    </a:lnTo>
                    <a:lnTo>
                      <a:pt x="4" y="93"/>
                    </a:lnTo>
                    <a:lnTo>
                      <a:pt x="6" y="84"/>
                    </a:lnTo>
                    <a:lnTo>
                      <a:pt x="8" y="76"/>
                    </a:lnTo>
                    <a:lnTo>
                      <a:pt x="13" y="68"/>
                    </a:lnTo>
                    <a:lnTo>
                      <a:pt x="16" y="61"/>
                    </a:lnTo>
                    <a:lnTo>
                      <a:pt x="21" y="54"/>
                    </a:lnTo>
                    <a:lnTo>
                      <a:pt x="27" y="47"/>
                    </a:lnTo>
                    <a:lnTo>
                      <a:pt x="31" y="40"/>
                    </a:lnTo>
                    <a:lnTo>
                      <a:pt x="37" y="35"/>
                    </a:lnTo>
                    <a:lnTo>
                      <a:pt x="44" y="29"/>
                    </a:lnTo>
                    <a:lnTo>
                      <a:pt x="51" y="23"/>
                    </a:lnTo>
                    <a:lnTo>
                      <a:pt x="58" y="19"/>
                    </a:lnTo>
                    <a:lnTo>
                      <a:pt x="65" y="15"/>
                    </a:lnTo>
                    <a:lnTo>
                      <a:pt x="73" y="11"/>
                    </a:lnTo>
                    <a:lnTo>
                      <a:pt x="80" y="7"/>
                    </a:lnTo>
                    <a:lnTo>
                      <a:pt x="88" y="5"/>
                    </a:lnTo>
                    <a:lnTo>
                      <a:pt x="96" y="2"/>
                    </a:lnTo>
                    <a:lnTo>
                      <a:pt x="104" y="1"/>
                    </a:lnTo>
                    <a:lnTo>
                      <a:pt x="112" y="0"/>
                    </a:lnTo>
                    <a:lnTo>
                      <a:pt x="121" y="0"/>
                    </a:lnTo>
                    <a:lnTo>
                      <a:pt x="129" y="0"/>
                    </a:lnTo>
                    <a:lnTo>
                      <a:pt x="137" y="1"/>
                    </a:lnTo>
                    <a:lnTo>
                      <a:pt x="145" y="2"/>
                    </a:lnTo>
                    <a:lnTo>
                      <a:pt x="153" y="5"/>
                    </a:lnTo>
                    <a:lnTo>
                      <a:pt x="163" y="8"/>
                    </a:lnTo>
                    <a:lnTo>
                      <a:pt x="170" y="12"/>
                    </a:lnTo>
                    <a:lnTo>
                      <a:pt x="178" y="16"/>
                    </a:lnTo>
                    <a:lnTo>
                      <a:pt x="186" y="21"/>
                    </a:lnTo>
                    <a:lnTo>
                      <a:pt x="193" y="27"/>
                    </a:lnTo>
                    <a:lnTo>
                      <a:pt x="199" y="34"/>
                    </a:lnTo>
                    <a:lnTo>
                      <a:pt x="179" y="55"/>
                    </a:lnTo>
                    <a:lnTo>
                      <a:pt x="172" y="50"/>
                    </a:lnTo>
                    <a:lnTo>
                      <a:pt x="166" y="45"/>
                    </a:lnTo>
                    <a:lnTo>
                      <a:pt x="159" y="42"/>
                    </a:lnTo>
                    <a:lnTo>
                      <a:pt x="153" y="38"/>
                    </a:lnTo>
                    <a:lnTo>
                      <a:pt x="147" y="35"/>
                    </a:lnTo>
                    <a:lnTo>
                      <a:pt x="141" y="32"/>
                    </a:lnTo>
                    <a:lnTo>
                      <a:pt x="134" y="30"/>
                    </a:lnTo>
                    <a:lnTo>
                      <a:pt x="128" y="29"/>
                    </a:lnTo>
                    <a:lnTo>
                      <a:pt x="121" y="29"/>
                    </a:lnTo>
                    <a:lnTo>
                      <a:pt x="115" y="29"/>
                    </a:lnTo>
                    <a:lnTo>
                      <a:pt x="109" y="29"/>
                    </a:lnTo>
                    <a:lnTo>
                      <a:pt x="103" y="30"/>
                    </a:lnTo>
                    <a:lnTo>
                      <a:pt x="97" y="31"/>
                    </a:lnTo>
                    <a:lnTo>
                      <a:pt x="91" y="32"/>
                    </a:lnTo>
                    <a:lnTo>
                      <a:pt x="86" y="35"/>
                    </a:lnTo>
                    <a:lnTo>
                      <a:pt x="81" y="37"/>
                    </a:lnTo>
                    <a:lnTo>
                      <a:pt x="75" y="40"/>
                    </a:lnTo>
                    <a:lnTo>
                      <a:pt x="71" y="44"/>
                    </a:lnTo>
                    <a:lnTo>
                      <a:pt x="65" y="47"/>
                    </a:lnTo>
                    <a:lnTo>
                      <a:pt x="61" y="51"/>
                    </a:lnTo>
                    <a:lnTo>
                      <a:pt x="57" y="55"/>
                    </a:lnTo>
                    <a:lnTo>
                      <a:pt x="52" y="60"/>
                    </a:lnTo>
                    <a:lnTo>
                      <a:pt x="49" y="65"/>
                    </a:lnTo>
                    <a:lnTo>
                      <a:pt x="45" y="70"/>
                    </a:lnTo>
                    <a:lnTo>
                      <a:pt x="43" y="75"/>
                    </a:lnTo>
                    <a:lnTo>
                      <a:pt x="39" y="81"/>
                    </a:lnTo>
                    <a:lnTo>
                      <a:pt x="37" y="87"/>
                    </a:lnTo>
                    <a:lnTo>
                      <a:pt x="35" y="93"/>
                    </a:lnTo>
                    <a:lnTo>
                      <a:pt x="34" y="99"/>
                    </a:lnTo>
                    <a:lnTo>
                      <a:pt x="33" y="106"/>
                    </a:lnTo>
                    <a:lnTo>
                      <a:pt x="31" y="113"/>
                    </a:lnTo>
                    <a:lnTo>
                      <a:pt x="31" y="12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1" name="Freeform 2114">
                <a:extLst>
                  <a:ext uri="{FF2B5EF4-FFF2-40B4-BE49-F238E27FC236}">
                    <a16:creationId xmlns:a16="http://schemas.microsoft.com/office/drawing/2014/main" id="{59CA0196-BE3F-4500-B91D-9A9C76D253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7" y="3684"/>
                <a:ext cx="58" cy="115"/>
              </a:xfrm>
              <a:custGeom>
                <a:avLst/>
                <a:gdLst>
                  <a:gd name="T0" fmla="*/ 0 w 117"/>
                  <a:gd name="T1" fmla="*/ 1 h 229"/>
                  <a:gd name="T2" fmla="*/ 0 w 117"/>
                  <a:gd name="T3" fmla="*/ 1 h 229"/>
                  <a:gd name="T4" fmla="*/ 0 w 117"/>
                  <a:gd name="T5" fmla="*/ 1 h 229"/>
                  <a:gd name="T6" fmla="*/ 0 w 117"/>
                  <a:gd name="T7" fmla="*/ 1 h 229"/>
                  <a:gd name="T8" fmla="*/ 0 w 117"/>
                  <a:gd name="T9" fmla="*/ 1 h 229"/>
                  <a:gd name="T10" fmla="*/ 0 w 117"/>
                  <a:gd name="T11" fmla="*/ 1 h 229"/>
                  <a:gd name="T12" fmla="*/ 0 w 117"/>
                  <a:gd name="T13" fmla="*/ 1 h 229"/>
                  <a:gd name="T14" fmla="*/ 0 w 117"/>
                  <a:gd name="T15" fmla="*/ 1 h 229"/>
                  <a:gd name="T16" fmla="*/ 0 w 117"/>
                  <a:gd name="T17" fmla="*/ 0 h 229"/>
                  <a:gd name="T18" fmla="*/ 0 w 117"/>
                  <a:gd name="T19" fmla="*/ 0 h 229"/>
                  <a:gd name="T20" fmla="*/ 0 w 117"/>
                  <a:gd name="T21" fmla="*/ 1 h 229"/>
                  <a:gd name="T22" fmla="*/ 0 w 117"/>
                  <a:gd name="T23" fmla="*/ 1 h 229"/>
                  <a:gd name="T24" fmla="*/ 0 w 117"/>
                  <a:gd name="T25" fmla="*/ 1 h 229"/>
                  <a:gd name="T26" fmla="*/ 0 w 117"/>
                  <a:gd name="T27" fmla="*/ 1 h 22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7"/>
                  <a:gd name="T43" fmla="*/ 0 h 229"/>
                  <a:gd name="T44" fmla="*/ 117 w 117"/>
                  <a:gd name="T45" fmla="*/ 229 h 22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7" h="229">
                    <a:moveTo>
                      <a:pt x="30" y="97"/>
                    </a:moveTo>
                    <a:lnTo>
                      <a:pt x="117" y="97"/>
                    </a:lnTo>
                    <a:lnTo>
                      <a:pt x="117" y="123"/>
                    </a:lnTo>
                    <a:lnTo>
                      <a:pt x="30" y="123"/>
                    </a:lnTo>
                    <a:lnTo>
                      <a:pt x="30" y="202"/>
                    </a:lnTo>
                    <a:lnTo>
                      <a:pt x="117" y="202"/>
                    </a:lnTo>
                    <a:lnTo>
                      <a:pt x="117" y="229"/>
                    </a:lnTo>
                    <a:lnTo>
                      <a:pt x="0" y="229"/>
                    </a:lnTo>
                    <a:lnTo>
                      <a:pt x="0" y="0"/>
                    </a:lnTo>
                    <a:lnTo>
                      <a:pt x="117" y="0"/>
                    </a:lnTo>
                    <a:lnTo>
                      <a:pt x="117" y="27"/>
                    </a:lnTo>
                    <a:lnTo>
                      <a:pt x="30" y="27"/>
                    </a:lnTo>
                    <a:lnTo>
                      <a:pt x="30" y="9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2" name="Freeform 2115">
                <a:extLst>
                  <a:ext uri="{FF2B5EF4-FFF2-40B4-BE49-F238E27FC236}">
                    <a16:creationId xmlns:a16="http://schemas.microsoft.com/office/drawing/2014/main" id="{F935A92F-885A-4D54-9ADF-9C30BC0B52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7" y="3684"/>
                <a:ext cx="58" cy="115"/>
              </a:xfrm>
              <a:custGeom>
                <a:avLst/>
                <a:gdLst>
                  <a:gd name="T0" fmla="*/ 0 w 117"/>
                  <a:gd name="T1" fmla="*/ 1 h 229"/>
                  <a:gd name="T2" fmla="*/ 0 w 117"/>
                  <a:gd name="T3" fmla="*/ 1 h 229"/>
                  <a:gd name="T4" fmla="*/ 0 w 117"/>
                  <a:gd name="T5" fmla="*/ 1 h 229"/>
                  <a:gd name="T6" fmla="*/ 0 w 117"/>
                  <a:gd name="T7" fmla="*/ 1 h 229"/>
                  <a:gd name="T8" fmla="*/ 0 w 117"/>
                  <a:gd name="T9" fmla="*/ 1 h 229"/>
                  <a:gd name="T10" fmla="*/ 0 w 117"/>
                  <a:gd name="T11" fmla="*/ 1 h 229"/>
                  <a:gd name="T12" fmla="*/ 0 w 117"/>
                  <a:gd name="T13" fmla="*/ 1 h 229"/>
                  <a:gd name="T14" fmla="*/ 0 w 117"/>
                  <a:gd name="T15" fmla="*/ 1 h 229"/>
                  <a:gd name="T16" fmla="*/ 0 w 117"/>
                  <a:gd name="T17" fmla="*/ 0 h 229"/>
                  <a:gd name="T18" fmla="*/ 0 w 117"/>
                  <a:gd name="T19" fmla="*/ 0 h 229"/>
                  <a:gd name="T20" fmla="*/ 0 w 117"/>
                  <a:gd name="T21" fmla="*/ 1 h 229"/>
                  <a:gd name="T22" fmla="*/ 0 w 117"/>
                  <a:gd name="T23" fmla="*/ 1 h 229"/>
                  <a:gd name="T24" fmla="*/ 0 w 117"/>
                  <a:gd name="T25" fmla="*/ 1 h 22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7"/>
                  <a:gd name="T40" fmla="*/ 0 h 229"/>
                  <a:gd name="T41" fmla="*/ 117 w 117"/>
                  <a:gd name="T42" fmla="*/ 229 h 22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7" h="229">
                    <a:moveTo>
                      <a:pt x="30" y="97"/>
                    </a:moveTo>
                    <a:lnTo>
                      <a:pt x="117" y="97"/>
                    </a:lnTo>
                    <a:lnTo>
                      <a:pt x="117" y="123"/>
                    </a:lnTo>
                    <a:lnTo>
                      <a:pt x="30" y="123"/>
                    </a:lnTo>
                    <a:lnTo>
                      <a:pt x="30" y="202"/>
                    </a:lnTo>
                    <a:lnTo>
                      <a:pt x="117" y="202"/>
                    </a:lnTo>
                    <a:lnTo>
                      <a:pt x="117" y="229"/>
                    </a:lnTo>
                    <a:lnTo>
                      <a:pt x="0" y="229"/>
                    </a:lnTo>
                    <a:lnTo>
                      <a:pt x="0" y="0"/>
                    </a:lnTo>
                    <a:lnTo>
                      <a:pt x="117" y="0"/>
                    </a:lnTo>
                    <a:lnTo>
                      <a:pt x="117" y="27"/>
                    </a:lnTo>
                    <a:lnTo>
                      <a:pt x="30" y="27"/>
                    </a:lnTo>
                    <a:lnTo>
                      <a:pt x="30" y="9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3" name="Freeform 2116">
                <a:extLst>
                  <a:ext uri="{FF2B5EF4-FFF2-40B4-BE49-F238E27FC236}">
                    <a16:creationId xmlns:a16="http://schemas.microsoft.com/office/drawing/2014/main" id="{4D573EB4-3F33-4683-AB5A-3F61B8EDD4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2" y="3684"/>
                <a:ext cx="73" cy="115"/>
              </a:xfrm>
              <a:custGeom>
                <a:avLst/>
                <a:gdLst>
                  <a:gd name="T0" fmla="*/ 1 w 146"/>
                  <a:gd name="T1" fmla="*/ 1 h 229"/>
                  <a:gd name="T2" fmla="*/ 1 w 146"/>
                  <a:gd name="T3" fmla="*/ 1 h 229"/>
                  <a:gd name="T4" fmla="*/ 1 w 146"/>
                  <a:gd name="T5" fmla="*/ 1 h 229"/>
                  <a:gd name="T6" fmla="*/ 1 w 146"/>
                  <a:gd name="T7" fmla="*/ 1 h 229"/>
                  <a:gd name="T8" fmla="*/ 1 w 146"/>
                  <a:gd name="T9" fmla="*/ 1 h 229"/>
                  <a:gd name="T10" fmla="*/ 1 w 146"/>
                  <a:gd name="T11" fmla="*/ 1 h 229"/>
                  <a:gd name="T12" fmla="*/ 1 w 146"/>
                  <a:gd name="T13" fmla="*/ 1 h 229"/>
                  <a:gd name="T14" fmla="*/ 1 w 146"/>
                  <a:gd name="T15" fmla="*/ 1 h 229"/>
                  <a:gd name="T16" fmla="*/ 1 w 146"/>
                  <a:gd name="T17" fmla="*/ 1 h 229"/>
                  <a:gd name="T18" fmla="*/ 1 w 146"/>
                  <a:gd name="T19" fmla="*/ 1 h 229"/>
                  <a:gd name="T20" fmla="*/ 1 w 146"/>
                  <a:gd name="T21" fmla="*/ 1 h 229"/>
                  <a:gd name="T22" fmla="*/ 1 w 146"/>
                  <a:gd name="T23" fmla="*/ 1 h 229"/>
                  <a:gd name="T24" fmla="*/ 1 w 146"/>
                  <a:gd name="T25" fmla="*/ 1 h 229"/>
                  <a:gd name="T26" fmla="*/ 1 w 146"/>
                  <a:gd name="T27" fmla="*/ 1 h 229"/>
                  <a:gd name="T28" fmla="*/ 1 w 146"/>
                  <a:gd name="T29" fmla="*/ 1 h 229"/>
                  <a:gd name="T30" fmla="*/ 1 w 146"/>
                  <a:gd name="T31" fmla="*/ 1 h 229"/>
                  <a:gd name="T32" fmla="*/ 0 w 146"/>
                  <a:gd name="T33" fmla="*/ 1 h 229"/>
                  <a:gd name="T34" fmla="*/ 1 w 146"/>
                  <a:gd name="T35" fmla="*/ 0 h 229"/>
                  <a:gd name="T36" fmla="*/ 1 w 146"/>
                  <a:gd name="T37" fmla="*/ 0 h 229"/>
                  <a:gd name="T38" fmla="*/ 1 w 146"/>
                  <a:gd name="T39" fmla="*/ 0 h 229"/>
                  <a:gd name="T40" fmla="*/ 1 w 146"/>
                  <a:gd name="T41" fmla="*/ 1 h 229"/>
                  <a:gd name="T42" fmla="*/ 1 w 146"/>
                  <a:gd name="T43" fmla="*/ 1 h 229"/>
                  <a:gd name="T44" fmla="*/ 1 w 146"/>
                  <a:gd name="T45" fmla="*/ 1 h 229"/>
                  <a:gd name="T46" fmla="*/ 1 w 146"/>
                  <a:gd name="T47" fmla="*/ 1 h 229"/>
                  <a:gd name="T48" fmla="*/ 1 w 146"/>
                  <a:gd name="T49" fmla="*/ 1 h 229"/>
                  <a:gd name="T50" fmla="*/ 1 w 146"/>
                  <a:gd name="T51" fmla="*/ 1 h 229"/>
                  <a:gd name="T52" fmla="*/ 1 w 146"/>
                  <a:gd name="T53" fmla="*/ 1 h 229"/>
                  <a:gd name="T54" fmla="*/ 1 w 146"/>
                  <a:gd name="T55" fmla="*/ 1 h 229"/>
                  <a:gd name="T56" fmla="*/ 1 w 146"/>
                  <a:gd name="T57" fmla="*/ 1 h 229"/>
                  <a:gd name="T58" fmla="*/ 1 w 146"/>
                  <a:gd name="T59" fmla="*/ 1 h 229"/>
                  <a:gd name="T60" fmla="*/ 1 w 146"/>
                  <a:gd name="T61" fmla="*/ 1 h 229"/>
                  <a:gd name="T62" fmla="*/ 1 w 146"/>
                  <a:gd name="T63" fmla="*/ 1 h 229"/>
                  <a:gd name="T64" fmla="*/ 1 w 146"/>
                  <a:gd name="T65" fmla="*/ 1 h 229"/>
                  <a:gd name="T66" fmla="*/ 1 w 146"/>
                  <a:gd name="T67" fmla="*/ 1 h 229"/>
                  <a:gd name="T68" fmla="*/ 1 w 146"/>
                  <a:gd name="T69" fmla="*/ 1 h 229"/>
                  <a:gd name="T70" fmla="*/ 1 w 146"/>
                  <a:gd name="T71" fmla="*/ 1 h 229"/>
                  <a:gd name="T72" fmla="*/ 1 w 146"/>
                  <a:gd name="T73" fmla="*/ 1 h 229"/>
                  <a:gd name="T74" fmla="*/ 1 w 146"/>
                  <a:gd name="T75" fmla="*/ 1 h 229"/>
                  <a:gd name="T76" fmla="*/ 1 w 146"/>
                  <a:gd name="T77" fmla="*/ 1 h 229"/>
                  <a:gd name="T78" fmla="*/ 1 w 146"/>
                  <a:gd name="T79" fmla="*/ 1 h 229"/>
                  <a:gd name="T80" fmla="*/ 1 w 146"/>
                  <a:gd name="T81" fmla="*/ 1 h 229"/>
                  <a:gd name="T82" fmla="*/ 1 w 146"/>
                  <a:gd name="T83" fmla="*/ 1 h 229"/>
                  <a:gd name="T84" fmla="*/ 1 w 146"/>
                  <a:gd name="T85" fmla="*/ 1 h 229"/>
                  <a:gd name="T86" fmla="*/ 1 w 146"/>
                  <a:gd name="T87" fmla="*/ 1 h 229"/>
                  <a:gd name="T88" fmla="*/ 1 w 146"/>
                  <a:gd name="T89" fmla="*/ 1 h 229"/>
                  <a:gd name="T90" fmla="*/ 1 w 146"/>
                  <a:gd name="T91" fmla="*/ 1 h 229"/>
                  <a:gd name="T92" fmla="*/ 1 w 146"/>
                  <a:gd name="T93" fmla="*/ 1 h 229"/>
                  <a:gd name="T94" fmla="*/ 1 w 146"/>
                  <a:gd name="T95" fmla="*/ 1 h 229"/>
                  <a:gd name="T96" fmla="*/ 1 w 146"/>
                  <a:gd name="T97" fmla="*/ 1 h 229"/>
                  <a:gd name="T98" fmla="*/ 1 w 146"/>
                  <a:gd name="T99" fmla="*/ 1 h 229"/>
                  <a:gd name="T100" fmla="*/ 1 w 146"/>
                  <a:gd name="T101" fmla="*/ 1 h 229"/>
                  <a:gd name="T102" fmla="*/ 1 w 146"/>
                  <a:gd name="T103" fmla="*/ 1 h 229"/>
                  <a:gd name="T104" fmla="*/ 1 w 146"/>
                  <a:gd name="T105" fmla="*/ 1 h 229"/>
                  <a:gd name="T106" fmla="*/ 1 w 146"/>
                  <a:gd name="T107" fmla="*/ 1 h 229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46"/>
                  <a:gd name="T163" fmla="*/ 0 h 229"/>
                  <a:gd name="T164" fmla="*/ 146 w 146"/>
                  <a:gd name="T165" fmla="*/ 229 h 229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46" h="229">
                    <a:moveTo>
                      <a:pt x="30" y="229"/>
                    </a:moveTo>
                    <a:lnTo>
                      <a:pt x="28" y="229"/>
                    </a:lnTo>
                    <a:lnTo>
                      <a:pt x="27" y="229"/>
                    </a:lnTo>
                    <a:lnTo>
                      <a:pt x="26" y="229"/>
                    </a:lnTo>
                    <a:lnTo>
                      <a:pt x="25" y="229"/>
                    </a:lnTo>
                    <a:lnTo>
                      <a:pt x="24" y="229"/>
                    </a:lnTo>
                    <a:lnTo>
                      <a:pt x="23" y="229"/>
                    </a:lnTo>
                    <a:lnTo>
                      <a:pt x="22" y="229"/>
                    </a:lnTo>
                    <a:lnTo>
                      <a:pt x="20" y="229"/>
                    </a:lnTo>
                    <a:lnTo>
                      <a:pt x="19" y="229"/>
                    </a:lnTo>
                    <a:lnTo>
                      <a:pt x="18" y="229"/>
                    </a:lnTo>
                    <a:lnTo>
                      <a:pt x="17" y="229"/>
                    </a:lnTo>
                    <a:lnTo>
                      <a:pt x="16" y="229"/>
                    </a:lnTo>
                    <a:lnTo>
                      <a:pt x="15" y="229"/>
                    </a:lnTo>
                    <a:lnTo>
                      <a:pt x="13" y="229"/>
                    </a:lnTo>
                    <a:lnTo>
                      <a:pt x="12" y="229"/>
                    </a:lnTo>
                    <a:lnTo>
                      <a:pt x="11" y="229"/>
                    </a:lnTo>
                    <a:lnTo>
                      <a:pt x="10" y="229"/>
                    </a:lnTo>
                    <a:lnTo>
                      <a:pt x="9" y="229"/>
                    </a:lnTo>
                    <a:lnTo>
                      <a:pt x="8" y="229"/>
                    </a:lnTo>
                    <a:lnTo>
                      <a:pt x="7" y="229"/>
                    </a:lnTo>
                    <a:lnTo>
                      <a:pt x="5" y="229"/>
                    </a:lnTo>
                    <a:lnTo>
                      <a:pt x="4" y="229"/>
                    </a:lnTo>
                    <a:lnTo>
                      <a:pt x="3" y="229"/>
                    </a:lnTo>
                    <a:lnTo>
                      <a:pt x="2" y="229"/>
                    </a:lnTo>
                    <a:lnTo>
                      <a:pt x="1" y="229"/>
                    </a:lnTo>
                    <a:lnTo>
                      <a:pt x="0" y="229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7" y="0"/>
                    </a:lnTo>
                    <a:lnTo>
                      <a:pt x="80" y="0"/>
                    </a:lnTo>
                    <a:lnTo>
                      <a:pt x="83" y="0"/>
                    </a:lnTo>
                    <a:lnTo>
                      <a:pt x="86" y="1"/>
                    </a:lnTo>
                    <a:lnTo>
                      <a:pt x="88" y="1"/>
                    </a:lnTo>
                    <a:lnTo>
                      <a:pt x="92" y="2"/>
                    </a:lnTo>
                    <a:lnTo>
                      <a:pt x="94" y="4"/>
                    </a:lnTo>
                    <a:lnTo>
                      <a:pt x="98" y="5"/>
                    </a:lnTo>
                    <a:lnTo>
                      <a:pt x="100" y="6"/>
                    </a:lnTo>
                    <a:lnTo>
                      <a:pt x="102" y="7"/>
                    </a:lnTo>
                    <a:lnTo>
                      <a:pt x="104" y="9"/>
                    </a:lnTo>
                    <a:lnTo>
                      <a:pt x="107" y="10"/>
                    </a:lnTo>
                    <a:lnTo>
                      <a:pt x="110" y="13"/>
                    </a:lnTo>
                    <a:lnTo>
                      <a:pt x="112" y="14"/>
                    </a:lnTo>
                    <a:lnTo>
                      <a:pt x="114" y="16"/>
                    </a:lnTo>
                    <a:lnTo>
                      <a:pt x="116" y="18"/>
                    </a:lnTo>
                    <a:lnTo>
                      <a:pt x="118" y="21"/>
                    </a:lnTo>
                    <a:lnTo>
                      <a:pt x="121" y="23"/>
                    </a:lnTo>
                    <a:lnTo>
                      <a:pt x="122" y="25"/>
                    </a:lnTo>
                    <a:lnTo>
                      <a:pt x="124" y="29"/>
                    </a:lnTo>
                    <a:lnTo>
                      <a:pt x="125" y="31"/>
                    </a:lnTo>
                    <a:lnTo>
                      <a:pt x="127" y="35"/>
                    </a:lnTo>
                    <a:lnTo>
                      <a:pt x="129" y="37"/>
                    </a:lnTo>
                    <a:lnTo>
                      <a:pt x="130" y="40"/>
                    </a:lnTo>
                    <a:lnTo>
                      <a:pt x="131" y="44"/>
                    </a:lnTo>
                    <a:lnTo>
                      <a:pt x="132" y="47"/>
                    </a:lnTo>
                    <a:lnTo>
                      <a:pt x="133" y="51"/>
                    </a:lnTo>
                    <a:lnTo>
                      <a:pt x="133" y="54"/>
                    </a:lnTo>
                    <a:lnTo>
                      <a:pt x="134" y="58"/>
                    </a:lnTo>
                    <a:lnTo>
                      <a:pt x="134" y="61"/>
                    </a:lnTo>
                    <a:lnTo>
                      <a:pt x="135" y="66"/>
                    </a:lnTo>
                    <a:lnTo>
                      <a:pt x="135" y="69"/>
                    </a:lnTo>
                    <a:lnTo>
                      <a:pt x="135" y="71"/>
                    </a:lnTo>
                    <a:lnTo>
                      <a:pt x="135" y="74"/>
                    </a:lnTo>
                    <a:lnTo>
                      <a:pt x="135" y="76"/>
                    </a:lnTo>
                    <a:lnTo>
                      <a:pt x="135" y="78"/>
                    </a:lnTo>
                    <a:lnTo>
                      <a:pt x="135" y="81"/>
                    </a:lnTo>
                    <a:lnTo>
                      <a:pt x="135" y="84"/>
                    </a:lnTo>
                    <a:lnTo>
                      <a:pt x="134" y="86"/>
                    </a:lnTo>
                    <a:lnTo>
                      <a:pt x="134" y="89"/>
                    </a:lnTo>
                    <a:lnTo>
                      <a:pt x="134" y="92"/>
                    </a:lnTo>
                    <a:lnTo>
                      <a:pt x="133" y="95"/>
                    </a:lnTo>
                    <a:lnTo>
                      <a:pt x="132" y="98"/>
                    </a:lnTo>
                    <a:lnTo>
                      <a:pt x="132" y="100"/>
                    </a:lnTo>
                    <a:lnTo>
                      <a:pt x="131" y="104"/>
                    </a:lnTo>
                    <a:lnTo>
                      <a:pt x="130" y="106"/>
                    </a:lnTo>
                    <a:lnTo>
                      <a:pt x="129" y="109"/>
                    </a:lnTo>
                    <a:lnTo>
                      <a:pt x="126" y="112"/>
                    </a:lnTo>
                    <a:lnTo>
                      <a:pt x="125" y="114"/>
                    </a:lnTo>
                    <a:lnTo>
                      <a:pt x="123" y="118"/>
                    </a:lnTo>
                    <a:lnTo>
                      <a:pt x="121" y="120"/>
                    </a:lnTo>
                    <a:lnTo>
                      <a:pt x="118" y="122"/>
                    </a:lnTo>
                    <a:lnTo>
                      <a:pt x="116" y="124"/>
                    </a:lnTo>
                    <a:lnTo>
                      <a:pt x="112" y="127"/>
                    </a:lnTo>
                    <a:lnTo>
                      <a:pt x="109" y="129"/>
                    </a:lnTo>
                    <a:lnTo>
                      <a:pt x="106" y="130"/>
                    </a:lnTo>
                    <a:lnTo>
                      <a:pt x="102" y="133"/>
                    </a:lnTo>
                    <a:lnTo>
                      <a:pt x="98" y="134"/>
                    </a:lnTo>
                    <a:lnTo>
                      <a:pt x="94" y="135"/>
                    </a:lnTo>
                    <a:lnTo>
                      <a:pt x="88" y="136"/>
                    </a:lnTo>
                    <a:lnTo>
                      <a:pt x="84" y="137"/>
                    </a:lnTo>
                    <a:lnTo>
                      <a:pt x="78" y="138"/>
                    </a:lnTo>
                    <a:lnTo>
                      <a:pt x="72" y="138"/>
                    </a:lnTo>
                    <a:lnTo>
                      <a:pt x="66" y="138"/>
                    </a:lnTo>
                    <a:lnTo>
                      <a:pt x="146" y="229"/>
                    </a:lnTo>
                    <a:lnTo>
                      <a:pt x="108" y="229"/>
                    </a:lnTo>
                    <a:lnTo>
                      <a:pt x="28" y="139"/>
                    </a:lnTo>
                    <a:lnTo>
                      <a:pt x="30" y="22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4" name="Freeform 2117">
                <a:extLst>
                  <a:ext uri="{FF2B5EF4-FFF2-40B4-BE49-F238E27FC236}">
                    <a16:creationId xmlns:a16="http://schemas.microsoft.com/office/drawing/2014/main" id="{C99021DF-D6AE-4CB6-961D-A262E53C96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2" y="3684"/>
                <a:ext cx="73" cy="115"/>
              </a:xfrm>
              <a:custGeom>
                <a:avLst/>
                <a:gdLst>
                  <a:gd name="T0" fmla="*/ 1 w 146"/>
                  <a:gd name="T1" fmla="*/ 1 h 229"/>
                  <a:gd name="T2" fmla="*/ 1 w 146"/>
                  <a:gd name="T3" fmla="*/ 1 h 229"/>
                  <a:gd name="T4" fmla="*/ 1 w 146"/>
                  <a:gd name="T5" fmla="*/ 1 h 229"/>
                  <a:gd name="T6" fmla="*/ 1 w 146"/>
                  <a:gd name="T7" fmla="*/ 1 h 229"/>
                  <a:gd name="T8" fmla="*/ 1 w 146"/>
                  <a:gd name="T9" fmla="*/ 1 h 229"/>
                  <a:gd name="T10" fmla="*/ 1 w 146"/>
                  <a:gd name="T11" fmla="*/ 1 h 229"/>
                  <a:gd name="T12" fmla="*/ 1 w 146"/>
                  <a:gd name="T13" fmla="*/ 1 h 229"/>
                  <a:gd name="T14" fmla="*/ 1 w 146"/>
                  <a:gd name="T15" fmla="*/ 1 h 229"/>
                  <a:gd name="T16" fmla="*/ 1 w 146"/>
                  <a:gd name="T17" fmla="*/ 1 h 229"/>
                  <a:gd name="T18" fmla="*/ 1 w 146"/>
                  <a:gd name="T19" fmla="*/ 1 h 229"/>
                  <a:gd name="T20" fmla="*/ 1 w 146"/>
                  <a:gd name="T21" fmla="*/ 1 h 229"/>
                  <a:gd name="T22" fmla="*/ 1 w 146"/>
                  <a:gd name="T23" fmla="*/ 1 h 229"/>
                  <a:gd name="T24" fmla="*/ 1 w 146"/>
                  <a:gd name="T25" fmla="*/ 1 h 229"/>
                  <a:gd name="T26" fmla="*/ 1 w 146"/>
                  <a:gd name="T27" fmla="*/ 1 h 229"/>
                  <a:gd name="T28" fmla="*/ 1 w 146"/>
                  <a:gd name="T29" fmla="*/ 1 h 229"/>
                  <a:gd name="T30" fmla="*/ 1 w 146"/>
                  <a:gd name="T31" fmla="*/ 1 h 229"/>
                  <a:gd name="T32" fmla="*/ 0 w 146"/>
                  <a:gd name="T33" fmla="*/ 1 h 229"/>
                  <a:gd name="T34" fmla="*/ 1 w 146"/>
                  <a:gd name="T35" fmla="*/ 0 h 229"/>
                  <a:gd name="T36" fmla="*/ 1 w 146"/>
                  <a:gd name="T37" fmla="*/ 0 h 229"/>
                  <a:gd name="T38" fmla="*/ 1 w 146"/>
                  <a:gd name="T39" fmla="*/ 0 h 229"/>
                  <a:gd name="T40" fmla="*/ 1 w 146"/>
                  <a:gd name="T41" fmla="*/ 1 h 229"/>
                  <a:gd name="T42" fmla="*/ 1 w 146"/>
                  <a:gd name="T43" fmla="*/ 1 h 229"/>
                  <a:gd name="T44" fmla="*/ 1 w 146"/>
                  <a:gd name="T45" fmla="*/ 1 h 229"/>
                  <a:gd name="T46" fmla="*/ 1 w 146"/>
                  <a:gd name="T47" fmla="*/ 1 h 229"/>
                  <a:gd name="T48" fmla="*/ 1 w 146"/>
                  <a:gd name="T49" fmla="*/ 1 h 229"/>
                  <a:gd name="T50" fmla="*/ 1 w 146"/>
                  <a:gd name="T51" fmla="*/ 1 h 229"/>
                  <a:gd name="T52" fmla="*/ 1 w 146"/>
                  <a:gd name="T53" fmla="*/ 1 h 229"/>
                  <a:gd name="T54" fmla="*/ 1 w 146"/>
                  <a:gd name="T55" fmla="*/ 1 h 229"/>
                  <a:gd name="T56" fmla="*/ 1 w 146"/>
                  <a:gd name="T57" fmla="*/ 1 h 229"/>
                  <a:gd name="T58" fmla="*/ 1 w 146"/>
                  <a:gd name="T59" fmla="*/ 1 h 229"/>
                  <a:gd name="T60" fmla="*/ 1 w 146"/>
                  <a:gd name="T61" fmla="*/ 1 h 229"/>
                  <a:gd name="T62" fmla="*/ 1 w 146"/>
                  <a:gd name="T63" fmla="*/ 1 h 229"/>
                  <a:gd name="T64" fmla="*/ 1 w 146"/>
                  <a:gd name="T65" fmla="*/ 1 h 229"/>
                  <a:gd name="T66" fmla="*/ 1 w 146"/>
                  <a:gd name="T67" fmla="*/ 1 h 229"/>
                  <a:gd name="T68" fmla="*/ 1 w 146"/>
                  <a:gd name="T69" fmla="*/ 1 h 229"/>
                  <a:gd name="T70" fmla="*/ 1 w 146"/>
                  <a:gd name="T71" fmla="*/ 1 h 229"/>
                  <a:gd name="T72" fmla="*/ 1 w 146"/>
                  <a:gd name="T73" fmla="*/ 1 h 229"/>
                  <a:gd name="T74" fmla="*/ 1 w 146"/>
                  <a:gd name="T75" fmla="*/ 1 h 229"/>
                  <a:gd name="T76" fmla="*/ 1 w 146"/>
                  <a:gd name="T77" fmla="*/ 1 h 229"/>
                  <a:gd name="T78" fmla="*/ 1 w 146"/>
                  <a:gd name="T79" fmla="*/ 1 h 229"/>
                  <a:gd name="T80" fmla="*/ 1 w 146"/>
                  <a:gd name="T81" fmla="*/ 1 h 229"/>
                  <a:gd name="T82" fmla="*/ 1 w 146"/>
                  <a:gd name="T83" fmla="*/ 1 h 229"/>
                  <a:gd name="T84" fmla="*/ 1 w 146"/>
                  <a:gd name="T85" fmla="*/ 1 h 229"/>
                  <a:gd name="T86" fmla="*/ 1 w 146"/>
                  <a:gd name="T87" fmla="*/ 1 h 229"/>
                  <a:gd name="T88" fmla="*/ 1 w 146"/>
                  <a:gd name="T89" fmla="*/ 1 h 229"/>
                  <a:gd name="T90" fmla="*/ 1 w 146"/>
                  <a:gd name="T91" fmla="*/ 1 h 229"/>
                  <a:gd name="T92" fmla="*/ 1 w 146"/>
                  <a:gd name="T93" fmla="*/ 1 h 229"/>
                  <a:gd name="T94" fmla="*/ 1 w 146"/>
                  <a:gd name="T95" fmla="*/ 1 h 229"/>
                  <a:gd name="T96" fmla="*/ 1 w 146"/>
                  <a:gd name="T97" fmla="*/ 1 h 229"/>
                  <a:gd name="T98" fmla="*/ 1 w 146"/>
                  <a:gd name="T99" fmla="*/ 1 h 229"/>
                  <a:gd name="T100" fmla="*/ 1 w 146"/>
                  <a:gd name="T101" fmla="*/ 1 h 229"/>
                  <a:gd name="T102" fmla="*/ 1 w 146"/>
                  <a:gd name="T103" fmla="*/ 1 h 229"/>
                  <a:gd name="T104" fmla="*/ 1 w 146"/>
                  <a:gd name="T105" fmla="*/ 1 h 22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46"/>
                  <a:gd name="T160" fmla="*/ 0 h 229"/>
                  <a:gd name="T161" fmla="*/ 146 w 146"/>
                  <a:gd name="T162" fmla="*/ 229 h 229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46" h="229">
                    <a:moveTo>
                      <a:pt x="30" y="229"/>
                    </a:moveTo>
                    <a:lnTo>
                      <a:pt x="30" y="229"/>
                    </a:lnTo>
                    <a:lnTo>
                      <a:pt x="28" y="229"/>
                    </a:lnTo>
                    <a:lnTo>
                      <a:pt x="27" y="229"/>
                    </a:lnTo>
                    <a:lnTo>
                      <a:pt x="26" y="229"/>
                    </a:lnTo>
                    <a:lnTo>
                      <a:pt x="25" y="229"/>
                    </a:lnTo>
                    <a:lnTo>
                      <a:pt x="24" y="229"/>
                    </a:lnTo>
                    <a:lnTo>
                      <a:pt x="23" y="229"/>
                    </a:lnTo>
                    <a:lnTo>
                      <a:pt x="22" y="229"/>
                    </a:lnTo>
                    <a:lnTo>
                      <a:pt x="20" y="229"/>
                    </a:lnTo>
                    <a:lnTo>
                      <a:pt x="19" y="229"/>
                    </a:lnTo>
                    <a:lnTo>
                      <a:pt x="18" y="229"/>
                    </a:lnTo>
                    <a:lnTo>
                      <a:pt x="17" y="229"/>
                    </a:lnTo>
                    <a:lnTo>
                      <a:pt x="16" y="229"/>
                    </a:lnTo>
                    <a:lnTo>
                      <a:pt x="15" y="229"/>
                    </a:lnTo>
                    <a:lnTo>
                      <a:pt x="13" y="229"/>
                    </a:lnTo>
                    <a:lnTo>
                      <a:pt x="12" y="229"/>
                    </a:lnTo>
                    <a:lnTo>
                      <a:pt x="11" y="229"/>
                    </a:lnTo>
                    <a:lnTo>
                      <a:pt x="10" y="229"/>
                    </a:lnTo>
                    <a:lnTo>
                      <a:pt x="9" y="229"/>
                    </a:lnTo>
                    <a:lnTo>
                      <a:pt x="8" y="229"/>
                    </a:lnTo>
                    <a:lnTo>
                      <a:pt x="7" y="229"/>
                    </a:lnTo>
                    <a:lnTo>
                      <a:pt x="5" y="229"/>
                    </a:lnTo>
                    <a:lnTo>
                      <a:pt x="4" y="229"/>
                    </a:lnTo>
                    <a:lnTo>
                      <a:pt x="3" y="229"/>
                    </a:lnTo>
                    <a:lnTo>
                      <a:pt x="2" y="229"/>
                    </a:lnTo>
                    <a:lnTo>
                      <a:pt x="1" y="229"/>
                    </a:lnTo>
                    <a:lnTo>
                      <a:pt x="0" y="229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7" y="0"/>
                    </a:lnTo>
                    <a:lnTo>
                      <a:pt x="80" y="0"/>
                    </a:lnTo>
                    <a:lnTo>
                      <a:pt x="83" y="0"/>
                    </a:lnTo>
                    <a:lnTo>
                      <a:pt x="86" y="1"/>
                    </a:lnTo>
                    <a:lnTo>
                      <a:pt x="88" y="1"/>
                    </a:lnTo>
                    <a:lnTo>
                      <a:pt x="92" y="2"/>
                    </a:lnTo>
                    <a:lnTo>
                      <a:pt x="94" y="4"/>
                    </a:lnTo>
                    <a:lnTo>
                      <a:pt x="98" y="5"/>
                    </a:lnTo>
                    <a:lnTo>
                      <a:pt x="100" y="6"/>
                    </a:lnTo>
                    <a:lnTo>
                      <a:pt x="102" y="7"/>
                    </a:lnTo>
                    <a:lnTo>
                      <a:pt x="104" y="9"/>
                    </a:lnTo>
                    <a:lnTo>
                      <a:pt x="107" y="10"/>
                    </a:lnTo>
                    <a:lnTo>
                      <a:pt x="110" y="13"/>
                    </a:lnTo>
                    <a:lnTo>
                      <a:pt x="112" y="14"/>
                    </a:lnTo>
                    <a:lnTo>
                      <a:pt x="114" y="16"/>
                    </a:lnTo>
                    <a:lnTo>
                      <a:pt x="116" y="18"/>
                    </a:lnTo>
                    <a:lnTo>
                      <a:pt x="118" y="21"/>
                    </a:lnTo>
                    <a:lnTo>
                      <a:pt x="121" y="23"/>
                    </a:lnTo>
                    <a:lnTo>
                      <a:pt x="122" y="25"/>
                    </a:lnTo>
                    <a:lnTo>
                      <a:pt x="124" y="29"/>
                    </a:lnTo>
                    <a:lnTo>
                      <a:pt x="125" y="31"/>
                    </a:lnTo>
                    <a:lnTo>
                      <a:pt x="127" y="35"/>
                    </a:lnTo>
                    <a:lnTo>
                      <a:pt x="129" y="37"/>
                    </a:lnTo>
                    <a:lnTo>
                      <a:pt x="130" y="40"/>
                    </a:lnTo>
                    <a:lnTo>
                      <a:pt x="131" y="44"/>
                    </a:lnTo>
                    <a:lnTo>
                      <a:pt x="132" y="47"/>
                    </a:lnTo>
                    <a:lnTo>
                      <a:pt x="133" y="51"/>
                    </a:lnTo>
                    <a:lnTo>
                      <a:pt x="133" y="54"/>
                    </a:lnTo>
                    <a:lnTo>
                      <a:pt x="134" y="58"/>
                    </a:lnTo>
                    <a:lnTo>
                      <a:pt x="134" y="61"/>
                    </a:lnTo>
                    <a:lnTo>
                      <a:pt x="135" y="66"/>
                    </a:lnTo>
                    <a:lnTo>
                      <a:pt x="135" y="69"/>
                    </a:lnTo>
                    <a:lnTo>
                      <a:pt x="135" y="71"/>
                    </a:lnTo>
                    <a:lnTo>
                      <a:pt x="135" y="74"/>
                    </a:lnTo>
                    <a:lnTo>
                      <a:pt x="135" y="76"/>
                    </a:lnTo>
                    <a:lnTo>
                      <a:pt x="135" y="78"/>
                    </a:lnTo>
                    <a:lnTo>
                      <a:pt x="135" y="81"/>
                    </a:lnTo>
                    <a:lnTo>
                      <a:pt x="135" y="84"/>
                    </a:lnTo>
                    <a:lnTo>
                      <a:pt x="134" y="86"/>
                    </a:lnTo>
                    <a:lnTo>
                      <a:pt x="134" y="89"/>
                    </a:lnTo>
                    <a:lnTo>
                      <a:pt x="134" y="92"/>
                    </a:lnTo>
                    <a:lnTo>
                      <a:pt x="133" y="95"/>
                    </a:lnTo>
                    <a:lnTo>
                      <a:pt x="132" y="98"/>
                    </a:lnTo>
                    <a:lnTo>
                      <a:pt x="132" y="100"/>
                    </a:lnTo>
                    <a:lnTo>
                      <a:pt x="131" y="104"/>
                    </a:lnTo>
                    <a:lnTo>
                      <a:pt x="130" y="106"/>
                    </a:lnTo>
                    <a:lnTo>
                      <a:pt x="129" y="109"/>
                    </a:lnTo>
                    <a:lnTo>
                      <a:pt x="126" y="112"/>
                    </a:lnTo>
                    <a:lnTo>
                      <a:pt x="125" y="114"/>
                    </a:lnTo>
                    <a:lnTo>
                      <a:pt x="123" y="118"/>
                    </a:lnTo>
                    <a:lnTo>
                      <a:pt x="121" y="120"/>
                    </a:lnTo>
                    <a:lnTo>
                      <a:pt x="118" y="122"/>
                    </a:lnTo>
                    <a:lnTo>
                      <a:pt x="116" y="124"/>
                    </a:lnTo>
                    <a:lnTo>
                      <a:pt x="112" y="127"/>
                    </a:lnTo>
                    <a:lnTo>
                      <a:pt x="109" y="129"/>
                    </a:lnTo>
                    <a:lnTo>
                      <a:pt x="106" y="130"/>
                    </a:lnTo>
                    <a:lnTo>
                      <a:pt x="102" y="133"/>
                    </a:lnTo>
                    <a:lnTo>
                      <a:pt x="98" y="134"/>
                    </a:lnTo>
                    <a:lnTo>
                      <a:pt x="94" y="135"/>
                    </a:lnTo>
                    <a:lnTo>
                      <a:pt x="88" y="136"/>
                    </a:lnTo>
                    <a:lnTo>
                      <a:pt x="84" y="137"/>
                    </a:lnTo>
                    <a:lnTo>
                      <a:pt x="78" y="138"/>
                    </a:lnTo>
                    <a:lnTo>
                      <a:pt x="72" y="138"/>
                    </a:lnTo>
                    <a:lnTo>
                      <a:pt x="66" y="138"/>
                    </a:lnTo>
                    <a:lnTo>
                      <a:pt x="146" y="229"/>
                    </a:lnTo>
                    <a:lnTo>
                      <a:pt x="108" y="229"/>
                    </a:lnTo>
                    <a:lnTo>
                      <a:pt x="28" y="139"/>
                    </a:lnTo>
                    <a:lnTo>
                      <a:pt x="30" y="22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5" name="Freeform 2118">
                <a:extLst>
                  <a:ext uri="{FF2B5EF4-FFF2-40B4-BE49-F238E27FC236}">
                    <a16:creationId xmlns:a16="http://schemas.microsoft.com/office/drawing/2014/main" id="{36FCDE43-635C-4CD9-A14F-D57815BE8C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7" y="3697"/>
                <a:ext cx="38" cy="45"/>
              </a:xfrm>
              <a:custGeom>
                <a:avLst/>
                <a:gdLst>
                  <a:gd name="T0" fmla="*/ 0 w 77"/>
                  <a:gd name="T1" fmla="*/ 1 h 88"/>
                  <a:gd name="T2" fmla="*/ 0 w 77"/>
                  <a:gd name="T3" fmla="*/ 1 h 88"/>
                  <a:gd name="T4" fmla="*/ 0 w 77"/>
                  <a:gd name="T5" fmla="*/ 1 h 88"/>
                  <a:gd name="T6" fmla="*/ 0 w 77"/>
                  <a:gd name="T7" fmla="*/ 1 h 88"/>
                  <a:gd name="T8" fmla="*/ 0 w 77"/>
                  <a:gd name="T9" fmla="*/ 1 h 88"/>
                  <a:gd name="T10" fmla="*/ 0 w 77"/>
                  <a:gd name="T11" fmla="*/ 1 h 88"/>
                  <a:gd name="T12" fmla="*/ 0 w 77"/>
                  <a:gd name="T13" fmla="*/ 1 h 88"/>
                  <a:gd name="T14" fmla="*/ 0 w 77"/>
                  <a:gd name="T15" fmla="*/ 1 h 88"/>
                  <a:gd name="T16" fmla="*/ 0 w 77"/>
                  <a:gd name="T17" fmla="*/ 1 h 88"/>
                  <a:gd name="T18" fmla="*/ 0 w 77"/>
                  <a:gd name="T19" fmla="*/ 1 h 88"/>
                  <a:gd name="T20" fmla="*/ 0 w 77"/>
                  <a:gd name="T21" fmla="*/ 1 h 88"/>
                  <a:gd name="T22" fmla="*/ 0 w 77"/>
                  <a:gd name="T23" fmla="*/ 1 h 88"/>
                  <a:gd name="T24" fmla="*/ 0 w 77"/>
                  <a:gd name="T25" fmla="*/ 1 h 88"/>
                  <a:gd name="T26" fmla="*/ 0 w 77"/>
                  <a:gd name="T27" fmla="*/ 1 h 88"/>
                  <a:gd name="T28" fmla="*/ 0 w 77"/>
                  <a:gd name="T29" fmla="*/ 1 h 88"/>
                  <a:gd name="T30" fmla="*/ 0 w 77"/>
                  <a:gd name="T31" fmla="*/ 1 h 88"/>
                  <a:gd name="T32" fmla="*/ 0 w 77"/>
                  <a:gd name="T33" fmla="*/ 1 h 88"/>
                  <a:gd name="T34" fmla="*/ 0 w 77"/>
                  <a:gd name="T35" fmla="*/ 1 h 88"/>
                  <a:gd name="T36" fmla="*/ 0 w 77"/>
                  <a:gd name="T37" fmla="*/ 1 h 88"/>
                  <a:gd name="T38" fmla="*/ 0 w 77"/>
                  <a:gd name="T39" fmla="*/ 1 h 88"/>
                  <a:gd name="T40" fmla="*/ 0 w 77"/>
                  <a:gd name="T41" fmla="*/ 1 h 88"/>
                  <a:gd name="T42" fmla="*/ 0 w 77"/>
                  <a:gd name="T43" fmla="*/ 1 h 88"/>
                  <a:gd name="T44" fmla="*/ 0 w 77"/>
                  <a:gd name="T45" fmla="*/ 1 h 88"/>
                  <a:gd name="T46" fmla="*/ 0 w 77"/>
                  <a:gd name="T47" fmla="*/ 1 h 88"/>
                  <a:gd name="T48" fmla="*/ 0 w 77"/>
                  <a:gd name="T49" fmla="*/ 1 h 88"/>
                  <a:gd name="T50" fmla="*/ 0 w 77"/>
                  <a:gd name="T51" fmla="*/ 1 h 88"/>
                  <a:gd name="T52" fmla="*/ 0 w 77"/>
                  <a:gd name="T53" fmla="*/ 1 h 88"/>
                  <a:gd name="T54" fmla="*/ 0 w 77"/>
                  <a:gd name="T55" fmla="*/ 1 h 88"/>
                  <a:gd name="T56" fmla="*/ 0 w 77"/>
                  <a:gd name="T57" fmla="*/ 1 h 88"/>
                  <a:gd name="T58" fmla="*/ 0 w 77"/>
                  <a:gd name="T59" fmla="*/ 1 h 88"/>
                  <a:gd name="T60" fmla="*/ 0 w 77"/>
                  <a:gd name="T61" fmla="*/ 1 h 88"/>
                  <a:gd name="T62" fmla="*/ 0 w 77"/>
                  <a:gd name="T63" fmla="*/ 1 h 88"/>
                  <a:gd name="T64" fmla="*/ 0 w 77"/>
                  <a:gd name="T65" fmla="*/ 0 h 88"/>
                  <a:gd name="T66" fmla="*/ 0 w 77"/>
                  <a:gd name="T67" fmla="*/ 0 h 88"/>
                  <a:gd name="T68" fmla="*/ 0 w 77"/>
                  <a:gd name="T69" fmla="*/ 0 h 88"/>
                  <a:gd name="T70" fmla="*/ 0 w 77"/>
                  <a:gd name="T71" fmla="*/ 1 h 8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77"/>
                  <a:gd name="T109" fmla="*/ 0 h 88"/>
                  <a:gd name="T110" fmla="*/ 77 w 77"/>
                  <a:gd name="T111" fmla="*/ 88 h 8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77" h="88">
                    <a:moveTo>
                      <a:pt x="0" y="88"/>
                    </a:moveTo>
                    <a:lnTo>
                      <a:pt x="34" y="88"/>
                    </a:lnTo>
                    <a:lnTo>
                      <a:pt x="36" y="88"/>
                    </a:lnTo>
                    <a:lnTo>
                      <a:pt x="39" y="88"/>
                    </a:lnTo>
                    <a:lnTo>
                      <a:pt x="42" y="87"/>
                    </a:lnTo>
                    <a:lnTo>
                      <a:pt x="44" y="87"/>
                    </a:lnTo>
                    <a:lnTo>
                      <a:pt x="47" y="87"/>
                    </a:lnTo>
                    <a:lnTo>
                      <a:pt x="49" y="86"/>
                    </a:lnTo>
                    <a:lnTo>
                      <a:pt x="51" y="86"/>
                    </a:lnTo>
                    <a:lnTo>
                      <a:pt x="54" y="85"/>
                    </a:lnTo>
                    <a:lnTo>
                      <a:pt x="55" y="85"/>
                    </a:lnTo>
                    <a:lnTo>
                      <a:pt x="57" y="84"/>
                    </a:lnTo>
                    <a:lnTo>
                      <a:pt x="58" y="82"/>
                    </a:lnTo>
                    <a:lnTo>
                      <a:pt x="61" y="81"/>
                    </a:lnTo>
                    <a:lnTo>
                      <a:pt x="62" y="80"/>
                    </a:lnTo>
                    <a:lnTo>
                      <a:pt x="64" y="80"/>
                    </a:lnTo>
                    <a:lnTo>
                      <a:pt x="65" y="78"/>
                    </a:lnTo>
                    <a:lnTo>
                      <a:pt x="66" y="77"/>
                    </a:lnTo>
                    <a:lnTo>
                      <a:pt x="68" y="76"/>
                    </a:lnTo>
                    <a:lnTo>
                      <a:pt x="69" y="74"/>
                    </a:lnTo>
                    <a:lnTo>
                      <a:pt x="70" y="72"/>
                    </a:lnTo>
                    <a:lnTo>
                      <a:pt x="71" y="71"/>
                    </a:lnTo>
                    <a:lnTo>
                      <a:pt x="71" y="69"/>
                    </a:lnTo>
                    <a:lnTo>
                      <a:pt x="72" y="68"/>
                    </a:lnTo>
                    <a:lnTo>
                      <a:pt x="73" y="65"/>
                    </a:lnTo>
                    <a:lnTo>
                      <a:pt x="74" y="63"/>
                    </a:lnTo>
                    <a:lnTo>
                      <a:pt x="74" y="61"/>
                    </a:lnTo>
                    <a:lnTo>
                      <a:pt x="74" y="59"/>
                    </a:lnTo>
                    <a:lnTo>
                      <a:pt x="76" y="57"/>
                    </a:lnTo>
                    <a:lnTo>
                      <a:pt x="76" y="54"/>
                    </a:lnTo>
                    <a:lnTo>
                      <a:pt x="76" y="51"/>
                    </a:lnTo>
                    <a:lnTo>
                      <a:pt x="76" y="49"/>
                    </a:lnTo>
                    <a:lnTo>
                      <a:pt x="76" y="47"/>
                    </a:lnTo>
                    <a:lnTo>
                      <a:pt x="77" y="43"/>
                    </a:lnTo>
                    <a:lnTo>
                      <a:pt x="76" y="41"/>
                    </a:lnTo>
                    <a:lnTo>
                      <a:pt x="76" y="39"/>
                    </a:lnTo>
                    <a:lnTo>
                      <a:pt x="76" y="36"/>
                    </a:lnTo>
                    <a:lnTo>
                      <a:pt x="76" y="34"/>
                    </a:lnTo>
                    <a:lnTo>
                      <a:pt x="76" y="32"/>
                    </a:lnTo>
                    <a:lnTo>
                      <a:pt x="74" y="30"/>
                    </a:lnTo>
                    <a:lnTo>
                      <a:pt x="74" y="27"/>
                    </a:lnTo>
                    <a:lnTo>
                      <a:pt x="73" y="25"/>
                    </a:lnTo>
                    <a:lnTo>
                      <a:pt x="73" y="23"/>
                    </a:lnTo>
                    <a:lnTo>
                      <a:pt x="72" y="20"/>
                    </a:lnTo>
                    <a:lnTo>
                      <a:pt x="71" y="19"/>
                    </a:lnTo>
                    <a:lnTo>
                      <a:pt x="70" y="17"/>
                    </a:lnTo>
                    <a:lnTo>
                      <a:pt x="70" y="16"/>
                    </a:lnTo>
                    <a:lnTo>
                      <a:pt x="69" y="15"/>
                    </a:lnTo>
                    <a:lnTo>
                      <a:pt x="68" y="12"/>
                    </a:lnTo>
                    <a:lnTo>
                      <a:pt x="66" y="11"/>
                    </a:lnTo>
                    <a:lnTo>
                      <a:pt x="64" y="10"/>
                    </a:lnTo>
                    <a:lnTo>
                      <a:pt x="63" y="9"/>
                    </a:lnTo>
                    <a:lnTo>
                      <a:pt x="62" y="8"/>
                    </a:lnTo>
                    <a:lnTo>
                      <a:pt x="59" y="6"/>
                    </a:lnTo>
                    <a:lnTo>
                      <a:pt x="58" y="5"/>
                    </a:lnTo>
                    <a:lnTo>
                      <a:pt x="56" y="4"/>
                    </a:lnTo>
                    <a:lnTo>
                      <a:pt x="55" y="3"/>
                    </a:lnTo>
                    <a:lnTo>
                      <a:pt x="53" y="3"/>
                    </a:lnTo>
                    <a:lnTo>
                      <a:pt x="50" y="2"/>
                    </a:lnTo>
                    <a:lnTo>
                      <a:pt x="48" y="2"/>
                    </a:lnTo>
                    <a:lnTo>
                      <a:pt x="46" y="1"/>
                    </a:lnTo>
                    <a:lnTo>
                      <a:pt x="43" y="1"/>
                    </a:lnTo>
                    <a:lnTo>
                      <a:pt x="41" y="1"/>
                    </a:lnTo>
                    <a:lnTo>
                      <a:pt x="39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0" y="0"/>
                    </a:lnTo>
                    <a:lnTo>
                      <a:pt x="0" y="88"/>
                    </a:lnTo>
                    <a:close/>
                  </a:path>
                </a:pathLst>
              </a:custGeom>
              <a:solidFill>
                <a:srgbClr val="FF16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6" name="Freeform 2119">
                <a:extLst>
                  <a:ext uri="{FF2B5EF4-FFF2-40B4-BE49-F238E27FC236}">
                    <a16:creationId xmlns:a16="http://schemas.microsoft.com/office/drawing/2014/main" id="{E4119B54-E22A-48B2-9922-4D87994676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7" y="3697"/>
                <a:ext cx="38" cy="45"/>
              </a:xfrm>
              <a:custGeom>
                <a:avLst/>
                <a:gdLst>
                  <a:gd name="T0" fmla="*/ 0 w 77"/>
                  <a:gd name="T1" fmla="*/ 1 h 88"/>
                  <a:gd name="T2" fmla="*/ 0 w 77"/>
                  <a:gd name="T3" fmla="*/ 1 h 88"/>
                  <a:gd name="T4" fmla="*/ 0 w 77"/>
                  <a:gd name="T5" fmla="*/ 1 h 88"/>
                  <a:gd name="T6" fmla="*/ 0 w 77"/>
                  <a:gd name="T7" fmla="*/ 1 h 88"/>
                  <a:gd name="T8" fmla="*/ 0 w 77"/>
                  <a:gd name="T9" fmla="*/ 1 h 88"/>
                  <a:gd name="T10" fmla="*/ 0 w 77"/>
                  <a:gd name="T11" fmla="*/ 1 h 88"/>
                  <a:gd name="T12" fmla="*/ 0 w 77"/>
                  <a:gd name="T13" fmla="*/ 1 h 88"/>
                  <a:gd name="T14" fmla="*/ 0 w 77"/>
                  <a:gd name="T15" fmla="*/ 1 h 88"/>
                  <a:gd name="T16" fmla="*/ 0 w 77"/>
                  <a:gd name="T17" fmla="*/ 1 h 88"/>
                  <a:gd name="T18" fmla="*/ 0 w 77"/>
                  <a:gd name="T19" fmla="*/ 1 h 88"/>
                  <a:gd name="T20" fmla="*/ 0 w 77"/>
                  <a:gd name="T21" fmla="*/ 1 h 88"/>
                  <a:gd name="T22" fmla="*/ 0 w 77"/>
                  <a:gd name="T23" fmla="*/ 1 h 88"/>
                  <a:gd name="T24" fmla="*/ 0 w 77"/>
                  <a:gd name="T25" fmla="*/ 1 h 88"/>
                  <a:gd name="T26" fmla="*/ 0 w 77"/>
                  <a:gd name="T27" fmla="*/ 1 h 88"/>
                  <a:gd name="T28" fmla="*/ 0 w 77"/>
                  <a:gd name="T29" fmla="*/ 1 h 88"/>
                  <a:gd name="T30" fmla="*/ 0 w 77"/>
                  <a:gd name="T31" fmla="*/ 1 h 88"/>
                  <a:gd name="T32" fmla="*/ 0 w 77"/>
                  <a:gd name="T33" fmla="*/ 1 h 88"/>
                  <a:gd name="T34" fmla="*/ 0 w 77"/>
                  <a:gd name="T35" fmla="*/ 1 h 88"/>
                  <a:gd name="T36" fmla="*/ 0 w 77"/>
                  <a:gd name="T37" fmla="*/ 1 h 88"/>
                  <a:gd name="T38" fmla="*/ 0 w 77"/>
                  <a:gd name="T39" fmla="*/ 1 h 88"/>
                  <a:gd name="T40" fmla="*/ 0 w 77"/>
                  <a:gd name="T41" fmla="*/ 1 h 88"/>
                  <a:gd name="T42" fmla="*/ 0 w 77"/>
                  <a:gd name="T43" fmla="*/ 1 h 88"/>
                  <a:gd name="T44" fmla="*/ 0 w 77"/>
                  <a:gd name="T45" fmla="*/ 1 h 88"/>
                  <a:gd name="T46" fmla="*/ 0 w 77"/>
                  <a:gd name="T47" fmla="*/ 1 h 88"/>
                  <a:gd name="T48" fmla="*/ 0 w 77"/>
                  <a:gd name="T49" fmla="*/ 1 h 88"/>
                  <a:gd name="T50" fmla="*/ 0 w 77"/>
                  <a:gd name="T51" fmla="*/ 1 h 88"/>
                  <a:gd name="T52" fmla="*/ 0 w 77"/>
                  <a:gd name="T53" fmla="*/ 1 h 88"/>
                  <a:gd name="T54" fmla="*/ 0 w 77"/>
                  <a:gd name="T55" fmla="*/ 1 h 88"/>
                  <a:gd name="T56" fmla="*/ 0 w 77"/>
                  <a:gd name="T57" fmla="*/ 1 h 88"/>
                  <a:gd name="T58" fmla="*/ 0 w 77"/>
                  <a:gd name="T59" fmla="*/ 1 h 88"/>
                  <a:gd name="T60" fmla="*/ 0 w 77"/>
                  <a:gd name="T61" fmla="*/ 1 h 88"/>
                  <a:gd name="T62" fmla="*/ 0 w 77"/>
                  <a:gd name="T63" fmla="*/ 1 h 88"/>
                  <a:gd name="T64" fmla="*/ 0 w 77"/>
                  <a:gd name="T65" fmla="*/ 0 h 88"/>
                  <a:gd name="T66" fmla="*/ 0 w 77"/>
                  <a:gd name="T67" fmla="*/ 0 h 88"/>
                  <a:gd name="T68" fmla="*/ 0 w 77"/>
                  <a:gd name="T69" fmla="*/ 1 h 8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77"/>
                  <a:gd name="T106" fmla="*/ 0 h 88"/>
                  <a:gd name="T107" fmla="*/ 77 w 77"/>
                  <a:gd name="T108" fmla="*/ 88 h 8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77" h="88">
                    <a:moveTo>
                      <a:pt x="0" y="88"/>
                    </a:moveTo>
                    <a:lnTo>
                      <a:pt x="34" y="88"/>
                    </a:lnTo>
                    <a:lnTo>
                      <a:pt x="36" y="88"/>
                    </a:lnTo>
                    <a:lnTo>
                      <a:pt x="39" y="88"/>
                    </a:lnTo>
                    <a:lnTo>
                      <a:pt x="42" y="87"/>
                    </a:lnTo>
                    <a:lnTo>
                      <a:pt x="44" y="87"/>
                    </a:lnTo>
                    <a:lnTo>
                      <a:pt x="47" y="87"/>
                    </a:lnTo>
                    <a:lnTo>
                      <a:pt x="49" y="86"/>
                    </a:lnTo>
                    <a:lnTo>
                      <a:pt x="51" y="86"/>
                    </a:lnTo>
                    <a:lnTo>
                      <a:pt x="54" y="85"/>
                    </a:lnTo>
                    <a:lnTo>
                      <a:pt x="55" y="85"/>
                    </a:lnTo>
                    <a:lnTo>
                      <a:pt x="57" y="84"/>
                    </a:lnTo>
                    <a:lnTo>
                      <a:pt x="58" y="82"/>
                    </a:lnTo>
                    <a:lnTo>
                      <a:pt x="61" y="81"/>
                    </a:lnTo>
                    <a:lnTo>
                      <a:pt x="62" y="80"/>
                    </a:lnTo>
                    <a:lnTo>
                      <a:pt x="64" y="80"/>
                    </a:lnTo>
                    <a:lnTo>
                      <a:pt x="65" y="78"/>
                    </a:lnTo>
                    <a:lnTo>
                      <a:pt x="66" y="77"/>
                    </a:lnTo>
                    <a:lnTo>
                      <a:pt x="68" y="76"/>
                    </a:lnTo>
                    <a:lnTo>
                      <a:pt x="69" y="74"/>
                    </a:lnTo>
                    <a:lnTo>
                      <a:pt x="70" y="72"/>
                    </a:lnTo>
                    <a:lnTo>
                      <a:pt x="71" y="71"/>
                    </a:lnTo>
                    <a:lnTo>
                      <a:pt x="71" y="69"/>
                    </a:lnTo>
                    <a:lnTo>
                      <a:pt x="72" y="68"/>
                    </a:lnTo>
                    <a:lnTo>
                      <a:pt x="73" y="65"/>
                    </a:lnTo>
                    <a:lnTo>
                      <a:pt x="74" y="63"/>
                    </a:lnTo>
                    <a:lnTo>
                      <a:pt x="74" y="61"/>
                    </a:lnTo>
                    <a:lnTo>
                      <a:pt x="74" y="59"/>
                    </a:lnTo>
                    <a:lnTo>
                      <a:pt x="76" y="57"/>
                    </a:lnTo>
                    <a:lnTo>
                      <a:pt x="76" y="54"/>
                    </a:lnTo>
                    <a:lnTo>
                      <a:pt x="76" y="51"/>
                    </a:lnTo>
                    <a:lnTo>
                      <a:pt x="76" y="49"/>
                    </a:lnTo>
                    <a:lnTo>
                      <a:pt x="76" y="47"/>
                    </a:lnTo>
                    <a:lnTo>
                      <a:pt x="77" y="43"/>
                    </a:lnTo>
                    <a:lnTo>
                      <a:pt x="76" y="41"/>
                    </a:lnTo>
                    <a:lnTo>
                      <a:pt x="76" y="39"/>
                    </a:lnTo>
                    <a:lnTo>
                      <a:pt x="76" y="36"/>
                    </a:lnTo>
                    <a:lnTo>
                      <a:pt x="76" y="34"/>
                    </a:lnTo>
                    <a:lnTo>
                      <a:pt x="76" y="32"/>
                    </a:lnTo>
                    <a:lnTo>
                      <a:pt x="74" y="30"/>
                    </a:lnTo>
                    <a:lnTo>
                      <a:pt x="74" y="27"/>
                    </a:lnTo>
                    <a:lnTo>
                      <a:pt x="73" y="25"/>
                    </a:lnTo>
                    <a:lnTo>
                      <a:pt x="73" y="23"/>
                    </a:lnTo>
                    <a:lnTo>
                      <a:pt x="72" y="20"/>
                    </a:lnTo>
                    <a:lnTo>
                      <a:pt x="71" y="19"/>
                    </a:lnTo>
                    <a:lnTo>
                      <a:pt x="70" y="17"/>
                    </a:lnTo>
                    <a:lnTo>
                      <a:pt x="70" y="16"/>
                    </a:lnTo>
                    <a:lnTo>
                      <a:pt x="69" y="15"/>
                    </a:lnTo>
                    <a:lnTo>
                      <a:pt x="68" y="12"/>
                    </a:lnTo>
                    <a:lnTo>
                      <a:pt x="66" y="11"/>
                    </a:lnTo>
                    <a:lnTo>
                      <a:pt x="64" y="10"/>
                    </a:lnTo>
                    <a:lnTo>
                      <a:pt x="63" y="9"/>
                    </a:lnTo>
                    <a:lnTo>
                      <a:pt x="62" y="8"/>
                    </a:lnTo>
                    <a:lnTo>
                      <a:pt x="59" y="6"/>
                    </a:lnTo>
                    <a:lnTo>
                      <a:pt x="58" y="5"/>
                    </a:lnTo>
                    <a:lnTo>
                      <a:pt x="56" y="4"/>
                    </a:lnTo>
                    <a:lnTo>
                      <a:pt x="55" y="3"/>
                    </a:lnTo>
                    <a:lnTo>
                      <a:pt x="53" y="3"/>
                    </a:lnTo>
                    <a:lnTo>
                      <a:pt x="50" y="2"/>
                    </a:lnTo>
                    <a:lnTo>
                      <a:pt x="48" y="2"/>
                    </a:lnTo>
                    <a:lnTo>
                      <a:pt x="46" y="1"/>
                    </a:lnTo>
                    <a:lnTo>
                      <a:pt x="43" y="1"/>
                    </a:lnTo>
                    <a:lnTo>
                      <a:pt x="41" y="1"/>
                    </a:lnTo>
                    <a:lnTo>
                      <a:pt x="39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0" y="0"/>
                    </a:lnTo>
                    <a:lnTo>
                      <a:pt x="0" y="8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7" name="Freeform 2120">
                <a:extLst>
                  <a:ext uri="{FF2B5EF4-FFF2-40B4-BE49-F238E27FC236}">
                    <a16:creationId xmlns:a16="http://schemas.microsoft.com/office/drawing/2014/main" id="{5C8F423D-2418-4C1D-922D-E0CE74FD4B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5" y="3704"/>
                <a:ext cx="42" cy="53"/>
              </a:xfrm>
              <a:custGeom>
                <a:avLst/>
                <a:gdLst>
                  <a:gd name="T0" fmla="*/ 1 w 83"/>
                  <a:gd name="T1" fmla="*/ 0 h 107"/>
                  <a:gd name="T2" fmla="*/ 1 w 83"/>
                  <a:gd name="T3" fmla="*/ 0 h 107"/>
                  <a:gd name="T4" fmla="*/ 0 w 83"/>
                  <a:gd name="T5" fmla="*/ 0 h 107"/>
                  <a:gd name="T6" fmla="*/ 1 w 83"/>
                  <a:gd name="T7" fmla="*/ 0 h 107"/>
                  <a:gd name="T8" fmla="*/ 1 w 83"/>
                  <a:gd name="T9" fmla="*/ 0 h 1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3"/>
                  <a:gd name="T16" fmla="*/ 0 h 107"/>
                  <a:gd name="T17" fmla="*/ 83 w 83"/>
                  <a:gd name="T18" fmla="*/ 107 h 1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3" h="107">
                    <a:moveTo>
                      <a:pt x="83" y="107"/>
                    </a:moveTo>
                    <a:lnTo>
                      <a:pt x="43" y="0"/>
                    </a:lnTo>
                    <a:lnTo>
                      <a:pt x="0" y="107"/>
                    </a:lnTo>
                    <a:lnTo>
                      <a:pt x="83" y="107"/>
                    </a:lnTo>
                    <a:close/>
                  </a:path>
                </a:pathLst>
              </a:custGeom>
              <a:solidFill>
                <a:srgbClr val="FF16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8" name="Freeform 2121">
                <a:extLst>
                  <a:ext uri="{FF2B5EF4-FFF2-40B4-BE49-F238E27FC236}">
                    <a16:creationId xmlns:a16="http://schemas.microsoft.com/office/drawing/2014/main" id="{9A99C593-D278-4E8A-AD8A-158744BD39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5" y="3704"/>
                <a:ext cx="42" cy="53"/>
              </a:xfrm>
              <a:custGeom>
                <a:avLst/>
                <a:gdLst>
                  <a:gd name="T0" fmla="*/ 1 w 83"/>
                  <a:gd name="T1" fmla="*/ 0 h 107"/>
                  <a:gd name="T2" fmla="*/ 1 w 83"/>
                  <a:gd name="T3" fmla="*/ 0 h 107"/>
                  <a:gd name="T4" fmla="*/ 0 w 83"/>
                  <a:gd name="T5" fmla="*/ 0 h 107"/>
                  <a:gd name="T6" fmla="*/ 1 w 83"/>
                  <a:gd name="T7" fmla="*/ 0 h 10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3"/>
                  <a:gd name="T13" fmla="*/ 0 h 107"/>
                  <a:gd name="T14" fmla="*/ 83 w 83"/>
                  <a:gd name="T15" fmla="*/ 107 h 10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3" h="107">
                    <a:moveTo>
                      <a:pt x="83" y="107"/>
                    </a:moveTo>
                    <a:lnTo>
                      <a:pt x="43" y="0"/>
                    </a:lnTo>
                    <a:lnTo>
                      <a:pt x="0" y="107"/>
                    </a:lnTo>
                    <a:lnTo>
                      <a:pt x="83" y="10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9" name="Freeform 2122">
                <a:extLst>
                  <a:ext uri="{FF2B5EF4-FFF2-40B4-BE49-F238E27FC236}">
                    <a16:creationId xmlns:a16="http://schemas.microsoft.com/office/drawing/2014/main" id="{9E07F80A-DDE1-4FC2-9F57-6A4F7B968E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1" y="3697"/>
                <a:ext cx="58" cy="88"/>
              </a:xfrm>
              <a:custGeom>
                <a:avLst/>
                <a:gdLst>
                  <a:gd name="T0" fmla="*/ 0 w 117"/>
                  <a:gd name="T1" fmla="*/ 1 h 175"/>
                  <a:gd name="T2" fmla="*/ 0 w 117"/>
                  <a:gd name="T3" fmla="*/ 1 h 175"/>
                  <a:gd name="T4" fmla="*/ 0 w 117"/>
                  <a:gd name="T5" fmla="*/ 1 h 175"/>
                  <a:gd name="T6" fmla="*/ 0 w 117"/>
                  <a:gd name="T7" fmla="*/ 1 h 175"/>
                  <a:gd name="T8" fmla="*/ 0 w 117"/>
                  <a:gd name="T9" fmla="*/ 1 h 175"/>
                  <a:gd name="T10" fmla="*/ 0 w 117"/>
                  <a:gd name="T11" fmla="*/ 1 h 175"/>
                  <a:gd name="T12" fmla="*/ 0 w 117"/>
                  <a:gd name="T13" fmla="*/ 1 h 175"/>
                  <a:gd name="T14" fmla="*/ 0 w 117"/>
                  <a:gd name="T15" fmla="*/ 1 h 175"/>
                  <a:gd name="T16" fmla="*/ 0 w 117"/>
                  <a:gd name="T17" fmla="*/ 1 h 175"/>
                  <a:gd name="T18" fmla="*/ 0 w 117"/>
                  <a:gd name="T19" fmla="*/ 1 h 175"/>
                  <a:gd name="T20" fmla="*/ 0 w 117"/>
                  <a:gd name="T21" fmla="*/ 1 h 175"/>
                  <a:gd name="T22" fmla="*/ 0 w 117"/>
                  <a:gd name="T23" fmla="*/ 1 h 175"/>
                  <a:gd name="T24" fmla="*/ 0 w 117"/>
                  <a:gd name="T25" fmla="*/ 1 h 175"/>
                  <a:gd name="T26" fmla="*/ 0 w 117"/>
                  <a:gd name="T27" fmla="*/ 1 h 175"/>
                  <a:gd name="T28" fmla="*/ 0 w 117"/>
                  <a:gd name="T29" fmla="*/ 1 h 175"/>
                  <a:gd name="T30" fmla="*/ 0 w 117"/>
                  <a:gd name="T31" fmla="*/ 1 h 175"/>
                  <a:gd name="T32" fmla="*/ 0 w 117"/>
                  <a:gd name="T33" fmla="*/ 1 h 175"/>
                  <a:gd name="T34" fmla="*/ 0 w 117"/>
                  <a:gd name="T35" fmla="*/ 1 h 175"/>
                  <a:gd name="T36" fmla="*/ 0 w 117"/>
                  <a:gd name="T37" fmla="*/ 1 h 175"/>
                  <a:gd name="T38" fmla="*/ 0 w 117"/>
                  <a:gd name="T39" fmla="*/ 1 h 175"/>
                  <a:gd name="T40" fmla="*/ 0 w 117"/>
                  <a:gd name="T41" fmla="*/ 1 h 175"/>
                  <a:gd name="T42" fmla="*/ 0 w 117"/>
                  <a:gd name="T43" fmla="*/ 1 h 175"/>
                  <a:gd name="T44" fmla="*/ 0 w 117"/>
                  <a:gd name="T45" fmla="*/ 1 h 175"/>
                  <a:gd name="T46" fmla="*/ 0 w 117"/>
                  <a:gd name="T47" fmla="*/ 1 h 175"/>
                  <a:gd name="T48" fmla="*/ 0 w 117"/>
                  <a:gd name="T49" fmla="*/ 1 h 175"/>
                  <a:gd name="T50" fmla="*/ 0 w 117"/>
                  <a:gd name="T51" fmla="*/ 1 h 175"/>
                  <a:gd name="T52" fmla="*/ 0 w 117"/>
                  <a:gd name="T53" fmla="*/ 1 h 175"/>
                  <a:gd name="T54" fmla="*/ 0 w 117"/>
                  <a:gd name="T55" fmla="*/ 1 h 175"/>
                  <a:gd name="T56" fmla="*/ 0 w 117"/>
                  <a:gd name="T57" fmla="*/ 1 h 175"/>
                  <a:gd name="T58" fmla="*/ 0 w 117"/>
                  <a:gd name="T59" fmla="*/ 0 h 175"/>
                  <a:gd name="T60" fmla="*/ 0 w 117"/>
                  <a:gd name="T61" fmla="*/ 0 h 175"/>
                  <a:gd name="T62" fmla="*/ 0 w 117"/>
                  <a:gd name="T63" fmla="*/ 0 h 175"/>
                  <a:gd name="T64" fmla="*/ 0 w 117"/>
                  <a:gd name="T65" fmla="*/ 0 h 175"/>
                  <a:gd name="T66" fmla="*/ 0 w 117"/>
                  <a:gd name="T67" fmla="*/ 1 h 17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17"/>
                  <a:gd name="T103" fmla="*/ 0 h 175"/>
                  <a:gd name="T104" fmla="*/ 117 w 117"/>
                  <a:gd name="T105" fmla="*/ 175 h 17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17" h="175">
                    <a:moveTo>
                      <a:pt x="0" y="175"/>
                    </a:moveTo>
                    <a:lnTo>
                      <a:pt x="7" y="175"/>
                    </a:lnTo>
                    <a:lnTo>
                      <a:pt x="13" y="175"/>
                    </a:lnTo>
                    <a:lnTo>
                      <a:pt x="20" y="175"/>
                    </a:lnTo>
                    <a:lnTo>
                      <a:pt x="26" y="175"/>
                    </a:lnTo>
                    <a:lnTo>
                      <a:pt x="31" y="175"/>
                    </a:lnTo>
                    <a:lnTo>
                      <a:pt x="37" y="173"/>
                    </a:lnTo>
                    <a:lnTo>
                      <a:pt x="43" y="173"/>
                    </a:lnTo>
                    <a:lnTo>
                      <a:pt x="49" y="172"/>
                    </a:lnTo>
                    <a:lnTo>
                      <a:pt x="54" y="172"/>
                    </a:lnTo>
                    <a:lnTo>
                      <a:pt x="59" y="171"/>
                    </a:lnTo>
                    <a:lnTo>
                      <a:pt x="64" y="170"/>
                    </a:lnTo>
                    <a:lnTo>
                      <a:pt x="68" y="169"/>
                    </a:lnTo>
                    <a:lnTo>
                      <a:pt x="73" y="168"/>
                    </a:lnTo>
                    <a:lnTo>
                      <a:pt x="77" y="167"/>
                    </a:lnTo>
                    <a:lnTo>
                      <a:pt x="81" y="164"/>
                    </a:lnTo>
                    <a:lnTo>
                      <a:pt x="86" y="163"/>
                    </a:lnTo>
                    <a:lnTo>
                      <a:pt x="89" y="161"/>
                    </a:lnTo>
                    <a:lnTo>
                      <a:pt x="92" y="159"/>
                    </a:lnTo>
                    <a:lnTo>
                      <a:pt x="96" y="155"/>
                    </a:lnTo>
                    <a:lnTo>
                      <a:pt x="98" y="152"/>
                    </a:lnTo>
                    <a:lnTo>
                      <a:pt x="102" y="148"/>
                    </a:lnTo>
                    <a:lnTo>
                      <a:pt x="104" y="145"/>
                    </a:lnTo>
                    <a:lnTo>
                      <a:pt x="106" y="141"/>
                    </a:lnTo>
                    <a:lnTo>
                      <a:pt x="109" y="137"/>
                    </a:lnTo>
                    <a:lnTo>
                      <a:pt x="110" y="132"/>
                    </a:lnTo>
                    <a:lnTo>
                      <a:pt x="112" y="126"/>
                    </a:lnTo>
                    <a:lnTo>
                      <a:pt x="113" y="120"/>
                    </a:lnTo>
                    <a:lnTo>
                      <a:pt x="114" y="115"/>
                    </a:lnTo>
                    <a:lnTo>
                      <a:pt x="115" y="109"/>
                    </a:lnTo>
                    <a:lnTo>
                      <a:pt x="115" y="102"/>
                    </a:lnTo>
                    <a:lnTo>
                      <a:pt x="115" y="94"/>
                    </a:lnTo>
                    <a:lnTo>
                      <a:pt x="117" y="86"/>
                    </a:lnTo>
                    <a:lnTo>
                      <a:pt x="115" y="78"/>
                    </a:lnTo>
                    <a:lnTo>
                      <a:pt x="115" y="71"/>
                    </a:lnTo>
                    <a:lnTo>
                      <a:pt x="114" y="64"/>
                    </a:lnTo>
                    <a:lnTo>
                      <a:pt x="113" y="57"/>
                    </a:lnTo>
                    <a:lnTo>
                      <a:pt x="111" y="51"/>
                    </a:lnTo>
                    <a:lnTo>
                      <a:pt x="110" y="47"/>
                    </a:lnTo>
                    <a:lnTo>
                      <a:pt x="107" y="41"/>
                    </a:lnTo>
                    <a:lnTo>
                      <a:pt x="104" y="36"/>
                    </a:lnTo>
                    <a:lnTo>
                      <a:pt x="102" y="32"/>
                    </a:lnTo>
                    <a:lnTo>
                      <a:pt x="98" y="28"/>
                    </a:lnTo>
                    <a:lnTo>
                      <a:pt x="95" y="24"/>
                    </a:lnTo>
                    <a:lnTo>
                      <a:pt x="91" y="20"/>
                    </a:lnTo>
                    <a:lnTo>
                      <a:pt x="88" y="18"/>
                    </a:lnTo>
                    <a:lnTo>
                      <a:pt x="84" y="15"/>
                    </a:lnTo>
                    <a:lnTo>
                      <a:pt x="80" y="12"/>
                    </a:lnTo>
                    <a:lnTo>
                      <a:pt x="75" y="10"/>
                    </a:lnTo>
                    <a:lnTo>
                      <a:pt x="71" y="9"/>
                    </a:lnTo>
                    <a:lnTo>
                      <a:pt x="67" y="6"/>
                    </a:lnTo>
                    <a:lnTo>
                      <a:pt x="62" y="5"/>
                    </a:lnTo>
                    <a:lnTo>
                      <a:pt x="57" y="4"/>
                    </a:lnTo>
                    <a:lnTo>
                      <a:pt x="52" y="3"/>
                    </a:lnTo>
                    <a:lnTo>
                      <a:pt x="48" y="2"/>
                    </a:lnTo>
                    <a:lnTo>
                      <a:pt x="43" y="2"/>
                    </a:lnTo>
                    <a:lnTo>
                      <a:pt x="37" y="1"/>
                    </a:lnTo>
                    <a:lnTo>
                      <a:pt x="33" y="1"/>
                    </a:lnTo>
                    <a:lnTo>
                      <a:pt x="28" y="0"/>
                    </a:lnTo>
                    <a:lnTo>
                      <a:pt x="23" y="0"/>
                    </a:lnTo>
                    <a:lnTo>
                      <a:pt x="19" y="0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75"/>
                    </a:lnTo>
                    <a:close/>
                  </a:path>
                </a:pathLst>
              </a:custGeom>
              <a:solidFill>
                <a:srgbClr val="FF16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0" name="Freeform 2123">
                <a:extLst>
                  <a:ext uri="{FF2B5EF4-FFF2-40B4-BE49-F238E27FC236}">
                    <a16:creationId xmlns:a16="http://schemas.microsoft.com/office/drawing/2014/main" id="{DE005566-305E-42C6-B9F7-F53E578E48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1" y="3697"/>
                <a:ext cx="58" cy="88"/>
              </a:xfrm>
              <a:custGeom>
                <a:avLst/>
                <a:gdLst>
                  <a:gd name="T0" fmla="*/ 0 w 117"/>
                  <a:gd name="T1" fmla="*/ 1 h 175"/>
                  <a:gd name="T2" fmla="*/ 0 w 117"/>
                  <a:gd name="T3" fmla="*/ 1 h 175"/>
                  <a:gd name="T4" fmla="*/ 0 w 117"/>
                  <a:gd name="T5" fmla="*/ 1 h 175"/>
                  <a:gd name="T6" fmla="*/ 0 w 117"/>
                  <a:gd name="T7" fmla="*/ 1 h 175"/>
                  <a:gd name="T8" fmla="*/ 0 w 117"/>
                  <a:gd name="T9" fmla="*/ 1 h 175"/>
                  <a:gd name="T10" fmla="*/ 0 w 117"/>
                  <a:gd name="T11" fmla="*/ 1 h 175"/>
                  <a:gd name="T12" fmla="*/ 0 w 117"/>
                  <a:gd name="T13" fmla="*/ 1 h 175"/>
                  <a:gd name="T14" fmla="*/ 0 w 117"/>
                  <a:gd name="T15" fmla="*/ 1 h 175"/>
                  <a:gd name="T16" fmla="*/ 0 w 117"/>
                  <a:gd name="T17" fmla="*/ 1 h 175"/>
                  <a:gd name="T18" fmla="*/ 0 w 117"/>
                  <a:gd name="T19" fmla="*/ 1 h 175"/>
                  <a:gd name="T20" fmla="*/ 0 w 117"/>
                  <a:gd name="T21" fmla="*/ 1 h 175"/>
                  <a:gd name="T22" fmla="*/ 0 w 117"/>
                  <a:gd name="T23" fmla="*/ 1 h 175"/>
                  <a:gd name="T24" fmla="*/ 0 w 117"/>
                  <a:gd name="T25" fmla="*/ 1 h 175"/>
                  <a:gd name="T26" fmla="*/ 0 w 117"/>
                  <a:gd name="T27" fmla="*/ 1 h 175"/>
                  <a:gd name="T28" fmla="*/ 0 w 117"/>
                  <a:gd name="T29" fmla="*/ 1 h 175"/>
                  <a:gd name="T30" fmla="*/ 0 w 117"/>
                  <a:gd name="T31" fmla="*/ 1 h 175"/>
                  <a:gd name="T32" fmla="*/ 0 w 117"/>
                  <a:gd name="T33" fmla="*/ 1 h 175"/>
                  <a:gd name="T34" fmla="*/ 0 w 117"/>
                  <a:gd name="T35" fmla="*/ 1 h 175"/>
                  <a:gd name="T36" fmla="*/ 0 w 117"/>
                  <a:gd name="T37" fmla="*/ 1 h 175"/>
                  <a:gd name="T38" fmla="*/ 0 w 117"/>
                  <a:gd name="T39" fmla="*/ 1 h 175"/>
                  <a:gd name="T40" fmla="*/ 0 w 117"/>
                  <a:gd name="T41" fmla="*/ 1 h 175"/>
                  <a:gd name="T42" fmla="*/ 0 w 117"/>
                  <a:gd name="T43" fmla="*/ 1 h 175"/>
                  <a:gd name="T44" fmla="*/ 0 w 117"/>
                  <a:gd name="T45" fmla="*/ 1 h 175"/>
                  <a:gd name="T46" fmla="*/ 0 w 117"/>
                  <a:gd name="T47" fmla="*/ 1 h 175"/>
                  <a:gd name="T48" fmla="*/ 0 w 117"/>
                  <a:gd name="T49" fmla="*/ 1 h 175"/>
                  <a:gd name="T50" fmla="*/ 0 w 117"/>
                  <a:gd name="T51" fmla="*/ 1 h 175"/>
                  <a:gd name="T52" fmla="*/ 0 w 117"/>
                  <a:gd name="T53" fmla="*/ 1 h 175"/>
                  <a:gd name="T54" fmla="*/ 0 w 117"/>
                  <a:gd name="T55" fmla="*/ 1 h 175"/>
                  <a:gd name="T56" fmla="*/ 0 w 117"/>
                  <a:gd name="T57" fmla="*/ 1 h 175"/>
                  <a:gd name="T58" fmla="*/ 0 w 117"/>
                  <a:gd name="T59" fmla="*/ 1 h 175"/>
                  <a:gd name="T60" fmla="*/ 0 w 117"/>
                  <a:gd name="T61" fmla="*/ 0 h 175"/>
                  <a:gd name="T62" fmla="*/ 0 w 117"/>
                  <a:gd name="T63" fmla="*/ 0 h 175"/>
                  <a:gd name="T64" fmla="*/ 0 w 117"/>
                  <a:gd name="T65" fmla="*/ 0 h 175"/>
                  <a:gd name="T66" fmla="*/ 0 w 117"/>
                  <a:gd name="T67" fmla="*/ 1 h 17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17"/>
                  <a:gd name="T103" fmla="*/ 0 h 175"/>
                  <a:gd name="T104" fmla="*/ 117 w 117"/>
                  <a:gd name="T105" fmla="*/ 175 h 17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17" h="175">
                    <a:moveTo>
                      <a:pt x="0" y="175"/>
                    </a:moveTo>
                    <a:lnTo>
                      <a:pt x="0" y="175"/>
                    </a:lnTo>
                    <a:lnTo>
                      <a:pt x="7" y="175"/>
                    </a:lnTo>
                    <a:lnTo>
                      <a:pt x="13" y="175"/>
                    </a:lnTo>
                    <a:lnTo>
                      <a:pt x="20" y="175"/>
                    </a:lnTo>
                    <a:lnTo>
                      <a:pt x="26" y="175"/>
                    </a:lnTo>
                    <a:lnTo>
                      <a:pt x="31" y="175"/>
                    </a:lnTo>
                    <a:lnTo>
                      <a:pt x="37" y="173"/>
                    </a:lnTo>
                    <a:lnTo>
                      <a:pt x="43" y="173"/>
                    </a:lnTo>
                    <a:lnTo>
                      <a:pt x="49" y="172"/>
                    </a:lnTo>
                    <a:lnTo>
                      <a:pt x="54" y="172"/>
                    </a:lnTo>
                    <a:lnTo>
                      <a:pt x="59" y="171"/>
                    </a:lnTo>
                    <a:lnTo>
                      <a:pt x="64" y="170"/>
                    </a:lnTo>
                    <a:lnTo>
                      <a:pt x="68" y="169"/>
                    </a:lnTo>
                    <a:lnTo>
                      <a:pt x="73" y="168"/>
                    </a:lnTo>
                    <a:lnTo>
                      <a:pt x="77" y="167"/>
                    </a:lnTo>
                    <a:lnTo>
                      <a:pt x="81" y="164"/>
                    </a:lnTo>
                    <a:lnTo>
                      <a:pt x="86" y="163"/>
                    </a:lnTo>
                    <a:lnTo>
                      <a:pt x="89" y="161"/>
                    </a:lnTo>
                    <a:lnTo>
                      <a:pt x="92" y="159"/>
                    </a:lnTo>
                    <a:lnTo>
                      <a:pt x="96" y="155"/>
                    </a:lnTo>
                    <a:lnTo>
                      <a:pt x="98" y="152"/>
                    </a:lnTo>
                    <a:lnTo>
                      <a:pt x="102" y="148"/>
                    </a:lnTo>
                    <a:lnTo>
                      <a:pt x="104" y="145"/>
                    </a:lnTo>
                    <a:lnTo>
                      <a:pt x="106" y="141"/>
                    </a:lnTo>
                    <a:lnTo>
                      <a:pt x="109" y="137"/>
                    </a:lnTo>
                    <a:lnTo>
                      <a:pt x="110" y="132"/>
                    </a:lnTo>
                    <a:lnTo>
                      <a:pt x="112" y="126"/>
                    </a:lnTo>
                    <a:lnTo>
                      <a:pt x="113" y="120"/>
                    </a:lnTo>
                    <a:lnTo>
                      <a:pt x="114" y="115"/>
                    </a:lnTo>
                    <a:lnTo>
                      <a:pt x="115" y="109"/>
                    </a:lnTo>
                    <a:lnTo>
                      <a:pt x="115" y="102"/>
                    </a:lnTo>
                    <a:lnTo>
                      <a:pt x="115" y="94"/>
                    </a:lnTo>
                    <a:lnTo>
                      <a:pt x="117" y="86"/>
                    </a:lnTo>
                    <a:lnTo>
                      <a:pt x="115" y="78"/>
                    </a:lnTo>
                    <a:lnTo>
                      <a:pt x="115" y="71"/>
                    </a:lnTo>
                    <a:lnTo>
                      <a:pt x="114" y="64"/>
                    </a:lnTo>
                    <a:lnTo>
                      <a:pt x="113" y="57"/>
                    </a:lnTo>
                    <a:lnTo>
                      <a:pt x="111" y="51"/>
                    </a:lnTo>
                    <a:lnTo>
                      <a:pt x="110" y="47"/>
                    </a:lnTo>
                    <a:lnTo>
                      <a:pt x="107" y="41"/>
                    </a:lnTo>
                    <a:lnTo>
                      <a:pt x="104" y="36"/>
                    </a:lnTo>
                    <a:lnTo>
                      <a:pt x="102" y="32"/>
                    </a:lnTo>
                    <a:lnTo>
                      <a:pt x="98" y="28"/>
                    </a:lnTo>
                    <a:lnTo>
                      <a:pt x="95" y="24"/>
                    </a:lnTo>
                    <a:lnTo>
                      <a:pt x="91" y="20"/>
                    </a:lnTo>
                    <a:lnTo>
                      <a:pt x="88" y="18"/>
                    </a:lnTo>
                    <a:lnTo>
                      <a:pt x="84" y="15"/>
                    </a:lnTo>
                    <a:lnTo>
                      <a:pt x="80" y="12"/>
                    </a:lnTo>
                    <a:lnTo>
                      <a:pt x="75" y="10"/>
                    </a:lnTo>
                    <a:lnTo>
                      <a:pt x="71" y="9"/>
                    </a:lnTo>
                    <a:lnTo>
                      <a:pt x="67" y="6"/>
                    </a:lnTo>
                    <a:lnTo>
                      <a:pt x="62" y="5"/>
                    </a:lnTo>
                    <a:lnTo>
                      <a:pt x="57" y="4"/>
                    </a:lnTo>
                    <a:lnTo>
                      <a:pt x="52" y="3"/>
                    </a:lnTo>
                    <a:lnTo>
                      <a:pt x="48" y="2"/>
                    </a:lnTo>
                    <a:lnTo>
                      <a:pt x="43" y="2"/>
                    </a:lnTo>
                    <a:lnTo>
                      <a:pt x="37" y="1"/>
                    </a:lnTo>
                    <a:lnTo>
                      <a:pt x="33" y="1"/>
                    </a:lnTo>
                    <a:lnTo>
                      <a:pt x="28" y="0"/>
                    </a:lnTo>
                    <a:lnTo>
                      <a:pt x="23" y="0"/>
                    </a:lnTo>
                    <a:lnTo>
                      <a:pt x="19" y="0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7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1" name="Freeform 2124">
                <a:extLst>
                  <a:ext uri="{FF2B5EF4-FFF2-40B4-BE49-F238E27FC236}">
                    <a16:creationId xmlns:a16="http://schemas.microsoft.com/office/drawing/2014/main" id="{A9A3EBEF-4ADA-43EA-94E8-11F0DD573EC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31" y="3956"/>
                <a:ext cx="766" cy="406"/>
              </a:xfrm>
              <a:custGeom>
                <a:avLst/>
                <a:gdLst>
                  <a:gd name="T0" fmla="*/ 1 w 1532"/>
                  <a:gd name="T1" fmla="*/ 1 h 812"/>
                  <a:gd name="T2" fmla="*/ 1 w 1532"/>
                  <a:gd name="T3" fmla="*/ 1 h 812"/>
                  <a:gd name="T4" fmla="*/ 1 w 1532"/>
                  <a:gd name="T5" fmla="*/ 1 h 812"/>
                  <a:gd name="T6" fmla="*/ 1 w 1532"/>
                  <a:gd name="T7" fmla="*/ 1 h 812"/>
                  <a:gd name="T8" fmla="*/ 1 w 1532"/>
                  <a:gd name="T9" fmla="*/ 1 h 812"/>
                  <a:gd name="T10" fmla="*/ 1 w 1532"/>
                  <a:gd name="T11" fmla="*/ 1 h 812"/>
                  <a:gd name="T12" fmla="*/ 1 w 1532"/>
                  <a:gd name="T13" fmla="*/ 1 h 812"/>
                  <a:gd name="T14" fmla="*/ 1 w 1532"/>
                  <a:gd name="T15" fmla="*/ 1 h 812"/>
                  <a:gd name="T16" fmla="*/ 2 w 1532"/>
                  <a:gd name="T17" fmla="*/ 1 h 812"/>
                  <a:gd name="T18" fmla="*/ 2 w 1532"/>
                  <a:gd name="T19" fmla="*/ 2 h 812"/>
                  <a:gd name="T20" fmla="*/ 2 w 1532"/>
                  <a:gd name="T21" fmla="*/ 2 h 812"/>
                  <a:gd name="T22" fmla="*/ 4 w 1532"/>
                  <a:gd name="T23" fmla="*/ 1 h 812"/>
                  <a:gd name="T24" fmla="*/ 4 w 1532"/>
                  <a:gd name="T25" fmla="*/ 2 h 812"/>
                  <a:gd name="T26" fmla="*/ 4 w 1532"/>
                  <a:gd name="T27" fmla="*/ 2 h 812"/>
                  <a:gd name="T28" fmla="*/ 4 w 1532"/>
                  <a:gd name="T29" fmla="*/ 2 h 812"/>
                  <a:gd name="T30" fmla="*/ 4 w 1532"/>
                  <a:gd name="T31" fmla="*/ 2 h 812"/>
                  <a:gd name="T32" fmla="*/ 4 w 1532"/>
                  <a:gd name="T33" fmla="*/ 1 h 812"/>
                  <a:gd name="T34" fmla="*/ 4 w 1532"/>
                  <a:gd name="T35" fmla="*/ 1 h 812"/>
                  <a:gd name="T36" fmla="*/ 4 w 1532"/>
                  <a:gd name="T37" fmla="*/ 1 h 812"/>
                  <a:gd name="T38" fmla="*/ 4 w 1532"/>
                  <a:gd name="T39" fmla="*/ 1 h 812"/>
                  <a:gd name="T40" fmla="*/ 4 w 1532"/>
                  <a:gd name="T41" fmla="*/ 1 h 812"/>
                  <a:gd name="T42" fmla="*/ 4 w 1532"/>
                  <a:gd name="T43" fmla="*/ 1 h 812"/>
                  <a:gd name="T44" fmla="*/ 4 w 1532"/>
                  <a:gd name="T45" fmla="*/ 1 h 812"/>
                  <a:gd name="T46" fmla="*/ 4 w 1532"/>
                  <a:gd name="T47" fmla="*/ 1 h 812"/>
                  <a:gd name="T48" fmla="*/ 4 w 1532"/>
                  <a:gd name="T49" fmla="*/ 1 h 812"/>
                  <a:gd name="T50" fmla="*/ 4 w 1532"/>
                  <a:gd name="T51" fmla="*/ 2 h 812"/>
                  <a:gd name="T52" fmla="*/ 4 w 1532"/>
                  <a:gd name="T53" fmla="*/ 2 h 812"/>
                  <a:gd name="T54" fmla="*/ 4 w 1532"/>
                  <a:gd name="T55" fmla="*/ 2 h 812"/>
                  <a:gd name="T56" fmla="*/ 4 w 1532"/>
                  <a:gd name="T57" fmla="*/ 2 h 812"/>
                  <a:gd name="T58" fmla="*/ 5 w 1532"/>
                  <a:gd name="T59" fmla="*/ 2 h 812"/>
                  <a:gd name="T60" fmla="*/ 5 w 1532"/>
                  <a:gd name="T61" fmla="*/ 1 h 812"/>
                  <a:gd name="T62" fmla="*/ 5 w 1532"/>
                  <a:gd name="T63" fmla="*/ 1 h 812"/>
                  <a:gd name="T64" fmla="*/ 5 w 1532"/>
                  <a:gd name="T65" fmla="*/ 1 h 812"/>
                  <a:gd name="T66" fmla="*/ 5 w 1532"/>
                  <a:gd name="T67" fmla="*/ 1 h 812"/>
                  <a:gd name="T68" fmla="*/ 5 w 1532"/>
                  <a:gd name="T69" fmla="*/ 1 h 812"/>
                  <a:gd name="T70" fmla="*/ 5 w 1532"/>
                  <a:gd name="T71" fmla="*/ 2 h 812"/>
                  <a:gd name="T72" fmla="*/ 5 w 1532"/>
                  <a:gd name="T73" fmla="*/ 2 h 812"/>
                  <a:gd name="T74" fmla="*/ 5 w 1532"/>
                  <a:gd name="T75" fmla="*/ 2 h 812"/>
                  <a:gd name="T76" fmla="*/ 5 w 1532"/>
                  <a:gd name="T77" fmla="*/ 1 h 812"/>
                  <a:gd name="T78" fmla="*/ 5 w 1532"/>
                  <a:gd name="T79" fmla="*/ 1 h 812"/>
                  <a:gd name="T80" fmla="*/ 5 w 1532"/>
                  <a:gd name="T81" fmla="*/ 1 h 812"/>
                  <a:gd name="T82" fmla="*/ 5 w 1532"/>
                  <a:gd name="T83" fmla="*/ 1 h 812"/>
                  <a:gd name="T84" fmla="*/ 5 w 1532"/>
                  <a:gd name="T85" fmla="*/ 1 h 812"/>
                  <a:gd name="T86" fmla="*/ 6 w 1532"/>
                  <a:gd name="T87" fmla="*/ 1 h 812"/>
                  <a:gd name="T88" fmla="*/ 6 w 1532"/>
                  <a:gd name="T89" fmla="*/ 1 h 812"/>
                  <a:gd name="T90" fmla="*/ 6 w 1532"/>
                  <a:gd name="T91" fmla="*/ 0 h 812"/>
                  <a:gd name="T92" fmla="*/ 6 w 1532"/>
                  <a:gd name="T93" fmla="*/ 1 h 812"/>
                  <a:gd name="T94" fmla="*/ 6 w 1532"/>
                  <a:gd name="T95" fmla="*/ 1 h 812"/>
                  <a:gd name="T96" fmla="*/ 6 w 1532"/>
                  <a:gd name="T97" fmla="*/ 2 h 812"/>
                  <a:gd name="T98" fmla="*/ 6 w 1532"/>
                  <a:gd name="T99" fmla="*/ 2 h 812"/>
                  <a:gd name="T100" fmla="*/ 6 w 1532"/>
                  <a:gd name="T101" fmla="*/ 2 h 812"/>
                  <a:gd name="T102" fmla="*/ 6 w 1532"/>
                  <a:gd name="T103" fmla="*/ 2 h 812"/>
                  <a:gd name="T104" fmla="*/ 6 w 1532"/>
                  <a:gd name="T105" fmla="*/ 2 h 812"/>
                  <a:gd name="T106" fmla="*/ 6 w 1532"/>
                  <a:gd name="T107" fmla="*/ 1 h 812"/>
                  <a:gd name="T108" fmla="*/ 6 w 1532"/>
                  <a:gd name="T109" fmla="*/ 2 h 812"/>
                  <a:gd name="T110" fmla="*/ 6 w 1532"/>
                  <a:gd name="T111" fmla="*/ 2 h 812"/>
                  <a:gd name="T112" fmla="*/ 6 w 1532"/>
                  <a:gd name="T113" fmla="*/ 2 h 812"/>
                  <a:gd name="T114" fmla="*/ 6 w 1532"/>
                  <a:gd name="T115" fmla="*/ 1 h 812"/>
                  <a:gd name="T116" fmla="*/ 6 w 1532"/>
                  <a:gd name="T117" fmla="*/ 1 h 812"/>
                  <a:gd name="T118" fmla="*/ 6 w 1532"/>
                  <a:gd name="T119" fmla="*/ 1 h 812"/>
                  <a:gd name="T120" fmla="*/ 6 w 1532"/>
                  <a:gd name="T121" fmla="*/ 1 h 812"/>
                  <a:gd name="T122" fmla="*/ 3 w 1532"/>
                  <a:gd name="T123" fmla="*/ 3 h 812"/>
                  <a:gd name="T124" fmla="*/ 3 w 1532"/>
                  <a:gd name="T125" fmla="*/ 4 h 81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532"/>
                  <a:gd name="T190" fmla="*/ 0 h 812"/>
                  <a:gd name="T191" fmla="*/ 1532 w 1532"/>
                  <a:gd name="T192" fmla="*/ 812 h 812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532" h="812">
                    <a:moveTo>
                      <a:pt x="53" y="223"/>
                    </a:moveTo>
                    <a:lnTo>
                      <a:pt x="53" y="344"/>
                    </a:lnTo>
                    <a:lnTo>
                      <a:pt x="0" y="344"/>
                    </a:lnTo>
                    <a:lnTo>
                      <a:pt x="0" y="8"/>
                    </a:lnTo>
                    <a:lnTo>
                      <a:pt x="114" y="8"/>
                    </a:lnTo>
                    <a:lnTo>
                      <a:pt x="123" y="8"/>
                    </a:lnTo>
                    <a:lnTo>
                      <a:pt x="131" y="10"/>
                    </a:lnTo>
                    <a:lnTo>
                      <a:pt x="139" y="12"/>
                    </a:lnTo>
                    <a:lnTo>
                      <a:pt x="147" y="16"/>
                    </a:lnTo>
                    <a:lnTo>
                      <a:pt x="154" y="19"/>
                    </a:lnTo>
                    <a:lnTo>
                      <a:pt x="161" y="25"/>
                    </a:lnTo>
                    <a:lnTo>
                      <a:pt x="167" y="31"/>
                    </a:lnTo>
                    <a:lnTo>
                      <a:pt x="172" y="38"/>
                    </a:lnTo>
                    <a:lnTo>
                      <a:pt x="180" y="53"/>
                    </a:lnTo>
                    <a:lnTo>
                      <a:pt x="187" y="71"/>
                    </a:lnTo>
                    <a:lnTo>
                      <a:pt x="192" y="93"/>
                    </a:lnTo>
                    <a:lnTo>
                      <a:pt x="193" y="117"/>
                    </a:lnTo>
                    <a:lnTo>
                      <a:pt x="193" y="122"/>
                    </a:lnTo>
                    <a:lnTo>
                      <a:pt x="193" y="126"/>
                    </a:lnTo>
                    <a:lnTo>
                      <a:pt x="192" y="132"/>
                    </a:lnTo>
                    <a:lnTo>
                      <a:pt x="192" y="138"/>
                    </a:lnTo>
                    <a:lnTo>
                      <a:pt x="191" y="144"/>
                    </a:lnTo>
                    <a:lnTo>
                      <a:pt x="188" y="151"/>
                    </a:lnTo>
                    <a:lnTo>
                      <a:pt x="187" y="158"/>
                    </a:lnTo>
                    <a:lnTo>
                      <a:pt x="185" y="163"/>
                    </a:lnTo>
                    <a:lnTo>
                      <a:pt x="180" y="175"/>
                    </a:lnTo>
                    <a:lnTo>
                      <a:pt x="176" y="185"/>
                    </a:lnTo>
                    <a:lnTo>
                      <a:pt x="169" y="196"/>
                    </a:lnTo>
                    <a:lnTo>
                      <a:pt x="161" y="206"/>
                    </a:lnTo>
                    <a:lnTo>
                      <a:pt x="156" y="209"/>
                    </a:lnTo>
                    <a:lnTo>
                      <a:pt x="152" y="213"/>
                    </a:lnTo>
                    <a:lnTo>
                      <a:pt x="146" y="216"/>
                    </a:lnTo>
                    <a:lnTo>
                      <a:pt x="140" y="219"/>
                    </a:lnTo>
                    <a:lnTo>
                      <a:pt x="134" y="221"/>
                    </a:lnTo>
                    <a:lnTo>
                      <a:pt x="126" y="222"/>
                    </a:lnTo>
                    <a:lnTo>
                      <a:pt x="119" y="223"/>
                    </a:lnTo>
                    <a:lnTo>
                      <a:pt x="111" y="223"/>
                    </a:lnTo>
                    <a:lnTo>
                      <a:pt x="53" y="223"/>
                    </a:lnTo>
                    <a:close/>
                    <a:moveTo>
                      <a:pt x="53" y="166"/>
                    </a:moveTo>
                    <a:lnTo>
                      <a:pt x="100" y="166"/>
                    </a:lnTo>
                    <a:lnTo>
                      <a:pt x="109" y="166"/>
                    </a:lnTo>
                    <a:lnTo>
                      <a:pt x="116" y="163"/>
                    </a:lnTo>
                    <a:lnTo>
                      <a:pt x="123" y="161"/>
                    </a:lnTo>
                    <a:lnTo>
                      <a:pt x="127" y="158"/>
                    </a:lnTo>
                    <a:lnTo>
                      <a:pt x="131" y="152"/>
                    </a:lnTo>
                    <a:lnTo>
                      <a:pt x="133" y="147"/>
                    </a:lnTo>
                    <a:lnTo>
                      <a:pt x="135" y="141"/>
                    </a:lnTo>
                    <a:lnTo>
                      <a:pt x="138" y="137"/>
                    </a:lnTo>
                    <a:lnTo>
                      <a:pt x="139" y="133"/>
                    </a:lnTo>
                    <a:lnTo>
                      <a:pt x="139" y="130"/>
                    </a:lnTo>
                    <a:lnTo>
                      <a:pt x="140" y="126"/>
                    </a:lnTo>
                    <a:lnTo>
                      <a:pt x="140" y="124"/>
                    </a:lnTo>
                    <a:lnTo>
                      <a:pt x="140" y="121"/>
                    </a:lnTo>
                    <a:lnTo>
                      <a:pt x="140" y="117"/>
                    </a:lnTo>
                    <a:lnTo>
                      <a:pt x="140" y="115"/>
                    </a:lnTo>
                    <a:lnTo>
                      <a:pt x="140" y="113"/>
                    </a:lnTo>
                    <a:lnTo>
                      <a:pt x="139" y="101"/>
                    </a:lnTo>
                    <a:lnTo>
                      <a:pt x="137" y="92"/>
                    </a:lnTo>
                    <a:lnTo>
                      <a:pt x="134" y="85"/>
                    </a:lnTo>
                    <a:lnTo>
                      <a:pt x="130" y="79"/>
                    </a:lnTo>
                    <a:lnTo>
                      <a:pt x="126" y="77"/>
                    </a:lnTo>
                    <a:lnTo>
                      <a:pt x="123" y="73"/>
                    </a:lnTo>
                    <a:lnTo>
                      <a:pt x="119" y="72"/>
                    </a:lnTo>
                    <a:lnTo>
                      <a:pt x="115" y="70"/>
                    </a:lnTo>
                    <a:lnTo>
                      <a:pt x="110" y="69"/>
                    </a:lnTo>
                    <a:lnTo>
                      <a:pt x="104" y="69"/>
                    </a:lnTo>
                    <a:lnTo>
                      <a:pt x="99" y="68"/>
                    </a:lnTo>
                    <a:lnTo>
                      <a:pt x="93" y="68"/>
                    </a:lnTo>
                    <a:lnTo>
                      <a:pt x="53" y="68"/>
                    </a:lnTo>
                    <a:lnTo>
                      <a:pt x="53" y="166"/>
                    </a:lnTo>
                    <a:close/>
                    <a:moveTo>
                      <a:pt x="420" y="8"/>
                    </a:moveTo>
                    <a:lnTo>
                      <a:pt x="420" y="68"/>
                    </a:lnTo>
                    <a:lnTo>
                      <a:pt x="285" y="68"/>
                    </a:lnTo>
                    <a:lnTo>
                      <a:pt x="285" y="139"/>
                    </a:lnTo>
                    <a:lnTo>
                      <a:pt x="409" y="139"/>
                    </a:lnTo>
                    <a:lnTo>
                      <a:pt x="409" y="200"/>
                    </a:lnTo>
                    <a:lnTo>
                      <a:pt x="285" y="200"/>
                    </a:lnTo>
                    <a:lnTo>
                      <a:pt x="285" y="285"/>
                    </a:lnTo>
                    <a:lnTo>
                      <a:pt x="426" y="285"/>
                    </a:lnTo>
                    <a:lnTo>
                      <a:pt x="426" y="344"/>
                    </a:lnTo>
                    <a:lnTo>
                      <a:pt x="234" y="344"/>
                    </a:lnTo>
                    <a:lnTo>
                      <a:pt x="234" y="8"/>
                    </a:lnTo>
                    <a:lnTo>
                      <a:pt x="420" y="8"/>
                    </a:lnTo>
                    <a:close/>
                    <a:moveTo>
                      <a:pt x="521" y="8"/>
                    </a:moveTo>
                    <a:lnTo>
                      <a:pt x="521" y="284"/>
                    </a:lnTo>
                    <a:lnTo>
                      <a:pt x="647" y="284"/>
                    </a:lnTo>
                    <a:lnTo>
                      <a:pt x="647" y="344"/>
                    </a:lnTo>
                    <a:lnTo>
                      <a:pt x="468" y="344"/>
                    </a:lnTo>
                    <a:lnTo>
                      <a:pt x="468" y="8"/>
                    </a:lnTo>
                    <a:lnTo>
                      <a:pt x="521" y="8"/>
                    </a:lnTo>
                    <a:close/>
                    <a:moveTo>
                      <a:pt x="732" y="8"/>
                    </a:moveTo>
                    <a:lnTo>
                      <a:pt x="732" y="344"/>
                    </a:lnTo>
                    <a:lnTo>
                      <a:pt x="679" y="344"/>
                    </a:lnTo>
                    <a:lnTo>
                      <a:pt x="679" y="8"/>
                    </a:lnTo>
                    <a:lnTo>
                      <a:pt x="732" y="8"/>
                    </a:lnTo>
                    <a:close/>
                    <a:moveTo>
                      <a:pt x="900" y="220"/>
                    </a:moveTo>
                    <a:lnTo>
                      <a:pt x="900" y="163"/>
                    </a:lnTo>
                    <a:lnTo>
                      <a:pt x="1005" y="163"/>
                    </a:lnTo>
                    <a:lnTo>
                      <a:pt x="1005" y="344"/>
                    </a:lnTo>
                    <a:lnTo>
                      <a:pt x="969" y="344"/>
                    </a:lnTo>
                    <a:lnTo>
                      <a:pt x="964" y="304"/>
                    </a:lnTo>
                    <a:lnTo>
                      <a:pt x="962" y="306"/>
                    </a:lnTo>
                    <a:lnTo>
                      <a:pt x="961" y="308"/>
                    </a:lnTo>
                    <a:lnTo>
                      <a:pt x="960" y="310"/>
                    </a:lnTo>
                    <a:lnTo>
                      <a:pt x="958" y="312"/>
                    </a:lnTo>
                    <a:lnTo>
                      <a:pt x="957" y="314"/>
                    </a:lnTo>
                    <a:lnTo>
                      <a:pt x="955" y="316"/>
                    </a:lnTo>
                    <a:lnTo>
                      <a:pt x="954" y="319"/>
                    </a:lnTo>
                    <a:lnTo>
                      <a:pt x="952" y="321"/>
                    </a:lnTo>
                    <a:lnTo>
                      <a:pt x="947" y="327"/>
                    </a:lnTo>
                    <a:lnTo>
                      <a:pt x="941" y="333"/>
                    </a:lnTo>
                    <a:lnTo>
                      <a:pt x="934" y="338"/>
                    </a:lnTo>
                    <a:lnTo>
                      <a:pt x="926" y="343"/>
                    </a:lnTo>
                    <a:lnTo>
                      <a:pt x="922" y="344"/>
                    </a:lnTo>
                    <a:lnTo>
                      <a:pt x="918" y="346"/>
                    </a:lnTo>
                    <a:lnTo>
                      <a:pt x="914" y="348"/>
                    </a:lnTo>
                    <a:lnTo>
                      <a:pt x="908" y="349"/>
                    </a:lnTo>
                    <a:lnTo>
                      <a:pt x="903" y="351"/>
                    </a:lnTo>
                    <a:lnTo>
                      <a:pt x="897" y="351"/>
                    </a:lnTo>
                    <a:lnTo>
                      <a:pt x="891" y="352"/>
                    </a:lnTo>
                    <a:lnTo>
                      <a:pt x="885" y="352"/>
                    </a:lnTo>
                    <a:lnTo>
                      <a:pt x="873" y="352"/>
                    </a:lnTo>
                    <a:lnTo>
                      <a:pt x="862" y="350"/>
                    </a:lnTo>
                    <a:lnTo>
                      <a:pt x="851" y="346"/>
                    </a:lnTo>
                    <a:lnTo>
                      <a:pt x="841" y="343"/>
                    </a:lnTo>
                    <a:lnTo>
                      <a:pt x="832" y="337"/>
                    </a:lnTo>
                    <a:lnTo>
                      <a:pt x="823" y="330"/>
                    </a:lnTo>
                    <a:lnTo>
                      <a:pt x="813" y="321"/>
                    </a:lnTo>
                    <a:lnTo>
                      <a:pt x="804" y="311"/>
                    </a:lnTo>
                    <a:lnTo>
                      <a:pt x="796" y="299"/>
                    </a:lnTo>
                    <a:lnTo>
                      <a:pt x="789" y="287"/>
                    </a:lnTo>
                    <a:lnTo>
                      <a:pt x="782" y="272"/>
                    </a:lnTo>
                    <a:lnTo>
                      <a:pt x="778" y="257"/>
                    </a:lnTo>
                    <a:lnTo>
                      <a:pt x="773" y="239"/>
                    </a:lnTo>
                    <a:lnTo>
                      <a:pt x="770" y="220"/>
                    </a:lnTo>
                    <a:lnTo>
                      <a:pt x="769" y="200"/>
                    </a:lnTo>
                    <a:lnTo>
                      <a:pt x="767" y="178"/>
                    </a:lnTo>
                    <a:lnTo>
                      <a:pt x="770" y="145"/>
                    </a:lnTo>
                    <a:lnTo>
                      <a:pt x="775" y="113"/>
                    </a:lnTo>
                    <a:lnTo>
                      <a:pt x="785" y="84"/>
                    </a:lnTo>
                    <a:lnTo>
                      <a:pt x="797" y="55"/>
                    </a:lnTo>
                    <a:lnTo>
                      <a:pt x="805" y="42"/>
                    </a:lnTo>
                    <a:lnTo>
                      <a:pt x="815" y="31"/>
                    </a:lnTo>
                    <a:lnTo>
                      <a:pt x="825" y="22"/>
                    </a:lnTo>
                    <a:lnTo>
                      <a:pt x="836" y="14"/>
                    </a:lnTo>
                    <a:lnTo>
                      <a:pt x="849" y="8"/>
                    </a:lnTo>
                    <a:lnTo>
                      <a:pt x="862" y="3"/>
                    </a:lnTo>
                    <a:lnTo>
                      <a:pt x="877" y="1"/>
                    </a:lnTo>
                    <a:lnTo>
                      <a:pt x="892" y="0"/>
                    </a:lnTo>
                    <a:lnTo>
                      <a:pt x="902" y="0"/>
                    </a:lnTo>
                    <a:lnTo>
                      <a:pt x="912" y="1"/>
                    </a:lnTo>
                    <a:lnTo>
                      <a:pt x="923" y="3"/>
                    </a:lnTo>
                    <a:lnTo>
                      <a:pt x="932" y="5"/>
                    </a:lnTo>
                    <a:lnTo>
                      <a:pt x="940" y="9"/>
                    </a:lnTo>
                    <a:lnTo>
                      <a:pt x="947" y="14"/>
                    </a:lnTo>
                    <a:lnTo>
                      <a:pt x="954" y="19"/>
                    </a:lnTo>
                    <a:lnTo>
                      <a:pt x="961" y="25"/>
                    </a:lnTo>
                    <a:lnTo>
                      <a:pt x="967" y="31"/>
                    </a:lnTo>
                    <a:lnTo>
                      <a:pt x="972" y="38"/>
                    </a:lnTo>
                    <a:lnTo>
                      <a:pt x="978" y="43"/>
                    </a:lnTo>
                    <a:lnTo>
                      <a:pt x="983" y="50"/>
                    </a:lnTo>
                    <a:lnTo>
                      <a:pt x="987" y="57"/>
                    </a:lnTo>
                    <a:lnTo>
                      <a:pt x="991" y="64"/>
                    </a:lnTo>
                    <a:lnTo>
                      <a:pt x="994" y="71"/>
                    </a:lnTo>
                    <a:lnTo>
                      <a:pt x="996" y="79"/>
                    </a:lnTo>
                    <a:lnTo>
                      <a:pt x="998" y="83"/>
                    </a:lnTo>
                    <a:lnTo>
                      <a:pt x="999" y="87"/>
                    </a:lnTo>
                    <a:lnTo>
                      <a:pt x="1000" y="93"/>
                    </a:lnTo>
                    <a:lnTo>
                      <a:pt x="1001" y="96"/>
                    </a:lnTo>
                    <a:lnTo>
                      <a:pt x="1002" y="101"/>
                    </a:lnTo>
                    <a:lnTo>
                      <a:pt x="1002" y="105"/>
                    </a:lnTo>
                    <a:lnTo>
                      <a:pt x="1003" y="109"/>
                    </a:lnTo>
                    <a:lnTo>
                      <a:pt x="1003" y="113"/>
                    </a:lnTo>
                    <a:lnTo>
                      <a:pt x="950" y="113"/>
                    </a:lnTo>
                    <a:lnTo>
                      <a:pt x="950" y="111"/>
                    </a:lnTo>
                    <a:lnTo>
                      <a:pt x="949" y="109"/>
                    </a:lnTo>
                    <a:lnTo>
                      <a:pt x="949" y="106"/>
                    </a:lnTo>
                    <a:lnTo>
                      <a:pt x="948" y="102"/>
                    </a:lnTo>
                    <a:lnTo>
                      <a:pt x="946" y="99"/>
                    </a:lnTo>
                    <a:lnTo>
                      <a:pt x="945" y="94"/>
                    </a:lnTo>
                    <a:lnTo>
                      <a:pt x="942" y="91"/>
                    </a:lnTo>
                    <a:lnTo>
                      <a:pt x="940" y="87"/>
                    </a:lnTo>
                    <a:lnTo>
                      <a:pt x="937" y="83"/>
                    </a:lnTo>
                    <a:lnTo>
                      <a:pt x="933" y="77"/>
                    </a:lnTo>
                    <a:lnTo>
                      <a:pt x="927" y="72"/>
                    </a:lnTo>
                    <a:lnTo>
                      <a:pt x="923" y="68"/>
                    </a:lnTo>
                    <a:lnTo>
                      <a:pt x="917" y="64"/>
                    </a:lnTo>
                    <a:lnTo>
                      <a:pt x="910" y="61"/>
                    </a:lnTo>
                    <a:lnTo>
                      <a:pt x="902" y="60"/>
                    </a:lnTo>
                    <a:lnTo>
                      <a:pt x="894" y="58"/>
                    </a:lnTo>
                    <a:lnTo>
                      <a:pt x="887" y="58"/>
                    </a:lnTo>
                    <a:lnTo>
                      <a:pt x="880" y="61"/>
                    </a:lnTo>
                    <a:lnTo>
                      <a:pt x="874" y="62"/>
                    </a:lnTo>
                    <a:lnTo>
                      <a:pt x="869" y="65"/>
                    </a:lnTo>
                    <a:lnTo>
                      <a:pt x="862" y="70"/>
                    </a:lnTo>
                    <a:lnTo>
                      <a:pt x="856" y="75"/>
                    </a:lnTo>
                    <a:lnTo>
                      <a:pt x="851" y="80"/>
                    </a:lnTo>
                    <a:lnTo>
                      <a:pt x="846" y="87"/>
                    </a:lnTo>
                    <a:lnTo>
                      <a:pt x="835" y="103"/>
                    </a:lnTo>
                    <a:lnTo>
                      <a:pt x="827" y="124"/>
                    </a:lnTo>
                    <a:lnTo>
                      <a:pt x="823" y="151"/>
                    </a:lnTo>
                    <a:lnTo>
                      <a:pt x="821" y="181"/>
                    </a:lnTo>
                    <a:lnTo>
                      <a:pt x="823" y="210"/>
                    </a:lnTo>
                    <a:lnTo>
                      <a:pt x="827" y="236"/>
                    </a:lnTo>
                    <a:lnTo>
                      <a:pt x="834" y="255"/>
                    </a:lnTo>
                    <a:lnTo>
                      <a:pt x="843" y="270"/>
                    </a:lnTo>
                    <a:lnTo>
                      <a:pt x="849" y="276"/>
                    </a:lnTo>
                    <a:lnTo>
                      <a:pt x="855" y="281"/>
                    </a:lnTo>
                    <a:lnTo>
                      <a:pt x="862" y="285"/>
                    </a:lnTo>
                    <a:lnTo>
                      <a:pt x="868" y="289"/>
                    </a:lnTo>
                    <a:lnTo>
                      <a:pt x="873" y="292"/>
                    </a:lnTo>
                    <a:lnTo>
                      <a:pt x="880" y="295"/>
                    </a:lnTo>
                    <a:lnTo>
                      <a:pt x="886" y="296"/>
                    </a:lnTo>
                    <a:lnTo>
                      <a:pt x="893" y="296"/>
                    </a:lnTo>
                    <a:lnTo>
                      <a:pt x="894" y="296"/>
                    </a:lnTo>
                    <a:lnTo>
                      <a:pt x="895" y="296"/>
                    </a:lnTo>
                    <a:lnTo>
                      <a:pt x="899" y="296"/>
                    </a:lnTo>
                    <a:lnTo>
                      <a:pt x="902" y="296"/>
                    </a:lnTo>
                    <a:lnTo>
                      <a:pt x="906" y="296"/>
                    </a:lnTo>
                    <a:lnTo>
                      <a:pt x="910" y="295"/>
                    </a:lnTo>
                    <a:lnTo>
                      <a:pt x="914" y="292"/>
                    </a:lnTo>
                    <a:lnTo>
                      <a:pt x="918" y="291"/>
                    </a:lnTo>
                    <a:lnTo>
                      <a:pt x="923" y="288"/>
                    </a:lnTo>
                    <a:lnTo>
                      <a:pt x="926" y="284"/>
                    </a:lnTo>
                    <a:lnTo>
                      <a:pt x="931" y="280"/>
                    </a:lnTo>
                    <a:lnTo>
                      <a:pt x="935" y="275"/>
                    </a:lnTo>
                    <a:lnTo>
                      <a:pt x="940" y="268"/>
                    </a:lnTo>
                    <a:lnTo>
                      <a:pt x="945" y="261"/>
                    </a:lnTo>
                    <a:lnTo>
                      <a:pt x="949" y="253"/>
                    </a:lnTo>
                    <a:lnTo>
                      <a:pt x="953" y="244"/>
                    </a:lnTo>
                    <a:lnTo>
                      <a:pt x="955" y="232"/>
                    </a:lnTo>
                    <a:lnTo>
                      <a:pt x="957" y="220"/>
                    </a:lnTo>
                    <a:lnTo>
                      <a:pt x="900" y="220"/>
                    </a:lnTo>
                    <a:close/>
                    <a:moveTo>
                      <a:pt x="1054" y="344"/>
                    </a:moveTo>
                    <a:lnTo>
                      <a:pt x="1054" y="8"/>
                    </a:lnTo>
                    <a:lnTo>
                      <a:pt x="1182" y="8"/>
                    </a:lnTo>
                    <a:lnTo>
                      <a:pt x="1190" y="8"/>
                    </a:lnTo>
                    <a:lnTo>
                      <a:pt x="1197" y="9"/>
                    </a:lnTo>
                    <a:lnTo>
                      <a:pt x="1204" y="10"/>
                    </a:lnTo>
                    <a:lnTo>
                      <a:pt x="1209" y="12"/>
                    </a:lnTo>
                    <a:lnTo>
                      <a:pt x="1215" y="15"/>
                    </a:lnTo>
                    <a:lnTo>
                      <a:pt x="1221" y="17"/>
                    </a:lnTo>
                    <a:lnTo>
                      <a:pt x="1226" y="20"/>
                    </a:lnTo>
                    <a:lnTo>
                      <a:pt x="1230" y="25"/>
                    </a:lnTo>
                    <a:lnTo>
                      <a:pt x="1238" y="34"/>
                    </a:lnTo>
                    <a:lnTo>
                      <a:pt x="1245" y="43"/>
                    </a:lnTo>
                    <a:lnTo>
                      <a:pt x="1250" y="53"/>
                    </a:lnTo>
                    <a:lnTo>
                      <a:pt x="1254" y="63"/>
                    </a:lnTo>
                    <a:lnTo>
                      <a:pt x="1255" y="68"/>
                    </a:lnTo>
                    <a:lnTo>
                      <a:pt x="1258" y="73"/>
                    </a:lnTo>
                    <a:lnTo>
                      <a:pt x="1259" y="78"/>
                    </a:lnTo>
                    <a:lnTo>
                      <a:pt x="1259" y="84"/>
                    </a:lnTo>
                    <a:lnTo>
                      <a:pt x="1260" y="90"/>
                    </a:lnTo>
                    <a:lnTo>
                      <a:pt x="1260" y="95"/>
                    </a:lnTo>
                    <a:lnTo>
                      <a:pt x="1261" y="100"/>
                    </a:lnTo>
                    <a:lnTo>
                      <a:pt x="1261" y="105"/>
                    </a:lnTo>
                    <a:lnTo>
                      <a:pt x="1260" y="117"/>
                    </a:lnTo>
                    <a:lnTo>
                      <a:pt x="1259" y="130"/>
                    </a:lnTo>
                    <a:lnTo>
                      <a:pt x="1255" y="141"/>
                    </a:lnTo>
                    <a:lnTo>
                      <a:pt x="1251" y="153"/>
                    </a:lnTo>
                    <a:lnTo>
                      <a:pt x="1246" y="163"/>
                    </a:lnTo>
                    <a:lnTo>
                      <a:pt x="1239" y="172"/>
                    </a:lnTo>
                    <a:lnTo>
                      <a:pt x="1231" y="179"/>
                    </a:lnTo>
                    <a:lnTo>
                      <a:pt x="1222" y="184"/>
                    </a:lnTo>
                    <a:lnTo>
                      <a:pt x="1223" y="184"/>
                    </a:lnTo>
                    <a:lnTo>
                      <a:pt x="1224" y="184"/>
                    </a:lnTo>
                    <a:lnTo>
                      <a:pt x="1224" y="185"/>
                    </a:lnTo>
                    <a:lnTo>
                      <a:pt x="1231" y="190"/>
                    </a:lnTo>
                    <a:lnTo>
                      <a:pt x="1237" y="196"/>
                    </a:lnTo>
                    <a:lnTo>
                      <a:pt x="1242" y="202"/>
                    </a:lnTo>
                    <a:lnTo>
                      <a:pt x="1246" y="209"/>
                    </a:lnTo>
                    <a:lnTo>
                      <a:pt x="1250" y="219"/>
                    </a:lnTo>
                    <a:lnTo>
                      <a:pt x="1252" y="232"/>
                    </a:lnTo>
                    <a:lnTo>
                      <a:pt x="1253" y="250"/>
                    </a:lnTo>
                    <a:lnTo>
                      <a:pt x="1254" y="270"/>
                    </a:lnTo>
                    <a:lnTo>
                      <a:pt x="1254" y="287"/>
                    </a:lnTo>
                    <a:lnTo>
                      <a:pt x="1255" y="300"/>
                    </a:lnTo>
                    <a:lnTo>
                      <a:pt x="1255" y="312"/>
                    </a:lnTo>
                    <a:lnTo>
                      <a:pt x="1255" y="320"/>
                    </a:lnTo>
                    <a:lnTo>
                      <a:pt x="1257" y="326"/>
                    </a:lnTo>
                    <a:lnTo>
                      <a:pt x="1259" y="330"/>
                    </a:lnTo>
                    <a:lnTo>
                      <a:pt x="1262" y="335"/>
                    </a:lnTo>
                    <a:lnTo>
                      <a:pt x="1266" y="337"/>
                    </a:lnTo>
                    <a:lnTo>
                      <a:pt x="1266" y="344"/>
                    </a:lnTo>
                    <a:lnTo>
                      <a:pt x="1207" y="344"/>
                    </a:lnTo>
                    <a:lnTo>
                      <a:pt x="1206" y="338"/>
                    </a:lnTo>
                    <a:lnTo>
                      <a:pt x="1205" y="333"/>
                    </a:lnTo>
                    <a:lnTo>
                      <a:pt x="1204" y="327"/>
                    </a:lnTo>
                    <a:lnTo>
                      <a:pt x="1204" y="320"/>
                    </a:lnTo>
                    <a:lnTo>
                      <a:pt x="1203" y="312"/>
                    </a:lnTo>
                    <a:lnTo>
                      <a:pt x="1203" y="301"/>
                    </a:lnTo>
                    <a:lnTo>
                      <a:pt x="1201" y="291"/>
                    </a:lnTo>
                    <a:lnTo>
                      <a:pt x="1201" y="278"/>
                    </a:lnTo>
                    <a:lnTo>
                      <a:pt x="1201" y="262"/>
                    </a:lnTo>
                    <a:lnTo>
                      <a:pt x="1200" y="249"/>
                    </a:lnTo>
                    <a:lnTo>
                      <a:pt x="1198" y="237"/>
                    </a:lnTo>
                    <a:lnTo>
                      <a:pt x="1196" y="229"/>
                    </a:lnTo>
                    <a:lnTo>
                      <a:pt x="1194" y="225"/>
                    </a:lnTo>
                    <a:lnTo>
                      <a:pt x="1191" y="223"/>
                    </a:lnTo>
                    <a:lnTo>
                      <a:pt x="1188" y="220"/>
                    </a:lnTo>
                    <a:lnTo>
                      <a:pt x="1184" y="217"/>
                    </a:lnTo>
                    <a:lnTo>
                      <a:pt x="1178" y="216"/>
                    </a:lnTo>
                    <a:lnTo>
                      <a:pt x="1174" y="215"/>
                    </a:lnTo>
                    <a:lnTo>
                      <a:pt x="1167" y="214"/>
                    </a:lnTo>
                    <a:lnTo>
                      <a:pt x="1160" y="214"/>
                    </a:lnTo>
                    <a:lnTo>
                      <a:pt x="1106" y="214"/>
                    </a:lnTo>
                    <a:lnTo>
                      <a:pt x="1106" y="344"/>
                    </a:lnTo>
                    <a:lnTo>
                      <a:pt x="1054" y="344"/>
                    </a:lnTo>
                    <a:close/>
                    <a:moveTo>
                      <a:pt x="1106" y="158"/>
                    </a:moveTo>
                    <a:lnTo>
                      <a:pt x="1168" y="158"/>
                    </a:lnTo>
                    <a:lnTo>
                      <a:pt x="1177" y="156"/>
                    </a:lnTo>
                    <a:lnTo>
                      <a:pt x="1186" y="154"/>
                    </a:lnTo>
                    <a:lnTo>
                      <a:pt x="1193" y="152"/>
                    </a:lnTo>
                    <a:lnTo>
                      <a:pt x="1198" y="147"/>
                    </a:lnTo>
                    <a:lnTo>
                      <a:pt x="1203" y="141"/>
                    </a:lnTo>
                    <a:lnTo>
                      <a:pt x="1206" y="132"/>
                    </a:lnTo>
                    <a:lnTo>
                      <a:pt x="1207" y="123"/>
                    </a:lnTo>
                    <a:lnTo>
                      <a:pt x="1208" y="111"/>
                    </a:lnTo>
                    <a:lnTo>
                      <a:pt x="1208" y="109"/>
                    </a:lnTo>
                    <a:lnTo>
                      <a:pt x="1208" y="108"/>
                    </a:lnTo>
                    <a:lnTo>
                      <a:pt x="1208" y="106"/>
                    </a:lnTo>
                    <a:lnTo>
                      <a:pt x="1208" y="105"/>
                    </a:lnTo>
                    <a:lnTo>
                      <a:pt x="1208" y="102"/>
                    </a:lnTo>
                    <a:lnTo>
                      <a:pt x="1208" y="101"/>
                    </a:lnTo>
                    <a:lnTo>
                      <a:pt x="1207" y="99"/>
                    </a:lnTo>
                    <a:lnTo>
                      <a:pt x="1207" y="96"/>
                    </a:lnTo>
                    <a:lnTo>
                      <a:pt x="1206" y="92"/>
                    </a:lnTo>
                    <a:lnTo>
                      <a:pt x="1204" y="86"/>
                    </a:lnTo>
                    <a:lnTo>
                      <a:pt x="1200" y="81"/>
                    </a:lnTo>
                    <a:lnTo>
                      <a:pt x="1197" y="77"/>
                    </a:lnTo>
                    <a:lnTo>
                      <a:pt x="1192" y="73"/>
                    </a:lnTo>
                    <a:lnTo>
                      <a:pt x="1186" y="70"/>
                    </a:lnTo>
                    <a:lnTo>
                      <a:pt x="1180" y="69"/>
                    </a:lnTo>
                    <a:lnTo>
                      <a:pt x="1171" y="68"/>
                    </a:lnTo>
                    <a:lnTo>
                      <a:pt x="1106" y="68"/>
                    </a:lnTo>
                    <a:lnTo>
                      <a:pt x="1106" y="158"/>
                    </a:lnTo>
                    <a:close/>
                    <a:moveTo>
                      <a:pt x="1289" y="177"/>
                    </a:moveTo>
                    <a:lnTo>
                      <a:pt x="1290" y="144"/>
                    </a:lnTo>
                    <a:lnTo>
                      <a:pt x="1295" y="114"/>
                    </a:lnTo>
                    <a:lnTo>
                      <a:pt x="1302" y="88"/>
                    </a:lnTo>
                    <a:lnTo>
                      <a:pt x="1311" y="68"/>
                    </a:lnTo>
                    <a:lnTo>
                      <a:pt x="1315" y="58"/>
                    </a:lnTo>
                    <a:lnTo>
                      <a:pt x="1321" y="50"/>
                    </a:lnTo>
                    <a:lnTo>
                      <a:pt x="1327" y="43"/>
                    </a:lnTo>
                    <a:lnTo>
                      <a:pt x="1333" y="37"/>
                    </a:lnTo>
                    <a:lnTo>
                      <a:pt x="1338" y="30"/>
                    </a:lnTo>
                    <a:lnTo>
                      <a:pt x="1344" y="24"/>
                    </a:lnTo>
                    <a:lnTo>
                      <a:pt x="1350" y="19"/>
                    </a:lnTo>
                    <a:lnTo>
                      <a:pt x="1356" y="16"/>
                    </a:lnTo>
                    <a:lnTo>
                      <a:pt x="1364" y="11"/>
                    </a:lnTo>
                    <a:lnTo>
                      <a:pt x="1372" y="8"/>
                    </a:lnTo>
                    <a:lnTo>
                      <a:pt x="1380" y="5"/>
                    </a:lnTo>
                    <a:lnTo>
                      <a:pt x="1387" y="4"/>
                    </a:lnTo>
                    <a:lnTo>
                      <a:pt x="1394" y="2"/>
                    </a:lnTo>
                    <a:lnTo>
                      <a:pt x="1401" y="1"/>
                    </a:lnTo>
                    <a:lnTo>
                      <a:pt x="1406" y="0"/>
                    </a:lnTo>
                    <a:lnTo>
                      <a:pt x="1411" y="0"/>
                    </a:lnTo>
                    <a:lnTo>
                      <a:pt x="1415" y="0"/>
                    </a:lnTo>
                    <a:lnTo>
                      <a:pt x="1421" y="1"/>
                    </a:lnTo>
                    <a:lnTo>
                      <a:pt x="1428" y="2"/>
                    </a:lnTo>
                    <a:lnTo>
                      <a:pt x="1434" y="3"/>
                    </a:lnTo>
                    <a:lnTo>
                      <a:pt x="1442" y="5"/>
                    </a:lnTo>
                    <a:lnTo>
                      <a:pt x="1450" y="8"/>
                    </a:lnTo>
                    <a:lnTo>
                      <a:pt x="1457" y="11"/>
                    </a:lnTo>
                    <a:lnTo>
                      <a:pt x="1465" y="16"/>
                    </a:lnTo>
                    <a:lnTo>
                      <a:pt x="1472" y="19"/>
                    </a:lnTo>
                    <a:lnTo>
                      <a:pt x="1478" y="24"/>
                    </a:lnTo>
                    <a:lnTo>
                      <a:pt x="1483" y="30"/>
                    </a:lnTo>
                    <a:lnTo>
                      <a:pt x="1489" y="37"/>
                    </a:lnTo>
                    <a:lnTo>
                      <a:pt x="1495" y="43"/>
                    </a:lnTo>
                    <a:lnTo>
                      <a:pt x="1501" y="50"/>
                    </a:lnTo>
                    <a:lnTo>
                      <a:pt x="1506" y="58"/>
                    </a:lnTo>
                    <a:lnTo>
                      <a:pt x="1512" y="68"/>
                    </a:lnTo>
                    <a:lnTo>
                      <a:pt x="1521" y="88"/>
                    </a:lnTo>
                    <a:lnTo>
                      <a:pt x="1527" y="114"/>
                    </a:lnTo>
                    <a:lnTo>
                      <a:pt x="1531" y="144"/>
                    </a:lnTo>
                    <a:lnTo>
                      <a:pt x="1532" y="178"/>
                    </a:lnTo>
                    <a:lnTo>
                      <a:pt x="1531" y="213"/>
                    </a:lnTo>
                    <a:lnTo>
                      <a:pt x="1527" y="243"/>
                    </a:lnTo>
                    <a:lnTo>
                      <a:pt x="1521" y="268"/>
                    </a:lnTo>
                    <a:lnTo>
                      <a:pt x="1512" y="289"/>
                    </a:lnTo>
                    <a:lnTo>
                      <a:pt x="1506" y="297"/>
                    </a:lnTo>
                    <a:lnTo>
                      <a:pt x="1501" y="305"/>
                    </a:lnTo>
                    <a:lnTo>
                      <a:pt x="1495" y="313"/>
                    </a:lnTo>
                    <a:lnTo>
                      <a:pt x="1489" y="320"/>
                    </a:lnTo>
                    <a:lnTo>
                      <a:pt x="1483" y="326"/>
                    </a:lnTo>
                    <a:lnTo>
                      <a:pt x="1478" y="331"/>
                    </a:lnTo>
                    <a:lnTo>
                      <a:pt x="1472" y="336"/>
                    </a:lnTo>
                    <a:lnTo>
                      <a:pt x="1465" y="341"/>
                    </a:lnTo>
                    <a:lnTo>
                      <a:pt x="1457" y="343"/>
                    </a:lnTo>
                    <a:lnTo>
                      <a:pt x="1450" y="345"/>
                    </a:lnTo>
                    <a:lnTo>
                      <a:pt x="1442" y="346"/>
                    </a:lnTo>
                    <a:lnTo>
                      <a:pt x="1434" y="349"/>
                    </a:lnTo>
                    <a:lnTo>
                      <a:pt x="1428" y="350"/>
                    </a:lnTo>
                    <a:lnTo>
                      <a:pt x="1421" y="351"/>
                    </a:lnTo>
                    <a:lnTo>
                      <a:pt x="1415" y="352"/>
                    </a:lnTo>
                    <a:lnTo>
                      <a:pt x="1411" y="352"/>
                    </a:lnTo>
                    <a:lnTo>
                      <a:pt x="1406" y="352"/>
                    </a:lnTo>
                    <a:lnTo>
                      <a:pt x="1401" y="351"/>
                    </a:lnTo>
                    <a:lnTo>
                      <a:pt x="1394" y="350"/>
                    </a:lnTo>
                    <a:lnTo>
                      <a:pt x="1387" y="349"/>
                    </a:lnTo>
                    <a:lnTo>
                      <a:pt x="1380" y="348"/>
                    </a:lnTo>
                    <a:lnTo>
                      <a:pt x="1372" y="345"/>
                    </a:lnTo>
                    <a:lnTo>
                      <a:pt x="1364" y="343"/>
                    </a:lnTo>
                    <a:lnTo>
                      <a:pt x="1356" y="341"/>
                    </a:lnTo>
                    <a:lnTo>
                      <a:pt x="1350" y="336"/>
                    </a:lnTo>
                    <a:lnTo>
                      <a:pt x="1344" y="331"/>
                    </a:lnTo>
                    <a:lnTo>
                      <a:pt x="1338" y="326"/>
                    </a:lnTo>
                    <a:lnTo>
                      <a:pt x="1333" y="320"/>
                    </a:lnTo>
                    <a:lnTo>
                      <a:pt x="1327" y="313"/>
                    </a:lnTo>
                    <a:lnTo>
                      <a:pt x="1321" y="305"/>
                    </a:lnTo>
                    <a:lnTo>
                      <a:pt x="1315" y="297"/>
                    </a:lnTo>
                    <a:lnTo>
                      <a:pt x="1311" y="289"/>
                    </a:lnTo>
                    <a:lnTo>
                      <a:pt x="1302" y="268"/>
                    </a:lnTo>
                    <a:lnTo>
                      <a:pt x="1295" y="243"/>
                    </a:lnTo>
                    <a:lnTo>
                      <a:pt x="1290" y="213"/>
                    </a:lnTo>
                    <a:lnTo>
                      <a:pt x="1289" y="178"/>
                    </a:lnTo>
                    <a:lnTo>
                      <a:pt x="1289" y="177"/>
                    </a:lnTo>
                    <a:close/>
                    <a:moveTo>
                      <a:pt x="1342" y="177"/>
                    </a:moveTo>
                    <a:lnTo>
                      <a:pt x="1343" y="202"/>
                    </a:lnTo>
                    <a:lnTo>
                      <a:pt x="1345" y="225"/>
                    </a:lnTo>
                    <a:lnTo>
                      <a:pt x="1350" y="244"/>
                    </a:lnTo>
                    <a:lnTo>
                      <a:pt x="1357" y="259"/>
                    </a:lnTo>
                    <a:lnTo>
                      <a:pt x="1365" y="270"/>
                    </a:lnTo>
                    <a:lnTo>
                      <a:pt x="1373" y="280"/>
                    </a:lnTo>
                    <a:lnTo>
                      <a:pt x="1381" y="287"/>
                    </a:lnTo>
                    <a:lnTo>
                      <a:pt x="1390" y="291"/>
                    </a:lnTo>
                    <a:lnTo>
                      <a:pt x="1392" y="292"/>
                    </a:lnTo>
                    <a:lnTo>
                      <a:pt x="1396" y="293"/>
                    </a:lnTo>
                    <a:lnTo>
                      <a:pt x="1398" y="295"/>
                    </a:lnTo>
                    <a:lnTo>
                      <a:pt x="1401" y="296"/>
                    </a:lnTo>
                    <a:lnTo>
                      <a:pt x="1403" y="296"/>
                    </a:lnTo>
                    <a:lnTo>
                      <a:pt x="1405" y="296"/>
                    </a:lnTo>
                    <a:lnTo>
                      <a:pt x="1409" y="296"/>
                    </a:lnTo>
                    <a:lnTo>
                      <a:pt x="1411" y="296"/>
                    </a:lnTo>
                    <a:lnTo>
                      <a:pt x="1413" y="296"/>
                    </a:lnTo>
                    <a:lnTo>
                      <a:pt x="1415" y="296"/>
                    </a:lnTo>
                    <a:lnTo>
                      <a:pt x="1418" y="296"/>
                    </a:lnTo>
                    <a:lnTo>
                      <a:pt x="1420" y="296"/>
                    </a:lnTo>
                    <a:lnTo>
                      <a:pt x="1422" y="295"/>
                    </a:lnTo>
                    <a:lnTo>
                      <a:pt x="1426" y="293"/>
                    </a:lnTo>
                    <a:lnTo>
                      <a:pt x="1429" y="292"/>
                    </a:lnTo>
                    <a:lnTo>
                      <a:pt x="1432" y="291"/>
                    </a:lnTo>
                    <a:lnTo>
                      <a:pt x="1440" y="287"/>
                    </a:lnTo>
                    <a:lnTo>
                      <a:pt x="1449" y="280"/>
                    </a:lnTo>
                    <a:lnTo>
                      <a:pt x="1457" y="270"/>
                    </a:lnTo>
                    <a:lnTo>
                      <a:pt x="1464" y="259"/>
                    </a:lnTo>
                    <a:lnTo>
                      <a:pt x="1471" y="244"/>
                    </a:lnTo>
                    <a:lnTo>
                      <a:pt x="1475" y="225"/>
                    </a:lnTo>
                    <a:lnTo>
                      <a:pt x="1479" y="204"/>
                    </a:lnTo>
                    <a:lnTo>
                      <a:pt x="1480" y="178"/>
                    </a:lnTo>
                    <a:lnTo>
                      <a:pt x="1479" y="153"/>
                    </a:lnTo>
                    <a:lnTo>
                      <a:pt x="1476" y="131"/>
                    </a:lnTo>
                    <a:lnTo>
                      <a:pt x="1471" y="113"/>
                    </a:lnTo>
                    <a:lnTo>
                      <a:pt x="1465" y="99"/>
                    </a:lnTo>
                    <a:lnTo>
                      <a:pt x="1457" y="87"/>
                    </a:lnTo>
                    <a:lnTo>
                      <a:pt x="1449" y="77"/>
                    </a:lnTo>
                    <a:lnTo>
                      <a:pt x="1440" y="69"/>
                    </a:lnTo>
                    <a:lnTo>
                      <a:pt x="1432" y="64"/>
                    </a:lnTo>
                    <a:lnTo>
                      <a:pt x="1429" y="63"/>
                    </a:lnTo>
                    <a:lnTo>
                      <a:pt x="1426" y="63"/>
                    </a:lnTo>
                    <a:lnTo>
                      <a:pt x="1424" y="62"/>
                    </a:lnTo>
                    <a:lnTo>
                      <a:pt x="1421" y="62"/>
                    </a:lnTo>
                    <a:lnTo>
                      <a:pt x="1419" y="61"/>
                    </a:lnTo>
                    <a:lnTo>
                      <a:pt x="1415" y="61"/>
                    </a:lnTo>
                    <a:lnTo>
                      <a:pt x="1413" y="61"/>
                    </a:lnTo>
                    <a:lnTo>
                      <a:pt x="1411" y="61"/>
                    </a:lnTo>
                    <a:lnTo>
                      <a:pt x="1409" y="61"/>
                    </a:lnTo>
                    <a:lnTo>
                      <a:pt x="1406" y="61"/>
                    </a:lnTo>
                    <a:lnTo>
                      <a:pt x="1404" y="61"/>
                    </a:lnTo>
                    <a:lnTo>
                      <a:pt x="1401" y="62"/>
                    </a:lnTo>
                    <a:lnTo>
                      <a:pt x="1398" y="62"/>
                    </a:lnTo>
                    <a:lnTo>
                      <a:pt x="1396" y="63"/>
                    </a:lnTo>
                    <a:lnTo>
                      <a:pt x="1392" y="63"/>
                    </a:lnTo>
                    <a:lnTo>
                      <a:pt x="1390" y="64"/>
                    </a:lnTo>
                    <a:lnTo>
                      <a:pt x="1381" y="69"/>
                    </a:lnTo>
                    <a:lnTo>
                      <a:pt x="1373" y="77"/>
                    </a:lnTo>
                    <a:lnTo>
                      <a:pt x="1365" y="87"/>
                    </a:lnTo>
                    <a:lnTo>
                      <a:pt x="1357" y="99"/>
                    </a:lnTo>
                    <a:lnTo>
                      <a:pt x="1350" y="113"/>
                    </a:lnTo>
                    <a:lnTo>
                      <a:pt x="1345" y="131"/>
                    </a:lnTo>
                    <a:lnTo>
                      <a:pt x="1343" y="153"/>
                    </a:lnTo>
                    <a:lnTo>
                      <a:pt x="1342" y="178"/>
                    </a:lnTo>
                    <a:lnTo>
                      <a:pt x="1342" y="177"/>
                    </a:lnTo>
                    <a:close/>
                    <a:moveTo>
                      <a:pt x="676" y="709"/>
                    </a:moveTo>
                    <a:lnTo>
                      <a:pt x="676" y="475"/>
                    </a:lnTo>
                    <a:lnTo>
                      <a:pt x="726" y="475"/>
                    </a:lnTo>
                    <a:lnTo>
                      <a:pt x="726" y="812"/>
                    </a:lnTo>
                    <a:lnTo>
                      <a:pt x="673" y="812"/>
                    </a:lnTo>
                    <a:lnTo>
                      <a:pt x="571" y="573"/>
                    </a:lnTo>
                    <a:lnTo>
                      <a:pt x="569" y="573"/>
                    </a:lnTo>
                    <a:lnTo>
                      <a:pt x="569" y="812"/>
                    </a:lnTo>
                    <a:lnTo>
                      <a:pt x="520" y="812"/>
                    </a:lnTo>
                    <a:lnTo>
                      <a:pt x="520" y="475"/>
                    </a:lnTo>
                    <a:lnTo>
                      <a:pt x="575" y="475"/>
                    </a:lnTo>
                    <a:lnTo>
                      <a:pt x="676" y="70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2" name="Freeform 2125">
                <a:extLst>
                  <a:ext uri="{FF2B5EF4-FFF2-40B4-BE49-F238E27FC236}">
                    <a16:creationId xmlns:a16="http://schemas.microsoft.com/office/drawing/2014/main" id="{D230CCF6-6ABE-41EA-9981-F62A3BBEF5E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38" y="4190"/>
                <a:ext cx="497" cy="406"/>
              </a:xfrm>
              <a:custGeom>
                <a:avLst/>
                <a:gdLst>
                  <a:gd name="T0" fmla="*/ 3 w 993"/>
                  <a:gd name="T1" fmla="*/ 0 h 814"/>
                  <a:gd name="T2" fmla="*/ 4 w 993"/>
                  <a:gd name="T3" fmla="*/ 0 h 814"/>
                  <a:gd name="T4" fmla="*/ 4 w 993"/>
                  <a:gd name="T5" fmla="*/ 0 h 814"/>
                  <a:gd name="T6" fmla="*/ 4 w 993"/>
                  <a:gd name="T7" fmla="*/ 0 h 814"/>
                  <a:gd name="T8" fmla="*/ 4 w 993"/>
                  <a:gd name="T9" fmla="*/ 0 h 814"/>
                  <a:gd name="T10" fmla="*/ 4 w 993"/>
                  <a:gd name="T11" fmla="*/ 0 h 814"/>
                  <a:gd name="T12" fmla="*/ 4 w 993"/>
                  <a:gd name="T13" fmla="*/ 0 h 814"/>
                  <a:gd name="T14" fmla="*/ 4 w 993"/>
                  <a:gd name="T15" fmla="*/ 0 h 814"/>
                  <a:gd name="T16" fmla="*/ 4 w 993"/>
                  <a:gd name="T17" fmla="*/ 0 h 814"/>
                  <a:gd name="T18" fmla="*/ 4 w 993"/>
                  <a:gd name="T19" fmla="*/ 0 h 814"/>
                  <a:gd name="T20" fmla="*/ 4 w 993"/>
                  <a:gd name="T21" fmla="*/ 0 h 814"/>
                  <a:gd name="T22" fmla="*/ 4 w 993"/>
                  <a:gd name="T23" fmla="*/ 0 h 814"/>
                  <a:gd name="T24" fmla="*/ 4 w 993"/>
                  <a:gd name="T25" fmla="*/ 0 h 814"/>
                  <a:gd name="T26" fmla="*/ 4 w 993"/>
                  <a:gd name="T27" fmla="*/ 0 h 814"/>
                  <a:gd name="T28" fmla="*/ 4 w 993"/>
                  <a:gd name="T29" fmla="*/ 1 h 814"/>
                  <a:gd name="T30" fmla="*/ 4 w 993"/>
                  <a:gd name="T31" fmla="*/ 1 h 814"/>
                  <a:gd name="T32" fmla="*/ 4 w 993"/>
                  <a:gd name="T33" fmla="*/ 1 h 814"/>
                  <a:gd name="T34" fmla="*/ 4 w 993"/>
                  <a:gd name="T35" fmla="*/ 1 h 814"/>
                  <a:gd name="T36" fmla="*/ 4 w 993"/>
                  <a:gd name="T37" fmla="*/ 1 h 814"/>
                  <a:gd name="T38" fmla="*/ 4 w 993"/>
                  <a:gd name="T39" fmla="*/ 1 h 814"/>
                  <a:gd name="T40" fmla="*/ 4 w 993"/>
                  <a:gd name="T41" fmla="*/ 1 h 814"/>
                  <a:gd name="T42" fmla="*/ 4 w 993"/>
                  <a:gd name="T43" fmla="*/ 1 h 814"/>
                  <a:gd name="T44" fmla="*/ 4 w 993"/>
                  <a:gd name="T45" fmla="*/ 1 h 814"/>
                  <a:gd name="T46" fmla="*/ 4 w 993"/>
                  <a:gd name="T47" fmla="*/ 1 h 814"/>
                  <a:gd name="T48" fmla="*/ 4 w 993"/>
                  <a:gd name="T49" fmla="*/ 1 h 814"/>
                  <a:gd name="T50" fmla="*/ 3 w 993"/>
                  <a:gd name="T51" fmla="*/ 1 h 814"/>
                  <a:gd name="T52" fmla="*/ 3 w 993"/>
                  <a:gd name="T53" fmla="*/ 0 h 814"/>
                  <a:gd name="T54" fmla="*/ 4 w 993"/>
                  <a:gd name="T55" fmla="*/ 0 h 814"/>
                  <a:gd name="T56" fmla="*/ 4 w 993"/>
                  <a:gd name="T57" fmla="*/ 1 h 814"/>
                  <a:gd name="T58" fmla="*/ 4 w 993"/>
                  <a:gd name="T59" fmla="*/ 1 h 814"/>
                  <a:gd name="T60" fmla="*/ 4 w 993"/>
                  <a:gd name="T61" fmla="*/ 1 h 814"/>
                  <a:gd name="T62" fmla="*/ 4 w 993"/>
                  <a:gd name="T63" fmla="*/ 1 h 814"/>
                  <a:gd name="T64" fmla="*/ 4 w 993"/>
                  <a:gd name="T65" fmla="*/ 1 h 814"/>
                  <a:gd name="T66" fmla="*/ 4 w 993"/>
                  <a:gd name="T67" fmla="*/ 1 h 814"/>
                  <a:gd name="T68" fmla="*/ 4 w 993"/>
                  <a:gd name="T69" fmla="*/ 1 h 814"/>
                  <a:gd name="T70" fmla="*/ 4 w 993"/>
                  <a:gd name="T71" fmla="*/ 1 h 814"/>
                  <a:gd name="T72" fmla="*/ 4 w 993"/>
                  <a:gd name="T73" fmla="*/ 1 h 814"/>
                  <a:gd name="T74" fmla="*/ 4 w 993"/>
                  <a:gd name="T75" fmla="*/ 0 h 814"/>
                  <a:gd name="T76" fmla="*/ 4 w 993"/>
                  <a:gd name="T77" fmla="*/ 0 h 814"/>
                  <a:gd name="T78" fmla="*/ 4 w 993"/>
                  <a:gd name="T79" fmla="*/ 0 h 814"/>
                  <a:gd name="T80" fmla="*/ 4 w 993"/>
                  <a:gd name="T81" fmla="*/ 0 h 814"/>
                  <a:gd name="T82" fmla="*/ 4 w 993"/>
                  <a:gd name="T83" fmla="*/ 0 h 814"/>
                  <a:gd name="T84" fmla="*/ 4 w 993"/>
                  <a:gd name="T85" fmla="*/ 0 h 814"/>
                  <a:gd name="T86" fmla="*/ 4 w 993"/>
                  <a:gd name="T87" fmla="*/ 0 h 814"/>
                  <a:gd name="T88" fmla="*/ 4 w 993"/>
                  <a:gd name="T89" fmla="*/ 0 h 814"/>
                  <a:gd name="T90" fmla="*/ 4 w 993"/>
                  <a:gd name="T91" fmla="*/ 0 h 814"/>
                  <a:gd name="T92" fmla="*/ 4 w 993"/>
                  <a:gd name="T93" fmla="*/ 0 h 814"/>
                  <a:gd name="T94" fmla="*/ 4 w 993"/>
                  <a:gd name="T95" fmla="*/ 0 h 814"/>
                  <a:gd name="T96" fmla="*/ 4 w 993"/>
                  <a:gd name="T97" fmla="*/ 0 h 814"/>
                  <a:gd name="T98" fmla="*/ 1 w 993"/>
                  <a:gd name="T99" fmla="*/ 2 h 814"/>
                  <a:gd name="T100" fmla="*/ 1 w 993"/>
                  <a:gd name="T101" fmla="*/ 2 h 814"/>
                  <a:gd name="T102" fmla="*/ 1 w 993"/>
                  <a:gd name="T103" fmla="*/ 2 h 814"/>
                  <a:gd name="T104" fmla="*/ 0 w 993"/>
                  <a:gd name="T105" fmla="*/ 3 h 81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993"/>
                  <a:gd name="T160" fmla="*/ 0 h 814"/>
                  <a:gd name="T161" fmla="*/ 993 w 993"/>
                  <a:gd name="T162" fmla="*/ 814 h 81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993" h="814">
                    <a:moveTo>
                      <a:pt x="749" y="178"/>
                    </a:moveTo>
                    <a:lnTo>
                      <a:pt x="750" y="144"/>
                    </a:lnTo>
                    <a:lnTo>
                      <a:pt x="755" y="114"/>
                    </a:lnTo>
                    <a:lnTo>
                      <a:pt x="762" y="89"/>
                    </a:lnTo>
                    <a:lnTo>
                      <a:pt x="771" y="68"/>
                    </a:lnTo>
                    <a:lnTo>
                      <a:pt x="775" y="59"/>
                    </a:lnTo>
                    <a:lnTo>
                      <a:pt x="781" y="51"/>
                    </a:lnTo>
                    <a:lnTo>
                      <a:pt x="787" y="44"/>
                    </a:lnTo>
                    <a:lnTo>
                      <a:pt x="793" y="36"/>
                    </a:lnTo>
                    <a:lnTo>
                      <a:pt x="798" y="30"/>
                    </a:lnTo>
                    <a:lnTo>
                      <a:pt x="804" y="25"/>
                    </a:lnTo>
                    <a:lnTo>
                      <a:pt x="810" y="20"/>
                    </a:lnTo>
                    <a:lnTo>
                      <a:pt x="816" y="15"/>
                    </a:lnTo>
                    <a:lnTo>
                      <a:pt x="824" y="12"/>
                    </a:lnTo>
                    <a:lnTo>
                      <a:pt x="832" y="8"/>
                    </a:lnTo>
                    <a:lnTo>
                      <a:pt x="840" y="6"/>
                    </a:lnTo>
                    <a:lnTo>
                      <a:pt x="847" y="5"/>
                    </a:lnTo>
                    <a:lnTo>
                      <a:pt x="854" y="3"/>
                    </a:lnTo>
                    <a:lnTo>
                      <a:pt x="861" y="1"/>
                    </a:lnTo>
                    <a:lnTo>
                      <a:pt x="866" y="0"/>
                    </a:lnTo>
                    <a:lnTo>
                      <a:pt x="871" y="0"/>
                    </a:lnTo>
                    <a:lnTo>
                      <a:pt x="876" y="0"/>
                    </a:lnTo>
                    <a:lnTo>
                      <a:pt x="881" y="1"/>
                    </a:lnTo>
                    <a:lnTo>
                      <a:pt x="888" y="1"/>
                    </a:lnTo>
                    <a:lnTo>
                      <a:pt x="895" y="3"/>
                    </a:lnTo>
                    <a:lnTo>
                      <a:pt x="902" y="5"/>
                    </a:lnTo>
                    <a:lnTo>
                      <a:pt x="910" y="8"/>
                    </a:lnTo>
                    <a:lnTo>
                      <a:pt x="917" y="12"/>
                    </a:lnTo>
                    <a:lnTo>
                      <a:pt x="925" y="15"/>
                    </a:lnTo>
                    <a:lnTo>
                      <a:pt x="932" y="20"/>
                    </a:lnTo>
                    <a:lnTo>
                      <a:pt x="938" y="25"/>
                    </a:lnTo>
                    <a:lnTo>
                      <a:pt x="943" y="30"/>
                    </a:lnTo>
                    <a:lnTo>
                      <a:pt x="949" y="36"/>
                    </a:lnTo>
                    <a:lnTo>
                      <a:pt x="955" y="44"/>
                    </a:lnTo>
                    <a:lnTo>
                      <a:pt x="961" y="51"/>
                    </a:lnTo>
                    <a:lnTo>
                      <a:pt x="967" y="59"/>
                    </a:lnTo>
                    <a:lnTo>
                      <a:pt x="972" y="68"/>
                    </a:lnTo>
                    <a:lnTo>
                      <a:pt x="981" y="89"/>
                    </a:lnTo>
                    <a:lnTo>
                      <a:pt x="988" y="114"/>
                    </a:lnTo>
                    <a:lnTo>
                      <a:pt x="992" y="144"/>
                    </a:lnTo>
                    <a:lnTo>
                      <a:pt x="993" y="179"/>
                    </a:lnTo>
                    <a:lnTo>
                      <a:pt x="992" y="213"/>
                    </a:lnTo>
                    <a:lnTo>
                      <a:pt x="988" y="243"/>
                    </a:lnTo>
                    <a:lnTo>
                      <a:pt x="981" y="269"/>
                    </a:lnTo>
                    <a:lnTo>
                      <a:pt x="972" y="289"/>
                    </a:lnTo>
                    <a:lnTo>
                      <a:pt x="967" y="298"/>
                    </a:lnTo>
                    <a:lnTo>
                      <a:pt x="961" y="306"/>
                    </a:lnTo>
                    <a:lnTo>
                      <a:pt x="955" y="314"/>
                    </a:lnTo>
                    <a:lnTo>
                      <a:pt x="949" y="321"/>
                    </a:lnTo>
                    <a:lnTo>
                      <a:pt x="943" y="326"/>
                    </a:lnTo>
                    <a:lnTo>
                      <a:pt x="938" y="332"/>
                    </a:lnTo>
                    <a:lnTo>
                      <a:pt x="932" y="337"/>
                    </a:lnTo>
                    <a:lnTo>
                      <a:pt x="925" y="341"/>
                    </a:lnTo>
                    <a:lnTo>
                      <a:pt x="917" y="344"/>
                    </a:lnTo>
                    <a:lnTo>
                      <a:pt x="910" y="346"/>
                    </a:lnTo>
                    <a:lnTo>
                      <a:pt x="902" y="348"/>
                    </a:lnTo>
                    <a:lnTo>
                      <a:pt x="895" y="350"/>
                    </a:lnTo>
                    <a:lnTo>
                      <a:pt x="888" y="352"/>
                    </a:lnTo>
                    <a:lnTo>
                      <a:pt x="881" y="353"/>
                    </a:lnTo>
                    <a:lnTo>
                      <a:pt x="876" y="354"/>
                    </a:lnTo>
                    <a:lnTo>
                      <a:pt x="871" y="354"/>
                    </a:lnTo>
                    <a:lnTo>
                      <a:pt x="866" y="354"/>
                    </a:lnTo>
                    <a:lnTo>
                      <a:pt x="861" y="353"/>
                    </a:lnTo>
                    <a:lnTo>
                      <a:pt x="854" y="352"/>
                    </a:lnTo>
                    <a:lnTo>
                      <a:pt x="847" y="350"/>
                    </a:lnTo>
                    <a:lnTo>
                      <a:pt x="840" y="349"/>
                    </a:lnTo>
                    <a:lnTo>
                      <a:pt x="832" y="347"/>
                    </a:lnTo>
                    <a:lnTo>
                      <a:pt x="824" y="344"/>
                    </a:lnTo>
                    <a:lnTo>
                      <a:pt x="816" y="341"/>
                    </a:lnTo>
                    <a:lnTo>
                      <a:pt x="810" y="337"/>
                    </a:lnTo>
                    <a:lnTo>
                      <a:pt x="804" y="332"/>
                    </a:lnTo>
                    <a:lnTo>
                      <a:pt x="798" y="326"/>
                    </a:lnTo>
                    <a:lnTo>
                      <a:pt x="793" y="321"/>
                    </a:lnTo>
                    <a:lnTo>
                      <a:pt x="787" y="314"/>
                    </a:lnTo>
                    <a:lnTo>
                      <a:pt x="781" y="306"/>
                    </a:lnTo>
                    <a:lnTo>
                      <a:pt x="775" y="298"/>
                    </a:lnTo>
                    <a:lnTo>
                      <a:pt x="771" y="289"/>
                    </a:lnTo>
                    <a:lnTo>
                      <a:pt x="762" y="269"/>
                    </a:lnTo>
                    <a:lnTo>
                      <a:pt x="755" y="243"/>
                    </a:lnTo>
                    <a:lnTo>
                      <a:pt x="750" y="213"/>
                    </a:lnTo>
                    <a:lnTo>
                      <a:pt x="749" y="179"/>
                    </a:lnTo>
                    <a:lnTo>
                      <a:pt x="749" y="178"/>
                    </a:lnTo>
                    <a:close/>
                    <a:moveTo>
                      <a:pt x="802" y="178"/>
                    </a:moveTo>
                    <a:lnTo>
                      <a:pt x="803" y="203"/>
                    </a:lnTo>
                    <a:lnTo>
                      <a:pt x="805" y="226"/>
                    </a:lnTo>
                    <a:lnTo>
                      <a:pt x="810" y="245"/>
                    </a:lnTo>
                    <a:lnTo>
                      <a:pt x="817" y="260"/>
                    </a:lnTo>
                    <a:lnTo>
                      <a:pt x="825" y="271"/>
                    </a:lnTo>
                    <a:lnTo>
                      <a:pt x="833" y="280"/>
                    </a:lnTo>
                    <a:lnTo>
                      <a:pt x="841" y="287"/>
                    </a:lnTo>
                    <a:lnTo>
                      <a:pt x="850" y="292"/>
                    </a:lnTo>
                    <a:lnTo>
                      <a:pt x="853" y="293"/>
                    </a:lnTo>
                    <a:lnTo>
                      <a:pt x="856" y="294"/>
                    </a:lnTo>
                    <a:lnTo>
                      <a:pt x="858" y="295"/>
                    </a:lnTo>
                    <a:lnTo>
                      <a:pt x="861" y="296"/>
                    </a:lnTo>
                    <a:lnTo>
                      <a:pt x="863" y="296"/>
                    </a:lnTo>
                    <a:lnTo>
                      <a:pt x="866" y="296"/>
                    </a:lnTo>
                    <a:lnTo>
                      <a:pt x="869" y="296"/>
                    </a:lnTo>
                    <a:lnTo>
                      <a:pt x="871" y="296"/>
                    </a:lnTo>
                    <a:lnTo>
                      <a:pt x="873" y="296"/>
                    </a:lnTo>
                    <a:lnTo>
                      <a:pt x="876" y="296"/>
                    </a:lnTo>
                    <a:lnTo>
                      <a:pt x="878" y="296"/>
                    </a:lnTo>
                    <a:lnTo>
                      <a:pt x="880" y="296"/>
                    </a:lnTo>
                    <a:lnTo>
                      <a:pt x="884" y="295"/>
                    </a:lnTo>
                    <a:lnTo>
                      <a:pt x="886" y="294"/>
                    </a:lnTo>
                    <a:lnTo>
                      <a:pt x="889" y="293"/>
                    </a:lnTo>
                    <a:lnTo>
                      <a:pt x="892" y="292"/>
                    </a:lnTo>
                    <a:lnTo>
                      <a:pt x="900" y="287"/>
                    </a:lnTo>
                    <a:lnTo>
                      <a:pt x="909" y="280"/>
                    </a:lnTo>
                    <a:lnTo>
                      <a:pt x="917" y="271"/>
                    </a:lnTo>
                    <a:lnTo>
                      <a:pt x="924" y="260"/>
                    </a:lnTo>
                    <a:lnTo>
                      <a:pt x="931" y="245"/>
                    </a:lnTo>
                    <a:lnTo>
                      <a:pt x="935" y="226"/>
                    </a:lnTo>
                    <a:lnTo>
                      <a:pt x="939" y="204"/>
                    </a:lnTo>
                    <a:lnTo>
                      <a:pt x="940" y="179"/>
                    </a:lnTo>
                    <a:lnTo>
                      <a:pt x="939" y="154"/>
                    </a:lnTo>
                    <a:lnTo>
                      <a:pt x="937" y="132"/>
                    </a:lnTo>
                    <a:lnTo>
                      <a:pt x="931" y="113"/>
                    </a:lnTo>
                    <a:lnTo>
                      <a:pt x="925" y="99"/>
                    </a:lnTo>
                    <a:lnTo>
                      <a:pt x="917" y="88"/>
                    </a:lnTo>
                    <a:lnTo>
                      <a:pt x="909" y="78"/>
                    </a:lnTo>
                    <a:lnTo>
                      <a:pt x="900" y="69"/>
                    </a:lnTo>
                    <a:lnTo>
                      <a:pt x="892" y="65"/>
                    </a:lnTo>
                    <a:lnTo>
                      <a:pt x="889" y="64"/>
                    </a:lnTo>
                    <a:lnTo>
                      <a:pt x="887" y="64"/>
                    </a:lnTo>
                    <a:lnTo>
                      <a:pt x="884" y="63"/>
                    </a:lnTo>
                    <a:lnTo>
                      <a:pt x="881" y="63"/>
                    </a:lnTo>
                    <a:lnTo>
                      <a:pt x="879" y="61"/>
                    </a:lnTo>
                    <a:lnTo>
                      <a:pt x="877" y="61"/>
                    </a:lnTo>
                    <a:lnTo>
                      <a:pt x="873" y="61"/>
                    </a:lnTo>
                    <a:lnTo>
                      <a:pt x="871" y="61"/>
                    </a:lnTo>
                    <a:lnTo>
                      <a:pt x="869" y="61"/>
                    </a:lnTo>
                    <a:lnTo>
                      <a:pt x="866" y="61"/>
                    </a:lnTo>
                    <a:lnTo>
                      <a:pt x="864" y="61"/>
                    </a:lnTo>
                    <a:lnTo>
                      <a:pt x="861" y="63"/>
                    </a:lnTo>
                    <a:lnTo>
                      <a:pt x="858" y="63"/>
                    </a:lnTo>
                    <a:lnTo>
                      <a:pt x="856" y="64"/>
                    </a:lnTo>
                    <a:lnTo>
                      <a:pt x="853" y="64"/>
                    </a:lnTo>
                    <a:lnTo>
                      <a:pt x="850" y="65"/>
                    </a:lnTo>
                    <a:lnTo>
                      <a:pt x="841" y="69"/>
                    </a:lnTo>
                    <a:lnTo>
                      <a:pt x="833" y="78"/>
                    </a:lnTo>
                    <a:lnTo>
                      <a:pt x="825" y="88"/>
                    </a:lnTo>
                    <a:lnTo>
                      <a:pt x="817" y="99"/>
                    </a:lnTo>
                    <a:lnTo>
                      <a:pt x="810" y="113"/>
                    </a:lnTo>
                    <a:lnTo>
                      <a:pt x="805" y="132"/>
                    </a:lnTo>
                    <a:lnTo>
                      <a:pt x="803" y="154"/>
                    </a:lnTo>
                    <a:lnTo>
                      <a:pt x="802" y="179"/>
                    </a:lnTo>
                    <a:lnTo>
                      <a:pt x="802" y="178"/>
                    </a:lnTo>
                    <a:close/>
                    <a:moveTo>
                      <a:pt x="185" y="477"/>
                    </a:moveTo>
                    <a:lnTo>
                      <a:pt x="185" y="537"/>
                    </a:lnTo>
                    <a:lnTo>
                      <a:pt x="51" y="537"/>
                    </a:lnTo>
                    <a:lnTo>
                      <a:pt x="51" y="608"/>
                    </a:lnTo>
                    <a:lnTo>
                      <a:pt x="175" y="608"/>
                    </a:lnTo>
                    <a:lnTo>
                      <a:pt x="175" y="668"/>
                    </a:lnTo>
                    <a:lnTo>
                      <a:pt x="51" y="668"/>
                    </a:lnTo>
                    <a:lnTo>
                      <a:pt x="51" y="755"/>
                    </a:lnTo>
                    <a:lnTo>
                      <a:pt x="192" y="755"/>
                    </a:lnTo>
                    <a:lnTo>
                      <a:pt x="192" y="814"/>
                    </a:lnTo>
                    <a:lnTo>
                      <a:pt x="0" y="814"/>
                    </a:lnTo>
                    <a:lnTo>
                      <a:pt x="0" y="477"/>
                    </a:lnTo>
                    <a:lnTo>
                      <a:pt x="185" y="47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3" name="Freeform 2126">
                <a:extLst>
                  <a:ext uri="{FF2B5EF4-FFF2-40B4-BE49-F238E27FC236}">
                    <a16:creationId xmlns:a16="http://schemas.microsoft.com/office/drawing/2014/main" id="{00D5E60D-8621-4E3F-A816-D30DF56C517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54" y="4428"/>
                <a:ext cx="635" cy="168"/>
              </a:xfrm>
              <a:custGeom>
                <a:avLst/>
                <a:gdLst>
                  <a:gd name="T0" fmla="*/ 1 w 1270"/>
                  <a:gd name="T1" fmla="*/ 1 h 337"/>
                  <a:gd name="T2" fmla="*/ 1 w 1270"/>
                  <a:gd name="T3" fmla="*/ 1 h 337"/>
                  <a:gd name="T4" fmla="*/ 1 w 1270"/>
                  <a:gd name="T5" fmla="*/ 0 h 337"/>
                  <a:gd name="T6" fmla="*/ 0 w 1270"/>
                  <a:gd name="T7" fmla="*/ 0 h 337"/>
                  <a:gd name="T8" fmla="*/ 1 w 1270"/>
                  <a:gd name="T9" fmla="*/ 1 h 337"/>
                  <a:gd name="T10" fmla="*/ 2 w 1270"/>
                  <a:gd name="T11" fmla="*/ 0 h 337"/>
                  <a:gd name="T12" fmla="*/ 2 w 1270"/>
                  <a:gd name="T13" fmla="*/ 0 h 337"/>
                  <a:gd name="T14" fmla="*/ 2 w 1270"/>
                  <a:gd name="T15" fmla="*/ 0 h 337"/>
                  <a:gd name="T16" fmla="*/ 2 w 1270"/>
                  <a:gd name="T17" fmla="*/ 0 h 337"/>
                  <a:gd name="T18" fmla="*/ 2 w 1270"/>
                  <a:gd name="T19" fmla="*/ 0 h 337"/>
                  <a:gd name="T20" fmla="*/ 2 w 1270"/>
                  <a:gd name="T21" fmla="*/ 0 h 337"/>
                  <a:gd name="T22" fmla="*/ 2 w 1270"/>
                  <a:gd name="T23" fmla="*/ 0 h 337"/>
                  <a:gd name="T24" fmla="*/ 2 w 1270"/>
                  <a:gd name="T25" fmla="*/ 0 h 337"/>
                  <a:gd name="T26" fmla="*/ 2 w 1270"/>
                  <a:gd name="T27" fmla="*/ 0 h 337"/>
                  <a:gd name="T28" fmla="*/ 2 w 1270"/>
                  <a:gd name="T29" fmla="*/ 0 h 337"/>
                  <a:gd name="T30" fmla="*/ 2 w 1270"/>
                  <a:gd name="T31" fmla="*/ 0 h 337"/>
                  <a:gd name="T32" fmla="*/ 2 w 1270"/>
                  <a:gd name="T33" fmla="*/ 0 h 337"/>
                  <a:gd name="T34" fmla="*/ 2 w 1270"/>
                  <a:gd name="T35" fmla="*/ 0 h 337"/>
                  <a:gd name="T36" fmla="*/ 2 w 1270"/>
                  <a:gd name="T37" fmla="*/ 0 h 337"/>
                  <a:gd name="T38" fmla="*/ 2 w 1270"/>
                  <a:gd name="T39" fmla="*/ 0 h 337"/>
                  <a:gd name="T40" fmla="*/ 2 w 1270"/>
                  <a:gd name="T41" fmla="*/ 0 h 337"/>
                  <a:gd name="T42" fmla="*/ 2 w 1270"/>
                  <a:gd name="T43" fmla="*/ 0 h 337"/>
                  <a:gd name="T44" fmla="*/ 2 w 1270"/>
                  <a:gd name="T45" fmla="*/ 0 h 337"/>
                  <a:gd name="T46" fmla="*/ 2 w 1270"/>
                  <a:gd name="T47" fmla="*/ 0 h 337"/>
                  <a:gd name="T48" fmla="*/ 2 w 1270"/>
                  <a:gd name="T49" fmla="*/ 0 h 337"/>
                  <a:gd name="T50" fmla="*/ 2 w 1270"/>
                  <a:gd name="T51" fmla="*/ 0 h 337"/>
                  <a:gd name="T52" fmla="*/ 2 w 1270"/>
                  <a:gd name="T53" fmla="*/ 0 h 337"/>
                  <a:gd name="T54" fmla="*/ 2 w 1270"/>
                  <a:gd name="T55" fmla="*/ 0 h 337"/>
                  <a:gd name="T56" fmla="*/ 2 w 1270"/>
                  <a:gd name="T57" fmla="*/ 0 h 337"/>
                  <a:gd name="T58" fmla="*/ 3 w 1270"/>
                  <a:gd name="T59" fmla="*/ 1 h 337"/>
                  <a:gd name="T60" fmla="*/ 4 w 1270"/>
                  <a:gd name="T61" fmla="*/ 0 h 337"/>
                  <a:gd name="T62" fmla="*/ 3 w 1270"/>
                  <a:gd name="T63" fmla="*/ 0 h 337"/>
                  <a:gd name="T64" fmla="*/ 3 w 1270"/>
                  <a:gd name="T65" fmla="*/ 0 h 337"/>
                  <a:gd name="T66" fmla="*/ 4 w 1270"/>
                  <a:gd name="T67" fmla="*/ 1 h 337"/>
                  <a:gd name="T68" fmla="*/ 4 w 1270"/>
                  <a:gd name="T69" fmla="*/ 0 h 337"/>
                  <a:gd name="T70" fmla="*/ 4 w 1270"/>
                  <a:gd name="T71" fmla="*/ 1 h 337"/>
                  <a:gd name="T72" fmla="*/ 4 w 1270"/>
                  <a:gd name="T73" fmla="*/ 0 h 337"/>
                  <a:gd name="T74" fmla="*/ 5 w 1270"/>
                  <a:gd name="T75" fmla="*/ 0 h 337"/>
                  <a:gd name="T76" fmla="*/ 5 w 1270"/>
                  <a:gd name="T77" fmla="*/ 0 h 337"/>
                  <a:gd name="T78" fmla="*/ 5 w 1270"/>
                  <a:gd name="T79" fmla="*/ 0 h 337"/>
                  <a:gd name="T80" fmla="*/ 5 w 1270"/>
                  <a:gd name="T81" fmla="*/ 0 h 337"/>
                  <a:gd name="T82" fmla="*/ 5 w 1270"/>
                  <a:gd name="T83" fmla="*/ 1 h 337"/>
                  <a:gd name="T84" fmla="*/ 5 w 1270"/>
                  <a:gd name="T85" fmla="*/ 0 h 33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270"/>
                  <a:gd name="T130" fmla="*/ 0 h 337"/>
                  <a:gd name="T131" fmla="*/ 1270 w 1270"/>
                  <a:gd name="T132" fmla="*/ 337 h 33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270" h="337">
                    <a:moveTo>
                      <a:pt x="244" y="0"/>
                    </a:moveTo>
                    <a:lnTo>
                      <a:pt x="244" y="337"/>
                    </a:lnTo>
                    <a:lnTo>
                      <a:pt x="196" y="337"/>
                    </a:lnTo>
                    <a:lnTo>
                      <a:pt x="196" y="57"/>
                    </a:lnTo>
                    <a:lnTo>
                      <a:pt x="194" y="57"/>
                    </a:lnTo>
                    <a:lnTo>
                      <a:pt x="147" y="337"/>
                    </a:lnTo>
                    <a:lnTo>
                      <a:pt x="95" y="337"/>
                    </a:lnTo>
                    <a:lnTo>
                      <a:pt x="49" y="57"/>
                    </a:lnTo>
                    <a:lnTo>
                      <a:pt x="48" y="57"/>
                    </a:lnTo>
                    <a:lnTo>
                      <a:pt x="48" y="337"/>
                    </a:lnTo>
                    <a:lnTo>
                      <a:pt x="0" y="337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122" y="266"/>
                    </a:lnTo>
                    <a:lnTo>
                      <a:pt x="123" y="266"/>
                    </a:lnTo>
                    <a:lnTo>
                      <a:pt x="168" y="0"/>
                    </a:lnTo>
                    <a:lnTo>
                      <a:pt x="244" y="0"/>
                    </a:lnTo>
                    <a:close/>
                    <a:moveTo>
                      <a:pt x="349" y="216"/>
                    </a:moveTo>
                    <a:lnTo>
                      <a:pt x="349" y="337"/>
                    </a:lnTo>
                    <a:lnTo>
                      <a:pt x="296" y="337"/>
                    </a:lnTo>
                    <a:lnTo>
                      <a:pt x="296" y="0"/>
                    </a:lnTo>
                    <a:lnTo>
                      <a:pt x="411" y="0"/>
                    </a:lnTo>
                    <a:lnTo>
                      <a:pt x="420" y="0"/>
                    </a:lnTo>
                    <a:lnTo>
                      <a:pt x="428" y="2"/>
                    </a:lnTo>
                    <a:lnTo>
                      <a:pt x="436" y="5"/>
                    </a:lnTo>
                    <a:lnTo>
                      <a:pt x="443" y="8"/>
                    </a:lnTo>
                    <a:lnTo>
                      <a:pt x="450" y="12"/>
                    </a:lnTo>
                    <a:lnTo>
                      <a:pt x="457" y="17"/>
                    </a:lnTo>
                    <a:lnTo>
                      <a:pt x="463" y="23"/>
                    </a:lnTo>
                    <a:lnTo>
                      <a:pt x="468" y="30"/>
                    </a:lnTo>
                    <a:lnTo>
                      <a:pt x="478" y="45"/>
                    </a:lnTo>
                    <a:lnTo>
                      <a:pt x="485" y="64"/>
                    </a:lnTo>
                    <a:lnTo>
                      <a:pt x="488" y="84"/>
                    </a:lnTo>
                    <a:lnTo>
                      <a:pt x="489" y="108"/>
                    </a:lnTo>
                    <a:lnTo>
                      <a:pt x="489" y="113"/>
                    </a:lnTo>
                    <a:lnTo>
                      <a:pt x="489" y="118"/>
                    </a:lnTo>
                    <a:lnTo>
                      <a:pt x="488" y="123"/>
                    </a:lnTo>
                    <a:lnTo>
                      <a:pt x="488" y="130"/>
                    </a:lnTo>
                    <a:lnTo>
                      <a:pt x="487" y="136"/>
                    </a:lnTo>
                    <a:lnTo>
                      <a:pt x="486" y="143"/>
                    </a:lnTo>
                    <a:lnTo>
                      <a:pt x="483" y="149"/>
                    </a:lnTo>
                    <a:lnTo>
                      <a:pt x="482" y="156"/>
                    </a:lnTo>
                    <a:lnTo>
                      <a:pt x="478" y="167"/>
                    </a:lnTo>
                    <a:lnTo>
                      <a:pt x="472" y="178"/>
                    </a:lnTo>
                    <a:lnTo>
                      <a:pt x="465" y="188"/>
                    </a:lnTo>
                    <a:lnTo>
                      <a:pt x="457" y="197"/>
                    </a:lnTo>
                    <a:lnTo>
                      <a:pt x="452" y="202"/>
                    </a:lnTo>
                    <a:lnTo>
                      <a:pt x="448" y="205"/>
                    </a:lnTo>
                    <a:lnTo>
                      <a:pt x="443" y="208"/>
                    </a:lnTo>
                    <a:lnTo>
                      <a:pt x="437" y="211"/>
                    </a:lnTo>
                    <a:lnTo>
                      <a:pt x="430" y="213"/>
                    </a:lnTo>
                    <a:lnTo>
                      <a:pt x="424" y="214"/>
                    </a:lnTo>
                    <a:lnTo>
                      <a:pt x="417" y="216"/>
                    </a:lnTo>
                    <a:lnTo>
                      <a:pt x="409" y="216"/>
                    </a:lnTo>
                    <a:lnTo>
                      <a:pt x="349" y="216"/>
                    </a:lnTo>
                    <a:close/>
                    <a:moveTo>
                      <a:pt x="349" y="158"/>
                    </a:moveTo>
                    <a:lnTo>
                      <a:pt x="397" y="158"/>
                    </a:lnTo>
                    <a:lnTo>
                      <a:pt x="406" y="158"/>
                    </a:lnTo>
                    <a:lnTo>
                      <a:pt x="413" y="156"/>
                    </a:lnTo>
                    <a:lnTo>
                      <a:pt x="419" y="153"/>
                    </a:lnTo>
                    <a:lnTo>
                      <a:pt x="424" y="150"/>
                    </a:lnTo>
                    <a:lnTo>
                      <a:pt x="427" y="144"/>
                    </a:lnTo>
                    <a:lnTo>
                      <a:pt x="430" y="140"/>
                    </a:lnTo>
                    <a:lnTo>
                      <a:pt x="433" y="134"/>
                    </a:lnTo>
                    <a:lnTo>
                      <a:pt x="434" y="129"/>
                    </a:lnTo>
                    <a:lnTo>
                      <a:pt x="435" y="126"/>
                    </a:lnTo>
                    <a:lnTo>
                      <a:pt x="435" y="122"/>
                    </a:lnTo>
                    <a:lnTo>
                      <a:pt x="436" y="119"/>
                    </a:lnTo>
                    <a:lnTo>
                      <a:pt x="436" y="117"/>
                    </a:lnTo>
                    <a:lnTo>
                      <a:pt x="436" y="113"/>
                    </a:lnTo>
                    <a:lnTo>
                      <a:pt x="436" y="110"/>
                    </a:lnTo>
                    <a:lnTo>
                      <a:pt x="436" y="107"/>
                    </a:lnTo>
                    <a:lnTo>
                      <a:pt x="436" y="105"/>
                    </a:lnTo>
                    <a:lnTo>
                      <a:pt x="435" y="93"/>
                    </a:lnTo>
                    <a:lnTo>
                      <a:pt x="434" y="84"/>
                    </a:lnTo>
                    <a:lnTo>
                      <a:pt x="430" y="77"/>
                    </a:lnTo>
                    <a:lnTo>
                      <a:pt x="426" y="70"/>
                    </a:lnTo>
                    <a:lnTo>
                      <a:pt x="424" y="68"/>
                    </a:lnTo>
                    <a:lnTo>
                      <a:pt x="420" y="66"/>
                    </a:lnTo>
                    <a:lnTo>
                      <a:pt x="417" y="65"/>
                    </a:lnTo>
                    <a:lnTo>
                      <a:pt x="412" y="62"/>
                    </a:lnTo>
                    <a:lnTo>
                      <a:pt x="407" y="61"/>
                    </a:lnTo>
                    <a:lnTo>
                      <a:pt x="402" y="61"/>
                    </a:lnTo>
                    <a:lnTo>
                      <a:pt x="396" y="60"/>
                    </a:lnTo>
                    <a:lnTo>
                      <a:pt x="390" y="60"/>
                    </a:lnTo>
                    <a:lnTo>
                      <a:pt x="349" y="60"/>
                    </a:lnTo>
                    <a:lnTo>
                      <a:pt x="349" y="158"/>
                    </a:lnTo>
                    <a:close/>
                    <a:moveTo>
                      <a:pt x="577" y="0"/>
                    </a:moveTo>
                    <a:lnTo>
                      <a:pt x="577" y="337"/>
                    </a:lnTo>
                    <a:lnTo>
                      <a:pt x="525" y="337"/>
                    </a:lnTo>
                    <a:lnTo>
                      <a:pt x="525" y="0"/>
                    </a:lnTo>
                    <a:lnTo>
                      <a:pt x="577" y="0"/>
                    </a:lnTo>
                    <a:close/>
                    <a:moveTo>
                      <a:pt x="813" y="0"/>
                    </a:moveTo>
                    <a:lnTo>
                      <a:pt x="813" y="60"/>
                    </a:lnTo>
                    <a:lnTo>
                      <a:pt x="679" y="60"/>
                    </a:lnTo>
                    <a:lnTo>
                      <a:pt x="679" y="131"/>
                    </a:lnTo>
                    <a:lnTo>
                      <a:pt x="802" y="131"/>
                    </a:lnTo>
                    <a:lnTo>
                      <a:pt x="802" y="191"/>
                    </a:lnTo>
                    <a:lnTo>
                      <a:pt x="679" y="191"/>
                    </a:lnTo>
                    <a:lnTo>
                      <a:pt x="679" y="278"/>
                    </a:lnTo>
                    <a:lnTo>
                      <a:pt x="820" y="278"/>
                    </a:lnTo>
                    <a:lnTo>
                      <a:pt x="820" y="337"/>
                    </a:lnTo>
                    <a:lnTo>
                      <a:pt x="627" y="337"/>
                    </a:lnTo>
                    <a:lnTo>
                      <a:pt x="627" y="0"/>
                    </a:lnTo>
                    <a:lnTo>
                      <a:pt x="813" y="0"/>
                    </a:lnTo>
                    <a:close/>
                    <a:moveTo>
                      <a:pt x="1041" y="278"/>
                    </a:moveTo>
                    <a:lnTo>
                      <a:pt x="1041" y="337"/>
                    </a:lnTo>
                    <a:lnTo>
                      <a:pt x="843" y="337"/>
                    </a:lnTo>
                    <a:lnTo>
                      <a:pt x="843" y="278"/>
                    </a:lnTo>
                    <a:lnTo>
                      <a:pt x="973" y="60"/>
                    </a:lnTo>
                    <a:lnTo>
                      <a:pt x="847" y="60"/>
                    </a:lnTo>
                    <a:lnTo>
                      <a:pt x="847" y="0"/>
                    </a:lnTo>
                    <a:lnTo>
                      <a:pt x="1041" y="0"/>
                    </a:lnTo>
                    <a:lnTo>
                      <a:pt x="1041" y="55"/>
                    </a:lnTo>
                    <a:lnTo>
                      <a:pt x="907" y="278"/>
                    </a:lnTo>
                    <a:lnTo>
                      <a:pt x="1041" y="278"/>
                    </a:lnTo>
                    <a:close/>
                    <a:moveTo>
                      <a:pt x="1263" y="0"/>
                    </a:moveTo>
                    <a:lnTo>
                      <a:pt x="1263" y="60"/>
                    </a:lnTo>
                    <a:lnTo>
                      <a:pt x="1129" y="60"/>
                    </a:lnTo>
                    <a:lnTo>
                      <a:pt x="1129" y="131"/>
                    </a:lnTo>
                    <a:lnTo>
                      <a:pt x="1252" y="131"/>
                    </a:lnTo>
                    <a:lnTo>
                      <a:pt x="1252" y="191"/>
                    </a:lnTo>
                    <a:lnTo>
                      <a:pt x="1129" y="191"/>
                    </a:lnTo>
                    <a:lnTo>
                      <a:pt x="1129" y="278"/>
                    </a:lnTo>
                    <a:lnTo>
                      <a:pt x="1270" y="278"/>
                    </a:lnTo>
                    <a:lnTo>
                      <a:pt x="1270" y="337"/>
                    </a:lnTo>
                    <a:lnTo>
                      <a:pt x="1077" y="337"/>
                    </a:lnTo>
                    <a:lnTo>
                      <a:pt x="1077" y="0"/>
                    </a:lnTo>
                    <a:lnTo>
                      <a:pt x="126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4" name="Freeform 2127">
                <a:extLst>
                  <a:ext uri="{FF2B5EF4-FFF2-40B4-BE49-F238E27FC236}">
                    <a16:creationId xmlns:a16="http://schemas.microsoft.com/office/drawing/2014/main" id="{9EF7A126-6ECC-4695-A70B-42843FE070F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32" y="4713"/>
                <a:ext cx="319" cy="110"/>
              </a:xfrm>
              <a:custGeom>
                <a:avLst/>
                <a:gdLst>
                  <a:gd name="T0" fmla="*/ 1 w 638"/>
                  <a:gd name="T1" fmla="*/ 1 h 220"/>
                  <a:gd name="T2" fmla="*/ 1 w 638"/>
                  <a:gd name="T3" fmla="*/ 1 h 220"/>
                  <a:gd name="T4" fmla="*/ 1 w 638"/>
                  <a:gd name="T5" fmla="*/ 1 h 220"/>
                  <a:gd name="T6" fmla="*/ 1 w 638"/>
                  <a:gd name="T7" fmla="*/ 1 h 220"/>
                  <a:gd name="T8" fmla="*/ 1 w 638"/>
                  <a:gd name="T9" fmla="*/ 1 h 220"/>
                  <a:gd name="T10" fmla="*/ 1 w 638"/>
                  <a:gd name="T11" fmla="*/ 1 h 220"/>
                  <a:gd name="T12" fmla="*/ 1 w 638"/>
                  <a:gd name="T13" fmla="*/ 1 h 220"/>
                  <a:gd name="T14" fmla="*/ 1 w 638"/>
                  <a:gd name="T15" fmla="*/ 1 h 220"/>
                  <a:gd name="T16" fmla="*/ 1 w 638"/>
                  <a:gd name="T17" fmla="*/ 1 h 220"/>
                  <a:gd name="T18" fmla="*/ 1 w 638"/>
                  <a:gd name="T19" fmla="*/ 1 h 220"/>
                  <a:gd name="T20" fmla="*/ 1 w 638"/>
                  <a:gd name="T21" fmla="*/ 1 h 220"/>
                  <a:gd name="T22" fmla="*/ 1 w 638"/>
                  <a:gd name="T23" fmla="*/ 1 h 220"/>
                  <a:gd name="T24" fmla="*/ 1 w 638"/>
                  <a:gd name="T25" fmla="*/ 1 h 220"/>
                  <a:gd name="T26" fmla="*/ 2 w 638"/>
                  <a:gd name="T27" fmla="*/ 1 h 220"/>
                  <a:gd name="T28" fmla="*/ 2 w 638"/>
                  <a:gd name="T29" fmla="*/ 1 h 220"/>
                  <a:gd name="T30" fmla="*/ 2 w 638"/>
                  <a:gd name="T31" fmla="*/ 1 h 220"/>
                  <a:gd name="T32" fmla="*/ 1 w 638"/>
                  <a:gd name="T33" fmla="*/ 1 h 220"/>
                  <a:gd name="T34" fmla="*/ 1 w 638"/>
                  <a:gd name="T35" fmla="*/ 1 h 220"/>
                  <a:gd name="T36" fmla="*/ 1 w 638"/>
                  <a:gd name="T37" fmla="*/ 1 h 220"/>
                  <a:gd name="T38" fmla="*/ 2 w 638"/>
                  <a:gd name="T39" fmla="*/ 1 h 220"/>
                  <a:gd name="T40" fmla="*/ 1 w 638"/>
                  <a:gd name="T41" fmla="*/ 1 h 220"/>
                  <a:gd name="T42" fmla="*/ 1 w 638"/>
                  <a:gd name="T43" fmla="*/ 1 h 220"/>
                  <a:gd name="T44" fmla="*/ 1 w 638"/>
                  <a:gd name="T45" fmla="*/ 1 h 220"/>
                  <a:gd name="T46" fmla="*/ 1 w 638"/>
                  <a:gd name="T47" fmla="*/ 1 h 220"/>
                  <a:gd name="T48" fmla="*/ 2 w 638"/>
                  <a:gd name="T49" fmla="*/ 1 h 220"/>
                  <a:gd name="T50" fmla="*/ 1 w 638"/>
                  <a:gd name="T51" fmla="*/ 1 h 220"/>
                  <a:gd name="T52" fmla="*/ 1 w 638"/>
                  <a:gd name="T53" fmla="*/ 1 h 220"/>
                  <a:gd name="T54" fmla="*/ 1 w 638"/>
                  <a:gd name="T55" fmla="*/ 1 h 220"/>
                  <a:gd name="T56" fmla="*/ 2 w 638"/>
                  <a:gd name="T57" fmla="*/ 1 h 220"/>
                  <a:gd name="T58" fmla="*/ 2 w 638"/>
                  <a:gd name="T59" fmla="*/ 1 h 220"/>
                  <a:gd name="T60" fmla="*/ 2 w 638"/>
                  <a:gd name="T61" fmla="*/ 1 h 220"/>
                  <a:gd name="T62" fmla="*/ 2 w 638"/>
                  <a:gd name="T63" fmla="*/ 1 h 220"/>
                  <a:gd name="T64" fmla="*/ 2 w 638"/>
                  <a:gd name="T65" fmla="*/ 1 h 220"/>
                  <a:gd name="T66" fmla="*/ 2 w 638"/>
                  <a:gd name="T67" fmla="*/ 1 h 220"/>
                  <a:gd name="T68" fmla="*/ 2 w 638"/>
                  <a:gd name="T69" fmla="*/ 1 h 220"/>
                  <a:gd name="T70" fmla="*/ 2 w 638"/>
                  <a:gd name="T71" fmla="*/ 1 h 220"/>
                  <a:gd name="T72" fmla="*/ 2 w 638"/>
                  <a:gd name="T73" fmla="*/ 1 h 220"/>
                  <a:gd name="T74" fmla="*/ 2 w 638"/>
                  <a:gd name="T75" fmla="*/ 1 h 220"/>
                  <a:gd name="T76" fmla="*/ 2 w 638"/>
                  <a:gd name="T77" fmla="*/ 1 h 220"/>
                  <a:gd name="T78" fmla="*/ 2 w 638"/>
                  <a:gd name="T79" fmla="*/ 1 h 220"/>
                  <a:gd name="T80" fmla="*/ 2 w 638"/>
                  <a:gd name="T81" fmla="*/ 1 h 220"/>
                  <a:gd name="T82" fmla="*/ 2 w 638"/>
                  <a:gd name="T83" fmla="*/ 1 h 220"/>
                  <a:gd name="T84" fmla="*/ 2 w 638"/>
                  <a:gd name="T85" fmla="*/ 1 h 220"/>
                  <a:gd name="T86" fmla="*/ 2 w 638"/>
                  <a:gd name="T87" fmla="*/ 1 h 220"/>
                  <a:gd name="T88" fmla="*/ 2 w 638"/>
                  <a:gd name="T89" fmla="*/ 1 h 220"/>
                  <a:gd name="T90" fmla="*/ 2 w 638"/>
                  <a:gd name="T91" fmla="*/ 1 h 220"/>
                  <a:gd name="T92" fmla="*/ 2 w 638"/>
                  <a:gd name="T93" fmla="*/ 1 h 220"/>
                  <a:gd name="T94" fmla="*/ 2 w 638"/>
                  <a:gd name="T95" fmla="*/ 1 h 220"/>
                  <a:gd name="T96" fmla="*/ 2 w 638"/>
                  <a:gd name="T97" fmla="*/ 1 h 220"/>
                  <a:gd name="T98" fmla="*/ 3 w 638"/>
                  <a:gd name="T99" fmla="*/ 1 h 220"/>
                  <a:gd name="T100" fmla="*/ 3 w 638"/>
                  <a:gd name="T101" fmla="*/ 1 h 220"/>
                  <a:gd name="T102" fmla="*/ 3 w 638"/>
                  <a:gd name="T103" fmla="*/ 1 h 220"/>
                  <a:gd name="T104" fmla="*/ 3 w 638"/>
                  <a:gd name="T105" fmla="*/ 1 h 220"/>
                  <a:gd name="T106" fmla="*/ 3 w 638"/>
                  <a:gd name="T107" fmla="*/ 1 h 220"/>
                  <a:gd name="T108" fmla="*/ 3 w 638"/>
                  <a:gd name="T109" fmla="*/ 1 h 220"/>
                  <a:gd name="T110" fmla="*/ 3 w 638"/>
                  <a:gd name="T111" fmla="*/ 1 h 220"/>
                  <a:gd name="T112" fmla="*/ 3 w 638"/>
                  <a:gd name="T113" fmla="*/ 1 h 220"/>
                  <a:gd name="T114" fmla="*/ 3 w 638"/>
                  <a:gd name="T115" fmla="*/ 1 h 220"/>
                  <a:gd name="T116" fmla="*/ 3 w 638"/>
                  <a:gd name="T117" fmla="*/ 1 h 220"/>
                  <a:gd name="T118" fmla="*/ 3 w 638"/>
                  <a:gd name="T119" fmla="*/ 1 h 220"/>
                  <a:gd name="T120" fmla="*/ 3 w 638"/>
                  <a:gd name="T121" fmla="*/ 1 h 220"/>
                  <a:gd name="T122" fmla="*/ 0 w 638"/>
                  <a:gd name="T123" fmla="*/ 1 h 22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638"/>
                  <a:gd name="T187" fmla="*/ 0 h 220"/>
                  <a:gd name="T188" fmla="*/ 638 w 638"/>
                  <a:gd name="T189" fmla="*/ 220 h 22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638" h="220">
                    <a:moveTo>
                      <a:pt x="15" y="54"/>
                    </a:moveTo>
                    <a:lnTo>
                      <a:pt x="15" y="92"/>
                    </a:lnTo>
                    <a:lnTo>
                      <a:pt x="0" y="92"/>
                    </a:lnTo>
                    <a:lnTo>
                      <a:pt x="0" y="1"/>
                    </a:lnTo>
                    <a:lnTo>
                      <a:pt x="53" y="1"/>
                    </a:lnTo>
                    <a:lnTo>
                      <a:pt x="53" y="17"/>
                    </a:lnTo>
                    <a:lnTo>
                      <a:pt x="15" y="17"/>
                    </a:lnTo>
                    <a:lnTo>
                      <a:pt x="15" y="38"/>
                    </a:lnTo>
                    <a:lnTo>
                      <a:pt x="48" y="38"/>
                    </a:lnTo>
                    <a:lnTo>
                      <a:pt x="48" y="54"/>
                    </a:lnTo>
                    <a:lnTo>
                      <a:pt x="15" y="54"/>
                    </a:lnTo>
                    <a:close/>
                    <a:moveTo>
                      <a:pt x="63" y="24"/>
                    </a:moveTo>
                    <a:lnTo>
                      <a:pt x="77" y="24"/>
                    </a:lnTo>
                    <a:lnTo>
                      <a:pt x="77" y="92"/>
                    </a:lnTo>
                    <a:lnTo>
                      <a:pt x="63" y="92"/>
                    </a:lnTo>
                    <a:lnTo>
                      <a:pt x="63" y="24"/>
                    </a:lnTo>
                    <a:close/>
                    <a:moveTo>
                      <a:pt x="77" y="0"/>
                    </a:moveTo>
                    <a:lnTo>
                      <a:pt x="77" y="16"/>
                    </a:lnTo>
                    <a:lnTo>
                      <a:pt x="63" y="16"/>
                    </a:lnTo>
                    <a:lnTo>
                      <a:pt x="63" y="0"/>
                    </a:lnTo>
                    <a:lnTo>
                      <a:pt x="77" y="0"/>
                    </a:lnTo>
                    <a:close/>
                    <a:moveTo>
                      <a:pt x="92" y="92"/>
                    </a:moveTo>
                    <a:lnTo>
                      <a:pt x="92" y="24"/>
                    </a:lnTo>
                    <a:lnTo>
                      <a:pt x="106" y="24"/>
                    </a:lnTo>
                    <a:lnTo>
                      <a:pt x="106" y="37"/>
                    </a:lnTo>
                    <a:lnTo>
                      <a:pt x="107" y="37"/>
                    </a:lnTo>
                    <a:lnTo>
                      <a:pt x="108" y="35"/>
                    </a:lnTo>
                    <a:lnTo>
                      <a:pt x="109" y="32"/>
                    </a:lnTo>
                    <a:lnTo>
                      <a:pt x="110" y="30"/>
                    </a:lnTo>
                    <a:lnTo>
                      <a:pt x="112" y="28"/>
                    </a:lnTo>
                    <a:lnTo>
                      <a:pt x="114" y="26"/>
                    </a:lnTo>
                    <a:lnTo>
                      <a:pt x="116" y="24"/>
                    </a:lnTo>
                    <a:lnTo>
                      <a:pt x="118" y="23"/>
                    </a:lnTo>
                    <a:lnTo>
                      <a:pt x="122" y="23"/>
                    </a:lnTo>
                    <a:lnTo>
                      <a:pt x="123" y="23"/>
                    </a:lnTo>
                    <a:lnTo>
                      <a:pt x="124" y="23"/>
                    </a:lnTo>
                    <a:lnTo>
                      <a:pt x="124" y="42"/>
                    </a:lnTo>
                    <a:lnTo>
                      <a:pt x="123" y="42"/>
                    </a:lnTo>
                    <a:lnTo>
                      <a:pt x="122" y="42"/>
                    </a:lnTo>
                    <a:lnTo>
                      <a:pt x="121" y="42"/>
                    </a:lnTo>
                    <a:lnTo>
                      <a:pt x="117" y="42"/>
                    </a:lnTo>
                    <a:lnTo>
                      <a:pt x="114" y="43"/>
                    </a:lnTo>
                    <a:lnTo>
                      <a:pt x="112" y="44"/>
                    </a:lnTo>
                    <a:lnTo>
                      <a:pt x="110" y="45"/>
                    </a:lnTo>
                    <a:lnTo>
                      <a:pt x="109" y="47"/>
                    </a:lnTo>
                    <a:lnTo>
                      <a:pt x="108" y="50"/>
                    </a:lnTo>
                    <a:lnTo>
                      <a:pt x="107" y="53"/>
                    </a:lnTo>
                    <a:lnTo>
                      <a:pt x="107" y="55"/>
                    </a:lnTo>
                    <a:lnTo>
                      <a:pt x="107" y="57"/>
                    </a:lnTo>
                    <a:lnTo>
                      <a:pt x="107" y="58"/>
                    </a:lnTo>
                    <a:lnTo>
                      <a:pt x="107" y="92"/>
                    </a:lnTo>
                    <a:lnTo>
                      <a:pt x="92" y="92"/>
                    </a:lnTo>
                    <a:close/>
                    <a:moveTo>
                      <a:pt x="214" y="46"/>
                    </a:moveTo>
                    <a:lnTo>
                      <a:pt x="214" y="92"/>
                    </a:lnTo>
                    <a:lnTo>
                      <a:pt x="199" y="92"/>
                    </a:lnTo>
                    <a:lnTo>
                      <a:pt x="199" y="52"/>
                    </a:lnTo>
                    <a:lnTo>
                      <a:pt x="199" y="49"/>
                    </a:lnTo>
                    <a:lnTo>
                      <a:pt x="198" y="45"/>
                    </a:lnTo>
                    <a:lnTo>
                      <a:pt x="198" y="43"/>
                    </a:lnTo>
                    <a:lnTo>
                      <a:pt x="197" y="42"/>
                    </a:lnTo>
                    <a:lnTo>
                      <a:pt x="196" y="40"/>
                    </a:lnTo>
                    <a:lnTo>
                      <a:pt x="194" y="39"/>
                    </a:lnTo>
                    <a:lnTo>
                      <a:pt x="192" y="38"/>
                    </a:lnTo>
                    <a:lnTo>
                      <a:pt x="191" y="38"/>
                    </a:lnTo>
                    <a:lnTo>
                      <a:pt x="189" y="38"/>
                    </a:lnTo>
                    <a:lnTo>
                      <a:pt x="186" y="39"/>
                    </a:lnTo>
                    <a:lnTo>
                      <a:pt x="185" y="40"/>
                    </a:lnTo>
                    <a:lnTo>
                      <a:pt x="183" y="42"/>
                    </a:lnTo>
                    <a:lnTo>
                      <a:pt x="182" y="44"/>
                    </a:lnTo>
                    <a:lnTo>
                      <a:pt x="182" y="46"/>
                    </a:lnTo>
                    <a:lnTo>
                      <a:pt x="181" y="50"/>
                    </a:lnTo>
                    <a:lnTo>
                      <a:pt x="181" y="52"/>
                    </a:lnTo>
                    <a:lnTo>
                      <a:pt x="181" y="92"/>
                    </a:lnTo>
                    <a:lnTo>
                      <a:pt x="167" y="92"/>
                    </a:lnTo>
                    <a:lnTo>
                      <a:pt x="167" y="52"/>
                    </a:lnTo>
                    <a:lnTo>
                      <a:pt x="167" y="51"/>
                    </a:lnTo>
                    <a:lnTo>
                      <a:pt x="167" y="50"/>
                    </a:lnTo>
                    <a:lnTo>
                      <a:pt x="167" y="49"/>
                    </a:lnTo>
                    <a:lnTo>
                      <a:pt x="166" y="46"/>
                    </a:lnTo>
                    <a:lnTo>
                      <a:pt x="166" y="45"/>
                    </a:lnTo>
                    <a:lnTo>
                      <a:pt x="166" y="43"/>
                    </a:lnTo>
                    <a:lnTo>
                      <a:pt x="165" y="42"/>
                    </a:lnTo>
                    <a:lnTo>
                      <a:pt x="163" y="40"/>
                    </a:lnTo>
                    <a:lnTo>
                      <a:pt x="161" y="39"/>
                    </a:lnTo>
                    <a:lnTo>
                      <a:pt x="159" y="38"/>
                    </a:lnTo>
                    <a:lnTo>
                      <a:pt x="156" y="38"/>
                    </a:lnTo>
                    <a:lnTo>
                      <a:pt x="154" y="38"/>
                    </a:lnTo>
                    <a:lnTo>
                      <a:pt x="152" y="39"/>
                    </a:lnTo>
                    <a:lnTo>
                      <a:pt x="151" y="40"/>
                    </a:lnTo>
                    <a:lnTo>
                      <a:pt x="150" y="42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7" y="49"/>
                    </a:lnTo>
                    <a:lnTo>
                      <a:pt x="147" y="52"/>
                    </a:lnTo>
                    <a:lnTo>
                      <a:pt x="147" y="92"/>
                    </a:lnTo>
                    <a:lnTo>
                      <a:pt x="132" y="92"/>
                    </a:lnTo>
                    <a:lnTo>
                      <a:pt x="132" y="24"/>
                    </a:lnTo>
                    <a:lnTo>
                      <a:pt x="146" y="24"/>
                    </a:lnTo>
                    <a:lnTo>
                      <a:pt x="146" y="35"/>
                    </a:lnTo>
                    <a:lnTo>
                      <a:pt x="147" y="35"/>
                    </a:lnTo>
                    <a:lnTo>
                      <a:pt x="147" y="34"/>
                    </a:lnTo>
                    <a:lnTo>
                      <a:pt x="148" y="32"/>
                    </a:lnTo>
                    <a:lnTo>
                      <a:pt x="148" y="31"/>
                    </a:lnTo>
                    <a:lnTo>
                      <a:pt x="150" y="31"/>
                    </a:lnTo>
                    <a:lnTo>
                      <a:pt x="151" y="30"/>
                    </a:lnTo>
                    <a:lnTo>
                      <a:pt x="152" y="28"/>
                    </a:lnTo>
                    <a:lnTo>
                      <a:pt x="153" y="27"/>
                    </a:lnTo>
                    <a:lnTo>
                      <a:pt x="154" y="26"/>
                    </a:lnTo>
                    <a:lnTo>
                      <a:pt x="156" y="24"/>
                    </a:lnTo>
                    <a:lnTo>
                      <a:pt x="158" y="24"/>
                    </a:lnTo>
                    <a:lnTo>
                      <a:pt x="160" y="23"/>
                    </a:lnTo>
                    <a:lnTo>
                      <a:pt x="163" y="23"/>
                    </a:lnTo>
                    <a:lnTo>
                      <a:pt x="167" y="23"/>
                    </a:lnTo>
                    <a:lnTo>
                      <a:pt x="169" y="24"/>
                    </a:lnTo>
                    <a:lnTo>
                      <a:pt x="171" y="24"/>
                    </a:lnTo>
                    <a:lnTo>
                      <a:pt x="174" y="26"/>
                    </a:lnTo>
                    <a:lnTo>
                      <a:pt x="175" y="28"/>
                    </a:lnTo>
                    <a:lnTo>
                      <a:pt x="176" y="29"/>
                    </a:lnTo>
                    <a:lnTo>
                      <a:pt x="178" y="31"/>
                    </a:lnTo>
                    <a:lnTo>
                      <a:pt x="179" y="34"/>
                    </a:lnTo>
                    <a:lnTo>
                      <a:pt x="181" y="32"/>
                    </a:lnTo>
                    <a:lnTo>
                      <a:pt x="181" y="31"/>
                    </a:lnTo>
                    <a:lnTo>
                      <a:pt x="182" y="30"/>
                    </a:lnTo>
                    <a:lnTo>
                      <a:pt x="183" y="29"/>
                    </a:lnTo>
                    <a:lnTo>
                      <a:pt x="184" y="28"/>
                    </a:lnTo>
                    <a:lnTo>
                      <a:pt x="185" y="27"/>
                    </a:lnTo>
                    <a:lnTo>
                      <a:pt x="186" y="27"/>
                    </a:lnTo>
                    <a:lnTo>
                      <a:pt x="188" y="26"/>
                    </a:lnTo>
                    <a:lnTo>
                      <a:pt x="189" y="24"/>
                    </a:lnTo>
                    <a:lnTo>
                      <a:pt x="190" y="24"/>
                    </a:lnTo>
                    <a:lnTo>
                      <a:pt x="192" y="23"/>
                    </a:lnTo>
                    <a:lnTo>
                      <a:pt x="194" y="23"/>
                    </a:lnTo>
                    <a:lnTo>
                      <a:pt x="199" y="23"/>
                    </a:lnTo>
                    <a:lnTo>
                      <a:pt x="202" y="24"/>
                    </a:lnTo>
                    <a:lnTo>
                      <a:pt x="206" y="27"/>
                    </a:lnTo>
                    <a:lnTo>
                      <a:pt x="208" y="29"/>
                    </a:lnTo>
                    <a:lnTo>
                      <a:pt x="211" y="32"/>
                    </a:lnTo>
                    <a:lnTo>
                      <a:pt x="213" y="36"/>
                    </a:lnTo>
                    <a:lnTo>
                      <a:pt x="214" y="40"/>
                    </a:lnTo>
                    <a:lnTo>
                      <a:pt x="214" y="46"/>
                    </a:lnTo>
                    <a:close/>
                    <a:moveTo>
                      <a:pt x="274" y="43"/>
                    </a:moveTo>
                    <a:lnTo>
                      <a:pt x="274" y="80"/>
                    </a:lnTo>
                    <a:lnTo>
                      <a:pt x="274" y="83"/>
                    </a:lnTo>
                    <a:lnTo>
                      <a:pt x="274" y="85"/>
                    </a:lnTo>
                    <a:lnTo>
                      <a:pt x="274" y="87"/>
                    </a:lnTo>
                    <a:lnTo>
                      <a:pt x="275" y="88"/>
                    </a:lnTo>
                    <a:lnTo>
                      <a:pt x="275" y="89"/>
                    </a:lnTo>
                    <a:lnTo>
                      <a:pt x="276" y="89"/>
                    </a:lnTo>
                    <a:lnTo>
                      <a:pt x="276" y="90"/>
                    </a:lnTo>
                    <a:lnTo>
                      <a:pt x="277" y="90"/>
                    </a:lnTo>
                    <a:lnTo>
                      <a:pt x="277" y="92"/>
                    </a:lnTo>
                    <a:lnTo>
                      <a:pt x="261" y="92"/>
                    </a:lnTo>
                    <a:lnTo>
                      <a:pt x="260" y="92"/>
                    </a:lnTo>
                    <a:lnTo>
                      <a:pt x="260" y="91"/>
                    </a:lnTo>
                    <a:lnTo>
                      <a:pt x="260" y="90"/>
                    </a:lnTo>
                    <a:lnTo>
                      <a:pt x="260" y="89"/>
                    </a:lnTo>
                    <a:lnTo>
                      <a:pt x="260" y="88"/>
                    </a:lnTo>
                    <a:lnTo>
                      <a:pt x="260" y="87"/>
                    </a:lnTo>
                    <a:lnTo>
                      <a:pt x="260" y="85"/>
                    </a:lnTo>
                    <a:lnTo>
                      <a:pt x="259" y="85"/>
                    </a:lnTo>
                    <a:lnTo>
                      <a:pt x="259" y="87"/>
                    </a:lnTo>
                    <a:lnTo>
                      <a:pt x="258" y="87"/>
                    </a:lnTo>
                    <a:lnTo>
                      <a:pt x="258" y="88"/>
                    </a:lnTo>
                    <a:lnTo>
                      <a:pt x="257" y="89"/>
                    </a:lnTo>
                    <a:lnTo>
                      <a:pt x="254" y="90"/>
                    </a:lnTo>
                    <a:lnTo>
                      <a:pt x="253" y="91"/>
                    </a:lnTo>
                    <a:lnTo>
                      <a:pt x="251" y="92"/>
                    </a:lnTo>
                    <a:lnTo>
                      <a:pt x="249" y="92"/>
                    </a:lnTo>
                    <a:lnTo>
                      <a:pt x="246" y="92"/>
                    </a:lnTo>
                    <a:lnTo>
                      <a:pt x="243" y="93"/>
                    </a:lnTo>
                    <a:lnTo>
                      <a:pt x="240" y="93"/>
                    </a:lnTo>
                    <a:lnTo>
                      <a:pt x="237" y="93"/>
                    </a:lnTo>
                    <a:lnTo>
                      <a:pt x="235" y="92"/>
                    </a:lnTo>
                    <a:lnTo>
                      <a:pt x="231" y="91"/>
                    </a:lnTo>
                    <a:lnTo>
                      <a:pt x="229" y="90"/>
                    </a:lnTo>
                    <a:lnTo>
                      <a:pt x="227" y="88"/>
                    </a:lnTo>
                    <a:lnTo>
                      <a:pt x="224" y="84"/>
                    </a:lnTo>
                    <a:lnTo>
                      <a:pt x="223" y="80"/>
                    </a:lnTo>
                    <a:lnTo>
                      <a:pt x="223" y="75"/>
                    </a:lnTo>
                    <a:lnTo>
                      <a:pt x="223" y="70"/>
                    </a:lnTo>
                    <a:lnTo>
                      <a:pt x="224" y="66"/>
                    </a:lnTo>
                    <a:lnTo>
                      <a:pt x="226" y="62"/>
                    </a:lnTo>
                    <a:lnTo>
                      <a:pt x="228" y="60"/>
                    </a:lnTo>
                    <a:lnTo>
                      <a:pt x="230" y="58"/>
                    </a:lnTo>
                    <a:lnTo>
                      <a:pt x="234" y="55"/>
                    </a:lnTo>
                    <a:lnTo>
                      <a:pt x="236" y="54"/>
                    </a:lnTo>
                    <a:lnTo>
                      <a:pt x="239" y="53"/>
                    </a:lnTo>
                    <a:lnTo>
                      <a:pt x="254" y="51"/>
                    </a:lnTo>
                    <a:lnTo>
                      <a:pt x="255" y="51"/>
                    </a:lnTo>
                    <a:lnTo>
                      <a:pt x="257" y="51"/>
                    </a:lnTo>
                    <a:lnTo>
                      <a:pt x="257" y="50"/>
                    </a:lnTo>
                    <a:lnTo>
                      <a:pt x="258" y="50"/>
                    </a:lnTo>
                    <a:lnTo>
                      <a:pt x="259" y="49"/>
                    </a:lnTo>
                    <a:lnTo>
                      <a:pt x="259" y="47"/>
                    </a:lnTo>
                    <a:lnTo>
                      <a:pt x="259" y="46"/>
                    </a:lnTo>
                    <a:lnTo>
                      <a:pt x="259" y="45"/>
                    </a:lnTo>
                    <a:lnTo>
                      <a:pt x="259" y="44"/>
                    </a:lnTo>
                    <a:lnTo>
                      <a:pt x="259" y="42"/>
                    </a:lnTo>
                    <a:lnTo>
                      <a:pt x="259" y="40"/>
                    </a:lnTo>
                    <a:lnTo>
                      <a:pt x="258" y="40"/>
                    </a:lnTo>
                    <a:lnTo>
                      <a:pt x="257" y="39"/>
                    </a:lnTo>
                    <a:lnTo>
                      <a:pt x="255" y="39"/>
                    </a:lnTo>
                    <a:lnTo>
                      <a:pt x="254" y="38"/>
                    </a:lnTo>
                    <a:lnTo>
                      <a:pt x="253" y="38"/>
                    </a:lnTo>
                    <a:lnTo>
                      <a:pt x="252" y="38"/>
                    </a:lnTo>
                    <a:lnTo>
                      <a:pt x="251" y="38"/>
                    </a:lnTo>
                    <a:lnTo>
                      <a:pt x="250" y="38"/>
                    </a:lnTo>
                    <a:lnTo>
                      <a:pt x="247" y="38"/>
                    </a:lnTo>
                    <a:lnTo>
                      <a:pt x="246" y="38"/>
                    </a:lnTo>
                    <a:lnTo>
                      <a:pt x="244" y="38"/>
                    </a:lnTo>
                    <a:lnTo>
                      <a:pt x="243" y="39"/>
                    </a:lnTo>
                    <a:lnTo>
                      <a:pt x="242" y="40"/>
                    </a:lnTo>
                    <a:lnTo>
                      <a:pt x="242" y="42"/>
                    </a:lnTo>
                    <a:lnTo>
                      <a:pt x="240" y="43"/>
                    </a:lnTo>
                    <a:lnTo>
                      <a:pt x="240" y="44"/>
                    </a:lnTo>
                    <a:lnTo>
                      <a:pt x="239" y="45"/>
                    </a:lnTo>
                    <a:lnTo>
                      <a:pt x="239" y="46"/>
                    </a:lnTo>
                    <a:lnTo>
                      <a:pt x="239" y="47"/>
                    </a:lnTo>
                    <a:lnTo>
                      <a:pt x="226" y="47"/>
                    </a:lnTo>
                    <a:lnTo>
                      <a:pt x="227" y="40"/>
                    </a:lnTo>
                    <a:lnTo>
                      <a:pt x="228" y="35"/>
                    </a:lnTo>
                    <a:lnTo>
                      <a:pt x="230" y="31"/>
                    </a:lnTo>
                    <a:lnTo>
                      <a:pt x="234" y="28"/>
                    </a:lnTo>
                    <a:lnTo>
                      <a:pt x="237" y="27"/>
                    </a:lnTo>
                    <a:lnTo>
                      <a:pt x="240" y="24"/>
                    </a:lnTo>
                    <a:lnTo>
                      <a:pt x="245" y="23"/>
                    </a:lnTo>
                    <a:lnTo>
                      <a:pt x="250" y="23"/>
                    </a:lnTo>
                    <a:lnTo>
                      <a:pt x="251" y="23"/>
                    </a:lnTo>
                    <a:lnTo>
                      <a:pt x="252" y="23"/>
                    </a:lnTo>
                    <a:lnTo>
                      <a:pt x="253" y="23"/>
                    </a:lnTo>
                    <a:lnTo>
                      <a:pt x="254" y="23"/>
                    </a:lnTo>
                    <a:lnTo>
                      <a:pt x="255" y="23"/>
                    </a:lnTo>
                    <a:lnTo>
                      <a:pt x="257" y="23"/>
                    </a:lnTo>
                    <a:lnTo>
                      <a:pt x="258" y="23"/>
                    </a:lnTo>
                    <a:lnTo>
                      <a:pt x="259" y="24"/>
                    </a:lnTo>
                    <a:lnTo>
                      <a:pt x="260" y="24"/>
                    </a:lnTo>
                    <a:lnTo>
                      <a:pt x="262" y="26"/>
                    </a:lnTo>
                    <a:lnTo>
                      <a:pt x="265" y="27"/>
                    </a:lnTo>
                    <a:lnTo>
                      <a:pt x="267" y="29"/>
                    </a:lnTo>
                    <a:lnTo>
                      <a:pt x="269" y="30"/>
                    </a:lnTo>
                    <a:lnTo>
                      <a:pt x="272" y="32"/>
                    </a:lnTo>
                    <a:lnTo>
                      <a:pt x="273" y="36"/>
                    </a:lnTo>
                    <a:lnTo>
                      <a:pt x="274" y="39"/>
                    </a:lnTo>
                    <a:lnTo>
                      <a:pt x="274" y="43"/>
                    </a:lnTo>
                    <a:close/>
                    <a:moveTo>
                      <a:pt x="259" y="69"/>
                    </a:moveTo>
                    <a:lnTo>
                      <a:pt x="259" y="60"/>
                    </a:lnTo>
                    <a:lnTo>
                      <a:pt x="259" y="61"/>
                    </a:lnTo>
                    <a:lnTo>
                      <a:pt x="258" y="61"/>
                    </a:lnTo>
                    <a:lnTo>
                      <a:pt x="257" y="61"/>
                    </a:lnTo>
                    <a:lnTo>
                      <a:pt x="255" y="62"/>
                    </a:lnTo>
                    <a:lnTo>
                      <a:pt x="254" y="62"/>
                    </a:lnTo>
                    <a:lnTo>
                      <a:pt x="253" y="62"/>
                    </a:lnTo>
                    <a:lnTo>
                      <a:pt x="251" y="64"/>
                    </a:lnTo>
                    <a:lnTo>
                      <a:pt x="250" y="64"/>
                    </a:lnTo>
                    <a:lnTo>
                      <a:pt x="247" y="65"/>
                    </a:lnTo>
                    <a:lnTo>
                      <a:pt x="245" y="65"/>
                    </a:lnTo>
                    <a:lnTo>
                      <a:pt x="243" y="66"/>
                    </a:lnTo>
                    <a:lnTo>
                      <a:pt x="240" y="67"/>
                    </a:lnTo>
                    <a:lnTo>
                      <a:pt x="239" y="68"/>
                    </a:lnTo>
                    <a:lnTo>
                      <a:pt x="239" y="69"/>
                    </a:lnTo>
                    <a:lnTo>
                      <a:pt x="238" y="72"/>
                    </a:lnTo>
                    <a:lnTo>
                      <a:pt x="238" y="74"/>
                    </a:lnTo>
                    <a:lnTo>
                      <a:pt x="238" y="75"/>
                    </a:lnTo>
                    <a:lnTo>
                      <a:pt x="238" y="77"/>
                    </a:lnTo>
                    <a:lnTo>
                      <a:pt x="238" y="79"/>
                    </a:lnTo>
                    <a:lnTo>
                      <a:pt x="239" y="80"/>
                    </a:lnTo>
                    <a:lnTo>
                      <a:pt x="240" y="81"/>
                    </a:lnTo>
                    <a:lnTo>
                      <a:pt x="242" y="81"/>
                    </a:lnTo>
                    <a:lnTo>
                      <a:pt x="242" y="82"/>
                    </a:lnTo>
                    <a:lnTo>
                      <a:pt x="243" y="82"/>
                    </a:lnTo>
                    <a:lnTo>
                      <a:pt x="244" y="82"/>
                    </a:lnTo>
                    <a:lnTo>
                      <a:pt x="245" y="82"/>
                    </a:lnTo>
                    <a:lnTo>
                      <a:pt x="246" y="82"/>
                    </a:lnTo>
                    <a:lnTo>
                      <a:pt x="249" y="82"/>
                    </a:lnTo>
                    <a:lnTo>
                      <a:pt x="251" y="81"/>
                    </a:lnTo>
                    <a:lnTo>
                      <a:pt x="253" y="80"/>
                    </a:lnTo>
                    <a:lnTo>
                      <a:pt x="255" y="79"/>
                    </a:lnTo>
                    <a:lnTo>
                      <a:pt x="257" y="76"/>
                    </a:lnTo>
                    <a:lnTo>
                      <a:pt x="258" y="74"/>
                    </a:lnTo>
                    <a:lnTo>
                      <a:pt x="259" y="72"/>
                    </a:lnTo>
                    <a:lnTo>
                      <a:pt x="259" y="69"/>
                    </a:lnTo>
                    <a:close/>
                    <a:moveTo>
                      <a:pt x="339" y="1"/>
                    </a:moveTo>
                    <a:lnTo>
                      <a:pt x="339" y="92"/>
                    </a:lnTo>
                    <a:lnTo>
                      <a:pt x="323" y="92"/>
                    </a:lnTo>
                    <a:lnTo>
                      <a:pt x="323" y="84"/>
                    </a:lnTo>
                    <a:lnTo>
                      <a:pt x="322" y="87"/>
                    </a:lnTo>
                    <a:lnTo>
                      <a:pt x="321" y="89"/>
                    </a:lnTo>
                    <a:lnTo>
                      <a:pt x="319" y="90"/>
                    </a:lnTo>
                    <a:lnTo>
                      <a:pt x="318" y="91"/>
                    </a:lnTo>
                    <a:lnTo>
                      <a:pt x="315" y="92"/>
                    </a:lnTo>
                    <a:lnTo>
                      <a:pt x="314" y="92"/>
                    </a:lnTo>
                    <a:lnTo>
                      <a:pt x="312" y="93"/>
                    </a:lnTo>
                    <a:lnTo>
                      <a:pt x="310" y="93"/>
                    </a:lnTo>
                    <a:lnTo>
                      <a:pt x="308" y="93"/>
                    </a:lnTo>
                    <a:lnTo>
                      <a:pt x="307" y="93"/>
                    </a:lnTo>
                    <a:lnTo>
                      <a:pt x="301" y="93"/>
                    </a:lnTo>
                    <a:lnTo>
                      <a:pt x="297" y="91"/>
                    </a:lnTo>
                    <a:lnTo>
                      <a:pt x="292" y="88"/>
                    </a:lnTo>
                    <a:lnTo>
                      <a:pt x="289" y="83"/>
                    </a:lnTo>
                    <a:lnTo>
                      <a:pt x="287" y="77"/>
                    </a:lnTo>
                    <a:lnTo>
                      <a:pt x="285" y="72"/>
                    </a:lnTo>
                    <a:lnTo>
                      <a:pt x="284" y="66"/>
                    </a:lnTo>
                    <a:lnTo>
                      <a:pt x="284" y="59"/>
                    </a:lnTo>
                    <a:lnTo>
                      <a:pt x="284" y="50"/>
                    </a:lnTo>
                    <a:lnTo>
                      <a:pt x="287" y="43"/>
                    </a:lnTo>
                    <a:lnTo>
                      <a:pt x="288" y="37"/>
                    </a:lnTo>
                    <a:lnTo>
                      <a:pt x="291" y="32"/>
                    </a:lnTo>
                    <a:lnTo>
                      <a:pt x="295" y="29"/>
                    </a:lnTo>
                    <a:lnTo>
                      <a:pt x="298" y="26"/>
                    </a:lnTo>
                    <a:lnTo>
                      <a:pt x="303" y="24"/>
                    </a:lnTo>
                    <a:lnTo>
                      <a:pt x="307" y="23"/>
                    </a:lnTo>
                    <a:lnTo>
                      <a:pt x="310" y="23"/>
                    </a:lnTo>
                    <a:lnTo>
                      <a:pt x="312" y="24"/>
                    </a:lnTo>
                    <a:lnTo>
                      <a:pt x="313" y="24"/>
                    </a:lnTo>
                    <a:lnTo>
                      <a:pt x="315" y="26"/>
                    </a:lnTo>
                    <a:lnTo>
                      <a:pt x="316" y="27"/>
                    </a:lnTo>
                    <a:lnTo>
                      <a:pt x="319" y="28"/>
                    </a:lnTo>
                    <a:lnTo>
                      <a:pt x="320" y="29"/>
                    </a:lnTo>
                    <a:lnTo>
                      <a:pt x="321" y="30"/>
                    </a:lnTo>
                    <a:lnTo>
                      <a:pt x="321" y="31"/>
                    </a:lnTo>
                    <a:lnTo>
                      <a:pt x="322" y="31"/>
                    </a:lnTo>
                    <a:lnTo>
                      <a:pt x="322" y="32"/>
                    </a:lnTo>
                    <a:lnTo>
                      <a:pt x="322" y="34"/>
                    </a:lnTo>
                    <a:lnTo>
                      <a:pt x="323" y="34"/>
                    </a:lnTo>
                    <a:lnTo>
                      <a:pt x="323" y="1"/>
                    </a:lnTo>
                    <a:lnTo>
                      <a:pt x="339" y="1"/>
                    </a:lnTo>
                    <a:close/>
                    <a:moveTo>
                      <a:pt x="299" y="60"/>
                    </a:moveTo>
                    <a:lnTo>
                      <a:pt x="299" y="61"/>
                    </a:lnTo>
                    <a:lnTo>
                      <a:pt x="299" y="62"/>
                    </a:lnTo>
                    <a:lnTo>
                      <a:pt x="299" y="64"/>
                    </a:lnTo>
                    <a:lnTo>
                      <a:pt x="299" y="65"/>
                    </a:lnTo>
                    <a:lnTo>
                      <a:pt x="299" y="66"/>
                    </a:lnTo>
                    <a:lnTo>
                      <a:pt x="299" y="67"/>
                    </a:lnTo>
                    <a:lnTo>
                      <a:pt x="300" y="69"/>
                    </a:lnTo>
                    <a:lnTo>
                      <a:pt x="301" y="72"/>
                    </a:lnTo>
                    <a:lnTo>
                      <a:pt x="301" y="74"/>
                    </a:lnTo>
                    <a:lnTo>
                      <a:pt x="303" y="76"/>
                    </a:lnTo>
                    <a:lnTo>
                      <a:pt x="305" y="77"/>
                    </a:lnTo>
                    <a:lnTo>
                      <a:pt x="306" y="80"/>
                    </a:lnTo>
                    <a:lnTo>
                      <a:pt x="308" y="81"/>
                    </a:lnTo>
                    <a:lnTo>
                      <a:pt x="311" y="81"/>
                    </a:lnTo>
                    <a:lnTo>
                      <a:pt x="314" y="81"/>
                    </a:lnTo>
                    <a:lnTo>
                      <a:pt x="316" y="79"/>
                    </a:lnTo>
                    <a:lnTo>
                      <a:pt x="319" y="77"/>
                    </a:lnTo>
                    <a:lnTo>
                      <a:pt x="321" y="74"/>
                    </a:lnTo>
                    <a:lnTo>
                      <a:pt x="322" y="72"/>
                    </a:lnTo>
                    <a:lnTo>
                      <a:pt x="323" y="68"/>
                    </a:lnTo>
                    <a:lnTo>
                      <a:pt x="323" y="65"/>
                    </a:lnTo>
                    <a:lnTo>
                      <a:pt x="323" y="61"/>
                    </a:lnTo>
                    <a:lnTo>
                      <a:pt x="323" y="60"/>
                    </a:lnTo>
                    <a:lnTo>
                      <a:pt x="323" y="57"/>
                    </a:lnTo>
                    <a:lnTo>
                      <a:pt x="323" y="52"/>
                    </a:lnTo>
                    <a:lnTo>
                      <a:pt x="322" y="49"/>
                    </a:lnTo>
                    <a:lnTo>
                      <a:pt x="321" y="45"/>
                    </a:lnTo>
                    <a:lnTo>
                      <a:pt x="320" y="42"/>
                    </a:lnTo>
                    <a:lnTo>
                      <a:pt x="318" y="39"/>
                    </a:lnTo>
                    <a:lnTo>
                      <a:pt x="315" y="38"/>
                    </a:lnTo>
                    <a:lnTo>
                      <a:pt x="312" y="38"/>
                    </a:lnTo>
                    <a:lnTo>
                      <a:pt x="308" y="38"/>
                    </a:lnTo>
                    <a:lnTo>
                      <a:pt x="306" y="39"/>
                    </a:lnTo>
                    <a:lnTo>
                      <a:pt x="304" y="42"/>
                    </a:lnTo>
                    <a:lnTo>
                      <a:pt x="301" y="45"/>
                    </a:lnTo>
                    <a:lnTo>
                      <a:pt x="300" y="49"/>
                    </a:lnTo>
                    <a:lnTo>
                      <a:pt x="300" y="52"/>
                    </a:lnTo>
                    <a:lnTo>
                      <a:pt x="299" y="55"/>
                    </a:lnTo>
                    <a:lnTo>
                      <a:pt x="299" y="60"/>
                    </a:lnTo>
                    <a:close/>
                    <a:moveTo>
                      <a:pt x="406" y="59"/>
                    </a:moveTo>
                    <a:lnTo>
                      <a:pt x="406" y="68"/>
                    </a:lnTo>
                    <a:lnTo>
                      <a:pt x="404" y="75"/>
                    </a:lnTo>
                    <a:lnTo>
                      <a:pt x="402" y="82"/>
                    </a:lnTo>
                    <a:lnTo>
                      <a:pt x="398" y="87"/>
                    </a:lnTo>
                    <a:lnTo>
                      <a:pt x="394" y="90"/>
                    </a:lnTo>
                    <a:lnTo>
                      <a:pt x="389" y="92"/>
                    </a:lnTo>
                    <a:lnTo>
                      <a:pt x="383" y="93"/>
                    </a:lnTo>
                    <a:lnTo>
                      <a:pt x="377" y="93"/>
                    </a:lnTo>
                    <a:lnTo>
                      <a:pt x="373" y="93"/>
                    </a:lnTo>
                    <a:lnTo>
                      <a:pt x="367" y="92"/>
                    </a:lnTo>
                    <a:lnTo>
                      <a:pt x="362" y="90"/>
                    </a:lnTo>
                    <a:lnTo>
                      <a:pt x="358" y="87"/>
                    </a:lnTo>
                    <a:lnTo>
                      <a:pt x="354" y="82"/>
                    </a:lnTo>
                    <a:lnTo>
                      <a:pt x="352" y="75"/>
                    </a:lnTo>
                    <a:lnTo>
                      <a:pt x="350" y="68"/>
                    </a:lnTo>
                    <a:lnTo>
                      <a:pt x="350" y="59"/>
                    </a:lnTo>
                    <a:lnTo>
                      <a:pt x="350" y="50"/>
                    </a:lnTo>
                    <a:lnTo>
                      <a:pt x="352" y="43"/>
                    </a:lnTo>
                    <a:lnTo>
                      <a:pt x="354" y="36"/>
                    </a:lnTo>
                    <a:lnTo>
                      <a:pt x="358" y="31"/>
                    </a:lnTo>
                    <a:lnTo>
                      <a:pt x="362" y="28"/>
                    </a:lnTo>
                    <a:lnTo>
                      <a:pt x="367" y="26"/>
                    </a:lnTo>
                    <a:lnTo>
                      <a:pt x="373" y="23"/>
                    </a:lnTo>
                    <a:lnTo>
                      <a:pt x="377" y="23"/>
                    </a:lnTo>
                    <a:lnTo>
                      <a:pt x="383" y="23"/>
                    </a:lnTo>
                    <a:lnTo>
                      <a:pt x="389" y="26"/>
                    </a:lnTo>
                    <a:lnTo>
                      <a:pt x="394" y="28"/>
                    </a:lnTo>
                    <a:lnTo>
                      <a:pt x="398" y="31"/>
                    </a:lnTo>
                    <a:lnTo>
                      <a:pt x="402" y="36"/>
                    </a:lnTo>
                    <a:lnTo>
                      <a:pt x="404" y="43"/>
                    </a:lnTo>
                    <a:lnTo>
                      <a:pt x="406" y="50"/>
                    </a:lnTo>
                    <a:lnTo>
                      <a:pt x="406" y="59"/>
                    </a:lnTo>
                    <a:close/>
                    <a:moveTo>
                      <a:pt x="391" y="59"/>
                    </a:moveTo>
                    <a:lnTo>
                      <a:pt x="391" y="58"/>
                    </a:lnTo>
                    <a:lnTo>
                      <a:pt x="391" y="57"/>
                    </a:lnTo>
                    <a:lnTo>
                      <a:pt x="391" y="55"/>
                    </a:lnTo>
                    <a:lnTo>
                      <a:pt x="391" y="54"/>
                    </a:lnTo>
                    <a:lnTo>
                      <a:pt x="391" y="53"/>
                    </a:lnTo>
                    <a:lnTo>
                      <a:pt x="390" y="51"/>
                    </a:lnTo>
                    <a:lnTo>
                      <a:pt x="390" y="47"/>
                    </a:lnTo>
                    <a:lnTo>
                      <a:pt x="389" y="45"/>
                    </a:lnTo>
                    <a:lnTo>
                      <a:pt x="388" y="43"/>
                    </a:lnTo>
                    <a:lnTo>
                      <a:pt x="386" y="40"/>
                    </a:lnTo>
                    <a:lnTo>
                      <a:pt x="383" y="39"/>
                    </a:lnTo>
                    <a:lnTo>
                      <a:pt x="381" y="38"/>
                    </a:lnTo>
                    <a:lnTo>
                      <a:pt x="377" y="38"/>
                    </a:lnTo>
                    <a:lnTo>
                      <a:pt x="375" y="38"/>
                    </a:lnTo>
                    <a:lnTo>
                      <a:pt x="373" y="39"/>
                    </a:lnTo>
                    <a:lnTo>
                      <a:pt x="371" y="40"/>
                    </a:lnTo>
                    <a:lnTo>
                      <a:pt x="368" y="43"/>
                    </a:lnTo>
                    <a:lnTo>
                      <a:pt x="367" y="45"/>
                    </a:lnTo>
                    <a:lnTo>
                      <a:pt x="366" y="47"/>
                    </a:lnTo>
                    <a:lnTo>
                      <a:pt x="365" y="51"/>
                    </a:lnTo>
                    <a:lnTo>
                      <a:pt x="365" y="53"/>
                    </a:lnTo>
                    <a:lnTo>
                      <a:pt x="365" y="54"/>
                    </a:lnTo>
                    <a:lnTo>
                      <a:pt x="365" y="55"/>
                    </a:lnTo>
                    <a:lnTo>
                      <a:pt x="365" y="57"/>
                    </a:lnTo>
                    <a:lnTo>
                      <a:pt x="365" y="58"/>
                    </a:lnTo>
                    <a:lnTo>
                      <a:pt x="365" y="59"/>
                    </a:lnTo>
                    <a:lnTo>
                      <a:pt x="365" y="60"/>
                    </a:lnTo>
                    <a:lnTo>
                      <a:pt x="365" y="61"/>
                    </a:lnTo>
                    <a:lnTo>
                      <a:pt x="365" y="62"/>
                    </a:lnTo>
                    <a:lnTo>
                      <a:pt x="365" y="64"/>
                    </a:lnTo>
                    <a:lnTo>
                      <a:pt x="365" y="65"/>
                    </a:lnTo>
                    <a:lnTo>
                      <a:pt x="365" y="68"/>
                    </a:lnTo>
                    <a:lnTo>
                      <a:pt x="366" y="70"/>
                    </a:lnTo>
                    <a:lnTo>
                      <a:pt x="367" y="73"/>
                    </a:lnTo>
                    <a:lnTo>
                      <a:pt x="368" y="75"/>
                    </a:lnTo>
                    <a:lnTo>
                      <a:pt x="371" y="77"/>
                    </a:lnTo>
                    <a:lnTo>
                      <a:pt x="373" y="79"/>
                    </a:lnTo>
                    <a:lnTo>
                      <a:pt x="375" y="80"/>
                    </a:lnTo>
                    <a:lnTo>
                      <a:pt x="377" y="80"/>
                    </a:lnTo>
                    <a:lnTo>
                      <a:pt x="381" y="80"/>
                    </a:lnTo>
                    <a:lnTo>
                      <a:pt x="383" y="79"/>
                    </a:lnTo>
                    <a:lnTo>
                      <a:pt x="386" y="77"/>
                    </a:lnTo>
                    <a:lnTo>
                      <a:pt x="388" y="75"/>
                    </a:lnTo>
                    <a:lnTo>
                      <a:pt x="389" y="73"/>
                    </a:lnTo>
                    <a:lnTo>
                      <a:pt x="390" y="70"/>
                    </a:lnTo>
                    <a:lnTo>
                      <a:pt x="390" y="68"/>
                    </a:lnTo>
                    <a:lnTo>
                      <a:pt x="391" y="65"/>
                    </a:lnTo>
                    <a:lnTo>
                      <a:pt x="391" y="64"/>
                    </a:lnTo>
                    <a:lnTo>
                      <a:pt x="391" y="62"/>
                    </a:lnTo>
                    <a:lnTo>
                      <a:pt x="391" y="61"/>
                    </a:lnTo>
                    <a:lnTo>
                      <a:pt x="391" y="60"/>
                    </a:lnTo>
                    <a:lnTo>
                      <a:pt x="391" y="59"/>
                    </a:lnTo>
                    <a:close/>
                    <a:moveTo>
                      <a:pt x="464" y="60"/>
                    </a:moveTo>
                    <a:lnTo>
                      <a:pt x="464" y="92"/>
                    </a:lnTo>
                    <a:lnTo>
                      <a:pt x="449" y="92"/>
                    </a:lnTo>
                    <a:lnTo>
                      <a:pt x="449" y="1"/>
                    </a:lnTo>
                    <a:lnTo>
                      <a:pt x="482" y="1"/>
                    </a:lnTo>
                    <a:lnTo>
                      <a:pt x="488" y="1"/>
                    </a:lnTo>
                    <a:lnTo>
                      <a:pt x="494" y="4"/>
                    </a:lnTo>
                    <a:lnTo>
                      <a:pt x="497" y="6"/>
                    </a:lnTo>
                    <a:lnTo>
                      <a:pt x="501" y="9"/>
                    </a:lnTo>
                    <a:lnTo>
                      <a:pt x="504" y="13"/>
                    </a:lnTo>
                    <a:lnTo>
                      <a:pt x="506" y="17"/>
                    </a:lnTo>
                    <a:lnTo>
                      <a:pt x="508" y="23"/>
                    </a:lnTo>
                    <a:lnTo>
                      <a:pt x="508" y="30"/>
                    </a:lnTo>
                    <a:lnTo>
                      <a:pt x="508" y="31"/>
                    </a:lnTo>
                    <a:lnTo>
                      <a:pt x="508" y="32"/>
                    </a:lnTo>
                    <a:lnTo>
                      <a:pt x="506" y="35"/>
                    </a:lnTo>
                    <a:lnTo>
                      <a:pt x="506" y="36"/>
                    </a:lnTo>
                    <a:lnTo>
                      <a:pt x="506" y="37"/>
                    </a:lnTo>
                    <a:lnTo>
                      <a:pt x="506" y="39"/>
                    </a:lnTo>
                    <a:lnTo>
                      <a:pt x="505" y="40"/>
                    </a:lnTo>
                    <a:lnTo>
                      <a:pt x="505" y="43"/>
                    </a:lnTo>
                    <a:lnTo>
                      <a:pt x="503" y="46"/>
                    </a:lnTo>
                    <a:lnTo>
                      <a:pt x="502" y="49"/>
                    </a:lnTo>
                    <a:lnTo>
                      <a:pt x="499" y="52"/>
                    </a:lnTo>
                    <a:lnTo>
                      <a:pt x="497" y="54"/>
                    </a:lnTo>
                    <a:lnTo>
                      <a:pt x="494" y="57"/>
                    </a:lnTo>
                    <a:lnTo>
                      <a:pt x="490" y="59"/>
                    </a:lnTo>
                    <a:lnTo>
                      <a:pt x="487" y="60"/>
                    </a:lnTo>
                    <a:lnTo>
                      <a:pt x="482" y="60"/>
                    </a:lnTo>
                    <a:lnTo>
                      <a:pt x="464" y="60"/>
                    </a:lnTo>
                    <a:close/>
                    <a:moveTo>
                      <a:pt x="464" y="44"/>
                    </a:moveTo>
                    <a:lnTo>
                      <a:pt x="479" y="44"/>
                    </a:lnTo>
                    <a:lnTo>
                      <a:pt x="481" y="44"/>
                    </a:lnTo>
                    <a:lnTo>
                      <a:pt x="483" y="43"/>
                    </a:lnTo>
                    <a:lnTo>
                      <a:pt x="485" y="43"/>
                    </a:lnTo>
                    <a:lnTo>
                      <a:pt x="487" y="42"/>
                    </a:lnTo>
                    <a:lnTo>
                      <a:pt x="488" y="40"/>
                    </a:lnTo>
                    <a:lnTo>
                      <a:pt x="488" y="38"/>
                    </a:lnTo>
                    <a:lnTo>
                      <a:pt x="489" y="37"/>
                    </a:lnTo>
                    <a:lnTo>
                      <a:pt x="489" y="36"/>
                    </a:lnTo>
                    <a:lnTo>
                      <a:pt x="490" y="35"/>
                    </a:lnTo>
                    <a:lnTo>
                      <a:pt x="490" y="34"/>
                    </a:lnTo>
                    <a:lnTo>
                      <a:pt x="490" y="32"/>
                    </a:lnTo>
                    <a:lnTo>
                      <a:pt x="490" y="31"/>
                    </a:lnTo>
                    <a:lnTo>
                      <a:pt x="490" y="30"/>
                    </a:lnTo>
                    <a:lnTo>
                      <a:pt x="490" y="29"/>
                    </a:lnTo>
                    <a:lnTo>
                      <a:pt x="490" y="27"/>
                    </a:lnTo>
                    <a:lnTo>
                      <a:pt x="489" y="24"/>
                    </a:lnTo>
                    <a:lnTo>
                      <a:pt x="488" y="22"/>
                    </a:lnTo>
                    <a:lnTo>
                      <a:pt x="487" y="20"/>
                    </a:lnTo>
                    <a:lnTo>
                      <a:pt x="485" y="19"/>
                    </a:lnTo>
                    <a:lnTo>
                      <a:pt x="482" y="19"/>
                    </a:lnTo>
                    <a:lnTo>
                      <a:pt x="480" y="17"/>
                    </a:lnTo>
                    <a:lnTo>
                      <a:pt x="476" y="17"/>
                    </a:lnTo>
                    <a:lnTo>
                      <a:pt x="464" y="17"/>
                    </a:lnTo>
                    <a:lnTo>
                      <a:pt x="464" y="44"/>
                    </a:lnTo>
                    <a:close/>
                    <a:moveTo>
                      <a:pt x="567" y="59"/>
                    </a:moveTo>
                    <a:lnTo>
                      <a:pt x="567" y="68"/>
                    </a:lnTo>
                    <a:lnTo>
                      <a:pt x="565" y="75"/>
                    </a:lnTo>
                    <a:lnTo>
                      <a:pt x="563" y="82"/>
                    </a:lnTo>
                    <a:lnTo>
                      <a:pt x="559" y="87"/>
                    </a:lnTo>
                    <a:lnTo>
                      <a:pt x="555" y="90"/>
                    </a:lnTo>
                    <a:lnTo>
                      <a:pt x="550" y="92"/>
                    </a:lnTo>
                    <a:lnTo>
                      <a:pt x="544" y="93"/>
                    </a:lnTo>
                    <a:lnTo>
                      <a:pt x="539" y="93"/>
                    </a:lnTo>
                    <a:lnTo>
                      <a:pt x="534" y="93"/>
                    </a:lnTo>
                    <a:lnTo>
                      <a:pt x="528" y="92"/>
                    </a:lnTo>
                    <a:lnTo>
                      <a:pt x="524" y="90"/>
                    </a:lnTo>
                    <a:lnTo>
                      <a:pt x="519" y="87"/>
                    </a:lnTo>
                    <a:lnTo>
                      <a:pt x="516" y="82"/>
                    </a:lnTo>
                    <a:lnTo>
                      <a:pt x="513" y="75"/>
                    </a:lnTo>
                    <a:lnTo>
                      <a:pt x="511" y="68"/>
                    </a:lnTo>
                    <a:lnTo>
                      <a:pt x="511" y="59"/>
                    </a:lnTo>
                    <a:lnTo>
                      <a:pt x="511" y="50"/>
                    </a:lnTo>
                    <a:lnTo>
                      <a:pt x="513" y="43"/>
                    </a:lnTo>
                    <a:lnTo>
                      <a:pt x="516" y="36"/>
                    </a:lnTo>
                    <a:lnTo>
                      <a:pt x="519" y="31"/>
                    </a:lnTo>
                    <a:lnTo>
                      <a:pt x="524" y="28"/>
                    </a:lnTo>
                    <a:lnTo>
                      <a:pt x="528" y="26"/>
                    </a:lnTo>
                    <a:lnTo>
                      <a:pt x="534" y="23"/>
                    </a:lnTo>
                    <a:lnTo>
                      <a:pt x="539" y="23"/>
                    </a:lnTo>
                    <a:lnTo>
                      <a:pt x="544" y="23"/>
                    </a:lnTo>
                    <a:lnTo>
                      <a:pt x="550" y="26"/>
                    </a:lnTo>
                    <a:lnTo>
                      <a:pt x="555" y="28"/>
                    </a:lnTo>
                    <a:lnTo>
                      <a:pt x="559" y="31"/>
                    </a:lnTo>
                    <a:lnTo>
                      <a:pt x="563" y="36"/>
                    </a:lnTo>
                    <a:lnTo>
                      <a:pt x="565" y="43"/>
                    </a:lnTo>
                    <a:lnTo>
                      <a:pt x="567" y="50"/>
                    </a:lnTo>
                    <a:lnTo>
                      <a:pt x="567" y="59"/>
                    </a:lnTo>
                    <a:close/>
                    <a:moveTo>
                      <a:pt x="552" y="59"/>
                    </a:moveTo>
                    <a:lnTo>
                      <a:pt x="552" y="58"/>
                    </a:lnTo>
                    <a:lnTo>
                      <a:pt x="552" y="57"/>
                    </a:lnTo>
                    <a:lnTo>
                      <a:pt x="552" y="55"/>
                    </a:lnTo>
                    <a:lnTo>
                      <a:pt x="552" y="54"/>
                    </a:lnTo>
                    <a:lnTo>
                      <a:pt x="552" y="53"/>
                    </a:lnTo>
                    <a:lnTo>
                      <a:pt x="551" y="51"/>
                    </a:lnTo>
                    <a:lnTo>
                      <a:pt x="551" y="47"/>
                    </a:lnTo>
                    <a:lnTo>
                      <a:pt x="550" y="45"/>
                    </a:lnTo>
                    <a:lnTo>
                      <a:pt x="549" y="43"/>
                    </a:lnTo>
                    <a:lnTo>
                      <a:pt x="547" y="40"/>
                    </a:lnTo>
                    <a:lnTo>
                      <a:pt x="544" y="39"/>
                    </a:lnTo>
                    <a:lnTo>
                      <a:pt x="542" y="38"/>
                    </a:lnTo>
                    <a:lnTo>
                      <a:pt x="539" y="38"/>
                    </a:lnTo>
                    <a:lnTo>
                      <a:pt x="536" y="38"/>
                    </a:lnTo>
                    <a:lnTo>
                      <a:pt x="534" y="39"/>
                    </a:lnTo>
                    <a:lnTo>
                      <a:pt x="532" y="40"/>
                    </a:lnTo>
                    <a:lnTo>
                      <a:pt x="529" y="43"/>
                    </a:lnTo>
                    <a:lnTo>
                      <a:pt x="528" y="45"/>
                    </a:lnTo>
                    <a:lnTo>
                      <a:pt x="527" y="47"/>
                    </a:lnTo>
                    <a:lnTo>
                      <a:pt x="526" y="51"/>
                    </a:lnTo>
                    <a:lnTo>
                      <a:pt x="526" y="53"/>
                    </a:lnTo>
                    <a:lnTo>
                      <a:pt x="526" y="54"/>
                    </a:lnTo>
                    <a:lnTo>
                      <a:pt x="526" y="55"/>
                    </a:lnTo>
                    <a:lnTo>
                      <a:pt x="526" y="57"/>
                    </a:lnTo>
                    <a:lnTo>
                      <a:pt x="526" y="58"/>
                    </a:lnTo>
                    <a:lnTo>
                      <a:pt x="526" y="59"/>
                    </a:lnTo>
                    <a:lnTo>
                      <a:pt x="526" y="60"/>
                    </a:lnTo>
                    <a:lnTo>
                      <a:pt x="526" y="61"/>
                    </a:lnTo>
                    <a:lnTo>
                      <a:pt x="526" y="62"/>
                    </a:lnTo>
                    <a:lnTo>
                      <a:pt x="526" y="64"/>
                    </a:lnTo>
                    <a:lnTo>
                      <a:pt x="526" y="65"/>
                    </a:lnTo>
                    <a:lnTo>
                      <a:pt x="526" y="68"/>
                    </a:lnTo>
                    <a:lnTo>
                      <a:pt x="527" y="70"/>
                    </a:lnTo>
                    <a:lnTo>
                      <a:pt x="528" y="73"/>
                    </a:lnTo>
                    <a:lnTo>
                      <a:pt x="529" y="75"/>
                    </a:lnTo>
                    <a:lnTo>
                      <a:pt x="532" y="77"/>
                    </a:lnTo>
                    <a:lnTo>
                      <a:pt x="534" y="79"/>
                    </a:lnTo>
                    <a:lnTo>
                      <a:pt x="536" y="80"/>
                    </a:lnTo>
                    <a:lnTo>
                      <a:pt x="539" y="80"/>
                    </a:lnTo>
                    <a:lnTo>
                      <a:pt x="542" y="80"/>
                    </a:lnTo>
                    <a:lnTo>
                      <a:pt x="544" y="79"/>
                    </a:lnTo>
                    <a:lnTo>
                      <a:pt x="547" y="77"/>
                    </a:lnTo>
                    <a:lnTo>
                      <a:pt x="549" y="75"/>
                    </a:lnTo>
                    <a:lnTo>
                      <a:pt x="550" y="73"/>
                    </a:lnTo>
                    <a:lnTo>
                      <a:pt x="551" y="70"/>
                    </a:lnTo>
                    <a:lnTo>
                      <a:pt x="551" y="68"/>
                    </a:lnTo>
                    <a:lnTo>
                      <a:pt x="552" y="65"/>
                    </a:lnTo>
                    <a:lnTo>
                      <a:pt x="552" y="64"/>
                    </a:lnTo>
                    <a:lnTo>
                      <a:pt x="552" y="62"/>
                    </a:lnTo>
                    <a:lnTo>
                      <a:pt x="552" y="61"/>
                    </a:lnTo>
                    <a:lnTo>
                      <a:pt x="552" y="60"/>
                    </a:lnTo>
                    <a:lnTo>
                      <a:pt x="552" y="59"/>
                    </a:lnTo>
                    <a:close/>
                    <a:moveTo>
                      <a:pt x="578" y="92"/>
                    </a:moveTo>
                    <a:lnTo>
                      <a:pt x="578" y="24"/>
                    </a:lnTo>
                    <a:lnTo>
                      <a:pt x="592" y="24"/>
                    </a:lnTo>
                    <a:lnTo>
                      <a:pt x="592" y="37"/>
                    </a:lnTo>
                    <a:lnTo>
                      <a:pt x="593" y="37"/>
                    </a:lnTo>
                    <a:lnTo>
                      <a:pt x="594" y="35"/>
                    </a:lnTo>
                    <a:lnTo>
                      <a:pt x="595" y="32"/>
                    </a:lnTo>
                    <a:lnTo>
                      <a:pt x="596" y="30"/>
                    </a:lnTo>
                    <a:lnTo>
                      <a:pt x="597" y="28"/>
                    </a:lnTo>
                    <a:lnTo>
                      <a:pt x="600" y="26"/>
                    </a:lnTo>
                    <a:lnTo>
                      <a:pt x="602" y="24"/>
                    </a:lnTo>
                    <a:lnTo>
                      <a:pt x="604" y="23"/>
                    </a:lnTo>
                    <a:lnTo>
                      <a:pt x="608" y="23"/>
                    </a:lnTo>
                    <a:lnTo>
                      <a:pt x="609" y="23"/>
                    </a:lnTo>
                    <a:lnTo>
                      <a:pt x="610" y="23"/>
                    </a:lnTo>
                    <a:lnTo>
                      <a:pt x="610" y="42"/>
                    </a:lnTo>
                    <a:lnTo>
                      <a:pt x="609" y="42"/>
                    </a:lnTo>
                    <a:lnTo>
                      <a:pt x="608" y="42"/>
                    </a:lnTo>
                    <a:lnTo>
                      <a:pt x="607" y="42"/>
                    </a:lnTo>
                    <a:lnTo>
                      <a:pt x="603" y="42"/>
                    </a:lnTo>
                    <a:lnTo>
                      <a:pt x="600" y="43"/>
                    </a:lnTo>
                    <a:lnTo>
                      <a:pt x="597" y="44"/>
                    </a:lnTo>
                    <a:lnTo>
                      <a:pt x="596" y="45"/>
                    </a:lnTo>
                    <a:lnTo>
                      <a:pt x="595" y="47"/>
                    </a:lnTo>
                    <a:lnTo>
                      <a:pt x="594" y="50"/>
                    </a:lnTo>
                    <a:lnTo>
                      <a:pt x="593" y="53"/>
                    </a:lnTo>
                    <a:lnTo>
                      <a:pt x="593" y="55"/>
                    </a:lnTo>
                    <a:lnTo>
                      <a:pt x="593" y="57"/>
                    </a:lnTo>
                    <a:lnTo>
                      <a:pt x="593" y="58"/>
                    </a:lnTo>
                    <a:lnTo>
                      <a:pt x="593" y="92"/>
                    </a:lnTo>
                    <a:lnTo>
                      <a:pt x="578" y="92"/>
                    </a:lnTo>
                    <a:close/>
                    <a:moveTo>
                      <a:pt x="638" y="74"/>
                    </a:moveTo>
                    <a:lnTo>
                      <a:pt x="638" y="92"/>
                    </a:lnTo>
                    <a:lnTo>
                      <a:pt x="622" y="92"/>
                    </a:lnTo>
                    <a:lnTo>
                      <a:pt x="622" y="74"/>
                    </a:lnTo>
                    <a:lnTo>
                      <a:pt x="638" y="74"/>
                    </a:lnTo>
                    <a:close/>
                    <a:moveTo>
                      <a:pt x="638" y="27"/>
                    </a:moveTo>
                    <a:lnTo>
                      <a:pt x="638" y="46"/>
                    </a:lnTo>
                    <a:lnTo>
                      <a:pt x="622" y="46"/>
                    </a:lnTo>
                    <a:lnTo>
                      <a:pt x="622" y="27"/>
                    </a:lnTo>
                    <a:lnTo>
                      <a:pt x="638" y="27"/>
                    </a:lnTo>
                    <a:close/>
                    <a:moveTo>
                      <a:pt x="15" y="182"/>
                    </a:moveTo>
                    <a:lnTo>
                      <a:pt x="15" y="220"/>
                    </a:lnTo>
                    <a:lnTo>
                      <a:pt x="0" y="220"/>
                    </a:lnTo>
                    <a:lnTo>
                      <a:pt x="0" y="129"/>
                    </a:lnTo>
                    <a:lnTo>
                      <a:pt x="53" y="129"/>
                    </a:lnTo>
                    <a:lnTo>
                      <a:pt x="53" y="145"/>
                    </a:lnTo>
                    <a:lnTo>
                      <a:pt x="15" y="145"/>
                    </a:lnTo>
                    <a:lnTo>
                      <a:pt x="15" y="166"/>
                    </a:lnTo>
                    <a:lnTo>
                      <a:pt x="48" y="166"/>
                    </a:lnTo>
                    <a:lnTo>
                      <a:pt x="48" y="182"/>
                    </a:lnTo>
                    <a:lnTo>
                      <a:pt x="15" y="1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5" name="Freeform 2128">
                <a:extLst>
                  <a:ext uri="{FF2B5EF4-FFF2-40B4-BE49-F238E27FC236}">
                    <a16:creationId xmlns:a16="http://schemas.microsoft.com/office/drawing/2014/main" id="{1013F61B-B1EE-4980-9459-8C6F4E89C5B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61" y="4777"/>
                <a:ext cx="133" cy="46"/>
              </a:xfrm>
              <a:custGeom>
                <a:avLst/>
                <a:gdLst>
                  <a:gd name="T0" fmla="*/ 1 w 266"/>
                  <a:gd name="T1" fmla="*/ 1 h 92"/>
                  <a:gd name="T2" fmla="*/ 1 w 266"/>
                  <a:gd name="T3" fmla="*/ 1 h 92"/>
                  <a:gd name="T4" fmla="*/ 1 w 266"/>
                  <a:gd name="T5" fmla="*/ 1 h 92"/>
                  <a:gd name="T6" fmla="*/ 1 w 266"/>
                  <a:gd name="T7" fmla="*/ 1 h 92"/>
                  <a:gd name="T8" fmla="*/ 1 w 266"/>
                  <a:gd name="T9" fmla="*/ 1 h 92"/>
                  <a:gd name="T10" fmla="*/ 1 w 266"/>
                  <a:gd name="T11" fmla="*/ 1 h 92"/>
                  <a:gd name="T12" fmla="*/ 1 w 266"/>
                  <a:gd name="T13" fmla="*/ 1 h 92"/>
                  <a:gd name="T14" fmla="*/ 1 w 266"/>
                  <a:gd name="T15" fmla="*/ 1 h 92"/>
                  <a:gd name="T16" fmla="*/ 1 w 266"/>
                  <a:gd name="T17" fmla="*/ 1 h 92"/>
                  <a:gd name="T18" fmla="*/ 1 w 266"/>
                  <a:gd name="T19" fmla="*/ 1 h 92"/>
                  <a:gd name="T20" fmla="*/ 1 w 266"/>
                  <a:gd name="T21" fmla="*/ 1 h 92"/>
                  <a:gd name="T22" fmla="*/ 1 w 266"/>
                  <a:gd name="T23" fmla="*/ 1 h 92"/>
                  <a:gd name="T24" fmla="*/ 1 w 266"/>
                  <a:gd name="T25" fmla="*/ 1 h 92"/>
                  <a:gd name="T26" fmla="*/ 1 w 266"/>
                  <a:gd name="T27" fmla="*/ 1 h 92"/>
                  <a:gd name="T28" fmla="*/ 1 w 266"/>
                  <a:gd name="T29" fmla="*/ 1 h 92"/>
                  <a:gd name="T30" fmla="*/ 1 w 266"/>
                  <a:gd name="T31" fmla="*/ 1 h 92"/>
                  <a:gd name="T32" fmla="*/ 1 w 266"/>
                  <a:gd name="T33" fmla="*/ 1 h 92"/>
                  <a:gd name="T34" fmla="*/ 1 w 266"/>
                  <a:gd name="T35" fmla="*/ 1 h 92"/>
                  <a:gd name="T36" fmla="*/ 1 w 266"/>
                  <a:gd name="T37" fmla="*/ 1 h 92"/>
                  <a:gd name="T38" fmla="*/ 1 w 266"/>
                  <a:gd name="T39" fmla="*/ 1 h 92"/>
                  <a:gd name="T40" fmla="*/ 1 w 266"/>
                  <a:gd name="T41" fmla="*/ 1 h 92"/>
                  <a:gd name="T42" fmla="*/ 1 w 266"/>
                  <a:gd name="T43" fmla="*/ 1 h 92"/>
                  <a:gd name="T44" fmla="*/ 1 w 266"/>
                  <a:gd name="T45" fmla="*/ 1 h 92"/>
                  <a:gd name="T46" fmla="*/ 1 w 266"/>
                  <a:gd name="T47" fmla="*/ 1 h 92"/>
                  <a:gd name="T48" fmla="*/ 1 w 266"/>
                  <a:gd name="T49" fmla="*/ 1 h 92"/>
                  <a:gd name="T50" fmla="*/ 1 w 266"/>
                  <a:gd name="T51" fmla="*/ 1 h 92"/>
                  <a:gd name="T52" fmla="*/ 1 w 266"/>
                  <a:gd name="T53" fmla="*/ 1 h 92"/>
                  <a:gd name="T54" fmla="*/ 1 w 266"/>
                  <a:gd name="T55" fmla="*/ 1 h 92"/>
                  <a:gd name="T56" fmla="*/ 1 w 266"/>
                  <a:gd name="T57" fmla="*/ 1 h 92"/>
                  <a:gd name="T58" fmla="*/ 1 w 266"/>
                  <a:gd name="T59" fmla="*/ 1 h 92"/>
                  <a:gd name="T60" fmla="*/ 1 w 266"/>
                  <a:gd name="T61" fmla="*/ 1 h 92"/>
                  <a:gd name="T62" fmla="*/ 1 w 266"/>
                  <a:gd name="T63" fmla="*/ 1 h 92"/>
                  <a:gd name="T64" fmla="*/ 1 w 266"/>
                  <a:gd name="T65" fmla="*/ 1 h 92"/>
                  <a:gd name="T66" fmla="*/ 1 w 266"/>
                  <a:gd name="T67" fmla="*/ 1 h 92"/>
                  <a:gd name="T68" fmla="*/ 1 w 266"/>
                  <a:gd name="T69" fmla="*/ 1 h 92"/>
                  <a:gd name="T70" fmla="*/ 1 w 266"/>
                  <a:gd name="T71" fmla="*/ 0 h 92"/>
                  <a:gd name="T72" fmla="*/ 1 w 266"/>
                  <a:gd name="T73" fmla="*/ 1 h 92"/>
                  <a:gd name="T74" fmla="*/ 1 w 266"/>
                  <a:gd name="T75" fmla="*/ 1 h 92"/>
                  <a:gd name="T76" fmla="*/ 1 w 266"/>
                  <a:gd name="T77" fmla="*/ 1 h 92"/>
                  <a:gd name="T78" fmla="*/ 1 w 266"/>
                  <a:gd name="T79" fmla="*/ 1 h 92"/>
                  <a:gd name="T80" fmla="*/ 1 w 266"/>
                  <a:gd name="T81" fmla="*/ 1 h 92"/>
                  <a:gd name="T82" fmla="*/ 1 w 266"/>
                  <a:gd name="T83" fmla="*/ 1 h 92"/>
                  <a:gd name="T84" fmla="*/ 1 w 266"/>
                  <a:gd name="T85" fmla="*/ 1 h 92"/>
                  <a:gd name="T86" fmla="*/ 1 w 266"/>
                  <a:gd name="T87" fmla="*/ 1 h 92"/>
                  <a:gd name="T88" fmla="*/ 1 w 266"/>
                  <a:gd name="T89" fmla="*/ 1 h 92"/>
                  <a:gd name="T90" fmla="*/ 1 w 266"/>
                  <a:gd name="T91" fmla="*/ 1 h 92"/>
                  <a:gd name="T92" fmla="*/ 1 w 266"/>
                  <a:gd name="T93" fmla="*/ 1 h 92"/>
                  <a:gd name="T94" fmla="*/ 1 w 266"/>
                  <a:gd name="T95" fmla="*/ 1 h 92"/>
                  <a:gd name="T96" fmla="*/ 1 w 266"/>
                  <a:gd name="T97" fmla="*/ 1 h 92"/>
                  <a:gd name="T98" fmla="*/ 1 w 266"/>
                  <a:gd name="T99" fmla="*/ 1 h 92"/>
                  <a:gd name="T100" fmla="*/ 1 w 266"/>
                  <a:gd name="T101" fmla="*/ 1 h 92"/>
                  <a:gd name="T102" fmla="*/ 1 w 266"/>
                  <a:gd name="T103" fmla="*/ 1 h 92"/>
                  <a:gd name="T104" fmla="*/ 1 w 266"/>
                  <a:gd name="T105" fmla="*/ 1 h 92"/>
                  <a:gd name="T106" fmla="*/ 1 w 266"/>
                  <a:gd name="T107" fmla="*/ 1 h 92"/>
                  <a:gd name="T108" fmla="*/ 1 w 266"/>
                  <a:gd name="T109" fmla="*/ 1 h 92"/>
                  <a:gd name="T110" fmla="*/ 1 w 266"/>
                  <a:gd name="T111" fmla="*/ 1 h 92"/>
                  <a:gd name="T112" fmla="*/ 1 w 266"/>
                  <a:gd name="T113" fmla="*/ 1 h 92"/>
                  <a:gd name="T114" fmla="*/ 1 w 266"/>
                  <a:gd name="T115" fmla="*/ 1 h 92"/>
                  <a:gd name="T116" fmla="*/ 1 w 266"/>
                  <a:gd name="T117" fmla="*/ 1 h 92"/>
                  <a:gd name="T118" fmla="*/ 1 w 266"/>
                  <a:gd name="T119" fmla="*/ 1 h 92"/>
                  <a:gd name="T120" fmla="*/ 1 w 266"/>
                  <a:gd name="T121" fmla="*/ 1 h 92"/>
                  <a:gd name="T122" fmla="*/ 1 w 266"/>
                  <a:gd name="T123" fmla="*/ 1 h 92"/>
                  <a:gd name="T124" fmla="*/ 1 w 266"/>
                  <a:gd name="T125" fmla="*/ 1 h 9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66"/>
                  <a:gd name="T190" fmla="*/ 0 h 92"/>
                  <a:gd name="T191" fmla="*/ 266 w 266"/>
                  <a:gd name="T192" fmla="*/ 92 h 92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66" h="92">
                    <a:moveTo>
                      <a:pt x="38" y="72"/>
                    </a:moveTo>
                    <a:lnTo>
                      <a:pt x="53" y="72"/>
                    </a:lnTo>
                    <a:lnTo>
                      <a:pt x="51" y="76"/>
                    </a:lnTo>
                    <a:lnTo>
                      <a:pt x="49" y="81"/>
                    </a:lnTo>
                    <a:lnTo>
                      <a:pt x="47" y="84"/>
                    </a:lnTo>
                    <a:lnTo>
                      <a:pt x="44" y="88"/>
                    </a:lnTo>
                    <a:lnTo>
                      <a:pt x="42" y="89"/>
                    </a:lnTo>
                    <a:lnTo>
                      <a:pt x="39" y="90"/>
                    </a:lnTo>
                    <a:lnTo>
                      <a:pt x="36" y="91"/>
                    </a:lnTo>
                    <a:lnTo>
                      <a:pt x="33" y="92"/>
                    </a:lnTo>
                    <a:lnTo>
                      <a:pt x="32" y="92"/>
                    </a:lnTo>
                    <a:lnTo>
                      <a:pt x="31" y="92"/>
                    </a:lnTo>
                    <a:lnTo>
                      <a:pt x="30" y="92"/>
                    </a:lnTo>
                    <a:lnTo>
                      <a:pt x="28" y="92"/>
                    </a:lnTo>
                    <a:lnTo>
                      <a:pt x="23" y="92"/>
                    </a:lnTo>
                    <a:lnTo>
                      <a:pt x="17" y="91"/>
                    </a:lnTo>
                    <a:lnTo>
                      <a:pt x="12" y="89"/>
                    </a:lnTo>
                    <a:lnTo>
                      <a:pt x="8" y="85"/>
                    </a:lnTo>
                    <a:lnTo>
                      <a:pt x="4" y="81"/>
                    </a:lnTo>
                    <a:lnTo>
                      <a:pt x="2" y="74"/>
                    </a:lnTo>
                    <a:lnTo>
                      <a:pt x="0" y="66"/>
                    </a:lnTo>
                    <a:lnTo>
                      <a:pt x="0" y="57"/>
                    </a:lnTo>
                    <a:lnTo>
                      <a:pt x="0" y="54"/>
                    </a:lnTo>
                    <a:lnTo>
                      <a:pt x="0" y="53"/>
                    </a:lnTo>
                    <a:lnTo>
                      <a:pt x="0" y="51"/>
                    </a:lnTo>
                    <a:lnTo>
                      <a:pt x="0" y="50"/>
                    </a:lnTo>
                    <a:lnTo>
                      <a:pt x="0" y="47"/>
                    </a:lnTo>
                    <a:lnTo>
                      <a:pt x="1" y="45"/>
                    </a:lnTo>
                    <a:lnTo>
                      <a:pt x="1" y="43"/>
                    </a:lnTo>
                    <a:lnTo>
                      <a:pt x="2" y="40"/>
                    </a:lnTo>
                    <a:lnTo>
                      <a:pt x="3" y="37"/>
                    </a:lnTo>
                    <a:lnTo>
                      <a:pt x="4" y="34"/>
                    </a:lnTo>
                    <a:lnTo>
                      <a:pt x="7" y="30"/>
                    </a:lnTo>
                    <a:lnTo>
                      <a:pt x="10" y="28"/>
                    </a:lnTo>
                    <a:lnTo>
                      <a:pt x="13" y="26"/>
                    </a:lnTo>
                    <a:lnTo>
                      <a:pt x="17" y="23"/>
                    </a:lnTo>
                    <a:lnTo>
                      <a:pt x="23" y="22"/>
                    </a:lnTo>
                    <a:lnTo>
                      <a:pt x="27" y="22"/>
                    </a:lnTo>
                    <a:lnTo>
                      <a:pt x="28" y="22"/>
                    </a:lnTo>
                    <a:lnTo>
                      <a:pt x="30" y="22"/>
                    </a:lnTo>
                    <a:lnTo>
                      <a:pt x="31" y="22"/>
                    </a:lnTo>
                    <a:lnTo>
                      <a:pt x="32" y="22"/>
                    </a:lnTo>
                    <a:lnTo>
                      <a:pt x="33" y="22"/>
                    </a:lnTo>
                    <a:lnTo>
                      <a:pt x="34" y="23"/>
                    </a:lnTo>
                    <a:lnTo>
                      <a:pt x="38" y="24"/>
                    </a:lnTo>
                    <a:lnTo>
                      <a:pt x="41" y="27"/>
                    </a:lnTo>
                    <a:lnTo>
                      <a:pt x="44" y="30"/>
                    </a:lnTo>
                    <a:lnTo>
                      <a:pt x="48" y="34"/>
                    </a:lnTo>
                    <a:lnTo>
                      <a:pt x="50" y="38"/>
                    </a:lnTo>
                    <a:lnTo>
                      <a:pt x="53" y="44"/>
                    </a:lnTo>
                    <a:lnTo>
                      <a:pt x="54" y="51"/>
                    </a:lnTo>
                    <a:lnTo>
                      <a:pt x="54" y="60"/>
                    </a:lnTo>
                    <a:lnTo>
                      <a:pt x="54" y="62"/>
                    </a:lnTo>
                    <a:lnTo>
                      <a:pt x="13" y="62"/>
                    </a:lnTo>
                    <a:lnTo>
                      <a:pt x="13" y="64"/>
                    </a:lnTo>
                    <a:lnTo>
                      <a:pt x="15" y="64"/>
                    </a:lnTo>
                    <a:lnTo>
                      <a:pt x="15" y="65"/>
                    </a:lnTo>
                    <a:lnTo>
                      <a:pt x="15" y="66"/>
                    </a:lnTo>
                    <a:lnTo>
                      <a:pt x="15" y="67"/>
                    </a:lnTo>
                    <a:lnTo>
                      <a:pt x="15" y="68"/>
                    </a:lnTo>
                    <a:lnTo>
                      <a:pt x="15" y="69"/>
                    </a:lnTo>
                    <a:lnTo>
                      <a:pt x="15" y="70"/>
                    </a:lnTo>
                    <a:lnTo>
                      <a:pt x="16" y="72"/>
                    </a:lnTo>
                    <a:lnTo>
                      <a:pt x="17" y="74"/>
                    </a:lnTo>
                    <a:lnTo>
                      <a:pt x="18" y="75"/>
                    </a:lnTo>
                    <a:lnTo>
                      <a:pt x="20" y="76"/>
                    </a:lnTo>
                    <a:lnTo>
                      <a:pt x="21" y="77"/>
                    </a:lnTo>
                    <a:lnTo>
                      <a:pt x="24" y="79"/>
                    </a:lnTo>
                    <a:lnTo>
                      <a:pt x="26" y="80"/>
                    </a:lnTo>
                    <a:lnTo>
                      <a:pt x="28" y="80"/>
                    </a:lnTo>
                    <a:lnTo>
                      <a:pt x="30" y="80"/>
                    </a:lnTo>
                    <a:lnTo>
                      <a:pt x="32" y="79"/>
                    </a:lnTo>
                    <a:lnTo>
                      <a:pt x="33" y="79"/>
                    </a:lnTo>
                    <a:lnTo>
                      <a:pt x="34" y="77"/>
                    </a:lnTo>
                    <a:lnTo>
                      <a:pt x="35" y="76"/>
                    </a:lnTo>
                    <a:lnTo>
                      <a:pt x="36" y="75"/>
                    </a:lnTo>
                    <a:lnTo>
                      <a:pt x="38" y="74"/>
                    </a:lnTo>
                    <a:lnTo>
                      <a:pt x="38" y="73"/>
                    </a:lnTo>
                    <a:lnTo>
                      <a:pt x="38" y="72"/>
                    </a:lnTo>
                    <a:close/>
                    <a:moveTo>
                      <a:pt x="15" y="51"/>
                    </a:moveTo>
                    <a:lnTo>
                      <a:pt x="39" y="51"/>
                    </a:lnTo>
                    <a:lnTo>
                      <a:pt x="38" y="47"/>
                    </a:lnTo>
                    <a:lnTo>
                      <a:pt x="38" y="45"/>
                    </a:lnTo>
                    <a:lnTo>
                      <a:pt x="36" y="43"/>
                    </a:lnTo>
                    <a:lnTo>
                      <a:pt x="35" y="42"/>
                    </a:lnTo>
                    <a:lnTo>
                      <a:pt x="34" y="40"/>
                    </a:lnTo>
                    <a:lnTo>
                      <a:pt x="33" y="38"/>
                    </a:lnTo>
                    <a:lnTo>
                      <a:pt x="31" y="37"/>
                    </a:lnTo>
                    <a:lnTo>
                      <a:pt x="30" y="37"/>
                    </a:lnTo>
                    <a:lnTo>
                      <a:pt x="28" y="37"/>
                    </a:lnTo>
                    <a:lnTo>
                      <a:pt x="27" y="37"/>
                    </a:lnTo>
                    <a:lnTo>
                      <a:pt x="25" y="37"/>
                    </a:lnTo>
                    <a:lnTo>
                      <a:pt x="23" y="38"/>
                    </a:lnTo>
                    <a:lnTo>
                      <a:pt x="20" y="39"/>
                    </a:lnTo>
                    <a:lnTo>
                      <a:pt x="18" y="40"/>
                    </a:lnTo>
                    <a:lnTo>
                      <a:pt x="17" y="43"/>
                    </a:lnTo>
                    <a:lnTo>
                      <a:pt x="16" y="45"/>
                    </a:lnTo>
                    <a:lnTo>
                      <a:pt x="15" y="47"/>
                    </a:lnTo>
                    <a:lnTo>
                      <a:pt x="15" y="51"/>
                    </a:lnTo>
                    <a:close/>
                    <a:moveTo>
                      <a:pt x="96" y="67"/>
                    </a:moveTo>
                    <a:lnTo>
                      <a:pt x="96" y="67"/>
                    </a:lnTo>
                    <a:lnTo>
                      <a:pt x="112" y="67"/>
                    </a:lnTo>
                    <a:lnTo>
                      <a:pt x="112" y="68"/>
                    </a:lnTo>
                    <a:lnTo>
                      <a:pt x="112" y="69"/>
                    </a:lnTo>
                    <a:lnTo>
                      <a:pt x="112" y="72"/>
                    </a:lnTo>
                    <a:lnTo>
                      <a:pt x="111" y="73"/>
                    </a:lnTo>
                    <a:lnTo>
                      <a:pt x="111" y="74"/>
                    </a:lnTo>
                    <a:lnTo>
                      <a:pt x="110" y="76"/>
                    </a:lnTo>
                    <a:lnTo>
                      <a:pt x="110" y="77"/>
                    </a:lnTo>
                    <a:lnTo>
                      <a:pt x="109" y="80"/>
                    </a:lnTo>
                    <a:lnTo>
                      <a:pt x="108" y="82"/>
                    </a:lnTo>
                    <a:lnTo>
                      <a:pt x="107" y="84"/>
                    </a:lnTo>
                    <a:lnTo>
                      <a:pt x="104" y="87"/>
                    </a:lnTo>
                    <a:lnTo>
                      <a:pt x="101" y="89"/>
                    </a:lnTo>
                    <a:lnTo>
                      <a:pt x="97" y="90"/>
                    </a:lnTo>
                    <a:lnTo>
                      <a:pt x="94" y="91"/>
                    </a:lnTo>
                    <a:lnTo>
                      <a:pt x="91" y="92"/>
                    </a:lnTo>
                    <a:lnTo>
                      <a:pt x="86" y="92"/>
                    </a:lnTo>
                    <a:lnTo>
                      <a:pt x="80" y="92"/>
                    </a:lnTo>
                    <a:lnTo>
                      <a:pt x="76" y="91"/>
                    </a:lnTo>
                    <a:lnTo>
                      <a:pt x="71" y="89"/>
                    </a:lnTo>
                    <a:lnTo>
                      <a:pt x="68" y="87"/>
                    </a:lnTo>
                    <a:lnTo>
                      <a:pt x="65" y="82"/>
                    </a:lnTo>
                    <a:lnTo>
                      <a:pt x="63" y="77"/>
                    </a:lnTo>
                    <a:lnTo>
                      <a:pt x="62" y="74"/>
                    </a:lnTo>
                    <a:lnTo>
                      <a:pt x="61" y="69"/>
                    </a:lnTo>
                    <a:lnTo>
                      <a:pt x="61" y="68"/>
                    </a:lnTo>
                    <a:lnTo>
                      <a:pt x="61" y="67"/>
                    </a:lnTo>
                    <a:lnTo>
                      <a:pt x="61" y="66"/>
                    </a:lnTo>
                    <a:lnTo>
                      <a:pt x="61" y="65"/>
                    </a:lnTo>
                    <a:lnTo>
                      <a:pt x="61" y="64"/>
                    </a:lnTo>
                    <a:lnTo>
                      <a:pt x="61" y="62"/>
                    </a:lnTo>
                    <a:lnTo>
                      <a:pt x="61" y="61"/>
                    </a:lnTo>
                    <a:lnTo>
                      <a:pt x="61" y="60"/>
                    </a:lnTo>
                    <a:lnTo>
                      <a:pt x="61" y="52"/>
                    </a:lnTo>
                    <a:lnTo>
                      <a:pt x="62" y="44"/>
                    </a:lnTo>
                    <a:lnTo>
                      <a:pt x="64" y="38"/>
                    </a:lnTo>
                    <a:lnTo>
                      <a:pt x="66" y="32"/>
                    </a:lnTo>
                    <a:lnTo>
                      <a:pt x="70" y="28"/>
                    </a:lnTo>
                    <a:lnTo>
                      <a:pt x="74" y="24"/>
                    </a:lnTo>
                    <a:lnTo>
                      <a:pt x="80" y="23"/>
                    </a:lnTo>
                    <a:lnTo>
                      <a:pt x="87" y="22"/>
                    </a:lnTo>
                    <a:lnTo>
                      <a:pt x="88" y="22"/>
                    </a:lnTo>
                    <a:lnTo>
                      <a:pt x="89" y="22"/>
                    </a:lnTo>
                    <a:lnTo>
                      <a:pt x="91" y="22"/>
                    </a:lnTo>
                    <a:lnTo>
                      <a:pt x="92" y="22"/>
                    </a:lnTo>
                    <a:lnTo>
                      <a:pt x="93" y="22"/>
                    </a:lnTo>
                    <a:lnTo>
                      <a:pt x="94" y="23"/>
                    </a:lnTo>
                    <a:lnTo>
                      <a:pt x="95" y="23"/>
                    </a:lnTo>
                    <a:lnTo>
                      <a:pt x="99" y="24"/>
                    </a:lnTo>
                    <a:lnTo>
                      <a:pt x="102" y="27"/>
                    </a:lnTo>
                    <a:lnTo>
                      <a:pt x="104" y="29"/>
                    </a:lnTo>
                    <a:lnTo>
                      <a:pt x="107" y="31"/>
                    </a:lnTo>
                    <a:lnTo>
                      <a:pt x="109" y="35"/>
                    </a:lnTo>
                    <a:lnTo>
                      <a:pt x="111" y="38"/>
                    </a:lnTo>
                    <a:lnTo>
                      <a:pt x="112" y="43"/>
                    </a:lnTo>
                    <a:lnTo>
                      <a:pt x="112" y="49"/>
                    </a:lnTo>
                    <a:lnTo>
                      <a:pt x="96" y="47"/>
                    </a:lnTo>
                    <a:lnTo>
                      <a:pt x="96" y="46"/>
                    </a:lnTo>
                    <a:lnTo>
                      <a:pt x="96" y="45"/>
                    </a:lnTo>
                    <a:lnTo>
                      <a:pt x="95" y="44"/>
                    </a:lnTo>
                    <a:lnTo>
                      <a:pt x="95" y="43"/>
                    </a:lnTo>
                    <a:lnTo>
                      <a:pt x="94" y="42"/>
                    </a:lnTo>
                    <a:lnTo>
                      <a:pt x="94" y="40"/>
                    </a:lnTo>
                    <a:lnTo>
                      <a:pt x="93" y="39"/>
                    </a:lnTo>
                    <a:lnTo>
                      <a:pt x="92" y="38"/>
                    </a:lnTo>
                    <a:lnTo>
                      <a:pt x="91" y="38"/>
                    </a:lnTo>
                    <a:lnTo>
                      <a:pt x="88" y="37"/>
                    </a:lnTo>
                    <a:lnTo>
                      <a:pt x="87" y="37"/>
                    </a:lnTo>
                    <a:lnTo>
                      <a:pt x="85" y="37"/>
                    </a:lnTo>
                    <a:lnTo>
                      <a:pt x="82" y="38"/>
                    </a:lnTo>
                    <a:lnTo>
                      <a:pt x="80" y="39"/>
                    </a:lnTo>
                    <a:lnTo>
                      <a:pt x="79" y="42"/>
                    </a:lnTo>
                    <a:lnTo>
                      <a:pt x="78" y="44"/>
                    </a:lnTo>
                    <a:lnTo>
                      <a:pt x="77" y="46"/>
                    </a:lnTo>
                    <a:lnTo>
                      <a:pt x="76" y="50"/>
                    </a:lnTo>
                    <a:lnTo>
                      <a:pt x="76" y="52"/>
                    </a:lnTo>
                    <a:lnTo>
                      <a:pt x="76" y="53"/>
                    </a:lnTo>
                    <a:lnTo>
                      <a:pt x="76" y="54"/>
                    </a:lnTo>
                    <a:lnTo>
                      <a:pt x="76" y="55"/>
                    </a:lnTo>
                    <a:lnTo>
                      <a:pt x="76" y="57"/>
                    </a:lnTo>
                    <a:lnTo>
                      <a:pt x="76" y="58"/>
                    </a:lnTo>
                    <a:lnTo>
                      <a:pt x="76" y="59"/>
                    </a:lnTo>
                    <a:lnTo>
                      <a:pt x="76" y="60"/>
                    </a:lnTo>
                    <a:lnTo>
                      <a:pt x="76" y="61"/>
                    </a:lnTo>
                    <a:lnTo>
                      <a:pt x="76" y="62"/>
                    </a:lnTo>
                    <a:lnTo>
                      <a:pt x="76" y="64"/>
                    </a:lnTo>
                    <a:lnTo>
                      <a:pt x="76" y="65"/>
                    </a:lnTo>
                    <a:lnTo>
                      <a:pt x="76" y="66"/>
                    </a:lnTo>
                    <a:lnTo>
                      <a:pt x="76" y="68"/>
                    </a:lnTo>
                    <a:lnTo>
                      <a:pt x="77" y="70"/>
                    </a:lnTo>
                    <a:lnTo>
                      <a:pt x="78" y="73"/>
                    </a:lnTo>
                    <a:lnTo>
                      <a:pt x="79" y="75"/>
                    </a:lnTo>
                    <a:lnTo>
                      <a:pt x="80" y="76"/>
                    </a:lnTo>
                    <a:lnTo>
                      <a:pt x="81" y="79"/>
                    </a:lnTo>
                    <a:lnTo>
                      <a:pt x="84" y="80"/>
                    </a:lnTo>
                    <a:lnTo>
                      <a:pt x="87" y="80"/>
                    </a:lnTo>
                    <a:lnTo>
                      <a:pt x="88" y="80"/>
                    </a:lnTo>
                    <a:lnTo>
                      <a:pt x="89" y="79"/>
                    </a:lnTo>
                    <a:lnTo>
                      <a:pt x="91" y="79"/>
                    </a:lnTo>
                    <a:lnTo>
                      <a:pt x="92" y="77"/>
                    </a:lnTo>
                    <a:lnTo>
                      <a:pt x="93" y="76"/>
                    </a:lnTo>
                    <a:lnTo>
                      <a:pt x="94" y="75"/>
                    </a:lnTo>
                    <a:lnTo>
                      <a:pt x="94" y="74"/>
                    </a:lnTo>
                    <a:lnTo>
                      <a:pt x="95" y="73"/>
                    </a:lnTo>
                    <a:lnTo>
                      <a:pt x="95" y="72"/>
                    </a:lnTo>
                    <a:lnTo>
                      <a:pt x="96" y="70"/>
                    </a:lnTo>
                    <a:lnTo>
                      <a:pt x="96" y="69"/>
                    </a:lnTo>
                    <a:lnTo>
                      <a:pt x="96" y="68"/>
                    </a:lnTo>
                    <a:lnTo>
                      <a:pt x="96" y="67"/>
                    </a:lnTo>
                    <a:close/>
                    <a:moveTo>
                      <a:pt x="172" y="44"/>
                    </a:moveTo>
                    <a:lnTo>
                      <a:pt x="172" y="91"/>
                    </a:lnTo>
                    <a:lnTo>
                      <a:pt x="157" y="91"/>
                    </a:lnTo>
                    <a:lnTo>
                      <a:pt x="157" y="51"/>
                    </a:lnTo>
                    <a:lnTo>
                      <a:pt x="157" y="50"/>
                    </a:lnTo>
                    <a:lnTo>
                      <a:pt x="157" y="49"/>
                    </a:lnTo>
                    <a:lnTo>
                      <a:pt x="157" y="47"/>
                    </a:lnTo>
                    <a:lnTo>
                      <a:pt x="157" y="46"/>
                    </a:lnTo>
                    <a:lnTo>
                      <a:pt x="157" y="45"/>
                    </a:lnTo>
                    <a:lnTo>
                      <a:pt x="157" y="44"/>
                    </a:lnTo>
                    <a:lnTo>
                      <a:pt x="156" y="43"/>
                    </a:lnTo>
                    <a:lnTo>
                      <a:pt x="156" y="40"/>
                    </a:lnTo>
                    <a:lnTo>
                      <a:pt x="155" y="39"/>
                    </a:lnTo>
                    <a:lnTo>
                      <a:pt x="154" y="38"/>
                    </a:lnTo>
                    <a:lnTo>
                      <a:pt x="153" y="38"/>
                    </a:lnTo>
                    <a:lnTo>
                      <a:pt x="150" y="37"/>
                    </a:lnTo>
                    <a:lnTo>
                      <a:pt x="148" y="37"/>
                    </a:lnTo>
                    <a:lnTo>
                      <a:pt x="146" y="37"/>
                    </a:lnTo>
                    <a:lnTo>
                      <a:pt x="143" y="38"/>
                    </a:lnTo>
                    <a:lnTo>
                      <a:pt x="142" y="39"/>
                    </a:lnTo>
                    <a:lnTo>
                      <a:pt x="140" y="40"/>
                    </a:lnTo>
                    <a:lnTo>
                      <a:pt x="139" y="43"/>
                    </a:lnTo>
                    <a:lnTo>
                      <a:pt x="138" y="46"/>
                    </a:lnTo>
                    <a:lnTo>
                      <a:pt x="137" y="50"/>
                    </a:lnTo>
                    <a:lnTo>
                      <a:pt x="137" y="53"/>
                    </a:lnTo>
                    <a:lnTo>
                      <a:pt x="137" y="91"/>
                    </a:lnTo>
                    <a:lnTo>
                      <a:pt x="122" y="91"/>
                    </a:lnTo>
                    <a:lnTo>
                      <a:pt x="122" y="0"/>
                    </a:lnTo>
                    <a:lnTo>
                      <a:pt x="137" y="0"/>
                    </a:lnTo>
                    <a:lnTo>
                      <a:pt x="137" y="32"/>
                    </a:lnTo>
                    <a:lnTo>
                      <a:pt x="138" y="30"/>
                    </a:lnTo>
                    <a:lnTo>
                      <a:pt x="139" y="28"/>
                    </a:lnTo>
                    <a:lnTo>
                      <a:pt x="141" y="27"/>
                    </a:lnTo>
                    <a:lnTo>
                      <a:pt x="142" y="24"/>
                    </a:lnTo>
                    <a:lnTo>
                      <a:pt x="145" y="23"/>
                    </a:lnTo>
                    <a:lnTo>
                      <a:pt x="148" y="23"/>
                    </a:lnTo>
                    <a:lnTo>
                      <a:pt x="150" y="22"/>
                    </a:lnTo>
                    <a:lnTo>
                      <a:pt x="153" y="22"/>
                    </a:lnTo>
                    <a:lnTo>
                      <a:pt x="157" y="22"/>
                    </a:lnTo>
                    <a:lnTo>
                      <a:pt x="161" y="23"/>
                    </a:lnTo>
                    <a:lnTo>
                      <a:pt x="164" y="26"/>
                    </a:lnTo>
                    <a:lnTo>
                      <a:pt x="167" y="28"/>
                    </a:lnTo>
                    <a:lnTo>
                      <a:pt x="169" y="31"/>
                    </a:lnTo>
                    <a:lnTo>
                      <a:pt x="171" y="35"/>
                    </a:lnTo>
                    <a:lnTo>
                      <a:pt x="172" y="39"/>
                    </a:lnTo>
                    <a:lnTo>
                      <a:pt x="172" y="45"/>
                    </a:lnTo>
                    <a:lnTo>
                      <a:pt x="172" y="44"/>
                    </a:lnTo>
                    <a:close/>
                    <a:moveTo>
                      <a:pt x="233" y="42"/>
                    </a:moveTo>
                    <a:lnTo>
                      <a:pt x="233" y="79"/>
                    </a:lnTo>
                    <a:lnTo>
                      <a:pt x="233" y="82"/>
                    </a:lnTo>
                    <a:lnTo>
                      <a:pt x="233" y="84"/>
                    </a:lnTo>
                    <a:lnTo>
                      <a:pt x="233" y="85"/>
                    </a:lnTo>
                    <a:lnTo>
                      <a:pt x="234" y="87"/>
                    </a:lnTo>
                    <a:lnTo>
                      <a:pt x="234" y="88"/>
                    </a:lnTo>
                    <a:lnTo>
                      <a:pt x="236" y="88"/>
                    </a:lnTo>
                    <a:lnTo>
                      <a:pt x="236" y="89"/>
                    </a:lnTo>
                    <a:lnTo>
                      <a:pt x="237" y="89"/>
                    </a:lnTo>
                    <a:lnTo>
                      <a:pt x="237" y="91"/>
                    </a:lnTo>
                    <a:lnTo>
                      <a:pt x="221" y="91"/>
                    </a:lnTo>
                    <a:lnTo>
                      <a:pt x="219" y="91"/>
                    </a:lnTo>
                    <a:lnTo>
                      <a:pt x="219" y="90"/>
                    </a:lnTo>
                    <a:lnTo>
                      <a:pt x="219" y="89"/>
                    </a:lnTo>
                    <a:lnTo>
                      <a:pt x="219" y="88"/>
                    </a:lnTo>
                    <a:lnTo>
                      <a:pt x="219" y="87"/>
                    </a:lnTo>
                    <a:lnTo>
                      <a:pt x="219" y="85"/>
                    </a:lnTo>
                    <a:lnTo>
                      <a:pt x="219" y="84"/>
                    </a:lnTo>
                    <a:lnTo>
                      <a:pt x="218" y="84"/>
                    </a:lnTo>
                    <a:lnTo>
                      <a:pt x="218" y="85"/>
                    </a:lnTo>
                    <a:lnTo>
                      <a:pt x="217" y="85"/>
                    </a:lnTo>
                    <a:lnTo>
                      <a:pt x="217" y="87"/>
                    </a:lnTo>
                    <a:lnTo>
                      <a:pt x="216" y="88"/>
                    </a:lnTo>
                    <a:lnTo>
                      <a:pt x="214" y="89"/>
                    </a:lnTo>
                    <a:lnTo>
                      <a:pt x="213" y="90"/>
                    </a:lnTo>
                    <a:lnTo>
                      <a:pt x="210" y="91"/>
                    </a:lnTo>
                    <a:lnTo>
                      <a:pt x="208" y="91"/>
                    </a:lnTo>
                    <a:lnTo>
                      <a:pt x="206" y="91"/>
                    </a:lnTo>
                    <a:lnTo>
                      <a:pt x="203" y="92"/>
                    </a:lnTo>
                    <a:lnTo>
                      <a:pt x="201" y="92"/>
                    </a:lnTo>
                    <a:lnTo>
                      <a:pt x="198" y="92"/>
                    </a:lnTo>
                    <a:lnTo>
                      <a:pt x="195" y="91"/>
                    </a:lnTo>
                    <a:lnTo>
                      <a:pt x="192" y="90"/>
                    </a:lnTo>
                    <a:lnTo>
                      <a:pt x="190" y="89"/>
                    </a:lnTo>
                    <a:lnTo>
                      <a:pt x="186" y="87"/>
                    </a:lnTo>
                    <a:lnTo>
                      <a:pt x="185" y="83"/>
                    </a:lnTo>
                    <a:lnTo>
                      <a:pt x="183" y="79"/>
                    </a:lnTo>
                    <a:lnTo>
                      <a:pt x="183" y="74"/>
                    </a:lnTo>
                    <a:lnTo>
                      <a:pt x="183" y="69"/>
                    </a:lnTo>
                    <a:lnTo>
                      <a:pt x="184" y="65"/>
                    </a:lnTo>
                    <a:lnTo>
                      <a:pt x="186" y="61"/>
                    </a:lnTo>
                    <a:lnTo>
                      <a:pt x="188" y="59"/>
                    </a:lnTo>
                    <a:lnTo>
                      <a:pt x="191" y="57"/>
                    </a:lnTo>
                    <a:lnTo>
                      <a:pt x="194" y="54"/>
                    </a:lnTo>
                    <a:lnTo>
                      <a:pt x="196" y="53"/>
                    </a:lnTo>
                    <a:lnTo>
                      <a:pt x="200" y="52"/>
                    </a:lnTo>
                    <a:lnTo>
                      <a:pt x="214" y="50"/>
                    </a:lnTo>
                    <a:lnTo>
                      <a:pt x="215" y="50"/>
                    </a:lnTo>
                    <a:lnTo>
                      <a:pt x="216" y="50"/>
                    </a:lnTo>
                    <a:lnTo>
                      <a:pt x="216" y="49"/>
                    </a:lnTo>
                    <a:lnTo>
                      <a:pt x="217" y="49"/>
                    </a:lnTo>
                    <a:lnTo>
                      <a:pt x="218" y="47"/>
                    </a:lnTo>
                    <a:lnTo>
                      <a:pt x="218" y="46"/>
                    </a:lnTo>
                    <a:lnTo>
                      <a:pt x="218" y="45"/>
                    </a:lnTo>
                    <a:lnTo>
                      <a:pt x="218" y="44"/>
                    </a:lnTo>
                    <a:lnTo>
                      <a:pt x="218" y="43"/>
                    </a:lnTo>
                    <a:lnTo>
                      <a:pt x="218" y="40"/>
                    </a:lnTo>
                    <a:lnTo>
                      <a:pt x="218" y="39"/>
                    </a:lnTo>
                    <a:lnTo>
                      <a:pt x="217" y="39"/>
                    </a:lnTo>
                    <a:lnTo>
                      <a:pt x="216" y="38"/>
                    </a:lnTo>
                    <a:lnTo>
                      <a:pt x="215" y="38"/>
                    </a:lnTo>
                    <a:lnTo>
                      <a:pt x="214" y="37"/>
                    </a:lnTo>
                    <a:lnTo>
                      <a:pt x="213" y="37"/>
                    </a:lnTo>
                    <a:lnTo>
                      <a:pt x="211" y="37"/>
                    </a:lnTo>
                    <a:lnTo>
                      <a:pt x="210" y="37"/>
                    </a:lnTo>
                    <a:lnTo>
                      <a:pt x="209" y="37"/>
                    </a:lnTo>
                    <a:lnTo>
                      <a:pt x="208" y="37"/>
                    </a:lnTo>
                    <a:lnTo>
                      <a:pt x="206" y="37"/>
                    </a:lnTo>
                    <a:lnTo>
                      <a:pt x="205" y="37"/>
                    </a:lnTo>
                    <a:lnTo>
                      <a:pt x="203" y="38"/>
                    </a:lnTo>
                    <a:lnTo>
                      <a:pt x="202" y="39"/>
                    </a:lnTo>
                    <a:lnTo>
                      <a:pt x="202" y="40"/>
                    </a:lnTo>
                    <a:lnTo>
                      <a:pt x="201" y="42"/>
                    </a:lnTo>
                    <a:lnTo>
                      <a:pt x="201" y="43"/>
                    </a:lnTo>
                    <a:lnTo>
                      <a:pt x="200" y="44"/>
                    </a:lnTo>
                    <a:lnTo>
                      <a:pt x="200" y="45"/>
                    </a:lnTo>
                    <a:lnTo>
                      <a:pt x="200" y="46"/>
                    </a:lnTo>
                    <a:lnTo>
                      <a:pt x="185" y="46"/>
                    </a:lnTo>
                    <a:lnTo>
                      <a:pt x="187" y="39"/>
                    </a:lnTo>
                    <a:lnTo>
                      <a:pt x="188" y="34"/>
                    </a:lnTo>
                    <a:lnTo>
                      <a:pt x="191" y="30"/>
                    </a:lnTo>
                    <a:lnTo>
                      <a:pt x="194" y="27"/>
                    </a:lnTo>
                    <a:lnTo>
                      <a:pt x="198" y="26"/>
                    </a:lnTo>
                    <a:lnTo>
                      <a:pt x="201" y="23"/>
                    </a:lnTo>
                    <a:lnTo>
                      <a:pt x="205" y="22"/>
                    </a:lnTo>
                    <a:lnTo>
                      <a:pt x="209" y="22"/>
                    </a:lnTo>
                    <a:lnTo>
                      <a:pt x="210" y="22"/>
                    </a:lnTo>
                    <a:lnTo>
                      <a:pt x="211" y="22"/>
                    </a:lnTo>
                    <a:lnTo>
                      <a:pt x="213" y="22"/>
                    </a:lnTo>
                    <a:lnTo>
                      <a:pt x="214" y="22"/>
                    </a:lnTo>
                    <a:lnTo>
                      <a:pt x="215" y="22"/>
                    </a:lnTo>
                    <a:lnTo>
                      <a:pt x="216" y="22"/>
                    </a:lnTo>
                    <a:lnTo>
                      <a:pt x="217" y="22"/>
                    </a:lnTo>
                    <a:lnTo>
                      <a:pt x="218" y="23"/>
                    </a:lnTo>
                    <a:lnTo>
                      <a:pt x="219" y="23"/>
                    </a:lnTo>
                    <a:lnTo>
                      <a:pt x="222" y="24"/>
                    </a:lnTo>
                    <a:lnTo>
                      <a:pt x="224" y="26"/>
                    </a:lnTo>
                    <a:lnTo>
                      <a:pt x="226" y="28"/>
                    </a:lnTo>
                    <a:lnTo>
                      <a:pt x="229" y="29"/>
                    </a:lnTo>
                    <a:lnTo>
                      <a:pt x="231" y="31"/>
                    </a:lnTo>
                    <a:lnTo>
                      <a:pt x="232" y="35"/>
                    </a:lnTo>
                    <a:lnTo>
                      <a:pt x="233" y="38"/>
                    </a:lnTo>
                    <a:lnTo>
                      <a:pt x="233" y="42"/>
                    </a:lnTo>
                    <a:close/>
                    <a:moveTo>
                      <a:pt x="218" y="68"/>
                    </a:moveTo>
                    <a:lnTo>
                      <a:pt x="218" y="59"/>
                    </a:lnTo>
                    <a:lnTo>
                      <a:pt x="218" y="60"/>
                    </a:lnTo>
                    <a:lnTo>
                      <a:pt x="217" y="60"/>
                    </a:lnTo>
                    <a:lnTo>
                      <a:pt x="216" y="60"/>
                    </a:lnTo>
                    <a:lnTo>
                      <a:pt x="215" y="61"/>
                    </a:lnTo>
                    <a:lnTo>
                      <a:pt x="214" y="61"/>
                    </a:lnTo>
                    <a:lnTo>
                      <a:pt x="213" y="61"/>
                    </a:lnTo>
                    <a:lnTo>
                      <a:pt x="210" y="62"/>
                    </a:lnTo>
                    <a:lnTo>
                      <a:pt x="209" y="62"/>
                    </a:lnTo>
                    <a:lnTo>
                      <a:pt x="207" y="64"/>
                    </a:lnTo>
                    <a:lnTo>
                      <a:pt x="205" y="64"/>
                    </a:lnTo>
                    <a:lnTo>
                      <a:pt x="203" y="65"/>
                    </a:lnTo>
                    <a:lnTo>
                      <a:pt x="201" y="66"/>
                    </a:lnTo>
                    <a:lnTo>
                      <a:pt x="200" y="67"/>
                    </a:lnTo>
                    <a:lnTo>
                      <a:pt x="200" y="68"/>
                    </a:lnTo>
                    <a:lnTo>
                      <a:pt x="199" y="70"/>
                    </a:lnTo>
                    <a:lnTo>
                      <a:pt x="199" y="73"/>
                    </a:lnTo>
                    <a:lnTo>
                      <a:pt x="199" y="74"/>
                    </a:lnTo>
                    <a:lnTo>
                      <a:pt x="199" y="76"/>
                    </a:lnTo>
                    <a:lnTo>
                      <a:pt x="199" y="77"/>
                    </a:lnTo>
                    <a:lnTo>
                      <a:pt x="200" y="79"/>
                    </a:lnTo>
                    <a:lnTo>
                      <a:pt x="201" y="80"/>
                    </a:lnTo>
                    <a:lnTo>
                      <a:pt x="202" y="80"/>
                    </a:lnTo>
                    <a:lnTo>
                      <a:pt x="202" y="81"/>
                    </a:lnTo>
                    <a:lnTo>
                      <a:pt x="203" y="81"/>
                    </a:lnTo>
                    <a:lnTo>
                      <a:pt x="205" y="81"/>
                    </a:lnTo>
                    <a:lnTo>
                      <a:pt x="206" y="81"/>
                    </a:lnTo>
                    <a:lnTo>
                      <a:pt x="208" y="81"/>
                    </a:lnTo>
                    <a:lnTo>
                      <a:pt x="210" y="80"/>
                    </a:lnTo>
                    <a:lnTo>
                      <a:pt x="213" y="79"/>
                    </a:lnTo>
                    <a:lnTo>
                      <a:pt x="215" y="77"/>
                    </a:lnTo>
                    <a:lnTo>
                      <a:pt x="216" y="75"/>
                    </a:lnTo>
                    <a:lnTo>
                      <a:pt x="217" y="73"/>
                    </a:lnTo>
                    <a:lnTo>
                      <a:pt x="218" y="70"/>
                    </a:lnTo>
                    <a:lnTo>
                      <a:pt x="218" y="68"/>
                    </a:lnTo>
                    <a:close/>
                    <a:moveTo>
                      <a:pt x="266" y="73"/>
                    </a:moveTo>
                    <a:lnTo>
                      <a:pt x="266" y="91"/>
                    </a:lnTo>
                    <a:lnTo>
                      <a:pt x="249" y="91"/>
                    </a:lnTo>
                    <a:lnTo>
                      <a:pt x="249" y="73"/>
                    </a:lnTo>
                    <a:lnTo>
                      <a:pt x="266" y="73"/>
                    </a:lnTo>
                    <a:close/>
                    <a:moveTo>
                      <a:pt x="266" y="26"/>
                    </a:moveTo>
                    <a:lnTo>
                      <a:pt x="266" y="45"/>
                    </a:lnTo>
                    <a:lnTo>
                      <a:pt x="249" y="45"/>
                    </a:lnTo>
                    <a:lnTo>
                      <a:pt x="249" y="26"/>
                    </a:lnTo>
                    <a:lnTo>
                      <a:pt x="266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6" name="Freeform 2129">
                <a:extLst>
                  <a:ext uri="{FF2B5EF4-FFF2-40B4-BE49-F238E27FC236}">
                    <a16:creationId xmlns:a16="http://schemas.microsoft.com/office/drawing/2014/main" id="{C7C2EE81-BEFB-4DD6-80CE-1B50AABB69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5" y="4824"/>
                <a:ext cx="600" cy="8"/>
              </a:xfrm>
              <a:custGeom>
                <a:avLst/>
                <a:gdLst>
                  <a:gd name="T0" fmla="*/ 4 w 1201"/>
                  <a:gd name="T1" fmla="*/ 1 h 16"/>
                  <a:gd name="T2" fmla="*/ 4 w 1201"/>
                  <a:gd name="T3" fmla="*/ 0 h 16"/>
                  <a:gd name="T4" fmla="*/ 0 w 1201"/>
                  <a:gd name="T5" fmla="*/ 0 h 16"/>
                  <a:gd name="T6" fmla="*/ 0 w 1201"/>
                  <a:gd name="T7" fmla="*/ 1 h 16"/>
                  <a:gd name="T8" fmla="*/ 4 w 1201"/>
                  <a:gd name="T9" fmla="*/ 1 h 16"/>
                  <a:gd name="T10" fmla="*/ 4 w 1201"/>
                  <a:gd name="T11" fmla="*/ 1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01"/>
                  <a:gd name="T19" fmla="*/ 0 h 16"/>
                  <a:gd name="T20" fmla="*/ 1201 w 1201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01" h="16">
                    <a:moveTo>
                      <a:pt x="1201" y="8"/>
                    </a:moveTo>
                    <a:lnTo>
                      <a:pt x="1201" y="0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1201" y="16"/>
                    </a:lnTo>
                    <a:lnTo>
                      <a:pt x="1201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7" name="Freeform 2130">
                <a:extLst>
                  <a:ext uri="{FF2B5EF4-FFF2-40B4-BE49-F238E27FC236}">
                    <a16:creationId xmlns:a16="http://schemas.microsoft.com/office/drawing/2014/main" id="{D020D15A-EC8E-4B2B-A081-587755B883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0" y="4760"/>
                <a:ext cx="456" cy="8"/>
              </a:xfrm>
              <a:custGeom>
                <a:avLst/>
                <a:gdLst>
                  <a:gd name="T0" fmla="*/ 4 w 912"/>
                  <a:gd name="T1" fmla="*/ 1 h 16"/>
                  <a:gd name="T2" fmla="*/ 4 w 912"/>
                  <a:gd name="T3" fmla="*/ 0 h 16"/>
                  <a:gd name="T4" fmla="*/ 0 w 912"/>
                  <a:gd name="T5" fmla="*/ 0 h 16"/>
                  <a:gd name="T6" fmla="*/ 0 w 912"/>
                  <a:gd name="T7" fmla="*/ 1 h 16"/>
                  <a:gd name="T8" fmla="*/ 4 w 912"/>
                  <a:gd name="T9" fmla="*/ 1 h 16"/>
                  <a:gd name="T10" fmla="*/ 4 w 912"/>
                  <a:gd name="T11" fmla="*/ 1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12"/>
                  <a:gd name="T19" fmla="*/ 0 h 16"/>
                  <a:gd name="T20" fmla="*/ 912 w 912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12" h="16">
                    <a:moveTo>
                      <a:pt x="912" y="8"/>
                    </a:moveTo>
                    <a:lnTo>
                      <a:pt x="912" y="0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912" y="16"/>
                    </a:lnTo>
                    <a:lnTo>
                      <a:pt x="912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aphicFrame>
          <p:nvGraphicFramePr>
            <p:cNvPr id="4374" name="Object 2131">
              <a:extLst>
                <a:ext uri="{FF2B5EF4-FFF2-40B4-BE49-F238E27FC236}">
                  <a16:creationId xmlns:a16="http://schemas.microsoft.com/office/drawing/2014/main" id="{8ADB87B8-A512-43A4-9381-8E3D4FB04B9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593" y="3752"/>
            <a:ext cx="557" cy="8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26" name="Clip" r:id="rId3" imgW="914400" imgH="1418234" progId="MS_ClipArt_Gallery.2">
                    <p:embed/>
                  </p:oleObj>
                </mc:Choice>
                <mc:Fallback>
                  <p:oleObj name="Clip" r:id="rId3" imgW="914400" imgH="1418234" progId="MS_ClipArt_Gallery.2">
                    <p:embed/>
                    <p:pic>
                      <p:nvPicPr>
                        <p:cNvPr id="0" name="Object 21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93" y="3752"/>
                          <a:ext cx="557" cy="8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375" name="Group 2132">
              <a:extLst>
                <a:ext uri="{FF2B5EF4-FFF2-40B4-BE49-F238E27FC236}">
                  <a16:creationId xmlns:a16="http://schemas.microsoft.com/office/drawing/2014/main" id="{C1CD0547-D777-4246-88ED-3DB4DE3C03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23" y="1308"/>
              <a:ext cx="1011" cy="2754"/>
              <a:chOff x="823" y="1308"/>
              <a:chExt cx="1011" cy="2754"/>
            </a:xfrm>
          </p:grpSpPr>
          <p:sp>
            <p:nvSpPr>
              <p:cNvPr id="4390" name="AutoShape 2133">
                <a:extLst>
                  <a:ext uri="{FF2B5EF4-FFF2-40B4-BE49-F238E27FC236}">
                    <a16:creationId xmlns:a16="http://schemas.microsoft.com/office/drawing/2014/main" id="{350AE456-D4F9-4539-90D9-0D80542DDF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538" y="3792"/>
                <a:ext cx="296" cy="134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endParaRPr lang="en-US" altLang="en-US"/>
              </a:p>
            </p:txBody>
          </p:sp>
          <p:sp>
            <p:nvSpPr>
              <p:cNvPr id="4391" name="AutoShape 2134">
                <a:extLst>
                  <a:ext uri="{FF2B5EF4-FFF2-40B4-BE49-F238E27FC236}">
                    <a16:creationId xmlns:a16="http://schemas.microsoft.com/office/drawing/2014/main" id="{E664BDD2-D275-40BD-8F26-0F5F77520E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9" y="1348"/>
                <a:ext cx="728" cy="2669"/>
              </a:xfrm>
              <a:prstGeom prst="roundRect">
                <a:avLst>
                  <a:gd name="adj" fmla="val 16667"/>
                </a:avLst>
              </a:prstGeom>
              <a:solidFill>
                <a:srgbClr val="DDDDDD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endParaRPr lang="en-US" altLang="en-US"/>
              </a:p>
            </p:txBody>
          </p:sp>
          <p:grpSp>
            <p:nvGrpSpPr>
              <p:cNvPr id="4392" name="Group 2135">
                <a:extLst>
                  <a:ext uri="{FF2B5EF4-FFF2-40B4-BE49-F238E27FC236}">
                    <a16:creationId xmlns:a16="http://schemas.microsoft.com/office/drawing/2014/main" id="{16ACD363-1026-4A9D-93A6-F89065C88CC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3773165">
                <a:off x="849" y="3082"/>
                <a:ext cx="1462" cy="386"/>
                <a:chOff x="2832" y="2832"/>
                <a:chExt cx="579" cy="153"/>
              </a:xfrm>
            </p:grpSpPr>
            <p:sp>
              <p:nvSpPr>
                <p:cNvPr id="4395" name="Freeform 2136">
                  <a:extLst>
                    <a:ext uri="{FF2B5EF4-FFF2-40B4-BE49-F238E27FC236}">
                      <a16:creationId xmlns:a16="http://schemas.microsoft.com/office/drawing/2014/main" id="{47173A08-E3FB-472E-97E4-E47FBD6AF5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32" y="2832"/>
                  <a:ext cx="579" cy="153"/>
                </a:xfrm>
                <a:custGeom>
                  <a:avLst/>
                  <a:gdLst>
                    <a:gd name="T0" fmla="*/ 16 w 579"/>
                    <a:gd name="T1" fmla="*/ 29 h 153"/>
                    <a:gd name="T2" fmla="*/ 30 w 579"/>
                    <a:gd name="T3" fmla="*/ 14 h 153"/>
                    <a:gd name="T4" fmla="*/ 63 w 579"/>
                    <a:gd name="T5" fmla="*/ 0 h 153"/>
                    <a:gd name="T6" fmla="*/ 117 w 579"/>
                    <a:gd name="T7" fmla="*/ 12 h 153"/>
                    <a:gd name="T8" fmla="*/ 141 w 579"/>
                    <a:gd name="T9" fmla="*/ 18 h 153"/>
                    <a:gd name="T10" fmla="*/ 159 w 579"/>
                    <a:gd name="T11" fmla="*/ 24 h 153"/>
                    <a:gd name="T12" fmla="*/ 180 w 579"/>
                    <a:gd name="T13" fmla="*/ 30 h 153"/>
                    <a:gd name="T14" fmla="*/ 201 w 579"/>
                    <a:gd name="T15" fmla="*/ 36 h 153"/>
                    <a:gd name="T16" fmla="*/ 219 w 579"/>
                    <a:gd name="T17" fmla="*/ 42 h 153"/>
                    <a:gd name="T18" fmla="*/ 237 w 579"/>
                    <a:gd name="T19" fmla="*/ 48 h 153"/>
                    <a:gd name="T20" fmla="*/ 261 w 579"/>
                    <a:gd name="T21" fmla="*/ 54 h 153"/>
                    <a:gd name="T22" fmla="*/ 294 w 579"/>
                    <a:gd name="T23" fmla="*/ 63 h 153"/>
                    <a:gd name="T24" fmla="*/ 315 w 579"/>
                    <a:gd name="T25" fmla="*/ 69 h 153"/>
                    <a:gd name="T26" fmla="*/ 390 w 579"/>
                    <a:gd name="T27" fmla="*/ 81 h 153"/>
                    <a:gd name="T28" fmla="*/ 427 w 579"/>
                    <a:gd name="T29" fmla="*/ 87 h 153"/>
                    <a:gd name="T30" fmla="*/ 469 w 579"/>
                    <a:gd name="T31" fmla="*/ 93 h 153"/>
                    <a:gd name="T32" fmla="*/ 543 w 579"/>
                    <a:gd name="T33" fmla="*/ 99 h 153"/>
                    <a:gd name="T34" fmla="*/ 573 w 579"/>
                    <a:gd name="T35" fmla="*/ 105 h 153"/>
                    <a:gd name="T36" fmla="*/ 579 w 579"/>
                    <a:gd name="T37" fmla="*/ 122 h 153"/>
                    <a:gd name="T38" fmla="*/ 565 w 579"/>
                    <a:gd name="T39" fmla="*/ 141 h 153"/>
                    <a:gd name="T40" fmla="*/ 507 w 579"/>
                    <a:gd name="T41" fmla="*/ 137 h 153"/>
                    <a:gd name="T42" fmla="*/ 423 w 579"/>
                    <a:gd name="T43" fmla="*/ 131 h 153"/>
                    <a:gd name="T44" fmla="*/ 315 w 579"/>
                    <a:gd name="T45" fmla="*/ 129 h 153"/>
                    <a:gd name="T46" fmla="*/ 249 w 579"/>
                    <a:gd name="T47" fmla="*/ 134 h 153"/>
                    <a:gd name="T48" fmla="*/ 184 w 579"/>
                    <a:gd name="T49" fmla="*/ 141 h 153"/>
                    <a:gd name="T50" fmla="*/ 105 w 579"/>
                    <a:gd name="T51" fmla="*/ 147 h 153"/>
                    <a:gd name="T52" fmla="*/ 76 w 579"/>
                    <a:gd name="T53" fmla="*/ 153 h 153"/>
                    <a:gd name="T54" fmla="*/ 43 w 579"/>
                    <a:gd name="T55" fmla="*/ 149 h 153"/>
                    <a:gd name="T56" fmla="*/ 6 w 579"/>
                    <a:gd name="T57" fmla="*/ 113 h 153"/>
                    <a:gd name="T58" fmla="*/ 1 w 579"/>
                    <a:gd name="T59" fmla="*/ 93 h 153"/>
                    <a:gd name="T60" fmla="*/ 3 w 579"/>
                    <a:gd name="T61" fmla="*/ 75 h 153"/>
                    <a:gd name="T62" fmla="*/ 9 w 579"/>
                    <a:gd name="T63" fmla="*/ 48 h 153"/>
                    <a:gd name="T64" fmla="*/ 24 w 579"/>
                    <a:gd name="T65" fmla="*/ 20 h 15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579"/>
                    <a:gd name="T100" fmla="*/ 0 h 153"/>
                    <a:gd name="T101" fmla="*/ 579 w 579"/>
                    <a:gd name="T102" fmla="*/ 153 h 153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579" h="153">
                      <a:moveTo>
                        <a:pt x="16" y="29"/>
                      </a:moveTo>
                      <a:cubicBezTo>
                        <a:pt x="20" y="23"/>
                        <a:pt x="23" y="15"/>
                        <a:pt x="30" y="14"/>
                      </a:cubicBezTo>
                      <a:cubicBezTo>
                        <a:pt x="41" y="6"/>
                        <a:pt x="50" y="3"/>
                        <a:pt x="63" y="0"/>
                      </a:cubicBezTo>
                      <a:cubicBezTo>
                        <a:pt x="81" y="4"/>
                        <a:pt x="99" y="9"/>
                        <a:pt x="117" y="12"/>
                      </a:cubicBezTo>
                      <a:cubicBezTo>
                        <a:pt x="124" y="15"/>
                        <a:pt x="133" y="17"/>
                        <a:pt x="141" y="18"/>
                      </a:cubicBezTo>
                      <a:cubicBezTo>
                        <a:pt x="147" y="21"/>
                        <a:pt x="153" y="23"/>
                        <a:pt x="159" y="24"/>
                      </a:cubicBezTo>
                      <a:cubicBezTo>
                        <a:pt x="165" y="27"/>
                        <a:pt x="173" y="29"/>
                        <a:pt x="180" y="30"/>
                      </a:cubicBezTo>
                      <a:cubicBezTo>
                        <a:pt x="186" y="33"/>
                        <a:pt x="194" y="35"/>
                        <a:pt x="201" y="36"/>
                      </a:cubicBezTo>
                      <a:cubicBezTo>
                        <a:pt x="207" y="39"/>
                        <a:pt x="213" y="41"/>
                        <a:pt x="219" y="42"/>
                      </a:cubicBezTo>
                      <a:cubicBezTo>
                        <a:pt x="225" y="45"/>
                        <a:pt x="231" y="47"/>
                        <a:pt x="237" y="48"/>
                      </a:cubicBezTo>
                      <a:cubicBezTo>
                        <a:pt x="245" y="52"/>
                        <a:pt x="252" y="53"/>
                        <a:pt x="261" y="54"/>
                      </a:cubicBezTo>
                      <a:cubicBezTo>
                        <a:pt x="271" y="59"/>
                        <a:pt x="283" y="61"/>
                        <a:pt x="294" y="63"/>
                      </a:cubicBezTo>
                      <a:cubicBezTo>
                        <a:pt x="300" y="66"/>
                        <a:pt x="308" y="68"/>
                        <a:pt x="315" y="69"/>
                      </a:cubicBezTo>
                      <a:cubicBezTo>
                        <a:pt x="334" y="79"/>
                        <a:pt x="368" y="79"/>
                        <a:pt x="390" y="81"/>
                      </a:cubicBezTo>
                      <a:cubicBezTo>
                        <a:pt x="400" y="86"/>
                        <a:pt x="416" y="85"/>
                        <a:pt x="427" y="87"/>
                      </a:cubicBezTo>
                      <a:cubicBezTo>
                        <a:pt x="440" y="92"/>
                        <a:pt x="456" y="92"/>
                        <a:pt x="469" y="93"/>
                      </a:cubicBezTo>
                      <a:cubicBezTo>
                        <a:pt x="492" y="98"/>
                        <a:pt x="519" y="98"/>
                        <a:pt x="543" y="99"/>
                      </a:cubicBezTo>
                      <a:cubicBezTo>
                        <a:pt x="554" y="100"/>
                        <a:pt x="564" y="99"/>
                        <a:pt x="573" y="105"/>
                      </a:cubicBezTo>
                      <a:cubicBezTo>
                        <a:pt x="576" y="111"/>
                        <a:pt x="577" y="116"/>
                        <a:pt x="579" y="122"/>
                      </a:cubicBezTo>
                      <a:cubicBezTo>
                        <a:pt x="575" y="130"/>
                        <a:pt x="576" y="139"/>
                        <a:pt x="565" y="141"/>
                      </a:cubicBezTo>
                      <a:cubicBezTo>
                        <a:pt x="546" y="140"/>
                        <a:pt x="526" y="138"/>
                        <a:pt x="507" y="137"/>
                      </a:cubicBezTo>
                      <a:cubicBezTo>
                        <a:pt x="483" y="129"/>
                        <a:pt x="447" y="132"/>
                        <a:pt x="423" y="131"/>
                      </a:cubicBezTo>
                      <a:cubicBezTo>
                        <a:pt x="386" y="127"/>
                        <a:pt x="353" y="128"/>
                        <a:pt x="315" y="129"/>
                      </a:cubicBezTo>
                      <a:cubicBezTo>
                        <a:pt x="270" y="133"/>
                        <a:pt x="292" y="131"/>
                        <a:pt x="249" y="134"/>
                      </a:cubicBezTo>
                      <a:cubicBezTo>
                        <a:pt x="227" y="138"/>
                        <a:pt x="206" y="140"/>
                        <a:pt x="184" y="141"/>
                      </a:cubicBezTo>
                      <a:cubicBezTo>
                        <a:pt x="157" y="145"/>
                        <a:pt x="133" y="146"/>
                        <a:pt x="105" y="147"/>
                      </a:cubicBezTo>
                      <a:cubicBezTo>
                        <a:pt x="95" y="149"/>
                        <a:pt x="86" y="151"/>
                        <a:pt x="76" y="153"/>
                      </a:cubicBezTo>
                      <a:cubicBezTo>
                        <a:pt x="65" y="152"/>
                        <a:pt x="54" y="151"/>
                        <a:pt x="43" y="149"/>
                      </a:cubicBezTo>
                      <a:cubicBezTo>
                        <a:pt x="25" y="140"/>
                        <a:pt x="18" y="129"/>
                        <a:pt x="6" y="113"/>
                      </a:cubicBezTo>
                      <a:cubicBezTo>
                        <a:pt x="4" y="106"/>
                        <a:pt x="4" y="100"/>
                        <a:pt x="1" y="93"/>
                      </a:cubicBezTo>
                      <a:cubicBezTo>
                        <a:pt x="0" y="86"/>
                        <a:pt x="0" y="81"/>
                        <a:pt x="3" y="75"/>
                      </a:cubicBezTo>
                      <a:cubicBezTo>
                        <a:pt x="5" y="66"/>
                        <a:pt x="6" y="57"/>
                        <a:pt x="9" y="48"/>
                      </a:cubicBezTo>
                      <a:cubicBezTo>
                        <a:pt x="11" y="38"/>
                        <a:pt x="14" y="25"/>
                        <a:pt x="24" y="20"/>
                      </a:cubicBezTo>
                    </a:path>
                  </a:pathLst>
                </a:custGeom>
                <a:solidFill>
                  <a:schemeClr val="tx1"/>
                </a:solidFill>
                <a:ln w="63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396" name="Oval 2137">
                  <a:extLst>
                    <a:ext uri="{FF2B5EF4-FFF2-40B4-BE49-F238E27FC236}">
                      <a16:creationId xmlns:a16="http://schemas.microsoft.com/office/drawing/2014/main" id="{D41A6CDE-0010-4631-A25C-219BFBBA3B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37" y="2927"/>
                  <a:ext cx="47" cy="47"/>
                </a:xfrm>
                <a:prstGeom prst="ellipse">
                  <a:avLst/>
                </a:prstGeom>
                <a:solidFill>
                  <a:srgbClr val="EAEAEA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>
                  <a:lvl1pPr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endParaRPr lang="en-US" altLang="en-US"/>
                </a:p>
              </p:txBody>
            </p:sp>
          </p:grpSp>
          <p:sp>
            <p:nvSpPr>
              <p:cNvPr id="4393" name="Rectangle 2138">
                <a:extLst>
                  <a:ext uri="{FF2B5EF4-FFF2-40B4-BE49-F238E27FC236}">
                    <a16:creationId xmlns:a16="http://schemas.microsoft.com/office/drawing/2014/main" id="{1593D9C9-3B19-4CC9-971D-1100F0B6B3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3" y="1308"/>
                <a:ext cx="207" cy="27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endParaRPr lang="en-US" altLang="en-US"/>
              </a:p>
            </p:txBody>
          </p:sp>
          <p:sp>
            <p:nvSpPr>
              <p:cNvPr id="4394" name="Line 2139">
                <a:extLst>
                  <a:ext uri="{FF2B5EF4-FFF2-40B4-BE49-F238E27FC236}">
                    <a16:creationId xmlns:a16="http://schemas.microsoft.com/office/drawing/2014/main" id="{5324A845-730F-4B23-888D-92AF6CA988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30" y="1346"/>
                <a:ext cx="0" cy="2676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4376" name="Group 2140">
              <a:extLst>
                <a:ext uri="{FF2B5EF4-FFF2-40B4-BE49-F238E27FC236}">
                  <a16:creationId xmlns:a16="http://schemas.microsoft.com/office/drawing/2014/main" id="{411A155C-6FBD-4114-9789-1CB65F831E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00" y="3799"/>
              <a:ext cx="341" cy="402"/>
              <a:chOff x="1740" y="3792"/>
              <a:chExt cx="341" cy="402"/>
            </a:xfrm>
          </p:grpSpPr>
          <p:sp>
            <p:nvSpPr>
              <p:cNvPr id="4377" name="Freeform 2141">
                <a:extLst>
                  <a:ext uri="{FF2B5EF4-FFF2-40B4-BE49-F238E27FC236}">
                    <a16:creationId xmlns:a16="http://schemas.microsoft.com/office/drawing/2014/main" id="{1A352A66-13CF-4380-A052-F4716141F1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3" y="3796"/>
                <a:ext cx="335" cy="394"/>
              </a:xfrm>
              <a:custGeom>
                <a:avLst/>
                <a:gdLst>
                  <a:gd name="T0" fmla="*/ 0 w 668"/>
                  <a:gd name="T1" fmla="*/ 4 h 788"/>
                  <a:gd name="T2" fmla="*/ 0 w 668"/>
                  <a:gd name="T3" fmla="*/ 2 h 788"/>
                  <a:gd name="T4" fmla="*/ 1 w 668"/>
                  <a:gd name="T5" fmla="*/ 1 h 788"/>
                  <a:gd name="T6" fmla="*/ 1 w 668"/>
                  <a:gd name="T7" fmla="*/ 1 h 788"/>
                  <a:gd name="T8" fmla="*/ 1 w 668"/>
                  <a:gd name="T9" fmla="*/ 1 h 788"/>
                  <a:gd name="T10" fmla="*/ 1 w 668"/>
                  <a:gd name="T11" fmla="*/ 1 h 788"/>
                  <a:gd name="T12" fmla="*/ 1 w 668"/>
                  <a:gd name="T13" fmla="*/ 1 h 788"/>
                  <a:gd name="T14" fmla="*/ 1 w 668"/>
                  <a:gd name="T15" fmla="*/ 1 h 788"/>
                  <a:gd name="T16" fmla="*/ 2 w 668"/>
                  <a:gd name="T17" fmla="*/ 1 h 788"/>
                  <a:gd name="T18" fmla="*/ 2 w 668"/>
                  <a:gd name="T19" fmla="*/ 0 h 788"/>
                  <a:gd name="T20" fmla="*/ 2 w 668"/>
                  <a:gd name="T21" fmla="*/ 1 h 788"/>
                  <a:gd name="T22" fmla="*/ 2 w 668"/>
                  <a:gd name="T23" fmla="*/ 1 h 788"/>
                  <a:gd name="T24" fmla="*/ 3 w 668"/>
                  <a:gd name="T25" fmla="*/ 1 h 788"/>
                  <a:gd name="T26" fmla="*/ 3 w 668"/>
                  <a:gd name="T27" fmla="*/ 1 h 788"/>
                  <a:gd name="T28" fmla="*/ 3 w 668"/>
                  <a:gd name="T29" fmla="*/ 1 h 788"/>
                  <a:gd name="T30" fmla="*/ 3 w 668"/>
                  <a:gd name="T31" fmla="*/ 1 h 788"/>
                  <a:gd name="T32" fmla="*/ 3 w 668"/>
                  <a:gd name="T33" fmla="*/ 1 h 788"/>
                  <a:gd name="T34" fmla="*/ 3 w 668"/>
                  <a:gd name="T35" fmla="*/ 2 h 788"/>
                  <a:gd name="T36" fmla="*/ 3 w 668"/>
                  <a:gd name="T37" fmla="*/ 4 h 788"/>
                  <a:gd name="T38" fmla="*/ 3 w 668"/>
                  <a:gd name="T39" fmla="*/ 4 h 788"/>
                  <a:gd name="T40" fmla="*/ 3 w 668"/>
                  <a:gd name="T41" fmla="*/ 2 h 788"/>
                  <a:gd name="T42" fmla="*/ 3 w 668"/>
                  <a:gd name="T43" fmla="*/ 2 h 788"/>
                  <a:gd name="T44" fmla="*/ 3 w 668"/>
                  <a:gd name="T45" fmla="*/ 1 h 788"/>
                  <a:gd name="T46" fmla="*/ 3 w 668"/>
                  <a:gd name="T47" fmla="*/ 1 h 788"/>
                  <a:gd name="T48" fmla="*/ 2 w 668"/>
                  <a:gd name="T49" fmla="*/ 1 h 788"/>
                  <a:gd name="T50" fmla="*/ 2 w 668"/>
                  <a:gd name="T51" fmla="*/ 1 h 788"/>
                  <a:gd name="T52" fmla="*/ 2 w 668"/>
                  <a:gd name="T53" fmla="*/ 1 h 788"/>
                  <a:gd name="T54" fmla="*/ 2 w 668"/>
                  <a:gd name="T55" fmla="*/ 1 h 788"/>
                  <a:gd name="T56" fmla="*/ 2 w 668"/>
                  <a:gd name="T57" fmla="*/ 1 h 788"/>
                  <a:gd name="T58" fmla="*/ 2 w 668"/>
                  <a:gd name="T59" fmla="*/ 1 h 788"/>
                  <a:gd name="T60" fmla="*/ 1 w 668"/>
                  <a:gd name="T61" fmla="*/ 1 h 788"/>
                  <a:gd name="T62" fmla="*/ 1 w 668"/>
                  <a:gd name="T63" fmla="*/ 1 h 788"/>
                  <a:gd name="T64" fmla="*/ 1 w 668"/>
                  <a:gd name="T65" fmla="*/ 1 h 788"/>
                  <a:gd name="T66" fmla="*/ 1 w 668"/>
                  <a:gd name="T67" fmla="*/ 1 h 788"/>
                  <a:gd name="T68" fmla="*/ 1 w 668"/>
                  <a:gd name="T69" fmla="*/ 1 h 788"/>
                  <a:gd name="T70" fmla="*/ 1 w 668"/>
                  <a:gd name="T71" fmla="*/ 2 h 788"/>
                  <a:gd name="T72" fmla="*/ 1 w 668"/>
                  <a:gd name="T73" fmla="*/ 2 h 788"/>
                  <a:gd name="T74" fmla="*/ 1 w 668"/>
                  <a:gd name="T75" fmla="*/ 4 h 788"/>
                  <a:gd name="T76" fmla="*/ 0 w 668"/>
                  <a:gd name="T77" fmla="*/ 4 h 78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668"/>
                  <a:gd name="T118" fmla="*/ 0 h 788"/>
                  <a:gd name="T119" fmla="*/ 668 w 668"/>
                  <a:gd name="T120" fmla="*/ 788 h 788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668" h="788">
                    <a:moveTo>
                      <a:pt x="0" y="788"/>
                    </a:moveTo>
                    <a:lnTo>
                      <a:pt x="0" y="306"/>
                    </a:lnTo>
                    <a:lnTo>
                      <a:pt x="8" y="234"/>
                    </a:lnTo>
                    <a:lnTo>
                      <a:pt x="29" y="171"/>
                    </a:lnTo>
                    <a:lnTo>
                      <a:pt x="61" y="119"/>
                    </a:lnTo>
                    <a:lnTo>
                      <a:pt x="105" y="75"/>
                    </a:lnTo>
                    <a:lnTo>
                      <a:pt x="155" y="42"/>
                    </a:lnTo>
                    <a:lnTo>
                      <a:pt x="211" y="19"/>
                    </a:lnTo>
                    <a:lnTo>
                      <a:pt x="272" y="4"/>
                    </a:lnTo>
                    <a:lnTo>
                      <a:pt x="334" y="0"/>
                    </a:lnTo>
                    <a:lnTo>
                      <a:pt x="396" y="4"/>
                    </a:lnTo>
                    <a:lnTo>
                      <a:pt x="457" y="19"/>
                    </a:lnTo>
                    <a:lnTo>
                      <a:pt x="513" y="43"/>
                    </a:lnTo>
                    <a:lnTo>
                      <a:pt x="563" y="76"/>
                    </a:lnTo>
                    <a:lnTo>
                      <a:pt x="607" y="120"/>
                    </a:lnTo>
                    <a:lnTo>
                      <a:pt x="639" y="172"/>
                    </a:lnTo>
                    <a:lnTo>
                      <a:pt x="660" y="235"/>
                    </a:lnTo>
                    <a:lnTo>
                      <a:pt x="668" y="306"/>
                    </a:lnTo>
                    <a:lnTo>
                      <a:pt x="668" y="788"/>
                    </a:lnTo>
                    <a:lnTo>
                      <a:pt x="557" y="788"/>
                    </a:lnTo>
                    <a:lnTo>
                      <a:pt x="557" y="306"/>
                    </a:lnTo>
                    <a:lnTo>
                      <a:pt x="552" y="264"/>
                    </a:lnTo>
                    <a:lnTo>
                      <a:pt x="538" y="227"/>
                    </a:lnTo>
                    <a:lnTo>
                      <a:pt x="516" y="195"/>
                    </a:lnTo>
                    <a:lnTo>
                      <a:pt x="488" y="167"/>
                    </a:lnTo>
                    <a:lnTo>
                      <a:pt x="453" y="144"/>
                    </a:lnTo>
                    <a:lnTo>
                      <a:pt x="415" y="128"/>
                    </a:lnTo>
                    <a:lnTo>
                      <a:pt x="375" y="117"/>
                    </a:lnTo>
                    <a:lnTo>
                      <a:pt x="334" y="112"/>
                    </a:lnTo>
                    <a:lnTo>
                      <a:pt x="293" y="112"/>
                    </a:lnTo>
                    <a:lnTo>
                      <a:pt x="253" y="120"/>
                    </a:lnTo>
                    <a:lnTo>
                      <a:pt x="215" y="133"/>
                    </a:lnTo>
                    <a:lnTo>
                      <a:pt x="181" y="153"/>
                    </a:lnTo>
                    <a:lnTo>
                      <a:pt x="152" y="181"/>
                    </a:lnTo>
                    <a:lnTo>
                      <a:pt x="130" y="215"/>
                    </a:lnTo>
                    <a:lnTo>
                      <a:pt x="116" y="257"/>
                    </a:lnTo>
                    <a:lnTo>
                      <a:pt x="111" y="306"/>
                    </a:lnTo>
                    <a:lnTo>
                      <a:pt x="111" y="788"/>
                    </a:lnTo>
                    <a:lnTo>
                      <a:pt x="0" y="78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8" name="Freeform 2142">
                <a:extLst>
                  <a:ext uri="{FF2B5EF4-FFF2-40B4-BE49-F238E27FC236}">
                    <a16:creationId xmlns:a16="http://schemas.microsoft.com/office/drawing/2014/main" id="{1C188866-D260-42AD-A25F-D22BC3CECE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3949"/>
                <a:ext cx="7" cy="241"/>
              </a:xfrm>
              <a:custGeom>
                <a:avLst/>
                <a:gdLst>
                  <a:gd name="T0" fmla="*/ 0 w 16"/>
                  <a:gd name="T1" fmla="*/ 0 h 482"/>
                  <a:gd name="T2" fmla="*/ 0 w 16"/>
                  <a:gd name="T3" fmla="*/ 0 h 482"/>
                  <a:gd name="T4" fmla="*/ 0 w 16"/>
                  <a:gd name="T5" fmla="*/ 2 h 482"/>
                  <a:gd name="T6" fmla="*/ 0 w 16"/>
                  <a:gd name="T7" fmla="*/ 2 h 482"/>
                  <a:gd name="T8" fmla="*/ 0 w 16"/>
                  <a:gd name="T9" fmla="*/ 0 h 482"/>
                  <a:gd name="T10" fmla="*/ 0 w 16"/>
                  <a:gd name="T11" fmla="*/ 0 h 482"/>
                  <a:gd name="T12" fmla="*/ 0 w 16"/>
                  <a:gd name="T13" fmla="*/ 0 h 48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482"/>
                  <a:gd name="T23" fmla="*/ 16 w 16"/>
                  <a:gd name="T24" fmla="*/ 482 h 48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482">
                    <a:moveTo>
                      <a:pt x="0" y="0"/>
                    </a:moveTo>
                    <a:lnTo>
                      <a:pt x="0" y="0"/>
                    </a:lnTo>
                    <a:lnTo>
                      <a:pt x="0" y="482"/>
                    </a:lnTo>
                    <a:lnTo>
                      <a:pt x="16" y="482"/>
                    </a:lnTo>
                    <a:lnTo>
                      <a:pt x="1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9" name="Freeform 2143">
                <a:extLst>
                  <a:ext uri="{FF2B5EF4-FFF2-40B4-BE49-F238E27FC236}">
                    <a16:creationId xmlns:a16="http://schemas.microsoft.com/office/drawing/2014/main" id="{86EB6775-6A74-4ADE-BEF7-F4C2650738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3792"/>
                <a:ext cx="341" cy="157"/>
              </a:xfrm>
              <a:custGeom>
                <a:avLst/>
                <a:gdLst>
                  <a:gd name="T0" fmla="*/ 2 w 684"/>
                  <a:gd name="T1" fmla="*/ 2 h 314"/>
                  <a:gd name="T2" fmla="*/ 2 w 684"/>
                  <a:gd name="T3" fmla="*/ 2 h 314"/>
                  <a:gd name="T4" fmla="*/ 2 w 684"/>
                  <a:gd name="T5" fmla="*/ 1 h 314"/>
                  <a:gd name="T6" fmla="*/ 2 w 684"/>
                  <a:gd name="T7" fmla="*/ 1 h 314"/>
                  <a:gd name="T8" fmla="*/ 2 w 684"/>
                  <a:gd name="T9" fmla="*/ 1 h 314"/>
                  <a:gd name="T10" fmla="*/ 2 w 684"/>
                  <a:gd name="T11" fmla="*/ 1 h 314"/>
                  <a:gd name="T12" fmla="*/ 2 w 684"/>
                  <a:gd name="T13" fmla="*/ 1 h 314"/>
                  <a:gd name="T14" fmla="*/ 1 w 684"/>
                  <a:gd name="T15" fmla="*/ 1 h 314"/>
                  <a:gd name="T16" fmla="*/ 1 w 684"/>
                  <a:gd name="T17" fmla="*/ 1 h 314"/>
                  <a:gd name="T18" fmla="*/ 1 w 684"/>
                  <a:gd name="T19" fmla="*/ 0 h 314"/>
                  <a:gd name="T20" fmla="*/ 1 w 684"/>
                  <a:gd name="T21" fmla="*/ 1 h 314"/>
                  <a:gd name="T22" fmla="*/ 0 w 684"/>
                  <a:gd name="T23" fmla="*/ 1 h 314"/>
                  <a:gd name="T24" fmla="*/ 0 w 684"/>
                  <a:gd name="T25" fmla="*/ 1 h 314"/>
                  <a:gd name="T26" fmla="*/ 0 w 684"/>
                  <a:gd name="T27" fmla="*/ 1 h 314"/>
                  <a:gd name="T28" fmla="*/ 0 w 684"/>
                  <a:gd name="T29" fmla="*/ 1 h 314"/>
                  <a:gd name="T30" fmla="*/ 0 w 684"/>
                  <a:gd name="T31" fmla="*/ 1 h 314"/>
                  <a:gd name="T32" fmla="*/ 0 w 684"/>
                  <a:gd name="T33" fmla="*/ 1 h 314"/>
                  <a:gd name="T34" fmla="*/ 0 w 684"/>
                  <a:gd name="T35" fmla="*/ 2 h 314"/>
                  <a:gd name="T36" fmla="*/ 0 w 684"/>
                  <a:gd name="T37" fmla="*/ 2 h 314"/>
                  <a:gd name="T38" fmla="*/ 0 w 684"/>
                  <a:gd name="T39" fmla="*/ 1 h 314"/>
                  <a:gd name="T40" fmla="*/ 0 w 684"/>
                  <a:gd name="T41" fmla="*/ 1 h 314"/>
                  <a:gd name="T42" fmla="*/ 0 w 684"/>
                  <a:gd name="T43" fmla="*/ 1 h 314"/>
                  <a:gd name="T44" fmla="*/ 0 w 684"/>
                  <a:gd name="T45" fmla="*/ 1 h 314"/>
                  <a:gd name="T46" fmla="*/ 0 w 684"/>
                  <a:gd name="T47" fmla="*/ 1 h 314"/>
                  <a:gd name="T48" fmla="*/ 0 w 684"/>
                  <a:gd name="T49" fmla="*/ 1 h 314"/>
                  <a:gd name="T50" fmla="*/ 1 w 684"/>
                  <a:gd name="T51" fmla="*/ 1 h 314"/>
                  <a:gd name="T52" fmla="*/ 1 w 684"/>
                  <a:gd name="T53" fmla="*/ 1 h 314"/>
                  <a:gd name="T54" fmla="*/ 1 w 684"/>
                  <a:gd name="T55" fmla="*/ 1 h 314"/>
                  <a:gd name="T56" fmla="*/ 1 w 684"/>
                  <a:gd name="T57" fmla="*/ 1 h 314"/>
                  <a:gd name="T58" fmla="*/ 2 w 684"/>
                  <a:gd name="T59" fmla="*/ 1 h 314"/>
                  <a:gd name="T60" fmla="*/ 2 w 684"/>
                  <a:gd name="T61" fmla="*/ 1 h 314"/>
                  <a:gd name="T62" fmla="*/ 2 w 684"/>
                  <a:gd name="T63" fmla="*/ 1 h 314"/>
                  <a:gd name="T64" fmla="*/ 2 w 684"/>
                  <a:gd name="T65" fmla="*/ 1 h 314"/>
                  <a:gd name="T66" fmla="*/ 2 w 684"/>
                  <a:gd name="T67" fmla="*/ 1 h 314"/>
                  <a:gd name="T68" fmla="*/ 2 w 684"/>
                  <a:gd name="T69" fmla="*/ 2 h 314"/>
                  <a:gd name="T70" fmla="*/ 2 w 684"/>
                  <a:gd name="T71" fmla="*/ 2 h 314"/>
                  <a:gd name="T72" fmla="*/ 2 w 684"/>
                  <a:gd name="T73" fmla="*/ 2 h 31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684"/>
                  <a:gd name="T112" fmla="*/ 0 h 314"/>
                  <a:gd name="T113" fmla="*/ 684 w 684"/>
                  <a:gd name="T114" fmla="*/ 314 h 31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684" h="314">
                    <a:moveTo>
                      <a:pt x="684" y="314"/>
                    </a:moveTo>
                    <a:lnTo>
                      <a:pt x="684" y="314"/>
                    </a:lnTo>
                    <a:lnTo>
                      <a:pt x="675" y="242"/>
                    </a:lnTo>
                    <a:lnTo>
                      <a:pt x="654" y="178"/>
                    </a:lnTo>
                    <a:lnTo>
                      <a:pt x="621" y="123"/>
                    </a:lnTo>
                    <a:lnTo>
                      <a:pt x="576" y="79"/>
                    </a:lnTo>
                    <a:lnTo>
                      <a:pt x="525" y="44"/>
                    </a:lnTo>
                    <a:lnTo>
                      <a:pt x="467" y="20"/>
                    </a:lnTo>
                    <a:lnTo>
                      <a:pt x="405" y="5"/>
                    </a:lnTo>
                    <a:lnTo>
                      <a:pt x="342" y="0"/>
                    </a:lnTo>
                    <a:lnTo>
                      <a:pt x="279" y="5"/>
                    </a:lnTo>
                    <a:lnTo>
                      <a:pt x="217" y="20"/>
                    </a:lnTo>
                    <a:lnTo>
                      <a:pt x="159" y="43"/>
                    </a:lnTo>
                    <a:lnTo>
                      <a:pt x="108" y="78"/>
                    </a:lnTo>
                    <a:lnTo>
                      <a:pt x="64" y="122"/>
                    </a:lnTo>
                    <a:lnTo>
                      <a:pt x="30" y="177"/>
                    </a:lnTo>
                    <a:lnTo>
                      <a:pt x="9" y="240"/>
                    </a:lnTo>
                    <a:lnTo>
                      <a:pt x="0" y="314"/>
                    </a:lnTo>
                    <a:lnTo>
                      <a:pt x="16" y="314"/>
                    </a:lnTo>
                    <a:lnTo>
                      <a:pt x="22" y="243"/>
                    </a:lnTo>
                    <a:lnTo>
                      <a:pt x="43" y="181"/>
                    </a:lnTo>
                    <a:lnTo>
                      <a:pt x="75" y="131"/>
                    </a:lnTo>
                    <a:lnTo>
                      <a:pt x="117" y="89"/>
                    </a:lnTo>
                    <a:lnTo>
                      <a:pt x="166" y="57"/>
                    </a:lnTo>
                    <a:lnTo>
                      <a:pt x="222" y="33"/>
                    </a:lnTo>
                    <a:lnTo>
                      <a:pt x="281" y="19"/>
                    </a:lnTo>
                    <a:lnTo>
                      <a:pt x="342" y="15"/>
                    </a:lnTo>
                    <a:lnTo>
                      <a:pt x="403" y="19"/>
                    </a:lnTo>
                    <a:lnTo>
                      <a:pt x="462" y="33"/>
                    </a:lnTo>
                    <a:lnTo>
                      <a:pt x="518" y="58"/>
                    </a:lnTo>
                    <a:lnTo>
                      <a:pt x="567" y="90"/>
                    </a:lnTo>
                    <a:lnTo>
                      <a:pt x="609" y="132"/>
                    </a:lnTo>
                    <a:lnTo>
                      <a:pt x="641" y="183"/>
                    </a:lnTo>
                    <a:lnTo>
                      <a:pt x="662" y="244"/>
                    </a:lnTo>
                    <a:lnTo>
                      <a:pt x="668" y="314"/>
                    </a:lnTo>
                    <a:lnTo>
                      <a:pt x="684" y="3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0" name="Freeform 2144">
                <a:extLst>
                  <a:ext uri="{FF2B5EF4-FFF2-40B4-BE49-F238E27FC236}">
                    <a16:creationId xmlns:a16="http://schemas.microsoft.com/office/drawing/2014/main" id="{AED28F23-8C8C-4C98-825D-A617E84126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4" y="3949"/>
                <a:ext cx="7" cy="245"/>
              </a:xfrm>
              <a:custGeom>
                <a:avLst/>
                <a:gdLst>
                  <a:gd name="T0" fmla="*/ 0 w 16"/>
                  <a:gd name="T1" fmla="*/ 2 h 490"/>
                  <a:gd name="T2" fmla="*/ 0 w 16"/>
                  <a:gd name="T3" fmla="*/ 2 h 490"/>
                  <a:gd name="T4" fmla="*/ 0 w 16"/>
                  <a:gd name="T5" fmla="*/ 0 h 490"/>
                  <a:gd name="T6" fmla="*/ 0 w 16"/>
                  <a:gd name="T7" fmla="*/ 0 h 490"/>
                  <a:gd name="T8" fmla="*/ 0 w 16"/>
                  <a:gd name="T9" fmla="*/ 2 h 490"/>
                  <a:gd name="T10" fmla="*/ 0 w 16"/>
                  <a:gd name="T11" fmla="*/ 2 h 490"/>
                  <a:gd name="T12" fmla="*/ 0 w 16"/>
                  <a:gd name="T13" fmla="*/ 2 h 490"/>
                  <a:gd name="T14" fmla="*/ 0 w 16"/>
                  <a:gd name="T15" fmla="*/ 2 h 490"/>
                  <a:gd name="T16" fmla="*/ 0 w 16"/>
                  <a:gd name="T17" fmla="*/ 2 h 490"/>
                  <a:gd name="T18" fmla="*/ 0 w 16"/>
                  <a:gd name="T19" fmla="*/ 2 h 490"/>
                  <a:gd name="T20" fmla="*/ 0 w 16"/>
                  <a:gd name="T21" fmla="*/ 2 h 490"/>
                  <a:gd name="T22" fmla="*/ 0 w 16"/>
                  <a:gd name="T23" fmla="*/ 2 h 49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6"/>
                  <a:gd name="T37" fmla="*/ 0 h 490"/>
                  <a:gd name="T38" fmla="*/ 16 w 16"/>
                  <a:gd name="T39" fmla="*/ 490 h 49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6" h="490">
                    <a:moveTo>
                      <a:pt x="8" y="490"/>
                    </a:moveTo>
                    <a:lnTo>
                      <a:pt x="16" y="482"/>
                    </a:lnTo>
                    <a:lnTo>
                      <a:pt x="16" y="0"/>
                    </a:lnTo>
                    <a:lnTo>
                      <a:pt x="0" y="0"/>
                    </a:lnTo>
                    <a:lnTo>
                      <a:pt x="0" y="482"/>
                    </a:lnTo>
                    <a:lnTo>
                      <a:pt x="8" y="475"/>
                    </a:lnTo>
                    <a:lnTo>
                      <a:pt x="0" y="482"/>
                    </a:lnTo>
                    <a:lnTo>
                      <a:pt x="3" y="488"/>
                    </a:lnTo>
                    <a:lnTo>
                      <a:pt x="8" y="490"/>
                    </a:lnTo>
                    <a:lnTo>
                      <a:pt x="14" y="488"/>
                    </a:lnTo>
                    <a:lnTo>
                      <a:pt x="16" y="482"/>
                    </a:lnTo>
                    <a:lnTo>
                      <a:pt x="8" y="49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1" name="Freeform 2145">
                <a:extLst>
                  <a:ext uri="{FF2B5EF4-FFF2-40B4-BE49-F238E27FC236}">
                    <a16:creationId xmlns:a16="http://schemas.microsoft.com/office/drawing/2014/main" id="{01D22EF5-54E5-4303-A3BE-B7039106F5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8" y="4186"/>
                <a:ext cx="60" cy="8"/>
              </a:xfrm>
              <a:custGeom>
                <a:avLst/>
                <a:gdLst>
                  <a:gd name="T0" fmla="*/ 0 w 119"/>
                  <a:gd name="T1" fmla="*/ 1 h 15"/>
                  <a:gd name="T2" fmla="*/ 1 w 119"/>
                  <a:gd name="T3" fmla="*/ 1 h 15"/>
                  <a:gd name="T4" fmla="*/ 1 w 119"/>
                  <a:gd name="T5" fmla="*/ 1 h 15"/>
                  <a:gd name="T6" fmla="*/ 1 w 119"/>
                  <a:gd name="T7" fmla="*/ 0 h 15"/>
                  <a:gd name="T8" fmla="*/ 1 w 119"/>
                  <a:gd name="T9" fmla="*/ 0 h 15"/>
                  <a:gd name="T10" fmla="*/ 1 w 119"/>
                  <a:gd name="T11" fmla="*/ 1 h 15"/>
                  <a:gd name="T12" fmla="*/ 1 w 119"/>
                  <a:gd name="T13" fmla="*/ 0 h 15"/>
                  <a:gd name="T14" fmla="*/ 1 w 119"/>
                  <a:gd name="T15" fmla="*/ 1 h 15"/>
                  <a:gd name="T16" fmla="*/ 0 w 119"/>
                  <a:gd name="T17" fmla="*/ 1 h 15"/>
                  <a:gd name="T18" fmla="*/ 1 w 119"/>
                  <a:gd name="T19" fmla="*/ 1 h 15"/>
                  <a:gd name="T20" fmla="*/ 1 w 119"/>
                  <a:gd name="T21" fmla="*/ 1 h 15"/>
                  <a:gd name="T22" fmla="*/ 0 w 119"/>
                  <a:gd name="T23" fmla="*/ 1 h 1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19"/>
                  <a:gd name="T37" fmla="*/ 0 h 15"/>
                  <a:gd name="T38" fmla="*/ 119 w 119"/>
                  <a:gd name="T39" fmla="*/ 15 h 1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19" h="15">
                    <a:moveTo>
                      <a:pt x="0" y="7"/>
                    </a:moveTo>
                    <a:lnTo>
                      <a:pt x="8" y="15"/>
                    </a:lnTo>
                    <a:lnTo>
                      <a:pt x="119" y="15"/>
                    </a:lnTo>
                    <a:lnTo>
                      <a:pt x="119" y="0"/>
                    </a:lnTo>
                    <a:lnTo>
                      <a:pt x="8" y="0"/>
                    </a:lnTo>
                    <a:lnTo>
                      <a:pt x="16" y="7"/>
                    </a:lnTo>
                    <a:lnTo>
                      <a:pt x="8" y="0"/>
                    </a:lnTo>
                    <a:lnTo>
                      <a:pt x="2" y="2"/>
                    </a:lnTo>
                    <a:lnTo>
                      <a:pt x="0" y="7"/>
                    </a:lnTo>
                    <a:lnTo>
                      <a:pt x="2" y="13"/>
                    </a:lnTo>
                    <a:lnTo>
                      <a:pt x="8" y="1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2" name="Freeform 2146">
                <a:extLst>
                  <a:ext uri="{FF2B5EF4-FFF2-40B4-BE49-F238E27FC236}">
                    <a16:creationId xmlns:a16="http://schemas.microsoft.com/office/drawing/2014/main" id="{A50F6A30-5C92-47F9-A641-ABAC11AF52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8" y="3949"/>
                <a:ext cx="8" cy="241"/>
              </a:xfrm>
              <a:custGeom>
                <a:avLst/>
                <a:gdLst>
                  <a:gd name="T0" fmla="*/ 0 w 16"/>
                  <a:gd name="T1" fmla="*/ 0 h 482"/>
                  <a:gd name="T2" fmla="*/ 0 w 16"/>
                  <a:gd name="T3" fmla="*/ 0 h 482"/>
                  <a:gd name="T4" fmla="*/ 0 w 16"/>
                  <a:gd name="T5" fmla="*/ 2 h 482"/>
                  <a:gd name="T6" fmla="*/ 1 w 16"/>
                  <a:gd name="T7" fmla="*/ 2 h 482"/>
                  <a:gd name="T8" fmla="*/ 1 w 16"/>
                  <a:gd name="T9" fmla="*/ 0 h 482"/>
                  <a:gd name="T10" fmla="*/ 1 w 16"/>
                  <a:gd name="T11" fmla="*/ 0 h 482"/>
                  <a:gd name="T12" fmla="*/ 0 w 16"/>
                  <a:gd name="T13" fmla="*/ 0 h 48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482"/>
                  <a:gd name="T23" fmla="*/ 16 w 16"/>
                  <a:gd name="T24" fmla="*/ 482 h 48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482">
                    <a:moveTo>
                      <a:pt x="0" y="0"/>
                    </a:moveTo>
                    <a:lnTo>
                      <a:pt x="0" y="0"/>
                    </a:lnTo>
                    <a:lnTo>
                      <a:pt x="0" y="482"/>
                    </a:lnTo>
                    <a:lnTo>
                      <a:pt x="16" y="482"/>
                    </a:lnTo>
                    <a:lnTo>
                      <a:pt x="1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3" name="Freeform 2147">
                <a:extLst>
                  <a:ext uri="{FF2B5EF4-FFF2-40B4-BE49-F238E27FC236}">
                    <a16:creationId xmlns:a16="http://schemas.microsoft.com/office/drawing/2014/main" id="{845B957D-CB94-43A7-BEF9-CF80D43B28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5" y="3849"/>
                <a:ext cx="231" cy="100"/>
              </a:xfrm>
              <a:custGeom>
                <a:avLst/>
                <a:gdLst>
                  <a:gd name="T0" fmla="*/ 1 w 462"/>
                  <a:gd name="T1" fmla="*/ 0 h 201"/>
                  <a:gd name="T2" fmla="*/ 1 w 462"/>
                  <a:gd name="T3" fmla="*/ 0 h 201"/>
                  <a:gd name="T4" fmla="*/ 1 w 462"/>
                  <a:gd name="T5" fmla="*/ 0 h 201"/>
                  <a:gd name="T6" fmla="*/ 1 w 462"/>
                  <a:gd name="T7" fmla="*/ 0 h 201"/>
                  <a:gd name="T8" fmla="*/ 1 w 462"/>
                  <a:gd name="T9" fmla="*/ 0 h 201"/>
                  <a:gd name="T10" fmla="*/ 1 w 462"/>
                  <a:gd name="T11" fmla="*/ 0 h 201"/>
                  <a:gd name="T12" fmla="*/ 1 w 462"/>
                  <a:gd name="T13" fmla="*/ 0 h 201"/>
                  <a:gd name="T14" fmla="*/ 1 w 462"/>
                  <a:gd name="T15" fmla="*/ 0 h 201"/>
                  <a:gd name="T16" fmla="*/ 1 w 462"/>
                  <a:gd name="T17" fmla="*/ 0 h 201"/>
                  <a:gd name="T18" fmla="*/ 1 w 462"/>
                  <a:gd name="T19" fmla="*/ 0 h 201"/>
                  <a:gd name="T20" fmla="*/ 2 w 462"/>
                  <a:gd name="T21" fmla="*/ 0 h 201"/>
                  <a:gd name="T22" fmla="*/ 2 w 462"/>
                  <a:gd name="T23" fmla="*/ 0 h 201"/>
                  <a:gd name="T24" fmla="*/ 2 w 462"/>
                  <a:gd name="T25" fmla="*/ 0 h 201"/>
                  <a:gd name="T26" fmla="*/ 2 w 462"/>
                  <a:gd name="T27" fmla="*/ 0 h 201"/>
                  <a:gd name="T28" fmla="*/ 2 w 462"/>
                  <a:gd name="T29" fmla="*/ 0 h 201"/>
                  <a:gd name="T30" fmla="*/ 2 w 462"/>
                  <a:gd name="T31" fmla="*/ 0 h 201"/>
                  <a:gd name="T32" fmla="*/ 2 w 462"/>
                  <a:gd name="T33" fmla="*/ 0 h 201"/>
                  <a:gd name="T34" fmla="*/ 2 w 462"/>
                  <a:gd name="T35" fmla="*/ 0 h 201"/>
                  <a:gd name="T36" fmla="*/ 2 w 462"/>
                  <a:gd name="T37" fmla="*/ 0 h 201"/>
                  <a:gd name="T38" fmla="*/ 2 w 462"/>
                  <a:gd name="T39" fmla="*/ 0 h 201"/>
                  <a:gd name="T40" fmla="*/ 2 w 462"/>
                  <a:gd name="T41" fmla="*/ 0 h 201"/>
                  <a:gd name="T42" fmla="*/ 2 w 462"/>
                  <a:gd name="T43" fmla="*/ 0 h 201"/>
                  <a:gd name="T44" fmla="*/ 2 w 462"/>
                  <a:gd name="T45" fmla="*/ 0 h 201"/>
                  <a:gd name="T46" fmla="*/ 2 w 462"/>
                  <a:gd name="T47" fmla="*/ 0 h 201"/>
                  <a:gd name="T48" fmla="*/ 2 w 462"/>
                  <a:gd name="T49" fmla="*/ 0 h 201"/>
                  <a:gd name="T50" fmla="*/ 2 w 462"/>
                  <a:gd name="T51" fmla="*/ 0 h 201"/>
                  <a:gd name="T52" fmla="*/ 1 w 462"/>
                  <a:gd name="T53" fmla="*/ 0 h 201"/>
                  <a:gd name="T54" fmla="*/ 1 w 462"/>
                  <a:gd name="T55" fmla="*/ 0 h 201"/>
                  <a:gd name="T56" fmla="*/ 1 w 462"/>
                  <a:gd name="T57" fmla="*/ 0 h 201"/>
                  <a:gd name="T58" fmla="*/ 1 w 462"/>
                  <a:gd name="T59" fmla="*/ 0 h 201"/>
                  <a:gd name="T60" fmla="*/ 1 w 462"/>
                  <a:gd name="T61" fmla="*/ 0 h 201"/>
                  <a:gd name="T62" fmla="*/ 1 w 462"/>
                  <a:gd name="T63" fmla="*/ 0 h 201"/>
                  <a:gd name="T64" fmla="*/ 1 w 462"/>
                  <a:gd name="T65" fmla="*/ 0 h 201"/>
                  <a:gd name="T66" fmla="*/ 1 w 462"/>
                  <a:gd name="T67" fmla="*/ 0 h 201"/>
                  <a:gd name="T68" fmla="*/ 0 w 462"/>
                  <a:gd name="T69" fmla="*/ 0 h 201"/>
                  <a:gd name="T70" fmla="*/ 0 w 462"/>
                  <a:gd name="T71" fmla="*/ 0 h 201"/>
                  <a:gd name="T72" fmla="*/ 1 w 462"/>
                  <a:gd name="T73" fmla="*/ 0 h 20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462"/>
                  <a:gd name="T112" fmla="*/ 0 h 201"/>
                  <a:gd name="T113" fmla="*/ 462 w 462"/>
                  <a:gd name="T114" fmla="*/ 201 h 20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462" h="201">
                    <a:moveTo>
                      <a:pt x="16" y="201"/>
                    </a:moveTo>
                    <a:lnTo>
                      <a:pt x="16" y="201"/>
                    </a:lnTo>
                    <a:lnTo>
                      <a:pt x="19" y="153"/>
                    </a:lnTo>
                    <a:lnTo>
                      <a:pt x="34" y="113"/>
                    </a:lnTo>
                    <a:lnTo>
                      <a:pt x="55" y="81"/>
                    </a:lnTo>
                    <a:lnTo>
                      <a:pt x="83" y="54"/>
                    </a:lnTo>
                    <a:lnTo>
                      <a:pt x="114" y="35"/>
                    </a:lnTo>
                    <a:lnTo>
                      <a:pt x="151" y="22"/>
                    </a:lnTo>
                    <a:lnTo>
                      <a:pt x="190" y="14"/>
                    </a:lnTo>
                    <a:lnTo>
                      <a:pt x="231" y="14"/>
                    </a:lnTo>
                    <a:lnTo>
                      <a:pt x="271" y="18"/>
                    </a:lnTo>
                    <a:lnTo>
                      <a:pt x="310" y="29"/>
                    </a:lnTo>
                    <a:lnTo>
                      <a:pt x="347" y="46"/>
                    </a:lnTo>
                    <a:lnTo>
                      <a:pt x="380" y="67"/>
                    </a:lnTo>
                    <a:lnTo>
                      <a:pt x="407" y="94"/>
                    </a:lnTo>
                    <a:lnTo>
                      <a:pt x="428" y="125"/>
                    </a:lnTo>
                    <a:lnTo>
                      <a:pt x="443" y="160"/>
                    </a:lnTo>
                    <a:lnTo>
                      <a:pt x="446" y="201"/>
                    </a:lnTo>
                    <a:lnTo>
                      <a:pt x="462" y="201"/>
                    </a:lnTo>
                    <a:lnTo>
                      <a:pt x="456" y="158"/>
                    </a:lnTo>
                    <a:lnTo>
                      <a:pt x="442" y="119"/>
                    </a:lnTo>
                    <a:lnTo>
                      <a:pt x="418" y="85"/>
                    </a:lnTo>
                    <a:lnTo>
                      <a:pt x="389" y="56"/>
                    </a:lnTo>
                    <a:lnTo>
                      <a:pt x="354" y="33"/>
                    </a:lnTo>
                    <a:lnTo>
                      <a:pt x="315" y="16"/>
                    </a:lnTo>
                    <a:lnTo>
                      <a:pt x="273" y="5"/>
                    </a:lnTo>
                    <a:lnTo>
                      <a:pt x="231" y="0"/>
                    </a:lnTo>
                    <a:lnTo>
                      <a:pt x="190" y="0"/>
                    </a:lnTo>
                    <a:lnTo>
                      <a:pt x="149" y="8"/>
                    </a:lnTo>
                    <a:lnTo>
                      <a:pt x="110" y="22"/>
                    </a:lnTo>
                    <a:lnTo>
                      <a:pt x="74" y="43"/>
                    </a:lnTo>
                    <a:lnTo>
                      <a:pt x="44" y="72"/>
                    </a:lnTo>
                    <a:lnTo>
                      <a:pt x="20" y="106"/>
                    </a:lnTo>
                    <a:lnTo>
                      <a:pt x="6" y="151"/>
                    </a:lnTo>
                    <a:lnTo>
                      <a:pt x="0" y="201"/>
                    </a:lnTo>
                    <a:lnTo>
                      <a:pt x="16" y="20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4" name="Freeform 2148">
                <a:extLst>
                  <a:ext uri="{FF2B5EF4-FFF2-40B4-BE49-F238E27FC236}">
                    <a16:creationId xmlns:a16="http://schemas.microsoft.com/office/drawing/2014/main" id="{6395D154-2951-48D3-8526-6A8999CDAE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5" y="3949"/>
                <a:ext cx="8" cy="245"/>
              </a:xfrm>
              <a:custGeom>
                <a:avLst/>
                <a:gdLst>
                  <a:gd name="T0" fmla="*/ 1 w 16"/>
                  <a:gd name="T1" fmla="*/ 2 h 490"/>
                  <a:gd name="T2" fmla="*/ 1 w 16"/>
                  <a:gd name="T3" fmla="*/ 2 h 490"/>
                  <a:gd name="T4" fmla="*/ 1 w 16"/>
                  <a:gd name="T5" fmla="*/ 0 h 490"/>
                  <a:gd name="T6" fmla="*/ 0 w 16"/>
                  <a:gd name="T7" fmla="*/ 0 h 490"/>
                  <a:gd name="T8" fmla="*/ 0 w 16"/>
                  <a:gd name="T9" fmla="*/ 2 h 490"/>
                  <a:gd name="T10" fmla="*/ 1 w 16"/>
                  <a:gd name="T11" fmla="*/ 2 h 490"/>
                  <a:gd name="T12" fmla="*/ 0 w 16"/>
                  <a:gd name="T13" fmla="*/ 2 h 490"/>
                  <a:gd name="T14" fmla="*/ 1 w 16"/>
                  <a:gd name="T15" fmla="*/ 2 h 490"/>
                  <a:gd name="T16" fmla="*/ 1 w 16"/>
                  <a:gd name="T17" fmla="*/ 2 h 490"/>
                  <a:gd name="T18" fmla="*/ 1 w 16"/>
                  <a:gd name="T19" fmla="*/ 2 h 490"/>
                  <a:gd name="T20" fmla="*/ 1 w 16"/>
                  <a:gd name="T21" fmla="*/ 2 h 490"/>
                  <a:gd name="T22" fmla="*/ 1 w 16"/>
                  <a:gd name="T23" fmla="*/ 2 h 49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6"/>
                  <a:gd name="T37" fmla="*/ 0 h 490"/>
                  <a:gd name="T38" fmla="*/ 16 w 16"/>
                  <a:gd name="T39" fmla="*/ 490 h 49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6" h="490">
                    <a:moveTo>
                      <a:pt x="8" y="490"/>
                    </a:moveTo>
                    <a:lnTo>
                      <a:pt x="16" y="482"/>
                    </a:lnTo>
                    <a:lnTo>
                      <a:pt x="16" y="0"/>
                    </a:lnTo>
                    <a:lnTo>
                      <a:pt x="0" y="0"/>
                    </a:lnTo>
                    <a:lnTo>
                      <a:pt x="0" y="482"/>
                    </a:lnTo>
                    <a:lnTo>
                      <a:pt x="8" y="475"/>
                    </a:lnTo>
                    <a:lnTo>
                      <a:pt x="0" y="482"/>
                    </a:lnTo>
                    <a:lnTo>
                      <a:pt x="3" y="488"/>
                    </a:lnTo>
                    <a:lnTo>
                      <a:pt x="8" y="490"/>
                    </a:lnTo>
                    <a:lnTo>
                      <a:pt x="14" y="488"/>
                    </a:lnTo>
                    <a:lnTo>
                      <a:pt x="16" y="482"/>
                    </a:lnTo>
                    <a:lnTo>
                      <a:pt x="8" y="49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5" name="Freeform 2149">
                <a:extLst>
                  <a:ext uri="{FF2B5EF4-FFF2-40B4-BE49-F238E27FC236}">
                    <a16:creationId xmlns:a16="http://schemas.microsoft.com/office/drawing/2014/main" id="{B58F93FC-995D-4593-AFEA-6F9A985285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4186"/>
                <a:ext cx="59" cy="8"/>
              </a:xfrm>
              <a:custGeom>
                <a:avLst/>
                <a:gdLst>
                  <a:gd name="T0" fmla="*/ 0 w 119"/>
                  <a:gd name="T1" fmla="*/ 1 h 15"/>
                  <a:gd name="T2" fmla="*/ 0 w 119"/>
                  <a:gd name="T3" fmla="*/ 1 h 15"/>
                  <a:gd name="T4" fmla="*/ 0 w 119"/>
                  <a:gd name="T5" fmla="*/ 1 h 15"/>
                  <a:gd name="T6" fmla="*/ 0 w 119"/>
                  <a:gd name="T7" fmla="*/ 0 h 15"/>
                  <a:gd name="T8" fmla="*/ 0 w 119"/>
                  <a:gd name="T9" fmla="*/ 0 h 15"/>
                  <a:gd name="T10" fmla="*/ 0 w 119"/>
                  <a:gd name="T11" fmla="*/ 1 h 15"/>
                  <a:gd name="T12" fmla="*/ 0 w 119"/>
                  <a:gd name="T13" fmla="*/ 0 h 15"/>
                  <a:gd name="T14" fmla="*/ 0 w 119"/>
                  <a:gd name="T15" fmla="*/ 1 h 15"/>
                  <a:gd name="T16" fmla="*/ 0 w 119"/>
                  <a:gd name="T17" fmla="*/ 1 h 15"/>
                  <a:gd name="T18" fmla="*/ 0 w 119"/>
                  <a:gd name="T19" fmla="*/ 1 h 15"/>
                  <a:gd name="T20" fmla="*/ 0 w 119"/>
                  <a:gd name="T21" fmla="*/ 1 h 15"/>
                  <a:gd name="T22" fmla="*/ 0 w 119"/>
                  <a:gd name="T23" fmla="*/ 1 h 1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19"/>
                  <a:gd name="T37" fmla="*/ 0 h 15"/>
                  <a:gd name="T38" fmla="*/ 119 w 119"/>
                  <a:gd name="T39" fmla="*/ 15 h 1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19" h="15">
                    <a:moveTo>
                      <a:pt x="0" y="7"/>
                    </a:moveTo>
                    <a:lnTo>
                      <a:pt x="8" y="15"/>
                    </a:lnTo>
                    <a:lnTo>
                      <a:pt x="119" y="15"/>
                    </a:lnTo>
                    <a:lnTo>
                      <a:pt x="119" y="0"/>
                    </a:lnTo>
                    <a:lnTo>
                      <a:pt x="8" y="0"/>
                    </a:lnTo>
                    <a:lnTo>
                      <a:pt x="16" y="7"/>
                    </a:lnTo>
                    <a:lnTo>
                      <a:pt x="8" y="0"/>
                    </a:lnTo>
                    <a:lnTo>
                      <a:pt x="2" y="2"/>
                    </a:lnTo>
                    <a:lnTo>
                      <a:pt x="0" y="7"/>
                    </a:lnTo>
                    <a:lnTo>
                      <a:pt x="2" y="13"/>
                    </a:lnTo>
                    <a:lnTo>
                      <a:pt x="8" y="1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6" name="Freeform 2150">
                <a:extLst>
                  <a:ext uri="{FF2B5EF4-FFF2-40B4-BE49-F238E27FC236}">
                    <a16:creationId xmlns:a16="http://schemas.microsoft.com/office/drawing/2014/main" id="{2D91E9E5-921D-410A-89BA-8863ADEA76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2" y="3806"/>
                <a:ext cx="130" cy="356"/>
              </a:xfrm>
              <a:custGeom>
                <a:avLst/>
                <a:gdLst>
                  <a:gd name="T0" fmla="*/ 0 w 258"/>
                  <a:gd name="T1" fmla="*/ 2 h 713"/>
                  <a:gd name="T2" fmla="*/ 1 w 258"/>
                  <a:gd name="T3" fmla="*/ 2 h 713"/>
                  <a:gd name="T4" fmla="*/ 1 w 258"/>
                  <a:gd name="T5" fmla="*/ 1 h 713"/>
                  <a:gd name="T6" fmla="*/ 1 w 258"/>
                  <a:gd name="T7" fmla="*/ 0 h 713"/>
                  <a:gd name="T8" fmla="*/ 1 w 258"/>
                  <a:gd name="T9" fmla="*/ 0 h 713"/>
                  <a:gd name="T10" fmla="*/ 1 w 258"/>
                  <a:gd name="T11" fmla="*/ 0 h 713"/>
                  <a:gd name="T12" fmla="*/ 1 w 258"/>
                  <a:gd name="T13" fmla="*/ 0 h 713"/>
                  <a:gd name="T14" fmla="*/ 1 w 258"/>
                  <a:gd name="T15" fmla="*/ 0 h 713"/>
                  <a:gd name="T16" fmla="*/ 1 w 258"/>
                  <a:gd name="T17" fmla="*/ 0 h 713"/>
                  <a:gd name="T18" fmla="*/ 1 w 258"/>
                  <a:gd name="T19" fmla="*/ 0 h 713"/>
                  <a:gd name="T20" fmla="*/ 1 w 258"/>
                  <a:gd name="T21" fmla="*/ 0 h 713"/>
                  <a:gd name="T22" fmla="*/ 1 w 258"/>
                  <a:gd name="T23" fmla="*/ 0 h 713"/>
                  <a:gd name="T24" fmla="*/ 1 w 258"/>
                  <a:gd name="T25" fmla="*/ 0 h 713"/>
                  <a:gd name="T26" fmla="*/ 1 w 258"/>
                  <a:gd name="T27" fmla="*/ 0 h 713"/>
                  <a:gd name="T28" fmla="*/ 1 w 258"/>
                  <a:gd name="T29" fmla="*/ 0 h 713"/>
                  <a:gd name="T30" fmla="*/ 1 w 258"/>
                  <a:gd name="T31" fmla="*/ 0 h 713"/>
                  <a:gd name="T32" fmla="*/ 1 w 258"/>
                  <a:gd name="T33" fmla="*/ 0 h 713"/>
                  <a:gd name="T34" fmla="*/ 1 w 258"/>
                  <a:gd name="T35" fmla="*/ 0 h 713"/>
                  <a:gd name="T36" fmla="*/ 2 w 258"/>
                  <a:gd name="T37" fmla="*/ 0 h 713"/>
                  <a:gd name="T38" fmla="*/ 1 w 258"/>
                  <a:gd name="T39" fmla="*/ 0 h 713"/>
                  <a:gd name="T40" fmla="*/ 1 w 258"/>
                  <a:gd name="T41" fmla="*/ 0 h 713"/>
                  <a:gd name="T42" fmla="*/ 1 w 258"/>
                  <a:gd name="T43" fmla="*/ 0 h 713"/>
                  <a:gd name="T44" fmla="*/ 1 w 258"/>
                  <a:gd name="T45" fmla="*/ 0 h 713"/>
                  <a:gd name="T46" fmla="*/ 1 w 258"/>
                  <a:gd name="T47" fmla="*/ 0 h 713"/>
                  <a:gd name="T48" fmla="*/ 1 w 258"/>
                  <a:gd name="T49" fmla="*/ 0 h 713"/>
                  <a:gd name="T50" fmla="*/ 1 w 258"/>
                  <a:gd name="T51" fmla="*/ 0 h 713"/>
                  <a:gd name="T52" fmla="*/ 1 w 258"/>
                  <a:gd name="T53" fmla="*/ 0 h 713"/>
                  <a:gd name="T54" fmla="*/ 1 w 258"/>
                  <a:gd name="T55" fmla="*/ 0 h 713"/>
                  <a:gd name="T56" fmla="*/ 1 w 258"/>
                  <a:gd name="T57" fmla="*/ 0 h 713"/>
                  <a:gd name="T58" fmla="*/ 1 w 258"/>
                  <a:gd name="T59" fmla="*/ 0 h 713"/>
                  <a:gd name="T60" fmla="*/ 1 w 258"/>
                  <a:gd name="T61" fmla="*/ 0 h 713"/>
                  <a:gd name="T62" fmla="*/ 1 w 258"/>
                  <a:gd name="T63" fmla="*/ 0 h 713"/>
                  <a:gd name="T64" fmla="*/ 1 w 258"/>
                  <a:gd name="T65" fmla="*/ 0 h 713"/>
                  <a:gd name="T66" fmla="*/ 1 w 258"/>
                  <a:gd name="T67" fmla="*/ 0 h 713"/>
                  <a:gd name="T68" fmla="*/ 0 w 258"/>
                  <a:gd name="T69" fmla="*/ 1 h 713"/>
                  <a:gd name="T70" fmla="*/ 0 w 258"/>
                  <a:gd name="T71" fmla="*/ 2 h 71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58"/>
                  <a:gd name="T109" fmla="*/ 0 h 713"/>
                  <a:gd name="T110" fmla="*/ 258 w 258"/>
                  <a:gd name="T111" fmla="*/ 713 h 713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58" h="713">
                    <a:moveTo>
                      <a:pt x="0" y="713"/>
                    </a:moveTo>
                    <a:lnTo>
                      <a:pt x="19" y="713"/>
                    </a:lnTo>
                    <a:lnTo>
                      <a:pt x="19" y="267"/>
                    </a:lnTo>
                    <a:lnTo>
                      <a:pt x="21" y="233"/>
                    </a:lnTo>
                    <a:lnTo>
                      <a:pt x="26" y="200"/>
                    </a:lnTo>
                    <a:lnTo>
                      <a:pt x="34" y="172"/>
                    </a:lnTo>
                    <a:lnTo>
                      <a:pt x="45" y="147"/>
                    </a:lnTo>
                    <a:lnTo>
                      <a:pt x="60" y="123"/>
                    </a:lnTo>
                    <a:lnTo>
                      <a:pt x="75" y="103"/>
                    </a:lnTo>
                    <a:lnTo>
                      <a:pt x="92" y="85"/>
                    </a:lnTo>
                    <a:lnTo>
                      <a:pt x="111" y="70"/>
                    </a:lnTo>
                    <a:lnTo>
                      <a:pt x="131" y="55"/>
                    </a:lnTo>
                    <a:lnTo>
                      <a:pt x="150" y="43"/>
                    </a:lnTo>
                    <a:lnTo>
                      <a:pt x="170" y="33"/>
                    </a:lnTo>
                    <a:lnTo>
                      <a:pt x="190" y="24"/>
                    </a:lnTo>
                    <a:lnTo>
                      <a:pt x="209" y="16"/>
                    </a:lnTo>
                    <a:lnTo>
                      <a:pt x="227" y="10"/>
                    </a:lnTo>
                    <a:lnTo>
                      <a:pt x="244" y="4"/>
                    </a:lnTo>
                    <a:lnTo>
                      <a:pt x="258" y="0"/>
                    </a:lnTo>
                    <a:lnTo>
                      <a:pt x="244" y="1"/>
                    </a:lnTo>
                    <a:lnTo>
                      <a:pt x="226" y="4"/>
                    </a:lnTo>
                    <a:lnTo>
                      <a:pt x="207" y="7"/>
                    </a:lnTo>
                    <a:lnTo>
                      <a:pt x="187" y="14"/>
                    </a:lnTo>
                    <a:lnTo>
                      <a:pt x="166" y="22"/>
                    </a:lnTo>
                    <a:lnTo>
                      <a:pt x="144" y="32"/>
                    </a:lnTo>
                    <a:lnTo>
                      <a:pt x="123" y="43"/>
                    </a:lnTo>
                    <a:lnTo>
                      <a:pt x="102" y="58"/>
                    </a:lnTo>
                    <a:lnTo>
                      <a:pt x="81" y="74"/>
                    </a:lnTo>
                    <a:lnTo>
                      <a:pt x="62" y="93"/>
                    </a:lnTo>
                    <a:lnTo>
                      <a:pt x="45" y="114"/>
                    </a:lnTo>
                    <a:lnTo>
                      <a:pt x="30" y="139"/>
                    </a:lnTo>
                    <a:lnTo>
                      <a:pt x="17" y="167"/>
                    </a:lnTo>
                    <a:lnTo>
                      <a:pt x="7" y="197"/>
                    </a:lnTo>
                    <a:lnTo>
                      <a:pt x="2" y="230"/>
                    </a:lnTo>
                    <a:lnTo>
                      <a:pt x="0" y="267"/>
                    </a:lnTo>
                    <a:lnTo>
                      <a:pt x="0" y="7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7" name="Freeform 2151">
                <a:extLst>
                  <a:ext uri="{FF2B5EF4-FFF2-40B4-BE49-F238E27FC236}">
                    <a16:creationId xmlns:a16="http://schemas.microsoft.com/office/drawing/2014/main" id="{A3426AAC-D93B-47B4-A5A5-4E580B0C71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4" y="3806"/>
                <a:ext cx="130" cy="356"/>
              </a:xfrm>
              <a:custGeom>
                <a:avLst/>
                <a:gdLst>
                  <a:gd name="T0" fmla="*/ 2 w 259"/>
                  <a:gd name="T1" fmla="*/ 2 h 713"/>
                  <a:gd name="T2" fmla="*/ 1 w 259"/>
                  <a:gd name="T3" fmla="*/ 2 h 713"/>
                  <a:gd name="T4" fmla="*/ 1 w 259"/>
                  <a:gd name="T5" fmla="*/ 1 h 713"/>
                  <a:gd name="T6" fmla="*/ 1 w 259"/>
                  <a:gd name="T7" fmla="*/ 0 h 713"/>
                  <a:gd name="T8" fmla="*/ 1 w 259"/>
                  <a:gd name="T9" fmla="*/ 0 h 713"/>
                  <a:gd name="T10" fmla="*/ 1 w 259"/>
                  <a:gd name="T11" fmla="*/ 0 h 713"/>
                  <a:gd name="T12" fmla="*/ 1 w 259"/>
                  <a:gd name="T13" fmla="*/ 0 h 713"/>
                  <a:gd name="T14" fmla="*/ 1 w 259"/>
                  <a:gd name="T15" fmla="*/ 0 h 713"/>
                  <a:gd name="T16" fmla="*/ 1 w 259"/>
                  <a:gd name="T17" fmla="*/ 0 h 713"/>
                  <a:gd name="T18" fmla="*/ 1 w 259"/>
                  <a:gd name="T19" fmla="*/ 0 h 713"/>
                  <a:gd name="T20" fmla="*/ 1 w 259"/>
                  <a:gd name="T21" fmla="*/ 0 h 713"/>
                  <a:gd name="T22" fmla="*/ 1 w 259"/>
                  <a:gd name="T23" fmla="*/ 0 h 713"/>
                  <a:gd name="T24" fmla="*/ 1 w 259"/>
                  <a:gd name="T25" fmla="*/ 0 h 713"/>
                  <a:gd name="T26" fmla="*/ 1 w 259"/>
                  <a:gd name="T27" fmla="*/ 0 h 713"/>
                  <a:gd name="T28" fmla="*/ 1 w 259"/>
                  <a:gd name="T29" fmla="*/ 0 h 713"/>
                  <a:gd name="T30" fmla="*/ 1 w 259"/>
                  <a:gd name="T31" fmla="*/ 0 h 713"/>
                  <a:gd name="T32" fmla="*/ 1 w 259"/>
                  <a:gd name="T33" fmla="*/ 0 h 713"/>
                  <a:gd name="T34" fmla="*/ 1 w 259"/>
                  <a:gd name="T35" fmla="*/ 0 h 713"/>
                  <a:gd name="T36" fmla="*/ 0 w 259"/>
                  <a:gd name="T37" fmla="*/ 0 h 713"/>
                  <a:gd name="T38" fmla="*/ 1 w 259"/>
                  <a:gd name="T39" fmla="*/ 0 h 713"/>
                  <a:gd name="T40" fmla="*/ 1 w 259"/>
                  <a:gd name="T41" fmla="*/ 0 h 713"/>
                  <a:gd name="T42" fmla="*/ 1 w 259"/>
                  <a:gd name="T43" fmla="*/ 0 h 713"/>
                  <a:gd name="T44" fmla="*/ 1 w 259"/>
                  <a:gd name="T45" fmla="*/ 0 h 713"/>
                  <a:gd name="T46" fmla="*/ 1 w 259"/>
                  <a:gd name="T47" fmla="*/ 0 h 713"/>
                  <a:gd name="T48" fmla="*/ 1 w 259"/>
                  <a:gd name="T49" fmla="*/ 0 h 713"/>
                  <a:gd name="T50" fmla="*/ 1 w 259"/>
                  <a:gd name="T51" fmla="*/ 0 h 713"/>
                  <a:gd name="T52" fmla="*/ 1 w 259"/>
                  <a:gd name="T53" fmla="*/ 0 h 713"/>
                  <a:gd name="T54" fmla="*/ 1 w 259"/>
                  <a:gd name="T55" fmla="*/ 0 h 713"/>
                  <a:gd name="T56" fmla="*/ 1 w 259"/>
                  <a:gd name="T57" fmla="*/ 0 h 713"/>
                  <a:gd name="T58" fmla="*/ 1 w 259"/>
                  <a:gd name="T59" fmla="*/ 0 h 713"/>
                  <a:gd name="T60" fmla="*/ 1 w 259"/>
                  <a:gd name="T61" fmla="*/ 0 h 713"/>
                  <a:gd name="T62" fmla="*/ 1 w 259"/>
                  <a:gd name="T63" fmla="*/ 0 h 713"/>
                  <a:gd name="T64" fmla="*/ 1 w 259"/>
                  <a:gd name="T65" fmla="*/ 0 h 713"/>
                  <a:gd name="T66" fmla="*/ 2 w 259"/>
                  <a:gd name="T67" fmla="*/ 0 h 713"/>
                  <a:gd name="T68" fmla="*/ 2 w 259"/>
                  <a:gd name="T69" fmla="*/ 1 h 713"/>
                  <a:gd name="T70" fmla="*/ 2 w 259"/>
                  <a:gd name="T71" fmla="*/ 2 h 71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59"/>
                  <a:gd name="T109" fmla="*/ 0 h 713"/>
                  <a:gd name="T110" fmla="*/ 259 w 259"/>
                  <a:gd name="T111" fmla="*/ 713 h 713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59" h="713">
                    <a:moveTo>
                      <a:pt x="259" y="713"/>
                    </a:moveTo>
                    <a:lnTo>
                      <a:pt x="239" y="713"/>
                    </a:lnTo>
                    <a:lnTo>
                      <a:pt x="239" y="267"/>
                    </a:lnTo>
                    <a:lnTo>
                      <a:pt x="237" y="233"/>
                    </a:lnTo>
                    <a:lnTo>
                      <a:pt x="232" y="200"/>
                    </a:lnTo>
                    <a:lnTo>
                      <a:pt x="224" y="172"/>
                    </a:lnTo>
                    <a:lnTo>
                      <a:pt x="213" y="147"/>
                    </a:lnTo>
                    <a:lnTo>
                      <a:pt x="198" y="123"/>
                    </a:lnTo>
                    <a:lnTo>
                      <a:pt x="183" y="103"/>
                    </a:lnTo>
                    <a:lnTo>
                      <a:pt x="166" y="85"/>
                    </a:lnTo>
                    <a:lnTo>
                      <a:pt x="147" y="70"/>
                    </a:lnTo>
                    <a:lnTo>
                      <a:pt x="127" y="55"/>
                    </a:lnTo>
                    <a:lnTo>
                      <a:pt x="108" y="43"/>
                    </a:lnTo>
                    <a:lnTo>
                      <a:pt x="88" y="33"/>
                    </a:lnTo>
                    <a:lnTo>
                      <a:pt x="68" y="24"/>
                    </a:lnTo>
                    <a:lnTo>
                      <a:pt x="49" y="16"/>
                    </a:lnTo>
                    <a:lnTo>
                      <a:pt x="31" y="10"/>
                    </a:lnTo>
                    <a:lnTo>
                      <a:pt x="14" y="4"/>
                    </a:lnTo>
                    <a:lnTo>
                      <a:pt x="0" y="0"/>
                    </a:lnTo>
                    <a:lnTo>
                      <a:pt x="14" y="1"/>
                    </a:lnTo>
                    <a:lnTo>
                      <a:pt x="32" y="4"/>
                    </a:lnTo>
                    <a:lnTo>
                      <a:pt x="51" y="7"/>
                    </a:lnTo>
                    <a:lnTo>
                      <a:pt x="71" y="14"/>
                    </a:lnTo>
                    <a:lnTo>
                      <a:pt x="92" y="22"/>
                    </a:lnTo>
                    <a:lnTo>
                      <a:pt x="113" y="32"/>
                    </a:lnTo>
                    <a:lnTo>
                      <a:pt x="136" y="43"/>
                    </a:lnTo>
                    <a:lnTo>
                      <a:pt x="157" y="58"/>
                    </a:lnTo>
                    <a:lnTo>
                      <a:pt x="177" y="74"/>
                    </a:lnTo>
                    <a:lnTo>
                      <a:pt x="196" y="93"/>
                    </a:lnTo>
                    <a:lnTo>
                      <a:pt x="214" y="114"/>
                    </a:lnTo>
                    <a:lnTo>
                      <a:pt x="229" y="139"/>
                    </a:lnTo>
                    <a:lnTo>
                      <a:pt x="242" y="167"/>
                    </a:lnTo>
                    <a:lnTo>
                      <a:pt x="252" y="197"/>
                    </a:lnTo>
                    <a:lnTo>
                      <a:pt x="257" y="230"/>
                    </a:lnTo>
                    <a:lnTo>
                      <a:pt x="259" y="267"/>
                    </a:lnTo>
                    <a:lnTo>
                      <a:pt x="259" y="71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8" name="Freeform 2152">
                <a:extLst>
                  <a:ext uri="{FF2B5EF4-FFF2-40B4-BE49-F238E27FC236}">
                    <a16:creationId xmlns:a16="http://schemas.microsoft.com/office/drawing/2014/main" id="{700AADA3-BCE9-4F1E-BF3A-524F8E4952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5" y="3933"/>
                <a:ext cx="10" cy="229"/>
              </a:xfrm>
              <a:custGeom>
                <a:avLst/>
                <a:gdLst>
                  <a:gd name="T0" fmla="*/ 0 w 19"/>
                  <a:gd name="T1" fmla="*/ 1 h 459"/>
                  <a:gd name="T2" fmla="*/ 1 w 19"/>
                  <a:gd name="T3" fmla="*/ 1 h 459"/>
                  <a:gd name="T4" fmla="*/ 1 w 19"/>
                  <a:gd name="T5" fmla="*/ 0 h 459"/>
                  <a:gd name="T6" fmla="*/ 1 w 19"/>
                  <a:gd name="T7" fmla="*/ 0 h 459"/>
                  <a:gd name="T8" fmla="*/ 1 w 19"/>
                  <a:gd name="T9" fmla="*/ 0 h 459"/>
                  <a:gd name="T10" fmla="*/ 1 w 19"/>
                  <a:gd name="T11" fmla="*/ 0 h 459"/>
                  <a:gd name="T12" fmla="*/ 0 w 19"/>
                  <a:gd name="T13" fmla="*/ 0 h 459"/>
                  <a:gd name="T14" fmla="*/ 0 w 19"/>
                  <a:gd name="T15" fmla="*/ 1 h 45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9"/>
                  <a:gd name="T25" fmla="*/ 0 h 459"/>
                  <a:gd name="T26" fmla="*/ 19 w 19"/>
                  <a:gd name="T27" fmla="*/ 459 h 45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9" h="459">
                    <a:moveTo>
                      <a:pt x="0" y="459"/>
                    </a:moveTo>
                    <a:lnTo>
                      <a:pt x="19" y="459"/>
                    </a:lnTo>
                    <a:lnTo>
                      <a:pt x="19" y="13"/>
                    </a:lnTo>
                    <a:lnTo>
                      <a:pt x="16" y="3"/>
                    </a:lnTo>
                    <a:lnTo>
                      <a:pt x="10" y="0"/>
                    </a:lnTo>
                    <a:lnTo>
                      <a:pt x="4" y="3"/>
                    </a:lnTo>
                    <a:lnTo>
                      <a:pt x="0" y="13"/>
                    </a:lnTo>
                    <a:lnTo>
                      <a:pt x="0" y="459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9" name="Freeform 2153">
                <a:extLst>
                  <a:ext uri="{FF2B5EF4-FFF2-40B4-BE49-F238E27FC236}">
                    <a16:creationId xmlns:a16="http://schemas.microsoft.com/office/drawing/2014/main" id="{AD9BCD4E-6F8A-41EA-A2DB-5831C7EC70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1" y="3933"/>
                <a:ext cx="9" cy="229"/>
              </a:xfrm>
              <a:custGeom>
                <a:avLst/>
                <a:gdLst>
                  <a:gd name="T0" fmla="*/ 0 w 19"/>
                  <a:gd name="T1" fmla="*/ 1 h 459"/>
                  <a:gd name="T2" fmla="*/ 0 w 19"/>
                  <a:gd name="T3" fmla="*/ 1 h 459"/>
                  <a:gd name="T4" fmla="*/ 0 w 19"/>
                  <a:gd name="T5" fmla="*/ 0 h 459"/>
                  <a:gd name="T6" fmla="*/ 0 w 19"/>
                  <a:gd name="T7" fmla="*/ 0 h 459"/>
                  <a:gd name="T8" fmla="*/ 0 w 19"/>
                  <a:gd name="T9" fmla="*/ 0 h 459"/>
                  <a:gd name="T10" fmla="*/ 0 w 19"/>
                  <a:gd name="T11" fmla="*/ 0 h 459"/>
                  <a:gd name="T12" fmla="*/ 0 w 19"/>
                  <a:gd name="T13" fmla="*/ 0 h 459"/>
                  <a:gd name="T14" fmla="*/ 0 w 19"/>
                  <a:gd name="T15" fmla="*/ 1 h 45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9"/>
                  <a:gd name="T25" fmla="*/ 0 h 459"/>
                  <a:gd name="T26" fmla="*/ 19 w 19"/>
                  <a:gd name="T27" fmla="*/ 459 h 45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9" h="459">
                    <a:moveTo>
                      <a:pt x="0" y="459"/>
                    </a:moveTo>
                    <a:lnTo>
                      <a:pt x="19" y="459"/>
                    </a:lnTo>
                    <a:lnTo>
                      <a:pt x="19" y="13"/>
                    </a:lnTo>
                    <a:lnTo>
                      <a:pt x="15" y="3"/>
                    </a:lnTo>
                    <a:lnTo>
                      <a:pt x="10" y="0"/>
                    </a:lnTo>
                    <a:lnTo>
                      <a:pt x="3" y="3"/>
                    </a:lnTo>
                    <a:lnTo>
                      <a:pt x="0" y="13"/>
                    </a:lnTo>
                    <a:lnTo>
                      <a:pt x="0" y="45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100" name="Group 2154">
            <a:extLst>
              <a:ext uri="{FF2B5EF4-FFF2-40B4-BE49-F238E27FC236}">
                <a16:creationId xmlns:a16="http://schemas.microsoft.com/office/drawing/2014/main" id="{7668660E-E0EA-47E6-A716-848FA77C807F}"/>
              </a:ext>
            </a:extLst>
          </p:cNvPr>
          <p:cNvGrpSpPr>
            <a:grpSpLocks/>
          </p:cNvGrpSpPr>
          <p:nvPr/>
        </p:nvGrpSpPr>
        <p:grpSpPr bwMode="auto">
          <a:xfrm>
            <a:off x="1606270" y="3429000"/>
            <a:ext cx="1742692" cy="3156775"/>
            <a:chOff x="2220" y="1872"/>
            <a:chExt cx="1496" cy="2480"/>
          </a:xfrm>
        </p:grpSpPr>
        <p:grpSp>
          <p:nvGrpSpPr>
            <p:cNvPr id="4101" name="Group 2155">
              <a:extLst>
                <a:ext uri="{FF2B5EF4-FFF2-40B4-BE49-F238E27FC236}">
                  <a16:creationId xmlns:a16="http://schemas.microsoft.com/office/drawing/2014/main" id="{3B038A18-D162-4953-9A68-9524D31ED1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20" y="2989"/>
              <a:ext cx="720" cy="505"/>
              <a:chOff x="1968" y="3216"/>
              <a:chExt cx="661" cy="464"/>
            </a:xfrm>
          </p:grpSpPr>
          <p:grpSp>
            <p:nvGrpSpPr>
              <p:cNvPr id="4286" name="Group 2156">
                <a:extLst>
                  <a:ext uri="{FF2B5EF4-FFF2-40B4-BE49-F238E27FC236}">
                    <a16:creationId xmlns:a16="http://schemas.microsoft.com/office/drawing/2014/main" id="{C690F8C1-B057-4181-84FA-D8EE7F10C2D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941354">
                <a:off x="2084" y="3244"/>
                <a:ext cx="320" cy="552"/>
                <a:chOff x="956" y="3308"/>
                <a:chExt cx="922" cy="1590"/>
              </a:xfrm>
            </p:grpSpPr>
            <p:sp>
              <p:nvSpPr>
                <p:cNvPr id="4302" name="Freeform 2157">
                  <a:extLst>
                    <a:ext uri="{FF2B5EF4-FFF2-40B4-BE49-F238E27FC236}">
                      <a16:creationId xmlns:a16="http://schemas.microsoft.com/office/drawing/2014/main" id="{9FB54AB0-C210-4105-B447-2C721A45442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960" y="3312"/>
                  <a:ext cx="914" cy="1582"/>
                </a:xfrm>
                <a:custGeom>
                  <a:avLst/>
                  <a:gdLst>
                    <a:gd name="T0" fmla="*/ 8 w 1828"/>
                    <a:gd name="T1" fmla="*/ 13 h 3164"/>
                    <a:gd name="T2" fmla="*/ 8 w 1828"/>
                    <a:gd name="T3" fmla="*/ 2 h 3164"/>
                    <a:gd name="T4" fmla="*/ 6 w 1828"/>
                    <a:gd name="T5" fmla="*/ 0 h 3164"/>
                    <a:gd name="T6" fmla="*/ 2 w 1828"/>
                    <a:gd name="T7" fmla="*/ 0 h 3164"/>
                    <a:gd name="T8" fmla="*/ 0 w 1828"/>
                    <a:gd name="T9" fmla="*/ 2 h 3164"/>
                    <a:gd name="T10" fmla="*/ 0 w 1828"/>
                    <a:gd name="T11" fmla="*/ 13 h 3164"/>
                    <a:gd name="T12" fmla="*/ 8 w 1828"/>
                    <a:gd name="T13" fmla="*/ 13 h 3164"/>
                    <a:gd name="T14" fmla="*/ 4 w 1828"/>
                    <a:gd name="T15" fmla="*/ 1 h 3164"/>
                    <a:gd name="T16" fmla="*/ 4 w 1828"/>
                    <a:gd name="T17" fmla="*/ 1 h 3164"/>
                    <a:gd name="T18" fmla="*/ 4 w 1828"/>
                    <a:gd name="T19" fmla="*/ 1 h 3164"/>
                    <a:gd name="T20" fmla="*/ 4 w 1828"/>
                    <a:gd name="T21" fmla="*/ 1 h 3164"/>
                    <a:gd name="T22" fmla="*/ 4 w 1828"/>
                    <a:gd name="T23" fmla="*/ 1 h 3164"/>
                    <a:gd name="T24" fmla="*/ 5 w 1828"/>
                    <a:gd name="T25" fmla="*/ 1 h 3164"/>
                    <a:gd name="T26" fmla="*/ 5 w 1828"/>
                    <a:gd name="T27" fmla="*/ 1 h 3164"/>
                    <a:gd name="T28" fmla="*/ 5 w 1828"/>
                    <a:gd name="T29" fmla="*/ 1 h 3164"/>
                    <a:gd name="T30" fmla="*/ 5 w 1828"/>
                    <a:gd name="T31" fmla="*/ 1 h 3164"/>
                    <a:gd name="T32" fmla="*/ 5 w 1828"/>
                    <a:gd name="T33" fmla="*/ 2 h 3164"/>
                    <a:gd name="T34" fmla="*/ 5 w 1828"/>
                    <a:gd name="T35" fmla="*/ 2 h 3164"/>
                    <a:gd name="T36" fmla="*/ 5 w 1828"/>
                    <a:gd name="T37" fmla="*/ 2 h 3164"/>
                    <a:gd name="T38" fmla="*/ 4 w 1828"/>
                    <a:gd name="T39" fmla="*/ 2 h 3164"/>
                    <a:gd name="T40" fmla="*/ 4 w 1828"/>
                    <a:gd name="T41" fmla="*/ 2 h 3164"/>
                    <a:gd name="T42" fmla="*/ 4 w 1828"/>
                    <a:gd name="T43" fmla="*/ 2 h 3164"/>
                    <a:gd name="T44" fmla="*/ 4 w 1828"/>
                    <a:gd name="T45" fmla="*/ 2 h 3164"/>
                    <a:gd name="T46" fmla="*/ 4 w 1828"/>
                    <a:gd name="T47" fmla="*/ 2 h 3164"/>
                    <a:gd name="T48" fmla="*/ 4 w 1828"/>
                    <a:gd name="T49" fmla="*/ 2 h 3164"/>
                    <a:gd name="T50" fmla="*/ 4 w 1828"/>
                    <a:gd name="T51" fmla="*/ 2 h 3164"/>
                    <a:gd name="T52" fmla="*/ 4 w 1828"/>
                    <a:gd name="T53" fmla="*/ 2 h 3164"/>
                    <a:gd name="T54" fmla="*/ 4 w 1828"/>
                    <a:gd name="T55" fmla="*/ 2 h 3164"/>
                    <a:gd name="T56" fmla="*/ 4 w 1828"/>
                    <a:gd name="T57" fmla="*/ 2 h 3164"/>
                    <a:gd name="T58" fmla="*/ 4 w 1828"/>
                    <a:gd name="T59" fmla="*/ 2 h 3164"/>
                    <a:gd name="T60" fmla="*/ 4 w 1828"/>
                    <a:gd name="T61" fmla="*/ 2 h 3164"/>
                    <a:gd name="T62" fmla="*/ 4 w 1828"/>
                    <a:gd name="T63" fmla="*/ 1 h 3164"/>
                    <a:gd name="T64" fmla="*/ 4 w 1828"/>
                    <a:gd name="T65" fmla="*/ 1 h 3164"/>
                    <a:gd name="T66" fmla="*/ 4 w 1828"/>
                    <a:gd name="T67" fmla="*/ 1 h 3164"/>
                    <a:gd name="T68" fmla="*/ 4 w 1828"/>
                    <a:gd name="T69" fmla="*/ 1 h 3164"/>
                    <a:gd name="T70" fmla="*/ 4 w 1828"/>
                    <a:gd name="T71" fmla="*/ 1 h 3164"/>
                    <a:gd name="T72" fmla="*/ 4 w 1828"/>
                    <a:gd name="T73" fmla="*/ 1 h 3164"/>
                    <a:gd name="T74" fmla="*/ 4 w 1828"/>
                    <a:gd name="T75" fmla="*/ 1 h 3164"/>
                    <a:gd name="T76" fmla="*/ 4 w 1828"/>
                    <a:gd name="T77" fmla="*/ 1 h 3164"/>
                    <a:gd name="T78" fmla="*/ 4 w 1828"/>
                    <a:gd name="T79" fmla="*/ 1 h 3164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1828"/>
                    <a:gd name="T121" fmla="*/ 0 h 3164"/>
                    <a:gd name="T122" fmla="*/ 1828 w 1828"/>
                    <a:gd name="T123" fmla="*/ 3164 h 3164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1828" h="3164">
                      <a:moveTo>
                        <a:pt x="1828" y="3164"/>
                      </a:moveTo>
                      <a:lnTo>
                        <a:pt x="1828" y="373"/>
                      </a:lnTo>
                      <a:lnTo>
                        <a:pt x="1434" y="0"/>
                      </a:lnTo>
                      <a:lnTo>
                        <a:pt x="394" y="0"/>
                      </a:lnTo>
                      <a:lnTo>
                        <a:pt x="0" y="373"/>
                      </a:lnTo>
                      <a:lnTo>
                        <a:pt x="0" y="3164"/>
                      </a:lnTo>
                      <a:lnTo>
                        <a:pt x="1828" y="3164"/>
                      </a:lnTo>
                      <a:close/>
                      <a:moveTo>
                        <a:pt x="913" y="99"/>
                      </a:moveTo>
                      <a:lnTo>
                        <a:pt x="939" y="101"/>
                      </a:lnTo>
                      <a:lnTo>
                        <a:pt x="965" y="109"/>
                      </a:lnTo>
                      <a:lnTo>
                        <a:pt x="988" y="122"/>
                      </a:lnTo>
                      <a:lnTo>
                        <a:pt x="1008" y="139"/>
                      </a:lnTo>
                      <a:lnTo>
                        <a:pt x="1026" y="159"/>
                      </a:lnTo>
                      <a:lnTo>
                        <a:pt x="1038" y="182"/>
                      </a:lnTo>
                      <a:lnTo>
                        <a:pt x="1046" y="207"/>
                      </a:lnTo>
                      <a:lnTo>
                        <a:pt x="1049" y="235"/>
                      </a:lnTo>
                      <a:lnTo>
                        <a:pt x="1046" y="263"/>
                      </a:lnTo>
                      <a:lnTo>
                        <a:pt x="1038" y="288"/>
                      </a:lnTo>
                      <a:lnTo>
                        <a:pt x="1026" y="311"/>
                      </a:lnTo>
                      <a:lnTo>
                        <a:pt x="1008" y="331"/>
                      </a:lnTo>
                      <a:lnTo>
                        <a:pt x="988" y="348"/>
                      </a:lnTo>
                      <a:lnTo>
                        <a:pt x="965" y="361"/>
                      </a:lnTo>
                      <a:lnTo>
                        <a:pt x="939" y="369"/>
                      </a:lnTo>
                      <a:lnTo>
                        <a:pt x="913" y="371"/>
                      </a:lnTo>
                      <a:lnTo>
                        <a:pt x="886" y="369"/>
                      </a:lnTo>
                      <a:lnTo>
                        <a:pt x="861" y="361"/>
                      </a:lnTo>
                      <a:lnTo>
                        <a:pt x="838" y="348"/>
                      </a:lnTo>
                      <a:lnTo>
                        <a:pt x="817" y="331"/>
                      </a:lnTo>
                      <a:lnTo>
                        <a:pt x="800" y="311"/>
                      </a:lnTo>
                      <a:lnTo>
                        <a:pt x="787" y="288"/>
                      </a:lnTo>
                      <a:lnTo>
                        <a:pt x="779" y="263"/>
                      </a:lnTo>
                      <a:lnTo>
                        <a:pt x="777" y="235"/>
                      </a:lnTo>
                      <a:lnTo>
                        <a:pt x="779" y="207"/>
                      </a:lnTo>
                      <a:lnTo>
                        <a:pt x="787" y="182"/>
                      </a:lnTo>
                      <a:lnTo>
                        <a:pt x="800" y="159"/>
                      </a:lnTo>
                      <a:lnTo>
                        <a:pt x="817" y="139"/>
                      </a:lnTo>
                      <a:lnTo>
                        <a:pt x="838" y="122"/>
                      </a:lnTo>
                      <a:lnTo>
                        <a:pt x="861" y="109"/>
                      </a:lnTo>
                      <a:lnTo>
                        <a:pt x="886" y="101"/>
                      </a:lnTo>
                      <a:lnTo>
                        <a:pt x="913" y="9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3" name="Freeform 2158">
                  <a:extLst>
                    <a:ext uri="{FF2B5EF4-FFF2-40B4-BE49-F238E27FC236}">
                      <a16:creationId xmlns:a16="http://schemas.microsoft.com/office/drawing/2014/main" id="{6DCD0F24-12A7-46BB-A7A2-EBE4399BA4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70" y="3495"/>
                  <a:ext cx="8" cy="1399"/>
                </a:xfrm>
                <a:custGeom>
                  <a:avLst/>
                  <a:gdLst>
                    <a:gd name="T0" fmla="*/ 1 w 16"/>
                    <a:gd name="T1" fmla="*/ 0 h 2799"/>
                    <a:gd name="T2" fmla="*/ 0 w 16"/>
                    <a:gd name="T3" fmla="*/ 0 h 2799"/>
                    <a:gd name="T4" fmla="*/ 0 w 16"/>
                    <a:gd name="T5" fmla="*/ 10 h 2799"/>
                    <a:gd name="T6" fmla="*/ 1 w 16"/>
                    <a:gd name="T7" fmla="*/ 10 h 2799"/>
                    <a:gd name="T8" fmla="*/ 1 w 16"/>
                    <a:gd name="T9" fmla="*/ 0 h 2799"/>
                    <a:gd name="T10" fmla="*/ 1 w 16"/>
                    <a:gd name="T11" fmla="*/ 0 h 2799"/>
                    <a:gd name="T12" fmla="*/ 1 w 16"/>
                    <a:gd name="T13" fmla="*/ 0 h 2799"/>
                    <a:gd name="T14" fmla="*/ 1 w 16"/>
                    <a:gd name="T15" fmla="*/ 0 h 2799"/>
                    <a:gd name="T16" fmla="*/ 1 w 16"/>
                    <a:gd name="T17" fmla="*/ 0 h 2799"/>
                    <a:gd name="T18" fmla="*/ 1 w 16"/>
                    <a:gd name="T19" fmla="*/ 0 h 2799"/>
                    <a:gd name="T20" fmla="*/ 0 w 16"/>
                    <a:gd name="T21" fmla="*/ 0 h 2799"/>
                    <a:gd name="T22" fmla="*/ 1 w 16"/>
                    <a:gd name="T23" fmla="*/ 0 h 279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6"/>
                    <a:gd name="T37" fmla="*/ 0 h 2799"/>
                    <a:gd name="T38" fmla="*/ 16 w 16"/>
                    <a:gd name="T39" fmla="*/ 2799 h 2799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6" h="2799">
                      <a:moveTo>
                        <a:pt x="3" y="14"/>
                      </a:moveTo>
                      <a:lnTo>
                        <a:pt x="0" y="8"/>
                      </a:lnTo>
                      <a:lnTo>
                        <a:pt x="0" y="2799"/>
                      </a:lnTo>
                      <a:lnTo>
                        <a:pt x="16" y="2799"/>
                      </a:lnTo>
                      <a:lnTo>
                        <a:pt x="16" y="8"/>
                      </a:lnTo>
                      <a:lnTo>
                        <a:pt x="13" y="2"/>
                      </a:lnTo>
                      <a:lnTo>
                        <a:pt x="16" y="8"/>
                      </a:lnTo>
                      <a:lnTo>
                        <a:pt x="14" y="2"/>
                      </a:lnTo>
                      <a:lnTo>
                        <a:pt x="8" y="0"/>
                      </a:lnTo>
                      <a:lnTo>
                        <a:pt x="2" y="2"/>
                      </a:lnTo>
                      <a:lnTo>
                        <a:pt x="0" y="8"/>
                      </a:lnTo>
                      <a:lnTo>
                        <a:pt x="3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4" name="Freeform 2159">
                  <a:extLst>
                    <a:ext uri="{FF2B5EF4-FFF2-40B4-BE49-F238E27FC236}">
                      <a16:creationId xmlns:a16="http://schemas.microsoft.com/office/drawing/2014/main" id="{9EB71BF0-55CC-483C-98C1-9B8B9786D4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4" y="3308"/>
                  <a:ext cx="202" cy="193"/>
                </a:xfrm>
                <a:custGeom>
                  <a:avLst/>
                  <a:gdLst>
                    <a:gd name="T0" fmla="*/ 0 w 406"/>
                    <a:gd name="T1" fmla="*/ 0 h 387"/>
                    <a:gd name="T2" fmla="*/ 0 w 406"/>
                    <a:gd name="T3" fmla="*/ 0 h 387"/>
                    <a:gd name="T4" fmla="*/ 1 w 406"/>
                    <a:gd name="T5" fmla="*/ 1 h 387"/>
                    <a:gd name="T6" fmla="*/ 1 w 406"/>
                    <a:gd name="T7" fmla="*/ 1 h 387"/>
                    <a:gd name="T8" fmla="*/ 0 w 406"/>
                    <a:gd name="T9" fmla="*/ 0 h 387"/>
                    <a:gd name="T10" fmla="*/ 0 w 406"/>
                    <a:gd name="T11" fmla="*/ 0 h 387"/>
                    <a:gd name="T12" fmla="*/ 0 w 406"/>
                    <a:gd name="T13" fmla="*/ 0 h 387"/>
                    <a:gd name="T14" fmla="*/ 0 w 406"/>
                    <a:gd name="T15" fmla="*/ 0 h 387"/>
                    <a:gd name="T16" fmla="*/ 0 w 406"/>
                    <a:gd name="T17" fmla="*/ 0 h 387"/>
                    <a:gd name="T18" fmla="*/ 0 w 406"/>
                    <a:gd name="T19" fmla="*/ 0 h 387"/>
                    <a:gd name="T20" fmla="*/ 0 w 406"/>
                    <a:gd name="T21" fmla="*/ 0 h 387"/>
                    <a:gd name="T22" fmla="*/ 0 w 406"/>
                    <a:gd name="T23" fmla="*/ 0 h 38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06"/>
                    <a:gd name="T37" fmla="*/ 0 h 387"/>
                    <a:gd name="T38" fmla="*/ 406 w 406"/>
                    <a:gd name="T39" fmla="*/ 387 h 38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06" h="387">
                      <a:moveTo>
                        <a:pt x="7" y="16"/>
                      </a:moveTo>
                      <a:lnTo>
                        <a:pt x="3" y="14"/>
                      </a:lnTo>
                      <a:lnTo>
                        <a:pt x="396" y="387"/>
                      </a:lnTo>
                      <a:lnTo>
                        <a:pt x="406" y="375"/>
                      </a:lnTo>
                      <a:lnTo>
                        <a:pt x="12" y="2"/>
                      </a:lnTo>
                      <a:lnTo>
                        <a:pt x="7" y="0"/>
                      </a:lnTo>
                      <a:lnTo>
                        <a:pt x="12" y="2"/>
                      </a:lnTo>
                      <a:lnTo>
                        <a:pt x="6" y="1"/>
                      </a:lnTo>
                      <a:lnTo>
                        <a:pt x="3" y="3"/>
                      </a:lnTo>
                      <a:lnTo>
                        <a:pt x="0" y="9"/>
                      </a:lnTo>
                      <a:lnTo>
                        <a:pt x="3" y="14"/>
                      </a:lnTo>
                      <a:lnTo>
                        <a:pt x="7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5" name="Freeform 2160">
                  <a:extLst>
                    <a:ext uri="{FF2B5EF4-FFF2-40B4-BE49-F238E27FC236}">
                      <a16:creationId xmlns:a16="http://schemas.microsoft.com/office/drawing/2014/main" id="{BB2B82EC-21E8-4E67-8ABC-B0A9B737D3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53" y="3308"/>
                  <a:ext cx="524" cy="8"/>
                </a:xfrm>
                <a:custGeom>
                  <a:avLst/>
                  <a:gdLst>
                    <a:gd name="T0" fmla="*/ 1 w 1048"/>
                    <a:gd name="T1" fmla="*/ 1 h 16"/>
                    <a:gd name="T2" fmla="*/ 1 w 1048"/>
                    <a:gd name="T3" fmla="*/ 1 h 16"/>
                    <a:gd name="T4" fmla="*/ 5 w 1048"/>
                    <a:gd name="T5" fmla="*/ 1 h 16"/>
                    <a:gd name="T6" fmla="*/ 5 w 1048"/>
                    <a:gd name="T7" fmla="*/ 0 h 16"/>
                    <a:gd name="T8" fmla="*/ 1 w 1048"/>
                    <a:gd name="T9" fmla="*/ 0 h 16"/>
                    <a:gd name="T10" fmla="*/ 1 w 1048"/>
                    <a:gd name="T11" fmla="*/ 1 h 16"/>
                    <a:gd name="T12" fmla="*/ 1 w 1048"/>
                    <a:gd name="T13" fmla="*/ 0 h 16"/>
                    <a:gd name="T14" fmla="*/ 1 w 1048"/>
                    <a:gd name="T15" fmla="*/ 1 h 16"/>
                    <a:gd name="T16" fmla="*/ 0 w 1048"/>
                    <a:gd name="T17" fmla="*/ 1 h 16"/>
                    <a:gd name="T18" fmla="*/ 1 w 1048"/>
                    <a:gd name="T19" fmla="*/ 1 h 16"/>
                    <a:gd name="T20" fmla="*/ 1 w 1048"/>
                    <a:gd name="T21" fmla="*/ 1 h 16"/>
                    <a:gd name="T22" fmla="*/ 1 w 1048"/>
                    <a:gd name="T23" fmla="*/ 1 h 1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048"/>
                    <a:gd name="T37" fmla="*/ 0 h 16"/>
                    <a:gd name="T38" fmla="*/ 1048 w 1048"/>
                    <a:gd name="T39" fmla="*/ 16 h 1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048" h="16">
                      <a:moveTo>
                        <a:pt x="12" y="14"/>
                      </a:moveTo>
                      <a:lnTo>
                        <a:pt x="8" y="16"/>
                      </a:lnTo>
                      <a:lnTo>
                        <a:pt x="1048" y="16"/>
                      </a:lnTo>
                      <a:lnTo>
                        <a:pt x="1048" y="0"/>
                      </a:lnTo>
                      <a:lnTo>
                        <a:pt x="8" y="0"/>
                      </a:lnTo>
                      <a:lnTo>
                        <a:pt x="3" y="2"/>
                      </a:lnTo>
                      <a:lnTo>
                        <a:pt x="8" y="0"/>
                      </a:lnTo>
                      <a:lnTo>
                        <a:pt x="2" y="2"/>
                      </a:lnTo>
                      <a:lnTo>
                        <a:pt x="0" y="8"/>
                      </a:lnTo>
                      <a:lnTo>
                        <a:pt x="2" y="14"/>
                      </a:lnTo>
                      <a:lnTo>
                        <a:pt x="8" y="16"/>
                      </a:lnTo>
                      <a:lnTo>
                        <a:pt x="12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6" name="Freeform 2161">
                  <a:extLst>
                    <a:ext uri="{FF2B5EF4-FFF2-40B4-BE49-F238E27FC236}">
                      <a16:creationId xmlns:a16="http://schemas.microsoft.com/office/drawing/2014/main" id="{9F94C687-A71D-442E-8EDD-F650ACAA7D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6" y="3309"/>
                  <a:ext cx="203" cy="193"/>
                </a:xfrm>
                <a:custGeom>
                  <a:avLst/>
                  <a:gdLst>
                    <a:gd name="T0" fmla="*/ 1 w 406"/>
                    <a:gd name="T1" fmla="*/ 2 h 386"/>
                    <a:gd name="T2" fmla="*/ 1 w 406"/>
                    <a:gd name="T3" fmla="*/ 2 h 386"/>
                    <a:gd name="T4" fmla="*/ 2 w 406"/>
                    <a:gd name="T5" fmla="*/ 1 h 386"/>
                    <a:gd name="T6" fmla="*/ 2 w 406"/>
                    <a:gd name="T7" fmla="*/ 0 h 386"/>
                    <a:gd name="T8" fmla="*/ 1 w 406"/>
                    <a:gd name="T9" fmla="*/ 2 h 386"/>
                    <a:gd name="T10" fmla="*/ 0 w 406"/>
                    <a:gd name="T11" fmla="*/ 2 h 386"/>
                    <a:gd name="T12" fmla="*/ 1 w 406"/>
                    <a:gd name="T13" fmla="*/ 2 h 386"/>
                    <a:gd name="T14" fmla="*/ 1 w 406"/>
                    <a:gd name="T15" fmla="*/ 2 h 386"/>
                    <a:gd name="T16" fmla="*/ 1 w 406"/>
                    <a:gd name="T17" fmla="*/ 2 h 386"/>
                    <a:gd name="T18" fmla="*/ 1 w 406"/>
                    <a:gd name="T19" fmla="*/ 2 h 386"/>
                    <a:gd name="T20" fmla="*/ 1 w 406"/>
                    <a:gd name="T21" fmla="*/ 2 h 386"/>
                    <a:gd name="T22" fmla="*/ 1 w 406"/>
                    <a:gd name="T23" fmla="*/ 2 h 38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06"/>
                    <a:gd name="T37" fmla="*/ 0 h 386"/>
                    <a:gd name="T38" fmla="*/ 406 w 406"/>
                    <a:gd name="T39" fmla="*/ 386 h 38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06" h="386">
                      <a:moveTo>
                        <a:pt x="16" y="379"/>
                      </a:moveTo>
                      <a:lnTo>
                        <a:pt x="13" y="385"/>
                      </a:lnTo>
                      <a:lnTo>
                        <a:pt x="406" y="12"/>
                      </a:lnTo>
                      <a:lnTo>
                        <a:pt x="397" y="0"/>
                      </a:lnTo>
                      <a:lnTo>
                        <a:pt x="3" y="373"/>
                      </a:lnTo>
                      <a:lnTo>
                        <a:pt x="0" y="379"/>
                      </a:lnTo>
                      <a:lnTo>
                        <a:pt x="3" y="373"/>
                      </a:lnTo>
                      <a:lnTo>
                        <a:pt x="1" y="378"/>
                      </a:lnTo>
                      <a:lnTo>
                        <a:pt x="3" y="384"/>
                      </a:lnTo>
                      <a:lnTo>
                        <a:pt x="7" y="386"/>
                      </a:lnTo>
                      <a:lnTo>
                        <a:pt x="13" y="385"/>
                      </a:lnTo>
                      <a:lnTo>
                        <a:pt x="16" y="37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7" name="Freeform 2162">
                  <a:extLst>
                    <a:ext uri="{FF2B5EF4-FFF2-40B4-BE49-F238E27FC236}">
                      <a16:creationId xmlns:a16="http://schemas.microsoft.com/office/drawing/2014/main" id="{90D65F3C-AA9E-4AF0-AD57-AD6E8F0FD6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6" y="3499"/>
                  <a:ext cx="8" cy="1399"/>
                </a:xfrm>
                <a:custGeom>
                  <a:avLst/>
                  <a:gdLst>
                    <a:gd name="T0" fmla="*/ 1 w 16"/>
                    <a:gd name="T1" fmla="*/ 10 h 2799"/>
                    <a:gd name="T2" fmla="*/ 1 w 16"/>
                    <a:gd name="T3" fmla="*/ 10 h 2799"/>
                    <a:gd name="T4" fmla="*/ 1 w 16"/>
                    <a:gd name="T5" fmla="*/ 0 h 2799"/>
                    <a:gd name="T6" fmla="*/ 0 w 16"/>
                    <a:gd name="T7" fmla="*/ 0 h 2799"/>
                    <a:gd name="T8" fmla="*/ 0 w 16"/>
                    <a:gd name="T9" fmla="*/ 10 h 2799"/>
                    <a:gd name="T10" fmla="*/ 1 w 16"/>
                    <a:gd name="T11" fmla="*/ 10 h 2799"/>
                    <a:gd name="T12" fmla="*/ 0 w 16"/>
                    <a:gd name="T13" fmla="*/ 10 h 2799"/>
                    <a:gd name="T14" fmla="*/ 1 w 16"/>
                    <a:gd name="T15" fmla="*/ 10 h 2799"/>
                    <a:gd name="T16" fmla="*/ 1 w 16"/>
                    <a:gd name="T17" fmla="*/ 10 h 2799"/>
                    <a:gd name="T18" fmla="*/ 1 w 16"/>
                    <a:gd name="T19" fmla="*/ 10 h 2799"/>
                    <a:gd name="T20" fmla="*/ 1 w 16"/>
                    <a:gd name="T21" fmla="*/ 10 h 2799"/>
                    <a:gd name="T22" fmla="*/ 1 w 16"/>
                    <a:gd name="T23" fmla="*/ 10 h 279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6"/>
                    <a:gd name="T37" fmla="*/ 0 h 2799"/>
                    <a:gd name="T38" fmla="*/ 16 w 16"/>
                    <a:gd name="T39" fmla="*/ 2799 h 2799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6" h="2799">
                      <a:moveTo>
                        <a:pt x="8" y="2783"/>
                      </a:moveTo>
                      <a:lnTo>
                        <a:pt x="16" y="2791"/>
                      </a:lnTo>
                      <a:lnTo>
                        <a:pt x="16" y="0"/>
                      </a:lnTo>
                      <a:lnTo>
                        <a:pt x="0" y="0"/>
                      </a:lnTo>
                      <a:lnTo>
                        <a:pt x="0" y="2791"/>
                      </a:lnTo>
                      <a:lnTo>
                        <a:pt x="8" y="2799"/>
                      </a:lnTo>
                      <a:lnTo>
                        <a:pt x="0" y="2791"/>
                      </a:lnTo>
                      <a:lnTo>
                        <a:pt x="2" y="2797"/>
                      </a:lnTo>
                      <a:lnTo>
                        <a:pt x="8" y="2799"/>
                      </a:lnTo>
                      <a:lnTo>
                        <a:pt x="14" y="2797"/>
                      </a:lnTo>
                      <a:lnTo>
                        <a:pt x="16" y="2791"/>
                      </a:lnTo>
                      <a:lnTo>
                        <a:pt x="8" y="278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8" name="Freeform 2163">
                  <a:extLst>
                    <a:ext uri="{FF2B5EF4-FFF2-40B4-BE49-F238E27FC236}">
                      <a16:creationId xmlns:a16="http://schemas.microsoft.com/office/drawing/2014/main" id="{81C5FDD8-05BF-422E-97E6-32BA290808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60" y="4890"/>
                  <a:ext cx="918" cy="8"/>
                </a:xfrm>
                <a:custGeom>
                  <a:avLst/>
                  <a:gdLst>
                    <a:gd name="T0" fmla="*/ 8 w 1836"/>
                    <a:gd name="T1" fmla="*/ 1 h 16"/>
                    <a:gd name="T2" fmla="*/ 8 w 1836"/>
                    <a:gd name="T3" fmla="*/ 0 h 16"/>
                    <a:gd name="T4" fmla="*/ 0 w 1836"/>
                    <a:gd name="T5" fmla="*/ 0 h 16"/>
                    <a:gd name="T6" fmla="*/ 0 w 1836"/>
                    <a:gd name="T7" fmla="*/ 1 h 16"/>
                    <a:gd name="T8" fmla="*/ 8 w 1836"/>
                    <a:gd name="T9" fmla="*/ 1 h 16"/>
                    <a:gd name="T10" fmla="*/ 8 w 1836"/>
                    <a:gd name="T11" fmla="*/ 1 h 16"/>
                    <a:gd name="T12" fmla="*/ 8 w 1836"/>
                    <a:gd name="T13" fmla="*/ 1 h 16"/>
                    <a:gd name="T14" fmla="*/ 8 w 1836"/>
                    <a:gd name="T15" fmla="*/ 1 h 16"/>
                    <a:gd name="T16" fmla="*/ 8 w 1836"/>
                    <a:gd name="T17" fmla="*/ 1 h 16"/>
                    <a:gd name="T18" fmla="*/ 8 w 1836"/>
                    <a:gd name="T19" fmla="*/ 1 h 16"/>
                    <a:gd name="T20" fmla="*/ 8 w 1836"/>
                    <a:gd name="T21" fmla="*/ 0 h 16"/>
                    <a:gd name="T22" fmla="*/ 8 w 1836"/>
                    <a:gd name="T23" fmla="*/ 1 h 1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836"/>
                    <a:gd name="T37" fmla="*/ 0 h 16"/>
                    <a:gd name="T38" fmla="*/ 1836 w 1836"/>
                    <a:gd name="T39" fmla="*/ 16 h 1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836" h="16">
                      <a:moveTo>
                        <a:pt x="1820" y="8"/>
                      </a:moveTo>
                      <a:lnTo>
                        <a:pt x="1828" y="0"/>
                      </a:ln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1828" y="16"/>
                      </a:lnTo>
                      <a:lnTo>
                        <a:pt x="1836" y="8"/>
                      </a:lnTo>
                      <a:lnTo>
                        <a:pt x="1828" y="16"/>
                      </a:lnTo>
                      <a:lnTo>
                        <a:pt x="1834" y="14"/>
                      </a:lnTo>
                      <a:lnTo>
                        <a:pt x="1836" y="8"/>
                      </a:lnTo>
                      <a:lnTo>
                        <a:pt x="1834" y="2"/>
                      </a:lnTo>
                      <a:lnTo>
                        <a:pt x="1828" y="0"/>
                      </a:lnTo>
                      <a:lnTo>
                        <a:pt x="182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9" name="Freeform 2164">
                  <a:extLst>
                    <a:ext uri="{FF2B5EF4-FFF2-40B4-BE49-F238E27FC236}">
                      <a16:creationId xmlns:a16="http://schemas.microsoft.com/office/drawing/2014/main" id="{AC0B4EC4-0D3F-4F91-88AF-525E3D838A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16" y="3357"/>
                  <a:ext cx="72" cy="72"/>
                </a:xfrm>
                <a:custGeom>
                  <a:avLst/>
                  <a:gdLst>
                    <a:gd name="T0" fmla="*/ 1 w 144"/>
                    <a:gd name="T1" fmla="*/ 1 h 144"/>
                    <a:gd name="T2" fmla="*/ 1 w 144"/>
                    <a:gd name="T3" fmla="*/ 1 h 144"/>
                    <a:gd name="T4" fmla="*/ 1 w 144"/>
                    <a:gd name="T5" fmla="*/ 1 h 144"/>
                    <a:gd name="T6" fmla="*/ 1 w 144"/>
                    <a:gd name="T7" fmla="*/ 1 h 144"/>
                    <a:gd name="T8" fmla="*/ 1 w 144"/>
                    <a:gd name="T9" fmla="*/ 1 h 144"/>
                    <a:gd name="T10" fmla="*/ 1 w 144"/>
                    <a:gd name="T11" fmla="*/ 1 h 144"/>
                    <a:gd name="T12" fmla="*/ 1 w 144"/>
                    <a:gd name="T13" fmla="*/ 1 h 144"/>
                    <a:gd name="T14" fmla="*/ 1 w 144"/>
                    <a:gd name="T15" fmla="*/ 1 h 144"/>
                    <a:gd name="T16" fmla="*/ 1 w 144"/>
                    <a:gd name="T17" fmla="*/ 1 h 144"/>
                    <a:gd name="T18" fmla="*/ 0 w 144"/>
                    <a:gd name="T19" fmla="*/ 0 h 144"/>
                    <a:gd name="T20" fmla="*/ 0 w 144"/>
                    <a:gd name="T21" fmla="*/ 1 h 144"/>
                    <a:gd name="T22" fmla="*/ 1 w 144"/>
                    <a:gd name="T23" fmla="*/ 1 h 144"/>
                    <a:gd name="T24" fmla="*/ 1 w 144"/>
                    <a:gd name="T25" fmla="*/ 1 h 144"/>
                    <a:gd name="T26" fmla="*/ 1 w 144"/>
                    <a:gd name="T27" fmla="*/ 1 h 144"/>
                    <a:gd name="T28" fmla="*/ 1 w 144"/>
                    <a:gd name="T29" fmla="*/ 1 h 144"/>
                    <a:gd name="T30" fmla="*/ 1 w 144"/>
                    <a:gd name="T31" fmla="*/ 1 h 144"/>
                    <a:gd name="T32" fmla="*/ 1 w 144"/>
                    <a:gd name="T33" fmla="*/ 1 h 144"/>
                    <a:gd name="T34" fmla="*/ 1 w 144"/>
                    <a:gd name="T35" fmla="*/ 1 h 144"/>
                    <a:gd name="T36" fmla="*/ 1 w 144"/>
                    <a:gd name="T37" fmla="*/ 1 h 144"/>
                    <a:gd name="T38" fmla="*/ 1 w 144"/>
                    <a:gd name="T39" fmla="*/ 1 h 144"/>
                    <a:gd name="T40" fmla="*/ 1 w 144"/>
                    <a:gd name="T41" fmla="*/ 1 h 14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44"/>
                    <a:gd name="T64" fmla="*/ 0 h 144"/>
                    <a:gd name="T65" fmla="*/ 144 w 144"/>
                    <a:gd name="T66" fmla="*/ 144 h 144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44" h="144">
                      <a:moveTo>
                        <a:pt x="144" y="144"/>
                      </a:moveTo>
                      <a:lnTo>
                        <a:pt x="144" y="144"/>
                      </a:lnTo>
                      <a:lnTo>
                        <a:pt x="140" y="115"/>
                      </a:lnTo>
                      <a:lnTo>
                        <a:pt x="132" y="89"/>
                      </a:lnTo>
                      <a:lnTo>
                        <a:pt x="118" y="63"/>
                      </a:lnTo>
                      <a:lnTo>
                        <a:pt x="100" y="43"/>
                      </a:lnTo>
                      <a:lnTo>
                        <a:pt x="78" y="25"/>
                      </a:lnTo>
                      <a:lnTo>
                        <a:pt x="54" y="12"/>
                      </a:lnTo>
                      <a:lnTo>
                        <a:pt x="27" y="3"/>
                      </a:ln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25" y="17"/>
                      </a:lnTo>
                      <a:lnTo>
                        <a:pt x="49" y="25"/>
                      </a:lnTo>
                      <a:lnTo>
                        <a:pt x="71" y="37"/>
                      </a:lnTo>
                      <a:lnTo>
                        <a:pt x="91" y="54"/>
                      </a:lnTo>
                      <a:lnTo>
                        <a:pt x="107" y="73"/>
                      </a:lnTo>
                      <a:lnTo>
                        <a:pt x="118" y="93"/>
                      </a:lnTo>
                      <a:lnTo>
                        <a:pt x="126" y="117"/>
                      </a:lnTo>
                      <a:lnTo>
                        <a:pt x="128" y="144"/>
                      </a:lnTo>
                      <a:lnTo>
                        <a:pt x="144" y="14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10" name="Freeform 2165">
                  <a:extLst>
                    <a:ext uri="{FF2B5EF4-FFF2-40B4-BE49-F238E27FC236}">
                      <a16:creationId xmlns:a16="http://schemas.microsoft.com/office/drawing/2014/main" id="{6AC9CD76-911B-4CF3-BADE-FC36CCF1FE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16" y="3429"/>
                  <a:ext cx="72" cy="72"/>
                </a:xfrm>
                <a:custGeom>
                  <a:avLst/>
                  <a:gdLst>
                    <a:gd name="T0" fmla="*/ 0 w 144"/>
                    <a:gd name="T1" fmla="*/ 1 h 144"/>
                    <a:gd name="T2" fmla="*/ 0 w 144"/>
                    <a:gd name="T3" fmla="*/ 1 h 144"/>
                    <a:gd name="T4" fmla="*/ 1 w 144"/>
                    <a:gd name="T5" fmla="*/ 1 h 144"/>
                    <a:gd name="T6" fmla="*/ 1 w 144"/>
                    <a:gd name="T7" fmla="*/ 1 h 144"/>
                    <a:gd name="T8" fmla="*/ 1 w 144"/>
                    <a:gd name="T9" fmla="*/ 1 h 144"/>
                    <a:gd name="T10" fmla="*/ 1 w 144"/>
                    <a:gd name="T11" fmla="*/ 1 h 144"/>
                    <a:gd name="T12" fmla="*/ 1 w 144"/>
                    <a:gd name="T13" fmla="*/ 1 h 144"/>
                    <a:gd name="T14" fmla="*/ 1 w 144"/>
                    <a:gd name="T15" fmla="*/ 1 h 144"/>
                    <a:gd name="T16" fmla="*/ 1 w 144"/>
                    <a:gd name="T17" fmla="*/ 1 h 144"/>
                    <a:gd name="T18" fmla="*/ 1 w 144"/>
                    <a:gd name="T19" fmla="*/ 0 h 144"/>
                    <a:gd name="T20" fmla="*/ 1 w 144"/>
                    <a:gd name="T21" fmla="*/ 0 h 144"/>
                    <a:gd name="T22" fmla="*/ 1 w 144"/>
                    <a:gd name="T23" fmla="*/ 1 h 144"/>
                    <a:gd name="T24" fmla="*/ 1 w 144"/>
                    <a:gd name="T25" fmla="*/ 1 h 144"/>
                    <a:gd name="T26" fmla="*/ 1 w 144"/>
                    <a:gd name="T27" fmla="*/ 1 h 144"/>
                    <a:gd name="T28" fmla="*/ 1 w 144"/>
                    <a:gd name="T29" fmla="*/ 1 h 144"/>
                    <a:gd name="T30" fmla="*/ 1 w 144"/>
                    <a:gd name="T31" fmla="*/ 1 h 144"/>
                    <a:gd name="T32" fmla="*/ 1 w 144"/>
                    <a:gd name="T33" fmla="*/ 1 h 144"/>
                    <a:gd name="T34" fmla="*/ 1 w 144"/>
                    <a:gd name="T35" fmla="*/ 1 h 144"/>
                    <a:gd name="T36" fmla="*/ 0 w 144"/>
                    <a:gd name="T37" fmla="*/ 1 h 144"/>
                    <a:gd name="T38" fmla="*/ 0 w 144"/>
                    <a:gd name="T39" fmla="*/ 1 h 144"/>
                    <a:gd name="T40" fmla="*/ 0 w 144"/>
                    <a:gd name="T41" fmla="*/ 1 h 14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44"/>
                    <a:gd name="T64" fmla="*/ 0 h 144"/>
                    <a:gd name="T65" fmla="*/ 144 w 144"/>
                    <a:gd name="T66" fmla="*/ 144 h 144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44" h="144">
                      <a:moveTo>
                        <a:pt x="0" y="144"/>
                      </a:moveTo>
                      <a:lnTo>
                        <a:pt x="0" y="144"/>
                      </a:lnTo>
                      <a:lnTo>
                        <a:pt x="27" y="140"/>
                      </a:lnTo>
                      <a:lnTo>
                        <a:pt x="54" y="132"/>
                      </a:lnTo>
                      <a:lnTo>
                        <a:pt x="78" y="119"/>
                      </a:lnTo>
                      <a:lnTo>
                        <a:pt x="100" y="101"/>
                      </a:lnTo>
                      <a:lnTo>
                        <a:pt x="118" y="81"/>
                      </a:lnTo>
                      <a:lnTo>
                        <a:pt x="132" y="55"/>
                      </a:lnTo>
                      <a:lnTo>
                        <a:pt x="140" y="29"/>
                      </a:lnTo>
                      <a:lnTo>
                        <a:pt x="144" y="0"/>
                      </a:lnTo>
                      <a:lnTo>
                        <a:pt x="128" y="0"/>
                      </a:lnTo>
                      <a:lnTo>
                        <a:pt x="126" y="26"/>
                      </a:lnTo>
                      <a:lnTo>
                        <a:pt x="118" y="51"/>
                      </a:lnTo>
                      <a:lnTo>
                        <a:pt x="107" y="71"/>
                      </a:lnTo>
                      <a:lnTo>
                        <a:pt x="91" y="90"/>
                      </a:lnTo>
                      <a:lnTo>
                        <a:pt x="71" y="107"/>
                      </a:lnTo>
                      <a:lnTo>
                        <a:pt x="49" y="119"/>
                      </a:lnTo>
                      <a:lnTo>
                        <a:pt x="25" y="127"/>
                      </a:lnTo>
                      <a:lnTo>
                        <a:pt x="0" y="128"/>
                      </a:lnTo>
                      <a:lnTo>
                        <a:pt x="0" y="14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11" name="Freeform 2166">
                  <a:extLst>
                    <a:ext uri="{FF2B5EF4-FFF2-40B4-BE49-F238E27FC236}">
                      <a16:creationId xmlns:a16="http://schemas.microsoft.com/office/drawing/2014/main" id="{9C177222-380F-4983-8742-AD69B5351F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44" y="3429"/>
                  <a:ext cx="72" cy="72"/>
                </a:xfrm>
                <a:custGeom>
                  <a:avLst/>
                  <a:gdLst>
                    <a:gd name="T0" fmla="*/ 0 w 144"/>
                    <a:gd name="T1" fmla="*/ 0 h 144"/>
                    <a:gd name="T2" fmla="*/ 0 w 144"/>
                    <a:gd name="T3" fmla="*/ 0 h 144"/>
                    <a:gd name="T4" fmla="*/ 1 w 144"/>
                    <a:gd name="T5" fmla="*/ 1 h 144"/>
                    <a:gd name="T6" fmla="*/ 1 w 144"/>
                    <a:gd name="T7" fmla="*/ 1 h 144"/>
                    <a:gd name="T8" fmla="*/ 1 w 144"/>
                    <a:gd name="T9" fmla="*/ 1 h 144"/>
                    <a:gd name="T10" fmla="*/ 1 w 144"/>
                    <a:gd name="T11" fmla="*/ 1 h 144"/>
                    <a:gd name="T12" fmla="*/ 1 w 144"/>
                    <a:gd name="T13" fmla="*/ 1 h 144"/>
                    <a:gd name="T14" fmla="*/ 1 w 144"/>
                    <a:gd name="T15" fmla="*/ 1 h 144"/>
                    <a:gd name="T16" fmla="*/ 1 w 144"/>
                    <a:gd name="T17" fmla="*/ 1 h 144"/>
                    <a:gd name="T18" fmla="*/ 1 w 144"/>
                    <a:gd name="T19" fmla="*/ 1 h 144"/>
                    <a:gd name="T20" fmla="*/ 1 w 144"/>
                    <a:gd name="T21" fmla="*/ 1 h 144"/>
                    <a:gd name="T22" fmla="*/ 1 w 144"/>
                    <a:gd name="T23" fmla="*/ 1 h 144"/>
                    <a:gd name="T24" fmla="*/ 1 w 144"/>
                    <a:gd name="T25" fmla="*/ 1 h 144"/>
                    <a:gd name="T26" fmla="*/ 1 w 144"/>
                    <a:gd name="T27" fmla="*/ 1 h 144"/>
                    <a:gd name="T28" fmla="*/ 1 w 144"/>
                    <a:gd name="T29" fmla="*/ 1 h 144"/>
                    <a:gd name="T30" fmla="*/ 1 w 144"/>
                    <a:gd name="T31" fmla="*/ 1 h 144"/>
                    <a:gd name="T32" fmla="*/ 1 w 144"/>
                    <a:gd name="T33" fmla="*/ 1 h 144"/>
                    <a:gd name="T34" fmla="*/ 1 w 144"/>
                    <a:gd name="T35" fmla="*/ 1 h 144"/>
                    <a:gd name="T36" fmla="*/ 1 w 144"/>
                    <a:gd name="T37" fmla="*/ 0 h 144"/>
                    <a:gd name="T38" fmla="*/ 1 w 144"/>
                    <a:gd name="T39" fmla="*/ 0 h 144"/>
                    <a:gd name="T40" fmla="*/ 0 w 144"/>
                    <a:gd name="T41" fmla="*/ 0 h 14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44"/>
                    <a:gd name="T64" fmla="*/ 0 h 144"/>
                    <a:gd name="T65" fmla="*/ 144 w 144"/>
                    <a:gd name="T66" fmla="*/ 144 h 144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44" h="14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29"/>
                      </a:lnTo>
                      <a:lnTo>
                        <a:pt x="11" y="55"/>
                      </a:lnTo>
                      <a:lnTo>
                        <a:pt x="25" y="81"/>
                      </a:lnTo>
                      <a:lnTo>
                        <a:pt x="44" y="101"/>
                      </a:lnTo>
                      <a:lnTo>
                        <a:pt x="66" y="119"/>
                      </a:lnTo>
                      <a:lnTo>
                        <a:pt x="90" y="132"/>
                      </a:lnTo>
                      <a:lnTo>
                        <a:pt x="116" y="140"/>
                      </a:lnTo>
                      <a:lnTo>
                        <a:pt x="144" y="144"/>
                      </a:lnTo>
                      <a:lnTo>
                        <a:pt x="144" y="128"/>
                      </a:lnTo>
                      <a:lnTo>
                        <a:pt x="119" y="127"/>
                      </a:lnTo>
                      <a:lnTo>
                        <a:pt x="94" y="119"/>
                      </a:lnTo>
                      <a:lnTo>
                        <a:pt x="72" y="107"/>
                      </a:lnTo>
                      <a:lnTo>
                        <a:pt x="53" y="90"/>
                      </a:lnTo>
                      <a:lnTo>
                        <a:pt x="37" y="71"/>
                      </a:lnTo>
                      <a:lnTo>
                        <a:pt x="25" y="51"/>
                      </a:lnTo>
                      <a:lnTo>
                        <a:pt x="17" y="26"/>
                      </a:lnTo>
                      <a:lnTo>
                        <a:pt x="1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12" name="Freeform 2167">
                  <a:extLst>
                    <a:ext uri="{FF2B5EF4-FFF2-40B4-BE49-F238E27FC236}">
                      <a16:creationId xmlns:a16="http://schemas.microsoft.com/office/drawing/2014/main" id="{8052A6DD-3C50-4475-9749-931B9527E2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44" y="3357"/>
                  <a:ext cx="72" cy="72"/>
                </a:xfrm>
                <a:custGeom>
                  <a:avLst/>
                  <a:gdLst>
                    <a:gd name="T0" fmla="*/ 1 w 144"/>
                    <a:gd name="T1" fmla="*/ 0 h 144"/>
                    <a:gd name="T2" fmla="*/ 1 w 144"/>
                    <a:gd name="T3" fmla="*/ 0 h 144"/>
                    <a:gd name="T4" fmla="*/ 1 w 144"/>
                    <a:gd name="T5" fmla="*/ 1 h 144"/>
                    <a:gd name="T6" fmla="*/ 1 w 144"/>
                    <a:gd name="T7" fmla="*/ 1 h 144"/>
                    <a:gd name="T8" fmla="*/ 1 w 144"/>
                    <a:gd name="T9" fmla="*/ 1 h 144"/>
                    <a:gd name="T10" fmla="*/ 1 w 144"/>
                    <a:gd name="T11" fmla="*/ 1 h 144"/>
                    <a:gd name="T12" fmla="*/ 1 w 144"/>
                    <a:gd name="T13" fmla="*/ 1 h 144"/>
                    <a:gd name="T14" fmla="*/ 1 w 144"/>
                    <a:gd name="T15" fmla="*/ 1 h 144"/>
                    <a:gd name="T16" fmla="*/ 1 w 144"/>
                    <a:gd name="T17" fmla="*/ 1 h 144"/>
                    <a:gd name="T18" fmla="*/ 0 w 144"/>
                    <a:gd name="T19" fmla="*/ 1 h 144"/>
                    <a:gd name="T20" fmla="*/ 1 w 144"/>
                    <a:gd name="T21" fmla="*/ 1 h 144"/>
                    <a:gd name="T22" fmla="*/ 1 w 144"/>
                    <a:gd name="T23" fmla="*/ 1 h 144"/>
                    <a:gd name="T24" fmla="*/ 1 w 144"/>
                    <a:gd name="T25" fmla="*/ 1 h 144"/>
                    <a:gd name="T26" fmla="*/ 1 w 144"/>
                    <a:gd name="T27" fmla="*/ 1 h 144"/>
                    <a:gd name="T28" fmla="*/ 1 w 144"/>
                    <a:gd name="T29" fmla="*/ 1 h 144"/>
                    <a:gd name="T30" fmla="*/ 1 w 144"/>
                    <a:gd name="T31" fmla="*/ 1 h 144"/>
                    <a:gd name="T32" fmla="*/ 1 w 144"/>
                    <a:gd name="T33" fmla="*/ 1 h 144"/>
                    <a:gd name="T34" fmla="*/ 1 w 144"/>
                    <a:gd name="T35" fmla="*/ 1 h 144"/>
                    <a:gd name="T36" fmla="*/ 1 w 144"/>
                    <a:gd name="T37" fmla="*/ 1 h 144"/>
                    <a:gd name="T38" fmla="*/ 1 w 144"/>
                    <a:gd name="T39" fmla="*/ 1 h 144"/>
                    <a:gd name="T40" fmla="*/ 1 w 144"/>
                    <a:gd name="T41" fmla="*/ 0 h 14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44"/>
                    <a:gd name="T64" fmla="*/ 0 h 144"/>
                    <a:gd name="T65" fmla="*/ 144 w 144"/>
                    <a:gd name="T66" fmla="*/ 144 h 144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44" h="144">
                      <a:moveTo>
                        <a:pt x="144" y="0"/>
                      </a:moveTo>
                      <a:lnTo>
                        <a:pt x="144" y="0"/>
                      </a:lnTo>
                      <a:lnTo>
                        <a:pt x="116" y="3"/>
                      </a:lnTo>
                      <a:lnTo>
                        <a:pt x="90" y="12"/>
                      </a:lnTo>
                      <a:lnTo>
                        <a:pt x="66" y="25"/>
                      </a:lnTo>
                      <a:lnTo>
                        <a:pt x="44" y="43"/>
                      </a:lnTo>
                      <a:lnTo>
                        <a:pt x="25" y="63"/>
                      </a:lnTo>
                      <a:lnTo>
                        <a:pt x="11" y="89"/>
                      </a:lnTo>
                      <a:lnTo>
                        <a:pt x="3" y="115"/>
                      </a:lnTo>
                      <a:lnTo>
                        <a:pt x="0" y="144"/>
                      </a:lnTo>
                      <a:lnTo>
                        <a:pt x="16" y="144"/>
                      </a:lnTo>
                      <a:lnTo>
                        <a:pt x="17" y="117"/>
                      </a:lnTo>
                      <a:lnTo>
                        <a:pt x="25" y="93"/>
                      </a:lnTo>
                      <a:lnTo>
                        <a:pt x="37" y="73"/>
                      </a:lnTo>
                      <a:lnTo>
                        <a:pt x="53" y="54"/>
                      </a:lnTo>
                      <a:lnTo>
                        <a:pt x="72" y="37"/>
                      </a:lnTo>
                      <a:lnTo>
                        <a:pt x="94" y="25"/>
                      </a:lnTo>
                      <a:lnTo>
                        <a:pt x="119" y="17"/>
                      </a:lnTo>
                      <a:lnTo>
                        <a:pt x="144" y="16"/>
                      </a:lnTo>
                      <a:lnTo>
                        <a:pt x="14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13" name="Freeform 2168">
                  <a:extLst>
                    <a:ext uri="{FF2B5EF4-FFF2-40B4-BE49-F238E27FC236}">
                      <a16:creationId xmlns:a16="http://schemas.microsoft.com/office/drawing/2014/main" id="{29532099-D1EF-4ADD-B2D1-5499075ABD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49" y="3351"/>
                  <a:ext cx="53" cy="158"/>
                </a:xfrm>
                <a:custGeom>
                  <a:avLst/>
                  <a:gdLst>
                    <a:gd name="T0" fmla="*/ 0 w 107"/>
                    <a:gd name="T1" fmla="*/ 2 h 316"/>
                    <a:gd name="T2" fmla="*/ 0 w 107"/>
                    <a:gd name="T3" fmla="*/ 2 h 316"/>
                    <a:gd name="T4" fmla="*/ 0 w 107"/>
                    <a:gd name="T5" fmla="*/ 2 h 316"/>
                    <a:gd name="T6" fmla="*/ 0 w 107"/>
                    <a:gd name="T7" fmla="*/ 2 h 316"/>
                    <a:gd name="T8" fmla="*/ 0 w 107"/>
                    <a:gd name="T9" fmla="*/ 1 h 316"/>
                    <a:gd name="T10" fmla="*/ 0 w 107"/>
                    <a:gd name="T11" fmla="*/ 1 h 316"/>
                    <a:gd name="T12" fmla="*/ 0 w 107"/>
                    <a:gd name="T13" fmla="*/ 1 h 316"/>
                    <a:gd name="T14" fmla="*/ 0 w 107"/>
                    <a:gd name="T15" fmla="*/ 1 h 316"/>
                    <a:gd name="T16" fmla="*/ 0 w 107"/>
                    <a:gd name="T17" fmla="*/ 1 h 316"/>
                    <a:gd name="T18" fmla="*/ 0 w 107"/>
                    <a:gd name="T19" fmla="*/ 1 h 316"/>
                    <a:gd name="T20" fmla="*/ 0 w 107"/>
                    <a:gd name="T21" fmla="*/ 1 h 316"/>
                    <a:gd name="T22" fmla="*/ 0 w 107"/>
                    <a:gd name="T23" fmla="*/ 1 h 316"/>
                    <a:gd name="T24" fmla="*/ 0 w 107"/>
                    <a:gd name="T25" fmla="*/ 1 h 316"/>
                    <a:gd name="T26" fmla="*/ 0 w 107"/>
                    <a:gd name="T27" fmla="*/ 1 h 316"/>
                    <a:gd name="T28" fmla="*/ 0 w 107"/>
                    <a:gd name="T29" fmla="*/ 1 h 316"/>
                    <a:gd name="T30" fmla="*/ 0 w 107"/>
                    <a:gd name="T31" fmla="*/ 1 h 316"/>
                    <a:gd name="T32" fmla="*/ 0 w 107"/>
                    <a:gd name="T33" fmla="*/ 0 h 316"/>
                    <a:gd name="T34" fmla="*/ 0 w 107"/>
                    <a:gd name="T35" fmla="*/ 1 h 316"/>
                    <a:gd name="T36" fmla="*/ 0 w 107"/>
                    <a:gd name="T37" fmla="*/ 1 h 316"/>
                    <a:gd name="T38" fmla="*/ 0 w 107"/>
                    <a:gd name="T39" fmla="*/ 1 h 316"/>
                    <a:gd name="T40" fmla="*/ 0 w 107"/>
                    <a:gd name="T41" fmla="*/ 1 h 316"/>
                    <a:gd name="T42" fmla="*/ 0 w 107"/>
                    <a:gd name="T43" fmla="*/ 1 h 316"/>
                    <a:gd name="T44" fmla="*/ 0 w 107"/>
                    <a:gd name="T45" fmla="*/ 1 h 316"/>
                    <a:gd name="T46" fmla="*/ 0 w 107"/>
                    <a:gd name="T47" fmla="*/ 1 h 316"/>
                    <a:gd name="T48" fmla="*/ 0 w 107"/>
                    <a:gd name="T49" fmla="*/ 1 h 316"/>
                    <a:gd name="T50" fmla="*/ 0 w 107"/>
                    <a:gd name="T51" fmla="*/ 1 h 316"/>
                    <a:gd name="T52" fmla="*/ 0 w 107"/>
                    <a:gd name="T53" fmla="*/ 2 h 31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07"/>
                    <a:gd name="T82" fmla="*/ 0 h 316"/>
                    <a:gd name="T83" fmla="*/ 107 w 107"/>
                    <a:gd name="T84" fmla="*/ 316 h 31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07" h="316">
                      <a:moveTo>
                        <a:pt x="0" y="316"/>
                      </a:moveTo>
                      <a:lnTo>
                        <a:pt x="23" y="304"/>
                      </a:lnTo>
                      <a:lnTo>
                        <a:pt x="43" y="291"/>
                      </a:lnTo>
                      <a:lnTo>
                        <a:pt x="61" y="273"/>
                      </a:lnTo>
                      <a:lnTo>
                        <a:pt x="77" y="254"/>
                      </a:lnTo>
                      <a:lnTo>
                        <a:pt x="90" y="233"/>
                      </a:lnTo>
                      <a:lnTo>
                        <a:pt x="99" y="209"/>
                      </a:lnTo>
                      <a:lnTo>
                        <a:pt x="105" y="185"/>
                      </a:lnTo>
                      <a:lnTo>
                        <a:pt x="107" y="158"/>
                      </a:lnTo>
                      <a:lnTo>
                        <a:pt x="105" y="132"/>
                      </a:lnTo>
                      <a:lnTo>
                        <a:pt x="99" y="107"/>
                      </a:lnTo>
                      <a:lnTo>
                        <a:pt x="90" y="83"/>
                      </a:lnTo>
                      <a:lnTo>
                        <a:pt x="77" y="61"/>
                      </a:lnTo>
                      <a:lnTo>
                        <a:pt x="61" y="43"/>
                      </a:lnTo>
                      <a:lnTo>
                        <a:pt x="43" y="26"/>
                      </a:lnTo>
                      <a:lnTo>
                        <a:pt x="23" y="12"/>
                      </a:lnTo>
                      <a:lnTo>
                        <a:pt x="0" y="0"/>
                      </a:lnTo>
                      <a:lnTo>
                        <a:pt x="0" y="91"/>
                      </a:lnTo>
                      <a:lnTo>
                        <a:pt x="13" y="105"/>
                      </a:lnTo>
                      <a:lnTo>
                        <a:pt x="22" y="121"/>
                      </a:lnTo>
                      <a:lnTo>
                        <a:pt x="28" y="139"/>
                      </a:lnTo>
                      <a:lnTo>
                        <a:pt x="30" y="158"/>
                      </a:lnTo>
                      <a:lnTo>
                        <a:pt x="28" y="178"/>
                      </a:lnTo>
                      <a:lnTo>
                        <a:pt x="22" y="195"/>
                      </a:lnTo>
                      <a:lnTo>
                        <a:pt x="13" y="211"/>
                      </a:lnTo>
                      <a:lnTo>
                        <a:pt x="0" y="225"/>
                      </a:lnTo>
                      <a:lnTo>
                        <a:pt x="0" y="316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14" name="Freeform 2169">
                  <a:extLst>
                    <a:ext uri="{FF2B5EF4-FFF2-40B4-BE49-F238E27FC236}">
                      <a16:creationId xmlns:a16="http://schemas.microsoft.com/office/drawing/2014/main" id="{B89D723C-EAED-4C75-93D1-67425612AAC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445" y="3350"/>
                  <a:ext cx="4" cy="160"/>
                </a:xfrm>
                <a:custGeom>
                  <a:avLst/>
                  <a:gdLst>
                    <a:gd name="T0" fmla="*/ 1 w 7"/>
                    <a:gd name="T1" fmla="*/ 2 h 320"/>
                    <a:gd name="T2" fmla="*/ 1 w 7"/>
                    <a:gd name="T3" fmla="*/ 2 h 320"/>
                    <a:gd name="T4" fmla="*/ 1 w 7"/>
                    <a:gd name="T5" fmla="*/ 2 h 320"/>
                    <a:gd name="T6" fmla="*/ 1 w 7"/>
                    <a:gd name="T7" fmla="*/ 2 h 320"/>
                    <a:gd name="T8" fmla="*/ 0 w 7"/>
                    <a:gd name="T9" fmla="*/ 2 h 320"/>
                    <a:gd name="T10" fmla="*/ 0 w 7"/>
                    <a:gd name="T11" fmla="*/ 1 h 320"/>
                    <a:gd name="T12" fmla="*/ 1 w 7"/>
                    <a:gd name="T13" fmla="*/ 1 h 320"/>
                    <a:gd name="T14" fmla="*/ 1 w 7"/>
                    <a:gd name="T15" fmla="*/ 1 h 320"/>
                    <a:gd name="T16" fmla="*/ 1 w 7"/>
                    <a:gd name="T17" fmla="*/ 1 h 320"/>
                    <a:gd name="T18" fmla="*/ 1 w 7"/>
                    <a:gd name="T19" fmla="*/ 1 h 320"/>
                    <a:gd name="T20" fmla="*/ 1 w 7"/>
                    <a:gd name="T21" fmla="*/ 2 h 320"/>
                    <a:gd name="T22" fmla="*/ 1 w 7"/>
                    <a:gd name="T23" fmla="*/ 1 h 320"/>
                    <a:gd name="T24" fmla="*/ 1 w 7"/>
                    <a:gd name="T25" fmla="*/ 1 h 320"/>
                    <a:gd name="T26" fmla="*/ 1 w 7"/>
                    <a:gd name="T27" fmla="*/ 1 h 320"/>
                    <a:gd name="T28" fmla="*/ 1 w 7"/>
                    <a:gd name="T29" fmla="*/ 1 h 320"/>
                    <a:gd name="T30" fmla="*/ 0 w 7"/>
                    <a:gd name="T31" fmla="*/ 1 h 320"/>
                    <a:gd name="T32" fmla="*/ 0 w 7"/>
                    <a:gd name="T33" fmla="*/ 0 h 320"/>
                    <a:gd name="T34" fmla="*/ 1 w 7"/>
                    <a:gd name="T35" fmla="*/ 1 h 320"/>
                    <a:gd name="T36" fmla="*/ 1 w 7"/>
                    <a:gd name="T37" fmla="*/ 1 h 320"/>
                    <a:gd name="T38" fmla="*/ 1 w 7"/>
                    <a:gd name="T39" fmla="*/ 1 h 320"/>
                    <a:gd name="T40" fmla="*/ 1 w 7"/>
                    <a:gd name="T41" fmla="*/ 1 h 320"/>
                    <a:gd name="T42" fmla="*/ 1 w 7"/>
                    <a:gd name="T43" fmla="*/ 1 h 32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7"/>
                    <a:gd name="T67" fmla="*/ 0 h 320"/>
                    <a:gd name="T68" fmla="*/ 7 w 7"/>
                    <a:gd name="T69" fmla="*/ 320 h 320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7" h="320">
                      <a:moveTo>
                        <a:pt x="7" y="318"/>
                      </a:moveTo>
                      <a:lnTo>
                        <a:pt x="6" y="318"/>
                      </a:lnTo>
                      <a:lnTo>
                        <a:pt x="4" y="319"/>
                      </a:lnTo>
                      <a:lnTo>
                        <a:pt x="3" y="319"/>
                      </a:lnTo>
                      <a:lnTo>
                        <a:pt x="0" y="320"/>
                      </a:lnTo>
                      <a:lnTo>
                        <a:pt x="0" y="233"/>
                      </a:lnTo>
                      <a:lnTo>
                        <a:pt x="3" y="232"/>
                      </a:lnTo>
                      <a:lnTo>
                        <a:pt x="4" y="230"/>
                      </a:lnTo>
                      <a:lnTo>
                        <a:pt x="6" y="228"/>
                      </a:lnTo>
                      <a:lnTo>
                        <a:pt x="7" y="227"/>
                      </a:lnTo>
                      <a:lnTo>
                        <a:pt x="7" y="318"/>
                      </a:lnTo>
                      <a:close/>
                      <a:moveTo>
                        <a:pt x="7" y="93"/>
                      </a:moveTo>
                      <a:lnTo>
                        <a:pt x="6" y="92"/>
                      </a:lnTo>
                      <a:lnTo>
                        <a:pt x="4" y="90"/>
                      </a:lnTo>
                      <a:lnTo>
                        <a:pt x="3" y="89"/>
                      </a:lnTo>
                      <a:lnTo>
                        <a:pt x="0" y="88"/>
                      </a:lnTo>
                      <a:lnTo>
                        <a:pt x="0" y="0"/>
                      </a:lnTo>
                      <a:lnTo>
                        <a:pt x="3" y="1"/>
                      </a:lnTo>
                      <a:lnTo>
                        <a:pt x="4" y="1"/>
                      </a:lnTo>
                      <a:lnTo>
                        <a:pt x="6" y="2"/>
                      </a:lnTo>
                      <a:lnTo>
                        <a:pt x="7" y="2"/>
                      </a:lnTo>
                      <a:lnTo>
                        <a:pt x="7" y="93"/>
                      </a:lnTo>
                      <a:close/>
                    </a:path>
                  </a:pathLst>
                </a:custGeom>
                <a:solidFill>
                  <a:srgbClr val="9E9E9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15" name="Freeform 2170">
                  <a:extLst>
                    <a:ext uri="{FF2B5EF4-FFF2-40B4-BE49-F238E27FC236}">
                      <a16:creationId xmlns:a16="http://schemas.microsoft.com/office/drawing/2014/main" id="{30D3E29E-023E-4682-AD2C-9A4E584B015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442" y="3349"/>
                  <a:ext cx="3" cy="162"/>
                </a:xfrm>
                <a:custGeom>
                  <a:avLst/>
                  <a:gdLst>
                    <a:gd name="T0" fmla="*/ 0 w 7"/>
                    <a:gd name="T1" fmla="*/ 1 h 325"/>
                    <a:gd name="T2" fmla="*/ 0 w 7"/>
                    <a:gd name="T3" fmla="*/ 1 h 325"/>
                    <a:gd name="T4" fmla="*/ 0 w 7"/>
                    <a:gd name="T5" fmla="*/ 1 h 325"/>
                    <a:gd name="T6" fmla="*/ 0 w 7"/>
                    <a:gd name="T7" fmla="*/ 1 h 325"/>
                    <a:gd name="T8" fmla="*/ 0 w 7"/>
                    <a:gd name="T9" fmla="*/ 1 h 325"/>
                    <a:gd name="T10" fmla="*/ 0 w 7"/>
                    <a:gd name="T11" fmla="*/ 0 h 325"/>
                    <a:gd name="T12" fmla="*/ 0 w 7"/>
                    <a:gd name="T13" fmla="*/ 0 h 325"/>
                    <a:gd name="T14" fmla="*/ 0 w 7"/>
                    <a:gd name="T15" fmla="*/ 0 h 325"/>
                    <a:gd name="T16" fmla="*/ 0 w 7"/>
                    <a:gd name="T17" fmla="*/ 0 h 325"/>
                    <a:gd name="T18" fmla="*/ 0 w 7"/>
                    <a:gd name="T19" fmla="*/ 0 h 325"/>
                    <a:gd name="T20" fmla="*/ 0 w 7"/>
                    <a:gd name="T21" fmla="*/ 1 h 325"/>
                    <a:gd name="T22" fmla="*/ 0 w 7"/>
                    <a:gd name="T23" fmla="*/ 0 h 325"/>
                    <a:gd name="T24" fmla="*/ 0 w 7"/>
                    <a:gd name="T25" fmla="*/ 0 h 325"/>
                    <a:gd name="T26" fmla="*/ 0 w 7"/>
                    <a:gd name="T27" fmla="*/ 0 h 325"/>
                    <a:gd name="T28" fmla="*/ 0 w 7"/>
                    <a:gd name="T29" fmla="*/ 0 h 325"/>
                    <a:gd name="T30" fmla="*/ 0 w 7"/>
                    <a:gd name="T31" fmla="*/ 0 h 325"/>
                    <a:gd name="T32" fmla="*/ 0 w 7"/>
                    <a:gd name="T33" fmla="*/ 0 h 325"/>
                    <a:gd name="T34" fmla="*/ 0 w 7"/>
                    <a:gd name="T35" fmla="*/ 0 h 325"/>
                    <a:gd name="T36" fmla="*/ 0 w 7"/>
                    <a:gd name="T37" fmla="*/ 0 h 325"/>
                    <a:gd name="T38" fmla="*/ 0 w 7"/>
                    <a:gd name="T39" fmla="*/ 0 h 325"/>
                    <a:gd name="T40" fmla="*/ 0 w 7"/>
                    <a:gd name="T41" fmla="*/ 0 h 325"/>
                    <a:gd name="T42" fmla="*/ 0 w 7"/>
                    <a:gd name="T43" fmla="*/ 0 h 325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7"/>
                    <a:gd name="T67" fmla="*/ 0 h 325"/>
                    <a:gd name="T68" fmla="*/ 7 w 7"/>
                    <a:gd name="T69" fmla="*/ 325 h 325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7" h="325">
                      <a:moveTo>
                        <a:pt x="7" y="322"/>
                      </a:moveTo>
                      <a:lnTo>
                        <a:pt x="6" y="322"/>
                      </a:lnTo>
                      <a:lnTo>
                        <a:pt x="4" y="323"/>
                      </a:lnTo>
                      <a:lnTo>
                        <a:pt x="3" y="323"/>
                      </a:lnTo>
                      <a:lnTo>
                        <a:pt x="0" y="325"/>
                      </a:lnTo>
                      <a:lnTo>
                        <a:pt x="0" y="240"/>
                      </a:lnTo>
                      <a:lnTo>
                        <a:pt x="3" y="239"/>
                      </a:lnTo>
                      <a:lnTo>
                        <a:pt x="4" y="237"/>
                      </a:lnTo>
                      <a:lnTo>
                        <a:pt x="6" y="236"/>
                      </a:lnTo>
                      <a:lnTo>
                        <a:pt x="7" y="235"/>
                      </a:lnTo>
                      <a:lnTo>
                        <a:pt x="7" y="322"/>
                      </a:lnTo>
                      <a:close/>
                      <a:moveTo>
                        <a:pt x="7" y="90"/>
                      </a:moveTo>
                      <a:lnTo>
                        <a:pt x="6" y="88"/>
                      </a:lnTo>
                      <a:lnTo>
                        <a:pt x="4" y="86"/>
                      </a:lnTo>
                      <a:lnTo>
                        <a:pt x="3" y="85"/>
                      </a:lnTo>
                      <a:lnTo>
                        <a:pt x="0" y="84"/>
                      </a:lnTo>
                      <a:lnTo>
                        <a:pt x="0" y="0"/>
                      </a:lnTo>
                      <a:lnTo>
                        <a:pt x="3" y="1"/>
                      </a:lnTo>
                      <a:lnTo>
                        <a:pt x="4" y="1"/>
                      </a:lnTo>
                      <a:lnTo>
                        <a:pt x="6" y="2"/>
                      </a:lnTo>
                      <a:lnTo>
                        <a:pt x="7" y="2"/>
                      </a:lnTo>
                      <a:lnTo>
                        <a:pt x="7" y="90"/>
                      </a:lnTo>
                      <a:close/>
                    </a:path>
                  </a:pathLst>
                </a:custGeom>
                <a:solidFill>
                  <a:srgbClr val="A3A3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16" name="Freeform 2171">
                  <a:extLst>
                    <a:ext uri="{FF2B5EF4-FFF2-40B4-BE49-F238E27FC236}">
                      <a16:creationId xmlns:a16="http://schemas.microsoft.com/office/drawing/2014/main" id="{A0CC149B-D87E-46B1-980D-5FCED302239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438" y="3348"/>
                  <a:ext cx="4" cy="164"/>
                </a:xfrm>
                <a:custGeom>
                  <a:avLst/>
                  <a:gdLst>
                    <a:gd name="T0" fmla="*/ 1 w 6"/>
                    <a:gd name="T1" fmla="*/ 2 h 327"/>
                    <a:gd name="T2" fmla="*/ 1 w 6"/>
                    <a:gd name="T3" fmla="*/ 2 h 327"/>
                    <a:gd name="T4" fmla="*/ 1 w 6"/>
                    <a:gd name="T5" fmla="*/ 2 h 327"/>
                    <a:gd name="T6" fmla="*/ 1 w 6"/>
                    <a:gd name="T7" fmla="*/ 2 h 327"/>
                    <a:gd name="T8" fmla="*/ 0 w 6"/>
                    <a:gd name="T9" fmla="*/ 2 h 327"/>
                    <a:gd name="T10" fmla="*/ 0 w 6"/>
                    <a:gd name="T11" fmla="*/ 1 h 327"/>
                    <a:gd name="T12" fmla="*/ 1 w 6"/>
                    <a:gd name="T13" fmla="*/ 1 h 327"/>
                    <a:gd name="T14" fmla="*/ 1 w 6"/>
                    <a:gd name="T15" fmla="*/ 1 h 327"/>
                    <a:gd name="T16" fmla="*/ 1 w 6"/>
                    <a:gd name="T17" fmla="*/ 1 h 327"/>
                    <a:gd name="T18" fmla="*/ 1 w 6"/>
                    <a:gd name="T19" fmla="*/ 1 h 327"/>
                    <a:gd name="T20" fmla="*/ 1 w 6"/>
                    <a:gd name="T21" fmla="*/ 2 h 327"/>
                    <a:gd name="T22" fmla="*/ 1 w 6"/>
                    <a:gd name="T23" fmla="*/ 1 h 327"/>
                    <a:gd name="T24" fmla="*/ 1 w 6"/>
                    <a:gd name="T25" fmla="*/ 1 h 327"/>
                    <a:gd name="T26" fmla="*/ 1 w 6"/>
                    <a:gd name="T27" fmla="*/ 1 h 327"/>
                    <a:gd name="T28" fmla="*/ 1 w 6"/>
                    <a:gd name="T29" fmla="*/ 1 h 327"/>
                    <a:gd name="T30" fmla="*/ 0 w 6"/>
                    <a:gd name="T31" fmla="*/ 1 h 327"/>
                    <a:gd name="T32" fmla="*/ 0 w 6"/>
                    <a:gd name="T33" fmla="*/ 0 h 327"/>
                    <a:gd name="T34" fmla="*/ 1 w 6"/>
                    <a:gd name="T35" fmla="*/ 0 h 327"/>
                    <a:gd name="T36" fmla="*/ 1 w 6"/>
                    <a:gd name="T37" fmla="*/ 0 h 327"/>
                    <a:gd name="T38" fmla="*/ 1 w 6"/>
                    <a:gd name="T39" fmla="*/ 1 h 327"/>
                    <a:gd name="T40" fmla="*/ 1 w 6"/>
                    <a:gd name="T41" fmla="*/ 1 h 327"/>
                    <a:gd name="T42" fmla="*/ 1 w 6"/>
                    <a:gd name="T43" fmla="*/ 1 h 32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6"/>
                    <a:gd name="T67" fmla="*/ 0 h 327"/>
                    <a:gd name="T68" fmla="*/ 6 w 6"/>
                    <a:gd name="T69" fmla="*/ 327 h 32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6" h="327">
                      <a:moveTo>
                        <a:pt x="6" y="326"/>
                      </a:moveTo>
                      <a:lnTo>
                        <a:pt x="5" y="326"/>
                      </a:lnTo>
                      <a:lnTo>
                        <a:pt x="3" y="326"/>
                      </a:lnTo>
                      <a:lnTo>
                        <a:pt x="2" y="327"/>
                      </a:lnTo>
                      <a:lnTo>
                        <a:pt x="0" y="327"/>
                      </a:lnTo>
                      <a:lnTo>
                        <a:pt x="0" y="245"/>
                      </a:lnTo>
                      <a:lnTo>
                        <a:pt x="2" y="244"/>
                      </a:lnTo>
                      <a:lnTo>
                        <a:pt x="3" y="243"/>
                      </a:lnTo>
                      <a:lnTo>
                        <a:pt x="5" y="243"/>
                      </a:lnTo>
                      <a:lnTo>
                        <a:pt x="6" y="241"/>
                      </a:lnTo>
                      <a:lnTo>
                        <a:pt x="6" y="326"/>
                      </a:lnTo>
                      <a:close/>
                      <a:moveTo>
                        <a:pt x="6" y="85"/>
                      </a:moveTo>
                      <a:lnTo>
                        <a:pt x="5" y="84"/>
                      </a:lnTo>
                      <a:lnTo>
                        <a:pt x="3" y="82"/>
                      </a:lnTo>
                      <a:lnTo>
                        <a:pt x="2" y="82"/>
                      </a:lnTo>
                      <a:lnTo>
                        <a:pt x="0" y="81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5" y="1"/>
                      </a:lnTo>
                      <a:lnTo>
                        <a:pt x="6" y="1"/>
                      </a:lnTo>
                      <a:lnTo>
                        <a:pt x="6" y="85"/>
                      </a:ln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17" name="Freeform 2172">
                  <a:extLst>
                    <a:ext uri="{FF2B5EF4-FFF2-40B4-BE49-F238E27FC236}">
                      <a16:creationId xmlns:a16="http://schemas.microsoft.com/office/drawing/2014/main" id="{7D98CCD7-95BB-4083-B081-9874D2AD194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435" y="3347"/>
                  <a:ext cx="3" cy="166"/>
                </a:xfrm>
                <a:custGeom>
                  <a:avLst/>
                  <a:gdLst>
                    <a:gd name="T0" fmla="*/ 0 w 7"/>
                    <a:gd name="T1" fmla="*/ 2 h 332"/>
                    <a:gd name="T2" fmla="*/ 0 w 7"/>
                    <a:gd name="T3" fmla="*/ 2 h 332"/>
                    <a:gd name="T4" fmla="*/ 0 w 7"/>
                    <a:gd name="T5" fmla="*/ 2 h 332"/>
                    <a:gd name="T6" fmla="*/ 0 w 7"/>
                    <a:gd name="T7" fmla="*/ 2 h 332"/>
                    <a:gd name="T8" fmla="*/ 0 w 7"/>
                    <a:gd name="T9" fmla="*/ 2 h 332"/>
                    <a:gd name="T10" fmla="*/ 0 w 7"/>
                    <a:gd name="T11" fmla="*/ 1 h 332"/>
                    <a:gd name="T12" fmla="*/ 0 w 7"/>
                    <a:gd name="T13" fmla="*/ 1 h 332"/>
                    <a:gd name="T14" fmla="*/ 0 w 7"/>
                    <a:gd name="T15" fmla="*/ 1 h 332"/>
                    <a:gd name="T16" fmla="*/ 0 w 7"/>
                    <a:gd name="T17" fmla="*/ 1 h 332"/>
                    <a:gd name="T18" fmla="*/ 0 w 7"/>
                    <a:gd name="T19" fmla="*/ 1 h 332"/>
                    <a:gd name="T20" fmla="*/ 0 w 7"/>
                    <a:gd name="T21" fmla="*/ 2 h 332"/>
                    <a:gd name="T22" fmla="*/ 0 w 7"/>
                    <a:gd name="T23" fmla="*/ 1 h 332"/>
                    <a:gd name="T24" fmla="*/ 0 w 7"/>
                    <a:gd name="T25" fmla="*/ 1 h 332"/>
                    <a:gd name="T26" fmla="*/ 0 w 7"/>
                    <a:gd name="T27" fmla="*/ 1 h 332"/>
                    <a:gd name="T28" fmla="*/ 0 w 7"/>
                    <a:gd name="T29" fmla="*/ 1 h 332"/>
                    <a:gd name="T30" fmla="*/ 0 w 7"/>
                    <a:gd name="T31" fmla="*/ 1 h 332"/>
                    <a:gd name="T32" fmla="*/ 0 w 7"/>
                    <a:gd name="T33" fmla="*/ 0 h 332"/>
                    <a:gd name="T34" fmla="*/ 0 w 7"/>
                    <a:gd name="T35" fmla="*/ 1 h 332"/>
                    <a:gd name="T36" fmla="*/ 0 w 7"/>
                    <a:gd name="T37" fmla="*/ 1 h 332"/>
                    <a:gd name="T38" fmla="*/ 0 w 7"/>
                    <a:gd name="T39" fmla="*/ 1 h 332"/>
                    <a:gd name="T40" fmla="*/ 0 w 7"/>
                    <a:gd name="T41" fmla="*/ 1 h 332"/>
                    <a:gd name="T42" fmla="*/ 0 w 7"/>
                    <a:gd name="T43" fmla="*/ 1 h 332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7"/>
                    <a:gd name="T67" fmla="*/ 0 h 332"/>
                    <a:gd name="T68" fmla="*/ 7 w 7"/>
                    <a:gd name="T69" fmla="*/ 332 h 332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7" h="332">
                      <a:moveTo>
                        <a:pt x="7" y="330"/>
                      </a:moveTo>
                      <a:lnTo>
                        <a:pt x="5" y="331"/>
                      </a:lnTo>
                      <a:lnTo>
                        <a:pt x="3" y="331"/>
                      </a:lnTo>
                      <a:lnTo>
                        <a:pt x="2" y="331"/>
                      </a:lnTo>
                      <a:lnTo>
                        <a:pt x="0" y="332"/>
                      </a:lnTo>
                      <a:lnTo>
                        <a:pt x="0" y="251"/>
                      </a:lnTo>
                      <a:lnTo>
                        <a:pt x="2" y="250"/>
                      </a:lnTo>
                      <a:lnTo>
                        <a:pt x="3" y="249"/>
                      </a:lnTo>
                      <a:lnTo>
                        <a:pt x="5" y="249"/>
                      </a:lnTo>
                      <a:lnTo>
                        <a:pt x="7" y="248"/>
                      </a:lnTo>
                      <a:lnTo>
                        <a:pt x="7" y="330"/>
                      </a:lnTo>
                      <a:close/>
                      <a:moveTo>
                        <a:pt x="7" y="84"/>
                      </a:moveTo>
                      <a:lnTo>
                        <a:pt x="5" y="83"/>
                      </a:lnTo>
                      <a:lnTo>
                        <a:pt x="3" y="82"/>
                      </a:lnTo>
                      <a:lnTo>
                        <a:pt x="2" y="82"/>
                      </a:lnTo>
                      <a:lnTo>
                        <a:pt x="0" y="81"/>
                      </a:lnTo>
                      <a:lnTo>
                        <a:pt x="0" y="0"/>
                      </a:lnTo>
                      <a:lnTo>
                        <a:pt x="2" y="1"/>
                      </a:lnTo>
                      <a:lnTo>
                        <a:pt x="3" y="1"/>
                      </a:lnTo>
                      <a:lnTo>
                        <a:pt x="5" y="1"/>
                      </a:lnTo>
                      <a:lnTo>
                        <a:pt x="7" y="3"/>
                      </a:lnTo>
                      <a:lnTo>
                        <a:pt x="7" y="84"/>
                      </a:lnTo>
                      <a:close/>
                    </a:path>
                  </a:pathLst>
                </a:custGeom>
                <a:solidFill>
                  <a:srgbClr val="AEAEA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18" name="Freeform 2173">
                  <a:extLst>
                    <a:ext uri="{FF2B5EF4-FFF2-40B4-BE49-F238E27FC236}">
                      <a16:creationId xmlns:a16="http://schemas.microsoft.com/office/drawing/2014/main" id="{B9631DA3-A852-4B07-ADB4-710A3BB66EB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431" y="3347"/>
                  <a:ext cx="4" cy="167"/>
                </a:xfrm>
                <a:custGeom>
                  <a:avLst/>
                  <a:gdLst>
                    <a:gd name="T0" fmla="*/ 1 w 7"/>
                    <a:gd name="T1" fmla="*/ 2 h 334"/>
                    <a:gd name="T2" fmla="*/ 1 w 7"/>
                    <a:gd name="T3" fmla="*/ 2 h 334"/>
                    <a:gd name="T4" fmla="*/ 1 w 7"/>
                    <a:gd name="T5" fmla="*/ 2 h 334"/>
                    <a:gd name="T6" fmla="*/ 1 w 7"/>
                    <a:gd name="T7" fmla="*/ 2 h 334"/>
                    <a:gd name="T8" fmla="*/ 0 w 7"/>
                    <a:gd name="T9" fmla="*/ 2 h 334"/>
                    <a:gd name="T10" fmla="*/ 0 w 7"/>
                    <a:gd name="T11" fmla="*/ 1 h 334"/>
                    <a:gd name="T12" fmla="*/ 1 w 7"/>
                    <a:gd name="T13" fmla="*/ 1 h 334"/>
                    <a:gd name="T14" fmla="*/ 1 w 7"/>
                    <a:gd name="T15" fmla="*/ 1 h 334"/>
                    <a:gd name="T16" fmla="*/ 1 w 7"/>
                    <a:gd name="T17" fmla="*/ 1 h 334"/>
                    <a:gd name="T18" fmla="*/ 1 w 7"/>
                    <a:gd name="T19" fmla="*/ 1 h 334"/>
                    <a:gd name="T20" fmla="*/ 1 w 7"/>
                    <a:gd name="T21" fmla="*/ 2 h 334"/>
                    <a:gd name="T22" fmla="*/ 1 w 7"/>
                    <a:gd name="T23" fmla="*/ 1 h 334"/>
                    <a:gd name="T24" fmla="*/ 1 w 7"/>
                    <a:gd name="T25" fmla="*/ 1 h 334"/>
                    <a:gd name="T26" fmla="*/ 1 w 7"/>
                    <a:gd name="T27" fmla="*/ 1 h 334"/>
                    <a:gd name="T28" fmla="*/ 1 w 7"/>
                    <a:gd name="T29" fmla="*/ 1 h 334"/>
                    <a:gd name="T30" fmla="*/ 0 w 7"/>
                    <a:gd name="T31" fmla="*/ 1 h 334"/>
                    <a:gd name="T32" fmla="*/ 0 w 7"/>
                    <a:gd name="T33" fmla="*/ 0 h 334"/>
                    <a:gd name="T34" fmla="*/ 1 w 7"/>
                    <a:gd name="T35" fmla="*/ 0 h 334"/>
                    <a:gd name="T36" fmla="*/ 1 w 7"/>
                    <a:gd name="T37" fmla="*/ 0 h 334"/>
                    <a:gd name="T38" fmla="*/ 1 w 7"/>
                    <a:gd name="T39" fmla="*/ 1 h 334"/>
                    <a:gd name="T40" fmla="*/ 1 w 7"/>
                    <a:gd name="T41" fmla="*/ 1 h 334"/>
                    <a:gd name="T42" fmla="*/ 1 w 7"/>
                    <a:gd name="T43" fmla="*/ 1 h 334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7"/>
                    <a:gd name="T67" fmla="*/ 0 h 334"/>
                    <a:gd name="T68" fmla="*/ 7 w 7"/>
                    <a:gd name="T69" fmla="*/ 334 h 334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7" h="334">
                      <a:moveTo>
                        <a:pt x="7" y="333"/>
                      </a:moveTo>
                      <a:lnTo>
                        <a:pt x="6" y="333"/>
                      </a:lnTo>
                      <a:lnTo>
                        <a:pt x="3" y="333"/>
                      </a:lnTo>
                      <a:lnTo>
                        <a:pt x="2" y="334"/>
                      </a:lnTo>
                      <a:lnTo>
                        <a:pt x="0" y="334"/>
                      </a:lnTo>
                      <a:lnTo>
                        <a:pt x="0" y="255"/>
                      </a:lnTo>
                      <a:lnTo>
                        <a:pt x="2" y="255"/>
                      </a:lnTo>
                      <a:lnTo>
                        <a:pt x="3" y="254"/>
                      </a:lnTo>
                      <a:lnTo>
                        <a:pt x="6" y="254"/>
                      </a:lnTo>
                      <a:lnTo>
                        <a:pt x="7" y="252"/>
                      </a:lnTo>
                      <a:lnTo>
                        <a:pt x="7" y="333"/>
                      </a:lnTo>
                      <a:close/>
                      <a:moveTo>
                        <a:pt x="7" y="82"/>
                      </a:moveTo>
                      <a:lnTo>
                        <a:pt x="6" y="81"/>
                      </a:lnTo>
                      <a:lnTo>
                        <a:pt x="3" y="81"/>
                      </a:lnTo>
                      <a:lnTo>
                        <a:pt x="2" y="80"/>
                      </a:lnTo>
                      <a:lnTo>
                        <a:pt x="0" y="8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6" y="1"/>
                      </a:lnTo>
                      <a:lnTo>
                        <a:pt x="7" y="1"/>
                      </a:lnTo>
                      <a:lnTo>
                        <a:pt x="7" y="82"/>
                      </a:lnTo>
                      <a:close/>
                    </a:path>
                  </a:pathLst>
                </a:custGeom>
                <a:solidFill>
                  <a:srgbClr val="B3B3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19" name="Freeform 2174">
                  <a:extLst>
                    <a:ext uri="{FF2B5EF4-FFF2-40B4-BE49-F238E27FC236}">
                      <a16:creationId xmlns:a16="http://schemas.microsoft.com/office/drawing/2014/main" id="{2AF90B67-7CB6-4C79-96E3-132BA9A7AF8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428" y="3346"/>
                  <a:ext cx="3" cy="168"/>
                </a:xfrm>
                <a:custGeom>
                  <a:avLst/>
                  <a:gdLst>
                    <a:gd name="T0" fmla="*/ 0 w 7"/>
                    <a:gd name="T1" fmla="*/ 2 h 336"/>
                    <a:gd name="T2" fmla="*/ 0 w 7"/>
                    <a:gd name="T3" fmla="*/ 2 h 336"/>
                    <a:gd name="T4" fmla="*/ 0 w 7"/>
                    <a:gd name="T5" fmla="*/ 2 h 336"/>
                    <a:gd name="T6" fmla="*/ 0 w 7"/>
                    <a:gd name="T7" fmla="*/ 2 h 336"/>
                    <a:gd name="T8" fmla="*/ 0 w 7"/>
                    <a:gd name="T9" fmla="*/ 2 h 336"/>
                    <a:gd name="T10" fmla="*/ 0 w 7"/>
                    <a:gd name="T11" fmla="*/ 2 h 336"/>
                    <a:gd name="T12" fmla="*/ 0 w 7"/>
                    <a:gd name="T13" fmla="*/ 2 h 336"/>
                    <a:gd name="T14" fmla="*/ 0 w 7"/>
                    <a:gd name="T15" fmla="*/ 2 h 336"/>
                    <a:gd name="T16" fmla="*/ 0 w 7"/>
                    <a:gd name="T17" fmla="*/ 2 h 336"/>
                    <a:gd name="T18" fmla="*/ 0 w 7"/>
                    <a:gd name="T19" fmla="*/ 1 h 336"/>
                    <a:gd name="T20" fmla="*/ 0 w 7"/>
                    <a:gd name="T21" fmla="*/ 2 h 336"/>
                    <a:gd name="T22" fmla="*/ 0 w 7"/>
                    <a:gd name="T23" fmla="*/ 1 h 336"/>
                    <a:gd name="T24" fmla="*/ 0 w 7"/>
                    <a:gd name="T25" fmla="*/ 1 h 336"/>
                    <a:gd name="T26" fmla="*/ 0 w 7"/>
                    <a:gd name="T27" fmla="*/ 1 h 336"/>
                    <a:gd name="T28" fmla="*/ 0 w 7"/>
                    <a:gd name="T29" fmla="*/ 1 h 336"/>
                    <a:gd name="T30" fmla="*/ 0 w 7"/>
                    <a:gd name="T31" fmla="*/ 1 h 336"/>
                    <a:gd name="T32" fmla="*/ 0 w 7"/>
                    <a:gd name="T33" fmla="*/ 0 h 336"/>
                    <a:gd name="T34" fmla="*/ 0 w 7"/>
                    <a:gd name="T35" fmla="*/ 0 h 336"/>
                    <a:gd name="T36" fmla="*/ 0 w 7"/>
                    <a:gd name="T37" fmla="*/ 0 h 336"/>
                    <a:gd name="T38" fmla="*/ 0 w 7"/>
                    <a:gd name="T39" fmla="*/ 1 h 336"/>
                    <a:gd name="T40" fmla="*/ 0 w 7"/>
                    <a:gd name="T41" fmla="*/ 1 h 336"/>
                    <a:gd name="T42" fmla="*/ 0 w 7"/>
                    <a:gd name="T43" fmla="*/ 1 h 3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7"/>
                    <a:gd name="T67" fmla="*/ 0 h 336"/>
                    <a:gd name="T68" fmla="*/ 7 w 7"/>
                    <a:gd name="T69" fmla="*/ 336 h 3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7" h="336">
                      <a:moveTo>
                        <a:pt x="7" y="335"/>
                      </a:moveTo>
                      <a:lnTo>
                        <a:pt x="6" y="335"/>
                      </a:lnTo>
                      <a:lnTo>
                        <a:pt x="3" y="335"/>
                      </a:lnTo>
                      <a:lnTo>
                        <a:pt x="2" y="336"/>
                      </a:lnTo>
                      <a:lnTo>
                        <a:pt x="0" y="336"/>
                      </a:lnTo>
                      <a:lnTo>
                        <a:pt x="0" y="258"/>
                      </a:lnTo>
                      <a:lnTo>
                        <a:pt x="2" y="257"/>
                      </a:lnTo>
                      <a:lnTo>
                        <a:pt x="3" y="257"/>
                      </a:lnTo>
                      <a:lnTo>
                        <a:pt x="6" y="257"/>
                      </a:lnTo>
                      <a:lnTo>
                        <a:pt x="7" y="256"/>
                      </a:lnTo>
                      <a:lnTo>
                        <a:pt x="7" y="335"/>
                      </a:lnTo>
                      <a:close/>
                      <a:moveTo>
                        <a:pt x="7" y="81"/>
                      </a:moveTo>
                      <a:lnTo>
                        <a:pt x="6" y="79"/>
                      </a:lnTo>
                      <a:lnTo>
                        <a:pt x="3" y="79"/>
                      </a:lnTo>
                      <a:lnTo>
                        <a:pt x="2" y="79"/>
                      </a:lnTo>
                      <a:lnTo>
                        <a:pt x="0" y="78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6" y="1"/>
                      </a:lnTo>
                      <a:lnTo>
                        <a:pt x="7" y="1"/>
                      </a:lnTo>
                      <a:lnTo>
                        <a:pt x="7" y="81"/>
                      </a:lnTo>
                      <a:close/>
                    </a:path>
                  </a:pathLst>
                </a:custGeom>
                <a:solidFill>
                  <a:srgbClr val="B9B9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0" name="Freeform 2175">
                  <a:extLst>
                    <a:ext uri="{FF2B5EF4-FFF2-40B4-BE49-F238E27FC236}">
                      <a16:creationId xmlns:a16="http://schemas.microsoft.com/office/drawing/2014/main" id="{0F76B7BD-5DFC-4B02-970C-8F97C53A589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424" y="3346"/>
                  <a:ext cx="4" cy="168"/>
                </a:xfrm>
                <a:custGeom>
                  <a:avLst/>
                  <a:gdLst>
                    <a:gd name="T0" fmla="*/ 1 w 7"/>
                    <a:gd name="T1" fmla="*/ 2 h 336"/>
                    <a:gd name="T2" fmla="*/ 1 w 7"/>
                    <a:gd name="T3" fmla="*/ 2 h 336"/>
                    <a:gd name="T4" fmla="*/ 1 w 7"/>
                    <a:gd name="T5" fmla="*/ 2 h 336"/>
                    <a:gd name="T6" fmla="*/ 1 w 7"/>
                    <a:gd name="T7" fmla="*/ 2 h 336"/>
                    <a:gd name="T8" fmla="*/ 0 w 7"/>
                    <a:gd name="T9" fmla="*/ 2 h 336"/>
                    <a:gd name="T10" fmla="*/ 0 w 7"/>
                    <a:gd name="T11" fmla="*/ 2 h 336"/>
                    <a:gd name="T12" fmla="*/ 1 w 7"/>
                    <a:gd name="T13" fmla="*/ 2 h 336"/>
                    <a:gd name="T14" fmla="*/ 1 w 7"/>
                    <a:gd name="T15" fmla="*/ 2 h 336"/>
                    <a:gd name="T16" fmla="*/ 1 w 7"/>
                    <a:gd name="T17" fmla="*/ 2 h 336"/>
                    <a:gd name="T18" fmla="*/ 1 w 7"/>
                    <a:gd name="T19" fmla="*/ 2 h 336"/>
                    <a:gd name="T20" fmla="*/ 1 w 7"/>
                    <a:gd name="T21" fmla="*/ 2 h 336"/>
                    <a:gd name="T22" fmla="*/ 1 w 7"/>
                    <a:gd name="T23" fmla="*/ 1 h 336"/>
                    <a:gd name="T24" fmla="*/ 1 w 7"/>
                    <a:gd name="T25" fmla="*/ 1 h 336"/>
                    <a:gd name="T26" fmla="*/ 1 w 7"/>
                    <a:gd name="T27" fmla="*/ 1 h 336"/>
                    <a:gd name="T28" fmla="*/ 1 w 7"/>
                    <a:gd name="T29" fmla="*/ 1 h 336"/>
                    <a:gd name="T30" fmla="*/ 0 w 7"/>
                    <a:gd name="T31" fmla="*/ 1 h 336"/>
                    <a:gd name="T32" fmla="*/ 0 w 7"/>
                    <a:gd name="T33" fmla="*/ 0 h 336"/>
                    <a:gd name="T34" fmla="*/ 1 w 7"/>
                    <a:gd name="T35" fmla="*/ 0 h 336"/>
                    <a:gd name="T36" fmla="*/ 1 w 7"/>
                    <a:gd name="T37" fmla="*/ 0 h 336"/>
                    <a:gd name="T38" fmla="*/ 1 w 7"/>
                    <a:gd name="T39" fmla="*/ 0 h 336"/>
                    <a:gd name="T40" fmla="*/ 1 w 7"/>
                    <a:gd name="T41" fmla="*/ 0 h 336"/>
                    <a:gd name="T42" fmla="*/ 1 w 7"/>
                    <a:gd name="T43" fmla="*/ 1 h 3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7"/>
                    <a:gd name="T67" fmla="*/ 0 h 336"/>
                    <a:gd name="T68" fmla="*/ 7 w 7"/>
                    <a:gd name="T69" fmla="*/ 336 h 3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7" h="336">
                      <a:moveTo>
                        <a:pt x="7" y="336"/>
                      </a:moveTo>
                      <a:lnTo>
                        <a:pt x="6" y="336"/>
                      </a:lnTo>
                      <a:lnTo>
                        <a:pt x="3" y="336"/>
                      </a:lnTo>
                      <a:lnTo>
                        <a:pt x="2" y="336"/>
                      </a:lnTo>
                      <a:lnTo>
                        <a:pt x="0" y="336"/>
                      </a:lnTo>
                      <a:lnTo>
                        <a:pt x="0" y="259"/>
                      </a:lnTo>
                      <a:lnTo>
                        <a:pt x="2" y="259"/>
                      </a:lnTo>
                      <a:lnTo>
                        <a:pt x="3" y="258"/>
                      </a:lnTo>
                      <a:lnTo>
                        <a:pt x="6" y="258"/>
                      </a:lnTo>
                      <a:lnTo>
                        <a:pt x="7" y="258"/>
                      </a:lnTo>
                      <a:lnTo>
                        <a:pt x="7" y="336"/>
                      </a:lnTo>
                      <a:close/>
                      <a:moveTo>
                        <a:pt x="7" y="78"/>
                      </a:moveTo>
                      <a:lnTo>
                        <a:pt x="6" y="78"/>
                      </a:lnTo>
                      <a:lnTo>
                        <a:pt x="3" y="77"/>
                      </a:lnTo>
                      <a:lnTo>
                        <a:pt x="2" y="77"/>
                      </a:lnTo>
                      <a:lnTo>
                        <a:pt x="0" y="77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6" y="0"/>
                      </a:lnTo>
                      <a:lnTo>
                        <a:pt x="7" y="0"/>
                      </a:lnTo>
                      <a:lnTo>
                        <a:pt x="7" y="78"/>
                      </a:lnTo>
                      <a:close/>
                    </a:path>
                  </a:pathLst>
                </a:custGeom>
                <a:solidFill>
                  <a:srgbClr val="BEBEB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1" name="Freeform 2176">
                  <a:extLst>
                    <a:ext uri="{FF2B5EF4-FFF2-40B4-BE49-F238E27FC236}">
                      <a16:creationId xmlns:a16="http://schemas.microsoft.com/office/drawing/2014/main" id="{E15706DC-6D47-4802-9556-895A607CB50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421" y="3345"/>
                  <a:ext cx="3" cy="170"/>
                </a:xfrm>
                <a:custGeom>
                  <a:avLst/>
                  <a:gdLst>
                    <a:gd name="T0" fmla="*/ 0 w 7"/>
                    <a:gd name="T1" fmla="*/ 2 h 338"/>
                    <a:gd name="T2" fmla="*/ 0 w 7"/>
                    <a:gd name="T3" fmla="*/ 2 h 338"/>
                    <a:gd name="T4" fmla="*/ 0 w 7"/>
                    <a:gd name="T5" fmla="*/ 2 h 338"/>
                    <a:gd name="T6" fmla="*/ 0 w 7"/>
                    <a:gd name="T7" fmla="*/ 2 h 338"/>
                    <a:gd name="T8" fmla="*/ 0 w 7"/>
                    <a:gd name="T9" fmla="*/ 2 h 338"/>
                    <a:gd name="T10" fmla="*/ 0 w 7"/>
                    <a:gd name="T11" fmla="*/ 2 h 338"/>
                    <a:gd name="T12" fmla="*/ 0 w 7"/>
                    <a:gd name="T13" fmla="*/ 2 h 338"/>
                    <a:gd name="T14" fmla="*/ 0 w 7"/>
                    <a:gd name="T15" fmla="*/ 2 h 338"/>
                    <a:gd name="T16" fmla="*/ 0 w 7"/>
                    <a:gd name="T17" fmla="*/ 2 h 338"/>
                    <a:gd name="T18" fmla="*/ 0 w 7"/>
                    <a:gd name="T19" fmla="*/ 2 h 338"/>
                    <a:gd name="T20" fmla="*/ 0 w 7"/>
                    <a:gd name="T21" fmla="*/ 2 h 338"/>
                    <a:gd name="T22" fmla="*/ 0 w 7"/>
                    <a:gd name="T23" fmla="*/ 1 h 338"/>
                    <a:gd name="T24" fmla="*/ 0 w 7"/>
                    <a:gd name="T25" fmla="*/ 1 h 338"/>
                    <a:gd name="T26" fmla="*/ 0 w 7"/>
                    <a:gd name="T27" fmla="*/ 1 h 338"/>
                    <a:gd name="T28" fmla="*/ 0 w 7"/>
                    <a:gd name="T29" fmla="*/ 1 h 338"/>
                    <a:gd name="T30" fmla="*/ 0 w 7"/>
                    <a:gd name="T31" fmla="*/ 1 h 338"/>
                    <a:gd name="T32" fmla="*/ 0 w 7"/>
                    <a:gd name="T33" fmla="*/ 0 h 338"/>
                    <a:gd name="T34" fmla="*/ 0 w 7"/>
                    <a:gd name="T35" fmla="*/ 0 h 338"/>
                    <a:gd name="T36" fmla="*/ 0 w 7"/>
                    <a:gd name="T37" fmla="*/ 0 h 338"/>
                    <a:gd name="T38" fmla="*/ 0 w 7"/>
                    <a:gd name="T39" fmla="*/ 0 h 338"/>
                    <a:gd name="T40" fmla="*/ 0 w 7"/>
                    <a:gd name="T41" fmla="*/ 1 h 338"/>
                    <a:gd name="T42" fmla="*/ 0 w 7"/>
                    <a:gd name="T43" fmla="*/ 1 h 338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7"/>
                    <a:gd name="T67" fmla="*/ 0 h 338"/>
                    <a:gd name="T68" fmla="*/ 7 w 7"/>
                    <a:gd name="T69" fmla="*/ 338 h 338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7" h="338">
                      <a:moveTo>
                        <a:pt x="7" y="337"/>
                      </a:moveTo>
                      <a:lnTo>
                        <a:pt x="6" y="338"/>
                      </a:lnTo>
                      <a:lnTo>
                        <a:pt x="4" y="338"/>
                      </a:lnTo>
                      <a:lnTo>
                        <a:pt x="2" y="338"/>
                      </a:lnTo>
                      <a:lnTo>
                        <a:pt x="0" y="338"/>
                      </a:lnTo>
                      <a:lnTo>
                        <a:pt x="0" y="261"/>
                      </a:lnTo>
                      <a:lnTo>
                        <a:pt x="2" y="261"/>
                      </a:lnTo>
                      <a:lnTo>
                        <a:pt x="4" y="260"/>
                      </a:lnTo>
                      <a:lnTo>
                        <a:pt x="6" y="260"/>
                      </a:lnTo>
                      <a:lnTo>
                        <a:pt x="7" y="260"/>
                      </a:lnTo>
                      <a:lnTo>
                        <a:pt x="7" y="337"/>
                      </a:lnTo>
                      <a:close/>
                      <a:moveTo>
                        <a:pt x="7" y="78"/>
                      </a:moveTo>
                      <a:lnTo>
                        <a:pt x="6" y="78"/>
                      </a:lnTo>
                      <a:lnTo>
                        <a:pt x="4" y="77"/>
                      </a:lnTo>
                      <a:lnTo>
                        <a:pt x="2" y="77"/>
                      </a:lnTo>
                      <a:lnTo>
                        <a:pt x="0" y="77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7" y="78"/>
                      </a:lnTo>
                      <a:close/>
                    </a:path>
                  </a:pathLst>
                </a:custGeom>
                <a:solidFill>
                  <a:srgbClr val="C3C3C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2" name="Freeform 2177">
                  <a:extLst>
                    <a:ext uri="{FF2B5EF4-FFF2-40B4-BE49-F238E27FC236}">
                      <a16:creationId xmlns:a16="http://schemas.microsoft.com/office/drawing/2014/main" id="{53B8202A-55C7-4E37-8E2F-C9A7DD18155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418" y="3345"/>
                  <a:ext cx="3" cy="170"/>
                </a:xfrm>
                <a:custGeom>
                  <a:avLst/>
                  <a:gdLst>
                    <a:gd name="T0" fmla="*/ 0 w 7"/>
                    <a:gd name="T1" fmla="*/ 2 h 338"/>
                    <a:gd name="T2" fmla="*/ 0 w 7"/>
                    <a:gd name="T3" fmla="*/ 2 h 338"/>
                    <a:gd name="T4" fmla="*/ 0 w 7"/>
                    <a:gd name="T5" fmla="*/ 2 h 338"/>
                    <a:gd name="T6" fmla="*/ 0 w 7"/>
                    <a:gd name="T7" fmla="*/ 2 h 338"/>
                    <a:gd name="T8" fmla="*/ 0 w 7"/>
                    <a:gd name="T9" fmla="*/ 2 h 338"/>
                    <a:gd name="T10" fmla="*/ 0 w 7"/>
                    <a:gd name="T11" fmla="*/ 2 h 338"/>
                    <a:gd name="T12" fmla="*/ 0 w 7"/>
                    <a:gd name="T13" fmla="*/ 2 h 338"/>
                    <a:gd name="T14" fmla="*/ 0 w 7"/>
                    <a:gd name="T15" fmla="*/ 2 h 338"/>
                    <a:gd name="T16" fmla="*/ 0 w 7"/>
                    <a:gd name="T17" fmla="*/ 2 h 338"/>
                    <a:gd name="T18" fmla="*/ 0 w 7"/>
                    <a:gd name="T19" fmla="*/ 2 h 338"/>
                    <a:gd name="T20" fmla="*/ 0 w 7"/>
                    <a:gd name="T21" fmla="*/ 2 h 338"/>
                    <a:gd name="T22" fmla="*/ 0 w 7"/>
                    <a:gd name="T23" fmla="*/ 1 h 338"/>
                    <a:gd name="T24" fmla="*/ 0 w 7"/>
                    <a:gd name="T25" fmla="*/ 1 h 338"/>
                    <a:gd name="T26" fmla="*/ 0 w 7"/>
                    <a:gd name="T27" fmla="*/ 1 h 338"/>
                    <a:gd name="T28" fmla="*/ 0 w 7"/>
                    <a:gd name="T29" fmla="*/ 1 h 338"/>
                    <a:gd name="T30" fmla="*/ 0 w 7"/>
                    <a:gd name="T31" fmla="*/ 1 h 338"/>
                    <a:gd name="T32" fmla="*/ 0 w 7"/>
                    <a:gd name="T33" fmla="*/ 1 h 338"/>
                    <a:gd name="T34" fmla="*/ 0 w 7"/>
                    <a:gd name="T35" fmla="*/ 1 h 338"/>
                    <a:gd name="T36" fmla="*/ 0 w 7"/>
                    <a:gd name="T37" fmla="*/ 1 h 338"/>
                    <a:gd name="T38" fmla="*/ 0 w 7"/>
                    <a:gd name="T39" fmla="*/ 1 h 338"/>
                    <a:gd name="T40" fmla="*/ 0 w 7"/>
                    <a:gd name="T41" fmla="*/ 0 h 338"/>
                    <a:gd name="T42" fmla="*/ 0 w 7"/>
                    <a:gd name="T43" fmla="*/ 0 h 338"/>
                    <a:gd name="T44" fmla="*/ 0 w 7"/>
                    <a:gd name="T45" fmla="*/ 0 h 338"/>
                    <a:gd name="T46" fmla="*/ 0 w 7"/>
                    <a:gd name="T47" fmla="*/ 0 h 338"/>
                    <a:gd name="T48" fmla="*/ 0 w 7"/>
                    <a:gd name="T49" fmla="*/ 0 h 338"/>
                    <a:gd name="T50" fmla="*/ 0 w 7"/>
                    <a:gd name="T51" fmla="*/ 0 h 338"/>
                    <a:gd name="T52" fmla="*/ 0 w 7"/>
                    <a:gd name="T53" fmla="*/ 0 h 338"/>
                    <a:gd name="T54" fmla="*/ 0 w 7"/>
                    <a:gd name="T55" fmla="*/ 0 h 338"/>
                    <a:gd name="T56" fmla="*/ 0 w 7"/>
                    <a:gd name="T57" fmla="*/ 0 h 338"/>
                    <a:gd name="T58" fmla="*/ 0 w 7"/>
                    <a:gd name="T59" fmla="*/ 1 h 338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7"/>
                    <a:gd name="T91" fmla="*/ 0 h 338"/>
                    <a:gd name="T92" fmla="*/ 7 w 7"/>
                    <a:gd name="T93" fmla="*/ 338 h 338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7" h="338">
                      <a:moveTo>
                        <a:pt x="7" y="338"/>
                      </a:moveTo>
                      <a:lnTo>
                        <a:pt x="6" y="338"/>
                      </a:lnTo>
                      <a:lnTo>
                        <a:pt x="4" y="338"/>
                      </a:lnTo>
                      <a:lnTo>
                        <a:pt x="2" y="338"/>
                      </a:lnTo>
                      <a:lnTo>
                        <a:pt x="0" y="338"/>
                      </a:lnTo>
                      <a:lnTo>
                        <a:pt x="0" y="261"/>
                      </a:lnTo>
                      <a:lnTo>
                        <a:pt x="2" y="261"/>
                      </a:lnTo>
                      <a:lnTo>
                        <a:pt x="4" y="261"/>
                      </a:lnTo>
                      <a:lnTo>
                        <a:pt x="6" y="261"/>
                      </a:lnTo>
                      <a:lnTo>
                        <a:pt x="7" y="261"/>
                      </a:lnTo>
                      <a:lnTo>
                        <a:pt x="7" y="338"/>
                      </a:lnTo>
                      <a:close/>
                      <a:moveTo>
                        <a:pt x="7" y="77"/>
                      </a:moveTo>
                      <a:lnTo>
                        <a:pt x="6" y="77"/>
                      </a:lnTo>
                      <a:lnTo>
                        <a:pt x="4" y="77"/>
                      </a:lnTo>
                      <a:lnTo>
                        <a:pt x="2" y="77"/>
                      </a:lnTo>
                      <a:lnTo>
                        <a:pt x="0" y="77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7" y="0"/>
                      </a:lnTo>
                      <a:lnTo>
                        <a:pt x="7" y="77"/>
                      </a:lnTo>
                      <a:close/>
                    </a:path>
                  </a:pathLst>
                </a:custGeom>
                <a:solidFill>
                  <a:srgbClr val="C9C9C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3" name="Freeform 2178">
                  <a:extLst>
                    <a:ext uri="{FF2B5EF4-FFF2-40B4-BE49-F238E27FC236}">
                      <a16:creationId xmlns:a16="http://schemas.microsoft.com/office/drawing/2014/main" id="{806976EC-F242-43FA-A0F9-B051536F201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414" y="3345"/>
                  <a:ext cx="4" cy="170"/>
                </a:xfrm>
                <a:custGeom>
                  <a:avLst/>
                  <a:gdLst>
                    <a:gd name="T0" fmla="*/ 1 w 7"/>
                    <a:gd name="T1" fmla="*/ 2 h 338"/>
                    <a:gd name="T2" fmla="*/ 1 w 7"/>
                    <a:gd name="T3" fmla="*/ 2 h 338"/>
                    <a:gd name="T4" fmla="*/ 1 w 7"/>
                    <a:gd name="T5" fmla="*/ 2 h 338"/>
                    <a:gd name="T6" fmla="*/ 1 w 7"/>
                    <a:gd name="T7" fmla="*/ 2 h 338"/>
                    <a:gd name="T8" fmla="*/ 1 w 7"/>
                    <a:gd name="T9" fmla="*/ 2 h 338"/>
                    <a:gd name="T10" fmla="*/ 1 w 7"/>
                    <a:gd name="T11" fmla="*/ 2 h 338"/>
                    <a:gd name="T12" fmla="*/ 1 w 7"/>
                    <a:gd name="T13" fmla="*/ 2 h 338"/>
                    <a:gd name="T14" fmla="*/ 1 w 7"/>
                    <a:gd name="T15" fmla="*/ 2 h 338"/>
                    <a:gd name="T16" fmla="*/ 0 w 7"/>
                    <a:gd name="T17" fmla="*/ 2 h 338"/>
                    <a:gd name="T18" fmla="*/ 0 w 7"/>
                    <a:gd name="T19" fmla="*/ 2 h 338"/>
                    <a:gd name="T20" fmla="*/ 1 w 7"/>
                    <a:gd name="T21" fmla="*/ 2 h 338"/>
                    <a:gd name="T22" fmla="*/ 1 w 7"/>
                    <a:gd name="T23" fmla="*/ 2 h 338"/>
                    <a:gd name="T24" fmla="*/ 1 w 7"/>
                    <a:gd name="T25" fmla="*/ 2 h 338"/>
                    <a:gd name="T26" fmla="*/ 1 w 7"/>
                    <a:gd name="T27" fmla="*/ 2 h 338"/>
                    <a:gd name="T28" fmla="*/ 1 w 7"/>
                    <a:gd name="T29" fmla="*/ 2 h 338"/>
                    <a:gd name="T30" fmla="*/ 1 w 7"/>
                    <a:gd name="T31" fmla="*/ 2 h 338"/>
                    <a:gd name="T32" fmla="*/ 1 w 7"/>
                    <a:gd name="T33" fmla="*/ 2 h 338"/>
                    <a:gd name="T34" fmla="*/ 1 w 7"/>
                    <a:gd name="T35" fmla="*/ 2 h 338"/>
                    <a:gd name="T36" fmla="*/ 1 w 7"/>
                    <a:gd name="T37" fmla="*/ 2 h 338"/>
                    <a:gd name="T38" fmla="*/ 1 w 7"/>
                    <a:gd name="T39" fmla="*/ 1 h 338"/>
                    <a:gd name="T40" fmla="*/ 1 w 7"/>
                    <a:gd name="T41" fmla="*/ 1 h 338"/>
                    <a:gd name="T42" fmla="*/ 1 w 7"/>
                    <a:gd name="T43" fmla="*/ 1 h 338"/>
                    <a:gd name="T44" fmla="*/ 1 w 7"/>
                    <a:gd name="T45" fmla="*/ 1 h 338"/>
                    <a:gd name="T46" fmla="*/ 0 w 7"/>
                    <a:gd name="T47" fmla="*/ 1 h 338"/>
                    <a:gd name="T48" fmla="*/ 0 w 7"/>
                    <a:gd name="T49" fmla="*/ 0 h 338"/>
                    <a:gd name="T50" fmla="*/ 1 w 7"/>
                    <a:gd name="T51" fmla="*/ 0 h 338"/>
                    <a:gd name="T52" fmla="*/ 1 w 7"/>
                    <a:gd name="T53" fmla="*/ 0 h 338"/>
                    <a:gd name="T54" fmla="*/ 1 w 7"/>
                    <a:gd name="T55" fmla="*/ 0 h 338"/>
                    <a:gd name="T56" fmla="*/ 1 w 7"/>
                    <a:gd name="T57" fmla="*/ 0 h 338"/>
                    <a:gd name="T58" fmla="*/ 1 w 7"/>
                    <a:gd name="T59" fmla="*/ 1 h 338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7"/>
                    <a:gd name="T91" fmla="*/ 0 h 338"/>
                    <a:gd name="T92" fmla="*/ 7 w 7"/>
                    <a:gd name="T93" fmla="*/ 338 h 338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7" h="338">
                      <a:moveTo>
                        <a:pt x="7" y="338"/>
                      </a:moveTo>
                      <a:lnTo>
                        <a:pt x="7" y="338"/>
                      </a:lnTo>
                      <a:lnTo>
                        <a:pt x="6" y="338"/>
                      </a:lnTo>
                      <a:lnTo>
                        <a:pt x="4" y="338"/>
                      </a:lnTo>
                      <a:lnTo>
                        <a:pt x="3" y="338"/>
                      </a:lnTo>
                      <a:lnTo>
                        <a:pt x="0" y="338"/>
                      </a:lnTo>
                      <a:lnTo>
                        <a:pt x="0" y="261"/>
                      </a:lnTo>
                      <a:lnTo>
                        <a:pt x="3" y="261"/>
                      </a:lnTo>
                      <a:lnTo>
                        <a:pt x="4" y="261"/>
                      </a:lnTo>
                      <a:lnTo>
                        <a:pt x="6" y="261"/>
                      </a:lnTo>
                      <a:lnTo>
                        <a:pt x="7" y="261"/>
                      </a:lnTo>
                      <a:lnTo>
                        <a:pt x="7" y="338"/>
                      </a:lnTo>
                      <a:close/>
                      <a:moveTo>
                        <a:pt x="7" y="77"/>
                      </a:moveTo>
                      <a:lnTo>
                        <a:pt x="6" y="77"/>
                      </a:lnTo>
                      <a:lnTo>
                        <a:pt x="4" y="77"/>
                      </a:lnTo>
                      <a:lnTo>
                        <a:pt x="3" y="77"/>
                      </a:lnTo>
                      <a:lnTo>
                        <a:pt x="0" y="77"/>
                      </a:ln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7" y="0"/>
                      </a:lnTo>
                      <a:lnTo>
                        <a:pt x="7" y="77"/>
                      </a:lnTo>
                      <a:close/>
                    </a:path>
                  </a:pathLst>
                </a:custGeom>
                <a:solidFill>
                  <a:srgbClr val="CECE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4" name="Freeform 2179">
                  <a:extLst>
                    <a:ext uri="{FF2B5EF4-FFF2-40B4-BE49-F238E27FC236}">
                      <a16:creationId xmlns:a16="http://schemas.microsoft.com/office/drawing/2014/main" id="{803A1B75-B1E0-4C0F-AEAD-D923103B75F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411" y="3345"/>
                  <a:ext cx="3" cy="170"/>
                </a:xfrm>
                <a:custGeom>
                  <a:avLst/>
                  <a:gdLst>
                    <a:gd name="T0" fmla="*/ 0 w 7"/>
                    <a:gd name="T1" fmla="*/ 2 h 338"/>
                    <a:gd name="T2" fmla="*/ 0 w 7"/>
                    <a:gd name="T3" fmla="*/ 2 h 338"/>
                    <a:gd name="T4" fmla="*/ 0 w 7"/>
                    <a:gd name="T5" fmla="*/ 2 h 338"/>
                    <a:gd name="T6" fmla="*/ 0 w 7"/>
                    <a:gd name="T7" fmla="*/ 2 h 338"/>
                    <a:gd name="T8" fmla="*/ 0 w 7"/>
                    <a:gd name="T9" fmla="*/ 2 h 338"/>
                    <a:gd name="T10" fmla="*/ 0 w 7"/>
                    <a:gd name="T11" fmla="*/ 2 h 338"/>
                    <a:gd name="T12" fmla="*/ 0 w 7"/>
                    <a:gd name="T13" fmla="*/ 2 h 338"/>
                    <a:gd name="T14" fmla="*/ 0 w 7"/>
                    <a:gd name="T15" fmla="*/ 2 h 338"/>
                    <a:gd name="T16" fmla="*/ 0 w 7"/>
                    <a:gd name="T17" fmla="*/ 2 h 338"/>
                    <a:gd name="T18" fmla="*/ 0 w 7"/>
                    <a:gd name="T19" fmla="*/ 2 h 338"/>
                    <a:gd name="T20" fmla="*/ 0 w 7"/>
                    <a:gd name="T21" fmla="*/ 2 h 338"/>
                    <a:gd name="T22" fmla="*/ 0 w 7"/>
                    <a:gd name="T23" fmla="*/ 1 h 338"/>
                    <a:gd name="T24" fmla="*/ 0 w 7"/>
                    <a:gd name="T25" fmla="*/ 1 h 338"/>
                    <a:gd name="T26" fmla="*/ 0 w 7"/>
                    <a:gd name="T27" fmla="*/ 1 h 338"/>
                    <a:gd name="T28" fmla="*/ 0 w 7"/>
                    <a:gd name="T29" fmla="*/ 1 h 338"/>
                    <a:gd name="T30" fmla="*/ 0 w 7"/>
                    <a:gd name="T31" fmla="*/ 1 h 338"/>
                    <a:gd name="T32" fmla="*/ 0 w 7"/>
                    <a:gd name="T33" fmla="*/ 1 h 338"/>
                    <a:gd name="T34" fmla="*/ 0 w 7"/>
                    <a:gd name="T35" fmla="*/ 0 h 338"/>
                    <a:gd name="T36" fmla="*/ 0 w 7"/>
                    <a:gd name="T37" fmla="*/ 0 h 338"/>
                    <a:gd name="T38" fmla="*/ 0 w 7"/>
                    <a:gd name="T39" fmla="*/ 0 h 338"/>
                    <a:gd name="T40" fmla="*/ 0 w 7"/>
                    <a:gd name="T41" fmla="*/ 0 h 338"/>
                    <a:gd name="T42" fmla="*/ 0 w 7"/>
                    <a:gd name="T43" fmla="*/ 1 h 338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7"/>
                    <a:gd name="T67" fmla="*/ 0 h 338"/>
                    <a:gd name="T68" fmla="*/ 7 w 7"/>
                    <a:gd name="T69" fmla="*/ 338 h 338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7" h="338">
                      <a:moveTo>
                        <a:pt x="7" y="338"/>
                      </a:moveTo>
                      <a:lnTo>
                        <a:pt x="6" y="338"/>
                      </a:lnTo>
                      <a:lnTo>
                        <a:pt x="4" y="338"/>
                      </a:lnTo>
                      <a:lnTo>
                        <a:pt x="3" y="338"/>
                      </a:lnTo>
                      <a:lnTo>
                        <a:pt x="0" y="337"/>
                      </a:lnTo>
                      <a:lnTo>
                        <a:pt x="0" y="260"/>
                      </a:lnTo>
                      <a:lnTo>
                        <a:pt x="3" y="260"/>
                      </a:lnTo>
                      <a:lnTo>
                        <a:pt x="4" y="260"/>
                      </a:lnTo>
                      <a:lnTo>
                        <a:pt x="6" y="261"/>
                      </a:lnTo>
                      <a:lnTo>
                        <a:pt x="7" y="261"/>
                      </a:lnTo>
                      <a:lnTo>
                        <a:pt x="7" y="338"/>
                      </a:lnTo>
                      <a:close/>
                      <a:moveTo>
                        <a:pt x="7" y="77"/>
                      </a:moveTo>
                      <a:lnTo>
                        <a:pt x="6" y="77"/>
                      </a:lnTo>
                      <a:lnTo>
                        <a:pt x="4" y="77"/>
                      </a:lnTo>
                      <a:lnTo>
                        <a:pt x="3" y="78"/>
                      </a:lnTo>
                      <a:lnTo>
                        <a:pt x="0" y="78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7" y="0"/>
                      </a:lnTo>
                      <a:lnTo>
                        <a:pt x="7" y="77"/>
                      </a:lnTo>
                      <a:close/>
                    </a:path>
                  </a:pathLst>
                </a:custGeom>
                <a:solidFill>
                  <a:srgbClr val="D4D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5" name="Freeform 2180">
                  <a:extLst>
                    <a:ext uri="{FF2B5EF4-FFF2-40B4-BE49-F238E27FC236}">
                      <a16:creationId xmlns:a16="http://schemas.microsoft.com/office/drawing/2014/main" id="{511BE08D-A8E8-4E8A-A64A-D16749C8606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407" y="3346"/>
                  <a:ext cx="4" cy="168"/>
                </a:xfrm>
                <a:custGeom>
                  <a:avLst/>
                  <a:gdLst>
                    <a:gd name="T0" fmla="*/ 1 w 7"/>
                    <a:gd name="T1" fmla="*/ 2 h 336"/>
                    <a:gd name="T2" fmla="*/ 1 w 7"/>
                    <a:gd name="T3" fmla="*/ 2 h 336"/>
                    <a:gd name="T4" fmla="*/ 1 w 7"/>
                    <a:gd name="T5" fmla="*/ 2 h 336"/>
                    <a:gd name="T6" fmla="*/ 1 w 7"/>
                    <a:gd name="T7" fmla="*/ 2 h 336"/>
                    <a:gd name="T8" fmla="*/ 0 w 7"/>
                    <a:gd name="T9" fmla="*/ 2 h 336"/>
                    <a:gd name="T10" fmla="*/ 0 w 7"/>
                    <a:gd name="T11" fmla="*/ 2 h 336"/>
                    <a:gd name="T12" fmla="*/ 1 w 7"/>
                    <a:gd name="T13" fmla="*/ 2 h 336"/>
                    <a:gd name="T14" fmla="*/ 1 w 7"/>
                    <a:gd name="T15" fmla="*/ 2 h 336"/>
                    <a:gd name="T16" fmla="*/ 1 w 7"/>
                    <a:gd name="T17" fmla="*/ 2 h 336"/>
                    <a:gd name="T18" fmla="*/ 1 w 7"/>
                    <a:gd name="T19" fmla="*/ 2 h 336"/>
                    <a:gd name="T20" fmla="*/ 1 w 7"/>
                    <a:gd name="T21" fmla="*/ 2 h 336"/>
                    <a:gd name="T22" fmla="*/ 1 w 7"/>
                    <a:gd name="T23" fmla="*/ 1 h 336"/>
                    <a:gd name="T24" fmla="*/ 1 w 7"/>
                    <a:gd name="T25" fmla="*/ 1 h 336"/>
                    <a:gd name="T26" fmla="*/ 1 w 7"/>
                    <a:gd name="T27" fmla="*/ 1 h 336"/>
                    <a:gd name="T28" fmla="*/ 1 w 7"/>
                    <a:gd name="T29" fmla="*/ 1 h 336"/>
                    <a:gd name="T30" fmla="*/ 0 w 7"/>
                    <a:gd name="T31" fmla="*/ 1 h 336"/>
                    <a:gd name="T32" fmla="*/ 0 w 7"/>
                    <a:gd name="T33" fmla="*/ 0 h 336"/>
                    <a:gd name="T34" fmla="*/ 1 w 7"/>
                    <a:gd name="T35" fmla="*/ 0 h 336"/>
                    <a:gd name="T36" fmla="*/ 1 w 7"/>
                    <a:gd name="T37" fmla="*/ 0 h 336"/>
                    <a:gd name="T38" fmla="*/ 1 w 7"/>
                    <a:gd name="T39" fmla="*/ 0 h 336"/>
                    <a:gd name="T40" fmla="*/ 1 w 7"/>
                    <a:gd name="T41" fmla="*/ 0 h 336"/>
                    <a:gd name="T42" fmla="*/ 1 w 7"/>
                    <a:gd name="T43" fmla="*/ 1 h 3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7"/>
                    <a:gd name="T67" fmla="*/ 0 h 336"/>
                    <a:gd name="T68" fmla="*/ 7 w 7"/>
                    <a:gd name="T69" fmla="*/ 336 h 3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7" h="336">
                      <a:moveTo>
                        <a:pt x="7" y="336"/>
                      </a:moveTo>
                      <a:lnTo>
                        <a:pt x="6" y="336"/>
                      </a:lnTo>
                      <a:lnTo>
                        <a:pt x="4" y="336"/>
                      </a:lnTo>
                      <a:lnTo>
                        <a:pt x="3" y="336"/>
                      </a:lnTo>
                      <a:lnTo>
                        <a:pt x="0" y="336"/>
                      </a:lnTo>
                      <a:lnTo>
                        <a:pt x="0" y="258"/>
                      </a:lnTo>
                      <a:lnTo>
                        <a:pt x="3" y="258"/>
                      </a:lnTo>
                      <a:lnTo>
                        <a:pt x="4" y="258"/>
                      </a:lnTo>
                      <a:lnTo>
                        <a:pt x="6" y="259"/>
                      </a:lnTo>
                      <a:lnTo>
                        <a:pt x="7" y="259"/>
                      </a:lnTo>
                      <a:lnTo>
                        <a:pt x="7" y="336"/>
                      </a:lnTo>
                      <a:close/>
                      <a:moveTo>
                        <a:pt x="7" y="77"/>
                      </a:moveTo>
                      <a:lnTo>
                        <a:pt x="6" y="77"/>
                      </a:lnTo>
                      <a:lnTo>
                        <a:pt x="4" y="77"/>
                      </a:lnTo>
                      <a:lnTo>
                        <a:pt x="3" y="78"/>
                      </a:lnTo>
                      <a:lnTo>
                        <a:pt x="0" y="78"/>
                      </a:ln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7" y="0"/>
                      </a:lnTo>
                      <a:lnTo>
                        <a:pt x="7" y="77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6" name="Freeform 2181">
                  <a:extLst>
                    <a:ext uri="{FF2B5EF4-FFF2-40B4-BE49-F238E27FC236}">
                      <a16:creationId xmlns:a16="http://schemas.microsoft.com/office/drawing/2014/main" id="{632C82E5-2DE1-4923-ACFC-04A5C1C1779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404" y="3346"/>
                  <a:ext cx="3" cy="168"/>
                </a:xfrm>
                <a:custGeom>
                  <a:avLst/>
                  <a:gdLst>
                    <a:gd name="T0" fmla="*/ 1 w 6"/>
                    <a:gd name="T1" fmla="*/ 2 h 336"/>
                    <a:gd name="T2" fmla="*/ 1 w 6"/>
                    <a:gd name="T3" fmla="*/ 2 h 336"/>
                    <a:gd name="T4" fmla="*/ 1 w 6"/>
                    <a:gd name="T5" fmla="*/ 2 h 336"/>
                    <a:gd name="T6" fmla="*/ 1 w 6"/>
                    <a:gd name="T7" fmla="*/ 2 h 336"/>
                    <a:gd name="T8" fmla="*/ 0 w 6"/>
                    <a:gd name="T9" fmla="*/ 2 h 336"/>
                    <a:gd name="T10" fmla="*/ 0 w 6"/>
                    <a:gd name="T11" fmla="*/ 1 h 336"/>
                    <a:gd name="T12" fmla="*/ 1 w 6"/>
                    <a:gd name="T13" fmla="*/ 2 h 336"/>
                    <a:gd name="T14" fmla="*/ 1 w 6"/>
                    <a:gd name="T15" fmla="*/ 2 h 336"/>
                    <a:gd name="T16" fmla="*/ 1 w 6"/>
                    <a:gd name="T17" fmla="*/ 2 h 336"/>
                    <a:gd name="T18" fmla="*/ 1 w 6"/>
                    <a:gd name="T19" fmla="*/ 2 h 336"/>
                    <a:gd name="T20" fmla="*/ 1 w 6"/>
                    <a:gd name="T21" fmla="*/ 2 h 336"/>
                    <a:gd name="T22" fmla="*/ 1 w 6"/>
                    <a:gd name="T23" fmla="*/ 1 h 336"/>
                    <a:gd name="T24" fmla="*/ 1 w 6"/>
                    <a:gd name="T25" fmla="*/ 1 h 336"/>
                    <a:gd name="T26" fmla="*/ 1 w 6"/>
                    <a:gd name="T27" fmla="*/ 1 h 336"/>
                    <a:gd name="T28" fmla="*/ 1 w 6"/>
                    <a:gd name="T29" fmla="*/ 1 h 336"/>
                    <a:gd name="T30" fmla="*/ 0 w 6"/>
                    <a:gd name="T31" fmla="*/ 1 h 336"/>
                    <a:gd name="T32" fmla="*/ 0 w 6"/>
                    <a:gd name="T33" fmla="*/ 1 h 336"/>
                    <a:gd name="T34" fmla="*/ 1 w 6"/>
                    <a:gd name="T35" fmla="*/ 1 h 336"/>
                    <a:gd name="T36" fmla="*/ 1 w 6"/>
                    <a:gd name="T37" fmla="*/ 0 h 336"/>
                    <a:gd name="T38" fmla="*/ 1 w 6"/>
                    <a:gd name="T39" fmla="*/ 0 h 336"/>
                    <a:gd name="T40" fmla="*/ 1 w 6"/>
                    <a:gd name="T41" fmla="*/ 0 h 336"/>
                    <a:gd name="T42" fmla="*/ 1 w 6"/>
                    <a:gd name="T43" fmla="*/ 1 h 3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6"/>
                    <a:gd name="T67" fmla="*/ 0 h 336"/>
                    <a:gd name="T68" fmla="*/ 6 w 6"/>
                    <a:gd name="T69" fmla="*/ 336 h 3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6" h="336">
                      <a:moveTo>
                        <a:pt x="6" y="336"/>
                      </a:moveTo>
                      <a:lnTo>
                        <a:pt x="5" y="336"/>
                      </a:lnTo>
                      <a:lnTo>
                        <a:pt x="3" y="335"/>
                      </a:lnTo>
                      <a:lnTo>
                        <a:pt x="2" y="335"/>
                      </a:lnTo>
                      <a:lnTo>
                        <a:pt x="0" y="335"/>
                      </a:lnTo>
                      <a:lnTo>
                        <a:pt x="0" y="256"/>
                      </a:lnTo>
                      <a:lnTo>
                        <a:pt x="2" y="257"/>
                      </a:lnTo>
                      <a:lnTo>
                        <a:pt x="3" y="257"/>
                      </a:lnTo>
                      <a:lnTo>
                        <a:pt x="5" y="257"/>
                      </a:lnTo>
                      <a:lnTo>
                        <a:pt x="6" y="258"/>
                      </a:lnTo>
                      <a:lnTo>
                        <a:pt x="6" y="336"/>
                      </a:lnTo>
                      <a:close/>
                      <a:moveTo>
                        <a:pt x="6" y="78"/>
                      </a:moveTo>
                      <a:lnTo>
                        <a:pt x="5" y="79"/>
                      </a:lnTo>
                      <a:lnTo>
                        <a:pt x="3" y="79"/>
                      </a:lnTo>
                      <a:lnTo>
                        <a:pt x="2" y="79"/>
                      </a:lnTo>
                      <a:lnTo>
                        <a:pt x="0" y="81"/>
                      </a:lnTo>
                      <a:lnTo>
                        <a:pt x="0" y="1"/>
                      </a:lnTo>
                      <a:lnTo>
                        <a:pt x="2" y="1"/>
                      </a:lnTo>
                      <a:lnTo>
                        <a:pt x="3" y="0"/>
                      </a:lnTo>
                      <a:lnTo>
                        <a:pt x="5" y="0"/>
                      </a:lnTo>
                      <a:lnTo>
                        <a:pt x="6" y="0"/>
                      </a:lnTo>
                      <a:lnTo>
                        <a:pt x="6" y="78"/>
                      </a:lnTo>
                      <a:close/>
                    </a:path>
                  </a:pathLst>
                </a:custGeom>
                <a:solidFill>
                  <a:srgbClr val="DEDE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7" name="Freeform 2182">
                  <a:extLst>
                    <a:ext uri="{FF2B5EF4-FFF2-40B4-BE49-F238E27FC236}">
                      <a16:creationId xmlns:a16="http://schemas.microsoft.com/office/drawing/2014/main" id="{75C5D617-8EB1-4045-A66A-93D1589DD84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400" y="3347"/>
                  <a:ext cx="4" cy="167"/>
                </a:xfrm>
                <a:custGeom>
                  <a:avLst/>
                  <a:gdLst>
                    <a:gd name="T0" fmla="*/ 1 w 7"/>
                    <a:gd name="T1" fmla="*/ 2 h 334"/>
                    <a:gd name="T2" fmla="*/ 1 w 7"/>
                    <a:gd name="T3" fmla="*/ 2 h 334"/>
                    <a:gd name="T4" fmla="*/ 1 w 7"/>
                    <a:gd name="T5" fmla="*/ 2 h 334"/>
                    <a:gd name="T6" fmla="*/ 1 w 7"/>
                    <a:gd name="T7" fmla="*/ 2 h 334"/>
                    <a:gd name="T8" fmla="*/ 0 w 7"/>
                    <a:gd name="T9" fmla="*/ 2 h 334"/>
                    <a:gd name="T10" fmla="*/ 0 w 7"/>
                    <a:gd name="T11" fmla="*/ 1 h 334"/>
                    <a:gd name="T12" fmla="*/ 1 w 7"/>
                    <a:gd name="T13" fmla="*/ 1 h 334"/>
                    <a:gd name="T14" fmla="*/ 1 w 7"/>
                    <a:gd name="T15" fmla="*/ 1 h 334"/>
                    <a:gd name="T16" fmla="*/ 1 w 7"/>
                    <a:gd name="T17" fmla="*/ 1 h 334"/>
                    <a:gd name="T18" fmla="*/ 1 w 7"/>
                    <a:gd name="T19" fmla="*/ 1 h 334"/>
                    <a:gd name="T20" fmla="*/ 1 w 7"/>
                    <a:gd name="T21" fmla="*/ 2 h 334"/>
                    <a:gd name="T22" fmla="*/ 1 w 7"/>
                    <a:gd name="T23" fmla="*/ 1 h 334"/>
                    <a:gd name="T24" fmla="*/ 1 w 7"/>
                    <a:gd name="T25" fmla="*/ 1 h 334"/>
                    <a:gd name="T26" fmla="*/ 1 w 7"/>
                    <a:gd name="T27" fmla="*/ 1 h 334"/>
                    <a:gd name="T28" fmla="*/ 1 w 7"/>
                    <a:gd name="T29" fmla="*/ 1 h 334"/>
                    <a:gd name="T30" fmla="*/ 0 w 7"/>
                    <a:gd name="T31" fmla="*/ 1 h 334"/>
                    <a:gd name="T32" fmla="*/ 0 w 7"/>
                    <a:gd name="T33" fmla="*/ 1 h 334"/>
                    <a:gd name="T34" fmla="*/ 1 w 7"/>
                    <a:gd name="T35" fmla="*/ 1 h 334"/>
                    <a:gd name="T36" fmla="*/ 1 w 7"/>
                    <a:gd name="T37" fmla="*/ 0 h 334"/>
                    <a:gd name="T38" fmla="*/ 1 w 7"/>
                    <a:gd name="T39" fmla="*/ 0 h 334"/>
                    <a:gd name="T40" fmla="*/ 1 w 7"/>
                    <a:gd name="T41" fmla="*/ 0 h 334"/>
                    <a:gd name="T42" fmla="*/ 1 w 7"/>
                    <a:gd name="T43" fmla="*/ 1 h 334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7"/>
                    <a:gd name="T67" fmla="*/ 0 h 334"/>
                    <a:gd name="T68" fmla="*/ 7 w 7"/>
                    <a:gd name="T69" fmla="*/ 334 h 334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7" h="334">
                      <a:moveTo>
                        <a:pt x="7" y="334"/>
                      </a:moveTo>
                      <a:lnTo>
                        <a:pt x="5" y="334"/>
                      </a:lnTo>
                      <a:lnTo>
                        <a:pt x="3" y="333"/>
                      </a:lnTo>
                      <a:lnTo>
                        <a:pt x="2" y="333"/>
                      </a:lnTo>
                      <a:lnTo>
                        <a:pt x="0" y="333"/>
                      </a:lnTo>
                      <a:lnTo>
                        <a:pt x="0" y="252"/>
                      </a:lnTo>
                      <a:lnTo>
                        <a:pt x="2" y="254"/>
                      </a:lnTo>
                      <a:lnTo>
                        <a:pt x="3" y="254"/>
                      </a:lnTo>
                      <a:lnTo>
                        <a:pt x="5" y="255"/>
                      </a:lnTo>
                      <a:lnTo>
                        <a:pt x="7" y="255"/>
                      </a:lnTo>
                      <a:lnTo>
                        <a:pt x="7" y="334"/>
                      </a:lnTo>
                      <a:close/>
                      <a:moveTo>
                        <a:pt x="7" y="80"/>
                      </a:moveTo>
                      <a:lnTo>
                        <a:pt x="5" y="80"/>
                      </a:lnTo>
                      <a:lnTo>
                        <a:pt x="3" y="81"/>
                      </a:lnTo>
                      <a:lnTo>
                        <a:pt x="2" y="81"/>
                      </a:lnTo>
                      <a:lnTo>
                        <a:pt x="0" y="82"/>
                      </a:lnTo>
                      <a:lnTo>
                        <a:pt x="0" y="1"/>
                      </a:lnTo>
                      <a:lnTo>
                        <a:pt x="2" y="1"/>
                      </a:lnTo>
                      <a:lnTo>
                        <a:pt x="3" y="0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7" y="80"/>
                      </a:lnTo>
                      <a:close/>
                    </a:path>
                  </a:pathLst>
                </a:custGeom>
                <a:solidFill>
                  <a:srgbClr val="E4E4E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8" name="Freeform 2183">
                  <a:extLst>
                    <a:ext uri="{FF2B5EF4-FFF2-40B4-BE49-F238E27FC236}">
                      <a16:creationId xmlns:a16="http://schemas.microsoft.com/office/drawing/2014/main" id="{725E20B4-0763-440A-B52A-D028F83403D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97" y="3347"/>
                  <a:ext cx="3" cy="166"/>
                </a:xfrm>
                <a:custGeom>
                  <a:avLst/>
                  <a:gdLst>
                    <a:gd name="T0" fmla="*/ 0 w 7"/>
                    <a:gd name="T1" fmla="*/ 2 h 332"/>
                    <a:gd name="T2" fmla="*/ 0 w 7"/>
                    <a:gd name="T3" fmla="*/ 2 h 332"/>
                    <a:gd name="T4" fmla="*/ 0 w 7"/>
                    <a:gd name="T5" fmla="*/ 2 h 332"/>
                    <a:gd name="T6" fmla="*/ 0 w 7"/>
                    <a:gd name="T7" fmla="*/ 2 h 332"/>
                    <a:gd name="T8" fmla="*/ 0 w 7"/>
                    <a:gd name="T9" fmla="*/ 2 h 332"/>
                    <a:gd name="T10" fmla="*/ 0 w 7"/>
                    <a:gd name="T11" fmla="*/ 1 h 332"/>
                    <a:gd name="T12" fmla="*/ 0 w 7"/>
                    <a:gd name="T13" fmla="*/ 1 h 332"/>
                    <a:gd name="T14" fmla="*/ 0 w 7"/>
                    <a:gd name="T15" fmla="*/ 1 h 332"/>
                    <a:gd name="T16" fmla="*/ 0 w 7"/>
                    <a:gd name="T17" fmla="*/ 1 h 332"/>
                    <a:gd name="T18" fmla="*/ 0 w 7"/>
                    <a:gd name="T19" fmla="*/ 1 h 332"/>
                    <a:gd name="T20" fmla="*/ 0 w 7"/>
                    <a:gd name="T21" fmla="*/ 2 h 332"/>
                    <a:gd name="T22" fmla="*/ 0 w 7"/>
                    <a:gd name="T23" fmla="*/ 1 h 332"/>
                    <a:gd name="T24" fmla="*/ 0 w 7"/>
                    <a:gd name="T25" fmla="*/ 1 h 332"/>
                    <a:gd name="T26" fmla="*/ 0 w 7"/>
                    <a:gd name="T27" fmla="*/ 1 h 332"/>
                    <a:gd name="T28" fmla="*/ 0 w 7"/>
                    <a:gd name="T29" fmla="*/ 1 h 332"/>
                    <a:gd name="T30" fmla="*/ 0 w 7"/>
                    <a:gd name="T31" fmla="*/ 1 h 332"/>
                    <a:gd name="T32" fmla="*/ 0 w 7"/>
                    <a:gd name="T33" fmla="*/ 1 h 332"/>
                    <a:gd name="T34" fmla="*/ 0 w 7"/>
                    <a:gd name="T35" fmla="*/ 1 h 332"/>
                    <a:gd name="T36" fmla="*/ 0 w 7"/>
                    <a:gd name="T37" fmla="*/ 1 h 332"/>
                    <a:gd name="T38" fmla="*/ 0 w 7"/>
                    <a:gd name="T39" fmla="*/ 1 h 332"/>
                    <a:gd name="T40" fmla="*/ 0 w 7"/>
                    <a:gd name="T41" fmla="*/ 0 h 332"/>
                    <a:gd name="T42" fmla="*/ 0 w 7"/>
                    <a:gd name="T43" fmla="*/ 1 h 332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7"/>
                    <a:gd name="T67" fmla="*/ 0 h 332"/>
                    <a:gd name="T68" fmla="*/ 7 w 7"/>
                    <a:gd name="T69" fmla="*/ 332 h 332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7" h="332">
                      <a:moveTo>
                        <a:pt x="7" y="332"/>
                      </a:moveTo>
                      <a:lnTo>
                        <a:pt x="5" y="331"/>
                      </a:lnTo>
                      <a:lnTo>
                        <a:pt x="3" y="331"/>
                      </a:lnTo>
                      <a:lnTo>
                        <a:pt x="2" y="331"/>
                      </a:lnTo>
                      <a:lnTo>
                        <a:pt x="0" y="330"/>
                      </a:lnTo>
                      <a:lnTo>
                        <a:pt x="0" y="248"/>
                      </a:lnTo>
                      <a:lnTo>
                        <a:pt x="2" y="249"/>
                      </a:lnTo>
                      <a:lnTo>
                        <a:pt x="3" y="249"/>
                      </a:lnTo>
                      <a:lnTo>
                        <a:pt x="5" y="250"/>
                      </a:lnTo>
                      <a:lnTo>
                        <a:pt x="7" y="251"/>
                      </a:lnTo>
                      <a:lnTo>
                        <a:pt x="7" y="332"/>
                      </a:lnTo>
                      <a:close/>
                      <a:moveTo>
                        <a:pt x="7" y="81"/>
                      </a:moveTo>
                      <a:lnTo>
                        <a:pt x="5" y="82"/>
                      </a:lnTo>
                      <a:lnTo>
                        <a:pt x="3" y="82"/>
                      </a:lnTo>
                      <a:lnTo>
                        <a:pt x="2" y="83"/>
                      </a:lnTo>
                      <a:lnTo>
                        <a:pt x="0" y="84"/>
                      </a:lnTo>
                      <a:lnTo>
                        <a:pt x="0" y="3"/>
                      </a:lnTo>
                      <a:lnTo>
                        <a:pt x="2" y="1"/>
                      </a:lnTo>
                      <a:lnTo>
                        <a:pt x="3" y="1"/>
                      </a:lnTo>
                      <a:lnTo>
                        <a:pt x="5" y="1"/>
                      </a:lnTo>
                      <a:lnTo>
                        <a:pt x="7" y="0"/>
                      </a:lnTo>
                      <a:lnTo>
                        <a:pt x="7" y="81"/>
                      </a:lnTo>
                      <a:close/>
                    </a:path>
                  </a:pathLst>
                </a:custGeom>
                <a:solidFill>
                  <a:srgbClr val="E9E9E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9" name="Freeform 2184">
                  <a:extLst>
                    <a:ext uri="{FF2B5EF4-FFF2-40B4-BE49-F238E27FC236}">
                      <a16:creationId xmlns:a16="http://schemas.microsoft.com/office/drawing/2014/main" id="{4326E7B8-6CE8-4E42-ACAC-4E99EACBC08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93" y="3348"/>
                  <a:ext cx="4" cy="164"/>
                </a:xfrm>
                <a:custGeom>
                  <a:avLst/>
                  <a:gdLst>
                    <a:gd name="T0" fmla="*/ 1 w 7"/>
                    <a:gd name="T1" fmla="*/ 2 h 327"/>
                    <a:gd name="T2" fmla="*/ 1 w 7"/>
                    <a:gd name="T3" fmla="*/ 2 h 327"/>
                    <a:gd name="T4" fmla="*/ 1 w 7"/>
                    <a:gd name="T5" fmla="*/ 2 h 327"/>
                    <a:gd name="T6" fmla="*/ 1 w 7"/>
                    <a:gd name="T7" fmla="*/ 2 h 327"/>
                    <a:gd name="T8" fmla="*/ 0 w 7"/>
                    <a:gd name="T9" fmla="*/ 2 h 327"/>
                    <a:gd name="T10" fmla="*/ 0 w 7"/>
                    <a:gd name="T11" fmla="*/ 1 h 327"/>
                    <a:gd name="T12" fmla="*/ 1 w 7"/>
                    <a:gd name="T13" fmla="*/ 1 h 327"/>
                    <a:gd name="T14" fmla="*/ 1 w 7"/>
                    <a:gd name="T15" fmla="*/ 1 h 327"/>
                    <a:gd name="T16" fmla="*/ 1 w 7"/>
                    <a:gd name="T17" fmla="*/ 1 h 327"/>
                    <a:gd name="T18" fmla="*/ 1 w 7"/>
                    <a:gd name="T19" fmla="*/ 1 h 327"/>
                    <a:gd name="T20" fmla="*/ 1 w 7"/>
                    <a:gd name="T21" fmla="*/ 2 h 327"/>
                    <a:gd name="T22" fmla="*/ 1 w 7"/>
                    <a:gd name="T23" fmla="*/ 1 h 327"/>
                    <a:gd name="T24" fmla="*/ 1 w 7"/>
                    <a:gd name="T25" fmla="*/ 1 h 327"/>
                    <a:gd name="T26" fmla="*/ 1 w 7"/>
                    <a:gd name="T27" fmla="*/ 1 h 327"/>
                    <a:gd name="T28" fmla="*/ 1 w 7"/>
                    <a:gd name="T29" fmla="*/ 1 h 327"/>
                    <a:gd name="T30" fmla="*/ 0 w 7"/>
                    <a:gd name="T31" fmla="*/ 1 h 327"/>
                    <a:gd name="T32" fmla="*/ 0 w 7"/>
                    <a:gd name="T33" fmla="*/ 1 h 327"/>
                    <a:gd name="T34" fmla="*/ 1 w 7"/>
                    <a:gd name="T35" fmla="*/ 1 h 327"/>
                    <a:gd name="T36" fmla="*/ 1 w 7"/>
                    <a:gd name="T37" fmla="*/ 0 h 327"/>
                    <a:gd name="T38" fmla="*/ 1 w 7"/>
                    <a:gd name="T39" fmla="*/ 0 h 327"/>
                    <a:gd name="T40" fmla="*/ 1 w 7"/>
                    <a:gd name="T41" fmla="*/ 0 h 327"/>
                    <a:gd name="T42" fmla="*/ 1 w 7"/>
                    <a:gd name="T43" fmla="*/ 1 h 32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7"/>
                    <a:gd name="T67" fmla="*/ 0 h 327"/>
                    <a:gd name="T68" fmla="*/ 7 w 7"/>
                    <a:gd name="T69" fmla="*/ 327 h 32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7" h="327">
                      <a:moveTo>
                        <a:pt x="7" y="327"/>
                      </a:moveTo>
                      <a:lnTo>
                        <a:pt x="6" y="327"/>
                      </a:lnTo>
                      <a:lnTo>
                        <a:pt x="3" y="326"/>
                      </a:lnTo>
                      <a:lnTo>
                        <a:pt x="2" y="326"/>
                      </a:lnTo>
                      <a:lnTo>
                        <a:pt x="0" y="326"/>
                      </a:lnTo>
                      <a:lnTo>
                        <a:pt x="0" y="241"/>
                      </a:lnTo>
                      <a:lnTo>
                        <a:pt x="2" y="243"/>
                      </a:lnTo>
                      <a:lnTo>
                        <a:pt x="3" y="243"/>
                      </a:lnTo>
                      <a:lnTo>
                        <a:pt x="6" y="244"/>
                      </a:lnTo>
                      <a:lnTo>
                        <a:pt x="7" y="245"/>
                      </a:lnTo>
                      <a:lnTo>
                        <a:pt x="7" y="327"/>
                      </a:lnTo>
                      <a:close/>
                      <a:moveTo>
                        <a:pt x="7" y="81"/>
                      </a:moveTo>
                      <a:lnTo>
                        <a:pt x="6" y="82"/>
                      </a:lnTo>
                      <a:lnTo>
                        <a:pt x="3" y="82"/>
                      </a:lnTo>
                      <a:lnTo>
                        <a:pt x="2" y="84"/>
                      </a:lnTo>
                      <a:lnTo>
                        <a:pt x="0" y="85"/>
                      </a:lnTo>
                      <a:lnTo>
                        <a:pt x="0" y="1"/>
                      </a:lnTo>
                      <a:lnTo>
                        <a:pt x="2" y="1"/>
                      </a:lnTo>
                      <a:lnTo>
                        <a:pt x="3" y="0"/>
                      </a:lnTo>
                      <a:lnTo>
                        <a:pt x="6" y="0"/>
                      </a:lnTo>
                      <a:lnTo>
                        <a:pt x="7" y="0"/>
                      </a:lnTo>
                      <a:lnTo>
                        <a:pt x="7" y="81"/>
                      </a:ln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30" name="Freeform 2185">
                  <a:extLst>
                    <a:ext uri="{FF2B5EF4-FFF2-40B4-BE49-F238E27FC236}">
                      <a16:creationId xmlns:a16="http://schemas.microsoft.com/office/drawing/2014/main" id="{E35B449E-E6D3-44BA-8661-15A8A6AB4DE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90" y="3349"/>
                  <a:ext cx="3" cy="162"/>
                </a:xfrm>
                <a:custGeom>
                  <a:avLst/>
                  <a:gdLst>
                    <a:gd name="T0" fmla="*/ 0 w 7"/>
                    <a:gd name="T1" fmla="*/ 1 h 325"/>
                    <a:gd name="T2" fmla="*/ 0 w 7"/>
                    <a:gd name="T3" fmla="*/ 1 h 325"/>
                    <a:gd name="T4" fmla="*/ 0 w 7"/>
                    <a:gd name="T5" fmla="*/ 1 h 325"/>
                    <a:gd name="T6" fmla="*/ 0 w 7"/>
                    <a:gd name="T7" fmla="*/ 1 h 325"/>
                    <a:gd name="T8" fmla="*/ 0 w 7"/>
                    <a:gd name="T9" fmla="*/ 1 h 325"/>
                    <a:gd name="T10" fmla="*/ 0 w 7"/>
                    <a:gd name="T11" fmla="*/ 0 h 325"/>
                    <a:gd name="T12" fmla="*/ 0 w 7"/>
                    <a:gd name="T13" fmla="*/ 0 h 325"/>
                    <a:gd name="T14" fmla="*/ 0 w 7"/>
                    <a:gd name="T15" fmla="*/ 0 h 325"/>
                    <a:gd name="T16" fmla="*/ 0 w 7"/>
                    <a:gd name="T17" fmla="*/ 0 h 325"/>
                    <a:gd name="T18" fmla="*/ 0 w 7"/>
                    <a:gd name="T19" fmla="*/ 0 h 325"/>
                    <a:gd name="T20" fmla="*/ 0 w 7"/>
                    <a:gd name="T21" fmla="*/ 1 h 325"/>
                    <a:gd name="T22" fmla="*/ 0 w 7"/>
                    <a:gd name="T23" fmla="*/ 0 h 325"/>
                    <a:gd name="T24" fmla="*/ 0 w 7"/>
                    <a:gd name="T25" fmla="*/ 0 h 325"/>
                    <a:gd name="T26" fmla="*/ 0 w 7"/>
                    <a:gd name="T27" fmla="*/ 0 h 325"/>
                    <a:gd name="T28" fmla="*/ 0 w 7"/>
                    <a:gd name="T29" fmla="*/ 0 h 325"/>
                    <a:gd name="T30" fmla="*/ 0 w 7"/>
                    <a:gd name="T31" fmla="*/ 0 h 325"/>
                    <a:gd name="T32" fmla="*/ 0 w 7"/>
                    <a:gd name="T33" fmla="*/ 0 h 325"/>
                    <a:gd name="T34" fmla="*/ 0 w 7"/>
                    <a:gd name="T35" fmla="*/ 0 h 325"/>
                    <a:gd name="T36" fmla="*/ 0 w 7"/>
                    <a:gd name="T37" fmla="*/ 0 h 325"/>
                    <a:gd name="T38" fmla="*/ 0 w 7"/>
                    <a:gd name="T39" fmla="*/ 0 h 325"/>
                    <a:gd name="T40" fmla="*/ 0 w 7"/>
                    <a:gd name="T41" fmla="*/ 0 h 325"/>
                    <a:gd name="T42" fmla="*/ 0 w 7"/>
                    <a:gd name="T43" fmla="*/ 0 h 325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7"/>
                    <a:gd name="T67" fmla="*/ 0 h 325"/>
                    <a:gd name="T68" fmla="*/ 7 w 7"/>
                    <a:gd name="T69" fmla="*/ 325 h 325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7" h="325">
                      <a:moveTo>
                        <a:pt x="7" y="325"/>
                      </a:moveTo>
                      <a:lnTo>
                        <a:pt x="6" y="323"/>
                      </a:lnTo>
                      <a:lnTo>
                        <a:pt x="3" y="323"/>
                      </a:lnTo>
                      <a:lnTo>
                        <a:pt x="2" y="322"/>
                      </a:lnTo>
                      <a:lnTo>
                        <a:pt x="0" y="322"/>
                      </a:lnTo>
                      <a:lnTo>
                        <a:pt x="0" y="236"/>
                      </a:lnTo>
                      <a:lnTo>
                        <a:pt x="2" y="237"/>
                      </a:lnTo>
                      <a:lnTo>
                        <a:pt x="3" y="238"/>
                      </a:lnTo>
                      <a:lnTo>
                        <a:pt x="6" y="239"/>
                      </a:lnTo>
                      <a:lnTo>
                        <a:pt x="7" y="240"/>
                      </a:lnTo>
                      <a:lnTo>
                        <a:pt x="7" y="325"/>
                      </a:lnTo>
                      <a:close/>
                      <a:moveTo>
                        <a:pt x="7" y="84"/>
                      </a:moveTo>
                      <a:lnTo>
                        <a:pt x="6" y="85"/>
                      </a:lnTo>
                      <a:lnTo>
                        <a:pt x="3" y="86"/>
                      </a:lnTo>
                      <a:lnTo>
                        <a:pt x="2" y="87"/>
                      </a:lnTo>
                      <a:lnTo>
                        <a:pt x="0" y="88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3" y="1"/>
                      </a:lnTo>
                      <a:lnTo>
                        <a:pt x="6" y="1"/>
                      </a:lnTo>
                      <a:lnTo>
                        <a:pt x="7" y="0"/>
                      </a:lnTo>
                      <a:lnTo>
                        <a:pt x="7" y="84"/>
                      </a:lnTo>
                      <a:close/>
                    </a:path>
                  </a:pathLst>
                </a:custGeom>
                <a:solidFill>
                  <a:srgbClr val="F4F4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31" name="Freeform 2186">
                  <a:extLst>
                    <a:ext uri="{FF2B5EF4-FFF2-40B4-BE49-F238E27FC236}">
                      <a16:creationId xmlns:a16="http://schemas.microsoft.com/office/drawing/2014/main" id="{046534B6-A75A-4ACA-BF6D-18C3E099126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86" y="3350"/>
                  <a:ext cx="4" cy="160"/>
                </a:xfrm>
                <a:custGeom>
                  <a:avLst/>
                  <a:gdLst>
                    <a:gd name="T0" fmla="*/ 1 w 7"/>
                    <a:gd name="T1" fmla="*/ 2 h 320"/>
                    <a:gd name="T2" fmla="*/ 1 w 7"/>
                    <a:gd name="T3" fmla="*/ 2 h 320"/>
                    <a:gd name="T4" fmla="*/ 1 w 7"/>
                    <a:gd name="T5" fmla="*/ 2 h 320"/>
                    <a:gd name="T6" fmla="*/ 1 w 7"/>
                    <a:gd name="T7" fmla="*/ 2 h 320"/>
                    <a:gd name="T8" fmla="*/ 0 w 7"/>
                    <a:gd name="T9" fmla="*/ 2 h 320"/>
                    <a:gd name="T10" fmla="*/ 0 w 7"/>
                    <a:gd name="T11" fmla="*/ 1 h 320"/>
                    <a:gd name="T12" fmla="*/ 1 w 7"/>
                    <a:gd name="T13" fmla="*/ 1 h 320"/>
                    <a:gd name="T14" fmla="*/ 1 w 7"/>
                    <a:gd name="T15" fmla="*/ 1 h 320"/>
                    <a:gd name="T16" fmla="*/ 1 w 7"/>
                    <a:gd name="T17" fmla="*/ 1 h 320"/>
                    <a:gd name="T18" fmla="*/ 1 w 7"/>
                    <a:gd name="T19" fmla="*/ 1 h 320"/>
                    <a:gd name="T20" fmla="*/ 1 w 7"/>
                    <a:gd name="T21" fmla="*/ 2 h 320"/>
                    <a:gd name="T22" fmla="*/ 1 w 7"/>
                    <a:gd name="T23" fmla="*/ 1 h 320"/>
                    <a:gd name="T24" fmla="*/ 1 w 7"/>
                    <a:gd name="T25" fmla="*/ 1 h 320"/>
                    <a:gd name="T26" fmla="*/ 1 w 7"/>
                    <a:gd name="T27" fmla="*/ 1 h 320"/>
                    <a:gd name="T28" fmla="*/ 1 w 7"/>
                    <a:gd name="T29" fmla="*/ 1 h 320"/>
                    <a:gd name="T30" fmla="*/ 0 w 7"/>
                    <a:gd name="T31" fmla="*/ 1 h 320"/>
                    <a:gd name="T32" fmla="*/ 0 w 7"/>
                    <a:gd name="T33" fmla="*/ 1 h 320"/>
                    <a:gd name="T34" fmla="*/ 1 w 7"/>
                    <a:gd name="T35" fmla="*/ 1 h 320"/>
                    <a:gd name="T36" fmla="*/ 1 w 7"/>
                    <a:gd name="T37" fmla="*/ 1 h 320"/>
                    <a:gd name="T38" fmla="*/ 1 w 7"/>
                    <a:gd name="T39" fmla="*/ 1 h 320"/>
                    <a:gd name="T40" fmla="*/ 1 w 7"/>
                    <a:gd name="T41" fmla="*/ 0 h 320"/>
                    <a:gd name="T42" fmla="*/ 1 w 7"/>
                    <a:gd name="T43" fmla="*/ 1 h 32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7"/>
                    <a:gd name="T67" fmla="*/ 0 h 320"/>
                    <a:gd name="T68" fmla="*/ 7 w 7"/>
                    <a:gd name="T69" fmla="*/ 320 h 320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7" h="320">
                      <a:moveTo>
                        <a:pt x="7" y="320"/>
                      </a:moveTo>
                      <a:lnTo>
                        <a:pt x="6" y="319"/>
                      </a:lnTo>
                      <a:lnTo>
                        <a:pt x="3" y="319"/>
                      </a:lnTo>
                      <a:lnTo>
                        <a:pt x="2" y="318"/>
                      </a:lnTo>
                      <a:lnTo>
                        <a:pt x="0" y="318"/>
                      </a:lnTo>
                      <a:lnTo>
                        <a:pt x="0" y="228"/>
                      </a:lnTo>
                      <a:lnTo>
                        <a:pt x="2" y="229"/>
                      </a:lnTo>
                      <a:lnTo>
                        <a:pt x="3" y="232"/>
                      </a:lnTo>
                      <a:lnTo>
                        <a:pt x="6" y="233"/>
                      </a:lnTo>
                      <a:lnTo>
                        <a:pt x="7" y="234"/>
                      </a:lnTo>
                      <a:lnTo>
                        <a:pt x="7" y="320"/>
                      </a:lnTo>
                      <a:close/>
                      <a:moveTo>
                        <a:pt x="7" y="86"/>
                      </a:moveTo>
                      <a:lnTo>
                        <a:pt x="6" y="88"/>
                      </a:lnTo>
                      <a:lnTo>
                        <a:pt x="3" y="89"/>
                      </a:lnTo>
                      <a:lnTo>
                        <a:pt x="2" y="91"/>
                      </a:lnTo>
                      <a:lnTo>
                        <a:pt x="0" y="92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3" y="1"/>
                      </a:lnTo>
                      <a:lnTo>
                        <a:pt x="6" y="1"/>
                      </a:lnTo>
                      <a:lnTo>
                        <a:pt x="7" y="0"/>
                      </a:lnTo>
                      <a:lnTo>
                        <a:pt x="7" y="86"/>
                      </a:lnTo>
                      <a:close/>
                    </a:path>
                  </a:pathLst>
                </a:custGeom>
                <a:solidFill>
                  <a:srgbClr val="F9F9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32" name="Freeform 2187">
                  <a:extLst>
                    <a:ext uri="{FF2B5EF4-FFF2-40B4-BE49-F238E27FC236}">
                      <a16:creationId xmlns:a16="http://schemas.microsoft.com/office/drawing/2014/main" id="{948D451B-2232-473D-A018-6D623781FD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33" y="3351"/>
                  <a:ext cx="53" cy="158"/>
                </a:xfrm>
                <a:custGeom>
                  <a:avLst/>
                  <a:gdLst>
                    <a:gd name="T0" fmla="*/ 0 w 107"/>
                    <a:gd name="T1" fmla="*/ 2 h 316"/>
                    <a:gd name="T2" fmla="*/ 0 w 107"/>
                    <a:gd name="T3" fmla="*/ 2 h 316"/>
                    <a:gd name="T4" fmla="*/ 0 w 107"/>
                    <a:gd name="T5" fmla="*/ 2 h 316"/>
                    <a:gd name="T6" fmla="*/ 0 w 107"/>
                    <a:gd name="T7" fmla="*/ 2 h 316"/>
                    <a:gd name="T8" fmla="*/ 0 w 107"/>
                    <a:gd name="T9" fmla="*/ 1 h 316"/>
                    <a:gd name="T10" fmla="*/ 0 w 107"/>
                    <a:gd name="T11" fmla="*/ 1 h 316"/>
                    <a:gd name="T12" fmla="*/ 0 w 107"/>
                    <a:gd name="T13" fmla="*/ 1 h 316"/>
                    <a:gd name="T14" fmla="*/ 0 w 107"/>
                    <a:gd name="T15" fmla="*/ 1 h 316"/>
                    <a:gd name="T16" fmla="*/ 0 w 107"/>
                    <a:gd name="T17" fmla="*/ 1 h 316"/>
                    <a:gd name="T18" fmla="*/ 0 w 107"/>
                    <a:gd name="T19" fmla="*/ 1 h 316"/>
                    <a:gd name="T20" fmla="*/ 0 w 107"/>
                    <a:gd name="T21" fmla="*/ 1 h 316"/>
                    <a:gd name="T22" fmla="*/ 0 w 107"/>
                    <a:gd name="T23" fmla="*/ 1 h 316"/>
                    <a:gd name="T24" fmla="*/ 0 w 107"/>
                    <a:gd name="T25" fmla="*/ 1 h 316"/>
                    <a:gd name="T26" fmla="*/ 0 w 107"/>
                    <a:gd name="T27" fmla="*/ 1 h 316"/>
                    <a:gd name="T28" fmla="*/ 0 w 107"/>
                    <a:gd name="T29" fmla="*/ 1 h 316"/>
                    <a:gd name="T30" fmla="*/ 0 w 107"/>
                    <a:gd name="T31" fmla="*/ 1 h 316"/>
                    <a:gd name="T32" fmla="*/ 0 w 107"/>
                    <a:gd name="T33" fmla="*/ 0 h 316"/>
                    <a:gd name="T34" fmla="*/ 0 w 107"/>
                    <a:gd name="T35" fmla="*/ 1 h 316"/>
                    <a:gd name="T36" fmla="*/ 0 w 107"/>
                    <a:gd name="T37" fmla="*/ 1 h 316"/>
                    <a:gd name="T38" fmla="*/ 0 w 107"/>
                    <a:gd name="T39" fmla="*/ 1 h 316"/>
                    <a:gd name="T40" fmla="*/ 0 w 107"/>
                    <a:gd name="T41" fmla="*/ 1 h 316"/>
                    <a:gd name="T42" fmla="*/ 0 w 107"/>
                    <a:gd name="T43" fmla="*/ 1 h 316"/>
                    <a:gd name="T44" fmla="*/ 0 w 107"/>
                    <a:gd name="T45" fmla="*/ 1 h 316"/>
                    <a:gd name="T46" fmla="*/ 0 w 107"/>
                    <a:gd name="T47" fmla="*/ 1 h 316"/>
                    <a:gd name="T48" fmla="*/ 0 w 107"/>
                    <a:gd name="T49" fmla="*/ 1 h 316"/>
                    <a:gd name="T50" fmla="*/ 0 w 107"/>
                    <a:gd name="T51" fmla="*/ 1 h 316"/>
                    <a:gd name="T52" fmla="*/ 0 w 107"/>
                    <a:gd name="T53" fmla="*/ 2 h 31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07"/>
                    <a:gd name="T82" fmla="*/ 0 h 316"/>
                    <a:gd name="T83" fmla="*/ 107 w 107"/>
                    <a:gd name="T84" fmla="*/ 316 h 31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07" h="316">
                      <a:moveTo>
                        <a:pt x="107" y="316"/>
                      </a:moveTo>
                      <a:lnTo>
                        <a:pt x="85" y="304"/>
                      </a:lnTo>
                      <a:lnTo>
                        <a:pt x="64" y="291"/>
                      </a:lnTo>
                      <a:lnTo>
                        <a:pt x="46" y="273"/>
                      </a:lnTo>
                      <a:lnTo>
                        <a:pt x="30" y="254"/>
                      </a:lnTo>
                      <a:lnTo>
                        <a:pt x="17" y="233"/>
                      </a:lnTo>
                      <a:lnTo>
                        <a:pt x="8" y="209"/>
                      </a:lnTo>
                      <a:lnTo>
                        <a:pt x="2" y="185"/>
                      </a:lnTo>
                      <a:lnTo>
                        <a:pt x="0" y="158"/>
                      </a:lnTo>
                      <a:lnTo>
                        <a:pt x="2" y="132"/>
                      </a:lnTo>
                      <a:lnTo>
                        <a:pt x="8" y="107"/>
                      </a:lnTo>
                      <a:lnTo>
                        <a:pt x="17" y="83"/>
                      </a:lnTo>
                      <a:lnTo>
                        <a:pt x="30" y="61"/>
                      </a:lnTo>
                      <a:lnTo>
                        <a:pt x="46" y="43"/>
                      </a:lnTo>
                      <a:lnTo>
                        <a:pt x="64" y="26"/>
                      </a:lnTo>
                      <a:lnTo>
                        <a:pt x="85" y="12"/>
                      </a:lnTo>
                      <a:lnTo>
                        <a:pt x="107" y="0"/>
                      </a:lnTo>
                      <a:lnTo>
                        <a:pt x="107" y="90"/>
                      </a:lnTo>
                      <a:lnTo>
                        <a:pt x="94" y="104"/>
                      </a:lnTo>
                      <a:lnTo>
                        <a:pt x="85" y="120"/>
                      </a:lnTo>
                      <a:lnTo>
                        <a:pt x="79" y="139"/>
                      </a:lnTo>
                      <a:lnTo>
                        <a:pt x="77" y="158"/>
                      </a:lnTo>
                      <a:lnTo>
                        <a:pt x="79" y="178"/>
                      </a:lnTo>
                      <a:lnTo>
                        <a:pt x="85" y="195"/>
                      </a:lnTo>
                      <a:lnTo>
                        <a:pt x="94" y="212"/>
                      </a:lnTo>
                      <a:lnTo>
                        <a:pt x="107" y="226"/>
                      </a:lnTo>
                      <a:lnTo>
                        <a:pt x="107" y="3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33" name="Freeform 2188">
                  <a:extLst>
                    <a:ext uri="{FF2B5EF4-FFF2-40B4-BE49-F238E27FC236}">
                      <a16:creationId xmlns:a16="http://schemas.microsoft.com/office/drawing/2014/main" id="{1B0F4214-C7D0-4D5D-B5BE-759EDEBD6A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18" y="3380"/>
                  <a:ext cx="50" cy="50"/>
                </a:xfrm>
                <a:custGeom>
                  <a:avLst/>
                  <a:gdLst>
                    <a:gd name="T0" fmla="*/ 1 w 100"/>
                    <a:gd name="T1" fmla="*/ 1 h 100"/>
                    <a:gd name="T2" fmla="*/ 1 w 100"/>
                    <a:gd name="T3" fmla="*/ 1 h 100"/>
                    <a:gd name="T4" fmla="*/ 1 w 100"/>
                    <a:gd name="T5" fmla="*/ 1 h 100"/>
                    <a:gd name="T6" fmla="*/ 1 w 100"/>
                    <a:gd name="T7" fmla="*/ 1 h 100"/>
                    <a:gd name="T8" fmla="*/ 1 w 100"/>
                    <a:gd name="T9" fmla="*/ 1 h 100"/>
                    <a:gd name="T10" fmla="*/ 1 w 100"/>
                    <a:gd name="T11" fmla="*/ 1 h 100"/>
                    <a:gd name="T12" fmla="*/ 1 w 100"/>
                    <a:gd name="T13" fmla="*/ 1 h 100"/>
                    <a:gd name="T14" fmla="*/ 1 w 100"/>
                    <a:gd name="T15" fmla="*/ 1 h 100"/>
                    <a:gd name="T16" fmla="*/ 1 w 100"/>
                    <a:gd name="T17" fmla="*/ 1 h 100"/>
                    <a:gd name="T18" fmla="*/ 0 w 100"/>
                    <a:gd name="T19" fmla="*/ 0 h 100"/>
                    <a:gd name="T20" fmla="*/ 0 w 100"/>
                    <a:gd name="T21" fmla="*/ 1 h 100"/>
                    <a:gd name="T22" fmla="*/ 1 w 100"/>
                    <a:gd name="T23" fmla="*/ 1 h 100"/>
                    <a:gd name="T24" fmla="*/ 1 w 100"/>
                    <a:gd name="T25" fmla="*/ 1 h 100"/>
                    <a:gd name="T26" fmla="*/ 1 w 100"/>
                    <a:gd name="T27" fmla="*/ 1 h 100"/>
                    <a:gd name="T28" fmla="*/ 1 w 100"/>
                    <a:gd name="T29" fmla="*/ 1 h 100"/>
                    <a:gd name="T30" fmla="*/ 1 w 100"/>
                    <a:gd name="T31" fmla="*/ 1 h 100"/>
                    <a:gd name="T32" fmla="*/ 1 w 100"/>
                    <a:gd name="T33" fmla="*/ 1 h 100"/>
                    <a:gd name="T34" fmla="*/ 1 w 100"/>
                    <a:gd name="T35" fmla="*/ 1 h 100"/>
                    <a:gd name="T36" fmla="*/ 1 w 100"/>
                    <a:gd name="T37" fmla="*/ 1 h 100"/>
                    <a:gd name="T38" fmla="*/ 1 w 100"/>
                    <a:gd name="T39" fmla="*/ 1 h 100"/>
                    <a:gd name="T40" fmla="*/ 1 w 100"/>
                    <a:gd name="T41" fmla="*/ 1 h 100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00"/>
                    <a:gd name="T64" fmla="*/ 0 h 100"/>
                    <a:gd name="T65" fmla="*/ 100 w 100"/>
                    <a:gd name="T66" fmla="*/ 100 h 100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00" h="100">
                      <a:moveTo>
                        <a:pt x="100" y="100"/>
                      </a:moveTo>
                      <a:lnTo>
                        <a:pt x="100" y="100"/>
                      </a:lnTo>
                      <a:lnTo>
                        <a:pt x="97" y="81"/>
                      </a:lnTo>
                      <a:lnTo>
                        <a:pt x="92" y="62"/>
                      </a:lnTo>
                      <a:lnTo>
                        <a:pt x="82" y="45"/>
                      </a:lnTo>
                      <a:lnTo>
                        <a:pt x="69" y="29"/>
                      </a:lnTo>
                      <a:lnTo>
                        <a:pt x="54" y="18"/>
                      </a:lnTo>
                      <a:lnTo>
                        <a:pt x="38" y="8"/>
                      </a:lnTo>
                      <a:lnTo>
                        <a:pt x="20" y="3"/>
                      </a:ln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17" y="17"/>
                      </a:lnTo>
                      <a:lnTo>
                        <a:pt x="34" y="22"/>
                      </a:lnTo>
                      <a:lnTo>
                        <a:pt x="47" y="30"/>
                      </a:lnTo>
                      <a:lnTo>
                        <a:pt x="60" y="40"/>
                      </a:lnTo>
                      <a:lnTo>
                        <a:pt x="70" y="52"/>
                      </a:lnTo>
                      <a:lnTo>
                        <a:pt x="78" y="67"/>
                      </a:lnTo>
                      <a:lnTo>
                        <a:pt x="83" y="83"/>
                      </a:lnTo>
                      <a:lnTo>
                        <a:pt x="84" y="100"/>
                      </a:lnTo>
                      <a:lnTo>
                        <a:pt x="100" y="10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34" name="Freeform 2189">
                  <a:extLst>
                    <a:ext uri="{FF2B5EF4-FFF2-40B4-BE49-F238E27FC236}">
                      <a16:creationId xmlns:a16="http://schemas.microsoft.com/office/drawing/2014/main" id="{2A7C25A5-F854-456B-845A-F1A05520E2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18" y="3430"/>
                  <a:ext cx="50" cy="50"/>
                </a:xfrm>
                <a:custGeom>
                  <a:avLst/>
                  <a:gdLst>
                    <a:gd name="T0" fmla="*/ 0 w 100"/>
                    <a:gd name="T1" fmla="*/ 1 h 100"/>
                    <a:gd name="T2" fmla="*/ 0 w 100"/>
                    <a:gd name="T3" fmla="*/ 1 h 100"/>
                    <a:gd name="T4" fmla="*/ 1 w 100"/>
                    <a:gd name="T5" fmla="*/ 1 h 100"/>
                    <a:gd name="T6" fmla="*/ 1 w 100"/>
                    <a:gd name="T7" fmla="*/ 1 h 100"/>
                    <a:gd name="T8" fmla="*/ 1 w 100"/>
                    <a:gd name="T9" fmla="*/ 1 h 100"/>
                    <a:gd name="T10" fmla="*/ 1 w 100"/>
                    <a:gd name="T11" fmla="*/ 1 h 100"/>
                    <a:gd name="T12" fmla="*/ 1 w 100"/>
                    <a:gd name="T13" fmla="*/ 1 h 100"/>
                    <a:gd name="T14" fmla="*/ 1 w 100"/>
                    <a:gd name="T15" fmla="*/ 1 h 100"/>
                    <a:gd name="T16" fmla="*/ 1 w 100"/>
                    <a:gd name="T17" fmla="*/ 1 h 100"/>
                    <a:gd name="T18" fmla="*/ 1 w 100"/>
                    <a:gd name="T19" fmla="*/ 0 h 100"/>
                    <a:gd name="T20" fmla="*/ 1 w 100"/>
                    <a:gd name="T21" fmla="*/ 0 h 100"/>
                    <a:gd name="T22" fmla="*/ 1 w 100"/>
                    <a:gd name="T23" fmla="*/ 1 h 100"/>
                    <a:gd name="T24" fmla="*/ 1 w 100"/>
                    <a:gd name="T25" fmla="*/ 1 h 100"/>
                    <a:gd name="T26" fmla="*/ 1 w 100"/>
                    <a:gd name="T27" fmla="*/ 1 h 100"/>
                    <a:gd name="T28" fmla="*/ 1 w 100"/>
                    <a:gd name="T29" fmla="*/ 1 h 100"/>
                    <a:gd name="T30" fmla="*/ 1 w 100"/>
                    <a:gd name="T31" fmla="*/ 1 h 100"/>
                    <a:gd name="T32" fmla="*/ 1 w 100"/>
                    <a:gd name="T33" fmla="*/ 1 h 100"/>
                    <a:gd name="T34" fmla="*/ 1 w 100"/>
                    <a:gd name="T35" fmla="*/ 1 h 100"/>
                    <a:gd name="T36" fmla="*/ 0 w 100"/>
                    <a:gd name="T37" fmla="*/ 1 h 100"/>
                    <a:gd name="T38" fmla="*/ 0 w 100"/>
                    <a:gd name="T39" fmla="*/ 1 h 100"/>
                    <a:gd name="T40" fmla="*/ 0 w 100"/>
                    <a:gd name="T41" fmla="*/ 1 h 100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00"/>
                    <a:gd name="T64" fmla="*/ 0 h 100"/>
                    <a:gd name="T65" fmla="*/ 100 w 100"/>
                    <a:gd name="T66" fmla="*/ 100 h 100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00" h="100">
                      <a:moveTo>
                        <a:pt x="0" y="100"/>
                      </a:moveTo>
                      <a:lnTo>
                        <a:pt x="0" y="100"/>
                      </a:lnTo>
                      <a:lnTo>
                        <a:pt x="20" y="97"/>
                      </a:lnTo>
                      <a:lnTo>
                        <a:pt x="38" y="92"/>
                      </a:lnTo>
                      <a:lnTo>
                        <a:pt x="55" y="82"/>
                      </a:lnTo>
                      <a:lnTo>
                        <a:pt x="69" y="70"/>
                      </a:lnTo>
                      <a:lnTo>
                        <a:pt x="82" y="57"/>
                      </a:lnTo>
                      <a:lnTo>
                        <a:pt x="92" y="38"/>
                      </a:lnTo>
                      <a:lnTo>
                        <a:pt x="97" y="20"/>
                      </a:lnTo>
                      <a:lnTo>
                        <a:pt x="100" y="0"/>
                      </a:lnTo>
                      <a:lnTo>
                        <a:pt x="84" y="0"/>
                      </a:lnTo>
                      <a:lnTo>
                        <a:pt x="83" y="17"/>
                      </a:lnTo>
                      <a:lnTo>
                        <a:pt x="78" y="34"/>
                      </a:lnTo>
                      <a:lnTo>
                        <a:pt x="70" y="47"/>
                      </a:lnTo>
                      <a:lnTo>
                        <a:pt x="60" y="59"/>
                      </a:lnTo>
                      <a:lnTo>
                        <a:pt x="46" y="70"/>
                      </a:lnTo>
                      <a:lnTo>
                        <a:pt x="34" y="78"/>
                      </a:lnTo>
                      <a:lnTo>
                        <a:pt x="17" y="83"/>
                      </a:lnTo>
                      <a:lnTo>
                        <a:pt x="0" y="84"/>
                      </a:lnTo>
                      <a:lnTo>
                        <a:pt x="0" y="10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35" name="Freeform 2190">
                  <a:extLst>
                    <a:ext uri="{FF2B5EF4-FFF2-40B4-BE49-F238E27FC236}">
                      <a16:creationId xmlns:a16="http://schemas.microsoft.com/office/drawing/2014/main" id="{654099F4-79B8-4FC7-B1D8-E82076DAD5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68" y="3430"/>
                  <a:ext cx="50" cy="50"/>
                </a:xfrm>
                <a:custGeom>
                  <a:avLst/>
                  <a:gdLst>
                    <a:gd name="T0" fmla="*/ 0 w 100"/>
                    <a:gd name="T1" fmla="*/ 0 h 100"/>
                    <a:gd name="T2" fmla="*/ 0 w 100"/>
                    <a:gd name="T3" fmla="*/ 0 h 100"/>
                    <a:gd name="T4" fmla="*/ 1 w 100"/>
                    <a:gd name="T5" fmla="*/ 1 h 100"/>
                    <a:gd name="T6" fmla="*/ 1 w 100"/>
                    <a:gd name="T7" fmla="*/ 1 h 100"/>
                    <a:gd name="T8" fmla="*/ 1 w 100"/>
                    <a:gd name="T9" fmla="*/ 1 h 100"/>
                    <a:gd name="T10" fmla="*/ 1 w 100"/>
                    <a:gd name="T11" fmla="*/ 1 h 100"/>
                    <a:gd name="T12" fmla="*/ 1 w 100"/>
                    <a:gd name="T13" fmla="*/ 1 h 100"/>
                    <a:gd name="T14" fmla="*/ 1 w 100"/>
                    <a:gd name="T15" fmla="*/ 1 h 100"/>
                    <a:gd name="T16" fmla="*/ 1 w 100"/>
                    <a:gd name="T17" fmla="*/ 1 h 100"/>
                    <a:gd name="T18" fmla="*/ 1 w 100"/>
                    <a:gd name="T19" fmla="*/ 1 h 100"/>
                    <a:gd name="T20" fmla="*/ 1 w 100"/>
                    <a:gd name="T21" fmla="*/ 1 h 100"/>
                    <a:gd name="T22" fmla="*/ 1 w 100"/>
                    <a:gd name="T23" fmla="*/ 1 h 100"/>
                    <a:gd name="T24" fmla="*/ 1 w 100"/>
                    <a:gd name="T25" fmla="*/ 1 h 100"/>
                    <a:gd name="T26" fmla="*/ 1 w 100"/>
                    <a:gd name="T27" fmla="*/ 1 h 100"/>
                    <a:gd name="T28" fmla="*/ 1 w 100"/>
                    <a:gd name="T29" fmla="*/ 1 h 100"/>
                    <a:gd name="T30" fmla="*/ 1 w 100"/>
                    <a:gd name="T31" fmla="*/ 1 h 100"/>
                    <a:gd name="T32" fmla="*/ 1 w 100"/>
                    <a:gd name="T33" fmla="*/ 1 h 100"/>
                    <a:gd name="T34" fmla="*/ 1 w 100"/>
                    <a:gd name="T35" fmla="*/ 1 h 100"/>
                    <a:gd name="T36" fmla="*/ 1 w 100"/>
                    <a:gd name="T37" fmla="*/ 0 h 100"/>
                    <a:gd name="T38" fmla="*/ 1 w 100"/>
                    <a:gd name="T39" fmla="*/ 0 h 100"/>
                    <a:gd name="T40" fmla="*/ 0 w 100"/>
                    <a:gd name="T41" fmla="*/ 0 h 100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00"/>
                    <a:gd name="T64" fmla="*/ 0 h 100"/>
                    <a:gd name="T65" fmla="*/ 100 w 100"/>
                    <a:gd name="T66" fmla="*/ 100 h 100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00" h="10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20"/>
                      </a:lnTo>
                      <a:lnTo>
                        <a:pt x="8" y="38"/>
                      </a:lnTo>
                      <a:lnTo>
                        <a:pt x="18" y="57"/>
                      </a:lnTo>
                      <a:lnTo>
                        <a:pt x="31" y="69"/>
                      </a:lnTo>
                      <a:lnTo>
                        <a:pt x="44" y="82"/>
                      </a:lnTo>
                      <a:lnTo>
                        <a:pt x="62" y="92"/>
                      </a:lnTo>
                      <a:lnTo>
                        <a:pt x="81" y="97"/>
                      </a:lnTo>
                      <a:lnTo>
                        <a:pt x="100" y="100"/>
                      </a:lnTo>
                      <a:lnTo>
                        <a:pt x="100" y="84"/>
                      </a:lnTo>
                      <a:lnTo>
                        <a:pt x="83" y="83"/>
                      </a:lnTo>
                      <a:lnTo>
                        <a:pt x="67" y="78"/>
                      </a:lnTo>
                      <a:lnTo>
                        <a:pt x="53" y="70"/>
                      </a:lnTo>
                      <a:lnTo>
                        <a:pt x="40" y="60"/>
                      </a:lnTo>
                      <a:lnTo>
                        <a:pt x="30" y="47"/>
                      </a:lnTo>
                      <a:lnTo>
                        <a:pt x="22" y="34"/>
                      </a:lnTo>
                      <a:lnTo>
                        <a:pt x="17" y="17"/>
                      </a:lnTo>
                      <a:lnTo>
                        <a:pt x="1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36" name="Freeform 2191">
                  <a:extLst>
                    <a:ext uri="{FF2B5EF4-FFF2-40B4-BE49-F238E27FC236}">
                      <a16:creationId xmlns:a16="http://schemas.microsoft.com/office/drawing/2014/main" id="{A6BCF5D6-AF90-442B-91D4-639F1A7EA4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68" y="3380"/>
                  <a:ext cx="50" cy="50"/>
                </a:xfrm>
                <a:custGeom>
                  <a:avLst/>
                  <a:gdLst>
                    <a:gd name="T0" fmla="*/ 1 w 100"/>
                    <a:gd name="T1" fmla="*/ 0 h 100"/>
                    <a:gd name="T2" fmla="*/ 1 w 100"/>
                    <a:gd name="T3" fmla="*/ 0 h 100"/>
                    <a:gd name="T4" fmla="*/ 1 w 100"/>
                    <a:gd name="T5" fmla="*/ 1 h 100"/>
                    <a:gd name="T6" fmla="*/ 1 w 100"/>
                    <a:gd name="T7" fmla="*/ 1 h 100"/>
                    <a:gd name="T8" fmla="*/ 1 w 100"/>
                    <a:gd name="T9" fmla="*/ 1 h 100"/>
                    <a:gd name="T10" fmla="*/ 1 w 100"/>
                    <a:gd name="T11" fmla="*/ 1 h 100"/>
                    <a:gd name="T12" fmla="*/ 1 w 100"/>
                    <a:gd name="T13" fmla="*/ 1 h 100"/>
                    <a:gd name="T14" fmla="*/ 1 w 100"/>
                    <a:gd name="T15" fmla="*/ 1 h 100"/>
                    <a:gd name="T16" fmla="*/ 1 w 100"/>
                    <a:gd name="T17" fmla="*/ 1 h 100"/>
                    <a:gd name="T18" fmla="*/ 0 w 100"/>
                    <a:gd name="T19" fmla="*/ 1 h 100"/>
                    <a:gd name="T20" fmla="*/ 1 w 100"/>
                    <a:gd name="T21" fmla="*/ 1 h 100"/>
                    <a:gd name="T22" fmla="*/ 1 w 100"/>
                    <a:gd name="T23" fmla="*/ 1 h 100"/>
                    <a:gd name="T24" fmla="*/ 1 w 100"/>
                    <a:gd name="T25" fmla="*/ 1 h 100"/>
                    <a:gd name="T26" fmla="*/ 1 w 100"/>
                    <a:gd name="T27" fmla="*/ 1 h 100"/>
                    <a:gd name="T28" fmla="*/ 1 w 100"/>
                    <a:gd name="T29" fmla="*/ 1 h 100"/>
                    <a:gd name="T30" fmla="*/ 1 w 100"/>
                    <a:gd name="T31" fmla="*/ 1 h 100"/>
                    <a:gd name="T32" fmla="*/ 1 w 100"/>
                    <a:gd name="T33" fmla="*/ 1 h 100"/>
                    <a:gd name="T34" fmla="*/ 1 w 100"/>
                    <a:gd name="T35" fmla="*/ 1 h 100"/>
                    <a:gd name="T36" fmla="*/ 1 w 100"/>
                    <a:gd name="T37" fmla="*/ 1 h 100"/>
                    <a:gd name="T38" fmla="*/ 1 w 100"/>
                    <a:gd name="T39" fmla="*/ 1 h 100"/>
                    <a:gd name="T40" fmla="*/ 1 w 100"/>
                    <a:gd name="T41" fmla="*/ 0 h 100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00"/>
                    <a:gd name="T64" fmla="*/ 0 h 100"/>
                    <a:gd name="T65" fmla="*/ 100 w 100"/>
                    <a:gd name="T66" fmla="*/ 100 h 100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00" h="100">
                      <a:moveTo>
                        <a:pt x="100" y="0"/>
                      </a:moveTo>
                      <a:lnTo>
                        <a:pt x="100" y="0"/>
                      </a:lnTo>
                      <a:lnTo>
                        <a:pt x="81" y="3"/>
                      </a:lnTo>
                      <a:lnTo>
                        <a:pt x="62" y="8"/>
                      </a:lnTo>
                      <a:lnTo>
                        <a:pt x="45" y="18"/>
                      </a:lnTo>
                      <a:lnTo>
                        <a:pt x="31" y="30"/>
                      </a:lnTo>
                      <a:lnTo>
                        <a:pt x="18" y="45"/>
                      </a:lnTo>
                      <a:lnTo>
                        <a:pt x="8" y="62"/>
                      </a:lnTo>
                      <a:lnTo>
                        <a:pt x="3" y="81"/>
                      </a:lnTo>
                      <a:lnTo>
                        <a:pt x="0" y="100"/>
                      </a:lnTo>
                      <a:lnTo>
                        <a:pt x="16" y="100"/>
                      </a:lnTo>
                      <a:lnTo>
                        <a:pt x="17" y="83"/>
                      </a:lnTo>
                      <a:lnTo>
                        <a:pt x="22" y="67"/>
                      </a:lnTo>
                      <a:lnTo>
                        <a:pt x="30" y="52"/>
                      </a:lnTo>
                      <a:lnTo>
                        <a:pt x="40" y="39"/>
                      </a:lnTo>
                      <a:lnTo>
                        <a:pt x="52" y="30"/>
                      </a:lnTo>
                      <a:lnTo>
                        <a:pt x="67" y="22"/>
                      </a:lnTo>
                      <a:lnTo>
                        <a:pt x="83" y="17"/>
                      </a:lnTo>
                      <a:lnTo>
                        <a:pt x="100" y="16"/>
                      </a:lnTo>
                      <a:lnTo>
                        <a:pt x="1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37" name="Freeform 2192">
                  <a:extLst>
                    <a:ext uri="{FF2B5EF4-FFF2-40B4-BE49-F238E27FC236}">
                      <a16:creationId xmlns:a16="http://schemas.microsoft.com/office/drawing/2014/main" id="{AA931673-D34A-4AF5-91EC-ACEA095361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18" y="3341"/>
                  <a:ext cx="88" cy="89"/>
                </a:xfrm>
                <a:custGeom>
                  <a:avLst/>
                  <a:gdLst>
                    <a:gd name="T0" fmla="*/ 0 w 177"/>
                    <a:gd name="T1" fmla="*/ 1 h 177"/>
                    <a:gd name="T2" fmla="*/ 0 w 177"/>
                    <a:gd name="T3" fmla="*/ 1 h 177"/>
                    <a:gd name="T4" fmla="*/ 0 w 177"/>
                    <a:gd name="T5" fmla="*/ 1 h 177"/>
                    <a:gd name="T6" fmla="*/ 0 w 177"/>
                    <a:gd name="T7" fmla="*/ 1 h 177"/>
                    <a:gd name="T8" fmla="*/ 0 w 177"/>
                    <a:gd name="T9" fmla="*/ 1 h 177"/>
                    <a:gd name="T10" fmla="*/ 0 w 177"/>
                    <a:gd name="T11" fmla="*/ 1 h 177"/>
                    <a:gd name="T12" fmla="*/ 0 w 177"/>
                    <a:gd name="T13" fmla="*/ 1 h 177"/>
                    <a:gd name="T14" fmla="*/ 0 w 177"/>
                    <a:gd name="T15" fmla="*/ 1 h 177"/>
                    <a:gd name="T16" fmla="*/ 0 w 177"/>
                    <a:gd name="T17" fmla="*/ 1 h 177"/>
                    <a:gd name="T18" fmla="*/ 0 w 177"/>
                    <a:gd name="T19" fmla="*/ 0 h 177"/>
                    <a:gd name="T20" fmla="*/ 0 w 177"/>
                    <a:gd name="T21" fmla="*/ 1 h 177"/>
                    <a:gd name="T22" fmla="*/ 0 w 177"/>
                    <a:gd name="T23" fmla="*/ 1 h 177"/>
                    <a:gd name="T24" fmla="*/ 0 w 177"/>
                    <a:gd name="T25" fmla="*/ 1 h 177"/>
                    <a:gd name="T26" fmla="*/ 0 w 177"/>
                    <a:gd name="T27" fmla="*/ 1 h 177"/>
                    <a:gd name="T28" fmla="*/ 0 w 177"/>
                    <a:gd name="T29" fmla="*/ 1 h 177"/>
                    <a:gd name="T30" fmla="*/ 0 w 177"/>
                    <a:gd name="T31" fmla="*/ 1 h 177"/>
                    <a:gd name="T32" fmla="*/ 0 w 177"/>
                    <a:gd name="T33" fmla="*/ 1 h 177"/>
                    <a:gd name="T34" fmla="*/ 0 w 177"/>
                    <a:gd name="T35" fmla="*/ 1 h 177"/>
                    <a:gd name="T36" fmla="*/ 0 w 177"/>
                    <a:gd name="T37" fmla="*/ 1 h 177"/>
                    <a:gd name="T38" fmla="*/ 0 w 177"/>
                    <a:gd name="T39" fmla="*/ 1 h 177"/>
                    <a:gd name="T40" fmla="*/ 0 w 177"/>
                    <a:gd name="T41" fmla="*/ 1 h 17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77"/>
                    <a:gd name="T64" fmla="*/ 0 h 177"/>
                    <a:gd name="T65" fmla="*/ 177 w 177"/>
                    <a:gd name="T66" fmla="*/ 177 h 177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77" h="177">
                      <a:moveTo>
                        <a:pt x="177" y="177"/>
                      </a:moveTo>
                      <a:lnTo>
                        <a:pt x="177" y="177"/>
                      </a:lnTo>
                      <a:lnTo>
                        <a:pt x="173" y="141"/>
                      </a:lnTo>
                      <a:lnTo>
                        <a:pt x="162" y="109"/>
                      </a:lnTo>
                      <a:lnTo>
                        <a:pt x="146" y="79"/>
                      </a:lnTo>
                      <a:lnTo>
                        <a:pt x="124" y="53"/>
                      </a:lnTo>
                      <a:lnTo>
                        <a:pt x="98" y="31"/>
                      </a:lnTo>
                      <a:lnTo>
                        <a:pt x="68" y="15"/>
                      </a:lnTo>
                      <a:lnTo>
                        <a:pt x="35" y="4"/>
                      </a:ln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32" y="18"/>
                      </a:lnTo>
                      <a:lnTo>
                        <a:pt x="63" y="29"/>
                      </a:lnTo>
                      <a:lnTo>
                        <a:pt x="91" y="42"/>
                      </a:lnTo>
                      <a:lnTo>
                        <a:pt x="115" y="62"/>
                      </a:lnTo>
                      <a:lnTo>
                        <a:pt x="135" y="86"/>
                      </a:lnTo>
                      <a:lnTo>
                        <a:pt x="149" y="114"/>
                      </a:lnTo>
                      <a:lnTo>
                        <a:pt x="159" y="144"/>
                      </a:lnTo>
                      <a:lnTo>
                        <a:pt x="161" y="177"/>
                      </a:lnTo>
                      <a:lnTo>
                        <a:pt x="177" y="17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38" name="Freeform 2193">
                  <a:extLst>
                    <a:ext uri="{FF2B5EF4-FFF2-40B4-BE49-F238E27FC236}">
                      <a16:creationId xmlns:a16="http://schemas.microsoft.com/office/drawing/2014/main" id="{44E728D9-B030-4F9B-8FEE-301BC5E463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18" y="3430"/>
                  <a:ext cx="88" cy="89"/>
                </a:xfrm>
                <a:custGeom>
                  <a:avLst/>
                  <a:gdLst>
                    <a:gd name="T0" fmla="*/ 0 w 177"/>
                    <a:gd name="T1" fmla="*/ 1 h 177"/>
                    <a:gd name="T2" fmla="*/ 0 w 177"/>
                    <a:gd name="T3" fmla="*/ 1 h 177"/>
                    <a:gd name="T4" fmla="*/ 0 w 177"/>
                    <a:gd name="T5" fmla="*/ 1 h 177"/>
                    <a:gd name="T6" fmla="*/ 0 w 177"/>
                    <a:gd name="T7" fmla="*/ 1 h 177"/>
                    <a:gd name="T8" fmla="*/ 0 w 177"/>
                    <a:gd name="T9" fmla="*/ 1 h 177"/>
                    <a:gd name="T10" fmla="*/ 0 w 177"/>
                    <a:gd name="T11" fmla="*/ 1 h 177"/>
                    <a:gd name="T12" fmla="*/ 0 w 177"/>
                    <a:gd name="T13" fmla="*/ 1 h 177"/>
                    <a:gd name="T14" fmla="*/ 0 w 177"/>
                    <a:gd name="T15" fmla="*/ 1 h 177"/>
                    <a:gd name="T16" fmla="*/ 0 w 177"/>
                    <a:gd name="T17" fmla="*/ 1 h 177"/>
                    <a:gd name="T18" fmla="*/ 0 w 177"/>
                    <a:gd name="T19" fmla="*/ 0 h 177"/>
                    <a:gd name="T20" fmla="*/ 0 w 177"/>
                    <a:gd name="T21" fmla="*/ 0 h 177"/>
                    <a:gd name="T22" fmla="*/ 0 w 177"/>
                    <a:gd name="T23" fmla="*/ 1 h 177"/>
                    <a:gd name="T24" fmla="*/ 0 w 177"/>
                    <a:gd name="T25" fmla="*/ 1 h 177"/>
                    <a:gd name="T26" fmla="*/ 0 w 177"/>
                    <a:gd name="T27" fmla="*/ 1 h 177"/>
                    <a:gd name="T28" fmla="*/ 0 w 177"/>
                    <a:gd name="T29" fmla="*/ 1 h 177"/>
                    <a:gd name="T30" fmla="*/ 0 w 177"/>
                    <a:gd name="T31" fmla="*/ 1 h 177"/>
                    <a:gd name="T32" fmla="*/ 0 w 177"/>
                    <a:gd name="T33" fmla="*/ 1 h 177"/>
                    <a:gd name="T34" fmla="*/ 0 w 177"/>
                    <a:gd name="T35" fmla="*/ 1 h 177"/>
                    <a:gd name="T36" fmla="*/ 0 w 177"/>
                    <a:gd name="T37" fmla="*/ 1 h 177"/>
                    <a:gd name="T38" fmla="*/ 0 w 177"/>
                    <a:gd name="T39" fmla="*/ 1 h 177"/>
                    <a:gd name="T40" fmla="*/ 0 w 177"/>
                    <a:gd name="T41" fmla="*/ 1 h 17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77"/>
                    <a:gd name="T64" fmla="*/ 0 h 177"/>
                    <a:gd name="T65" fmla="*/ 177 w 177"/>
                    <a:gd name="T66" fmla="*/ 177 h 177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77" h="177">
                      <a:moveTo>
                        <a:pt x="0" y="177"/>
                      </a:moveTo>
                      <a:lnTo>
                        <a:pt x="0" y="177"/>
                      </a:lnTo>
                      <a:lnTo>
                        <a:pt x="35" y="173"/>
                      </a:lnTo>
                      <a:lnTo>
                        <a:pt x="68" y="163"/>
                      </a:lnTo>
                      <a:lnTo>
                        <a:pt x="98" y="146"/>
                      </a:lnTo>
                      <a:lnTo>
                        <a:pt x="124" y="125"/>
                      </a:lnTo>
                      <a:lnTo>
                        <a:pt x="146" y="98"/>
                      </a:lnTo>
                      <a:lnTo>
                        <a:pt x="162" y="68"/>
                      </a:lnTo>
                      <a:lnTo>
                        <a:pt x="173" y="36"/>
                      </a:lnTo>
                      <a:lnTo>
                        <a:pt x="177" y="0"/>
                      </a:lnTo>
                      <a:lnTo>
                        <a:pt x="161" y="0"/>
                      </a:lnTo>
                      <a:lnTo>
                        <a:pt x="159" y="34"/>
                      </a:lnTo>
                      <a:lnTo>
                        <a:pt x="149" y="63"/>
                      </a:lnTo>
                      <a:lnTo>
                        <a:pt x="135" y="91"/>
                      </a:lnTo>
                      <a:lnTo>
                        <a:pt x="115" y="115"/>
                      </a:lnTo>
                      <a:lnTo>
                        <a:pt x="91" y="135"/>
                      </a:lnTo>
                      <a:lnTo>
                        <a:pt x="63" y="149"/>
                      </a:lnTo>
                      <a:lnTo>
                        <a:pt x="32" y="159"/>
                      </a:lnTo>
                      <a:lnTo>
                        <a:pt x="0" y="161"/>
                      </a:lnTo>
                      <a:lnTo>
                        <a:pt x="0" y="17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39" name="Freeform 2194">
                  <a:extLst>
                    <a:ext uri="{FF2B5EF4-FFF2-40B4-BE49-F238E27FC236}">
                      <a16:creationId xmlns:a16="http://schemas.microsoft.com/office/drawing/2014/main" id="{E9C9A9C5-78A0-4623-8BBD-9EA67D0EA6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29" y="3430"/>
                  <a:ext cx="89" cy="89"/>
                </a:xfrm>
                <a:custGeom>
                  <a:avLst/>
                  <a:gdLst>
                    <a:gd name="T0" fmla="*/ 0 w 177"/>
                    <a:gd name="T1" fmla="*/ 0 h 177"/>
                    <a:gd name="T2" fmla="*/ 0 w 177"/>
                    <a:gd name="T3" fmla="*/ 0 h 177"/>
                    <a:gd name="T4" fmla="*/ 1 w 177"/>
                    <a:gd name="T5" fmla="*/ 1 h 177"/>
                    <a:gd name="T6" fmla="*/ 1 w 177"/>
                    <a:gd name="T7" fmla="*/ 1 h 177"/>
                    <a:gd name="T8" fmla="*/ 1 w 177"/>
                    <a:gd name="T9" fmla="*/ 1 h 177"/>
                    <a:gd name="T10" fmla="*/ 1 w 177"/>
                    <a:gd name="T11" fmla="*/ 1 h 177"/>
                    <a:gd name="T12" fmla="*/ 1 w 177"/>
                    <a:gd name="T13" fmla="*/ 1 h 177"/>
                    <a:gd name="T14" fmla="*/ 1 w 177"/>
                    <a:gd name="T15" fmla="*/ 1 h 177"/>
                    <a:gd name="T16" fmla="*/ 1 w 177"/>
                    <a:gd name="T17" fmla="*/ 1 h 177"/>
                    <a:gd name="T18" fmla="*/ 1 w 177"/>
                    <a:gd name="T19" fmla="*/ 1 h 177"/>
                    <a:gd name="T20" fmla="*/ 1 w 177"/>
                    <a:gd name="T21" fmla="*/ 1 h 177"/>
                    <a:gd name="T22" fmla="*/ 1 w 177"/>
                    <a:gd name="T23" fmla="*/ 1 h 177"/>
                    <a:gd name="T24" fmla="*/ 1 w 177"/>
                    <a:gd name="T25" fmla="*/ 1 h 177"/>
                    <a:gd name="T26" fmla="*/ 1 w 177"/>
                    <a:gd name="T27" fmla="*/ 1 h 177"/>
                    <a:gd name="T28" fmla="*/ 1 w 177"/>
                    <a:gd name="T29" fmla="*/ 1 h 177"/>
                    <a:gd name="T30" fmla="*/ 1 w 177"/>
                    <a:gd name="T31" fmla="*/ 1 h 177"/>
                    <a:gd name="T32" fmla="*/ 1 w 177"/>
                    <a:gd name="T33" fmla="*/ 1 h 177"/>
                    <a:gd name="T34" fmla="*/ 1 w 177"/>
                    <a:gd name="T35" fmla="*/ 1 h 177"/>
                    <a:gd name="T36" fmla="*/ 1 w 177"/>
                    <a:gd name="T37" fmla="*/ 0 h 177"/>
                    <a:gd name="T38" fmla="*/ 1 w 177"/>
                    <a:gd name="T39" fmla="*/ 0 h 177"/>
                    <a:gd name="T40" fmla="*/ 0 w 177"/>
                    <a:gd name="T41" fmla="*/ 0 h 17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77"/>
                    <a:gd name="T64" fmla="*/ 0 h 177"/>
                    <a:gd name="T65" fmla="*/ 177 w 177"/>
                    <a:gd name="T66" fmla="*/ 177 h 177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77" h="17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36"/>
                      </a:lnTo>
                      <a:lnTo>
                        <a:pt x="15" y="68"/>
                      </a:lnTo>
                      <a:lnTo>
                        <a:pt x="31" y="98"/>
                      </a:lnTo>
                      <a:lnTo>
                        <a:pt x="54" y="125"/>
                      </a:lnTo>
                      <a:lnTo>
                        <a:pt x="79" y="146"/>
                      </a:lnTo>
                      <a:lnTo>
                        <a:pt x="109" y="163"/>
                      </a:lnTo>
                      <a:lnTo>
                        <a:pt x="143" y="173"/>
                      </a:lnTo>
                      <a:lnTo>
                        <a:pt x="177" y="177"/>
                      </a:lnTo>
                      <a:lnTo>
                        <a:pt x="177" y="161"/>
                      </a:lnTo>
                      <a:lnTo>
                        <a:pt x="145" y="159"/>
                      </a:lnTo>
                      <a:lnTo>
                        <a:pt x="114" y="149"/>
                      </a:lnTo>
                      <a:lnTo>
                        <a:pt x="86" y="135"/>
                      </a:lnTo>
                      <a:lnTo>
                        <a:pt x="63" y="115"/>
                      </a:lnTo>
                      <a:lnTo>
                        <a:pt x="42" y="91"/>
                      </a:lnTo>
                      <a:lnTo>
                        <a:pt x="29" y="63"/>
                      </a:lnTo>
                      <a:lnTo>
                        <a:pt x="18" y="34"/>
                      </a:lnTo>
                      <a:lnTo>
                        <a:pt x="1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40" name="Freeform 2195">
                  <a:extLst>
                    <a:ext uri="{FF2B5EF4-FFF2-40B4-BE49-F238E27FC236}">
                      <a16:creationId xmlns:a16="http://schemas.microsoft.com/office/drawing/2014/main" id="{7959A58E-A9F8-4D9B-8F6D-6313F4AE98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29" y="3341"/>
                  <a:ext cx="89" cy="89"/>
                </a:xfrm>
                <a:custGeom>
                  <a:avLst/>
                  <a:gdLst>
                    <a:gd name="T0" fmla="*/ 1 w 177"/>
                    <a:gd name="T1" fmla="*/ 0 h 177"/>
                    <a:gd name="T2" fmla="*/ 1 w 177"/>
                    <a:gd name="T3" fmla="*/ 0 h 177"/>
                    <a:gd name="T4" fmla="*/ 1 w 177"/>
                    <a:gd name="T5" fmla="*/ 1 h 177"/>
                    <a:gd name="T6" fmla="*/ 1 w 177"/>
                    <a:gd name="T7" fmla="*/ 1 h 177"/>
                    <a:gd name="T8" fmla="*/ 1 w 177"/>
                    <a:gd name="T9" fmla="*/ 1 h 177"/>
                    <a:gd name="T10" fmla="*/ 1 w 177"/>
                    <a:gd name="T11" fmla="*/ 1 h 177"/>
                    <a:gd name="T12" fmla="*/ 1 w 177"/>
                    <a:gd name="T13" fmla="*/ 1 h 177"/>
                    <a:gd name="T14" fmla="*/ 1 w 177"/>
                    <a:gd name="T15" fmla="*/ 1 h 177"/>
                    <a:gd name="T16" fmla="*/ 1 w 177"/>
                    <a:gd name="T17" fmla="*/ 1 h 177"/>
                    <a:gd name="T18" fmla="*/ 0 w 177"/>
                    <a:gd name="T19" fmla="*/ 1 h 177"/>
                    <a:gd name="T20" fmla="*/ 1 w 177"/>
                    <a:gd name="T21" fmla="*/ 1 h 177"/>
                    <a:gd name="T22" fmla="*/ 1 w 177"/>
                    <a:gd name="T23" fmla="*/ 1 h 177"/>
                    <a:gd name="T24" fmla="*/ 1 w 177"/>
                    <a:gd name="T25" fmla="*/ 1 h 177"/>
                    <a:gd name="T26" fmla="*/ 1 w 177"/>
                    <a:gd name="T27" fmla="*/ 1 h 177"/>
                    <a:gd name="T28" fmla="*/ 1 w 177"/>
                    <a:gd name="T29" fmla="*/ 1 h 177"/>
                    <a:gd name="T30" fmla="*/ 1 w 177"/>
                    <a:gd name="T31" fmla="*/ 1 h 177"/>
                    <a:gd name="T32" fmla="*/ 1 w 177"/>
                    <a:gd name="T33" fmla="*/ 1 h 177"/>
                    <a:gd name="T34" fmla="*/ 1 w 177"/>
                    <a:gd name="T35" fmla="*/ 1 h 177"/>
                    <a:gd name="T36" fmla="*/ 1 w 177"/>
                    <a:gd name="T37" fmla="*/ 1 h 177"/>
                    <a:gd name="T38" fmla="*/ 1 w 177"/>
                    <a:gd name="T39" fmla="*/ 1 h 177"/>
                    <a:gd name="T40" fmla="*/ 1 w 177"/>
                    <a:gd name="T41" fmla="*/ 0 h 17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77"/>
                    <a:gd name="T64" fmla="*/ 0 h 177"/>
                    <a:gd name="T65" fmla="*/ 177 w 177"/>
                    <a:gd name="T66" fmla="*/ 177 h 177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77" h="177">
                      <a:moveTo>
                        <a:pt x="177" y="0"/>
                      </a:moveTo>
                      <a:lnTo>
                        <a:pt x="177" y="0"/>
                      </a:lnTo>
                      <a:lnTo>
                        <a:pt x="143" y="4"/>
                      </a:lnTo>
                      <a:lnTo>
                        <a:pt x="109" y="15"/>
                      </a:lnTo>
                      <a:lnTo>
                        <a:pt x="79" y="31"/>
                      </a:lnTo>
                      <a:lnTo>
                        <a:pt x="54" y="53"/>
                      </a:lnTo>
                      <a:lnTo>
                        <a:pt x="31" y="79"/>
                      </a:lnTo>
                      <a:lnTo>
                        <a:pt x="15" y="109"/>
                      </a:lnTo>
                      <a:lnTo>
                        <a:pt x="4" y="141"/>
                      </a:lnTo>
                      <a:lnTo>
                        <a:pt x="0" y="177"/>
                      </a:lnTo>
                      <a:lnTo>
                        <a:pt x="16" y="177"/>
                      </a:lnTo>
                      <a:lnTo>
                        <a:pt x="18" y="144"/>
                      </a:lnTo>
                      <a:lnTo>
                        <a:pt x="29" y="114"/>
                      </a:lnTo>
                      <a:lnTo>
                        <a:pt x="42" y="86"/>
                      </a:lnTo>
                      <a:lnTo>
                        <a:pt x="63" y="62"/>
                      </a:lnTo>
                      <a:lnTo>
                        <a:pt x="86" y="42"/>
                      </a:lnTo>
                      <a:lnTo>
                        <a:pt x="114" y="29"/>
                      </a:lnTo>
                      <a:lnTo>
                        <a:pt x="145" y="18"/>
                      </a:lnTo>
                      <a:lnTo>
                        <a:pt x="177" y="16"/>
                      </a:lnTo>
                      <a:lnTo>
                        <a:pt x="17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41" name="Freeform 2196">
                  <a:extLst>
                    <a:ext uri="{FF2B5EF4-FFF2-40B4-BE49-F238E27FC236}">
                      <a16:creationId xmlns:a16="http://schemas.microsoft.com/office/drawing/2014/main" id="{7B9739FD-E3B0-4D50-974F-B1BF25C661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03" y="3602"/>
                  <a:ext cx="819" cy="285"/>
                </a:xfrm>
                <a:custGeom>
                  <a:avLst/>
                  <a:gdLst>
                    <a:gd name="T0" fmla="*/ 7 w 1637"/>
                    <a:gd name="T1" fmla="*/ 0 h 570"/>
                    <a:gd name="T2" fmla="*/ 7 w 1637"/>
                    <a:gd name="T3" fmla="*/ 1 h 570"/>
                    <a:gd name="T4" fmla="*/ 7 w 1637"/>
                    <a:gd name="T5" fmla="*/ 1 h 570"/>
                    <a:gd name="T6" fmla="*/ 7 w 1637"/>
                    <a:gd name="T7" fmla="*/ 1 h 570"/>
                    <a:gd name="T8" fmla="*/ 7 w 1637"/>
                    <a:gd name="T9" fmla="*/ 1 h 570"/>
                    <a:gd name="T10" fmla="*/ 7 w 1637"/>
                    <a:gd name="T11" fmla="*/ 1 h 570"/>
                    <a:gd name="T12" fmla="*/ 7 w 1637"/>
                    <a:gd name="T13" fmla="*/ 1 h 570"/>
                    <a:gd name="T14" fmla="*/ 7 w 1637"/>
                    <a:gd name="T15" fmla="*/ 1 h 570"/>
                    <a:gd name="T16" fmla="*/ 7 w 1637"/>
                    <a:gd name="T17" fmla="*/ 1 h 570"/>
                    <a:gd name="T18" fmla="*/ 7 w 1637"/>
                    <a:gd name="T19" fmla="*/ 1 h 570"/>
                    <a:gd name="T20" fmla="*/ 7 w 1637"/>
                    <a:gd name="T21" fmla="*/ 1 h 570"/>
                    <a:gd name="T22" fmla="*/ 7 w 1637"/>
                    <a:gd name="T23" fmla="*/ 1 h 570"/>
                    <a:gd name="T24" fmla="*/ 7 w 1637"/>
                    <a:gd name="T25" fmla="*/ 2 h 570"/>
                    <a:gd name="T26" fmla="*/ 7 w 1637"/>
                    <a:gd name="T27" fmla="*/ 2 h 570"/>
                    <a:gd name="T28" fmla="*/ 7 w 1637"/>
                    <a:gd name="T29" fmla="*/ 3 h 570"/>
                    <a:gd name="T30" fmla="*/ 7 w 1637"/>
                    <a:gd name="T31" fmla="*/ 3 h 570"/>
                    <a:gd name="T32" fmla="*/ 7 w 1637"/>
                    <a:gd name="T33" fmla="*/ 3 h 570"/>
                    <a:gd name="T34" fmla="*/ 7 w 1637"/>
                    <a:gd name="T35" fmla="*/ 3 h 570"/>
                    <a:gd name="T36" fmla="*/ 7 w 1637"/>
                    <a:gd name="T37" fmla="*/ 3 h 570"/>
                    <a:gd name="T38" fmla="*/ 7 w 1637"/>
                    <a:gd name="T39" fmla="*/ 3 h 570"/>
                    <a:gd name="T40" fmla="*/ 7 w 1637"/>
                    <a:gd name="T41" fmla="*/ 3 h 570"/>
                    <a:gd name="T42" fmla="*/ 7 w 1637"/>
                    <a:gd name="T43" fmla="*/ 3 h 570"/>
                    <a:gd name="T44" fmla="*/ 7 w 1637"/>
                    <a:gd name="T45" fmla="*/ 3 h 570"/>
                    <a:gd name="T46" fmla="*/ 1 w 1637"/>
                    <a:gd name="T47" fmla="*/ 3 h 570"/>
                    <a:gd name="T48" fmla="*/ 1 w 1637"/>
                    <a:gd name="T49" fmla="*/ 3 h 570"/>
                    <a:gd name="T50" fmla="*/ 1 w 1637"/>
                    <a:gd name="T51" fmla="*/ 3 h 570"/>
                    <a:gd name="T52" fmla="*/ 1 w 1637"/>
                    <a:gd name="T53" fmla="*/ 3 h 570"/>
                    <a:gd name="T54" fmla="*/ 1 w 1637"/>
                    <a:gd name="T55" fmla="*/ 3 h 570"/>
                    <a:gd name="T56" fmla="*/ 1 w 1637"/>
                    <a:gd name="T57" fmla="*/ 3 h 570"/>
                    <a:gd name="T58" fmla="*/ 1 w 1637"/>
                    <a:gd name="T59" fmla="*/ 3 h 570"/>
                    <a:gd name="T60" fmla="*/ 1 w 1637"/>
                    <a:gd name="T61" fmla="*/ 3 h 570"/>
                    <a:gd name="T62" fmla="*/ 1 w 1637"/>
                    <a:gd name="T63" fmla="*/ 3 h 570"/>
                    <a:gd name="T64" fmla="*/ 1 w 1637"/>
                    <a:gd name="T65" fmla="*/ 3 h 570"/>
                    <a:gd name="T66" fmla="*/ 1 w 1637"/>
                    <a:gd name="T67" fmla="*/ 2 h 570"/>
                    <a:gd name="T68" fmla="*/ 0 w 1637"/>
                    <a:gd name="T69" fmla="*/ 2 h 570"/>
                    <a:gd name="T70" fmla="*/ 0 w 1637"/>
                    <a:gd name="T71" fmla="*/ 1 h 570"/>
                    <a:gd name="T72" fmla="*/ 1 w 1637"/>
                    <a:gd name="T73" fmla="*/ 1 h 570"/>
                    <a:gd name="T74" fmla="*/ 1 w 1637"/>
                    <a:gd name="T75" fmla="*/ 1 h 570"/>
                    <a:gd name="T76" fmla="*/ 1 w 1637"/>
                    <a:gd name="T77" fmla="*/ 1 h 570"/>
                    <a:gd name="T78" fmla="*/ 1 w 1637"/>
                    <a:gd name="T79" fmla="*/ 1 h 570"/>
                    <a:gd name="T80" fmla="*/ 1 w 1637"/>
                    <a:gd name="T81" fmla="*/ 1 h 570"/>
                    <a:gd name="T82" fmla="*/ 1 w 1637"/>
                    <a:gd name="T83" fmla="*/ 1 h 570"/>
                    <a:gd name="T84" fmla="*/ 1 w 1637"/>
                    <a:gd name="T85" fmla="*/ 1 h 570"/>
                    <a:gd name="T86" fmla="*/ 1 w 1637"/>
                    <a:gd name="T87" fmla="*/ 1 h 570"/>
                    <a:gd name="T88" fmla="*/ 1 w 1637"/>
                    <a:gd name="T89" fmla="*/ 1 h 570"/>
                    <a:gd name="T90" fmla="*/ 1 w 1637"/>
                    <a:gd name="T91" fmla="*/ 1 h 570"/>
                    <a:gd name="T92" fmla="*/ 1 w 1637"/>
                    <a:gd name="T93" fmla="*/ 0 h 570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1637"/>
                    <a:gd name="T142" fmla="*/ 0 h 570"/>
                    <a:gd name="T143" fmla="*/ 1637 w 1637"/>
                    <a:gd name="T144" fmla="*/ 570 h 570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1637" h="570">
                      <a:moveTo>
                        <a:pt x="77" y="0"/>
                      </a:moveTo>
                      <a:lnTo>
                        <a:pt x="1560" y="0"/>
                      </a:lnTo>
                      <a:lnTo>
                        <a:pt x="1564" y="1"/>
                      </a:lnTo>
                      <a:lnTo>
                        <a:pt x="1568" y="1"/>
                      </a:lnTo>
                      <a:lnTo>
                        <a:pt x="1572" y="1"/>
                      </a:lnTo>
                      <a:lnTo>
                        <a:pt x="1575" y="2"/>
                      </a:lnTo>
                      <a:lnTo>
                        <a:pt x="1580" y="3"/>
                      </a:lnTo>
                      <a:lnTo>
                        <a:pt x="1583" y="4"/>
                      </a:lnTo>
                      <a:lnTo>
                        <a:pt x="1587" y="5"/>
                      </a:lnTo>
                      <a:lnTo>
                        <a:pt x="1590" y="6"/>
                      </a:lnTo>
                      <a:lnTo>
                        <a:pt x="1594" y="8"/>
                      </a:lnTo>
                      <a:lnTo>
                        <a:pt x="1597" y="10"/>
                      </a:lnTo>
                      <a:lnTo>
                        <a:pt x="1600" y="11"/>
                      </a:lnTo>
                      <a:lnTo>
                        <a:pt x="1603" y="13"/>
                      </a:lnTo>
                      <a:lnTo>
                        <a:pt x="1606" y="16"/>
                      </a:lnTo>
                      <a:lnTo>
                        <a:pt x="1610" y="18"/>
                      </a:lnTo>
                      <a:lnTo>
                        <a:pt x="1612" y="20"/>
                      </a:lnTo>
                      <a:lnTo>
                        <a:pt x="1614" y="24"/>
                      </a:lnTo>
                      <a:lnTo>
                        <a:pt x="1618" y="26"/>
                      </a:lnTo>
                      <a:lnTo>
                        <a:pt x="1620" y="28"/>
                      </a:lnTo>
                      <a:lnTo>
                        <a:pt x="1622" y="32"/>
                      </a:lnTo>
                      <a:lnTo>
                        <a:pt x="1625" y="35"/>
                      </a:lnTo>
                      <a:lnTo>
                        <a:pt x="1626" y="38"/>
                      </a:lnTo>
                      <a:lnTo>
                        <a:pt x="1628" y="41"/>
                      </a:lnTo>
                      <a:lnTo>
                        <a:pt x="1629" y="44"/>
                      </a:lnTo>
                      <a:lnTo>
                        <a:pt x="1631" y="48"/>
                      </a:lnTo>
                      <a:lnTo>
                        <a:pt x="1633" y="52"/>
                      </a:lnTo>
                      <a:lnTo>
                        <a:pt x="1634" y="56"/>
                      </a:lnTo>
                      <a:lnTo>
                        <a:pt x="1635" y="59"/>
                      </a:lnTo>
                      <a:lnTo>
                        <a:pt x="1636" y="63"/>
                      </a:lnTo>
                      <a:lnTo>
                        <a:pt x="1636" y="66"/>
                      </a:lnTo>
                      <a:lnTo>
                        <a:pt x="1637" y="71"/>
                      </a:lnTo>
                      <a:lnTo>
                        <a:pt x="1637" y="74"/>
                      </a:lnTo>
                      <a:lnTo>
                        <a:pt x="1637" y="79"/>
                      </a:lnTo>
                      <a:lnTo>
                        <a:pt x="1637" y="490"/>
                      </a:lnTo>
                      <a:lnTo>
                        <a:pt x="1637" y="495"/>
                      </a:lnTo>
                      <a:lnTo>
                        <a:pt x="1637" y="498"/>
                      </a:lnTo>
                      <a:lnTo>
                        <a:pt x="1636" y="503"/>
                      </a:lnTo>
                      <a:lnTo>
                        <a:pt x="1636" y="506"/>
                      </a:lnTo>
                      <a:lnTo>
                        <a:pt x="1635" y="510"/>
                      </a:lnTo>
                      <a:lnTo>
                        <a:pt x="1634" y="513"/>
                      </a:lnTo>
                      <a:lnTo>
                        <a:pt x="1633" y="518"/>
                      </a:lnTo>
                      <a:lnTo>
                        <a:pt x="1631" y="521"/>
                      </a:lnTo>
                      <a:lnTo>
                        <a:pt x="1629" y="525"/>
                      </a:lnTo>
                      <a:lnTo>
                        <a:pt x="1628" y="528"/>
                      </a:lnTo>
                      <a:lnTo>
                        <a:pt x="1626" y="532"/>
                      </a:lnTo>
                      <a:lnTo>
                        <a:pt x="1625" y="534"/>
                      </a:lnTo>
                      <a:lnTo>
                        <a:pt x="1622" y="537"/>
                      </a:lnTo>
                      <a:lnTo>
                        <a:pt x="1620" y="541"/>
                      </a:lnTo>
                      <a:lnTo>
                        <a:pt x="1618" y="543"/>
                      </a:lnTo>
                      <a:lnTo>
                        <a:pt x="1614" y="547"/>
                      </a:lnTo>
                      <a:lnTo>
                        <a:pt x="1612" y="549"/>
                      </a:lnTo>
                      <a:lnTo>
                        <a:pt x="1610" y="551"/>
                      </a:lnTo>
                      <a:lnTo>
                        <a:pt x="1606" y="554"/>
                      </a:lnTo>
                      <a:lnTo>
                        <a:pt x="1603" y="556"/>
                      </a:lnTo>
                      <a:lnTo>
                        <a:pt x="1600" y="558"/>
                      </a:lnTo>
                      <a:lnTo>
                        <a:pt x="1597" y="559"/>
                      </a:lnTo>
                      <a:lnTo>
                        <a:pt x="1594" y="562"/>
                      </a:lnTo>
                      <a:lnTo>
                        <a:pt x="1590" y="563"/>
                      </a:lnTo>
                      <a:lnTo>
                        <a:pt x="1587" y="565"/>
                      </a:lnTo>
                      <a:lnTo>
                        <a:pt x="1583" y="566"/>
                      </a:lnTo>
                      <a:lnTo>
                        <a:pt x="1580" y="567"/>
                      </a:lnTo>
                      <a:lnTo>
                        <a:pt x="1575" y="567"/>
                      </a:lnTo>
                      <a:lnTo>
                        <a:pt x="1572" y="568"/>
                      </a:lnTo>
                      <a:lnTo>
                        <a:pt x="1568" y="570"/>
                      </a:lnTo>
                      <a:lnTo>
                        <a:pt x="1564" y="570"/>
                      </a:lnTo>
                      <a:lnTo>
                        <a:pt x="1560" y="570"/>
                      </a:lnTo>
                      <a:lnTo>
                        <a:pt x="77" y="570"/>
                      </a:lnTo>
                      <a:lnTo>
                        <a:pt x="74" y="570"/>
                      </a:lnTo>
                      <a:lnTo>
                        <a:pt x="69" y="570"/>
                      </a:lnTo>
                      <a:lnTo>
                        <a:pt x="66" y="568"/>
                      </a:lnTo>
                      <a:lnTo>
                        <a:pt x="62" y="567"/>
                      </a:lnTo>
                      <a:lnTo>
                        <a:pt x="59" y="567"/>
                      </a:lnTo>
                      <a:lnTo>
                        <a:pt x="54" y="566"/>
                      </a:lnTo>
                      <a:lnTo>
                        <a:pt x="51" y="565"/>
                      </a:lnTo>
                      <a:lnTo>
                        <a:pt x="48" y="563"/>
                      </a:lnTo>
                      <a:lnTo>
                        <a:pt x="44" y="562"/>
                      </a:lnTo>
                      <a:lnTo>
                        <a:pt x="41" y="559"/>
                      </a:lnTo>
                      <a:lnTo>
                        <a:pt x="37" y="558"/>
                      </a:lnTo>
                      <a:lnTo>
                        <a:pt x="35" y="556"/>
                      </a:lnTo>
                      <a:lnTo>
                        <a:pt x="31" y="554"/>
                      </a:lnTo>
                      <a:lnTo>
                        <a:pt x="29" y="551"/>
                      </a:lnTo>
                      <a:lnTo>
                        <a:pt x="26" y="549"/>
                      </a:lnTo>
                      <a:lnTo>
                        <a:pt x="23" y="547"/>
                      </a:lnTo>
                      <a:lnTo>
                        <a:pt x="21" y="543"/>
                      </a:lnTo>
                      <a:lnTo>
                        <a:pt x="19" y="541"/>
                      </a:lnTo>
                      <a:lnTo>
                        <a:pt x="15" y="537"/>
                      </a:lnTo>
                      <a:lnTo>
                        <a:pt x="14" y="534"/>
                      </a:lnTo>
                      <a:lnTo>
                        <a:pt x="12" y="532"/>
                      </a:lnTo>
                      <a:lnTo>
                        <a:pt x="10" y="528"/>
                      </a:lnTo>
                      <a:lnTo>
                        <a:pt x="8" y="525"/>
                      </a:lnTo>
                      <a:lnTo>
                        <a:pt x="6" y="521"/>
                      </a:lnTo>
                      <a:lnTo>
                        <a:pt x="5" y="518"/>
                      </a:lnTo>
                      <a:lnTo>
                        <a:pt x="4" y="513"/>
                      </a:lnTo>
                      <a:lnTo>
                        <a:pt x="3" y="510"/>
                      </a:lnTo>
                      <a:lnTo>
                        <a:pt x="1" y="506"/>
                      </a:lnTo>
                      <a:lnTo>
                        <a:pt x="1" y="503"/>
                      </a:lnTo>
                      <a:lnTo>
                        <a:pt x="0" y="498"/>
                      </a:lnTo>
                      <a:lnTo>
                        <a:pt x="0" y="495"/>
                      </a:lnTo>
                      <a:lnTo>
                        <a:pt x="0" y="490"/>
                      </a:lnTo>
                      <a:lnTo>
                        <a:pt x="0" y="79"/>
                      </a:lnTo>
                      <a:lnTo>
                        <a:pt x="0" y="74"/>
                      </a:lnTo>
                      <a:lnTo>
                        <a:pt x="0" y="71"/>
                      </a:lnTo>
                      <a:lnTo>
                        <a:pt x="1" y="66"/>
                      </a:lnTo>
                      <a:lnTo>
                        <a:pt x="1" y="63"/>
                      </a:lnTo>
                      <a:lnTo>
                        <a:pt x="3" y="59"/>
                      </a:lnTo>
                      <a:lnTo>
                        <a:pt x="4" y="56"/>
                      </a:lnTo>
                      <a:lnTo>
                        <a:pt x="5" y="52"/>
                      </a:lnTo>
                      <a:lnTo>
                        <a:pt x="6" y="48"/>
                      </a:lnTo>
                      <a:lnTo>
                        <a:pt x="8" y="44"/>
                      </a:lnTo>
                      <a:lnTo>
                        <a:pt x="10" y="41"/>
                      </a:lnTo>
                      <a:lnTo>
                        <a:pt x="12" y="38"/>
                      </a:lnTo>
                      <a:lnTo>
                        <a:pt x="14" y="35"/>
                      </a:lnTo>
                      <a:lnTo>
                        <a:pt x="15" y="32"/>
                      </a:lnTo>
                      <a:lnTo>
                        <a:pt x="19" y="28"/>
                      </a:lnTo>
                      <a:lnTo>
                        <a:pt x="21" y="26"/>
                      </a:lnTo>
                      <a:lnTo>
                        <a:pt x="23" y="24"/>
                      </a:lnTo>
                      <a:lnTo>
                        <a:pt x="26" y="20"/>
                      </a:lnTo>
                      <a:lnTo>
                        <a:pt x="29" y="18"/>
                      </a:lnTo>
                      <a:lnTo>
                        <a:pt x="31" y="16"/>
                      </a:lnTo>
                      <a:lnTo>
                        <a:pt x="35" y="13"/>
                      </a:lnTo>
                      <a:lnTo>
                        <a:pt x="37" y="11"/>
                      </a:lnTo>
                      <a:lnTo>
                        <a:pt x="41" y="10"/>
                      </a:lnTo>
                      <a:lnTo>
                        <a:pt x="44" y="8"/>
                      </a:lnTo>
                      <a:lnTo>
                        <a:pt x="48" y="6"/>
                      </a:lnTo>
                      <a:lnTo>
                        <a:pt x="51" y="5"/>
                      </a:lnTo>
                      <a:lnTo>
                        <a:pt x="54" y="4"/>
                      </a:lnTo>
                      <a:lnTo>
                        <a:pt x="59" y="3"/>
                      </a:lnTo>
                      <a:lnTo>
                        <a:pt x="62" y="2"/>
                      </a:lnTo>
                      <a:lnTo>
                        <a:pt x="66" y="1"/>
                      </a:lnTo>
                      <a:lnTo>
                        <a:pt x="69" y="1"/>
                      </a:lnTo>
                      <a:lnTo>
                        <a:pt x="74" y="1"/>
                      </a:lnTo>
                      <a:lnTo>
                        <a:pt x="7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42" name="Freeform 2197">
                  <a:extLst>
                    <a:ext uri="{FF2B5EF4-FFF2-40B4-BE49-F238E27FC236}">
                      <a16:creationId xmlns:a16="http://schemas.microsoft.com/office/drawing/2014/main" id="{2D17EBA1-92CA-4FDB-8C1A-D3AE00D012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03" y="3602"/>
                  <a:ext cx="819" cy="285"/>
                </a:xfrm>
                <a:custGeom>
                  <a:avLst/>
                  <a:gdLst>
                    <a:gd name="T0" fmla="*/ 7 w 1637"/>
                    <a:gd name="T1" fmla="*/ 0 h 570"/>
                    <a:gd name="T2" fmla="*/ 7 w 1637"/>
                    <a:gd name="T3" fmla="*/ 1 h 570"/>
                    <a:gd name="T4" fmla="*/ 7 w 1637"/>
                    <a:gd name="T5" fmla="*/ 1 h 570"/>
                    <a:gd name="T6" fmla="*/ 7 w 1637"/>
                    <a:gd name="T7" fmla="*/ 1 h 570"/>
                    <a:gd name="T8" fmla="*/ 7 w 1637"/>
                    <a:gd name="T9" fmla="*/ 1 h 570"/>
                    <a:gd name="T10" fmla="*/ 7 w 1637"/>
                    <a:gd name="T11" fmla="*/ 1 h 570"/>
                    <a:gd name="T12" fmla="*/ 7 w 1637"/>
                    <a:gd name="T13" fmla="*/ 1 h 570"/>
                    <a:gd name="T14" fmla="*/ 7 w 1637"/>
                    <a:gd name="T15" fmla="*/ 1 h 570"/>
                    <a:gd name="T16" fmla="*/ 7 w 1637"/>
                    <a:gd name="T17" fmla="*/ 1 h 570"/>
                    <a:gd name="T18" fmla="*/ 7 w 1637"/>
                    <a:gd name="T19" fmla="*/ 1 h 570"/>
                    <a:gd name="T20" fmla="*/ 7 w 1637"/>
                    <a:gd name="T21" fmla="*/ 1 h 570"/>
                    <a:gd name="T22" fmla="*/ 7 w 1637"/>
                    <a:gd name="T23" fmla="*/ 2 h 570"/>
                    <a:gd name="T24" fmla="*/ 7 w 1637"/>
                    <a:gd name="T25" fmla="*/ 2 h 570"/>
                    <a:gd name="T26" fmla="*/ 7 w 1637"/>
                    <a:gd name="T27" fmla="*/ 2 h 570"/>
                    <a:gd name="T28" fmla="*/ 7 w 1637"/>
                    <a:gd name="T29" fmla="*/ 3 h 570"/>
                    <a:gd name="T30" fmla="*/ 7 w 1637"/>
                    <a:gd name="T31" fmla="*/ 3 h 570"/>
                    <a:gd name="T32" fmla="*/ 7 w 1637"/>
                    <a:gd name="T33" fmla="*/ 3 h 570"/>
                    <a:gd name="T34" fmla="*/ 7 w 1637"/>
                    <a:gd name="T35" fmla="*/ 3 h 570"/>
                    <a:gd name="T36" fmla="*/ 7 w 1637"/>
                    <a:gd name="T37" fmla="*/ 3 h 570"/>
                    <a:gd name="T38" fmla="*/ 7 w 1637"/>
                    <a:gd name="T39" fmla="*/ 3 h 570"/>
                    <a:gd name="T40" fmla="*/ 7 w 1637"/>
                    <a:gd name="T41" fmla="*/ 3 h 570"/>
                    <a:gd name="T42" fmla="*/ 7 w 1637"/>
                    <a:gd name="T43" fmla="*/ 3 h 570"/>
                    <a:gd name="T44" fmla="*/ 7 w 1637"/>
                    <a:gd name="T45" fmla="*/ 3 h 570"/>
                    <a:gd name="T46" fmla="*/ 1 w 1637"/>
                    <a:gd name="T47" fmla="*/ 3 h 570"/>
                    <a:gd name="T48" fmla="*/ 1 w 1637"/>
                    <a:gd name="T49" fmla="*/ 3 h 570"/>
                    <a:gd name="T50" fmla="*/ 1 w 1637"/>
                    <a:gd name="T51" fmla="*/ 3 h 570"/>
                    <a:gd name="T52" fmla="*/ 1 w 1637"/>
                    <a:gd name="T53" fmla="*/ 3 h 570"/>
                    <a:gd name="T54" fmla="*/ 1 w 1637"/>
                    <a:gd name="T55" fmla="*/ 3 h 570"/>
                    <a:gd name="T56" fmla="*/ 1 w 1637"/>
                    <a:gd name="T57" fmla="*/ 3 h 570"/>
                    <a:gd name="T58" fmla="*/ 1 w 1637"/>
                    <a:gd name="T59" fmla="*/ 3 h 570"/>
                    <a:gd name="T60" fmla="*/ 1 w 1637"/>
                    <a:gd name="T61" fmla="*/ 3 h 570"/>
                    <a:gd name="T62" fmla="*/ 1 w 1637"/>
                    <a:gd name="T63" fmla="*/ 3 h 570"/>
                    <a:gd name="T64" fmla="*/ 1 w 1637"/>
                    <a:gd name="T65" fmla="*/ 2 h 570"/>
                    <a:gd name="T66" fmla="*/ 0 w 1637"/>
                    <a:gd name="T67" fmla="*/ 2 h 570"/>
                    <a:gd name="T68" fmla="*/ 0 w 1637"/>
                    <a:gd name="T69" fmla="*/ 1 h 570"/>
                    <a:gd name="T70" fmla="*/ 1 w 1637"/>
                    <a:gd name="T71" fmla="*/ 1 h 570"/>
                    <a:gd name="T72" fmla="*/ 1 w 1637"/>
                    <a:gd name="T73" fmla="*/ 1 h 570"/>
                    <a:gd name="T74" fmla="*/ 1 w 1637"/>
                    <a:gd name="T75" fmla="*/ 1 h 570"/>
                    <a:gd name="T76" fmla="*/ 1 w 1637"/>
                    <a:gd name="T77" fmla="*/ 1 h 570"/>
                    <a:gd name="T78" fmla="*/ 1 w 1637"/>
                    <a:gd name="T79" fmla="*/ 1 h 570"/>
                    <a:gd name="T80" fmla="*/ 1 w 1637"/>
                    <a:gd name="T81" fmla="*/ 1 h 570"/>
                    <a:gd name="T82" fmla="*/ 1 w 1637"/>
                    <a:gd name="T83" fmla="*/ 1 h 570"/>
                    <a:gd name="T84" fmla="*/ 1 w 1637"/>
                    <a:gd name="T85" fmla="*/ 1 h 570"/>
                    <a:gd name="T86" fmla="*/ 1 w 1637"/>
                    <a:gd name="T87" fmla="*/ 1 h 570"/>
                    <a:gd name="T88" fmla="*/ 1 w 1637"/>
                    <a:gd name="T89" fmla="*/ 1 h 570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1637"/>
                    <a:gd name="T136" fmla="*/ 0 h 570"/>
                    <a:gd name="T137" fmla="*/ 1637 w 1637"/>
                    <a:gd name="T138" fmla="*/ 570 h 570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1637" h="570">
                      <a:moveTo>
                        <a:pt x="77" y="0"/>
                      </a:moveTo>
                      <a:lnTo>
                        <a:pt x="1560" y="0"/>
                      </a:lnTo>
                      <a:lnTo>
                        <a:pt x="1564" y="1"/>
                      </a:lnTo>
                      <a:lnTo>
                        <a:pt x="1568" y="1"/>
                      </a:lnTo>
                      <a:lnTo>
                        <a:pt x="1572" y="1"/>
                      </a:lnTo>
                      <a:lnTo>
                        <a:pt x="1575" y="2"/>
                      </a:lnTo>
                      <a:lnTo>
                        <a:pt x="1580" y="3"/>
                      </a:lnTo>
                      <a:lnTo>
                        <a:pt x="1583" y="4"/>
                      </a:lnTo>
                      <a:lnTo>
                        <a:pt x="1587" y="5"/>
                      </a:lnTo>
                      <a:lnTo>
                        <a:pt x="1590" y="6"/>
                      </a:lnTo>
                      <a:lnTo>
                        <a:pt x="1594" y="8"/>
                      </a:lnTo>
                      <a:lnTo>
                        <a:pt x="1597" y="10"/>
                      </a:lnTo>
                      <a:lnTo>
                        <a:pt x="1600" y="11"/>
                      </a:lnTo>
                      <a:lnTo>
                        <a:pt x="1603" y="13"/>
                      </a:lnTo>
                      <a:lnTo>
                        <a:pt x="1606" y="16"/>
                      </a:lnTo>
                      <a:lnTo>
                        <a:pt x="1610" y="18"/>
                      </a:lnTo>
                      <a:lnTo>
                        <a:pt x="1612" y="20"/>
                      </a:lnTo>
                      <a:lnTo>
                        <a:pt x="1614" y="24"/>
                      </a:lnTo>
                      <a:lnTo>
                        <a:pt x="1618" y="26"/>
                      </a:lnTo>
                      <a:lnTo>
                        <a:pt x="1620" y="28"/>
                      </a:lnTo>
                      <a:lnTo>
                        <a:pt x="1622" y="32"/>
                      </a:lnTo>
                      <a:lnTo>
                        <a:pt x="1625" y="35"/>
                      </a:lnTo>
                      <a:lnTo>
                        <a:pt x="1626" y="38"/>
                      </a:lnTo>
                      <a:lnTo>
                        <a:pt x="1628" y="41"/>
                      </a:lnTo>
                      <a:lnTo>
                        <a:pt x="1629" y="44"/>
                      </a:lnTo>
                      <a:lnTo>
                        <a:pt x="1631" y="48"/>
                      </a:lnTo>
                      <a:lnTo>
                        <a:pt x="1633" y="52"/>
                      </a:lnTo>
                      <a:lnTo>
                        <a:pt x="1634" y="56"/>
                      </a:lnTo>
                      <a:lnTo>
                        <a:pt x="1635" y="59"/>
                      </a:lnTo>
                      <a:lnTo>
                        <a:pt x="1636" y="63"/>
                      </a:lnTo>
                      <a:lnTo>
                        <a:pt x="1636" y="66"/>
                      </a:lnTo>
                      <a:lnTo>
                        <a:pt x="1637" y="71"/>
                      </a:lnTo>
                      <a:lnTo>
                        <a:pt x="1637" y="74"/>
                      </a:lnTo>
                      <a:lnTo>
                        <a:pt x="1637" y="79"/>
                      </a:lnTo>
                      <a:lnTo>
                        <a:pt x="1637" y="490"/>
                      </a:lnTo>
                      <a:lnTo>
                        <a:pt x="1637" y="495"/>
                      </a:lnTo>
                      <a:lnTo>
                        <a:pt x="1637" y="498"/>
                      </a:lnTo>
                      <a:lnTo>
                        <a:pt x="1636" y="503"/>
                      </a:lnTo>
                      <a:lnTo>
                        <a:pt x="1636" y="506"/>
                      </a:lnTo>
                      <a:lnTo>
                        <a:pt x="1635" y="510"/>
                      </a:lnTo>
                      <a:lnTo>
                        <a:pt x="1634" y="513"/>
                      </a:lnTo>
                      <a:lnTo>
                        <a:pt x="1633" y="518"/>
                      </a:lnTo>
                      <a:lnTo>
                        <a:pt x="1631" y="521"/>
                      </a:lnTo>
                      <a:lnTo>
                        <a:pt x="1629" y="525"/>
                      </a:lnTo>
                      <a:lnTo>
                        <a:pt x="1628" y="528"/>
                      </a:lnTo>
                      <a:lnTo>
                        <a:pt x="1626" y="532"/>
                      </a:lnTo>
                      <a:lnTo>
                        <a:pt x="1625" y="534"/>
                      </a:lnTo>
                      <a:lnTo>
                        <a:pt x="1622" y="537"/>
                      </a:lnTo>
                      <a:lnTo>
                        <a:pt x="1620" y="541"/>
                      </a:lnTo>
                      <a:lnTo>
                        <a:pt x="1618" y="543"/>
                      </a:lnTo>
                      <a:lnTo>
                        <a:pt x="1614" y="547"/>
                      </a:lnTo>
                      <a:lnTo>
                        <a:pt x="1612" y="549"/>
                      </a:lnTo>
                      <a:lnTo>
                        <a:pt x="1610" y="551"/>
                      </a:lnTo>
                      <a:lnTo>
                        <a:pt x="1606" y="554"/>
                      </a:lnTo>
                      <a:lnTo>
                        <a:pt x="1603" y="556"/>
                      </a:lnTo>
                      <a:lnTo>
                        <a:pt x="1600" y="558"/>
                      </a:lnTo>
                      <a:lnTo>
                        <a:pt x="1597" y="559"/>
                      </a:lnTo>
                      <a:lnTo>
                        <a:pt x="1594" y="562"/>
                      </a:lnTo>
                      <a:lnTo>
                        <a:pt x="1590" y="563"/>
                      </a:lnTo>
                      <a:lnTo>
                        <a:pt x="1587" y="565"/>
                      </a:lnTo>
                      <a:lnTo>
                        <a:pt x="1583" y="566"/>
                      </a:lnTo>
                      <a:lnTo>
                        <a:pt x="1580" y="567"/>
                      </a:lnTo>
                      <a:lnTo>
                        <a:pt x="1575" y="567"/>
                      </a:lnTo>
                      <a:lnTo>
                        <a:pt x="1572" y="568"/>
                      </a:lnTo>
                      <a:lnTo>
                        <a:pt x="1568" y="570"/>
                      </a:lnTo>
                      <a:lnTo>
                        <a:pt x="1564" y="570"/>
                      </a:lnTo>
                      <a:lnTo>
                        <a:pt x="1560" y="570"/>
                      </a:lnTo>
                      <a:lnTo>
                        <a:pt x="77" y="570"/>
                      </a:lnTo>
                      <a:lnTo>
                        <a:pt x="74" y="570"/>
                      </a:lnTo>
                      <a:lnTo>
                        <a:pt x="69" y="570"/>
                      </a:lnTo>
                      <a:lnTo>
                        <a:pt x="66" y="568"/>
                      </a:lnTo>
                      <a:lnTo>
                        <a:pt x="62" y="567"/>
                      </a:lnTo>
                      <a:lnTo>
                        <a:pt x="59" y="567"/>
                      </a:lnTo>
                      <a:lnTo>
                        <a:pt x="54" y="566"/>
                      </a:lnTo>
                      <a:lnTo>
                        <a:pt x="51" y="565"/>
                      </a:lnTo>
                      <a:lnTo>
                        <a:pt x="48" y="563"/>
                      </a:lnTo>
                      <a:lnTo>
                        <a:pt x="44" y="562"/>
                      </a:lnTo>
                      <a:lnTo>
                        <a:pt x="41" y="559"/>
                      </a:lnTo>
                      <a:lnTo>
                        <a:pt x="37" y="558"/>
                      </a:lnTo>
                      <a:lnTo>
                        <a:pt x="35" y="556"/>
                      </a:lnTo>
                      <a:lnTo>
                        <a:pt x="31" y="554"/>
                      </a:lnTo>
                      <a:lnTo>
                        <a:pt x="29" y="551"/>
                      </a:lnTo>
                      <a:lnTo>
                        <a:pt x="26" y="549"/>
                      </a:lnTo>
                      <a:lnTo>
                        <a:pt x="23" y="547"/>
                      </a:lnTo>
                      <a:lnTo>
                        <a:pt x="21" y="543"/>
                      </a:lnTo>
                      <a:lnTo>
                        <a:pt x="19" y="541"/>
                      </a:lnTo>
                      <a:lnTo>
                        <a:pt x="15" y="537"/>
                      </a:lnTo>
                      <a:lnTo>
                        <a:pt x="14" y="534"/>
                      </a:lnTo>
                      <a:lnTo>
                        <a:pt x="12" y="532"/>
                      </a:lnTo>
                      <a:lnTo>
                        <a:pt x="10" y="528"/>
                      </a:lnTo>
                      <a:lnTo>
                        <a:pt x="8" y="525"/>
                      </a:lnTo>
                      <a:lnTo>
                        <a:pt x="6" y="521"/>
                      </a:lnTo>
                      <a:lnTo>
                        <a:pt x="5" y="518"/>
                      </a:lnTo>
                      <a:lnTo>
                        <a:pt x="4" y="513"/>
                      </a:lnTo>
                      <a:lnTo>
                        <a:pt x="3" y="510"/>
                      </a:lnTo>
                      <a:lnTo>
                        <a:pt x="1" y="506"/>
                      </a:lnTo>
                      <a:lnTo>
                        <a:pt x="1" y="503"/>
                      </a:lnTo>
                      <a:lnTo>
                        <a:pt x="0" y="498"/>
                      </a:lnTo>
                      <a:lnTo>
                        <a:pt x="0" y="495"/>
                      </a:lnTo>
                      <a:lnTo>
                        <a:pt x="0" y="490"/>
                      </a:lnTo>
                      <a:lnTo>
                        <a:pt x="0" y="79"/>
                      </a:lnTo>
                      <a:lnTo>
                        <a:pt x="0" y="74"/>
                      </a:lnTo>
                      <a:lnTo>
                        <a:pt x="0" y="71"/>
                      </a:lnTo>
                      <a:lnTo>
                        <a:pt x="1" y="66"/>
                      </a:lnTo>
                      <a:lnTo>
                        <a:pt x="1" y="63"/>
                      </a:lnTo>
                      <a:lnTo>
                        <a:pt x="3" y="59"/>
                      </a:lnTo>
                      <a:lnTo>
                        <a:pt x="4" y="56"/>
                      </a:lnTo>
                      <a:lnTo>
                        <a:pt x="5" y="52"/>
                      </a:lnTo>
                      <a:lnTo>
                        <a:pt x="6" y="48"/>
                      </a:lnTo>
                      <a:lnTo>
                        <a:pt x="8" y="44"/>
                      </a:lnTo>
                      <a:lnTo>
                        <a:pt x="10" y="41"/>
                      </a:lnTo>
                      <a:lnTo>
                        <a:pt x="12" y="38"/>
                      </a:lnTo>
                      <a:lnTo>
                        <a:pt x="14" y="35"/>
                      </a:lnTo>
                      <a:lnTo>
                        <a:pt x="15" y="32"/>
                      </a:lnTo>
                      <a:lnTo>
                        <a:pt x="19" y="28"/>
                      </a:lnTo>
                      <a:lnTo>
                        <a:pt x="21" y="26"/>
                      </a:lnTo>
                      <a:lnTo>
                        <a:pt x="23" y="24"/>
                      </a:lnTo>
                      <a:lnTo>
                        <a:pt x="26" y="20"/>
                      </a:lnTo>
                      <a:lnTo>
                        <a:pt x="29" y="18"/>
                      </a:lnTo>
                      <a:lnTo>
                        <a:pt x="31" y="16"/>
                      </a:lnTo>
                      <a:lnTo>
                        <a:pt x="35" y="13"/>
                      </a:lnTo>
                      <a:lnTo>
                        <a:pt x="37" y="11"/>
                      </a:lnTo>
                      <a:lnTo>
                        <a:pt x="41" y="10"/>
                      </a:lnTo>
                      <a:lnTo>
                        <a:pt x="44" y="8"/>
                      </a:lnTo>
                      <a:lnTo>
                        <a:pt x="48" y="6"/>
                      </a:lnTo>
                      <a:lnTo>
                        <a:pt x="51" y="5"/>
                      </a:lnTo>
                      <a:lnTo>
                        <a:pt x="54" y="4"/>
                      </a:lnTo>
                      <a:lnTo>
                        <a:pt x="59" y="3"/>
                      </a:lnTo>
                      <a:lnTo>
                        <a:pt x="62" y="2"/>
                      </a:lnTo>
                      <a:lnTo>
                        <a:pt x="66" y="1"/>
                      </a:lnTo>
                      <a:lnTo>
                        <a:pt x="69" y="1"/>
                      </a:lnTo>
                      <a:lnTo>
                        <a:pt x="74" y="1"/>
                      </a:lnTo>
                      <a:lnTo>
                        <a:pt x="77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43" name="Freeform 2198">
                  <a:extLst>
                    <a:ext uri="{FF2B5EF4-FFF2-40B4-BE49-F238E27FC236}">
                      <a16:creationId xmlns:a16="http://schemas.microsoft.com/office/drawing/2014/main" id="{117BC530-3B3A-4D25-B1E5-955FB2692F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34" y="3622"/>
                  <a:ext cx="757" cy="240"/>
                </a:xfrm>
                <a:custGeom>
                  <a:avLst/>
                  <a:gdLst>
                    <a:gd name="T0" fmla="*/ 3 w 1515"/>
                    <a:gd name="T1" fmla="*/ 1 h 480"/>
                    <a:gd name="T2" fmla="*/ 3 w 1515"/>
                    <a:gd name="T3" fmla="*/ 1 h 480"/>
                    <a:gd name="T4" fmla="*/ 4 w 1515"/>
                    <a:gd name="T5" fmla="*/ 1 h 480"/>
                    <a:gd name="T6" fmla="*/ 4 w 1515"/>
                    <a:gd name="T7" fmla="*/ 1 h 480"/>
                    <a:gd name="T8" fmla="*/ 4 w 1515"/>
                    <a:gd name="T9" fmla="*/ 1 h 480"/>
                    <a:gd name="T10" fmla="*/ 5 w 1515"/>
                    <a:gd name="T11" fmla="*/ 1 h 480"/>
                    <a:gd name="T12" fmla="*/ 5 w 1515"/>
                    <a:gd name="T13" fmla="*/ 1 h 480"/>
                    <a:gd name="T14" fmla="*/ 5 w 1515"/>
                    <a:gd name="T15" fmla="*/ 1 h 480"/>
                    <a:gd name="T16" fmla="*/ 5 w 1515"/>
                    <a:gd name="T17" fmla="*/ 1 h 480"/>
                    <a:gd name="T18" fmla="*/ 5 w 1515"/>
                    <a:gd name="T19" fmla="*/ 1 h 480"/>
                    <a:gd name="T20" fmla="*/ 5 w 1515"/>
                    <a:gd name="T21" fmla="*/ 1 h 480"/>
                    <a:gd name="T22" fmla="*/ 5 w 1515"/>
                    <a:gd name="T23" fmla="*/ 2 h 480"/>
                    <a:gd name="T24" fmla="*/ 5 w 1515"/>
                    <a:gd name="T25" fmla="*/ 2 h 480"/>
                    <a:gd name="T26" fmla="*/ 5 w 1515"/>
                    <a:gd name="T27" fmla="*/ 2 h 480"/>
                    <a:gd name="T28" fmla="*/ 5 w 1515"/>
                    <a:gd name="T29" fmla="*/ 2 h 480"/>
                    <a:gd name="T30" fmla="*/ 5 w 1515"/>
                    <a:gd name="T31" fmla="*/ 2 h 480"/>
                    <a:gd name="T32" fmla="*/ 4 w 1515"/>
                    <a:gd name="T33" fmla="*/ 2 h 480"/>
                    <a:gd name="T34" fmla="*/ 4 w 1515"/>
                    <a:gd name="T35" fmla="*/ 2 h 480"/>
                    <a:gd name="T36" fmla="*/ 4 w 1515"/>
                    <a:gd name="T37" fmla="*/ 2 h 480"/>
                    <a:gd name="T38" fmla="*/ 3 w 1515"/>
                    <a:gd name="T39" fmla="*/ 2 h 480"/>
                    <a:gd name="T40" fmla="*/ 3 w 1515"/>
                    <a:gd name="T41" fmla="*/ 2 h 480"/>
                    <a:gd name="T42" fmla="*/ 2 w 1515"/>
                    <a:gd name="T43" fmla="*/ 2 h 480"/>
                    <a:gd name="T44" fmla="*/ 2 w 1515"/>
                    <a:gd name="T45" fmla="*/ 2 h 480"/>
                    <a:gd name="T46" fmla="*/ 2 w 1515"/>
                    <a:gd name="T47" fmla="*/ 2 h 480"/>
                    <a:gd name="T48" fmla="*/ 1 w 1515"/>
                    <a:gd name="T49" fmla="*/ 2 h 480"/>
                    <a:gd name="T50" fmla="*/ 1 w 1515"/>
                    <a:gd name="T51" fmla="*/ 2 h 480"/>
                    <a:gd name="T52" fmla="*/ 1 w 1515"/>
                    <a:gd name="T53" fmla="*/ 2 h 480"/>
                    <a:gd name="T54" fmla="*/ 0 w 1515"/>
                    <a:gd name="T55" fmla="*/ 2 h 480"/>
                    <a:gd name="T56" fmla="*/ 0 w 1515"/>
                    <a:gd name="T57" fmla="*/ 2 h 480"/>
                    <a:gd name="T58" fmla="*/ 0 w 1515"/>
                    <a:gd name="T59" fmla="*/ 2 h 480"/>
                    <a:gd name="T60" fmla="*/ 0 w 1515"/>
                    <a:gd name="T61" fmla="*/ 2 h 480"/>
                    <a:gd name="T62" fmla="*/ 0 w 1515"/>
                    <a:gd name="T63" fmla="*/ 2 h 480"/>
                    <a:gd name="T64" fmla="*/ 0 w 1515"/>
                    <a:gd name="T65" fmla="*/ 1 h 480"/>
                    <a:gd name="T66" fmla="*/ 0 w 1515"/>
                    <a:gd name="T67" fmla="*/ 1 h 480"/>
                    <a:gd name="T68" fmla="*/ 0 w 1515"/>
                    <a:gd name="T69" fmla="*/ 1 h 480"/>
                    <a:gd name="T70" fmla="*/ 0 w 1515"/>
                    <a:gd name="T71" fmla="*/ 1 h 480"/>
                    <a:gd name="T72" fmla="*/ 0 w 1515"/>
                    <a:gd name="T73" fmla="*/ 1 h 480"/>
                    <a:gd name="T74" fmla="*/ 0 w 1515"/>
                    <a:gd name="T75" fmla="*/ 1 h 480"/>
                    <a:gd name="T76" fmla="*/ 0 w 1515"/>
                    <a:gd name="T77" fmla="*/ 1 h 480"/>
                    <a:gd name="T78" fmla="*/ 1 w 1515"/>
                    <a:gd name="T79" fmla="*/ 1 h 480"/>
                    <a:gd name="T80" fmla="*/ 1 w 1515"/>
                    <a:gd name="T81" fmla="*/ 1 h 480"/>
                    <a:gd name="T82" fmla="*/ 2 w 1515"/>
                    <a:gd name="T83" fmla="*/ 1 h 480"/>
                    <a:gd name="T84" fmla="*/ 2 w 1515"/>
                    <a:gd name="T85" fmla="*/ 1 h 480"/>
                    <a:gd name="T86" fmla="*/ 2 w 1515"/>
                    <a:gd name="T87" fmla="*/ 0 h 480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1515"/>
                    <a:gd name="T133" fmla="*/ 0 h 480"/>
                    <a:gd name="T134" fmla="*/ 1515 w 1515"/>
                    <a:gd name="T135" fmla="*/ 480 h 480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1515" h="480">
                      <a:moveTo>
                        <a:pt x="758" y="0"/>
                      </a:moveTo>
                      <a:lnTo>
                        <a:pt x="797" y="0"/>
                      </a:lnTo>
                      <a:lnTo>
                        <a:pt x="835" y="1"/>
                      </a:lnTo>
                      <a:lnTo>
                        <a:pt x="873" y="2"/>
                      </a:lnTo>
                      <a:lnTo>
                        <a:pt x="910" y="4"/>
                      </a:lnTo>
                      <a:lnTo>
                        <a:pt x="947" y="8"/>
                      </a:lnTo>
                      <a:lnTo>
                        <a:pt x="982" y="10"/>
                      </a:lnTo>
                      <a:lnTo>
                        <a:pt x="1018" y="15"/>
                      </a:lnTo>
                      <a:lnTo>
                        <a:pt x="1052" y="18"/>
                      </a:lnTo>
                      <a:lnTo>
                        <a:pt x="1086" y="24"/>
                      </a:lnTo>
                      <a:lnTo>
                        <a:pt x="1118" y="28"/>
                      </a:lnTo>
                      <a:lnTo>
                        <a:pt x="1150" y="34"/>
                      </a:lnTo>
                      <a:lnTo>
                        <a:pt x="1180" y="41"/>
                      </a:lnTo>
                      <a:lnTo>
                        <a:pt x="1210" y="47"/>
                      </a:lnTo>
                      <a:lnTo>
                        <a:pt x="1239" y="55"/>
                      </a:lnTo>
                      <a:lnTo>
                        <a:pt x="1267" y="62"/>
                      </a:lnTo>
                      <a:lnTo>
                        <a:pt x="1293" y="70"/>
                      </a:lnTo>
                      <a:lnTo>
                        <a:pt x="1318" y="79"/>
                      </a:lnTo>
                      <a:lnTo>
                        <a:pt x="1341" y="87"/>
                      </a:lnTo>
                      <a:lnTo>
                        <a:pt x="1364" y="96"/>
                      </a:lnTo>
                      <a:lnTo>
                        <a:pt x="1385" y="106"/>
                      </a:lnTo>
                      <a:lnTo>
                        <a:pt x="1405" y="116"/>
                      </a:lnTo>
                      <a:lnTo>
                        <a:pt x="1423" y="125"/>
                      </a:lnTo>
                      <a:lnTo>
                        <a:pt x="1440" y="136"/>
                      </a:lnTo>
                      <a:lnTo>
                        <a:pt x="1455" y="147"/>
                      </a:lnTo>
                      <a:lnTo>
                        <a:pt x="1469" y="157"/>
                      </a:lnTo>
                      <a:lnTo>
                        <a:pt x="1481" y="169"/>
                      </a:lnTo>
                      <a:lnTo>
                        <a:pt x="1491" y="181"/>
                      </a:lnTo>
                      <a:lnTo>
                        <a:pt x="1500" y="192"/>
                      </a:lnTo>
                      <a:lnTo>
                        <a:pt x="1506" y="204"/>
                      </a:lnTo>
                      <a:lnTo>
                        <a:pt x="1512" y="215"/>
                      </a:lnTo>
                      <a:lnTo>
                        <a:pt x="1514" y="228"/>
                      </a:lnTo>
                      <a:lnTo>
                        <a:pt x="1515" y="240"/>
                      </a:lnTo>
                      <a:lnTo>
                        <a:pt x="1514" y="252"/>
                      </a:lnTo>
                      <a:lnTo>
                        <a:pt x="1512" y="265"/>
                      </a:lnTo>
                      <a:lnTo>
                        <a:pt x="1506" y="276"/>
                      </a:lnTo>
                      <a:lnTo>
                        <a:pt x="1500" y="289"/>
                      </a:lnTo>
                      <a:lnTo>
                        <a:pt x="1491" y="300"/>
                      </a:lnTo>
                      <a:lnTo>
                        <a:pt x="1481" y="312"/>
                      </a:lnTo>
                      <a:lnTo>
                        <a:pt x="1469" y="322"/>
                      </a:lnTo>
                      <a:lnTo>
                        <a:pt x="1455" y="334"/>
                      </a:lnTo>
                      <a:lnTo>
                        <a:pt x="1440" y="344"/>
                      </a:lnTo>
                      <a:lnTo>
                        <a:pt x="1423" y="354"/>
                      </a:lnTo>
                      <a:lnTo>
                        <a:pt x="1405" y="365"/>
                      </a:lnTo>
                      <a:lnTo>
                        <a:pt x="1385" y="374"/>
                      </a:lnTo>
                      <a:lnTo>
                        <a:pt x="1364" y="383"/>
                      </a:lnTo>
                      <a:lnTo>
                        <a:pt x="1341" y="392"/>
                      </a:lnTo>
                      <a:lnTo>
                        <a:pt x="1318" y="402"/>
                      </a:lnTo>
                      <a:lnTo>
                        <a:pt x="1293" y="410"/>
                      </a:lnTo>
                      <a:lnTo>
                        <a:pt x="1267" y="418"/>
                      </a:lnTo>
                      <a:lnTo>
                        <a:pt x="1239" y="425"/>
                      </a:lnTo>
                      <a:lnTo>
                        <a:pt x="1210" y="433"/>
                      </a:lnTo>
                      <a:lnTo>
                        <a:pt x="1180" y="439"/>
                      </a:lnTo>
                      <a:lnTo>
                        <a:pt x="1150" y="445"/>
                      </a:lnTo>
                      <a:lnTo>
                        <a:pt x="1118" y="451"/>
                      </a:lnTo>
                      <a:lnTo>
                        <a:pt x="1086" y="457"/>
                      </a:lnTo>
                      <a:lnTo>
                        <a:pt x="1052" y="462"/>
                      </a:lnTo>
                      <a:lnTo>
                        <a:pt x="1018" y="466"/>
                      </a:lnTo>
                      <a:lnTo>
                        <a:pt x="982" y="470"/>
                      </a:lnTo>
                      <a:lnTo>
                        <a:pt x="947" y="473"/>
                      </a:lnTo>
                      <a:lnTo>
                        <a:pt x="910" y="475"/>
                      </a:lnTo>
                      <a:lnTo>
                        <a:pt x="873" y="478"/>
                      </a:lnTo>
                      <a:lnTo>
                        <a:pt x="835" y="479"/>
                      </a:lnTo>
                      <a:lnTo>
                        <a:pt x="797" y="480"/>
                      </a:lnTo>
                      <a:lnTo>
                        <a:pt x="758" y="480"/>
                      </a:lnTo>
                      <a:lnTo>
                        <a:pt x="719" y="480"/>
                      </a:lnTo>
                      <a:lnTo>
                        <a:pt x="681" y="479"/>
                      </a:lnTo>
                      <a:lnTo>
                        <a:pt x="643" y="478"/>
                      </a:lnTo>
                      <a:lnTo>
                        <a:pt x="606" y="475"/>
                      </a:lnTo>
                      <a:lnTo>
                        <a:pt x="569" y="473"/>
                      </a:lnTo>
                      <a:lnTo>
                        <a:pt x="533" y="470"/>
                      </a:lnTo>
                      <a:lnTo>
                        <a:pt x="498" y="466"/>
                      </a:lnTo>
                      <a:lnTo>
                        <a:pt x="463" y="462"/>
                      </a:lnTo>
                      <a:lnTo>
                        <a:pt x="430" y="457"/>
                      </a:lnTo>
                      <a:lnTo>
                        <a:pt x="397" y="451"/>
                      </a:lnTo>
                      <a:lnTo>
                        <a:pt x="365" y="445"/>
                      </a:lnTo>
                      <a:lnTo>
                        <a:pt x="335" y="439"/>
                      </a:lnTo>
                      <a:lnTo>
                        <a:pt x="305" y="433"/>
                      </a:lnTo>
                      <a:lnTo>
                        <a:pt x="277" y="425"/>
                      </a:lnTo>
                      <a:lnTo>
                        <a:pt x="249" y="418"/>
                      </a:lnTo>
                      <a:lnTo>
                        <a:pt x="223" y="410"/>
                      </a:lnTo>
                      <a:lnTo>
                        <a:pt x="197" y="402"/>
                      </a:lnTo>
                      <a:lnTo>
                        <a:pt x="174" y="392"/>
                      </a:lnTo>
                      <a:lnTo>
                        <a:pt x="151" y="383"/>
                      </a:lnTo>
                      <a:lnTo>
                        <a:pt x="130" y="374"/>
                      </a:lnTo>
                      <a:lnTo>
                        <a:pt x="110" y="365"/>
                      </a:lnTo>
                      <a:lnTo>
                        <a:pt x="91" y="354"/>
                      </a:lnTo>
                      <a:lnTo>
                        <a:pt x="75" y="344"/>
                      </a:lnTo>
                      <a:lnTo>
                        <a:pt x="60" y="334"/>
                      </a:lnTo>
                      <a:lnTo>
                        <a:pt x="46" y="322"/>
                      </a:lnTo>
                      <a:lnTo>
                        <a:pt x="35" y="312"/>
                      </a:lnTo>
                      <a:lnTo>
                        <a:pt x="25" y="300"/>
                      </a:lnTo>
                      <a:lnTo>
                        <a:pt x="15" y="289"/>
                      </a:lnTo>
                      <a:lnTo>
                        <a:pt x="8" y="276"/>
                      </a:lnTo>
                      <a:lnTo>
                        <a:pt x="4" y="265"/>
                      </a:lnTo>
                      <a:lnTo>
                        <a:pt x="1" y="252"/>
                      </a:lnTo>
                      <a:lnTo>
                        <a:pt x="0" y="240"/>
                      </a:lnTo>
                      <a:lnTo>
                        <a:pt x="1" y="228"/>
                      </a:lnTo>
                      <a:lnTo>
                        <a:pt x="4" y="215"/>
                      </a:lnTo>
                      <a:lnTo>
                        <a:pt x="8" y="204"/>
                      </a:lnTo>
                      <a:lnTo>
                        <a:pt x="15" y="192"/>
                      </a:lnTo>
                      <a:lnTo>
                        <a:pt x="25" y="181"/>
                      </a:lnTo>
                      <a:lnTo>
                        <a:pt x="35" y="169"/>
                      </a:lnTo>
                      <a:lnTo>
                        <a:pt x="46" y="157"/>
                      </a:lnTo>
                      <a:lnTo>
                        <a:pt x="60" y="147"/>
                      </a:lnTo>
                      <a:lnTo>
                        <a:pt x="75" y="136"/>
                      </a:lnTo>
                      <a:lnTo>
                        <a:pt x="91" y="125"/>
                      </a:lnTo>
                      <a:lnTo>
                        <a:pt x="110" y="116"/>
                      </a:lnTo>
                      <a:lnTo>
                        <a:pt x="130" y="106"/>
                      </a:lnTo>
                      <a:lnTo>
                        <a:pt x="151" y="96"/>
                      </a:lnTo>
                      <a:lnTo>
                        <a:pt x="174" y="87"/>
                      </a:lnTo>
                      <a:lnTo>
                        <a:pt x="197" y="79"/>
                      </a:lnTo>
                      <a:lnTo>
                        <a:pt x="223" y="70"/>
                      </a:lnTo>
                      <a:lnTo>
                        <a:pt x="249" y="62"/>
                      </a:lnTo>
                      <a:lnTo>
                        <a:pt x="277" y="55"/>
                      </a:lnTo>
                      <a:lnTo>
                        <a:pt x="305" y="47"/>
                      </a:lnTo>
                      <a:lnTo>
                        <a:pt x="335" y="41"/>
                      </a:lnTo>
                      <a:lnTo>
                        <a:pt x="365" y="34"/>
                      </a:lnTo>
                      <a:lnTo>
                        <a:pt x="397" y="28"/>
                      </a:lnTo>
                      <a:lnTo>
                        <a:pt x="430" y="24"/>
                      </a:lnTo>
                      <a:lnTo>
                        <a:pt x="463" y="18"/>
                      </a:lnTo>
                      <a:lnTo>
                        <a:pt x="498" y="15"/>
                      </a:lnTo>
                      <a:lnTo>
                        <a:pt x="533" y="10"/>
                      </a:lnTo>
                      <a:lnTo>
                        <a:pt x="569" y="8"/>
                      </a:lnTo>
                      <a:lnTo>
                        <a:pt x="606" y="4"/>
                      </a:lnTo>
                      <a:lnTo>
                        <a:pt x="643" y="2"/>
                      </a:lnTo>
                      <a:lnTo>
                        <a:pt x="681" y="1"/>
                      </a:lnTo>
                      <a:lnTo>
                        <a:pt x="719" y="0"/>
                      </a:lnTo>
                      <a:lnTo>
                        <a:pt x="758" y="0"/>
                      </a:lnTo>
                      <a:close/>
                    </a:path>
                  </a:pathLst>
                </a:custGeom>
                <a:solidFill>
                  <a:srgbClr val="FF162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44" name="Freeform 2199">
                  <a:extLst>
                    <a:ext uri="{FF2B5EF4-FFF2-40B4-BE49-F238E27FC236}">
                      <a16:creationId xmlns:a16="http://schemas.microsoft.com/office/drawing/2014/main" id="{919FDB25-B15D-42B5-ACA7-4EC18E2C75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12" y="3618"/>
                  <a:ext cx="383" cy="124"/>
                </a:xfrm>
                <a:custGeom>
                  <a:avLst/>
                  <a:gdLst>
                    <a:gd name="T0" fmla="*/ 3 w 764"/>
                    <a:gd name="T1" fmla="*/ 1 h 247"/>
                    <a:gd name="T2" fmla="*/ 3 w 764"/>
                    <a:gd name="T3" fmla="*/ 1 h 247"/>
                    <a:gd name="T4" fmla="*/ 3 w 764"/>
                    <a:gd name="T5" fmla="*/ 1 h 247"/>
                    <a:gd name="T6" fmla="*/ 3 w 764"/>
                    <a:gd name="T7" fmla="*/ 1 h 247"/>
                    <a:gd name="T8" fmla="*/ 3 w 764"/>
                    <a:gd name="T9" fmla="*/ 1 h 247"/>
                    <a:gd name="T10" fmla="*/ 3 w 764"/>
                    <a:gd name="T11" fmla="*/ 1 h 247"/>
                    <a:gd name="T12" fmla="*/ 3 w 764"/>
                    <a:gd name="T13" fmla="*/ 1 h 247"/>
                    <a:gd name="T14" fmla="*/ 3 w 764"/>
                    <a:gd name="T15" fmla="*/ 1 h 247"/>
                    <a:gd name="T16" fmla="*/ 3 w 764"/>
                    <a:gd name="T17" fmla="*/ 1 h 247"/>
                    <a:gd name="T18" fmla="*/ 2 w 764"/>
                    <a:gd name="T19" fmla="*/ 1 h 247"/>
                    <a:gd name="T20" fmla="*/ 2 w 764"/>
                    <a:gd name="T21" fmla="*/ 1 h 247"/>
                    <a:gd name="T22" fmla="*/ 2 w 764"/>
                    <a:gd name="T23" fmla="*/ 1 h 247"/>
                    <a:gd name="T24" fmla="*/ 2 w 764"/>
                    <a:gd name="T25" fmla="*/ 1 h 247"/>
                    <a:gd name="T26" fmla="*/ 1 w 764"/>
                    <a:gd name="T27" fmla="*/ 1 h 247"/>
                    <a:gd name="T28" fmla="*/ 1 w 764"/>
                    <a:gd name="T29" fmla="*/ 1 h 247"/>
                    <a:gd name="T30" fmla="*/ 1 w 764"/>
                    <a:gd name="T31" fmla="*/ 1 h 247"/>
                    <a:gd name="T32" fmla="*/ 0 w 764"/>
                    <a:gd name="T33" fmla="*/ 0 h 247"/>
                    <a:gd name="T34" fmla="*/ 1 w 764"/>
                    <a:gd name="T35" fmla="*/ 1 h 247"/>
                    <a:gd name="T36" fmla="*/ 1 w 764"/>
                    <a:gd name="T37" fmla="*/ 1 h 247"/>
                    <a:gd name="T38" fmla="*/ 1 w 764"/>
                    <a:gd name="T39" fmla="*/ 1 h 247"/>
                    <a:gd name="T40" fmla="*/ 2 w 764"/>
                    <a:gd name="T41" fmla="*/ 1 h 247"/>
                    <a:gd name="T42" fmla="*/ 2 w 764"/>
                    <a:gd name="T43" fmla="*/ 1 h 247"/>
                    <a:gd name="T44" fmla="*/ 2 w 764"/>
                    <a:gd name="T45" fmla="*/ 1 h 247"/>
                    <a:gd name="T46" fmla="*/ 2 w 764"/>
                    <a:gd name="T47" fmla="*/ 1 h 247"/>
                    <a:gd name="T48" fmla="*/ 2 w 764"/>
                    <a:gd name="T49" fmla="*/ 1 h 247"/>
                    <a:gd name="T50" fmla="*/ 3 w 764"/>
                    <a:gd name="T51" fmla="*/ 1 h 247"/>
                    <a:gd name="T52" fmla="*/ 3 w 764"/>
                    <a:gd name="T53" fmla="*/ 1 h 247"/>
                    <a:gd name="T54" fmla="*/ 3 w 764"/>
                    <a:gd name="T55" fmla="*/ 1 h 247"/>
                    <a:gd name="T56" fmla="*/ 3 w 764"/>
                    <a:gd name="T57" fmla="*/ 1 h 247"/>
                    <a:gd name="T58" fmla="*/ 3 w 764"/>
                    <a:gd name="T59" fmla="*/ 1 h 247"/>
                    <a:gd name="T60" fmla="*/ 3 w 764"/>
                    <a:gd name="T61" fmla="*/ 1 h 247"/>
                    <a:gd name="T62" fmla="*/ 3 w 764"/>
                    <a:gd name="T63" fmla="*/ 1 h 247"/>
                    <a:gd name="T64" fmla="*/ 3 w 764"/>
                    <a:gd name="T65" fmla="*/ 1 h 247"/>
                    <a:gd name="T66" fmla="*/ 3 w 764"/>
                    <a:gd name="T67" fmla="*/ 1 h 247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764"/>
                    <a:gd name="T103" fmla="*/ 0 h 247"/>
                    <a:gd name="T104" fmla="*/ 764 w 764"/>
                    <a:gd name="T105" fmla="*/ 247 h 247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764" h="247">
                      <a:moveTo>
                        <a:pt x="764" y="247"/>
                      </a:moveTo>
                      <a:lnTo>
                        <a:pt x="764" y="247"/>
                      </a:lnTo>
                      <a:lnTo>
                        <a:pt x="763" y="234"/>
                      </a:lnTo>
                      <a:lnTo>
                        <a:pt x="760" y="221"/>
                      </a:lnTo>
                      <a:lnTo>
                        <a:pt x="755" y="207"/>
                      </a:lnTo>
                      <a:lnTo>
                        <a:pt x="747" y="194"/>
                      </a:lnTo>
                      <a:lnTo>
                        <a:pt x="739" y="183"/>
                      </a:lnTo>
                      <a:lnTo>
                        <a:pt x="727" y="171"/>
                      </a:lnTo>
                      <a:lnTo>
                        <a:pt x="715" y="160"/>
                      </a:lnTo>
                      <a:lnTo>
                        <a:pt x="701" y="148"/>
                      </a:lnTo>
                      <a:lnTo>
                        <a:pt x="686" y="137"/>
                      </a:lnTo>
                      <a:lnTo>
                        <a:pt x="669" y="126"/>
                      </a:lnTo>
                      <a:lnTo>
                        <a:pt x="650" y="116"/>
                      </a:lnTo>
                      <a:lnTo>
                        <a:pt x="631" y="107"/>
                      </a:lnTo>
                      <a:lnTo>
                        <a:pt x="609" y="98"/>
                      </a:lnTo>
                      <a:lnTo>
                        <a:pt x="586" y="87"/>
                      </a:lnTo>
                      <a:lnTo>
                        <a:pt x="562" y="79"/>
                      </a:lnTo>
                      <a:lnTo>
                        <a:pt x="536" y="71"/>
                      </a:lnTo>
                      <a:lnTo>
                        <a:pt x="510" y="63"/>
                      </a:lnTo>
                      <a:lnTo>
                        <a:pt x="482" y="55"/>
                      </a:lnTo>
                      <a:lnTo>
                        <a:pt x="453" y="48"/>
                      </a:lnTo>
                      <a:lnTo>
                        <a:pt x="423" y="41"/>
                      </a:lnTo>
                      <a:lnTo>
                        <a:pt x="393" y="34"/>
                      </a:lnTo>
                      <a:lnTo>
                        <a:pt x="361" y="30"/>
                      </a:lnTo>
                      <a:lnTo>
                        <a:pt x="329" y="24"/>
                      </a:lnTo>
                      <a:lnTo>
                        <a:pt x="294" y="19"/>
                      </a:lnTo>
                      <a:lnTo>
                        <a:pt x="260" y="15"/>
                      </a:lnTo>
                      <a:lnTo>
                        <a:pt x="225" y="11"/>
                      </a:lnTo>
                      <a:lnTo>
                        <a:pt x="190" y="8"/>
                      </a:lnTo>
                      <a:lnTo>
                        <a:pt x="152" y="6"/>
                      </a:lnTo>
                      <a:lnTo>
                        <a:pt x="115" y="3"/>
                      </a:lnTo>
                      <a:lnTo>
                        <a:pt x="77" y="1"/>
                      </a:lnTo>
                      <a:lnTo>
                        <a:pt x="39" y="1"/>
                      </a:lnTo>
                      <a:lnTo>
                        <a:pt x="0" y="0"/>
                      </a:lnTo>
                      <a:lnTo>
                        <a:pt x="0" y="14"/>
                      </a:lnTo>
                      <a:lnTo>
                        <a:pt x="39" y="14"/>
                      </a:lnTo>
                      <a:lnTo>
                        <a:pt x="77" y="15"/>
                      </a:lnTo>
                      <a:lnTo>
                        <a:pt x="115" y="16"/>
                      </a:lnTo>
                      <a:lnTo>
                        <a:pt x="152" y="18"/>
                      </a:lnTo>
                      <a:lnTo>
                        <a:pt x="189" y="20"/>
                      </a:lnTo>
                      <a:lnTo>
                        <a:pt x="224" y="24"/>
                      </a:lnTo>
                      <a:lnTo>
                        <a:pt x="259" y="27"/>
                      </a:lnTo>
                      <a:lnTo>
                        <a:pt x="293" y="32"/>
                      </a:lnTo>
                      <a:lnTo>
                        <a:pt x="327" y="37"/>
                      </a:lnTo>
                      <a:lnTo>
                        <a:pt x="359" y="42"/>
                      </a:lnTo>
                      <a:lnTo>
                        <a:pt x="391" y="48"/>
                      </a:lnTo>
                      <a:lnTo>
                        <a:pt x="421" y="54"/>
                      </a:lnTo>
                      <a:lnTo>
                        <a:pt x="451" y="61"/>
                      </a:lnTo>
                      <a:lnTo>
                        <a:pt x="479" y="68"/>
                      </a:lnTo>
                      <a:lnTo>
                        <a:pt x="506" y="76"/>
                      </a:lnTo>
                      <a:lnTo>
                        <a:pt x="533" y="84"/>
                      </a:lnTo>
                      <a:lnTo>
                        <a:pt x="558" y="92"/>
                      </a:lnTo>
                      <a:lnTo>
                        <a:pt x="582" y="100"/>
                      </a:lnTo>
                      <a:lnTo>
                        <a:pt x="604" y="109"/>
                      </a:lnTo>
                      <a:lnTo>
                        <a:pt x="625" y="118"/>
                      </a:lnTo>
                      <a:lnTo>
                        <a:pt x="644" y="129"/>
                      </a:lnTo>
                      <a:lnTo>
                        <a:pt x="663" y="138"/>
                      </a:lnTo>
                      <a:lnTo>
                        <a:pt x="679" y="148"/>
                      </a:lnTo>
                      <a:lnTo>
                        <a:pt x="694" y="159"/>
                      </a:lnTo>
                      <a:lnTo>
                        <a:pt x="707" y="169"/>
                      </a:lnTo>
                      <a:lnTo>
                        <a:pt x="718" y="181"/>
                      </a:lnTo>
                      <a:lnTo>
                        <a:pt x="728" y="191"/>
                      </a:lnTo>
                      <a:lnTo>
                        <a:pt x="737" y="202"/>
                      </a:lnTo>
                      <a:lnTo>
                        <a:pt x="742" y="214"/>
                      </a:lnTo>
                      <a:lnTo>
                        <a:pt x="747" y="224"/>
                      </a:lnTo>
                      <a:lnTo>
                        <a:pt x="749" y="236"/>
                      </a:lnTo>
                      <a:lnTo>
                        <a:pt x="750" y="247"/>
                      </a:lnTo>
                      <a:lnTo>
                        <a:pt x="764" y="24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45" name="Freeform 2200">
                  <a:extLst>
                    <a:ext uri="{FF2B5EF4-FFF2-40B4-BE49-F238E27FC236}">
                      <a16:creationId xmlns:a16="http://schemas.microsoft.com/office/drawing/2014/main" id="{30AC9B55-9FC2-40C5-9983-68C2E2CBE5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12" y="3742"/>
                  <a:ext cx="383" cy="123"/>
                </a:xfrm>
                <a:custGeom>
                  <a:avLst/>
                  <a:gdLst>
                    <a:gd name="T0" fmla="*/ 0 w 764"/>
                    <a:gd name="T1" fmla="*/ 0 h 247"/>
                    <a:gd name="T2" fmla="*/ 1 w 764"/>
                    <a:gd name="T3" fmla="*/ 0 h 247"/>
                    <a:gd name="T4" fmla="*/ 1 w 764"/>
                    <a:gd name="T5" fmla="*/ 0 h 247"/>
                    <a:gd name="T6" fmla="*/ 1 w 764"/>
                    <a:gd name="T7" fmla="*/ 0 h 247"/>
                    <a:gd name="T8" fmla="*/ 2 w 764"/>
                    <a:gd name="T9" fmla="*/ 0 h 247"/>
                    <a:gd name="T10" fmla="*/ 2 w 764"/>
                    <a:gd name="T11" fmla="*/ 0 h 247"/>
                    <a:gd name="T12" fmla="*/ 2 w 764"/>
                    <a:gd name="T13" fmla="*/ 0 h 247"/>
                    <a:gd name="T14" fmla="*/ 2 w 764"/>
                    <a:gd name="T15" fmla="*/ 0 h 247"/>
                    <a:gd name="T16" fmla="*/ 3 w 764"/>
                    <a:gd name="T17" fmla="*/ 0 h 247"/>
                    <a:gd name="T18" fmla="*/ 3 w 764"/>
                    <a:gd name="T19" fmla="*/ 0 h 247"/>
                    <a:gd name="T20" fmla="*/ 3 w 764"/>
                    <a:gd name="T21" fmla="*/ 0 h 247"/>
                    <a:gd name="T22" fmla="*/ 3 w 764"/>
                    <a:gd name="T23" fmla="*/ 0 h 247"/>
                    <a:gd name="T24" fmla="*/ 3 w 764"/>
                    <a:gd name="T25" fmla="*/ 0 h 247"/>
                    <a:gd name="T26" fmla="*/ 3 w 764"/>
                    <a:gd name="T27" fmla="*/ 0 h 247"/>
                    <a:gd name="T28" fmla="*/ 3 w 764"/>
                    <a:gd name="T29" fmla="*/ 0 h 247"/>
                    <a:gd name="T30" fmla="*/ 3 w 764"/>
                    <a:gd name="T31" fmla="*/ 0 h 247"/>
                    <a:gd name="T32" fmla="*/ 3 w 764"/>
                    <a:gd name="T33" fmla="*/ 0 h 247"/>
                    <a:gd name="T34" fmla="*/ 3 w 764"/>
                    <a:gd name="T35" fmla="*/ 0 h 247"/>
                    <a:gd name="T36" fmla="*/ 3 w 764"/>
                    <a:gd name="T37" fmla="*/ 0 h 247"/>
                    <a:gd name="T38" fmla="*/ 3 w 764"/>
                    <a:gd name="T39" fmla="*/ 0 h 247"/>
                    <a:gd name="T40" fmla="*/ 3 w 764"/>
                    <a:gd name="T41" fmla="*/ 0 h 247"/>
                    <a:gd name="T42" fmla="*/ 3 w 764"/>
                    <a:gd name="T43" fmla="*/ 0 h 247"/>
                    <a:gd name="T44" fmla="*/ 3 w 764"/>
                    <a:gd name="T45" fmla="*/ 0 h 247"/>
                    <a:gd name="T46" fmla="*/ 3 w 764"/>
                    <a:gd name="T47" fmla="*/ 0 h 247"/>
                    <a:gd name="T48" fmla="*/ 3 w 764"/>
                    <a:gd name="T49" fmla="*/ 0 h 247"/>
                    <a:gd name="T50" fmla="*/ 2 w 764"/>
                    <a:gd name="T51" fmla="*/ 0 h 247"/>
                    <a:gd name="T52" fmla="*/ 2 w 764"/>
                    <a:gd name="T53" fmla="*/ 0 h 247"/>
                    <a:gd name="T54" fmla="*/ 2 w 764"/>
                    <a:gd name="T55" fmla="*/ 0 h 247"/>
                    <a:gd name="T56" fmla="*/ 2 w 764"/>
                    <a:gd name="T57" fmla="*/ 0 h 247"/>
                    <a:gd name="T58" fmla="*/ 2 w 764"/>
                    <a:gd name="T59" fmla="*/ 0 h 247"/>
                    <a:gd name="T60" fmla="*/ 1 w 764"/>
                    <a:gd name="T61" fmla="*/ 0 h 247"/>
                    <a:gd name="T62" fmla="*/ 1 w 764"/>
                    <a:gd name="T63" fmla="*/ 0 h 247"/>
                    <a:gd name="T64" fmla="*/ 1 w 764"/>
                    <a:gd name="T65" fmla="*/ 0 h 247"/>
                    <a:gd name="T66" fmla="*/ 0 w 764"/>
                    <a:gd name="T67" fmla="*/ 0 h 247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764"/>
                    <a:gd name="T103" fmla="*/ 0 h 247"/>
                    <a:gd name="T104" fmla="*/ 764 w 764"/>
                    <a:gd name="T105" fmla="*/ 247 h 247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764" h="247">
                      <a:moveTo>
                        <a:pt x="0" y="247"/>
                      </a:moveTo>
                      <a:lnTo>
                        <a:pt x="0" y="247"/>
                      </a:lnTo>
                      <a:lnTo>
                        <a:pt x="39" y="247"/>
                      </a:lnTo>
                      <a:lnTo>
                        <a:pt x="77" y="246"/>
                      </a:lnTo>
                      <a:lnTo>
                        <a:pt x="115" y="243"/>
                      </a:lnTo>
                      <a:lnTo>
                        <a:pt x="152" y="242"/>
                      </a:lnTo>
                      <a:lnTo>
                        <a:pt x="190" y="239"/>
                      </a:lnTo>
                      <a:lnTo>
                        <a:pt x="225" y="235"/>
                      </a:lnTo>
                      <a:lnTo>
                        <a:pt x="260" y="232"/>
                      </a:lnTo>
                      <a:lnTo>
                        <a:pt x="294" y="227"/>
                      </a:lnTo>
                      <a:lnTo>
                        <a:pt x="329" y="223"/>
                      </a:lnTo>
                      <a:lnTo>
                        <a:pt x="361" y="218"/>
                      </a:lnTo>
                      <a:lnTo>
                        <a:pt x="393" y="212"/>
                      </a:lnTo>
                      <a:lnTo>
                        <a:pt x="423" y="205"/>
                      </a:lnTo>
                      <a:lnTo>
                        <a:pt x="453" y="199"/>
                      </a:lnTo>
                      <a:lnTo>
                        <a:pt x="482" y="192"/>
                      </a:lnTo>
                      <a:lnTo>
                        <a:pt x="510" y="184"/>
                      </a:lnTo>
                      <a:lnTo>
                        <a:pt x="536" y="177"/>
                      </a:lnTo>
                      <a:lnTo>
                        <a:pt x="562" y="167"/>
                      </a:lnTo>
                      <a:lnTo>
                        <a:pt x="586" y="159"/>
                      </a:lnTo>
                      <a:lnTo>
                        <a:pt x="609" y="150"/>
                      </a:lnTo>
                      <a:lnTo>
                        <a:pt x="631" y="140"/>
                      </a:lnTo>
                      <a:lnTo>
                        <a:pt x="650" y="131"/>
                      </a:lnTo>
                      <a:lnTo>
                        <a:pt x="669" y="120"/>
                      </a:lnTo>
                      <a:lnTo>
                        <a:pt x="686" y="110"/>
                      </a:lnTo>
                      <a:lnTo>
                        <a:pt x="701" y="98"/>
                      </a:lnTo>
                      <a:lnTo>
                        <a:pt x="715" y="88"/>
                      </a:lnTo>
                      <a:lnTo>
                        <a:pt x="727" y="76"/>
                      </a:lnTo>
                      <a:lnTo>
                        <a:pt x="739" y="64"/>
                      </a:lnTo>
                      <a:lnTo>
                        <a:pt x="747" y="52"/>
                      </a:lnTo>
                      <a:lnTo>
                        <a:pt x="755" y="40"/>
                      </a:lnTo>
                      <a:lnTo>
                        <a:pt x="760" y="27"/>
                      </a:lnTo>
                      <a:lnTo>
                        <a:pt x="763" y="13"/>
                      </a:lnTo>
                      <a:lnTo>
                        <a:pt x="764" y="0"/>
                      </a:lnTo>
                      <a:lnTo>
                        <a:pt x="750" y="0"/>
                      </a:lnTo>
                      <a:lnTo>
                        <a:pt x="749" y="12"/>
                      </a:lnTo>
                      <a:lnTo>
                        <a:pt x="747" y="22"/>
                      </a:lnTo>
                      <a:lnTo>
                        <a:pt x="742" y="34"/>
                      </a:lnTo>
                      <a:lnTo>
                        <a:pt x="737" y="44"/>
                      </a:lnTo>
                      <a:lnTo>
                        <a:pt x="728" y="56"/>
                      </a:lnTo>
                      <a:lnTo>
                        <a:pt x="718" y="67"/>
                      </a:lnTo>
                      <a:lnTo>
                        <a:pt x="707" y="78"/>
                      </a:lnTo>
                      <a:lnTo>
                        <a:pt x="694" y="88"/>
                      </a:lnTo>
                      <a:lnTo>
                        <a:pt x="679" y="98"/>
                      </a:lnTo>
                      <a:lnTo>
                        <a:pt x="663" y="109"/>
                      </a:lnTo>
                      <a:lnTo>
                        <a:pt x="644" y="119"/>
                      </a:lnTo>
                      <a:lnTo>
                        <a:pt x="625" y="128"/>
                      </a:lnTo>
                      <a:lnTo>
                        <a:pt x="604" y="137"/>
                      </a:lnTo>
                      <a:lnTo>
                        <a:pt x="582" y="147"/>
                      </a:lnTo>
                      <a:lnTo>
                        <a:pt x="558" y="155"/>
                      </a:lnTo>
                      <a:lnTo>
                        <a:pt x="533" y="164"/>
                      </a:lnTo>
                      <a:lnTo>
                        <a:pt x="506" y="171"/>
                      </a:lnTo>
                      <a:lnTo>
                        <a:pt x="479" y="179"/>
                      </a:lnTo>
                      <a:lnTo>
                        <a:pt x="451" y="186"/>
                      </a:lnTo>
                      <a:lnTo>
                        <a:pt x="421" y="193"/>
                      </a:lnTo>
                      <a:lnTo>
                        <a:pt x="391" y="199"/>
                      </a:lnTo>
                      <a:lnTo>
                        <a:pt x="359" y="204"/>
                      </a:lnTo>
                      <a:lnTo>
                        <a:pt x="327" y="210"/>
                      </a:lnTo>
                      <a:lnTo>
                        <a:pt x="293" y="215"/>
                      </a:lnTo>
                      <a:lnTo>
                        <a:pt x="259" y="219"/>
                      </a:lnTo>
                      <a:lnTo>
                        <a:pt x="224" y="223"/>
                      </a:lnTo>
                      <a:lnTo>
                        <a:pt x="189" y="226"/>
                      </a:lnTo>
                      <a:lnTo>
                        <a:pt x="152" y="228"/>
                      </a:lnTo>
                      <a:lnTo>
                        <a:pt x="115" y="231"/>
                      </a:lnTo>
                      <a:lnTo>
                        <a:pt x="77" y="232"/>
                      </a:lnTo>
                      <a:lnTo>
                        <a:pt x="39" y="233"/>
                      </a:lnTo>
                      <a:lnTo>
                        <a:pt x="0" y="233"/>
                      </a:lnTo>
                      <a:lnTo>
                        <a:pt x="0" y="24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46" name="Freeform 2201">
                  <a:extLst>
                    <a:ext uri="{FF2B5EF4-FFF2-40B4-BE49-F238E27FC236}">
                      <a16:creationId xmlns:a16="http://schemas.microsoft.com/office/drawing/2014/main" id="{C31D319D-E7ED-48FF-8216-262C88C858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30" y="3742"/>
                  <a:ext cx="382" cy="123"/>
                </a:xfrm>
                <a:custGeom>
                  <a:avLst/>
                  <a:gdLst>
                    <a:gd name="T0" fmla="*/ 0 w 765"/>
                    <a:gd name="T1" fmla="*/ 0 h 247"/>
                    <a:gd name="T2" fmla="*/ 0 w 765"/>
                    <a:gd name="T3" fmla="*/ 0 h 247"/>
                    <a:gd name="T4" fmla="*/ 0 w 765"/>
                    <a:gd name="T5" fmla="*/ 0 h 247"/>
                    <a:gd name="T6" fmla="*/ 0 w 765"/>
                    <a:gd name="T7" fmla="*/ 0 h 247"/>
                    <a:gd name="T8" fmla="*/ 0 w 765"/>
                    <a:gd name="T9" fmla="*/ 0 h 247"/>
                    <a:gd name="T10" fmla="*/ 0 w 765"/>
                    <a:gd name="T11" fmla="*/ 0 h 247"/>
                    <a:gd name="T12" fmla="*/ 0 w 765"/>
                    <a:gd name="T13" fmla="*/ 0 h 247"/>
                    <a:gd name="T14" fmla="*/ 0 w 765"/>
                    <a:gd name="T15" fmla="*/ 0 h 247"/>
                    <a:gd name="T16" fmla="*/ 0 w 765"/>
                    <a:gd name="T17" fmla="*/ 0 h 247"/>
                    <a:gd name="T18" fmla="*/ 1 w 765"/>
                    <a:gd name="T19" fmla="*/ 0 h 247"/>
                    <a:gd name="T20" fmla="*/ 1 w 765"/>
                    <a:gd name="T21" fmla="*/ 0 h 247"/>
                    <a:gd name="T22" fmla="*/ 1 w 765"/>
                    <a:gd name="T23" fmla="*/ 0 h 247"/>
                    <a:gd name="T24" fmla="*/ 1 w 765"/>
                    <a:gd name="T25" fmla="*/ 0 h 247"/>
                    <a:gd name="T26" fmla="*/ 2 w 765"/>
                    <a:gd name="T27" fmla="*/ 0 h 247"/>
                    <a:gd name="T28" fmla="*/ 2 w 765"/>
                    <a:gd name="T29" fmla="*/ 0 h 247"/>
                    <a:gd name="T30" fmla="*/ 2 w 765"/>
                    <a:gd name="T31" fmla="*/ 0 h 247"/>
                    <a:gd name="T32" fmla="*/ 2 w 765"/>
                    <a:gd name="T33" fmla="*/ 0 h 247"/>
                    <a:gd name="T34" fmla="*/ 2 w 765"/>
                    <a:gd name="T35" fmla="*/ 0 h 247"/>
                    <a:gd name="T36" fmla="*/ 2 w 765"/>
                    <a:gd name="T37" fmla="*/ 0 h 247"/>
                    <a:gd name="T38" fmla="*/ 2 w 765"/>
                    <a:gd name="T39" fmla="*/ 0 h 247"/>
                    <a:gd name="T40" fmla="*/ 1 w 765"/>
                    <a:gd name="T41" fmla="*/ 0 h 247"/>
                    <a:gd name="T42" fmla="*/ 1 w 765"/>
                    <a:gd name="T43" fmla="*/ 0 h 247"/>
                    <a:gd name="T44" fmla="*/ 1 w 765"/>
                    <a:gd name="T45" fmla="*/ 0 h 247"/>
                    <a:gd name="T46" fmla="*/ 1 w 765"/>
                    <a:gd name="T47" fmla="*/ 0 h 247"/>
                    <a:gd name="T48" fmla="*/ 1 w 765"/>
                    <a:gd name="T49" fmla="*/ 0 h 247"/>
                    <a:gd name="T50" fmla="*/ 0 w 765"/>
                    <a:gd name="T51" fmla="*/ 0 h 247"/>
                    <a:gd name="T52" fmla="*/ 0 w 765"/>
                    <a:gd name="T53" fmla="*/ 0 h 247"/>
                    <a:gd name="T54" fmla="*/ 0 w 765"/>
                    <a:gd name="T55" fmla="*/ 0 h 247"/>
                    <a:gd name="T56" fmla="*/ 0 w 765"/>
                    <a:gd name="T57" fmla="*/ 0 h 247"/>
                    <a:gd name="T58" fmla="*/ 0 w 765"/>
                    <a:gd name="T59" fmla="*/ 0 h 247"/>
                    <a:gd name="T60" fmla="*/ 0 w 765"/>
                    <a:gd name="T61" fmla="*/ 0 h 247"/>
                    <a:gd name="T62" fmla="*/ 0 w 765"/>
                    <a:gd name="T63" fmla="*/ 0 h 247"/>
                    <a:gd name="T64" fmla="*/ 0 w 765"/>
                    <a:gd name="T65" fmla="*/ 0 h 247"/>
                    <a:gd name="T66" fmla="*/ 0 w 765"/>
                    <a:gd name="T67" fmla="*/ 0 h 247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765"/>
                    <a:gd name="T103" fmla="*/ 0 h 247"/>
                    <a:gd name="T104" fmla="*/ 765 w 765"/>
                    <a:gd name="T105" fmla="*/ 247 h 247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765" h="24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13"/>
                      </a:lnTo>
                      <a:lnTo>
                        <a:pt x="5" y="27"/>
                      </a:lnTo>
                      <a:lnTo>
                        <a:pt x="10" y="40"/>
                      </a:lnTo>
                      <a:lnTo>
                        <a:pt x="17" y="52"/>
                      </a:lnTo>
                      <a:lnTo>
                        <a:pt x="26" y="64"/>
                      </a:lnTo>
                      <a:lnTo>
                        <a:pt x="37" y="76"/>
                      </a:lnTo>
                      <a:lnTo>
                        <a:pt x="49" y="88"/>
                      </a:lnTo>
                      <a:lnTo>
                        <a:pt x="63" y="98"/>
                      </a:lnTo>
                      <a:lnTo>
                        <a:pt x="79" y="110"/>
                      </a:lnTo>
                      <a:lnTo>
                        <a:pt x="96" y="120"/>
                      </a:lnTo>
                      <a:lnTo>
                        <a:pt x="114" y="131"/>
                      </a:lnTo>
                      <a:lnTo>
                        <a:pt x="134" y="140"/>
                      </a:lnTo>
                      <a:lnTo>
                        <a:pt x="156" y="150"/>
                      </a:lnTo>
                      <a:lnTo>
                        <a:pt x="179" y="159"/>
                      </a:lnTo>
                      <a:lnTo>
                        <a:pt x="203" y="167"/>
                      </a:lnTo>
                      <a:lnTo>
                        <a:pt x="227" y="177"/>
                      </a:lnTo>
                      <a:lnTo>
                        <a:pt x="254" y="184"/>
                      </a:lnTo>
                      <a:lnTo>
                        <a:pt x="281" y="192"/>
                      </a:lnTo>
                      <a:lnTo>
                        <a:pt x="311" y="199"/>
                      </a:lnTo>
                      <a:lnTo>
                        <a:pt x="341" y="205"/>
                      </a:lnTo>
                      <a:lnTo>
                        <a:pt x="371" y="212"/>
                      </a:lnTo>
                      <a:lnTo>
                        <a:pt x="403" y="218"/>
                      </a:lnTo>
                      <a:lnTo>
                        <a:pt x="436" y="223"/>
                      </a:lnTo>
                      <a:lnTo>
                        <a:pt x="470" y="227"/>
                      </a:lnTo>
                      <a:lnTo>
                        <a:pt x="505" y="232"/>
                      </a:lnTo>
                      <a:lnTo>
                        <a:pt x="539" y="235"/>
                      </a:lnTo>
                      <a:lnTo>
                        <a:pt x="576" y="239"/>
                      </a:lnTo>
                      <a:lnTo>
                        <a:pt x="612" y="242"/>
                      </a:lnTo>
                      <a:lnTo>
                        <a:pt x="650" y="243"/>
                      </a:lnTo>
                      <a:lnTo>
                        <a:pt x="688" y="246"/>
                      </a:lnTo>
                      <a:lnTo>
                        <a:pt x="726" y="247"/>
                      </a:lnTo>
                      <a:lnTo>
                        <a:pt x="765" y="247"/>
                      </a:lnTo>
                      <a:lnTo>
                        <a:pt x="765" y="233"/>
                      </a:lnTo>
                      <a:lnTo>
                        <a:pt x="726" y="233"/>
                      </a:lnTo>
                      <a:lnTo>
                        <a:pt x="688" y="232"/>
                      </a:lnTo>
                      <a:lnTo>
                        <a:pt x="650" y="231"/>
                      </a:lnTo>
                      <a:lnTo>
                        <a:pt x="613" y="228"/>
                      </a:lnTo>
                      <a:lnTo>
                        <a:pt x="576" y="226"/>
                      </a:lnTo>
                      <a:lnTo>
                        <a:pt x="540" y="223"/>
                      </a:lnTo>
                      <a:lnTo>
                        <a:pt x="506" y="219"/>
                      </a:lnTo>
                      <a:lnTo>
                        <a:pt x="471" y="215"/>
                      </a:lnTo>
                      <a:lnTo>
                        <a:pt x="438" y="210"/>
                      </a:lnTo>
                      <a:lnTo>
                        <a:pt x="406" y="204"/>
                      </a:lnTo>
                      <a:lnTo>
                        <a:pt x="373" y="199"/>
                      </a:lnTo>
                      <a:lnTo>
                        <a:pt x="343" y="193"/>
                      </a:lnTo>
                      <a:lnTo>
                        <a:pt x="314" y="186"/>
                      </a:lnTo>
                      <a:lnTo>
                        <a:pt x="285" y="179"/>
                      </a:lnTo>
                      <a:lnTo>
                        <a:pt x="257" y="171"/>
                      </a:lnTo>
                      <a:lnTo>
                        <a:pt x="232" y="164"/>
                      </a:lnTo>
                      <a:lnTo>
                        <a:pt x="206" y="155"/>
                      </a:lnTo>
                      <a:lnTo>
                        <a:pt x="182" y="147"/>
                      </a:lnTo>
                      <a:lnTo>
                        <a:pt x="160" y="137"/>
                      </a:lnTo>
                      <a:lnTo>
                        <a:pt x="140" y="128"/>
                      </a:lnTo>
                      <a:lnTo>
                        <a:pt x="120" y="119"/>
                      </a:lnTo>
                      <a:lnTo>
                        <a:pt x="102" y="109"/>
                      </a:lnTo>
                      <a:lnTo>
                        <a:pt x="86" y="98"/>
                      </a:lnTo>
                      <a:lnTo>
                        <a:pt x="71" y="88"/>
                      </a:lnTo>
                      <a:lnTo>
                        <a:pt x="57" y="78"/>
                      </a:lnTo>
                      <a:lnTo>
                        <a:pt x="46" y="67"/>
                      </a:lnTo>
                      <a:lnTo>
                        <a:pt x="36" y="56"/>
                      </a:lnTo>
                      <a:lnTo>
                        <a:pt x="28" y="44"/>
                      </a:lnTo>
                      <a:lnTo>
                        <a:pt x="22" y="34"/>
                      </a:lnTo>
                      <a:lnTo>
                        <a:pt x="18" y="22"/>
                      </a:lnTo>
                      <a:lnTo>
                        <a:pt x="14" y="12"/>
                      </a:lnTo>
                      <a:lnTo>
                        <a:pt x="1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47" name="Freeform 2202">
                  <a:extLst>
                    <a:ext uri="{FF2B5EF4-FFF2-40B4-BE49-F238E27FC236}">
                      <a16:creationId xmlns:a16="http://schemas.microsoft.com/office/drawing/2014/main" id="{FE12C941-DC7B-4786-B107-B0439A4927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30" y="3618"/>
                  <a:ext cx="382" cy="124"/>
                </a:xfrm>
                <a:custGeom>
                  <a:avLst/>
                  <a:gdLst>
                    <a:gd name="T0" fmla="*/ 2 w 765"/>
                    <a:gd name="T1" fmla="*/ 0 h 247"/>
                    <a:gd name="T2" fmla="*/ 2 w 765"/>
                    <a:gd name="T3" fmla="*/ 1 h 247"/>
                    <a:gd name="T4" fmla="*/ 2 w 765"/>
                    <a:gd name="T5" fmla="*/ 1 h 247"/>
                    <a:gd name="T6" fmla="*/ 2 w 765"/>
                    <a:gd name="T7" fmla="*/ 1 h 247"/>
                    <a:gd name="T8" fmla="*/ 1 w 765"/>
                    <a:gd name="T9" fmla="*/ 1 h 247"/>
                    <a:gd name="T10" fmla="*/ 1 w 765"/>
                    <a:gd name="T11" fmla="*/ 1 h 247"/>
                    <a:gd name="T12" fmla="*/ 1 w 765"/>
                    <a:gd name="T13" fmla="*/ 1 h 247"/>
                    <a:gd name="T14" fmla="*/ 1 w 765"/>
                    <a:gd name="T15" fmla="*/ 1 h 247"/>
                    <a:gd name="T16" fmla="*/ 0 w 765"/>
                    <a:gd name="T17" fmla="*/ 1 h 247"/>
                    <a:gd name="T18" fmla="*/ 0 w 765"/>
                    <a:gd name="T19" fmla="*/ 1 h 247"/>
                    <a:gd name="T20" fmla="*/ 0 w 765"/>
                    <a:gd name="T21" fmla="*/ 1 h 247"/>
                    <a:gd name="T22" fmla="*/ 0 w 765"/>
                    <a:gd name="T23" fmla="*/ 1 h 247"/>
                    <a:gd name="T24" fmla="*/ 0 w 765"/>
                    <a:gd name="T25" fmla="*/ 1 h 247"/>
                    <a:gd name="T26" fmla="*/ 0 w 765"/>
                    <a:gd name="T27" fmla="*/ 1 h 247"/>
                    <a:gd name="T28" fmla="*/ 0 w 765"/>
                    <a:gd name="T29" fmla="*/ 1 h 247"/>
                    <a:gd name="T30" fmla="*/ 0 w 765"/>
                    <a:gd name="T31" fmla="*/ 1 h 247"/>
                    <a:gd name="T32" fmla="*/ 0 w 765"/>
                    <a:gd name="T33" fmla="*/ 1 h 247"/>
                    <a:gd name="T34" fmla="*/ 0 w 765"/>
                    <a:gd name="T35" fmla="*/ 1 h 247"/>
                    <a:gd name="T36" fmla="*/ 0 w 765"/>
                    <a:gd name="T37" fmla="*/ 1 h 247"/>
                    <a:gd name="T38" fmla="*/ 0 w 765"/>
                    <a:gd name="T39" fmla="*/ 1 h 247"/>
                    <a:gd name="T40" fmla="*/ 0 w 765"/>
                    <a:gd name="T41" fmla="*/ 1 h 247"/>
                    <a:gd name="T42" fmla="*/ 0 w 765"/>
                    <a:gd name="T43" fmla="*/ 1 h 247"/>
                    <a:gd name="T44" fmla="*/ 0 w 765"/>
                    <a:gd name="T45" fmla="*/ 1 h 247"/>
                    <a:gd name="T46" fmla="*/ 0 w 765"/>
                    <a:gd name="T47" fmla="*/ 1 h 247"/>
                    <a:gd name="T48" fmla="*/ 0 w 765"/>
                    <a:gd name="T49" fmla="*/ 1 h 247"/>
                    <a:gd name="T50" fmla="*/ 1 w 765"/>
                    <a:gd name="T51" fmla="*/ 1 h 247"/>
                    <a:gd name="T52" fmla="*/ 1 w 765"/>
                    <a:gd name="T53" fmla="*/ 1 h 247"/>
                    <a:gd name="T54" fmla="*/ 1 w 765"/>
                    <a:gd name="T55" fmla="*/ 1 h 247"/>
                    <a:gd name="T56" fmla="*/ 1 w 765"/>
                    <a:gd name="T57" fmla="*/ 1 h 247"/>
                    <a:gd name="T58" fmla="*/ 1 w 765"/>
                    <a:gd name="T59" fmla="*/ 1 h 247"/>
                    <a:gd name="T60" fmla="*/ 2 w 765"/>
                    <a:gd name="T61" fmla="*/ 1 h 247"/>
                    <a:gd name="T62" fmla="*/ 2 w 765"/>
                    <a:gd name="T63" fmla="*/ 1 h 247"/>
                    <a:gd name="T64" fmla="*/ 2 w 765"/>
                    <a:gd name="T65" fmla="*/ 1 h 247"/>
                    <a:gd name="T66" fmla="*/ 2 w 765"/>
                    <a:gd name="T67" fmla="*/ 1 h 247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765"/>
                    <a:gd name="T103" fmla="*/ 0 h 247"/>
                    <a:gd name="T104" fmla="*/ 765 w 765"/>
                    <a:gd name="T105" fmla="*/ 247 h 247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765" h="247">
                      <a:moveTo>
                        <a:pt x="765" y="0"/>
                      </a:moveTo>
                      <a:lnTo>
                        <a:pt x="765" y="0"/>
                      </a:lnTo>
                      <a:lnTo>
                        <a:pt x="726" y="1"/>
                      </a:lnTo>
                      <a:lnTo>
                        <a:pt x="688" y="1"/>
                      </a:lnTo>
                      <a:lnTo>
                        <a:pt x="650" y="3"/>
                      </a:lnTo>
                      <a:lnTo>
                        <a:pt x="612" y="6"/>
                      </a:lnTo>
                      <a:lnTo>
                        <a:pt x="576" y="8"/>
                      </a:lnTo>
                      <a:lnTo>
                        <a:pt x="539" y="11"/>
                      </a:lnTo>
                      <a:lnTo>
                        <a:pt x="505" y="15"/>
                      </a:lnTo>
                      <a:lnTo>
                        <a:pt x="470" y="19"/>
                      </a:lnTo>
                      <a:lnTo>
                        <a:pt x="436" y="24"/>
                      </a:lnTo>
                      <a:lnTo>
                        <a:pt x="403" y="30"/>
                      </a:lnTo>
                      <a:lnTo>
                        <a:pt x="371" y="34"/>
                      </a:lnTo>
                      <a:lnTo>
                        <a:pt x="341" y="41"/>
                      </a:lnTo>
                      <a:lnTo>
                        <a:pt x="311" y="48"/>
                      </a:lnTo>
                      <a:lnTo>
                        <a:pt x="281" y="55"/>
                      </a:lnTo>
                      <a:lnTo>
                        <a:pt x="254" y="63"/>
                      </a:lnTo>
                      <a:lnTo>
                        <a:pt x="227" y="71"/>
                      </a:lnTo>
                      <a:lnTo>
                        <a:pt x="203" y="79"/>
                      </a:lnTo>
                      <a:lnTo>
                        <a:pt x="179" y="87"/>
                      </a:lnTo>
                      <a:lnTo>
                        <a:pt x="156" y="98"/>
                      </a:lnTo>
                      <a:lnTo>
                        <a:pt x="134" y="107"/>
                      </a:lnTo>
                      <a:lnTo>
                        <a:pt x="114" y="116"/>
                      </a:lnTo>
                      <a:lnTo>
                        <a:pt x="96" y="126"/>
                      </a:lnTo>
                      <a:lnTo>
                        <a:pt x="79" y="137"/>
                      </a:lnTo>
                      <a:lnTo>
                        <a:pt x="63" y="148"/>
                      </a:lnTo>
                      <a:lnTo>
                        <a:pt x="49" y="160"/>
                      </a:lnTo>
                      <a:lnTo>
                        <a:pt x="37" y="171"/>
                      </a:lnTo>
                      <a:lnTo>
                        <a:pt x="26" y="183"/>
                      </a:lnTo>
                      <a:lnTo>
                        <a:pt x="17" y="194"/>
                      </a:lnTo>
                      <a:lnTo>
                        <a:pt x="10" y="207"/>
                      </a:lnTo>
                      <a:lnTo>
                        <a:pt x="5" y="221"/>
                      </a:lnTo>
                      <a:lnTo>
                        <a:pt x="2" y="234"/>
                      </a:lnTo>
                      <a:lnTo>
                        <a:pt x="0" y="247"/>
                      </a:lnTo>
                      <a:lnTo>
                        <a:pt x="14" y="247"/>
                      </a:lnTo>
                      <a:lnTo>
                        <a:pt x="14" y="236"/>
                      </a:lnTo>
                      <a:lnTo>
                        <a:pt x="18" y="224"/>
                      </a:lnTo>
                      <a:lnTo>
                        <a:pt x="22" y="214"/>
                      </a:lnTo>
                      <a:lnTo>
                        <a:pt x="28" y="202"/>
                      </a:lnTo>
                      <a:lnTo>
                        <a:pt x="36" y="191"/>
                      </a:lnTo>
                      <a:lnTo>
                        <a:pt x="46" y="181"/>
                      </a:lnTo>
                      <a:lnTo>
                        <a:pt x="57" y="169"/>
                      </a:lnTo>
                      <a:lnTo>
                        <a:pt x="71" y="159"/>
                      </a:lnTo>
                      <a:lnTo>
                        <a:pt x="86" y="148"/>
                      </a:lnTo>
                      <a:lnTo>
                        <a:pt x="102" y="138"/>
                      </a:lnTo>
                      <a:lnTo>
                        <a:pt x="120" y="129"/>
                      </a:lnTo>
                      <a:lnTo>
                        <a:pt x="140" y="118"/>
                      </a:lnTo>
                      <a:lnTo>
                        <a:pt x="160" y="109"/>
                      </a:lnTo>
                      <a:lnTo>
                        <a:pt x="182" y="100"/>
                      </a:lnTo>
                      <a:lnTo>
                        <a:pt x="206" y="92"/>
                      </a:lnTo>
                      <a:lnTo>
                        <a:pt x="232" y="84"/>
                      </a:lnTo>
                      <a:lnTo>
                        <a:pt x="257" y="76"/>
                      </a:lnTo>
                      <a:lnTo>
                        <a:pt x="285" y="68"/>
                      </a:lnTo>
                      <a:lnTo>
                        <a:pt x="314" y="61"/>
                      </a:lnTo>
                      <a:lnTo>
                        <a:pt x="343" y="54"/>
                      </a:lnTo>
                      <a:lnTo>
                        <a:pt x="373" y="48"/>
                      </a:lnTo>
                      <a:lnTo>
                        <a:pt x="406" y="42"/>
                      </a:lnTo>
                      <a:lnTo>
                        <a:pt x="438" y="37"/>
                      </a:lnTo>
                      <a:lnTo>
                        <a:pt x="471" y="32"/>
                      </a:lnTo>
                      <a:lnTo>
                        <a:pt x="506" y="27"/>
                      </a:lnTo>
                      <a:lnTo>
                        <a:pt x="540" y="24"/>
                      </a:lnTo>
                      <a:lnTo>
                        <a:pt x="576" y="20"/>
                      </a:lnTo>
                      <a:lnTo>
                        <a:pt x="613" y="18"/>
                      </a:lnTo>
                      <a:lnTo>
                        <a:pt x="650" y="16"/>
                      </a:lnTo>
                      <a:lnTo>
                        <a:pt x="688" y="15"/>
                      </a:lnTo>
                      <a:lnTo>
                        <a:pt x="726" y="14"/>
                      </a:lnTo>
                      <a:lnTo>
                        <a:pt x="765" y="14"/>
                      </a:lnTo>
                      <a:lnTo>
                        <a:pt x="76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48" name="Freeform 2203">
                  <a:extLst>
                    <a:ext uri="{FF2B5EF4-FFF2-40B4-BE49-F238E27FC236}">
                      <a16:creationId xmlns:a16="http://schemas.microsoft.com/office/drawing/2014/main" id="{9602171C-29C7-4129-8FB4-2C502CA654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07" y="3684"/>
                  <a:ext cx="88" cy="115"/>
                </a:xfrm>
                <a:custGeom>
                  <a:avLst/>
                  <a:gdLst>
                    <a:gd name="T0" fmla="*/ 0 w 177"/>
                    <a:gd name="T1" fmla="*/ 0 h 230"/>
                    <a:gd name="T2" fmla="*/ 0 w 177"/>
                    <a:gd name="T3" fmla="*/ 0 h 230"/>
                    <a:gd name="T4" fmla="*/ 0 w 177"/>
                    <a:gd name="T5" fmla="*/ 1 h 230"/>
                    <a:gd name="T6" fmla="*/ 0 w 177"/>
                    <a:gd name="T7" fmla="*/ 1 h 230"/>
                    <a:gd name="T8" fmla="*/ 0 w 177"/>
                    <a:gd name="T9" fmla="*/ 1 h 230"/>
                    <a:gd name="T10" fmla="*/ 0 w 177"/>
                    <a:gd name="T11" fmla="*/ 1 h 230"/>
                    <a:gd name="T12" fmla="*/ 0 w 177"/>
                    <a:gd name="T13" fmla="*/ 1 h 230"/>
                    <a:gd name="T14" fmla="*/ 0 w 177"/>
                    <a:gd name="T15" fmla="*/ 1 h 230"/>
                    <a:gd name="T16" fmla="*/ 0 w 177"/>
                    <a:gd name="T17" fmla="*/ 1 h 230"/>
                    <a:gd name="T18" fmla="*/ 0 w 177"/>
                    <a:gd name="T19" fmla="*/ 1 h 230"/>
                    <a:gd name="T20" fmla="*/ 0 w 177"/>
                    <a:gd name="T21" fmla="*/ 1 h 230"/>
                    <a:gd name="T22" fmla="*/ 0 w 177"/>
                    <a:gd name="T23" fmla="*/ 1 h 230"/>
                    <a:gd name="T24" fmla="*/ 0 w 177"/>
                    <a:gd name="T25" fmla="*/ 1 h 230"/>
                    <a:gd name="T26" fmla="*/ 0 w 177"/>
                    <a:gd name="T27" fmla="*/ 1 h 230"/>
                    <a:gd name="T28" fmla="*/ 0 w 177"/>
                    <a:gd name="T29" fmla="*/ 1 h 230"/>
                    <a:gd name="T30" fmla="*/ 0 w 177"/>
                    <a:gd name="T31" fmla="*/ 1 h 230"/>
                    <a:gd name="T32" fmla="*/ 0 w 177"/>
                    <a:gd name="T33" fmla="*/ 1 h 230"/>
                    <a:gd name="T34" fmla="*/ 0 w 177"/>
                    <a:gd name="T35" fmla="*/ 1 h 230"/>
                    <a:gd name="T36" fmla="*/ 0 w 177"/>
                    <a:gd name="T37" fmla="*/ 1 h 230"/>
                    <a:gd name="T38" fmla="*/ 0 w 177"/>
                    <a:gd name="T39" fmla="*/ 1 h 230"/>
                    <a:gd name="T40" fmla="*/ 0 w 177"/>
                    <a:gd name="T41" fmla="*/ 1 h 230"/>
                    <a:gd name="T42" fmla="*/ 0 w 177"/>
                    <a:gd name="T43" fmla="*/ 1 h 230"/>
                    <a:gd name="T44" fmla="*/ 0 w 177"/>
                    <a:gd name="T45" fmla="*/ 1 h 230"/>
                    <a:gd name="T46" fmla="*/ 0 w 177"/>
                    <a:gd name="T47" fmla="*/ 1 h 230"/>
                    <a:gd name="T48" fmla="*/ 0 w 177"/>
                    <a:gd name="T49" fmla="*/ 1 h 230"/>
                    <a:gd name="T50" fmla="*/ 0 w 177"/>
                    <a:gd name="T51" fmla="*/ 1 h 230"/>
                    <a:gd name="T52" fmla="*/ 0 w 177"/>
                    <a:gd name="T53" fmla="*/ 1 h 230"/>
                    <a:gd name="T54" fmla="*/ 0 w 177"/>
                    <a:gd name="T55" fmla="*/ 1 h 230"/>
                    <a:gd name="T56" fmla="*/ 0 w 177"/>
                    <a:gd name="T57" fmla="*/ 1 h 230"/>
                    <a:gd name="T58" fmla="*/ 0 w 177"/>
                    <a:gd name="T59" fmla="*/ 1 h 230"/>
                    <a:gd name="T60" fmla="*/ 0 w 177"/>
                    <a:gd name="T61" fmla="*/ 1 h 230"/>
                    <a:gd name="T62" fmla="*/ 0 w 177"/>
                    <a:gd name="T63" fmla="*/ 1 h 230"/>
                    <a:gd name="T64" fmla="*/ 0 w 177"/>
                    <a:gd name="T65" fmla="*/ 1 h 230"/>
                    <a:gd name="T66" fmla="*/ 0 w 177"/>
                    <a:gd name="T67" fmla="*/ 1 h 230"/>
                    <a:gd name="T68" fmla="*/ 0 w 177"/>
                    <a:gd name="T69" fmla="*/ 1 h 230"/>
                    <a:gd name="T70" fmla="*/ 0 w 177"/>
                    <a:gd name="T71" fmla="*/ 0 h 230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77"/>
                    <a:gd name="T109" fmla="*/ 0 h 230"/>
                    <a:gd name="T110" fmla="*/ 177 w 177"/>
                    <a:gd name="T111" fmla="*/ 230 h 230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77" h="230">
                      <a:moveTo>
                        <a:pt x="0" y="0"/>
                      </a:moveTo>
                      <a:lnTo>
                        <a:pt x="77" y="0"/>
                      </a:lnTo>
                      <a:lnTo>
                        <a:pt x="82" y="0"/>
                      </a:lnTo>
                      <a:lnTo>
                        <a:pt x="87" y="0"/>
                      </a:lnTo>
                      <a:lnTo>
                        <a:pt x="93" y="1"/>
                      </a:lnTo>
                      <a:lnTo>
                        <a:pt x="97" y="2"/>
                      </a:lnTo>
                      <a:lnTo>
                        <a:pt x="102" y="4"/>
                      </a:lnTo>
                      <a:lnTo>
                        <a:pt x="107" y="5"/>
                      </a:lnTo>
                      <a:lnTo>
                        <a:pt x="112" y="7"/>
                      </a:lnTo>
                      <a:lnTo>
                        <a:pt x="117" y="9"/>
                      </a:lnTo>
                      <a:lnTo>
                        <a:pt x="120" y="12"/>
                      </a:lnTo>
                      <a:lnTo>
                        <a:pt x="125" y="14"/>
                      </a:lnTo>
                      <a:lnTo>
                        <a:pt x="130" y="16"/>
                      </a:lnTo>
                      <a:lnTo>
                        <a:pt x="133" y="20"/>
                      </a:lnTo>
                      <a:lnTo>
                        <a:pt x="138" y="23"/>
                      </a:lnTo>
                      <a:lnTo>
                        <a:pt x="141" y="27"/>
                      </a:lnTo>
                      <a:lnTo>
                        <a:pt x="145" y="30"/>
                      </a:lnTo>
                      <a:lnTo>
                        <a:pt x="148" y="33"/>
                      </a:lnTo>
                      <a:lnTo>
                        <a:pt x="151" y="38"/>
                      </a:lnTo>
                      <a:lnTo>
                        <a:pt x="155" y="43"/>
                      </a:lnTo>
                      <a:lnTo>
                        <a:pt x="158" y="46"/>
                      </a:lnTo>
                      <a:lnTo>
                        <a:pt x="161" y="51"/>
                      </a:lnTo>
                      <a:lnTo>
                        <a:pt x="163" y="55"/>
                      </a:lnTo>
                      <a:lnTo>
                        <a:pt x="165" y="61"/>
                      </a:lnTo>
                      <a:lnTo>
                        <a:pt x="168" y="66"/>
                      </a:lnTo>
                      <a:lnTo>
                        <a:pt x="170" y="71"/>
                      </a:lnTo>
                      <a:lnTo>
                        <a:pt x="171" y="76"/>
                      </a:lnTo>
                      <a:lnTo>
                        <a:pt x="173" y="82"/>
                      </a:lnTo>
                      <a:lnTo>
                        <a:pt x="175" y="88"/>
                      </a:lnTo>
                      <a:lnTo>
                        <a:pt x="176" y="93"/>
                      </a:lnTo>
                      <a:lnTo>
                        <a:pt x="177" y="99"/>
                      </a:lnTo>
                      <a:lnTo>
                        <a:pt x="177" y="105"/>
                      </a:lnTo>
                      <a:lnTo>
                        <a:pt x="177" y="111"/>
                      </a:lnTo>
                      <a:lnTo>
                        <a:pt x="177" y="116"/>
                      </a:lnTo>
                      <a:lnTo>
                        <a:pt x="177" y="122"/>
                      </a:lnTo>
                      <a:lnTo>
                        <a:pt x="177" y="128"/>
                      </a:lnTo>
                      <a:lnTo>
                        <a:pt x="176" y="134"/>
                      </a:lnTo>
                      <a:lnTo>
                        <a:pt x="175" y="139"/>
                      </a:lnTo>
                      <a:lnTo>
                        <a:pt x="173" y="145"/>
                      </a:lnTo>
                      <a:lnTo>
                        <a:pt x="172" y="151"/>
                      </a:lnTo>
                      <a:lnTo>
                        <a:pt x="170" y="157"/>
                      </a:lnTo>
                      <a:lnTo>
                        <a:pt x="169" y="161"/>
                      </a:lnTo>
                      <a:lnTo>
                        <a:pt x="166" y="167"/>
                      </a:lnTo>
                      <a:lnTo>
                        <a:pt x="164" y="172"/>
                      </a:lnTo>
                      <a:lnTo>
                        <a:pt x="162" y="176"/>
                      </a:lnTo>
                      <a:lnTo>
                        <a:pt x="158" y="181"/>
                      </a:lnTo>
                      <a:lnTo>
                        <a:pt x="156" y="186"/>
                      </a:lnTo>
                      <a:lnTo>
                        <a:pt x="153" y="190"/>
                      </a:lnTo>
                      <a:lnTo>
                        <a:pt x="149" y="194"/>
                      </a:lnTo>
                      <a:lnTo>
                        <a:pt x="146" y="198"/>
                      </a:lnTo>
                      <a:lnTo>
                        <a:pt x="142" y="202"/>
                      </a:lnTo>
                      <a:lnTo>
                        <a:pt x="139" y="205"/>
                      </a:lnTo>
                      <a:lnTo>
                        <a:pt x="134" y="209"/>
                      </a:lnTo>
                      <a:lnTo>
                        <a:pt x="131" y="211"/>
                      </a:lnTo>
                      <a:lnTo>
                        <a:pt x="126" y="214"/>
                      </a:lnTo>
                      <a:lnTo>
                        <a:pt x="123" y="217"/>
                      </a:lnTo>
                      <a:lnTo>
                        <a:pt x="118" y="219"/>
                      </a:lnTo>
                      <a:lnTo>
                        <a:pt x="114" y="222"/>
                      </a:lnTo>
                      <a:lnTo>
                        <a:pt x="109" y="224"/>
                      </a:lnTo>
                      <a:lnTo>
                        <a:pt x="103" y="226"/>
                      </a:lnTo>
                      <a:lnTo>
                        <a:pt x="99" y="227"/>
                      </a:lnTo>
                      <a:lnTo>
                        <a:pt x="94" y="228"/>
                      </a:lnTo>
                      <a:lnTo>
                        <a:pt x="88" y="229"/>
                      </a:lnTo>
                      <a:lnTo>
                        <a:pt x="84" y="230"/>
                      </a:lnTo>
                      <a:lnTo>
                        <a:pt x="78" y="230"/>
                      </a:lnTo>
                      <a:lnTo>
                        <a:pt x="73" y="230"/>
                      </a:lnTo>
                      <a:lnTo>
                        <a:pt x="0" y="2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49" name="Freeform 2204">
                  <a:extLst>
                    <a:ext uri="{FF2B5EF4-FFF2-40B4-BE49-F238E27FC236}">
                      <a16:creationId xmlns:a16="http://schemas.microsoft.com/office/drawing/2014/main" id="{648C3296-850C-4E78-9AA2-F865BF7032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07" y="3684"/>
                  <a:ext cx="88" cy="115"/>
                </a:xfrm>
                <a:custGeom>
                  <a:avLst/>
                  <a:gdLst>
                    <a:gd name="T0" fmla="*/ 0 w 177"/>
                    <a:gd name="T1" fmla="*/ 0 h 230"/>
                    <a:gd name="T2" fmla="*/ 0 w 177"/>
                    <a:gd name="T3" fmla="*/ 0 h 230"/>
                    <a:gd name="T4" fmla="*/ 0 w 177"/>
                    <a:gd name="T5" fmla="*/ 1 h 230"/>
                    <a:gd name="T6" fmla="*/ 0 w 177"/>
                    <a:gd name="T7" fmla="*/ 1 h 230"/>
                    <a:gd name="T8" fmla="*/ 0 w 177"/>
                    <a:gd name="T9" fmla="*/ 1 h 230"/>
                    <a:gd name="T10" fmla="*/ 0 w 177"/>
                    <a:gd name="T11" fmla="*/ 1 h 230"/>
                    <a:gd name="T12" fmla="*/ 0 w 177"/>
                    <a:gd name="T13" fmla="*/ 1 h 230"/>
                    <a:gd name="T14" fmla="*/ 0 w 177"/>
                    <a:gd name="T15" fmla="*/ 1 h 230"/>
                    <a:gd name="T16" fmla="*/ 0 w 177"/>
                    <a:gd name="T17" fmla="*/ 1 h 230"/>
                    <a:gd name="T18" fmla="*/ 0 w 177"/>
                    <a:gd name="T19" fmla="*/ 1 h 230"/>
                    <a:gd name="T20" fmla="*/ 0 w 177"/>
                    <a:gd name="T21" fmla="*/ 1 h 230"/>
                    <a:gd name="T22" fmla="*/ 0 w 177"/>
                    <a:gd name="T23" fmla="*/ 1 h 230"/>
                    <a:gd name="T24" fmla="*/ 0 w 177"/>
                    <a:gd name="T25" fmla="*/ 1 h 230"/>
                    <a:gd name="T26" fmla="*/ 0 w 177"/>
                    <a:gd name="T27" fmla="*/ 1 h 230"/>
                    <a:gd name="T28" fmla="*/ 0 w 177"/>
                    <a:gd name="T29" fmla="*/ 1 h 230"/>
                    <a:gd name="T30" fmla="*/ 0 w 177"/>
                    <a:gd name="T31" fmla="*/ 1 h 230"/>
                    <a:gd name="T32" fmla="*/ 0 w 177"/>
                    <a:gd name="T33" fmla="*/ 1 h 230"/>
                    <a:gd name="T34" fmla="*/ 0 w 177"/>
                    <a:gd name="T35" fmla="*/ 1 h 230"/>
                    <a:gd name="T36" fmla="*/ 0 w 177"/>
                    <a:gd name="T37" fmla="*/ 1 h 230"/>
                    <a:gd name="T38" fmla="*/ 0 w 177"/>
                    <a:gd name="T39" fmla="*/ 1 h 230"/>
                    <a:gd name="T40" fmla="*/ 0 w 177"/>
                    <a:gd name="T41" fmla="*/ 1 h 230"/>
                    <a:gd name="T42" fmla="*/ 0 w 177"/>
                    <a:gd name="T43" fmla="*/ 1 h 230"/>
                    <a:gd name="T44" fmla="*/ 0 w 177"/>
                    <a:gd name="T45" fmla="*/ 1 h 230"/>
                    <a:gd name="T46" fmla="*/ 0 w 177"/>
                    <a:gd name="T47" fmla="*/ 1 h 230"/>
                    <a:gd name="T48" fmla="*/ 0 w 177"/>
                    <a:gd name="T49" fmla="*/ 1 h 230"/>
                    <a:gd name="T50" fmla="*/ 0 w 177"/>
                    <a:gd name="T51" fmla="*/ 1 h 230"/>
                    <a:gd name="T52" fmla="*/ 0 w 177"/>
                    <a:gd name="T53" fmla="*/ 1 h 230"/>
                    <a:gd name="T54" fmla="*/ 0 w 177"/>
                    <a:gd name="T55" fmla="*/ 1 h 230"/>
                    <a:gd name="T56" fmla="*/ 0 w 177"/>
                    <a:gd name="T57" fmla="*/ 1 h 230"/>
                    <a:gd name="T58" fmla="*/ 0 w 177"/>
                    <a:gd name="T59" fmla="*/ 1 h 230"/>
                    <a:gd name="T60" fmla="*/ 0 w 177"/>
                    <a:gd name="T61" fmla="*/ 1 h 230"/>
                    <a:gd name="T62" fmla="*/ 0 w 177"/>
                    <a:gd name="T63" fmla="*/ 1 h 230"/>
                    <a:gd name="T64" fmla="*/ 0 w 177"/>
                    <a:gd name="T65" fmla="*/ 1 h 230"/>
                    <a:gd name="T66" fmla="*/ 0 w 177"/>
                    <a:gd name="T67" fmla="*/ 1 h 230"/>
                    <a:gd name="T68" fmla="*/ 0 w 177"/>
                    <a:gd name="T69" fmla="*/ 0 h 230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77"/>
                    <a:gd name="T106" fmla="*/ 0 h 230"/>
                    <a:gd name="T107" fmla="*/ 177 w 177"/>
                    <a:gd name="T108" fmla="*/ 230 h 230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77" h="230">
                      <a:moveTo>
                        <a:pt x="0" y="0"/>
                      </a:moveTo>
                      <a:lnTo>
                        <a:pt x="77" y="0"/>
                      </a:lnTo>
                      <a:lnTo>
                        <a:pt x="82" y="0"/>
                      </a:lnTo>
                      <a:lnTo>
                        <a:pt x="87" y="0"/>
                      </a:lnTo>
                      <a:lnTo>
                        <a:pt x="93" y="1"/>
                      </a:lnTo>
                      <a:lnTo>
                        <a:pt x="97" y="2"/>
                      </a:lnTo>
                      <a:lnTo>
                        <a:pt x="102" y="4"/>
                      </a:lnTo>
                      <a:lnTo>
                        <a:pt x="107" y="5"/>
                      </a:lnTo>
                      <a:lnTo>
                        <a:pt x="112" y="7"/>
                      </a:lnTo>
                      <a:lnTo>
                        <a:pt x="117" y="9"/>
                      </a:lnTo>
                      <a:lnTo>
                        <a:pt x="120" y="12"/>
                      </a:lnTo>
                      <a:lnTo>
                        <a:pt x="125" y="14"/>
                      </a:lnTo>
                      <a:lnTo>
                        <a:pt x="130" y="16"/>
                      </a:lnTo>
                      <a:lnTo>
                        <a:pt x="133" y="20"/>
                      </a:lnTo>
                      <a:lnTo>
                        <a:pt x="138" y="23"/>
                      </a:lnTo>
                      <a:lnTo>
                        <a:pt x="141" y="27"/>
                      </a:lnTo>
                      <a:lnTo>
                        <a:pt x="145" y="30"/>
                      </a:lnTo>
                      <a:lnTo>
                        <a:pt x="148" y="33"/>
                      </a:lnTo>
                      <a:lnTo>
                        <a:pt x="151" y="38"/>
                      </a:lnTo>
                      <a:lnTo>
                        <a:pt x="155" y="43"/>
                      </a:lnTo>
                      <a:lnTo>
                        <a:pt x="158" y="46"/>
                      </a:lnTo>
                      <a:lnTo>
                        <a:pt x="161" y="51"/>
                      </a:lnTo>
                      <a:lnTo>
                        <a:pt x="163" y="55"/>
                      </a:lnTo>
                      <a:lnTo>
                        <a:pt x="165" y="61"/>
                      </a:lnTo>
                      <a:lnTo>
                        <a:pt x="168" y="66"/>
                      </a:lnTo>
                      <a:lnTo>
                        <a:pt x="170" y="71"/>
                      </a:lnTo>
                      <a:lnTo>
                        <a:pt x="171" y="76"/>
                      </a:lnTo>
                      <a:lnTo>
                        <a:pt x="173" y="82"/>
                      </a:lnTo>
                      <a:lnTo>
                        <a:pt x="175" y="88"/>
                      </a:lnTo>
                      <a:lnTo>
                        <a:pt x="176" y="93"/>
                      </a:lnTo>
                      <a:lnTo>
                        <a:pt x="177" y="99"/>
                      </a:lnTo>
                      <a:lnTo>
                        <a:pt x="177" y="105"/>
                      </a:lnTo>
                      <a:lnTo>
                        <a:pt x="177" y="111"/>
                      </a:lnTo>
                      <a:lnTo>
                        <a:pt x="177" y="116"/>
                      </a:lnTo>
                      <a:lnTo>
                        <a:pt x="177" y="122"/>
                      </a:lnTo>
                      <a:lnTo>
                        <a:pt x="177" y="128"/>
                      </a:lnTo>
                      <a:lnTo>
                        <a:pt x="176" y="134"/>
                      </a:lnTo>
                      <a:lnTo>
                        <a:pt x="175" y="139"/>
                      </a:lnTo>
                      <a:lnTo>
                        <a:pt x="173" y="145"/>
                      </a:lnTo>
                      <a:lnTo>
                        <a:pt x="172" y="151"/>
                      </a:lnTo>
                      <a:lnTo>
                        <a:pt x="170" y="157"/>
                      </a:lnTo>
                      <a:lnTo>
                        <a:pt x="169" y="161"/>
                      </a:lnTo>
                      <a:lnTo>
                        <a:pt x="166" y="167"/>
                      </a:lnTo>
                      <a:lnTo>
                        <a:pt x="164" y="172"/>
                      </a:lnTo>
                      <a:lnTo>
                        <a:pt x="162" y="176"/>
                      </a:lnTo>
                      <a:lnTo>
                        <a:pt x="158" y="181"/>
                      </a:lnTo>
                      <a:lnTo>
                        <a:pt x="156" y="186"/>
                      </a:lnTo>
                      <a:lnTo>
                        <a:pt x="153" y="190"/>
                      </a:lnTo>
                      <a:lnTo>
                        <a:pt x="149" y="194"/>
                      </a:lnTo>
                      <a:lnTo>
                        <a:pt x="146" y="198"/>
                      </a:lnTo>
                      <a:lnTo>
                        <a:pt x="142" y="202"/>
                      </a:lnTo>
                      <a:lnTo>
                        <a:pt x="139" y="205"/>
                      </a:lnTo>
                      <a:lnTo>
                        <a:pt x="134" y="209"/>
                      </a:lnTo>
                      <a:lnTo>
                        <a:pt x="131" y="211"/>
                      </a:lnTo>
                      <a:lnTo>
                        <a:pt x="126" y="214"/>
                      </a:lnTo>
                      <a:lnTo>
                        <a:pt x="123" y="217"/>
                      </a:lnTo>
                      <a:lnTo>
                        <a:pt x="118" y="219"/>
                      </a:lnTo>
                      <a:lnTo>
                        <a:pt x="114" y="222"/>
                      </a:lnTo>
                      <a:lnTo>
                        <a:pt x="109" y="224"/>
                      </a:lnTo>
                      <a:lnTo>
                        <a:pt x="103" y="226"/>
                      </a:lnTo>
                      <a:lnTo>
                        <a:pt x="99" y="227"/>
                      </a:lnTo>
                      <a:lnTo>
                        <a:pt x="94" y="228"/>
                      </a:lnTo>
                      <a:lnTo>
                        <a:pt x="88" y="229"/>
                      </a:lnTo>
                      <a:lnTo>
                        <a:pt x="84" y="230"/>
                      </a:lnTo>
                      <a:lnTo>
                        <a:pt x="78" y="230"/>
                      </a:lnTo>
                      <a:lnTo>
                        <a:pt x="73" y="230"/>
                      </a:lnTo>
                      <a:lnTo>
                        <a:pt x="0" y="23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50" name="Freeform 2205">
                  <a:extLst>
                    <a:ext uri="{FF2B5EF4-FFF2-40B4-BE49-F238E27FC236}">
                      <a16:creationId xmlns:a16="http://schemas.microsoft.com/office/drawing/2014/main" id="{076C154F-FDFC-406E-B092-D6330300A7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03" y="3684"/>
                  <a:ext cx="106" cy="115"/>
                </a:xfrm>
                <a:custGeom>
                  <a:avLst/>
                  <a:gdLst>
                    <a:gd name="T0" fmla="*/ 1 w 212"/>
                    <a:gd name="T1" fmla="*/ 0 h 229"/>
                    <a:gd name="T2" fmla="*/ 1 w 212"/>
                    <a:gd name="T3" fmla="*/ 0 h 229"/>
                    <a:gd name="T4" fmla="*/ 1 w 212"/>
                    <a:gd name="T5" fmla="*/ 1 h 229"/>
                    <a:gd name="T6" fmla="*/ 1 w 212"/>
                    <a:gd name="T7" fmla="*/ 1 h 229"/>
                    <a:gd name="T8" fmla="*/ 1 w 212"/>
                    <a:gd name="T9" fmla="*/ 1 h 229"/>
                    <a:gd name="T10" fmla="*/ 1 w 212"/>
                    <a:gd name="T11" fmla="*/ 1 h 229"/>
                    <a:gd name="T12" fmla="*/ 1 w 212"/>
                    <a:gd name="T13" fmla="*/ 1 h 229"/>
                    <a:gd name="T14" fmla="*/ 0 w 212"/>
                    <a:gd name="T15" fmla="*/ 1 h 229"/>
                    <a:gd name="T16" fmla="*/ 1 w 212"/>
                    <a:gd name="T17" fmla="*/ 0 h 229"/>
                    <a:gd name="T18" fmla="*/ 1 w 212"/>
                    <a:gd name="T19" fmla="*/ 0 h 22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12"/>
                    <a:gd name="T31" fmla="*/ 0 h 229"/>
                    <a:gd name="T32" fmla="*/ 212 w 212"/>
                    <a:gd name="T33" fmla="*/ 229 h 22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12" h="229">
                      <a:moveTo>
                        <a:pt x="91" y="0"/>
                      </a:moveTo>
                      <a:lnTo>
                        <a:pt x="118" y="0"/>
                      </a:lnTo>
                      <a:lnTo>
                        <a:pt x="212" y="229"/>
                      </a:lnTo>
                      <a:lnTo>
                        <a:pt x="177" y="229"/>
                      </a:lnTo>
                      <a:lnTo>
                        <a:pt x="159" y="175"/>
                      </a:lnTo>
                      <a:lnTo>
                        <a:pt x="54" y="175"/>
                      </a:lnTo>
                      <a:lnTo>
                        <a:pt x="32" y="229"/>
                      </a:lnTo>
                      <a:lnTo>
                        <a:pt x="0" y="229"/>
                      </a:lnTo>
                      <a:lnTo>
                        <a:pt x="9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51" name="Freeform 2206">
                  <a:extLst>
                    <a:ext uri="{FF2B5EF4-FFF2-40B4-BE49-F238E27FC236}">
                      <a16:creationId xmlns:a16="http://schemas.microsoft.com/office/drawing/2014/main" id="{72083BF3-AD02-49C5-911D-64B4E685B6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03" y="3684"/>
                  <a:ext cx="106" cy="115"/>
                </a:xfrm>
                <a:custGeom>
                  <a:avLst/>
                  <a:gdLst>
                    <a:gd name="T0" fmla="*/ 1 w 212"/>
                    <a:gd name="T1" fmla="*/ 0 h 229"/>
                    <a:gd name="T2" fmla="*/ 1 w 212"/>
                    <a:gd name="T3" fmla="*/ 0 h 229"/>
                    <a:gd name="T4" fmla="*/ 1 w 212"/>
                    <a:gd name="T5" fmla="*/ 1 h 229"/>
                    <a:gd name="T6" fmla="*/ 1 w 212"/>
                    <a:gd name="T7" fmla="*/ 1 h 229"/>
                    <a:gd name="T8" fmla="*/ 1 w 212"/>
                    <a:gd name="T9" fmla="*/ 1 h 229"/>
                    <a:gd name="T10" fmla="*/ 1 w 212"/>
                    <a:gd name="T11" fmla="*/ 1 h 229"/>
                    <a:gd name="T12" fmla="*/ 1 w 212"/>
                    <a:gd name="T13" fmla="*/ 1 h 229"/>
                    <a:gd name="T14" fmla="*/ 0 w 212"/>
                    <a:gd name="T15" fmla="*/ 1 h 229"/>
                    <a:gd name="T16" fmla="*/ 1 w 212"/>
                    <a:gd name="T17" fmla="*/ 0 h 22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12"/>
                    <a:gd name="T28" fmla="*/ 0 h 229"/>
                    <a:gd name="T29" fmla="*/ 212 w 212"/>
                    <a:gd name="T30" fmla="*/ 229 h 22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12" h="229">
                      <a:moveTo>
                        <a:pt x="91" y="0"/>
                      </a:moveTo>
                      <a:lnTo>
                        <a:pt x="118" y="0"/>
                      </a:lnTo>
                      <a:lnTo>
                        <a:pt x="212" y="229"/>
                      </a:lnTo>
                      <a:lnTo>
                        <a:pt x="177" y="229"/>
                      </a:lnTo>
                      <a:lnTo>
                        <a:pt x="159" y="175"/>
                      </a:lnTo>
                      <a:lnTo>
                        <a:pt x="54" y="175"/>
                      </a:lnTo>
                      <a:lnTo>
                        <a:pt x="32" y="229"/>
                      </a:lnTo>
                      <a:lnTo>
                        <a:pt x="0" y="229"/>
                      </a:lnTo>
                      <a:lnTo>
                        <a:pt x="91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52" name="Freeform 2207">
                  <a:extLst>
                    <a:ext uri="{FF2B5EF4-FFF2-40B4-BE49-F238E27FC236}">
                      <a16:creationId xmlns:a16="http://schemas.microsoft.com/office/drawing/2014/main" id="{33C17DA7-C7DB-48D9-BA47-E58470D502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24" y="3684"/>
                  <a:ext cx="88" cy="115"/>
                </a:xfrm>
                <a:custGeom>
                  <a:avLst/>
                  <a:gdLst>
                    <a:gd name="T0" fmla="*/ 0 w 177"/>
                    <a:gd name="T1" fmla="*/ 0 h 230"/>
                    <a:gd name="T2" fmla="*/ 0 w 177"/>
                    <a:gd name="T3" fmla="*/ 0 h 230"/>
                    <a:gd name="T4" fmla="*/ 0 w 177"/>
                    <a:gd name="T5" fmla="*/ 1 h 230"/>
                    <a:gd name="T6" fmla="*/ 0 w 177"/>
                    <a:gd name="T7" fmla="*/ 0 h 230"/>
                    <a:gd name="T8" fmla="*/ 0 w 177"/>
                    <a:gd name="T9" fmla="*/ 0 h 230"/>
                    <a:gd name="T10" fmla="*/ 0 w 177"/>
                    <a:gd name="T11" fmla="*/ 1 h 230"/>
                    <a:gd name="T12" fmla="*/ 0 w 177"/>
                    <a:gd name="T13" fmla="*/ 1 h 230"/>
                    <a:gd name="T14" fmla="*/ 0 w 177"/>
                    <a:gd name="T15" fmla="*/ 1 h 230"/>
                    <a:gd name="T16" fmla="*/ 0 w 177"/>
                    <a:gd name="T17" fmla="*/ 1 h 230"/>
                    <a:gd name="T18" fmla="*/ 0 w 177"/>
                    <a:gd name="T19" fmla="*/ 1 h 230"/>
                    <a:gd name="T20" fmla="*/ 0 w 177"/>
                    <a:gd name="T21" fmla="*/ 0 h 230"/>
                    <a:gd name="T22" fmla="*/ 0 w 177"/>
                    <a:gd name="T23" fmla="*/ 0 h 23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77"/>
                    <a:gd name="T37" fmla="*/ 0 h 230"/>
                    <a:gd name="T38" fmla="*/ 177 w 177"/>
                    <a:gd name="T39" fmla="*/ 230 h 230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77" h="230">
                      <a:moveTo>
                        <a:pt x="0" y="0"/>
                      </a:moveTo>
                      <a:lnTo>
                        <a:pt x="28" y="0"/>
                      </a:lnTo>
                      <a:lnTo>
                        <a:pt x="148" y="177"/>
                      </a:lnTo>
                      <a:lnTo>
                        <a:pt x="148" y="0"/>
                      </a:lnTo>
                      <a:lnTo>
                        <a:pt x="177" y="0"/>
                      </a:lnTo>
                      <a:lnTo>
                        <a:pt x="177" y="230"/>
                      </a:lnTo>
                      <a:lnTo>
                        <a:pt x="153" y="230"/>
                      </a:lnTo>
                      <a:lnTo>
                        <a:pt x="29" y="52"/>
                      </a:lnTo>
                      <a:lnTo>
                        <a:pt x="29" y="230"/>
                      </a:lnTo>
                      <a:lnTo>
                        <a:pt x="0" y="2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53" name="Freeform 2208">
                  <a:extLst>
                    <a:ext uri="{FF2B5EF4-FFF2-40B4-BE49-F238E27FC236}">
                      <a16:creationId xmlns:a16="http://schemas.microsoft.com/office/drawing/2014/main" id="{659F2839-B136-4DEE-87EC-0AD66CA52F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24" y="3684"/>
                  <a:ext cx="88" cy="115"/>
                </a:xfrm>
                <a:custGeom>
                  <a:avLst/>
                  <a:gdLst>
                    <a:gd name="T0" fmla="*/ 0 w 177"/>
                    <a:gd name="T1" fmla="*/ 0 h 230"/>
                    <a:gd name="T2" fmla="*/ 0 w 177"/>
                    <a:gd name="T3" fmla="*/ 0 h 230"/>
                    <a:gd name="T4" fmla="*/ 0 w 177"/>
                    <a:gd name="T5" fmla="*/ 1 h 230"/>
                    <a:gd name="T6" fmla="*/ 0 w 177"/>
                    <a:gd name="T7" fmla="*/ 0 h 230"/>
                    <a:gd name="T8" fmla="*/ 0 w 177"/>
                    <a:gd name="T9" fmla="*/ 0 h 230"/>
                    <a:gd name="T10" fmla="*/ 0 w 177"/>
                    <a:gd name="T11" fmla="*/ 1 h 230"/>
                    <a:gd name="T12" fmla="*/ 0 w 177"/>
                    <a:gd name="T13" fmla="*/ 1 h 230"/>
                    <a:gd name="T14" fmla="*/ 0 w 177"/>
                    <a:gd name="T15" fmla="*/ 1 h 230"/>
                    <a:gd name="T16" fmla="*/ 0 w 177"/>
                    <a:gd name="T17" fmla="*/ 1 h 230"/>
                    <a:gd name="T18" fmla="*/ 0 w 177"/>
                    <a:gd name="T19" fmla="*/ 1 h 230"/>
                    <a:gd name="T20" fmla="*/ 0 w 177"/>
                    <a:gd name="T21" fmla="*/ 0 h 23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77"/>
                    <a:gd name="T34" fmla="*/ 0 h 230"/>
                    <a:gd name="T35" fmla="*/ 177 w 177"/>
                    <a:gd name="T36" fmla="*/ 230 h 23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77" h="230">
                      <a:moveTo>
                        <a:pt x="0" y="0"/>
                      </a:moveTo>
                      <a:lnTo>
                        <a:pt x="28" y="0"/>
                      </a:lnTo>
                      <a:lnTo>
                        <a:pt x="148" y="177"/>
                      </a:lnTo>
                      <a:lnTo>
                        <a:pt x="148" y="0"/>
                      </a:lnTo>
                      <a:lnTo>
                        <a:pt x="177" y="0"/>
                      </a:lnTo>
                      <a:lnTo>
                        <a:pt x="177" y="230"/>
                      </a:lnTo>
                      <a:lnTo>
                        <a:pt x="153" y="230"/>
                      </a:lnTo>
                      <a:lnTo>
                        <a:pt x="29" y="52"/>
                      </a:lnTo>
                      <a:lnTo>
                        <a:pt x="29" y="230"/>
                      </a:lnTo>
                      <a:lnTo>
                        <a:pt x="0" y="23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54" name="Freeform 2209">
                  <a:extLst>
                    <a:ext uri="{FF2B5EF4-FFF2-40B4-BE49-F238E27FC236}">
                      <a16:creationId xmlns:a16="http://schemas.microsoft.com/office/drawing/2014/main" id="{512A211C-2C67-4A04-934F-1EBB7371D0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30" y="3681"/>
                  <a:ext cx="117" cy="118"/>
                </a:xfrm>
                <a:custGeom>
                  <a:avLst/>
                  <a:gdLst>
                    <a:gd name="T0" fmla="*/ 1 w 234"/>
                    <a:gd name="T1" fmla="*/ 1 h 236"/>
                    <a:gd name="T2" fmla="*/ 1 w 234"/>
                    <a:gd name="T3" fmla="*/ 1 h 236"/>
                    <a:gd name="T4" fmla="*/ 1 w 234"/>
                    <a:gd name="T5" fmla="*/ 1 h 236"/>
                    <a:gd name="T6" fmla="*/ 1 w 234"/>
                    <a:gd name="T7" fmla="*/ 1 h 236"/>
                    <a:gd name="T8" fmla="*/ 1 w 234"/>
                    <a:gd name="T9" fmla="*/ 1 h 236"/>
                    <a:gd name="T10" fmla="*/ 1 w 234"/>
                    <a:gd name="T11" fmla="*/ 1 h 236"/>
                    <a:gd name="T12" fmla="*/ 1 w 234"/>
                    <a:gd name="T13" fmla="*/ 1 h 236"/>
                    <a:gd name="T14" fmla="*/ 1 w 234"/>
                    <a:gd name="T15" fmla="*/ 1 h 236"/>
                    <a:gd name="T16" fmla="*/ 1 w 234"/>
                    <a:gd name="T17" fmla="*/ 1 h 236"/>
                    <a:gd name="T18" fmla="*/ 1 w 234"/>
                    <a:gd name="T19" fmla="*/ 1 h 236"/>
                    <a:gd name="T20" fmla="*/ 1 w 234"/>
                    <a:gd name="T21" fmla="*/ 1 h 236"/>
                    <a:gd name="T22" fmla="*/ 1 w 234"/>
                    <a:gd name="T23" fmla="*/ 1 h 236"/>
                    <a:gd name="T24" fmla="*/ 1 w 234"/>
                    <a:gd name="T25" fmla="*/ 1 h 236"/>
                    <a:gd name="T26" fmla="*/ 1 w 234"/>
                    <a:gd name="T27" fmla="*/ 1 h 236"/>
                    <a:gd name="T28" fmla="*/ 1 w 234"/>
                    <a:gd name="T29" fmla="*/ 1 h 236"/>
                    <a:gd name="T30" fmla="*/ 1 w 234"/>
                    <a:gd name="T31" fmla="*/ 1 h 236"/>
                    <a:gd name="T32" fmla="*/ 1 w 234"/>
                    <a:gd name="T33" fmla="*/ 1 h 236"/>
                    <a:gd name="T34" fmla="*/ 1 w 234"/>
                    <a:gd name="T35" fmla="*/ 1 h 236"/>
                    <a:gd name="T36" fmla="*/ 1 w 234"/>
                    <a:gd name="T37" fmla="*/ 1 h 236"/>
                    <a:gd name="T38" fmla="*/ 1 w 234"/>
                    <a:gd name="T39" fmla="*/ 1 h 236"/>
                    <a:gd name="T40" fmla="*/ 1 w 234"/>
                    <a:gd name="T41" fmla="*/ 1 h 236"/>
                    <a:gd name="T42" fmla="*/ 1 w 234"/>
                    <a:gd name="T43" fmla="*/ 1 h 236"/>
                    <a:gd name="T44" fmla="*/ 1 w 234"/>
                    <a:gd name="T45" fmla="*/ 1 h 236"/>
                    <a:gd name="T46" fmla="*/ 1 w 234"/>
                    <a:gd name="T47" fmla="*/ 1 h 236"/>
                    <a:gd name="T48" fmla="*/ 1 w 234"/>
                    <a:gd name="T49" fmla="*/ 1 h 236"/>
                    <a:gd name="T50" fmla="*/ 1 w 234"/>
                    <a:gd name="T51" fmla="*/ 1 h 236"/>
                    <a:gd name="T52" fmla="*/ 1 w 234"/>
                    <a:gd name="T53" fmla="*/ 1 h 236"/>
                    <a:gd name="T54" fmla="*/ 1 w 234"/>
                    <a:gd name="T55" fmla="*/ 1 h 236"/>
                    <a:gd name="T56" fmla="*/ 1 w 234"/>
                    <a:gd name="T57" fmla="*/ 1 h 236"/>
                    <a:gd name="T58" fmla="*/ 1 w 234"/>
                    <a:gd name="T59" fmla="*/ 1 h 236"/>
                    <a:gd name="T60" fmla="*/ 1 w 234"/>
                    <a:gd name="T61" fmla="*/ 1 h 236"/>
                    <a:gd name="T62" fmla="*/ 1 w 234"/>
                    <a:gd name="T63" fmla="*/ 1 h 236"/>
                    <a:gd name="T64" fmla="*/ 1 w 234"/>
                    <a:gd name="T65" fmla="*/ 1 h 236"/>
                    <a:gd name="T66" fmla="*/ 0 w 234"/>
                    <a:gd name="T67" fmla="*/ 1 h 236"/>
                    <a:gd name="T68" fmla="*/ 0 w 234"/>
                    <a:gd name="T69" fmla="*/ 1 h 236"/>
                    <a:gd name="T70" fmla="*/ 1 w 234"/>
                    <a:gd name="T71" fmla="*/ 1 h 236"/>
                    <a:gd name="T72" fmla="*/ 1 w 234"/>
                    <a:gd name="T73" fmla="*/ 1 h 236"/>
                    <a:gd name="T74" fmla="*/ 1 w 234"/>
                    <a:gd name="T75" fmla="*/ 1 h 236"/>
                    <a:gd name="T76" fmla="*/ 1 w 234"/>
                    <a:gd name="T77" fmla="*/ 1 h 236"/>
                    <a:gd name="T78" fmla="*/ 1 w 234"/>
                    <a:gd name="T79" fmla="*/ 1 h 236"/>
                    <a:gd name="T80" fmla="*/ 1 w 234"/>
                    <a:gd name="T81" fmla="*/ 1 h 236"/>
                    <a:gd name="T82" fmla="*/ 1 w 234"/>
                    <a:gd name="T83" fmla="*/ 0 h 236"/>
                    <a:gd name="T84" fmla="*/ 1 w 234"/>
                    <a:gd name="T85" fmla="*/ 1 h 236"/>
                    <a:gd name="T86" fmla="*/ 1 w 234"/>
                    <a:gd name="T87" fmla="*/ 1 h 236"/>
                    <a:gd name="T88" fmla="*/ 1 w 234"/>
                    <a:gd name="T89" fmla="*/ 1 h 236"/>
                    <a:gd name="T90" fmla="*/ 1 w 234"/>
                    <a:gd name="T91" fmla="*/ 1 h 236"/>
                    <a:gd name="T92" fmla="*/ 1 w 234"/>
                    <a:gd name="T93" fmla="*/ 1 h 236"/>
                    <a:gd name="T94" fmla="*/ 1 w 234"/>
                    <a:gd name="T95" fmla="*/ 1 h 236"/>
                    <a:gd name="T96" fmla="*/ 1 w 234"/>
                    <a:gd name="T97" fmla="*/ 1 h 236"/>
                    <a:gd name="T98" fmla="*/ 1 w 234"/>
                    <a:gd name="T99" fmla="*/ 1 h 236"/>
                    <a:gd name="T100" fmla="*/ 1 w 234"/>
                    <a:gd name="T101" fmla="*/ 1 h 236"/>
                    <a:gd name="T102" fmla="*/ 1 w 234"/>
                    <a:gd name="T103" fmla="*/ 1 h 236"/>
                    <a:gd name="T104" fmla="*/ 1 w 234"/>
                    <a:gd name="T105" fmla="*/ 1 h 236"/>
                    <a:gd name="T106" fmla="*/ 1 w 234"/>
                    <a:gd name="T107" fmla="*/ 1 h 236"/>
                    <a:gd name="T108" fmla="*/ 1 w 234"/>
                    <a:gd name="T109" fmla="*/ 1 h 236"/>
                    <a:gd name="T110" fmla="*/ 1 w 234"/>
                    <a:gd name="T111" fmla="*/ 1 h 236"/>
                    <a:gd name="T112" fmla="*/ 1 w 234"/>
                    <a:gd name="T113" fmla="*/ 1 h 2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234"/>
                    <a:gd name="T172" fmla="*/ 0 h 236"/>
                    <a:gd name="T173" fmla="*/ 234 w 234"/>
                    <a:gd name="T174" fmla="*/ 236 h 236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234" h="236">
                      <a:moveTo>
                        <a:pt x="31" y="120"/>
                      </a:moveTo>
                      <a:lnTo>
                        <a:pt x="31" y="130"/>
                      </a:lnTo>
                      <a:lnTo>
                        <a:pt x="34" y="140"/>
                      </a:lnTo>
                      <a:lnTo>
                        <a:pt x="36" y="149"/>
                      </a:lnTo>
                      <a:lnTo>
                        <a:pt x="38" y="158"/>
                      </a:lnTo>
                      <a:lnTo>
                        <a:pt x="43" y="165"/>
                      </a:lnTo>
                      <a:lnTo>
                        <a:pt x="48" y="173"/>
                      </a:lnTo>
                      <a:lnTo>
                        <a:pt x="53" y="180"/>
                      </a:lnTo>
                      <a:lnTo>
                        <a:pt x="58" y="186"/>
                      </a:lnTo>
                      <a:lnTo>
                        <a:pt x="65" y="190"/>
                      </a:lnTo>
                      <a:lnTo>
                        <a:pt x="72" y="195"/>
                      </a:lnTo>
                      <a:lnTo>
                        <a:pt x="79" y="198"/>
                      </a:lnTo>
                      <a:lnTo>
                        <a:pt x="87" y="202"/>
                      </a:lnTo>
                      <a:lnTo>
                        <a:pt x="94" y="205"/>
                      </a:lnTo>
                      <a:lnTo>
                        <a:pt x="102" y="206"/>
                      </a:lnTo>
                      <a:lnTo>
                        <a:pt x="110" y="209"/>
                      </a:lnTo>
                      <a:lnTo>
                        <a:pt x="118" y="209"/>
                      </a:lnTo>
                      <a:lnTo>
                        <a:pt x="126" y="209"/>
                      </a:lnTo>
                      <a:lnTo>
                        <a:pt x="135" y="209"/>
                      </a:lnTo>
                      <a:lnTo>
                        <a:pt x="142" y="207"/>
                      </a:lnTo>
                      <a:lnTo>
                        <a:pt x="150" y="205"/>
                      </a:lnTo>
                      <a:lnTo>
                        <a:pt x="158" y="203"/>
                      </a:lnTo>
                      <a:lnTo>
                        <a:pt x="165" y="201"/>
                      </a:lnTo>
                      <a:lnTo>
                        <a:pt x="172" y="197"/>
                      </a:lnTo>
                      <a:lnTo>
                        <a:pt x="178" y="193"/>
                      </a:lnTo>
                      <a:lnTo>
                        <a:pt x="183" y="188"/>
                      </a:lnTo>
                      <a:lnTo>
                        <a:pt x="189" y="182"/>
                      </a:lnTo>
                      <a:lnTo>
                        <a:pt x="194" y="176"/>
                      </a:lnTo>
                      <a:lnTo>
                        <a:pt x="197" y="169"/>
                      </a:lnTo>
                      <a:lnTo>
                        <a:pt x="201" y="163"/>
                      </a:lnTo>
                      <a:lnTo>
                        <a:pt x="203" y="154"/>
                      </a:lnTo>
                      <a:lnTo>
                        <a:pt x="204" y="146"/>
                      </a:lnTo>
                      <a:lnTo>
                        <a:pt x="204" y="137"/>
                      </a:lnTo>
                      <a:lnTo>
                        <a:pt x="126" y="137"/>
                      </a:lnTo>
                      <a:lnTo>
                        <a:pt x="126" y="107"/>
                      </a:lnTo>
                      <a:lnTo>
                        <a:pt x="234" y="107"/>
                      </a:lnTo>
                      <a:lnTo>
                        <a:pt x="234" y="137"/>
                      </a:lnTo>
                      <a:lnTo>
                        <a:pt x="234" y="143"/>
                      </a:lnTo>
                      <a:lnTo>
                        <a:pt x="233" y="148"/>
                      </a:lnTo>
                      <a:lnTo>
                        <a:pt x="233" y="153"/>
                      </a:lnTo>
                      <a:lnTo>
                        <a:pt x="232" y="158"/>
                      </a:lnTo>
                      <a:lnTo>
                        <a:pt x="231" y="164"/>
                      </a:lnTo>
                      <a:lnTo>
                        <a:pt x="229" y="168"/>
                      </a:lnTo>
                      <a:lnTo>
                        <a:pt x="227" y="173"/>
                      </a:lnTo>
                      <a:lnTo>
                        <a:pt x="226" y="178"/>
                      </a:lnTo>
                      <a:lnTo>
                        <a:pt x="224" y="182"/>
                      </a:lnTo>
                      <a:lnTo>
                        <a:pt x="221" y="186"/>
                      </a:lnTo>
                      <a:lnTo>
                        <a:pt x="219" y="190"/>
                      </a:lnTo>
                      <a:lnTo>
                        <a:pt x="217" y="194"/>
                      </a:lnTo>
                      <a:lnTo>
                        <a:pt x="214" y="198"/>
                      </a:lnTo>
                      <a:lnTo>
                        <a:pt x="211" y="202"/>
                      </a:lnTo>
                      <a:lnTo>
                        <a:pt x="208" y="205"/>
                      </a:lnTo>
                      <a:lnTo>
                        <a:pt x="204" y="209"/>
                      </a:lnTo>
                      <a:lnTo>
                        <a:pt x="201" y="212"/>
                      </a:lnTo>
                      <a:lnTo>
                        <a:pt x="197" y="214"/>
                      </a:lnTo>
                      <a:lnTo>
                        <a:pt x="194" y="218"/>
                      </a:lnTo>
                      <a:lnTo>
                        <a:pt x="189" y="220"/>
                      </a:lnTo>
                      <a:lnTo>
                        <a:pt x="185" y="222"/>
                      </a:lnTo>
                      <a:lnTo>
                        <a:pt x="180" y="225"/>
                      </a:lnTo>
                      <a:lnTo>
                        <a:pt x="175" y="227"/>
                      </a:lnTo>
                      <a:lnTo>
                        <a:pt x="171" y="229"/>
                      </a:lnTo>
                      <a:lnTo>
                        <a:pt x="166" y="231"/>
                      </a:lnTo>
                      <a:lnTo>
                        <a:pt x="160" y="232"/>
                      </a:lnTo>
                      <a:lnTo>
                        <a:pt x="156" y="233"/>
                      </a:lnTo>
                      <a:lnTo>
                        <a:pt x="150" y="234"/>
                      </a:lnTo>
                      <a:lnTo>
                        <a:pt x="144" y="235"/>
                      </a:lnTo>
                      <a:lnTo>
                        <a:pt x="138" y="235"/>
                      </a:lnTo>
                      <a:lnTo>
                        <a:pt x="133" y="236"/>
                      </a:lnTo>
                      <a:lnTo>
                        <a:pt x="126" y="236"/>
                      </a:lnTo>
                      <a:lnTo>
                        <a:pt x="120" y="236"/>
                      </a:lnTo>
                      <a:lnTo>
                        <a:pt x="113" y="235"/>
                      </a:lnTo>
                      <a:lnTo>
                        <a:pt x="107" y="235"/>
                      </a:lnTo>
                      <a:lnTo>
                        <a:pt x="102" y="234"/>
                      </a:lnTo>
                      <a:lnTo>
                        <a:pt x="96" y="233"/>
                      </a:lnTo>
                      <a:lnTo>
                        <a:pt x="89" y="232"/>
                      </a:lnTo>
                      <a:lnTo>
                        <a:pt x="83" y="231"/>
                      </a:lnTo>
                      <a:lnTo>
                        <a:pt x="77" y="229"/>
                      </a:lnTo>
                      <a:lnTo>
                        <a:pt x="73" y="227"/>
                      </a:lnTo>
                      <a:lnTo>
                        <a:pt x="67" y="225"/>
                      </a:lnTo>
                      <a:lnTo>
                        <a:pt x="61" y="222"/>
                      </a:lnTo>
                      <a:lnTo>
                        <a:pt x="57" y="219"/>
                      </a:lnTo>
                      <a:lnTo>
                        <a:pt x="51" y="217"/>
                      </a:lnTo>
                      <a:lnTo>
                        <a:pt x="46" y="213"/>
                      </a:lnTo>
                      <a:lnTo>
                        <a:pt x="42" y="211"/>
                      </a:lnTo>
                      <a:lnTo>
                        <a:pt x="37" y="206"/>
                      </a:lnTo>
                      <a:lnTo>
                        <a:pt x="34" y="203"/>
                      </a:lnTo>
                      <a:lnTo>
                        <a:pt x="29" y="199"/>
                      </a:lnTo>
                      <a:lnTo>
                        <a:pt x="26" y="195"/>
                      </a:lnTo>
                      <a:lnTo>
                        <a:pt x="22" y="190"/>
                      </a:lnTo>
                      <a:lnTo>
                        <a:pt x="19" y="186"/>
                      </a:lnTo>
                      <a:lnTo>
                        <a:pt x="15" y="181"/>
                      </a:lnTo>
                      <a:lnTo>
                        <a:pt x="13" y="176"/>
                      </a:lnTo>
                      <a:lnTo>
                        <a:pt x="10" y="171"/>
                      </a:lnTo>
                      <a:lnTo>
                        <a:pt x="7" y="165"/>
                      </a:lnTo>
                      <a:lnTo>
                        <a:pt x="6" y="159"/>
                      </a:lnTo>
                      <a:lnTo>
                        <a:pt x="4" y="153"/>
                      </a:lnTo>
                      <a:lnTo>
                        <a:pt x="3" y="148"/>
                      </a:lnTo>
                      <a:lnTo>
                        <a:pt x="1" y="141"/>
                      </a:lnTo>
                      <a:lnTo>
                        <a:pt x="0" y="135"/>
                      </a:lnTo>
                      <a:lnTo>
                        <a:pt x="0" y="127"/>
                      </a:lnTo>
                      <a:lnTo>
                        <a:pt x="0" y="120"/>
                      </a:lnTo>
                      <a:lnTo>
                        <a:pt x="0" y="111"/>
                      </a:lnTo>
                      <a:lnTo>
                        <a:pt x="1" y="102"/>
                      </a:lnTo>
                      <a:lnTo>
                        <a:pt x="4" y="93"/>
                      </a:lnTo>
                      <a:lnTo>
                        <a:pt x="6" y="84"/>
                      </a:lnTo>
                      <a:lnTo>
                        <a:pt x="8" y="76"/>
                      </a:lnTo>
                      <a:lnTo>
                        <a:pt x="13" y="68"/>
                      </a:lnTo>
                      <a:lnTo>
                        <a:pt x="16" y="61"/>
                      </a:lnTo>
                      <a:lnTo>
                        <a:pt x="21" y="54"/>
                      </a:lnTo>
                      <a:lnTo>
                        <a:pt x="27" y="47"/>
                      </a:lnTo>
                      <a:lnTo>
                        <a:pt x="31" y="40"/>
                      </a:lnTo>
                      <a:lnTo>
                        <a:pt x="37" y="35"/>
                      </a:lnTo>
                      <a:lnTo>
                        <a:pt x="44" y="29"/>
                      </a:lnTo>
                      <a:lnTo>
                        <a:pt x="51" y="23"/>
                      </a:lnTo>
                      <a:lnTo>
                        <a:pt x="58" y="19"/>
                      </a:lnTo>
                      <a:lnTo>
                        <a:pt x="65" y="15"/>
                      </a:lnTo>
                      <a:lnTo>
                        <a:pt x="73" y="11"/>
                      </a:lnTo>
                      <a:lnTo>
                        <a:pt x="80" y="7"/>
                      </a:lnTo>
                      <a:lnTo>
                        <a:pt x="88" y="5"/>
                      </a:lnTo>
                      <a:lnTo>
                        <a:pt x="96" y="2"/>
                      </a:lnTo>
                      <a:lnTo>
                        <a:pt x="104" y="1"/>
                      </a:lnTo>
                      <a:lnTo>
                        <a:pt x="112" y="0"/>
                      </a:lnTo>
                      <a:lnTo>
                        <a:pt x="121" y="0"/>
                      </a:lnTo>
                      <a:lnTo>
                        <a:pt x="129" y="0"/>
                      </a:lnTo>
                      <a:lnTo>
                        <a:pt x="137" y="1"/>
                      </a:lnTo>
                      <a:lnTo>
                        <a:pt x="145" y="2"/>
                      </a:lnTo>
                      <a:lnTo>
                        <a:pt x="153" y="5"/>
                      </a:lnTo>
                      <a:lnTo>
                        <a:pt x="163" y="8"/>
                      </a:lnTo>
                      <a:lnTo>
                        <a:pt x="170" y="12"/>
                      </a:lnTo>
                      <a:lnTo>
                        <a:pt x="178" y="16"/>
                      </a:lnTo>
                      <a:lnTo>
                        <a:pt x="186" y="21"/>
                      </a:lnTo>
                      <a:lnTo>
                        <a:pt x="193" y="27"/>
                      </a:lnTo>
                      <a:lnTo>
                        <a:pt x="199" y="34"/>
                      </a:lnTo>
                      <a:lnTo>
                        <a:pt x="179" y="55"/>
                      </a:lnTo>
                      <a:lnTo>
                        <a:pt x="172" y="50"/>
                      </a:lnTo>
                      <a:lnTo>
                        <a:pt x="166" y="45"/>
                      </a:lnTo>
                      <a:lnTo>
                        <a:pt x="159" y="42"/>
                      </a:lnTo>
                      <a:lnTo>
                        <a:pt x="153" y="38"/>
                      </a:lnTo>
                      <a:lnTo>
                        <a:pt x="147" y="35"/>
                      </a:lnTo>
                      <a:lnTo>
                        <a:pt x="141" y="32"/>
                      </a:lnTo>
                      <a:lnTo>
                        <a:pt x="134" y="30"/>
                      </a:lnTo>
                      <a:lnTo>
                        <a:pt x="128" y="29"/>
                      </a:lnTo>
                      <a:lnTo>
                        <a:pt x="121" y="29"/>
                      </a:lnTo>
                      <a:lnTo>
                        <a:pt x="115" y="29"/>
                      </a:lnTo>
                      <a:lnTo>
                        <a:pt x="109" y="29"/>
                      </a:lnTo>
                      <a:lnTo>
                        <a:pt x="103" y="30"/>
                      </a:lnTo>
                      <a:lnTo>
                        <a:pt x="97" y="31"/>
                      </a:lnTo>
                      <a:lnTo>
                        <a:pt x="91" y="32"/>
                      </a:lnTo>
                      <a:lnTo>
                        <a:pt x="86" y="35"/>
                      </a:lnTo>
                      <a:lnTo>
                        <a:pt x="81" y="37"/>
                      </a:lnTo>
                      <a:lnTo>
                        <a:pt x="75" y="40"/>
                      </a:lnTo>
                      <a:lnTo>
                        <a:pt x="71" y="44"/>
                      </a:lnTo>
                      <a:lnTo>
                        <a:pt x="65" y="47"/>
                      </a:lnTo>
                      <a:lnTo>
                        <a:pt x="61" y="51"/>
                      </a:lnTo>
                      <a:lnTo>
                        <a:pt x="57" y="55"/>
                      </a:lnTo>
                      <a:lnTo>
                        <a:pt x="52" y="60"/>
                      </a:lnTo>
                      <a:lnTo>
                        <a:pt x="49" y="65"/>
                      </a:lnTo>
                      <a:lnTo>
                        <a:pt x="45" y="70"/>
                      </a:lnTo>
                      <a:lnTo>
                        <a:pt x="43" y="75"/>
                      </a:lnTo>
                      <a:lnTo>
                        <a:pt x="39" y="81"/>
                      </a:lnTo>
                      <a:lnTo>
                        <a:pt x="37" y="87"/>
                      </a:lnTo>
                      <a:lnTo>
                        <a:pt x="35" y="93"/>
                      </a:lnTo>
                      <a:lnTo>
                        <a:pt x="34" y="99"/>
                      </a:lnTo>
                      <a:lnTo>
                        <a:pt x="33" y="106"/>
                      </a:lnTo>
                      <a:lnTo>
                        <a:pt x="31" y="113"/>
                      </a:lnTo>
                      <a:lnTo>
                        <a:pt x="31" y="1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55" name="Freeform 2210">
                  <a:extLst>
                    <a:ext uri="{FF2B5EF4-FFF2-40B4-BE49-F238E27FC236}">
                      <a16:creationId xmlns:a16="http://schemas.microsoft.com/office/drawing/2014/main" id="{997A4A9D-EB70-48F8-A915-CDD87729E1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30" y="3681"/>
                  <a:ext cx="117" cy="118"/>
                </a:xfrm>
                <a:custGeom>
                  <a:avLst/>
                  <a:gdLst>
                    <a:gd name="T0" fmla="*/ 1 w 234"/>
                    <a:gd name="T1" fmla="*/ 1 h 236"/>
                    <a:gd name="T2" fmla="*/ 1 w 234"/>
                    <a:gd name="T3" fmla="*/ 1 h 236"/>
                    <a:gd name="T4" fmla="*/ 1 w 234"/>
                    <a:gd name="T5" fmla="*/ 1 h 236"/>
                    <a:gd name="T6" fmla="*/ 1 w 234"/>
                    <a:gd name="T7" fmla="*/ 1 h 236"/>
                    <a:gd name="T8" fmla="*/ 1 w 234"/>
                    <a:gd name="T9" fmla="*/ 1 h 236"/>
                    <a:gd name="T10" fmla="*/ 1 w 234"/>
                    <a:gd name="T11" fmla="*/ 1 h 236"/>
                    <a:gd name="T12" fmla="*/ 1 w 234"/>
                    <a:gd name="T13" fmla="*/ 1 h 236"/>
                    <a:gd name="T14" fmla="*/ 1 w 234"/>
                    <a:gd name="T15" fmla="*/ 1 h 236"/>
                    <a:gd name="T16" fmla="*/ 1 w 234"/>
                    <a:gd name="T17" fmla="*/ 1 h 236"/>
                    <a:gd name="T18" fmla="*/ 1 w 234"/>
                    <a:gd name="T19" fmla="*/ 1 h 236"/>
                    <a:gd name="T20" fmla="*/ 1 w 234"/>
                    <a:gd name="T21" fmla="*/ 1 h 236"/>
                    <a:gd name="T22" fmla="*/ 1 w 234"/>
                    <a:gd name="T23" fmla="*/ 1 h 236"/>
                    <a:gd name="T24" fmla="*/ 1 w 234"/>
                    <a:gd name="T25" fmla="*/ 1 h 236"/>
                    <a:gd name="T26" fmla="*/ 1 w 234"/>
                    <a:gd name="T27" fmla="*/ 1 h 236"/>
                    <a:gd name="T28" fmla="*/ 1 w 234"/>
                    <a:gd name="T29" fmla="*/ 1 h 236"/>
                    <a:gd name="T30" fmla="*/ 1 w 234"/>
                    <a:gd name="T31" fmla="*/ 1 h 236"/>
                    <a:gd name="T32" fmla="*/ 1 w 234"/>
                    <a:gd name="T33" fmla="*/ 1 h 236"/>
                    <a:gd name="T34" fmla="*/ 1 w 234"/>
                    <a:gd name="T35" fmla="*/ 1 h 236"/>
                    <a:gd name="T36" fmla="*/ 1 w 234"/>
                    <a:gd name="T37" fmla="*/ 1 h 236"/>
                    <a:gd name="T38" fmla="*/ 1 w 234"/>
                    <a:gd name="T39" fmla="*/ 1 h 236"/>
                    <a:gd name="T40" fmla="*/ 1 w 234"/>
                    <a:gd name="T41" fmla="*/ 1 h 236"/>
                    <a:gd name="T42" fmla="*/ 1 w 234"/>
                    <a:gd name="T43" fmla="*/ 1 h 236"/>
                    <a:gd name="T44" fmla="*/ 1 w 234"/>
                    <a:gd name="T45" fmla="*/ 1 h 236"/>
                    <a:gd name="T46" fmla="*/ 1 w 234"/>
                    <a:gd name="T47" fmla="*/ 1 h 236"/>
                    <a:gd name="T48" fmla="*/ 1 w 234"/>
                    <a:gd name="T49" fmla="*/ 1 h 236"/>
                    <a:gd name="T50" fmla="*/ 1 w 234"/>
                    <a:gd name="T51" fmla="*/ 1 h 236"/>
                    <a:gd name="T52" fmla="*/ 1 w 234"/>
                    <a:gd name="T53" fmla="*/ 1 h 236"/>
                    <a:gd name="T54" fmla="*/ 1 w 234"/>
                    <a:gd name="T55" fmla="*/ 1 h 236"/>
                    <a:gd name="T56" fmla="*/ 1 w 234"/>
                    <a:gd name="T57" fmla="*/ 1 h 236"/>
                    <a:gd name="T58" fmla="*/ 1 w 234"/>
                    <a:gd name="T59" fmla="*/ 1 h 236"/>
                    <a:gd name="T60" fmla="*/ 1 w 234"/>
                    <a:gd name="T61" fmla="*/ 1 h 236"/>
                    <a:gd name="T62" fmla="*/ 1 w 234"/>
                    <a:gd name="T63" fmla="*/ 1 h 236"/>
                    <a:gd name="T64" fmla="*/ 1 w 234"/>
                    <a:gd name="T65" fmla="*/ 1 h 236"/>
                    <a:gd name="T66" fmla="*/ 0 w 234"/>
                    <a:gd name="T67" fmla="*/ 1 h 236"/>
                    <a:gd name="T68" fmla="*/ 0 w 234"/>
                    <a:gd name="T69" fmla="*/ 1 h 236"/>
                    <a:gd name="T70" fmla="*/ 1 w 234"/>
                    <a:gd name="T71" fmla="*/ 1 h 236"/>
                    <a:gd name="T72" fmla="*/ 1 w 234"/>
                    <a:gd name="T73" fmla="*/ 1 h 236"/>
                    <a:gd name="T74" fmla="*/ 1 w 234"/>
                    <a:gd name="T75" fmla="*/ 1 h 236"/>
                    <a:gd name="T76" fmla="*/ 1 w 234"/>
                    <a:gd name="T77" fmla="*/ 1 h 236"/>
                    <a:gd name="T78" fmla="*/ 1 w 234"/>
                    <a:gd name="T79" fmla="*/ 1 h 236"/>
                    <a:gd name="T80" fmla="*/ 1 w 234"/>
                    <a:gd name="T81" fmla="*/ 1 h 236"/>
                    <a:gd name="T82" fmla="*/ 1 w 234"/>
                    <a:gd name="T83" fmla="*/ 0 h 236"/>
                    <a:gd name="T84" fmla="*/ 1 w 234"/>
                    <a:gd name="T85" fmla="*/ 1 h 236"/>
                    <a:gd name="T86" fmla="*/ 1 w 234"/>
                    <a:gd name="T87" fmla="*/ 1 h 236"/>
                    <a:gd name="T88" fmla="*/ 1 w 234"/>
                    <a:gd name="T89" fmla="*/ 1 h 236"/>
                    <a:gd name="T90" fmla="*/ 1 w 234"/>
                    <a:gd name="T91" fmla="*/ 1 h 236"/>
                    <a:gd name="T92" fmla="*/ 1 w 234"/>
                    <a:gd name="T93" fmla="*/ 1 h 236"/>
                    <a:gd name="T94" fmla="*/ 1 w 234"/>
                    <a:gd name="T95" fmla="*/ 1 h 236"/>
                    <a:gd name="T96" fmla="*/ 1 w 234"/>
                    <a:gd name="T97" fmla="*/ 1 h 236"/>
                    <a:gd name="T98" fmla="*/ 1 w 234"/>
                    <a:gd name="T99" fmla="*/ 1 h 236"/>
                    <a:gd name="T100" fmla="*/ 1 w 234"/>
                    <a:gd name="T101" fmla="*/ 1 h 236"/>
                    <a:gd name="T102" fmla="*/ 1 w 234"/>
                    <a:gd name="T103" fmla="*/ 1 h 236"/>
                    <a:gd name="T104" fmla="*/ 1 w 234"/>
                    <a:gd name="T105" fmla="*/ 1 h 236"/>
                    <a:gd name="T106" fmla="*/ 1 w 234"/>
                    <a:gd name="T107" fmla="*/ 1 h 236"/>
                    <a:gd name="T108" fmla="*/ 1 w 234"/>
                    <a:gd name="T109" fmla="*/ 1 h 236"/>
                    <a:gd name="T110" fmla="*/ 1 w 234"/>
                    <a:gd name="T111" fmla="*/ 1 h 236"/>
                    <a:gd name="T112" fmla="*/ 1 w 234"/>
                    <a:gd name="T113" fmla="*/ 1 h 2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234"/>
                    <a:gd name="T172" fmla="*/ 0 h 236"/>
                    <a:gd name="T173" fmla="*/ 234 w 234"/>
                    <a:gd name="T174" fmla="*/ 236 h 236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234" h="236">
                      <a:moveTo>
                        <a:pt x="31" y="120"/>
                      </a:moveTo>
                      <a:lnTo>
                        <a:pt x="31" y="120"/>
                      </a:lnTo>
                      <a:lnTo>
                        <a:pt x="31" y="130"/>
                      </a:lnTo>
                      <a:lnTo>
                        <a:pt x="34" y="140"/>
                      </a:lnTo>
                      <a:lnTo>
                        <a:pt x="36" y="149"/>
                      </a:lnTo>
                      <a:lnTo>
                        <a:pt x="38" y="158"/>
                      </a:lnTo>
                      <a:lnTo>
                        <a:pt x="43" y="165"/>
                      </a:lnTo>
                      <a:lnTo>
                        <a:pt x="48" y="173"/>
                      </a:lnTo>
                      <a:lnTo>
                        <a:pt x="53" y="180"/>
                      </a:lnTo>
                      <a:lnTo>
                        <a:pt x="58" y="186"/>
                      </a:lnTo>
                      <a:lnTo>
                        <a:pt x="65" y="190"/>
                      </a:lnTo>
                      <a:lnTo>
                        <a:pt x="72" y="195"/>
                      </a:lnTo>
                      <a:lnTo>
                        <a:pt x="79" y="198"/>
                      </a:lnTo>
                      <a:lnTo>
                        <a:pt x="87" y="202"/>
                      </a:lnTo>
                      <a:lnTo>
                        <a:pt x="94" y="205"/>
                      </a:lnTo>
                      <a:lnTo>
                        <a:pt x="102" y="206"/>
                      </a:lnTo>
                      <a:lnTo>
                        <a:pt x="110" y="209"/>
                      </a:lnTo>
                      <a:lnTo>
                        <a:pt x="118" y="209"/>
                      </a:lnTo>
                      <a:lnTo>
                        <a:pt x="126" y="209"/>
                      </a:lnTo>
                      <a:lnTo>
                        <a:pt x="135" y="209"/>
                      </a:lnTo>
                      <a:lnTo>
                        <a:pt x="142" y="207"/>
                      </a:lnTo>
                      <a:lnTo>
                        <a:pt x="150" y="205"/>
                      </a:lnTo>
                      <a:lnTo>
                        <a:pt x="158" y="203"/>
                      </a:lnTo>
                      <a:lnTo>
                        <a:pt x="165" y="201"/>
                      </a:lnTo>
                      <a:lnTo>
                        <a:pt x="172" y="197"/>
                      </a:lnTo>
                      <a:lnTo>
                        <a:pt x="178" y="193"/>
                      </a:lnTo>
                      <a:lnTo>
                        <a:pt x="183" y="188"/>
                      </a:lnTo>
                      <a:lnTo>
                        <a:pt x="189" y="182"/>
                      </a:lnTo>
                      <a:lnTo>
                        <a:pt x="194" y="176"/>
                      </a:lnTo>
                      <a:lnTo>
                        <a:pt x="197" y="169"/>
                      </a:lnTo>
                      <a:lnTo>
                        <a:pt x="201" y="163"/>
                      </a:lnTo>
                      <a:lnTo>
                        <a:pt x="203" y="154"/>
                      </a:lnTo>
                      <a:lnTo>
                        <a:pt x="204" y="146"/>
                      </a:lnTo>
                      <a:lnTo>
                        <a:pt x="204" y="137"/>
                      </a:lnTo>
                      <a:lnTo>
                        <a:pt x="126" y="137"/>
                      </a:lnTo>
                      <a:lnTo>
                        <a:pt x="126" y="107"/>
                      </a:lnTo>
                      <a:lnTo>
                        <a:pt x="234" y="107"/>
                      </a:lnTo>
                      <a:lnTo>
                        <a:pt x="234" y="137"/>
                      </a:lnTo>
                      <a:lnTo>
                        <a:pt x="234" y="143"/>
                      </a:lnTo>
                      <a:lnTo>
                        <a:pt x="233" y="148"/>
                      </a:lnTo>
                      <a:lnTo>
                        <a:pt x="233" y="153"/>
                      </a:lnTo>
                      <a:lnTo>
                        <a:pt x="232" y="158"/>
                      </a:lnTo>
                      <a:lnTo>
                        <a:pt x="231" y="164"/>
                      </a:lnTo>
                      <a:lnTo>
                        <a:pt x="229" y="168"/>
                      </a:lnTo>
                      <a:lnTo>
                        <a:pt x="227" y="173"/>
                      </a:lnTo>
                      <a:lnTo>
                        <a:pt x="226" y="178"/>
                      </a:lnTo>
                      <a:lnTo>
                        <a:pt x="224" y="182"/>
                      </a:lnTo>
                      <a:lnTo>
                        <a:pt x="221" y="186"/>
                      </a:lnTo>
                      <a:lnTo>
                        <a:pt x="219" y="190"/>
                      </a:lnTo>
                      <a:lnTo>
                        <a:pt x="217" y="194"/>
                      </a:lnTo>
                      <a:lnTo>
                        <a:pt x="214" y="198"/>
                      </a:lnTo>
                      <a:lnTo>
                        <a:pt x="211" y="202"/>
                      </a:lnTo>
                      <a:lnTo>
                        <a:pt x="208" y="205"/>
                      </a:lnTo>
                      <a:lnTo>
                        <a:pt x="204" y="209"/>
                      </a:lnTo>
                      <a:lnTo>
                        <a:pt x="201" y="212"/>
                      </a:lnTo>
                      <a:lnTo>
                        <a:pt x="197" y="214"/>
                      </a:lnTo>
                      <a:lnTo>
                        <a:pt x="194" y="218"/>
                      </a:lnTo>
                      <a:lnTo>
                        <a:pt x="189" y="220"/>
                      </a:lnTo>
                      <a:lnTo>
                        <a:pt x="185" y="222"/>
                      </a:lnTo>
                      <a:lnTo>
                        <a:pt x="180" y="225"/>
                      </a:lnTo>
                      <a:lnTo>
                        <a:pt x="175" y="227"/>
                      </a:lnTo>
                      <a:lnTo>
                        <a:pt x="171" y="229"/>
                      </a:lnTo>
                      <a:lnTo>
                        <a:pt x="166" y="231"/>
                      </a:lnTo>
                      <a:lnTo>
                        <a:pt x="160" y="232"/>
                      </a:lnTo>
                      <a:lnTo>
                        <a:pt x="156" y="233"/>
                      </a:lnTo>
                      <a:lnTo>
                        <a:pt x="150" y="234"/>
                      </a:lnTo>
                      <a:lnTo>
                        <a:pt x="144" y="235"/>
                      </a:lnTo>
                      <a:lnTo>
                        <a:pt x="138" y="235"/>
                      </a:lnTo>
                      <a:lnTo>
                        <a:pt x="133" y="236"/>
                      </a:lnTo>
                      <a:lnTo>
                        <a:pt x="126" y="236"/>
                      </a:lnTo>
                      <a:lnTo>
                        <a:pt x="120" y="236"/>
                      </a:lnTo>
                      <a:lnTo>
                        <a:pt x="113" y="235"/>
                      </a:lnTo>
                      <a:lnTo>
                        <a:pt x="107" y="235"/>
                      </a:lnTo>
                      <a:lnTo>
                        <a:pt x="102" y="234"/>
                      </a:lnTo>
                      <a:lnTo>
                        <a:pt x="96" y="233"/>
                      </a:lnTo>
                      <a:lnTo>
                        <a:pt x="89" y="232"/>
                      </a:lnTo>
                      <a:lnTo>
                        <a:pt x="83" y="231"/>
                      </a:lnTo>
                      <a:lnTo>
                        <a:pt x="77" y="229"/>
                      </a:lnTo>
                      <a:lnTo>
                        <a:pt x="73" y="227"/>
                      </a:lnTo>
                      <a:lnTo>
                        <a:pt x="67" y="225"/>
                      </a:lnTo>
                      <a:lnTo>
                        <a:pt x="61" y="222"/>
                      </a:lnTo>
                      <a:lnTo>
                        <a:pt x="57" y="219"/>
                      </a:lnTo>
                      <a:lnTo>
                        <a:pt x="51" y="217"/>
                      </a:lnTo>
                      <a:lnTo>
                        <a:pt x="46" y="213"/>
                      </a:lnTo>
                      <a:lnTo>
                        <a:pt x="42" y="211"/>
                      </a:lnTo>
                      <a:lnTo>
                        <a:pt x="37" y="206"/>
                      </a:lnTo>
                      <a:lnTo>
                        <a:pt x="34" y="203"/>
                      </a:lnTo>
                      <a:lnTo>
                        <a:pt x="29" y="199"/>
                      </a:lnTo>
                      <a:lnTo>
                        <a:pt x="26" y="195"/>
                      </a:lnTo>
                      <a:lnTo>
                        <a:pt x="22" y="190"/>
                      </a:lnTo>
                      <a:lnTo>
                        <a:pt x="19" y="186"/>
                      </a:lnTo>
                      <a:lnTo>
                        <a:pt x="15" y="181"/>
                      </a:lnTo>
                      <a:lnTo>
                        <a:pt x="13" y="176"/>
                      </a:lnTo>
                      <a:lnTo>
                        <a:pt x="10" y="171"/>
                      </a:lnTo>
                      <a:lnTo>
                        <a:pt x="7" y="165"/>
                      </a:lnTo>
                      <a:lnTo>
                        <a:pt x="6" y="159"/>
                      </a:lnTo>
                      <a:lnTo>
                        <a:pt x="4" y="153"/>
                      </a:lnTo>
                      <a:lnTo>
                        <a:pt x="3" y="148"/>
                      </a:lnTo>
                      <a:lnTo>
                        <a:pt x="1" y="141"/>
                      </a:lnTo>
                      <a:lnTo>
                        <a:pt x="0" y="135"/>
                      </a:lnTo>
                      <a:lnTo>
                        <a:pt x="0" y="127"/>
                      </a:lnTo>
                      <a:lnTo>
                        <a:pt x="0" y="120"/>
                      </a:lnTo>
                      <a:lnTo>
                        <a:pt x="0" y="111"/>
                      </a:lnTo>
                      <a:lnTo>
                        <a:pt x="1" y="102"/>
                      </a:lnTo>
                      <a:lnTo>
                        <a:pt x="4" y="93"/>
                      </a:lnTo>
                      <a:lnTo>
                        <a:pt x="6" y="84"/>
                      </a:lnTo>
                      <a:lnTo>
                        <a:pt x="8" y="76"/>
                      </a:lnTo>
                      <a:lnTo>
                        <a:pt x="13" y="68"/>
                      </a:lnTo>
                      <a:lnTo>
                        <a:pt x="16" y="61"/>
                      </a:lnTo>
                      <a:lnTo>
                        <a:pt x="21" y="54"/>
                      </a:lnTo>
                      <a:lnTo>
                        <a:pt x="27" y="47"/>
                      </a:lnTo>
                      <a:lnTo>
                        <a:pt x="31" y="40"/>
                      </a:lnTo>
                      <a:lnTo>
                        <a:pt x="37" y="35"/>
                      </a:lnTo>
                      <a:lnTo>
                        <a:pt x="44" y="29"/>
                      </a:lnTo>
                      <a:lnTo>
                        <a:pt x="51" y="23"/>
                      </a:lnTo>
                      <a:lnTo>
                        <a:pt x="58" y="19"/>
                      </a:lnTo>
                      <a:lnTo>
                        <a:pt x="65" y="15"/>
                      </a:lnTo>
                      <a:lnTo>
                        <a:pt x="73" y="11"/>
                      </a:lnTo>
                      <a:lnTo>
                        <a:pt x="80" y="7"/>
                      </a:lnTo>
                      <a:lnTo>
                        <a:pt x="88" y="5"/>
                      </a:lnTo>
                      <a:lnTo>
                        <a:pt x="96" y="2"/>
                      </a:lnTo>
                      <a:lnTo>
                        <a:pt x="104" y="1"/>
                      </a:lnTo>
                      <a:lnTo>
                        <a:pt x="112" y="0"/>
                      </a:lnTo>
                      <a:lnTo>
                        <a:pt x="121" y="0"/>
                      </a:lnTo>
                      <a:lnTo>
                        <a:pt x="129" y="0"/>
                      </a:lnTo>
                      <a:lnTo>
                        <a:pt x="137" y="1"/>
                      </a:lnTo>
                      <a:lnTo>
                        <a:pt x="145" y="2"/>
                      </a:lnTo>
                      <a:lnTo>
                        <a:pt x="153" y="5"/>
                      </a:lnTo>
                      <a:lnTo>
                        <a:pt x="163" y="8"/>
                      </a:lnTo>
                      <a:lnTo>
                        <a:pt x="170" y="12"/>
                      </a:lnTo>
                      <a:lnTo>
                        <a:pt x="178" y="16"/>
                      </a:lnTo>
                      <a:lnTo>
                        <a:pt x="186" y="21"/>
                      </a:lnTo>
                      <a:lnTo>
                        <a:pt x="193" y="27"/>
                      </a:lnTo>
                      <a:lnTo>
                        <a:pt x="199" y="34"/>
                      </a:lnTo>
                      <a:lnTo>
                        <a:pt x="179" y="55"/>
                      </a:lnTo>
                      <a:lnTo>
                        <a:pt x="172" y="50"/>
                      </a:lnTo>
                      <a:lnTo>
                        <a:pt x="166" y="45"/>
                      </a:lnTo>
                      <a:lnTo>
                        <a:pt x="159" y="42"/>
                      </a:lnTo>
                      <a:lnTo>
                        <a:pt x="153" y="38"/>
                      </a:lnTo>
                      <a:lnTo>
                        <a:pt x="147" y="35"/>
                      </a:lnTo>
                      <a:lnTo>
                        <a:pt x="141" y="32"/>
                      </a:lnTo>
                      <a:lnTo>
                        <a:pt x="134" y="30"/>
                      </a:lnTo>
                      <a:lnTo>
                        <a:pt x="128" y="29"/>
                      </a:lnTo>
                      <a:lnTo>
                        <a:pt x="121" y="29"/>
                      </a:lnTo>
                      <a:lnTo>
                        <a:pt x="115" y="29"/>
                      </a:lnTo>
                      <a:lnTo>
                        <a:pt x="109" y="29"/>
                      </a:lnTo>
                      <a:lnTo>
                        <a:pt x="103" y="30"/>
                      </a:lnTo>
                      <a:lnTo>
                        <a:pt x="97" y="31"/>
                      </a:lnTo>
                      <a:lnTo>
                        <a:pt x="91" y="32"/>
                      </a:lnTo>
                      <a:lnTo>
                        <a:pt x="86" y="35"/>
                      </a:lnTo>
                      <a:lnTo>
                        <a:pt x="81" y="37"/>
                      </a:lnTo>
                      <a:lnTo>
                        <a:pt x="75" y="40"/>
                      </a:lnTo>
                      <a:lnTo>
                        <a:pt x="71" y="44"/>
                      </a:lnTo>
                      <a:lnTo>
                        <a:pt x="65" y="47"/>
                      </a:lnTo>
                      <a:lnTo>
                        <a:pt x="61" y="51"/>
                      </a:lnTo>
                      <a:lnTo>
                        <a:pt x="57" y="55"/>
                      </a:lnTo>
                      <a:lnTo>
                        <a:pt x="52" y="60"/>
                      </a:lnTo>
                      <a:lnTo>
                        <a:pt x="49" y="65"/>
                      </a:lnTo>
                      <a:lnTo>
                        <a:pt x="45" y="70"/>
                      </a:lnTo>
                      <a:lnTo>
                        <a:pt x="43" y="75"/>
                      </a:lnTo>
                      <a:lnTo>
                        <a:pt x="39" y="81"/>
                      </a:lnTo>
                      <a:lnTo>
                        <a:pt x="37" y="87"/>
                      </a:lnTo>
                      <a:lnTo>
                        <a:pt x="35" y="93"/>
                      </a:lnTo>
                      <a:lnTo>
                        <a:pt x="34" y="99"/>
                      </a:lnTo>
                      <a:lnTo>
                        <a:pt x="33" y="106"/>
                      </a:lnTo>
                      <a:lnTo>
                        <a:pt x="31" y="113"/>
                      </a:lnTo>
                      <a:lnTo>
                        <a:pt x="31" y="12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56" name="Freeform 2211">
                  <a:extLst>
                    <a:ext uri="{FF2B5EF4-FFF2-40B4-BE49-F238E27FC236}">
                      <a16:creationId xmlns:a16="http://schemas.microsoft.com/office/drawing/2014/main" id="{6692F768-CE33-49D8-92D4-28242CD403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67" y="3684"/>
                  <a:ext cx="58" cy="115"/>
                </a:xfrm>
                <a:custGeom>
                  <a:avLst/>
                  <a:gdLst>
                    <a:gd name="T0" fmla="*/ 0 w 117"/>
                    <a:gd name="T1" fmla="*/ 1 h 229"/>
                    <a:gd name="T2" fmla="*/ 0 w 117"/>
                    <a:gd name="T3" fmla="*/ 1 h 229"/>
                    <a:gd name="T4" fmla="*/ 0 w 117"/>
                    <a:gd name="T5" fmla="*/ 1 h 229"/>
                    <a:gd name="T6" fmla="*/ 0 w 117"/>
                    <a:gd name="T7" fmla="*/ 1 h 229"/>
                    <a:gd name="T8" fmla="*/ 0 w 117"/>
                    <a:gd name="T9" fmla="*/ 1 h 229"/>
                    <a:gd name="T10" fmla="*/ 0 w 117"/>
                    <a:gd name="T11" fmla="*/ 1 h 229"/>
                    <a:gd name="T12" fmla="*/ 0 w 117"/>
                    <a:gd name="T13" fmla="*/ 1 h 229"/>
                    <a:gd name="T14" fmla="*/ 0 w 117"/>
                    <a:gd name="T15" fmla="*/ 1 h 229"/>
                    <a:gd name="T16" fmla="*/ 0 w 117"/>
                    <a:gd name="T17" fmla="*/ 0 h 229"/>
                    <a:gd name="T18" fmla="*/ 0 w 117"/>
                    <a:gd name="T19" fmla="*/ 0 h 229"/>
                    <a:gd name="T20" fmla="*/ 0 w 117"/>
                    <a:gd name="T21" fmla="*/ 1 h 229"/>
                    <a:gd name="T22" fmla="*/ 0 w 117"/>
                    <a:gd name="T23" fmla="*/ 1 h 229"/>
                    <a:gd name="T24" fmla="*/ 0 w 117"/>
                    <a:gd name="T25" fmla="*/ 1 h 229"/>
                    <a:gd name="T26" fmla="*/ 0 w 117"/>
                    <a:gd name="T27" fmla="*/ 1 h 22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17"/>
                    <a:gd name="T43" fmla="*/ 0 h 229"/>
                    <a:gd name="T44" fmla="*/ 117 w 117"/>
                    <a:gd name="T45" fmla="*/ 229 h 229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17" h="229">
                      <a:moveTo>
                        <a:pt x="30" y="97"/>
                      </a:moveTo>
                      <a:lnTo>
                        <a:pt x="117" y="97"/>
                      </a:lnTo>
                      <a:lnTo>
                        <a:pt x="117" y="123"/>
                      </a:lnTo>
                      <a:lnTo>
                        <a:pt x="30" y="123"/>
                      </a:lnTo>
                      <a:lnTo>
                        <a:pt x="30" y="202"/>
                      </a:lnTo>
                      <a:lnTo>
                        <a:pt x="117" y="202"/>
                      </a:lnTo>
                      <a:lnTo>
                        <a:pt x="117" y="229"/>
                      </a:lnTo>
                      <a:lnTo>
                        <a:pt x="0" y="229"/>
                      </a:lnTo>
                      <a:lnTo>
                        <a:pt x="0" y="0"/>
                      </a:lnTo>
                      <a:lnTo>
                        <a:pt x="117" y="0"/>
                      </a:lnTo>
                      <a:lnTo>
                        <a:pt x="117" y="27"/>
                      </a:lnTo>
                      <a:lnTo>
                        <a:pt x="30" y="27"/>
                      </a:lnTo>
                      <a:lnTo>
                        <a:pt x="30" y="9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57" name="Freeform 2212">
                  <a:extLst>
                    <a:ext uri="{FF2B5EF4-FFF2-40B4-BE49-F238E27FC236}">
                      <a16:creationId xmlns:a16="http://schemas.microsoft.com/office/drawing/2014/main" id="{8A9E9CE7-657A-4603-9421-2940A6ACCC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67" y="3684"/>
                  <a:ext cx="58" cy="115"/>
                </a:xfrm>
                <a:custGeom>
                  <a:avLst/>
                  <a:gdLst>
                    <a:gd name="T0" fmla="*/ 0 w 117"/>
                    <a:gd name="T1" fmla="*/ 1 h 229"/>
                    <a:gd name="T2" fmla="*/ 0 w 117"/>
                    <a:gd name="T3" fmla="*/ 1 h 229"/>
                    <a:gd name="T4" fmla="*/ 0 w 117"/>
                    <a:gd name="T5" fmla="*/ 1 h 229"/>
                    <a:gd name="T6" fmla="*/ 0 w 117"/>
                    <a:gd name="T7" fmla="*/ 1 h 229"/>
                    <a:gd name="T8" fmla="*/ 0 w 117"/>
                    <a:gd name="T9" fmla="*/ 1 h 229"/>
                    <a:gd name="T10" fmla="*/ 0 w 117"/>
                    <a:gd name="T11" fmla="*/ 1 h 229"/>
                    <a:gd name="T12" fmla="*/ 0 w 117"/>
                    <a:gd name="T13" fmla="*/ 1 h 229"/>
                    <a:gd name="T14" fmla="*/ 0 w 117"/>
                    <a:gd name="T15" fmla="*/ 1 h 229"/>
                    <a:gd name="T16" fmla="*/ 0 w 117"/>
                    <a:gd name="T17" fmla="*/ 0 h 229"/>
                    <a:gd name="T18" fmla="*/ 0 w 117"/>
                    <a:gd name="T19" fmla="*/ 0 h 229"/>
                    <a:gd name="T20" fmla="*/ 0 w 117"/>
                    <a:gd name="T21" fmla="*/ 1 h 229"/>
                    <a:gd name="T22" fmla="*/ 0 w 117"/>
                    <a:gd name="T23" fmla="*/ 1 h 229"/>
                    <a:gd name="T24" fmla="*/ 0 w 117"/>
                    <a:gd name="T25" fmla="*/ 1 h 22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17"/>
                    <a:gd name="T40" fmla="*/ 0 h 229"/>
                    <a:gd name="T41" fmla="*/ 117 w 117"/>
                    <a:gd name="T42" fmla="*/ 229 h 229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17" h="229">
                      <a:moveTo>
                        <a:pt x="30" y="97"/>
                      </a:moveTo>
                      <a:lnTo>
                        <a:pt x="117" y="97"/>
                      </a:lnTo>
                      <a:lnTo>
                        <a:pt x="117" y="123"/>
                      </a:lnTo>
                      <a:lnTo>
                        <a:pt x="30" y="123"/>
                      </a:lnTo>
                      <a:lnTo>
                        <a:pt x="30" y="202"/>
                      </a:lnTo>
                      <a:lnTo>
                        <a:pt x="117" y="202"/>
                      </a:lnTo>
                      <a:lnTo>
                        <a:pt x="117" y="229"/>
                      </a:lnTo>
                      <a:lnTo>
                        <a:pt x="0" y="229"/>
                      </a:lnTo>
                      <a:lnTo>
                        <a:pt x="0" y="0"/>
                      </a:lnTo>
                      <a:lnTo>
                        <a:pt x="117" y="0"/>
                      </a:lnTo>
                      <a:lnTo>
                        <a:pt x="117" y="27"/>
                      </a:lnTo>
                      <a:lnTo>
                        <a:pt x="30" y="27"/>
                      </a:lnTo>
                      <a:lnTo>
                        <a:pt x="30" y="9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58" name="Freeform 2213">
                  <a:extLst>
                    <a:ext uri="{FF2B5EF4-FFF2-40B4-BE49-F238E27FC236}">
                      <a16:creationId xmlns:a16="http://schemas.microsoft.com/office/drawing/2014/main" id="{B451FC66-F2D7-46AF-8160-0C122A1F2D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52" y="3684"/>
                  <a:ext cx="73" cy="115"/>
                </a:xfrm>
                <a:custGeom>
                  <a:avLst/>
                  <a:gdLst>
                    <a:gd name="T0" fmla="*/ 1 w 146"/>
                    <a:gd name="T1" fmla="*/ 1 h 229"/>
                    <a:gd name="T2" fmla="*/ 1 w 146"/>
                    <a:gd name="T3" fmla="*/ 1 h 229"/>
                    <a:gd name="T4" fmla="*/ 1 w 146"/>
                    <a:gd name="T5" fmla="*/ 1 h 229"/>
                    <a:gd name="T6" fmla="*/ 1 w 146"/>
                    <a:gd name="T7" fmla="*/ 1 h 229"/>
                    <a:gd name="T8" fmla="*/ 1 w 146"/>
                    <a:gd name="T9" fmla="*/ 1 h 229"/>
                    <a:gd name="T10" fmla="*/ 1 w 146"/>
                    <a:gd name="T11" fmla="*/ 1 h 229"/>
                    <a:gd name="T12" fmla="*/ 1 w 146"/>
                    <a:gd name="T13" fmla="*/ 1 h 229"/>
                    <a:gd name="T14" fmla="*/ 1 w 146"/>
                    <a:gd name="T15" fmla="*/ 1 h 229"/>
                    <a:gd name="T16" fmla="*/ 1 w 146"/>
                    <a:gd name="T17" fmla="*/ 1 h 229"/>
                    <a:gd name="T18" fmla="*/ 1 w 146"/>
                    <a:gd name="T19" fmla="*/ 1 h 229"/>
                    <a:gd name="T20" fmla="*/ 1 w 146"/>
                    <a:gd name="T21" fmla="*/ 1 h 229"/>
                    <a:gd name="T22" fmla="*/ 1 w 146"/>
                    <a:gd name="T23" fmla="*/ 1 h 229"/>
                    <a:gd name="T24" fmla="*/ 1 w 146"/>
                    <a:gd name="T25" fmla="*/ 1 h 229"/>
                    <a:gd name="T26" fmla="*/ 1 w 146"/>
                    <a:gd name="T27" fmla="*/ 1 h 229"/>
                    <a:gd name="T28" fmla="*/ 1 w 146"/>
                    <a:gd name="T29" fmla="*/ 1 h 229"/>
                    <a:gd name="T30" fmla="*/ 1 w 146"/>
                    <a:gd name="T31" fmla="*/ 1 h 229"/>
                    <a:gd name="T32" fmla="*/ 0 w 146"/>
                    <a:gd name="T33" fmla="*/ 1 h 229"/>
                    <a:gd name="T34" fmla="*/ 1 w 146"/>
                    <a:gd name="T35" fmla="*/ 0 h 229"/>
                    <a:gd name="T36" fmla="*/ 1 w 146"/>
                    <a:gd name="T37" fmla="*/ 0 h 229"/>
                    <a:gd name="T38" fmla="*/ 1 w 146"/>
                    <a:gd name="T39" fmla="*/ 0 h 229"/>
                    <a:gd name="T40" fmla="*/ 1 w 146"/>
                    <a:gd name="T41" fmla="*/ 1 h 229"/>
                    <a:gd name="T42" fmla="*/ 1 w 146"/>
                    <a:gd name="T43" fmla="*/ 1 h 229"/>
                    <a:gd name="T44" fmla="*/ 1 w 146"/>
                    <a:gd name="T45" fmla="*/ 1 h 229"/>
                    <a:gd name="T46" fmla="*/ 1 w 146"/>
                    <a:gd name="T47" fmla="*/ 1 h 229"/>
                    <a:gd name="T48" fmla="*/ 1 w 146"/>
                    <a:gd name="T49" fmla="*/ 1 h 229"/>
                    <a:gd name="T50" fmla="*/ 1 w 146"/>
                    <a:gd name="T51" fmla="*/ 1 h 229"/>
                    <a:gd name="T52" fmla="*/ 1 w 146"/>
                    <a:gd name="T53" fmla="*/ 1 h 229"/>
                    <a:gd name="T54" fmla="*/ 1 w 146"/>
                    <a:gd name="T55" fmla="*/ 1 h 229"/>
                    <a:gd name="T56" fmla="*/ 1 w 146"/>
                    <a:gd name="T57" fmla="*/ 1 h 229"/>
                    <a:gd name="T58" fmla="*/ 1 w 146"/>
                    <a:gd name="T59" fmla="*/ 1 h 229"/>
                    <a:gd name="T60" fmla="*/ 1 w 146"/>
                    <a:gd name="T61" fmla="*/ 1 h 229"/>
                    <a:gd name="T62" fmla="*/ 1 w 146"/>
                    <a:gd name="T63" fmla="*/ 1 h 229"/>
                    <a:gd name="T64" fmla="*/ 1 w 146"/>
                    <a:gd name="T65" fmla="*/ 1 h 229"/>
                    <a:gd name="T66" fmla="*/ 1 w 146"/>
                    <a:gd name="T67" fmla="*/ 1 h 229"/>
                    <a:gd name="T68" fmla="*/ 1 w 146"/>
                    <a:gd name="T69" fmla="*/ 1 h 229"/>
                    <a:gd name="T70" fmla="*/ 1 w 146"/>
                    <a:gd name="T71" fmla="*/ 1 h 229"/>
                    <a:gd name="T72" fmla="*/ 1 w 146"/>
                    <a:gd name="T73" fmla="*/ 1 h 229"/>
                    <a:gd name="T74" fmla="*/ 1 w 146"/>
                    <a:gd name="T75" fmla="*/ 1 h 229"/>
                    <a:gd name="T76" fmla="*/ 1 w 146"/>
                    <a:gd name="T77" fmla="*/ 1 h 229"/>
                    <a:gd name="T78" fmla="*/ 1 w 146"/>
                    <a:gd name="T79" fmla="*/ 1 h 229"/>
                    <a:gd name="T80" fmla="*/ 1 w 146"/>
                    <a:gd name="T81" fmla="*/ 1 h 229"/>
                    <a:gd name="T82" fmla="*/ 1 w 146"/>
                    <a:gd name="T83" fmla="*/ 1 h 229"/>
                    <a:gd name="T84" fmla="*/ 1 w 146"/>
                    <a:gd name="T85" fmla="*/ 1 h 229"/>
                    <a:gd name="T86" fmla="*/ 1 w 146"/>
                    <a:gd name="T87" fmla="*/ 1 h 229"/>
                    <a:gd name="T88" fmla="*/ 1 w 146"/>
                    <a:gd name="T89" fmla="*/ 1 h 229"/>
                    <a:gd name="T90" fmla="*/ 1 w 146"/>
                    <a:gd name="T91" fmla="*/ 1 h 229"/>
                    <a:gd name="T92" fmla="*/ 1 w 146"/>
                    <a:gd name="T93" fmla="*/ 1 h 229"/>
                    <a:gd name="T94" fmla="*/ 1 w 146"/>
                    <a:gd name="T95" fmla="*/ 1 h 229"/>
                    <a:gd name="T96" fmla="*/ 1 w 146"/>
                    <a:gd name="T97" fmla="*/ 1 h 229"/>
                    <a:gd name="T98" fmla="*/ 1 w 146"/>
                    <a:gd name="T99" fmla="*/ 1 h 229"/>
                    <a:gd name="T100" fmla="*/ 1 w 146"/>
                    <a:gd name="T101" fmla="*/ 1 h 229"/>
                    <a:gd name="T102" fmla="*/ 1 w 146"/>
                    <a:gd name="T103" fmla="*/ 1 h 229"/>
                    <a:gd name="T104" fmla="*/ 1 w 146"/>
                    <a:gd name="T105" fmla="*/ 1 h 229"/>
                    <a:gd name="T106" fmla="*/ 1 w 146"/>
                    <a:gd name="T107" fmla="*/ 1 h 229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146"/>
                    <a:gd name="T163" fmla="*/ 0 h 229"/>
                    <a:gd name="T164" fmla="*/ 146 w 146"/>
                    <a:gd name="T165" fmla="*/ 229 h 229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146" h="229">
                      <a:moveTo>
                        <a:pt x="30" y="229"/>
                      </a:moveTo>
                      <a:lnTo>
                        <a:pt x="28" y="229"/>
                      </a:lnTo>
                      <a:lnTo>
                        <a:pt x="27" y="229"/>
                      </a:lnTo>
                      <a:lnTo>
                        <a:pt x="26" y="229"/>
                      </a:lnTo>
                      <a:lnTo>
                        <a:pt x="25" y="229"/>
                      </a:lnTo>
                      <a:lnTo>
                        <a:pt x="24" y="229"/>
                      </a:lnTo>
                      <a:lnTo>
                        <a:pt x="23" y="229"/>
                      </a:lnTo>
                      <a:lnTo>
                        <a:pt x="22" y="229"/>
                      </a:lnTo>
                      <a:lnTo>
                        <a:pt x="20" y="229"/>
                      </a:lnTo>
                      <a:lnTo>
                        <a:pt x="19" y="229"/>
                      </a:lnTo>
                      <a:lnTo>
                        <a:pt x="18" y="229"/>
                      </a:lnTo>
                      <a:lnTo>
                        <a:pt x="17" y="229"/>
                      </a:lnTo>
                      <a:lnTo>
                        <a:pt x="16" y="229"/>
                      </a:lnTo>
                      <a:lnTo>
                        <a:pt x="15" y="229"/>
                      </a:lnTo>
                      <a:lnTo>
                        <a:pt x="13" y="229"/>
                      </a:lnTo>
                      <a:lnTo>
                        <a:pt x="12" y="229"/>
                      </a:lnTo>
                      <a:lnTo>
                        <a:pt x="11" y="229"/>
                      </a:lnTo>
                      <a:lnTo>
                        <a:pt x="10" y="229"/>
                      </a:lnTo>
                      <a:lnTo>
                        <a:pt x="9" y="229"/>
                      </a:lnTo>
                      <a:lnTo>
                        <a:pt x="8" y="229"/>
                      </a:lnTo>
                      <a:lnTo>
                        <a:pt x="7" y="229"/>
                      </a:lnTo>
                      <a:lnTo>
                        <a:pt x="5" y="229"/>
                      </a:lnTo>
                      <a:lnTo>
                        <a:pt x="4" y="229"/>
                      </a:lnTo>
                      <a:lnTo>
                        <a:pt x="3" y="229"/>
                      </a:lnTo>
                      <a:lnTo>
                        <a:pt x="2" y="229"/>
                      </a:lnTo>
                      <a:lnTo>
                        <a:pt x="1" y="229"/>
                      </a:lnTo>
                      <a:lnTo>
                        <a:pt x="0" y="229"/>
                      </a:lnTo>
                      <a:lnTo>
                        <a:pt x="0" y="0"/>
                      </a:lnTo>
                      <a:lnTo>
                        <a:pt x="74" y="0"/>
                      </a:lnTo>
                      <a:lnTo>
                        <a:pt x="77" y="0"/>
                      </a:lnTo>
                      <a:lnTo>
                        <a:pt x="80" y="0"/>
                      </a:lnTo>
                      <a:lnTo>
                        <a:pt x="83" y="0"/>
                      </a:lnTo>
                      <a:lnTo>
                        <a:pt x="86" y="1"/>
                      </a:lnTo>
                      <a:lnTo>
                        <a:pt x="88" y="1"/>
                      </a:lnTo>
                      <a:lnTo>
                        <a:pt x="92" y="2"/>
                      </a:lnTo>
                      <a:lnTo>
                        <a:pt x="94" y="4"/>
                      </a:lnTo>
                      <a:lnTo>
                        <a:pt x="98" y="5"/>
                      </a:lnTo>
                      <a:lnTo>
                        <a:pt x="100" y="6"/>
                      </a:lnTo>
                      <a:lnTo>
                        <a:pt x="102" y="7"/>
                      </a:lnTo>
                      <a:lnTo>
                        <a:pt x="104" y="9"/>
                      </a:lnTo>
                      <a:lnTo>
                        <a:pt x="107" y="10"/>
                      </a:lnTo>
                      <a:lnTo>
                        <a:pt x="110" y="13"/>
                      </a:lnTo>
                      <a:lnTo>
                        <a:pt x="112" y="14"/>
                      </a:lnTo>
                      <a:lnTo>
                        <a:pt x="114" y="16"/>
                      </a:lnTo>
                      <a:lnTo>
                        <a:pt x="116" y="18"/>
                      </a:lnTo>
                      <a:lnTo>
                        <a:pt x="118" y="21"/>
                      </a:lnTo>
                      <a:lnTo>
                        <a:pt x="121" y="23"/>
                      </a:lnTo>
                      <a:lnTo>
                        <a:pt x="122" y="25"/>
                      </a:lnTo>
                      <a:lnTo>
                        <a:pt x="124" y="29"/>
                      </a:lnTo>
                      <a:lnTo>
                        <a:pt x="125" y="31"/>
                      </a:lnTo>
                      <a:lnTo>
                        <a:pt x="127" y="35"/>
                      </a:lnTo>
                      <a:lnTo>
                        <a:pt x="129" y="37"/>
                      </a:lnTo>
                      <a:lnTo>
                        <a:pt x="130" y="40"/>
                      </a:lnTo>
                      <a:lnTo>
                        <a:pt x="131" y="44"/>
                      </a:lnTo>
                      <a:lnTo>
                        <a:pt x="132" y="47"/>
                      </a:lnTo>
                      <a:lnTo>
                        <a:pt x="133" y="51"/>
                      </a:lnTo>
                      <a:lnTo>
                        <a:pt x="133" y="54"/>
                      </a:lnTo>
                      <a:lnTo>
                        <a:pt x="134" y="58"/>
                      </a:lnTo>
                      <a:lnTo>
                        <a:pt x="134" y="61"/>
                      </a:lnTo>
                      <a:lnTo>
                        <a:pt x="135" y="66"/>
                      </a:lnTo>
                      <a:lnTo>
                        <a:pt x="135" y="69"/>
                      </a:lnTo>
                      <a:lnTo>
                        <a:pt x="135" y="71"/>
                      </a:lnTo>
                      <a:lnTo>
                        <a:pt x="135" y="74"/>
                      </a:lnTo>
                      <a:lnTo>
                        <a:pt x="135" y="76"/>
                      </a:lnTo>
                      <a:lnTo>
                        <a:pt x="135" y="78"/>
                      </a:lnTo>
                      <a:lnTo>
                        <a:pt x="135" y="81"/>
                      </a:lnTo>
                      <a:lnTo>
                        <a:pt x="135" y="84"/>
                      </a:lnTo>
                      <a:lnTo>
                        <a:pt x="134" y="86"/>
                      </a:lnTo>
                      <a:lnTo>
                        <a:pt x="134" y="89"/>
                      </a:lnTo>
                      <a:lnTo>
                        <a:pt x="134" y="92"/>
                      </a:lnTo>
                      <a:lnTo>
                        <a:pt x="133" y="95"/>
                      </a:lnTo>
                      <a:lnTo>
                        <a:pt x="132" y="98"/>
                      </a:lnTo>
                      <a:lnTo>
                        <a:pt x="132" y="100"/>
                      </a:lnTo>
                      <a:lnTo>
                        <a:pt x="131" y="104"/>
                      </a:lnTo>
                      <a:lnTo>
                        <a:pt x="130" y="106"/>
                      </a:lnTo>
                      <a:lnTo>
                        <a:pt x="129" y="109"/>
                      </a:lnTo>
                      <a:lnTo>
                        <a:pt x="126" y="112"/>
                      </a:lnTo>
                      <a:lnTo>
                        <a:pt x="125" y="114"/>
                      </a:lnTo>
                      <a:lnTo>
                        <a:pt x="123" y="118"/>
                      </a:lnTo>
                      <a:lnTo>
                        <a:pt x="121" y="120"/>
                      </a:lnTo>
                      <a:lnTo>
                        <a:pt x="118" y="122"/>
                      </a:lnTo>
                      <a:lnTo>
                        <a:pt x="116" y="124"/>
                      </a:lnTo>
                      <a:lnTo>
                        <a:pt x="112" y="127"/>
                      </a:lnTo>
                      <a:lnTo>
                        <a:pt x="109" y="129"/>
                      </a:lnTo>
                      <a:lnTo>
                        <a:pt x="106" y="130"/>
                      </a:lnTo>
                      <a:lnTo>
                        <a:pt x="102" y="133"/>
                      </a:lnTo>
                      <a:lnTo>
                        <a:pt x="98" y="134"/>
                      </a:lnTo>
                      <a:lnTo>
                        <a:pt x="94" y="135"/>
                      </a:lnTo>
                      <a:lnTo>
                        <a:pt x="88" y="136"/>
                      </a:lnTo>
                      <a:lnTo>
                        <a:pt x="84" y="137"/>
                      </a:lnTo>
                      <a:lnTo>
                        <a:pt x="78" y="138"/>
                      </a:lnTo>
                      <a:lnTo>
                        <a:pt x="72" y="138"/>
                      </a:lnTo>
                      <a:lnTo>
                        <a:pt x="66" y="138"/>
                      </a:lnTo>
                      <a:lnTo>
                        <a:pt x="146" y="229"/>
                      </a:lnTo>
                      <a:lnTo>
                        <a:pt x="108" y="229"/>
                      </a:lnTo>
                      <a:lnTo>
                        <a:pt x="28" y="139"/>
                      </a:lnTo>
                      <a:lnTo>
                        <a:pt x="30" y="22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59" name="Freeform 2214">
                  <a:extLst>
                    <a:ext uri="{FF2B5EF4-FFF2-40B4-BE49-F238E27FC236}">
                      <a16:creationId xmlns:a16="http://schemas.microsoft.com/office/drawing/2014/main" id="{3EDE102D-0064-4301-8949-511364EA84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52" y="3684"/>
                  <a:ext cx="73" cy="115"/>
                </a:xfrm>
                <a:custGeom>
                  <a:avLst/>
                  <a:gdLst>
                    <a:gd name="T0" fmla="*/ 1 w 146"/>
                    <a:gd name="T1" fmla="*/ 1 h 229"/>
                    <a:gd name="T2" fmla="*/ 1 w 146"/>
                    <a:gd name="T3" fmla="*/ 1 h 229"/>
                    <a:gd name="T4" fmla="*/ 1 w 146"/>
                    <a:gd name="T5" fmla="*/ 1 h 229"/>
                    <a:gd name="T6" fmla="*/ 1 w 146"/>
                    <a:gd name="T7" fmla="*/ 1 h 229"/>
                    <a:gd name="T8" fmla="*/ 1 w 146"/>
                    <a:gd name="T9" fmla="*/ 1 h 229"/>
                    <a:gd name="T10" fmla="*/ 1 w 146"/>
                    <a:gd name="T11" fmla="*/ 1 h 229"/>
                    <a:gd name="T12" fmla="*/ 1 w 146"/>
                    <a:gd name="T13" fmla="*/ 1 h 229"/>
                    <a:gd name="T14" fmla="*/ 1 w 146"/>
                    <a:gd name="T15" fmla="*/ 1 h 229"/>
                    <a:gd name="T16" fmla="*/ 1 w 146"/>
                    <a:gd name="T17" fmla="*/ 1 h 229"/>
                    <a:gd name="T18" fmla="*/ 1 w 146"/>
                    <a:gd name="T19" fmla="*/ 1 h 229"/>
                    <a:gd name="T20" fmla="*/ 1 w 146"/>
                    <a:gd name="T21" fmla="*/ 1 h 229"/>
                    <a:gd name="T22" fmla="*/ 1 w 146"/>
                    <a:gd name="T23" fmla="*/ 1 h 229"/>
                    <a:gd name="T24" fmla="*/ 1 w 146"/>
                    <a:gd name="T25" fmla="*/ 1 h 229"/>
                    <a:gd name="T26" fmla="*/ 1 w 146"/>
                    <a:gd name="T27" fmla="*/ 1 h 229"/>
                    <a:gd name="T28" fmla="*/ 1 w 146"/>
                    <a:gd name="T29" fmla="*/ 1 h 229"/>
                    <a:gd name="T30" fmla="*/ 1 w 146"/>
                    <a:gd name="T31" fmla="*/ 1 h 229"/>
                    <a:gd name="T32" fmla="*/ 0 w 146"/>
                    <a:gd name="T33" fmla="*/ 1 h 229"/>
                    <a:gd name="T34" fmla="*/ 1 w 146"/>
                    <a:gd name="T35" fmla="*/ 0 h 229"/>
                    <a:gd name="T36" fmla="*/ 1 w 146"/>
                    <a:gd name="T37" fmla="*/ 0 h 229"/>
                    <a:gd name="T38" fmla="*/ 1 w 146"/>
                    <a:gd name="T39" fmla="*/ 0 h 229"/>
                    <a:gd name="T40" fmla="*/ 1 w 146"/>
                    <a:gd name="T41" fmla="*/ 1 h 229"/>
                    <a:gd name="T42" fmla="*/ 1 w 146"/>
                    <a:gd name="T43" fmla="*/ 1 h 229"/>
                    <a:gd name="T44" fmla="*/ 1 w 146"/>
                    <a:gd name="T45" fmla="*/ 1 h 229"/>
                    <a:gd name="T46" fmla="*/ 1 w 146"/>
                    <a:gd name="T47" fmla="*/ 1 h 229"/>
                    <a:gd name="T48" fmla="*/ 1 w 146"/>
                    <a:gd name="T49" fmla="*/ 1 h 229"/>
                    <a:gd name="T50" fmla="*/ 1 w 146"/>
                    <a:gd name="T51" fmla="*/ 1 h 229"/>
                    <a:gd name="T52" fmla="*/ 1 w 146"/>
                    <a:gd name="T53" fmla="*/ 1 h 229"/>
                    <a:gd name="T54" fmla="*/ 1 w 146"/>
                    <a:gd name="T55" fmla="*/ 1 h 229"/>
                    <a:gd name="T56" fmla="*/ 1 w 146"/>
                    <a:gd name="T57" fmla="*/ 1 h 229"/>
                    <a:gd name="T58" fmla="*/ 1 w 146"/>
                    <a:gd name="T59" fmla="*/ 1 h 229"/>
                    <a:gd name="T60" fmla="*/ 1 w 146"/>
                    <a:gd name="T61" fmla="*/ 1 h 229"/>
                    <a:gd name="T62" fmla="*/ 1 w 146"/>
                    <a:gd name="T63" fmla="*/ 1 h 229"/>
                    <a:gd name="T64" fmla="*/ 1 w 146"/>
                    <a:gd name="T65" fmla="*/ 1 h 229"/>
                    <a:gd name="T66" fmla="*/ 1 w 146"/>
                    <a:gd name="T67" fmla="*/ 1 h 229"/>
                    <a:gd name="T68" fmla="*/ 1 w 146"/>
                    <a:gd name="T69" fmla="*/ 1 h 229"/>
                    <a:gd name="T70" fmla="*/ 1 w 146"/>
                    <a:gd name="T71" fmla="*/ 1 h 229"/>
                    <a:gd name="T72" fmla="*/ 1 w 146"/>
                    <a:gd name="T73" fmla="*/ 1 h 229"/>
                    <a:gd name="T74" fmla="*/ 1 w 146"/>
                    <a:gd name="T75" fmla="*/ 1 h 229"/>
                    <a:gd name="T76" fmla="*/ 1 w 146"/>
                    <a:gd name="T77" fmla="*/ 1 h 229"/>
                    <a:gd name="T78" fmla="*/ 1 w 146"/>
                    <a:gd name="T79" fmla="*/ 1 h 229"/>
                    <a:gd name="T80" fmla="*/ 1 w 146"/>
                    <a:gd name="T81" fmla="*/ 1 h 229"/>
                    <a:gd name="T82" fmla="*/ 1 w 146"/>
                    <a:gd name="T83" fmla="*/ 1 h 229"/>
                    <a:gd name="T84" fmla="*/ 1 w 146"/>
                    <a:gd name="T85" fmla="*/ 1 h 229"/>
                    <a:gd name="T86" fmla="*/ 1 w 146"/>
                    <a:gd name="T87" fmla="*/ 1 h 229"/>
                    <a:gd name="T88" fmla="*/ 1 w 146"/>
                    <a:gd name="T89" fmla="*/ 1 h 229"/>
                    <a:gd name="T90" fmla="*/ 1 w 146"/>
                    <a:gd name="T91" fmla="*/ 1 h 229"/>
                    <a:gd name="T92" fmla="*/ 1 w 146"/>
                    <a:gd name="T93" fmla="*/ 1 h 229"/>
                    <a:gd name="T94" fmla="*/ 1 w 146"/>
                    <a:gd name="T95" fmla="*/ 1 h 229"/>
                    <a:gd name="T96" fmla="*/ 1 w 146"/>
                    <a:gd name="T97" fmla="*/ 1 h 229"/>
                    <a:gd name="T98" fmla="*/ 1 w 146"/>
                    <a:gd name="T99" fmla="*/ 1 h 229"/>
                    <a:gd name="T100" fmla="*/ 1 w 146"/>
                    <a:gd name="T101" fmla="*/ 1 h 229"/>
                    <a:gd name="T102" fmla="*/ 1 w 146"/>
                    <a:gd name="T103" fmla="*/ 1 h 229"/>
                    <a:gd name="T104" fmla="*/ 1 w 146"/>
                    <a:gd name="T105" fmla="*/ 1 h 229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46"/>
                    <a:gd name="T160" fmla="*/ 0 h 229"/>
                    <a:gd name="T161" fmla="*/ 146 w 146"/>
                    <a:gd name="T162" fmla="*/ 229 h 229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46" h="229">
                      <a:moveTo>
                        <a:pt x="30" y="229"/>
                      </a:moveTo>
                      <a:lnTo>
                        <a:pt x="30" y="229"/>
                      </a:lnTo>
                      <a:lnTo>
                        <a:pt x="28" y="229"/>
                      </a:lnTo>
                      <a:lnTo>
                        <a:pt x="27" y="229"/>
                      </a:lnTo>
                      <a:lnTo>
                        <a:pt x="26" y="229"/>
                      </a:lnTo>
                      <a:lnTo>
                        <a:pt x="25" y="229"/>
                      </a:lnTo>
                      <a:lnTo>
                        <a:pt x="24" y="229"/>
                      </a:lnTo>
                      <a:lnTo>
                        <a:pt x="23" y="229"/>
                      </a:lnTo>
                      <a:lnTo>
                        <a:pt x="22" y="229"/>
                      </a:lnTo>
                      <a:lnTo>
                        <a:pt x="20" y="229"/>
                      </a:lnTo>
                      <a:lnTo>
                        <a:pt x="19" y="229"/>
                      </a:lnTo>
                      <a:lnTo>
                        <a:pt x="18" y="229"/>
                      </a:lnTo>
                      <a:lnTo>
                        <a:pt x="17" y="229"/>
                      </a:lnTo>
                      <a:lnTo>
                        <a:pt x="16" y="229"/>
                      </a:lnTo>
                      <a:lnTo>
                        <a:pt x="15" y="229"/>
                      </a:lnTo>
                      <a:lnTo>
                        <a:pt x="13" y="229"/>
                      </a:lnTo>
                      <a:lnTo>
                        <a:pt x="12" y="229"/>
                      </a:lnTo>
                      <a:lnTo>
                        <a:pt x="11" y="229"/>
                      </a:lnTo>
                      <a:lnTo>
                        <a:pt x="10" y="229"/>
                      </a:lnTo>
                      <a:lnTo>
                        <a:pt x="9" y="229"/>
                      </a:lnTo>
                      <a:lnTo>
                        <a:pt x="8" y="229"/>
                      </a:lnTo>
                      <a:lnTo>
                        <a:pt x="7" y="229"/>
                      </a:lnTo>
                      <a:lnTo>
                        <a:pt x="5" y="229"/>
                      </a:lnTo>
                      <a:lnTo>
                        <a:pt x="4" y="229"/>
                      </a:lnTo>
                      <a:lnTo>
                        <a:pt x="3" y="229"/>
                      </a:lnTo>
                      <a:lnTo>
                        <a:pt x="2" y="229"/>
                      </a:lnTo>
                      <a:lnTo>
                        <a:pt x="1" y="229"/>
                      </a:lnTo>
                      <a:lnTo>
                        <a:pt x="0" y="229"/>
                      </a:lnTo>
                      <a:lnTo>
                        <a:pt x="0" y="0"/>
                      </a:lnTo>
                      <a:lnTo>
                        <a:pt x="74" y="0"/>
                      </a:lnTo>
                      <a:lnTo>
                        <a:pt x="77" y="0"/>
                      </a:lnTo>
                      <a:lnTo>
                        <a:pt x="80" y="0"/>
                      </a:lnTo>
                      <a:lnTo>
                        <a:pt x="83" y="0"/>
                      </a:lnTo>
                      <a:lnTo>
                        <a:pt x="86" y="1"/>
                      </a:lnTo>
                      <a:lnTo>
                        <a:pt x="88" y="1"/>
                      </a:lnTo>
                      <a:lnTo>
                        <a:pt x="92" y="2"/>
                      </a:lnTo>
                      <a:lnTo>
                        <a:pt x="94" y="4"/>
                      </a:lnTo>
                      <a:lnTo>
                        <a:pt x="98" y="5"/>
                      </a:lnTo>
                      <a:lnTo>
                        <a:pt x="100" y="6"/>
                      </a:lnTo>
                      <a:lnTo>
                        <a:pt x="102" y="7"/>
                      </a:lnTo>
                      <a:lnTo>
                        <a:pt x="104" y="9"/>
                      </a:lnTo>
                      <a:lnTo>
                        <a:pt x="107" y="10"/>
                      </a:lnTo>
                      <a:lnTo>
                        <a:pt x="110" y="13"/>
                      </a:lnTo>
                      <a:lnTo>
                        <a:pt x="112" y="14"/>
                      </a:lnTo>
                      <a:lnTo>
                        <a:pt x="114" y="16"/>
                      </a:lnTo>
                      <a:lnTo>
                        <a:pt x="116" y="18"/>
                      </a:lnTo>
                      <a:lnTo>
                        <a:pt x="118" y="21"/>
                      </a:lnTo>
                      <a:lnTo>
                        <a:pt x="121" y="23"/>
                      </a:lnTo>
                      <a:lnTo>
                        <a:pt x="122" y="25"/>
                      </a:lnTo>
                      <a:lnTo>
                        <a:pt x="124" y="29"/>
                      </a:lnTo>
                      <a:lnTo>
                        <a:pt x="125" y="31"/>
                      </a:lnTo>
                      <a:lnTo>
                        <a:pt x="127" y="35"/>
                      </a:lnTo>
                      <a:lnTo>
                        <a:pt x="129" y="37"/>
                      </a:lnTo>
                      <a:lnTo>
                        <a:pt x="130" y="40"/>
                      </a:lnTo>
                      <a:lnTo>
                        <a:pt x="131" y="44"/>
                      </a:lnTo>
                      <a:lnTo>
                        <a:pt x="132" y="47"/>
                      </a:lnTo>
                      <a:lnTo>
                        <a:pt x="133" y="51"/>
                      </a:lnTo>
                      <a:lnTo>
                        <a:pt x="133" y="54"/>
                      </a:lnTo>
                      <a:lnTo>
                        <a:pt x="134" y="58"/>
                      </a:lnTo>
                      <a:lnTo>
                        <a:pt x="134" y="61"/>
                      </a:lnTo>
                      <a:lnTo>
                        <a:pt x="135" y="66"/>
                      </a:lnTo>
                      <a:lnTo>
                        <a:pt x="135" y="69"/>
                      </a:lnTo>
                      <a:lnTo>
                        <a:pt x="135" y="71"/>
                      </a:lnTo>
                      <a:lnTo>
                        <a:pt x="135" y="74"/>
                      </a:lnTo>
                      <a:lnTo>
                        <a:pt x="135" y="76"/>
                      </a:lnTo>
                      <a:lnTo>
                        <a:pt x="135" y="78"/>
                      </a:lnTo>
                      <a:lnTo>
                        <a:pt x="135" y="81"/>
                      </a:lnTo>
                      <a:lnTo>
                        <a:pt x="135" y="84"/>
                      </a:lnTo>
                      <a:lnTo>
                        <a:pt x="134" y="86"/>
                      </a:lnTo>
                      <a:lnTo>
                        <a:pt x="134" y="89"/>
                      </a:lnTo>
                      <a:lnTo>
                        <a:pt x="134" y="92"/>
                      </a:lnTo>
                      <a:lnTo>
                        <a:pt x="133" y="95"/>
                      </a:lnTo>
                      <a:lnTo>
                        <a:pt x="132" y="98"/>
                      </a:lnTo>
                      <a:lnTo>
                        <a:pt x="132" y="100"/>
                      </a:lnTo>
                      <a:lnTo>
                        <a:pt x="131" y="104"/>
                      </a:lnTo>
                      <a:lnTo>
                        <a:pt x="130" y="106"/>
                      </a:lnTo>
                      <a:lnTo>
                        <a:pt x="129" y="109"/>
                      </a:lnTo>
                      <a:lnTo>
                        <a:pt x="126" y="112"/>
                      </a:lnTo>
                      <a:lnTo>
                        <a:pt x="125" y="114"/>
                      </a:lnTo>
                      <a:lnTo>
                        <a:pt x="123" y="118"/>
                      </a:lnTo>
                      <a:lnTo>
                        <a:pt x="121" y="120"/>
                      </a:lnTo>
                      <a:lnTo>
                        <a:pt x="118" y="122"/>
                      </a:lnTo>
                      <a:lnTo>
                        <a:pt x="116" y="124"/>
                      </a:lnTo>
                      <a:lnTo>
                        <a:pt x="112" y="127"/>
                      </a:lnTo>
                      <a:lnTo>
                        <a:pt x="109" y="129"/>
                      </a:lnTo>
                      <a:lnTo>
                        <a:pt x="106" y="130"/>
                      </a:lnTo>
                      <a:lnTo>
                        <a:pt x="102" y="133"/>
                      </a:lnTo>
                      <a:lnTo>
                        <a:pt x="98" y="134"/>
                      </a:lnTo>
                      <a:lnTo>
                        <a:pt x="94" y="135"/>
                      </a:lnTo>
                      <a:lnTo>
                        <a:pt x="88" y="136"/>
                      </a:lnTo>
                      <a:lnTo>
                        <a:pt x="84" y="137"/>
                      </a:lnTo>
                      <a:lnTo>
                        <a:pt x="78" y="138"/>
                      </a:lnTo>
                      <a:lnTo>
                        <a:pt x="72" y="138"/>
                      </a:lnTo>
                      <a:lnTo>
                        <a:pt x="66" y="138"/>
                      </a:lnTo>
                      <a:lnTo>
                        <a:pt x="146" y="229"/>
                      </a:lnTo>
                      <a:lnTo>
                        <a:pt x="108" y="229"/>
                      </a:lnTo>
                      <a:lnTo>
                        <a:pt x="28" y="139"/>
                      </a:lnTo>
                      <a:lnTo>
                        <a:pt x="30" y="22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60" name="Freeform 2215">
                  <a:extLst>
                    <a:ext uri="{FF2B5EF4-FFF2-40B4-BE49-F238E27FC236}">
                      <a16:creationId xmlns:a16="http://schemas.microsoft.com/office/drawing/2014/main" id="{4B16139A-615D-4C2B-BE93-4ED81C06E9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7" y="3697"/>
                  <a:ext cx="38" cy="45"/>
                </a:xfrm>
                <a:custGeom>
                  <a:avLst/>
                  <a:gdLst>
                    <a:gd name="T0" fmla="*/ 0 w 77"/>
                    <a:gd name="T1" fmla="*/ 1 h 88"/>
                    <a:gd name="T2" fmla="*/ 0 w 77"/>
                    <a:gd name="T3" fmla="*/ 1 h 88"/>
                    <a:gd name="T4" fmla="*/ 0 w 77"/>
                    <a:gd name="T5" fmla="*/ 1 h 88"/>
                    <a:gd name="T6" fmla="*/ 0 w 77"/>
                    <a:gd name="T7" fmla="*/ 1 h 88"/>
                    <a:gd name="T8" fmla="*/ 0 w 77"/>
                    <a:gd name="T9" fmla="*/ 1 h 88"/>
                    <a:gd name="T10" fmla="*/ 0 w 77"/>
                    <a:gd name="T11" fmla="*/ 1 h 88"/>
                    <a:gd name="T12" fmla="*/ 0 w 77"/>
                    <a:gd name="T13" fmla="*/ 1 h 88"/>
                    <a:gd name="T14" fmla="*/ 0 w 77"/>
                    <a:gd name="T15" fmla="*/ 1 h 88"/>
                    <a:gd name="T16" fmla="*/ 0 w 77"/>
                    <a:gd name="T17" fmla="*/ 1 h 88"/>
                    <a:gd name="T18" fmla="*/ 0 w 77"/>
                    <a:gd name="T19" fmla="*/ 1 h 88"/>
                    <a:gd name="T20" fmla="*/ 0 w 77"/>
                    <a:gd name="T21" fmla="*/ 1 h 88"/>
                    <a:gd name="T22" fmla="*/ 0 w 77"/>
                    <a:gd name="T23" fmla="*/ 1 h 88"/>
                    <a:gd name="T24" fmla="*/ 0 w 77"/>
                    <a:gd name="T25" fmla="*/ 1 h 88"/>
                    <a:gd name="T26" fmla="*/ 0 w 77"/>
                    <a:gd name="T27" fmla="*/ 1 h 88"/>
                    <a:gd name="T28" fmla="*/ 0 w 77"/>
                    <a:gd name="T29" fmla="*/ 1 h 88"/>
                    <a:gd name="T30" fmla="*/ 0 w 77"/>
                    <a:gd name="T31" fmla="*/ 1 h 88"/>
                    <a:gd name="T32" fmla="*/ 0 w 77"/>
                    <a:gd name="T33" fmla="*/ 1 h 88"/>
                    <a:gd name="T34" fmla="*/ 0 w 77"/>
                    <a:gd name="T35" fmla="*/ 1 h 88"/>
                    <a:gd name="T36" fmla="*/ 0 w 77"/>
                    <a:gd name="T37" fmla="*/ 1 h 88"/>
                    <a:gd name="T38" fmla="*/ 0 w 77"/>
                    <a:gd name="T39" fmla="*/ 1 h 88"/>
                    <a:gd name="T40" fmla="*/ 0 w 77"/>
                    <a:gd name="T41" fmla="*/ 1 h 88"/>
                    <a:gd name="T42" fmla="*/ 0 w 77"/>
                    <a:gd name="T43" fmla="*/ 1 h 88"/>
                    <a:gd name="T44" fmla="*/ 0 w 77"/>
                    <a:gd name="T45" fmla="*/ 1 h 88"/>
                    <a:gd name="T46" fmla="*/ 0 w 77"/>
                    <a:gd name="T47" fmla="*/ 1 h 88"/>
                    <a:gd name="T48" fmla="*/ 0 w 77"/>
                    <a:gd name="T49" fmla="*/ 1 h 88"/>
                    <a:gd name="T50" fmla="*/ 0 w 77"/>
                    <a:gd name="T51" fmla="*/ 1 h 88"/>
                    <a:gd name="T52" fmla="*/ 0 w 77"/>
                    <a:gd name="T53" fmla="*/ 1 h 88"/>
                    <a:gd name="T54" fmla="*/ 0 w 77"/>
                    <a:gd name="T55" fmla="*/ 1 h 88"/>
                    <a:gd name="T56" fmla="*/ 0 w 77"/>
                    <a:gd name="T57" fmla="*/ 1 h 88"/>
                    <a:gd name="T58" fmla="*/ 0 w 77"/>
                    <a:gd name="T59" fmla="*/ 1 h 88"/>
                    <a:gd name="T60" fmla="*/ 0 w 77"/>
                    <a:gd name="T61" fmla="*/ 1 h 88"/>
                    <a:gd name="T62" fmla="*/ 0 w 77"/>
                    <a:gd name="T63" fmla="*/ 1 h 88"/>
                    <a:gd name="T64" fmla="*/ 0 w 77"/>
                    <a:gd name="T65" fmla="*/ 0 h 88"/>
                    <a:gd name="T66" fmla="*/ 0 w 77"/>
                    <a:gd name="T67" fmla="*/ 0 h 88"/>
                    <a:gd name="T68" fmla="*/ 0 w 77"/>
                    <a:gd name="T69" fmla="*/ 0 h 88"/>
                    <a:gd name="T70" fmla="*/ 0 w 77"/>
                    <a:gd name="T71" fmla="*/ 1 h 88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77"/>
                    <a:gd name="T109" fmla="*/ 0 h 88"/>
                    <a:gd name="T110" fmla="*/ 77 w 77"/>
                    <a:gd name="T111" fmla="*/ 88 h 88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77" h="88">
                      <a:moveTo>
                        <a:pt x="0" y="88"/>
                      </a:moveTo>
                      <a:lnTo>
                        <a:pt x="34" y="88"/>
                      </a:lnTo>
                      <a:lnTo>
                        <a:pt x="36" y="88"/>
                      </a:lnTo>
                      <a:lnTo>
                        <a:pt x="39" y="88"/>
                      </a:lnTo>
                      <a:lnTo>
                        <a:pt x="42" y="87"/>
                      </a:lnTo>
                      <a:lnTo>
                        <a:pt x="44" y="87"/>
                      </a:lnTo>
                      <a:lnTo>
                        <a:pt x="47" y="87"/>
                      </a:lnTo>
                      <a:lnTo>
                        <a:pt x="49" y="86"/>
                      </a:lnTo>
                      <a:lnTo>
                        <a:pt x="51" y="86"/>
                      </a:lnTo>
                      <a:lnTo>
                        <a:pt x="54" y="85"/>
                      </a:lnTo>
                      <a:lnTo>
                        <a:pt x="55" y="85"/>
                      </a:lnTo>
                      <a:lnTo>
                        <a:pt x="57" y="84"/>
                      </a:lnTo>
                      <a:lnTo>
                        <a:pt x="58" y="82"/>
                      </a:lnTo>
                      <a:lnTo>
                        <a:pt x="61" y="81"/>
                      </a:lnTo>
                      <a:lnTo>
                        <a:pt x="62" y="80"/>
                      </a:lnTo>
                      <a:lnTo>
                        <a:pt x="64" y="80"/>
                      </a:lnTo>
                      <a:lnTo>
                        <a:pt x="65" y="78"/>
                      </a:lnTo>
                      <a:lnTo>
                        <a:pt x="66" y="77"/>
                      </a:lnTo>
                      <a:lnTo>
                        <a:pt x="68" y="76"/>
                      </a:lnTo>
                      <a:lnTo>
                        <a:pt x="69" y="74"/>
                      </a:lnTo>
                      <a:lnTo>
                        <a:pt x="70" y="72"/>
                      </a:lnTo>
                      <a:lnTo>
                        <a:pt x="71" y="71"/>
                      </a:lnTo>
                      <a:lnTo>
                        <a:pt x="71" y="69"/>
                      </a:lnTo>
                      <a:lnTo>
                        <a:pt x="72" y="68"/>
                      </a:lnTo>
                      <a:lnTo>
                        <a:pt x="73" y="65"/>
                      </a:lnTo>
                      <a:lnTo>
                        <a:pt x="74" y="63"/>
                      </a:lnTo>
                      <a:lnTo>
                        <a:pt x="74" y="61"/>
                      </a:lnTo>
                      <a:lnTo>
                        <a:pt x="74" y="59"/>
                      </a:lnTo>
                      <a:lnTo>
                        <a:pt x="76" y="57"/>
                      </a:lnTo>
                      <a:lnTo>
                        <a:pt x="76" y="54"/>
                      </a:lnTo>
                      <a:lnTo>
                        <a:pt x="76" y="51"/>
                      </a:lnTo>
                      <a:lnTo>
                        <a:pt x="76" y="49"/>
                      </a:lnTo>
                      <a:lnTo>
                        <a:pt x="76" y="47"/>
                      </a:lnTo>
                      <a:lnTo>
                        <a:pt x="77" y="43"/>
                      </a:lnTo>
                      <a:lnTo>
                        <a:pt x="76" y="41"/>
                      </a:lnTo>
                      <a:lnTo>
                        <a:pt x="76" y="39"/>
                      </a:lnTo>
                      <a:lnTo>
                        <a:pt x="76" y="36"/>
                      </a:lnTo>
                      <a:lnTo>
                        <a:pt x="76" y="34"/>
                      </a:lnTo>
                      <a:lnTo>
                        <a:pt x="76" y="32"/>
                      </a:lnTo>
                      <a:lnTo>
                        <a:pt x="74" y="30"/>
                      </a:lnTo>
                      <a:lnTo>
                        <a:pt x="74" y="27"/>
                      </a:lnTo>
                      <a:lnTo>
                        <a:pt x="73" y="25"/>
                      </a:lnTo>
                      <a:lnTo>
                        <a:pt x="73" y="23"/>
                      </a:lnTo>
                      <a:lnTo>
                        <a:pt x="72" y="20"/>
                      </a:lnTo>
                      <a:lnTo>
                        <a:pt x="71" y="19"/>
                      </a:lnTo>
                      <a:lnTo>
                        <a:pt x="70" y="17"/>
                      </a:lnTo>
                      <a:lnTo>
                        <a:pt x="70" y="16"/>
                      </a:lnTo>
                      <a:lnTo>
                        <a:pt x="69" y="15"/>
                      </a:lnTo>
                      <a:lnTo>
                        <a:pt x="68" y="12"/>
                      </a:lnTo>
                      <a:lnTo>
                        <a:pt x="66" y="11"/>
                      </a:lnTo>
                      <a:lnTo>
                        <a:pt x="64" y="10"/>
                      </a:lnTo>
                      <a:lnTo>
                        <a:pt x="63" y="9"/>
                      </a:lnTo>
                      <a:lnTo>
                        <a:pt x="62" y="8"/>
                      </a:lnTo>
                      <a:lnTo>
                        <a:pt x="59" y="6"/>
                      </a:lnTo>
                      <a:lnTo>
                        <a:pt x="58" y="5"/>
                      </a:lnTo>
                      <a:lnTo>
                        <a:pt x="56" y="4"/>
                      </a:lnTo>
                      <a:lnTo>
                        <a:pt x="55" y="3"/>
                      </a:lnTo>
                      <a:lnTo>
                        <a:pt x="53" y="3"/>
                      </a:lnTo>
                      <a:lnTo>
                        <a:pt x="50" y="2"/>
                      </a:lnTo>
                      <a:lnTo>
                        <a:pt x="48" y="2"/>
                      </a:lnTo>
                      <a:lnTo>
                        <a:pt x="46" y="1"/>
                      </a:lnTo>
                      <a:lnTo>
                        <a:pt x="43" y="1"/>
                      </a:lnTo>
                      <a:lnTo>
                        <a:pt x="41" y="1"/>
                      </a:lnTo>
                      <a:lnTo>
                        <a:pt x="39" y="0"/>
                      </a:lnTo>
                      <a:lnTo>
                        <a:pt x="36" y="0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rgbClr val="FF162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61" name="Freeform 2216">
                  <a:extLst>
                    <a:ext uri="{FF2B5EF4-FFF2-40B4-BE49-F238E27FC236}">
                      <a16:creationId xmlns:a16="http://schemas.microsoft.com/office/drawing/2014/main" id="{39D602B8-6D8C-480C-BD4F-E0B616933F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7" y="3697"/>
                  <a:ext cx="38" cy="45"/>
                </a:xfrm>
                <a:custGeom>
                  <a:avLst/>
                  <a:gdLst>
                    <a:gd name="T0" fmla="*/ 0 w 77"/>
                    <a:gd name="T1" fmla="*/ 1 h 88"/>
                    <a:gd name="T2" fmla="*/ 0 w 77"/>
                    <a:gd name="T3" fmla="*/ 1 h 88"/>
                    <a:gd name="T4" fmla="*/ 0 w 77"/>
                    <a:gd name="T5" fmla="*/ 1 h 88"/>
                    <a:gd name="T6" fmla="*/ 0 w 77"/>
                    <a:gd name="T7" fmla="*/ 1 h 88"/>
                    <a:gd name="T8" fmla="*/ 0 w 77"/>
                    <a:gd name="T9" fmla="*/ 1 h 88"/>
                    <a:gd name="T10" fmla="*/ 0 w 77"/>
                    <a:gd name="T11" fmla="*/ 1 h 88"/>
                    <a:gd name="T12" fmla="*/ 0 w 77"/>
                    <a:gd name="T13" fmla="*/ 1 h 88"/>
                    <a:gd name="T14" fmla="*/ 0 w 77"/>
                    <a:gd name="T15" fmla="*/ 1 h 88"/>
                    <a:gd name="T16" fmla="*/ 0 w 77"/>
                    <a:gd name="T17" fmla="*/ 1 h 88"/>
                    <a:gd name="T18" fmla="*/ 0 w 77"/>
                    <a:gd name="T19" fmla="*/ 1 h 88"/>
                    <a:gd name="T20" fmla="*/ 0 w 77"/>
                    <a:gd name="T21" fmla="*/ 1 h 88"/>
                    <a:gd name="T22" fmla="*/ 0 w 77"/>
                    <a:gd name="T23" fmla="*/ 1 h 88"/>
                    <a:gd name="T24" fmla="*/ 0 w 77"/>
                    <a:gd name="T25" fmla="*/ 1 h 88"/>
                    <a:gd name="T26" fmla="*/ 0 w 77"/>
                    <a:gd name="T27" fmla="*/ 1 h 88"/>
                    <a:gd name="T28" fmla="*/ 0 w 77"/>
                    <a:gd name="T29" fmla="*/ 1 h 88"/>
                    <a:gd name="T30" fmla="*/ 0 w 77"/>
                    <a:gd name="T31" fmla="*/ 1 h 88"/>
                    <a:gd name="T32" fmla="*/ 0 w 77"/>
                    <a:gd name="T33" fmla="*/ 1 h 88"/>
                    <a:gd name="T34" fmla="*/ 0 w 77"/>
                    <a:gd name="T35" fmla="*/ 1 h 88"/>
                    <a:gd name="T36" fmla="*/ 0 w 77"/>
                    <a:gd name="T37" fmla="*/ 1 h 88"/>
                    <a:gd name="T38" fmla="*/ 0 w 77"/>
                    <a:gd name="T39" fmla="*/ 1 h 88"/>
                    <a:gd name="T40" fmla="*/ 0 w 77"/>
                    <a:gd name="T41" fmla="*/ 1 h 88"/>
                    <a:gd name="T42" fmla="*/ 0 w 77"/>
                    <a:gd name="T43" fmla="*/ 1 h 88"/>
                    <a:gd name="T44" fmla="*/ 0 w 77"/>
                    <a:gd name="T45" fmla="*/ 1 h 88"/>
                    <a:gd name="T46" fmla="*/ 0 w 77"/>
                    <a:gd name="T47" fmla="*/ 1 h 88"/>
                    <a:gd name="T48" fmla="*/ 0 w 77"/>
                    <a:gd name="T49" fmla="*/ 1 h 88"/>
                    <a:gd name="T50" fmla="*/ 0 w 77"/>
                    <a:gd name="T51" fmla="*/ 1 h 88"/>
                    <a:gd name="T52" fmla="*/ 0 w 77"/>
                    <a:gd name="T53" fmla="*/ 1 h 88"/>
                    <a:gd name="T54" fmla="*/ 0 w 77"/>
                    <a:gd name="T55" fmla="*/ 1 h 88"/>
                    <a:gd name="T56" fmla="*/ 0 w 77"/>
                    <a:gd name="T57" fmla="*/ 1 h 88"/>
                    <a:gd name="T58" fmla="*/ 0 w 77"/>
                    <a:gd name="T59" fmla="*/ 1 h 88"/>
                    <a:gd name="T60" fmla="*/ 0 w 77"/>
                    <a:gd name="T61" fmla="*/ 1 h 88"/>
                    <a:gd name="T62" fmla="*/ 0 w 77"/>
                    <a:gd name="T63" fmla="*/ 1 h 88"/>
                    <a:gd name="T64" fmla="*/ 0 w 77"/>
                    <a:gd name="T65" fmla="*/ 0 h 88"/>
                    <a:gd name="T66" fmla="*/ 0 w 77"/>
                    <a:gd name="T67" fmla="*/ 0 h 88"/>
                    <a:gd name="T68" fmla="*/ 0 w 77"/>
                    <a:gd name="T69" fmla="*/ 1 h 88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77"/>
                    <a:gd name="T106" fmla="*/ 0 h 88"/>
                    <a:gd name="T107" fmla="*/ 77 w 77"/>
                    <a:gd name="T108" fmla="*/ 88 h 88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77" h="88">
                      <a:moveTo>
                        <a:pt x="0" y="88"/>
                      </a:moveTo>
                      <a:lnTo>
                        <a:pt x="34" y="88"/>
                      </a:lnTo>
                      <a:lnTo>
                        <a:pt x="36" y="88"/>
                      </a:lnTo>
                      <a:lnTo>
                        <a:pt x="39" y="88"/>
                      </a:lnTo>
                      <a:lnTo>
                        <a:pt x="42" y="87"/>
                      </a:lnTo>
                      <a:lnTo>
                        <a:pt x="44" y="87"/>
                      </a:lnTo>
                      <a:lnTo>
                        <a:pt x="47" y="87"/>
                      </a:lnTo>
                      <a:lnTo>
                        <a:pt x="49" y="86"/>
                      </a:lnTo>
                      <a:lnTo>
                        <a:pt x="51" y="86"/>
                      </a:lnTo>
                      <a:lnTo>
                        <a:pt x="54" y="85"/>
                      </a:lnTo>
                      <a:lnTo>
                        <a:pt x="55" y="85"/>
                      </a:lnTo>
                      <a:lnTo>
                        <a:pt x="57" y="84"/>
                      </a:lnTo>
                      <a:lnTo>
                        <a:pt x="58" y="82"/>
                      </a:lnTo>
                      <a:lnTo>
                        <a:pt x="61" y="81"/>
                      </a:lnTo>
                      <a:lnTo>
                        <a:pt x="62" y="80"/>
                      </a:lnTo>
                      <a:lnTo>
                        <a:pt x="64" y="80"/>
                      </a:lnTo>
                      <a:lnTo>
                        <a:pt x="65" y="78"/>
                      </a:lnTo>
                      <a:lnTo>
                        <a:pt x="66" y="77"/>
                      </a:lnTo>
                      <a:lnTo>
                        <a:pt x="68" y="76"/>
                      </a:lnTo>
                      <a:lnTo>
                        <a:pt x="69" y="74"/>
                      </a:lnTo>
                      <a:lnTo>
                        <a:pt x="70" y="72"/>
                      </a:lnTo>
                      <a:lnTo>
                        <a:pt x="71" y="71"/>
                      </a:lnTo>
                      <a:lnTo>
                        <a:pt x="71" y="69"/>
                      </a:lnTo>
                      <a:lnTo>
                        <a:pt x="72" y="68"/>
                      </a:lnTo>
                      <a:lnTo>
                        <a:pt x="73" y="65"/>
                      </a:lnTo>
                      <a:lnTo>
                        <a:pt x="74" y="63"/>
                      </a:lnTo>
                      <a:lnTo>
                        <a:pt x="74" y="61"/>
                      </a:lnTo>
                      <a:lnTo>
                        <a:pt x="74" y="59"/>
                      </a:lnTo>
                      <a:lnTo>
                        <a:pt x="76" y="57"/>
                      </a:lnTo>
                      <a:lnTo>
                        <a:pt x="76" y="54"/>
                      </a:lnTo>
                      <a:lnTo>
                        <a:pt x="76" y="51"/>
                      </a:lnTo>
                      <a:lnTo>
                        <a:pt x="76" y="49"/>
                      </a:lnTo>
                      <a:lnTo>
                        <a:pt x="76" y="47"/>
                      </a:lnTo>
                      <a:lnTo>
                        <a:pt x="77" y="43"/>
                      </a:lnTo>
                      <a:lnTo>
                        <a:pt x="76" y="41"/>
                      </a:lnTo>
                      <a:lnTo>
                        <a:pt x="76" y="39"/>
                      </a:lnTo>
                      <a:lnTo>
                        <a:pt x="76" y="36"/>
                      </a:lnTo>
                      <a:lnTo>
                        <a:pt x="76" y="34"/>
                      </a:lnTo>
                      <a:lnTo>
                        <a:pt x="76" y="32"/>
                      </a:lnTo>
                      <a:lnTo>
                        <a:pt x="74" y="30"/>
                      </a:lnTo>
                      <a:lnTo>
                        <a:pt x="74" y="27"/>
                      </a:lnTo>
                      <a:lnTo>
                        <a:pt x="73" y="25"/>
                      </a:lnTo>
                      <a:lnTo>
                        <a:pt x="73" y="23"/>
                      </a:lnTo>
                      <a:lnTo>
                        <a:pt x="72" y="20"/>
                      </a:lnTo>
                      <a:lnTo>
                        <a:pt x="71" y="19"/>
                      </a:lnTo>
                      <a:lnTo>
                        <a:pt x="70" y="17"/>
                      </a:lnTo>
                      <a:lnTo>
                        <a:pt x="70" y="16"/>
                      </a:lnTo>
                      <a:lnTo>
                        <a:pt x="69" y="15"/>
                      </a:lnTo>
                      <a:lnTo>
                        <a:pt x="68" y="12"/>
                      </a:lnTo>
                      <a:lnTo>
                        <a:pt x="66" y="11"/>
                      </a:lnTo>
                      <a:lnTo>
                        <a:pt x="64" y="10"/>
                      </a:lnTo>
                      <a:lnTo>
                        <a:pt x="63" y="9"/>
                      </a:lnTo>
                      <a:lnTo>
                        <a:pt x="62" y="8"/>
                      </a:lnTo>
                      <a:lnTo>
                        <a:pt x="59" y="6"/>
                      </a:lnTo>
                      <a:lnTo>
                        <a:pt x="58" y="5"/>
                      </a:lnTo>
                      <a:lnTo>
                        <a:pt x="56" y="4"/>
                      </a:lnTo>
                      <a:lnTo>
                        <a:pt x="55" y="3"/>
                      </a:lnTo>
                      <a:lnTo>
                        <a:pt x="53" y="3"/>
                      </a:lnTo>
                      <a:lnTo>
                        <a:pt x="50" y="2"/>
                      </a:lnTo>
                      <a:lnTo>
                        <a:pt x="48" y="2"/>
                      </a:lnTo>
                      <a:lnTo>
                        <a:pt x="46" y="1"/>
                      </a:lnTo>
                      <a:lnTo>
                        <a:pt x="43" y="1"/>
                      </a:lnTo>
                      <a:lnTo>
                        <a:pt x="41" y="1"/>
                      </a:lnTo>
                      <a:lnTo>
                        <a:pt x="39" y="0"/>
                      </a:lnTo>
                      <a:lnTo>
                        <a:pt x="36" y="0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0" y="88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62" name="Freeform 2217">
                  <a:extLst>
                    <a:ext uri="{FF2B5EF4-FFF2-40B4-BE49-F238E27FC236}">
                      <a16:creationId xmlns:a16="http://schemas.microsoft.com/office/drawing/2014/main" id="{F5AD6339-3C43-4229-A548-99212D9D0F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35" y="3704"/>
                  <a:ext cx="42" cy="53"/>
                </a:xfrm>
                <a:custGeom>
                  <a:avLst/>
                  <a:gdLst>
                    <a:gd name="T0" fmla="*/ 1 w 83"/>
                    <a:gd name="T1" fmla="*/ 0 h 107"/>
                    <a:gd name="T2" fmla="*/ 1 w 83"/>
                    <a:gd name="T3" fmla="*/ 0 h 107"/>
                    <a:gd name="T4" fmla="*/ 0 w 83"/>
                    <a:gd name="T5" fmla="*/ 0 h 107"/>
                    <a:gd name="T6" fmla="*/ 1 w 83"/>
                    <a:gd name="T7" fmla="*/ 0 h 107"/>
                    <a:gd name="T8" fmla="*/ 1 w 83"/>
                    <a:gd name="T9" fmla="*/ 0 h 10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3"/>
                    <a:gd name="T16" fmla="*/ 0 h 107"/>
                    <a:gd name="T17" fmla="*/ 83 w 83"/>
                    <a:gd name="T18" fmla="*/ 107 h 10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3" h="107">
                      <a:moveTo>
                        <a:pt x="83" y="107"/>
                      </a:moveTo>
                      <a:lnTo>
                        <a:pt x="43" y="0"/>
                      </a:lnTo>
                      <a:lnTo>
                        <a:pt x="0" y="107"/>
                      </a:lnTo>
                      <a:lnTo>
                        <a:pt x="83" y="107"/>
                      </a:lnTo>
                      <a:close/>
                    </a:path>
                  </a:pathLst>
                </a:custGeom>
                <a:solidFill>
                  <a:srgbClr val="FF162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63" name="Freeform 2218">
                  <a:extLst>
                    <a:ext uri="{FF2B5EF4-FFF2-40B4-BE49-F238E27FC236}">
                      <a16:creationId xmlns:a16="http://schemas.microsoft.com/office/drawing/2014/main" id="{214CDFC1-1458-423F-9948-C04A5763D2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35" y="3704"/>
                  <a:ext cx="42" cy="53"/>
                </a:xfrm>
                <a:custGeom>
                  <a:avLst/>
                  <a:gdLst>
                    <a:gd name="T0" fmla="*/ 1 w 83"/>
                    <a:gd name="T1" fmla="*/ 0 h 107"/>
                    <a:gd name="T2" fmla="*/ 1 w 83"/>
                    <a:gd name="T3" fmla="*/ 0 h 107"/>
                    <a:gd name="T4" fmla="*/ 0 w 83"/>
                    <a:gd name="T5" fmla="*/ 0 h 107"/>
                    <a:gd name="T6" fmla="*/ 1 w 83"/>
                    <a:gd name="T7" fmla="*/ 0 h 10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3"/>
                    <a:gd name="T13" fmla="*/ 0 h 107"/>
                    <a:gd name="T14" fmla="*/ 83 w 83"/>
                    <a:gd name="T15" fmla="*/ 107 h 10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3" h="107">
                      <a:moveTo>
                        <a:pt x="83" y="107"/>
                      </a:moveTo>
                      <a:lnTo>
                        <a:pt x="43" y="0"/>
                      </a:lnTo>
                      <a:lnTo>
                        <a:pt x="0" y="107"/>
                      </a:lnTo>
                      <a:lnTo>
                        <a:pt x="83" y="10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64" name="Freeform 2219">
                  <a:extLst>
                    <a:ext uri="{FF2B5EF4-FFF2-40B4-BE49-F238E27FC236}">
                      <a16:creationId xmlns:a16="http://schemas.microsoft.com/office/drawing/2014/main" id="{2D9D1582-5B6B-450F-8B05-1D4C3C295A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21" y="3697"/>
                  <a:ext cx="58" cy="88"/>
                </a:xfrm>
                <a:custGeom>
                  <a:avLst/>
                  <a:gdLst>
                    <a:gd name="T0" fmla="*/ 0 w 117"/>
                    <a:gd name="T1" fmla="*/ 1 h 175"/>
                    <a:gd name="T2" fmla="*/ 0 w 117"/>
                    <a:gd name="T3" fmla="*/ 1 h 175"/>
                    <a:gd name="T4" fmla="*/ 0 w 117"/>
                    <a:gd name="T5" fmla="*/ 1 h 175"/>
                    <a:gd name="T6" fmla="*/ 0 w 117"/>
                    <a:gd name="T7" fmla="*/ 1 h 175"/>
                    <a:gd name="T8" fmla="*/ 0 w 117"/>
                    <a:gd name="T9" fmla="*/ 1 h 175"/>
                    <a:gd name="T10" fmla="*/ 0 w 117"/>
                    <a:gd name="T11" fmla="*/ 1 h 175"/>
                    <a:gd name="T12" fmla="*/ 0 w 117"/>
                    <a:gd name="T13" fmla="*/ 1 h 175"/>
                    <a:gd name="T14" fmla="*/ 0 w 117"/>
                    <a:gd name="T15" fmla="*/ 1 h 175"/>
                    <a:gd name="T16" fmla="*/ 0 w 117"/>
                    <a:gd name="T17" fmla="*/ 1 h 175"/>
                    <a:gd name="T18" fmla="*/ 0 w 117"/>
                    <a:gd name="T19" fmla="*/ 1 h 175"/>
                    <a:gd name="T20" fmla="*/ 0 w 117"/>
                    <a:gd name="T21" fmla="*/ 1 h 175"/>
                    <a:gd name="T22" fmla="*/ 0 w 117"/>
                    <a:gd name="T23" fmla="*/ 1 h 175"/>
                    <a:gd name="T24" fmla="*/ 0 w 117"/>
                    <a:gd name="T25" fmla="*/ 1 h 175"/>
                    <a:gd name="T26" fmla="*/ 0 w 117"/>
                    <a:gd name="T27" fmla="*/ 1 h 175"/>
                    <a:gd name="T28" fmla="*/ 0 w 117"/>
                    <a:gd name="T29" fmla="*/ 1 h 175"/>
                    <a:gd name="T30" fmla="*/ 0 w 117"/>
                    <a:gd name="T31" fmla="*/ 1 h 175"/>
                    <a:gd name="T32" fmla="*/ 0 w 117"/>
                    <a:gd name="T33" fmla="*/ 1 h 175"/>
                    <a:gd name="T34" fmla="*/ 0 w 117"/>
                    <a:gd name="T35" fmla="*/ 1 h 175"/>
                    <a:gd name="T36" fmla="*/ 0 w 117"/>
                    <a:gd name="T37" fmla="*/ 1 h 175"/>
                    <a:gd name="T38" fmla="*/ 0 w 117"/>
                    <a:gd name="T39" fmla="*/ 1 h 175"/>
                    <a:gd name="T40" fmla="*/ 0 w 117"/>
                    <a:gd name="T41" fmla="*/ 1 h 175"/>
                    <a:gd name="T42" fmla="*/ 0 w 117"/>
                    <a:gd name="T43" fmla="*/ 1 h 175"/>
                    <a:gd name="T44" fmla="*/ 0 w 117"/>
                    <a:gd name="T45" fmla="*/ 1 h 175"/>
                    <a:gd name="T46" fmla="*/ 0 w 117"/>
                    <a:gd name="T47" fmla="*/ 1 h 175"/>
                    <a:gd name="T48" fmla="*/ 0 w 117"/>
                    <a:gd name="T49" fmla="*/ 1 h 175"/>
                    <a:gd name="T50" fmla="*/ 0 w 117"/>
                    <a:gd name="T51" fmla="*/ 1 h 175"/>
                    <a:gd name="T52" fmla="*/ 0 w 117"/>
                    <a:gd name="T53" fmla="*/ 1 h 175"/>
                    <a:gd name="T54" fmla="*/ 0 w 117"/>
                    <a:gd name="T55" fmla="*/ 1 h 175"/>
                    <a:gd name="T56" fmla="*/ 0 w 117"/>
                    <a:gd name="T57" fmla="*/ 1 h 175"/>
                    <a:gd name="T58" fmla="*/ 0 w 117"/>
                    <a:gd name="T59" fmla="*/ 0 h 175"/>
                    <a:gd name="T60" fmla="*/ 0 w 117"/>
                    <a:gd name="T61" fmla="*/ 0 h 175"/>
                    <a:gd name="T62" fmla="*/ 0 w 117"/>
                    <a:gd name="T63" fmla="*/ 0 h 175"/>
                    <a:gd name="T64" fmla="*/ 0 w 117"/>
                    <a:gd name="T65" fmla="*/ 0 h 175"/>
                    <a:gd name="T66" fmla="*/ 0 w 117"/>
                    <a:gd name="T67" fmla="*/ 1 h 175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17"/>
                    <a:gd name="T103" fmla="*/ 0 h 175"/>
                    <a:gd name="T104" fmla="*/ 117 w 117"/>
                    <a:gd name="T105" fmla="*/ 175 h 175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17" h="175">
                      <a:moveTo>
                        <a:pt x="0" y="175"/>
                      </a:moveTo>
                      <a:lnTo>
                        <a:pt x="7" y="175"/>
                      </a:lnTo>
                      <a:lnTo>
                        <a:pt x="13" y="175"/>
                      </a:lnTo>
                      <a:lnTo>
                        <a:pt x="20" y="175"/>
                      </a:lnTo>
                      <a:lnTo>
                        <a:pt x="26" y="175"/>
                      </a:lnTo>
                      <a:lnTo>
                        <a:pt x="31" y="175"/>
                      </a:lnTo>
                      <a:lnTo>
                        <a:pt x="37" y="173"/>
                      </a:lnTo>
                      <a:lnTo>
                        <a:pt x="43" y="173"/>
                      </a:lnTo>
                      <a:lnTo>
                        <a:pt x="49" y="172"/>
                      </a:lnTo>
                      <a:lnTo>
                        <a:pt x="54" y="172"/>
                      </a:lnTo>
                      <a:lnTo>
                        <a:pt x="59" y="171"/>
                      </a:lnTo>
                      <a:lnTo>
                        <a:pt x="64" y="170"/>
                      </a:lnTo>
                      <a:lnTo>
                        <a:pt x="68" y="169"/>
                      </a:lnTo>
                      <a:lnTo>
                        <a:pt x="73" y="168"/>
                      </a:lnTo>
                      <a:lnTo>
                        <a:pt x="77" y="167"/>
                      </a:lnTo>
                      <a:lnTo>
                        <a:pt x="81" y="164"/>
                      </a:lnTo>
                      <a:lnTo>
                        <a:pt x="86" y="163"/>
                      </a:lnTo>
                      <a:lnTo>
                        <a:pt x="89" y="161"/>
                      </a:lnTo>
                      <a:lnTo>
                        <a:pt x="92" y="159"/>
                      </a:lnTo>
                      <a:lnTo>
                        <a:pt x="96" y="155"/>
                      </a:lnTo>
                      <a:lnTo>
                        <a:pt x="98" y="152"/>
                      </a:lnTo>
                      <a:lnTo>
                        <a:pt x="102" y="148"/>
                      </a:lnTo>
                      <a:lnTo>
                        <a:pt x="104" y="145"/>
                      </a:lnTo>
                      <a:lnTo>
                        <a:pt x="106" y="141"/>
                      </a:lnTo>
                      <a:lnTo>
                        <a:pt x="109" y="137"/>
                      </a:lnTo>
                      <a:lnTo>
                        <a:pt x="110" y="132"/>
                      </a:lnTo>
                      <a:lnTo>
                        <a:pt x="112" y="126"/>
                      </a:lnTo>
                      <a:lnTo>
                        <a:pt x="113" y="120"/>
                      </a:lnTo>
                      <a:lnTo>
                        <a:pt x="114" y="115"/>
                      </a:lnTo>
                      <a:lnTo>
                        <a:pt x="115" y="109"/>
                      </a:lnTo>
                      <a:lnTo>
                        <a:pt x="115" y="102"/>
                      </a:lnTo>
                      <a:lnTo>
                        <a:pt x="115" y="94"/>
                      </a:lnTo>
                      <a:lnTo>
                        <a:pt x="117" y="86"/>
                      </a:lnTo>
                      <a:lnTo>
                        <a:pt x="115" y="78"/>
                      </a:lnTo>
                      <a:lnTo>
                        <a:pt x="115" y="71"/>
                      </a:lnTo>
                      <a:lnTo>
                        <a:pt x="114" y="64"/>
                      </a:lnTo>
                      <a:lnTo>
                        <a:pt x="113" y="57"/>
                      </a:lnTo>
                      <a:lnTo>
                        <a:pt x="111" y="51"/>
                      </a:lnTo>
                      <a:lnTo>
                        <a:pt x="110" y="47"/>
                      </a:lnTo>
                      <a:lnTo>
                        <a:pt x="107" y="41"/>
                      </a:lnTo>
                      <a:lnTo>
                        <a:pt x="104" y="36"/>
                      </a:lnTo>
                      <a:lnTo>
                        <a:pt x="102" y="32"/>
                      </a:lnTo>
                      <a:lnTo>
                        <a:pt x="98" y="28"/>
                      </a:lnTo>
                      <a:lnTo>
                        <a:pt x="95" y="24"/>
                      </a:lnTo>
                      <a:lnTo>
                        <a:pt x="91" y="20"/>
                      </a:lnTo>
                      <a:lnTo>
                        <a:pt x="88" y="18"/>
                      </a:lnTo>
                      <a:lnTo>
                        <a:pt x="84" y="15"/>
                      </a:lnTo>
                      <a:lnTo>
                        <a:pt x="80" y="12"/>
                      </a:lnTo>
                      <a:lnTo>
                        <a:pt x="75" y="10"/>
                      </a:lnTo>
                      <a:lnTo>
                        <a:pt x="71" y="9"/>
                      </a:lnTo>
                      <a:lnTo>
                        <a:pt x="67" y="6"/>
                      </a:lnTo>
                      <a:lnTo>
                        <a:pt x="62" y="5"/>
                      </a:lnTo>
                      <a:lnTo>
                        <a:pt x="57" y="4"/>
                      </a:lnTo>
                      <a:lnTo>
                        <a:pt x="52" y="3"/>
                      </a:lnTo>
                      <a:lnTo>
                        <a:pt x="48" y="2"/>
                      </a:lnTo>
                      <a:lnTo>
                        <a:pt x="43" y="2"/>
                      </a:lnTo>
                      <a:lnTo>
                        <a:pt x="37" y="1"/>
                      </a:lnTo>
                      <a:lnTo>
                        <a:pt x="33" y="1"/>
                      </a:lnTo>
                      <a:lnTo>
                        <a:pt x="28" y="0"/>
                      </a:lnTo>
                      <a:lnTo>
                        <a:pt x="23" y="0"/>
                      </a:lnTo>
                      <a:lnTo>
                        <a:pt x="19" y="0"/>
                      </a:lnTo>
                      <a:lnTo>
                        <a:pt x="14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175"/>
                      </a:lnTo>
                      <a:close/>
                    </a:path>
                  </a:pathLst>
                </a:custGeom>
                <a:solidFill>
                  <a:srgbClr val="FF162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65" name="Freeform 2220">
                  <a:extLst>
                    <a:ext uri="{FF2B5EF4-FFF2-40B4-BE49-F238E27FC236}">
                      <a16:creationId xmlns:a16="http://schemas.microsoft.com/office/drawing/2014/main" id="{1F90807B-44C2-4ADA-9C98-C1CD7910E4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21" y="3697"/>
                  <a:ext cx="58" cy="88"/>
                </a:xfrm>
                <a:custGeom>
                  <a:avLst/>
                  <a:gdLst>
                    <a:gd name="T0" fmla="*/ 0 w 117"/>
                    <a:gd name="T1" fmla="*/ 1 h 175"/>
                    <a:gd name="T2" fmla="*/ 0 w 117"/>
                    <a:gd name="T3" fmla="*/ 1 h 175"/>
                    <a:gd name="T4" fmla="*/ 0 w 117"/>
                    <a:gd name="T5" fmla="*/ 1 h 175"/>
                    <a:gd name="T6" fmla="*/ 0 w 117"/>
                    <a:gd name="T7" fmla="*/ 1 h 175"/>
                    <a:gd name="T8" fmla="*/ 0 w 117"/>
                    <a:gd name="T9" fmla="*/ 1 h 175"/>
                    <a:gd name="T10" fmla="*/ 0 w 117"/>
                    <a:gd name="T11" fmla="*/ 1 h 175"/>
                    <a:gd name="T12" fmla="*/ 0 w 117"/>
                    <a:gd name="T13" fmla="*/ 1 h 175"/>
                    <a:gd name="T14" fmla="*/ 0 w 117"/>
                    <a:gd name="T15" fmla="*/ 1 h 175"/>
                    <a:gd name="T16" fmla="*/ 0 w 117"/>
                    <a:gd name="T17" fmla="*/ 1 h 175"/>
                    <a:gd name="T18" fmla="*/ 0 w 117"/>
                    <a:gd name="T19" fmla="*/ 1 h 175"/>
                    <a:gd name="T20" fmla="*/ 0 w 117"/>
                    <a:gd name="T21" fmla="*/ 1 h 175"/>
                    <a:gd name="T22" fmla="*/ 0 w 117"/>
                    <a:gd name="T23" fmla="*/ 1 h 175"/>
                    <a:gd name="T24" fmla="*/ 0 w 117"/>
                    <a:gd name="T25" fmla="*/ 1 h 175"/>
                    <a:gd name="T26" fmla="*/ 0 w 117"/>
                    <a:gd name="T27" fmla="*/ 1 h 175"/>
                    <a:gd name="T28" fmla="*/ 0 w 117"/>
                    <a:gd name="T29" fmla="*/ 1 h 175"/>
                    <a:gd name="T30" fmla="*/ 0 w 117"/>
                    <a:gd name="T31" fmla="*/ 1 h 175"/>
                    <a:gd name="T32" fmla="*/ 0 w 117"/>
                    <a:gd name="T33" fmla="*/ 1 h 175"/>
                    <a:gd name="T34" fmla="*/ 0 w 117"/>
                    <a:gd name="T35" fmla="*/ 1 h 175"/>
                    <a:gd name="T36" fmla="*/ 0 w 117"/>
                    <a:gd name="T37" fmla="*/ 1 h 175"/>
                    <a:gd name="T38" fmla="*/ 0 w 117"/>
                    <a:gd name="T39" fmla="*/ 1 h 175"/>
                    <a:gd name="T40" fmla="*/ 0 w 117"/>
                    <a:gd name="T41" fmla="*/ 1 h 175"/>
                    <a:gd name="T42" fmla="*/ 0 w 117"/>
                    <a:gd name="T43" fmla="*/ 1 h 175"/>
                    <a:gd name="T44" fmla="*/ 0 w 117"/>
                    <a:gd name="T45" fmla="*/ 1 h 175"/>
                    <a:gd name="T46" fmla="*/ 0 w 117"/>
                    <a:gd name="T47" fmla="*/ 1 h 175"/>
                    <a:gd name="T48" fmla="*/ 0 w 117"/>
                    <a:gd name="T49" fmla="*/ 1 h 175"/>
                    <a:gd name="T50" fmla="*/ 0 w 117"/>
                    <a:gd name="T51" fmla="*/ 1 h 175"/>
                    <a:gd name="T52" fmla="*/ 0 w 117"/>
                    <a:gd name="T53" fmla="*/ 1 h 175"/>
                    <a:gd name="T54" fmla="*/ 0 w 117"/>
                    <a:gd name="T55" fmla="*/ 1 h 175"/>
                    <a:gd name="T56" fmla="*/ 0 w 117"/>
                    <a:gd name="T57" fmla="*/ 1 h 175"/>
                    <a:gd name="T58" fmla="*/ 0 w 117"/>
                    <a:gd name="T59" fmla="*/ 1 h 175"/>
                    <a:gd name="T60" fmla="*/ 0 w 117"/>
                    <a:gd name="T61" fmla="*/ 0 h 175"/>
                    <a:gd name="T62" fmla="*/ 0 w 117"/>
                    <a:gd name="T63" fmla="*/ 0 h 175"/>
                    <a:gd name="T64" fmla="*/ 0 w 117"/>
                    <a:gd name="T65" fmla="*/ 0 h 175"/>
                    <a:gd name="T66" fmla="*/ 0 w 117"/>
                    <a:gd name="T67" fmla="*/ 1 h 175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17"/>
                    <a:gd name="T103" fmla="*/ 0 h 175"/>
                    <a:gd name="T104" fmla="*/ 117 w 117"/>
                    <a:gd name="T105" fmla="*/ 175 h 175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17" h="175">
                      <a:moveTo>
                        <a:pt x="0" y="175"/>
                      </a:moveTo>
                      <a:lnTo>
                        <a:pt x="0" y="175"/>
                      </a:lnTo>
                      <a:lnTo>
                        <a:pt x="7" y="175"/>
                      </a:lnTo>
                      <a:lnTo>
                        <a:pt x="13" y="175"/>
                      </a:lnTo>
                      <a:lnTo>
                        <a:pt x="20" y="175"/>
                      </a:lnTo>
                      <a:lnTo>
                        <a:pt x="26" y="175"/>
                      </a:lnTo>
                      <a:lnTo>
                        <a:pt x="31" y="175"/>
                      </a:lnTo>
                      <a:lnTo>
                        <a:pt x="37" y="173"/>
                      </a:lnTo>
                      <a:lnTo>
                        <a:pt x="43" y="173"/>
                      </a:lnTo>
                      <a:lnTo>
                        <a:pt x="49" y="172"/>
                      </a:lnTo>
                      <a:lnTo>
                        <a:pt x="54" y="172"/>
                      </a:lnTo>
                      <a:lnTo>
                        <a:pt x="59" y="171"/>
                      </a:lnTo>
                      <a:lnTo>
                        <a:pt x="64" y="170"/>
                      </a:lnTo>
                      <a:lnTo>
                        <a:pt x="68" y="169"/>
                      </a:lnTo>
                      <a:lnTo>
                        <a:pt x="73" y="168"/>
                      </a:lnTo>
                      <a:lnTo>
                        <a:pt x="77" y="167"/>
                      </a:lnTo>
                      <a:lnTo>
                        <a:pt x="81" y="164"/>
                      </a:lnTo>
                      <a:lnTo>
                        <a:pt x="86" y="163"/>
                      </a:lnTo>
                      <a:lnTo>
                        <a:pt x="89" y="161"/>
                      </a:lnTo>
                      <a:lnTo>
                        <a:pt x="92" y="159"/>
                      </a:lnTo>
                      <a:lnTo>
                        <a:pt x="96" y="155"/>
                      </a:lnTo>
                      <a:lnTo>
                        <a:pt x="98" y="152"/>
                      </a:lnTo>
                      <a:lnTo>
                        <a:pt x="102" y="148"/>
                      </a:lnTo>
                      <a:lnTo>
                        <a:pt x="104" y="145"/>
                      </a:lnTo>
                      <a:lnTo>
                        <a:pt x="106" y="141"/>
                      </a:lnTo>
                      <a:lnTo>
                        <a:pt x="109" y="137"/>
                      </a:lnTo>
                      <a:lnTo>
                        <a:pt x="110" y="132"/>
                      </a:lnTo>
                      <a:lnTo>
                        <a:pt x="112" y="126"/>
                      </a:lnTo>
                      <a:lnTo>
                        <a:pt x="113" y="120"/>
                      </a:lnTo>
                      <a:lnTo>
                        <a:pt x="114" y="115"/>
                      </a:lnTo>
                      <a:lnTo>
                        <a:pt x="115" y="109"/>
                      </a:lnTo>
                      <a:lnTo>
                        <a:pt x="115" y="102"/>
                      </a:lnTo>
                      <a:lnTo>
                        <a:pt x="115" y="94"/>
                      </a:lnTo>
                      <a:lnTo>
                        <a:pt x="117" y="86"/>
                      </a:lnTo>
                      <a:lnTo>
                        <a:pt x="115" y="78"/>
                      </a:lnTo>
                      <a:lnTo>
                        <a:pt x="115" y="71"/>
                      </a:lnTo>
                      <a:lnTo>
                        <a:pt x="114" y="64"/>
                      </a:lnTo>
                      <a:lnTo>
                        <a:pt x="113" y="57"/>
                      </a:lnTo>
                      <a:lnTo>
                        <a:pt x="111" y="51"/>
                      </a:lnTo>
                      <a:lnTo>
                        <a:pt x="110" y="47"/>
                      </a:lnTo>
                      <a:lnTo>
                        <a:pt x="107" y="41"/>
                      </a:lnTo>
                      <a:lnTo>
                        <a:pt x="104" y="36"/>
                      </a:lnTo>
                      <a:lnTo>
                        <a:pt x="102" y="32"/>
                      </a:lnTo>
                      <a:lnTo>
                        <a:pt x="98" y="28"/>
                      </a:lnTo>
                      <a:lnTo>
                        <a:pt x="95" y="24"/>
                      </a:lnTo>
                      <a:lnTo>
                        <a:pt x="91" y="20"/>
                      </a:lnTo>
                      <a:lnTo>
                        <a:pt x="88" y="18"/>
                      </a:lnTo>
                      <a:lnTo>
                        <a:pt x="84" y="15"/>
                      </a:lnTo>
                      <a:lnTo>
                        <a:pt x="80" y="12"/>
                      </a:lnTo>
                      <a:lnTo>
                        <a:pt x="75" y="10"/>
                      </a:lnTo>
                      <a:lnTo>
                        <a:pt x="71" y="9"/>
                      </a:lnTo>
                      <a:lnTo>
                        <a:pt x="67" y="6"/>
                      </a:lnTo>
                      <a:lnTo>
                        <a:pt x="62" y="5"/>
                      </a:lnTo>
                      <a:lnTo>
                        <a:pt x="57" y="4"/>
                      </a:lnTo>
                      <a:lnTo>
                        <a:pt x="52" y="3"/>
                      </a:lnTo>
                      <a:lnTo>
                        <a:pt x="48" y="2"/>
                      </a:lnTo>
                      <a:lnTo>
                        <a:pt x="43" y="2"/>
                      </a:lnTo>
                      <a:lnTo>
                        <a:pt x="37" y="1"/>
                      </a:lnTo>
                      <a:lnTo>
                        <a:pt x="33" y="1"/>
                      </a:lnTo>
                      <a:lnTo>
                        <a:pt x="28" y="0"/>
                      </a:lnTo>
                      <a:lnTo>
                        <a:pt x="23" y="0"/>
                      </a:lnTo>
                      <a:lnTo>
                        <a:pt x="19" y="0"/>
                      </a:lnTo>
                      <a:lnTo>
                        <a:pt x="14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17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66" name="Freeform 2221">
                  <a:extLst>
                    <a:ext uri="{FF2B5EF4-FFF2-40B4-BE49-F238E27FC236}">
                      <a16:creationId xmlns:a16="http://schemas.microsoft.com/office/drawing/2014/main" id="{E69BABA6-B963-422F-B304-B5BD913D2E0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031" y="3956"/>
                  <a:ext cx="766" cy="406"/>
                </a:xfrm>
                <a:custGeom>
                  <a:avLst/>
                  <a:gdLst>
                    <a:gd name="T0" fmla="*/ 1 w 1532"/>
                    <a:gd name="T1" fmla="*/ 1 h 812"/>
                    <a:gd name="T2" fmla="*/ 1 w 1532"/>
                    <a:gd name="T3" fmla="*/ 1 h 812"/>
                    <a:gd name="T4" fmla="*/ 1 w 1532"/>
                    <a:gd name="T5" fmla="*/ 1 h 812"/>
                    <a:gd name="T6" fmla="*/ 1 w 1532"/>
                    <a:gd name="T7" fmla="*/ 1 h 812"/>
                    <a:gd name="T8" fmla="*/ 1 w 1532"/>
                    <a:gd name="T9" fmla="*/ 1 h 812"/>
                    <a:gd name="T10" fmla="*/ 1 w 1532"/>
                    <a:gd name="T11" fmla="*/ 1 h 812"/>
                    <a:gd name="T12" fmla="*/ 1 w 1532"/>
                    <a:gd name="T13" fmla="*/ 1 h 812"/>
                    <a:gd name="T14" fmla="*/ 1 w 1532"/>
                    <a:gd name="T15" fmla="*/ 1 h 812"/>
                    <a:gd name="T16" fmla="*/ 2 w 1532"/>
                    <a:gd name="T17" fmla="*/ 1 h 812"/>
                    <a:gd name="T18" fmla="*/ 2 w 1532"/>
                    <a:gd name="T19" fmla="*/ 2 h 812"/>
                    <a:gd name="T20" fmla="*/ 2 w 1532"/>
                    <a:gd name="T21" fmla="*/ 2 h 812"/>
                    <a:gd name="T22" fmla="*/ 4 w 1532"/>
                    <a:gd name="T23" fmla="*/ 1 h 812"/>
                    <a:gd name="T24" fmla="*/ 4 w 1532"/>
                    <a:gd name="T25" fmla="*/ 2 h 812"/>
                    <a:gd name="T26" fmla="*/ 4 w 1532"/>
                    <a:gd name="T27" fmla="*/ 2 h 812"/>
                    <a:gd name="T28" fmla="*/ 4 w 1532"/>
                    <a:gd name="T29" fmla="*/ 2 h 812"/>
                    <a:gd name="T30" fmla="*/ 4 w 1532"/>
                    <a:gd name="T31" fmla="*/ 2 h 812"/>
                    <a:gd name="T32" fmla="*/ 4 w 1532"/>
                    <a:gd name="T33" fmla="*/ 1 h 812"/>
                    <a:gd name="T34" fmla="*/ 4 w 1532"/>
                    <a:gd name="T35" fmla="*/ 1 h 812"/>
                    <a:gd name="T36" fmla="*/ 4 w 1532"/>
                    <a:gd name="T37" fmla="*/ 1 h 812"/>
                    <a:gd name="T38" fmla="*/ 4 w 1532"/>
                    <a:gd name="T39" fmla="*/ 1 h 812"/>
                    <a:gd name="T40" fmla="*/ 4 w 1532"/>
                    <a:gd name="T41" fmla="*/ 1 h 812"/>
                    <a:gd name="T42" fmla="*/ 4 w 1532"/>
                    <a:gd name="T43" fmla="*/ 1 h 812"/>
                    <a:gd name="T44" fmla="*/ 4 w 1532"/>
                    <a:gd name="T45" fmla="*/ 1 h 812"/>
                    <a:gd name="T46" fmla="*/ 4 w 1532"/>
                    <a:gd name="T47" fmla="*/ 1 h 812"/>
                    <a:gd name="T48" fmla="*/ 4 w 1532"/>
                    <a:gd name="T49" fmla="*/ 1 h 812"/>
                    <a:gd name="T50" fmla="*/ 4 w 1532"/>
                    <a:gd name="T51" fmla="*/ 2 h 812"/>
                    <a:gd name="T52" fmla="*/ 4 w 1532"/>
                    <a:gd name="T53" fmla="*/ 2 h 812"/>
                    <a:gd name="T54" fmla="*/ 4 w 1532"/>
                    <a:gd name="T55" fmla="*/ 2 h 812"/>
                    <a:gd name="T56" fmla="*/ 4 w 1532"/>
                    <a:gd name="T57" fmla="*/ 2 h 812"/>
                    <a:gd name="T58" fmla="*/ 5 w 1532"/>
                    <a:gd name="T59" fmla="*/ 2 h 812"/>
                    <a:gd name="T60" fmla="*/ 5 w 1532"/>
                    <a:gd name="T61" fmla="*/ 1 h 812"/>
                    <a:gd name="T62" fmla="*/ 5 w 1532"/>
                    <a:gd name="T63" fmla="*/ 1 h 812"/>
                    <a:gd name="T64" fmla="*/ 5 w 1532"/>
                    <a:gd name="T65" fmla="*/ 1 h 812"/>
                    <a:gd name="T66" fmla="*/ 5 w 1532"/>
                    <a:gd name="T67" fmla="*/ 1 h 812"/>
                    <a:gd name="T68" fmla="*/ 5 w 1532"/>
                    <a:gd name="T69" fmla="*/ 1 h 812"/>
                    <a:gd name="T70" fmla="*/ 5 w 1532"/>
                    <a:gd name="T71" fmla="*/ 2 h 812"/>
                    <a:gd name="T72" fmla="*/ 5 w 1532"/>
                    <a:gd name="T73" fmla="*/ 2 h 812"/>
                    <a:gd name="T74" fmla="*/ 5 w 1532"/>
                    <a:gd name="T75" fmla="*/ 2 h 812"/>
                    <a:gd name="T76" fmla="*/ 5 w 1532"/>
                    <a:gd name="T77" fmla="*/ 1 h 812"/>
                    <a:gd name="T78" fmla="*/ 5 w 1532"/>
                    <a:gd name="T79" fmla="*/ 1 h 812"/>
                    <a:gd name="T80" fmla="*/ 5 w 1532"/>
                    <a:gd name="T81" fmla="*/ 1 h 812"/>
                    <a:gd name="T82" fmla="*/ 5 w 1532"/>
                    <a:gd name="T83" fmla="*/ 1 h 812"/>
                    <a:gd name="T84" fmla="*/ 5 w 1532"/>
                    <a:gd name="T85" fmla="*/ 1 h 812"/>
                    <a:gd name="T86" fmla="*/ 6 w 1532"/>
                    <a:gd name="T87" fmla="*/ 1 h 812"/>
                    <a:gd name="T88" fmla="*/ 6 w 1532"/>
                    <a:gd name="T89" fmla="*/ 1 h 812"/>
                    <a:gd name="T90" fmla="*/ 6 w 1532"/>
                    <a:gd name="T91" fmla="*/ 0 h 812"/>
                    <a:gd name="T92" fmla="*/ 6 w 1532"/>
                    <a:gd name="T93" fmla="*/ 1 h 812"/>
                    <a:gd name="T94" fmla="*/ 6 w 1532"/>
                    <a:gd name="T95" fmla="*/ 1 h 812"/>
                    <a:gd name="T96" fmla="*/ 6 w 1532"/>
                    <a:gd name="T97" fmla="*/ 2 h 812"/>
                    <a:gd name="T98" fmla="*/ 6 w 1532"/>
                    <a:gd name="T99" fmla="*/ 2 h 812"/>
                    <a:gd name="T100" fmla="*/ 6 w 1532"/>
                    <a:gd name="T101" fmla="*/ 2 h 812"/>
                    <a:gd name="T102" fmla="*/ 6 w 1532"/>
                    <a:gd name="T103" fmla="*/ 2 h 812"/>
                    <a:gd name="T104" fmla="*/ 6 w 1532"/>
                    <a:gd name="T105" fmla="*/ 2 h 812"/>
                    <a:gd name="T106" fmla="*/ 6 w 1532"/>
                    <a:gd name="T107" fmla="*/ 1 h 812"/>
                    <a:gd name="T108" fmla="*/ 6 w 1532"/>
                    <a:gd name="T109" fmla="*/ 2 h 812"/>
                    <a:gd name="T110" fmla="*/ 6 w 1532"/>
                    <a:gd name="T111" fmla="*/ 2 h 812"/>
                    <a:gd name="T112" fmla="*/ 6 w 1532"/>
                    <a:gd name="T113" fmla="*/ 2 h 812"/>
                    <a:gd name="T114" fmla="*/ 6 w 1532"/>
                    <a:gd name="T115" fmla="*/ 1 h 812"/>
                    <a:gd name="T116" fmla="*/ 6 w 1532"/>
                    <a:gd name="T117" fmla="*/ 1 h 812"/>
                    <a:gd name="T118" fmla="*/ 6 w 1532"/>
                    <a:gd name="T119" fmla="*/ 1 h 812"/>
                    <a:gd name="T120" fmla="*/ 6 w 1532"/>
                    <a:gd name="T121" fmla="*/ 1 h 812"/>
                    <a:gd name="T122" fmla="*/ 3 w 1532"/>
                    <a:gd name="T123" fmla="*/ 3 h 812"/>
                    <a:gd name="T124" fmla="*/ 3 w 1532"/>
                    <a:gd name="T125" fmla="*/ 4 h 812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1532"/>
                    <a:gd name="T190" fmla="*/ 0 h 812"/>
                    <a:gd name="T191" fmla="*/ 1532 w 1532"/>
                    <a:gd name="T192" fmla="*/ 812 h 812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1532" h="812">
                      <a:moveTo>
                        <a:pt x="53" y="223"/>
                      </a:moveTo>
                      <a:lnTo>
                        <a:pt x="53" y="344"/>
                      </a:lnTo>
                      <a:lnTo>
                        <a:pt x="0" y="344"/>
                      </a:lnTo>
                      <a:lnTo>
                        <a:pt x="0" y="8"/>
                      </a:lnTo>
                      <a:lnTo>
                        <a:pt x="114" y="8"/>
                      </a:lnTo>
                      <a:lnTo>
                        <a:pt x="123" y="8"/>
                      </a:lnTo>
                      <a:lnTo>
                        <a:pt x="131" y="10"/>
                      </a:lnTo>
                      <a:lnTo>
                        <a:pt x="139" y="12"/>
                      </a:lnTo>
                      <a:lnTo>
                        <a:pt x="147" y="16"/>
                      </a:lnTo>
                      <a:lnTo>
                        <a:pt x="154" y="19"/>
                      </a:lnTo>
                      <a:lnTo>
                        <a:pt x="161" y="25"/>
                      </a:lnTo>
                      <a:lnTo>
                        <a:pt x="167" y="31"/>
                      </a:lnTo>
                      <a:lnTo>
                        <a:pt x="172" y="38"/>
                      </a:lnTo>
                      <a:lnTo>
                        <a:pt x="180" y="53"/>
                      </a:lnTo>
                      <a:lnTo>
                        <a:pt x="187" y="71"/>
                      </a:lnTo>
                      <a:lnTo>
                        <a:pt x="192" y="93"/>
                      </a:lnTo>
                      <a:lnTo>
                        <a:pt x="193" y="117"/>
                      </a:lnTo>
                      <a:lnTo>
                        <a:pt x="193" y="122"/>
                      </a:lnTo>
                      <a:lnTo>
                        <a:pt x="193" y="126"/>
                      </a:lnTo>
                      <a:lnTo>
                        <a:pt x="192" y="132"/>
                      </a:lnTo>
                      <a:lnTo>
                        <a:pt x="192" y="138"/>
                      </a:lnTo>
                      <a:lnTo>
                        <a:pt x="191" y="144"/>
                      </a:lnTo>
                      <a:lnTo>
                        <a:pt x="188" y="151"/>
                      </a:lnTo>
                      <a:lnTo>
                        <a:pt x="187" y="158"/>
                      </a:lnTo>
                      <a:lnTo>
                        <a:pt x="185" y="163"/>
                      </a:lnTo>
                      <a:lnTo>
                        <a:pt x="180" y="175"/>
                      </a:lnTo>
                      <a:lnTo>
                        <a:pt x="176" y="185"/>
                      </a:lnTo>
                      <a:lnTo>
                        <a:pt x="169" y="196"/>
                      </a:lnTo>
                      <a:lnTo>
                        <a:pt x="161" y="206"/>
                      </a:lnTo>
                      <a:lnTo>
                        <a:pt x="156" y="209"/>
                      </a:lnTo>
                      <a:lnTo>
                        <a:pt x="152" y="213"/>
                      </a:lnTo>
                      <a:lnTo>
                        <a:pt x="146" y="216"/>
                      </a:lnTo>
                      <a:lnTo>
                        <a:pt x="140" y="219"/>
                      </a:lnTo>
                      <a:lnTo>
                        <a:pt x="134" y="221"/>
                      </a:lnTo>
                      <a:lnTo>
                        <a:pt x="126" y="222"/>
                      </a:lnTo>
                      <a:lnTo>
                        <a:pt x="119" y="223"/>
                      </a:lnTo>
                      <a:lnTo>
                        <a:pt x="111" y="223"/>
                      </a:lnTo>
                      <a:lnTo>
                        <a:pt x="53" y="223"/>
                      </a:lnTo>
                      <a:close/>
                      <a:moveTo>
                        <a:pt x="53" y="166"/>
                      </a:moveTo>
                      <a:lnTo>
                        <a:pt x="100" y="166"/>
                      </a:lnTo>
                      <a:lnTo>
                        <a:pt x="109" y="166"/>
                      </a:lnTo>
                      <a:lnTo>
                        <a:pt x="116" y="163"/>
                      </a:lnTo>
                      <a:lnTo>
                        <a:pt x="123" y="161"/>
                      </a:lnTo>
                      <a:lnTo>
                        <a:pt x="127" y="158"/>
                      </a:lnTo>
                      <a:lnTo>
                        <a:pt x="131" y="152"/>
                      </a:lnTo>
                      <a:lnTo>
                        <a:pt x="133" y="147"/>
                      </a:lnTo>
                      <a:lnTo>
                        <a:pt x="135" y="141"/>
                      </a:lnTo>
                      <a:lnTo>
                        <a:pt x="138" y="137"/>
                      </a:lnTo>
                      <a:lnTo>
                        <a:pt x="139" y="133"/>
                      </a:lnTo>
                      <a:lnTo>
                        <a:pt x="139" y="130"/>
                      </a:lnTo>
                      <a:lnTo>
                        <a:pt x="140" y="126"/>
                      </a:lnTo>
                      <a:lnTo>
                        <a:pt x="140" y="124"/>
                      </a:lnTo>
                      <a:lnTo>
                        <a:pt x="140" y="121"/>
                      </a:lnTo>
                      <a:lnTo>
                        <a:pt x="140" y="117"/>
                      </a:lnTo>
                      <a:lnTo>
                        <a:pt x="140" y="115"/>
                      </a:lnTo>
                      <a:lnTo>
                        <a:pt x="140" y="113"/>
                      </a:lnTo>
                      <a:lnTo>
                        <a:pt x="139" y="101"/>
                      </a:lnTo>
                      <a:lnTo>
                        <a:pt x="137" y="92"/>
                      </a:lnTo>
                      <a:lnTo>
                        <a:pt x="134" y="85"/>
                      </a:lnTo>
                      <a:lnTo>
                        <a:pt x="130" y="79"/>
                      </a:lnTo>
                      <a:lnTo>
                        <a:pt x="126" y="77"/>
                      </a:lnTo>
                      <a:lnTo>
                        <a:pt x="123" y="73"/>
                      </a:lnTo>
                      <a:lnTo>
                        <a:pt x="119" y="72"/>
                      </a:lnTo>
                      <a:lnTo>
                        <a:pt x="115" y="70"/>
                      </a:lnTo>
                      <a:lnTo>
                        <a:pt x="110" y="69"/>
                      </a:lnTo>
                      <a:lnTo>
                        <a:pt x="104" y="69"/>
                      </a:lnTo>
                      <a:lnTo>
                        <a:pt x="99" y="68"/>
                      </a:lnTo>
                      <a:lnTo>
                        <a:pt x="93" y="68"/>
                      </a:lnTo>
                      <a:lnTo>
                        <a:pt x="53" y="68"/>
                      </a:lnTo>
                      <a:lnTo>
                        <a:pt x="53" y="166"/>
                      </a:lnTo>
                      <a:close/>
                      <a:moveTo>
                        <a:pt x="420" y="8"/>
                      </a:moveTo>
                      <a:lnTo>
                        <a:pt x="420" y="68"/>
                      </a:lnTo>
                      <a:lnTo>
                        <a:pt x="285" y="68"/>
                      </a:lnTo>
                      <a:lnTo>
                        <a:pt x="285" y="139"/>
                      </a:lnTo>
                      <a:lnTo>
                        <a:pt x="409" y="139"/>
                      </a:lnTo>
                      <a:lnTo>
                        <a:pt x="409" y="200"/>
                      </a:lnTo>
                      <a:lnTo>
                        <a:pt x="285" y="200"/>
                      </a:lnTo>
                      <a:lnTo>
                        <a:pt x="285" y="285"/>
                      </a:lnTo>
                      <a:lnTo>
                        <a:pt x="426" y="285"/>
                      </a:lnTo>
                      <a:lnTo>
                        <a:pt x="426" y="344"/>
                      </a:lnTo>
                      <a:lnTo>
                        <a:pt x="234" y="344"/>
                      </a:lnTo>
                      <a:lnTo>
                        <a:pt x="234" y="8"/>
                      </a:lnTo>
                      <a:lnTo>
                        <a:pt x="420" y="8"/>
                      </a:lnTo>
                      <a:close/>
                      <a:moveTo>
                        <a:pt x="521" y="8"/>
                      </a:moveTo>
                      <a:lnTo>
                        <a:pt x="521" y="284"/>
                      </a:lnTo>
                      <a:lnTo>
                        <a:pt x="647" y="284"/>
                      </a:lnTo>
                      <a:lnTo>
                        <a:pt x="647" y="344"/>
                      </a:lnTo>
                      <a:lnTo>
                        <a:pt x="468" y="344"/>
                      </a:lnTo>
                      <a:lnTo>
                        <a:pt x="468" y="8"/>
                      </a:lnTo>
                      <a:lnTo>
                        <a:pt x="521" y="8"/>
                      </a:lnTo>
                      <a:close/>
                      <a:moveTo>
                        <a:pt x="732" y="8"/>
                      </a:moveTo>
                      <a:lnTo>
                        <a:pt x="732" y="344"/>
                      </a:lnTo>
                      <a:lnTo>
                        <a:pt x="679" y="344"/>
                      </a:lnTo>
                      <a:lnTo>
                        <a:pt x="679" y="8"/>
                      </a:lnTo>
                      <a:lnTo>
                        <a:pt x="732" y="8"/>
                      </a:lnTo>
                      <a:close/>
                      <a:moveTo>
                        <a:pt x="900" y="220"/>
                      </a:moveTo>
                      <a:lnTo>
                        <a:pt x="900" y="163"/>
                      </a:lnTo>
                      <a:lnTo>
                        <a:pt x="1005" y="163"/>
                      </a:lnTo>
                      <a:lnTo>
                        <a:pt x="1005" y="344"/>
                      </a:lnTo>
                      <a:lnTo>
                        <a:pt x="969" y="344"/>
                      </a:lnTo>
                      <a:lnTo>
                        <a:pt x="964" y="304"/>
                      </a:lnTo>
                      <a:lnTo>
                        <a:pt x="962" y="306"/>
                      </a:lnTo>
                      <a:lnTo>
                        <a:pt x="961" y="308"/>
                      </a:lnTo>
                      <a:lnTo>
                        <a:pt x="960" y="310"/>
                      </a:lnTo>
                      <a:lnTo>
                        <a:pt x="958" y="312"/>
                      </a:lnTo>
                      <a:lnTo>
                        <a:pt x="957" y="314"/>
                      </a:lnTo>
                      <a:lnTo>
                        <a:pt x="955" y="316"/>
                      </a:lnTo>
                      <a:lnTo>
                        <a:pt x="954" y="319"/>
                      </a:lnTo>
                      <a:lnTo>
                        <a:pt x="952" y="321"/>
                      </a:lnTo>
                      <a:lnTo>
                        <a:pt x="947" y="327"/>
                      </a:lnTo>
                      <a:lnTo>
                        <a:pt x="941" y="333"/>
                      </a:lnTo>
                      <a:lnTo>
                        <a:pt x="934" y="338"/>
                      </a:lnTo>
                      <a:lnTo>
                        <a:pt x="926" y="343"/>
                      </a:lnTo>
                      <a:lnTo>
                        <a:pt x="922" y="344"/>
                      </a:lnTo>
                      <a:lnTo>
                        <a:pt x="918" y="346"/>
                      </a:lnTo>
                      <a:lnTo>
                        <a:pt x="914" y="348"/>
                      </a:lnTo>
                      <a:lnTo>
                        <a:pt x="908" y="349"/>
                      </a:lnTo>
                      <a:lnTo>
                        <a:pt x="903" y="351"/>
                      </a:lnTo>
                      <a:lnTo>
                        <a:pt x="897" y="351"/>
                      </a:lnTo>
                      <a:lnTo>
                        <a:pt x="891" y="352"/>
                      </a:lnTo>
                      <a:lnTo>
                        <a:pt x="885" y="352"/>
                      </a:lnTo>
                      <a:lnTo>
                        <a:pt x="873" y="352"/>
                      </a:lnTo>
                      <a:lnTo>
                        <a:pt x="862" y="350"/>
                      </a:lnTo>
                      <a:lnTo>
                        <a:pt x="851" y="346"/>
                      </a:lnTo>
                      <a:lnTo>
                        <a:pt x="841" y="343"/>
                      </a:lnTo>
                      <a:lnTo>
                        <a:pt x="832" y="337"/>
                      </a:lnTo>
                      <a:lnTo>
                        <a:pt x="823" y="330"/>
                      </a:lnTo>
                      <a:lnTo>
                        <a:pt x="813" y="321"/>
                      </a:lnTo>
                      <a:lnTo>
                        <a:pt x="804" y="311"/>
                      </a:lnTo>
                      <a:lnTo>
                        <a:pt x="796" y="299"/>
                      </a:lnTo>
                      <a:lnTo>
                        <a:pt x="789" y="287"/>
                      </a:lnTo>
                      <a:lnTo>
                        <a:pt x="782" y="272"/>
                      </a:lnTo>
                      <a:lnTo>
                        <a:pt x="778" y="257"/>
                      </a:lnTo>
                      <a:lnTo>
                        <a:pt x="773" y="239"/>
                      </a:lnTo>
                      <a:lnTo>
                        <a:pt x="770" y="220"/>
                      </a:lnTo>
                      <a:lnTo>
                        <a:pt x="769" y="200"/>
                      </a:lnTo>
                      <a:lnTo>
                        <a:pt x="767" y="178"/>
                      </a:lnTo>
                      <a:lnTo>
                        <a:pt x="770" y="145"/>
                      </a:lnTo>
                      <a:lnTo>
                        <a:pt x="775" y="113"/>
                      </a:lnTo>
                      <a:lnTo>
                        <a:pt x="785" y="84"/>
                      </a:lnTo>
                      <a:lnTo>
                        <a:pt x="797" y="55"/>
                      </a:lnTo>
                      <a:lnTo>
                        <a:pt x="805" y="42"/>
                      </a:lnTo>
                      <a:lnTo>
                        <a:pt x="815" y="31"/>
                      </a:lnTo>
                      <a:lnTo>
                        <a:pt x="825" y="22"/>
                      </a:lnTo>
                      <a:lnTo>
                        <a:pt x="836" y="14"/>
                      </a:lnTo>
                      <a:lnTo>
                        <a:pt x="849" y="8"/>
                      </a:lnTo>
                      <a:lnTo>
                        <a:pt x="862" y="3"/>
                      </a:lnTo>
                      <a:lnTo>
                        <a:pt x="877" y="1"/>
                      </a:lnTo>
                      <a:lnTo>
                        <a:pt x="892" y="0"/>
                      </a:lnTo>
                      <a:lnTo>
                        <a:pt x="902" y="0"/>
                      </a:lnTo>
                      <a:lnTo>
                        <a:pt x="912" y="1"/>
                      </a:lnTo>
                      <a:lnTo>
                        <a:pt x="923" y="3"/>
                      </a:lnTo>
                      <a:lnTo>
                        <a:pt x="932" y="5"/>
                      </a:lnTo>
                      <a:lnTo>
                        <a:pt x="940" y="9"/>
                      </a:lnTo>
                      <a:lnTo>
                        <a:pt x="947" y="14"/>
                      </a:lnTo>
                      <a:lnTo>
                        <a:pt x="954" y="19"/>
                      </a:lnTo>
                      <a:lnTo>
                        <a:pt x="961" y="25"/>
                      </a:lnTo>
                      <a:lnTo>
                        <a:pt x="967" y="31"/>
                      </a:lnTo>
                      <a:lnTo>
                        <a:pt x="972" y="38"/>
                      </a:lnTo>
                      <a:lnTo>
                        <a:pt x="978" y="43"/>
                      </a:lnTo>
                      <a:lnTo>
                        <a:pt x="983" y="50"/>
                      </a:lnTo>
                      <a:lnTo>
                        <a:pt x="987" y="57"/>
                      </a:lnTo>
                      <a:lnTo>
                        <a:pt x="991" y="64"/>
                      </a:lnTo>
                      <a:lnTo>
                        <a:pt x="994" y="71"/>
                      </a:lnTo>
                      <a:lnTo>
                        <a:pt x="996" y="79"/>
                      </a:lnTo>
                      <a:lnTo>
                        <a:pt x="998" y="83"/>
                      </a:lnTo>
                      <a:lnTo>
                        <a:pt x="999" y="87"/>
                      </a:lnTo>
                      <a:lnTo>
                        <a:pt x="1000" y="93"/>
                      </a:lnTo>
                      <a:lnTo>
                        <a:pt x="1001" y="96"/>
                      </a:lnTo>
                      <a:lnTo>
                        <a:pt x="1002" y="101"/>
                      </a:lnTo>
                      <a:lnTo>
                        <a:pt x="1002" y="105"/>
                      </a:lnTo>
                      <a:lnTo>
                        <a:pt x="1003" y="109"/>
                      </a:lnTo>
                      <a:lnTo>
                        <a:pt x="1003" y="113"/>
                      </a:lnTo>
                      <a:lnTo>
                        <a:pt x="950" y="113"/>
                      </a:lnTo>
                      <a:lnTo>
                        <a:pt x="950" y="111"/>
                      </a:lnTo>
                      <a:lnTo>
                        <a:pt x="949" y="109"/>
                      </a:lnTo>
                      <a:lnTo>
                        <a:pt x="949" y="106"/>
                      </a:lnTo>
                      <a:lnTo>
                        <a:pt x="948" y="102"/>
                      </a:lnTo>
                      <a:lnTo>
                        <a:pt x="946" y="99"/>
                      </a:lnTo>
                      <a:lnTo>
                        <a:pt x="945" y="94"/>
                      </a:lnTo>
                      <a:lnTo>
                        <a:pt x="942" y="91"/>
                      </a:lnTo>
                      <a:lnTo>
                        <a:pt x="940" y="87"/>
                      </a:lnTo>
                      <a:lnTo>
                        <a:pt x="937" y="83"/>
                      </a:lnTo>
                      <a:lnTo>
                        <a:pt x="933" y="77"/>
                      </a:lnTo>
                      <a:lnTo>
                        <a:pt x="927" y="72"/>
                      </a:lnTo>
                      <a:lnTo>
                        <a:pt x="923" y="68"/>
                      </a:lnTo>
                      <a:lnTo>
                        <a:pt x="917" y="64"/>
                      </a:lnTo>
                      <a:lnTo>
                        <a:pt x="910" y="61"/>
                      </a:lnTo>
                      <a:lnTo>
                        <a:pt x="902" y="60"/>
                      </a:lnTo>
                      <a:lnTo>
                        <a:pt x="894" y="58"/>
                      </a:lnTo>
                      <a:lnTo>
                        <a:pt x="887" y="58"/>
                      </a:lnTo>
                      <a:lnTo>
                        <a:pt x="880" y="61"/>
                      </a:lnTo>
                      <a:lnTo>
                        <a:pt x="874" y="62"/>
                      </a:lnTo>
                      <a:lnTo>
                        <a:pt x="869" y="65"/>
                      </a:lnTo>
                      <a:lnTo>
                        <a:pt x="862" y="70"/>
                      </a:lnTo>
                      <a:lnTo>
                        <a:pt x="856" y="75"/>
                      </a:lnTo>
                      <a:lnTo>
                        <a:pt x="851" y="80"/>
                      </a:lnTo>
                      <a:lnTo>
                        <a:pt x="846" y="87"/>
                      </a:lnTo>
                      <a:lnTo>
                        <a:pt x="835" y="103"/>
                      </a:lnTo>
                      <a:lnTo>
                        <a:pt x="827" y="124"/>
                      </a:lnTo>
                      <a:lnTo>
                        <a:pt x="823" y="151"/>
                      </a:lnTo>
                      <a:lnTo>
                        <a:pt x="821" y="181"/>
                      </a:lnTo>
                      <a:lnTo>
                        <a:pt x="823" y="210"/>
                      </a:lnTo>
                      <a:lnTo>
                        <a:pt x="827" y="236"/>
                      </a:lnTo>
                      <a:lnTo>
                        <a:pt x="834" y="255"/>
                      </a:lnTo>
                      <a:lnTo>
                        <a:pt x="843" y="270"/>
                      </a:lnTo>
                      <a:lnTo>
                        <a:pt x="849" y="276"/>
                      </a:lnTo>
                      <a:lnTo>
                        <a:pt x="855" y="281"/>
                      </a:lnTo>
                      <a:lnTo>
                        <a:pt x="862" y="285"/>
                      </a:lnTo>
                      <a:lnTo>
                        <a:pt x="868" y="289"/>
                      </a:lnTo>
                      <a:lnTo>
                        <a:pt x="873" y="292"/>
                      </a:lnTo>
                      <a:lnTo>
                        <a:pt x="880" y="295"/>
                      </a:lnTo>
                      <a:lnTo>
                        <a:pt x="886" y="296"/>
                      </a:lnTo>
                      <a:lnTo>
                        <a:pt x="893" y="296"/>
                      </a:lnTo>
                      <a:lnTo>
                        <a:pt x="894" y="296"/>
                      </a:lnTo>
                      <a:lnTo>
                        <a:pt x="895" y="296"/>
                      </a:lnTo>
                      <a:lnTo>
                        <a:pt x="899" y="296"/>
                      </a:lnTo>
                      <a:lnTo>
                        <a:pt x="902" y="296"/>
                      </a:lnTo>
                      <a:lnTo>
                        <a:pt x="906" y="296"/>
                      </a:lnTo>
                      <a:lnTo>
                        <a:pt x="910" y="295"/>
                      </a:lnTo>
                      <a:lnTo>
                        <a:pt x="914" y="292"/>
                      </a:lnTo>
                      <a:lnTo>
                        <a:pt x="918" y="291"/>
                      </a:lnTo>
                      <a:lnTo>
                        <a:pt x="923" y="288"/>
                      </a:lnTo>
                      <a:lnTo>
                        <a:pt x="926" y="284"/>
                      </a:lnTo>
                      <a:lnTo>
                        <a:pt x="931" y="280"/>
                      </a:lnTo>
                      <a:lnTo>
                        <a:pt x="935" y="275"/>
                      </a:lnTo>
                      <a:lnTo>
                        <a:pt x="940" y="268"/>
                      </a:lnTo>
                      <a:lnTo>
                        <a:pt x="945" y="261"/>
                      </a:lnTo>
                      <a:lnTo>
                        <a:pt x="949" y="253"/>
                      </a:lnTo>
                      <a:lnTo>
                        <a:pt x="953" y="244"/>
                      </a:lnTo>
                      <a:lnTo>
                        <a:pt x="955" y="232"/>
                      </a:lnTo>
                      <a:lnTo>
                        <a:pt x="957" y="220"/>
                      </a:lnTo>
                      <a:lnTo>
                        <a:pt x="900" y="220"/>
                      </a:lnTo>
                      <a:close/>
                      <a:moveTo>
                        <a:pt x="1054" y="344"/>
                      </a:moveTo>
                      <a:lnTo>
                        <a:pt x="1054" y="8"/>
                      </a:lnTo>
                      <a:lnTo>
                        <a:pt x="1182" y="8"/>
                      </a:lnTo>
                      <a:lnTo>
                        <a:pt x="1190" y="8"/>
                      </a:lnTo>
                      <a:lnTo>
                        <a:pt x="1197" y="9"/>
                      </a:lnTo>
                      <a:lnTo>
                        <a:pt x="1204" y="10"/>
                      </a:lnTo>
                      <a:lnTo>
                        <a:pt x="1209" y="12"/>
                      </a:lnTo>
                      <a:lnTo>
                        <a:pt x="1215" y="15"/>
                      </a:lnTo>
                      <a:lnTo>
                        <a:pt x="1221" y="17"/>
                      </a:lnTo>
                      <a:lnTo>
                        <a:pt x="1226" y="20"/>
                      </a:lnTo>
                      <a:lnTo>
                        <a:pt x="1230" y="25"/>
                      </a:lnTo>
                      <a:lnTo>
                        <a:pt x="1238" y="34"/>
                      </a:lnTo>
                      <a:lnTo>
                        <a:pt x="1245" y="43"/>
                      </a:lnTo>
                      <a:lnTo>
                        <a:pt x="1250" y="53"/>
                      </a:lnTo>
                      <a:lnTo>
                        <a:pt x="1254" y="63"/>
                      </a:lnTo>
                      <a:lnTo>
                        <a:pt x="1255" y="68"/>
                      </a:lnTo>
                      <a:lnTo>
                        <a:pt x="1258" y="73"/>
                      </a:lnTo>
                      <a:lnTo>
                        <a:pt x="1259" y="78"/>
                      </a:lnTo>
                      <a:lnTo>
                        <a:pt x="1259" y="84"/>
                      </a:lnTo>
                      <a:lnTo>
                        <a:pt x="1260" y="90"/>
                      </a:lnTo>
                      <a:lnTo>
                        <a:pt x="1260" y="95"/>
                      </a:lnTo>
                      <a:lnTo>
                        <a:pt x="1261" y="100"/>
                      </a:lnTo>
                      <a:lnTo>
                        <a:pt x="1261" y="105"/>
                      </a:lnTo>
                      <a:lnTo>
                        <a:pt x="1260" y="117"/>
                      </a:lnTo>
                      <a:lnTo>
                        <a:pt x="1259" y="130"/>
                      </a:lnTo>
                      <a:lnTo>
                        <a:pt x="1255" y="141"/>
                      </a:lnTo>
                      <a:lnTo>
                        <a:pt x="1251" y="153"/>
                      </a:lnTo>
                      <a:lnTo>
                        <a:pt x="1246" y="163"/>
                      </a:lnTo>
                      <a:lnTo>
                        <a:pt x="1239" y="172"/>
                      </a:lnTo>
                      <a:lnTo>
                        <a:pt x="1231" y="179"/>
                      </a:lnTo>
                      <a:lnTo>
                        <a:pt x="1222" y="184"/>
                      </a:lnTo>
                      <a:lnTo>
                        <a:pt x="1223" y="184"/>
                      </a:lnTo>
                      <a:lnTo>
                        <a:pt x="1224" y="184"/>
                      </a:lnTo>
                      <a:lnTo>
                        <a:pt x="1224" y="185"/>
                      </a:lnTo>
                      <a:lnTo>
                        <a:pt x="1231" y="190"/>
                      </a:lnTo>
                      <a:lnTo>
                        <a:pt x="1237" y="196"/>
                      </a:lnTo>
                      <a:lnTo>
                        <a:pt x="1242" y="202"/>
                      </a:lnTo>
                      <a:lnTo>
                        <a:pt x="1246" y="209"/>
                      </a:lnTo>
                      <a:lnTo>
                        <a:pt x="1250" y="219"/>
                      </a:lnTo>
                      <a:lnTo>
                        <a:pt x="1252" y="232"/>
                      </a:lnTo>
                      <a:lnTo>
                        <a:pt x="1253" y="250"/>
                      </a:lnTo>
                      <a:lnTo>
                        <a:pt x="1254" y="270"/>
                      </a:lnTo>
                      <a:lnTo>
                        <a:pt x="1254" y="287"/>
                      </a:lnTo>
                      <a:lnTo>
                        <a:pt x="1255" y="300"/>
                      </a:lnTo>
                      <a:lnTo>
                        <a:pt x="1255" y="312"/>
                      </a:lnTo>
                      <a:lnTo>
                        <a:pt x="1255" y="320"/>
                      </a:lnTo>
                      <a:lnTo>
                        <a:pt x="1257" y="326"/>
                      </a:lnTo>
                      <a:lnTo>
                        <a:pt x="1259" y="330"/>
                      </a:lnTo>
                      <a:lnTo>
                        <a:pt x="1262" y="335"/>
                      </a:lnTo>
                      <a:lnTo>
                        <a:pt x="1266" y="337"/>
                      </a:lnTo>
                      <a:lnTo>
                        <a:pt x="1266" y="344"/>
                      </a:lnTo>
                      <a:lnTo>
                        <a:pt x="1207" y="344"/>
                      </a:lnTo>
                      <a:lnTo>
                        <a:pt x="1206" y="338"/>
                      </a:lnTo>
                      <a:lnTo>
                        <a:pt x="1205" y="333"/>
                      </a:lnTo>
                      <a:lnTo>
                        <a:pt x="1204" y="327"/>
                      </a:lnTo>
                      <a:lnTo>
                        <a:pt x="1204" y="320"/>
                      </a:lnTo>
                      <a:lnTo>
                        <a:pt x="1203" y="312"/>
                      </a:lnTo>
                      <a:lnTo>
                        <a:pt x="1203" y="301"/>
                      </a:lnTo>
                      <a:lnTo>
                        <a:pt x="1201" y="291"/>
                      </a:lnTo>
                      <a:lnTo>
                        <a:pt x="1201" y="278"/>
                      </a:lnTo>
                      <a:lnTo>
                        <a:pt x="1201" y="262"/>
                      </a:lnTo>
                      <a:lnTo>
                        <a:pt x="1200" y="249"/>
                      </a:lnTo>
                      <a:lnTo>
                        <a:pt x="1198" y="237"/>
                      </a:lnTo>
                      <a:lnTo>
                        <a:pt x="1196" y="229"/>
                      </a:lnTo>
                      <a:lnTo>
                        <a:pt x="1194" y="225"/>
                      </a:lnTo>
                      <a:lnTo>
                        <a:pt x="1191" y="223"/>
                      </a:lnTo>
                      <a:lnTo>
                        <a:pt x="1188" y="220"/>
                      </a:lnTo>
                      <a:lnTo>
                        <a:pt x="1184" y="217"/>
                      </a:lnTo>
                      <a:lnTo>
                        <a:pt x="1178" y="216"/>
                      </a:lnTo>
                      <a:lnTo>
                        <a:pt x="1174" y="215"/>
                      </a:lnTo>
                      <a:lnTo>
                        <a:pt x="1167" y="214"/>
                      </a:lnTo>
                      <a:lnTo>
                        <a:pt x="1160" y="214"/>
                      </a:lnTo>
                      <a:lnTo>
                        <a:pt x="1106" y="214"/>
                      </a:lnTo>
                      <a:lnTo>
                        <a:pt x="1106" y="344"/>
                      </a:lnTo>
                      <a:lnTo>
                        <a:pt x="1054" y="344"/>
                      </a:lnTo>
                      <a:close/>
                      <a:moveTo>
                        <a:pt x="1106" y="158"/>
                      </a:moveTo>
                      <a:lnTo>
                        <a:pt x="1168" y="158"/>
                      </a:lnTo>
                      <a:lnTo>
                        <a:pt x="1177" y="156"/>
                      </a:lnTo>
                      <a:lnTo>
                        <a:pt x="1186" y="154"/>
                      </a:lnTo>
                      <a:lnTo>
                        <a:pt x="1193" y="152"/>
                      </a:lnTo>
                      <a:lnTo>
                        <a:pt x="1198" y="147"/>
                      </a:lnTo>
                      <a:lnTo>
                        <a:pt x="1203" y="141"/>
                      </a:lnTo>
                      <a:lnTo>
                        <a:pt x="1206" y="132"/>
                      </a:lnTo>
                      <a:lnTo>
                        <a:pt x="1207" y="123"/>
                      </a:lnTo>
                      <a:lnTo>
                        <a:pt x="1208" y="111"/>
                      </a:lnTo>
                      <a:lnTo>
                        <a:pt x="1208" y="109"/>
                      </a:lnTo>
                      <a:lnTo>
                        <a:pt x="1208" y="108"/>
                      </a:lnTo>
                      <a:lnTo>
                        <a:pt x="1208" y="106"/>
                      </a:lnTo>
                      <a:lnTo>
                        <a:pt x="1208" y="105"/>
                      </a:lnTo>
                      <a:lnTo>
                        <a:pt x="1208" y="102"/>
                      </a:lnTo>
                      <a:lnTo>
                        <a:pt x="1208" y="101"/>
                      </a:lnTo>
                      <a:lnTo>
                        <a:pt x="1207" y="99"/>
                      </a:lnTo>
                      <a:lnTo>
                        <a:pt x="1207" y="96"/>
                      </a:lnTo>
                      <a:lnTo>
                        <a:pt x="1206" y="92"/>
                      </a:lnTo>
                      <a:lnTo>
                        <a:pt x="1204" y="86"/>
                      </a:lnTo>
                      <a:lnTo>
                        <a:pt x="1200" y="81"/>
                      </a:lnTo>
                      <a:lnTo>
                        <a:pt x="1197" y="77"/>
                      </a:lnTo>
                      <a:lnTo>
                        <a:pt x="1192" y="73"/>
                      </a:lnTo>
                      <a:lnTo>
                        <a:pt x="1186" y="70"/>
                      </a:lnTo>
                      <a:lnTo>
                        <a:pt x="1180" y="69"/>
                      </a:lnTo>
                      <a:lnTo>
                        <a:pt x="1171" y="68"/>
                      </a:lnTo>
                      <a:lnTo>
                        <a:pt x="1106" y="68"/>
                      </a:lnTo>
                      <a:lnTo>
                        <a:pt x="1106" y="158"/>
                      </a:lnTo>
                      <a:close/>
                      <a:moveTo>
                        <a:pt x="1289" y="177"/>
                      </a:moveTo>
                      <a:lnTo>
                        <a:pt x="1290" y="144"/>
                      </a:lnTo>
                      <a:lnTo>
                        <a:pt x="1295" y="114"/>
                      </a:lnTo>
                      <a:lnTo>
                        <a:pt x="1302" y="88"/>
                      </a:lnTo>
                      <a:lnTo>
                        <a:pt x="1311" y="68"/>
                      </a:lnTo>
                      <a:lnTo>
                        <a:pt x="1315" y="58"/>
                      </a:lnTo>
                      <a:lnTo>
                        <a:pt x="1321" y="50"/>
                      </a:lnTo>
                      <a:lnTo>
                        <a:pt x="1327" y="43"/>
                      </a:lnTo>
                      <a:lnTo>
                        <a:pt x="1333" y="37"/>
                      </a:lnTo>
                      <a:lnTo>
                        <a:pt x="1338" y="30"/>
                      </a:lnTo>
                      <a:lnTo>
                        <a:pt x="1344" y="24"/>
                      </a:lnTo>
                      <a:lnTo>
                        <a:pt x="1350" y="19"/>
                      </a:lnTo>
                      <a:lnTo>
                        <a:pt x="1356" y="16"/>
                      </a:lnTo>
                      <a:lnTo>
                        <a:pt x="1364" y="11"/>
                      </a:lnTo>
                      <a:lnTo>
                        <a:pt x="1372" y="8"/>
                      </a:lnTo>
                      <a:lnTo>
                        <a:pt x="1380" y="5"/>
                      </a:lnTo>
                      <a:lnTo>
                        <a:pt x="1387" y="4"/>
                      </a:lnTo>
                      <a:lnTo>
                        <a:pt x="1394" y="2"/>
                      </a:lnTo>
                      <a:lnTo>
                        <a:pt x="1401" y="1"/>
                      </a:lnTo>
                      <a:lnTo>
                        <a:pt x="1406" y="0"/>
                      </a:lnTo>
                      <a:lnTo>
                        <a:pt x="1411" y="0"/>
                      </a:lnTo>
                      <a:lnTo>
                        <a:pt x="1415" y="0"/>
                      </a:lnTo>
                      <a:lnTo>
                        <a:pt x="1421" y="1"/>
                      </a:lnTo>
                      <a:lnTo>
                        <a:pt x="1428" y="2"/>
                      </a:lnTo>
                      <a:lnTo>
                        <a:pt x="1434" y="3"/>
                      </a:lnTo>
                      <a:lnTo>
                        <a:pt x="1442" y="5"/>
                      </a:lnTo>
                      <a:lnTo>
                        <a:pt x="1450" y="8"/>
                      </a:lnTo>
                      <a:lnTo>
                        <a:pt x="1457" y="11"/>
                      </a:lnTo>
                      <a:lnTo>
                        <a:pt x="1465" y="16"/>
                      </a:lnTo>
                      <a:lnTo>
                        <a:pt x="1472" y="19"/>
                      </a:lnTo>
                      <a:lnTo>
                        <a:pt x="1478" y="24"/>
                      </a:lnTo>
                      <a:lnTo>
                        <a:pt x="1483" y="30"/>
                      </a:lnTo>
                      <a:lnTo>
                        <a:pt x="1489" y="37"/>
                      </a:lnTo>
                      <a:lnTo>
                        <a:pt x="1495" y="43"/>
                      </a:lnTo>
                      <a:lnTo>
                        <a:pt x="1501" y="50"/>
                      </a:lnTo>
                      <a:lnTo>
                        <a:pt x="1506" y="58"/>
                      </a:lnTo>
                      <a:lnTo>
                        <a:pt x="1512" y="68"/>
                      </a:lnTo>
                      <a:lnTo>
                        <a:pt x="1521" y="88"/>
                      </a:lnTo>
                      <a:lnTo>
                        <a:pt x="1527" y="114"/>
                      </a:lnTo>
                      <a:lnTo>
                        <a:pt x="1531" y="144"/>
                      </a:lnTo>
                      <a:lnTo>
                        <a:pt x="1532" y="178"/>
                      </a:lnTo>
                      <a:lnTo>
                        <a:pt x="1531" y="213"/>
                      </a:lnTo>
                      <a:lnTo>
                        <a:pt x="1527" y="243"/>
                      </a:lnTo>
                      <a:lnTo>
                        <a:pt x="1521" y="268"/>
                      </a:lnTo>
                      <a:lnTo>
                        <a:pt x="1512" y="289"/>
                      </a:lnTo>
                      <a:lnTo>
                        <a:pt x="1506" y="297"/>
                      </a:lnTo>
                      <a:lnTo>
                        <a:pt x="1501" y="305"/>
                      </a:lnTo>
                      <a:lnTo>
                        <a:pt x="1495" y="313"/>
                      </a:lnTo>
                      <a:lnTo>
                        <a:pt x="1489" y="320"/>
                      </a:lnTo>
                      <a:lnTo>
                        <a:pt x="1483" y="326"/>
                      </a:lnTo>
                      <a:lnTo>
                        <a:pt x="1478" y="331"/>
                      </a:lnTo>
                      <a:lnTo>
                        <a:pt x="1472" y="336"/>
                      </a:lnTo>
                      <a:lnTo>
                        <a:pt x="1465" y="341"/>
                      </a:lnTo>
                      <a:lnTo>
                        <a:pt x="1457" y="343"/>
                      </a:lnTo>
                      <a:lnTo>
                        <a:pt x="1450" y="345"/>
                      </a:lnTo>
                      <a:lnTo>
                        <a:pt x="1442" y="346"/>
                      </a:lnTo>
                      <a:lnTo>
                        <a:pt x="1434" y="349"/>
                      </a:lnTo>
                      <a:lnTo>
                        <a:pt x="1428" y="350"/>
                      </a:lnTo>
                      <a:lnTo>
                        <a:pt x="1421" y="351"/>
                      </a:lnTo>
                      <a:lnTo>
                        <a:pt x="1415" y="352"/>
                      </a:lnTo>
                      <a:lnTo>
                        <a:pt x="1411" y="352"/>
                      </a:lnTo>
                      <a:lnTo>
                        <a:pt x="1406" y="352"/>
                      </a:lnTo>
                      <a:lnTo>
                        <a:pt x="1401" y="351"/>
                      </a:lnTo>
                      <a:lnTo>
                        <a:pt x="1394" y="350"/>
                      </a:lnTo>
                      <a:lnTo>
                        <a:pt x="1387" y="349"/>
                      </a:lnTo>
                      <a:lnTo>
                        <a:pt x="1380" y="348"/>
                      </a:lnTo>
                      <a:lnTo>
                        <a:pt x="1372" y="345"/>
                      </a:lnTo>
                      <a:lnTo>
                        <a:pt x="1364" y="343"/>
                      </a:lnTo>
                      <a:lnTo>
                        <a:pt x="1356" y="341"/>
                      </a:lnTo>
                      <a:lnTo>
                        <a:pt x="1350" y="336"/>
                      </a:lnTo>
                      <a:lnTo>
                        <a:pt x="1344" y="331"/>
                      </a:lnTo>
                      <a:lnTo>
                        <a:pt x="1338" y="326"/>
                      </a:lnTo>
                      <a:lnTo>
                        <a:pt x="1333" y="320"/>
                      </a:lnTo>
                      <a:lnTo>
                        <a:pt x="1327" y="313"/>
                      </a:lnTo>
                      <a:lnTo>
                        <a:pt x="1321" y="305"/>
                      </a:lnTo>
                      <a:lnTo>
                        <a:pt x="1315" y="297"/>
                      </a:lnTo>
                      <a:lnTo>
                        <a:pt x="1311" y="289"/>
                      </a:lnTo>
                      <a:lnTo>
                        <a:pt x="1302" y="268"/>
                      </a:lnTo>
                      <a:lnTo>
                        <a:pt x="1295" y="243"/>
                      </a:lnTo>
                      <a:lnTo>
                        <a:pt x="1290" y="213"/>
                      </a:lnTo>
                      <a:lnTo>
                        <a:pt x="1289" y="178"/>
                      </a:lnTo>
                      <a:lnTo>
                        <a:pt x="1289" y="177"/>
                      </a:lnTo>
                      <a:close/>
                      <a:moveTo>
                        <a:pt x="1342" y="177"/>
                      </a:moveTo>
                      <a:lnTo>
                        <a:pt x="1343" y="202"/>
                      </a:lnTo>
                      <a:lnTo>
                        <a:pt x="1345" y="225"/>
                      </a:lnTo>
                      <a:lnTo>
                        <a:pt x="1350" y="244"/>
                      </a:lnTo>
                      <a:lnTo>
                        <a:pt x="1357" y="259"/>
                      </a:lnTo>
                      <a:lnTo>
                        <a:pt x="1365" y="270"/>
                      </a:lnTo>
                      <a:lnTo>
                        <a:pt x="1373" y="280"/>
                      </a:lnTo>
                      <a:lnTo>
                        <a:pt x="1381" y="287"/>
                      </a:lnTo>
                      <a:lnTo>
                        <a:pt x="1390" y="291"/>
                      </a:lnTo>
                      <a:lnTo>
                        <a:pt x="1392" y="292"/>
                      </a:lnTo>
                      <a:lnTo>
                        <a:pt x="1396" y="293"/>
                      </a:lnTo>
                      <a:lnTo>
                        <a:pt x="1398" y="295"/>
                      </a:lnTo>
                      <a:lnTo>
                        <a:pt x="1401" y="296"/>
                      </a:lnTo>
                      <a:lnTo>
                        <a:pt x="1403" y="296"/>
                      </a:lnTo>
                      <a:lnTo>
                        <a:pt x="1405" y="296"/>
                      </a:lnTo>
                      <a:lnTo>
                        <a:pt x="1409" y="296"/>
                      </a:lnTo>
                      <a:lnTo>
                        <a:pt x="1411" y="296"/>
                      </a:lnTo>
                      <a:lnTo>
                        <a:pt x="1413" y="296"/>
                      </a:lnTo>
                      <a:lnTo>
                        <a:pt x="1415" y="296"/>
                      </a:lnTo>
                      <a:lnTo>
                        <a:pt x="1418" y="296"/>
                      </a:lnTo>
                      <a:lnTo>
                        <a:pt x="1420" y="296"/>
                      </a:lnTo>
                      <a:lnTo>
                        <a:pt x="1422" y="295"/>
                      </a:lnTo>
                      <a:lnTo>
                        <a:pt x="1426" y="293"/>
                      </a:lnTo>
                      <a:lnTo>
                        <a:pt x="1429" y="292"/>
                      </a:lnTo>
                      <a:lnTo>
                        <a:pt x="1432" y="291"/>
                      </a:lnTo>
                      <a:lnTo>
                        <a:pt x="1440" y="287"/>
                      </a:lnTo>
                      <a:lnTo>
                        <a:pt x="1449" y="280"/>
                      </a:lnTo>
                      <a:lnTo>
                        <a:pt x="1457" y="270"/>
                      </a:lnTo>
                      <a:lnTo>
                        <a:pt x="1464" y="259"/>
                      </a:lnTo>
                      <a:lnTo>
                        <a:pt x="1471" y="244"/>
                      </a:lnTo>
                      <a:lnTo>
                        <a:pt x="1475" y="225"/>
                      </a:lnTo>
                      <a:lnTo>
                        <a:pt x="1479" y="204"/>
                      </a:lnTo>
                      <a:lnTo>
                        <a:pt x="1480" y="178"/>
                      </a:lnTo>
                      <a:lnTo>
                        <a:pt x="1479" y="153"/>
                      </a:lnTo>
                      <a:lnTo>
                        <a:pt x="1476" y="131"/>
                      </a:lnTo>
                      <a:lnTo>
                        <a:pt x="1471" y="113"/>
                      </a:lnTo>
                      <a:lnTo>
                        <a:pt x="1465" y="99"/>
                      </a:lnTo>
                      <a:lnTo>
                        <a:pt x="1457" y="87"/>
                      </a:lnTo>
                      <a:lnTo>
                        <a:pt x="1449" y="77"/>
                      </a:lnTo>
                      <a:lnTo>
                        <a:pt x="1440" y="69"/>
                      </a:lnTo>
                      <a:lnTo>
                        <a:pt x="1432" y="64"/>
                      </a:lnTo>
                      <a:lnTo>
                        <a:pt x="1429" y="63"/>
                      </a:lnTo>
                      <a:lnTo>
                        <a:pt x="1426" y="63"/>
                      </a:lnTo>
                      <a:lnTo>
                        <a:pt x="1424" y="62"/>
                      </a:lnTo>
                      <a:lnTo>
                        <a:pt x="1421" y="62"/>
                      </a:lnTo>
                      <a:lnTo>
                        <a:pt x="1419" y="61"/>
                      </a:lnTo>
                      <a:lnTo>
                        <a:pt x="1415" y="61"/>
                      </a:lnTo>
                      <a:lnTo>
                        <a:pt x="1413" y="61"/>
                      </a:lnTo>
                      <a:lnTo>
                        <a:pt x="1411" y="61"/>
                      </a:lnTo>
                      <a:lnTo>
                        <a:pt x="1409" y="61"/>
                      </a:lnTo>
                      <a:lnTo>
                        <a:pt x="1406" y="61"/>
                      </a:lnTo>
                      <a:lnTo>
                        <a:pt x="1404" y="61"/>
                      </a:lnTo>
                      <a:lnTo>
                        <a:pt x="1401" y="62"/>
                      </a:lnTo>
                      <a:lnTo>
                        <a:pt x="1398" y="62"/>
                      </a:lnTo>
                      <a:lnTo>
                        <a:pt x="1396" y="63"/>
                      </a:lnTo>
                      <a:lnTo>
                        <a:pt x="1392" y="63"/>
                      </a:lnTo>
                      <a:lnTo>
                        <a:pt x="1390" y="64"/>
                      </a:lnTo>
                      <a:lnTo>
                        <a:pt x="1381" y="69"/>
                      </a:lnTo>
                      <a:lnTo>
                        <a:pt x="1373" y="77"/>
                      </a:lnTo>
                      <a:lnTo>
                        <a:pt x="1365" y="87"/>
                      </a:lnTo>
                      <a:lnTo>
                        <a:pt x="1357" y="99"/>
                      </a:lnTo>
                      <a:lnTo>
                        <a:pt x="1350" y="113"/>
                      </a:lnTo>
                      <a:lnTo>
                        <a:pt x="1345" y="131"/>
                      </a:lnTo>
                      <a:lnTo>
                        <a:pt x="1343" y="153"/>
                      </a:lnTo>
                      <a:lnTo>
                        <a:pt x="1342" y="178"/>
                      </a:lnTo>
                      <a:lnTo>
                        <a:pt x="1342" y="177"/>
                      </a:lnTo>
                      <a:close/>
                      <a:moveTo>
                        <a:pt x="676" y="709"/>
                      </a:moveTo>
                      <a:lnTo>
                        <a:pt x="676" y="475"/>
                      </a:lnTo>
                      <a:lnTo>
                        <a:pt x="726" y="475"/>
                      </a:lnTo>
                      <a:lnTo>
                        <a:pt x="726" y="812"/>
                      </a:lnTo>
                      <a:lnTo>
                        <a:pt x="673" y="812"/>
                      </a:lnTo>
                      <a:lnTo>
                        <a:pt x="571" y="573"/>
                      </a:lnTo>
                      <a:lnTo>
                        <a:pt x="569" y="573"/>
                      </a:lnTo>
                      <a:lnTo>
                        <a:pt x="569" y="812"/>
                      </a:lnTo>
                      <a:lnTo>
                        <a:pt x="520" y="812"/>
                      </a:lnTo>
                      <a:lnTo>
                        <a:pt x="520" y="475"/>
                      </a:lnTo>
                      <a:lnTo>
                        <a:pt x="575" y="475"/>
                      </a:lnTo>
                      <a:lnTo>
                        <a:pt x="676" y="70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67" name="Freeform 2222">
                  <a:extLst>
                    <a:ext uri="{FF2B5EF4-FFF2-40B4-BE49-F238E27FC236}">
                      <a16:creationId xmlns:a16="http://schemas.microsoft.com/office/drawing/2014/main" id="{A051A94B-4F78-4EA8-B6F7-9C94081B599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038" y="4190"/>
                  <a:ext cx="497" cy="406"/>
                </a:xfrm>
                <a:custGeom>
                  <a:avLst/>
                  <a:gdLst>
                    <a:gd name="T0" fmla="*/ 3 w 993"/>
                    <a:gd name="T1" fmla="*/ 0 h 814"/>
                    <a:gd name="T2" fmla="*/ 4 w 993"/>
                    <a:gd name="T3" fmla="*/ 0 h 814"/>
                    <a:gd name="T4" fmla="*/ 4 w 993"/>
                    <a:gd name="T5" fmla="*/ 0 h 814"/>
                    <a:gd name="T6" fmla="*/ 4 w 993"/>
                    <a:gd name="T7" fmla="*/ 0 h 814"/>
                    <a:gd name="T8" fmla="*/ 4 w 993"/>
                    <a:gd name="T9" fmla="*/ 0 h 814"/>
                    <a:gd name="T10" fmla="*/ 4 w 993"/>
                    <a:gd name="T11" fmla="*/ 0 h 814"/>
                    <a:gd name="T12" fmla="*/ 4 w 993"/>
                    <a:gd name="T13" fmla="*/ 0 h 814"/>
                    <a:gd name="T14" fmla="*/ 4 w 993"/>
                    <a:gd name="T15" fmla="*/ 0 h 814"/>
                    <a:gd name="T16" fmla="*/ 4 w 993"/>
                    <a:gd name="T17" fmla="*/ 0 h 814"/>
                    <a:gd name="T18" fmla="*/ 4 w 993"/>
                    <a:gd name="T19" fmla="*/ 0 h 814"/>
                    <a:gd name="T20" fmla="*/ 4 w 993"/>
                    <a:gd name="T21" fmla="*/ 0 h 814"/>
                    <a:gd name="T22" fmla="*/ 4 w 993"/>
                    <a:gd name="T23" fmla="*/ 0 h 814"/>
                    <a:gd name="T24" fmla="*/ 4 w 993"/>
                    <a:gd name="T25" fmla="*/ 0 h 814"/>
                    <a:gd name="T26" fmla="*/ 4 w 993"/>
                    <a:gd name="T27" fmla="*/ 0 h 814"/>
                    <a:gd name="T28" fmla="*/ 4 w 993"/>
                    <a:gd name="T29" fmla="*/ 1 h 814"/>
                    <a:gd name="T30" fmla="*/ 4 w 993"/>
                    <a:gd name="T31" fmla="*/ 1 h 814"/>
                    <a:gd name="T32" fmla="*/ 4 w 993"/>
                    <a:gd name="T33" fmla="*/ 1 h 814"/>
                    <a:gd name="T34" fmla="*/ 4 w 993"/>
                    <a:gd name="T35" fmla="*/ 1 h 814"/>
                    <a:gd name="T36" fmla="*/ 4 w 993"/>
                    <a:gd name="T37" fmla="*/ 1 h 814"/>
                    <a:gd name="T38" fmla="*/ 4 w 993"/>
                    <a:gd name="T39" fmla="*/ 1 h 814"/>
                    <a:gd name="T40" fmla="*/ 4 w 993"/>
                    <a:gd name="T41" fmla="*/ 1 h 814"/>
                    <a:gd name="T42" fmla="*/ 4 w 993"/>
                    <a:gd name="T43" fmla="*/ 1 h 814"/>
                    <a:gd name="T44" fmla="*/ 4 w 993"/>
                    <a:gd name="T45" fmla="*/ 1 h 814"/>
                    <a:gd name="T46" fmla="*/ 4 w 993"/>
                    <a:gd name="T47" fmla="*/ 1 h 814"/>
                    <a:gd name="T48" fmla="*/ 4 w 993"/>
                    <a:gd name="T49" fmla="*/ 1 h 814"/>
                    <a:gd name="T50" fmla="*/ 3 w 993"/>
                    <a:gd name="T51" fmla="*/ 1 h 814"/>
                    <a:gd name="T52" fmla="*/ 3 w 993"/>
                    <a:gd name="T53" fmla="*/ 0 h 814"/>
                    <a:gd name="T54" fmla="*/ 4 w 993"/>
                    <a:gd name="T55" fmla="*/ 0 h 814"/>
                    <a:gd name="T56" fmla="*/ 4 w 993"/>
                    <a:gd name="T57" fmla="*/ 1 h 814"/>
                    <a:gd name="T58" fmla="*/ 4 w 993"/>
                    <a:gd name="T59" fmla="*/ 1 h 814"/>
                    <a:gd name="T60" fmla="*/ 4 w 993"/>
                    <a:gd name="T61" fmla="*/ 1 h 814"/>
                    <a:gd name="T62" fmla="*/ 4 w 993"/>
                    <a:gd name="T63" fmla="*/ 1 h 814"/>
                    <a:gd name="T64" fmla="*/ 4 w 993"/>
                    <a:gd name="T65" fmla="*/ 1 h 814"/>
                    <a:gd name="T66" fmla="*/ 4 w 993"/>
                    <a:gd name="T67" fmla="*/ 1 h 814"/>
                    <a:gd name="T68" fmla="*/ 4 w 993"/>
                    <a:gd name="T69" fmla="*/ 1 h 814"/>
                    <a:gd name="T70" fmla="*/ 4 w 993"/>
                    <a:gd name="T71" fmla="*/ 1 h 814"/>
                    <a:gd name="T72" fmla="*/ 4 w 993"/>
                    <a:gd name="T73" fmla="*/ 1 h 814"/>
                    <a:gd name="T74" fmla="*/ 4 w 993"/>
                    <a:gd name="T75" fmla="*/ 0 h 814"/>
                    <a:gd name="T76" fmla="*/ 4 w 993"/>
                    <a:gd name="T77" fmla="*/ 0 h 814"/>
                    <a:gd name="T78" fmla="*/ 4 w 993"/>
                    <a:gd name="T79" fmla="*/ 0 h 814"/>
                    <a:gd name="T80" fmla="*/ 4 w 993"/>
                    <a:gd name="T81" fmla="*/ 0 h 814"/>
                    <a:gd name="T82" fmla="*/ 4 w 993"/>
                    <a:gd name="T83" fmla="*/ 0 h 814"/>
                    <a:gd name="T84" fmla="*/ 4 w 993"/>
                    <a:gd name="T85" fmla="*/ 0 h 814"/>
                    <a:gd name="T86" fmla="*/ 4 w 993"/>
                    <a:gd name="T87" fmla="*/ 0 h 814"/>
                    <a:gd name="T88" fmla="*/ 4 w 993"/>
                    <a:gd name="T89" fmla="*/ 0 h 814"/>
                    <a:gd name="T90" fmla="*/ 4 w 993"/>
                    <a:gd name="T91" fmla="*/ 0 h 814"/>
                    <a:gd name="T92" fmla="*/ 4 w 993"/>
                    <a:gd name="T93" fmla="*/ 0 h 814"/>
                    <a:gd name="T94" fmla="*/ 4 w 993"/>
                    <a:gd name="T95" fmla="*/ 0 h 814"/>
                    <a:gd name="T96" fmla="*/ 4 w 993"/>
                    <a:gd name="T97" fmla="*/ 0 h 814"/>
                    <a:gd name="T98" fmla="*/ 1 w 993"/>
                    <a:gd name="T99" fmla="*/ 2 h 814"/>
                    <a:gd name="T100" fmla="*/ 1 w 993"/>
                    <a:gd name="T101" fmla="*/ 2 h 814"/>
                    <a:gd name="T102" fmla="*/ 1 w 993"/>
                    <a:gd name="T103" fmla="*/ 2 h 814"/>
                    <a:gd name="T104" fmla="*/ 0 w 993"/>
                    <a:gd name="T105" fmla="*/ 3 h 814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993"/>
                    <a:gd name="T160" fmla="*/ 0 h 814"/>
                    <a:gd name="T161" fmla="*/ 993 w 993"/>
                    <a:gd name="T162" fmla="*/ 814 h 814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993" h="814">
                      <a:moveTo>
                        <a:pt x="749" y="178"/>
                      </a:moveTo>
                      <a:lnTo>
                        <a:pt x="750" y="144"/>
                      </a:lnTo>
                      <a:lnTo>
                        <a:pt x="755" y="114"/>
                      </a:lnTo>
                      <a:lnTo>
                        <a:pt x="762" y="89"/>
                      </a:lnTo>
                      <a:lnTo>
                        <a:pt x="771" y="68"/>
                      </a:lnTo>
                      <a:lnTo>
                        <a:pt x="775" y="59"/>
                      </a:lnTo>
                      <a:lnTo>
                        <a:pt x="781" y="51"/>
                      </a:lnTo>
                      <a:lnTo>
                        <a:pt x="787" y="44"/>
                      </a:lnTo>
                      <a:lnTo>
                        <a:pt x="793" y="36"/>
                      </a:lnTo>
                      <a:lnTo>
                        <a:pt x="798" y="30"/>
                      </a:lnTo>
                      <a:lnTo>
                        <a:pt x="804" y="25"/>
                      </a:lnTo>
                      <a:lnTo>
                        <a:pt x="810" y="20"/>
                      </a:lnTo>
                      <a:lnTo>
                        <a:pt x="816" y="15"/>
                      </a:lnTo>
                      <a:lnTo>
                        <a:pt x="824" y="12"/>
                      </a:lnTo>
                      <a:lnTo>
                        <a:pt x="832" y="8"/>
                      </a:lnTo>
                      <a:lnTo>
                        <a:pt x="840" y="6"/>
                      </a:lnTo>
                      <a:lnTo>
                        <a:pt x="847" y="5"/>
                      </a:lnTo>
                      <a:lnTo>
                        <a:pt x="854" y="3"/>
                      </a:lnTo>
                      <a:lnTo>
                        <a:pt x="861" y="1"/>
                      </a:lnTo>
                      <a:lnTo>
                        <a:pt x="866" y="0"/>
                      </a:lnTo>
                      <a:lnTo>
                        <a:pt x="871" y="0"/>
                      </a:lnTo>
                      <a:lnTo>
                        <a:pt x="876" y="0"/>
                      </a:lnTo>
                      <a:lnTo>
                        <a:pt x="881" y="1"/>
                      </a:lnTo>
                      <a:lnTo>
                        <a:pt x="888" y="1"/>
                      </a:lnTo>
                      <a:lnTo>
                        <a:pt x="895" y="3"/>
                      </a:lnTo>
                      <a:lnTo>
                        <a:pt x="902" y="5"/>
                      </a:lnTo>
                      <a:lnTo>
                        <a:pt x="910" y="8"/>
                      </a:lnTo>
                      <a:lnTo>
                        <a:pt x="917" y="12"/>
                      </a:lnTo>
                      <a:lnTo>
                        <a:pt x="925" y="15"/>
                      </a:lnTo>
                      <a:lnTo>
                        <a:pt x="932" y="20"/>
                      </a:lnTo>
                      <a:lnTo>
                        <a:pt x="938" y="25"/>
                      </a:lnTo>
                      <a:lnTo>
                        <a:pt x="943" y="30"/>
                      </a:lnTo>
                      <a:lnTo>
                        <a:pt x="949" y="36"/>
                      </a:lnTo>
                      <a:lnTo>
                        <a:pt x="955" y="44"/>
                      </a:lnTo>
                      <a:lnTo>
                        <a:pt x="961" y="51"/>
                      </a:lnTo>
                      <a:lnTo>
                        <a:pt x="967" y="59"/>
                      </a:lnTo>
                      <a:lnTo>
                        <a:pt x="972" y="68"/>
                      </a:lnTo>
                      <a:lnTo>
                        <a:pt x="981" y="89"/>
                      </a:lnTo>
                      <a:lnTo>
                        <a:pt x="988" y="114"/>
                      </a:lnTo>
                      <a:lnTo>
                        <a:pt x="992" y="144"/>
                      </a:lnTo>
                      <a:lnTo>
                        <a:pt x="993" y="179"/>
                      </a:lnTo>
                      <a:lnTo>
                        <a:pt x="992" y="213"/>
                      </a:lnTo>
                      <a:lnTo>
                        <a:pt x="988" y="243"/>
                      </a:lnTo>
                      <a:lnTo>
                        <a:pt x="981" y="269"/>
                      </a:lnTo>
                      <a:lnTo>
                        <a:pt x="972" y="289"/>
                      </a:lnTo>
                      <a:lnTo>
                        <a:pt x="967" y="298"/>
                      </a:lnTo>
                      <a:lnTo>
                        <a:pt x="961" y="306"/>
                      </a:lnTo>
                      <a:lnTo>
                        <a:pt x="955" y="314"/>
                      </a:lnTo>
                      <a:lnTo>
                        <a:pt x="949" y="321"/>
                      </a:lnTo>
                      <a:lnTo>
                        <a:pt x="943" y="326"/>
                      </a:lnTo>
                      <a:lnTo>
                        <a:pt x="938" y="332"/>
                      </a:lnTo>
                      <a:lnTo>
                        <a:pt x="932" y="337"/>
                      </a:lnTo>
                      <a:lnTo>
                        <a:pt x="925" y="341"/>
                      </a:lnTo>
                      <a:lnTo>
                        <a:pt x="917" y="344"/>
                      </a:lnTo>
                      <a:lnTo>
                        <a:pt x="910" y="346"/>
                      </a:lnTo>
                      <a:lnTo>
                        <a:pt x="902" y="348"/>
                      </a:lnTo>
                      <a:lnTo>
                        <a:pt x="895" y="350"/>
                      </a:lnTo>
                      <a:lnTo>
                        <a:pt x="888" y="352"/>
                      </a:lnTo>
                      <a:lnTo>
                        <a:pt x="881" y="353"/>
                      </a:lnTo>
                      <a:lnTo>
                        <a:pt x="876" y="354"/>
                      </a:lnTo>
                      <a:lnTo>
                        <a:pt x="871" y="354"/>
                      </a:lnTo>
                      <a:lnTo>
                        <a:pt x="866" y="354"/>
                      </a:lnTo>
                      <a:lnTo>
                        <a:pt x="861" y="353"/>
                      </a:lnTo>
                      <a:lnTo>
                        <a:pt x="854" y="352"/>
                      </a:lnTo>
                      <a:lnTo>
                        <a:pt x="847" y="350"/>
                      </a:lnTo>
                      <a:lnTo>
                        <a:pt x="840" y="349"/>
                      </a:lnTo>
                      <a:lnTo>
                        <a:pt x="832" y="347"/>
                      </a:lnTo>
                      <a:lnTo>
                        <a:pt x="824" y="344"/>
                      </a:lnTo>
                      <a:lnTo>
                        <a:pt x="816" y="341"/>
                      </a:lnTo>
                      <a:lnTo>
                        <a:pt x="810" y="337"/>
                      </a:lnTo>
                      <a:lnTo>
                        <a:pt x="804" y="332"/>
                      </a:lnTo>
                      <a:lnTo>
                        <a:pt x="798" y="326"/>
                      </a:lnTo>
                      <a:lnTo>
                        <a:pt x="793" y="321"/>
                      </a:lnTo>
                      <a:lnTo>
                        <a:pt x="787" y="314"/>
                      </a:lnTo>
                      <a:lnTo>
                        <a:pt x="781" y="306"/>
                      </a:lnTo>
                      <a:lnTo>
                        <a:pt x="775" y="298"/>
                      </a:lnTo>
                      <a:lnTo>
                        <a:pt x="771" y="289"/>
                      </a:lnTo>
                      <a:lnTo>
                        <a:pt x="762" y="269"/>
                      </a:lnTo>
                      <a:lnTo>
                        <a:pt x="755" y="243"/>
                      </a:lnTo>
                      <a:lnTo>
                        <a:pt x="750" y="213"/>
                      </a:lnTo>
                      <a:lnTo>
                        <a:pt x="749" y="179"/>
                      </a:lnTo>
                      <a:lnTo>
                        <a:pt x="749" y="178"/>
                      </a:lnTo>
                      <a:close/>
                      <a:moveTo>
                        <a:pt x="802" y="178"/>
                      </a:moveTo>
                      <a:lnTo>
                        <a:pt x="803" y="203"/>
                      </a:lnTo>
                      <a:lnTo>
                        <a:pt x="805" y="226"/>
                      </a:lnTo>
                      <a:lnTo>
                        <a:pt x="810" y="245"/>
                      </a:lnTo>
                      <a:lnTo>
                        <a:pt x="817" y="260"/>
                      </a:lnTo>
                      <a:lnTo>
                        <a:pt x="825" y="271"/>
                      </a:lnTo>
                      <a:lnTo>
                        <a:pt x="833" y="280"/>
                      </a:lnTo>
                      <a:lnTo>
                        <a:pt x="841" y="287"/>
                      </a:lnTo>
                      <a:lnTo>
                        <a:pt x="850" y="292"/>
                      </a:lnTo>
                      <a:lnTo>
                        <a:pt x="853" y="293"/>
                      </a:lnTo>
                      <a:lnTo>
                        <a:pt x="856" y="294"/>
                      </a:lnTo>
                      <a:lnTo>
                        <a:pt x="858" y="295"/>
                      </a:lnTo>
                      <a:lnTo>
                        <a:pt x="861" y="296"/>
                      </a:lnTo>
                      <a:lnTo>
                        <a:pt x="863" y="296"/>
                      </a:lnTo>
                      <a:lnTo>
                        <a:pt x="866" y="296"/>
                      </a:lnTo>
                      <a:lnTo>
                        <a:pt x="869" y="296"/>
                      </a:lnTo>
                      <a:lnTo>
                        <a:pt x="871" y="296"/>
                      </a:lnTo>
                      <a:lnTo>
                        <a:pt x="873" y="296"/>
                      </a:lnTo>
                      <a:lnTo>
                        <a:pt x="876" y="296"/>
                      </a:lnTo>
                      <a:lnTo>
                        <a:pt x="878" y="296"/>
                      </a:lnTo>
                      <a:lnTo>
                        <a:pt x="880" y="296"/>
                      </a:lnTo>
                      <a:lnTo>
                        <a:pt x="884" y="295"/>
                      </a:lnTo>
                      <a:lnTo>
                        <a:pt x="886" y="294"/>
                      </a:lnTo>
                      <a:lnTo>
                        <a:pt x="889" y="293"/>
                      </a:lnTo>
                      <a:lnTo>
                        <a:pt x="892" y="292"/>
                      </a:lnTo>
                      <a:lnTo>
                        <a:pt x="900" y="287"/>
                      </a:lnTo>
                      <a:lnTo>
                        <a:pt x="909" y="280"/>
                      </a:lnTo>
                      <a:lnTo>
                        <a:pt x="917" y="271"/>
                      </a:lnTo>
                      <a:lnTo>
                        <a:pt x="924" y="260"/>
                      </a:lnTo>
                      <a:lnTo>
                        <a:pt x="931" y="245"/>
                      </a:lnTo>
                      <a:lnTo>
                        <a:pt x="935" y="226"/>
                      </a:lnTo>
                      <a:lnTo>
                        <a:pt x="939" y="204"/>
                      </a:lnTo>
                      <a:lnTo>
                        <a:pt x="940" y="179"/>
                      </a:lnTo>
                      <a:lnTo>
                        <a:pt x="939" y="154"/>
                      </a:lnTo>
                      <a:lnTo>
                        <a:pt x="937" y="132"/>
                      </a:lnTo>
                      <a:lnTo>
                        <a:pt x="931" y="113"/>
                      </a:lnTo>
                      <a:lnTo>
                        <a:pt x="925" y="99"/>
                      </a:lnTo>
                      <a:lnTo>
                        <a:pt x="917" y="88"/>
                      </a:lnTo>
                      <a:lnTo>
                        <a:pt x="909" y="78"/>
                      </a:lnTo>
                      <a:lnTo>
                        <a:pt x="900" y="69"/>
                      </a:lnTo>
                      <a:lnTo>
                        <a:pt x="892" y="65"/>
                      </a:lnTo>
                      <a:lnTo>
                        <a:pt x="889" y="64"/>
                      </a:lnTo>
                      <a:lnTo>
                        <a:pt x="887" y="64"/>
                      </a:lnTo>
                      <a:lnTo>
                        <a:pt x="884" y="63"/>
                      </a:lnTo>
                      <a:lnTo>
                        <a:pt x="881" y="63"/>
                      </a:lnTo>
                      <a:lnTo>
                        <a:pt x="879" y="61"/>
                      </a:lnTo>
                      <a:lnTo>
                        <a:pt x="877" y="61"/>
                      </a:lnTo>
                      <a:lnTo>
                        <a:pt x="873" y="61"/>
                      </a:lnTo>
                      <a:lnTo>
                        <a:pt x="871" y="61"/>
                      </a:lnTo>
                      <a:lnTo>
                        <a:pt x="869" y="61"/>
                      </a:lnTo>
                      <a:lnTo>
                        <a:pt x="866" y="61"/>
                      </a:lnTo>
                      <a:lnTo>
                        <a:pt x="864" y="61"/>
                      </a:lnTo>
                      <a:lnTo>
                        <a:pt x="861" y="63"/>
                      </a:lnTo>
                      <a:lnTo>
                        <a:pt x="858" y="63"/>
                      </a:lnTo>
                      <a:lnTo>
                        <a:pt x="856" y="64"/>
                      </a:lnTo>
                      <a:lnTo>
                        <a:pt x="853" y="64"/>
                      </a:lnTo>
                      <a:lnTo>
                        <a:pt x="850" y="65"/>
                      </a:lnTo>
                      <a:lnTo>
                        <a:pt x="841" y="69"/>
                      </a:lnTo>
                      <a:lnTo>
                        <a:pt x="833" y="78"/>
                      </a:lnTo>
                      <a:lnTo>
                        <a:pt x="825" y="88"/>
                      </a:lnTo>
                      <a:lnTo>
                        <a:pt x="817" y="99"/>
                      </a:lnTo>
                      <a:lnTo>
                        <a:pt x="810" y="113"/>
                      </a:lnTo>
                      <a:lnTo>
                        <a:pt x="805" y="132"/>
                      </a:lnTo>
                      <a:lnTo>
                        <a:pt x="803" y="154"/>
                      </a:lnTo>
                      <a:lnTo>
                        <a:pt x="802" y="179"/>
                      </a:lnTo>
                      <a:lnTo>
                        <a:pt x="802" y="178"/>
                      </a:lnTo>
                      <a:close/>
                      <a:moveTo>
                        <a:pt x="185" y="477"/>
                      </a:moveTo>
                      <a:lnTo>
                        <a:pt x="185" y="537"/>
                      </a:lnTo>
                      <a:lnTo>
                        <a:pt x="51" y="537"/>
                      </a:lnTo>
                      <a:lnTo>
                        <a:pt x="51" y="608"/>
                      </a:lnTo>
                      <a:lnTo>
                        <a:pt x="175" y="608"/>
                      </a:lnTo>
                      <a:lnTo>
                        <a:pt x="175" y="668"/>
                      </a:lnTo>
                      <a:lnTo>
                        <a:pt x="51" y="668"/>
                      </a:lnTo>
                      <a:lnTo>
                        <a:pt x="51" y="755"/>
                      </a:lnTo>
                      <a:lnTo>
                        <a:pt x="192" y="755"/>
                      </a:lnTo>
                      <a:lnTo>
                        <a:pt x="192" y="814"/>
                      </a:lnTo>
                      <a:lnTo>
                        <a:pt x="0" y="814"/>
                      </a:lnTo>
                      <a:lnTo>
                        <a:pt x="0" y="477"/>
                      </a:lnTo>
                      <a:lnTo>
                        <a:pt x="185" y="47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68" name="Freeform 2223">
                  <a:extLst>
                    <a:ext uri="{FF2B5EF4-FFF2-40B4-BE49-F238E27FC236}">
                      <a16:creationId xmlns:a16="http://schemas.microsoft.com/office/drawing/2014/main" id="{90B047BB-569D-474D-A96F-B48316F516F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154" y="4428"/>
                  <a:ext cx="635" cy="168"/>
                </a:xfrm>
                <a:custGeom>
                  <a:avLst/>
                  <a:gdLst>
                    <a:gd name="T0" fmla="*/ 1 w 1270"/>
                    <a:gd name="T1" fmla="*/ 1 h 337"/>
                    <a:gd name="T2" fmla="*/ 1 w 1270"/>
                    <a:gd name="T3" fmla="*/ 1 h 337"/>
                    <a:gd name="T4" fmla="*/ 1 w 1270"/>
                    <a:gd name="T5" fmla="*/ 0 h 337"/>
                    <a:gd name="T6" fmla="*/ 0 w 1270"/>
                    <a:gd name="T7" fmla="*/ 0 h 337"/>
                    <a:gd name="T8" fmla="*/ 1 w 1270"/>
                    <a:gd name="T9" fmla="*/ 1 h 337"/>
                    <a:gd name="T10" fmla="*/ 2 w 1270"/>
                    <a:gd name="T11" fmla="*/ 0 h 337"/>
                    <a:gd name="T12" fmla="*/ 2 w 1270"/>
                    <a:gd name="T13" fmla="*/ 0 h 337"/>
                    <a:gd name="T14" fmla="*/ 2 w 1270"/>
                    <a:gd name="T15" fmla="*/ 0 h 337"/>
                    <a:gd name="T16" fmla="*/ 2 w 1270"/>
                    <a:gd name="T17" fmla="*/ 0 h 337"/>
                    <a:gd name="T18" fmla="*/ 2 w 1270"/>
                    <a:gd name="T19" fmla="*/ 0 h 337"/>
                    <a:gd name="T20" fmla="*/ 2 w 1270"/>
                    <a:gd name="T21" fmla="*/ 0 h 337"/>
                    <a:gd name="T22" fmla="*/ 2 w 1270"/>
                    <a:gd name="T23" fmla="*/ 0 h 337"/>
                    <a:gd name="T24" fmla="*/ 2 w 1270"/>
                    <a:gd name="T25" fmla="*/ 0 h 337"/>
                    <a:gd name="T26" fmla="*/ 2 w 1270"/>
                    <a:gd name="T27" fmla="*/ 0 h 337"/>
                    <a:gd name="T28" fmla="*/ 2 w 1270"/>
                    <a:gd name="T29" fmla="*/ 0 h 337"/>
                    <a:gd name="T30" fmla="*/ 2 w 1270"/>
                    <a:gd name="T31" fmla="*/ 0 h 337"/>
                    <a:gd name="T32" fmla="*/ 2 w 1270"/>
                    <a:gd name="T33" fmla="*/ 0 h 337"/>
                    <a:gd name="T34" fmla="*/ 2 w 1270"/>
                    <a:gd name="T35" fmla="*/ 0 h 337"/>
                    <a:gd name="T36" fmla="*/ 2 w 1270"/>
                    <a:gd name="T37" fmla="*/ 0 h 337"/>
                    <a:gd name="T38" fmla="*/ 2 w 1270"/>
                    <a:gd name="T39" fmla="*/ 0 h 337"/>
                    <a:gd name="T40" fmla="*/ 2 w 1270"/>
                    <a:gd name="T41" fmla="*/ 0 h 337"/>
                    <a:gd name="T42" fmla="*/ 2 w 1270"/>
                    <a:gd name="T43" fmla="*/ 0 h 337"/>
                    <a:gd name="T44" fmla="*/ 2 w 1270"/>
                    <a:gd name="T45" fmla="*/ 0 h 337"/>
                    <a:gd name="T46" fmla="*/ 2 w 1270"/>
                    <a:gd name="T47" fmla="*/ 0 h 337"/>
                    <a:gd name="T48" fmla="*/ 2 w 1270"/>
                    <a:gd name="T49" fmla="*/ 0 h 337"/>
                    <a:gd name="T50" fmla="*/ 2 w 1270"/>
                    <a:gd name="T51" fmla="*/ 0 h 337"/>
                    <a:gd name="T52" fmla="*/ 2 w 1270"/>
                    <a:gd name="T53" fmla="*/ 0 h 337"/>
                    <a:gd name="T54" fmla="*/ 2 w 1270"/>
                    <a:gd name="T55" fmla="*/ 0 h 337"/>
                    <a:gd name="T56" fmla="*/ 2 w 1270"/>
                    <a:gd name="T57" fmla="*/ 0 h 337"/>
                    <a:gd name="T58" fmla="*/ 3 w 1270"/>
                    <a:gd name="T59" fmla="*/ 1 h 337"/>
                    <a:gd name="T60" fmla="*/ 4 w 1270"/>
                    <a:gd name="T61" fmla="*/ 0 h 337"/>
                    <a:gd name="T62" fmla="*/ 3 w 1270"/>
                    <a:gd name="T63" fmla="*/ 0 h 337"/>
                    <a:gd name="T64" fmla="*/ 3 w 1270"/>
                    <a:gd name="T65" fmla="*/ 0 h 337"/>
                    <a:gd name="T66" fmla="*/ 4 w 1270"/>
                    <a:gd name="T67" fmla="*/ 1 h 337"/>
                    <a:gd name="T68" fmla="*/ 4 w 1270"/>
                    <a:gd name="T69" fmla="*/ 0 h 337"/>
                    <a:gd name="T70" fmla="*/ 4 w 1270"/>
                    <a:gd name="T71" fmla="*/ 1 h 337"/>
                    <a:gd name="T72" fmla="*/ 4 w 1270"/>
                    <a:gd name="T73" fmla="*/ 0 h 337"/>
                    <a:gd name="T74" fmla="*/ 5 w 1270"/>
                    <a:gd name="T75" fmla="*/ 0 h 337"/>
                    <a:gd name="T76" fmla="*/ 5 w 1270"/>
                    <a:gd name="T77" fmla="*/ 0 h 337"/>
                    <a:gd name="T78" fmla="*/ 5 w 1270"/>
                    <a:gd name="T79" fmla="*/ 0 h 337"/>
                    <a:gd name="T80" fmla="*/ 5 w 1270"/>
                    <a:gd name="T81" fmla="*/ 0 h 337"/>
                    <a:gd name="T82" fmla="*/ 5 w 1270"/>
                    <a:gd name="T83" fmla="*/ 1 h 337"/>
                    <a:gd name="T84" fmla="*/ 5 w 1270"/>
                    <a:gd name="T85" fmla="*/ 0 h 337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270"/>
                    <a:gd name="T130" fmla="*/ 0 h 337"/>
                    <a:gd name="T131" fmla="*/ 1270 w 1270"/>
                    <a:gd name="T132" fmla="*/ 337 h 337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270" h="337">
                      <a:moveTo>
                        <a:pt x="244" y="0"/>
                      </a:moveTo>
                      <a:lnTo>
                        <a:pt x="244" y="337"/>
                      </a:lnTo>
                      <a:lnTo>
                        <a:pt x="196" y="337"/>
                      </a:lnTo>
                      <a:lnTo>
                        <a:pt x="196" y="57"/>
                      </a:lnTo>
                      <a:lnTo>
                        <a:pt x="194" y="57"/>
                      </a:lnTo>
                      <a:lnTo>
                        <a:pt x="147" y="337"/>
                      </a:lnTo>
                      <a:lnTo>
                        <a:pt x="95" y="337"/>
                      </a:lnTo>
                      <a:lnTo>
                        <a:pt x="49" y="57"/>
                      </a:lnTo>
                      <a:lnTo>
                        <a:pt x="48" y="57"/>
                      </a:lnTo>
                      <a:lnTo>
                        <a:pt x="48" y="337"/>
                      </a:lnTo>
                      <a:lnTo>
                        <a:pt x="0" y="337"/>
                      </a:lnTo>
                      <a:lnTo>
                        <a:pt x="0" y="0"/>
                      </a:lnTo>
                      <a:lnTo>
                        <a:pt x="77" y="0"/>
                      </a:lnTo>
                      <a:lnTo>
                        <a:pt x="122" y="266"/>
                      </a:lnTo>
                      <a:lnTo>
                        <a:pt x="123" y="266"/>
                      </a:lnTo>
                      <a:lnTo>
                        <a:pt x="168" y="0"/>
                      </a:lnTo>
                      <a:lnTo>
                        <a:pt x="244" y="0"/>
                      </a:lnTo>
                      <a:close/>
                      <a:moveTo>
                        <a:pt x="349" y="216"/>
                      </a:moveTo>
                      <a:lnTo>
                        <a:pt x="349" y="337"/>
                      </a:lnTo>
                      <a:lnTo>
                        <a:pt x="296" y="337"/>
                      </a:lnTo>
                      <a:lnTo>
                        <a:pt x="296" y="0"/>
                      </a:lnTo>
                      <a:lnTo>
                        <a:pt x="411" y="0"/>
                      </a:lnTo>
                      <a:lnTo>
                        <a:pt x="420" y="0"/>
                      </a:lnTo>
                      <a:lnTo>
                        <a:pt x="428" y="2"/>
                      </a:lnTo>
                      <a:lnTo>
                        <a:pt x="436" y="5"/>
                      </a:lnTo>
                      <a:lnTo>
                        <a:pt x="443" y="8"/>
                      </a:lnTo>
                      <a:lnTo>
                        <a:pt x="450" y="12"/>
                      </a:lnTo>
                      <a:lnTo>
                        <a:pt x="457" y="17"/>
                      </a:lnTo>
                      <a:lnTo>
                        <a:pt x="463" y="23"/>
                      </a:lnTo>
                      <a:lnTo>
                        <a:pt x="468" y="30"/>
                      </a:lnTo>
                      <a:lnTo>
                        <a:pt x="478" y="45"/>
                      </a:lnTo>
                      <a:lnTo>
                        <a:pt x="485" y="64"/>
                      </a:lnTo>
                      <a:lnTo>
                        <a:pt x="488" y="84"/>
                      </a:lnTo>
                      <a:lnTo>
                        <a:pt x="489" y="108"/>
                      </a:lnTo>
                      <a:lnTo>
                        <a:pt x="489" y="113"/>
                      </a:lnTo>
                      <a:lnTo>
                        <a:pt x="489" y="118"/>
                      </a:lnTo>
                      <a:lnTo>
                        <a:pt x="488" y="123"/>
                      </a:lnTo>
                      <a:lnTo>
                        <a:pt x="488" y="130"/>
                      </a:lnTo>
                      <a:lnTo>
                        <a:pt x="487" y="136"/>
                      </a:lnTo>
                      <a:lnTo>
                        <a:pt x="486" y="143"/>
                      </a:lnTo>
                      <a:lnTo>
                        <a:pt x="483" y="149"/>
                      </a:lnTo>
                      <a:lnTo>
                        <a:pt x="482" y="156"/>
                      </a:lnTo>
                      <a:lnTo>
                        <a:pt x="478" y="167"/>
                      </a:lnTo>
                      <a:lnTo>
                        <a:pt x="472" y="178"/>
                      </a:lnTo>
                      <a:lnTo>
                        <a:pt x="465" y="188"/>
                      </a:lnTo>
                      <a:lnTo>
                        <a:pt x="457" y="197"/>
                      </a:lnTo>
                      <a:lnTo>
                        <a:pt x="452" y="202"/>
                      </a:lnTo>
                      <a:lnTo>
                        <a:pt x="448" y="205"/>
                      </a:lnTo>
                      <a:lnTo>
                        <a:pt x="443" y="208"/>
                      </a:lnTo>
                      <a:lnTo>
                        <a:pt x="437" y="211"/>
                      </a:lnTo>
                      <a:lnTo>
                        <a:pt x="430" y="213"/>
                      </a:lnTo>
                      <a:lnTo>
                        <a:pt x="424" y="214"/>
                      </a:lnTo>
                      <a:lnTo>
                        <a:pt x="417" y="216"/>
                      </a:lnTo>
                      <a:lnTo>
                        <a:pt x="409" y="216"/>
                      </a:lnTo>
                      <a:lnTo>
                        <a:pt x="349" y="216"/>
                      </a:lnTo>
                      <a:close/>
                      <a:moveTo>
                        <a:pt x="349" y="158"/>
                      </a:moveTo>
                      <a:lnTo>
                        <a:pt x="397" y="158"/>
                      </a:lnTo>
                      <a:lnTo>
                        <a:pt x="406" y="158"/>
                      </a:lnTo>
                      <a:lnTo>
                        <a:pt x="413" y="156"/>
                      </a:lnTo>
                      <a:lnTo>
                        <a:pt x="419" y="153"/>
                      </a:lnTo>
                      <a:lnTo>
                        <a:pt x="424" y="150"/>
                      </a:lnTo>
                      <a:lnTo>
                        <a:pt x="427" y="144"/>
                      </a:lnTo>
                      <a:lnTo>
                        <a:pt x="430" y="140"/>
                      </a:lnTo>
                      <a:lnTo>
                        <a:pt x="433" y="134"/>
                      </a:lnTo>
                      <a:lnTo>
                        <a:pt x="434" y="129"/>
                      </a:lnTo>
                      <a:lnTo>
                        <a:pt x="435" y="126"/>
                      </a:lnTo>
                      <a:lnTo>
                        <a:pt x="435" y="122"/>
                      </a:lnTo>
                      <a:lnTo>
                        <a:pt x="436" y="119"/>
                      </a:lnTo>
                      <a:lnTo>
                        <a:pt x="436" y="117"/>
                      </a:lnTo>
                      <a:lnTo>
                        <a:pt x="436" y="113"/>
                      </a:lnTo>
                      <a:lnTo>
                        <a:pt x="436" y="110"/>
                      </a:lnTo>
                      <a:lnTo>
                        <a:pt x="436" y="107"/>
                      </a:lnTo>
                      <a:lnTo>
                        <a:pt x="436" y="105"/>
                      </a:lnTo>
                      <a:lnTo>
                        <a:pt x="435" y="93"/>
                      </a:lnTo>
                      <a:lnTo>
                        <a:pt x="434" y="84"/>
                      </a:lnTo>
                      <a:lnTo>
                        <a:pt x="430" y="77"/>
                      </a:lnTo>
                      <a:lnTo>
                        <a:pt x="426" y="70"/>
                      </a:lnTo>
                      <a:lnTo>
                        <a:pt x="424" y="68"/>
                      </a:lnTo>
                      <a:lnTo>
                        <a:pt x="420" y="66"/>
                      </a:lnTo>
                      <a:lnTo>
                        <a:pt x="417" y="65"/>
                      </a:lnTo>
                      <a:lnTo>
                        <a:pt x="412" y="62"/>
                      </a:lnTo>
                      <a:lnTo>
                        <a:pt x="407" y="61"/>
                      </a:lnTo>
                      <a:lnTo>
                        <a:pt x="402" y="61"/>
                      </a:lnTo>
                      <a:lnTo>
                        <a:pt x="396" y="60"/>
                      </a:lnTo>
                      <a:lnTo>
                        <a:pt x="390" y="60"/>
                      </a:lnTo>
                      <a:lnTo>
                        <a:pt x="349" y="60"/>
                      </a:lnTo>
                      <a:lnTo>
                        <a:pt x="349" y="158"/>
                      </a:lnTo>
                      <a:close/>
                      <a:moveTo>
                        <a:pt x="577" y="0"/>
                      </a:moveTo>
                      <a:lnTo>
                        <a:pt x="577" y="337"/>
                      </a:lnTo>
                      <a:lnTo>
                        <a:pt x="525" y="337"/>
                      </a:lnTo>
                      <a:lnTo>
                        <a:pt x="525" y="0"/>
                      </a:lnTo>
                      <a:lnTo>
                        <a:pt x="577" y="0"/>
                      </a:lnTo>
                      <a:close/>
                      <a:moveTo>
                        <a:pt x="813" y="0"/>
                      </a:moveTo>
                      <a:lnTo>
                        <a:pt x="813" y="60"/>
                      </a:lnTo>
                      <a:lnTo>
                        <a:pt x="679" y="60"/>
                      </a:lnTo>
                      <a:lnTo>
                        <a:pt x="679" y="131"/>
                      </a:lnTo>
                      <a:lnTo>
                        <a:pt x="802" y="131"/>
                      </a:lnTo>
                      <a:lnTo>
                        <a:pt x="802" y="191"/>
                      </a:lnTo>
                      <a:lnTo>
                        <a:pt x="679" y="191"/>
                      </a:lnTo>
                      <a:lnTo>
                        <a:pt x="679" y="278"/>
                      </a:lnTo>
                      <a:lnTo>
                        <a:pt x="820" y="278"/>
                      </a:lnTo>
                      <a:lnTo>
                        <a:pt x="820" y="337"/>
                      </a:lnTo>
                      <a:lnTo>
                        <a:pt x="627" y="337"/>
                      </a:lnTo>
                      <a:lnTo>
                        <a:pt x="627" y="0"/>
                      </a:lnTo>
                      <a:lnTo>
                        <a:pt x="813" y="0"/>
                      </a:lnTo>
                      <a:close/>
                      <a:moveTo>
                        <a:pt x="1041" y="278"/>
                      </a:moveTo>
                      <a:lnTo>
                        <a:pt x="1041" y="337"/>
                      </a:lnTo>
                      <a:lnTo>
                        <a:pt x="843" y="337"/>
                      </a:lnTo>
                      <a:lnTo>
                        <a:pt x="843" y="278"/>
                      </a:lnTo>
                      <a:lnTo>
                        <a:pt x="973" y="60"/>
                      </a:lnTo>
                      <a:lnTo>
                        <a:pt x="847" y="60"/>
                      </a:lnTo>
                      <a:lnTo>
                        <a:pt x="847" y="0"/>
                      </a:lnTo>
                      <a:lnTo>
                        <a:pt x="1041" y="0"/>
                      </a:lnTo>
                      <a:lnTo>
                        <a:pt x="1041" y="55"/>
                      </a:lnTo>
                      <a:lnTo>
                        <a:pt x="907" y="278"/>
                      </a:lnTo>
                      <a:lnTo>
                        <a:pt x="1041" y="278"/>
                      </a:lnTo>
                      <a:close/>
                      <a:moveTo>
                        <a:pt x="1263" y="0"/>
                      </a:moveTo>
                      <a:lnTo>
                        <a:pt x="1263" y="60"/>
                      </a:lnTo>
                      <a:lnTo>
                        <a:pt x="1129" y="60"/>
                      </a:lnTo>
                      <a:lnTo>
                        <a:pt x="1129" y="131"/>
                      </a:lnTo>
                      <a:lnTo>
                        <a:pt x="1252" y="131"/>
                      </a:lnTo>
                      <a:lnTo>
                        <a:pt x="1252" y="191"/>
                      </a:lnTo>
                      <a:lnTo>
                        <a:pt x="1129" y="191"/>
                      </a:lnTo>
                      <a:lnTo>
                        <a:pt x="1129" y="278"/>
                      </a:lnTo>
                      <a:lnTo>
                        <a:pt x="1270" y="278"/>
                      </a:lnTo>
                      <a:lnTo>
                        <a:pt x="1270" y="337"/>
                      </a:lnTo>
                      <a:lnTo>
                        <a:pt x="1077" y="337"/>
                      </a:lnTo>
                      <a:lnTo>
                        <a:pt x="1077" y="0"/>
                      </a:lnTo>
                      <a:lnTo>
                        <a:pt x="126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69" name="Freeform 2224">
                  <a:extLst>
                    <a:ext uri="{FF2B5EF4-FFF2-40B4-BE49-F238E27FC236}">
                      <a16:creationId xmlns:a16="http://schemas.microsoft.com/office/drawing/2014/main" id="{1CE5BC24-9A55-40DE-BB53-9BEF3347F50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032" y="4713"/>
                  <a:ext cx="319" cy="110"/>
                </a:xfrm>
                <a:custGeom>
                  <a:avLst/>
                  <a:gdLst>
                    <a:gd name="T0" fmla="*/ 1 w 638"/>
                    <a:gd name="T1" fmla="*/ 1 h 220"/>
                    <a:gd name="T2" fmla="*/ 1 w 638"/>
                    <a:gd name="T3" fmla="*/ 1 h 220"/>
                    <a:gd name="T4" fmla="*/ 1 w 638"/>
                    <a:gd name="T5" fmla="*/ 1 h 220"/>
                    <a:gd name="T6" fmla="*/ 1 w 638"/>
                    <a:gd name="T7" fmla="*/ 1 h 220"/>
                    <a:gd name="T8" fmla="*/ 1 w 638"/>
                    <a:gd name="T9" fmla="*/ 1 h 220"/>
                    <a:gd name="T10" fmla="*/ 1 w 638"/>
                    <a:gd name="T11" fmla="*/ 1 h 220"/>
                    <a:gd name="T12" fmla="*/ 1 w 638"/>
                    <a:gd name="T13" fmla="*/ 1 h 220"/>
                    <a:gd name="T14" fmla="*/ 1 w 638"/>
                    <a:gd name="T15" fmla="*/ 1 h 220"/>
                    <a:gd name="T16" fmla="*/ 1 w 638"/>
                    <a:gd name="T17" fmla="*/ 1 h 220"/>
                    <a:gd name="T18" fmla="*/ 1 w 638"/>
                    <a:gd name="T19" fmla="*/ 1 h 220"/>
                    <a:gd name="T20" fmla="*/ 1 w 638"/>
                    <a:gd name="T21" fmla="*/ 1 h 220"/>
                    <a:gd name="T22" fmla="*/ 1 w 638"/>
                    <a:gd name="T23" fmla="*/ 1 h 220"/>
                    <a:gd name="T24" fmla="*/ 1 w 638"/>
                    <a:gd name="T25" fmla="*/ 1 h 220"/>
                    <a:gd name="T26" fmla="*/ 2 w 638"/>
                    <a:gd name="T27" fmla="*/ 1 h 220"/>
                    <a:gd name="T28" fmla="*/ 2 w 638"/>
                    <a:gd name="T29" fmla="*/ 1 h 220"/>
                    <a:gd name="T30" fmla="*/ 2 w 638"/>
                    <a:gd name="T31" fmla="*/ 1 h 220"/>
                    <a:gd name="T32" fmla="*/ 1 w 638"/>
                    <a:gd name="T33" fmla="*/ 1 h 220"/>
                    <a:gd name="T34" fmla="*/ 1 w 638"/>
                    <a:gd name="T35" fmla="*/ 1 h 220"/>
                    <a:gd name="T36" fmla="*/ 1 w 638"/>
                    <a:gd name="T37" fmla="*/ 1 h 220"/>
                    <a:gd name="T38" fmla="*/ 2 w 638"/>
                    <a:gd name="T39" fmla="*/ 1 h 220"/>
                    <a:gd name="T40" fmla="*/ 1 w 638"/>
                    <a:gd name="T41" fmla="*/ 1 h 220"/>
                    <a:gd name="T42" fmla="*/ 1 w 638"/>
                    <a:gd name="T43" fmla="*/ 1 h 220"/>
                    <a:gd name="T44" fmla="*/ 1 w 638"/>
                    <a:gd name="T45" fmla="*/ 1 h 220"/>
                    <a:gd name="T46" fmla="*/ 1 w 638"/>
                    <a:gd name="T47" fmla="*/ 1 h 220"/>
                    <a:gd name="T48" fmla="*/ 2 w 638"/>
                    <a:gd name="T49" fmla="*/ 1 h 220"/>
                    <a:gd name="T50" fmla="*/ 1 w 638"/>
                    <a:gd name="T51" fmla="*/ 1 h 220"/>
                    <a:gd name="T52" fmla="*/ 1 w 638"/>
                    <a:gd name="T53" fmla="*/ 1 h 220"/>
                    <a:gd name="T54" fmla="*/ 1 w 638"/>
                    <a:gd name="T55" fmla="*/ 1 h 220"/>
                    <a:gd name="T56" fmla="*/ 2 w 638"/>
                    <a:gd name="T57" fmla="*/ 1 h 220"/>
                    <a:gd name="T58" fmla="*/ 2 w 638"/>
                    <a:gd name="T59" fmla="*/ 1 h 220"/>
                    <a:gd name="T60" fmla="*/ 2 w 638"/>
                    <a:gd name="T61" fmla="*/ 1 h 220"/>
                    <a:gd name="T62" fmla="*/ 2 w 638"/>
                    <a:gd name="T63" fmla="*/ 1 h 220"/>
                    <a:gd name="T64" fmla="*/ 2 w 638"/>
                    <a:gd name="T65" fmla="*/ 1 h 220"/>
                    <a:gd name="T66" fmla="*/ 2 w 638"/>
                    <a:gd name="T67" fmla="*/ 1 h 220"/>
                    <a:gd name="T68" fmla="*/ 2 w 638"/>
                    <a:gd name="T69" fmla="*/ 1 h 220"/>
                    <a:gd name="T70" fmla="*/ 2 w 638"/>
                    <a:gd name="T71" fmla="*/ 1 h 220"/>
                    <a:gd name="T72" fmla="*/ 2 w 638"/>
                    <a:gd name="T73" fmla="*/ 1 h 220"/>
                    <a:gd name="T74" fmla="*/ 2 w 638"/>
                    <a:gd name="T75" fmla="*/ 1 h 220"/>
                    <a:gd name="T76" fmla="*/ 2 w 638"/>
                    <a:gd name="T77" fmla="*/ 1 h 220"/>
                    <a:gd name="T78" fmla="*/ 2 w 638"/>
                    <a:gd name="T79" fmla="*/ 1 h 220"/>
                    <a:gd name="T80" fmla="*/ 2 w 638"/>
                    <a:gd name="T81" fmla="*/ 1 h 220"/>
                    <a:gd name="T82" fmla="*/ 2 w 638"/>
                    <a:gd name="T83" fmla="*/ 1 h 220"/>
                    <a:gd name="T84" fmla="*/ 2 w 638"/>
                    <a:gd name="T85" fmla="*/ 1 h 220"/>
                    <a:gd name="T86" fmla="*/ 2 w 638"/>
                    <a:gd name="T87" fmla="*/ 1 h 220"/>
                    <a:gd name="T88" fmla="*/ 2 w 638"/>
                    <a:gd name="T89" fmla="*/ 1 h 220"/>
                    <a:gd name="T90" fmla="*/ 2 w 638"/>
                    <a:gd name="T91" fmla="*/ 1 h 220"/>
                    <a:gd name="T92" fmla="*/ 2 w 638"/>
                    <a:gd name="T93" fmla="*/ 1 h 220"/>
                    <a:gd name="T94" fmla="*/ 2 w 638"/>
                    <a:gd name="T95" fmla="*/ 1 h 220"/>
                    <a:gd name="T96" fmla="*/ 2 w 638"/>
                    <a:gd name="T97" fmla="*/ 1 h 220"/>
                    <a:gd name="T98" fmla="*/ 3 w 638"/>
                    <a:gd name="T99" fmla="*/ 1 h 220"/>
                    <a:gd name="T100" fmla="*/ 3 w 638"/>
                    <a:gd name="T101" fmla="*/ 1 h 220"/>
                    <a:gd name="T102" fmla="*/ 3 w 638"/>
                    <a:gd name="T103" fmla="*/ 1 h 220"/>
                    <a:gd name="T104" fmla="*/ 3 w 638"/>
                    <a:gd name="T105" fmla="*/ 1 h 220"/>
                    <a:gd name="T106" fmla="*/ 3 w 638"/>
                    <a:gd name="T107" fmla="*/ 1 h 220"/>
                    <a:gd name="T108" fmla="*/ 3 w 638"/>
                    <a:gd name="T109" fmla="*/ 1 h 220"/>
                    <a:gd name="T110" fmla="*/ 3 w 638"/>
                    <a:gd name="T111" fmla="*/ 1 h 220"/>
                    <a:gd name="T112" fmla="*/ 3 w 638"/>
                    <a:gd name="T113" fmla="*/ 1 h 220"/>
                    <a:gd name="T114" fmla="*/ 3 w 638"/>
                    <a:gd name="T115" fmla="*/ 1 h 220"/>
                    <a:gd name="T116" fmla="*/ 3 w 638"/>
                    <a:gd name="T117" fmla="*/ 1 h 220"/>
                    <a:gd name="T118" fmla="*/ 3 w 638"/>
                    <a:gd name="T119" fmla="*/ 1 h 220"/>
                    <a:gd name="T120" fmla="*/ 3 w 638"/>
                    <a:gd name="T121" fmla="*/ 1 h 220"/>
                    <a:gd name="T122" fmla="*/ 0 w 638"/>
                    <a:gd name="T123" fmla="*/ 1 h 220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638"/>
                    <a:gd name="T187" fmla="*/ 0 h 220"/>
                    <a:gd name="T188" fmla="*/ 638 w 638"/>
                    <a:gd name="T189" fmla="*/ 220 h 220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638" h="220">
                      <a:moveTo>
                        <a:pt x="15" y="54"/>
                      </a:moveTo>
                      <a:lnTo>
                        <a:pt x="15" y="92"/>
                      </a:lnTo>
                      <a:lnTo>
                        <a:pt x="0" y="92"/>
                      </a:lnTo>
                      <a:lnTo>
                        <a:pt x="0" y="1"/>
                      </a:lnTo>
                      <a:lnTo>
                        <a:pt x="53" y="1"/>
                      </a:lnTo>
                      <a:lnTo>
                        <a:pt x="53" y="17"/>
                      </a:lnTo>
                      <a:lnTo>
                        <a:pt x="15" y="17"/>
                      </a:lnTo>
                      <a:lnTo>
                        <a:pt x="15" y="38"/>
                      </a:lnTo>
                      <a:lnTo>
                        <a:pt x="48" y="38"/>
                      </a:lnTo>
                      <a:lnTo>
                        <a:pt x="48" y="54"/>
                      </a:lnTo>
                      <a:lnTo>
                        <a:pt x="15" y="54"/>
                      </a:lnTo>
                      <a:close/>
                      <a:moveTo>
                        <a:pt x="63" y="24"/>
                      </a:moveTo>
                      <a:lnTo>
                        <a:pt x="77" y="24"/>
                      </a:lnTo>
                      <a:lnTo>
                        <a:pt x="77" y="92"/>
                      </a:lnTo>
                      <a:lnTo>
                        <a:pt x="63" y="92"/>
                      </a:lnTo>
                      <a:lnTo>
                        <a:pt x="63" y="24"/>
                      </a:lnTo>
                      <a:close/>
                      <a:moveTo>
                        <a:pt x="77" y="0"/>
                      </a:moveTo>
                      <a:lnTo>
                        <a:pt x="77" y="16"/>
                      </a:lnTo>
                      <a:lnTo>
                        <a:pt x="63" y="16"/>
                      </a:lnTo>
                      <a:lnTo>
                        <a:pt x="63" y="0"/>
                      </a:lnTo>
                      <a:lnTo>
                        <a:pt x="77" y="0"/>
                      </a:lnTo>
                      <a:close/>
                      <a:moveTo>
                        <a:pt x="92" y="92"/>
                      </a:moveTo>
                      <a:lnTo>
                        <a:pt x="92" y="24"/>
                      </a:lnTo>
                      <a:lnTo>
                        <a:pt x="106" y="24"/>
                      </a:lnTo>
                      <a:lnTo>
                        <a:pt x="106" y="37"/>
                      </a:lnTo>
                      <a:lnTo>
                        <a:pt x="107" y="37"/>
                      </a:lnTo>
                      <a:lnTo>
                        <a:pt x="108" y="35"/>
                      </a:lnTo>
                      <a:lnTo>
                        <a:pt x="109" y="32"/>
                      </a:lnTo>
                      <a:lnTo>
                        <a:pt x="110" y="30"/>
                      </a:lnTo>
                      <a:lnTo>
                        <a:pt x="112" y="28"/>
                      </a:lnTo>
                      <a:lnTo>
                        <a:pt x="114" y="26"/>
                      </a:lnTo>
                      <a:lnTo>
                        <a:pt x="116" y="24"/>
                      </a:lnTo>
                      <a:lnTo>
                        <a:pt x="118" y="23"/>
                      </a:lnTo>
                      <a:lnTo>
                        <a:pt x="122" y="23"/>
                      </a:lnTo>
                      <a:lnTo>
                        <a:pt x="123" y="23"/>
                      </a:lnTo>
                      <a:lnTo>
                        <a:pt x="124" y="23"/>
                      </a:lnTo>
                      <a:lnTo>
                        <a:pt x="124" y="42"/>
                      </a:lnTo>
                      <a:lnTo>
                        <a:pt x="123" y="42"/>
                      </a:lnTo>
                      <a:lnTo>
                        <a:pt x="122" y="42"/>
                      </a:lnTo>
                      <a:lnTo>
                        <a:pt x="121" y="42"/>
                      </a:lnTo>
                      <a:lnTo>
                        <a:pt x="117" y="42"/>
                      </a:lnTo>
                      <a:lnTo>
                        <a:pt x="114" y="43"/>
                      </a:lnTo>
                      <a:lnTo>
                        <a:pt x="112" y="44"/>
                      </a:lnTo>
                      <a:lnTo>
                        <a:pt x="110" y="45"/>
                      </a:lnTo>
                      <a:lnTo>
                        <a:pt x="109" y="47"/>
                      </a:lnTo>
                      <a:lnTo>
                        <a:pt x="108" y="50"/>
                      </a:lnTo>
                      <a:lnTo>
                        <a:pt x="107" y="53"/>
                      </a:lnTo>
                      <a:lnTo>
                        <a:pt x="107" y="55"/>
                      </a:lnTo>
                      <a:lnTo>
                        <a:pt x="107" y="57"/>
                      </a:lnTo>
                      <a:lnTo>
                        <a:pt x="107" y="58"/>
                      </a:lnTo>
                      <a:lnTo>
                        <a:pt x="107" y="92"/>
                      </a:lnTo>
                      <a:lnTo>
                        <a:pt x="92" y="92"/>
                      </a:lnTo>
                      <a:close/>
                      <a:moveTo>
                        <a:pt x="214" y="46"/>
                      </a:moveTo>
                      <a:lnTo>
                        <a:pt x="214" y="92"/>
                      </a:lnTo>
                      <a:lnTo>
                        <a:pt x="199" y="92"/>
                      </a:lnTo>
                      <a:lnTo>
                        <a:pt x="199" y="52"/>
                      </a:lnTo>
                      <a:lnTo>
                        <a:pt x="199" y="49"/>
                      </a:lnTo>
                      <a:lnTo>
                        <a:pt x="198" y="45"/>
                      </a:lnTo>
                      <a:lnTo>
                        <a:pt x="198" y="43"/>
                      </a:lnTo>
                      <a:lnTo>
                        <a:pt x="197" y="42"/>
                      </a:lnTo>
                      <a:lnTo>
                        <a:pt x="196" y="40"/>
                      </a:lnTo>
                      <a:lnTo>
                        <a:pt x="194" y="39"/>
                      </a:lnTo>
                      <a:lnTo>
                        <a:pt x="192" y="38"/>
                      </a:lnTo>
                      <a:lnTo>
                        <a:pt x="191" y="38"/>
                      </a:lnTo>
                      <a:lnTo>
                        <a:pt x="189" y="38"/>
                      </a:lnTo>
                      <a:lnTo>
                        <a:pt x="186" y="39"/>
                      </a:lnTo>
                      <a:lnTo>
                        <a:pt x="185" y="40"/>
                      </a:lnTo>
                      <a:lnTo>
                        <a:pt x="183" y="42"/>
                      </a:lnTo>
                      <a:lnTo>
                        <a:pt x="182" y="44"/>
                      </a:lnTo>
                      <a:lnTo>
                        <a:pt x="182" y="46"/>
                      </a:lnTo>
                      <a:lnTo>
                        <a:pt x="181" y="50"/>
                      </a:lnTo>
                      <a:lnTo>
                        <a:pt x="181" y="52"/>
                      </a:lnTo>
                      <a:lnTo>
                        <a:pt x="181" y="92"/>
                      </a:lnTo>
                      <a:lnTo>
                        <a:pt x="167" y="92"/>
                      </a:lnTo>
                      <a:lnTo>
                        <a:pt x="167" y="52"/>
                      </a:lnTo>
                      <a:lnTo>
                        <a:pt x="167" y="51"/>
                      </a:lnTo>
                      <a:lnTo>
                        <a:pt x="167" y="50"/>
                      </a:lnTo>
                      <a:lnTo>
                        <a:pt x="167" y="49"/>
                      </a:lnTo>
                      <a:lnTo>
                        <a:pt x="166" y="46"/>
                      </a:lnTo>
                      <a:lnTo>
                        <a:pt x="166" y="45"/>
                      </a:lnTo>
                      <a:lnTo>
                        <a:pt x="166" y="43"/>
                      </a:lnTo>
                      <a:lnTo>
                        <a:pt x="165" y="42"/>
                      </a:lnTo>
                      <a:lnTo>
                        <a:pt x="163" y="40"/>
                      </a:lnTo>
                      <a:lnTo>
                        <a:pt x="161" y="39"/>
                      </a:lnTo>
                      <a:lnTo>
                        <a:pt x="159" y="38"/>
                      </a:lnTo>
                      <a:lnTo>
                        <a:pt x="156" y="38"/>
                      </a:lnTo>
                      <a:lnTo>
                        <a:pt x="154" y="38"/>
                      </a:lnTo>
                      <a:lnTo>
                        <a:pt x="152" y="39"/>
                      </a:lnTo>
                      <a:lnTo>
                        <a:pt x="151" y="40"/>
                      </a:lnTo>
                      <a:lnTo>
                        <a:pt x="150" y="42"/>
                      </a:lnTo>
                      <a:lnTo>
                        <a:pt x="148" y="44"/>
                      </a:lnTo>
                      <a:lnTo>
                        <a:pt x="148" y="46"/>
                      </a:lnTo>
                      <a:lnTo>
                        <a:pt x="147" y="49"/>
                      </a:lnTo>
                      <a:lnTo>
                        <a:pt x="147" y="52"/>
                      </a:lnTo>
                      <a:lnTo>
                        <a:pt x="147" y="92"/>
                      </a:lnTo>
                      <a:lnTo>
                        <a:pt x="132" y="92"/>
                      </a:lnTo>
                      <a:lnTo>
                        <a:pt x="132" y="24"/>
                      </a:lnTo>
                      <a:lnTo>
                        <a:pt x="146" y="24"/>
                      </a:lnTo>
                      <a:lnTo>
                        <a:pt x="146" y="35"/>
                      </a:lnTo>
                      <a:lnTo>
                        <a:pt x="147" y="35"/>
                      </a:lnTo>
                      <a:lnTo>
                        <a:pt x="147" y="34"/>
                      </a:lnTo>
                      <a:lnTo>
                        <a:pt x="148" y="32"/>
                      </a:lnTo>
                      <a:lnTo>
                        <a:pt x="148" y="31"/>
                      </a:lnTo>
                      <a:lnTo>
                        <a:pt x="150" y="31"/>
                      </a:lnTo>
                      <a:lnTo>
                        <a:pt x="151" y="30"/>
                      </a:lnTo>
                      <a:lnTo>
                        <a:pt x="152" y="28"/>
                      </a:lnTo>
                      <a:lnTo>
                        <a:pt x="153" y="27"/>
                      </a:lnTo>
                      <a:lnTo>
                        <a:pt x="154" y="26"/>
                      </a:lnTo>
                      <a:lnTo>
                        <a:pt x="156" y="24"/>
                      </a:lnTo>
                      <a:lnTo>
                        <a:pt x="158" y="24"/>
                      </a:lnTo>
                      <a:lnTo>
                        <a:pt x="160" y="23"/>
                      </a:lnTo>
                      <a:lnTo>
                        <a:pt x="163" y="23"/>
                      </a:lnTo>
                      <a:lnTo>
                        <a:pt x="167" y="23"/>
                      </a:lnTo>
                      <a:lnTo>
                        <a:pt x="169" y="24"/>
                      </a:lnTo>
                      <a:lnTo>
                        <a:pt x="171" y="24"/>
                      </a:lnTo>
                      <a:lnTo>
                        <a:pt x="174" y="26"/>
                      </a:lnTo>
                      <a:lnTo>
                        <a:pt x="175" y="28"/>
                      </a:lnTo>
                      <a:lnTo>
                        <a:pt x="176" y="29"/>
                      </a:lnTo>
                      <a:lnTo>
                        <a:pt x="178" y="31"/>
                      </a:lnTo>
                      <a:lnTo>
                        <a:pt x="179" y="34"/>
                      </a:lnTo>
                      <a:lnTo>
                        <a:pt x="181" y="32"/>
                      </a:lnTo>
                      <a:lnTo>
                        <a:pt x="181" y="31"/>
                      </a:lnTo>
                      <a:lnTo>
                        <a:pt x="182" y="30"/>
                      </a:lnTo>
                      <a:lnTo>
                        <a:pt x="183" y="29"/>
                      </a:lnTo>
                      <a:lnTo>
                        <a:pt x="184" y="28"/>
                      </a:lnTo>
                      <a:lnTo>
                        <a:pt x="185" y="27"/>
                      </a:lnTo>
                      <a:lnTo>
                        <a:pt x="186" y="27"/>
                      </a:lnTo>
                      <a:lnTo>
                        <a:pt x="188" y="26"/>
                      </a:lnTo>
                      <a:lnTo>
                        <a:pt x="189" y="24"/>
                      </a:lnTo>
                      <a:lnTo>
                        <a:pt x="190" y="24"/>
                      </a:lnTo>
                      <a:lnTo>
                        <a:pt x="192" y="23"/>
                      </a:lnTo>
                      <a:lnTo>
                        <a:pt x="194" y="23"/>
                      </a:lnTo>
                      <a:lnTo>
                        <a:pt x="199" y="23"/>
                      </a:lnTo>
                      <a:lnTo>
                        <a:pt x="202" y="24"/>
                      </a:lnTo>
                      <a:lnTo>
                        <a:pt x="206" y="27"/>
                      </a:lnTo>
                      <a:lnTo>
                        <a:pt x="208" y="29"/>
                      </a:lnTo>
                      <a:lnTo>
                        <a:pt x="211" y="32"/>
                      </a:lnTo>
                      <a:lnTo>
                        <a:pt x="213" y="36"/>
                      </a:lnTo>
                      <a:lnTo>
                        <a:pt x="214" y="40"/>
                      </a:lnTo>
                      <a:lnTo>
                        <a:pt x="214" y="46"/>
                      </a:lnTo>
                      <a:close/>
                      <a:moveTo>
                        <a:pt x="274" y="43"/>
                      </a:moveTo>
                      <a:lnTo>
                        <a:pt x="274" y="80"/>
                      </a:lnTo>
                      <a:lnTo>
                        <a:pt x="274" y="83"/>
                      </a:lnTo>
                      <a:lnTo>
                        <a:pt x="274" y="85"/>
                      </a:lnTo>
                      <a:lnTo>
                        <a:pt x="274" y="87"/>
                      </a:lnTo>
                      <a:lnTo>
                        <a:pt x="275" y="88"/>
                      </a:lnTo>
                      <a:lnTo>
                        <a:pt x="275" y="89"/>
                      </a:lnTo>
                      <a:lnTo>
                        <a:pt x="276" y="89"/>
                      </a:lnTo>
                      <a:lnTo>
                        <a:pt x="276" y="90"/>
                      </a:lnTo>
                      <a:lnTo>
                        <a:pt x="277" y="90"/>
                      </a:lnTo>
                      <a:lnTo>
                        <a:pt x="277" y="92"/>
                      </a:lnTo>
                      <a:lnTo>
                        <a:pt x="261" y="92"/>
                      </a:lnTo>
                      <a:lnTo>
                        <a:pt x="260" y="92"/>
                      </a:lnTo>
                      <a:lnTo>
                        <a:pt x="260" y="91"/>
                      </a:lnTo>
                      <a:lnTo>
                        <a:pt x="260" y="90"/>
                      </a:lnTo>
                      <a:lnTo>
                        <a:pt x="260" y="89"/>
                      </a:lnTo>
                      <a:lnTo>
                        <a:pt x="260" y="88"/>
                      </a:lnTo>
                      <a:lnTo>
                        <a:pt x="260" y="87"/>
                      </a:lnTo>
                      <a:lnTo>
                        <a:pt x="260" y="85"/>
                      </a:lnTo>
                      <a:lnTo>
                        <a:pt x="259" y="85"/>
                      </a:lnTo>
                      <a:lnTo>
                        <a:pt x="259" y="87"/>
                      </a:lnTo>
                      <a:lnTo>
                        <a:pt x="258" y="87"/>
                      </a:lnTo>
                      <a:lnTo>
                        <a:pt x="258" y="88"/>
                      </a:lnTo>
                      <a:lnTo>
                        <a:pt x="257" y="89"/>
                      </a:lnTo>
                      <a:lnTo>
                        <a:pt x="254" y="90"/>
                      </a:lnTo>
                      <a:lnTo>
                        <a:pt x="253" y="91"/>
                      </a:lnTo>
                      <a:lnTo>
                        <a:pt x="251" y="92"/>
                      </a:lnTo>
                      <a:lnTo>
                        <a:pt x="249" y="92"/>
                      </a:lnTo>
                      <a:lnTo>
                        <a:pt x="246" y="92"/>
                      </a:lnTo>
                      <a:lnTo>
                        <a:pt x="243" y="93"/>
                      </a:lnTo>
                      <a:lnTo>
                        <a:pt x="240" y="93"/>
                      </a:lnTo>
                      <a:lnTo>
                        <a:pt x="237" y="93"/>
                      </a:lnTo>
                      <a:lnTo>
                        <a:pt x="235" y="92"/>
                      </a:lnTo>
                      <a:lnTo>
                        <a:pt x="231" y="91"/>
                      </a:lnTo>
                      <a:lnTo>
                        <a:pt x="229" y="90"/>
                      </a:lnTo>
                      <a:lnTo>
                        <a:pt x="227" y="88"/>
                      </a:lnTo>
                      <a:lnTo>
                        <a:pt x="224" y="84"/>
                      </a:lnTo>
                      <a:lnTo>
                        <a:pt x="223" y="80"/>
                      </a:lnTo>
                      <a:lnTo>
                        <a:pt x="223" y="75"/>
                      </a:lnTo>
                      <a:lnTo>
                        <a:pt x="223" y="70"/>
                      </a:lnTo>
                      <a:lnTo>
                        <a:pt x="224" y="66"/>
                      </a:lnTo>
                      <a:lnTo>
                        <a:pt x="226" y="62"/>
                      </a:lnTo>
                      <a:lnTo>
                        <a:pt x="228" y="60"/>
                      </a:lnTo>
                      <a:lnTo>
                        <a:pt x="230" y="58"/>
                      </a:lnTo>
                      <a:lnTo>
                        <a:pt x="234" y="55"/>
                      </a:lnTo>
                      <a:lnTo>
                        <a:pt x="236" y="54"/>
                      </a:lnTo>
                      <a:lnTo>
                        <a:pt x="239" y="53"/>
                      </a:lnTo>
                      <a:lnTo>
                        <a:pt x="254" y="51"/>
                      </a:lnTo>
                      <a:lnTo>
                        <a:pt x="255" y="51"/>
                      </a:lnTo>
                      <a:lnTo>
                        <a:pt x="257" y="51"/>
                      </a:lnTo>
                      <a:lnTo>
                        <a:pt x="257" y="50"/>
                      </a:lnTo>
                      <a:lnTo>
                        <a:pt x="258" y="50"/>
                      </a:lnTo>
                      <a:lnTo>
                        <a:pt x="259" y="49"/>
                      </a:lnTo>
                      <a:lnTo>
                        <a:pt x="259" y="47"/>
                      </a:lnTo>
                      <a:lnTo>
                        <a:pt x="259" y="46"/>
                      </a:lnTo>
                      <a:lnTo>
                        <a:pt x="259" y="45"/>
                      </a:lnTo>
                      <a:lnTo>
                        <a:pt x="259" y="44"/>
                      </a:lnTo>
                      <a:lnTo>
                        <a:pt x="259" y="42"/>
                      </a:lnTo>
                      <a:lnTo>
                        <a:pt x="259" y="40"/>
                      </a:lnTo>
                      <a:lnTo>
                        <a:pt x="258" y="40"/>
                      </a:lnTo>
                      <a:lnTo>
                        <a:pt x="257" y="39"/>
                      </a:lnTo>
                      <a:lnTo>
                        <a:pt x="255" y="39"/>
                      </a:lnTo>
                      <a:lnTo>
                        <a:pt x="254" y="38"/>
                      </a:lnTo>
                      <a:lnTo>
                        <a:pt x="253" y="38"/>
                      </a:lnTo>
                      <a:lnTo>
                        <a:pt x="252" y="38"/>
                      </a:lnTo>
                      <a:lnTo>
                        <a:pt x="251" y="38"/>
                      </a:lnTo>
                      <a:lnTo>
                        <a:pt x="250" y="38"/>
                      </a:lnTo>
                      <a:lnTo>
                        <a:pt x="247" y="38"/>
                      </a:lnTo>
                      <a:lnTo>
                        <a:pt x="246" y="38"/>
                      </a:lnTo>
                      <a:lnTo>
                        <a:pt x="244" y="38"/>
                      </a:lnTo>
                      <a:lnTo>
                        <a:pt x="243" y="39"/>
                      </a:lnTo>
                      <a:lnTo>
                        <a:pt x="242" y="40"/>
                      </a:lnTo>
                      <a:lnTo>
                        <a:pt x="242" y="42"/>
                      </a:lnTo>
                      <a:lnTo>
                        <a:pt x="240" y="43"/>
                      </a:lnTo>
                      <a:lnTo>
                        <a:pt x="240" y="44"/>
                      </a:lnTo>
                      <a:lnTo>
                        <a:pt x="239" y="45"/>
                      </a:lnTo>
                      <a:lnTo>
                        <a:pt x="239" y="46"/>
                      </a:lnTo>
                      <a:lnTo>
                        <a:pt x="239" y="47"/>
                      </a:lnTo>
                      <a:lnTo>
                        <a:pt x="226" y="47"/>
                      </a:lnTo>
                      <a:lnTo>
                        <a:pt x="227" y="40"/>
                      </a:lnTo>
                      <a:lnTo>
                        <a:pt x="228" y="35"/>
                      </a:lnTo>
                      <a:lnTo>
                        <a:pt x="230" y="31"/>
                      </a:lnTo>
                      <a:lnTo>
                        <a:pt x="234" y="28"/>
                      </a:lnTo>
                      <a:lnTo>
                        <a:pt x="237" y="27"/>
                      </a:lnTo>
                      <a:lnTo>
                        <a:pt x="240" y="24"/>
                      </a:lnTo>
                      <a:lnTo>
                        <a:pt x="245" y="23"/>
                      </a:lnTo>
                      <a:lnTo>
                        <a:pt x="250" y="23"/>
                      </a:lnTo>
                      <a:lnTo>
                        <a:pt x="251" y="23"/>
                      </a:lnTo>
                      <a:lnTo>
                        <a:pt x="252" y="23"/>
                      </a:lnTo>
                      <a:lnTo>
                        <a:pt x="253" y="23"/>
                      </a:lnTo>
                      <a:lnTo>
                        <a:pt x="254" y="23"/>
                      </a:lnTo>
                      <a:lnTo>
                        <a:pt x="255" y="23"/>
                      </a:lnTo>
                      <a:lnTo>
                        <a:pt x="257" y="23"/>
                      </a:lnTo>
                      <a:lnTo>
                        <a:pt x="258" y="23"/>
                      </a:lnTo>
                      <a:lnTo>
                        <a:pt x="259" y="24"/>
                      </a:lnTo>
                      <a:lnTo>
                        <a:pt x="260" y="24"/>
                      </a:lnTo>
                      <a:lnTo>
                        <a:pt x="262" y="26"/>
                      </a:lnTo>
                      <a:lnTo>
                        <a:pt x="265" y="27"/>
                      </a:lnTo>
                      <a:lnTo>
                        <a:pt x="267" y="29"/>
                      </a:lnTo>
                      <a:lnTo>
                        <a:pt x="269" y="30"/>
                      </a:lnTo>
                      <a:lnTo>
                        <a:pt x="272" y="32"/>
                      </a:lnTo>
                      <a:lnTo>
                        <a:pt x="273" y="36"/>
                      </a:lnTo>
                      <a:lnTo>
                        <a:pt x="274" y="39"/>
                      </a:lnTo>
                      <a:lnTo>
                        <a:pt x="274" y="43"/>
                      </a:lnTo>
                      <a:close/>
                      <a:moveTo>
                        <a:pt x="259" y="69"/>
                      </a:moveTo>
                      <a:lnTo>
                        <a:pt x="259" y="60"/>
                      </a:lnTo>
                      <a:lnTo>
                        <a:pt x="259" y="61"/>
                      </a:lnTo>
                      <a:lnTo>
                        <a:pt x="258" y="61"/>
                      </a:lnTo>
                      <a:lnTo>
                        <a:pt x="257" y="61"/>
                      </a:lnTo>
                      <a:lnTo>
                        <a:pt x="255" y="62"/>
                      </a:lnTo>
                      <a:lnTo>
                        <a:pt x="254" y="62"/>
                      </a:lnTo>
                      <a:lnTo>
                        <a:pt x="253" y="62"/>
                      </a:lnTo>
                      <a:lnTo>
                        <a:pt x="251" y="64"/>
                      </a:lnTo>
                      <a:lnTo>
                        <a:pt x="250" y="64"/>
                      </a:lnTo>
                      <a:lnTo>
                        <a:pt x="247" y="65"/>
                      </a:lnTo>
                      <a:lnTo>
                        <a:pt x="245" y="65"/>
                      </a:lnTo>
                      <a:lnTo>
                        <a:pt x="243" y="66"/>
                      </a:lnTo>
                      <a:lnTo>
                        <a:pt x="240" y="67"/>
                      </a:lnTo>
                      <a:lnTo>
                        <a:pt x="239" y="68"/>
                      </a:lnTo>
                      <a:lnTo>
                        <a:pt x="239" y="69"/>
                      </a:lnTo>
                      <a:lnTo>
                        <a:pt x="238" y="72"/>
                      </a:lnTo>
                      <a:lnTo>
                        <a:pt x="238" y="74"/>
                      </a:lnTo>
                      <a:lnTo>
                        <a:pt x="238" y="75"/>
                      </a:lnTo>
                      <a:lnTo>
                        <a:pt x="238" y="77"/>
                      </a:lnTo>
                      <a:lnTo>
                        <a:pt x="238" y="79"/>
                      </a:lnTo>
                      <a:lnTo>
                        <a:pt x="239" y="80"/>
                      </a:lnTo>
                      <a:lnTo>
                        <a:pt x="240" y="81"/>
                      </a:lnTo>
                      <a:lnTo>
                        <a:pt x="242" y="81"/>
                      </a:lnTo>
                      <a:lnTo>
                        <a:pt x="242" y="82"/>
                      </a:lnTo>
                      <a:lnTo>
                        <a:pt x="243" y="82"/>
                      </a:lnTo>
                      <a:lnTo>
                        <a:pt x="244" y="82"/>
                      </a:lnTo>
                      <a:lnTo>
                        <a:pt x="245" y="82"/>
                      </a:lnTo>
                      <a:lnTo>
                        <a:pt x="246" y="82"/>
                      </a:lnTo>
                      <a:lnTo>
                        <a:pt x="249" y="82"/>
                      </a:lnTo>
                      <a:lnTo>
                        <a:pt x="251" y="81"/>
                      </a:lnTo>
                      <a:lnTo>
                        <a:pt x="253" y="80"/>
                      </a:lnTo>
                      <a:lnTo>
                        <a:pt x="255" y="79"/>
                      </a:lnTo>
                      <a:lnTo>
                        <a:pt x="257" y="76"/>
                      </a:lnTo>
                      <a:lnTo>
                        <a:pt x="258" y="74"/>
                      </a:lnTo>
                      <a:lnTo>
                        <a:pt x="259" y="72"/>
                      </a:lnTo>
                      <a:lnTo>
                        <a:pt x="259" y="69"/>
                      </a:lnTo>
                      <a:close/>
                      <a:moveTo>
                        <a:pt x="339" y="1"/>
                      </a:moveTo>
                      <a:lnTo>
                        <a:pt x="339" y="92"/>
                      </a:lnTo>
                      <a:lnTo>
                        <a:pt x="323" y="92"/>
                      </a:lnTo>
                      <a:lnTo>
                        <a:pt x="323" y="84"/>
                      </a:lnTo>
                      <a:lnTo>
                        <a:pt x="322" y="87"/>
                      </a:lnTo>
                      <a:lnTo>
                        <a:pt x="321" y="89"/>
                      </a:lnTo>
                      <a:lnTo>
                        <a:pt x="319" y="90"/>
                      </a:lnTo>
                      <a:lnTo>
                        <a:pt x="318" y="91"/>
                      </a:lnTo>
                      <a:lnTo>
                        <a:pt x="315" y="92"/>
                      </a:lnTo>
                      <a:lnTo>
                        <a:pt x="314" y="92"/>
                      </a:lnTo>
                      <a:lnTo>
                        <a:pt x="312" y="93"/>
                      </a:lnTo>
                      <a:lnTo>
                        <a:pt x="310" y="93"/>
                      </a:lnTo>
                      <a:lnTo>
                        <a:pt x="308" y="93"/>
                      </a:lnTo>
                      <a:lnTo>
                        <a:pt x="307" y="93"/>
                      </a:lnTo>
                      <a:lnTo>
                        <a:pt x="301" y="93"/>
                      </a:lnTo>
                      <a:lnTo>
                        <a:pt x="297" y="91"/>
                      </a:lnTo>
                      <a:lnTo>
                        <a:pt x="292" y="88"/>
                      </a:lnTo>
                      <a:lnTo>
                        <a:pt x="289" y="83"/>
                      </a:lnTo>
                      <a:lnTo>
                        <a:pt x="287" y="77"/>
                      </a:lnTo>
                      <a:lnTo>
                        <a:pt x="285" y="72"/>
                      </a:lnTo>
                      <a:lnTo>
                        <a:pt x="284" y="66"/>
                      </a:lnTo>
                      <a:lnTo>
                        <a:pt x="284" y="59"/>
                      </a:lnTo>
                      <a:lnTo>
                        <a:pt x="284" y="50"/>
                      </a:lnTo>
                      <a:lnTo>
                        <a:pt x="287" y="43"/>
                      </a:lnTo>
                      <a:lnTo>
                        <a:pt x="288" y="37"/>
                      </a:lnTo>
                      <a:lnTo>
                        <a:pt x="291" y="32"/>
                      </a:lnTo>
                      <a:lnTo>
                        <a:pt x="295" y="29"/>
                      </a:lnTo>
                      <a:lnTo>
                        <a:pt x="298" y="26"/>
                      </a:lnTo>
                      <a:lnTo>
                        <a:pt x="303" y="24"/>
                      </a:lnTo>
                      <a:lnTo>
                        <a:pt x="307" y="23"/>
                      </a:lnTo>
                      <a:lnTo>
                        <a:pt x="310" y="23"/>
                      </a:lnTo>
                      <a:lnTo>
                        <a:pt x="312" y="24"/>
                      </a:lnTo>
                      <a:lnTo>
                        <a:pt x="313" y="24"/>
                      </a:lnTo>
                      <a:lnTo>
                        <a:pt x="315" y="26"/>
                      </a:lnTo>
                      <a:lnTo>
                        <a:pt x="316" y="27"/>
                      </a:lnTo>
                      <a:lnTo>
                        <a:pt x="319" y="28"/>
                      </a:lnTo>
                      <a:lnTo>
                        <a:pt x="320" y="29"/>
                      </a:lnTo>
                      <a:lnTo>
                        <a:pt x="321" y="30"/>
                      </a:lnTo>
                      <a:lnTo>
                        <a:pt x="321" y="31"/>
                      </a:lnTo>
                      <a:lnTo>
                        <a:pt x="322" y="31"/>
                      </a:lnTo>
                      <a:lnTo>
                        <a:pt x="322" y="32"/>
                      </a:lnTo>
                      <a:lnTo>
                        <a:pt x="322" y="34"/>
                      </a:lnTo>
                      <a:lnTo>
                        <a:pt x="323" y="34"/>
                      </a:lnTo>
                      <a:lnTo>
                        <a:pt x="323" y="1"/>
                      </a:lnTo>
                      <a:lnTo>
                        <a:pt x="339" y="1"/>
                      </a:lnTo>
                      <a:close/>
                      <a:moveTo>
                        <a:pt x="299" y="60"/>
                      </a:moveTo>
                      <a:lnTo>
                        <a:pt x="299" y="61"/>
                      </a:lnTo>
                      <a:lnTo>
                        <a:pt x="299" y="62"/>
                      </a:lnTo>
                      <a:lnTo>
                        <a:pt x="299" y="64"/>
                      </a:lnTo>
                      <a:lnTo>
                        <a:pt x="299" y="65"/>
                      </a:lnTo>
                      <a:lnTo>
                        <a:pt x="299" y="66"/>
                      </a:lnTo>
                      <a:lnTo>
                        <a:pt x="299" y="67"/>
                      </a:lnTo>
                      <a:lnTo>
                        <a:pt x="300" y="69"/>
                      </a:lnTo>
                      <a:lnTo>
                        <a:pt x="301" y="72"/>
                      </a:lnTo>
                      <a:lnTo>
                        <a:pt x="301" y="74"/>
                      </a:lnTo>
                      <a:lnTo>
                        <a:pt x="303" y="76"/>
                      </a:lnTo>
                      <a:lnTo>
                        <a:pt x="305" y="77"/>
                      </a:lnTo>
                      <a:lnTo>
                        <a:pt x="306" y="80"/>
                      </a:lnTo>
                      <a:lnTo>
                        <a:pt x="308" y="81"/>
                      </a:lnTo>
                      <a:lnTo>
                        <a:pt x="311" y="81"/>
                      </a:lnTo>
                      <a:lnTo>
                        <a:pt x="314" y="81"/>
                      </a:lnTo>
                      <a:lnTo>
                        <a:pt x="316" y="79"/>
                      </a:lnTo>
                      <a:lnTo>
                        <a:pt x="319" y="77"/>
                      </a:lnTo>
                      <a:lnTo>
                        <a:pt x="321" y="74"/>
                      </a:lnTo>
                      <a:lnTo>
                        <a:pt x="322" y="72"/>
                      </a:lnTo>
                      <a:lnTo>
                        <a:pt x="323" y="68"/>
                      </a:lnTo>
                      <a:lnTo>
                        <a:pt x="323" y="65"/>
                      </a:lnTo>
                      <a:lnTo>
                        <a:pt x="323" y="61"/>
                      </a:lnTo>
                      <a:lnTo>
                        <a:pt x="323" y="60"/>
                      </a:lnTo>
                      <a:lnTo>
                        <a:pt x="323" y="57"/>
                      </a:lnTo>
                      <a:lnTo>
                        <a:pt x="323" y="52"/>
                      </a:lnTo>
                      <a:lnTo>
                        <a:pt x="322" y="49"/>
                      </a:lnTo>
                      <a:lnTo>
                        <a:pt x="321" y="45"/>
                      </a:lnTo>
                      <a:lnTo>
                        <a:pt x="320" y="42"/>
                      </a:lnTo>
                      <a:lnTo>
                        <a:pt x="318" y="39"/>
                      </a:lnTo>
                      <a:lnTo>
                        <a:pt x="315" y="38"/>
                      </a:lnTo>
                      <a:lnTo>
                        <a:pt x="312" y="38"/>
                      </a:lnTo>
                      <a:lnTo>
                        <a:pt x="308" y="38"/>
                      </a:lnTo>
                      <a:lnTo>
                        <a:pt x="306" y="39"/>
                      </a:lnTo>
                      <a:lnTo>
                        <a:pt x="304" y="42"/>
                      </a:lnTo>
                      <a:lnTo>
                        <a:pt x="301" y="45"/>
                      </a:lnTo>
                      <a:lnTo>
                        <a:pt x="300" y="49"/>
                      </a:lnTo>
                      <a:lnTo>
                        <a:pt x="300" y="52"/>
                      </a:lnTo>
                      <a:lnTo>
                        <a:pt x="299" y="55"/>
                      </a:lnTo>
                      <a:lnTo>
                        <a:pt x="299" y="60"/>
                      </a:lnTo>
                      <a:close/>
                      <a:moveTo>
                        <a:pt x="406" y="59"/>
                      </a:moveTo>
                      <a:lnTo>
                        <a:pt x="406" y="68"/>
                      </a:lnTo>
                      <a:lnTo>
                        <a:pt x="404" y="75"/>
                      </a:lnTo>
                      <a:lnTo>
                        <a:pt x="402" y="82"/>
                      </a:lnTo>
                      <a:lnTo>
                        <a:pt x="398" y="87"/>
                      </a:lnTo>
                      <a:lnTo>
                        <a:pt x="394" y="90"/>
                      </a:lnTo>
                      <a:lnTo>
                        <a:pt x="389" y="92"/>
                      </a:lnTo>
                      <a:lnTo>
                        <a:pt x="383" y="93"/>
                      </a:lnTo>
                      <a:lnTo>
                        <a:pt x="377" y="93"/>
                      </a:lnTo>
                      <a:lnTo>
                        <a:pt x="373" y="93"/>
                      </a:lnTo>
                      <a:lnTo>
                        <a:pt x="367" y="92"/>
                      </a:lnTo>
                      <a:lnTo>
                        <a:pt x="362" y="90"/>
                      </a:lnTo>
                      <a:lnTo>
                        <a:pt x="358" y="87"/>
                      </a:lnTo>
                      <a:lnTo>
                        <a:pt x="354" y="82"/>
                      </a:lnTo>
                      <a:lnTo>
                        <a:pt x="352" y="75"/>
                      </a:lnTo>
                      <a:lnTo>
                        <a:pt x="350" y="68"/>
                      </a:lnTo>
                      <a:lnTo>
                        <a:pt x="350" y="59"/>
                      </a:lnTo>
                      <a:lnTo>
                        <a:pt x="350" y="50"/>
                      </a:lnTo>
                      <a:lnTo>
                        <a:pt x="352" y="43"/>
                      </a:lnTo>
                      <a:lnTo>
                        <a:pt x="354" y="36"/>
                      </a:lnTo>
                      <a:lnTo>
                        <a:pt x="358" y="31"/>
                      </a:lnTo>
                      <a:lnTo>
                        <a:pt x="362" y="28"/>
                      </a:lnTo>
                      <a:lnTo>
                        <a:pt x="367" y="26"/>
                      </a:lnTo>
                      <a:lnTo>
                        <a:pt x="373" y="23"/>
                      </a:lnTo>
                      <a:lnTo>
                        <a:pt x="377" y="23"/>
                      </a:lnTo>
                      <a:lnTo>
                        <a:pt x="383" y="23"/>
                      </a:lnTo>
                      <a:lnTo>
                        <a:pt x="389" y="26"/>
                      </a:lnTo>
                      <a:lnTo>
                        <a:pt x="394" y="28"/>
                      </a:lnTo>
                      <a:lnTo>
                        <a:pt x="398" y="31"/>
                      </a:lnTo>
                      <a:lnTo>
                        <a:pt x="402" y="36"/>
                      </a:lnTo>
                      <a:lnTo>
                        <a:pt x="404" y="43"/>
                      </a:lnTo>
                      <a:lnTo>
                        <a:pt x="406" y="50"/>
                      </a:lnTo>
                      <a:lnTo>
                        <a:pt x="406" y="59"/>
                      </a:lnTo>
                      <a:close/>
                      <a:moveTo>
                        <a:pt x="391" y="59"/>
                      </a:moveTo>
                      <a:lnTo>
                        <a:pt x="391" y="58"/>
                      </a:lnTo>
                      <a:lnTo>
                        <a:pt x="391" y="57"/>
                      </a:lnTo>
                      <a:lnTo>
                        <a:pt x="391" y="55"/>
                      </a:lnTo>
                      <a:lnTo>
                        <a:pt x="391" y="54"/>
                      </a:lnTo>
                      <a:lnTo>
                        <a:pt x="391" y="53"/>
                      </a:lnTo>
                      <a:lnTo>
                        <a:pt x="390" y="51"/>
                      </a:lnTo>
                      <a:lnTo>
                        <a:pt x="390" y="47"/>
                      </a:lnTo>
                      <a:lnTo>
                        <a:pt x="389" y="45"/>
                      </a:lnTo>
                      <a:lnTo>
                        <a:pt x="388" y="43"/>
                      </a:lnTo>
                      <a:lnTo>
                        <a:pt x="386" y="40"/>
                      </a:lnTo>
                      <a:lnTo>
                        <a:pt x="383" y="39"/>
                      </a:lnTo>
                      <a:lnTo>
                        <a:pt x="381" y="38"/>
                      </a:lnTo>
                      <a:lnTo>
                        <a:pt x="377" y="38"/>
                      </a:lnTo>
                      <a:lnTo>
                        <a:pt x="375" y="38"/>
                      </a:lnTo>
                      <a:lnTo>
                        <a:pt x="373" y="39"/>
                      </a:lnTo>
                      <a:lnTo>
                        <a:pt x="371" y="40"/>
                      </a:lnTo>
                      <a:lnTo>
                        <a:pt x="368" y="43"/>
                      </a:lnTo>
                      <a:lnTo>
                        <a:pt x="367" y="45"/>
                      </a:lnTo>
                      <a:lnTo>
                        <a:pt x="366" y="47"/>
                      </a:lnTo>
                      <a:lnTo>
                        <a:pt x="365" y="51"/>
                      </a:lnTo>
                      <a:lnTo>
                        <a:pt x="365" y="53"/>
                      </a:lnTo>
                      <a:lnTo>
                        <a:pt x="365" y="54"/>
                      </a:lnTo>
                      <a:lnTo>
                        <a:pt x="365" y="55"/>
                      </a:lnTo>
                      <a:lnTo>
                        <a:pt x="365" y="57"/>
                      </a:lnTo>
                      <a:lnTo>
                        <a:pt x="365" y="58"/>
                      </a:lnTo>
                      <a:lnTo>
                        <a:pt x="365" y="59"/>
                      </a:lnTo>
                      <a:lnTo>
                        <a:pt x="365" y="60"/>
                      </a:lnTo>
                      <a:lnTo>
                        <a:pt x="365" y="61"/>
                      </a:lnTo>
                      <a:lnTo>
                        <a:pt x="365" y="62"/>
                      </a:lnTo>
                      <a:lnTo>
                        <a:pt x="365" y="64"/>
                      </a:lnTo>
                      <a:lnTo>
                        <a:pt x="365" y="65"/>
                      </a:lnTo>
                      <a:lnTo>
                        <a:pt x="365" y="68"/>
                      </a:lnTo>
                      <a:lnTo>
                        <a:pt x="366" y="70"/>
                      </a:lnTo>
                      <a:lnTo>
                        <a:pt x="367" y="73"/>
                      </a:lnTo>
                      <a:lnTo>
                        <a:pt x="368" y="75"/>
                      </a:lnTo>
                      <a:lnTo>
                        <a:pt x="371" y="77"/>
                      </a:lnTo>
                      <a:lnTo>
                        <a:pt x="373" y="79"/>
                      </a:lnTo>
                      <a:lnTo>
                        <a:pt x="375" y="80"/>
                      </a:lnTo>
                      <a:lnTo>
                        <a:pt x="377" y="80"/>
                      </a:lnTo>
                      <a:lnTo>
                        <a:pt x="381" y="80"/>
                      </a:lnTo>
                      <a:lnTo>
                        <a:pt x="383" y="79"/>
                      </a:lnTo>
                      <a:lnTo>
                        <a:pt x="386" y="77"/>
                      </a:lnTo>
                      <a:lnTo>
                        <a:pt x="388" y="75"/>
                      </a:lnTo>
                      <a:lnTo>
                        <a:pt x="389" y="73"/>
                      </a:lnTo>
                      <a:lnTo>
                        <a:pt x="390" y="70"/>
                      </a:lnTo>
                      <a:lnTo>
                        <a:pt x="390" y="68"/>
                      </a:lnTo>
                      <a:lnTo>
                        <a:pt x="391" y="65"/>
                      </a:lnTo>
                      <a:lnTo>
                        <a:pt x="391" y="64"/>
                      </a:lnTo>
                      <a:lnTo>
                        <a:pt x="391" y="62"/>
                      </a:lnTo>
                      <a:lnTo>
                        <a:pt x="391" y="61"/>
                      </a:lnTo>
                      <a:lnTo>
                        <a:pt x="391" y="60"/>
                      </a:lnTo>
                      <a:lnTo>
                        <a:pt x="391" y="59"/>
                      </a:lnTo>
                      <a:close/>
                      <a:moveTo>
                        <a:pt x="464" y="60"/>
                      </a:moveTo>
                      <a:lnTo>
                        <a:pt x="464" y="92"/>
                      </a:lnTo>
                      <a:lnTo>
                        <a:pt x="449" y="92"/>
                      </a:lnTo>
                      <a:lnTo>
                        <a:pt x="449" y="1"/>
                      </a:lnTo>
                      <a:lnTo>
                        <a:pt x="482" y="1"/>
                      </a:lnTo>
                      <a:lnTo>
                        <a:pt x="488" y="1"/>
                      </a:lnTo>
                      <a:lnTo>
                        <a:pt x="494" y="4"/>
                      </a:lnTo>
                      <a:lnTo>
                        <a:pt x="497" y="6"/>
                      </a:lnTo>
                      <a:lnTo>
                        <a:pt x="501" y="9"/>
                      </a:lnTo>
                      <a:lnTo>
                        <a:pt x="504" y="13"/>
                      </a:lnTo>
                      <a:lnTo>
                        <a:pt x="506" y="17"/>
                      </a:lnTo>
                      <a:lnTo>
                        <a:pt x="508" y="23"/>
                      </a:lnTo>
                      <a:lnTo>
                        <a:pt x="508" y="30"/>
                      </a:lnTo>
                      <a:lnTo>
                        <a:pt x="508" y="31"/>
                      </a:lnTo>
                      <a:lnTo>
                        <a:pt x="508" y="32"/>
                      </a:lnTo>
                      <a:lnTo>
                        <a:pt x="506" y="35"/>
                      </a:lnTo>
                      <a:lnTo>
                        <a:pt x="506" y="36"/>
                      </a:lnTo>
                      <a:lnTo>
                        <a:pt x="506" y="37"/>
                      </a:lnTo>
                      <a:lnTo>
                        <a:pt x="506" y="39"/>
                      </a:lnTo>
                      <a:lnTo>
                        <a:pt x="505" y="40"/>
                      </a:lnTo>
                      <a:lnTo>
                        <a:pt x="505" y="43"/>
                      </a:lnTo>
                      <a:lnTo>
                        <a:pt x="503" y="46"/>
                      </a:lnTo>
                      <a:lnTo>
                        <a:pt x="502" y="49"/>
                      </a:lnTo>
                      <a:lnTo>
                        <a:pt x="499" y="52"/>
                      </a:lnTo>
                      <a:lnTo>
                        <a:pt x="497" y="54"/>
                      </a:lnTo>
                      <a:lnTo>
                        <a:pt x="494" y="57"/>
                      </a:lnTo>
                      <a:lnTo>
                        <a:pt x="490" y="59"/>
                      </a:lnTo>
                      <a:lnTo>
                        <a:pt x="487" y="60"/>
                      </a:lnTo>
                      <a:lnTo>
                        <a:pt x="482" y="60"/>
                      </a:lnTo>
                      <a:lnTo>
                        <a:pt x="464" y="60"/>
                      </a:lnTo>
                      <a:close/>
                      <a:moveTo>
                        <a:pt x="464" y="44"/>
                      </a:moveTo>
                      <a:lnTo>
                        <a:pt x="479" y="44"/>
                      </a:lnTo>
                      <a:lnTo>
                        <a:pt x="481" y="44"/>
                      </a:lnTo>
                      <a:lnTo>
                        <a:pt x="483" y="43"/>
                      </a:lnTo>
                      <a:lnTo>
                        <a:pt x="485" y="43"/>
                      </a:lnTo>
                      <a:lnTo>
                        <a:pt x="487" y="42"/>
                      </a:lnTo>
                      <a:lnTo>
                        <a:pt x="488" y="40"/>
                      </a:lnTo>
                      <a:lnTo>
                        <a:pt x="488" y="38"/>
                      </a:lnTo>
                      <a:lnTo>
                        <a:pt x="489" y="37"/>
                      </a:lnTo>
                      <a:lnTo>
                        <a:pt x="489" y="36"/>
                      </a:lnTo>
                      <a:lnTo>
                        <a:pt x="490" y="35"/>
                      </a:lnTo>
                      <a:lnTo>
                        <a:pt x="490" y="34"/>
                      </a:lnTo>
                      <a:lnTo>
                        <a:pt x="490" y="32"/>
                      </a:lnTo>
                      <a:lnTo>
                        <a:pt x="490" y="31"/>
                      </a:lnTo>
                      <a:lnTo>
                        <a:pt x="490" y="30"/>
                      </a:lnTo>
                      <a:lnTo>
                        <a:pt x="490" y="29"/>
                      </a:lnTo>
                      <a:lnTo>
                        <a:pt x="490" y="27"/>
                      </a:lnTo>
                      <a:lnTo>
                        <a:pt x="489" y="24"/>
                      </a:lnTo>
                      <a:lnTo>
                        <a:pt x="488" y="22"/>
                      </a:lnTo>
                      <a:lnTo>
                        <a:pt x="487" y="20"/>
                      </a:lnTo>
                      <a:lnTo>
                        <a:pt x="485" y="19"/>
                      </a:lnTo>
                      <a:lnTo>
                        <a:pt x="482" y="19"/>
                      </a:lnTo>
                      <a:lnTo>
                        <a:pt x="480" y="17"/>
                      </a:lnTo>
                      <a:lnTo>
                        <a:pt x="476" y="17"/>
                      </a:lnTo>
                      <a:lnTo>
                        <a:pt x="464" y="17"/>
                      </a:lnTo>
                      <a:lnTo>
                        <a:pt x="464" y="44"/>
                      </a:lnTo>
                      <a:close/>
                      <a:moveTo>
                        <a:pt x="567" y="59"/>
                      </a:moveTo>
                      <a:lnTo>
                        <a:pt x="567" y="68"/>
                      </a:lnTo>
                      <a:lnTo>
                        <a:pt x="565" y="75"/>
                      </a:lnTo>
                      <a:lnTo>
                        <a:pt x="563" y="82"/>
                      </a:lnTo>
                      <a:lnTo>
                        <a:pt x="559" y="87"/>
                      </a:lnTo>
                      <a:lnTo>
                        <a:pt x="555" y="90"/>
                      </a:lnTo>
                      <a:lnTo>
                        <a:pt x="550" y="92"/>
                      </a:lnTo>
                      <a:lnTo>
                        <a:pt x="544" y="93"/>
                      </a:lnTo>
                      <a:lnTo>
                        <a:pt x="539" y="93"/>
                      </a:lnTo>
                      <a:lnTo>
                        <a:pt x="534" y="93"/>
                      </a:lnTo>
                      <a:lnTo>
                        <a:pt x="528" y="92"/>
                      </a:lnTo>
                      <a:lnTo>
                        <a:pt x="524" y="90"/>
                      </a:lnTo>
                      <a:lnTo>
                        <a:pt x="519" y="87"/>
                      </a:lnTo>
                      <a:lnTo>
                        <a:pt x="516" y="82"/>
                      </a:lnTo>
                      <a:lnTo>
                        <a:pt x="513" y="75"/>
                      </a:lnTo>
                      <a:lnTo>
                        <a:pt x="511" y="68"/>
                      </a:lnTo>
                      <a:lnTo>
                        <a:pt x="511" y="59"/>
                      </a:lnTo>
                      <a:lnTo>
                        <a:pt x="511" y="50"/>
                      </a:lnTo>
                      <a:lnTo>
                        <a:pt x="513" y="43"/>
                      </a:lnTo>
                      <a:lnTo>
                        <a:pt x="516" y="36"/>
                      </a:lnTo>
                      <a:lnTo>
                        <a:pt x="519" y="31"/>
                      </a:lnTo>
                      <a:lnTo>
                        <a:pt x="524" y="28"/>
                      </a:lnTo>
                      <a:lnTo>
                        <a:pt x="528" y="26"/>
                      </a:lnTo>
                      <a:lnTo>
                        <a:pt x="534" y="23"/>
                      </a:lnTo>
                      <a:lnTo>
                        <a:pt x="539" y="23"/>
                      </a:lnTo>
                      <a:lnTo>
                        <a:pt x="544" y="23"/>
                      </a:lnTo>
                      <a:lnTo>
                        <a:pt x="550" y="26"/>
                      </a:lnTo>
                      <a:lnTo>
                        <a:pt x="555" y="28"/>
                      </a:lnTo>
                      <a:lnTo>
                        <a:pt x="559" y="31"/>
                      </a:lnTo>
                      <a:lnTo>
                        <a:pt x="563" y="36"/>
                      </a:lnTo>
                      <a:lnTo>
                        <a:pt x="565" y="43"/>
                      </a:lnTo>
                      <a:lnTo>
                        <a:pt x="567" y="50"/>
                      </a:lnTo>
                      <a:lnTo>
                        <a:pt x="567" y="59"/>
                      </a:lnTo>
                      <a:close/>
                      <a:moveTo>
                        <a:pt x="552" y="59"/>
                      </a:moveTo>
                      <a:lnTo>
                        <a:pt x="552" y="58"/>
                      </a:lnTo>
                      <a:lnTo>
                        <a:pt x="552" y="57"/>
                      </a:lnTo>
                      <a:lnTo>
                        <a:pt x="552" y="55"/>
                      </a:lnTo>
                      <a:lnTo>
                        <a:pt x="552" y="54"/>
                      </a:lnTo>
                      <a:lnTo>
                        <a:pt x="552" y="53"/>
                      </a:lnTo>
                      <a:lnTo>
                        <a:pt x="551" y="51"/>
                      </a:lnTo>
                      <a:lnTo>
                        <a:pt x="551" y="47"/>
                      </a:lnTo>
                      <a:lnTo>
                        <a:pt x="550" y="45"/>
                      </a:lnTo>
                      <a:lnTo>
                        <a:pt x="549" y="43"/>
                      </a:lnTo>
                      <a:lnTo>
                        <a:pt x="547" y="40"/>
                      </a:lnTo>
                      <a:lnTo>
                        <a:pt x="544" y="39"/>
                      </a:lnTo>
                      <a:lnTo>
                        <a:pt x="542" y="38"/>
                      </a:lnTo>
                      <a:lnTo>
                        <a:pt x="539" y="38"/>
                      </a:lnTo>
                      <a:lnTo>
                        <a:pt x="536" y="38"/>
                      </a:lnTo>
                      <a:lnTo>
                        <a:pt x="534" y="39"/>
                      </a:lnTo>
                      <a:lnTo>
                        <a:pt x="532" y="40"/>
                      </a:lnTo>
                      <a:lnTo>
                        <a:pt x="529" y="43"/>
                      </a:lnTo>
                      <a:lnTo>
                        <a:pt x="528" y="45"/>
                      </a:lnTo>
                      <a:lnTo>
                        <a:pt x="527" y="47"/>
                      </a:lnTo>
                      <a:lnTo>
                        <a:pt x="526" y="51"/>
                      </a:lnTo>
                      <a:lnTo>
                        <a:pt x="526" y="53"/>
                      </a:lnTo>
                      <a:lnTo>
                        <a:pt x="526" y="54"/>
                      </a:lnTo>
                      <a:lnTo>
                        <a:pt x="526" y="55"/>
                      </a:lnTo>
                      <a:lnTo>
                        <a:pt x="526" y="57"/>
                      </a:lnTo>
                      <a:lnTo>
                        <a:pt x="526" y="58"/>
                      </a:lnTo>
                      <a:lnTo>
                        <a:pt x="526" y="59"/>
                      </a:lnTo>
                      <a:lnTo>
                        <a:pt x="526" y="60"/>
                      </a:lnTo>
                      <a:lnTo>
                        <a:pt x="526" y="61"/>
                      </a:lnTo>
                      <a:lnTo>
                        <a:pt x="526" y="62"/>
                      </a:lnTo>
                      <a:lnTo>
                        <a:pt x="526" y="64"/>
                      </a:lnTo>
                      <a:lnTo>
                        <a:pt x="526" y="65"/>
                      </a:lnTo>
                      <a:lnTo>
                        <a:pt x="526" y="68"/>
                      </a:lnTo>
                      <a:lnTo>
                        <a:pt x="527" y="70"/>
                      </a:lnTo>
                      <a:lnTo>
                        <a:pt x="528" y="73"/>
                      </a:lnTo>
                      <a:lnTo>
                        <a:pt x="529" y="75"/>
                      </a:lnTo>
                      <a:lnTo>
                        <a:pt x="532" y="77"/>
                      </a:lnTo>
                      <a:lnTo>
                        <a:pt x="534" y="79"/>
                      </a:lnTo>
                      <a:lnTo>
                        <a:pt x="536" y="80"/>
                      </a:lnTo>
                      <a:lnTo>
                        <a:pt x="539" y="80"/>
                      </a:lnTo>
                      <a:lnTo>
                        <a:pt x="542" y="80"/>
                      </a:lnTo>
                      <a:lnTo>
                        <a:pt x="544" y="79"/>
                      </a:lnTo>
                      <a:lnTo>
                        <a:pt x="547" y="77"/>
                      </a:lnTo>
                      <a:lnTo>
                        <a:pt x="549" y="75"/>
                      </a:lnTo>
                      <a:lnTo>
                        <a:pt x="550" y="73"/>
                      </a:lnTo>
                      <a:lnTo>
                        <a:pt x="551" y="70"/>
                      </a:lnTo>
                      <a:lnTo>
                        <a:pt x="551" y="68"/>
                      </a:lnTo>
                      <a:lnTo>
                        <a:pt x="552" y="65"/>
                      </a:lnTo>
                      <a:lnTo>
                        <a:pt x="552" y="64"/>
                      </a:lnTo>
                      <a:lnTo>
                        <a:pt x="552" y="62"/>
                      </a:lnTo>
                      <a:lnTo>
                        <a:pt x="552" y="61"/>
                      </a:lnTo>
                      <a:lnTo>
                        <a:pt x="552" y="60"/>
                      </a:lnTo>
                      <a:lnTo>
                        <a:pt x="552" y="59"/>
                      </a:lnTo>
                      <a:close/>
                      <a:moveTo>
                        <a:pt x="578" y="92"/>
                      </a:moveTo>
                      <a:lnTo>
                        <a:pt x="578" y="24"/>
                      </a:lnTo>
                      <a:lnTo>
                        <a:pt x="592" y="24"/>
                      </a:lnTo>
                      <a:lnTo>
                        <a:pt x="592" y="37"/>
                      </a:lnTo>
                      <a:lnTo>
                        <a:pt x="593" y="37"/>
                      </a:lnTo>
                      <a:lnTo>
                        <a:pt x="594" y="35"/>
                      </a:lnTo>
                      <a:lnTo>
                        <a:pt x="595" y="32"/>
                      </a:lnTo>
                      <a:lnTo>
                        <a:pt x="596" y="30"/>
                      </a:lnTo>
                      <a:lnTo>
                        <a:pt x="597" y="28"/>
                      </a:lnTo>
                      <a:lnTo>
                        <a:pt x="600" y="26"/>
                      </a:lnTo>
                      <a:lnTo>
                        <a:pt x="602" y="24"/>
                      </a:lnTo>
                      <a:lnTo>
                        <a:pt x="604" y="23"/>
                      </a:lnTo>
                      <a:lnTo>
                        <a:pt x="608" y="23"/>
                      </a:lnTo>
                      <a:lnTo>
                        <a:pt x="609" y="23"/>
                      </a:lnTo>
                      <a:lnTo>
                        <a:pt x="610" y="23"/>
                      </a:lnTo>
                      <a:lnTo>
                        <a:pt x="610" y="42"/>
                      </a:lnTo>
                      <a:lnTo>
                        <a:pt x="609" y="42"/>
                      </a:lnTo>
                      <a:lnTo>
                        <a:pt x="608" y="42"/>
                      </a:lnTo>
                      <a:lnTo>
                        <a:pt x="607" y="42"/>
                      </a:lnTo>
                      <a:lnTo>
                        <a:pt x="603" y="42"/>
                      </a:lnTo>
                      <a:lnTo>
                        <a:pt x="600" y="43"/>
                      </a:lnTo>
                      <a:lnTo>
                        <a:pt x="597" y="44"/>
                      </a:lnTo>
                      <a:lnTo>
                        <a:pt x="596" y="45"/>
                      </a:lnTo>
                      <a:lnTo>
                        <a:pt x="595" y="47"/>
                      </a:lnTo>
                      <a:lnTo>
                        <a:pt x="594" y="50"/>
                      </a:lnTo>
                      <a:lnTo>
                        <a:pt x="593" y="53"/>
                      </a:lnTo>
                      <a:lnTo>
                        <a:pt x="593" y="55"/>
                      </a:lnTo>
                      <a:lnTo>
                        <a:pt x="593" y="57"/>
                      </a:lnTo>
                      <a:lnTo>
                        <a:pt x="593" y="58"/>
                      </a:lnTo>
                      <a:lnTo>
                        <a:pt x="593" y="92"/>
                      </a:lnTo>
                      <a:lnTo>
                        <a:pt x="578" y="92"/>
                      </a:lnTo>
                      <a:close/>
                      <a:moveTo>
                        <a:pt x="638" y="74"/>
                      </a:moveTo>
                      <a:lnTo>
                        <a:pt x="638" y="92"/>
                      </a:lnTo>
                      <a:lnTo>
                        <a:pt x="622" y="92"/>
                      </a:lnTo>
                      <a:lnTo>
                        <a:pt x="622" y="74"/>
                      </a:lnTo>
                      <a:lnTo>
                        <a:pt x="638" y="74"/>
                      </a:lnTo>
                      <a:close/>
                      <a:moveTo>
                        <a:pt x="638" y="27"/>
                      </a:moveTo>
                      <a:lnTo>
                        <a:pt x="638" y="46"/>
                      </a:lnTo>
                      <a:lnTo>
                        <a:pt x="622" y="46"/>
                      </a:lnTo>
                      <a:lnTo>
                        <a:pt x="622" y="27"/>
                      </a:lnTo>
                      <a:lnTo>
                        <a:pt x="638" y="27"/>
                      </a:lnTo>
                      <a:close/>
                      <a:moveTo>
                        <a:pt x="15" y="182"/>
                      </a:moveTo>
                      <a:lnTo>
                        <a:pt x="15" y="220"/>
                      </a:lnTo>
                      <a:lnTo>
                        <a:pt x="0" y="220"/>
                      </a:lnTo>
                      <a:lnTo>
                        <a:pt x="0" y="129"/>
                      </a:lnTo>
                      <a:lnTo>
                        <a:pt x="53" y="129"/>
                      </a:lnTo>
                      <a:lnTo>
                        <a:pt x="53" y="145"/>
                      </a:lnTo>
                      <a:lnTo>
                        <a:pt x="15" y="145"/>
                      </a:lnTo>
                      <a:lnTo>
                        <a:pt x="15" y="166"/>
                      </a:lnTo>
                      <a:lnTo>
                        <a:pt x="48" y="166"/>
                      </a:lnTo>
                      <a:lnTo>
                        <a:pt x="48" y="182"/>
                      </a:lnTo>
                      <a:lnTo>
                        <a:pt x="15" y="18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70" name="Freeform 2225">
                  <a:extLst>
                    <a:ext uri="{FF2B5EF4-FFF2-40B4-BE49-F238E27FC236}">
                      <a16:creationId xmlns:a16="http://schemas.microsoft.com/office/drawing/2014/main" id="{35F1555F-2FCA-4BF4-9EDD-C9D4316ECD7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061" y="4777"/>
                  <a:ext cx="133" cy="46"/>
                </a:xfrm>
                <a:custGeom>
                  <a:avLst/>
                  <a:gdLst>
                    <a:gd name="T0" fmla="*/ 1 w 266"/>
                    <a:gd name="T1" fmla="*/ 1 h 92"/>
                    <a:gd name="T2" fmla="*/ 1 w 266"/>
                    <a:gd name="T3" fmla="*/ 1 h 92"/>
                    <a:gd name="T4" fmla="*/ 1 w 266"/>
                    <a:gd name="T5" fmla="*/ 1 h 92"/>
                    <a:gd name="T6" fmla="*/ 1 w 266"/>
                    <a:gd name="T7" fmla="*/ 1 h 92"/>
                    <a:gd name="T8" fmla="*/ 1 w 266"/>
                    <a:gd name="T9" fmla="*/ 1 h 92"/>
                    <a:gd name="T10" fmla="*/ 1 w 266"/>
                    <a:gd name="T11" fmla="*/ 1 h 92"/>
                    <a:gd name="T12" fmla="*/ 1 w 266"/>
                    <a:gd name="T13" fmla="*/ 1 h 92"/>
                    <a:gd name="T14" fmla="*/ 1 w 266"/>
                    <a:gd name="T15" fmla="*/ 1 h 92"/>
                    <a:gd name="T16" fmla="*/ 1 w 266"/>
                    <a:gd name="T17" fmla="*/ 1 h 92"/>
                    <a:gd name="T18" fmla="*/ 1 w 266"/>
                    <a:gd name="T19" fmla="*/ 1 h 92"/>
                    <a:gd name="T20" fmla="*/ 1 w 266"/>
                    <a:gd name="T21" fmla="*/ 1 h 92"/>
                    <a:gd name="T22" fmla="*/ 1 w 266"/>
                    <a:gd name="T23" fmla="*/ 1 h 92"/>
                    <a:gd name="T24" fmla="*/ 1 w 266"/>
                    <a:gd name="T25" fmla="*/ 1 h 92"/>
                    <a:gd name="T26" fmla="*/ 1 w 266"/>
                    <a:gd name="T27" fmla="*/ 1 h 92"/>
                    <a:gd name="T28" fmla="*/ 1 w 266"/>
                    <a:gd name="T29" fmla="*/ 1 h 92"/>
                    <a:gd name="T30" fmla="*/ 1 w 266"/>
                    <a:gd name="T31" fmla="*/ 1 h 92"/>
                    <a:gd name="T32" fmla="*/ 1 w 266"/>
                    <a:gd name="T33" fmla="*/ 1 h 92"/>
                    <a:gd name="T34" fmla="*/ 1 w 266"/>
                    <a:gd name="T35" fmla="*/ 1 h 92"/>
                    <a:gd name="T36" fmla="*/ 1 w 266"/>
                    <a:gd name="T37" fmla="*/ 1 h 92"/>
                    <a:gd name="T38" fmla="*/ 1 w 266"/>
                    <a:gd name="T39" fmla="*/ 1 h 92"/>
                    <a:gd name="T40" fmla="*/ 1 w 266"/>
                    <a:gd name="T41" fmla="*/ 1 h 92"/>
                    <a:gd name="T42" fmla="*/ 1 w 266"/>
                    <a:gd name="T43" fmla="*/ 1 h 92"/>
                    <a:gd name="T44" fmla="*/ 1 w 266"/>
                    <a:gd name="T45" fmla="*/ 1 h 92"/>
                    <a:gd name="T46" fmla="*/ 1 w 266"/>
                    <a:gd name="T47" fmla="*/ 1 h 92"/>
                    <a:gd name="T48" fmla="*/ 1 w 266"/>
                    <a:gd name="T49" fmla="*/ 1 h 92"/>
                    <a:gd name="T50" fmla="*/ 1 w 266"/>
                    <a:gd name="T51" fmla="*/ 1 h 92"/>
                    <a:gd name="T52" fmla="*/ 1 w 266"/>
                    <a:gd name="T53" fmla="*/ 1 h 92"/>
                    <a:gd name="T54" fmla="*/ 1 w 266"/>
                    <a:gd name="T55" fmla="*/ 1 h 92"/>
                    <a:gd name="T56" fmla="*/ 1 w 266"/>
                    <a:gd name="T57" fmla="*/ 1 h 92"/>
                    <a:gd name="T58" fmla="*/ 1 w 266"/>
                    <a:gd name="T59" fmla="*/ 1 h 92"/>
                    <a:gd name="T60" fmla="*/ 1 w 266"/>
                    <a:gd name="T61" fmla="*/ 1 h 92"/>
                    <a:gd name="T62" fmla="*/ 1 w 266"/>
                    <a:gd name="T63" fmla="*/ 1 h 92"/>
                    <a:gd name="T64" fmla="*/ 1 w 266"/>
                    <a:gd name="T65" fmla="*/ 1 h 92"/>
                    <a:gd name="T66" fmla="*/ 1 w 266"/>
                    <a:gd name="T67" fmla="*/ 1 h 92"/>
                    <a:gd name="T68" fmla="*/ 1 w 266"/>
                    <a:gd name="T69" fmla="*/ 1 h 92"/>
                    <a:gd name="T70" fmla="*/ 1 w 266"/>
                    <a:gd name="T71" fmla="*/ 0 h 92"/>
                    <a:gd name="T72" fmla="*/ 1 w 266"/>
                    <a:gd name="T73" fmla="*/ 1 h 92"/>
                    <a:gd name="T74" fmla="*/ 1 w 266"/>
                    <a:gd name="T75" fmla="*/ 1 h 92"/>
                    <a:gd name="T76" fmla="*/ 1 w 266"/>
                    <a:gd name="T77" fmla="*/ 1 h 92"/>
                    <a:gd name="T78" fmla="*/ 1 w 266"/>
                    <a:gd name="T79" fmla="*/ 1 h 92"/>
                    <a:gd name="T80" fmla="*/ 1 w 266"/>
                    <a:gd name="T81" fmla="*/ 1 h 92"/>
                    <a:gd name="T82" fmla="*/ 1 w 266"/>
                    <a:gd name="T83" fmla="*/ 1 h 92"/>
                    <a:gd name="T84" fmla="*/ 1 w 266"/>
                    <a:gd name="T85" fmla="*/ 1 h 92"/>
                    <a:gd name="T86" fmla="*/ 1 w 266"/>
                    <a:gd name="T87" fmla="*/ 1 h 92"/>
                    <a:gd name="T88" fmla="*/ 1 w 266"/>
                    <a:gd name="T89" fmla="*/ 1 h 92"/>
                    <a:gd name="T90" fmla="*/ 1 w 266"/>
                    <a:gd name="T91" fmla="*/ 1 h 92"/>
                    <a:gd name="T92" fmla="*/ 1 w 266"/>
                    <a:gd name="T93" fmla="*/ 1 h 92"/>
                    <a:gd name="T94" fmla="*/ 1 w 266"/>
                    <a:gd name="T95" fmla="*/ 1 h 92"/>
                    <a:gd name="T96" fmla="*/ 1 w 266"/>
                    <a:gd name="T97" fmla="*/ 1 h 92"/>
                    <a:gd name="T98" fmla="*/ 1 w 266"/>
                    <a:gd name="T99" fmla="*/ 1 h 92"/>
                    <a:gd name="T100" fmla="*/ 1 w 266"/>
                    <a:gd name="T101" fmla="*/ 1 h 92"/>
                    <a:gd name="T102" fmla="*/ 1 w 266"/>
                    <a:gd name="T103" fmla="*/ 1 h 92"/>
                    <a:gd name="T104" fmla="*/ 1 w 266"/>
                    <a:gd name="T105" fmla="*/ 1 h 92"/>
                    <a:gd name="T106" fmla="*/ 1 w 266"/>
                    <a:gd name="T107" fmla="*/ 1 h 92"/>
                    <a:gd name="T108" fmla="*/ 1 w 266"/>
                    <a:gd name="T109" fmla="*/ 1 h 92"/>
                    <a:gd name="T110" fmla="*/ 1 w 266"/>
                    <a:gd name="T111" fmla="*/ 1 h 92"/>
                    <a:gd name="T112" fmla="*/ 1 w 266"/>
                    <a:gd name="T113" fmla="*/ 1 h 92"/>
                    <a:gd name="T114" fmla="*/ 1 w 266"/>
                    <a:gd name="T115" fmla="*/ 1 h 92"/>
                    <a:gd name="T116" fmla="*/ 1 w 266"/>
                    <a:gd name="T117" fmla="*/ 1 h 92"/>
                    <a:gd name="T118" fmla="*/ 1 w 266"/>
                    <a:gd name="T119" fmla="*/ 1 h 92"/>
                    <a:gd name="T120" fmla="*/ 1 w 266"/>
                    <a:gd name="T121" fmla="*/ 1 h 92"/>
                    <a:gd name="T122" fmla="*/ 1 w 266"/>
                    <a:gd name="T123" fmla="*/ 1 h 92"/>
                    <a:gd name="T124" fmla="*/ 1 w 266"/>
                    <a:gd name="T125" fmla="*/ 1 h 92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266"/>
                    <a:gd name="T190" fmla="*/ 0 h 92"/>
                    <a:gd name="T191" fmla="*/ 266 w 266"/>
                    <a:gd name="T192" fmla="*/ 92 h 92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266" h="92">
                      <a:moveTo>
                        <a:pt x="38" y="72"/>
                      </a:moveTo>
                      <a:lnTo>
                        <a:pt x="53" y="72"/>
                      </a:lnTo>
                      <a:lnTo>
                        <a:pt x="51" y="76"/>
                      </a:lnTo>
                      <a:lnTo>
                        <a:pt x="49" y="81"/>
                      </a:lnTo>
                      <a:lnTo>
                        <a:pt x="47" y="84"/>
                      </a:lnTo>
                      <a:lnTo>
                        <a:pt x="44" y="88"/>
                      </a:lnTo>
                      <a:lnTo>
                        <a:pt x="42" y="89"/>
                      </a:lnTo>
                      <a:lnTo>
                        <a:pt x="39" y="90"/>
                      </a:lnTo>
                      <a:lnTo>
                        <a:pt x="36" y="91"/>
                      </a:lnTo>
                      <a:lnTo>
                        <a:pt x="33" y="92"/>
                      </a:lnTo>
                      <a:lnTo>
                        <a:pt x="32" y="92"/>
                      </a:lnTo>
                      <a:lnTo>
                        <a:pt x="31" y="92"/>
                      </a:lnTo>
                      <a:lnTo>
                        <a:pt x="30" y="92"/>
                      </a:lnTo>
                      <a:lnTo>
                        <a:pt x="28" y="92"/>
                      </a:lnTo>
                      <a:lnTo>
                        <a:pt x="23" y="92"/>
                      </a:lnTo>
                      <a:lnTo>
                        <a:pt x="17" y="91"/>
                      </a:lnTo>
                      <a:lnTo>
                        <a:pt x="12" y="89"/>
                      </a:lnTo>
                      <a:lnTo>
                        <a:pt x="8" y="85"/>
                      </a:lnTo>
                      <a:lnTo>
                        <a:pt x="4" y="81"/>
                      </a:lnTo>
                      <a:lnTo>
                        <a:pt x="2" y="74"/>
                      </a:lnTo>
                      <a:lnTo>
                        <a:pt x="0" y="66"/>
                      </a:lnTo>
                      <a:lnTo>
                        <a:pt x="0" y="57"/>
                      </a:lnTo>
                      <a:lnTo>
                        <a:pt x="0" y="54"/>
                      </a:lnTo>
                      <a:lnTo>
                        <a:pt x="0" y="53"/>
                      </a:lnTo>
                      <a:lnTo>
                        <a:pt x="0" y="51"/>
                      </a:lnTo>
                      <a:lnTo>
                        <a:pt x="0" y="50"/>
                      </a:lnTo>
                      <a:lnTo>
                        <a:pt x="0" y="47"/>
                      </a:lnTo>
                      <a:lnTo>
                        <a:pt x="1" y="45"/>
                      </a:lnTo>
                      <a:lnTo>
                        <a:pt x="1" y="43"/>
                      </a:lnTo>
                      <a:lnTo>
                        <a:pt x="2" y="40"/>
                      </a:lnTo>
                      <a:lnTo>
                        <a:pt x="3" y="37"/>
                      </a:lnTo>
                      <a:lnTo>
                        <a:pt x="4" y="34"/>
                      </a:lnTo>
                      <a:lnTo>
                        <a:pt x="7" y="30"/>
                      </a:lnTo>
                      <a:lnTo>
                        <a:pt x="10" y="28"/>
                      </a:lnTo>
                      <a:lnTo>
                        <a:pt x="13" y="26"/>
                      </a:lnTo>
                      <a:lnTo>
                        <a:pt x="17" y="23"/>
                      </a:lnTo>
                      <a:lnTo>
                        <a:pt x="23" y="22"/>
                      </a:lnTo>
                      <a:lnTo>
                        <a:pt x="27" y="22"/>
                      </a:lnTo>
                      <a:lnTo>
                        <a:pt x="28" y="22"/>
                      </a:lnTo>
                      <a:lnTo>
                        <a:pt x="30" y="22"/>
                      </a:lnTo>
                      <a:lnTo>
                        <a:pt x="31" y="22"/>
                      </a:lnTo>
                      <a:lnTo>
                        <a:pt x="32" y="22"/>
                      </a:lnTo>
                      <a:lnTo>
                        <a:pt x="33" y="22"/>
                      </a:lnTo>
                      <a:lnTo>
                        <a:pt x="34" y="23"/>
                      </a:lnTo>
                      <a:lnTo>
                        <a:pt x="38" y="24"/>
                      </a:lnTo>
                      <a:lnTo>
                        <a:pt x="41" y="27"/>
                      </a:lnTo>
                      <a:lnTo>
                        <a:pt x="44" y="30"/>
                      </a:lnTo>
                      <a:lnTo>
                        <a:pt x="48" y="34"/>
                      </a:lnTo>
                      <a:lnTo>
                        <a:pt x="50" y="38"/>
                      </a:lnTo>
                      <a:lnTo>
                        <a:pt x="53" y="44"/>
                      </a:lnTo>
                      <a:lnTo>
                        <a:pt x="54" y="51"/>
                      </a:lnTo>
                      <a:lnTo>
                        <a:pt x="54" y="60"/>
                      </a:lnTo>
                      <a:lnTo>
                        <a:pt x="54" y="62"/>
                      </a:lnTo>
                      <a:lnTo>
                        <a:pt x="13" y="62"/>
                      </a:lnTo>
                      <a:lnTo>
                        <a:pt x="13" y="64"/>
                      </a:lnTo>
                      <a:lnTo>
                        <a:pt x="15" y="64"/>
                      </a:lnTo>
                      <a:lnTo>
                        <a:pt x="15" y="65"/>
                      </a:lnTo>
                      <a:lnTo>
                        <a:pt x="15" y="66"/>
                      </a:lnTo>
                      <a:lnTo>
                        <a:pt x="15" y="67"/>
                      </a:lnTo>
                      <a:lnTo>
                        <a:pt x="15" y="68"/>
                      </a:lnTo>
                      <a:lnTo>
                        <a:pt x="15" y="69"/>
                      </a:lnTo>
                      <a:lnTo>
                        <a:pt x="15" y="70"/>
                      </a:lnTo>
                      <a:lnTo>
                        <a:pt x="16" y="72"/>
                      </a:lnTo>
                      <a:lnTo>
                        <a:pt x="17" y="74"/>
                      </a:lnTo>
                      <a:lnTo>
                        <a:pt x="18" y="75"/>
                      </a:lnTo>
                      <a:lnTo>
                        <a:pt x="20" y="76"/>
                      </a:lnTo>
                      <a:lnTo>
                        <a:pt x="21" y="77"/>
                      </a:lnTo>
                      <a:lnTo>
                        <a:pt x="24" y="79"/>
                      </a:lnTo>
                      <a:lnTo>
                        <a:pt x="26" y="80"/>
                      </a:lnTo>
                      <a:lnTo>
                        <a:pt x="28" y="80"/>
                      </a:lnTo>
                      <a:lnTo>
                        <a:pt x="30" y="80"/>
                      </a:lnTo>
                      <a:lnTo>
                        <a:pt x="32" y="79"/>
                      </a:lnTo>
                      <a:lnTo>
                        <a:pt x="33" y="79"/>
                      </a:lnTo>
                      <a:lnTo>
                        <a:pt x="34" y="77"/>
                      </a:lnTo>
                      <a:lnTo>
                        <a:pt x="35" y="76"/>
                      </a:lnTo>
                      <a:lnTo>
                        <a:pt x="36" y="75"/>
                      </a:lnTo>
                      <a:lnTo>
                        <a:pt x="38" y="74"/>
                      </a:lnTo>
                      <a:lnTo>
                        <a:pt x="38" y="73"/>
                      </a:lnTo>
                      <a:lnTo>
                        <a:pt x="38" y="72"/>
                      </a:lnTo>
                      <a:close/>
                      <a:moveTo>
                        <a:pt x="15" y="51"/>
                      </a:moveTo>
                      <a:lnTo>
                        <a:pt x="39" y="51"/>
                      </a:lnTo>
                      <a:lnTo>
                        <a:pt x="38" y="47"/>
                      </a:lnTo>
                      <a:lnTo>
                        <a:pt x="38" y="45"/>
                      </a:lnTo>
                      <a:lnTo>
                        <a:pt x="36" y="43"/>
                      </a:lnTo>
                      <a:lnTo>
                        <a:pt x="35" y="42"/>
                      </a:lnTo>
                      <a:lnTo>
                        <a:pt x="34" y="40"/>
                      </a:lnTo>
                      <a:lnTo>
                        <a:pt x="33" y="38"/>
                      </a:lnTo>
                      <a:lnTo>
                        <a:pt x="31" y="37"/>
                      </a:lnTo>
                      <a:lnTo>
                        <a:pt x="30" y="37"/>
                      </a:lnTo>
                      <a:lnTo>
                        <a:pt x="28" y="37"/>
                      </a:lnTo>
                      <a:lnTo>
                        <a:pt x="27" y="37"/>
                      </a:lnTo>
                      <a:lnTo>
                        <a:pt x="25" y="37"/>
                      </a:lnTo>
                      <a:lnTo>
                        <a:pt x="23" y="38"/>
                      </a:lnTo>
                      <a:lnTo>
                        <a:pt x="20" y="39"/>
                      </a:lnTo>
                      <a:lnTo>
                        <a:pt x="18" y="40"/>
                      </a:lnTo>
                      <a:lnTo>
                        <a:pt x="17" y="43"/>
                      </a:lnTo>
                      <a:lnTo>
                        <a:pt x="16" y="45"/>
                      </a:lnTo>
                      <a:lnTo>
                        <a:pt x="15" y="47"/>
                      </a:lnTo>
                      <a:lnTo>
                        <a:pt x="15" y="51"/>
                      </a:lnTo>
                      <a:close/>
                      <a:moveTo>
                        <a:pt x="96" y="67"/>
                      </a:moveTo>
                      <a:lnTo>
                        <a:pt x="96" y="67"/>
                      </a:lnTo>
                      <a:lnTo>
                        <a:pt x="112" y="67"/>
                      </a:lnTo>
                      <a:lnTo>
                        <a:pt x="112" y="68"/>
                      </a:lnTo>
                      <a:lnTo>
                        <a:pt x="112" y="69"/>
                      </a:lnTo>
                      <a:lnTo>
                        <a:pt x="112" y="72"/>
                      </a:lnTo>
                      <a:lnTo>
                        <a:pt x="111" y="73"/>
                      </a:lnTo>
                      <a:lnTo>
                        <a:pt x="111" y="74"/>
                      </a:lnTo>
                      <a:lnTo>
                        <a:pt x="110" y="76"/>
                      </a:lnTo>
                      <a:lnTo>
                        <a:pt x="110" y="77"/>
                      </a:lnTo>
                      <a:lnTo>
                        <a:pt x="109" y="80"/>
                      </a:lnTo>
                      <a:lnTo>
                        <a:pt x="108" y="82"/>
                      </a:lnTo>
                      <a:lnTo>
                        <a:pt x="107" y="84"/>
                      </a:lnTo>
                      <a:lnTo>
                        <a:pt x="104" y="87"/>
                      </a:lnTo>
                      <a:lnTo>
                        <a:pt x="101" y="89"/>
                      </a:lnTo>
                      <a:lnTo>
                        <a:pt x="97" y="90"/>
                      </a:lnTo>
                      <a:lnTo>
                        <a:pt x="94" y="91"/>
                      </a:lnTo>
                      <a:lnTo>
                        <a:pt x="91" y="92"/>
                      </a:lnTo>
                      <a:lnTo>
                        <a:pt x="86" y="92"/>
                      </a:lnTo>
                      <a:lnTo>
                        <a:pt x="80" y="92"/>
                      </a:lnTo>
                      <a:lnTo>
                        <a:pt x="76" y="91"/>
                      </a:lnTo>
                      <a:lnTo>
                        <a:pt x="71" y="89"/>
                      </a:lnTo>
                      <a:lnTo>
                        <a:pt x="68" y="87"/>
                      </a:lnTo>
                      <a:lnTo>
                        <a:pt x="65" y="82"/>
                      </a:lnTo>
                      <a:lnTo>
                        <a:pt x="63" y="77"/>
                      </a:lnTo>
                      <a:lnTo>
                        <a:pt x="62" y="74"/>
                      </a:lnTo>
                      <a:lnTo>
                        <a:pt x="61" y="69"/>
                      </a:lnTo>
                      <a:lnTo>
                        <a:pt x="61" y="68"/>
                      </a:lnTo>
                      <a:lnTo>
                        <a:pt x="61" y="67"/>
                      </a:lnTo>
                      <a:lnTo>
                        <a:pt x="61" y="66"/>
                      </a:lnTo>
                      <a:lnTo>
                        <a:pt x="61" y="65"/>
                      </a:lnTo>
                      <a:lnTo>
                        <a:pt x="61" y="64"/>
                      </a:lnTo>
                      <a:lnTo>
                        <a:pt x="61" y="62"/>
                      </a:lnTo>
                      <a:lnTo>
                        <a:pt x="61" y="61"/>
                      </a:lnTo>
                      <a:lnTo>
                        <a:pt x="61" y="60"/>
                      </a:lnTo>
                      <a:lnTo>
                        <a:pt x="61" y="52"/>
                      </a:lnTo>
                      <a:lnTo>
                        <a:pt x="62" y="44"/>
                      </a:lnTo>
                      <a:lnTo>
                        <a:pt x="64" y="38"/>
                      </a:lnTo>
                      <a:lnTo>
                        <a:pt x="66" y="32"/>
                      </a:lnTo>
                      <a:lnTo>
                        <a:pt x="70" y="28"/>
                      </a:lnTo>
                      <a:lnTo>
                        <a:pt x="74" y="24"/>
                      </a:lnTo>
                      <a:lnTo>
                        <a:pt x="80" y="23"/>
                      </a:lnTo>
                      <a:lnTo>
                        <a:pt x="87" y="22"/>
                      </a:lnTo>
                      <a:lnTo>
                        <a:pt x="88" y="22"/>
                      </a:lnTo>
                      <a:lnTo>
                        <a:pt x="89" y="22"/>
                      </a:lnTo>
                      <a:lnTo>
                        <a:pt x="91" y="22"/>
                      </a:lnTo>
                      <a:lnTo>
                        <a:pt x="92" y="22"/>
                      </a:lnTo>
                      <a:lnTo>
                        <a:pt x="93" y="22"/>
                      </a:lnTo>
                      <a:lnTo>
                        <a:pt x="94" y="23"/>
                      </a:lnTo>
                      <a:lnTo>
                        <a:pt x="95" y="23"/>
                      </a:lnTo>
                      <a:lnTo>
                        <a:pt x="99" y="24"/>
                      </a:lnTo>
                      <a:lnTo>
                        <a:pt x="102" y="27"/>
                      </a:lnTo>
                      <a:lnTo>
                        <a:pt x="104" y="29"/>
                      </a:lnTo>
                      <a:lnTo>
                        <a:pt x="107" y="31"/>
                      </a:lnTo>
                      <a:lnTo>
                        <a:pt x="109" y="35"/>
                      </a:lnTo>
                      <a:lnTo>
                        <a:pt x="111" y="38"/>
                      </a:lnTo>
                      <a:lnTo>
                        <a:pt x="112" y="43"/>
                      </a:lnTo>
                      <a:lnTo>
                        <a:pt x="112" y="49"/>
                      </a:lnTo>
                      <a:lnTo>
                        <a:pt x="96" y="47"/>
                      </a:lnTo>
                      <a:lnTo>
                        <a:pt x="96" y="46"/>
                      </a:lnTo>
                      <a:lnTo>
                        <a:pt x="96" y="45"/>
                      </a:lnTo>
                      <a:lnTo>
                        <a:pt x="95" y="44"/>
                      </a:lnTo>
                      <a:lnTo>
                        <a:pt x="95" y="43"/>
                      </a:lnTo>
                      <a:lnTo>
                        <a:pt x="94" y="42"/>
                      </a:lnTo>
                      <a:lnTo>
                        <a:pt x="94" y="40"/>
                      </a:lnTo>
                      <a:lnTo>
                        <a:pt x="93" y="39"/>
                      </a:lnTo>
                      <a:lnTo>
                        <a:pt x="92" y="38"/>
                      </a:lnTo>
                      <a:lnTo>
                        <a:pt x="91" y="38"/>
                      </a:lnTo>
                      <a:lnTo>
                        <a:pt x="88" y="37"/>
                      </a:lnTo>
                      <a:lnTo>
                        <a:pt x="87" y="37"/>
                      </a:lnTo>
                      <a:lnTo>
                        <a:pt x="85" y="37"/>
                      </a:lnTo>
                      <a:lnTo>
                        <a:pt x="82" y="38"/>
                      </a:lnTo>
                      <a:lnTo>
                        <a:pt x="80" y="39"/>
                      </a:lnTo>
                      <a:lnTo>
                        <a:pt x="79" y="42"/>
                      </a:lnTo>
                      <a:lnTo>
                        <a:pt x="78" y="44"/>
                      </a:lnTo>
                      <a:lnTo>
                        <a:pt x="77" y="46"/>
                      </a:lnTo>
                      <a:lnTo>
                        <a:pt x="76" y="50"/>
                      </a:lnTo>
                      <a:lnTo>
                        <a:pt x="76" y="52"/>
                      </a:lnTo>
                      <a:lnTo>
                        <a:pt x="76" y="53"/>
                      </a:lnTo>
                      <a:lnTo>
                        <a:pt x="76" y="54"/>
                      </a:lnTo>
                      <a:lnTo>
                        <a:pt x="76" y="55"/>
                      </a:lnTo>
                      <a:lnTo>
                        <a:pt x="76" y="57"/>
                      </a:lnTo>
                      <a:lnTo>
                        <a:pt x="76" y="58"/>
                      </a:lnTo>
                      <a:lnTo>
                        <a:pt x="76" y="59"/>
                      </a:lnTo>
                      <a:lnTo>
                        <a:pt x="76" y="60"/>
                      </a:lnTo>
                      <a:lnTo>
                        <a:pt x="76" y="61"/>
                      </a:lnTo>
                      <a:lnTo>
                        <a:pt x="76" y="62"/>
                      </a:lnTo>
                      <a:lnTo>
                        <a:pt x="76" y="64"/>
                      </a:lnTo>
                      <a:lnTo>
                        <a:pt x="76" y="65"/>
                      </a:lnTo>
                      <a:lnTo>
                        <a:pt x="76" y="66"/>
                      </a:lnTo>
                      <a:lnTo>
                        <a:pt x="76" y="68"/>
                      </a:lnTo>
                      <a:lnTo>
                        <a:pt x="77" y="70"/>
                      </a:lnTo>
                      <a:lnTo>
                        <a:pt x="78" y="73"/>
                      </a:lnTo>
                      <a:lnTo>
                        <a:pt x="79" y="75"/>
                      </a:lnTo>
                      <a:lnTo>
                        <a:pt x="80" y="76"/>
                      </a:lnTo>
                      <a:lnTo>
                        <a:pt x="81" y="79"/>
                      </a:lnTo>
                      <a:lnTo>
                        <a:pt x="84" y="80"/>
                      </a:lnTo>
                      <a:lnTo>
                        <a:pt x="87" y="80"/>
                      </a:lnTo>
                      <a:lnTo>
                        <a:pt x="88" y="80"/>
                      </a:lnTo>
                      <a:lnTo>
                        <a:pt x="89" y="79"/>
                      </a:lnTo>
                      <a:lnTo>
                        <a:pt x="91" y="79"/>
                      </a:lnTo>
                      <a:lnTo>
                        <a:pt x="92" y="77"/>
                      </a:lnTo>
                      <a:lnTo>
                        <a:pt x="93" y="76"/>
                      </a:lnTo>
                      <a:lnTo>
                        <a:pt x="94" y="75"/>
                      </a:lnTo>
                      <a:lnTo>
                        <a:pt x="94" y="74"/>
                      </a:lnTo>
                      <a:lnTo>
                        <a:pt x="95" y="73"/>
                      </a:lnTo>
                      <a:lnTo>
                        <a:pt x="95" y="72"/>
                      </a:lnTo>
                      <a:lnTo>
                        <a:pt x="96" y="70"/>
                      </a:lnTo>
                      <a:lnTo>
                        <a:pt x="96" y="69"/>
                      </a:lnTo>
                      <a:lnTo>
                        <a:pt x="96" y="68"/>
                      </a:lnTo>
                      <a:lnTo>
                        <a:pt x="96" y="67"/>
                      </a:lnTo>
                      <a:close/>
                      <a:moveTo>
                        <a:pt x="172" y="44"/>
                      </a:moveTo>
                      <a:lnTo>
                        <a:pt x="172" y="91"/>
                      </a:lnTo>
                      <a:lnTo>
                        <a:pt x="157" y="91"/>
                      </a:lnTo>
                      <a:lnTo>
                        <a:pt x="157" y="51"/>
                      </a:lnTo>
                      <a:lnTo>
                        <a:pt x="157" y="50"/>
                      </a:lnTo>
                      <a:lnTo>
                        <a:pt x="157" y="49"/>
                      </a:lnTo>
                      <a:lnTo>
                        <a:pt x="157" y="47"/>
                      </a:lnTo>
                      <a:lnTo>
                        <a:pt x="157" y="46"/>
                      </a:lnTo>
                      <a:lnTo>
                        <a:pt x="157" y="45"/>
                      </a:lnTo>
                      <a:lnTo>
                        <a:pt x="157" y="44"/>
                      </a:lnTo>
                      <a:lnTo>
                        <a:pt x="156" y="43"/>
                      </a:lnTo>
                      <a:lnTo>
                        <a:pt x="156" y="40"/>
                      </a:lnTo>
                      <a:lnTo>
                        <a:pt x="155" y="39"/>
                      </a:lnTo>
                      <a:lnTo>
                        <a:pt x="154" y="38"/>
                      </a:lnTo>
                      <a:lnTo>
                        <a:pt x="153" y="38"/>
                      </a:lnTo>
                      <a:lnTo>
                        <a:pt x="150" y="37"/>
                      </a:lnTo>
                      <a:lnTo>
                        <a:pt x="148" y="37"/>
                      </a:lnTo>
                      <a:lnTo>
                        <a:pt x="146" y="37"/>
                      </a:lnTo>
                      <a:lnTo>
                        <a:pt x="143" y="38"/>
                      </a:lnTo>
                      <a:lnTo>
                        <a:pt x="142" y="39"/>
                      </a:lnTo>
                      <a:lnTo>
                        <a:pt x="140" y="40"/>
                      </a:lnTo>
                      <a:lnTo>
                        <a:pt x="139" y="43"/>
                      </a:lnTo>
                      <a:lnTo>
                        <a:pt x="138" y="46"/>
                      </a:lnTo>
                      <a:lnTo>
                        <a:pt x="137" y="50"/>
                      </a:lnTo>
                      <a:lnTo>
                        <a:pt x="137" y="53"/>
                      </a:lnTo>
                      <a:lnTo>
                        <a:pt x="137" y="91"/>
                      </a:lnTo>
                      <a:lnTo>
                        <a:pt x="122" y="91"/>
                      </a:lnTo>
                      <a:lnTo>
                        <a:pt x="122" y="0"/>
                      </a:lnTo>
                      <a:lnTo>
                        <a:pt x="137" y="0"/>
                      </a:lnTo>
                      <a:lnTo>
                        <a:pt x="137" y="32"/>
                      </a:lnTo>
                      <a:lnTo>
                        <a:pt x="138" y="30"/>
                      </a:lnTo>
                      <a:lnTo>
                        <a:pt x="139" y="28"/>
                      </a:lnTo>
                      <a:lnTo>
                        <a:pt x="141" y="27"/>
                      </a:lnTo>
                      <a:lnTo>
                        <a:pt x="142" y="24"/>
                      </a:lnTo>
                      <a:lnTo>
                        <a:pt x="145" y="23"/>
                      </a:lnTo>
                      <a:lnTo>
                        <a:pt x="148" y="23"/>
                      </a:lnTo>
                      <a:lnTo>
                        <a:pt x="150" y="22"/>
                      </a:lnTo>
                      <a:lnTo>
                        <a:pt x="153" y="22"/>
                      </a:lnTo>
                      <a:lnTo>
                        <a:pt x="157" y="22"/>
                      </a:lnTo>
                      <a:lnTo>
                        <a:pt x="161" y="23"/>
                      </a:lnTo>
                      <a:lnTo>
                        <a:pt x="164" y="26"/>
                      </a:lnTo>
                      <a:lnTo>
                        <a:pt x="167" y="28"/>
                      </a:lnTo>
                      <a:lnTo>
                        <a:pt x="169" y="31"/>
                      </a:lnTo>
                      <a:lnTo>
                        <a:pt x="171" y="35"/>
                      </a:lnTo>
                      <a:lnTo>
                        <a:pt x="172" y="39"/>
                      </a:lnTo>
                      <a:lnTo>
                        <a:pt x="172" y="45"/>
                      </a:lnTo>
                      <a:lnTo>
                        <a:pt x="172" y="44"/>
                      </a:lnTo>
                      <a:close/>
                      <a:moveTo>
                        <a:pt x="233" y="42"/>
                      </a:moveTo>
                      <a:lnTo>
                        <a:pt x="233" y="79"/>
                      </a:lnTo>
                      <a:lnTo>
                        <a:pt x="233" y="82"/>
                      </a:lnTo>
                      <a:lnTo>
                        <a:pt x="233" y="84"/>
                      </a:lnTo>
                      <a:lnTo>
                        <a:pt x="233" y="85"/>
                      </a:lnTo>
                      <a:lnTo>
                        <a:pt x="234" y="87"/>
                      </a:lnTo>
                      <a:lnTo>
                        <a:pt x="234" y="88"/>
                      </a:lnTo>
                      <a:lnTo>
                        <a:pt x="236" y="88"/>
                      </a:lnTo>
                      <a:lnTo>
                        <a:pt x="236" y="89"/>
                      </a:lnTo>
                      <a:lnTo>
                        <a:pt x="237" y="89"/>
                      </a:lnTo>
                      <a:lnTo>
                        <a:pt x="237" y="91"/>
                      </a:lnTo>
                      <a:lnTo>
                        <a:pt x="221" y="91"/>
                      </a:lnTo>
                      <a:lnTo>
                        <a:pt x="219" y="91"/>
                      </a:lnTo>
                      <a:lnTo>
                        <a:pt x="219" y="90"/>
                      </a:lnTo>
                      <a:lnTo>
                        <a:pt x="219" y="89"/>
                      </a:lnTo>
                      <a:lnTo>
                        <a:pt x="219" y="88"/>
                      </a:lnTo>
                      <a:lnTo>
                        <a:pt x="219" y="87"/>
                      </a:lnTo>
                      <a:lnTo>
                        <a:pt x="219" y="85"/>
                      </a:lnTo>
                      <a:lnTo>
                        <a:pt x="219" y="84"/>
                      </a:lnTo>
                      <a:lnTo>
                        <a:pt x="218" y="84"/>
                      </a:lnTo>
                      <a:lnTo>
                        <a:pt x="218" y="85"/>
                      </a:lnTo>
                      <a:lnTo>
                        <a:pt x="217" y="85"/>
                      </a:lnTo>
                      <a:lnTo>
                        <a:pt x="217" y="87"/>
                      </a:lnTo>
                      <a:lnTo>
                        <a:pt x="216" y="88"/>
                      </a:lnTo>
                      <a:lnTo>
                        <a:pt x="214" y="89"/>
                      </a:lnTo>
                      <a:lnTo>
                        <a:pt x="213" y="90"/>
                      </a:lnTo>
                      <a:lnTo>
                        <a:pt x="210" y="91"/>
                      </a:lnTo>
                      <a:lnTo>
                        <a:pt x="208" y="91"/>
                      </a:lnTo>
                      <a:lnTo>
                        <a:pt x="206" y="91"/>
                      </a:lnTo>
                      <a:lnTo>
                        <a:pt x="203" y="92"/>
                      </a:lnTo>
                      <a:lnTo>
                        <a:pt x="201" y="92"/>
                      </a:lnTo>
                      <a:lnTo>
                        <a:pt x="198" y="92"/>
                      </a:lnTo>
                      <a:lnTo>
                        <a:pt x="195" y="91"/>
                      </a:lnTo>
                      <a:lnTo>
                        <a:pt x="192" y="90"/>
                      </a:lnTo>
                      <a:lnTo>
                        <a:pt x="190" y="89"/>
                      </a:lnTo>
                      <a:lnTo>
                        <a:pt x="186" y="87"/>
                      </a:lnTo>
                      <a:lnTo>
                        <a:pt x="185" y="83"/>
                      </a:lnTo>
                      <a:lnTo>
                        <a:pt x="183" y="79"/>
                      </a:lnTo>
                      <a:lnTo>
                        <a:pt x="183" y="74"/>
                      </a:lnTo>
                      <a:lnTo>
                        <a:pt x="183" y="69"/>
                      </a:lnTo>
                      <a:lnTo>
                        <a:pt x="184" y="65"/>
                      </a:lnTo>
                      <a:lnTo>
                        <a:pt x="186" y="61"/>
                      </a:lnTo>
                      <a:lnTo>
                        <a:pt x="188" y="59"/>
                      </a:lnTo>
                      <a:lnTo>
                        <a:pt x="191" y="57"/>
                      </a:lnTo>
                      <a:lnTo>
                        <a:pt x="194" y="54"/>
                      </a:lnTo>
                      <a:lnTo>
                        <a:pt x="196" y="53"/>
                      </a:lnTo>
                      <a:lnTo>
                        <a:pt x="200" y="52"/>
                      </a:lnTo>
                      <a:lnTo>
                        <a:pt x="214" y="50"/>
                      </a:lnTo>
                      <a:lnTo>
                        <a:pt x="215" y="50"/>
                      </a:lnTo>
                      <a:lnTo>
                        <a:pt x="216" y="50"/>
                      </a:lnTo>
                      <a:lnTo>
                        <a:pt x="216" y="49"/>
                      </a:lnTo>
                      <a:lnTo>
                        <a:pt x="217" y="49"/>
                      </a:lnTo>
                      <a:lnTo>
                        <a:pt x="218" y="47"/>
                      </a:lnTo>
                      <a:lnTo>
                        <a:pt x="218" y="46"/>
                      </a:lnTo>
                      <a:lnTo>
                        <a:pt x="218" y="45"/>
                      </a:lnTo>
                      <a:lnTo>
                        <a:pt x="218" y="44"/>
                      </a:lnTo>
                      <a:lnTo>
                        <a:pt x="218" y="43"/>
                      </a:lnTo>
                      <a:lnTo>
                        <a:pt x="218" y="40"/>
                      </a:lnTo>
                      <a:lnTo>
                        <a:pt x="218" y="39"/>
                      </a:lnTo>
                      <a:lnTo>
                        <a:pt x="217" y="39"/>
                      </a:lnTo>
                      <a:lnTo>
                        <a:pt x="216" y="38"/>
                      </a:lnTo>
                      <a:lnTo>
                        <a:pt x="215" y="38"/>
                      </a:lnTo>
                      <a:lnTo>
                        <a:pt x="214" y="37"/>
                      </a:lnTo>
                      <a:lnTo>
                        <a:pt x="213" y="37"/>
                      </a:lnTo>
                      <a:lnTo>
                        <a:pt x="211" y="37"/>
                      </a:lnTo>
                      <a:lnTo>
                        <a:pt x="210" y="37"/>
                      </a:lnTo>
                      <a:lnTo>
                        <a:pt x="209" y="37"/>
                      </a:lnTo>
                      <a:lnTo>
                        <a:pt x="208" y="37"/>
                      </a:lnTo>
                      <a:lnTo>
                        <a:pt x="206" y="37"/>
                      </a:lnTo>
                      <a:lnTo>
                        <a:pt x="205" y="37"/>
                      </a:lnTo>
                      <a:lnTo>
                        <a:pt x="203" y="38"/>
                      </a:lnTo>
                      <a:lnTo>
                        <a:pt x="202" y="39"/>
                      </a:lnTo>
                      <a:lnTo>
                        <a:pt x="202" y="40"/>
                      </a:lnTo>
                      <a:lnTo>
                        <a:pt x="201" y="42"/>
                      </a:lnTo>
                      <a:lnTo>
                        <a:pt x="201" y="43"/>
                      </a:lnTo>
                      <a:lnTo>
                        <a:pt x="200" y="44"/>
                      </a:lnTo>
                      <a:lnTo>
                        <a:pt x="200" y="45"/>
                      </a:lnTo>
                      <a:lnTo>
                        <a:pt x="200" y="46"/>
                      </a:lnTo>
                      <a:lnTo>
                        <a:pt x="185" y="46"/>
                      </a:lnTo>
                      <a:lnTo>
                        <a:pt x="187" y="39"/>
                      </a:lnTo>
                      <a:lnTo>
                        <a:pt x="188" y="34"/>
                      </a:lnTo>
                      <a:lnTo>
                        <a:pt x="191" y="30"/>
                      </a:lnTo>
                      <a:lnTo>
                        <a:pt x="194" y="27"/>
                      </a:lnTo>
                      <a:lnTo>
                        <a:pt x="198" y="26"/>
                      </a:lnTo>
                      <a:lnTo>
                        <a:pt x="201" y="23"/>
                      </a:lnTo>
                      <a:lnTo>
                        <a:pt x="205" y="22"/>
                      </a:lnTo>
                      <a:lnTo>
                        <a:pt x="209" y="22"/>
                      </a:lnTo>
                      <a:lnTo>
                        <a:pt x="210" y="22"/>
                      </a:lnTo>
                      <a:lnTo>
                        <a:pt x="211" y="22"/>
                      </a:lnTo>
                      <a:lnTo>
                        <a:pt x="213" y="22"/>
                      </a:lnTo>
                      <a:lnTo>
                        <a:pt x="214" y="22"/>
                      </a:lnTo>
                      <a:lnTo>
                        <a:pt x="215" y="22"/>
                      </a:lnTo>
                      <a:lnTo>
                        <a:pt x="216" y="22"/>
                      </a:lnTo>
                      <a:lnTo>
                        <a:pt x="217" y="22"/>
                      </a:lnTo>
                      <a:lnTo>
                        <a:pt x="218" y="23"/>
                      </a:lnTo>
                      <a:lnTo>
                        <a:pt x="219" y="23"/>
                      </a:lnTo>
                      <a:lnTo>
                        <a:pt x="222" y="24"/>
                      </a:lnTo>
                      <a:lnTo>
                        <a:pt x="224" y="26"/>
                      </a:lnTo>
                      <a:lnTo>
                        <a:pt x="226" y="28"/>
                      </a:lnTo>
                      <a:lnTo>
                        <a:pt x="229" y="29"/>
                      </a:lnTo>
                      <a:lnTo>
                        <a:pt x="231" y="31"/>
                      </a:lnTo>
                      <a:lnTo>
                        <a:pt x="232" y="35"/>
                      </a:lnTo>
                      <a:lnTo>
                        <a:pt x="233" y="38"/>
                      </a:lnTo>
                      <a:lnTo>
                        <a:pt x="233" y="42"/>
                      </a:lnTo>
                      <a:close/>
                      <a:moveTo>
                        <a:pt x="218" y="68"/>
                      </a:moveTo>
                      <a:lnTo>
                        <a:pt x="218" y="59"/>
                      </a:lnTo>
                      <a:lnTo>
                        <a:pt x="218" y="60"/>
                      </a:lnTo>
                      <a:lnTo>
                        <a:pt x="217" y="60"/>
                      </a:lnTo>
                      <a:lnTo>
                        <a:pt x="216" y="60"/>
                      </a:lnTo>
                      <a:lnTo>
                        <a:pt x="215" y="61"/>
                      </a:lnTo>
                      <a:lnTo>
                        <a:pt x="214" y="61"/>
                      </a:lnTo>
                      <a:lnTo>
                        <a:pt x="213" y="61"/>
                      </a:lnTo>
                      <a:lnTo>
                        <a:pt x="210" y="62"/>
                      </a:lnTo>
                      <a:lnTo>
                        <a:pt x="209" y="62"/>
                      </a:lnTo>
                      <a:lnTo>
                        <a:pt x="207" y="64"/>
                      </a:lnTo>
                      <a:lnTo>
                        <a:pt x="205" y="64"/>
                      </a:lnTo>
                      <a:lnTo>
                        <a:pt x="203" y="65"/>
                      </a:lnTo>
                      <a:lnTo>
                        <a:pt x="201" y="66"/>
                      </a:lnTo>
                      <a:lnTo>
                        <a:pt x="200" y="67"/>
                      </a:lnTo>
                      <a:lnTo>
                        <a:pt x="200" y="68"/>
                      </a:lnTo>
                      <a:lnTo>
                        <a:pt x="199" y="70"/>
                      </a:lnTo>
                      <a:lnTo>
                        <a:pt x="199" y="73"/>
                      </a:lnTo>
                      <a:lnTo>
                        <a:pt x="199" y="74"/>
                      </a:lnTo>
                      <a:lnTo>
                        <a:pt x="199" y="76"/>
                      </a:lnTo>
                      <a:lnTo>
                        <a:pt x="199" y="77"/>
                      </a:lnTo>
                      <a:lnTo>
                        <a:pt x="200" y="79"/>
                      </a:lnTo>
                      <a:lnTo>
                        <a:pt x="201" y="80"/>
                      </a:lnTo>
                      <a:lnTo>
                        <a:pt x="202" y="80"/>
                      </a:lnTo>
                      <a:lnTo>
                        <a:pt x="202" y="81"/>
                      </a:lnTo>
                      <a:lnTo>
                        <a:pt x="203" y="81"/>
                      </a:lnTo>
                      <a:lnTo>
                        <a:pt x="205" y="81"/>
                      </a:lnTo>
                      <a:lnTo>
                        <a:pt x="206" y="81"/>
                      </a:lnTo>
                      <a:lnTo>
                        <a:pt x="208" y="81"/>
                      </a:lnTo>
                      <a:lnTo>
                        <a:pt x="210" y="80"/>
                      </a:lnTo>
                      <a:lnTo>
                        <a:pt x="213" y="79"/>
                      </a:lnTo>
                      <a:lnTo>
                        <a:pt x="215" y="77"/>
                      </a:lnTo>
                      <a:lnTo>
                        <a:pt x="216" y="75"/>
                      </a:lnTo>
                      <a:lnTo>
                        <a:pt x="217" y="73"/>
                      </a:lnTo>
                      <a:lnTo>
                        <a:pt x="218" y="70"/>
                      </a:lnTo>
                      <a:lnTo>
                        <a:pt x="218" y="68"/>
                      </a:lnTo>
                      <a:close/>
                      <a:moveTo>
                        <a:pt x="266" y="73"/>
                      </a:moveTo>
                      <a:lnTo>
                        <a:pt x="266" y="91"/>
                      </a:lnTo>
                      <a:lnTo>
                        <a:pt x="249" y="91"/>
                      </a:lnTo>
                      <a:lnTo>
                        <a:pt x="249" y="73"/>
                      </a:lnTo>
                      <a:lnTo>
                        <a:pt x="266" y="73"/>
                      </a:lnTo>
                      <a:close/>
                      <a:moveTo>
                        <a:pt x="266" y="26"/>
                      </a:moveTo>
                      <a:lnTo>
                        <a:pt x="266" y="45"/>
                      </a:lnTo>
                      <a:lnTo>
                        <a:pt x="249" y="45"/>
                      </a:lnTo>
                      <a:lnTo>
                        <a:pt x="249" y="26"/>
                      </a:lnTo>
                      <a:lnTo>
                        <a:pt x="266" y="2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71" name="Freeform 2226">
                  <a:extLst>
                    <a:ext uri="{FF2B5EF4-FFF2-40B4-BE49-F238E27FC236}">
                      <a16:creationId xmlns:a16="http://schemas.microsoft.com/office/drawing/2014/main" id="{638E221A-EE6B-40A9-91CB-B49F6CC535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05" y="4824"/>
                  <a:ext cx="600" cy="8"/>
                </a:xfrm>
                <a:custGeom>
                  <a:avLst/>
                  <a:gdLst>
                    <a:gd name="T0" fmla="*/ 4 w 1201"/>
                    <a:gd name="T1" fmla="*/ 1 h 16"/>
                    <a:gd name="T2" fmla="*/ 4 w 1201"/>
                    <a:gd name="T3" fmla="*/ 0 h 16"/>
                    <a:gd name="T4" fmla="*/ 0 w 1201"/>
                    <a:gd name="T5" fmla="*/ 0 h 16"/>
                    <a:gd name="T6" fmla="*/ 0 w 1201"/>
                    <a:gd name="T7" fmla="*/ 1 h 16"/>
                    <a:gd name="T8" fmla="*/ 4 w 1201"/>
                    <a:gd name="T9" fmla="*/ 1 h 16"/>
                    <a:gd name="T10" fmla="*/ 4 w 1201"/>
                    <a:gd name="T11" fmla="*/ 1 h 1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201"/>
                    <a:gd name="T19" fmla="*/ 0 h 16"/>
                    <a:gd name="T20" fmla="*/ 1201 w 1201"/>
                    <a:gd name="T21" fmla="*/ 16 h 1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201" h="16">
                      <a:moveTo>
                        <a:pt x="1201" y="8"/>
                      </a:moveTo>
                      <a:lnTo>
                        <a:pt x="1201" y="0"/>
                      </a:ln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1201" y="16"/>
                      </a:lnTo>
                      <a:lnTo>
                        <a:pt x="1201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72" name="Freeform 2227">
                  <a:extLst>
                    <a:ext uri="{FF2B5EF4-FFF2-40B4-BE49-F238E27FC236}">
                      <a16:creationId xmlns:a16="http://schemas.microsoft.com/office/drawing/2014/main" id="{22A2FFC8-74BB-4EFB-A8AC-768285CF45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50" y="4760"/>
                  <a:ext cx="456" cy="8"/>
                </a:xfrm>
                <a:custGeom>
                  <a:avLst/>
                  <a:gdLst>
                    <a:gd name="T0" fmla="*/ 4 w 912"/>
                    <a:gd name="T1" fmla="*/ 1 h 16"/>
                    <a:gd name="T2" fmla="*/ 4 w 912"/>
                    <a:gd name="T3" fmla="*/ 0 h 16"/>
                    <a:gd name="T4" fmla="*/ 0 w 912"/>
                    <a:gd name="T5" fmla="*/ 0 h 16"/>
                    <a:gd name="T6" fmla="*/ 0 w 912"/>
                    <a:gd name="T7" fmla="*/ 1 h 16"/>
                    <a:gd name="T8" fmla="*/ 4 w 912"/>
                    <a:gd name="T9" fmla="*/ 1 h 16"/>
                    <a:gd name="T10" fmla="*/ 4 w 912"/>
                    <a:gd name="T11" fmla="*/ 1 h 1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12"/>
                    <a:gd name="T19" fmla="*/ 0 h 16"/>
                    <a:gd name="T20" fmla="*/ 912 w 912"/>
                    <a:gd name="T21" fmla="*/ 16 h 1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12" h="16">
                      <a:moveTo>
                        <a:pt x="912" y="8"/>
                      </a:moveTo>
                      <a:lnTo>
                        <a:pt x="912" y="0"/>
                      </a:ln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912" y="16"/>
                      </a:lnTo>
                      <a:lnTo>
                        <a:pt x="912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aphicFrame>
            <p:nvGraphicFramePr>
              <p:cNvPr id="4287" name="Object 2228">
                <a:extLst>
                  <a:ext uri="{FF2B5EF4-FFF2-40B4-BE49-F238E27FC236}">
                    <a16:creationId xmlns:a16="http://schemas.microsoft.com/office/drawing/2014/main" id="{259302C0-F423-4FE3-8447-67B3033EA87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352" y="3216"/>
              <a:ext cx="277" cy="43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527" name="Clip" r:id="rId5" imgW="914400" imgH="1418234" progId="MS_ClipArt_Gallery.2">
                      <p:embed/>
                    </p:oleObj>
                  </mc:Choice>
                  <mc:Fallback>
                    <p:oleObj name="Clip" r:id="rId5" imgW="914400" imgH="1418234" progId="MS_ClipArt_Gallery.2">
                      <p:embed/>
                      <p:pic>
                        <p:nvPicPr>
                          <p:cNvPr id="0" name="Object 222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352" y="3216"/>
                            <a:ext cx="277" cy="43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4288" name="Group 2229">
                <a:extLst>
                  <a:ext uri="{FF2B5EF4-FFF2-40B4-BE49-F238E27FC236}">
                    <a16:creationId xmlns:a16="http://schemas.microsoft.com/office/drawing/2014/main" id="{1346FCB7-0E85-4ADE-B7BA-9E71405F75B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05" y="3239"/>
                <a:ext cx="170" cy="201"/>
                <a:chOff x="1740" y="3792"/>
                <a:chExt cx="341" cy="402"/>
              </a:xfrm>
            </p:grpSpPr>
            <p:sp>
              <p:nvSpPr>
                <p:cNvPr id="4289" name="Freeform 2230">
                  <a:extLst>
                    <a:ext uri="{FF2B5EF4-FFF2-40B4-BE49-F238E27FC236}">
                      <a16:creationId xmlns:a16="http://schemas.microsoft.com/office/drawing/2014/main" id="{5D8627E8-7AAD-460D-89E8-64DA2789F4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43" y="3796"/>
                  <a:ext cx="335" cy="394"/>
                </a:xfrm>
                <a:custGeom>
                  <a:avLst/>
                  <a:gdLst>
                    <a:gd name="T0" fmla="*/ 0 w 668"/>
                    <a:gd name="T1" fmla="*/ 4 h 788"/>
                    <a:gd name="T2" fmla="*/ 0 w 668"/>
                    <a:gd name="T3" fmla="*/ 2 h 788"/>
                    <a:gd name="T4" fmla="*/ 1 w 668"/>
                    <a:gd name="T5" fmla="*/ 1 h 788"/>
                    <a:gd name="T6" fmla="*/ 1 w 668"/>
                    <a:gd name="T7" fmla="*/ 1 h 788"/>
                    <a:gd name="T8" fmla="*/ 1 w 668"/>
                    <a:gd name="T9" fmla="*/ 1 h 788"/>
                    <a:gd name="T10" fmla="*/ 1 w 668"/>
                    <a:gd name="T11" fmla="*/ 1 h 788"/>
                    <a:gd name="T12" fmla="*/ 1 w 668"/>
                    <a:gd name="T13" fmla="*/ 1 h 788"/>
                    <a:gd name="T14" fmla="*/ 1 w 668"/>
                    <a:gd name="T15" fmla="*/ 1 h 788"/>
                    <a:gd name="T16" fmla="*/ 2 w 668"/>
                    <a:gd name="T17" fmla="*/ 1 h 788"/>
                    <a:gd name="T18" fmla="*/ 2 w 668"/>
                    <a:gd name="T19" fmla="*/ 0 h 788"/>
                    <a:gd name="T20" fmla="*/ 2 w 668"/>
                    <a:gd name="T21" fmla="*/ 1 h 788"/>
                    <a:gd name="T22" fmla="*/ 2 w 668"/>
                    <a:gd name="T23" fmla="*/ 1 h 788"/>
                    <a:gd name="T24" fmla="*/ 3 w 668"/>
                    <a:gd name="T25" fmla="*/ 1 h 788"/>
                    <a:gd name="T26" fmla="*/ 3 w 668"/>
                    <a:gd name="T27" fmla="*/ 1 h 788"/>
                    <a:gd name="T28" fmla="*/ 3 w 668"/>
                    <a:gd name="T29" fmla="*/ 1 h 788"/>
                    <a:gd name="T30" fmla="*/ 3 w 668"/>
                    <a:gd name="T31" fmla="*/ 1 h 788"/>
                    <a:gd name="T32" fmla="*/ 3 w 668"/>
                    <a:gd name="T33" fmla="*/ 1 h 788"/>
                    <a:gd name="T34" fmla="*/ 3 w 668"/>
                    <a:gd name="T35" fmla="*/ 2 h 788"/>
                    <a:gd name="T36" fmla="*/ 3 w 668"/>
                    <a:gd name="T37" fmla="*/ 4 h 788"/>
                    <a:gd name="T38" fmla="*/ 3 w 668"/>
                    <a:gd name="T39" fmla="*/ 4 h 788"/>
                    <a:gd name="T40" fmla="*/ 3 w 668"/>
                    <a:gd name="T41" fmla="*/ 2 h 788"/>
                    <a:gd name="T42" fmla="*/ 3 w 668"/>
                    <a:gd name="T43" fmla="*/ 2 h 788"/>
                    <a:gd name="T44" fmla="*/ 3 w 668"/>
                    <a:gd name="T45" fmla="*/ 1 h 788"/>
                    <a:gd name="T46" fmla="*/ 3 w 668"/>
                    <a:gd name="T47" fmla="*/ 1 h 788"/>
                    <a:gd name="T48" fmla="*/ 2 w 668"/>
                    <a:gd name="T49" fmla="*/ 1 h 788"/>
                    <a:gd name="T50" fmla="*/ 2 w 668"/>
                    <a:gd name="T51" fmla="*/ 1 h 788"/>
                    <a:gd name="T52" fmla="*/ 2 w 668"/>
                    <a:gd name="T53" fmla="*/ 1 h 788"/>
                    <a:gd name="T54" fmla="*/ 2 w 668"/>
                    <a:gd name="T55" fmla="*/ 1 h 788"/>
                    <a:gd name="T56" fmla="*/ 2 w 668"/>
                    <a:gd name="T57" fmla="*/ 1 h 788"/>
                    <a:gd name="T58" fmla="*/ 2 w 668"/>
                    <a:gd name="T59" fmla="*/ 1 h 788"/>
                    <a:gd name="T60" fmla="*/ 1 w 668"/>
                    <a:gd name="T61" fmla="*/ 1 h 788"/>
                    <a:gd name="T62" fmla="*/ 1 w 668"/>
                    <a:gd name="T63" fmla="*/ 1 h 788"/>
                    <a:gd name="T64" fmla="*/ 1 w 668"/>
                    <a:gd name="T65" fmla="*/ 1 h 788"/>
                    <a:gd name="T66" fmla="*/ 1 w 668"/>
                    <a:gd name="T67" fmla="*/ 1 h 788"/>
                    <a:gd name="T68" fmla="*/ 1 w 668"/>
                    <a:gd name="T69" fmla="*/ 1 h 788"/>
                    <a:gd name="T70" fmla="*/ 1 w 668"/>
                    <a:gd name="T71" fmla="*/ 2 h 788"/>
                    <a:gd name="T72" fmla="*/ 1 w 668"/>
                    <a:gd name="T73" fmla="*/ 2 h 788"/>
                    <a:gd name="T74" fmla="*/ 1 w 668"/>
                    <a:gd name="T75" fmla="*/ 4 h 788"/>
                    <a:gd name="T76" fmla="*/ 0 w 668"/>
                    <a:gd name="T77" fmla="*/ 4 h 788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668"/>
                    <a:gd name="T118" fmla="*/ 0 h 788"/>
                    <a:gd name="T119" fmla="*/ 668 w 668"/>
                    <a:gd name="T120" fmla="*/ 788 h 788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668" h="788">
                      <a:moveTo>
                        <a:pt x="0" y="788"/>
                      </a:moveTo>
                      <a:lnTo>
                        <a:pt x="0" y="306"/>
                      </a:lnTo>
                      <a:lnTo>
                        <a:pt x="8" y="234"/>
                      </a:lnTo>
                      <a:lnTo>
                        <a:pt x="29" y="171"/>
                      </a:lnTo>
                      <a:lnTo>
                        <a:pt x="61" y="119"/>
                      </a:lnTo>
                      <a:lnTo>
                        <a:pt x="105" y="75"/>
                      </a:lnTo>
                      <a:lnTo>
                        <a:pt x="155" y="42"/>
                      </a:lnTo>
                      <a:lnTo>
                        <a:pt x="211" y="19"/>
                      </a:lnTo>
                      <a:lnTo>
                        <a:pt x="272" y="4"/>
                      </a:lnTo>
                      <a:lnTo>
                        <a:pt x="334" y="0"/>
                      </a:lnTo>
                      <a:lnTo>
                        <a:pt x="396" y="4"/>
                      </a:lnTo>
                      <a:lnTo>
                        <a:pt x="457" y="19"/>
                      </a:lnTo>
                      <a:lnTo>
                        <a:pt x="513" y="43"/>
                      </a:lnTo>
                      <a:lnTo>
                        <a:pt x="563" y="76"/>
                      </a:lnTo>
                      <a:lnTo>
                        <a:pt x="607" y="120"/>
                      </a:lnTo>
                      <a:lnTo>
                        <a:pt x="639" y="172"/>
                      </a:lnTo>
                      <a:lnTo>
                        <a:pt x="660" y="235"/>
                      </a:lnTo>
                      <a:lnTo>
                        <a:pt x="668" y="306"/>
                      </a:lnTo>
                      <a:lnTo>
                        <a:pt x="668" y="788"/>
                      </a:lnTo>
                      <a:lnTo>
                        <a:pt x="557" y="788"/>
                      </a:lnTo>
                      <a:lnTo>
                        <a:pt x="557" y="306"/>
                      </a:lnTo>
                      <a:lnTo>
                        <a:pt x="552" y="264"/>
                      </a:lnTo>
                      <a:lnTo>
                        <a:pt x="538" y="227"/>
                      </a:lnTo>
                      <a:lnTo>
                        <a:pt x="516" y="195"/>
                      </a:lnTo>
                      <a:lnTo>
                        <a:pt x="488" y="167"/>
                      </a:lnTo>
                      <a:lnTo>
                        <a:pt x="453" y="144"/>
                      </a:lnTo>
                      <a:lnTo>
                        <a:pt x="415" y="128"/>
                      </a:lnTo>
                      <a:lnTo>
                        <a:pt x="375" y="117"/>
                      </a:lnTo>
                      <a:lnTo>
                        <a:pt x="334" y="112"/>
                      </a:lnTo>
                      <a:lnTo>
                        <a:pt x="293" y="112"/>
                      </a:lnTo>
                      <a:lnTo>
                        <a:pt x="253" y="120"/>
                      </a:lnTo>
                      <a:lnTo>
                        <a:pt x="215" y="133"/>
                      </a:lnTo>
                      <a:lnTo>
                        <a:pt x="181" y="153"/>
                      </a:lnTo>
                      <a:lnTo>
                        <a:pt x="152" y="181"/>
                      </a:lnTo>
                      <a:lnTo>
                        <a:pt x="130" y="215"/>
                      </a:lnTo>
                      <a:lnTo>
                        <a:pt x="116" y="257"/>
                      </a:lnTo>
                      <a:lnTo>
                        <a:pt x="111" y="306"/>
                      </a:lnTo>
                      <a:lnTo>
                        <a:pt x="111" y="788"/>
                      </a:lnTo>
                      <a:lnTo>
                        <a:pt x="0" y="788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90" name="Freeform 2231">
                  <a:extLst>
                    <a:ext uri="{FF2B5EF4-FFF2-40B4-BE49-F238E27FC236}">
                      <a16:creationId xmlns:a16="http://schemas.microsoft.com/office/drawing/2014/main" id="{2D78D4A2-7F1F-40FB-AB15-9C2E2FED3B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40" y="3949"/>
                  <a:ext cx="7" cy="241"/>
                </a:xfrm>
                <a:custGeom>
                  <a:avLst/>
                  <a:gdLst>
                    <a:gd name="T0" fmla="*/ 0 w 16"/>
                    <a:gd name="T1" fmla="*/ 0 h 482"/>
                    <a:gd name="T2" fmla="*/ 0 w 16"/>
                    <a:gd name="T3" fmla="*/ 0 h 482"/>
                    <a:gd name="T4" fmla="*/ 0 w 16"/>
                    <a:gd name="T5" fmla="*/ 2 h 482"/>
                    <a:gd name="T6" fmla="*/ 0 w 16"/>
                    <a:gd name="T7" fmla="*/ 2 h 482"/>
                    <a:gd name="T8" fmla="*/ 0 w 16"/>
                    <a:gd name="T9" fmla="*/ 0 h 482"/>
                    <a:gd name="T10" fmla="*/ 0 w 16"/>
                    <a:gd name="T11" fmla="*/ 0 h 482"/>
                    <a:gd name="T12" fmla="*/ 0 w 16"/>
                    <a:gd name="T13" fmla="*/ 0 h 48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6"/>
                    <a:gd name="T22" fmla="*/ 0 h 482"/>
                    <a:gd name="T23" fmla="*/ 16 w 16"/>
                    <a:gd name="T24" fmla="*/ 482 h 48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6" h="48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482"/>
                      </a:lnTo>
                      <a:lnTo>
                        <a:pt x="16" y="482"/>
                      </a:lnTo>
                      <a:lnTo>
                        <a:pt x="1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91" name="Freeform 2232">
                  <a:extLst>
                    <a:ext uri="{FF2B5EF4-FFF2-40B4-BE49-F238E27FC236}">
                      <a16:creationId xmlns:a16="http://schemas.microsoft.com/office/drawing/2014/main" id="{2E280D39-86CA-46F7-957C-DE3C632171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40" y="3792"/>
                  <a:ext cx="341" cy="157"/>
                </a:xfrm>
                <a:custGeom>
                  <a:avLst/>
                  <a:gdLst>
                    <a:gd name="T0" fmla="*/ 2 w 684"/>
                    <a:gd name="T1" fmla="*/ 2 h 314"/>
                    <a:gd name="T2" fmla="*/ 2 w 684"/>
                    <a:gd name="T3" fmla="*/ 2 h 314"/>
                    <a:gd name="T4" fmla="*/ 2 w 684"/>
                    <a:gd name="T5" fmla="*/ 1 h 314"/>
                    <a:gd name="T6" fmla="*/ 2 w 684"/>
                    <a:gd name="T7" fmla="*/ 1 h 314"/>
                    <a:gd name="T8" fmla="*/ 2 w 684"/>
                    <a:gd name="T9" fmla="*/ 1 h 314"/>
                    <a:gd name="T10" fmla="*/ 2 w 684"/>
                    <a:gd name="T11" fmla="*/ 1 h 314"/>
                    <a:gd name="T12" fmla="*/ 2 w 684"/>
                    <a:gd name="T13" fmla="*/ 1 h 314"/>
                    <a:gd name="T14" fmla="*/ 1 w 684"/>
                    <a:gd name="T15" fmla="*/ 1 h 314"/>
                    <a:gd name="T16" fmla="*/ 1 w 684"/>
                    <a:gd name="T17" fmla="*/ 1 h 314"/>
                    <a:gd name="T18" fmla="*/ 1 w 684"/>
                    <a:gd name="T19" fmla="*/ 0 h 314"/>
                    <a:gd name="T20" fmla="*/ 1 w 684"/>
                    <a:gd name="T21" fmla="*/ 1 h 314"/>
                    <a:gd name="T22" fmla="*/ 0 w 684"/>
                    <a:gd name="T23" fmla="*/ 1 h 314"/>
                    <a:gd name="T24" fmla="*/ 0 w 684"/>
                    <a:gd name="T25" fmla="*/ 1 h 314"/>
                    <a:gd name="T26" fmla="*/ 0 w 684"/>
                    <a:gd name="T27" fmla="*/ 1 h 314"/>
                    <a:gd name="T28" fmla="*/ 0 w 684"/>
                    <a:gd name="T29" fmla="*/ 1 h 314"/>
                    <a:gd name="T30" fmla="*/ 0 w 684"/>
                    <a:gd name="T31" fmla="*/ 1 h 314"/>
                    <a:gd name="T32" fmla="*/ 0 w 684"/>
                    <a:gd name="T33" fmla="*/ 1 h 314"/>
                    <a:gd name="T34" fmla="*/ 0 w 684"/>
                    <a:gd name="T35" fmla="*/ 2 h 314"/>
                    <a:gd name="T36" fmla="*/ 0 w 684"/>
                    <a:gd name="T37" fmla="*/ 2 h 314"/>
                    <a:gd name="T38" fmla="*/ 0 w 684"/>
                    <a:gd name="T39" fmla="*/ 1 h 314"/>
                    <a:gd name="T40" fmla="*/ 0 w 684"/>
                    <a:gd name="T41" fmla="*/ 1 h 314"/>
                    <a:gd name="T42" fmla="*/ 0 w 684"/>
                    <a:gd name="T43" fmla="*/ 1 h 314"/>
                    <a:gd name="T44" fmla="*/ 0 w 684"/>
                    <a:gd name="T45" fmla="*/ 1 h 314"/>
                    <a:gd name="T46" fmla="*/ 0 w 684"/>
                    <a:gd name="T47" fmla="*/ 1 h 314"/>
                    <a:gd name="T48" fmla="*/ 0 w 684"/>
                    <a:gd name="T49" fmla="*/ 1 h 314"/>
                    <a:gd name="T50" fmla="*/ 1 w 684"/>
                    <a:gd name="T51" fmla="*/ 1 h 314"/>
                    <a:gd name="T52" fmla="*/ 1 w 684"/>
                    <a:gd name="T53" fmla="*/ 1 h 314"/>
                    <a:gd name="T54" fmla="*/ 1 w 684"/>
                    <a:gd name="T55" fmla="*/ 1 h 314"/>
                    <a:gd name="T56" fmla="*/ 1 w 684"/>
                    <a:gd name="T57" fmla="*/ 1 h 314"/>
                    <a:gd name="T58" fmla="*/ 2 w 684"/>
                    <a:gd name="T59" fmla="*/ 1 h 314"/>
                    <a:gd name="T60" fmla="*/ 2 w 684"/>
                    <a:gd name="T61" fmla="*/ 1 h 314"/>
                    <a:gd name="T62" fmla="*/ 2 w 684"/>
                    <a:gd name="T63" fmla="*/ 1 h 314"/>
                    <a:gd name="T64" fmla="*/ 2 w 684"/>
                    <a:gd name="T65" fmla="*/ 1 h 314"/>
                    <a:gd name="T66" fmla="*/ 2 w 684"/>
                    <a:gd name="T67" fmla="*/ 1 h 314"/>
                    <a:gd name="T68" fmla="*/ 2 w 684"/>
                    <a:gd name="T69" fmla="*/ 2 h 314"/>
                    <a:gd name="T70" fmla="*/ 2 w 684"/>
                    <a:gd name="T71" fmla="*/ 2 h 314"/>
                    <a:gd name="T72" fmla="*/ 2 w 684"/>
                    <a:gd name="T73" fmla="*/ 2 h 314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684"/>
                    <a:gd name="T112" fmla="*/ 0 h 314"/>
                    <a:gd name="T113" fmla="*/ 684 w 684"/>
                    <a:gd name="T114" fmla="*/ 314 h 314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684" h="314">
                      <a:moveTo>
                        <a:pt x="684" y="314"/>
                      </a:moveTo>
                      <a:lnTo>
                        <a:pt x="684" y="314"/>
                      </a:lnTo>
                      <a:lnTo>
                        <a:pt x="675" y="242"/>
                      </a:lnTo>
                      <a:lnTo>
                        <a:pt x="654" y="178"/>
                      </a:lnTo>
                      <a:lnTo>
                        <a:pt x="621" y="123"/>
                      </a:lnTo>
                      <a:lnTo>
                        <a:pt x="576" y="79"/>
                      </a:lnTo>
                      <a:lnTo>
                        <a:pt x="525" y="44"/>
                      </a:lnTo>
                      <a:lnTo>
                        <a:pt x="467" y="20"/>
                      </a:lnTo>
                      <a:lnTo>
                        <a:pt x="405" y="5"/>
                      </a:lnTo>
                      <a:lnTo>
                        <a:pt x="342" y="0"/>
                      </a:lnTo>
                      <a:lnTo>
                        <a:pt x="279" y="5"/>
                      </a:lnTo>
                      <a:lnTo>
                        <a:pt x="217" y="20"/>
                      </a:lnTo>
                      <a:lnTo>
                        <a:pt x="159" y="43"/>
                      </a:lnTo>
                      <a:lnTo>
                        <a:pt x="108" y="78"/>
                      </a:lnTo>
                      <a:lnTo>
                        <a:pt x="64" y="122"/>
                      </a:lnTo>
                      <a:lnTo>
                        <a:pt x="30" y="177"/>
                      </a:lnTo>
                      <a:lnTo>
                        <a:pt x="9" y="240"/>
                      </a:lnTo>
                      <a:lnTo>
                        <a:pt x="0" y="314"/>
                      </a:lnTo>
                      <a:lnTo>
                        <a:pt x="16" y="314"/>
                      </a:lnTo>
                      <a:lnTo>
                        <a:pt x="22" y="243"/>
                      </a:lnTo>
                      <a:lnTo>
                        <a:pt x="43" y="181"/>
                      </a:lnTo>
                      <a:lnTo>
                        <a:pt x="75" y="131"/>
                      </a:lnTo>
                      <a:lnTo>
                        <a:pt x="117" y="89"/>
                      </a:lnTo>
                      <a:lnTo>
                        <a:pt x="166" y="57"/>
                      </a:lnTo>
                      <a:lnTo>
                        <a:pt x="222" y="33"/>
                      </a:lnTo>
                      <a:lnTo>
                        <a:pt x="281" y="19"/>
                      </a:lnTo>
                      <a:lnTo>
                        <a:pt x="342" y="15"/>
                      </a:lnTo>
                      <a:lnTo>
                        <a:pt x="403" y="19"/>
                      </a:lnTo>
                      <a:lnTo>
                        <a:pt x="462" y="33"/>
                      </a:lnTo>
                      <a:lnTo>
                        <a:pt x="518" y="58"/>
                      </a:lnTo>
                      <a:lnTo>
                        <a:pt x="567" y="90"/>
                      </a:lnTo>
                      <a:lnTo>
                        <a:pt x="609" y="132"/>
                      </a:lnTo>
                      <a:lnTo>
                        <a:pt x="641" y="183"/>
                      </a:lnTo>
                      <a:lnTo>
                        <a:pt x="662" y="244"/>
                      </a:lnTo>
                      <a:lnTo>
                        <a:pt x="668" y="314"/>
                      </a:lnTo>
                      <a:lnTo>
                        <a:pt x="684" y="3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92" name="Freeform 2233">
                  <a:extLst>
                    <a:ext uri="{FF2B5EF4-FFF2-40B4-BE49-F238E27FC236}">
                      <a16:creationId xmlns:a16="http://schemas.microsoft.com/office/drawing/2014/main" id="{B7DE8178-7C5F-4A41-8CE4-81161205F9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4" y="3949"/>
                  <a:ext cx="7" cy="245"/>
                </a:xfrm>
                <a:custGeom>
                  <a:avLst/>
                  <a:gdLst>
                    <a:gd name="T0" fmla="*/ 0 w 16"/>
                    <a:gd name="T1" fmla="*/ 2 h 490"/>
                    <a:gd name="T2" fmla="*/ 0 w 16"/>
                    <a:gd name="T3" fmla="*/ 2 h 490"/>
                    <a:gd name="T4" fmla="*/ 0 w 16"/>
                    <a:gd name="T5" fmla="*/ 0 h 490"/>
                    <a:gd name="T6" fmla="*/ 0 w 16"/>
                    <a:gd name="T7" fmla="*/ 0 h 490"/>
                    <a:gd name="T8" fmla="*/ 0 w 16"/>
                    <a:gd name="T9" fmla="*/ 2 h 490"/>
                    <a:gd name="T10" fmla="*/ 0 w 16"/>
                    <a:gd name="T11" fmla="*/ 2 h 490"/>
                    <a:gd name="T12" fmla="*/ 0 w 16"/>
                    <a:gd name="T13" fmla="*/ 2 h 490"/>
                    <a:gd name="T14" fmla="*/ 0 w 16"/>
                    <a:gd name="T15" fmla="*/ 2 h 490"/>
                    <a:gd name="T16" fmla="*/ 0 w 16"/>
                    <a:gd name="T17" fmla="*/ 2 h 490"/>
                    <a:gd name="T18" fmla="*/ 0 w 16"/>
                    <a:gd name="T19" fmla="*/ 2 h 490"/>
                    <a:gd name="T20" fmla="*/ 0 w 16"/>
                    <a:gd name="T21" fmla="*/ 2 h 490"/>
                    <a:gd name="T22" fmla="*/ 0 w 16"/>
                    <a:gd name="T23" fmla="*/ 2 h 49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6"/>
                    <a:gd name="T37" fmla="*/ 0 h 490"/>
                    <a:gd name="T38" fmla="*/ 16 w 16"/>
                    <a:gd name="T39" fmla="*/ 490 h 490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6" h="490">
                      <a:moveTo>
                        <a:pt x="8" y="490"/>
                      </a:moveTo>
                      <a:lnTo>
                        <a:pt x="16" y="482"/>
                      </a:lnTo>
                      <a:lnTo>
                        <a:pt x="16" y="0"/>
                      </a:lnTo>
                      <a:lnTo>
                        <a:pt x="0" y="0"/>
                      </a:lnTo>
                      <a:lnTo>
                        <a:pt x="0" y="482"/>
                      </a:lnTo>
                      <a:lnTo>
                        <a:pt x="8" y="475"/>
                      </a:lnTo>
                      <a:lnTo>
                        <a:pt x="0" y="482"/>
                      </a:lnTo>
                      <a:lnTo>
                        <a:pt x="3" y="488"/>
                      </a:lnTo>
                      <a:lnTo>
                        <a:pt x="8" y="490"/>
                      </a:lnTo>
                      <a:lnTo>
                        <a:pt x="14" y="488"/>
                      </a:lnTo>
                      <a:lnTo>
                        <a:pt x="16" y="482"/>
                      </a:lnTo>
                      <a:lnTo>
                        <a:pt x="8" y="49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93" name="Freeform 2234">
                  <a:extLst>
                    <a:ext uri="{FF2B5EF4-FFF2-40B4-BE49-F238E27FC236}">
                      <a16:creationId xmlns:a16="http://schemas.microsoft.com/office/drawing/2014/main" id="{7E843087-AFD1-40C2-A48C-72D4E696F6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8" y="4186"/>
                  <a:ext cx="60" cy="8"/>
                </a:xfrm>
                <a:custGeom>
                  <a:avLst/>
                  <a:gdLst>
                    <a:gd name="T0" fmla="*/ 0 w 119"/>
                    <a:gd name="T1" fmla="*/ 1 h 15"/>
                    <a:gd name="T2" fmla="*/ 1 w 119"/>
                    <a:gd name="T3" fmla="*/ 1 h 15"/>
                    <a:gd name="T4" fmla="*/ 1 w 119"/>
                    <a:gd name="T5" fmla="*/ 1 h 15"/>
                    <a:gd name="T6" fmla="*/ 1 w 119"/>
                    <a:gd name="T7" fmla="*/ 0 h 15"/>
                    <a:gd name="T8" fmla="*/ 1 w 119"/>
                    <a:gd name="T9" fmla="*/ 0 h 15"/>
                    <a:gd name="T10" fmla="*/ 1 w 119"/>
                    <a:gd name="T11" fmla="*/ 1 h 15"/>
                    <a:gd name="T12" fmla="*/ 1 w 119"/>
                    <a:gd name="T13" fmla="*/ 0 h 15"/>
                    <a:gd name="T14" fmla="*/ 1 w 119"/>
                    <a:gd name="T15" fmla="*/ 1 h 15"/>
                    <a:gd name="T16" fmla="*/ 0 w 119"/>
                    <a:gd name="T17" fmla="*/ 1 h 15"/>
                    <a:gd name="T18" fmla="*/ 1 w 119"/>
                    <a:gd name="T19" fmla="*/ 1 h 15"/>
                    <a:gd name="T20" fmla="*/ 1 w 119"/>
                    <a:gd name="T21" fmla="*/ 1 h 15"/>
                    <a:gd name="T22" fmla="*/ 0 w 119"/>
                    <a:gd name="T23" fmla="*/ 1 h 1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19"/>
                    <a:gd name="T37" fmla="*/ 0 h 15"/>
                    <a:gd name="T38" fmla="*/ 119 w 119"/>
                    <a:gd name="T39" fmla="*/ 15 h 1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19" h="15">
                      <a:moveTo>
                        <a:pt x="0" y="7"/>
                      </a:moveTo>
                      <a:lnTo>
                        <a:pt x="8" y="15"/>
                      </a:lnTo>
                      <a:lnTo>
                        <a:pt x="119" y="15"/>
                      </a:lnTo>
                      <a:lnTo>
                        <a:pt x="119" y="0"/>
                      </a:lnTo>
                      <a:lnTo>
                        <a:pt x="8" y="0"/>
                      </a:lnTo>
                      <a:lnTo>
                        <a:pt x="16" y="7"/>
                      </a:lnTo>
                      <a:lnTo>
                        <a:pt x="8" y="0"/>
                      </a:lnTo>
                      <a:lnTo>
                        <a:pt x="2" y="2"/>
                      </a:lnTo>
                      <a:lnTo>
                        <a:pt x="0" y="7"/>
                      </a:lnTo>
                      <a:lnTo>
                        <a:pt x="2" y="13"/>
                      </a:lnTo>
                      <a:lnTo>
                        <a:pt x="8" y="15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94" name="Freeform 2235">
                  <a:extLst>
                    <a:ext uri="{FF2B5EF4-FFF2-40B4-BE49-F238E27FC236}">
                      <a16:creationId xmlns:a16="http://schemas.microsoft.com/office/drawing/2014/main" id="{D712B330-2459-4BF4-BD7E-289EFD00BA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8" y="3949"/>
                  <a:ext cx="8" cy="241"/>
                </a:xfrm>
                <a:custGeom>
                  <a:avLst/>
                  <a:gdLst>
                    <a:gd name="T0" fmla="*/ 0 w 16"/>
                    <a:gd name="T1" fmla="*/ 0 h 482"/>
                    <a:gd name="T2" fmla="*/ 0 w 16"/>
                    <a:gd name="T3" fmla="*/ 0 h 482"/>
                    <a:gd name="T4" fmla="*/ 0 w 16"/>
                    <a:gd name="T5" fmla="*/ 2 h 482"/>
                    <a:gd name="T6" fmla="*/ 1 w 16"/>
                    <a:gd name="T7" fmla="*/ 2 h 482"/>
                    <a:gd name="T8" fmla="*/ 1 w 16"/>
                    <a:gd name="T9" fmla="*/ 0 h 482"/>
                    <a:gd name="T10" fmla="*/ 1 w 16"/>
                    <a:gd name="T11" fmla="*/ 0 h 482"/>
                    <a:gd name="T12" fmla="*/ 0 w 16"/>
                    <a:gd name="T13" fmla="*/ 0 h 48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6"/>
                    <a:gd name="T22" fmla="*/ 0 h 482"/>
                    <a:gd name="T23" fmla="*/ 16 w 16"/>
                    <a:gd name="T24" fmla="*/ 482 h 48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6" h="48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482"/>
                      </a:lnTo>
                      <a:lnTo>
                        <a:pt x="16" y="482"/>
                      </a:lnTo>
                      <a:lnTo>
                        <a:pt x="1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95" name="Freeform 2236">
                  <a:extLst>
                    <a:ext uri="{FF2B5EF4-FFF2-40B4-BE49-F238E27FC236}">
                      <a16:creationId xmlns:a16="http://schemas.microsoft.com/office/drawing/2014/main" id="{6A95F367-C8A1-41EC-91CF-395C8E843C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5" y="3849"/>
                  <a:ext cx="231" cy="100"/>
                </a:xfrm>
                <a:custGeom>
                  <a:avLst/>
                  <a:gdLst>
                    <a:gd name="T0" fmla="*/ 1 w 462"/>
                    <a:gd name="T1" fmla="*/ 0 h 201"/>
                    <a:gd name="T2" fmla="*/ 1 w 462"/>
                    <a:gd name="T3" fmla="*/ 0 h 201"/>
                    <a:gd name="T4" fmla="*/ 1 w 462"/>
                    <a:gd name="T5" fmla="*/ 0 h 201"/>
                    <a:gd name="T6" fmla="*/ 1 w 462"/>
                    <a:gd name="T7" fmla="*/ 0 h 201"/>
                    <a:gd name="T8" fmla="*/ 1 w 462"/>
                    <a:gd name="T9" fmla="*/ 0 h 201"/>
                    <a:gd name="T10" fmla="*/ 1 w 462"/>
                    <a:gd name="T11" fmla="*/ 0 h 201"/>
                    <a:gd name="T12" fmla="*/ 1 w 462"/>
                    <a:gd name="T13" fmla="*/ 0 h 201"/>
                    <a:gd name="T14" fmla="*/ 1 w 462"/>
                    <a:gd name="T15" fmla="*/ 0 h 201"/>
                    <a:gd name="T16" fmla="*/ 1 w 462"/>
                    <a:gd name="T17" fmla="*/ 0 h 201"/>
                    <a:gd name="T18" fmla="*/ 1 w 462"/>
                    <a:gd name="T19" fmla="*/ 0 h 201"/>
                    <a:gd name="T20" fmla="*/ 2 w 462"/>
                    <a:gd name="T21" fmla="*/ 0 h 201"/>
                    <a:gd name="T22" fmla="*/ 2 w 462"/>
                    <a:gd name="T23" fmla="*/ 0 h 201"/>
                    <a:gd name="T24" fmla="*/ 2 w 462"/>
                    <a:gd name="T25" fmla="*/ 0 h 201"/>
                    <a:gd name="T26" fmla="*/ 2 w 462"/>
                    <a:gd name="T27" fmla="*/ 0 h 201"/>
                    <a:gd name="T28" fmla="*/ 2 w 462"/>
                    <a:gd name="T29" fmla="*/ 0 h 201"/>
                    <a:gd name="T30" fmla="*/ 2 w 462"/>
                    <a:gd name="T31" fmla="*/ 0 h 201"/>
                    <a:gd name="T32" fmla="*/ 2 w 462"/>
                    <a:gd name="T33" fmla="*/ 0 h 201"/>
                    <a:gd name="T34" fmla="*/ 2 w 462"/>
                    <a:gd name="T35" fmla="*/ 0 h 201"/>
                    <a:gd name="T36" fmla="*/ 2 w 462"/>
                    <a:gd name="T37" fmla="*/ 0 h 201"/>
                    <a:gd name="T38" fmla="*/ 2 w 462"/>
                    <a:gd name="T39" fmla="*/ 0 h 201"/>
                    <a:gd name="T40" fmla="*/ 2 w 462"/>
                    <a:gd name="T41" fmla="*/ 0 h 201"/>
                    <a:gd name="T42" fmla="*/ 2 w 462"/>
                    <a:gd name="T43" fmla="*/ 0 h 201"/>
                    <a:gd name="T44" fmla="*/ 2 w 462"/>
                    <a:gd name="T45" fmla="*/ 0 h 201"/>
                    <a:gd name="T46" fmla="*/ 2 w 462"/>
                    <a:gd name="T47" fmla="*/ 0 h 201"/>
                    <a:gd name="T48" fmla="*/ 2 w 462"/>
                    <a:gd name="T49" fmla="*/ 0 h 201"/>
                    <a:gd name="T50" fmla="*/ 2 w 462"/>
                    <a:gd name="T51" fmla="*/ 0 h 201"/>
                    <a:gd name="T52" fmla="*/ 1 w 462"/>
                    <a:gd name="T53" fmla="*/ 0 h 201"/>
                    <a:gd name="T54" fmla="*/ 1 w 462"/>
                    <a:gd name="T55" fmla="*/ 0 h 201"/>
                    <a:gd name="T56" fmla="*/ 1 w 462"/>
                    <a:gd name="T57" fmla="*/ 0 h 201"/>
                    <a:gd name="T58" fmla="*/ 1 w 462"/>
                    <a:gd name="T59" fmla="*/ 0 h 201"/>
                    <a:gd name="T60" fmla="*/ 1 w 462"/>
                    <a:gd name="T61" fmla="*/ 0 h 201"/>
                    <a:gd name="T62" fmla="*/ 1 w 462"/>
                    <a:gd name="T63" fmla="*/ 0 h 201"/>
                    <a:gd name="T64" fmla="*/ 1 w 462"/>
                    <a:gd name="T65" fmla="*/ 0 h 201"/>
                    <a:gd name="T66" fmla="*/ 1 w 462"/>
                    <a:gd name="T67" fmla="*/ 0 h 201"/>
                    <a:gd name="T68" fmla="*/ 0 w 462"/>
                    <a:gd name="T69" fmla="*/ 0 h 201"/>
                    <a:gd name="T70" fmla="*/ 0 w 462"/>
                    <a:gd name="T71" fmla="*/ 0 h 201"/>
                    <a:gd name="T72" fmla="*/ 1 w 462"/>
                    <a:gd name="T73" fmla="*/ 0 h 201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462"/>
                    <a:gd name="T112" fmla="*/ 0 h 201"/>
                    <a:gd name="T113" fmla="*/ 462 w 462"/>
                    <a:gd name="T114" fmla="*/ 201 h 201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462" h="201">
                      <a:moveTo>
                        <a:pt x="16" y="201"/>
                      </a:moveTo>
                      <a:lnTo>
                        <a:pt x="16" y="201"/>
                      </a:lnTo>
                      <a:lnTo>
                        <a:pt x="19" y="153"/>
                      </a:lnTo>
                      <a:lnTo>
                        <a:pt x="34" y="113"/>
                      </a:lnTo>
                      <a:lnTo>
                        <a:pt x="55" y="81"/>
                      </a:lnTo>
                      <a:lnTo>
                        <a:pt x="83" y="54"/>
                      </a:lnTo>
                      <a:lnTo>
                        <a:pt x="114" y="35"/>
                      </a:lnTo>
                      <a:lnTo>
                        <a:pt x="151" y="22"/>
                      </a:lnTo>
                      <a:lnTo>
                        <a:pt x="190" y="14"/>
                      </a:lnTo>
                      <a:lnTo>
                        <a:pt x="231" y="14"/>
                      </a:lnTo>
                      <a:lnTo>
                        <a:pt x="271" y="18"/>
                      </a:lnTo>
                      <a:lnTo>
                        <a:pt x="310" y="29"/>
                      </a:lnTo>
                      <a:lnTo>
                        <a:pt x="347" y="46"/>
                      </a:lnTo>
                      <a:lnTo>
                        <a:pt x="380" y="67"/>
                      </a:lnTo>
                      <a:lnTo>
                        <a:pt x="407" y="94"/>
                      </a:lnTo>
                      <a:lnTo>
                        <a:pt x="428" y="125"/>
                      </a:lnTo>
                      <a:lnTo>
                        <a:pt x="443" y="160"/>
                      </a:lnTo>
                      <a:lnTo>
                        <a:pt x="446" y="201"/>
                      </a:lnTo>
                      <a:lnTo>
                        <a:pt x="462" y="201"/>
                      </a:lnTo>
                      <a:lnTo>
                        <a:pt x="456" y="158"/>
                      </a:lnTo>
                      <a:lnTo>
                        <a:pt x="442" y="119"/>
                      </a:lnTo>
                      <a:lnTo>
                        <a:pt x="418" y="85"/>
                      </a:lnTo>
                      <a:lnTo>
                        <a:pt x="389" y="56"/>
                      </a:lnTo>
                      <a:lnTo>
                        <a:pt x="354" y="33"/>
                      </a:lnTo>
                      <a:lnTo>
                        <a:pt x="315" y="16"/>
                      </a:lnTo>
                      <a:lnTo>
                        <a:pt x="273" y="5"/>
                      </a:lnTo>
                      <a:lnTo>
                        <a:pt x="231" y="0"/>
                      </a:lnTo>
                      <a:lnTo>
                        <a:pt x="190" y="0"/>
                      </a:lnTo>
                      <a:lnTo>
                        <a:pt x="149" y="8"/>
                      </a:lnTo>
                      <a:lnTo>
                        <a:pt x="110" y="22"/>
                      </a:lnTo>
                      <a:lnTo>
                        <a:pt x="74" y="43"/>
                      </a:lnTo>
                      <a:lnTo>
                        <a:pt x="44" y="72"/>
                      </a:lnTo>
                      <a:lnTo>
                        <a:pt x="20" y="106"/>
                      </a:lnTo>
                      <a:lnTo>
                        <a:pt x="6" y="151"/>
                      </a:lnTo>
                      <a:lnTo>
                        <a:pt x="0" y="201"/>
                      </a:lnTo>
                      <a:lnTo>
                        <a:pt x="16" y="20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96" name="Freeform 2237">
                  <a:extLst>
                    <a:ext uri="{FF2B5EF4-FFF2-40B4-BE49-F238E27FC236}">
                      <a16:creationId xmlns:a16="http://schemas.microsoft.com/office/drawing/2014/main" id="{0AF96E09-4823-4DA8-882E-BC35F4BC72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5" y="3949"/>
                  <a:ext cx="8" cy="245"/>
                </a:xfrm>
                <a:custGeom>
                  <a:avLst/>
                  <a:gdLst>
                    <a:gd name="T0" fmla="*/ 1 w 16"/>
                    <a:gd name="T1" fmla="*/ 2 h 490"/>
                    <a:gd name="T2" fmla="*/ 1 w 16"/>
                    <a:gd name="T3" fmla="*/ 2 h 490"/>
                    <a:gd name="T4" fmla="*/ 1 w 16"/>
                    <a:gd name="T5" fmla="*/ 0 h 490"/>
                    <a:gd name="T6" fmla="*/ 0 w 16"/>
                    <a:gd name="T7" fmla="*/ 0 h 490"/>
                    <a:gd name="T8" fmla="*/ 0 w 16"/>
                    <a:gd name="T9" fmla="*/ 2 h 490"/>
                    <a:gd name="T10" fmla="*/ 1 w 16"/>
                    <a:gd name="T11" fmla="*/ 2 h 490"/>
                    <a:gd name="T12" fmla="*/ 0 w 16"/>
                    <a:gd name="T13" fmla="*/ 2 h 490"/>
                    <a:gd name="T14" fmla="*/ 1 w 16"/>
                    <a:gd name="T15" fmla="*/ 2 h 490"/>
                    <a:gd name="T16" fmla="*/ 1 w 16"/>
                    <a:gd name="T17" fmla="*/ 2 h 490"/>
                    <a:gd name="T18" fmla="*/ 1 w 16"/>
                    <a:gd name="T19" fmla="*/ 2 h 490"/>
                    <a:gd name="T20" fmla="*/ 1 w 16"/>
                    <a:gd name="T21" fmla="*/ 2 h 490"/>
                    <a:gd name="T22" fmla="*/ 1 w 16"/>
                    <a:gd name="T23" fmla="*/ 2 h 49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6"/>
                    <a:gd name="T37" fmla="*/ 0 h 490"/>
                    <a:gd name="T38" fmla="*/ 16 w 16"/>
                    <a:gd name="T39" fmla="*/ 490 h 490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6" h="490">
                      <a:moveTo>
                        <a:pt x="8" y="490"/>
                      </a:moveTo>
                      <a:lnTo>
                        <a:pt x="16" y="482"/>
                      </a:lnTo>
                      <a:lnTo>
                        <a:pt x="16" y="0"/>
                      </a:lnTo>
                      <a:lnTo>
                        <a:pt x="0" y="0"/>
                      </a:lnTo>
                      <a:lnTo>
                        <a:pt x="0" y="482"/>
                      </a:lnTo>
                      <a:lnTo>
                        <a:pt x="8" y="475"/>
                      </a:lnTo>
                      <a:lnTo>
                        <a:pt x="0" y="482"/>
                      </a:lnTo>
                      <a:lnTo>
                        <a:pt x="3" y="488"/>
                      </a:lnTo>
                      <a:lnTo>
                        <a:pt x="8" y="490"/>
                      </a:lnTo>
                      <a:lnTo>
                        <a:pt x="14" y="488"/>
                      </a:lnTo>
                      <a:lnTo>
                        <a:pt x="16" y="482"/>
                      </a:lnTo>
                      <a:lnTo>
                        <a:pt x="8" y="49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97" name="Freeform 2238">
                  <a:extLst>
                    <a:ext uri="{FF2B5EF4-FFF2-40B4-BE49-F238E27FC236}">
                      <a16:creationId xmlns:a16="http://schemas.microsoft.com/office/drawing/2014/main" id="{02646743-7BB1-446E-B18F-A60CD62CB1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40" y="4186"/>
                  <a:ext cx="59" cy="8"/>
                </a:xfrm>
                <a:custGeom>
                  <a:avLst/>
                  <a:gdLst>
                    <a:gd name="T0" fmla="*/ 0 w 119"/>
                    <a:gd name="T1" fmla="*/ 1 h 15"/>
                    <a:gd name="T2" fmla="*/ 0 w 119"/>
                    <a:gd name="T3" fmla="*/ 1 h 15"/>
                    <a:gd name="T4" fmla="*/ 0 w 119"/>
                    <a:gd name="T5" fmla="*/ 1 h 15"/>
                    <a:gd name="T6" fmla="*/ 0 w 119"/>
                    <a:gd name="T7" fmla="*/ 0 h 15"/>
                    <a:gd name="T8" fmla="*/ 0 w 119"/>
                    <a:gd name="T9" fmla="*/ 0 h 15"/>
                    <a:gd name="T10" fmla="*/ 0 w 119"/>
                    <a:gd name="T11" fmla="*/ 1 h 15"/>
                    <a:gd name="T12" fmla="*/ 0 w 119"/>
                    <a:gd name="T13" fmla="*/ 0 h 15"/>
                    <a:gd name="T14" fmla="*/ 0 w 119"/>
                    <a:gd name="T15" fmla="*/ 1 h 15"/>
                    <a:gd name="T16" fmla="*/ 0 w 119"/>
                    <a:gd name="T17" fmla="*/ 1 h 15"/>
                    <a:gd name="T18" fmla="*/ 0 w 119"/>
                    <a:gd name="T19" fmla="*/ 1 h 15"/>
                    <a:gd name="T20" fmla="*/ 0 w 119"/>
                    <a:gd name="T21" fmla="*/ 1 h 15"/>
                    <a:gd name="T22" fmla="*/ 0 w 119"/>
                    <a:gd name="T23" fmla="*/ 1 h 1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19"/>
                    <a:gd name="T37" fmla="*/ 0 h 15"/>
                    <a:gd name="T38" fmla="*/ 119 w 119"/>
                    <a:gd name="T39" fmla="*/ 15 h 1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19" h="15">
                      <a:moveTo>
                        <a:pt x="0" y="7"/>
                      </a:moveTo>
                      <a:lnTo>
                        <a:pt x="8" y="15"/>
                      </a:lnTo>
                      <a:lnTo>
                        <a:pt x="119" y="15"/>
                      </a:lnTo>
                      <a:lnTo>
                        <a:pt x="119" y="0"/>
                      </a:lnTo>
                      <a:lnTo>
                        <a:pt x="8" y="0"/>
                      </a:lnTo>
                      <a:lnTo>
                        <a:pt x="16" y="7"/>
                      </a:lnTo>
                      <a:lnTo>
                        <a:pt x="8" y="0"/>
                      </a:lnTo>
                      <a:lnTo>
                        <a:pt x="2" y="2"/>
                      </a:lnTo>
                      <a:lnTo>
                        <a:pt x="0" y="7"/>
                      </a:lnTo>
                      <a:lnTo>
                        <a:pt x="2" y="13"/>
                      </a:lnTo>
                      <a:lnTo>
                        <a:pt x="8" y="15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98" name="Freeform 2239">
                  <a:extLst>
                    <a:ext uri="{FF2B5EF4-FFF2-40B4-BE49-F238E27FC236}">
                      <a16:creationId xmlns:a16="http://schemas.microsoft.com/office/drawing/2014/main" id="{C08BA010-D9D2-4980-92DC-C3E5A883C3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2" y="3806"/>
                  <a:ext cx="130" cy="356"/>
                </a:xfrm>
                <a:custGeom>
                  <a:avLst/>
                  <a:gdLst>
                    <a:gd name="T0" fmla="*/ 0 w 258"/>
                    <a:gd name="T1" fmla="*/ 2 h 713"/>
                    <a:gd name="T2" fmla="*/ 1 w 258"/>
                    <a:gd name="T3" fmla="*/ 2 h 713"/>
                    <a:gd name="T4" fmla="*/ 1 w 258"/>
                    <a:gd name="T5" fmla="*/ 1 h 713"/>
                    <a:gd name="T6" fmla="*/ 1 w 258"/>
                    <a:gd name="T7" fmla="*/ 0 h 713"/>
                    <a:gd name="T8" fmla="*/ 1 w 258"/>
                    <a:gd name="T9" fmla="*/ 0 h 713"/>
                    <a:gd name="T10" fmla="*/ 1 w 258"/>
                    <a:gd name="T11" fmla="*/ 0 h 713"/>
                    <a:gd name="T12" fmla="*/ 1 w 258"/>
                    <a:gd name="T13" fmla="*/ 0 h 713"/>
                    <a:gd name="T14" fmla="*/ 1 w 258"/>
                    <a:gd name="T15" fmla="*/ 0 h 713"/>
                    <a:gd name="T16" fmla="*/ 1 w 258"/>
                    <a:gd name="T17" fmla="*/ 0 h 713"/>
                    <a:gd name="T18" fmla="*/ 1 w 258"/>
                    <a:gd name="T19" fmla="*/ 0 h 713"/>
                    <a:gd name="T20" fmla="*/ 1 w 258"/>
                    <a:gd name="T21" fmla="*/ 0 h 713"/>
                    <a:gd name="T22" fmla="*/ 1 w 258"/>
                    <a:gd name="T23" fmla="*/ 0 h 713"/>
                    <a:gd name="T24" fmla="*/ 1 w 258"/>
                    <a:gd name="T25" fmla="*/ 0 h 713"/>
                    <a:gd name="T26" fmla="*/ 1 w 258"/>
                    <a:gd name="T27" fmla="*/ 0 h 713"/>
                    <a:gd name="T28" fmla="*/ 1 w 258"/>
                    <a:gd name="T29" fmla="*/ 0 h 713"/>
                    <a:gd name="T30" fmla="*/ 1 w 258"/>
                    <a:gd name="T31" fmla="*/ 0 h 713"/>
                    <a:gd name="T32" fmla="*/ 1 w 258"/>
                    <a:gd name="T33" fmla="*/ 0 h 713"/>
                    <a:gd name="T34" fmla="*/ 1 w 258"/>
                    <a:gd name="T35" fmla="*/ 0 h 713"/>
                    <a:gd name="T36" fmla="*/ 2 w 258"/>
                    <a:gd name="T37" fmla="*/ 0 h 713"/>
                    <a:gd name="T38" fmla="*/ 1 w 258"/>
                    <a:gd name="T39" fmla="*/ 0 h 713"/>
                    <a:gd name="T40" fmla="*/ 1 w 258"/>
                    <a:gd name="T41" fmla="*/ 0 h 713"/>
                    <a:gd name="T42" fmla="*/ 1 w 258"/>
                    <a:gd name="T43" fmla="*/ 0 h 713"/>
                    <a:gd name="T44" fmla="*/ 1 w 258"/>
                    <a:gd name="T45" fmla="*/ 0 h 713"/>
                    <a:gd name="T46" fmla="*/ 1 w 258"/>
                    <a:gd name="T47" fmla="*/ 0 h 713"/>
                    <a:gd name="T48" fmla="*/ 1 w 258"/>
                    <a:gd name="T49" fmla="*/ 0 h 713"/>
                    <a:gd name="T50" fmla="*/ 1 w 258"/>
                    <a:gd name="T51" fmla="*/ 0 h 713"/>
                    <a:gd name="T52" fmla="*/ 1 w 258"/>
                    <a:gd name="T53" fmla="*/ 0 h 713"/>
                    <a:gd name="T54" fmla="*/ 1 w 258"/>
                    <a:gd name="T55" fmla="*/ 0 h 713"/>
                    <a:gd name="T56" fmla="*/ 1 w 258"/>
                    <a:gd name="T57" fmla="*/ 0 h 713"/>
                    <a:gd name="T58" fmla="*/ 1 w 258"/>
                    <a:gd name="T59" fmla="*/ 0 h 713"/>
                    <a:gd name="T60" fmla="*/ 1 w 258"/>
                    <a:gd name="T61" fmla="*/ 0 h 713"/>
                    <a:gd name="T62" fmla="*/ 1 w 258"/>
                    <a:gd name="T63" fmla="*/ 0 h 713"/>
                    <a:gd name="T64" fmla="*/ 1 w 258"/>
                    <a:gd name="T65" fmla="*/ 0 h 713"/>
                    <a:gd name="T66" fmla="*/ 1 w 258"/>
                    <a:gd name="T67" fmla="*/ 0 h 713"/>
                    <a:gd name="T68" fmla="*/ 0 w 258"/>
                    <a:gd name="T69" fmla="*/ 1 h 713"/>
                    <a:gd name="T70" fmla="*/ 0 w 258"/>
                    <a:gd name="T71" fmla="*/ 2 h 713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258"/>
                    <a:gd name="T109" fmla="*/ 0 h 713"/>
                    <a:gd name="T110" fmla="*/ 258 w 258"/>
                    <a:gd name="T111" fmla="*/ 713 h 713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258" h="713">
                      <a:moveTo>
                        <a:pt x="0" y="713"/>
                      </a:moveTo>
                      <a:lnTo>
                        <a:pt x="19" y="713"/>
                      </a:lnTo>
                      <a:lnTo>
                        <a:pt x="19" y="267"/>
                      </a:lnTo>
                      <a:lnTo>
                        <a:pt x="21" y="233"/>
                      </a:lnTo>
                      <a:lnTo>
                        <a:pt x="26" y="200"/>
                      </a:lnTo>
                      <a:lnTo>
                        <a:pt x="34" y="172"/>
                      </a:lnTo>
                      <a:lnTo>
                        <a:pt x="45" y="147"/>
                      </a:lnTo>
                      <a:lnTo>
                        <a:pt x="60" y="123"/>
                      </a:lnTo>
                      <a:lnTo>
                        <a:pt x="75" y="103"/>
                      </a:lnTo>
                      <a:lnTo>
                        <a:pt x="92" y="85"/>
                      </a:lnTo>
                      <a:lnTo>
                        <a:pt x="111" y="70"/>
                      </a:lnTo>
                      <a:lnTo>
                        <a:pt x="131" y="55"/>
                      </a:lnTo>
                      <a:lnTo>
                        <a:pt x="150" y="43"/>
                      </a:lnTo>
                      <a:lnTo>
                        <a:pt x="170" y="33"/>
                      </a:lnTo>
                      <a:lnTo>
                        <a:pt x="190" y="24"/>
                      </a:lnTo>
                      <a:lnTo>
                        <a:pt x="209" y="16"/>
                      </a:lnTo>
                      <a:lnTo>
                        <a:pt x="227" y="10"/>
                      </a:lnTo>
                      <a:lnTo>
                        <a:pt x="244" y="4"/>
                      </a:lnTo>
                      <a:lnTo>
                        <a:pt x="258" y="0"/>
                      </a:lnTo>
                      <a:lnTo>
                        <a:pt x="244" y="1"/>
                      </a:lnTo>
                      <a:lnTo>
                        <a:pt x="226" y="4"/>
                      </a:lnTo>
                      <a:lnTo>
                        <a:pt x="207" y="7"/>
                      </a:lnTo>
                      <a:lnTo>
                        <a:pt x="187" y="14"/>
                      </a:lnTo>
                      <a:lnTo>
                        <a:pt x="166" y="22"/>
                      </a:lnTo>
                      <a:lnTo>
                        <a:pt x="144" y="32"/>
                      </a:lnTo>
                      <a:lnTo>
                        <a:pt x="123" y="43"/>
                      </a:lnTo>
                      <a:lnTo>
                        <a:pt x="102" y="58"/>
                      </a:lnTo>
                      <a:lnTo>
                        <a:pt x="81" y="74"/>
                      </a:lnTo>
                      <a:lnTo>
                        <a:pt x="62" y="93"/>
                      </a:lnTo>
                      <a:lnTo>
                        <a:pt x="45" y="114"/>
                      </a:lnTo>
                      <a:lnTo>
                        <a:pt x="30" y="139"/>
                      </a:lnTo>
                      <a:lnTo>
                        <a:pt x="17" y="167"/>
                      </a:lnTo>
                      <a:lnTo>
                        <a:pt x="7" y="197"/>
                      </a:lnTo>
                      <a:lnTo>
                        <a:pt x="2" y="230"/>
                      </a:lnTo>
                      <a:lnTo>
                        <a:pt x="0" y="267"/>
                      </a:lnTo>
                      <a:lnTo>
                        <a:pt x="0" y="71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99" name="Freeform 2240">
                  <a:extLst>
                    <a:ext uri="{FF2B5EF4-FFF2-40B4-BE49-F238E27FC236}">
                      <a16:creationId xmlns:a16="http://schemas.microsoft.com/office/drawing/2014/main" id="{A74F405E-5CDE-4F3A-ADB9-C29298C880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44" y="3806"/>
                  <a:ext cx="130" cy="356"/>
                </a:xfrm>
                <a:custGeom>
                  <a:avLst/>
                  <a:gdLst>
                    <a:gd name="T0" fmla="*/ 2 w 259"/>
                    <a:gd name="T1" fmla="*/ 2 h 713"/>
                    <a:gd name="T2" fmla="*/ 1 w 259"/>
                    <a:gd name="T3" fmla="*/ 2 h 713"/>
                    <a:gd name="T4" fmla="*/ 1 w 259"/>
                    <a:gd name="T5" fmla="*/ 1 h 713"/>
                    <a:gd name="T6" fmla="*/ 1 w 259"/>
                    <a:gd name="T7" fmla="*/ 0 h 713"/>
                    <a:gd name="T8" fmla="*/ 1 w 259"/>
                    <a:gd name="T9" fmla="*/ 0 h 713"/>
                    <a:gd name="T10" fmla="*/ 1 w 259"/>
                    <a:gd name="T11" fmla="*/ 0 h 713"/>
                    <a:gd name="T12" fmla="*/ 1 w 259"/>
                    <a:gd name="T13" fmla="*/ 0 h 713"/>
                    <a:gd name="T14" fmla="*/ 1 w 259"/>
                    <a:gd name="T15" fmla="*/ 0 h 713"/>
                    <a:gd name="T16" fmla="*/ 1 w 259"/>
                    <a:gd name="T17" fmla="*/ 0 h 713"/>
                    <a:gd name="T18" fmla="*/ 1 w 259"/>
                    <a:gd name="T19" fmla="*/ 0 h 713"/>
                    <a:gd name="T20" fmla="*/ 1 w 259"/>
                    <a:gd name="T21" fmla="*/ 0 h 713"/>
                    <a:gd name="T22" fmla="*/ 1 w 259"/>
                    <a:gd name="T23" fmla="*/ 0 h 713"/>
                    <a:gd name="T24" fmla="*/ 1 w 259"/>
                    <a:gd name="T25" fmla="*/ 0 h 713"/>
                    <a:gd name="T26" fmla="*/ 1 w 259"/>
                    <a:gd name="T27" fmla="*/ 0 h 713"/>
                    <a:gd name="T28" fmla="*/ 1 w 259"/>
                    <a:gd name="T29" fmla="*/ 0 h 713"/>
                    <a:gd name="T30" fmla="*/ 1 w 259"/>
                    <a:gd name="T31" fmla="*/ 0 h 713"/>
                    <a:gd name="T32" fmla="*/ 1 w 259"/>
                    <a:gd name="T33" fmla="*/ 0 h 713"/>
                    <a:gd name="T34" fmla="*/ 1 w 259"/>
                    <a:gd name="T35" fmla="*/ 0 h 713"/>
                    <a:gd name="T36" fmla="*/ 0 w 259"/>
                    <a:gd name="T37" fmla="*/ 0 h 713"/>
                    <a:gd name="T38" fmla="*/ 1 w 259"/>
                    <a:gd name="T39" fmla="*/ 0 h 713"/>
                    <a:gd name="T40" fmla="*/ 1 w 259"/>
                    <a:gd name="T41" fmla="*/ 0 h 713"/>
                    <a:gd name="T42" fmla="*/ 1 w 259"/>
                    <a:gd name="T43" fmla="*/ 0 h 713"/>
                    <a:gd name="T44" fmla="*/ 1 w 259"/>
                    <a:gd name="T45" fmla="*/ 0 h 713"/>
                    <a:gd name="T46" fmla="*/ 1 w 259"/>
                    <a:gd name="T47" fmla="*/ 0 h 713"/>
                    <a:gd name="T48" fmla="*/ 1 w 259"/>
                    <a:gd name="T49" fmla="*/ 0 h 713"/>
                    <a:gd name="T50" fmla="*/ 1 w 259"/>
                    <a:gd name="T51" fmla="*/ 0 h 713"/>
                    <a:gd name="T52" fmla="*/ 1 w 259"/>
                    <a:gd name="T53" fmla="*/ 0 h 713"/>
                    <a:gd name="T54" fmla="*/ 1 w 259"/>
                    <a:gd name="T55" fmla="*/ 0 h 713"/>
                    <a:gd name="T56" fmla="*/ 1 w 259"/>
                    <a:gd name="T57" fmla="*/ 0 h 713"/>
                    <a:gd name="T58" fmla="*/ 1 w 259"/>
                    <a:gd name="T59" fmla="*/ 0 h 713"/>
                    <a:gd name="T60" fmla="*/ 1 w 259"/>
                    <a:gd name="T61" fmla="*/ 0 h 713"/>
                    <a:gd name="T62" fmla="*/ 1 w 259"/>
                    <a:gd name="T63" fmla="*/ 0 h 713"/>
                    <a:gd name="T64" fmla="*/ 1 w 259"/>
                    <a:gd name="T65" fmla="*/ 0 h 713"/>
                    <a:gd name="T66" fmla="*/ 2 w 259"/>
                    <a:gd name="T67" fmla="*/ 0 h 713"/>
                    <a:gd name="T68" fmla="*/ 2 w 259"/>
                    <a:gd name="T69" fmla="*/ 1 h 713"/>
                    <a:gd name="T70" fmla="*/ 2 w 259"/>
                    <a:gd name="T71" fmla="*/ 2 h 713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259"/>
                    <a:gd name="T109" fmla="*/ 0 h 713"/>
                    <a:gd name="T110" fmla="*/ 259 w 259"/>
                    <a:gd name="T111" fmla="*/ 713 h 713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259" h="713">
                      <a:moveTo>
                        <a:pt x="259" y="713"/>
                      </a:moveTo>
                      <a:lnTo>
                        <a:pt x="239" y="713"/>
                      </a:lnTo>
                      <a:lnTo>
                        <a:pt x="239" y="267"/>
                      </a:lnTo>
                      <a:lnTo>
                        <a:pt x="237" y="233"/>
                      </a:lnTo>
                      <a:lnTo>
                        <a:pt x="232" y="200"/>
                      </a:lnTo>
                      <a:lnTo>
                        <a:pt x="224" y="172"/>
                      </a:lnTo>
                      <a:lnTo>
                        <a:pt x="213" y="147"/>
                      </a:lnTo>
                      <a:lnTo>
                        <a:pt x="198" y="123"/>
                      </a:lnTo>
                      <a:lnTo>
                        <a:pt x="183" y="103"/>
                      </a:lnTo>
                      <a:lnTo>
                        <a:pt x="166" y="85"/>
                      </a:lnTo>
                      <a:lnTo>
                        <a:pt x="147" y="70"/>
                      </a:lnTo>
                      <a:lnTo>
                        <a:pt x="127" y="55"/>
                      </a:lnTo>
                      <a:lnTo>
                        <a:pt x="108" y="43"/>
                      </a:lnTo>
                      <a:lnTo>
                        <a:pt x="88" y="33"/>
                      </a:lnTo>
                      <a:lnTo>
                        <a:pt x="68" y="24"/>
                      </a:lnTo>
                      <a:lnTo>
                        <a:pt x="49" y="16"/>
                      </a:lnTo>
                      <a:lnTo>
                        <a:pt x="31" y="10"/>
                      </a:lnTo>
                      <a:lnTo>
                        <a:pt x="14" y="4"/>
                      </a:lnTo>
                      <a:lnTo>
                        <a:pt x="0" y="0"/>
                      </a:lnTo>
                      <a:lnTo>
                        <a:pt x="14" y="1"/>
                      </a:lnTo>
                      <a:lnTo>
                        <a:pt x="32" y="4"/>
                      </a:lnTo>
                      <a:lnTo>
                        <a:pt x="51" y="7"/>
                      </a:lnTo>
                      <a:lnTo>
                        <a:pt x="71" y="14"/>
                      </a:lnTo>
                      <a:lnTo>
                        <a:pt x="92" y="22"/>
                      </a:lnTo>
                      <a:lnTo>
                        <a:pt x="113" y="32"/>
                      </a:lnTo>
                      <a:lnTo>
                        <a:pt x="136" y="43"/>
                      </a:lnTo>
                      <a:lnTo>
                        <a:pt x="157" y="58"/>
                      </a:lnTo>
                      <a:lnTo>
                        <a:pt x="177" y="74"/>
                      </a:lnTo>
                      <a:lnTo>
                        <a:pt x="196" y="93"/>
                      </a:lnTo>
                      <a:lnTo>
                        <a:pt x="214" y="114"/>
                      </a:lnTo>
                      <a:lnTo>
                        <a:pt x="229" y="139"/>
                      </a:lnTo>
                      <a:lnTo>
                        <a:pt x="242" y="167"/>
                      </a:lnTo>
                      <a:lnTo>
                        <a:pt x="252" y="197"/>
                      </a:lnTo>
                      <a:lnTo>
                        <a:pt x="257" y="230"/>
                      </a:lnTo>
                      <a:lnTo>
                        <a:pt x="259" y="267"/>
                      </a:lnTo>
                      <a:lnTo>
                        <a:pt x="259" y="713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0" name="Freeform 2241">
                  <a:extLst>
                    <a:ext uri="{FF2B5EF4-FFF2-40B4-BE49-F238E27FC236}">
                      <a16:creationId xmlns:a16="http://schemas.microsoft.com/office/drawing/2014/main" id="{08FF79D1-721A-4118-A8F2-FCC91A4787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85" y="3933"/>
                  <a:ext cx="10" cy="229"/>
                </a:xfrm>
                <a:custGeom>
                  <a:avLst/>
                  <a:gdLst>
                    <a:gd name="T0" fmla="*/ 0 w 19"/>
                    <a:gd name="T1" fmla="*/ 1 h 459"/>
                    <a:gd name="T2" fmla="*/ 1 w 19"/>
                    <a:gd name="T3" fmla="*/ 1 h 459"/>
                    <a:gd name="T4" fmla="*/ 1 w 19"/>
                    <a:gd name="T5" fmla="*/ 0 h 459"/>
                    <a:gd name="T6" fmla="*/ 1 w 19"/>
                    <a:gd name="T7" fmla="*/ 0 h 459"/>
                    <a:gd name="T8" fmla="*/ 1 w 19"/>
                    <a:gd name="T9" fmla="*/ 0 h 459"/>
                    <a:gd name="T10" fmla="*/ 1 w 19"/>
                    <a:gd name="T11" fmla="*/ 0 h 459"/>
                    <a:gd name="T12" fmla="*/ 0 w 19"/>
                    <a:gd name="T13" fmla="*/ 0 h 459"/>
                    <a:gd name="T14" fmla="*/ 0 w 19"/>
                    <a:gd name="T15" fmla="*/ 1 h 45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9"/>
                    <a:gd name="T25" fmla="*/ 0 h 459"/>
                    <a:gd name="T26" fmla="*/ 19 w 19"/>
                    <a:gd name="T27" fmla="*/ 459 h 45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9" h="459">
                      <a:moveTo>
                        <a:pt x="0" y="459"/>
                      </a:moveTo>
                      <a:lnTo>
                        <a:pt x="19" y="459"/>
                      </a:lnTo>
                      <a:lnTo>
                        <a:pt x="19" y="13"/>
                      </a:lnTo>
                      <a:lnTo>
                        <a:pt x="16" y="3"/>
                      </a:lnTo>
                      <a:lnTo>
                        <a:pt x="10" y="0"/>
                      </a:lnTo>
                      <a:lnTo>
                        <a:pt x="4" y="3"/>
                      </a:lnTo>
                      <a:lnTo>
                        <a:pt x="0" y="13"/>
                      </a:lnTo>
                      <a:lnTo>
                        <a:pt x="0" y="459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1" name="Freeform 2242">
                  <a:extLst>
                    <a:ext uri="{FF2B5EF4-FFF2-40B4-BE49-F238E27FC236}">
                      <a16:creationId xmlns:a16="http://schemas.microsoft.com/office/drawing/2014/main" id="{43CDBE19-0272-4A87-95F2-B894C6D89B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31" y="3933"/>
                  <a:ext cx="9" cy="229"/>
                </a:xfrm>
                <a:custGeom>
                  <a:avLst/>
                  <a:gdLst>
                    <a:gd name="T0" fmla="*/ 0 w 19"/>
                    <a:gd name="T1" fmla="*/ 1 h 459"/>
                    <a:gd name="T2" fmla="*/ 0 w 19"/>
                    <a:gd name="T3" fmla="*/ 1 h 459"/>
                    <a:gd name="T4" fmla="*/ 0 w 19"/>
                    <a:gd name="T5" fmla="*/ 0 h 459"/>
                    <a:gd name="T6" fmla="*/ 0 w 19"/>
                    <a:gd name="T7" fmla="*/ 0 h 459"/>
                    <a:gd name="T8" fmla="*/ 0 w 19"/>
                    <a:gd name="T9" fmla="*/ 0 h 459"/>
                    <a:gd name="T10" fmla="*/ 0 w 19"/>
                    <a:gd name="T11" fmla="*/ 0 h 459"/>
                    <a:gd name="T12" fmla="*/ 0 w 19"/>
                    <a:gd name="T13" fmla="*/ 0 h 459"/>
                    <a:gd name="T14" fmla="*/ 0 w 19"/>
                    <a:gd name="T15" fmla="*/ 1 h 45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9"/>
                    <a:gd name="T25" fmla="*/ 0 h 459"/>
                    <a:gd name="T26" fmla="*/ 19 w 19"/>
                    <a:gd name="T27" fmla="*/ 459 h 45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9" h="459">
                      <a:moveTo>
                        <a:pt x="0" y="459"/>
                      </a:moveTo>
                      <a:lnTo>
                        <a:pt x="19" y="459"/>
                      </a:lnTo>
                      <a:lnTo>
                        <a:pt x="19" y="13"/>
                      </a:lnTo>
                      <a:lnTo>
                        <a:pt x="15" y="3"/>
                      </a:lnTo>
                      <a:lnTo>
                        <a:pt x="10" y="0"/>
                      </a:lnTo>
                      <a:lnTo>
                        <a:pt x="3" y="3"/>
                      </a:lnTo>
                      <a:lnTo>
                        <a:pt x="0" y="13"/>
                      </a:lnTo>
                      <a:lnTo>
                        <a:pt x="0" y="45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4102" name="Group 2243">
              <a:extLst>
                <a:ext uri="{FF2B5EF4-FFF2-40B4-BE49-F238E27FC236}">
                  <a16:creationId xmlns:a16="http://schemas.microsoft.com/office/drawing/2014/main" id="{D60459B3-00CE-440E-A73F-56CEDC803A8A}"/>
                </a:ext>
              </a:extLst>
            </p:cNvPr>
            <p:cNvGrpSpPr>
              <a:grpSpLocks/>
            </p:cNvGrpSpPr>
            <p:nvPr/>
          </p:nvGrpSpPr>
          <p:grpSpPr bwMode="auto">
            <a:xfrm rot="-10789807">
              <a:off x="2928" y="1872"/>
              <a:ext cx="772" cy="2480"/>
              <a:chOff x="1716" y="1551"/>
              <a:chExt cx="809" cy="2658"/>
            </a:xfrm>
          </p:grpSpPr>
          <p:sp>
            <p:nvSpPr>
              <p:cNvPr id="4197" name="Rectangle 2244">
                <a:extLst>
                  <a:ext uri="{FF2B5EF4-FFF2-40B4-BE49-F238E27FC236}">
                    <a16:creationId xmlns:a16="http://schemas.microsoft.com/office/drawing/2014/main" id="{DBBDA750-1E7A-46C3-A931-B3C0008749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48" y="1555"/>
                <a:ext cx="345" cy="2650"/>
              </a:xfrm>
              <a:prstGeom prst="rect">
                <a:avLst/>
              </a:pr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endParaRPr lang="en-US" altLang="en-US"/>
              </a:p>
            </p:txBody>
          </p:sp>
          <p:sp>
            <p:nvSpPr>
              <p:cNvPr id="4198" name="Freeform 2245">
                <a:extLst>
                  <a:ext uri="{FF2B5EF4-FFF2-40B4-BE49-F238E27FC236}">
                    <a16:creationId xmlns:a16="http://schemas.microsoft.com/office/drawing/2014/main" id="{2839D30F-AB8B-4DAB-94FD-604D4B251B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1" y="1555"/>
                <a:ext cx="332" cy="2650"/>
              </a:xfrm>
              <a:custGeom>
                <a:avLst/>
                <a:gdLst>
                  <a:gd name="T0" fmla="*/ 3 w 664"/>
                  <a:gd name="T1" fmla="*/ 0 h 5300"/>
                  <a:gd name="T2" fmla="*/ 3 w 664"/>
                  <a:gd name="T3" fmla="*/ 0 h 5300"/>
                  <a:gd name="T4" fmla="*/ 3 w 664"/>
                  <a:gd name="T5" fmla="*/ 0 h 5300"/>
                  <a:gd name="T6" fmla="*/ 3 w 664"/>
                  <a:gd name="T7" fmla="*/ 0 h 5300"/>
                  <a:gd name="T8" fmla="*/ 3 w 664"/>
                  <a:gd name="T9" fmla="*/ 0 h 5300"/>
                  <a:gd name="T10" fmla="*/ 3 w 664"/>
                  <a:gd name="T11" fmla="*/ 0 h 5300"/>
                  <a:gd name="T12" fmla="*/ 2 w 664"/>
                  <a:gd name="T13" fmla="*/ 0 h 5300"/>
                  <a:gd name="T14" fmla="*/ 2 w 664"/>
                  <a:gd name="T15" fmla="*/ 0 h 5300"/>
                  <a:gd name="T16" fmla="*/ 2 w 664"/>
                  <a:gd name="T17" fmla="*/ 0 h 5300"/>
                  <a:gd name="T18" fmla="*/ 2 w 664"/>
                  <a:gd name="T19" fmla="*/ 0 h 5300"/>
                  <a:gd name="T20" fmla="*/ 2 w 664"/>
                  <a:gd name="T21" fmla="*/ 0 h 5300"/>
                  <a:gd name="T22" fmla="*/ 2 w 664"/>
                  <a:gd name="T23" fmla="*/ 0 h 5300"/>
                  <a:gd name="T24" fmla="*/ 2 w 664"/>
                  <a:gd name="T25" fmla="*/ 0 h 5300"/>
                  <a:gd name="T26" fmla="*/ 1 w 664"/>
                  <a:gd name="T27" fmla="*/ 0 h 5300"/>
                  <a:gd name="T28" fmla="*/ 1 w 664"/>
                  <a:gd name="T29" fmla="*/ 0 h 5300"/>
                  <a:gd name="T30" fmla="*/ 1 w 664"/>
                  <a:gd name="T31" fmla="*/ 0 h 5300"/>
                  <a:gd name="T32" fmla="*/ 0 w 664"/>
                  <a:gd name="T33" fmla="*/ 0 h 5300"/>
                  <a:gd name="T34" fmla="*/ 0 w 664"/>
                  <a:gd name="T35" fmla="*/ 4 h 5300"/>
                  <a:gd name="T36" fmla="*/ 0 w 664"/>
                  <a:gd name="T37" fmla="*/ 7 h 5300"/>
                  <a:gd name="T38" fmla="*/ 0 w 664"/>
                  <a:gd name="T39" fmla="*/ 12 h 5300"/>
                  <a:gd name="T40" fmla="*/ 0 w 664"/>
                  <a:gd name="T41" fmla="*/ 21 h 5300"/>
                  <a:gd name="T42" fmla="*/ 1 w 664"/>
                  <a:gd name="T43" fmla="*/ 21 h 5300"/>
                  <a:gd name="T44" fmla="*/ 1 w 664"/>
                  <a:gd name="T45" fmla="*/ 21 h 5300"/>
                  <a:gd name="T46" fmla="*/ 1 w 664"/>
                  <a:gd name="T47" fmla="*/ 21 h 5300"/>
                  <a:gd name="T48" fmla="*/ 1 w 664"/>
                  <a:gd name="T49" fmla="*/ 21 h 5300"/>
                  <a:gd name="T50" fmla="*/ 1 w 664"/>
                  <a:gd name="T51" fmla="*/ 21 h 5300"/>
                  <a:gd name="T52" fmla="*/ 1 w 664"/>
                  <a:gd name="T53" fmla="*/ 21 h 5300"/>
                  <a:gd name="T54" fmla="*/ 1 w 664"/>
                  <a:gd name="T55" fmla="*/ 21 h 5300"/>
                  <a:gd name="T56" fmla="*/ 1 w 664"/>
                  <a:gd name="T57" fmla="*/ 21 h 5300"/>
                  <a:gd name="T58" fmla="*/ 1 w 664"/>
                  <a:gd name="T59" fmla="*/ 21 h 5300"/>
                  <a:gd name="T60" fmla="*/ 2 w 664"/>
                  <a:gd name="T61" fmla="*/ 21 h 5300"/>
                  <a:gd name="T62" fmla="*/ 2 w 664"/>
                  <a:gd name="T63" fmla="*/ 21 h 5300"/>
                  <a:gd name="T64" fmla="*/ 2 w 664"/>
                  <a:gd name="T65" fmla="*/ 21 h 5300"/>
                  <a:gd name="T66" fmla="*/ 2 w 664"/>
                  <a:gd name="T67" fmla="*/ 21 h 5300"/>
                  <a:gd name="T68" fmla="*/ 2 w 664"/>
                  <a:gd name="T69" fmla="*/ 21 h 5300"/>
                  <a:gd name="T70" fmla="*/ 3 w 664"/>
                  <a:gd name="T71" fmla="*/ 21 h 5300"/>
                  <a:gd name="T72" fmla="*/ 3 w 664"/>
                  <a:gd name="T73" fmla="*/ 21 h 5300"/>
                  <a:gd name="T74" fmla="*/ 3 w 664"/>
                  <a:gd name="T75" fmla="*/ 17 h 5300"/>
                  <a:gd name="T76" fmla="*/ 3 w 664"/>
                  <a:gd name="T77" fmla="*/ 14 h 5300"/>
                  <a:gd name="T78" fmla="*/ 3 w 664"/>
                  <a:gd name="T79" fmla="*/ 10 h 5300"/>
                  <a:gd name="T80" fmla="*/ 3 w 664"/>
                  <a:gd name="T81" fmla="*/ 0 h 530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664"/>
                  <a:gd name="T124" fmla="*/ 0 h 5300"/>
                  <a:gd name="T125" fmla="*/ 664 w 664"/>
                  <a:gd name="T126" fmla="*/ 5300 h 530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664" h="5300">
                    <a:moveTo>
                      <a:pt x="664" y="0"/>
                    </a:moveTo>
                    <a:lnTo>
                      <a:pt x="626" y="0"/>
                    </a:lnTo>
                    <a:lnTo>
                      <a:pt x="594" y="0"/>
                    </a:lnTo>
                    <a:lnTo>
                      <a:pt x="565" y="0"/>
                    </a:lnTo>
                    <a:lnTo>
                      <a:pt x="540" y="0"/>
                    </a:lnTo>
                    <a:lnTo>
                      <a:pt x="516" y="0"/>
                    </a:lnTo>
                    <a:lnTo>
                      <a:pt x="493" y="0"/>
                    </a:lnTo>
                    <a:lnTo>
                      <a:pt x="469" y="0"/>
                    </a:lnTo>
                    <a:lnTo>
                      <a:pt x="443" y="0"/>
                    </a:lnTo>
                    <a:lnTo>
                      <a:pt x="414" y="0"/>
                    </a:lnTo>
                    <a:lnTo>
                      <a:pt x="379" y="0"/>
                    </a:lnTo>
                    <a:lnTo>
                      <a:pt x="339" y="0"/>
                    </a:lnTo>
                    <a:lnTo>
                      <a:pt x="291" y="0"/>
                    </a:lnTo>
                    <a:lnTo>
                      <a:pt x="234" y="0"/>
                    </a:lnTo>
                    <a:lnTo>
                      <a:pt x="169" y="0"/>
                    </a:lnTo>
                    <a:lnTo>
                      <a:pt x="90" y="0"/>
                    </a:lnTo>
                    <a:lnTo>
                      <a:pt x="0" y="0"/>
                    </a:lnTo>
                    <a:lnTo>
                      <a:pt x="0" y="993"/>
                    </a:lnTo>
                    <a:lnTo>
                      <a:pt x="0" y="1765"/>
                    </a:lnTo>
                    <a:lnTo>
                      <a:pt x="0" y="2980"/>
                    </a:lnTo>
                    <a:lnTo>
                      <a:pt x="0" y="5300"/>
                    </a:lnTo>
                    <a:lnTo>
                      <a:pt x="38" y="5300"/>
                    </a:lnTo>
                    <a:lnTo>
                      <a:pt x="72" y="5300"/>
                    </a:lnTo>
                    <a:lnTo>
                      <a:pt x="100" y="5299"/>
                    </a:lnTo>
                    <a:lnTo>
                      <a:pt x="125" y="5299"/>
                    </a:lnTo>
                    <a:lnTo>
                      <a:pt x="148" y="5299"/>
                    </a:lnTo>
                    <a:lnTo>
                      <a:pt x="172" y="5299"/>
                    </a:lnTo>
                    <a:lnTo>
                      <a:pt x="195" y="5299"/>
                    </a:lnTo>
                    <a:lnTo>
                      <a:pt x="222" y="5299"/>
                    </a:lnTo>
                    <a:lnTo>
                      <a:pt x="252" y="5299"/>
                    </a:lnTo>
                    <a:lnTo>
                      <a:pt x="286" y="5299"/>
                    </a:lnTo>
                    <a:lnTo>
                      <a:pt x="326" y="5299"/>
                    </a:lnTo>
                    <a:lnTo>
                      <a:pt x="374" y="5299"/>
                    </a:lnTo>
                    <a:lnTo>
                      <a:pt x="430" y="5299"/>
                    </a:lnTo>
                    <a:lnTo>
                      <a:pt x="497" y="5299"/>
                    </a:lnTo>
                    <a:lnTo>
                      <a:pt x="574" y="5300"/>
                    </a:lnTo>
                    <a:lnTo>
                      <a:pt x="664" y="5300"/>
                    </a:lnTo>
                    <a:lnTo>
                      <a:pt x="664" y="4306"/>
                    </a:lnTo>
                    <a:lnTo>
                      <a:pt x="664" y="3533"/>
                    </a:lnTo>
                    <a:lnTo>
                      <a:pt x="664" y="2318"/>
                    </a:lnTo>
                    <a:lnTo>
                      <a:pt x="664" y="0"/>
                    </a:lnTo>
                    <a:close/>
                  </a:path>
                </a:pathLst>
              </a:custGeom>
              <a:solidFill>
                <a:srgbClr val="8484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9" name="Freeform 2246">
                <a:extLst>
                  <a:ext uri="{FF2B5EF4-FFF2-40B4-BE49-F238E27FC236}">
                    <a16:creationId xmlns:a16="http://schemas.microsoft.com/office/drawing/2014/main" id="{E7FDB372-4B6B-4650-8A28-27EAA04EC5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5" y="1555"/>
                <a:ext cx="318" cy="2650"/>
              </a:xfrm>
              <a:custGeom>
                <a:avLst/>
                <a:gdLst>
                  <a:gd name="T0" fmla="*/ 2 w 637"/>
                  <a:gd name="T1" fmla="*/ 0 h 5300"/>
                  <a:gd name="T2" fmla="*/ 2 w 637"/>
                  <a:gd name="T3" fmla="*/ 0 h 5300"/>
                  <a:gd name="T4" fmla="*/ 2 w 637"/>
                  <a:gd name="T5" fmla="*/ 0 h 5300"/>
                  <a:gd name="T6" fmla="*/ 2 w 637"/>
                  <a:gd name="T7" fmla="*/ 0 h 5300"/>
                  <a:gd name="T8" fmla="*/ 2 w 637"/>
                  <a:gd name="T9" fmla="*/ 0 h 5300"/>
                  <a:gd name="T10" fmla="*/ 1 w 637"/>
                  <a:gd name="T11" fmla="*/ 0 h 5300"/>
                  <a:gd name="T12" fmla="*/ 1 w 637"/>
                  <a:gd name="T13" fmla="*/ 0 h 5300"/>
                  <a:gd name="T14" fmla="*/ 1 w 637"/>
                  <a:gd name="T15" fmla="*/ 0 h 5300"/>
                  <a:gd name="T16" fmla="*/ 1 w 637"/>
                  <a:gd name="T17" fmla="*/ 0 h 5300"/>
                  <a:gd name="T18" fmla="*/ 1 w 637"/>
                  <a:gd name="T19" fmla="*/ 0 h 5300"/>
                  <a:gd name="T20" fmla="*/ 1 w 637"/>
                  <a:gd name="T21" fmla="*/ 0 h 5300"/>
                  <a:gd name="T22" fmla="*/ 1 w 637"/>
                  <a:gd name="T23" fmla="*/ 0 h 5300"/>
                  <a:gd name="T24" fmla="*/ 1 w 637"/>
                  <a:gd name="T25" fmla="*/ 0 h 5300"/>
                  <a:gd name="T26" fmla="*/ 0 w 637"/>
                  <a:gd name="T27" fmla="*/ 0 h 5300"/>
                  <a:gd name="T28" fmla="*/ 0 w 637"/>
                  <a:gd name="T29" fmla="*/ 0 h 5300"/>
                  <a:gd name="T30" fmla="*/ 0 w 637"/>
                  <a:gd name="T31" fmla="*/ 0 h 5300"/>
                  <a:gd name="T32" fmla="*/ 0 w 637"/>
                  <a:gd name="T33" fmla="*/ 0 h 5300"/>
                  <a:gd name="T34" fmla="*/ 0 w 637"/>
                  <a:gd name="T35" fmla="*/ 4 h 5300"/>
                  <a:gd name="T36" fmla="*/ 0 w 637"/>
                  <a:gd name="T37" fmla="*/ 7 h 5300"/>
                  <a:gd name="T38" fmla="*/ 0 w 637"/>
                  <a:gd name="T39" fmla="*/ 12 h 5300"/>
                  <a:gd name="T40" fmla="*/ 0 w 637"/>
                  <a:gd name="T41" fmla="*/ 21 h 5300"/>
                  <a:gd name="T42" fmla="*/ 0 w 637"/>
                  <a:gd name="T43" fmla="*/ 21 h 5300"/>
                  <a:gd name="T44" fmla="*/ 0 w 637"/>
                  <a:gd name="T45" fmla="*/ 21 h 5300"/>
                  <a:gd name="T46" fmla="*/ 0 w 637"/>
                  <a:gd name="T47" fmla="*/ 21 h 5300"/>
                  <a:gd name="T48" fmla="*/ 0 w 637"/>
                  <a:gd name="T49" fmla="*/ 21 h 5300"/>
                  <a:gd name="T50" fmla="*/ 0 w 637"/>
                  <a:gd name="T51" fmla="*/ 21 h 5300"/>
                  <a:gd name="T52" fmla="*/ 0 w 637"/>
                  <a:gd name="T53" fmla="*/ 21 h 5300"/>
                  <a:gd name="T54" fmla="*/ 0 w 637"/>
                  <a:gd name="T55" fmla="*/ 21 h 5300"/>
                  <a:gd name="T56" fmla="*/ 0 w 637"/>
                  <a:gd name="T57" fmla="*/ 21 h 5300"/>
                  <a:gd name="T58" fmla="*/ 0 w 637"/>
                  <a:gd name="T59" fmla="*/ 21 h 5300"/>
                  <a:gd name="T60" fmla="*/ 1 w 637"/>
                  <a:gd name="T61" fmla="*/ 21 h 5300"/>
                  <a:gd name="T62" fmla="*/ 1 w 637"/>
                  <a:gd name="T63" fmla="*/ 21 h 5300"/>
                  <a:gd name="T64" fmla="*/ 1 w 637"/>
                  <a:gd name="T65" fmla="*/ 21 h 5300"/>
                  <a:gd name="T66" fmla="*/ 1 w 637"/>
                  <a:gd name="T67" fmla="*/ 21 h 5300"/>
                  <a:gd name="T68" fmla="*/ 1 w 637"/>
                  <a:gd name="T69" fmla="*/ 21 h 5300"/>
                  <a:gd name="T70" fmla="*/ 2 w 637"/>
                  <a:gd name="T71" fmla="*/ 21 h 5300"/>
                  <a:gd name="T72" fmla="*/ 2 w 637"/>
                  <a:gd name="T73" fmla="*/ 21 h 5300"/>
                  <a:gd name="T74" fmla="*/ 2 w 637"/>
                  <a:gd name="T75" fmla="*/ 17 h 5300"/>
                  <a:gd name="T76" fmla="*/ 2 w 637"/>
                  <a:gd name="T77" fmla="*/ 14 h 5300"/>
                  <a:gd name="T78" fmla="*/ 2 w 637"/>
                  <a:gd name="T79" fmla="*/ 10 h 5300"/>
                  <a:gd name="T80" fmla="*/ 2 w 637"/>
                  <a:gd name="T81" fmla="*/ 0 h 530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637"/>
                  <a:gd name="T124" fmla="*/ 0 h 5300"/>
                  <a:gd name="T125" fmla="*/ 637 w 637"/>
                  <a:gd name="T126" fmla="*/ 5300 h 530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637" h="5300">
                    <a:moveTo>
                      <a:pt x="637" y="0"/>
                    </a:moveTo>
                    <a:lnTo>
                      <a:pt x="600" y="0"/>
                    </a:lnTo>
                    <a:lnTo>
                      <a:pt x="569" y="0"/>
                    </a:lnTo>
                    <a:lnTo>
                      <a:pt x="542" y="0"/>
                    </a:lnTo>
                    <a:lnTo>
                      <a:pt x="518" y="0"/>
                    </a:lnTo>
                    <a:lnTo>
                      <a:pt x="496" y="0"/>
                    </a:lnTo>
                    <a:lnTo>
                      <a:pt x="474" y="0"/>
                    </a:lnTo>
                    <a:lnTo>
                      <a:pt x="451" y="0"/>
                    </a:lnTo>
                    <a:lnTo>
                      <a:pt x="425" y="0"/>
                    </a:lnTo>
                    <a:lnTo>
                      <a:pt x="397" y="0"/>
                    </a:lnTo>
                    <a:lnTo>
                      <a:pt x="363" y="0"/>
                    </a:lnTo>
                    <a:lnTo>
                      <a:pt x="325" y="0"/>
                    </a:lnTo>
                    <a:lnTo>
                      <a:pt x="279" y="0"/>
                    </a:lnTo>
                    <a:lnTo>
                      <a:pt x="225" y="0"/>
                    </a:lnTo>
                    <a:lnTo>
                      <a:pt x="162" y="0"/>
                    </a:lnTo>
                    <a:lnTo>
                      <a:pt x="87" y="0"/>
                    </a:lnTo>
                    <a:lnTo>
                      <a:pt x="0" y="0"/>
                    </a:lnTo>
                    <a:lnTo>
                      <a:pt x="0" y="993"/>
                    </a:lnTo>
                    <a:lnTo>
                      <a:pt x="0" y="1765"/>
                    </a:lnTo>
                    <a:lnTo>
                      <a:pt x="0" y="2980"/>
                    </a:lnTo>
                    <a:lnTo>
                      <a:pt x="0" y="5300"/>
                    </a:lnTo>
                    <a:lnTo>
                      <a:pt x="37" y="5300"/>
                    </a:lnTo>
                    <a:lnTo>
                      <a:pt x="68" y="5300"/>
                    </a:lnTo>
                    <a:lnTo>
                      <a:pt x="96" y="5299"/>
                    </a:lnTo>
                    <a:lnTo>
                      <a:pt x="120" y="5299"/>
                    </a:lnTo>
                    <a:lnTo>
                      <a:pt x="142" y="5299"/>
                    </a:lnTo>
                    <a:lnTo>
                      <a:pt x="164" y="5299"/>
                    </a:lnTo>
                    <a:lnTo>
                      <a:pt x="187" y="5299"/>
                    </a:lnTo>
                    <a:lnTo>
                      <a:pt x="212" y="5299"/>
                    </a:lnTo>
                    <a:lnTo>
                      <a:pt x="241" y="5299"/>
                    </a:lnTo>
                    <a:lnTo>
                      <a:pt x="275" y="5299"/>
                    </a:lnTo>
                    <a:lnTo>
                      <a:pt x="313" y="5299"/>
                    </a:lnTo>
                    <a:lnTo>
                      <a:pt x="359" y="5299"/>
                    </a:lnTo>
                    <a:lnTo>
                      <a:pt x="413" y="5299"/>
                    </a:lnTo>
                    <a:lnTo>
                      <a:pt x="476" y="5299"/>
                    </a:lnTo>
                    <a:lnTo>
                      <a:pt x="551" y="5300"/>
                    </a:lnTo>
                    <a:lnTo>
                      <a:pt x="637" y="5300"/>
                    </a:lnTo>
                    <a:lnTo>
                      <a:pt x="637" y="4306"/>
                    </a:lnTo>
                    <a:lnTo>
                      <a:pt x="637" y="3533"/>
                    </a:lnTo>
                    <a:lnTo>
                      <a:pt x="637" y="2318"/>
                    </a:lnTo>
                    <a:lnTo>
                      <a:pt x="637" y="0"/>
                    </a:lnTo>
                    <a:close/>
                  </a:path>
                </a:pathLst>
              </a:custGeom>
              <a:solidFill>
                <a:srgbClr val="8C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0" name="Freeform 2247">
                <a:extLst>
                  <a:ext uri="{FF2B5EF4-FFF2-40B4-BE49-F238E27FC236}">
                    <a16:creationId xmlns:a16="http://schemas.microsoft.com/office/drawing/2014/main" id="{2924196C-E1A0-44EE-8015-DED0664E33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9" y="1555"/>
                <a:ext cx="304" cy="2650"/>
              </a:xfrm>
              <a:custGeom>
                <a:avLst/>
                <a:gdLst>
                  <a:gd name="T0" fmla="*/ 2 w 609"/>
                  <a:gd name="T1" fmla="*/ 0 h 5300"/>
                  <a:gd name="T2" fmla="*/ 2 w 609"/>
                  <a:gd name="T3" fmla="*/ 0 h 5300"/>
                  <a:gd name="T4" fmla="*/ 2 w 609"/>
                  <a:gd name="T5" fmla="*/ 0 h 5300"/>
                  <a:gd name="T6" fmla="*/ 2 w 609"/>
                  <a:gd name="T7" fmla="*/ 0 h 5300"/>
                  <a:gd name="T8" fmla="*/ 1 w 609"/>
                  <a:gd name="T9" fmla="*/ 0 h 5300"/>
                  <a:gd name="T10" fmla="*/ 1 w 609"/>
                  <a:gd name="T11" fmla="*/ 0 h 5300"/>
                  <a:gd name="T12" fmla="*/ 1 w 609"/>
                  <a:gd name="T13" fmla="*/ 0 h 5300"/>
                  <a:gd name="T14" fmla="*/ 1 w 609"/>
                  <a:gd name="T15" fmla="*/ 0 h 5300"/>
                  <a:gd name="T16" fmla="*/ 1 w 609"/>
                  <a:gd name="T17" fmla="*/ 0 h 5300"/>
                  <a:gd name="T18" fmla="*/ 1 w 609"/>
                  <a:gd name="T19" fmla="*/ 0 h 5300"/>
                  <a:gd name="T20" fmla="*/ 1 w 609"/>
                  <a:gd name="T21" fmla="*/ 0 h 5300"/>
                  <a:gd name="T22" fmla="*/ 1 w 609"/>
                  <a:gd name="T23" fmla="*/ 0 h 5300"/>
                  <a:gd name="T24" fmla="*/ 1 w 609"/>
                  <a:gd name="T25" fmla="*/ 0 h 5300"/>
                  <a:gd name="T26" fmla="*/ 0 w 609"/>
                  <a:gd name="T27" fmla="*/ 0 h 5300"/>
                  <a:gd name="T28" fmla="*/ 0 w 609"/>
                  <a:gd name="T29" fmla="*/ 0 h 5300"/>
                  <a:gd name="T30" fmla="*/ 0 w 609"/>
                  <a:gd name="T31" fmla="*/ 0 h 5300"/>
                  <a:gd name="T32" fmla="*/ 0 w 609"/>
                  <a:gd name="T33" fmla="*/ 0 h 5300"/>
                  <a:gd name="T34" fmla="*/ 0 w 609"/>
                  <a:gd name="T35" fmla="*/ 4 h 5300"/>
                  <a:gd name="T36" fmla="*/ 0 w 609"/>
                  <a:gd name="T37" fmla="*/ 7 h 5300"/>
                  <a:gd name="T38" fmla="*/ 0 w 609"/>
                  <a:gd name="T39" fmla="*/ 12 h 5300"/>
                  <a:gd name="T40" fmla="*/ 0 w 609"/>
                  <a:gd name="T41" fmla="*/ 21 h 5300"/>
                  <a:gd name="T42" fmla="*/ 0 w 609"/>
                  <a:gd name="T43" fmla="*/ 21 h 5300"/>
                  <a:gd name="T44" fmla="*/ 0 w 609"/>
                  <a:gd name="T45" fmla="*/ 21 h 5300"/>
                  <a:gd name="T46" fmla="*/ 0 w 609"/>
                  <a:gd name="T47" fmla="*/ 21 h 5300"/>
                  <a:gd name="T48" fmla="*/ 0 w 609"/>
                  <a:gd name="T49" fmla="*/ 21 h 5300"/>
                  <a:gd name="T50" fmla="*/ 0 w 609"/>
                  <a:gd name="T51" fmla="*/ 21 h 5300"/>
                  <a:gd name="T52" fmla="*/ 0 w 609"/>
                  <a:gd name="T53" fmla="*/ 21 h 5300"/>
                  <a:gd name="T54" fmla="*/ 0 w 609"/>
                  <a:gd name="T55" fmla="*/ 21 h 5300"/>
                  <a:gd name="T56" fmla="*/ 0 w 609"/>
                  <a:gd name="T57" fmla="*/ 21 h 5300"/>
                  <a:gd name="T58" fmla="*/ 0 w 609"/>
                  <a:gd name="T59" fmla="*/ 21 h 5300"/>
                  <a:gd name="T60" fmla="*/ 1 w 609"/>
                  <a:gd name="T61" fmla="*/ 21 h 5300"/>
                  <a:gd name="T62" fmla="*/ 1 w 609"/>
                  <a:gd name="T63" fmla="*/ 21 h 5300"/>
                  <a:gd name="T64" fmla="*/ 1 w 609"/>
                  <a:gd name="T65" fmla="*/ 21 h 5300"/>
                  <a:gd name="T66" fmla="*/ 1 w 609"/>
                  <a:gd name="T67" fmla="*/ 21 h 5300"/>
                  <a:gd name="T68" fmla="*/ 1 w 609"/>
                  <a:gd name="T69" fmla="*/ 21 h 5300"/>
                  <a:gd name="T70" fmla="*/ 2 w 609"/>
                  <a:gd name="T71" fmla="*/ 21 h 5300"/>
                  <a:gd name="T72" fmla="*/ 2 w 609"/>
                  <a:gd name="T73" fmla="*/ 21 h 5300"/>
                  <a:gd name="T74" fmla="*/ 2 w 609"/>
                  <a:gd name="T75" fmla="*/ 17 h 5300"/>
                  <a:gd name="T76" fmla="*/ 2 w 609"/>
                  <a:gd name="T77" fmla="*/ 14 h 5300"/>
                  <a:gd name="T78" fmla="*/ 2 w 609"/>
                  <a:gd name="T79" fmla="*/ 10 h 5300"/>
                  <a:gd name="T80" fmla="*/ 2 w 609"/>
                  <a:gd name="T81" fmla="*/ 0 h 530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609"/>
                  <a:gd name="T124" fmla="*/ 0 h 5300"/>
                  <a:gd name="T125" fmla="*/ 609 w 609"/>
                  <a:gd name="T126" fmla="*/ 5300 h 530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609" h="5300">
                    <a:moveTo>
                      <a:pt x="609" y="0"/>
                    </a:moveTo>
                    <a:lnTo>
                      <a:pt x="574" y="0"/>
                    </a:lnTo>
                    <a:lnTo>
                      <a:pt x="544" y="0"/>
                    </a:lnTo>
                    <a:lnTo>
                      <a:pt x="518" y="0"/>
                    </a:lnTo>
                    <a:lnTo>
                      <a:pt x="495" y="0"/>
                    </a:lnTo>
                    <a:lnTo>
                      <a:pt x="473" y="0"/>
                    </a:lnTo>
                    <a:lnTo>
                      <a:pt x="452" y="0"/>
                    </a:lnTo>
                    <a:lnTo>
                      <a:pt x="430" y="0"/>
                    </a:lnTo>
                    <a:lnTo>
                      <a:pt x="406" y="0"/>
                    </a:lnTo>
                    <a:lnTo>
                      <a:pt x="379" y="0"/>
                    </a:lnTo>
                    <a:lnTo>
                      <a:pt x="347" y="0"/>
                    </a:lnTo>
                    <a:lnTo>
                      <a:pt x="310" y="0"/>
                    </a:lnTo>
                    <a:lnTo>
                      <a:pt x="267" y="0"/>
                    </a:lnTo>
                    <a:lnTo>
                      <a:pt x="215" y="0"/>
                    </a:lnTo>
                    <a:lnTo>
                      <a:pt x="154" y="0"/>
                    </a:lnTo>
                    <a:lnTo>
                      <a:pt x="83" y="0"/>
                    </a:lnTo>
                    <a:lnTo>
                      <a:pt x="0" y="0"/>
                    </a:lnTo>
                    <a:lnTo>
                      <a:pt x="0" y="993"/>
                    </a:lnTo>
                    <a:lnTo>
                      <a:pt x="0" y="1765"/>
                    </a:lnTo>
                    <a:lnTo>
                      <a:pt x="0" y="2980"/>
                    </a:lnTo>
                    <a:lnTo>
                      <a:pt x="0" y="5300"/>
                    </a:lnTo>
                    <a:lnTo>
                      <a:pt x="35" y="5300"/>
                    </a:lnTo>
                    <a:lnTo>
                      <a:pt x="65" y="5300"/>
                    </a:lnTo>
                    <a:lnTo>
                      <a:pt x="91" y="5299"/>
                    </a:lnTo>
                    <a:lnTo>
                      <a:pt x="114" y="5299"/>
                    </a:lnTo>
                    <a:lnTo>
                      <a:pt x="136" y="5299"/>
                    </a:lnTo>
                    <a:lnTo>
                      <a:pt x="157" y="5299"/>
                    </a:lnTo>
                    <a:lnTo>
                      <a:pt x="179" y="5299"/>
                    </a:lnTo>
                    <a:lnTo>
                      <a:pt x="203" y="5299"/>
                    </a:lnTo>
                    <a:lnTo>
                      <a:pt x="230" y="5299"/>
                    </a:lnTo>
                    <a:lnTo>
                      <a:pt x="262" y="5299"/>
                    </a:lnTo>
                    <a:lnTo>
                      <a:pt x="299" y="5299"/>
                    </a:lnTo>
                    <a:lnTo>
                      <a:pt x="343" y="5299"/>
                    </a:lnTo>
                    <a:lnTo>
                      <a:pt x="394" y="5299"/>
                    </a:lnTo>
                    <a:lnTo>
                      <a:pt x="455" y="5299"/>
                    </a:lnTo>
                    <a:lnTo>
                      <a:pt x="526" y="5300"/>
                    </a:lnTo>
                    <a:lnTo>
                      <a:pt x="609" y="5300"/>
                    </a:lnTo>
                    <a:lnTo>
                      <a:pt x="609" y="4306"/>
                    </a:lnTo>
                    <a:lnTo>
                      <a:pt x="609" y="3533"/>
                    </a:lnTo>
                    <a:lnTo>
                      <a:pt x="609" y="2318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919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1" name="Freeform 2248">
                <a:extLst>
                  <a:ext uri="{FF2B5EF4-FFF2-40B4-BE49-F238E27FC236}">
                    <a16:creationId xmlns:a16="http://schemas.microsoft.com/office/drawing/2014/main" id="{8D822CE3-A171-4E2C-8766-8B8624CEEF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2" y="1555"/>
                <a:ext cx="291" cy="2650"/>
              </a:xfrm>
              <a:custGeom>
                <a:avLst/>
                <a:gdLst>
                  <a:gd name="T0" fmla="*/ 3 w 582"/>
                  <a:gd name="T1" fmla="*/ 0 h 5300"/>
                  <a:gd name="T2" fmla="*/ 3 w 582"/>
                  <a:gd name="T3" fmla="*/ 0 h 5300"/>
                  <a:gd name="T4" fmla="*/ 3 w 582"/>
                  <a:gd name="T5" fmla="*/ 0 h 5300"/>
                  <a:gd name="T6" fmla="*/ 2 w 582"/>
                  <a:gd name="T7" fmla="*/ 0 h 5300"/>
                  <a:gd name="T8" fmla="*/ 2 w 582"/>
                  <a:gd name="T9" fmla="*/ 0 h 5300"/>
                  <a:gd name="T10" fmla="*/ 2 w 582"/>
                  <a:gd name="T11" fmla="*/ 0 h 5300"/>
                  <a:gd name="T12" fmla="*/ 2 w 582"/>
                  <a:gd name="T13" fmla="*/ 0 h 5300"/>
                  <a:gd name="T14" fmla="*/ 2 w 582"/>
                  <a:gd name="T15" fmla="*/ 0 h 5300"/>
                  <a:gd name="T16" fmla="*/ 2 w 582"/>
                  <a:gd name="T17" fmla="*/ 0 h 5300"/>
                  <a:gd name="T18" fmla="*/ 2 w 582"/>
                  <a:gd name="T19" fmla="*/ 0 h 5300"/>
                  <a:gd name="T20" fmla="*/ 2 w 582"/>
                  <a:gd name="T21" fmla="*/ 0 h 5300"/>
                  <a:gd name="T22" fmla="*/ 2 w 582"/>
                  <a:gd name="T23" fmla="*/ 0 h 5300"/>
                  <a:gd name="T24" fmla="*/ 1 w 582"/>
                  <a:gd name="T25" fmla="*/ 0 h 5300"/>
                  <a:gd name="T26" fmla="*/ 1 w 582"/>
                  <a:gd name="T27" fmla="*/ 0 h 5300"/>
                  <a:gd name="T28" fmla="*/ 1 w 582"/>
                  <a:gd name="T29" fmla="*/ 0 h 5300"/>
                  <a:gd name="T30" fmla="*/ 1 w 582"/>
                  <a:gd name="T31" fmla="*/ 0 h 5300"/>
                  <a:gd name="T32" fmla="*/ 0 w 582"/>
                  <a:gd name="T33" fmla="*/ 0 h 5300"/>
                  <a:gd name="T34" fmla="*/ 0 w 582"/>
                  <a:gd name="T35" fmla="*/ 4 h 5300"/>
                  <a:gd name="T36" fmla="*/ 0 w 582"/>
                  <a:gd name="T37" fmla="*/ 7 h 5300"/>
                  <a:gd name="T38" fmla="*/ 0 w 582"/>
                  <a:gd name="T39" fmla="*/ 12 h 5300"/>
                  <a:gd name="T40" fmla="*/ 0 w 582"/>
                  <a:gd name="T41" fmla="*/ 21 h 5300"/>
                  <a:gd name="T42" fmla="*/ 1 w 582"/>
                  <a:gd name="T43" fmla="*/ 21 h 5300"/>
                  <a:gd name="T44" fmla="*/ 1 w 582"/>
                  <a:gd name="T45" fmla="*/ 21 h 5300"/>
                  <a:gd name="T46" fmla="*/ 1 w 582"/>
                  <a:gd name="T47" fmla="*/ 21 h 5300"/>
                  <a:gd name="T48" fmla="*/ 1 w 582"/>
                  <a:gd name="T49" fmla="*/ 21 h 5300"/>
                  <a:gd name="T50" fmla="*/ 1 w 582"/>
                  <a:gd name="T51" fmla="*/ 21 h 5300"/>
                  <a:gd name="T52" fmla="*/ 1 w 582"/>
                  <a:gd name="T53" fmla="*/ 21 h 5300"/>
                  <a:gd name="T54" fmla="*/ 1 w 582"/>
                  <a:gd name="T55" fmla="*/ 21 h 5300"/>
                  <a:gd name="T56" fmla="*/ 1 w 582"/>
                  <a:gd name="T57" fmla="*/ 21 h 5300"/>
                  <a:gd name="T58" fmla="*/ 1 w 582"/>
                  <a:gd name="T59" fmla="*/ 21 h 5300"/>
                  <a:gd name="T60" fmla="*/ 1 w 582"/>
                  <a:gd name="T61" fmla="*/ 21 h 5300"/>
                  <a:gd name="T62" fmla="*/ 2 w 582"/>
                  <a:gd name="T63" fmla="*/ 21 h 5300"/>
                  <a:gd name="T64" fmla="*/ 2 w 582"/>
                  <a:gd name="T65" fmla="*/ 21 h 5300"/>
                  <a:gd name="T66" fmla="*/ 2 w 582"/>
                  <a:gd name="T67" fmla="*/ 21 h 5300"/>
                  <a:gd name="T68" fmla="*/ 2 w 582"/>
                  <a:gd name="T69" fmla="*/ 21 h 5300"/>
                  <a:gd name="T70" fmla="*/ 2 w 582"/>
                  <a:gd name="T71" fmla="*/ 21 h 5300"/>
                  <a:gd name="T72" fmla="*/ 3 w 582"/>
                  <a:gd name="T73" fmla="*/ 21 h 5300"/>
                  <a:gd name="T74" fmla="*/ 3 w 582"/>
                  <a:gd name="T75" fmla="*/ 17 h 5300"/>
                  <a:gd name="T76" fmla="*/ 3 w 582"/>
                  <a:gd name="T77" fmla="*/ 14 h 5300"/>
                  <a:gd name="T78" fmla="*/ 3 w 582"/>
                  <a:gd name="T79" fmla="*/ 10 h 5300"/>
                  <a:gd name="T80" fmla="*/ 3 w 582"/>
                  <a:gd name="T81" fmla="*/ 0 h 530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82"/>
                  <a:gd name="T124" fmla="*/ 0 h 5300"/>
                  <a:gd name="T125" fmla="*/ 582 w 582"/>
                  <a:gd name="T126" fmla="*/ 5300 h 530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82" h="5300">
                    <a:moveTo>
                      <a:pt x="582" y="0"/>
                    </a:moveTo>
                    <a:lnTo>
                      <a:pt x="549" y="0"/>
                    </a:lnTo>
                    <a:lnTo>
                      <a:pt x="520" y="0"/>
                    </a:lnTo>
                    <a:lnTo>
                      <a:pt x="494" y="0"/>
                    </a:lnTo>
                    <a:lnTo>
                      <a:pt x="473" y="0"/>
                    </a:lnTo>
                    <a:lnTo>
                      <a:pt x="452" y="0"/>
                    </a:lnTo>
                    <a:lnTo>
                      <a:pt x="432" y="0"/>
                    </a:lnTo>
                    <a:lnTo>
                      <a:pt x="410" y="0"/>
                    </a:lnTo>
                    <a:lnTo>
                      <a:pt x="389" y="0"/>
                    </a:lnTo>
                    <a:lnTo>
                      <a:pt x="362" y="0"/>
                    </a:lnTo>
                    <a:lnTo>
                      <a:pt x="332" y="0"/>
                    </a:lnTo>
                    <a:lnTo>
                      <a:pt x="296" y="0"/>
                    </a:lnTo>
                    <a:lnTo>
                      <a:pt x="255" y="0"/>
                    </a:lnTo>
                    <a:lnTo>
                      <a:pt x="205" y="0"/>
                    </a:lnTo>
                    <a:lnTo>
                      <a:pt x="148" y="0"/>
                    </a:lnTo>
                    <a:lnTo>
                      <a:pt x="80" y="0"/>
                    </a:lnTo>
                    <a:lnTo>
                      <a:pt x="0" y="0"/>
                    </a:lnTo>
                    <a:lnTo>
                      <a:pt x="0" y="993"/>
                    </a:lnTo>
                    <a:lnTo>
                      <a:pt x="0" y="1765"/>
                    </a:lnTo>
                    <a:lnTo>
                      <a:pt x="0" y="2980"/>
                    </a:lnTo>
                    <a:lnTo>
                      <a:pt x="0" y="5300"/>
                    </a:lnTo>
                    <a:lnTo>
                      <a:pt x="34" y="5300"/>
                    </a:lnTo>
                    <a:lnTo>
                      <a:pt x="63" y="5300"/>
                    </a:lnTo>
                    <a:lnTo>
                      <a:pt x="87" y="5299"/>
                    </a:lnTo>
                    <a:lnTo>
                      <a:pt x="110" y="5299"/>
                    </a:lnTo>
                    <a:lnTo>
                      <a:pt x="129" y="5299"/>
                    </a:lnTo>
                    <a:lnTo>
                      <a:pt x="150" y="5299"/>
                    </a:lnTo>
                    <a:lnTo>
                      <a:pt x="171" y="5299"/>
                    </a:lnTo>
                    <a:lnTo>
                      <a:pt x="194" y="5299"/>
                    </a:lnTo>
                    <a:lnTo>
                      <a:pt x="220" y="5299"/>
                    </a:lnTo>
                    <a:lnTo>
                      <a:pt x="250" y="5299"/>
                    </a:lnTo>
                    <a:lnTo>
                      <a:pt x="286" y="5299"/>
                    </a:lnTo>
                    <a:lnTo>
                      <a:pt x="327" y="5299"/>
                    </a:lnTo>
                    <a:lnTo>
                      <a:pt x="377" y="5299"/>
                    </a:lnTo>
                    <a:lnTo>
                      <a:pt x="435" y="5299"/>
                    </a:lnTo>
                    <a:lnTo>
                      <a:pt x="503" y="5300"/>
                    </a:lnTo>
                    <a:lnTo>
                      <a:pt x="582" y="5300"/>
                    </a:lnTo>
                    <a:lnTo>
                      <a:pt x="582" y="4306"/>
                    </a:lnTo>
                    <a:lnTo>
                      <a:pt x="582" y="3533"/>
                    </a:lnTo>
                    <a:lnTo>
                      <a:pt x="582" y="2318"/>
                    </a:lnTo>
                    <a:lnTo>
                      <a:pt x="582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2" name="Freeform 2249">
                <a:extLst>
                  <a:ext uri="{FF2B5EF4-FFF2-40B4-BE49-F238E27FC236}">
                    <a16:creationId xmlns:a16="http://schemas.microsoft.com/office/drawing/2014/main" id="{9901B1D7-BECA-4C01-86B0-3E9C73CACE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6" y="1555"/>
                <a:ext cx="277" cy="2650"/>
              </a:xfrm>
              <a:custGeom>
                <a:avLst/>
                <a:gdLst>
                  <a:gd name="T0" fmla="*/ 3 w 554"/>
                  <a:gd name="T1" fmla="*/ 0 h 5300"/>
                  <a:gd name="T2" fmla="*/ 3 w 554"/>
                  <a:gd name="T3" fmla="*/ 0 h 5300"/>
                  <a:gd name="T4" fmla="*/ 2 w 554"/>
                  <a:gd name="T5" fmla="*/ 0 h 5300"/>
                  <a:gd name="T6" fmla="*/ 2 w 554"/>
                  <a:gd name="T7" fmla="*/ 0 h 5300"/>
                  <a:gd name="T8" fmla="*/ 2 w 554"/>
                  <a:gd name="T9" fmla="*/ 0 h 5300"/>
                  <a:gd name="T10" fmla="*/ 2 w 554"/>
                  <a:gd name="T11" fmla="*/ 0 h 5300"/>
                  <a:gd name="T12" fmla="*/ 2 w 554"/>
                  <a:gd name="T13" fmla="*/ 0 h 5300"/>
                  <a:gd name="T14" fmla="*/ 2 w 554"/>
                  <a:gd name="T15" fmla="*/ 0 h 5300"/>
                  <a:gd name="T16" fmla="*/ 2 w 554"/>
                  <a:gd name="T17" fmla="*/ 0 h 5300"/>
                  <a:gd name="T18" fmla="*/ 2 w 554"/>
                  <a:gd name="T19" fmla="*/ 0 h 5300"/>
                  <a:gd name="T20" fmla="*/ 2 w 554"/>
                  <a:gd name="T21" fmla="*/ 0 h 5300"/>
                  <a:gd name="T22" fmla="*/ 2 w 554"/>
                  <a:gd name="T23" fmla="*/ 0 h 5300"/>
                  <a:gd name="T24" fmla="*/ 1 w 554"/>
                  <a:gd name="T25" fmla="*/ 0 h 5300"/>
                  <a:gd name="T26" fmla="*/ 1 w 554"/>
                  <a:gd name="T27" fmla="*/ 0 h 5300"/>
                  <a:gd name="T28" fmla="*/ 1 w 554"/>
                  <a:gd name="T29" fmla="*/ 0 h 5300"/>
                  <a:gd name="T30" fmla="*/ 1 w 554"/>
                  <a:gd name="T31" fmla="*/ 0 h 5300"/>
                  <a:gd name="T32" fmla="*/ 0 w 554"/>
                  <a:gd name="T33" fmla="*/ 0 h 5300"/>
                  <a:gd name="T34" fmla="*/ 0 w 554"/>
                  <a:gd name="T35" fmla="*/ 4 h 5300"/>
                  <a:gd name="T36" fmla="*/ 0 w 554"/>
                  <a:gd name="T37" fmla="*/ 7 h 5300"/>
                  <a:gd name="T38" fmla="*/ 0 w 554"/>
                  <a:gd name="T39" fmla="*/ 12 h 5300"/>
                  <a:gd name="T40" fmla="*/ 0 w 554"/>
                  <a:gd name="T41" fmla="*/ 21 h 5300"/>
                  <a:gd name="T42" fmla="*/ 1 w 554"/>
                  <a:gd name="T43" fmla="*/ 21 h 5300"/>
                  <a:gd name="T44" fmla="*/ 1 w 554"/>
                  <a:gd name="T45" fmla="*/ 21 h 5300"/>
                  <a:gd name="T46" fmla="*/ 1 w 554"/>
                  <a:gd name="T47" fmla="*/ 21 h 5300"/>
                  <a:gd name="T48" fmla="*/ 1 w 554"/>
                  <a:gd name="T49" fmla="*/ 21 h 5300"/>
                  <a:gd name="T50" fmla="*/ 1 w 554"/>
                  <a:gd name="T51" fmla="*/ 21 h 5300"/>
                  <a:gd name="T52" fmla="*/ 1 w 554"/>
                  <a:gd name="T53" fmla="*/ 21 h 5300"/>
                  <a:gd name="T54" fmla="*/ 1 w 554"/>
                  <a:gd name="T55" fmla="*/ 21 h 5300"/>
                  <a:gd name="T56" fmla="*/ 1 w 554"/>
                  <a:gd name="T57" fmla="*/ 21 h 5300"/>
                  <a:gd name="T58" fmla="*/ 1 w 554"/>
                  <a:gd name="T59" fmla="*/ 21 h 5300"/>
                  <a:gd name="T60" fmla="*/ 1 w 554"/>
                  <a:gd name="T61" fmla="*/ 21 h 5300"/>
                  <a:gd name="T62" fmla="*/ 2 w 554"/>
                  <a:gd name="T63" fmla="*/ 21 h 5300"/>
                  <a:gd name="T64" fmla="*/ 2 w 554"/>
                  <a:gd name="T65" fmla="*/ 21 h 5300"/>
                  <a:gd name="T66" fmla="*/ 2 w 554"/>
                  <a:gd name="T67" fmla="*/ 21 h 5300"/>
                  <a:gd name="T68" fmla="*/ 2 w 554"/>
                  <a:gd name="T69" fmla="*/ 21 h 5300"/>
                  <a:gd name="T70" fmla="*/ 2 w 554"/>
                  <a:gd name="T71" fmla="*/ 21 h 5300"/>
                  <a:gd name="T72" fmla="*/ 3 w 554"/>
                  <a:gd name="T73" fmla="*/ 21 h 5300"/>
                  <a:gd name="T74" fmla="*/ 3 w 554"/>
                  <a:gd name="T75" fmla="*/ 17 h 5300"/>
                  <a:gd name="T76" fmla="*/ 3 w 554"/>
                  <a:gd name="T77" fmla="*/ 14 h 5300"/>
                  <a:gd name="T78" fmla="*/ 3 w 554"/>
                  <a:gd name="T79" fmla="*/ 10 h 5300"/>
                  <a:gd name="T80" fmla="*/ 3 w 554"/>
                  <a:gd name="T81" fmla="*/ 0 h 530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54"/>
                  <a:gd name="T124" fmla="*/ 0 h 5300"/>
                  <a:gd name="T125" fmla="*/ 554 w 554"/>
                  <a:gd name="T126" fmla="*/ 5300 h 530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54" h="5300">
                    <a:moveTo>
                      <a:pt x="554" y="0"/>
                    </a:moveTo>
                    <a:lnTo>
                      <a:pt x="522" y="0"/>
                    </a:lnTo>
                    <a:lnTo>
                      <a:pt x="496" y="0"/>
                    </a:lnTo>
                    <a:lnTo>
                      <a:pt x="471" y="0"/>
                    </a:lnTo>
                    <a:lnTo>
                      <a:pt x="451" y="0"/>
                    </a:lnTo>
                    <a:lnTo>
                      <a:pt x="431" y="0"/>
                    </a:lnTo>
                    <a:lnTo>
                      <a:pt x="411" y="0"/>
                    </a:lnTo>
                    <a:lnTo>
                      <a:pt x="392" y="0"/>
                    </a:lnTo>
                    <a:lnTo>
                      <a:pt x="370" y="0"/>
                    </a:lnTo>
                    <a:lnTo>
                      <a:pt x="345" y="0"/>
                    </a:lnTo>
                    <a:lnTo>
                      <a:pt x="316" y="0"/>
                    </a:lnTo>
                    <a:lnTo>
                      <a:pt x="282" y="0"/>
                    </a:lnTo>
                    <a:lnTo>
                      <a:pt x="242" y="0"/>
                    </a:lnTo>
                    <a:lnTo>
                      <a:pt x="196" y="0"/>
                    </a:lnTo>
                    <a:lnTo>
                      <a:pt x="140" y="0"/>
                    </a:lnTo>
                    <a:lnTo>
                      <a:pt x="75" y="0"/>
                    </a:lnTo>
                    <a:lnTo>
                      <a:pt x="0" y="0"/>
                    </a:lnTo>
                    <a:lnTo>
                      <a:pt x="0" y="993"/>
                    </a:lnTo>
                    <a:lnTo>
                      <a:pt x="0" y="1765"/>
                    </a:lnTo>
                    <a:lnTo>
                      <a:pt x="0" y="2980"/>
                    </a:lnTo>
                    <a:lnTo>
                      <a:pt x="0" y="5300"/>
                    </a:lnTo>
                    <a:lnTo>
                      <a:pt x="33" y="5300"/>
                    </a:lnTo>
                    <a:lnTo>
                      <a:pt x="59" y="5300"/>
                    </a:lnTo>
                    <a:lnTo>
                      <a:pt x="83" y="5299"/>
                    </a:lnTo>
                    <a:lnTo>
                      <a:pt x="104" y="5299"/>
                    </a:lnTo>
                    <a:lnTo>
                      <a:pt x="123" y="5299"/>
                    </a:lnTo>
                    <a:lnTo>
                      <a:pt x="143" y="5299"/>
                    </a:lnTo>
                    <a:lnTo>
                      <a:pt x="163" y="5299"/>
                    </a:lnTo>
                    <a:lnTo>
                      <a:pt x="185" y="5299"/>
                    </a:lnTo>
                    <a:lnTo>
                      <a:pt x="210" y="5299"/>
                    </a:lnTo>
                    <a:lnTo>
                      <a:pt x="239" y="5299"/>
                    </a:lnTo>
                    <a:lnTo>
                      <a:pt x="272" y="5299"/>
                    </a:lnTo>
                    <a:lnTo>
                      <a:pt x="312" y="5299"/>
                    </a:lnTo>
                    <a:lnTo>
                      <a:pt x="358" y="5299"/>
                    </a:lnTo>
                    <a:lnTo>
                      <a:pt x="415" y="5299"/>
                    </a:lnTo>
                    <a:lnTo>
                      <a:pt x="479" y="5300"/>
                    </a:lnTo>
                    <a:lnTo>
                      <a:pt x="554" y="5300"/>
                    </a:lnTo>
                    <a:lnTo>
                      <a:pt x="554" y="4306"/>
                    </a:lnTo>
                    <a:lnTo>
                      <a:pt x="554" y="3533"/>
                    </a:lnTo>
                    <a:lnTo>
                      <a:pt x="554" y="2318"/>
                    </a:lnTo>
                    <a:lnTo>
                      <a:pt x="554" y="0"/>
                    </a:ln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3" name="Freeform 2250">
                <a:extLst>
                  <a:ext uri="{FF2B5EF4-FFF2-40B4-BE49-F238E27FC236}">
                    <a16:creationId xmlns:a16="http://schemas.microsoft.com/office/drawing/2014/main" id="{99388648-8CF6-406B-AD4C-714083A23B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" y="1555"/>
                <a:ext cx="263" cy="2650"/>
              </a:xfrm>
              <a:custGeom>
                <a:avLst/>
                <a:gdLst>
                  <a:gd name="T0" fmla="*/ 2 w 527"/>
                  <a:gd name="T1" fmla="*/ 0 h 5300"/>
                  <a:gd name="T2" fmla="*/ 1 w 527"/>
                  <a:gd name="T3" fmla="*/ 0 h 5300"/>
                  <a:gd name="T4" fmla="*/ 1 w 527"/>
                  <a:gd name="T5" fmla="*/ 0 h 5300"/>
                  <a:gd name="T6" fmla="*/ 1 w 527"/>
                  <a:gd name="T7" fmla="*/ 0 h 5300"/>
                  <a:gd name="T8" fmla="*/ 1 w 527"/>
                  <a:gd name="T9" fmla="*/ 0 h 5300"/>
                  <a:gd name="T10" fmla="*/ 1 w 527"/>
                  <a:gd name="T11" fmla="*/ 0 h 5300"/>
                  <a:gd name="T12" fmla="*/ 1 w 527"/>
                  <a:gd name="T13" fmla="*/ 0 h 5300"/>
                  <a:gd name="T14" fmla="*/ 1 w 527"/>
                  <a:gd name="T15" fmla="*/ 0 h 5300"/>
                  <a:gd name="T16" fmla="*/ 1 w 527"/>
                  <a:gd name="T17" fmla="*/ 0 h 5300"/>
                  <a:gd name="T18" fmla="*/ 1 w 527"/>
                  <a:gd name="T19" fmla="*/ 0 h 5300"/>
                  <a:gd name="T20" fmla="*/ 1 w 527"/>
                  <a:gd name="T21" fmla="*/ 0 h 5300"/>
                  <a:gd name="T22" fmla="*/ 1 w 527"/>
                  <a:gd name="T23" fmla="*/ 0 h 5300"/>
                  <a:gd name="T24" fmla="*/ 0 w 527"/>
                  <a:gd name="T25" fmla="*/ 0 h 5300"/>
                  <a:gd name="T26" fmla="*/ 0 w 527"/>
                  <a:gd name="T27" fmla="*/ 0 h 5300"/>
                  <a:gd name="T28" fmla="*/ 0 w 527"/>
                  <a:gd name="T29" fmla="*/ 0 h 5300"/>
                  <a:gd name="T30" fmla="*/ 0 w 527"/>
                  <a:gd name="T31" fmla="*/ 0 h 5300"/>
                  <a:gd name="T32" fmla="*/ 0 w 527"/>
                  <a:gd name="T33" fmla="*/ 0 h 5300"/>
                  <a:gd name="T34" fmla="*/ 0 w 527"/>
                  <a:gd name="T35" fmla="*/ 4 h 5300"/>
                  <a:gd name="T36" fmla="*/ 0 w 527"/>
                  <a:gd name="T37" fmla="*/ 7 h 5300"/>
                  <a:gd name="T38" fmla="*/ 0 w 527"/>
                  <a:gd name="T39" fmla="*/ 12 h 5300"/>
                  <a:gd name="T40" fmla="*/ 0 w 527"/>
                  <a:gd name="T41" fmla="*/ 21 h 5300"/>
                  <a:gd name="T42" fmla="*/ 0 w 527"/>
                  <a:gd name="T43" fmla="*/ 21 h 5300"/>
                  <a:gd name="T44" fmla="*/ 0 w 527"/>
                  <a:gd name="T45" fmla="*/ 21 h 5300"/>
                  <a:gd name="T46" fmla="*/ 0 w 527"/>
                  <a:gd name="T47" fmla="*/ 21 h 5300"/>
                  <a:gd name="T48" fmla="*/ 0 w 527"/>
                  <a:gd name="T49" fmla="*/ 21 h 5300"/>
                  <a:gd name="T50" fmla="*/ 0 w 527"/>
                  <a:gd name="T51" fmla="*/ 21 h 5300"/>
                  <a:gd name="T52" fmla="*/ 0 w 527"/>
                  <a:gd name="T53" fmla="*/ 21 h 5300"/>
                  <a:gd name="T54" fmla="*/ 0 w 527"/>
                  <a:gd name="T55" fmla="*/ 21 h 5300"/>
                  <a:gd name="T56" fmla="*/ 0 w 527"/>
                  <a:gd name="T57" fmla="*/ 21 h 5300"/>
                  <a:gd name="T58" fmla="*/ 0 w 527"/>
                  <a:gd name="T59" fmla="*/ 21 h 5300"/>
                  <a:gd name="T60" fmla="*/ 0 w 527"/>
                  <a:gd name="T61" fmla="*/ 21 h 5300"/>
                  <a:gd name="T62" fmla="*/ 1 w 527"/>
                  <a:gd name="T63" fmla="*/ 21 h 5300"/>
                  <a:gd name="T64" fmla="*/ 1 w 527"/>
                  <a:gd name="T65" fmla="*/ 21 h 5300"/>
                  <a:gd name="T66" fmla="*/ 1 w 527"/>
                  <a:gd name="T67" fmla="*/ 21 h 5300"/>
                  <a:gd name="T68" fmla="*/ 1 w 527"/>
                  <a:gd name="T69" fmla="*/ 21 h 5300"/>
                  <a:gd name="T70" fmla="*/ 1 w 527"/>
                  <a:gd name="T71" fmla="*/ 21 h 5300"/>
                  <a:gd name="T72" fmla="*/ 2 w 527"/>
                  <a:gd name="T73" fmla="*/ 21 h 5300"/>
                  <a:gd name="T74" fmla="*/ 2 w 527"/>
                  <a:gd name="T75" fmla="*/ 17 h 5300"/>
                  <a:gd name="T76" fmla="*/ 2 w 527"/>
                  <a:gd name="T77" fmla="*/ 14 h 5300"/>
                  <a:gd name="T78" fmla="*/ 2 w 527"/>
                  <a:gd name="T79" fmla="*/ 10 h 5300"/>
                  <a:gd name="T80" fmla="*/ 2 w 527"/>
                  <a:gd name="T81" fmla="*/ 0 h 530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27"/>
                  <a:gd name="T124" fmla="*/ 0 h 5300"/>
                  <a:gd name="T125" fmla="*/ 527 w 527"/>
                  <a:gd name="T126" fmla="*/ 5300 h 530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27" h="5300">
                    <a:moveTo>
                      <a:pt x="527" y="0"/>
                    </a:moveTo>
                    <a:lnTo>
                      <a:pt x="497" y="0"/>
                    </a:lnTo>
                    <a:lnTo>
                      <a:pt x="470" y="0"/>
                    </a:lnTo>
                    <a:lnTo>
                      <a:pt x="448" y="0"/>
                    </a:lnTo>
                    <a:lnTo>
                      <a:pt x="429" y="0"/>
                    </a:lnTo>
                    <a:lnTo>
                      <a:pt x="409" y="0"/>
                    </a:lnTo>
                    <a:lnTo>
                      <a:pt x="391" y="0"/>
                    </a:lnTo>
                    <a:lnTo>
                      <a:pt x="372" y="0"/>
                    </a:lnTo>
                    <a:lnTo>
                      <a:pt x="351" y="0"/>
                    </a:lnTo>
                    <a:lnTo>
                      <a:pt x="328" y="0"/>
                    </a:lnTo>
                    <a:lnTo>
                      <a:pt x="301" y="0"/>
                    </a:lnTo>
                    <a:lnTo>
                      <a:pt x="269" y="0"/>
                    </a:lnTo>
                    <a:lnTo>
                      <a:pt x="231" y="0"/>
                    </a:lnTo>
                    <a:lnTo>
                      <a:pt x="186" y="0"/>
                    </a:lnTo>
                    <a:lnTo>
                      <a:pt x="134" y="0"/>
                    </a:lnTo>
                    <a:lnTo>
                      <a:pt x="72" y="0"/>
                    </a:lnTo>
                    <a:lnTo>
                      <a:pt x="0" y="0"/>
                    </a:lnTo>
                    <a:lnTo>
                      <a:pt x="0" y="993"/>
                    </a:lnTo>
                    <a:lnTo>
                      <a:pt x="0" y="1765"/>
                    </a:lnTo>
                    <a:lnTo>
                      <a:pt x="0" y="2980"/>
                    </a:lnTo>
                    <a:lnTo>
                      <a:pt x="0" y="5300"/>
                    </a:lnTo>
                    <a:lnTo>
                      <a:pt x="30" y="5300"/>
                    </a:lnTo>
                    <a:lnTo>
                      <a:pt x="57" y="5300"/>
                    </a:lnTo>
                    <a:lnTo>
                      <a:pt x="78" y="5299"/>
                    </a:lnTo>
                    <a:lnTo>
                      <a:pt x="98" y="5299"/>
                    </a:lnTo>
                    <a:lnTo>
                      <a:pt x="118" y="5299"/>
                    </a:lnTo>
                    <a:lnTo>
                      <a:pt x="136" y="5299"/>
                    </a:lnTo>
                    <a:lnTo>
                      <a:pt x="155" y="5299"/>
                    </a:lnTo>
                    <a:lnTo>
                      <a:pt x="175" y="5299"/>
                    </a:lnTo>
                    <a:lnTo>
                      <a:pt x="198" y="5299"/>
                    </a:lnTo>
                    <a:lnTo>
                      <a:pt x="226" y="5299"/>
                    </a:lnTo>
                    <a:lnTo>
                      <a:pt x="258" y="5299"/>
                    </a:lnTo>
                    <a:lnTo>
                      <a:pt x="296" y="5299"/>
                    </a:lnTo>
                    <a:lnTo>
                      <a:pt x="341" y="5299"/>
                    </a:lnTo>
                    <a:lnTo>
                      <a:pt x="393" y="5299"/>
                    </a:lnTo>
                    <a:lnTo>
                      <a:pt x="455" y="5300"/>
                    </a:lnTo>
                    <a:lnTo>
                      <a:pt x="527" y="5300"/>
                    </a:lnTo>
                    <a:lnTo>
                      <a:pt x="527" y="4306"/>
                    </a:lnTo>
                    <a:lnTo>
                      <a:pt x="527" y="3533"/>
                    </a:lnTo>
                    <a:lnTo>
                      <a:pt x="527" y="2318"/>
                    </a:lnTo>
                    <a:lnTo>
                      <a:pt x="527" y="0"/>
                    </a:lnTo>
                    <a:close/>
                  </a:path>
                </a:pathLst>
              </a:custGeom>
              <a:solidFill>
                <a:srgbClr val="A3A3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4" name="Freeform 2251">
                <a:extLst>
                  <a:ext uri="{FF2B5EF4-FFF2-40B4-BE49-F238E27FC236}">
                    <a16:creationId xmlns:a16="http://schemas.microsoft.com/office/drawing/2014/main" id="{1FE6C92C-3724-4E8E-B337-81D8A30B6F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3" y="1555"/>
                <a:ext cx="249" cy="2650"/>
              </a:xfrm>
              <a:custGeom>
                <a:avLst/>
                <a:gdLst>
                  <a:gd name="T0" fmla="*/ 1 w 500"/>
                  <a:gd name="T1" fmla="*/ 0 h 5300"/>
                  <a:gd name="T2" fmla="*/ 1 w 500"/>
                  <a:gd name="T3" fmla="*/ 0 h 5300"/>
                  <a:gd name="T4" fmla="*/ 1 w 500"/>
                  <a:gd name="T5" fmla="*/ 0 h 5300"/>
                  <a:gd name="T6" fmla="*/ 1 w 500"/>
                  <a:gd name="T7" fmla="*/ 0 h 5300"/>
                  <a:gd name="T8" fmla="*/ 1 w 500"/>
                  <a:gd name="T9" fmla="*/ 0 h 5300"/>
                  <a:gd name="T10" fmla="*/ 1 w 500"/>
                  <a:gd name="T11" fmla="*/ 0 h 5300"/>
                  <a:gd name="T12" fmla="*/ 1 w 500"/>
                  <a:gd name="T13" fmla="*/ 0 h 5300"/>
                  <a:gd name="T14" fmla="*/ 1 w 500"/>
                  <a:gd name="T15" fmla="*/ 0 h 5300"/>
                  <a:gd name="T16" fmla="*/ 1 w 500"/>
                  <a:gd name="T17" fmla="*/ 0 h 5300"/>
                  <a:gd name="T18" fmla="*/ 1 w 500"/>
                  <a:gd name="T19" fmla="*/ 0 h 5300"/>
                  <a:gd name="T20" fmla="*/ 1 w 500"/>
                  <a:gd name="T21" fmla="*/ 0 h 5300"/>
                  <a:gd name="T22" fmla="*/ 0 w 500"/>
                  <a:gd name="T23" fmla="*/ 0 h 5300"/>
                  <a:gd name="T24" fmla="*/ 0 w 500"/>
                  <a:gd name="T25" fmla="*/ 0 h 5300"/>
                  <a:gd name="T26" fmla="*/ 0 w 500"/>
                  <a:gd name="T27" fmla="*/ 0 h 5300"/>
                  <a:gd name="T28" fmla="*/ 0 w 500"/>
                  <a:gd name="T29" fmla="*/ 0 h 5300"/>
                  <a:gd name="T30" fmla="*/ 0 w 500"/>
                  <a:gd name="T31" fmla="*/ 0 h 5300"/>
                  <a:gd name="T32" fmla="*/ 0 w 500"/>
                  <a:gd name="T33" fmla="*/ 0 h 5300"/>
                  <a:gd name="T34" fmla="*/ 0 w 500"/>
                  <a:gd name="T35" fmla="*/ 4 h 5300"/>
                  <a:gd name="T36" fmla="*/ 0 w 500"/>
                  <a:gd name="T37" fmla="*/ 7 h 5300"/>
                  <a:gd name="T38" fmla="*/ 0 w 500"/>
                  <a:gd name="T39" fmla="*/ 12 h 5300"/>
                  <a:gd name="T40" fmla="*/ 0 w 500"/>
                  <a:gd name="T41" fmla="*/ 21 h 5300"/>
                  <a:gd name="T42" fmla="*/ 0 w 500"/>
                  <a:gd name="T43" fmla="*/ 21 h 5300"/>
                  <a:gd name="T44" fmla="*/ 0 w 500"/>
                  <a:gd name="T45" fmla="*/ 21 h 5300"/>
                  <a:gd name="T46" fmla="*/ 0 w 500"/>
                  <a:gd name="T47" fmla="*/ 21 h 5300"/>
                  <a:gd name="T48" fmla="*/ 0 w 500"/>
                  <a:gd name="T49" fmla="*/ 21 h 5300"/>
                  <a:gd name="T50" fmla="*/ 0 w 500"/>
                  <a:gd name="T51" fmla="*/ 21 h 5300"/>
                  <a:gd name="T52" fmla="*/ 0 w 500"/>
                  <a:gd name="T53" fmla="*/ 21 h 5300"/>
                  <a:gd name="T54" fmla="*/ 0 w 500"/>
                  <a:gd name="T55" fmla="*/ 21 h 5300"/>
                  <a:gd name="T56" fmla="*/ 0 w 500"/>
                  <a:gd name="T57" fmla="*/ 21 h 5300"/>
                  <a:gd name="T58" fmla="*/ 0 w 500"/>
                  <a:gd name="T59" fmla="*/ 21 h 5300"/>
                  <a:gd name="T60" fmla="*/ 0 w 500"/>
                  <a:gd name="T61" fmla="*/ 21 h 5300"/>
                  <a:gd name="T62" fmla="*/ 0 w 500"/>
                  <a:gd name="T63" fmla="*/ 21 h 5300"/>
                  <a:gd name="T64" fmla="*/ 1 w 500"/>
                  <a:gd name="T65" fmla="*/ 21 h 5300"/>
                  <a:gd name="T66" fmla="*/ 1 w 500"/>
                  <a:gd name="T67" fmla="*/ 21 h 5300"/>
                  <a:gd name="T68" fmla="*/ 1 w 500"/>
                  <a:gd name="T69" fmla="*/ 21 h 5300"/>
                  <a:gd name="T70" fmla="*/ 1 w 500"/>
                  <a:gd name="T71" fmla="*/ 21 h 5300"/>
                  <a:gd name="T72" fmla="*/ 1 w 500"/>
                  <a:gd name="T73" fmla="*/ 21 h 5300"/>
                  <a:gd name="T74" fmla="*/ 1 w 500"/>
                  <a:gd name="T75" fmla="*/ 17 h 5300"/>
                  <a:gd name="T76" fmla="*/ 1 w 500"/>
                  <a:gd name="T77" fmla="*/ 14 h 5300"/>
                  <a:gd name="T78" fmla="*/ 1 w 500"/>
                  <a:gd name="T79" fmla="*/ 10 h 5300"/>
                  <a:gd name="T80" fmla="*/ 1 w 500"/>
                  <a:gd name="T81" fmla="*/ 0 h 530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00"/>
                  <a:gd name="T124" fmla="*/ 0 h 5300"/>
                  <a:gd name="T125" fmla="*/ 500 w 500"/>
                  <a:gd name="T126" fmla="*/ 5300 h 530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00" h="5300">
                    <a:moveTo>
                      <a:pt x="500" y="0"/>
                    </a:moveTo>
                    <a:lnTo>
                      <a:pt x="471" y="0"/>
                    </a:lnTo>
                    <a:lnTo>
                      <a:pt x="447" y="0"/>
                    </a:lnTo>
                    <a:lnTo>
                      <a:pt x="425" y="0"/>
                    </a:lnTo>
                    <a:lnTo>
                      <a:pt x="407" y="0"/>
                    </a:lnTo>
                    <a:lnTo>
                      <a:pt x="388" y="0"/>
                    </a:lnTo>
                    <a:lnTo>
                      <a:pt x="371" y="0"/>
                    </a:lnTo>
                    <a:lnTo>
                      <a:pt x="353" y="0"/>
                    </a:lnTo>
                    <a:lnTo>
                      <a:pt x="333" y="0"/>
                    </a:lnTo>
                    <a:lnTo>
                      <a:pt x="311" y="0"/>
                    </a:lnTo>
                    <a:lnTo>
                      <a:pt x="286" y="0"/>
                    </a:lnTo>
                    <a:lnTo>
                      <a:pt x="255" y="0"/>
                    </a:lnTo>
                    <a:lnTo>
                      <a:pt x="219" y="0"/>
                    </a:lnTo>
                    <a:lnTo>
                      <a:pt x="176" y="0"/>
                    </a:lnTo>
                    <a:lnTo>
                      <a:pt x="127" y="0"/>
                    </a:lnTo>
                    <a:lnTo>
                      <a:pt x="68" y="0"/>
                    </a:lnTo>
                    <a:lnTo>
                      <a:pt x="0" y="0"/>
                    </a:lnTo>
                    <a:lnTo>
                      <a:pt x="0" y="993"/>
                    </a:lnTo>
                    <a:lnTo>
                      <a:pt x="0" y="1765"/>
                    </a:lnTo>
                    <a:lnTo>
                      <a:pt x="0" y="2980"/>
                    </a:lnTo>
                    <a:lnTo>
                      <a:pt x="0" y="5300"/>
                    </a:lnTo>
                    <a:lnTo>
                      <a:pt x="29" y="5300"/>
                    </a:lnTo>
                    <a:lnTo>
                      <a:pt x="53" y="5300"/>
                    </a:lnTo>
                    <a:lnTo>
                      <a:pt x="75" y="5299"/>
                    </a:lnTo>
                    <a:lnTo>
                      <a:pt x="93" y="5299"/>
                    </a:lnTo>
                    <a:lnTo>
                      <a:pt x="112" y="5299"/>
                    </a:lnTo>
                    <a:lnTo>
                      <a:pt x="129" y="5299"/>
                    </a:lnTo>
                    <a:lnTo>
                      <a:pt x="148" y="5299"/>
                    </a:lnTo>
                    <a:lnTo>
                      <a:pt x="167" y="5299"/>
                    </a:lnTo>
                    <a:lnTo>
                      <a:pt x="189" y="5299"/>
                    </a:lnTo>
                    <a:lnTo>
                      <a:pt x="214" y="5299"/>
                    </a:lnTo>
                    <a:lnTo>
                      <a:pt x="245" y="5299"/>
                    </a:lnTo>
                    <a:lnTo>
                      <a:pt x="281" y="5299"/>
                    </a:lnTo>
                    <a:lnTo>
                      <a:pt x="324" y="5299"/>
                    </a:lnTo>
                    <a:lnTo>
                      <a:pt x="373" y="5299"/>
                    </a:lnTo>
                    <a:lnTo>
                      <a:pt x="432" y="5300"/>
                    </a:lnTo>
                    <a:lnTo>
                      <a:pt x="500" y="5300"/>
                    </a:lnTo>
                    <a:lnTo>
                      <a:pt x="500" y="4306"/>
                    </a:lnTo>
                    <a:lnTo>
                      <a:pt x="500" y="3533"/>
                    </a:lnTo>
                    <a:lnTo>
                      <a:pt x="500" y="2318"/>
                    </a:lnTo>
                    <a:lnTo>
                      <a:pt x="500" y="0"/>
                    </a:lnTo>
                    <a:close/>
                  </a:path>
                </a:pathLst>
              </a:custGeom>
              <a:solidFill>
                <a:srgbClr val="AA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5" name="Freeform 2252">
                <a:extLst>
                  <a:ext uri="{FF2B5EF4-FFF2-40B4-BE49-F238E27FC236}">
                    <a16:creationId xmlns:a16="http://schemas.microsoft.com/office/drawing/2014/main" id="{4FF4B974-A602-4038-8EB5-D3D2332E7C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7" y="1555"/>
                <a:ext cx="235" cy="2650"/>
              </a:xfrm>
              <a:custGeom>
                <a:avLst/>
                <a:gdLst>
                  <a:gd name="T0" fmla="*/ 1 w 471"/>
                  <a:gd name="T1" fmla="*/ 0 h 5300"/>
                  <a:gd name="T2" fmla="*/ 1 w 471"/>
                  <a:gd name="T3" fmla="*/ 0 h 5300"/>
                  <a:gd name="T4" fmla="*/ 1 w 471"/>
                  <a:gd name="T5" fmla="*/ 0 h 5300"/>
                  <a:gd name="T6" fmla="*/ 1 w 471"/>
                  <a:gd name="T7" fmla="*/ 0 h 5300"/>
                  <a:gd name="T8" fmla="*/ 1 w 471"/>
                  <a:gd name="T9" fmla="*/ 0 h 5300"/>
                  <a:gd name="T10" fmla="*/ 1 w 471"/>
                  <a:gd name="T11" fmla="*/ 0 h 5300"/>
                  <a:gd name="T12" fmla="*/ 1 w 471"/>
                  <a:gd name="T13" fmla="*/ 0 h 5300"/>
                  <a:gd name="T14" fmla="*/ 1 w 471"/>
                  <a:gd name="T15" fmla="*/ 0 h 5300"/>
                  <a:gd name="T16" fmla="*/ 1 w 471"/>
                  <a:gd name="T17" fmla="*/ 0 h 5300"/>
                  <a:gd name="T18" fmla="*/ 1 w 471"/>
                  <a:gd name="T19" fmla="*/ 0 h 5300"/>
                  <a:gd name="T20" fmla="*/ 1 w 471"/>
                  <a:gd name="T21" fmla="*/ 0 h 5300"/>
                  <a:gd name="T22" fmla="*/ 0 w 471"/>
                  <a:gd name="T23" fmla="*/ 0 h 5300"/>
                  <a:gd name="T24" fmla="*/ 0 w 471"/>
                  <a:gd name="T25" fmla="*/ 0 h 5300"/>
                  <a:gd name="T26" fmla="*/ 0 w 471"/>
                  <a:gd name="T27" fmla="*/ 0 h 5300"/>
                  <a:gd name="T28" fmla="*/ 0 w 471"/>
                  <a:gd name="T29" fmla="*/ 0 h 5300"/>
                  <a:gd name="T30" fmla="*/ 0 w 471"/>
                  <a:gd name="T31" fmla="*/ 0 h 5300"/>
                  <a:gd name="T32" fmla="*/ 0 w 471"/>
                  <a:gd name="T33" fmla="*/ 0 h 5300"/>
                  <a:gd name="T34" fmla="*/ 0 w 471"/>
                  <a:gd name="T35" fmla="*/ 4 h 5300"/>
                  <a:gd name="T36" fmla="*/ 0 w 471"/>
                  <a:gd name="T37" fmla="*/ 7 h 5300"/>
                  <a:gd name="T38" fmla="*/ 0 w 471"/>
                  <a:gd name="T39" fmla="*/ 12 h 5300"/>
                  <a:gd name="T40" fmla="*/ 0 w 471"/>
                  <a:gd name="T41" fmla="*/ 21 h 5300"/>
                  <a:gd name="T42" fmla="*/ 0 w 471"/>
                  <a:gd name="T43" fmla="*/ 21 h 5300"/>
                  <a:gd name="T44" fmla="*/ 0 w 471"/>
                  <a:gd name="T45" fmla="*/ 21 h 5300"/>
                  <a:gd name="T46" fmla="*/ 0 w 471"/>
                  <a:gd name="T47" fmla="*/ 21 h 5300"/>
                  <a:gd name="T48" fmla="*/ 0 w 471"/>
                  <a:gd name="T49" fmla="*/ 21 h 5300"/>
                  <a:gd name="T50" fmla="*/ 0 w 471"/>
                  <a:gd name="T51" fmla="*/ 21 h 5300"/>
                  <a:gd name="T52" fmla="*/ 0 w 471"/>
                  <a:gd name="T53" fmla="*/ 21 h 5300"/>
                  <a:gd name="T54" fmla="*/ 0 w 471"/>
                  <a:gd name="T55" fmla="*/ 21 h 5300"/>
                  <a:gd name="T56" fmla="*/ 0 w 471"/>
                  <a:gd name="T57" fmla="*/ 21 h 5300"/>
                  <a:gd name="T58" fmla="*/ 0 w 471"/>
                  <a:gd name="T59" fmla="*/ 21 h 5300"/>
                  <a:gd name="T60" fmla="*/ 0 w 471"/>
                  <a:gd name="T61" fmla="*/ 21 h 5300"/>
                  <a:gd name="T62" fmla="*/ 0 w 471"/>
                  <a:gd name="T63" fmla="*/ 21 h 5300"/>
                  <a:gd name="T64" fmla="*/ 1 w 471"/>
                  <a:gd name="T65" fmla="*/ 21 h 5300"/>
                  <a:gd name="T66" fmla="*/ 1 w 471"/>
                  <a:gd name="T67" fmla="*/ 21 h 5300"/>
                  <a:gd name="T68" fmla="*/ 1 w 471"/>
                  <a:gd name="T69" fmla="*/ 21 h 5300"/>
                  <a:gd name="T70" fmla="*/ 1 w 471"/>
                  <a:gd name="T71" fmla="*/ 21 h 5300"/>
                  <a:gd name="T72" fmla="*/ 1 w 471"/>
                  <a:gd name="T73" fmla="*/ 21 h 5300"/>
                  <a:gd name="T74" fmla="*/ 1 w 471"/>
                  <a:gd name="T75" fmla="*/ 17 h 5300"/>
                  <a:gd name="T76" fmla="*/ 1 w 471"/>
                  <a:gd name="T77" fmla="*/ 14 h 5300"/>
                  <a:gd name="T78" fmla="*/ 1 w 471"/>
                  <a:gd name="T79" fmla="*/ 10 h 5300"/>
                  <a:gd name="T80" fmla="*/ 1 w 471"/>
                  <a:gd name="T81" fmla="*/ 0 h 530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71"/>
                  <a:gd name="T124" fmla="*/ 0 h 5300"/>
                  <a:gd name="T125" fmla="*/ 471 w 471"/>
                  <a:gd name="T126" fmla="*/ 5300 h 530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71" h="5300">
                    <a:moveTo>
                      <a:pt x="471" y="0"/>
                    </a:moveTo>
                    <a:lnTo>
                      <a:pt x="444" y="0"/>
                    </a:lnTo>
                    <a:lnTo>
                      <a:pt x="421" y="0"/>
                    </a:lnTo>
                    <a:lnTo>
                      <a:pt x="401" y="0"/>
                    </a:lnTo>
                    <a:lnTo>
                      <a:pt x="383" y="0"/>
                    </a:lnTo>
                    <a:lnTo>
                      <a:pt x="366" y="0"/>
                    </a:lnTo>
                    <a:lnTo>
                      <a:pt x="350" y="0"/>
                    </a:lnTo>
                    <a:lnTo>
                      <a:pt x="333" y="0"/>
                    </a:lnTo>
                    <a:lnTo>
                      <a:pt x="315" y="0"/>
                    </a:lnTo>
                    <a:lnTo>
                      <a:pt x="293" y="0"/>
                    </a:lnTo>
                    <a:lnTo>
                      <a:pt x="269" y="0"/>
                    </a:lnTo>
                    <a:lnTo>
                      <a:pt x="240" y="0"/>
                    </a:lnTo>
                    <a:lnTo>
                      <a:pt x="206" y="0"/>
                    </a:lnTo>
                    <a:lnTo>
                      <a:pt x="166" y="0"/>
                    </a:lnTo>
                    <a:lnTo>
                      <a:pt x="119" y="0"/>
                    </a:lnTo>
                    <a:lnTo>
                      <a:pt x="65" y="0"/>
                    </a:lnTo>
                    <a:lnTo>
                      <a:pt x="0" y="0"/>
                    </a:lnTo>
                    <a:lnTo>
                      <a:pt x="0" y="993"/>
                    </a:lnTo>
                    <a:lnTo>
                      <a:pt x="0" y="1765"/>
                    </a:lnTo>
                    <a:lnTo>
                      <a:pt x="0" y="2980"/>
                    </a:lnTo>
                    <a:lnTo>
                      <a:pt x="0" y="5300"/>
                    </a:lnTo>
                    <a:lnTo>
                      <a:pt x="28" y="5300"/>
                    </a:lnTo>
                    <a:lnTo>
                      <a:pt x="51" y="5300"/>
                    </a:lnTo>
                    <a:lnTo>
                      <a:pt x="70" y="5299"/>
                    </a:lnTo>
                    <a:lnTo>
                      <a:pt x="88" y="5299"/>
                    </a:lnTo>
                    <a:lnTo>
                      <a:pt x="105" y="5299"/>
                    </a:lnTo>
                    <a:lnTo>
                      <a:pt x="121" y="5299"/>
                    </a:lnTo>
                    <a:lnTo>
                      <a:pt x="138" y="5299"/>
                    </a:lnTo>
                    <a:lnTo>
                      <a:pt x="157" y="5299"/>
                    </a:lnTo>
                    <a:lnTo>
                      <a:pt x="178" y="5299"/>
                    </a:lnTo>
                    <a:lnTo>
                      <a:pt x="202" y="5299"/>
                    </a:lnTo>
                    <a:lnTo>
                      <a:pt x="231" y="5299"/>
                    </a:lnTo>
                    <a:lnTo>
                      <a:pt x="265" y="5299"/>
                    </a:lnTo>
                    <a:lnTo>
                      <a:pt x="304" y="5299"/>
                    </a:lnTo>
                    <a:lnTo>
                      <a:pt x="351" y="5299"/>
                    </a:lnTo>
                    <a:lnTo>
                      <a:pt x="407" y="5300"/>
                    </a:lnTo>
                    <a:lnTo>
                      <a:pt x="471" y="5300"/>
                    </a:lnTo>
                    <a:lnTo>
                      <a:pt x="471" y="4306"/>
                    </a:lnTo>
                    <a:lnTo>
                      <a:pt x="471" y="3533"/>
                    </a:lnTo>
                    <a:lnTo>
                      <a:pt x="471" y="2318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6" name="Freeform 2253">
                <a:extLst>
                  <a:ext uri="{FF2B5EF4-FFF2-40B4-BE49-F238E27FC236}">
                    <a16:creationId xmlns:a16="http://schemas.microsoft.com/office/drawing/2014/main" id="{8E7D3E7F-E0E5-4466-A3B9-1E429E454E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0" y="1555"/>
                <a:ext cx="222" cy="2650"/>
              </a:xfrm>
              <a:custGeom>
                <a:avLst/>
                <a:gdLst>
                  <a:gd name="T0" fmla="*/ 2 w 444"/>
                  <a:gd name="T1" fmla="*/ 0 h 5300"/>
                  <a:gd name="T2" fmla="*/ 2 w 444"/>
                  <a:gd name="T3" fmla="*/ 0 h 5300"/>
                  <a:gd name="T4" fmla="*/ 2 w 444"/>
                  <a:gd name="T5" fmla="*/ 0 h 5300"/>
                  <a:gd name="T6" fmla="*/ 2 w 444"/>
                  <a:gd name="T7" fmla="*/ 0 h 5300"/>
                  <a:gd name="T8" fmla="*/ 2 w 444"/>
                  <a:gd name="T9" fmla="*/ 0 h 5300"/>
                  <a:gd name="T10" fmla="*/ 2 w 444"/>
                  <a:gd name="T11" fmla="*/ 0 h 5300"/>
                  <a:gd name="T12" fmla="*/ 2 w 444"/>
                  <a:gd name="T13" fmla="*/ 0 h 5300"/>
                  <a:gd name="T14" fmla="*/ 2 w 444"/>
                  <a:gd name="T15" fmla="*/ 0 h 5300"/>
                  <a:gd name="T16" fmla="*/ 2 w 444"/>
                  <a:gd name="T17" fmla="*/ 0 h 5300"/>
                  <a:gd name="T18" fmla="*/ 2 w 444"/>
                  <a:gd name="T19" fmla="*/ 0 h 5300"/>
                  <a:gd name="T20" fmla="*/ 1 w 444"/>
                  <a:gd name="T21" fmla="*/ 0 h 5300"/>
                  <a:gd name="T22" fmla="*/ 1 w 444"/>
                  <a:gd name="T23" fmla="*/ 0 h 5300"/>
                  <a:gd name="T24" fmla="*/ 1 w 444"/>
                  <a:gd name="T25" fmla="*/ 0 h 5300"/>
                  <a:gd name="T26" fmla="*/ 1 w 444"/>
                  <a:gd name="T27" fmla="*/ 0 h 5300"/>
                  <a:gd name="T28" fmla="*/ 1 w 444"/>
                  <a:gd name="T29" fmla="*/ 0 h 5300"/>
                  <a:gd name="T30" fmla="*/ 1 w 444"/>
                  <a:gd name="T31" fmla="*/ 0 h 5300"/>
                  <a:gd name="T32" fmla="*/ 0 w 444"/>
                  <a:gd name="T33" fmla="*/ 0 h 5300"/>
                  <a:gd name="T34" fmla="*/ 0 w 444"/>
                  <a:gd name="T35" fmla="*/ 4 h 5300"/>
                  <a:gd name="T36" fmla="*/ 0 w 444"/>
                  <a:gd name="T37" fmla="*/ 7 h 5300"/>
                  <a:gd name="T38" fmla="*/ 0 w 444"/>
                  <a:gd name="T39" fmla="*/ 12 h 5300"/>
                  <a:gd name="T40" fmla="*/ 0 w 444"/>
                  <a:gd name="T41" fmla="*/ 21 h 5300"/>
                  <a:gd name="T42" fmla="*/ 1 w 444"/>
                  <a:gd name="T43" fmla="*/ 21 h 5300"/>
                  <a:gd name="T44" fmla="*/ 1 w 444"/>
                  <a:gd name="T45" fmla="*/ 21 h 5300"/>
                  <a:gd name="T46" fmla="*/ 1 w 444"/>
                  <a:gd name="T47" fmla="*/ 21 h 5300"/>
                  <a:gd name="T48" fmla="*/ 1 w 444"/>
                  <a:gd name="T49" fmla="*/ 21 h 5300"/>
                  <a:gd name="T50" fmla="*/ 1 w 444"/>
                  <a:gd name="T51" fmla="*/ 21 h 5300"/>
                  <a:gd name="T52" fmla="*/ 1 w 444"/>
                  <a:gd name="T53" fmla="*/ 21 h 5300"/>
                  <a:gd name="T54" fmla="*/ 1 w 444"/>
                  <a:gd name="T55" fmla="*/ 21 h 5300"/>
                  <a:gd name="T56" fmla="*/ 1 w 444"/>
                  <a:gd name="T57" fmla="*/ 21 h 5300"/>
                  <a:gd name="T58" fmla="*/ 1 w 444"/>
                  <a:gd name="T59" fmla="*/ 21 h 5300"/>
                  <a:gd name="T60" fmla="*/ 1 w 444"/>
                  <a:gd name="T61" fmla="*/ 21 h 5300"/>
                  <a:gd name="T62" fmla="*/ 1 w 444"/>
                  <a:gd name="T63" fmla="*/ 21 h 5300"/>
                  <a:gd name="T64" fmla="*/ 1 w 444"/>
                  <a:gd name="T65" fmla="*/ 21 h 5300"/>
                  <a:gd name="T66" fmla="*/ 2 w 444"/>
                  <a:gd name="T67" fmla="*/ 21 h 5300"/>
                  <a:gd name="T68" fmla="*/ 2 w 444"/>
                  <a:gd name="T69" fmla="*/ 21 h 5300"/>
                  <a:gd name="T70" fmla="*/ 2 w 444"/>
                  <a:gd name="T71" fmla="*/ 21 h 5300"/>
                  <a:gd name="T72" fmla="*/ 2 w 444"/>
                  <a:gd name="T73" fmla="*/ 21 h 5300"/>
                  <a:gd name="T74" fmla="*/ 2 w 444"/>
                  <a:gd name="T75" fmla="*/ 17 h 5300"/>
                  <a:gd name="T76" fmla="*/ 2 w 444"/>
                  <a:gd name="T77" fmla="*/ 14 h 5300"/>
                  <a:gd name="T78" fmla="*/ 2 w 444"/>
                  <a:gd name="T79" fmla="*/ 10 h 5300"/>
                  <a:gd name="T80" fmla="*/ 2 w 444"/>
                  <a:gd name="T81" fmla="*/ 0 h 530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44"/>
                  <a:gd name="T124" fmla="*/ 0 h 5300"/>
                  <a:gd name="T125" fmla="*/ 444 w 444"/>
                  <a:gd name="T126" fmla="*/ 5300 h 530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44" h="5300">
                    <a:moveTo>
                      <a:pt x="444" y="0"/>
                    </a:moveTo>
                    <a:lnTo>
                      <a:pt x="418" y="0"/>
                    </a:lnTo>
                    <a:lnTo>
                      <a:pt x="396" y="0"/>
                    </a:lnTo>
                    <a:lnTo>
                      <a:pt x="378" y="0"/>
                    </a:lnTo>
                    <a:lnTo>
                      <a:pt x="361" y="0"/>
                    </a:lnTo>
                    <a:lnTo>
                      <a:pt x="344" y="0"/>
                    </a:lnTo>
                    <a:lnTo>
                      <a:pt x="329" y="0"/>
                    </a:lnTo>
                    <a:lnTo>
                      <a:pt x="313" y="0"/>
                    </a:lnTo>
                    <a:lnTo>
                      <a:pt x="296" y="0"/>
                    </a:lnTo>
                    <a:lnTo>
                      <a:pt x="276" y="0"/>
                    </a:lnTo>
                    <a:lnTo>
                      <a:pt x="253" y="0"/>
                    </a:lnTo>
                    <a:lnTo>
                      <a:pt x="226" y="0"/>
                    </a:lnTo>
                    <a:lnTo>
                      <a:pt x="195" y="0"/>
                    </a:lnTo>
                    <a:lnTo>
                      <a:pt x="157" y="0"/>
                    </a:lnTo>
                    <a:lnTo>
                      <a:pt x="112" y="0"/>
                    </a:lnTo>
                    <a:lnTo>
                      <a:pt x="60" y="0"/>
                    </a:lnTo>
                    <a:lnTo>
                      <a:pt x="0" y="0"/>
                    </a:lnTo>
                    <a:lnTo>
                      <a:pt x="0" y="993"/>
                    </a:lnTo>
                    <a:lnTo>
                      <a:pt x="0" y="1765"/>
                    </a:lnTo>
                    <a:lnTo>
                      <a:pt x="0" y="2980"/>
                    </a:lnTo>
                    <a:lnTo>
                      <a:pt x="0" y="5300"/>
                    </a:lnTo>
                    <a:lnTo>
                      <a:pt x="25" y="5300"/>
                    </a:lnTo>
                    <a:lnTo>
                      <a:pt x="47" y="5300"/>
                    </a:lnTo>
                    <a:lnTo>
                      <a:pt x="66" y="5299"/>
                    </a:lnTo>
                    <a:lnTo>
                      <a:pt x="83" y="5299"/>
                    </a:lnTo>
                    <a:lnTo>
                      <a:pt x="99" y="5299"/>
                    </a:lnTo>
                    <a:lnTo>
                      <a:pt x="114" y="5299"/>
                    </a:lnTo>
                    <a:lnTo>
                      <a:pt x="130" y="5299"/>
                    </a:lnTo>
                    <a:lnTo>
                      <a:pt x="147" y="5299"/>
                    </a:lnTo>
                    <a:lnTo>
                      <a:pt x="167" y="5299"/>
                    </a:lnTo>
                    <a:lnTo>
                      <a:pt x="190" y="5299"/>
                    </a:lnTo>
                    <a:lnTo>
                      <a:pt x="218" y="5299"/>
                    </a:lnTo>
                    <a:lnTo>
                      <a:pt x="249" y="5299"/>
                    </a:lnTo>
                    <a:lnTo>
                      <a:pt x="287" y="5299"/>
                    </a:lnTo>
                    <a:lnTo>
                      <a:pt x="332" y="5299"/>
                    </a:lnTo>
                    <a:lnTo>
                      <a:pt x="384" y="5300"/>
                    </a:lnTo>
                    <a:lnTo>
                      <a:pt x="444" y="5300"/>
                    </a:lnTo>
                    <a:lnTo>
                      <a:pt x="444" y="4306"/>
                    </a:lnTo>
                    <a:lnTo>
                      <a:pt x="444" y="3533"/>
                    </a:lnTo>
                    <a:lnTo>
                      <a:pt x="444" y="2318"/>
                    </a:lnTo>
                    <a:lnTo>
                      <a:pt x="444" y="0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7" name="Freeform 2254">
                <a:extLst>
                  <a:ext uri="{FF2B5EF4-FFF2-40B4-BE49-F238E27FC236}">
                    <a16:creationId xmlns:a16="http://schemas.microsoft.com/office/drawing/2014/main" id="{81509B5F-30B1-4A2A-8515-7084E22833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3" y="1555"/>
                <a:ext cx="209" cy="2650"/>
              </a:xfrm>
              <a:custGeom>
                <a:avLst/>
                <a:gdLst>
                  <a:gd name="T0" fmla="*/ 2 w 417"/>
                  <a:gd name="T1" fmla="*/ 0 h 5300"/>
                  <a:gd name="T2" fmla="*/ 2 w 417"/>
                  <a:gd name="T3" fmla="*/ 0 h 5300"/>
                  <a:gd name="T4" fmla="*/ 2 w 417"/>
                  <a:gd name="T5" fmla="*/ 0 h 5300"/>
                  <a:gd name="T6" fmla="*/ 2 w 417"/>
                  <a:gd name="T7" fmla="*/ 0 h 5300"/>
                  <a:gd name="T8" fmla="*/ 2 w 417"/>
                  <a:gd name="T9" fmla="*/ 0 h 5300"/>
                  <a:gd name="T10" fmla="*/ 2 w 417"/>
                  <a:gd name="T11" fmla="*/ 0 h 5300"/>
                  <a:gd name="T12" fmla="*/ 2 w 417"/>
                  <a:gd name="T13" fmla="*/ 0 h 5300"/>
                  <a:gd name="T14" fmla="*/ 2 w 417"/>
                  <a:gd name="T15" fmla="*/ 0 h 5300"/>
                  <a:gd name="T16" fmla="*/ 2 w 417"/>
                  <a:gd name="T17" fmla="*/ 0 h 5300"/>
                  <a:gd name="T18" fmla="*/ 2 w 417"/>
                  <a:gd name="T19" fmla="*/ 0 h 5300"/>
                  <a:gd name="T20" fmla="*/ 1 w 417"/>
                  <a:gd name="T21" fmla="*/ 0 h 5300"/>
                  <a:gd name="T22" fmla="*/ 1 w 417"/>
                  <a:gd name="T23" fmla="*/ 0 h 5300"/>
                  <a:gd name="T24" fmla="*/ 1 w 417"/>
                  <a:gd name="T25" fmla="*/ 0 h 5300"/>
                  <a:gd name="T26" fmla="*/ 1 w 417"/>
                  <a:gd name="T27" fmla="*/ 0 h 5300"/>
                  <a:gd name="T28" fmla="*/ 1 w 417"/>
                  <a:gd name="T29" fmla="*/ 0 h 5300"/>
                  <a:gd name="T30" fmla="*/ 1 w 417"/>
                  <a:gd name="T31" fmla="*/ 0 h 5300"/>
                  <a:gd name="T32" fmla="*/ 0 w 417"/>
                  <a:gd name="T33" fmla="*/ 0 h 5300"/>
                  <a:gd name="T34" fmla="*/ 0 w 417"/>
                  <a:gd name="T35" fmla="*/ 4 h 5300"/>
                  <a:gd name="T36" fmla="*/ 0 w 417"/>
                  <a:gd name="T37" fmla="*/ 7 h 5300"/>
                  <a:gd name="T38" fmla="*/ 0 w 417"/>
                  <a:gd name="T39" fmla="*/ 12 h 5300"/>
                  <a:gd name="T40" fmla="*/ 0 w 417"/>
                  <a:gd name="T41" fmla="*/ 21 h 5300"/>
                  <a:gd name="T42" fmla="*/ 1 w 417"/>
                  <a:gd name="T43" fmla="*/ 21 h 5300"/>
                  <a:gd name="T44" fmla="*/ 1 w 417"/>
                  <a:gd name="T45" fmla="*/ 21 h 5300"/>
                  <a:gd name="T46" fmla="*/ 1 w 417"/>
                  <a:gd name="T47" fmla="*/ 21 h 5300"/>
                  <a:gd name="T48" fmla="*/ 1 w 417"/>
                  <a:gd name="T49" fmla="*/ 21 h 5300"/>
                  <a:gd name="T50" fmla="*/ 1 w 417"/>
                  <a:gd name="T51" fmla="*/ 21 h 5300"/>
                  <a:gd name="T52" fmla="*/ 1 w 417"/>
                  <a:gd name="T53" fmla="*/ 21 h 5300"/>
                  <a:gd name="T54" fmla="*/ 1 w 417"/>
                  <a:gd name="T55" fmla="*/ 21 h 5300"/>
                  <a:gd name="T56" fmla="*/ 1 w 417"/>
                  <a:gd name="T57" fmla="*/ 21 h 5300"/>
                  <a:gd name="T58" fmla="*/ 1 w 417"/>
                  <a:gd name="T59" fmla="*/ 21 h 5300"/>
                  <a:gd name="T60" fmla="*/ 1 w 417"/>
                  <a:gd name="T61" fmla="*/ 21 h 5300"/>
                  <a:gd name="T62" fmla="*/ 1 w 417"/>
                  <a:gd name="T63" fmla="*/ 21 h 5300"/>
                  <a:gd name="T64" fmla="*/ 1 w 417"/>
                  <a:gd name="T65" fmla="*/ 21 h 5300"/>
                  <a:gd name="T66" fmla="*/ 2 w 417"/>
                  <a:gd name="T67" fmla="*/ 21 h 5300"/>
                  <a:gd name="T68" fmla="*/ 2 w 417"/>
                  <a:gd name="T69" fmla="*/ 21 h 5300"/>
                  <a:gd name="T70" fmla="*/ 2 w 417"/>
                  <a:gd name="T71" fmla="*/ 21 h 5300"/>
                  <a:gd name="T72" fmla="*/ 2 w 417"/>
                  <a:gd name="T73" fmla="*/ 21 h 5300"/>
                  <a:gd name="T74" fmla="*/ 2 w 417"/>
                  <a:gd name="T75" fmla="*/ 17 h 5300"/>
                  <a:gd name="T76" fmla="*/ 2 w 417"/>
                  <a:gd name="T77" fmla="*/ 14 h 5300"/>
                  <a:gd name="T78" fmla="*/ 2 w 417"/>
                  <a:gd name="T79" fmla="*/ 10 h 5300"/>
                  <a:gd name="T80" fmla="*/ 2 w 417"/>
                  <a:gd name="T81" fmla="*/ 0 h 530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17"/>
                  <a:gd name="T124" fmla="*/ 0 h 5300"/>
                  <a:gd name="T125" fmla="*/ 417 w 417"/>
                  <a:gd name="T126" fmla="*/ 5300 h 530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17" h="5300">
                    <a:moveTo>
                      <a:pt x="417" y="0"/>
                    </a:moveTo>
                    <a:lnTo>
                      <a:pt x="393" y="0"/>
                    </a:lnTo>
                    <a:lnTo>
                      <a:pt x="372" y="0"/>
                    </a:lnTo>
                    <a:lnTo>
                      <a:pt x="355" y="0"/>
                    </a:lnTo>
                    <a:lnTo>
                      <a:pt x="339" y="0"/>
                    </a:lnTo>
                    <a:lnTo>
                      <a:pt x="324" y="0"/>
                    </a:lnTo>
                    <a:lnTo>
                      <a:pt x="310" y="0"/>
                    </a:lnTo>
                    <a:lnTo>
                      <a:pt x="295" y="0"/>
                    </a:lnTo>
                    <a:lnTo>
                      <a:pt x="278" y="0"/>
                    </a:lnTo>
                    <a:lnTo>
                      <a:pt x="259" y="0"/>
                    </a:lnTo>
                    <a:lnTo>
                      <a:pt x="238" y="0"/>
                    </a:lnTo>
                    <a:lnTo>
                      <a:pt x="213" y="0"/>
                    </a:lnTo>
                    <a:lnTo>
                      <a:pt x="183" y="0"/>
                    </a:lnTo>
                    <a:lnTo>
                      <a:pt x="147" y="0"/>
                    </a:lnTo>
                    <a:lnTo>
                      <a:pt x="106" y="0"/>
                    </a:lnTo>
                    <a:lnTo>
                      <a:pt x="56" y="0"/>
                    </a:lnTo>
                    <a:lnTo>
                      <a:pt x="0" y="0"/>
                    </a:lnTo>
                    <a:lnTo>
                      <a:pt x="0" y="993"/>
                    </a:lnTo>
                    <a:lnTo>
                      <a:pt x="0" y="1765"/>
                    </a:lnTo>
                    <a:lnTo>
                      <a:pt x="0" y="2980"/>
                    </a:lnTo>
                    <a:lnTo>
                      <a:pt x="0" y="5300"/>
                    </a:lnTo>
                    <a:lnTo>
                      <a:pt x="24" y="5300"/>
                    </a:lnTo>
                    <a:lnTo>
                      <a:pt x="44" y="5300"/>
                    </a:lnTo>
                    <a:lnTo>
                      <a:pt x="62" y="5299"/>
                    </a:lnTo>
                    <a:lnTo>
                      <a:pt x="78" y="5299"/>
                    </a:lnTo>
                    <a:lnTo>
                      <a:pt x="92" y="5299"/>
                    </a:lnTo>
                    <a:lnTo>
                      <a:pt x="107" y="5299"/>
                    </a:lnTo>
                    <a:lnTo>
                      <a:pt x="122" y="5299"/>
                    </a:lnTo>
                    <a:lnTo>
                      <a:pt x="138" y="5299"/>
                    </a:lnTo>
                    <a:lnTo>
                      <a:pt x="157" y="5299"/>
                    </a:lnTo>
                    <a:lnTo>
                      <a:pt x="178" y="5299"/>
                    </a:lnTo>
                    <a:lnTo>
                      <a:pt x="204" y="5299"/>
                    </a:lnTo>
                    <a:lnTo>
                      <a:pt x="234" y="5299"/>
                    </a:lnTo>
                    <a:lnTo>
                      <a:pt x="269" y="5299"/>
                    </a:lnTo>
                    <a:lnTo>
                      <a:pt x="311" y="5299"/>
                    </a:lnTo>
                    <a:lnTo>
                      <a:pt x="360" y="5300"/>
                    </a:lnTo>
                    <a:lnTo>
                      <a:pt x="417" y="5300"/>
                    </a:lnTo>
                    <a:lnTo>
                      <a:pt x="417" y="4306"/>
                    </a:lnTo>
                    <a:lnTo>
                      <a:pt x="417" y="3533"/>
                    </a:lnTo>
                    <a:lnTo>
                      <a:pt x="417" y="2318"/>
                    </a:lnTo>
                    <a:lnTo>
                      <a:pt x="417" y="0"/>
                    </a:lnTo>
                    <a:close/>
                  </a:path>
                </a:pathLst>
              </a:custGeom>
              <a:solidFill>
                <a:srgbClr val="BC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8" name="Freeform 2255">
                <a:extLst>
                  <a:ext uri="{FF2B5EF4-FFF2-40B4-BE49-F238E27FC236}">
                    <a16:creationId xmlns:a16="http://schemas.microsoft.com/office/drawing/2014/main" id="{00D5EA5F-2B69-4451-B17A-974C8A5968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7" y="1555"/>
                <a:ext cx="195" cy="2650"/>
              </a:xfrm>
              <a:custGeom>
                <a:avLst/>
                <a:gdLst>
                  <a:gd name="T0" fmla="*/ 2 w 389"/>
                  <a:gd name="T1" fmla="*/ 0 h 5300"/>
                  <a:gd name="T2" fmla="*/ 2 w 389"/>
                  <a:gd name="T3" fmla="*/ 0 h 5300"/>
                  <a:gd name="T4" fmla="*/ 2 w 389"/>
                  <a:gd name="T5" fmla="*/ 0 h 5300"/>
                  <a:gd name="T6" fmla="*/ 2 w 389"/>
                  <a:gd name="T7" fmla="*/ 0 h 5300"/>
                  <a:gd name="T8" fmla="*/ 2 w 389"/>
                  <a:gd name="T9" fmla="*/ 0 h 5300"/>
                  <a:gd name="T10" fmla="*/ 2 w 389"/>
                  <a:gd name="T11" fmla="*/ 0 h 5300"/>
                  <a:gd name="T12" fmla="*/ 2 w 389"/>
                  <a:gd name="T13" fmla="*/ 0 h 5300"/>
                  <a:gd name="T14" fmla="*/ 2 w 389"/>
                  <a:gd name="T15" fmla="*/ 0 h 5300"/>
                  <a:gd name="T16" fmla="*/ 2 w 389"/>
                  <a:gd name="T17" fmla="*/ 0 h 5300"/>
                  <a:gd name="T18" fmla="*/ 1 w 389"/>
                  <a:gd name="T19" fmla="*/ 0 h 5300"/>
                  <a:gd name="T20" fmla="*/ 1 w 389"/>
                  <a:gd name="T21" fmla="*/ 0 h 5300"/>
                  <a:gd name="T22" fmla="*/ 1 w 389"/>
                  <a:gd name="T23" fmla="*/ 0 h 5300"/>
                  <a:gd name="T24" fmla="*/ 1 w 389"/>
                  <a:gd name="T25" fmla="*/ 0 h 5300"/>
                  <a:gd name="T26" fmla="*/ 1 w 389"/>
                  <a:gd name="T27" fmla="*/ 0 h 5300"/>
                  <a:gd name="T28" fmla="*/ 1 w 389"/>
                  <a:gd name="T29" fmla="*/ 0 h 5300"/>
                  <a:gd name="T30" fmla="*/ 1 w 389"/>
                  <a:gd name="T31" fmla="*/ 0 h 5300"/>
                  <a:gd name="T32" fmla="*/ 0 w 389"/>
                  <a:gd name="T33" fmla="*/ 0 h 5300"/>
                  <a:gd name="T34" fmla="*/ 0 w 389"/>
                  <a:gd name="T35" fmla="*/ 4 h 5300"/>
                  <a:gd name="T36" fmla="*/ 0 w 389"/>
                  <a:gd name="T37" fmla="*/ 7 h 5300"/>
                  <a:gd name="T38" fmla="*/ 0 w 389"/>
                  <a:gd name="T39" fmla="*/ 12 h 5300"/>
                  <a:gd name="T40" fmla="*/ 0 w 389"/>
                  <a:gd name="T41" fmla="*/ 21 h 5300"/>
                  <a:gd name="T42" fmla="*/ 1 w 389"/>
                  <a:gd name="T43" fmla="*/ 21 h 5300"/>
                  <a:gd name="T44" fmla="*/ 1 w 389"/>
                  <a:gd name="T45" fmla="*/ 21 h 5300"/>
                  <a:gd name="T46" fmla="*/ 1 w 389"/>
                  <a:gd name="T47" fmla="*/ 21 h 5300"/>
                  <a:gd name="T48" fmla="*/ 1 w 389"/>
                  <a:gd name="T49" fmla="*/ 21 h 5300"/>
                  <a:gd name="T50" fmla="*/ 1 w 389"/>
                  <a:gd name="T51" fmla="*/ 21 h 5300"/>
                  <a:gd name="T52" fmla="*/ 1 w 389"/>
                  <a:gd name="T53" fmla="*/ 21 h 5300"/>
                  <a:gd name="T54" fmla="*/ 1 w 389"/>
                  <a:gd name="T55" fmla="*/ 21 h 5300"/>
                  <a:gd name="T56" fmla="*/ 1 w 389"/>
                  <a:gd name="T57" fmla="*/ 21 h 5300"/>
                  <a:gd name="T58" fmla="*/ 1 w 389"/>
                  <a:gd name="T59" fmla="*/ 21 h 5300"/>
                  <a:gd name="T60" fmla="*/ 1 w 389"/>
                  <a:gd name="T61" fmla="*/ 21 h 5300"/>
                  <a:gd name="T62" fmla="*/ 1 w 389"/>
                  <a:gd name="T63" fmla="*/ 21 h 5300"/>
                  <a:gd name="T64" fmla="*/ 1 w 389"/>
                  <a:gd name="T65" fmla="*/ 21 h 5300"/>
                  <a:gd name="T66" fmla="*/ 1 w 389"/>
                  <a:gd name="T67" fmla="*/ 21 h 5300"/>
                  <a:gd name="T68" fmla="*/ 2 w 389"/>
                  <a:gd name="T69" fmla="*/ 21 h 5300"/>
                  <a:gd name="T70" fmla="*/ 2 w 389"/>
                  <a:gd name="T71" fmla="*/ 21 h 5300"/>
                  <a:gd name="T72" fmla="*/ 2 w 389"/>
                  <a:gd name="T73" fmla="*/ 21 h 5300"/>
                  <a:gd name="T74" fmla="*/ 2 w 389"/>
                  <a:gd name="T75" fmla="*/ 17 h 5300"/>
                  <a:gd name="T76" fmla="*/ 2 w 389"/>
                  <a:gd name="T77" fmla="*/ 14 h 5300"/>
                  <a:gd name="T78" fmla="*/ 2 w 389"/>
                  <a:gd name="T79" fmla="*/ 10 h 5300"/>
                  <a:gd name="T80" fmla="*/ 2 w 389"/>
                  <a:gd name="T81" fmla="*/ 0 h 530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89"/>
                  <a:gd name="T124" fmla="*/ 0 h 5300"/>
                  <a:gd name="T125" fmla="*/ 389 w 389"/>
                  <a:gd name="T126" fmla="*/ 5300 h 530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89" h="5300">
                    <a:moveTo>
                      <a:pt x="389" y="0"/>
                    </a:moveTo>
                    <a:lnTo>
                      <a:pt x="367" y="0"/>
                    </a:lnTo>
                    <a:lnTo>
                      <a:pt x="348" y="0"/>
                    </a:lnTo>
                    <a:lnTo>
                      <a:pt x="332" y="0"/>
                    </a:lnTo>
                    <a:lnTo>
                      <a:pt x="317" y="0"/>
                    </a:lnTo>
                    <a:lnTo>
                      <a:pt x="303" y="0"/>
                    </a:lnTo>
                    <a:lnTo>
                      <a:pt x="289" y="0"/>
                    </a:lnTo>
                    <a:lnTo>
                      <a:pt x="275" y="0"/>
                    </a:lnTo>
                    <a:lnTo>
                      <a:pt x="260" y="0"/>
                    </a:lnTo>
                    <a:lnTo>
                      <a:pt x="243" y="0"/>
                    </a:lnTo>
                    <a:lnTo>
                      <a:pt x="222" y="0"/>
                    </a:lnTo>
                    <a:lnTo>
                      <a:pt x="198" y="0"/>
                    </a:lnTo>
                    <a:lnTo>
                      <a:pt x="170" y="0"/>
                    </a:lnTo>
                    <a:lnTo>
                      <a:pt x="137" y="0"/>
                    </a:lnTo>
                    <a:lnTo>
                      <a:pt x="98" y="0"/>
                    </a:lnTo>
                    <a:lnTo>
                      <a:pt x="53" y="0"/>
                    </a:lnTo>
                    <a:lnTo>
                      <a:pt x="0" y="0"/>
                    </a:lnTo>
                    <a:lnTo>
                      <a:pt x="0" y="993"/>
                    </a:lnTo>
                    <a:lnTo>
                      <a:pt x="0" y="1765"/>
                    </a:lnTo>
                    <a:lnTo>
                      <a:pt x="0" y="2980"/>
                    </a:lnTo>
                    <a:lnTo>
                      <a:pt x="0" y="5300"/>
                    </a:lnTo>
                    <a:lnTo>
                      <a:pt x="23" y="5300"/>
                    </a:lnTo>
                    <a:lnTo>
                      <a:pt x="41" y="5300"/>
                    </a:lnTo>
                    <a:lnTo>
                      <a:pt x="59" y="5299"/>
                    </a:lnTo>
                    <a:lnTo>
                      <a:pt x="74" y="5299"/>
                    </a:lnTo>
                    <a:lnTo>
                      <a:pt x="86" y="5299"/>
                    </a:lnTo>
                    <a:lnTo>
                      <a:pt x="100" y="5299"/>
                    </a:lnTo>
                    <a:lnTo>
                      <a:pt x="114" y="5299"/>
                    </a:lnTo>
                    <a:lnTo>
                      <a:pt x="130" y="5299"/>
                    </a:lnTo>
                    <a:lnTo>
                      <a:pt x="147" y="5299"/>
                    </a:lnTo>
                    <a:lnTo>
                      <a:pt x="167" y="5299"/>
                    </a:lnTo>
                    <a:lnTo>
                      <a:pt x="191" y="5299"/>
                    </a:lnTo>
                    <a:lnTo>
                      <a:pt x="219" y="5299"/>
                    </a:lnTo>
                    <a:lnTo>
                      <a:pt x="252" y="5299"/>
                    </a:lnTo>
                    <a:lnTo>
                      <a:pt x="291" y="5299"/>
                    </a:lnTo>
                    <a:lnTo>
                      <a:pt x="336" y="5300"/>
                    </a:lnTo>
                    <a:lnTo>
                      <a:pt x="389" y="5300"/>
                    </a:lnTo>
                    <a:lnTo>
                      <a:pt x="389" y="4306"/>
                    </a:lnTo>
                    <a:lnTo>
                      <a:pt x="389" y="3533"/>
                    </a:lnTo>
                    <a:lnTo>
                      <a:pt x="389" y="2318"/>
                    </a:lnTo>
                    <a:lnTo>
                      <a:pt x="389" y="0"/>
                    </a:lnTo>
                    <a:close/>
                  </a:path>
                </a:pathLst>
              </a:custGeom>
              <a:solidFill>
                <a:srgbClr val="C1C1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9" name="Freeform 2256">
                <a:extLst>
                  <a:ext uri="{FF2B5EF4-FFF2-40B4-BE49-F238E27FC236}">
                    <a16:creationId xmlns:a16="http://schemas.microsoft.com/office/drawing/2014/main" id="{D7028470-7CE2-4D2D-9A97-FC48E5BFFC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0" y="1555"/>
                <a:ext cx="182" cy="2650"/>
              </a:xfrm>
              <a:custGeom>
                <a:avLst/>
                <a:gdLst>
                  <a:gd name="T0" fmla="*/ 2 w 363"/>
                  <a:gd name="T1" fmla="*/ 0 h 5300"/>
                  <a:gd name="T2" fmla="*/ 2 w 363"/>
                  <a:gd name="T3" fmla="*/ 0 h 5300"/>
                  <a:gd name="T4" fmla="*/ 2 w 363"/>
                  <a:gd name="T5" fmla="*/ 0 h 5300"/>
                  <a:gd name="T6" fmla="*/ 2 w 363"/>
                  <a:gd name="T7" fmla="*/ 0 h 5300"/>
                  <a:gd name="T8" fmla="*/ 2 w 363"/>
                  <a:gd name="T9" fmla="*/ 0 h 5300"/>
                  <a:gd name="T10" fmla="*/ 2 w 363"/>
                  <a:gd name="T11" fmla="*/ 0 h 5300"/>
                  <a:gd name="T12" fmla="*/ 2 w 363"/>
                  <a:gd name="T13" fmla="*/ 0 h 5300"/>
                  <a:gd name="T14" fmla="*/ 1 w 363"/>
                  <a:gd name="T15" fmla="*/ 0 h 5300"/>
                  <a:gd name="T16" fmla="*/ 1 w 363"/>
                  <a:gd name="T17" fmla="*/ 0 h 5300"/>
                  <a:gd name="T18" fmla="*/ 1 w 363"/>
                  <a:gd name="T19" fmla="*/ 0 h 5300"/>
                  <a:gd name="T20" fmla="*/ 1 w 363"/>
                  <a:gd name="T21" fmla="*/ 0 h 5300"/>
                  <a:gd name="T22" fmla="*/ 1 w 363"/>
                  <a:gd name="T23" fmla="*/ 0 h 5300"/>
                  <a:gd name="T24" fmla="*/ 1 w 363"/>
                  <a:gd name="T25" fmla="*/ 0 h 5300"/>
                  <a:gd name="T26" fmla="*/ 1 w 363"/>
                  <a:gd name="T27" fmla="*/ 0 h 5300"/>
                  <a:gd name="T28" fmla="*/ 1 w 363"/>
                  <a:gd name="T29" fmla="*/ 0 h 5300"/>
                  <a:gd name="T30" fmla="*/ 1 w 363"/>
                  <a:gd name="T31" fmla="*/ 0 h 5300"/>
                  <a:gd name="T32" fmla="*/ 0 w 363"/>
                  <a:gd name="T33" fmla="*/ 0 h 5300"/>
                  <a:gd name="T34" fmla="*/ 0 w 363"/>
                  <a:gd name="T35" fmla="*/ 4 h 5300"/>
                  <a:gd name="T36" fmla="*/ 0 w 363"/>
                  <a:gd name="T37" fmla="*/ 7 h 5300"/>
                  <a:gd name="T38" fmla="*/ 0 w 363"/>
                  <a:gd name="T39" fmla="*/ 12 h 5300"/>
                  <a:gd name="T40" fmla="*/ 0 w 363"/>
                  <a:gd name="T41" fmla="*/ 21 h 5300"/>
                  <a:gd name="T42" fmla="*/ 1 w 363"/>
                  <a:gd name="T43" fmla="*/ 21 h 5300"/>
                  <a:gd name="T44" fmla="*/ 1 w 363"/>
                  <a:gd name="T45" fmla="*/ 21 h 5300"/>
                  <a:gd name="T46" fmla="*/ 1 w 363"/>
                  <a:gd name="T47" fmla="*/ 21 h 5300"/>
                  <a:gd name="T48" fmla="*/ 1 w 363"/>
                  <a:gd name="T49" fmla="*/ 21 h 5300"/>
                  <a:gd name="T50" fmla="*/ 1 w 363"/>
                  <a:gd name="T51" fmla="*/ 21 h 5300"/>
                  <a:gd name="T52" fmla="*/ 1 w 363"/>
                  <a:gd name="T53" fmla="*/ 21 h 5300"/>
                  <a:gd name="T54" fmla="*/ 1 w 363"/>
                  <a:gd name="T55" fmla="*/ 21 h 5300"/>
                  <a:gd name="T56" fmla="*/ 1 w 363"/>
                  <a:gd name="T57" fmla="*/ 21 h 5300"/>
                  <a:gd name="T58" fmla="*/ 1 w 363"/>
                  <a:gd name="T59" fmla="*/ 21 h 5300"/>
                  <a:gd name="T60" fmla="*/ 1 w 363"/>
                  <a:gd name="T61" fmla="*/ 21 h 5300"/>
                  <a:gd name="T62" fmla="*/ 1 w 363"/>
                  <a:gd name="T63" fmla="*/ 21 h 5300"/>
                  <a:gd name="T64" fmla="*/ 1 w 363"/>
                  <a:gd name="T65" fmla="*/ 21 h 5300"/>
                  <a:gd name="T66" fmla="*/ 1 w 363"/>
                  <a:gd name="T67" fmla="*/ 21 h 5300"/>
                  <a:gd name="T68" fmla="*/ 2 w 363"/>
                  <a:gd name="T69" fmla="*/ 21 h 5300"/>
                  <a:gd name="T70" fmla="*/ 2 w 363"/>
                  <a:gd name="T71" fmla="*/ 21 h 5300"/>
                  <a:gd name="T72" fmla="*/ 2 w 363"/>
                  <a:gd name="T73" fmla="*/ 21 h 5300"/>
                  <a:gd name="T74" fmla="*/ 2 w 363"/>
                  <a:gd name="T75" fmla="*/ 17 h 5300"/>
                  <a:gd name="T76" fmla="*/ 2 w 363"/>
                  <a:gd name="T77" fmla="*/ 14 h 5300"/>
                  <a:gd name="T78" fmla="*/ 2 w 363"/>
                  <a:gd name="T79" fmla="*/ 10 h 5300"/>
                  <a:gd name="T80" fmla="*/ 2 w 363"/>
                  <a:gd name="T81" fmla="*/ 0 h 530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63"/>
                  <a:gd name="T124" fmla="*/ 0 h 5300"/>
                  <a:gd name="T125" fmla="*/ 363 w 363"/>
                  <a:gd name="T126" fmla="*/ 5300 h 530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63" h="5300">
                    <a:moveTo>
                      <a:pt x="363" y="0"/>
                    </a:moveTo>
                    <a:lnTo>
                      <a:pt x="342" y="0"/>
                    </a:lnTo>
                    <a:lnTo>
                      <a:pt x="323" y="0"/>
                    </a:lnTo>
                    <a:lnTo>
                      <a:pt x="308" y="0"/>
                    </a:lnTo>
                    <a:lnTo>
                      <a:pt x="295" y="0"/>
                    </a:lnTo>
                    <a:lnTo>
                      <a:pt x="282" y="0"/>
                    </a:lnTo>
                    <a:lnTo>
                      <a:pt x="269" y="0"/>
                    </a:lnTo>
                    <a:lnTo>
                      <a:pt x="255" y="0"/>
                    </a:lnTo>
                    <a:lnTo>
                      <a:pt x="242" y="0"/>
                    </a:lnTo>
                    <a:lnTo>
                      <a:pt x="226" y="0"/>
                    </a:lnTo>
                    <a:lnTo>
                      <a:pt x="207" y="0"/>
                    </a:lnTo>
                    <a:lnTo>
                      <a:pt x="184" y="0"/>
                    </a:lnTo>
                    <a:lnTo>
                      <a:pt x="159" y="0"/>
                    </a:lnTo>
                    <a:lnTo>
                      <a:pt x="128" y="0"/>
                    </a:lnTo>
                    <a:lnTo>
                      <a:pt x="92" y="0"/>
                    </a:lnTo>
                    <a:lnTo>
                      <a:pt x="49" y="0"/>
                    </a:lnTo>
                    <a:lnTo>
                      <a:pt x="0" y="0"/>
                    </a:lnTo>
                    <a:lnTo>
                      <a:pt x="0" y="993"/>
                    </a:lnTo>
                    <a:lnTo>
                      <a:pt x="0" y="1765"/>
                    </a:lnTo>
                    <a:lnTo>
                      <a:pt x="0" y="2980"/>
                    </a:lnTo>
                    <a:lnTo>
                      <a:pt x="0" y="5300"/>
                    </a:lnTo>
                    <a:lnTo>
                      <a:pt x="21" y="5300"/>
                    </a:lnTo>
                    <a:lnTo>
                      <a:pt x="39" y="5300"/>
                    </a:lnTo>
                    <a:lnTo>
                      <a:pt x="54" y="5299"/>
                    </a:lnTo>
                    <a:lnTo>
                      <a:pt x="68" y="5299"/>
                    </a:lnTo>
                    <a:lnTo>
                      <a:pt x="80" y="5299"/>
                    </a:lnTo>
                    <a:lnTo>
                      <a:pt x="93" y="5299"/>
                    </a:lnTo>
                    <a:lnTo>
                      <a:pt x="107" y="5299"/>
                    </a:lnTo>
                    <a:lnTo>
                      <a:pt x="121" y="5299"/>
                    </a:lnTo>
                    <a:lnTo>
                      <a:pt x="137" y="5299"/>
                    </a:lnTo>
                    <a:lnTo>
                      <a:pt x="155" y="5299"/>
                    </a:lnTo>
                    <a:lnTo>
                      <a:pt x="178" y="5299"/>
                    </a:lnTo>
                    <a:lnTo>
                      <a:pt x="204" y="5299"/>
                    </a:lnTo>
                    <a:lnTo>
                      <a:pt x="235" y="5299"/>
                    </a:lnTo>
                    <a:lnTo>
                      <a:pt x="270" y="5299"/>
                    </a:lnTo>
                    <a:lnTo>
                      <a:pt x="313" y="5300"/>
                    </a:lnTo>
                    <a:lnTo>
                      <a:pt x="363" y="5300"/>
                    </a:lnTo>
                    <a:lnTo>
                      <a:pt x="363" y="4306"/>
                    </a:lnTo>
                    <a:lnTo>
                      <a:pt x="363" y="3533"/>
                    </a:lnTo>
                    <a:lnTo>
                      <a:pt x="363" y="2318"/>
                    </a:lnTo>
                    <a:lnTo>
                      <a:pt x="363" y="0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0" name="Freeform 2257">
                <a:extLst>
                  <a:ext uri="{FF2B5EF4-FFF2-40B4-BE49-F238E27FC236}">
                    <a16:creationId xmlns:a16="http://schemas.microsoft.com/office/drawing/2014/main" id="{FD698991-6D72-4875-94A7-3B47203FF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4" y="1555"/>
                <a:ext cx="167" cy="2650"/>
              </a:xfrm>
              <a:custGeom>
                <a:avLst/>
                <a:gdLst>
                  <a:gd name="T0" fmla="*/ 1 w 335"/>
                  <a:gd name="T1" fmla="*/ 0 h 5300"/>
                  <a:gd name="T2" fmla="*/ 1 w 335"/>
                  <a:gd name="T3" fmla="*/ 0 h 5300"/>
                  <a:gd name="T4" fmla="*/ 1 w 335"/>
                  <a:gd name="T5" fmla="*/ 0 h 5300"/>
                  <a:gd name="T6" fmla="*/ 1 w 335"/>
                  <a:gd name="T7" fmla="*/ 0 h 5300"/>
                  <a:gd name="T8" fmla="*/ 1 w 335"/>
                  <a:gd name="T9" fmla="*/ 0 h 5300"/>
                  <a:gd name="T10" fmla="*/ 1 w 335"/>
                  <a:gd name="T11" fmla="*/ 0 h 5300"/>
                  <a:gd name="T12" fmla="*/ 0 w 335"/>
                  <a:gd name="T13" fmla="*/ 0 h 5300"/>
                  <a:gd name="T14" fmla="*/ 0 w 335"/>
                  <a:gd name="T15" fmla="*/ 0 h 5300"/>
                  <a:gd name="T16" fmla="*/ 0 w 335"/>
                  <a:gd name="T17" fmla="*/ 0 h 5300"/>
                  <a:gd name="T18" fmla="*/ 0 w 335"/>
                  <a:gd name="T19" fmla="*/ 0 h 5300"/>
                  <a:gd name="T20" fmla="*/ 0 w 335"/>
                  <a:gd name="T21" fmla="*/ 0 h 5300"/>
                  <a:gd name="T22" fmla="*/ 0 w 335"/>
                  <a:gd name="T23" fmla="*/ 0 h 5300"/>
                  <a:gd name="T24" fmla="*/ 0 w 335"/>
                  <a:gd name="T25" fmla="*/ 0 h 5300"/>
                  <a:gd name="T26" fmla="*/ 0 w 335"/>
                  <a:gd name="T27" fmla="*/ 0 h 5300"/>
                  <a:gd name="T28" fmla="*/ 0 w 335"/>
                  <a:gd name="T29" fmla="*/ 0 h 5300"/>
                  <a:gd name="T30" fmla="*/ 0 w 335"/>
                  <a:gd name="T31" fmla="*/ 0 h 5300"/>
                  <a:gd name="T32" fmla="*/ 0 w 335"/>
                  <a:gd name="T33" fmla="*/ 0 h 5300"/>
                  <a:gd name="T34" fmla="*/ 0 w 335"/>
                  <a:gd name="T35" fmla="*/ 4 h 5300"/>
                  <a:gd name="T36" fmla="*/ 0 w 335"/>
                  <a:gd name="T37" fmla="*/ 7 h 5300"/>
                  <a:gd name="T38" fmla="*/ 0 w 335"/>
                  <a:gd name="T39" fmla="*/ 12 h 5300"/>
                  <a:gd name="T40" fmla="*/ 0 w 335"/>
                  <a:gd name="T41" fmla="*/ 21 h 5300"/>
                  <a:gd name="T42" fmla="*/ 0 w 335"/>
                  <a:gd name="T43" fmla="*/ 21 h 5300"/>
                  <a:gd name="T44" fmla="*/ 0 w 335"/>
                  <a:gd name="T45" fmla="*/ 21 h 5300"/>
                  <a:gd name="T46" fmla="*/ 0 w 335"/>
                  <a:gd name="T47" fmla="*/ 21 h 5300"/>
                  <a:gd name="T48" fmla="*/ 0 w 335"/>
                  <a:gd name="T49" fmla="*/ 21 h 5300"/>
                  <a:gd name="T50" fmla="*/ 0 w 335"/>
                  <a:gd name="T51" fmla="*/ 21 h 5300"/>
                  <a:gd name="T52" fmla="*/ 0 w 335"/>
                  <a:gd name="T53" fmla="*/ 21 h 5300"/>
                  <a:gd name="T54" fmla="*/ 0 w 335"/>
                  <a:gd name="T55" fmla="*/ 21 h 5300"/>
                  <a:gd name="T56" fmla="*/ 0 w 335"/>
                  <a:gd name="T57" fmla="*/ 21 h 5300"/>
                  <a:gd name="T58" fmla="*/ 0 w 335"/>
                  <a:gd name="T59" fmla="*/ 21 h 5300"/>
                  <a:gd name="T60" fmla="*/ 0 w 335"/>
                  <a:gd name="T61" fmla="*/ 21 h 5300"/>
                  <a:gd name="T62" fmla="*/ 0 w 335"/>
                  <a:gd name="T63" fmla="*/ 21 h 5300"/>
                  <a:gd name="T64" fmla="*/ 0 w 335"/>
                  <a:gd name="T65" fmla="*/ 21 h 5300"/>
                  <a:gd name="T66" fmla="*/ 0 w 335"/>
                  <a:gd name="T67" fmla="*/ 21 h 5300"/>
                  <a:gd name="T68" fmla="*/ 0 w 335"/>
                  <a:gd name="T69" fmla="*/ 21 h 5300"/>
                  <a:gd name="T70" fmla="*/ 1 w 335"/>
                  <a:gd name="T71" fmla="*/ 21 h 5300"/>
                  <a:gd name="T72" fmla="*/ 1 w 335"/>
                  <a:gd name="T73" fmla="*/ 21 h 5300"/>
                  <a:gd name="T74" fmla="*/ 1 w 335"/>
                  <a:gd name="T75" fmla="*/ 17 h 5300"/>
                  <a:gd name="T76" fmla="*/ 1 w 335"/>
                  <a:gd name="T77" fmla="*/ 14 h 5300"/>
                  <a:gd name="T78" fmla="*/ 1 w 335"/>
                  <a:gd name="T79" fmla="*/ 10 h 5300"/>
                  <a:gd name="T80" fmla="*/ 1 w 335"/>
                  <a:gd name="T81" fmla="*/ 0 h 530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35"/>
                  <a:gd name="T124" fmla="*/ 0 h 5300"/>
                  <a:gd name="T125" fmla="*/ 335 w 335"/>
                  <a:gd name="T126" fmla="*/ 5300 h 530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35" h="5300">
                    <a:moveTo>
                      <a:pt x="335" y="0"/>
                    </a:moveTo>
                    <a:lnTo>
                      <a:pt x="315" y="0"/>
                    </a:lnTo>
                    <a:lnTo>
                      <a:pt x="299" y="0"/>
                    </a:lnTo>
                    <a:lnTo>
                      <a:pt x="285" y="0"/>
                    </a:lnTo>
                    <a:lnTo>
                      <a:pt x="273" y="0"/>
                    </a:lnTo>
                    <a:lnTo>
                      <a:pt x="260" y="0"/>
                    </a:lnTo>
                    <a:lnTo>
                      <a:pt x="248" y="0"/>
                    </a:lnTo>
                    <a:lnTo>
                      <a:pt x="237" y="0"/>
                    </a:lnTo>
                    <a:lnTo>
                      <a:pt x="223" y="0"/>
                    </a:lnTo>
                    <a:lnTo>
                      <a:pt x="208" y="0"/>
                    </a:lnTo>
                    <a:lnTo>
                      <a:pt x="191" y="0"/>
                    </a:lnTo>
                    <a:lnTo>
                      <a:pt x="171" y="0"/>
                    </a:lnTo>
                    <a:lnTo>
                      <a:pt x="147" y="0"/>
                    </a:lnTo>
                    <a:lnTo>
                      <a:pt x="118" y="0"/>
                    </a:lnTo>
                    <a:lnTo>
                      <a:pt x="85" y="0"/>
                    </a:lnTo>
                    <a:lnTo>
                      <a:pt x="46" y="0"/>
                    </a:lnTo>
                    <a:lnTo>
                      <a:pt x="0" y="0"/>
                    </a:lnTo>
                    <a:lnTo>
                      <a:pt x="0" y="993"/>
                    </a:lnTo>
                    <a:lnTo>
                      <a:pt x="0" y="1765"/>
                    </a:lnTo>
                    <a:lnTo>
                      <a:pt x="0" y="2980"/>
                    </a:lnTo>
                    <a:lnTo>
                      <a:pt x="0" y="5300"/>
                    </a:lnTo>
                    <a:lnTo>
                      <a:pt x="19" y="5300"/>
                    </a:lnTo>
                    <a:lnTo>
                      <a:pt x="35" y="5300"/>
                    </a:lnTo>
                    <a:lnTo>
                      <a:pt x="50" y="5299"/>
                    </a:lnTo>
                    <a:lnTo>
                      <a:pt x="63" y="5299"/>
                    </a:lnTo>
                    <a:lnTo>
                      <a:pt x="75" y="5299"/>
                    </a:lnTo>
                    <a:lnTo>
                      <a:pt x="86" y="5299"/>
                    </a:lnTo>
                    <a:lnTo>
                      <a:pt x="99" y="5299"/>
                    </a:lnTo>
                    <a:lnTo>
                      <a:pt x="111" y="5299"/>
                    </a:lnTo>
                    <a:lnTo>
                      <a:pt x="126" y="5299"/>
                    </a:lnTo>
                    <a:lnTo>
                      <a:pt x="144" y="5299"/>
                    </a:lnTo>
                    <a:lnTo>
                      <a:pt x="164" y="5299"/>
                    </a:lnTo>
                    <a:lnTo>
                      <a:pt x="189" y="5299"/>
                    </a:lnTo>
                    <a:lnTo>
                      <a:pt x="217" y="5299"/>
                    </a:lnTo>
                    <a:lnTo>
                      <a:pt x="251" y="5299"/>
                    </a:lnTo>
                    <a:lnTo>
                      <a:pt x="290" y="5300"/>
                    </a:lnTo>
                    <a:lnTo>
                      <a:pt x="335" y="5300"/>
                    </a:lnTo>
                    <a:lnTo>
                      <a:pt x="335" y="4306"/>
                    </a:lnTo>
                    <a:lnTo>
                      <a:pt x="335" y="3533"/>
                    </a:lnTo>
                    <a:lnTo>
                      <a:pt x="335" y="2318"/>
                    </a:lnTo>
                    <a:lnTo>
                      <a:pt x="335" y="0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1" name="Freeform 2258">
                <a:extLst>
                  <a:ext uri="{FF2B5EF4-FFF2-40B4-BE49-F238E27FC236}">
                    <a16:creationId xmlns:a16="http://schemas.microsoft.com/office/drawing/2014/main" id="{6C84D8C6-700F-4B67-BF54-9FC7450743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8" y="1555"/>
                <a:ext cx="153" cy="2650"/>
              </a:xfrm>
              <a:custGeom>
                <a:avLst/>
                <a:gdLst>
                  <a:gd name="T0" fmla="*/ 2 w 306"/>
                  <a:gd name="T1" fmla="*/ 0 h 5300"/>
                  <a:gd name="T2" fmla="*/ 2 w 306"/>
                  <a:gd name="T3" fmla="*/ 0 h 5300"/>
                  <a:gd name="T4" fmla="*/ 2 w 306"/>
                  <a:gd name="T5" fmla="*/ 0 h 5300"/>
                  <a:gd name="T6" fmla="*/ 2 w 306"/>
                  <a:gd name="T7" fmla="*/ 0 h 5300"/>
                  <a:gd name="T8" fmla="*/ 1 w 306"/>
                  <a:gd name="T9" fmla="*/ 0 h 5300"/>
                  <a:gd name="T10" fmla="*/ 1 w 306"/>
                  <a:gd name="T11" fmla="*/ 0 h 5300"/>
                  <a:gd name="T12" fmla="*/ 1 w 306"/>
                  <a:gd name="T13" fmla="*/ 0 h 5300"/>
                  <a:gd name="T14" fmla="*/ 1 w 306"/>
                  <a:gd name="T15" fmla="*/ 0 h 5300"/>
                  <a:gd name="T16" fmla="*/ 1 w 306"/>
                  <a:gd name="T17" fmla="*/ 0 h 5300"/>
                  <a:gd name="T18" fmla="*/ 1 w 306"/>
                  <a:gd name="T19" fmla="*/ 0 h 5300"/>
                  <a:gd name="T20" fmla="*/ 1 w 306"/>
                  <a:gd name="T21" fmla="*/ 0 h 5300"/>
                  <a:gd name="T22" fmla="*/ 1 w 306"/>
                  <a:gd name="T23" fmla="*/ 0 h 5300"/>
                  <a:gd name="T24" fmla="*/ 1 w 306"/>
                  <a:gd name="T25" fmla="*/ 0 h 5300"/>
                  <a:gd name="T26" fmla="*/ 1 w 306"/>
                  <a:gd name="T27" fmla="*/ 0 h 5300"/>
                  <a:gd name="T28" fmla="*/ 1 w 306"/>
                  <a:gd name="T29" fmla="*/ 0 h 5300"/>
                  <a:gd name="T30" fmla="*/ 1 w 306"/>
                  <a:gd name="T31" fmla="*/ 0 h 5300"/>
                  <a:gd name="T32" fmla="*/ 0 w 306"/>
                  <a:gd name="T33" fmla="*/ 0 h 5300"/>
                  <a:gd name="T34" fmla="*/ 0 w 306"/>
                  <a:gd name="T35" fmla="*/ 4 h 5300"/>
                  <a:gd name="T36" fmla="*/ 0 w 306"/>
                  <a:gd name="T37" fmla="*/ 7 h 5300"/>
                  <a:gd name="T38" fmla="*/ 0 w 306"/>
                  <a:gd name="T39" fmla="*/ 12 h 5300"/>
                  <a:gd name="T40" fmla="*/ 0 w 306"/>
                  <a:gd name="T41" fmla="*/ 21 h 5300"/>
                  <a:gd name="T42" fmla="*/ 1 w 306"/>
                  <a:gd name="T43" fmla="*/ 21 h 5300"/>
                  <a:gd name="T44" fmla="*/ 1 w 306"/>
                  <a:gd name="T45" fmla="*/ 21 h 5300"/>
                  <a:gd name="T46" fmla="*/ 1 w 306"/>
                  <a:gd name="T47" fmla="*/ 21 h 5300"/>
                  <a:gd name="T48" fmla="*/ 1 w 306"/>
                  <a:gd name="T49" fmla="*/ 21 h 5300"/>
                  <a:gd name="T50" fmla="*/ 1 w 306"/>
                  <a:gd name="T51" fmla="*/ 21 h 5300"/>
                  <a:gd name="T52" fmla="*/ 1 w 306"/>
                  <a:gd name="T53" fmla="*/ 21 h 5300"/>
                  <a:gd name="T54" fmla="*/ 1 w 306"/>
                  <a:gd name="T55" fmla="*/ 21 h 5300"/>
                  <a:gd name="T56" fmla="*/ 1 w 306"/>
                  <a:gd name="T57" fmla="*/ 21 h 5300"/>
                  <a:gd name="T58" fmla="*/ 1 w 306"/>
                  <a:gd name="T59" fmla="*/ 21 h 5300"/>
                  <a:gd name="T60" fmla="*/ 1 w 306"/>
                  <a:gd name="T61" fmla="*/ 21 h 5300"/>
                  <a:gd name="T62" fmla="*/ 1 w 306"/>
                  <a:gd name="T63" fmla="*/ 21 h 5300"/>
                  <a:gd name="T64" fmla="*/ 1 w 306"/>
                  <a:gd name="T65" fmla="*/ 21 h 5300"/>
                  <a:gd name="T66" fmla="*/ 1 w 306"/>
                  <a:gd name="T67" fmla="*/ 21 h 5300"/>
                  <a:gd name="T68" fmla="*/ 1 w 306"/>
                  <a:gd name="T69" fmla="*/ 21 h 5300"/>
                  <a:gd name="T70" fmla="*/ 2 w 306"/>
                  <a:gd name="T71" fmla="*/ 21 h 5300"/>
                  <a:gd name="T72" fmla="*/ 2 w 306"/>
                  <a:gd name="T73" fmla="*/ 21 h 5300"/>
                  <a:gd name="T74" fmla="*/ 2 w 306"/>
                  <a:gd name="T75" fmla="*/ 17 h 5300"/>
                  <a:gd name="T76" fmla="*/ 2 w 306"/>
                  <a:gd name="T77" fmla="*/ 14 h 5300"/>
                  <a:gd name="T78" fmla="*/ 2 w 306"/>
                  <a:gd name="T79" fmla="*/ 10 h 5300"/>
                  <a:gd name="T80" fmla="*/ 2 w 306"/>
                  <a:gd name="T81" fmla="*/ 0 h 530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06"/>
                  <a:gd name="T124" fmla="*/ 0 h 5300"/>
                  <a:gd name="T125" fmla="*/ 306 w 306"/>
                  <a:gd name="T126" fmla="*/ 5300 h 530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06" h="5300">
                    <a:moveTo>
                      <a:pt x="306" y="0"/>
                    </a:moveTo>
                    <a:lnTo>
                      <a:pt x="289" y="0"/>
                    </a:lnTo>
                    <a:lnTo>
                      <a:pt x="274" y="0"/>
                    </a:lnTo>
                    <a:lnTo>
                      <a:pt x="261" y="0"/>
                    </a:lnTo>
                    <a:lnTo>
                      <a:pt x="249" y="0"/>
                    </a:lnTo>
                    <a:lnTo>
                      <a:pt x="238" y="0"/>
                    </a:lnTo>
                    <a:lnTo>
                      <a:pt x="228" y="0"/>
                    </a:lnTo>
                    <a:lnTo>
                      <a:pt x="216" y="0"/>
                    </a:lnTo>
                    <a:lnTo>
                      <a:pt x="205" y="0"/>
                    </a:lnTo>
                    <a:lnTo>
                      <a:pt x="191" y="0"/>
                    </a:lnTo>
                    <a:lnTo>
                      <a:pt x="175" y="0"/>
                    </a:lnTo>
                    <a:lnTo>
                      <a:pt x="156" y="0"/>
                    </a:lnTo>
                    <a:lnTo>
                      <a:pt x="135" y="0"/>
                    </a:lnTo>
                    <a:lnTo>
                      <a:pt x="108" y="0"/>
                    </a:lnTo>
                    <a:lnTo>
                      <a:pt x="77" y="0"/>
                    </a:lnTo>
                    <a:lnTo>
                      <a:pt x="41" y="0"/>
                    </a:lnTo>
                    <a:lnTo>
                      <a:pt x="0" y="0"/>
                    </a:lnTo>
                    <a:lnTo>
                      <a:pt x="0" y="993"/>
                    </a:lnTo>
                    <a:lnTo>
                      <a:pt x="0" y="1765"/>
                    </a:lnTo>
                    <a:lnTo>
                      <a:pt x="0" y="2980"/>
                    </a:lnTo>
                    <a:lnTo>
                      <a:pt x="0" y="5300"/>
                    </a:lnTo>
                    <a:lnTo>
                      <a:pt x="17" y="5300"/>
                    </a:lnTo>
                    <a:lnTo>
                      <a:pt x="32" y="5300"/>
                    </a:lnTo>
                    <a:lnTo>
                      <a:pt x="45" y="5299"/>
                    </a:lnTo>
                    <a:lnTo>
                      <a:pt x="57" y="5299"/>
                    </a:lnTo>
                    <a:lnTo>
                      <a:pt x="68" y="5299"/>
                    </a:lnTo>
                    <a:lnTo>
                      <a:pt x="78" y="5299"/>
                    </a:lnTo>
                    <a:lnTo>
                      <a:pt x="90" y="5299"/>
                    </a:lnTo>
                    <a:lnTo>
                      <a:pt x="101" y="5299"/>
                    </a:lnTo>
                    <a:lnTo>
                      <a:pt x="115" y="5299"/>
                    </a:lnTo>
                    <a:lnTo>
                      <a:pt x="131" y="5299"/>
                    </a:lnTo>
                    <a:lnTo>
                      <a:pt x="149" y="5299"/>
                    </a:lnTo>
                    <a:lnTo>
                      <a:pt x="171" y="5299"/>
                    </a:lnTo>
                    <a:lnTo>
                      <a:pt x="198" y="5299"/>
                    </a:lnTo>
                    <a:lnTo>
                      <a:pt x="229" y="5299"/>
                    </a:lnTo>
                    <a:lnTo>
                      <a:pt x="265" y="5300"/>
                    </a:lnTo>
                    <a:lnTo>
                      <a:pt x="306" y="5300"/>
                    </a:lnTo>
                    <a:lnTo>
                      <a:pt x="306" y="4306"/>
                    </a:lnTo>
                    <a:lnTo>
                      <a:pt x="306" y="3533"/>
                    </a:lnTo>
                    <a:lnTo>
                      <a:pt x="306" y="2318"/>
                    </a:lnTo>
                    <a:lnTo>
                      <a:pt x="306" y="0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2" name="Freeform 2259">
                <a:extLst>
                  <a:ext uri="{FF2B5EF4-FFF2-40B4-BE49-F238E27FC236}">
                    <a16:creationId xmlns:a16="http://schemas.microsoft.com/office/drawing/2014/main" id="{467D2F79-CDD0-4923-9129-0208AAEC72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1" y="1555"/>
                <a:ext cx="140" cy="2650"/>
              </a:xfrm>
              <a:custGeom>
                <a:avLst/>
                <a:gdLst>
                  <a:gd name="T0" fmla="*/ 2 w 280"/>
                  <a:gd name="T1" fmla="*/ 0 h 5300"/>
                  <a:gd name="T2" fmla="*/ 2 w 280"/>
                  <a:gd name="T3" fmla="*/ 0 h 5300"/>
                  <a:gd name="T4" fmla="*/ 1 w 280"/>
                  <a:gd name="T5" fmla="*/ 0 h 5300"/>
                  <a:gd name="T6" fmla="*/ 1 w 280"/>
                  <a:gd name="T7" fmla="*/ 0 h 5300"/>
                  <a:gd name="T8" fmla="*/ 1 w 280"/>
                  <a:gd name="T9" fmla="*/ 0 h 5300"/>
                  <a:gd name="T10" fmla="*/ 1 w 280"/>
                  <a:gd name="T11" fmla="*/ 0 h 5300"/>
                  <a:gd name="T12" fmla="*/ 1 w 280"/>
                  <a:gd name="T13" fmla="*/ 0 h 5300"/>
                  <a:gd name="T14" fmla="*/ 1 w 280"/>
                  <a:gd name="T15" fmla="*/ 0 h 5300"/>
                  <a:gd name="T16" fmla="*/ 1 w 280"/>
                  <a:gd name="T17" fmla="*/ 0 h 5300"/>
                  <a:gd name="T18" fmla="*/ 1 w 280"/>
                  <a:gd name="T19" fmla="*/ 0 h 5300"/>
                  <a:gd name="T20" fmla="*/ 1 w 280"/>
                  <a:gd name="T21" fmla="*/ 0 h 5300"/>
                  <a:gd name="T22" fmla="*/ 1 w 280"/>
                  <a:gd name="T23" fmla="*/ 0 h 5300"/>
                  <a:gd name="T24" fmla="*/ 1 w 280"/>
                  <a:gd name="T25" fmla="*/ 0 h 5300"/>
                  <a:gd name="T26" fmla="*/ 1 w 280"/>
                  <a:gd name="T27" fmla="*/ 0 h 5300"/>
                  <a:gd name="T28" fmla="*/ 1 w 280"/>
                  <a:gd name="T29" fmla="*/ 0 h 5300"/>
                  <a:gd name="T30" fmla="*/ 1 w 280"/>
                  <a:gd name="T31" fmla="*/ 0 h 5300"/>
                  <a:gd name="T32" fmla="*/ 0 w 280"/>
                  <a:gd name="T33" fmla="*/ 0 h 5300"/>
                  <a:gd name="T34" fmla="*/ 0 w 280"/>
                  <a:gd name="T35" fmla="*/ 4 h 5300"/>
                  <a:gd name="T36" fmla="*/ 0 w 280"/>
                  <a:gd name="T37" fmla="*/ 7 h 5300"/>
                  <a:gd name="T38" fmla="*/ 0 w 280"/>
                  <a:gd name="T39" fmla="*/ 12 h 5300"/>
                  <a:gd name="T40" fmla="*/ 0 w 280"/>
                  <a:gd name="T41" fmla="*/ 21 h 5300"/>
                  <a:gd name="T42" fmla="*/ 1 w 280"/>
                  <a:gd name="T43" fmla="*/ 21 h 5300"/>
                  <a:gd name="T44" fmla="*/ 1 w 280"/>
                  <a:gd name="T45" fmla="*/ 21 h 5300"/>
                  <a:gd name="T46" fmla="*/ 1 w 280"/>
                  <a:gd name="T47" fmla="*/ 21 h 5300"/>
                  <a:gd name="T48" fmla="*/ 1 w 280"/>
                  <a:gd name="T49" fmla="*/ 21 h 5300"/>
                  <a:gd name="T50" fmla="*/ 1 w 280"/>
                  <a:gd name="T51" fmla="*/ 21 h 5300"/>
                  <a:gd name="T52" fmla="*/ 1 w 280"/>
                  <a:gd name="T53" fmla="*/ 21 h 5300"/>
                  <a:gd name="T54" fmla="*/ 1 w 280"/>
                  <a:gd name="T55" fmla="*/ 21 h 5300"/>
                  <a:gd name="T56" fmla="*/ 1 w 280"/>
                  <a:gd name="T57" fmla="*/ 21 h 5300"/>
                  <a:gd name="T58" fmla="*/ 1 w 280"/>
                  <a:gd name="T59" fmla="*/ 21 h 5300"/>
                  <a:gd name="T60" fmla="*/ 1 w 280"/>
                  <a:gd name="T61" fmla="*/ 21 h 5300"/>
                  <a:gd name="T62" fmla="*/ 1 w 280"/>
                  <a:gd name="T63" fmla="*/ 21 h 5300"/>
                  <a:gd name="T64" fmla="*/ 1 w 280"/>
                  <a:gd name="T65" fmla="*/ 21 h 5300"/>
                  <a:gd name="T66" fmla="*/ 1 w 280"/>
                  <a:gd name="T67" fmla="*/ 21 h 5300"/>
                  <a:gd name="T68" fmla="*/ 1 w 280"/>
                  <a:gd name="T69" fmla="*/ 21 h 5300"/>
                  <a:gd name="T70" fmla="*/ 1 w 280"/>
                  <a:gd name="T71" fmla="*/ 21 h 5300"/>
                  <a:gd name="T72" fmla="*/ 2 w 280"/>
                  <a:gd name="T73" fmla="*/ 21 h 5300"/>
                  <a:gd name="T74" fmla="*/ 2 w 280"/>
                  <a:gd name="T75" fmla="*/ 17 h 5300"/>
                  <a:gd name="T76" fmla="*/ 2 w 280"/>
                  <a:gd name="T77" fmla="*/ 14 h 5300"/>
                  <a:gd name="T78" fmla="*/ 2 w 280"/>
                  <a:gd name="T79" fmla="*/ 10 h 5300"/>
                  <a:gd name="T80" fmla="*/ 2 w 280"/>
                  <a:gd name="T81" fmla="*/ 0 h 530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80"/>
                  <a:gd name="T124" fmla="*/ 0 h 5300"/>
                  <a:gd name="T125" fmla="*/ 280 w 280"/>
                  <a:gd name="T126" fmla="*/ 5300 h 530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80" h="5300">
                    <a:moveTo>
                      <a:pt x="280" y="0"/>
                    </a:moveTo>
                    <a:lnTo>
                      <a:pt x="263" y="0"/>
                    </a:lnTo>
                    <a:lnTo>
                      <a:pt x="250" y="0"/>
                    </a:lnTo>
                    <a:lnTo>
                      <a:pt x="238" y="0"/>
                    </a:lnTo>
                    <a:lnTo>
                      <a:pt x="227" y="0"/>
                    </a:lnTo>
                    <a:lnTo>
                      <a:pt x="217" y="0"/>
                    </a:lnTo>
                    <a:lnTo>
                      <a:pt x="207" y="0"/>
                    </a:lnTo>
                    <a:lnTo>
                      <a:pt x="198" y="0"/>
                    </a:lnTo>
                    <a:lnTo>
                      <a:pt x="186" y="0"/>
                    </a:lnTo>
                    <a:lnTo>
                      <a:pt x="174" y="0"/>
                    </a:lnTo>
                    <a:lnTo>
                      <a:pt x="160" y="0"/>
                    </a:lnTo>
                    <a:lnTo>
                      <a:pt x="142" y="0"/>
                    </a:lnTo>
                    <a:lnTo>
                      <a:pt x="122" y="0"/>
                    </a:lnTo>
                    <a:lnTo>
                      <a:pt x="99" y="0"/>
                    </a:lnTo>
                    <a:lnTo>
                      <a:pt x="70" y="0"/>
                    </a:lnTo>
                    <a:lnTo>
                      <a:pt x="38" y="0"/>
                    </a:lnTo>
                    <a:lnTo>
                      <a:pt x="0" y="0"/>
                    </a:lnTo>
                    <a:lnTo>
                      <a:pt x="0" y="993"/>
                    </a:lnTo>
                    <a:lnTo>
                      <a:pt x="0" y="1765"/>
                    </a:lnTo>
                    <a:lnTo>
                      <a:pt x="0" y="2980"/>
                    </a:lnTo>
                    <a:lnTo>
                      <a:pt x="0" y="5300"/>
                    </a:lnTo>
                    <a:lnTo>
                      <a:pt x="16" y="5300"/>
                    </a:lnTo>
                    <a:lnTo>
                      <a:pt x="30" y="5300"/>
                    </a:lnTo>
                    <a:lnTo>
                      <a:pt x="41" y="5299"/>
                    </a:lnTo>
                    <a:lnTo>
                      <a:pt x="53" y="5299"/>
                    </a:lnTo>
                    <a:lnTo>
                      <a:pt x="62" y="5299"/>
                    </a:lnTo>
                    <a:lnTo>
                      <a:pt x="72" y="5299"/>
                    </a:lnTo>
                    <a:lnTo>
                      <a:pt x="81" y="5299"/>
                    </a:lnTo>
                    <a:lnTo>
                      <a:pt x="93" y="5299"/>
                    </a:lnTo>
                    <a:lnTo>
                      <a:pt x="106" y="5299"/>
                    </a:lnTo>
                    <a:lnTo>
                      <a:pt x="119" y="5299"/>
                    </a:lnTo>
                    <a:lnTo>
                      <a:pt x="137" y="5299"/>
                    </a:lnTo>
                    <a:lnTo>
                      <a:pt x="157" y="5299"/>
                    </a:lnTo>
                    <a:lnTo>
                      <a:pt x="181" y="5299"/>
                    </a:lnTo>
                    <a:lnTo>
                      <a:pt x="209" y="5299"/>
                    </a:lnTo>
                    <a:lnTo>
                      <a:pt x="242" y="5300"/>
                    </a:lnTo>
                    <a:lnTo>
                      <a:pt x="280" y="5300"/>
                    </a:lnTo>
                    <a:lnTo>
                      <a:pt x="280" y="4306"/>
                    </a:lnTo>
                    <a:lnTo>
                      <a:pt x="280" y="3533"/>
                    </a:lnTo>
                    <a:lnTo>
                      <a:pt x="280" y="2318"/>
                    </a:lnTo>
                    <a:lnTo>
                      <a:pt x="280" y="0"/>
                    </a:lnTo>
                    <a:close/>
                  </a:path>
                </a:pathLst>
              </a:custGeom>
              <a:solidFill>
                <a:srgbClr val="DBDB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3" name="Freeform 2260">
                <a:extLst>
                  <a:ext uri="{FF2B5EF4-FFF2-40B4-BE49-F238E27FC236}">
                    <a16:creationId xmlns:a16="http://schemas.microsoft.com/office/drawing/2014/main" id="{43A25F49-E175-4AE9-9357-7B29C1DAC0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1555"/>
                <a:ext cx="126" cy="2650"/>
              </a:xfrm>
              <a:custGeom>
                <a:avLst/>
                <a:gdLst>
                  <a:gd name="T0" fmla="*/ 1 w 252"/>
                  <a:gd name="T1" fmla="*/ 0 h 5300"/>
                  <a:gd name="T2" fmla="*/ 1 w 252"/>
                  <a:gd name="T3" fmla="*/ 0 h 5300"/>
                  <a:gd name="T4" fmla="*/ 1 w 252"/>
                  <a:gd name="T5" fmla="*/ 0 h 5300"/>
                  <a:gd name="T6" fmla="*/ 1 w 252"/>
                  <a:gd name="T7" fmla="*/ 0 h 5300"/>
                  <a:gd name="T8" fmla="*/ 1 w 252"/>
                  <a:gd name="T9" fmla="*/ 0 h 5300"/>
                  <a:gd name="T10" fmla="*/ 1 w 252"/>
                  <a:gd name="T11" fmla="*/ 0 h 5300"/>
                  <a:gd name="T12" fmla="*/ 1 w 252"/>
                  <a:gd name="T13" fmla="*/ 0 h 5300"/>
                  <a:gd name="T14" fmla="*/ 1 w 252"/>
                  <a:gd name="T15" fmla="*/ 0 h 5300"/>
                  <a:gd name="T16" fmla="*/ 1 w 252"/>
                  <a:gd name="T17" fmla="*/ 0 h 5300"/>
                  <a:gd name="T18" fmla="*/ 1 w 252"/>
                  <a:gd name="T19" fmla="*/ 0 h 5300"/>
                  <a:gd name="T20" fmla="*/ 1 w 252"/>
                  <a:gd name="T21" fmla="*/ 0 h 5300"/>
                  <a:gd name="T22" fmla="*/ 1 w 252"/>
                  <a:gd name="T23" fmla="*/ 0 h 5300"/>
                  <a:gd name="T24" fmla="*/ 1 w 252"/>
                  <a:gd name="T25" fmla="*/ 0 h 5300"/>
                  <a:gd name="T26" fmla="*/ 1 w 252"/>
                  <a:gd name="T27" fmla="*/ 0 h 5300"/>
                  <a:gd name="T28" fmla="*/ 1 w 252"/>
                  <a:gd name="T29" fmla="*/ 0 h 5300"/>
                  <a:gd name="T30" fmla="*/ 1 w 252"/>
                  <a:gd name="T31" fmla="*/ 0 h 5300"/>
                  <a:gd name="T32" fmla="*/ 0 w 252"/>
                  <a:gd name="T33" fmla="*/ 0 h 5300"/>
                  <a:gd name="T34" fmla="*/ 0 w 252"/>
                  <a:gd name="T35" fmla="*/ 4 h 5300"/>
                  <a:gd name="T36" fmla="*/ 0 w 252"/>
                  <a:gd name="T37" fmla="*/ 7 h 5300"/>
                  <a:gd name="T38" fmla="*/ 0 w 252"/>
                  <a:gd name="T39" fmla="*/ 12 h 5300"/>
                  <a:gd name="T40" fmla="*/ 0 w 252"/>
                  <a:gd name="T41" fmla="*/ 21 h 5300"/>
                  <a:gd name="T42" fmla="*/ 1 w 252"/>
                  <a:gd name="T43" fmla="*/ 21 h 5300"/>
                  <a:gd name="T44" fmla="*/ 1 w 252"/>
                  <a:gd name="T45" fmla="*/ 21 h 5300"/>
                  <a:gd name="T46" fmla="*/ 1 w 252"/>
                  <a:gd name="T47" fmla="*/ 21 h 5300"/>
                  <a:gd name="T48" fmla="*/ 1 w 252"/>
                  <a:gd name="T49" fmla="*/ 21 h 5300"/>
                  <a:gd name="T50" fmla="*/ 1 w 252"/>
                  <a:gd name="T51" fmla="*/ 21 h 5300"/>
                  <a:gd name="T52" fmla="*/ 1 w 252"/>
                  <a:gd name="T53" fmla="*/ 21 h 5300"/>
                  <a:gd name="T54" fmla="*/ 1 w 252"/>
                  <a:gd name="T55" fmla="*/ 21 h 5300"/>
                  <a:gd name="T56" fmla="*/ 1 w 252"/>
                  <a:gd name="T57" fmla="*/ 21 h 5300"/>
                  <a:gd name="T58" fmla="*/ 1 w 252"/>
                  <a:gd name="T59" fmla="*/ 21 h 5300"/>
                  <a:gd name="T60" fmla="*/ 1 w 252"/>
                  <a:gd name="T61" fmla="*/ 21 h 5300"/>
                  <a:gd name="T62" fmla="*/ 1 w 252"/>
                  <a:gd name="T63" fmla="*/ 21 h 5300"/>
                  <a:gd name="T64" fmla="*/ 1 w 252"/>
                  <a:gd name="T65" fmla="*/ 21 h 5300"/>
                  <a:gd name="T66" fmla="*/ 1 w 252"/>
                  <a:gd name="T67" fmla="*/ 21 h 5300"/>
                  <a:gd name="T68" fmla="*/ 1 w 252"/>
                  <a:gd name="T69" fmla="*/ 21 h 5300"/>
                  <a:gd name="T70" fmla="*/ 1 w 252"/>
                  <a:gd name="T71" fmla="*/ 21 h 5300"/>
                  <a:gd name="T72" fmla="*/ 1 w 252"/>
                  <a:gd name="T73" fmla="*/ 21 h 5300"/>
                  <a:gd name="T74" fmla="*/ 1 w 252"/>
                  <a:gd name="T75" fmla="*/ 17 h 5300"/>
                  <a:gd name="T76" fmla="*/ 1 w 252"/>
                  <a:gd name="T77" fmla="*/ 14 h 5300"/>
                  <a:gd name="T78" fmla="*/ 1 w 252"/>
                  <a:gd name="T79" fmla="*/ 10 h 5300"/>
                  <a:gd name="T80" fmla="*/ 1 w 252"/>
                  <a:gd name="T81" fmla="*/ 0 h 530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52"/>
                  <a:gd name="T124" fmla="*/ 0 h 5300"/>
                  <a:gd name="T125" fmla="*/ 252 w 252"/>
                  <a:gd name="T126" fmla="*/ 5300 h 530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52" h="5300">
                    <a:moveTo>
                      <a:pt x="252" y="0"/>
                    </a:moveTo>
                    <a:lnTo>
                      <a:pt x="237" y="0"/>
                    </a:lnTo>
                    <a:lnTo>
                      <a:pt x="225" y="0"/>
                    </a:lnTo>
                    <a:lnTo>
                      <a:pt x="214" y="0"/>
                    </a:lnTo>
                    <a:lnTo>
                      <a:pt x="205" y="0"/>
                    </a:lnTo>
                    <a:lnTo>
                      <a:pt x="195" y="0"/>
                    </a:lnTo>
                    <a:lnTo>
                      <a:pt x="187" y="0"/>
                    </a:lnTo>
                    <a:lnTo>
                      <a:pt x="178" y="0"/>
                    </a:lnTo>
                    <a:lnTo>
                      <a:pt x="168" y="0"/>
                    </a:lnTo>
                    <a:lnTo>
                      <a:pt x="157" y="0"/>
                    </a:lnTo>
                    <a:lnTo>
                      <a:pt x="144" y="0"/>
                    </a:lnTo>
                    <a:lnTo>
                      <a:pt x="129" y="0"/>
                    </a:lnTo>
                    <a:lnTo>
                      <a:pt x="110" y="0"/>
                    </a:lnTo>
                    <a:lnTo>
                      <a:pt x="88" y="0"/>
                    </a:lnTo>
                    <a:lnTo>
                      <a:pt x="64" y="0"/>
                    </a:lnTo>
                    <a:lnTo>
                      <a:pt x="34" y="0"/>
                    </a:lnTo>
                    <a:lnTo>
                      <a:pt x="0" y="0"/>
                    </a:lnTo>
                    <a:lnTo>
                      <a:pt x="0" y="993"/>
                    </a:lnTo>
                    <a:lnTo>
                      <a:pt x="0" y="1765"/>
                    </a:lnTo>
                    <a:lnTo>
                      <a:pt x="0" y="2980"/>
                    </a:lnTo>
                    <a:lnTo>
                      <a:pt x="0" y="5300"/>
                    </a:lnTo>
                    <a:lnTo>
                      <a:pt x="15" y="5300"/>
                    </a:lnTo>
                    <a:lnTo>
                      <a:pt x="26" y="5300"/>
                    </a:lnTo>
                    <a:lnTo>
                      <a:pt x="38" y="5299"/>
                    </a:lnTo>
                    <a:lnTo>
                      <a:pt x="47" y="5299"/>
                    </a:lnTo>
                    <a:lnTo>
                      <a:pt x="56" y="5299"/>
                    </a:lnTo>
                    <a:lnTo>
                      <a:pt x="64" y="5299"/>
                    </a:lnTo>
                    <a:lnTo>
                      <a:pt x="73" y="5299"/>
                    </a:lnTo>
                    <a:lnTo>
                      <a:pt x="84" y="5299"/>
                    </a:lnTo>
                    <a:lnTo>
                      <a:pt x="94" y="5299"/>
                    </a:lnTo>
                    <a:lnTo>
                      <a:pt x="108" y="5299"/>
                    </a:lnTo>
                    <a:lnTo>
                      <a:pt x="123" y="5299"/>
                    </a:lnTo>
                    <a:lnTo>
                      <a:pt x="141" y="5299"/>
                    </a:lnTo>
                    <a:lnTo>
                      <a:pt x="163" y="5299"/>
                    </a:lnTo>
                    <a:lnTo>
                      <a:pt x="187" y="5299"/>
                    </a:lnTo>
                    <a:lnTo>
                      <a:pt x="217" y="5300"/>
                    </a:lnTo>
                    <a:lnTo>
                      <a:pt x="252" y="5300"/>
                    </a:lnTo>
                    <a:lnTo>
                      <a:pt x="252" y="4306"/>
                    </a:lnTo>
                    <a:lnTo>
                      <a:pt x="252" y="3533"/>
                    </a:lnTo>
                    <a:lnTo>
                      <a:pt x="252" y="2318"/>
                    </a:lnTo>
                    <a:lnTo>
                      <a:pt x="252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4" name="Freeform 2261">
                <a:extLst>
                  <a:ext uri="{FF2B5EF4-FFF2-40B4-BE49-F238E27FC236}">
                    <a16:creationId xmlns:a16="http://schemas.microsoft.com/office/drawing/2014/main" id="{89941CBB-D7E5-4B05-8D5B-2BBEE71957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8" y="1555"/>
                <a:ext cx="113" cy="2650"/>
              </a:xfrm>
              <a:custGeom>
                <a:avLst/>
                <a:gdLst>
                  <a:gd name="T0" fmla="*/ 1 w 225"/>
                  <a:gd name="T1" fmla="*/ 0 h 5300"/>
                  <a:gd name="T2" fmla="*/ 1 w 225"/>
                  <a:gd name="T3" fmla="*/ 0 h 5300"/>
                  <a:gd name="T4" fmla="*/ 1 w 225"/>
                  <a:gd name="T5" fmla="*/ 0 h 5300"/>
                  <a:gd name="T6" fmla="*/ 1 w 225"/>
                  <a:gd name="T7" fmla="*/ 0 h 5300"/>
                  <a:gd name="T8" fmla="*/ 1 w 225"/>
                  <a:gd name="T9" fmla="*/ 0 h 5300"/>
                  <a:gd name="T10" fmla="*/ 1 w 225"/>
                  <a:gd name="T11" fmla="*/ 0 h 5300"/>
                  <a:gd name="T12" fmla="*/ 1 w 225"/>
                  <a:gd name="T13" fmla="*/ 0 h 5300"/>
                  <a:gd name="T14" fmla="*/ 1 w 225"/>
                  <a:gd name="T15" fmla="*/ 0 h 5300"/>
                  <a:gd name="T16" fmla="*/ 1 w 225"/>
                  <a:gd name="T17" fmla="*/ 0 h 5300"/>
                  <a:gd name="T18" fmla="*/ 1 w 225"/>
                  <a:gd name="T19" fmla="*/ 0 h 5300"/>
                  <a:gd name="T20" fmla="*/ 1 w 225"/>
                  <a:gd name="T21" fmla="*/ 0 h 5300"/>
                  <a:gd name="T22" fmla="*/ 1 w 225"/>
                  <a:gd name="T23" fmla="*/ 0 h 5300"/>
                  <a:gd name="T24" fmla="*/ 1 w 225"/>
                  <a:gd name="T25" fmla="*/ 0 h 5300"/>
                  <a:gd name="T26" fmla="*/ 1 w 225"/>
                  <a:gd name="T27" fmla="*/ 0 h 5300"/>
                  <a:gd name="T28" fmla="*/ 1 w 225"/>
                  <a:gd name="T29" fmla="*/ 0 h 5300"/>
                  <a:gd name="T30" fmla="*/ 1 w 225"/>
                  <a:gd name="T31" fmla="*/ 0 h 5300"/>
                  <a:gd name="T32" fmla="*/ 0 w 225"/>
                  <a:gd name="T33" fmla="*/ 0 h 5300"/>
                  <a:gd name="T34" fmla="*/ 0 w 225"/>
                  <a:gd name="T35" fmla="*/ 4 h 5300"/>
                  <a:gd name="T36" fmla="*/ 0 w 225"/>
                  <a:gd name="T37" fmla="*/ 7 h 5300"/>
                  <a:gd name="T38" fmla="*/ 0 w 225"/>
                  <a:gd name="T39" fmla="*/ 12 h 5300"/>
                  <a:gd name="T40" fmla="*/ 0 w 225"/>
                  <a:gd name="T41" fmla="*/ 21 h 5300"/>
                  <a:gd name="T42" fmla="*/ 1 w 225"/>
                  <a:gd name="T43" fmla="*/ 21 h 5300"/>
                  <a:gd name="T44" fmla="*/ 1 w 225"/>
                  <a:gd name="T45" fmla="*/ 21 h 5300"/>
                  <a:gd name="T46" fmla="*/ 1 w 225"/>
                  <a:gd name="T47" fmla="*/ 21 h 5300"/>
                  <a:gd name="T48" fmla="*/ 1 w 225"/>
                  <a:gd name="T49" fmla="*/ 21 h 5300"/>
                  <a:gd name="T50" fmla="*/ 1 w 225"/>
                  <a:gd name="T51" fmla="*/ 21 h 5300"/>
                  <a:gd name="T52" fmla="*/ 1 w 225"/>
                  <a:gd name="T53" fmla="*/ 21 h 5300"/>
                  <a:gd name="T54" fmla="*/ 1 w 225"/>
                  <a:gd name="T55" fmla="*/ 21 h 5300"/>
                  <a:gd name="T56" fmla="*/ 1 w 225"/>
                  <a:gd name="T57" fmla="*/ 21 h 5300"/>
                  <a:gd name="T58" fmla="*/ 1 w 225"/>
                  <a:gd name="T59" fmla="*/ 21 h 5300"/>
                  <a:gd name="T60" fmla="*/ 1 w 225"/>
                  <a:gd name="T61" fmla="*/ 21 h 5300"/>
                  <a:gd name="T62" fmla="*/ 1 w 225"/>
                  <a:gd name="T63" fmla="*/ 21 h 5300"/>
                  <a:gd name="T64" fmla="*/ 1 w 225"/>
                  <a:gd name="T65" fmla="*/ 21 h 5300"/>
                  <a:gd name="T66" fmla="*/ 1 w 225"/>
                  <a:gd name="T67" fmla="*/ 21 h 5300"/>
                  <a:gd name="T68" fmla="*/ 1 w 225"/>
                  <a:gd name="T69" fmla="*/ 21 h 5300"/>
                  <a:gd name="T70" fmla="*/ 1 w 225"/>
                  <a:gd name="T71" fmla="*/ 21 h 5300"/>
                  <a:gd name="T72" fmla="*/ 1 w 225"/>
                  <a:gd name="T73" fmla="*/ 21 h 5300"/>
                  <a:gd name="T74" fmla="*/ 1 w 225"/>
                  <a:gd name="T75" fmla="*/ 17 h 5300"/>
                  <a:gd name="T76" fmla="*/ 1 w 225"/>
                  <a:gd name="T77" fmla="*/ 14 h 5300"/>
                  <a:gd name="T78" fmla="*/ 1 w 225"/>
                  <a:gd name="T79" fmla="*/ 10 h 5300"/>
                  <a:gd name="T80" fmla="*/ 1 w 225"/>
                  <a:gd name="T81" fmla="*/ 0 h 530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25"/>
                  <a:gd name="T124" fmla="*/ 0 h 5300"/>
                  <a:gd name="T125" fmla="*/ 225 w 225"/>
                  <a:gd name="T126" fmla="*/ 5300 h 530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25" h="5300">
                    <a:moveTo>
                      <a:pt x="225" y="0"/>
                    </a:moveTo>
                    <a:lnTo>
                      <a:pt x="212" y="0"/>
                    </a:lnTo>
                    <a:lnTo>
                      <a:pt x="201" y="0"/>
                    </a:lnTo>
                    <a:lnTo>
                      <a:pt x="192" y="0"/>
                    </a:lnTo>
                    <a:lnTo>
                      <a:pt x="184" y="0"/>
                    </a:lnTo>
                    <a:lnTo>
                      <a:pt x="176" y="0"/>
                    </a:lnTo>
                    <a:lnTo>
                      <a:pt x="168" y="0"/>
                    </a:lnTo>
                    <a:lnTo>
                      <a:pt x="159" y="0"/>
                    </a:lnTo>
                    <a:lnTo>
                      <a:pt x="151" y="0"/>
                    </a:lnTo>
                    <a:lnTo>
                      <a:pt x="141" y="0"/>
                    </a:lnTo>
                    <a:lnTo>
                      <a:pt x="129" y="0"/>
                    </a:lnTo>
                    <a:lnTo>
                      <a:pt x="116" y="0"/>
                    </a:lnTo>
                    <a:lnTo>
                      <a:pt x="100" y="0"/>
                    </a:lnTo>
                    <a:lnTo>
                      <a:pt x="80" y="0"/>
                    </a:lnTo>
                    <a:lnTo>
                      <a:pt x="57" y="0"/>
                    </a:lnTo>
                    <a:lnTo>
                      <a:pt x="32" y="0"/>
                    </a:lnTo>
                    <a:lnTo>
                      <a:pt x="0" y="0"/>
                    </a:lnTo>
                    <a:lnTo>
                      <a:pt x="0" y="993"/>
                    </a:lnTo>
                    <a:lnTo>
                      <a:pt x="0" y="1765"/>
                    </a:lnTo>
                    <a:lnTo>
                      <a:pt x="0" y="2980"/>
                    </a:lnTo>
                    <a:lnTo>
                      <a:pt x="0" y="5300"/>
                    </a:lnTo>
                    <a:lnTo>
                      <a:pt x="13" y="5300"/>
                    </a:lnTo>
                    <a:lnTo>
                      <a:pt x="25" y="5300"/>
                    </a:lnTo>
                    <a:lnTo>
                      <a:pt x="34" y="5299"/>
                    </a:lnTo>
                    <a:lnTo>
                      <a:pt x="43" y="5299"/>
                    </a:lnTo>
                    <a:lnTo>
                      <a:pt x="50" y="5299"/>
                    </a:lnTo>
                    <a:lnTo>
                      <a:pt x="58" y="5299"/>
                    </a:lnTo>
                    <a:lnTo>
                      <a:pt x="66" y="5299"/>
                    </a:lnTo>
                    <a:lnTo>
                      <a:pt x="75" y="5299"/>
                    </a:lnTo>
                    <a:lnTo>
                      <a:pt x="86" y="5299"/>
                    </a:lnTo>
                    <a:lnTo>
                      <a:pt x="97" y="5299"/>
                    </a:lnTo>
                    <a:lnTo>
                      <a:pt x="111" y="5299"/>
                    </a:lnTo>
                    <a:lnTo>
                      <a:pt x="127" y="5299"/>
                    </a:lnTo>
                    <a:lnTo>
                      <a:pt x="146" y="5299"/>
                    </a:lnTo>
                    <a:lnTo>
                      <a:pt x="169" y="5299"/>
                    </a:lnTo>
                    <a:lnTo>
                      <a:pt x="194" y="5300"/>
                    </a:lnTo>
                    <a:lnTo>
                      <a:pt x="225" y="5300"/>
                    </a:lnTo>
                    <a:lnTo>
                      <a:pt x="225" y="4306"/>
                    </a:lnTo>
                    <a:lnTo>
                      <a:pt x="225" y="3533"/>
                    </a:lnTo>
                    <a:lnTo>
                      <a:pt x="225" y="2318"/>
                    </a:lnTo>
                    <a:lnTo>
                      <a:pt x="225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5" name="Freeform 2262">
                <a:extLst>
                  <a:ext uri="{FF2B5EF4-FFF2-40B4-BE49-F238E27FC236}">
                    <a16:creationId xmlns:a16="http://schemas.microsoft.com/office/drawing/2014/main" id="{09ED704A-035D-4539-9668-B43651BB70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2" y="1555"/>
                <a:ext cx="99" cy="2650"/>
              </a:xfrm>
              <a:custGeom>
                <a:avLst/>
                <a:gdLst>
                  <a:gd name="T0" fmla="*/ 0 w 199"/>
                  <a:gd name="T1" fmla="*/ 0 h 5300"/>
                  <a:gd name="T2" fmla="*/ 0 w 199"/>
                  <a:gd name="T3" fmla="*/ 0 h 5300"/>
                  <a:gd name="T4" fmla="*/ 0 w 199"/>
                  <a:gd name="T5" fmla="*/ 0 h 5300"/>
                  <a:gd name="T6" fmla="*/ 0 w 199"/>
                  <a:gd name="T7" fmla="*/ 0 h 5300"/>
                  <a:gd name="T8" fmla="*/ 0 w 199"/>
                  <a:gd name="T9" fmla="*/ 0 h 5300"/>
                  <a:gd name="T10" fmla="*/ 0 w 199"/>
                  <a:gd name="T11" fmla="*/ 0 h 5300"/>
                  <a:gd name="T12" fmla="*/ 0 w 199"/>
                  <a:gd name="T13" fmla="*/ 0 h 5300"/>
                  <a:gd name="T14" fmla="*/ 0 w 199"/>
                  <a:gd name="T15" fmla="*/ 0 h 5300"/>
                  <a:gd name="T16" fmla="*/ 0 w 199"/>
                  <a:gd name="T17" fmla="*/ 0 h 5300"/>
                  <a:gd name="T18" fmla="*/ 0 w 199"/>
                  <a:gd name="T19" fmla="*/ 0 h 5300"/>
                  <a:gd name="T20" fmla="*/ 0 w 199"/>
                  <a:gd name="T21" fmla="*/ 0 h 5300"/>
                  <a:gd name="T22" fmla="*/ 0 w 199"/>
                  <a:gd name="T23" fmla="*/ 0 h 5300"/>
                  <a:gd name="T24" fmla="*/ 0 w 199"/>
                  <a:gd name="T25" fmla="*/ 0 h 5300"/>
                  <a:gd name="T26" fmla="*/ 0 w 199"/>
                  <a:gd name="T27" fmla="*/ 0 h 5300"/>
                  <a:gd name="T28" fmla="*/ 0 w 199"/>
                  <a:gd name="T29" fmla="*/ 0 h 5300"/>
                  <a:gd name="T30" fmla="*/ 0 w 199"/>
                  <a:gd name="T31" fmla="*/ 0 h 5300"/>
                  <a:gd name="T32" fmla="*/ 0 w 199"/>
                  <a:gd name="T33" fmla="*/ 0 h 5300"/>
                  <a:gd name="T34" fmla="*/ 0 w 199"/>
                  <a:gd name="T35" fmla="*/ 4 h 5300"/>
                  <a:gd name="T36" fmla="*/ 0 w 199"/>
                  <a:gd name="T37" fmla="*/ 7 h 5300"/>
                  <a:gd name="T38" fmla="*/ 0 w 199"/>
                  <a:gd name="T39" fmla="*/ 12 h 5300"/>
                  <a:gd name="T40" fmla="*/ 0 w 199"/>
                  <a:gd name="T41" fmla="*/ 21 h 5300"/>
                  <a:gd name="T42" fmla="*/ 0 w 199"/>
                  <a:gd name="T43" fmla="*/ 21 h 5300"/>
                  <a:gd name="T44" fmla="*/ 0 w 199"/>
                  <a:gd name="T45" fmla="*/ 21 h 5300"/>
                  <a:gd name="T46" fmla="*/ 0 w 199"/>
                  <a:gd name="T47" fmla="*/ 21 h 5300"/>
                  <a:gd name="T48" fmla="*/ 0 w 199"/>
                  <a:gd name="T49" fmla="*/ 21 h 5300"/>
                  <a:gd name="T50" fmla="*/ 0 w 199"/>
                  <a:gd name="T51" fmla="*/ 21 h 5300"/>
                  <a:gd name="T52" fmla="*/ 0 w 199"/>
                  <a:gd name="T53" fmla="*/ 21 h 5300"/>
                  <a:gd name="T54" fmla="*/ 0 w 199"/>
                  <a:gd name="T55" fmla="*/ 21 h 5300"/>
                  <a:gd name="T56" fmla="*/ 0 w 199"/>
                  <a:gd name="T57" fmla="*/ 21 h 5300"/>
                  <a:gd name="T58" fmla="*/ 0 w 199"/>
                  <a:gd name="T59" fmla="*/ 21 h 5300"/>
                  <a:gd name="T60" fmla="*/ 0 w 199"/>
                  <a:gd name="T61" fmla="*/ 21 h 5300"/>
                  <a:gd name="T62" fmla="*/ 0 w 199"/>
                  <a:gd name="T63" fmla="*/ 21 h 5300"/>
                  <a:gd name="T64" fmla="*/ 0 w 199"/>
                  <a:gd name="T65" fmla="*/ 21 h 5300"/>
                  <a:gd name="T66" fmla="*/ 0 w 199"/>
                  <a:gd name="T67" fmla="*/ 21 h 5300"/>
                  <a:gd name="T68" fmla="*/ 0 w 199"/>
                  <a:gd name="T69" fmla="*/ 21 h 5300"/>
                  <a:gd name="T70" fmla="*/ 0 w 199"/>
                  <a:gd name="T71" fmla="*/ 21 h 5300"/>
                  <a:gd name="T72" fmla="*/ 0 w 199"/>
                  <a:gd name="T73" fmla="*/ 21 h 5300"/>
                  <a:gd name="T74" fmla="*/ 0 w 199"/>
                  <a:gd name="T75" fmla="*/ 17 h 5300"/>
                  <a:gd name="T76" fmla="*/ 0 w 199"/>
                  <a:gd name="T77" fmla="*/ 14 h 5300"/>
                  <a:gd name="T78" fmla="*/ 0 w 199"/>
                  <a:gd name="T79" fmla="*/ 10 h 5300"/>
                  <a:gd name="T80" fmla="*/ 0 w 199"/>
                  <a:gd name="T81" fmla="*/ 0 h 530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99"/>
                  <a:gd name="T124" fmla="*/ 0 h 5300"/>
                  <a:gd name="T125" fmla="*/ 199 w 199"/>
                  <a:gd name="T126" fmla="*/ 5300 h 530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99" h="5300">
                    <a:moveTo>
                      <a:pt x="199" y="0"/>
                    </a:moveTo>
                    <a:lnTo>
                      <a:pt x="187" y="0"/>
                    </a:lnTo>
                    <a:lnTo>
                      <a:pt x="178" y="0"/>
                    </a:lnTo>
                    <a:lnTo>
                      <a:pt x="169" y="0"/>
                    </a:lnTo>
                    <a:lnTo>
                      <a:pt x="162" y="0"/>
                    </a:lnTo>
                    <a:lnTo>
                      <a:pt x="155" y="0"/>
                    </a:lnTo>
                    <a:lnTo>
                      <a:pt x="148" y="0"/>
                    </a:lnTo>
                    <a:lnTo>
                      <a:pt x="141" y="0"/>
                    </a:lnTo>
                    <a:lnTo>
                      <a:pt x="133" y="0"/>
                    </a:lnTo>
                    <a:lnTo>
                      <a:pt x="124" y="0"/>
                    </a:lnTo>
                    <a:lnTo>
                      <a:pt x="113" y="0"/>
                    </a:lnTo>
                    <a:lnTo>
                      <a:pt x="102" y="0"/>
                    </a:lnTo>
                    <a:lnTo>
                      <a:pt x="87" y="0"/>
                    </a:lnTo>
                    <a:lnTo>
                      <a:pt x="71" y="0"/>
                    </a:lnTo>
                    <a:lnTo>
                      <a:pt x="51" y="0"/>
                    </a:lnTo>
                    <a:lnTo>
                      <a:pt x="27" y="0"/>
                    </a:lnTo>
                    <a:lnTo>
                      <a:pt x="0" y="0"/>
                    </a:lnTo>
                    <a:lnTo>
                      <a:pt x="0" y="993"/>
                    </a:lnTo>
                    <a:lnTo>
                      <a:pt x="0" y="1765"/>
                    </a:lnTo>
                    <a:lnTo>
                      <a:pt x="0" y="2980"/>
                    </a:lnTo>
                    <a:lnTo>
                      <a:pt x="0" y="5300"/>
                    </a:lnTo>
                    <a:lnTo>
                      <a:pt x="12" y="5300"/>
                    </a:lnTo>
                    <a:lnTo>
                      <a:pt x="21" y="5300"/>
                    </a:lnTo>
                    <a:lnTo>
                      <a:pt x="30" y="5299"/>
                    </a:lnTo>
                    <a:lnTo>
                      <a:pt x="37" y="5299"/>
                    </a:lnTo>
                    <a:lnTo>
                      <a:pt x="44" y="5299"/>
                    </a:lnTo>
                    <a:lnTo>
                      <a:pt x="51" y="5299"/>
                    </a:lnTo>
                    <a:lnTo>
                      <a:pt x="58" y="5299"/>
                    </a:lnTo>
                    <a:lnTo>
                      <a:pt x="66" y="5299"/>
                    </a:lnTo>
                    <a:lnTo>
                      <a:pt x="75" y="5299"/>
                    </a:lnTo>
                    <a:lnTo>
                      <a:pt x="86" y="5299"/>
                    </a:lnTo>
                    <a:lnTo>
                      <a:pt x="97" y="5299"/>
                    </a:lnTo>
                    <a:lnTo>
                      <a:pt x="112" y="5299"/>
                    </a:lnTo>
                    <a:lnTo>
                      <a:pt x="128" y="5299"/>
                    </a:lnTo>
                    <a:lnTo>
                      <a:pt x="148" y="5299"/>
                    </a:lnTo>
                    <a:lnTo>
                      <a:pt x="172" y="5300"/>
                    </a:lnTo>
                    <a:lnTo>
                      <a:pt x="199" y="5300"/>
                    </a:lnTo>
                    <a:lnTo>
                      <a:pt x="199" y="4306"/>
                    </a:lnTo>
                    <a:lnTo>
                      <a:pt x="199" y="3533"/>
                    </a:lnTo>
                    <a:lnTo>
                      <a:pt x="199" y="2318"/>
                    </a:lnTo>
                    <a:lnTo>
                      <a:pt x="199" y="0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6" name="Freeform 2263">
                <a:extLst>
                  <a:ext uri="{FF2B5EF4-FFF2-40B4-BE49-F238E27FC236}">
                    <a16:creationId xmlns:a16="http://schemas.microsoft.com/office/drawing/2014/main" id="{84B06430-9961-497E-9E84-FBEFE2128C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555"/>
                <a:ext cx="84" cy="2650"/>
              </a:xfrm>
              <a:custGeom>
                <a:avLst/>
                <a:gdLst>
                  <a:gd name="T0" fmla="*/ 0 w 170"/>
                  <a:gd name="T1" fmla="*/ 0 h 5300"/>
                  <a:gd name="T2" fmla="*/ 0 w 170"/>
                  <a:gd name="T3" fmla="*/ 0 h 5300"/>
                  <a:gd name="T4" fmla="*/ 0 w 170"/>
                  <a:gd name="T5" fmla="*/ 0 h 5300"/>
                  <a:gd name="T6" fmla="*/ 0 w 170"/>
                  <a:gd name="T7" fmla="*/ 0 h 5300"/>
                  <a:gd name="T8" fmla="*/ 0 w 170"/>
                  <a:gd name="T9" fmla="*/ 0 h 5300"/>
                  <a:gd name="T10" fmla="*/ 0 w 170"/>
                  <a:gd name="T11" fmla="*/ 0 h 5300"/>
                  <a:gd name="T12" fmla="*/ 0 w 170"/>
                  <a:gd name="T13" fmla="*/ 0 h 5300"/>
                  <a:gd name="T14" fmla="*/ 0 w 170"/>
                  <a:gd name="T15" fmla="*/ 0 h 5300"/>
                  <a:gd name="T16" fmla="*/ 0 w 170"/>
                  <a:gd name="T17" fmla="*/ 0 h 5300"/>
                  <a:gd name="T18" fmla="*/ 0 w 170"/>
                  <a:gd name="T19" fmla="*/ 4 h 5300"/>
                  <a:gd name="T20" fmla="*/ 0 w 170"/>
                  <a:gd name="T21" fmla="*/ 7 h 5300"/>
                  <a:gd name="T22" fmla="*/ 0 w 170"/>
                  <a:gd name="T23" fmla="*/ 12 h 5300"/>
                  <a:gd name="T24" fmla="*/ 0 w 170"/>
                  <a:gd name="T25" fmla="*/ 21 h 5300"/>
                  <a:gd name="T26" fmla="*/ 0 w 170"/>
                  <a:gd name="T27" fmla="*/ 21 h 5300"/>
                  <a:gd name="T28" fmla="*/ 0 w 170"/>
                  <a:gd name="T29" fmla="*/ 21 h 5300"/>
                  <a:gd name="T30" fmla="*/ 0 w 170"/>
                  <a:gd name="T31" fmla="*/ 21 h 5300"/>
                  <a:gd name="T32" fmla="*/ 0 w 170"/>
                  <a:gd name="T33" fmla="*/ 21 h 5300"/>
                  <a:gd name="T34" fmla="*/ 0 w 170"/>
                  <a:gd name="T35" fmla="*/ 21 h 5300"/>
                  <a:gd name="T36" fmla="*/ 0 w 170"/>
                  <a:gd name="T37" fmla="*/ 21 h 5300"/>
                  <a:gd name="T38" fmla="*/ 0 w 170"/>
                  <a:gd name="T39" fmla="*/ 21 h 5300"/>
                  <a:gd name="T40" fmla="*/ 0 w 170"/>
                  <a:gd name="T41" fmla="*/ 21 h 5300"/>
                  <a:gd name="T42" fmla="*/ 0 w 170"/>
                  <a:gd name="T43" fmla="*/ 17 h 5300"/>
                  <a:gd name="T44" fmla="*/ 0 w 170"/>
                  <a:gd name="T45" fmla="*/ 14 h 5300"/>
                  <a:gd name="T46" fmla="*/ 0 w 170"/>
                  <a:gd name="T47" fmla="*/ 10 h 5300"/>
                  <a:gd name="T48" fmla="*/ 0 w 170"/>
                  <a:gd name="T49" fmla="*/ 0 h 53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0"/>
                  <a:gd name="T76" fmla="*/ 0 h 5300"/>
                  <a:gd name="T77" fmla="*/ 170 w 170"/>
                  <a:gd name="T78" fmla="*/ 5300 h 53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0" h="5300">
                    <a:moveTo>
                      <a:pt x="170" y="0"/>
                    </a:moveTo>
                    <a:lnTo>
                      <a:pt x="151" y="0"/>
                    </a:lnTo>
                    <a:lnTo>
                      <a:pt x="139" y="0"/>
                    </a:lnTo>
                    <a:lnTo>
                      <a:pt x="126" y="0"/>
                    </a:lnTo>
                    <a:lnTo>
                      <a:pt x="113" y="0"/>
                    </a:lnTo>
                    <a:lnTo>
                      <a:pt x="97" y="0"/>
                    </a:lnTo>
                    <a:lnTo>
                      <a:pt x="75" y="0"/>
                    </a:lnTo>
                    <a:lnTo>
                      <a:pt x="43" y="0"/>
                    </a:lnTo>
                    <a:lnTo>
                      <a:pt x="0" y="0"/>
                    </a:lnTo>
                    <a:lnTo>
                      <a:pt x="0" y="993"/>
                    </a:lnTo>
                    <a:lnTo>
                      <a:pt x="0" y="1765"/>
                    </a:lnTo>
                    <a:lnTo>
                      <a:pt x="0" y="2980"/>
                    </a:lnTo>
                    <a:lnTo>
                      <a:pt x="0" y="5300"/>
                    </a:lnTo>
                    <a:lnTo>
                      <a:pt x="19" y="5300"/>
                    </a:lnTo>
                    <a:lnTo>
                      <a:pt x="32" y="5299"/>
                    </a:lnTo>
                    <a:lnTo>
                      <a:pt x="44" y="5299"/>
                    </a:lnTo>
                    <a:lnTo>
                      <a:pt x="57" y="5299"/>
                    </a:lnTo>
                    <a:lnTo>
                      <a:pt x="73" y="5299"/>
                    </a:lnTo>
                    <a:lnTo>
                      <a:pt x="95" y="5299"/>
                    </a:lnTo>
                    <a:lnTo>
                      <a:pt x="127" y="5299"/>
                    </a:lnTo>
                    <a:lnTo>
                      <a:pt x="170" y="5300"/>
                    </a:lnTo>
                    <a:lnTo>
                      <a:pt x="170" y="4306"/>
                    </a:lnTo>
                    <a:lnTo>
                      <a:pt x="170" y="3533"/>
                    </a:lnTo>
                    <a:lnTo>
                      <a:pt x="170" y="2318"/>
                    </a:lnTo>
                    <a:lnTo>
                      <a:pt x="170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7" name="Freeform 2264">
                <a:extLst>
                  <a:ext uri="{FF2B5EF4-FFF2-40B4-BE49-F238E27FC236}">
                    <a16:creationId xmlns:a16="http://schemas.microsoft.com/office/drawing/2014/main" id="{E9700712-422E-4B0B-A988-57F376915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9" y="1555"/>
                <a:ext cx="72" cy="2650"/>
              </a:xfrm>
              <a:custGeom>
                <a:avLst/>
                <a:gdLst>
                  <a:gd name="T0" fmla="*/ 1 w 143"/>
                  <a:gd name="T1" fmla="*/ 0 h 5300"/>
                  <a:gd name="T2" fmla="*/ 1 w 143"/>
                  <a:gd name="T3" fmla="*/ 0 h 5300"/>
                  <a:gd name="T4" fmla="*/ 1 w 143"/>
                  <a:gd name="T5" fmla="*/ 0 h 5300"/>
                  <a:gd name="T6" fmla="*/ 1 w 143"/>
                  <a:gd name="T7" fmla="*/ 0 h 5300"/>
                  <a:gd name="T8" fmla="*/ 1 w 143"/>
                  <a:gd name="T9" fmla="*/ 0 h 5300"/>
                  <a:gd name="T10" fmla="*/ 1 w 143"/>
                  <a:gd name="T11" fmla="*/ 0 h 5300"/>
                  <a:gd name="T12" fmla="*/ 1 w 143"/>
                  <a:gd name="T13" fmla="*/ 0 h 5300"/>
                  <a:gd name="T14" fmla="*/ 1 w 143"/>
                  <a:gd name="T15" fmla="*/ 0 h 5300"/>
                  <a:gd name="T16" fmla="*/ 0 w 143"/>
                  <a:gd name="T17" fmla="*/ 0 h 5300"/>
                  <a:gd name="T18" fmla="*/ 0 w 143"/>
                  <a:gd name="T19" fmla="*/ 4 h 5300"/>
                  <a:gd name="T20" fmla="*/ 0 w 143"/>
                  <a:gd name="T21" fmla="*/ 7 h 5300"/>
                  <a:gd name="T22" fmla="*/ 0 w 143"/>
                  <a:gd name="T23" fmla="*/ 12 h 5300"/>
                  <a:gd name="T24" fmla="*/ 0 w 143"/>
                  <a:gd name="T25" fmla="*/ 21 h 5300"/>
                  <a:gd name="T26" fmla="*/ 1 w 143"/>
                  <a:gd name="T27" fmla="*/ 21 h 5300"/>
                  <a:gd name="T28" fmla="*/ 1 w 143"/>
                  <a:gd name="T29" fmla="*/ 21 h 5300"/>
                  <a:gd name="T30" fmla="*/ 1 w 143"/>
                  <a:gd name="T31" fmla="*/ 21 h 5300"/>
                  <a:gd name="T32" fmla="*/ 1 w 143"/>
                  <a:gd name="T33" fmla="*/ 21 h 5300"/>
                  <a:gd name="T34" fmla="*/ 1 w 143"/>
                  <a:gd name="T35" fmla="*/ 21 h 5300"/>
                  <a:gd name="T36" fmla="*/ 1 w 143"/>
                  <a:gd name="T37" fmla="*/ 21 h 5300"/>
                  <a:gd name="T38" fmla="*/ 1 w 143"/>
                  <a:gd name="T39" fmla="*/ 21 h 5300"/>
                  <a:gd name="T40" fmla="*/ 1 w 143"/>
                  <a:gd name="T41" fmla="*/ 21 h 5300"/>
                  <a:gd name="T42" fmla="*/ 1 w 143"/>
                  <a:gd name="T43" fmla="*/ 17 h 5300"/>
                  <a:gd name="T44" fmla="*/ 1 w 143"/>
                  <a:gd name="T45" fmla="*/ 14 h 5300"/>
                  <a:gd name="T46" fmla="*/ 1 w 143"/>
                  <a:gd name="T47" fmla="*/ 10 h 5300"/>
                  <a:gd name="T48" fmla="*/ 1 w 143"/>
                  <a:gd name="T49" fmla="*/ 0 h 53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3"/>
                  <a:gd name="T76" fmla="*/ 0 h 5300"/>
                  <a:gd name="T77" fmla="*/ 143 w 143"/>
                  <a:gd name="T78" fmla="*/ 5300 h 53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3" h="5300">
                    <a:moveTo>
                      <a:pt x="143" y="0"/>
                    </a:moveTo>
                    <a:lnTo>
                      <a:pt x="128" y="0"/>
                    </a:lnTo>
                    <a:lnTo>
                      <a:pt x="117" y="0"/>
                    </a:lnTo>
                    <a:lnTo>
                      <a:pt x="106" y="0"/>
                    </a:lnTo>
                    <a:lnTo>
                      <a:pt x="96" y="0"/>
                    </a:lnTo>
                    <a:lnTo>
                      <a:pt x="82" y="0"/>
                    </a:lnTo>
                    <a:lnTo>
                      <a:pt x="63" y="0"/>
                    </a:lnTo>
                    <a:lnTo>
                      <a:pt x="36" y="0"/>
                    </a:lnTo>
                    <a:lnTo>
                      <a:pt x="0" y="0"/>
                    </a:lnTo>
                    <a:lnTo>
                      <a:pt x="0" y="993"/>
                    </a:lnTo>
                    <a:lnTo>
                      <a:pt x="0" y="1765"/>
                    </a:lnTo>
                    <a:lnTo>
                      <a:pt x="0" y="2980"/>
                    </a:lnTo>
                    <a:lnTo>
                      <a:pt x="0" y="5300"/>
                    </a:lnTo>
                    <a:lnTo>
                      <a:pt x="15" y="5300"/>
                    </a:lnTo>
                    <a:lnTo>
                      <a:pt x="27" y="5299"/>
                    </a:lnTo>
                    <a:lnTo>
                      <a:pt x="37" y="5299"/>
                    </a:lnTo>
                    <a:lnTo>
                      <a:pt x="48" y="5299"/>
                    </a:lnTo>
                    <a:lnTo>
                      <a:pt x="61" y="5299"/>
                    </a:lnTo>
                    <a:lnTo>
                      <a:pt x="80" y="5299"/>
                    </a:lnTo>
                    <a:lnTo>
                      <a:pt x="107" y="5299"/>
                    </a:lnTo>
                    <a:lnTo>
                      <a:pt x="143" y="5300"/>
                    </a:lnTo>
                    <a:lnTo>
                      <a:pt x="143" y="4306"/>
                    </a:lnTo>
                    <a:lnTo>
                      <a:pt x="143" y="3533"/>
                    </a:lnTo>
                    <a:lnTo>
                      <a:pt x="143" y="2318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8" name="Rectangle 2265">
                <a:extLst>
                  <a:ext uri="{FF2B5EF4-FFF2-40B4-BE49-F238E27FC236}">
                    <a16:creationId xmlns:a16="http://schemas.microsoft.com/office/drawing/2014/main" id="{B09C5D54-8949-43D3-AF0E-BA5E17FA01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3" y="1555"/>
                <a:ext cx="57" cy="26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endParaRPr lang="en-US" altLang="en-US"/>
              </a:p>
            </p:txBody>
          </p:sp>
          <p:sp>
            <p:nvSpPr>
              <p:cNvPr id="4219" name="Freeform 2266">
                <a:extLst>
                  <a:ext uri="{FF2B5EF4-FFF2-40B4-BE49-F238E27FC236}">
                    <a16:creationId xmlns:a16="http://schemas.microsoft.com/office/drawing/2014/main" id="{05D6626B-86E0-4448-8F80-1E1A6EE846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4" y="1551"/>
                <a:ext cx="349" cy="8"/>
              </a:xfrm>
              <a:custGeom>
                <a:avLst/>
                <a:gdLst>
                  <a:gd name="T0" fmla="*/ 0 w 700"/>
                  <a:gd name="T1" fmla="*/ 1 h 16"/>
                  <a:gd name="T2" fmla="*/ 0 w 700"/>
                  <a:gd name="T3" fmla="*/ 1 h 16"/>
                  <a:gd name="T4" fmla="*/ 2 w 700"/>
                  <a:gd name="T5" fmla="*/ 1 h 16"/>
                  <a:gd name="T6" fmla="*/ 2 w 700"/>
                  <a:gd name="T7" fmla="*/ 0 h 16"/>
                  <a:gd name="T8" fmla="*/ 0 w 700"/>
                  <a:gd name="T9" fmla="*/ 0 h 16"/>
                  <a:gd name="T10" fmla="*/ 0 w 700"/>
                  <a:gd name="T11" fmla="*/ 1 h 16"/>
                  <a:gd name="T12" fmla="*/ 0 w 700"/>
                  <a:gd name="T13" fmla="*/ 0 h 16"/>
                  <a:gd name="T14" fmla="*/ 0 w 700"/>
                  <a:gd name="T15" fmla="*/ 1 h 16"/>
                  <a:gd name="T16" fmla="*/ 0 w 700"/>
                  <a:gd name="T17" fmla="*/ 1 h 16"/>
                  <a:gd name="T18" fmla="*/ 0 w 700"/>
                  <a:gd name="T19" fmla="*/ 1 h 16"/>
                  <a:gd name="T20" fmla="*/ 0 w 700"/>
                  <a:gd name="T21" fmla="*/ 1 h 16"/>
                  <a:gd name="T22" fmla="*/ 0 w 700"/>
                  <a:gd name="T23" fmla="*/ 1 h 1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00"/>
                  <a:gd name="T37" fmla="*/ 0 h 16"/>
                  <a:gd name="T38" fmla="*/ 700 w 700"/>
                  <a:gd name="T39" fmla="*/ 16 h 1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00" h="16">
                    <a:moveTo>
                      <a:pt x="17" y="8"/>
                    </a:moveTo>
                    <a:lnTo>
                      <a:pt x="9" y="16"/>
                    </a:lnTo>
                    <a:lnTo>
                      <a:pt x="700" y="16"/>
                    </a:lnTo>
                    <a:lnTo>
                      <a:pt x="700" y="0"/>
                    </a:lnTo>
                    <a:lnTo>
                      <a:pt x="9" y="0"/>
                    </a:lnTo>
                    <a:lnTo>
                      <a:pt x="0" y="8"/>
                    </a:lnTo>
                    <a:lnTo>
                      <a:pt x="9" y="0"/>
                    </a:lnTo>
                    <a:lnTo>
                      <a:pt x="3" y="2"/>
                    </a:lnTo>
                    <a:lnTo>
                      <a:pt x="0" y="8"/>
                    </a:lnTo>
                    <a:lnTo>
                      <a:pt x="3" y="14"/>
                    </a:lnTo>
                    <a:lnTo>
                      <a:pt x="9" y="16"/>
                    </a:lnTo>
                    <a:lnTo>
                      <a:pt x="17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0" name="Freeform 2267">
                <a:extLst>
                  <a:ext uri="{FF2B5EF4-FFF2-40B4-BE49-F238E27FC236}">
                    <a16:creationId xmlns:a16="http://schemas.microsoft.com/office/drawing/2014/main" id="{5D97A896-9E1E-4EDB-A088-FA43BD21DC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4" y="1555"/>
                <a:ext cx="8" cy="2654"/>
              </a:xfrm>
              <a:custGeom>
                <a:avLst/>
                <a:gdLst>
                  <a:gd name="T0" fmla="*/ 0 w 17"/>
                  <a:gd name="T1" fmla="*/ 21 h 5308"/>
                  <a:gd name="T2" fmla="*/ 0 w 17"/>
                  <a:gd name="T3" fmla="*/ 21 h 5308"/>
                  <a:gd name="T4" fmla="*/ 0 w 17"/>
                  <a:gd name="T5" fmla="*/ 0 h 5308"/>
                  <a:gd name="T6" fmla="*/ 0 w 17"/>
                  <a:gd name="T7" fmla="*/ 0 h 5308"/>
                  <a:gd name="T8" fmla="*/ 0 w 17"/>
                  <a:gd name="T9" fmla="*/ 21 h 5308"/>
                  <a:gd name="T10" fmla="*/ 0 w 17"/>
                  <a:gd name="T11" fmla="*/ 21 h 5308"/>
                  <a:gd name="T12" fmla="*/ 0 w 17"/>
                  <a:gd name="T13" fmla="*/ 21 h 5308"/>
                  <a:gd name="T14" fmla="*/ 0 w 17"/>
                  <a:gd name="T15" fmla="*/ 21 h 5308"/>
                  <a:gd name="T16" fmla="*/ 0 w 17"/>
                  <a:gd name="T17" fmla="*/ 21 h 5308"/>
                  <a:gd name="T18" fmla="*/ 0 w 17"/>
                  <a:gd name="T19" fmla="*/ 21 h 5308"/>
                  <a:gd name="T20" fmla="*/ 0 w 17"/>
                  <a:gd name="T21" fmla="*/ 21 h 5308"/>
                  <a:gd name="T22" fmla="*/ 0 w 17"/>
                  <a:gd name="T23" fmla="*/ 21 h 530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"/>
                  <a:gd name="T37" fmla="*/ 0 h 5308"/>
                  <a:gd name="T38" fmla="*/ 17 w 17"/>
                  <a:gd name="T39" fmla="*/ 5308 h 530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" h="5308">
                    <a:moveTo>
                      <a:pt x="9" y="5292"/>
                    </a:moveTo>
                    <a:lnTo>
                      <a:pt x="17" y="5300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5300"/>
                    </a:lnTo>
                    <a:lnTo>
                      <a:pt x="9" y="5308"/>
                    </a:lnTo>
                    <a:lnTo>
                      <a:pt x="0" y="5300"/>
                    </a:lnTo>
                    <a:lnTo>
                      <a:pt x="3" y="5306"/>
                    </a:lnTo>
                    <a:lnTo>
                      <a:pt x="9" y="5308"/>
                    </a:lnTo>
                    <a:lnTo>
                      <a:pt x="14" y="5306"/>
                    </a:lnTo>
                    <a:lnTo>
                      <a:pt x="17" y="5300"/>
                    </a:lnTo>
                    <a:lnTo>
                      <a:pt x="9" y="52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1" name="Freeform 2268">
                <a:extLst>
                  <a:ext uri="{FF2B5EF4-FFF2-40B4-BE49-F238E27FC236}">
                    <a16:creationId xmlns:a16="http://schemas.microsoft.com/office/drawing/2014/main" id="{5C50706F-C20B-448D-A9F0-066CEB1982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8" y="4201"/>
                <a:ext cx="349" cy="8"/>
              </a:xfrm>
              <a:custGeom>
                <a:avLst/>
                <a:gdLst>
                  <a:gd name="T0" fmla="*/ 2 w 699"/>
                  <a:gd name="T1" fmla="*/ 1 h 16"/>
                  <a:gd name="T2" fmla="*/ 2 w 699"/>
                  <a:gd name="T3" fmla="*/ 0 h 16"/>
                  <a:gd name="T4" fmla="*/ 0 w 699"/>
                  <a:gd name="T5" fmla="*/ 0 h 16"/>
                  <a:gd name="T6" fmla="*/ 0 w 699"/>
                  <a:gd name="T7" fmla="*/ 1 h 16"/>
                  <a:gd name="T8" fmla="*/ 2 w 699"/>
                  <a:gd name="T9" fmla="*/ 1 h 16"/>
                  <a:gd name="T10" fmla="*/ 2 w 699"/>
                  <a:gd name="T11" fmla="*/ 1 h 16"/>
                  <a:gd name="T12" fmla="*/ 2 w 699"/>
                  <a:gd name="T13" fmla="*/ 1 h 16"/>
                  <a:gd name="T14" fmla="*/ 2 w 699"/>
                  <a:gd name="T15" fmla="*/ 1 h 16"/>
                  <a:gd name="T16" fmla="*/ 2 w 699"/>
                  <a:gd name="T17" fmla="*/ 1 h 16"/>
                  <a:gd name="T18" fmla="*/ 2 w 699"/>
                  <a:gd name="T19" fmla="*/ 1 h 16"/>
                  <a:gd name="T20" fmla="*/ 2 w 699"/>
                  <a:gd name="T21" fmla="*/ 0 h 16"/>
                  <a:gd name="T22" fmla="*/ 2 w 699"/>
                  <a:gd name="T23" fmla="*/ 1 h 1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9"/>
                  <a:gd name="T37" fmla="*/ 0 h 16"/>
                  <a:gd name="T38" fmla="*/ 699 w 699"/>
                  <a:gd name="T39" fmla="*/ 16 h 1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9" h="16">
                    <a:moveTo>
                      <a:pt x="683" y="8"/>
                    </a:moveTo>
                    <a:lnTo>
                      <a:pt x="691" y="0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691" y="16"/>
                    </a:lnTo>
                    <a:lnTo>
                      <a:pt x="699" y="8"/>
                    </a:lnTo>
                    <a:lnTo>
                      <a:pt x="691" y="16"/>
                    </a:lnTo>
                    <a:lnTo>
                      <a:pt x="696" y="14"/>
                    </a:lnTo>
                    <a:lnTo>
                      <a:pt x="699" y="8"/>
                    </a:lnTo>
                    <a:lnTo>
                      <a:pt x="696" y="2"/>
                    </a:lnTo>
                    <a:lnTo>
                      <a:pt x="691" y="0"/>
                    </a:lnTo>
                    <a:lnTo>
                      <a:pt x="683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2" name="Freeform 2269">
                <a:extLst>
                  <a:ext uri="{FF2B5EF4-FFF2-40B4-BE49-F238E27FC236}">
                    <a16:creationId xmlns:a16="http://schemas.microsoft.com/office/drawing/2014/main" id="{D21CC49B-F849-45DE-BF35-81214095A2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9" y="1551"/>
                <a:ext cx="8" cy="2654"/>
              </a:xfrm>
              <a:custGeom>
                <a:avLst/>
                <a:gdLst>
                  <a:gd name="T0" fmla="*/ 1 w 16"/>
                  <a:gd name="T1" fmla="*/ 1 h 5308"/>
                  <a:gd name="T2" fmla="*/ 0 w 16"/>
                  <a:gd name="T3" fmla="*/ 1 h 5308"/>
                  <a:gd name="T4" fmla="*/ 0 w 16"/>
                  <a:gd name="T5" fmla="*/ 21 h 5308"/>
                  <a:gd name="T6" fmla="*/ 1 w 16"/>
                  <a:gd name="T7" fmla="*/ 21 h 5308"/>
                  <a:gd name="T8" fmla="*/ 1 w 16"/>
                  <a:gd name="T9" fmla="*/ 1 h 5308"/>
                  <a:gd name="T10" fmla="*/ 1 w 16"/>
                  <a:gd name="T11" fmla="*/ 0 h 5308"/>
                  <a:gd name="T12" fmla="*/ 1 w 16"/>
                  <a:gd name="T13" fmla="*/ 1 h 5308"/>
                  <a:gd name="T14" fmla="*/ 1 w 16"/>
                  <a:gd name="T15" fmla="*/ 1 h 5308"/>
                  <a:gd name="T16" fmla="*/ 1 w 16"/>
                  <a:gd name="T17" fmla="*/ 0 h 5308"/>
                  <a:gd name="T18" fmla="*/ 1 w 16"/>
                  <a:gd name="T19" fmla="*/ 1 h 5308"/>
                  <a:gd name="T20" fmla="*/ 0 w 16"/>
                  <a:gd name="T21" fmla="*/ 1 h 5308"/>
                  <a:gd name="T22" fmla="*/ 1 w 16"/>
                  <a:gd name="T23" fmla="*/ 1 h 530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6"/>
                  <a:gd name="T37" fmla="*/ 0 h 5308"/>
                  <a:gd name="T38" fmla="*/ 16 w 16"/>
                  <a:gd name="T39" fmla="*/ 5308 h 530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6" h="5308">
                    <a:moveTo>
                      <a:pt x="8" y="16"/>
                    </a:moveTo>
                    <a:lnTo>
                      <a:pt x="0" y="8"/>
                    </a:lnTo>
                    <a:lnTo>
                      <a:pt x="0" y="5308"/>
                    </a:lnTo>
                    <a:lnTo>
                      <a:pt x="16" y="5308"/>
                    </a:lnTo>
                    <a:lnTo>
                      <a:pt x="16" y="8"/>
                    </a:lnTo>
                    <a:lnTo>
                      <a:pt x="8" y="0"/>
                    </a:lnTo>
                    <a:lnTo>
                      <a:pt x="16" y="8"/>
                    </a:lnTo>
                    <a:lnTo>
                      <a:pt x="13" y="2"/>
                    </a:lnTo>
                    <a:lnTo>
                      <a:pt x="8" y="0"/>
                    </a:lnTo>
                    <a:lnTo>
                      <a:pt x="2" y="2"/>
                    </a:lnTo>
                    <a:lnTo>
                      <a:pt x="0" y="8"/>
                    </a:lnTo>
                    <a:lnTo>
                      <a:pt x="8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3" name="Rectangle 2270">
                <a:extLst>
                  <a:ext uri="{FF2B5EF4-FFF2-40B4-BE49-F238E27FC236}">
                    <a16:creationId xmlns:a16="http://schemas.microsoft.com/office/drawing/2014/main" id="{1353D567-E76D-4D48-8A2A-43467400FE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0" y="2593"/>
                <a:ext cx="460" cy="574"/>
              </a:xfrm>
              <a:prstGeom prst="rect">
                <a:avLst/>
              </a:pr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endParaRPr lang="en-US" altLang="en-US"/>
              </a:p>
            </p:txBody>
          </p:sp>
          <p:sp>
            <p:nvSpPr>
              <p:cNvPr id="4224" name="Freeform 2271">
                <a:extLst>
                  <a:ext uri="{FF2B5EF4-FFF2-40B4-BE49-F238E27FC236}">
                    <a16:creationId xmlns:a16="http://schemas.microsoft.com/office/drawing/2014/main" id="{D537F35D-1AE6-4336-80CF-50E3A79551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5" y="2593"/>
                <a:ext cx="442" cy="574"/>
              </a:xfrm>
              <a:custGeom>
                <a:avLst/>
                <a:gdLst>
                  <a:gd name="T0" fmla="*/ 4 w 883"/>
                  <a:gd name="T1" fmla="*/ 0 h 1149"/>
                  <a:gd name="T2" fmla="*/ 4 w 883"/>
                  <a:gd name="T3" fmla="*/ 0 h 1149"/>
                  <a:gd name="T4" fmla="*/ 4 w 883"/>
                  <a:gd name="T5" fmla="*/ 0 h 1149"/>
                  <a:gd name="T6" fmla="*/ 3 w 883"/>
                  <a:gd name="T7" fmla="*/ 0 h 1149"/>
                  <a:gd name="T8" fmla="*/ 3 w 883"/>
                  <a:gd name="T9" fmla="*/ 0 h 1149"/>
                  <a:gd name="T10" fmla="*/ 3 w 883"/>
                  <a:gd name="T11" fmla="*/ 0 h 1149"/>
                  <a:gd name="T12" fmla="*/ 3 w 883"/>
                  <a:gd name="T13" fmla="*/ 0 h 1149"/>
                  <a:gd name="T14" fmla="*/ 3 w 883"/>
                  <a:gd name="T15" fmla="*/ 0 h 1149"/>
                  <a:gd name="T16" fmla="*/ 3 w 883"/>
                  <a:gd name="T17" fmla="*/ 0 h 1149"/>
                  <a:gd name="T18" fmla="*/ 3 w 883"/>
                  <a:gd name="T19" fmla="*/ 0 h 1149"/>
                  <a:gd name="T20" fmla="*/ 2 w 883"/>
                  <a:gd name="T21" fmla="*/ 0 h 1149"/>
                  <a:gd name="T22" fmla="*/ 2 w 883"/>
                  <a:gd name="T23" fmla="*/ 0 h 1149"/>
                  <a:gd name="T24" fmla="*/ 2 w 883"/>
                  <a:gd name="T25" fmla="*/ 0 h 1149"/>
                  <a:gd name="T26" fmla="*/ 2 w 883"/>
                  <a:gd name="T27" fmla="*/ 0 h 1149"/>
                  <a:gd name="T28" fmla="*/ 1 w 883"/>
                  <a:gd name="T29" fmla="*/ 0 h 1149"/>
                  <a:gd name="T30" fmla="*/ 1 w 883"/>
                  <a:gd name="T31" fmla="*/ 0 h 1149"/>
                  <a:gd name="T32" fmla="*/ 0 w 883"/>
                  <a:gd name="T33" fmla="*/ 0 h 1149"/>
                  <a:gd name="T34" fmla="*/ 0 w 883"/>
                  <a:gd name="T35" fmla="*/ 2 h 1149"/>
                  <a:gd name="T36" fmla="*/ 1 w 883"/>
                  <a:gd name="T37" fmla="*/ 4 h 1149"/>
                  <a:gd name="T38" fmla="*/ 1 w 883"/>
                  <a:gd name="T39" fmla="*/ 4 h 1149"/>
                  <a:gd name="T40" fmla="*/ 1 w 883"/>
                  <a:gd name="T41" fmla="*/ 4 h 1149"/>
                  <a:gd name="T42" fmla="*/ 1 w 883"/>
                  <a:gd name="T43" fmla="*/ 4 h 1149"/>
                  <a:gd name="T44" fmla="*/ 1 w 883"/>
                  <a:gd name="T45" fmla="*/ 4 h 1149"/>
                  <a:gd name="T46" fmla="*/ 1 w 883"/>
                  <a:gd name="T47" fmla="*/ 4 h 1149"/>
                  <a:gd name="T48" fmla="*/ 1 w 883"/>
                  <a:gd name="T49" fmla="*/ 4 h 1149"/>
                  <a:gd name="T50" fmla="*/ 2 w 883"/>
                  <a:gd name="T51" fmla="*/ 4 h 1149"/>
                  <a:gd name="T52" fmla="*/ 2 w 883"/>
                  <a:gd name="T53" fmla="*/ 4 h 1149"/>
                  <a:gd name="T54" fmla="*/ 2 w 883"/>
                  <a:gd name="T55" fmla="*/ 4 h 1149"/>
                  <a:gd name="T56" fmla="*/ 2 w 883"/>
                  <a:gd name="T57" fmla="*/ 4 h 1149"/>
                  <a:gd name="T58" fmla="*/ 2 w 883"/>
                  <a:gd name="T59" fmla="*/ 4 h 1149"/>
                  <a:gd name="T60" fmla="*/ 3 w 883"/>
                  <a:gd name="T61" fmla="*/ 4 h 1149"/>
                  <a:gd name="T62" fmla="*/ 3 w 883"/>
                  <a:gd name="T63" fmla="*/ 4 h 1149"/>
                  <a:gd name="T64" fmla="*/ 3 w 883"/>
                  <a:gd name="T65" fmla="*/ 4 h 1149"/>
                  <a:gd name="T66" fmla="*/ 4 w 883"/>
                  <a:gd name="T67" fmla="*/ 4 h 1149"/>
                  <a:gd name="T68" fmla="*/ 4 w 883"/>
                  <a:gd name="T69" fmla="*/ 3 h 1149"/>
                  <a:gd name="T70" fmla="*/ 4 w 883"/>
                  <a:gd name="T71" fmla="*/ 1 h 114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883"/>
                  <a:gd name="T109" fmla="*/ 0 h 1149"/>
                  <a:gd name="T110" fmla="*/ 883 w 883"/>
                  <a:gd name="T111" fmla="*/ 1149 h 114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883" h="1149">
                    <a:moveTo>
                      <a:pt x="883" y="0"/>
                    </a:moveTo>
                    <a:lnTo>
                      <a:pt x="857" y="0"/>
                    </a:lnTo>
                    <a:lnTo>
                      <a:pt x="832" y="0"/>
                    </a:lnTo>
                    <a:lnTo>
                      <a:pt x="809" y="0"/>
                    </a:lnTo>
                    <a:lnTo>
                      <a:pt x="789" y="0"/>
                    </a:lnTo>
                    <a:lnTo>
                      <a:pt x="770" y="0"/>
                    </a:lnTo>
                    <a:lnTo>
                      <a:pt x="752" y="0"/>
                    </a:lnTo>
                    <a:lnTo>
                      <a:pt x="734" y="0"/>
                    </a:lnTo>
                    <a:lnTo>
                      <a:pt x="718" y="0"/>
                    </a:lnTo>
                    <a:lnTo>
                      <a:pt x="702" y="0"/>
                    </a:lnTo>
                    <a:lnTo>
                      <a:pt x="687" y="0"/>
                    </a:lnTo>
                    <a:lnTo>
                      <a:pt x="671" y="0"/>
                    </a:lnTo>
                    <a:lnTo>
                      <a:pt x="656" y="0"/>
                    </a:lnTo>
                    <a:lnTo>
                      <a:pt x="640" y="0"/>
                    </a:lnTo>
                    <a:lnTo>
                      <a:pt x="624" y="0"/>
                    </a:lnTo>
                    <a:lnTo>
                      <a:pt x="608" y="0"/>
                    </a:lnTo>
                    <a:lnTo>
                      <a:pt x="589" y="0"/>
                    </a:lnTo>
                    <a:lnTo>
                      <a:pt x="571" y="0"/>
                    </a:lnTo>
                    <a:lnTo>
                      <a:pt x="550" y="0"/>
                    </a:lnTo>
                    <a:lnTo>
                      <a:pt x="528" y="0"/>
                    </a:lnTo>
                    <a:lnTo>
                      <a:pt x="504" y="0"/>
                    </a:lnTo>
                    <a:lnTo>
                      <a:pt x="479" y="0"/>
                    </a:lnTo>
                    <a:lnTo>
                      <a:pt x="451" y="0"/>
                    </a:lnTo>
                    <a:lnTo>
                      <a:pt x="420" y="0"/>
                    </a:lnTo>
                    <a:lnTo>
                      <a:pt x="387" y="0"/>
                    </a:lnTo>
                    <a:lnTo>
                      <a:pt x="351" y="0"/>
                    </a:lnTo>
                    <a:lnTo>
                      <a:pt x="312" y="0"/>
                    </a:lnTo>
                    <a:lnTo>
                      <a:pt x="269" y="0"/>
                    </a:lnTo>
                    <a:lnTo>
                      <a:pt x="223" y="0"/>
                    </a:lnTo>
                    <a:lnTo>
                      <a:pt x="174" y="0"/>
                    </a:lnTo>
                    <a:lnTo>
                      <a:pt x="119" y="0"/>
                    </a:lnTo>
                    <a:lnTo>
                      <a:pt x="62" y="0"/>
                    </a:lnTo>
                    <a:lnTo>
                      <a:pt x="0" y="0"/>
                    </a:lnTo>
                    <a:lnTo>
                      <a:pt x="0" y="215"/>
                    </a:lnTo>
                    <a:lnTo>
                      <a:pt x="0" y="382"/>
                    </a:lnTo>
                    <a:lnTo>
                      <a:pt x="0" y="645"/>
                    </a:lnTo>
                    <a:lnTo>
                      <a:pt x="0" y="1149"/>
                    </a:lnTo>
                    <a:lnTo>
                      <a:pt x="26" y="1149"/>
                    </a:lnTo>
                    <a:lnTo>
                      <a:pt x="50" y="1149"/>
                    </a:lnTo>
                    <a:lnTo>
                      <a:pt x="73" y="1149"/>
                    </a:lnTo>
                    <a:lnTo>
                      <a:pt x="94" y="1149"/>
                    </a:lnTo>
                    <a:lnTo>
                      <a:pt x="114" y="1149"/>
                    </a:lnTo>
                    <a:lnTo>
                      <a:pt x="132" y="1149"/>
                    </a:lnTo>
                    <a:lnTo>
                      <a:pt x="149" y="1149"/>
                    </a:lnTo>
                    <a:lnTo>
                      <a:pt x="165" y="1149"/>
                    </a:lnTo>
                    <a:lnTo>
                      <a:pt x="182" y="1149"/>
                    </a:lnTo>
                    <a:lnTo>
                      <a:pt x="197" y="1149"/>
                    </a:lnTo>
                    <a:lnTo>
                      <a:pt x="212" y="1149"/>
                    </a:lnTo>
                    <a:lnTo>
                      <a:pt x="228" y="1149"/>
                    </a:lnTo>
                    <a:lnTo>
                      <a:pt x="243" y="1149"/>
                    </a:lnTo>
                    <a:lnTo>
                      <a:pt x="259" y="1149"/>
                    </a:lnTo>
                    <a:lnTo>
                      <a:pt x="276" y="1149"/>
                    </a:lnTo>
                    <a:lnTo>
                      <a:pt x="294" y="1149"/>
                    </a:lnTo>
                    <a:lnTo>
                      <a:pt x="313" y="1149"/>
                    </a:lnTo>
                    <a:lnTo>
                      <a:pt x="334" y="1149"/>
                    </a:lnTo>
                    <a:lnTo>
                      <a:pt x="355" y="1149"/>
                    </a:lnTo>
                    <a:lnTo>
                      <a:pt x="379" y="1149"/>
                    </a:lnTo>
                    <a:lnTo>
                      <a:pt x="405" y="1149"/>
                    </a:lnTo>
                    <a:lnTo>
                      <a:pt x="433" y="1149"/>
                    </a:lnTo>
                    <a:lnTo>
                      <a:pt x="464" y="1149"/>
                    </a:lnTo>
                    <a:lnTo>
                      <a:pt x="496" y="1149"/>
                    </a:lnTo>
                    <a:lnTo>
                      <a:pt x="533" y="1149"/>
                    </a:lnTo>
                    <a:lnTo>
                      <a:pt x="571" y="1149"/>
                    </a:lnTo>
                    <a:lnTo>
                      <a:pt x="614" y="1149"/>
                    </a:lnTo>
                    <a:lnTo>
                      <a:pt x="660" y="1149"/>
                    </a:lnTo>
                    <a:lnTo>
                      <a:pt x="709" y="1149"/>
                    </a:lnTo>
                    <a:lnTo>
                      <a:pt x="763" y="1149"/>
                    </a:lnTo>
                    <a:lnTo>
                      <a:pt x="821" y="1149"/>
                    </a:lnTo>
                    <a:lnTo>
                      <a:pt x="883" y="1149"/>
                    </a:lnTo>
                    <a:lnTo>
                      <a:pt x="883" y="933"/>
                    </a:lnTo>
                    <a:lnTo>
                      <a:pt x="883" y="765"/>
                    </a:lnTo>
                    <a:lnTo>
                      <a:pt x="883" y="503"/>
                    </a:lnTo>
                    <a:lnTo>
                      <a:pt x="883" y="0"/>
                    </a:lnTo>
                    <a:close/>
                  </a:path>
                </a:pathLst>
              </a:custGeom>
              <a:solidFill>
                <a:srgbClr val="8484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5" name="Freeform 2272">
                <a:extLst>
                  <a:ext uri="{FF2B5EF4-FFF2-40B4-BE49-F238E27FC236}">
                    <a16:creationId xmlns:a16="http://schemas.microsoft.com/office/drawing/2014/main" id="{49422625-DCE5-4AA4-9EDF-71CF2CA60E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9" y="2593"/>
                <a:ext cx="425" cy="574"/>
              </a:xfrm>
              <a:custGeom>
                <a:avLst/>
                <a:gdLst>
                  <a:gd name="T0" fmla="*/ 4 w 849"/>
                  <a:gd name="T1" fmla="*/ 0 h 1149"/>
                  <a:gd name="T2" fmla="*/ 4 w 849"/>
                  <a:gd name="T3" fmla="*/ 0 h 1149"/>
                  <a:gd name="T4" fmla="*/ 3 w 849"/>
                  <a:gd name="T5" fmla="*/ 0 h 1149"/>
                  <a:gd name="T6" fmla="*/ 3 w 849"/>
                  <a:gd name="T7" fmla="*/ 0 h 1149"/>
                  <a:gd name="T8" fmla="*/ 3 w 849"/>
                  <a:gd name="T9" fmla="*/ 0 h 1149"/>
                  <a:gd name="T10" fmla="*/ 3 w 849"/>
                  <a:gd name="T11" fmla="*/ 0 h 1149"/>
                  <a:gd name="T12" fmla="*/ 3 w 849"/>
                  <a:gd name="T13" fmla="*/ 0 h 1149"/>
                  <a:gd name="T14" fmla="*/ 3 w 849"/>
                  <a:gd name="T15" fmla="*/ 0 h 1149"/>
                  <a:gd name="T16" fmla="*/ 3 w 849"/>
                  <a:gd name="T17" fmla="*/ 0 h 1149"/>
                  <a:gd name="T18" fmla="*/ 2 w 849"/>
                  <a:gd name="T19" fmla="*/ 0 h 1149"/>
                  <a:gd name="T20" fmla="*/ 2 w 849"/>
                  <a:gd name="T21" fmla="*/ 0 h 1149"/>
                  <a:gd name="T22" fmla="*/ 2 w 849"/>
                  <a:gd name="T23" fmla="*/ 0 h 1149"/>
                  <a:gd name="T24" fmla="*/ 2 w 849"/>
                  <a:gd name="T25" fmla="*/ 0 h 1149"/>
                  <a:gd name="T26" fmla="*/ 2 w 849"/>
                  <a:gd name="T27" fmla="*/ 0 h 1149"/>
                  <a:gd name="T28" fmla="*/ 1 w 849"/>
                  <a:gd name="T29" fmla="*/ 0 h 1149"/>
                  <a:gd name="T30" fmla="*/ 1 w 849"/>
                  <a:gd name="T31" fmla="*/ 0 h 1149"/>
                  <a:gd name="T32" fmla="*/ 0 w 849"/>
                  <a:gd name="T33" fmla="*/ 0 h 1149"/>
                  <a:gd name="T34" fmla="*/ 0 w 849"/>
                  <a:gd name="T35" fmla="*/ 2 h 1149"/>
                  <a:gd name="T36" fmla="*/ 1 w 849"/>
                  <a:gd name="T37" fmla="*/ 4 h 1149"/>
                  <a:gd name="T38" fmla="*/ 1 w 849"/>
                  <a:gd name="T39" fmla="*/ 4 h 1149"/>
                  <a:gd name="T40" fmla="*/ 1 w 849"/>
                  <a:gd name="T41" fmla="*/ 4 h 1149"/>
                  <a:gd name="T42" fmla="*/ 1 w 849"/>
                  <a:gd name="T43" fmla="*/ 4 h 1149"/>
                  <a:gd name="T44" fmla="*/ 1 w 849"/>
                  <a:gd name="T45" fmla="*/ 4 h 1149"/>
                  <a:gd name="T46" fmla="*/ 1 w 849"/>
                  <a:gd name="T47" fmla="*/ 4 h 1149"/>
                  <a:gd name="T48" fmla="*/ 1 w 849"/>
                  <a:gd name="T49" fmla="*/ 4 h 1149"/>
                  <a:gd name="T50" fmla="*/ 2 w 849"/>
                  <a:gd name="T51" fmla="*/ 4 h 1149"/>
                  <a:gd name="T52" fmla="*/ 2 w 849"/>
                  <a:gd name="T53" fmla="*/ 4 h 1149"/>
                  <a:gd name="T54" fmla="*/ 2 w 849"/>
                  <a:gd name="T55" fmla="*/ 4 h 1149"/>
                  <a:gd name="T56" fmla="*/ 2 w 849"/>
                  <a:gd name="T57" fmla="*/ 4 h 1149"/>
                  <a:gd name="T58" fmla="*/ 2 w 849"/>
                  <a:gd name="T59" fmla="*/ 4 h 1149"/>
                  <a:gd name="T60" fmla="*/ 2 w 849"/>
                  <a:gd name="T61" fmla="*/ 4 h 1149"/>
                  <a:gd name="T62" fmla="*/ 3 w 849"/>
                  <a:gd name="T63" fmla="*/ 4 h 1149"/>
                  <a:gd name="T64" fmla="*/ 3 w 849"/>
                  <a:gd name="T65" fmla="*/ 4 h 1149"/>
                  <a:gd name="T66" fmla="*/ 4 w 849"/>
                  <a:gd name="T67" fmla="*/ 4 h 1149"/>
                  <a:gd name="T68" fmla="*/ 4 w 849"/>
                  <a:gd name="T69" fmla="*/ 3 h 1149"/>
                  <a:gd name="T70" fmla="*/ 4 w 849"/>
                  <a:gd name="T71" fmla="*/ 1 h 114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849"/>
                  <a:gd name="T109" fmla="*/ 0 h 1149"/>
                  <a:gd name="T110" fmla="*/ 849 w 849"/>
                  <a:gd name="T111" fmla="*/ 1149 h 114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849" h="1149">
                    <a:moveTo>
                      <a:pt x="849" y="0"/>
                    </a:moveTo>
                    <a:lnTo>
                      <a:pt x="823" y="0"/>
                    </a:lnTo>
                    <a:lnTo>
                      <a:pt x="800" y="0"/>
                    </a:lnTo>
                    <a:lnTo>
                      <a:pt x="778" y="0"/>
                    </a:lnTo>
                    <a:lnTo>
                      <a:pt x="758" y="0"/>
                    </a:lnTo>
                    <a:lnTo>
                      <a:pt x="739" y="0"/>
                    </a:lnTo>
                    <a:lnTo>
                      <a:pt x="722" y="0"/>
                    </a:lnTo>
                    <a:lnTo>
                      <a:pt x="706" y="0"/>
                    </a:lnTo>
                    <a:lnTo>
                      <a:pt x="690" y="0"/>
                    </a:lnTo>
                    <a:lnTo>
                      <a:pt x="675" y="0"/>
                    </a:lnTo>
                    <a:lnTo>
                      <a:pt x="660" y="0"/>
                    </a:lnTo>
                    <a:lnTo>
                      <a:pt x="645" y="0"/>
                    </a:lnTo>
                    <a:lnTo>
                      <a:pt x="630" y="0"/>
                    </a:lnTo>
                    <a:lnTo>
                      <a:pt x="615" y="0"/>
                    </a:lnTo>
                    <a:lnTo>
                      <a:pt x="600" y="0"/>
                    </a:lnTo>
                    <a:lnTo>
                      <a:pt x="583" y="0"/>
                    </a:lnTo>
                    <a:lnTo>
                      <a:pt x="566" y="0"/>
                    </a:lnTo>
                    <a:lnTo>
                      <a:pt x="548" y="0"/>
                    </a:lnTo>
                    <a:lnTo>
                      <a:pt x="528" y="0"/>
                    </a:lnTo>
                    <a:lnTo>
                      <a:pt x="507" y="0"/>
                    </a:lnTo>
                    <a:lnTo>
                      <a:pt x="484" y="0"/>
                    </a:lnTo>
                    <a:lnTo>
                      <a:pt x="459" y="0"/>
                    </a:lnTo>
                    <a:lnTo>
                      <a:pt x="432" y="0"/>
                    </a:lnTo>
                    <a:lnTo>
                      <a:pt x="403" y="0"/>
                    </a:lnTo>
                    <a:lnTo>
                      <a:pt x="371" y="0"/>
                    </a:lnTo>
                    <a:lnTo>
                      <a:pt x="336" y="0"/>
                    </a:lnTo>
                    <a:lnTo>
                      <a:pt x="299" y="0"/>
                    </a:lnTo>
                    <a:lnTo>
                      <a:pt x="258" y="0"/>
                    </a:lnTo>
                    <a:lnTo>
                      <a:pt x="214" y="0"/>
                    </a:lnTo>
                    <a:lnTo>
                      <a:pt x="167" y="0"/>
                    </a:lnTo>
                    <a:lnTo>
                      <a:pt x="115" y="0"/>
                    </a:lnTo>
                    <a:lnTo>
                      <a:pt x="60" y="0"/>
                    </a:lnTo>
                    <a:lnTo>
                      <a:pt x="0" y="0"/>
                    </a:lnTo>
                    <a:lnTo>
                      <a:pt x="0" y="215"/>
                    </a:lnTo>
                    <a:lnTo>
                      <a:pt x="0" y="382"/>
                    </a:lnTo>
                    <a:lnTo>
                      <a:pt x="0" y="645"/>
                    </a:lnTo>
                    <a:lnTo>
                      <a:pt x="0" y="1149"/>
                    </a:lnTo>
                    <a:lnTo>
                      <a:pt x="25" y="1149"/>
                    </a:lnTo>
                    <a:lnTo>
                      <a:pt x="48" y="1149"/>
                    </a:lnTo>
                    <a:lnTo>
                      <a:pt x="70" y="1149"/>
                    </a:lnTo>
                    <a:lnTo>
                      <a:pt x="91" y="1149"/>
                    </a:lnTo>
                    <a:lnTo>
                      <a:pt x="109" y="1149"/>
                    </a:lnTo>
                    <a:lnTo>
                      <a:pt x="126" y="1149"/>
                    </a:lnTo>
                    <a:lnTo>
                      <a:pt x="143" y="1149"/>
                    </a:lnTo>
                    <a:lnTo>
                      <a:pt x="159" y="1149"/>
                    </a:lnTo>
                    <a:lnTo>
                      <a:pt x="174" y="1149"/>
                    </a:lnTo>
                    <a:lnTo>
                      <a:pt x="189" y="1149"/>
                    </a:lnTo>
                    <a:lnTo>
                      <a:pt x="204" y="1149"/>
                    </a:lnTo>
                    <a:lnTo>
                      <a:pt x="219" y="1149"/>
                    </a:lnTo>
                    <a:lnTo>
                      <a:pt x="234" y="1149"/>
                    </a:lnTo>
                    <a:lnTo>
                      <a:pt x="249" y="1149"/>
                    </a:lnTo>
                    <a:lnTo>
                      <a:pt x="266" y="1149"/>
                    </a:lnTo>
                    <a:lnTo>
                      <a:pt x="283" y="1149"/>
                    </a:lnTo>
                    <a:lnTo>
                      <a:pt x="300" y="1149"/>
                    </a:lnTo>
                    <a:lnTo>
                      <a:pt x="320" y="1149"/>
                    </a:lnTo>
                    <a:lnTo>
                      <a:pt x="342" y="1149"/>
                    </a:lnTo>
                    <a:lnTo>
                      <a:pt x="365" y="1149"/>
                    </a:lnTo>
                    <a:lnTo>
                      <a:pt x="389" y="1149"/>
                    </a:lnTo>
                    <a:lnTo>
                      <a:pt x="417" y="1149"/>
                    </a:lnTo>
                    <a:lnTo>
                      <a:pt x="446" y="1149"/>
                    </a:lnTo>
                    <a:lnTo>
                      <a:pt x="478" y="1149"/>
                    </a:lnTo>
                    <a:lnTo>
                      <a:pt x="512" y="1149"/>
                    </a:lnTo>
                    <a:lnTo>
                      <a:pt x="549" y="1149"/>
                    </a:lnTo>
                    <a:lnTo>
                      <a:pt x="591" y="1149"/>
                    </a:lnTo>
                    <a:lnTo>
                      <a:pt x="634" y="1149"/>
                    </a:lnTo>
                    <a:lnTo>
                      <a:pt x="682" y="1149"/>
                    </a:lnTo>
                    <a:lnTo>
                      <a:pt x="734" y="1149"/>
                    </a:lnTo>
                    <a:lnTo>
                      <a:pt x="789" y="1149"/>
                    </a:lnTo>
                    <a:lnTo>
                      <a:pt x="849" y="1149"/>
                    </a:lnTo>
                    <a:lnTo>
                      <a:pt x="849" y="933"/>
                    </a:lnTo>
                    <a:lnTo>
                      <a:pt x="849" y="765"/>
                    </a:lnTo>
                    <a:lnTo>
                      <a:pt x="849" y="503"/>
                    </a:lnTo>
                    <a:lnTo>
                      <a:pt x="849" y="0"/>
                    </a:lnTo>
                    <a:close/>
                  </a:path>
                </a:pathLst>
              </a:custGeom>
              <a:solidFill>
                <a:srgbClr val="8C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6" name="Freeform 2273">
                <a:extLst>
                  <a:ext uri="{FF2B5EF4-FFF2-40B4-BE49-F238E27FC236}">
                    <a16:creationId xmlns:a16="http://schemas.microsoft.com/office/drawing/2014/main" id="{28860711-3ABF-4AB6-A5DE-448BD59A5A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5" y="2593"/>
                <a:ext cx="405" cy="574"/>
              </a:xfrm>
              <a:custGeom>
                <a:avLst/>
                <a:gdLst>
                  <a:gd name="T0" fmla="*/ 3 w 811"/>
                  <a:gd name="T1" fmla="*/ 0 h 1149"/>
                  <a:gd name="T2" fmla="*/ 2 w 811"/>
                  <a:gd name="T3" fmla="*/ 0 h 1149"/>
                  <a:gd name="T4" fmla="*/ 2 w 811"/>
                  <a:gd name="T5" fmla="*/ 0 h 1149"/>
                  <a:gd name="T6" fmla="*/ 2 w 811"/>
                  <a:gd name="T7" fmla="*/ 0 h 1149"/>
                  <a:gd name="T8" fmla="*/ 2 w 811"/>
                  <a:gd name="T9" fmla="*/ 0 h 1149"/>
                  <a:gd name="T10" fmla="*/ 2 w 811"/>
                  <a:gd name="T11" fmla="*/ 0 h 1149"/>
                  <a:gd name="T12" fmla="*/ 2 w 811"/>
                  <a:gd name="T13" fmla="*/ 0 h 1149"/>
                  <a:gd name="T14" fmla="*/ 2 w 811"/>
                  <a:gd name="T15" fmla="*/ 0 h 1149"/>
                  <a:gd name="T16" fmla="*/ 2 w 811"/>
                  <a:gd name="T17" fmla="*/ 0 h 1149"/>
                  <a:gd name="T18" fmla="*/ 1 w 811"/>
                  <a:gd name="T19" fmla="*/ 0 h 1149"/>
                  <a:gd name="T20" fmla="*/ 1 w 811"/>
                  <a:gd name="T21" fmla="*/ 0 h 1149"/>
                  <a:gd name="T22" fmla="*/ 1 w 811"/>
                  <a:gd name="T23" fmla="*/ 0 h 1149"/>
                  <a:gd name="T24" fmla="*/ 1 w 811"/>
                  <a:gd name="T25" fmla="*/ 0 h 1149"/>
                  <a:gd name="T26" fmla="*/ 0 w 811"/>
                  <a:gd name="T27" fmla="*/ 0 h 1149"/>
                  <a:gd name="T28" fmla="*/ 0 w 811"/>
                  <a:gd name="T29" fmla="*/ 0 h 1149"/>
                  <a:gd name="T30" fmla="*/ 0 w 811"/>
                  <a:gd name="T31" fmla="*/ 0 h 1149"/>
                  <a:gd name="T32" fmla="*/ 0 w 811"/>
                  <a:gd name="T33" fmla="*/ 0 h 1149"/>
                  <a:gd name="T34" fmla="*/ 0 w 811"/>
                  <a:gd name="T35" fmla="*/ 2 h 1149"/>
                  <a:gd name="T36" fmla="*/ 0 w 811"/>
                  <a:gd name="T37" fmla="*/ 4 h 1149"/>
                  <a:gd name="T38" fmla="*/ 0 w 811"/>
                  <a:gd name="T39" fmla="*/ 4 h 1149"/>
                  <a:gd name="T40" fmla="*/ 0 w 811"/>
                  <a:gd name="T41" fmla="*/ 4 h 1149"/>
                  <a:gd name="T42" fmla="*/ 0 w 811"/>
                  <a:gd name="T43" fmla="*/ 4 h 1149"/>
                  <a:gd name="T44" fmla="*/ 0 w 811"/>
                  <a:gd name="T45" fmla="*/ 4 h 1149"/>
                  <a:gd name="T46" fmla="*/ 0 w 811"/>
                  <a:gd name="T47" fmla="*/ 4 h 1149"/>
                  <a:gd name="T48" fmla="*/ 0 w 811"/>
                  <a:gd name="T49" fmla="*/ 4 h 1149"/>
                  <a:gd name="T50" fmla="*/ 0 w 811"/>
                  <a:gd name="T51" fmla="*/ 4 h 1149"/>
                  <a:gd name="T52" fmla="*/ 1 w 811"/>
                  <a:gd name="T53" fmla="*/ 4 h 1149"/>
                  <a:gd name="T54" fmla="*/ 1 w 811"/>
                  <a:gd name="T55" fmla="*/ 4 h 1149"/>
                  <a:gd name="T56" fmla="*/ 1 w 811"/>
                  <a:gd name="T57" fmla="*/ 4 h 1149"/>
                  <a:gd name="T58" fmla="*/ 1 w 811"/>
                  <a:gd name="T59" fmla="*/ 4 h 1149"/>
                  <a:gd name="T60" fmla="*/ 1 w 811"/>
                  <a:gd name="T61" fmla="*/ 4 h 1149"/>
                  <a:gd name="T62" fmla="*/ 2 w 811"/>
                  <a:gd name="T63" fmla="*/ 4 h 1149"/>
                  <a:gd name="T64" fmla="*/ 2 w 811"/>
                  <a:gd name="T65" fmla="*/ 4 h 1149"/>
                  <a:gd name="T66" fmla="*/ 2 w 811"/>
                  <a:gd name="T67" fmla="*/ 4 h 1149"/>
                  <a:gd name="T68" fmla="*/ 3 w 811"/>
                  <a:gd name="T69" fmla="*/ 3 h 1149"/>
                  <a:gd name="T70" fmla="*/ 3 w 811"/>
                  <a:gd name="T71" fmla="*/ 1 h 114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811"/>
                  <a:gd name="T109" fmla="*/ 0 h 1149"/>
                  <a:gd name="T110" fmla="*/ 811 w 811"/>
                  <a:gd name="T111" fmla="*/ 1149 h 114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811" h="1149">
                    <a:moveTo>
                      <a:pt x="811" y="0"/>
                    </a:moveTo>
                    <a:lnTo>
                      <a:pt x="787" y="0"/>
                    </a:lnTo>
                    <a:lnTo>
                      <a:pt x="764" y="0"/>
                    </a:lnTo>
                    <a:lnTo>
                      <a:pt x="743" y="0"/>
                    </a:lnTo>
                    <a:lnTo>
                      <a:pt x="725" y="0"/>
                    </a:lnTo>
                    <a:lnTo>
                      <a:pt x="706" y="0"/>
                    </a:lnTo>
                    <a:lnTo>
                      <a:pt x="690" y="0"/>
                    </a:lnTo>
                    <a:lnTo>
                      <a:pt x="674" y="0"/>
                    </a:lnTo>
                    <a:lnTo>
                      <a:pt x="659" y="0"/>
                    </a:lnTo>
                    <a:lnTo>
                      <a:pt x="644" y="0"/>
                    </a:lnTo>
                    <a:lnTo>
                      <a:pt x="630" y="0"/>
                    </a:lnTo>
                    <a:lnTo>
                      <a:pt x="616" y="0"/>
                    </a:lnTo>
                    <a:lnTo>
                      <a:pt x="601" y="0"/>
                    </a:lnTo>
                    <a:lnTo>
                      <a:pt x="588" y="0"/>
                    </a:lnTo>
                    <a:lnTo>
                      <a:pt x="573" y="0"/>
                    </a:lnTo>
                    <a:lnTo>
                      <a:pt x="558" y="0"/>
                    </a:lnTo>
                    <a:lnTo>
                      <a:pt x="540" y="0"/>
                    </a:lnTo>
                    <a:lnTo>
                      <a:pt x="523" y="0"/>
                    </a:lnTo>
                    <a:lnTo>
                      <a:pt x="505" y="0"/>
                    </a:lnTo>
                    <a:lnTo>
                      <a:pt x="485" y="0"/>
                    </a:lnTo>
                    <a:lnTo>
                      <a:pt x="463" y="0"/>
                    </a:lnTo>
                    <a:lnTo>
                      <a:pt x="439" y="0"/>
                    </a:lnTo>
                    <a:lnTo>
                      <a:pt x="414" y="0"/>
                    </a:lnTo>
                    <a:lnTo>
                      <a:pt x="386" y="0"/>
                    </a:lnTo>
                    <a:lnTo>
                      <a:pt x="355" y="0"/>
                    </a:lnTo>
                    <a:lnTo>
                      <a:pt x="322" y="0"/>
                    </a:lnTo>
                    <a:lnTo>
                      <a:pt x="286" y="0"/>
                    </a:lnTo>
                    <a:lnTo>
                      <a:pt x="248" y="0"/>
                    </a:lnTo>
                    <a:lnTo>
                      <a:pt x="205" y="0"/>
                    </a:lnTo>
                    <a:lnTo>
                      <a:pt x="159" y="0"/>
                    </a:lnTo>
                    <a:lnTo>
                      <a:pt x="111" y="0"/>
                    </a:lnTo>
                    <a:lnTo>
                      <a:pt x="58" y="0"/>
                    </a:lnTo>
                    <a:lnTo>
                      <a:pt x="0" y="0"/>
                    </a:lnTo>
                    <a:lnTo>
                      <a:pt x="0" y="215"/>
                    </a:lnTo>
                    <a:lnTo>
                      <a:pt x="0" y="382"/>
                    </a:lnTo>
                    <a:lnTo>
                      <a:pt x="0" y="645"/>
                    </a:lnTo>
                    <a:lnTo>
                      <a:pt x="0" y="1149"/>
                    </a:lnTo>
                    <a:lnTo>
                      <a:pt x="24" y="1149"/>
                    </a:lnTo>
                    <a:lnTo>
                      <a:pt x="47" y="1149"/>
                    </a:lnTo>
                    <a:lnTo>
                      <a:pt x="68" y="1149"/>
                    </a:lnTo>
                    <a:lnTo>
                      <a:pt x="87" y="1149"/>
                    </a:lnTo>
                    <a:lnTo>
                      <a:pt x="105" y="1149"/>
                    </a:lnTo>
                    <a:lnTo>
                      <a:pt x="121" y="1149"/>
                    </a:lnTo>
                    <a:lnTo>
                      <a:pt x="137" y="1149"/>
                    </a:lnTo>
                    <a:lnTo>
                      <a:pt x="152" y="1149"/>
                    </a:lnTo>
                    <a:lnTo>
                      <a:pt x="167" y="1149"/>
                    </a:lnTo>
                    <a:lnTo>
                      <a:pt x="181" y="1149"/>
                    </a:lnTo>
                    <a:lnTo>
                      <a:pt x="195" y="1149"/>
                    </a:lnTo>
                    <a:lnTo>
                      <a:pt x="210" y="1149"/>
                    </a:lnTo>
                    <a:lnTo>
                      <a:pt x="224" y="1149"/>
                    </a:lnTo>
                    <a:lnTo>
                      <a:pt x="239" y="1149"/>
                    </a:lnTo>
                    <a:lnTo>
                      <a:pt x="254" y="1149"/>
                    </a:lnTo>
                    <a:lnTo>
                      <a:pt x="271" y="1149"/>
                    </a:lnTo>
                    <a:lnTo>
                      <a:pt x="288" y="1149"/>
                    </a:lnTo>
                    <a:lnTo>
                      <a:pt x="307" y="1149"/>
                    </a:lnTo>
                    <a:lnTo>
                      <a:pt x="326" y="1149"/>
                    </a:lnTo>
                    <a:lnTo>
                      <a:pt x="348" y="1149"/>
                    </a:lnTo>
                    <a:lnTo>
                      <a:pt x="372" y="1149"/>
                    </a:lnTo>
                    <a:lnTo>
                      <a:pt x="398" y="1149"/>
                    </a:lnTo>
                    <a:lnTo>
                      <a:pt x="425" y="1149"/>
                    </a:lnTo>
                    <a:lnTo>
                      <a:pt x="456" y="1149"/>
                    </a:lnTo>
                    <a:lnTo>
                      <a:pt x="490" y="1149"/>
                    </a:lnTo>
                    <a:lnTo>
                      <a:pt x="525" y="1149"/>
                    </a:lnTo>
                    <a:lnTo>
                      <a:pt x="563" y="1149"/>
                    </a:lnTo>
                    <a:lnTo>
                      <a:pt x="606" y="1149"/>
                    </a:lnTo>
                    <a:lnTo>
                      <a:pt x="652" y="1149"/>
                    </a:lnTo>
                    <a:lnTo>
                      <a:pt x="700" y="1149"/>
                    </a:lnTo>
                    <a:lnTo>
                      <a:pt x="753" y="1149"/>
                    </a:lnTo>
                    <a:lnTo>
                      <a:pt x="811" y="1149"/>
                    </a:lnTo>
                    <a:lnTo>
                      <a:pt x="811" y="933"/>
                    </a:lnTo>
                    <a:lnTo>
                      <a:pt x="811" y="765"/>
                    </a:lnTo>
                    <a:lnTo>
                      <a:pt x="811" y="503"/>
                    </a:lnTo>
                    <a:lnTo>
                      <a:pt x="811" y="0"/>
                    </a:lnTo>
                    <a:close/>
                  </a:path>
                </a:pathLst>
              </a:custGeom>
              <a:solidFill>
                <a:srgbClr val="919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7" name="Freeform 2274">
                <a:extLst>
                  <a:ext uri="{FF2B5EF4-FFF2-40B4-BE49-F238E27FC236}">
                    <a16:creationId xmlns:a16="http://schemas.microsoft.com/office/drawing/2014/main" id="{533B1EED-259C-4C37-8A60-EEFCC92534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9" y="2593"/>
                <a:ext cx="388" cy="574"/>
              </a:xfrm>
              <a:custGeom>
                <a:avLst/>
                <a:gdLst>
                  <a:gd name="T0" fmla="*/ 3 w 776"/>
                  <a:gd name="T1" fmla="*/ 0 h 1149"/>
                  <a:gd name="T2" fmla="*/ 3 w 776"/>
                  <a:gd name="T3" fmla="*/ 0 h 1149"/>
                  <a:gd name="T4" fmla="*/ 3 w 776"/>
                  <a:gd name="T5" fmla="*/ 0 h 1149"/>
                  <a:gd name="T6" fmla="*/ 3 w 776"/>
                  <a:gd name="T7" fmla="*/ 0 h 1149"/>
                  <a:gd name="T8" fmla="*/ 3 w 776"/>
                  <a:gd name="T9" fmla="*/ 0 h 1149"/>
                  <a:gd name="T10" fmla="*/ 3 w 776"/>
                  <a:gd name="T11" fmla="*/ 0 h 1149"/>
                  <a:gd name="T12" fmla="*/ 3 w 776"/>
                  <a:gd name="T13" fmla="*/ 0 h 1149"/>
                  <a:gd name="T14" fmla="*/ 3 w 776"/>
                  <a:gd name="T15" fmla="*/ 0 h 1149"/>
                  <a:gd name="T16" fmla="*/ 2 w 776"/>
                  <a:gd name="T17" fmla="*/ 0 h 1149"/>
                  <a:gd name="T18" fmla="*/ 2 w 776"/>
                  <a:gd name="T19" fmla="*/ 0 h 1149"/>
                  <a:gd name="T20" fmla="*/ 2 w 776"/>
                  <a:gd name="T21" fmla="*/ 0 h 1149"/>
                  <a:gd name="T22" fmla="*/ 2 w 776"/>
                  <a:gd name="T23" fmla="*/ 0 h 1149"/>
                  <a:gd name="T24" fmla="*/ 2 w 776"/>
                  <a:gd name="T25" fmla="*/ 0 h 1149"/>
                  <a:gd name="T26" fmla="*/ 1 w 776"/>
                  <a:gd name="T27" fmla="*/ 0 h 1149"/>
                  <a:gd name="T28" fmla="*/ 1 w 776"/>
                  <a:gd name="T29" fmla="*/ 0 h 1149"/>
                  <a:gd name="T30" fmla="*/ 1 w 776"/>
                  <a:gd name="T31" fmla="*/ 0 h 1149"/>
                  <a:gd name="T32" fmla="*/ 0 w 776"/>
                  <a:gd name="T33" fmla="*/ 0 h 1149"/>
                  <a:gd name="T34" fmla="*/ 0 w 776"/>
                  <a:gd name="T35" fmla="*/ 2 h 1149"/>
                  <a:gd name="T36" fmla="*/ 1 w 776"/>
                  <a:gd name="T37" fmla="*/ 4 h 1149"/>
                  <a:gd name="T38" fmla="*/ 1 w 776"/>
                  <a:gd name="T39" fmla="*/ 4 h 1149"/>
                  <a:gd name="T40" fmla="*/ 1 w 776"/>
                  <a:gd name="T41" fmla="*/ 4 h 1149"/>
                  <a:gd name="T42" fmla="*/ 1 w 776"/>
                  <a:gd name="T43" fmla="*/ 4 h 1149"/>
                  <a:gd name="T44" fmla="*/ 1 w 776"/>
                  <a:gd name="T45" fmla="*/ 4 h 1149"/>
                  <a:gd name="T46" fmla="*/ 1 w 776"/>
                  <a:gd name="T47" fmla="*/ 4 h 1149"/>
                  <a:gd name="T48" fmla="*/ 1 w 776"/>
                  <a:gd name="T49" fmla="*/ 4 h 1149"/>
                  <a:gd name="T50" fmla="*/ 1 w 776"/>
                  <a:gd name="T51" fmla="*/ 4 h 1149"/>
                  <a:gd name="T52" fmla="*/ 2 w 776"/>
                  <a:gd name="T53" fmla="*/ 4 h 1149"/>
                  <a:gd name="T54" fmla="*/ 2 w 776"/>
                  <a:gd name="T55" fmla="*/ 4 h 1149"/>
                  <a:gd name="T56" fmla="*/ 2 w 776"/>
                  <a:gd name="T57" fmla="*/ 4 h 1149"/>
                  <a:gd name="T58" fmla="*/ 2 w 776"/>
                  <a:gd name="T59" fmla="*/ 4 h 1149"/>
                  <a:gd name="T60" fmla="*/ 2 w 776"/>
                  <a:gd name="T61" fmla="*/ 4 h 1149"/>
                  <a:gd name="T62" fmla="*/ 3 w 776"/>
                  <a:gd name="T63" fmla="*/ 4 h 1149"/>
                  <a:gd name="T64" fmla="*/ 3 w 776"/>
                  <a:gd name="T65" fmla="*/ 4 h 1149"/>
                  <a:gd name="T66" fmla="*/ 3 w 776"/>
                  <a:gd name="T67" fmla="*/ 4 h 1149"/>
                  <a:gd name="T68" fmla="*/ 4 w 776"/>
                  <a:gd name="T69" fmla="*/ 3 h 1149"/>
                  <a:gd name="T70" fmla="*/ 4 w 776"/>
                  <a:gd name="T71" fmla="*/ 1 h 114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776"/>
                  <a:gd name="T109" fmla="*/ 0 h 1149"/>
                  <a:gd name="T110" fmla="*/ 776 w 776"/>
                  <a:gd name="T111" fmla="*/ 1149 h 114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776" h="1149">
                    <a:moveTo>
                      <a:pt x="776" y="0"/>
                    </a:moveTo>
                    <a:lnTo>
                      <a:pt x="753" y="0"/>
                    </a:lnTo>
                    <a:lnTo>
                      <a:pt x="731" y="0"/>
                    </a:lnTo>
                    <a:lnTo>
                      <a:pt x="711" y="0"/>
                    </a:lnTo>
                    <a:lnTo>
                      <a:pt x="693" y="0"/>
                    </a:lnTo>
                    <a:lnTo>
                      <a:pt x="675" y="0"/>
                    </a:lnTo>
                    <a:lnTo>
                      <a:pt x="659" y="0"/>
                    </a:lnTo>
                    <a:lnTo>
                      <a:pt x="644" y="0"/>
                    </a:lnTo>
                    <a:lnTo>
                      <a:pt x="630" y="0"/>
                    </a:lnTo>
                    <a:lnTo>
                      <a:pt x="617" y="0"/>
                    </a:lnTo>
                    <a:lnTo>
                      <a:pt x="603" y="0"/>
                    </a:lnTo>
                    <a:lnTo>
                      <a:pt x="589" y="0"/>
                    </a:lnTo>
                    <a:lnTo>
                      <a:pt x="575" y="0"/>
                    </a:lnTo>
                    <a:lnTo>
                      <a:pt x="561" y="0"/>
                    </a:lnTo>
                    <a:lnTo>
                      <a:pt x="547" y="0"/>
                    </a:lnTo>
                    <a:lnTo>
                      <a:pt x="533" y="0"/>
                    </a:lnTo>
                    <a:lnTo>
                      <a:pt x="518" y="0"/>
                    </a:lnTo>
                    <a:lnTo>
                      <a:pt x="500" y="0"/>
                    </a:lnTo>
                    <a:lnTo>
                      <a:pt x="483" y="0"/>
                    </a:lnTo>
                    <a:lnTo>
                      <a:pt x="463" y="0"/>
                    </a:lnTo>
                    <a:lnTo>
                      <a:pt x="443" y="0"/>
                    </a:lnTo>
                    <a:lnTo>
                      <a:pt x="420" y="0"/>
                    </a:lnTo>
                    <a:lnTo>
                      <a:pt x="395" y="0"/>
                    </a:lnTo>
                    <a:lnTo>
                      <a:pt x="369" y="0"/>
                    </a:lnTo>
                    <a:lnTo>
                      <a:pt x="340" y="0"/>
                    </a:lnTo>
                    <a:lnTo>
                      <a:pt x="308" y="0"/>
                    </a:lnTo>
                    <a:lnTo>
                      <a:pt x="273" y="0"/>
                    </a:lnTo>
                    <a:lnTo>
                      <a:pt x="236" y="0"/>
                    </a:lnTo>
                    <a:lnTo>
                      <a:pt x="196" y="0"/>
                    </a:lnTo>
                    <a:lnTo>
                      <a:pt x="152" y="0"/>
                    </a:lnTo>
                    <a:lnTo>
                      <a:pt x="105" y="0"/>
                    </a:lnTo>
                    <a:lnTo>
                      <a:pt x="55" y="0"/>
                    </a:lnTo>
                    <a:lnTo>
                      <a:pt x="0" y="0"/>
                    </a:lnTo>
                    <a:lnTo>
                      <a:pt x="0" y="215"/>
                    </a:lnTo>
                    <a:lnTo>
                      <a:pt x="0" y="382"/>
                    </a:lnTo>
                    <a:lnTo>
                      <a:pt x="0" y="645"/>
                    </a:lnTo>
                    <a:lnTo>
                      <a:pt x="0" y="1149"/>
                    </a:lnTo>
                    <a:lnTo>
                      <a:pt x="23" y="1149"/>
                    </a:lnTo>
                    <a:lnTo>
                      <a:pt x="45" y="1149"/>
                    </a:lnTo>
                    <a:lnTo>
                      <a:pt x="65" y="1149"/>
                    </a:lnTo>
                    <a:lnTo>
                      <a:pt x="83" y="1149"/>
                    </a:lnTo>
                    <a:lnTo>
                      <a:pt x="101" y="1149"/>
                    </a:lnTo>
                    <a:lnTo>
                      <a:pt x="116" y="1149"/>
                    </a:lnTo>
                    <a:lnTo>
                      <a:pt x="131" y="1149"/>
                    </a:lnTo>
                    <a:lnTo>
                      <a:pt x="146" y="1149"/>
                    </a:lnTo>
                    <a:lnTo>
                      <a:pt x="159" y="1149"/>
                    </a:lnTo>
                    <a:lnTo>
                      <a:pt x="173" y="1149"/>
                    </a:lnTo>
                    <a:lnTo>
                      <a:pt x="186" y="1149"/>
                    </a:lnTo>
                    <a:lnTo>
                      <a:pt x="200" y="1149"/>
                    </a:lnTo>
                    <a:lnTo>
                      <a:pt x="213" y="1149"/>
                    </a:lnTo>
                    <a:lnTo>
                      <a:pt x="228" y="1149"/>
                    </a:lnTo>
                    <a:lnTo>
                      <a:pt x="242" y="1149"/>
                    </a:lnTo>
                    <a:lnTo>
                      <a:pt x="258" y="1149"/>
                    </a:lnTo>
                    <a:lnTo>
                      <a:pt x="275" y="1149"/>
                    </a:lnTo>
                    <a:lnTo>
                      <a:pt x="293" y="1149"/>
                    </a:lnTo>
                    <a:lnTo>
                      <a:pt x="313" y="1149"/>
                    </a:lnTo>
                    <a:lnTo>
                      <a:pt x="333" y="1149"/>
                    </a:lnTo>
                    <a:lnTo>
                      <a:pt x="355" y="1149"/>
                    </a:lnTo>
                    <a:lnTo>
                      <a:pt x="380" y="1149"/>
                    </a:lnTo>
                    <a:lnTo>
                      <a:pt x="407" y="1149"/>
                    </a:lnTo>
                    <a:lnTo>
                      <a:pt x="436" y="1149"/>
                    </a:lnTo>
                    <a:lnTo>
                      <a:pt x="468" y="1149"/>
                    </a:lnTo>
                    <a:lnTo>
                      <a:pt x="503" y="1149"/>
                    </a:lnTo>
                    <a:lnTo>
                      <a:pt x="539" y="1149"/>
                    </a:lnTo>
                    <a:lnTo>
                      <a:pt x="580" y="1149"/>
                    </a:lnTo>
                    <a:lnTo>
                      <a:pt x="624" y="1149"/>
                    </a:lnTo>
                    <a:lnTo>
                      <a:pt x="671" y="1149"/>
                    </a:lnTo>
                    <a:lnTo>
                      <a:pt x="721" y="1149"/>
                    </a:lnTo>
                    <a:lnTo>
                      <a:pt x="776" y="1149"/>
                    </a:lnTo>
                    <a:lnTo>
                      <a:pt x="776" y="933"/>
                    </a:lnTo>
                    <a:lnTo>
                      <a:pt x="776" y="765"/>
                    </a:lnTo>
                    <a:lnTo>
                      <a:pt x="776" y="503"/>
                    </a:lnTo>
                    <a:lnTo>
                      <a:pt x="776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8" name="Freeform 2275">
                <a:extLst>
                  <a:ext uri="{FF2B5EF4-FFF2-40B4-BE49-F238E27FC236}">
                    <a16:creationId xmlns:a16="http://schemas.microsoft.com/office/drawing/2014/main" id="{F9D07B4D-DC4E-4542-AB65-1E1CA42132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4" y="2593"/>
                <a:ext cx="369" cy="574"/>
              </a:xfrm>
              <a:custGeom>
                <a:avLst/>
                <a:gdLst>
                  <a:gd name="T0" fmla="*/ 3 w 738"/>
                  <a:gd name="T1" fmla="*/ 0 h 1149"/>
                  <a:gd name="T2" fmla="*/ 3 w 738"/>
                  <a:gd name="T3" fmla="*/ 0 h 1149"/>
                  <a:gd name="T4" fmla="*/ 3 w 738"/>
                  <a:gd name="T5" fmla="*/ 0 h 1149"/>
                  <a:gd name="T6" fmla="*/ 3 w 738"/>
                  <a:gd name="T7" fmla="*/ 0 h 1149"/>
                  <a:gd name="T8" fmla="*/ 3 w 738"/>
                  <a:gd name="T9" fmla="*/ 0 h 1149"/>
                  <a:gd name="T10" fmla="*/ 3 w 738"/>
                  <a:gd name="T11" fmla="*/ 0 h 1149"/>
                  <a:gd name="T12" fmla="*/ 3 w 738"/>
                  <a:gd name="T13" fmla="*/ 0 h 1149"/>
                  <a:gd name="T14" fmla="*/ 3 w 738"/>
                  <a:gd name="T15" fmla="*/ 0 h 1149"/>
                  <a:gd name="T16" fmla="*/ 2 w 738"/>
                  <a:gd name="T17" fmla="*/ 0 h 1149"/>
                  <a:gd name="T18" fmla="*/ 2 w 738"/>
                  <a:gd name="T19" fmla="*/ 0 h 1149"/>
                  <a:gd name="T20" fmla="*/ 2 w 738"/>
                  <a:gd name="T21" fmla="*/ 0 h 1149"/>
                  <a:gd name="T22" fmla="*/ 2 w 738"/>
                  <a:gd name="T23" fmla="*/ 0 h 1149"/>
                  <a:gd name="T24" fmla="*/ 2 w 738"/>
                  <a:gd name="T25" fmla="*/ 0 h 1149"/>
                  <a:gd name="T26" fmla="*/ 2 w 738"/>
                  <a:gd name="T27" fmla="*/ 0 h 1149"/>
                  <a:gd name="T28" fmla="*/ 1 w 738"/>
                  <a:gd name="T29" fmla="*/ 0 h 1149"/>
                  <a:gd name="T30" fmla="*/ 1 w 738"/>
                  <a:gd name="T31" fmla="*/ 0 h 1149"/>
                  <a:gd name="T32" fmla="*/ 0 w 738"/>
                  <a:gd name="T33" fmla="*/ 0 h 1149"/>
                  <a:gd name="T34" fmla="*/ 0 w 738"/>
                  <a:gd name="T35" fmla="*/ 0 h 1149"/>
                  <a:gd name="T36" fmla="*/ 0 w 738"/>
                  <a:gd name="T37" fmla="*/ 1 h 1149"/>
                  <a:gd name="T38" fmla="*/ 0 w 738"/>
                  <a:gd name="T39" fmla="*/ 2 h 1149"/>
                  <a:gd name="T40" fmla="*/ 0 w 738"/>
                  <a:gd name="T41" fmla="*/ 4 h 1149"/>
                  <a:gd name="T42" fmla="*/ 1 w 738"/>
                  <a:gd name="T43" fmla="*/ 4 h 1149"/>
                  <a:gd name="T44" fmla="*/ 1 w 738"/>
                  <a:gd name="T45" fmla="*/ 4 h 1149"/>
                  <a:gd name="T46" fmla="*/ 1 w 738"/>
                  <a:gd name="T47" fmla="*/ 4 h 1149"/>
                  <a:gd name="T48" fmla="*/ 1 w 738"/>
                  <a:gd name="T49" fmla="*/ 4 h 1149"/>
                  <a:gd name="T50" fmla="*/ 1 w 738"/>
                  <a:gd name="T51" fmla="*/ 4 h 1149"/>
                  <a:gd name="T52" fmla="*/ 1 w 738"/>
                  <a:gd name="T53" fmla="*/ 4 h 1149"/>
                  <a:gd name="T54" fmla="*/ 1 w 738"/>
                  <a:gd name="T55" fmla="*/ 4 h 1149"/>
                  <a:gd name="T56" fmla="*/ 1 w 738"/>
                  <a:gd name="T57" fmla="*/ 4 h 1149"/>
                  <a:gd name="T58" fmla="*/ 2 w 738"/>
                  <a:gd name="T59" fmla="*/ 4 h 1149"/>
                  <a:gd name="T60" fmla="*/ 2 w 738"/>
                  <a:gd name="T61" fmla="*/ 4 h 1149"/>
                  <a:gd name="T62" fmla="*/ 2 w 738"/>
                  <a:gd name="T63" fmla="*/ 4 h 1149"/>
                  <a:gd name="T64" fmla="*/ 2 w 738"/>
                  <a:gd name="T65" fmla="*/ 4 h 1149"/>
                  <a:gd name="T66" fmla="*/ 2 w 738"/>
                  <a:gd name="T67" fmla="*/ 4 h 1149"/>
                  <a:gd name="T68" fmla="*/ 3 w 738"/>
                  <a:gd name="T69" fmla="*/ 4 h 1149"/>
                  <a:gd name="T70" fmla="*/ 3 w 738"/>
                  <a:gd name="T71" fmla="*/ 4 h 1149"/>
                  <a:gd name="T72" fmla="*/ 3 w 738"/>
                  <a:gd name="T73" fmla="*/ 4 h 1149"/>
                  <a:gd name="T74" fmla="*/ 3 w 738"/>
                  <a:gd name="T75" fmla="*/ 3 h 1149"/>
                  <a:gd name="T76" fmla="*/ 3 w 738"/>
                  <a:gd name="T77" fmla="*/ 2 h 1149"/>
                  <a:gd name="T78" fmla="*/ 3 w 738"/>
                  <a:gd name="T79" fmla="*/ 1 h 1149"/>
                  <a:gd name="T80" fmla="*/ 3 w 738"/>
                  <a:gd name="T81" fmla="*/ 0 h 114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38"/>
                  <a:gd name="T124" fmla="*/ 0 h 1149"/>
                  <a:gd name="T125" fmla="*/ 738 w 738"/>
                  <a:gd name="T126" fmla="*/ 1149 h 114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38" h="1149">
                    <a:moveTo>
                      <a:pt x="738" y="0"/>
                    </a:moveTo>
                    <a:lnTo>
                      <a:pt x="695" y="0"/>
                    </a:lnTo>
                    <a:lnTo>
                      <a:pt x="660" y="0"/>
                    </a:lnTo>
                    <a:lnTo>
                      <a:pt x="628" y="0"/>
                    </a:lnTo>
                    <a:lnTo>
                      <a:pt x="600" y="0"/>
                    </a:lnTo>
                    <a:lnTo>
                      <a:pt x="573" y="0"/>
                    </a:lnTo>
                    <a:lnTo>
                      <a:pt x="548" y="0"/>
                    </a:lnTo>
                    <a:lnTo>
                      <a:pt x="521" y="0"/>
                    </a:lnTo>
                    <a:lnTo>
                      <a:pt x="493" y="0"/>
                    </a:lnTo>
                    <a:lnTo>
                      <a:pt x="459" y="0"/>
                    </a:lnTo>
                    <a:lnTo>
                      <a:pt x="421" y="0"/>
                    </a:lnTo>
                    <a:lnTo>
                      <a:pt x="376" y="0"/>
                    </a:lnTo>
                    <a:lnTo>
                      <a:pt x="323" y="0"/>
                    </a:lnTo>
                    <a:lnTo>
                      <a:pt x="260" y="0"/>
                    </a:lnTo>
                    <a:lnTo>
                      <a:pt x="186" y="0"/>
                    </a:lnTo>
                    <a:lnTo>
                      <a:pt x="100" y="0"/>
                    </a:lnTo>
                    <a:lnTo>
                      <a:pt x="0" y="0"/>
                    </a:lnTo>
                    <a:lnTo>
                      <a:pt x="0" y="215"/>
                    </a:lnTo>
                    <a:lnTo>
                      <a:pt x="0" y="382"/>
                    </a:lnTo>
                    <a:lnTo>
                      <a:pt x="0" y="645"/>
                    </a:lnTo>
                    <a:lnTo>
                      <a:pt x="0" y="1149"/>
                    </a:lnTo>
                    <a:lnTo>
                      <a:pt x="42" y="1149"/>
                    </a:lnTo>
                    <a:lnTo>
                      <a:pt x="78" y="1149"/>
                    </a:lnTo>
                    <a:lnTo>
                      <a:pt x="110" y="1149"/>
                    </a:lnTo>
                    <a:lnTo>
                      <a:pt x="138" y="1149"/>
                    </a:lnTo>
                    <a:lnTo>
                      <a:pt x="164" y="1149"/>
                    </a:lnTo>
                    <a:lnTo>
                      <a:pt x="190" y="1149"/>
                    </a:lnTo>
                    <a:lnTo>
                      <a:pt x="216" y="1149"/>
                    </a:lnTo>
                    <a:lnTo>
                      <a:pt x="246" y="1149"/>
                    </a:lnTo>
                    <a:lnTo>
                      <a:pt x="278" y="1149"/>
                    </a:lnTo>
                    <a:lnTo>
                      <a:pt x="316" y="1149"/>
                    </a:lnTo>
                    <a:lnTo>
                      <a:pt x="362" y="1149"/>
                    </a:lnTo>
                    <a:lnTo>
                      <a:pt x="415" y="1149"/>
                    </a:lnTo>
                    <a:lnTo>
                      <a:pt x="478" y="1149"/>
                    </a:lnTo>
                    <a:lnTo>
                      <a:pt x="551" y="1149"/>
                    </a:lnTo>
                    <a:lnTo>
                      <a:pt x="638" y="1149"/>
                    </a:lnTo>
                    <a:lnTo>
                      <a:pt x="738" y="1149"/>
                    </a:lnTo>
                    <a:lnTo>
                      <a:pt x="738" y="933"/>
                    </a:lnTo>
                    <a:lnTo>
                      <a:pt x="738" y="765"/>
                    </a:lnTo>
                    <a:lnTo>
                      <a:pt x="738" y="503"/>
                    </a:lnTo>
                    <a:lnTo>
                      <a:pt x="738" y="0"/>
                    </a:ln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9" name="Freeform 2276">
                <a:extLst>
                  <a:ext uri="{FF2B5EF4-FFF2-40B4-BE49-F238E27FC236}">
                    <a16:creationId xmlns:a16="http://schemas.microsoft.com/office/drawing/2014/main" id="{95797E31-2D3E-43DB-BF97-138CBC25AC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8" y="2593"/>
                <a:ext cx="351" cy="574"/>
              </a:xfrm>
              <a:custGeom>
                <a:avLst/>
                <a:gdLst>
                  <a:gd name="T0" fmla="*/ 3 w 701"/>
                  <a:gd name="T1" fmla="*/ 0 h 1149"/>
                  <a:gd name="T2" fmla="*/ 3 w 701"/>
                  <a:gd name="T3" fmla="*/ 0 h 1149"/>
                  <a:gd name="T4" fmla="*/ 3 w 701"/>
                  <a:gd name="T5" fmla="*/ 0 h 1149"/>
                  <a:gd name="T6" fmla="*/ 3 w 701"/>
                  <a:gd name="T7" fmla="*/ 0 h 1149"/>
                  <a:gd name="T8" fmla="*/ 3 w 701"/>
                  <a:gd name="T9" fmla="*/ 0 h 1149"/>
                  <a:gd name="T10" fmla="*/ 3 w 701"/>
                  <a:gd name="T11" fmla="*/ 0 h 1149"/>
                  <a:gd name="T12" fmla="*/ 3 w 701"/>
                  <a:gd name="T13" fmla="*/ 0 h 1149"/>
                  <a:gd name="T14" fmla="*/ 2 w 701"/>
                  <a:gd name="T15" fmla="*/ 0 h 1149"/>
                  <a:gd name="T16" fmla="*/ 2 w 701"/>
                  <a:gd name="T17" fmla="*/ 0 h 1149"/>
                  <a:gd name="T18" fmla="*/ 2 w 701"/>
                  <a:gd name="T19" fmla="*/ 0 h 1149"/>
                  <a:gd name="T20" fmla="*/ 2 w 701"/>
                  <a:gd name="T21" fmla="*/ 0 h 1149"/>
                  <a:gd name="T22" fmla="*/ 2 w 701"/>
                  <a:gd name="T23" fmla="*/ 0 h 1149"/>
                  <a:gd name="T24" fmla="*/ 2 w 701"/>
                  <a:gd name="T25" fmla="*/ 0 h 1149"/>
                  <a:gd name="T26" fmla="*/ 1 w 701"/>
                  <a:gd name="T27" fmla="*/ 0 h 1149"/>
                  <a:gd name="T28" fmla="*/ 1 w 701"/>
                  <a:gd name="T29" fmla="*/ 0 h 1149"/>
                  <a:gd name="T30" fmla="*/ 1 w 701"/>
                  <a:gd name="T31" fmla="*/ 0 h 1149"/>
                  <a:gd name="T32" fmla="*/ 0 w 701"/>
                  <a:gd name="T33" fmla="*/ 0 h 1149"/>
                  <a:gd name="T34" fmla="*/ 0 w 701"/>
                  <a:gd name="T35" fmla="*/ 0 h 1149"/>
                  <a:gd name="T36" fmla="*/ 0 w 701"/>
                  <a:gd name="T37" fmla="*/ 1 h 1149"/>
                  <a:gd name="T38" fmla="*/ 0 w 701"/>
                  <a:gd name="T39" fmla="*/ 2 h 1149"/>
                  <a:gd name="T40" fmla="*/ 0 w 701"/>
                  <a:gd name="T41" fmla="*/ 4 h 1149"/>
                  <a:gd name="T42" fmla="*/ 1 w 701"/>
                  <a:gd name="T43" fmla="*/ 4 h 1149"/>
                  <a:gd name="T44" fmla="*/ 1 w 701"/>
                  <a:gd name="T45" fmla="*/ 4 h 1149"/>
                  <a:gd name="T46" fmla="*/ 1 w 701"/>
                  <a:gd name="T47" fmla="*/ 4 h 1149"/>
                  <a:gd name="T48" fmla="*/ 1 w 701"/>
                  <a:gd name="T49" fmla="*/ 4 h 1149"/>
                  <a:gd name="T50" fmla="*/ 1 w 701"/>
                  <a:gd name="T51" fmla="*/ 4 h 1149"/>
                  <a:gd name="T52" fmla="*/ 1 w 701"/>
                  <a:gd name="T53" fmla="*/ 4 h 1149"/>
                  <a:gd name="T54" fmla="*/ 1 w 701"/>
                  <a:gd name="T55" fmla="*/ 4 h 1149"/>
                  <a:gd name="T56" fmla="*/ 1 w 701"/>
                  <a:gd name="T57" fmla="*/ 4 h 1149"/>
                  <a:gd name="T58" fmla="*/ 2 w 701"/>
                  <a:gd name="T59" fmla="*/ 4 h 1149"/>
                  <a:gd name="T60" fmla="*/ 2 w 701"/>
                  <a:gd name="T61" fmla="*/ 4 h 1149"/>
                  <a:gd name="T62" fmla="*/ 2 w 701"/>
                  <a:gd name="T63" fmla="*/ 4 h 1149"/>
                  <a:gd name="T64" fmla="*/ 2 w 701"/>
                  <a:gd name="T65" fmla="*/ 4 h 1149"/>
                  <a:gd name="T66" fmla="*/ 2 w 701"/>
                  <a:gd name="T67" fmla="*/ 4 h 1149"/>
                  <a:gd name="T68" fmla="*/ 3 w 701"/>
                  <a:gd name="T69" fmla="*/ 4 h 1149"/>
                  <a:gd name="T70" fmla="*/ 3 w 701"/>
                  <a:gd name="T71" fmla="*/ 4 h 1149"/>
                  <a:gd name="T72" fmla="*/ 3 w 701"/>
                  <a:gd name="T73" fmla="*/ 4 h 1149"/>
                  <a:gd name="T74" fmla="*/ 3 w 701"/>
                  <a:gd name="T75" fmla="*/ 3 h 1149"/>
                  <a:gd name="T76" fmla="*/ 3 w 701"/>
                  <a:gd name="T77" fmla="*/ 2 h 1149"/>
                  <a:gd name="T78" fmla="*/ 3 w 701"/>
                  <a:gd name="T79" fmla="*/ 1 h 1149"/>
                  <a:gd name="T80" fmla="*/ 3 w 701"/>
                  <a:gd name="T81" fmla="*/ 0 h 114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01"/>
                  <a:gd name="T124" fmla="*/ 0 h 1149"/>
                  <a:gd name="T125" fmla="*/ 701 w 701"/>
                  <a:gd name="T126" fmla="*/ 1149 h 114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01" h="1149">
                    <a:moveTo>
                      <a:pt x="701" y="0"/>
                    </a:moveTo>
                    <a:lnTo>
                      <a:pt x="661" y="0"/>
                    </a:lnTo>
                    <a:lnTo>
                      <a:pt x="626" y="0"/>
                    </a:lnTo>
                    <a:lnTo>
                      <a:pt x="596" y="0"/>
                    </a:lnTo>
                    <a:lnTo>
                      <a:pt x="570" y="0"/>
                    </a:lnTo>
                    <a:lnTo>
                      <a:pt x="546" y="0"/>
                    </a:lnTo>
                    <a:lnTo>
                      <a:pt x="522" y="0"/>
                    </a:lnTo>
                    <a:lnTo>
                      <a:pt x="496" y="0"/>
                    </a:lnTo>
                    <a:lnTo>
                      <a:pt x="469" y="0"/>
                    </a:lnTo>
                    <a:lnTo>
                      <a:pt x="438" y="0"/>
                    </a:lnTo>
                    <a:lnTo>
                      <a:pt x="401" y="0"/>
                    </a:lnTo>
                    <a:lnTo>
                      <a:pt x="358" y="0"/>
                    </a:lnTo>
                    <a:lnTo>
                      <a:pt x="307" y="0"/>
                    </a:lnTo>
                    <a:lnTo>
                      <a:pt x="247" y="0"/>
                    </a:lnTo>
                    <a:lnTo>
                      <a:pt x="177" y="0"/>
                    </a:lnTo>
                    <a:lnTo>
                      <a:pt x="95" y="0"/>
                    </a:lnTo>
                    <a:lnTo>
                      <a:pt x="0" y="0"/>
                    </a:lnTo>
                    <a:lnTo>
                      <a:pt x="0" y="215"/>
                    </a:lnTo>
                    <a:lnTo>
                      <a:pt x="0" y="382"/>
                    </a:lnTo>
                    <a:lnTo>
                      <a:pt x="0" y="645"/>
                    </a:lnTo>
                    <a:lnTo>
                      <a:pt x="0" y="1149"/>
                    </a:lnTo>
                    <a:lnTo>
                      <a:pt x="40" y="1149"/>
                    </a:lnTo>
                    <a:lnTo>
                      <a:pt x="75" y="1149"/>
                    </a:lnTo>
                    <a:lnTo>
                      <a:pt x="105" y="1149"/>
                    </a:lnTo>
                    <a:lnTo>
                      <a:pt x="131" y="1149"/>
                    </a:lnTo>
                    <a:lnTo>
                      <a:pt x="156" y="1149"/>
                    </a:lnTo>
                    <a:lnTo>
                      <a:pt x="181" y="1149"/>
                    </a:lnTo>
                    <a:lnTo>
                      <a:pt x="206" y="1149"/>
                    </a:lnTo>
                    <a:lnTo>
                      <a:pt x="234" y="1149"/>
                    </a:lnTo>
                    <a:lnTo>
                      <a:pt x="265" y="1149"/>
                    </a:lnTo>
                    <a:lnTo>
                      <a:pt x="302" y="1149"/>
                    </a:lnTo>
                    <a:lnTo>
                      <a:pt x="344" y="1149"/>
                    </a:lnTo>
                    <a:lnTo>
                      <a:pt x="394" y="1149"/>
                    </a:lnTo>
                    <a:lnTo>
                      <a:pt x="454" y="1149"/>
                    </a:lnTo>
                    <a:lnTo>
                      <a:pt x="524" y="1149"/>
                    </a:lnTo>
                    <a:lnTo>
                      <a:pt x="606" y="1149"/>
                    </a:lnTo>
                    <a:lnTo>
                      <a:pt x="701" y="1149"/>
                    </a:lnTo>
                    <a:lnTo>
                      <a:pt x="701" y="933"/>
                    </a:lnTo>
                    <a:lnTo>
                      <a:pt x="701" y="765"/>
                    </a:lnTo>
                    <a:lnTo>
                      <a:pt x="701" y="503"/>
                    </a:lnTo>
                    <a:lnTo>
                      <a:pt x="701" y="0"/>
                    </a:lnTo>
                    <a:close/>
                  </a:path>
                </a:pathLst>
              </a:custGeom>
              <a:solidFill>
                <a:srgbClr val="A3A3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0" name="Freeform 2277">
                <a:extLst>
                  <a:ext uri="{FF2B5EF4-FFF2-40B4-BE49-F238E27FC236}">
                    <a16:creationId xmlns:a16="http://schemas.microsoft.com/office/drawing/2014/main" id="{45CAFD6A-5E2A-4A2A-BA86-72D83A779A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3" y="2593"/>
                <a:ext cx="333" cy="574"/>
              </a:xfrm>
              <a:custGeom>
                <a:avLst/>
                <a:gdLst>
                  <a:gd name="T0" fmla="*/ 3 w 666"/>
                  <a:gd name="T1" fmla="*/ 0 h 1149"/>
                  <a:gd name="T2" fmla="*/ 3 w 666"/>
                  <a:gd name="T3" fmla="*/ 0 h 1149"/>
                  <a:gd name="T4" fmla="*/ 3 w 666"/>
                  <a:gd name="T5" fmla="*/ 0 h 1149"/>
                  <a:gd name="T6" fmla="*/ 3 w 666"/>
                  <a:gd name="T7" fmla="*/ 0 h 1149"/>
                  <a:gd name="T8" fmla="*/ 3 w 666"/>
                  <a:gd name="T9" fmla="*/ 0 h 1149"/>
                  <a:gd name="T10" fmla="*/ 3 w 666"/>
                  <a:gd name="T11" fmla="*/ 0 h 1149"/>
                  <a:gd name="T12" fmla="*/ 2 w 666"/>
                  <a:gd name="T13" fmla="*/ 0 h 1149"/>
                  <a:gd name="T14" fmla="*/ 2 w 666"/>
                  <a:gd name="T15" fmla="*/ 0 h 1149"/>
                  <a:gd name="T16" fmla="*/ 2 w 666"/>
                  <a:gd name="T17" fmla="*/ 0 h 1149"/>
                  <a:gd name="T18" fmla="*/ 2 w 666"/>
                  <a:gd name="T19" fmla="*/ 0 h 1149"/>
                  <a:gd name="T20" fmla="*/ 2 w 666"/>
                  <a:gd name="T21" fmla="*/ 0 h 1149"/>
                  <a:gd name="T22" fmla="*/ 2 w 666"/>
                  <a:gd name="T23" fmla="*/ 0 h 1149"/>
                  <a:gd name="T24" fmla="*/ 2 w 666"/>
                  <a:gd name="T25" fmla="*/ 0 h 1149"/>
                  <a:gd name="T26" fmla="*/ 1 w 666"/>
                  <a:gd name="T27" fmla="*/ 0 h 1149"/>
                  <a:gd name="T28" fmla="*/ 1 w 666"/>
                  <a:gd name="T29" fmla="*/ 0 h 1149"/>
                  <a:gd name="T30" fmla="*/ 1 w 666"/>
                  <a:gd name="T31" fmla="*/ 0 h 1149"/>
                  <a:gd name="T32" fmla="*/ 0 w 666"/>
                  <a:gd name="T33" fmla="*/ 0 h 1149"/>
                  <a:gd name="T34" fmla="*/ 0 w 666"/>
                  <a:gd name="T35" fmla="*/ 0 h 1149"/>
                  <a:gd name="T36" fmla="*/ 0 w 666"/>
                  <a:gd name="T37" fmla="*/ 1 h 1149"/>
                  <a:gd name="T38" fmla="*/ 0 w 666"/>
                  <a:gd name="T39" fmla="*/ 2 h 1149"/>
                  <a:gd name="T40" fmla="*/ 0 w 666"/>
                  <a:gd name="T41" fmla="*/ 4 h 1149"/>
                  <a:gd name="T42" fmla="*/ 1 w 666"/>
                  <a:gd name="T43" fmla="*/ 4 h 1149"/>
                  <a:gd name="T44" fmla="*/ 1 w 666"/>
                  <a:gd name="T45" fmla="*/ 4 h 1149"/>
                  <a:gd name="T46" fmla="*/ 1 w 666"/>
                  <a:gd name="T47" fmla="*/ 4 h 1149"/>
                  <a:gd name="T48" fmla="*/ 1 w 666"/>
                  <a:gd name="T49" fmla="*/ 4 h 1149"/>
                  <a:gd name="T50" fmla="*/ 1 w 666"/>
                  <a:gd name="T51" fmla="*/ 4 h 1149"/>
                  <a:gd name="T52" fmla="*/ 1 w 666"/>
                  <a:gd name="T53" fmla="*/ 4 h 1149"/>
                  <a:gd name="T54" fmla="*/ 1 w 666"/>
                  <a:gd name="T55" fmla="*/ 4 h 1149"/>
                  <a:gd name="T56" fmla="*/ 1 w 666"/>
                  <a:gd name="T57" fmla="*/ 4 h 1149"/>
                  <a:gd name="T58" fmla="*/ 1 w 666"/>
                  <a:gd name="T59" fmla="*/ 4 h 1149"/>
                  <a:gd name="T60" fmla="*/ 2 w 666"/>
                  <a:gd name="T61" fmla="*/ 4 h 1149"/>
                  <a:gd name="T62" fmla="*/ 2 w 666"/>
                  <a:gd name="T63" fmla="*/ 4 h 1149"/>
                  <a:gd name="T64" fmla="*/ 2 w 666"/>
                  <a:gd name="T65" fmla="*/ 4 h 1149"/>
                  <a:gd name="T66" fmla="*/ 2 w 666"/>
                  <a:gd name="T67" fmla="*/ 4 h 1149"/>
                  <a:gd name="T68" fmla="*/ 2 w 666"/>
                  <a:gd name="T69" fmla="*/ 4 h 1149"/>
                  <a:gd name="T70" fmla="*/ 3 w 666"/>
                  <a:gd name="T71" fmla="*/ 4 h 1149"/>
                  <a:gd name="T72" fmla="*/ 3 w 666"/>
                  <a:gd name="T73" fmla="*/ 4 h 1149"/>
                  <a:gd name="T74" fmla="*/ 3 w 666"/>
                  <a:gd name="T75" fmla="*/ 3 h 1149"/>
                  <a:gd name="T76" fmla="*/ 3 w 666"/>
                  <a:gd name="T77" fmla="*/ 2 h 1149"/>
                  <a:gd name="T78" fmla="*/ 3 w 666"/>
                  <a:gd name="T79" fmla="*/ 1 h 1149"/>
                  <a:gd name="T80" fmla="*/ 3 w 666"/>
                  <a:gd name="T81" fmla="*/ 0 h 114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666"/>
                  <a:gd name="T124" fmla="*/ 0 h 1149"/>
                  <a:gd name="T125" fmla="*/ 666 w 666"/>
                  <a:gd name="T126" fmla="*/ 1149 h 114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666" h="1149">
                    <a:moveTo>
                      <a:pt x="666" y="0"/>
                    </a:moveTo>
                    <a:lnTo>
                      <a:pt x="628" y="0"/>
                    </a:lnTo>
                    <a:lnTo>
                      <a:pt x="594" y="0"/>
                    </a:lnTo>
                    <a:lnTo>
                      <a:pt x="567" y="0"/>
                    </a:lnTo>
                    <a:lnTo>
                      <a:pt x="541" y="0"/>
                    </a:lnTo>
                    <a:lnTo>
                      <a:pt x="517" y="0"/>
                    </a:lnTo>
                    <a:lnTo>
                      <a:pt x="494" y="0"/>
                    </a:lnTo>
                    <a:lnTo>
                      <a:pt x="470" y="0"/>
                    </a:lnTo>
                    <a:lnTo>
                      <a:pt x="445" y="0"/>
                    </a:lnTo>
                    <a:lnTo>
                      <a:pt x="415" y="0"/>
                    </a:lnTo>
                    <a:lnTo>
                      <a:pt x="380" y="0"/>
                    </a:lnTo>
                    <a:lnTo>
                      <a:pt x="340" y="0"/>
                    </a:lnTo>
                    <a:lnTo>
                      <a:pt x="291" y="0"/>
                    </a:lnTo>
                    <a:lnTo>
                      <a:pt x="235" y="0"/>
                    </a:lnTo>
                    <a:lnTo>
                      <a:pt x="168" y="0"/>
                    </a:lnTo>
                    <a:lnTo>
                      <a:pt x="91" y="0"/>
                    </a:lnTo>
                    <a:lnTo>
                      <a:pt x="0" y="0"/>
                    </a:lnTo>
                    <a:lnTo>
                      <a:pt x="0" y="215"/>
                    </a:lnTo>
                    <a:lnTo>
                      <a:pt x="0" y="382"/>
                    </a:lnTo>
                    <a:lnTo>
                      <a:pt x="0" y="645"/>
                    </a:lnTo>
                    <a:lnTo>
                      <a:pt x="0" y="1149"/>
                    </a:lnTo>
                    <a:lnTo>
                      <a:pt x="38" y="1149"/>
                    </a:lnTo>
                    <a:lnTo>
                      <a:pt x="71" y="1149"/>
                    </a:lnTo>
                    <a:lnTo>
                      <a:pt x="99" y="1149"/>
                    </a:lnTo>
                    <a:lnTo>
                      <a:pt x="124" y="1149"/>
                    </a:lnTo>
                    <a:lnTo>
                      <a:pt x="149" y="1149"/>
                    </a:lnTo>
                    <a:lnTo>
                      <a:pt x="172" y="1149"/>
                    </a:lnTo>
                    <a:lnTo>
                      <a:pt x="196" y="1149"/>
                    </a:lnTo>
                    <a:lnTo>
                      <a:pt x="222" y="1149"/>
                    </a:lnTo>
                    <a:lnTo>
                      <a:pt x="251" y="1149"/>
                    </a:lnTo>
                    <a:lnTo>
                      <a:pt x="286" y="1149"/>
                    </a:lnTo>
                    <a:lnTo>
                      <a:pt x="326" y="1149"/>
                    </a:lnTo>
                    <a:lnTo>
                      <a:pt x="374" y="1149"/>
                    </a:lnTo>
                    <a:lnTo>
                      <a:pt x="431" y="1149"/>
                    </a:lnTo>
                    <a:lnTo>
                      <a:pt x="498" y="1149"/>
                    </a:lnTo>
                    <a:lnTo>
                      <a:pt x="575" y="1149"/>
                    </a:lnTo>
                    <a:lnTo>
                      <a:pt x="666" y="1149"/>
                    </a:lnTo>
                    <a:lnTo>
                      <a:pt x="666" y="933"/>
                    </a:lnTo>
                    <a:lnTo>
                      <a:pt x="666" y="765"/>
                    </a:lnTo>
                    <a:lnTo>
                      <a:pt x="666" y="503"/>
                    </a:lnTo>
                    <a:lnTo>
                      <a:pt x="666" y="0"/>
                    </a:lnTo>
                    <a:close/>
                  </a:path>
                </a:pathLst>
              </a:custGeom>
              <a:solidFill>
                <a:srgbClr val="AA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1" name="Freeform 2278">
                <a:extLst>
                  <a:ext uri="{FF2B5EF4-FFF2-40B4-BE49-F238E27FC236}">
                    <a16:creationId xmlns:a16="http://schemas.microsoft.com/office/drawing/2014/main" id="{11407DC0-3BB6-426E-9607-8DD9EBEA5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8" y="2593"/>
                <a:ext cx="315" cy="574"/>
              </a:xfrm>
              <a:custGeom>
                <a:avLst/>
                <a:gdLst>
                  <a:gd name="T0" fmla="*/ 3 w 629"/>
                  <a:gd name="T1" fmla="*/ 0 h 1149"/>
                  <a:gd name="T2" fmla="*/ 3 w 629"/>
                  <a:gd name="T3" fmla="*/ 0 h 1149"/>
                  <a:gd name="T4" fmla="*/ 3 w 629"/>
                  <a:gd name="T5" fmla="*/ 0 h 1149"/>
                  <a:gd name="T6" fmla="*/ 3 w 629"/>
                  <a:gd name="T7" fmla="*/ 0 h 1149"/>
                  <a:gd name="T8" fmla="*/ 2 w 629"/>
                  <a:gd name="T9" fmla="*/ 0 h 1149"/>
                  <a:gd name="T10" fmla="*/ 2 w 629"/>
                  <a:gd name="T11" fmla="*/ 0 h 1149"/>
                  <a:gd name="T12" fmla="*/ 2 w 629"/>
                  <a:gd name="T13" fmla="*/ 0 h 1149"/>
                  <a:gd name="T14" fmla="*/ 2 w 629"/>
                  <a:gd name="T15" fmla="*/ 0 h 1149"/>
                  <a:gd name="T16" fmla="*/ 2 w 629"/>
                  <a:gd name="T17" fmla="*/ 0 h 1149"/>
                  <a:gd name="T18" fmla="*/ 2 w 629"/>
                  <a:gd name="T19" fmla="*/ 0 h 1149"/>
                  <a:gd name="T20" fmla="*/ 2 w 629"/>
                  <a:gd name="T21" fmla="*/ 0 h 1149"/>
                  <a:gd name="T22" fmla="*/ 2 w 629"/>
                  <a:gd name="T23" fmla="*/ 0 h 1149"/>
                  <a:gd name="T24" fmla="*/ 2 w 629"/>
                  <a:gd name="T25" fmla="*/ 0 h 1149"/>
                  <a:gd name="T26" fmla="*/ 1 w 629"/>
                  <a:gd name="T27" fmla="*/ 0 h 1149"/>
                  <a:gd name="T28" fmla="*/ 1 w 629"/>
                  <a:gd name="T29" fmla="*/ 0 h 1149"/>
                  <a:gd name="T30" fmla="*/ 1 w 629"/>
                  <a:gd name="T31" fmla="*/ 0 h 1149"/>
                  <a:gd name="T32" fmla="*/ 0 w 629"/>
                  <a:gd name="T33" fmla="*/ 0 h 1149"/>
                  <a:gd name="T34" fmla="*/ 0 w 629"/>
                  <a:gd name="T35" fmla="*/ 0 h 1149"/>
                  <a:gd name="T36" fmla="*/ 0 w 629"/>
                  <a:gd name="T37" fmla="*/ 1 h 1149"/>
                  <a:gd name="T38" fmla="*/ 0 w 629"/>
                  <a:gd name="T39" fmla="*/ 2 h 1149"/>
                  <a:gd name="T40" fmla="*/ 0 w 629"/>
                  <a:gd name="T41" fmla="*/ 4 h 1149"/>
                  <a:gd name="T42" fmla="*/ 1 w 629"/>
                  <a:gd name="T43" fmla="*/ 4 h 1149"/>
                  <a:gd name="T44" fmla="*/ 1 w 629"/>
                  <a:gd name="T45" fmla="*/ 4 h 1149"/>
                  <a:gd name="T46" fmla="*/ 1 w 629"/>
                  <a:gd name="T47" fmla="*/ 4 h 1149"/>
                  <a:gd name="T48" fmla="*/ 1 w 629"/>
                  <a:gd name="T49" fmla="*/ 4 h 1149"/>
                  <a:gd name="T50" fmla="*/ 1 w 629"/>
                  <a:gd name="T51" fmla="*/ 4 h 1149"/>
                  <a:gd name="T52" fmla="*/ 1 w 629"/>
                  <a:gd name="T53" fmla="*/ 4 h 1149"/>
                  <a:gd name="T54" fmla="*/ 1 w 629"/>
                  <a:gd name="T55" fmla="*/ 4 h 1149"/>
                  <a:gd name="T56" fmla="*/ 1 w 629"/>
                  <a:gd name="T57" fmla="*/ 4 h 1149"/>
                  <a:gd name="T58" fmla="*/ 1 w 629"/>
                  <a:gd name="T59" fmla="*/ 4 h 1149"/>
                  <a:gd name="T60" fmla="*/ 2 w 629"/>
                  <a:gd name="T61" fmla="*/ 4 h 1149"/>
                  <a:gd name="T62" fmla="*/ 2 w 629"/>
                  <a:gd name="T63" fmla="*/ 4 h 1149"/>
                  <a:gd name="T64" fmla="*/ 2 w 629"/>
                  <a:gd name="T65" fmla="*/ 4 h 1149"/>
                  <a:gd name="T66" fmla="*/ 2 w 629"/>
                  <a:gd name="T67" fmla="*/ 4 h 1149"/>
                  <a:gd name="T68" fmla="*/ 2 w 629"/>
                  <a:gd name="T69" fmla="*/ 4 h 1149"/>
                  <a:gd name="T70" fmla="*/ 3 w 629"/>
                  <a:gd name="T71" fmla="*/ 4 h 1149"/>
                  <a:gd name="T72" fmla="*/ 3 w 629"/>
                  <a:gd name="T73" fmla="*/ 4 h 1149"/>
                  <a:gd name="T74" fmla="*/ 3 w 629"/>
                  <a:gd name="T75" fmla="*/ 3 h 1149"/>
                  <a:gd name="T76" fmla="*/ 3 w 629"/>
                  <a:gd name="T77" fmla="*/ 2 h 1149"/>
                  <a:gd name="T78" fmla="*/ 3 w 629"/>
                  <a:gd name="T79" fmla="*/ 1 h 1149"/>
                  <a:gd name="T80" fmla="*/ 3 w 629"/>
                  <a:gd name="T81" fmla="*/ 0 h 114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629"/>
                  <a:gd name="T124" fmla="*/ 0 h 1149"/>
                  <a:gd name="T125" fmla="*/ 629 w 629"/>
                  <a:gd name="T126" fmla="*/ 1149 h 114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629" h="1149">
                    <a:moveTo>
                      <a:pt x="629" y="0"/>
                    </a:moveTo>
                    <a:lnTo>
                      <a:pt x="594" y="0"/>
                    </a:lnTo>
                    <a:lnTo>
                      <a:pt x="562" y="0"/>
                    </a:lnTo>
                    <a:lnTo>
                      <a:pt x="535" y="0"/>
                    </a:lnTo>
                    <a:lnTo>
                      <a:pt x="512" y="0"/>
                    </a:lnTo>
                    <a:lnTo>
                      <a:pt x="489" y="0"/>
                    </a:lnTo>
                    <a:lnTo>
                      <a:pt x="467" y="0"/>
                    </a:lnTo>
                    <a:lnTo>
                      <a:pt x="444" y="0"/>
                    </a:lnTo>
                    <a:lnTo>
                      <a:pt x="420" y="0"/>
                    </a:lnTo>
                    <a:lnTo>
                      <a:pt x="391" y="0"/>
                    </a:lnTo>
                    <a:lnTo>
                      <a:pt x="359" y="0"/>
                    </a:lnTo>
                    <a:lnTo>
                      <a:pt x="321" y="0"/>
                    </a:lnTo>
                    <a:lnTo>
                      <a:pt x="276" y="0"/>
                    </a:lnTo>
                    <a:lnTo>
                      <a:pt x="222" y="0"/>
                    </a:lnTo>
                    <a:lnTo>
                      <a:pt x="159" y="0"/>
                    </a:lnTo>
                    <a:lnTo>
                      <a:pt x="86" y="0"/>
                    </a:lnTo>
                    <a:lnTo>
                      <a:pt x="0" y="0"/>
                    </a:lnTo>
                    <a:lnTo>
                      <a:pt x="0" y="215"/>
                    </a:lnTo>
                    <a:lnTo>
                      <a:pt x="0" y="382"/>
                    </a:lnTo>
                    <a:lnTo>
                      <a:pt x="0" y="645"/>
                    </a:lnTo>
                    <a:lnTo>
                      <a:pt x="0" y="1149"/>
                    </a:lnTo>
                    <a:lnTo>
                      <a:pt x="36" y="1149"/>
                    </a:lnTo>
                    <a:lnTo>
                      <a:pt x="67" y="1149"/>
                    </a:lnTo>
                    <a:lnTo>
                      <a:pt x="94" y="1149"/>
                    </a:lnTo>
                    <a:lnTo>
                      <a:pt x="118" y="1149"/>
                    </a:lnTo>
                    <a:lnTo>
                      <a:pt x="140" y="1149"/>
                    </a:lnTo>
                    <a:lnTo>
                      <a:pt x="162" y="1149"/>
                    </a:lnTo>
                    <a:lnTo>
                      <a:pt x="185" y="1149"/>
                    </a:lnTo>
                    <a:lnTo>
                      <a:pt x="210" y="1149"/>
                    </a:lnTo>
                    <a:lnTo>
                      <a:pt x="238" y="1149"/>
                    </a:lnTo>
                    <a:lnTo>
                      <a:pt x="270" y="1149"/>
                    </a:lnTo>
                    <a:lnTo>
                      <a:pt x="308" y="1149"/>
                    </a:lnTo>
                    <a:lnTo>
                      <a:pt x="354" y="1149"/>
                    </a:lnTo>
                    <a:lnTo>
                      <a:pt x="407" y="1149"/>
                    </a:lnTo>
                    <a:lnTo>
                      <a:pt x="470" y="1149"/>
                    </a:lnTo>
                    <a:lnTo>
                      <a:pt x="544" y="1149"/>
                    </a:lnTo>
                    <a:lnTo>
                      <a:pt x="629" y="1149"/>
                    </a:lnTo>
                    <a:lnTo>
                      <a:pt x="629" y="933"/>
                    </a:lnTo>
                    <a:lnTo>
                      <a:pt x="629" y="765"/>
                    </a:lnTo>
                    <a:lnTo>
                      <a:pt x="629" y="503"/>
                    </a:lnTo>
                    <a:lnTo>
                      <a:pt x="629" y="0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2" name="Freeform 2279">
                <a:extLst>
                  <a:ext uri="{FF2B5EF4-FFF2-40B4-BE49-F238E27FC236}">
                    <a16:creationId xmlns:a16="http://schemas.microsoft.com/office/drawing/2014/main" id="{839F2ED4-09D3-4F97-BD22-47890AEFE3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3" y="2593"/>
                <a:ext cx="296" cy="574"/>
              </a:xfrm>
              <a:custGeom>
                <a:avLst/>
                <a:gdLst>
                  <a:gd name="T0" fmla="*/ 3 w 592"/>
                  <a:gd name="T1" fmla="*/ 0 h 1149"/>
                  <a:gd name="T2" fmla="*/ 3 w 592"/>
                  <a:gd name="T3" fmla="*/ 0 h 1149"/>
                  <a:gd name="T4" fmla="*/ 3 w 592"/>
                  <a:gd name="T5" fmla="*/ 0 h 1149"/>
                  <a:gd name="T6" fmla="*/ 2 w 592"/>
                  <a:gd name="T7" fmla="*/ 0 h 1149"/>
                  <a:gd name="T8" fmla="*/ 2 w 592"/>
                  <a:gd name="T9" fmla="*/ 0 h 1149"/>
                  <a:gd name="T10" fmla="*/ 2 w 592"/>
                  <a:gd name="T11" fmla="*/ 0 h 1149"/>
                  <a:gd name="T12" fmla="*/ 2 w 592"/>
                  <a:gd name="T13" fmla="*/ 0 h 1149"/>
                  <a:gd name="T14" fmla="*/ 2 w 592"/>
                  <a:gd name="T15" fmla="*/ 0 h 1149"/>
                  <a:gd name="T16" fmla="*/ 2 w 592"/>
                  <a:gd name="T17" fmla="*/ 0 h 1149"/>
                  <a:gd name="T18" fmla="*/ 2 w 592"/>
                  <a:gd name="T19" fmla="*/ 0 h 1149"/>
                  <a:gd name="T20" fmla="*/ 2 w 592"/>
                  <a:gd name="T21" fmla="*/ 0 h 1149"/>
                  <a:gd name="T22" fmla="*/ 2 w 592"/>
                  <a:gd name="T23" fmla="*/ 0 h 1149"/>
                  <a:gd name="T24" fmla="*/ 2 w 592"/>
                  <a:gd name="T25" fmla="*/ 0 h 1149"/>
                  <a:gd name="T26" fmla="*/ 1 w 592"/>
                  <a:gd name="T27" fmla="*/ 0 h 1149"/>
                  <a:gd name="T28" fmla="*/ 1 w 592"/>
                  <a:gd name="T29" fmla="*/ 0 h 1149"/>
                  <a:gd name="T30" fmla="*/ 1 w 592"/>
                  <a:gd name="T31" fmla="*/ 0 h 1149"/>
                  <a:gd name="T32" fmla="*/ 0 w 592"/>
                  <a:gd name="T33" fmla="*/ 0 h 1149"/>
                  <a:gd name="T34" fmla="*/ 0 w 592"/>
                  <a:gd name="T35" fmla="*/ 0 h 1149"/>
                  <a:gd name="T36" fmla="*/ 0 w 592"/>
                  <a:gd name="T37" fmla="*/ 1 h 1149"/>
                  <a:gd name="T38" fmla="*/ 0 w 592"/>
                  <a:gd name="T39" fmla="*/ 2 h 1149"/>
                  <a:gd name="T40" fmla="*/ 0 w 592"/>
                  <a:gd name="T41" fmla="*/ 4 h 1149"/>
                  <a:gd name="T42" fmla="*/ 1 w 592"/>
                  <a:gd name="T43" fmla="*/ 4 h 1149"/>
                  <a:gd name="T44" fmla="*/ 1 w 592"/>
                  <a:gd name="T45" fmla="*/ 4 h 1149"/>
                  <a:gd name="T46" fmla="*/ 1 w 592"/>
                  <a:gd name="T47" fmla="*/ 4 h 1149"/>
                  <a:gd name="T48" fmla="*/ 1 w 592"/>
                  <a:gd name="T49" fmla="*/ 4 h 1149"/>
                  <a:gd name="T50" fmla="*/ 1 w 592"/>
                  <a:gd name="T51" fmla="*/ 4 h 1149"/>
                  <a:gd name="T52" fmla="*/ 1 w 592"/>
                  <a:gd name="T53" fmla="*/ 4 h 1149"/>
                  <a:gd name="T54" fmla="*/ 1 w 592"/>
                  <a:gd name="T55" fmla="*/ 4 h 1149"/>
                  <a:gd name="T56" fmla="*/ 1 w 592"/>
                  <a:gd name="T57" fmla="*/ 4 h 1149"/>
                  <a:gd name="T58" fmla="*/ 1 w 592"/>
                  <a:gd name="T59" fmla="*/ 4 h 1149"/>
                  <a:gd name="T60" fmla="*/ 1 w 592"/>
                  <a:gd name="T61" fmla="*/ 4 h 1149"/>
                  <a:gd name="T62" fmla="*/ 2 w 592"/>
                  <a:gd name="T63" fmla="*/ 4 h 1149"/>
                  <a:gd name="T64" fmla="*/ 2 w 592"/>
                  <a:gd name="T65" fmla="*/ 4 h 1149"/>
                  <a:gd name="T66" fmla="*/ 2 w 592"/>
                  <a:gd name="T67" fmla="*/ 4 h 1149"/>
                  <a:gd name="T68" fmla="*/ 2 w 592"/>
                  <a:gd name="T69" fmla="*/ 4 h 1149"/>
                  <a:gd name="T70" fmla="*/ 2 w 592"/>
                  <a:gd name="T71" fmla="*/ 4 h 1149"/>
                  <a:gd name="T72" fmla="*/ 3 w 592"/>
                  <a:gd name="T73" fmla="*/ 4 h 1149"/>
                  <a:gd name="T74" fmla="*/ 3 w 592"/>
                  <a:gd name="T75" fmla="*/ 3 h 1149"/>
                  <a:gd name="T76" fmla="*/ 3 w 592"/>
                  <a:gd name="T77" fmla="*/ 2 h 1149"/>
                  <a:gd name="T78" fmla="*/ 3 w 592"/>
                  <a:gd name="T79" fmla="*/ 1 h 1149"/>
                  <a:gd name="T80" fmla="*/ 3 w 592"/>
                  <a:gd name="T81" fmla="*/ 0 h 114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92"/>
                  <a:gd name="T124" fmla="*/ 0 h 1149"/>
                  <a:gd name="T125" fmla="*/ 592 w 592"/>
                  <a:gd name="T126" fmla="*/ 1149 h 114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92" h="1149">
                    <a:moveTo>
                      <a:pt x="592" y="0"/>
                    </a:moveTo>
                    <a:lnTo>
                      <a:pt x="557" y="0"/>
                    </a:lnTo>
                    <a:lnTo>
                      <a:pt x="528" y="0"/>
                    </a:lnTo>
                    <a:lnTo>
                      <a:pt x="503" y="0"/>
                    </a:lnTo>
                    <a:lnTo>
                      <a:pt x="481" y="0"/>
                    </a:lnTo>
                    <a:lnTo>
                      <a:pt x="460" y="0"/>
                    </a:lnTo>
                    <a:lnTo>
                      <a:pt x="440" y="0"/>
                    </a:lnTo>
                    <a:lnTo>
                      <a:pt x="418" y="0"/>
                    </a:lnTo>
                    <a:lnTo>
                      <a:pt x="395" y="0"/>
                    </a:lnTo>
                    <a:lnTo>
                      <a:pt x="368" y="0"/>
                    </a:lnTo>
                    <a:lnTo>
                      <a:pt x="337" y="0"/>
                    </a:lnTo>
                    <a:lnTo>
                      <a:pt x="301" y="0"/>
                    </a:lnTo>
                    <a:lnTo>
                      <a:pt x="259" y="0"/>
                    </a:lnTo>
                    <a:lnTo>
                      <a:pt x="208" y="0"/>
                    </a:lnTo>
                    <a:lnTo>
                      <a:pt x="149" y="0"/>
                    </a:lnTo>
                    <a:lnTo>
                      <a:pt x="80" y="0"/>
                    </a:lnTo>
                    <a:lnTo>
                      <a:pt x="0" y="0"/>
                    </a:lnTo>
                    <a:lnTo>
                      <a:pt x="0" y="215"/>
                    </a:lnTo>
                    <a:lnTo>
                      <a:pt x="0" y="382"/>
                    </a:lnTo>
                    <a:lnTo>
                      <a:pt x="0" y="645"/>
                    </a:lnTo>
                    <a:lnTo>
                      <a:pt x="0" y="1149"/>
                    </a:lnTo>
                    <a:lnTo>
                      <a:pt x="34" y="1149"/>
                    </a:lnTo>
                    <a:lnTo>
                      <a:pt x="63" y="1149"/>
                    </a:lnTo>
                    <a:lnTo>
                      <a:pt x="88" y="1149"/>
                    </a:lnTo>
                    <a:lnTo>
                      <a:pt x="110" y="1149"/>
                    </a:lnTo>
                    <a:lnTo>
                      <a:pt x="131" y="1149"/>
                    </a:lnTo>
                    <a:lnTo>
                      <a:pt x="152" y="1149"/>
                    </a:lnTo>
                    <a:lnTo>
                      <a:pt x="174" y="1149"/>
                    </a:lnTo>
                    <a:lnTo>
                      <a:pt x="197" y="1149"/>
                    </a:lnTo>
                    <a:lnTo>
                      <a:pt x="223" y="1149"/>
                    </a:lnTo>
                    <a:lnTo>
                      <a:pt x="254" y="1149"/>
                    </a:lnTo>
                    <a:lnTo>
                      <a:pt x="290" y="1149"/>
                    </a:lnTo>
                    <a:lnTo>
                      <a:pt x="332" y="1149"/>
                    </a:lnTo>
                    <a:lnTo>
                      <a:pt x="383" y="1149"/>
                    </a:lnTo>
                    <a:lnTo>
                      <a:pt x="442" y="1149"/>
                    </a:lnTo>
                    <a:lnTo>
                      <a:pt x="511" y="1149"/>
                    </a:lnTo>
                    <a:lnTo>
                      <a:pt x="592" y="1149"/>
                    </a:lnTo>
                    <a:lnTo>
                      <a:pt x="592" y="933"/>
                    </a:lnTo>
                    <a:lnTo>
                      <a:pt x="592" y="765"/>
                    </a:lnTo>
                    <a:lnTo>
                      <a:pt x="592" y="503"/>
                    </a:lnTo>
                    <a:lnTo>
                      <a:pt x="592" y="0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3" name="Freeform 2280">
                <a:extLst>
                  <a:ext uri="{FF2B5EF4-FFF2-40B4-BE49-F238E27FC236}">
                    <a16:creationId xmlns:a16="http://schemas.microsoft.com/office/drawing/2014/main" id="{BE0D1F89-5F18-49E6-BB99-6EB33D4833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7" y="2593"/>
                <a:ext cx="279" cy="574"/>
              </a:xfrm>
              <a:custGeom>
                <a:avLst/>
                <a:gdLst>
                  <a:gd name="T0" fmla="*/ 3 w 556"/>
                  <a:gd name="T1" fmla="*/ 0 h 1149"/>
                  <a:gd name="T2" fmla="*/ 3 w 556"/>
                  <a:gd name="T3" fmla="*/ 0 h 1149"/>
                  <a:gd name="T4" fmla="*/ 2 w 556"/>
                  <a:gd name="T5" fmla="*/ 0 h 1149"/>
                  <a:gd name="T6" fmla="*/ 2 w 556"/>
                  <a:gd name="T7" fmla="*/ 0 h 1149"/>
                  <a:gd name="T8" fmla="*/ 2 w 556"/>
                  <a:gd name="T9" fmla="*/ 0 h 1149"/>
                  <a:gd name="T10" fmla="*/ 2 w 556"/>
                  <a:gd name="T11" fmla="*/ 0 h 1149"/>
                  <a:gd name="T12" fmla="*/ 2 w 556"/>
                  <a:gd name="T13" fmla="*/ 0 h 1149"/>
                  <a:gd name="T14" fmla="*/ 2 w 556"/>
                  <a:gd name="T15" fmla="*/ 0 h 1149"/>
                  <a:gd name="T16" fmla="*/ 2 w 556"/>
                  <a:gd name="T17" fmla="*/ 0 h 1149"/>
                  <a:gd name="T18" fmla="*/ 2 w 556"/>
                  <a:gd name="T19" fmla="*/ 0 h 1149"/>
                  <a:gd name="T20" fmla="*/ 2 w 556"/>
                  <a:gd name="T21" fmla="*/ 0 h 1149"/>
                  <a:gd name="T22" fmla="*/ 2 w 556"/>
                  <a:gd name="T23" fmla="*/ 0 h 1149"/>
                  <a:gd name="T24" fmla="*/ 1 w 556"/>
                  <a:gd name="T25" fmla="*/ 0 h 1149"/>
                  <a:gd name="T26" fmla="*/ 1 w 556"/>
                  <a:gd name="T27" fmla="*/ 0 h 1149"/>
                  <a:gd name="T28" fmla="*/ 1 w 556"/>
                  <a:gd name="T29" fmla="*/ 0 h 1149"/>
                  <a:gd name="T30" fmla="*/ 1 w 556"/>
                  <a:gd name="T31" fmla="*/ 0 h 1149"/>
                  <a:gd name="T32" fmla="*/ 0 w 556"/>
                  <a:gd name="T33" fmla="*/ 0 h 1149"/>
                  <a:gd name="T34" fmla="*/ 0 w 556"/>
                  <a:gd name="T35" fmla="*/ 0 h 1149"/>
                  <a:gd name="T36" fmla="*/ 0 w 556"/>
                  <a:gd name="T37" fmla="*/ 1 h 1149"/>
                  <a:gd name="T38" fmla="*/ 0 w 556"/>
                  <a:gd name="T39" fmla="*/ 2 h 1149"/>
                  <a:gd name="T40" fmla="*/ 0 w 556"/>
                  <a:gd name="T41" fmla="*/ 4 h 1149"/>
                  <a:gd name="T42" fmla="*/ 1 w 556"/>
                  <a:gd name="T43" fmla="*/ 4 h 1149"/>
                  <a:gd name="T44" fmla="*/ 1 w 556"/>
                  <a:gd name="T45" fmla="*/ 4 h 1149"/>
                  <a:gd name="T46" fmla="*/ 1 w 556"/>
                  <a:gd name="T47" fmla="*/ 4 h 1149"/>
                  <a:gd name="T48" fmla="*/ 1 w 556"/>
                  <a:gd name="T49" fmla="*/ 4 h 1149"/>
                  <a:gd name="T50" fmla="*/ 1 w 556"/>
                  <a:gd name="T51" fmla="*/ 4 h 1149"/>
                  <a:gd name="T52" fmla="*/ 1 w 556"/>
                  <a:gd name="T53" fmla="*/ 4 h 1149"/>
                  <a:gd name="T54" fmla="*/ 1 w 556"/>
                  <a:gd name="T55" fmla="*/ 4 h 1149"/>
                  <a:gd name="T56" fmla="*/ 1 w 556"/>
                  <a:gd name="T57" fmla="*/ 4 h 1149"/>
                  <a:gd name="T58" fmla="*/ 1 w 556"/>
                  <a:gd name="T59" fmla="*/ 4 h 1149"/>
                  <a:gd name="T60" fmla="*/ 1 w 556"/>
                  <a:gd name="T61" fmla="*/ 4 h 1149"/>
                  <a:gd name="T62" fmla="*/ 2 w 556"/>
                  <a:gd name="T63" fmla="*/ 4 h 1149"/>
                  <a:gd name="T64" fmla="*/ 2 w 556"/>
                  <a:gd name="T65" fmla="*/ 4 h 1149"/>
                  <a:gd name="T66" fmla="*/ 2 w 556"/>
                  <a:gd name="T67" fmla="*/ 4 h 1149"/>
                  <a:gd name="T68" fmla="*/ 2 w 556"/>
                  <a:gd name="T69" fmla="*/ 4 h 1149"/>
                  <a:gd name="T70" fmla="*/ 2 w 556"/>
                  <a:gd name="T71" fmla="*/ 4 h 1149"/>
                  <a:gd name="T72" fmla="*/ 3 w 556"/>
                  <a:gd name="T73" fmla="*/ 4 h 1149"/>
                  <a:gd name="T74" fmla="*/ 3 w 556"/>
                  <a:gd name="T75" fmla="*/ 3 h 1149"/>
                  <a:gd name="T76" fmla="*/ 3 w 556"/>
                  <a:gd name="T77" fmla="*/ 2 h 1149"/>
                  <a:gd name="T78" fmla="*/ 3 w 556"/>
                  <a:gd name="T79" fmla="*/ 1 h 1149"/>
                  <a:gd name="T80" fmla="*/ 3 w 556"/>
                  <a:gd name="T81" fmla="*/ 0 h 114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56"/>
                  <a:gd name="T124" fmla="*/ 0 h 1149"/>
                  <a:gd name="T125" fmla="*/ 556 w 556"/>
                  <a:gd name="T126" fmla="*/ 1149 h 114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56" h="1149">
                    <a:moveTo>
                      <a:pt x="556" y="0"/>
                    </a:moveTo>
                    <a:lnTo>
                      <a:pt x="524" y="0"/>
                    </a:lnTo>
                    <a:lnTo>
                      <a:pt x="496" y="0"/>
                    </a:lnTo>
                    <a:lnTo>
                      <a:pt x="473" y="0"/>
                    </a:lnTo>
                    <a:lnTo>
                      <a:pt x="451" y="0"/>
                    </a:lnTo>
                    <a:lnTo>
                      <a:pt x="432" y="0"/>
                    </a:lnTo>
                    <a:lnTo>
                      <a:pt x="413" y="0"/>
                    </a:lnTo>
                    <a:lnTo>
                      <a:pt x="393" y="0"/>
                    </a:lnTo>
                    <a:lnTo>
                      <a:pt x="371" y="0"/>
                    </a:lnTo>
                    <a:lnTo>
                      <a:pt x="347" y="0"/>
                    </a:lnTo>
                    <a:lnTo>
                      <a:pt x="318" y="0"/>
                    </a:lnTo>
                    <a:lnTo>
                      <a:pt x="283" y="0"/>
                    </a:lnTo>
                    <a:lnTo>
                      <a:pt x="243" y="0"/>
                    </a:lnTo>
                    <a:lnTo>
                      <a:pt x="196" y="0"/>
                    </a:lnTo>
                    <a:lnTo>
                      <a:pt x="140" y="0"/>
                    </a:lnTo>
                    <a:lnTo>
                      <a:pt x="76" y="0"/>
                    </a:lnTo>
                    <a:lnTo>
                      <a:pt x="0" y="0"/>
                    </a:lnTo>
                    <a:lnTo>
                      <a:pt x="0" y="215"/>
                    </a:lnTo>
                    <a:lnTo>
                      <a:pt x="0" y="382"/>
                    </a:lnTo>
                    <a:lnTo>
                      <a:pt x="0" y="645"/>
                    </a:lnTo>
                    <a:lnTo>
                      <a:pt x="0" y="1149"/>
                    </a:lnTo>
                    <a:lnTo>
                      <a:pt x="32" y="1149"/>
                    </a:lnTo>
                    <a:lnTo>
                      <a:pt x="59" y="1149"/>
                    </a:lnTo>
                    <a:lnTo>
                      <a:pt x="83" y="1149"/>
                    </a:lnTo>
                    <a:lnTo>
                      <a:pt x="103" y="1149"/>
                    </a:lnTo>
                    <a:lnTo>
                      <a:pt x="123" y="1149"/>
                    </a:lnTo>
                    <a:lnTo>
                      <a:pt x="143" y="1149"/>
                    </a:lnTo>
                    <a:lnTo>
                      <a:pt x="162" y="1149"/>
                    </a:lnTo>
                    <a:lnTo>
                      <a:pt x="185" y="1149"/>
                    </a:lnTo>
                    <a:lnTo>
                      <a:pt x="209" y="1149"/>
                    </a:lnTo>
                    <a:lnTo>
                      <a:pt x="238" y="1149"/>
                    </a:lnTo>
                    <a:lnTo>
                      <a:pt x="273" y="1149"/>
                    </a:lnTo>
                    <a:lnTo>
                      <a:pt x="312" y="1149"/>
                    </a:lnTo>
                    <a:lnTo>
                      <a:pt x="360" y="1149"/>
                    </a:lnTo>
                    <a:lnTo>
                      <a:pt x="416" y="1149"/>
                    </a:lnTo>
                    <a:lnTo>
                      <a:pt x="480" y="1149"/>
                    </a:lnTo>
                    <a:lnTo>
                      <a:pt x="556" y="1149"/>
                    </a:lnTo>
                    <a:lnTo>
                      <a:pt x="556" y="933"/>
                    </a:lnTo>
                    <a:lnTo>
                      <a:pt x="556" y="765"/>
                    </a:lnTo>
                    <a:lnTo>
                      <a:pt x="556" y="503"/>
                    </a:lnTo>
                    <a:lnTo>
                      <a:pt x="556" y="0"/>
                    </a:lnTo>
                    <a:close/>
                  </a:path>
                </a:pathLst>
              </a:custGeom>
              <a:solidFill>
                <a:srgbClr val="BC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4" name="Freeform 2281">
                <a:extLst>
                  <a:ext uri="{FF2B5EF4-FFF2-40B4-BE49-F238E27FC236}">
                    <a16:creationId xmlns:a16="http://schemas.microsoft.com/office/drawing/2014/main" id="{DC42AB41-E6DA-45A3-865C-6E173B06FB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2" y="2593"/>
                <a:ext cx="260" cy="574"/>
              </a:xfrm>
              <a:custGeom>
                <a:avLst/>
                <a:gdLst>
                  <a:gd name="T0" fmla="*/ 3 w 520"/>
                  <a:gd name="T1" fmla="*/ 0 h 1149"/>
                  <a:gd name="T2" fmla="*/ 2 w 520"/>
                  <a:gd name="T3" fmla="*/ 0 h 1149"/>
                  <a:gd name="T4" fmla="*/ 2 w 520"/>
                  <a:gd name="T5" fmla="*/ 0 h 1149"/>
                  <a:gd name="T6" fmla="*/ 2 w 520"/>
                  <a:gd name="T7" fmla="*/ 0 h 1149"/>
                  <a:gd name="T8" fmla="*/ 2 w 520"/>
                  <a:gd name="T9" fmla="*/ 0 h 1149"/>
                  <a:gd name="T10" fmla="*/ 2 w 520"/>
                  <a:gd name="T11" fmla="*/ 0 h 1149"/>
                  <a:gd name="T12" fmla="*/ 2 w 520"/>
                  <a:gd name="T13" fmla="*/ 0 h 1149"/>
                  <a:gd name="T14" fmla="*/ 2 w 520"/>
                  <a:gd name="T15" fmla="*/ 0 h 1149"/>
                  <a:gd name="T16" fmla="*/ 2 w 520"/>
                  <a:gd name="T17" fmla="*/ 0 h 1149"/>
                  <a:gd name="T18" fmla="*/ 2 w 520"/>
                  <a:gd name="T19" fmla="*/ 0 h 1149"/>
                  <a:gd name="T20" fmla="*/ 2 w 520"/>
                  <a:gd name="T21" fmla="*/ 0 h 1149"/>
                  <a:gd name="T22" fmla="*/ 2 w 520"/>
                  <a:gd name="T23" fmla="*/ 0 h 1149"/>
                  <a:gd name="T24" fmla="*/ 1 w 520"/>
                  <a:gd name="T25" fmla="*/ 0 h 1149"/>
                  <a:gd name="T26" fmla="*/ 1 w 520"/>
                  <a:gd name="T27" fmla="*/ 0 h 1149"/>
                  <a:gd name="T28" fmla="*/ 1 w 520"/>
                  <a:gd name="T29" fmla="*/ 0 h 1149"/>
                  <a:gd name="T30" fmla="*/ 1 w 520"/>
                  <a:gd name="T31" fmla="*/ 0 h 1149"/>
                  <a:gd name="T32" fmla="*/ 0 w 520"/>
                  <a:gd name="T33" fmla="*/ 0 h 1149"/>
                  <a:gd name="T34" fmla="*/ 0 w 520"/>
                  <a:gd name="T35" fmla="*/ 0 h 1149"/>
                  <a:gd name="T36" fmla="*/ 0 w 520"/>
                  <a:gd name="T37" fmla="*/ 1 h 1149"/>
                  <a:gd name="T38" fmla="*/ 0 w 520"/>
                  <a:gd name="T39" fmla="*/ 2 h 1149"/>
                  <a:gd name="T40" fmla="*/ 0 w 520"/>
                  <a:gd name="T41" fmla="*/ 4 h 1149"/>
                  <a:gd name="T42" fmla="*/ 1 w 520"/>
                  <a:gd name="T43" fmla="*/ 4 h 1149"/>
                  <a:gd name="T44" fmla="*/ 1 w 520"/>
                  <a:gd name="T45" fmla="*/ 4 h 1149"/>
                  <a:gd name="T46" fmla="*/ 1 w 520"/>
                  <a:gd name="T47" fmla="*/ 4 h 1149"/>
                  <a:gd name="T48" fmla="*/ 1 w 520"/>
                  <a:gd name="T49" fmla="*/ 4 h 1149"/>
                  <a:gd name="T50" fmla="*/ 1 w 520"/>
                  <a:gd name="T51" fmla="*/ 4 h 1149"/>
                  <a:gd name="T52" fmla="*/ 1 w 520"/>
                  <a:gd name="T53" fmla="*/ 4 h 1149"/>
                  <a:gd name="T54" fmla="*/ 1 w 520"/>
                  <a:gd name="T55" fmla="*/ 4 h 1149"/>
                  <a:gd name="T56" fmla="*/ 1 w 520"/>
                  <a:gd name="T57" fmla="*/ 4 h 1149"/>
                  <a:gd name="T58" fmla="*/ 1 w 520"/>
                  <a:gd name="T59" fmla="*/ 4 h 1149"/>
                  <a:gd name="T60" fmla="*/ 1 w 520"/>
                  <a:gd name="T61" fmla="*/ 4 h 1149"/>
                  <a:gd name="T62" fmla="*/ 1 w 520"/>
                  <a:gd name="T63" fmla="*/ 4 h 1149"/>
                  <a:gd name="T64" fmla="*/ 2 w 520"/>
                  <a:gd name="T65" fmla="*/ 4 h 1149"/>
                  <a:gd name="T66" fmla="*/ 2 w 520"/>
                  <a:gd name="T67" fmla="*/ 4 h 1149"/>
                  <a:gd name="T68" fmla="*/ 2 w 520"/>
                  <a:gd name="T69" fmla="*/ 4 h 1149"/>
                  <a:gd name="T70" fmla="*/ 2 w 520"/>
                  <a:gd name="T71" fmla="*/ 4 h 1149"/>
                  <a:gd name="T72" fmla="*/ 3 w 520"/>
                  <a:gd name="T73" fmla="*/ 4 h 1149"/>
                  <a:gd name="T74" fmla="*/ 3 w 520"/>
                  <a:gd name="T75" fmla="*/ 3 h 1149"/>
                  <a:gd name="T76" fmla="*/ 3 w 520"/>
                  <a:gd name="T77" fmla="*/ 2 h 1149"/>
                  <a:gd name="T78" fmla="*/ 3 w 520"/>
                  <a:gd name="T79" fmla="*/ 1 h 1149"/>
                  <a:gd name="T80" fmla="*/ 3 w 520"/>
                  <a:gd name="T81" fmla="*/ 0 h 114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20"/>
                  <a:gd name="T124" fmla="*/ 0 h 1149"/>
                  <a:gd name="T125" fmla="*/ 520 w 520"/>
                  <a:gd name="T126" fmla="*/ 1149 h 114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20" h="1149">
                    <a:moveTo>
                      <a:pt x="520" y="0"/>
                    </a:moveTo>
                    <a:lnTo>
                      <a:pt x="490" y="0"/>
                    </a:lnTo>
                    <a:lnTo>
                      <a:pt x="464" y="0"/>
                    </a:lnTo>
                    <a:lnTo>
                      <a:pt x="442" y="0"/>
                    </a:lnTo>
                    <a:lnTo>
                      <a:pt x="423" y="0"/>
                    </a:lnTo>
                    <a:lnTo>
                      <a:pt x="404" y="0"/>
                    </a:lnTo>
                    <a:lnTo>
                      <a:pt x="386" y="0"/>
                    </a:lnTo>
                    <a:lnTo>
                      <a:pt x="367" y="0"/>
                    </a:lnTo>
                    <a:lnTo>
                      <a:pt x="347" y="0"/>
                    </a:lnTo>
                    <a:lnTo>
                      <a:pt x="324" y="0"/>
                    </a:lnTo>
                    <a:lnTo>
                      <a:pt x="297" y="0"/>
                    </a:lnTo>
                    <a:lnTo>
                      <a:pt x="265" y="0"/>
                    </a:lnTo>
                    <a:lnTo>
                      <a:pt x="228" y="0"/>
                    </a:lnTo>
                    <a:lnTo>
                      <a:pt x="183" y="0"/>
                    </a:lnTo>
                    <a:lnTo>
                      <a:pt x="131" y="0"/>
                    </a:lnTo>
                    <a:lnTo>
                      <a:pt x="70" y="0"/>
                    </a:lnTo>
                    <a:lnTo>
                      <a:pt x="0" y="0"/>
                    </a:lnTo>
                    <a:lnTo>
                      <a:pt x="0" y="215"/>
                    </a:lnTo>
                    <a:lnTo>
                      <a:pt x="0" y="382"/>
                    </a:lnTo>
                    <a:lnTo>
                      <a:pt x="0" y="645"/>
                    </a:lnTo>
                    <a:lnTo>
                      <a:pt x="0" y="1149"/>
                    </a:lnTo>
                    <a:lnTo>
                      <a:pt x="30" y="1149"/>
                    </a:lnTo>
                    <a:lnTo>
                      <a:pt x="55" y="1149"/>
                    </a:lnTo>
                    <a:lnTo>
                      <a:pt x="78" y="1149"/>
                    </a:lnTo>
                    <a:lnTo>
                      <a:pt x="98" y="1149"/>
                    </a:lnTo>
                    <a:lnTo>
                      <a:pt x="116" y="1149"/>
                    </a:lnTo>
                    <a:lnTo>
                      <a:pt x="135" y="1149"/>
                    </a:lnTo>
                    <a:lnTo>
                      <a:pt x="153" y="1149"/>
                    </a:lnTo>
                    <a:lnTo>
                      <a:pt x="174" y="1149"/>
                    </a:lnTo>
                    <a:lnTo>
                      <a:pt x="197" y="1149"/>
                    </a:lnTo>
                    <a:lnTo>
                      <a:pt x="223" y="1149"/>
                    </a:lnTo>
                    <a:lnTo>
                      <a:pt x="255" y="1149"/>
                    </a:lnTo>
                    <a:lnTo>
                      <a:pt x="293" y="1149"/>
                    </a:lnTo>
                    <a:lnTo>
                      <a:pt x="336" y="1149"/>
                    </a:lnTo>
                    <a:lnTo>
                      <a:pt x="388" y="1149"/>
                    </a:lnTo>
                    <a:lnTo>
                      <a:pt x="449" y="1149"/>
                    </a:lnTo>
                    <a:lnTo>
                      <a:pt x="520" y="1149"/>
                    </a:lnTo>
                    <a:lnTo>
                      <a:pt x="520" y="933"/>
                    </a:lnTo>
                    <a:lnTo>
                      <a:pt x="520" y="765"/>
                    </a:lnTo>
                    <a:lnTo>
                      <a:pt x="520" y="503"/>
                    </a:lnTo>
                    <a:lnTo>
                      <a:pt x="520" y="0"/>
                    </a:lnTo>
                    <a:close/>
                  </a:path>
                </a:pathLst>
              </a:custGeom>
              <a:solidFill>
                <a:srgbClr val="C1C1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5" name="Freeform 2282">
                <a:extLst>
                  <a:ext uri="{FF2B5EF4-FFF2-40B4-BE49-F238E27FC236}">
                    <a16:creationId xmlns:a16="http://schemas.microsoft.com/office/drawing/2014/main" id="{33EB7D8C-5C69-4B66-AF67-C7A2B9FBD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7" y="2593"/>
                <a:ext cx="242" cy="574"/>
              </a:xfrm>
              <a:custGeom>
                <a:avLst/>
                <a:gdLst>
                  <a:gd name="T0" fmla="*/ 2 w 484"/>
                  <a:gd name="T1" fmla="*/ 0 h 1149"/>
                  <a:gd name="T2" fmla="*/ 2 w 484"/>
                  <a:gd name="T3" fmla="*/ 0 h 1149"/>
                  <a:gd name="T4" fmla="*/ 2 w 484"/>
                  <a:gd name="T5" fmla="*/ 0 h 1149"/>
                  <a:gd name="T6" fmla="*/ 2 w 484"/>
                  <a:gd name="T7" fmla="*/ 0 h 1149"/>
                  <a:gd name="T8" fmla="*/ 2 w 484"/>
                  <a:gd name="T9" fmla="*/ 0 h 1149"/>
                  <a:gd name="T10" fmla="*/ 2 w 484"/>
                  <a:gd name="T11" fmla="*/ 0 h 1149"/>
                  <a:gd name="T12" fmla="*/ 2 w 484"/>
                  <a:gd name="T13" fmla="*/ 0 h 1149"/>
                  <a:gd name="T14" fmla="*/ 2 w 484"/>
                  <a:gd name="T15" fmla="*/ 0 h 1149"/>
                  <a:gd name="T16" fmla="*/ 2 w 484"/>
                  <a:gd name="T17" fmla="*/ 0 h 1149"/>
                  <a:gd name="T18" fmla="*/ 2 w 484"/>
                  <a:gd name="T19" fmla="*/ 0 h 1149"/>
                  <a:gd name="T20" fmla="*/ 2 w 484"/>
                  <a:gd name="T21" fmla="*/ 0 h 1149"/>
                  <a:gd name="T22" fmla="*/ 1 w 484"/>
                  <a:gd name="T23" fmla="*/ 0 h 1149"/>
                  <a:gd name="T24" fmla="*/ 1 w 484"/>
                  <a:gd name="T25" fmla="*/ 0 h 1149"/>
                  <a:gd name="T26" fmla="*/ 1 w 484"/>
                  <a:gd name="T27" fmla="*/ 0 h 1149"/>
                  <a:gd name="T28" fmla="*/ 1 w 484"/>
                  <a:gd name="T29" fmla="*/ 0 h 1149"/>
                  <a:gd name="T30" fmla="*/ 1 w 484"/>
                  <a:gd name="T31" fmla="*/ 0 h 1149"/>
                  <a:gd name="T32" fmla="*/ 0 w 484"/>
                  <a:gd name="T33" fmla="*/ 0 h 1149"/>
                  <a:gd name="T34" fmla="*/ 0 w 484"/>
                  <a:gd name="T35" fmla="*/ 0 h 1149"/>
                  <a:gd name="T36" fmla="*/ 0 w 484"/>
                  <a:gd name="T37" fmla="*/ 1 h 1149"/>
                  <a:gd name="T38" fmla="*/ 0 w 484"/>
                  <a:gd name="T39" fmla="*/ 2 h 1149"/>
                  <a:gd name="T40" fmla="*/ 0 w 484"/>
                  <a:gd name="T41" fmla="*/ 4 h 1149"/>
                  <a:gd name="T42" fmla="*/ 1 w 484"/>
                  <a:gd name="T43" fmla="*/ 4 h 1149"/>
                  <a:gd name="T44" fmla="*/ 1 w 484"/>
                  <a:gd name="T45" fmla="*/ 4 h 1149"/>
                  <a:gd name="T46" fmla="*/ 1 w 484"/>
                  <a:gd name="T47" fmla="*/ 4 h 1149"/>
                  <a:gd name="T48" fmla="*/ 1 w 484"/>
                  <a:gd name="T49" fmla="*/ 4 h 1149"/>
                  <a:gd name="T50" fmla="*/ 1 w 484"/>
                  <a:gd name="T51" fmla="*/ 4 h 1149"/>
                  <a:gd name="T52" fmla="*/ 1 w 484"/>
                  <a:gd name="T53" fmla="*/ 4 h 1149"/>
                  <a:gd name="T54" fmla="*/ 1 w 484"/>
                  <a:gd name="T55" fmla="*/ 4 h 1149"/>
                  <a:gd name="T56" fmla="*/ 1 w 484"/>
                  <a:gd name="T57" fmla="*/ 4 h 1149"/>
                  <a:gd name="T58" fmla="*/ 1 w 484"/>
                  <a:gd name="T59" fmla="*/ 4 h 1149"/>
                  <a:gd name="T60" fmla="*/ 1 w 484"/>
                  <a:gd name="T61" fmla="*/ 4 h 1149"/>
                  <a:gd name="T62" fmla="*/ 1 w 484"/>
                  <a:gd name="T63" fmla="*/ 4 h 1149"/>
                  <a:gd name="T64" fmla="*/ 2 w 484"/>
                  <a:gd name="T65" fmla="*/ 4 h 1149"/>
                  <a:gd name="T66" fmla="*/ 2 w 484"/>
                  <a:gd name="T67" fmla="*/ 4 h 1149"/>
                  <a:gd name="T68" fmla="*/ 2 w 484"/>
                  <a:gd name="T69" fmla="*/ 4 h 1149"/>
                  <a:gd name="T70" fmla="*/ 2 w 484"/>
                  <a:gd name="T71" fmla="*/ 4 h 1149"/>
                  <a:gd name="T72" fmla="*/ 2 w 484"/>
                  <a:gd name="T73" fmla="*/ 4 h 1149"/>
                  <a:gd name="T74" fmla="*/ 2 w 484"/>
                  <a:gd name="T75" fmla="*/ 3 h 1149"/>
                  <a:gd name="T76" fmla="*/ 2 w 484"/>
                  <a:gd name="T77" fmla="*/ 2 h 1149"/>
                  <a:gd name="T78" fmla="*/ 2 w 484"/>
                  <a:gd name="T79" fmla="*/ 1 h 1149"/>
                  <a:gd name="T80" fmla="*/ 2 w 484"/>
                  <a:gd name="T81" fmla="*/ 0 h 114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84"/>
                  <a:gd name="T124" fmla="*/ 0 h 1149"/>
                  <a:gd name="T125" fmla="*/ 484 w 484"/>
                  <a:gd name="T126" fmla="*/ 1149 h 114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84" h="1149">
                    <a:moveTo>
                      <a:pt x="484" y="0"/>
                    </a:moveTo>
                    <a:lnTo>
                      <a:pt x="456" y="0"/>
                    </a:lnTo>
                    <a:lnTo>
                      <a:pt x="432" y="0"/>
                    </a:lnTo>
                    <a:lnTo>
                      <a:pt x="411" y="0"/>
                    </a:lnTo>
                    <a:lnTo>
                      <a:pt x="393" y="0"/>
                    </a:lnTo>
                    <a:lnTo>
                      <a:pt x="376" y="0"/>
                    </a:lnTo>
                    <a:lnTo>
                      <a:pt x="360" y="0"/>
                    </a:lnTo>
                    <a:lnTo>
                      <a:pt x="342" y="0"/>
                    </a:lnTo>
                    <a:lnTo>
                      <a:pt x="323" y="0"/>
                    </a:lnTo>
                    <a:lnTo>
                      <a:pt x="301" y="0"/>
                    </a:lnTo>
                    <a:lnTo>
                      <a:pt x="277" y="0"/>
                    </a:lnTo>
                    <a:lnTo>
                      <a:pt x="247" y="0"/>
                    </a:lnTo>
                    <a:lnTo>
                      <a:pt x="212" y="0"/>
                    </a:lnTo>
                    <a:lnTo>
                      <a:pt x="171" y="0"/>
                    </a:lnTo>
                    <a:lnTo>
                      <a:pt x="122" y="0"/>
                    </a:lnTo>
                    <a:lnTo>
                      <a:pt x="66" y="0"/>
                    </a:lnTo>
                    <a:lnTo>
                      <a:pt x="0" y="0"/>
                    </a:lnTo>
                    <a:lnTo>
                      <a:pt x="0" y="215"/>
                    </a:lnTo>
                    <a:lnTo>
                      <a:pt x="0" y="382"/>
                    </a:lnTo>
                    <a:lnTo>
                      <a:pt x="0" y="645"/>
                    </a:lnTo>
                    <a:lnTo>
                      <a:pt x="0" y="1149"/>
                    </a:lnTo>
                    <a:lnTo>
                      <a:pt x="28" y="1149"/>
                    </a:lnTo>
                    <a:lnTo>
                      <a:pt x="52" y="1149"/>
                    </a:lnTo>
                    <a:lnTo>
                      <a:pt x="73" y="1149"/>
                    </a:lnTo>
                    <a:lnTo>
                      <a:pt x="91" y="1149"/>
                    </a:lnTo>
                    <a:lnTo>
                      <a:pt x="109" y="1149"/>
                    </a:lnTo>
                    <a:lnTo>
                      <a:pt x="125" y="1149"/>
                    </a:lnTo>
                    <a:lnTo>
                      <a:pt x="143" y="1149"/>
                    </a:lnTo>
                    <a:lnTo>
                      <a:pt x="161" y="1149"/>
                    </a:lnTo>
                    <a:lnTo>
                      <a:pt x="183" y="1149"/>
                    </a:lnTo>
                    <a:lnTo>
                      <a:pt x="209" y="1149"/>
                    </a:lnTo>
                    <a:lnTo>
                      <a:pt x="238" y="1149"/>
                    </a:lnTo>
                    <a:lnTo>
                      <a:pt x="273" y="1149"/>
                    </a:lnTo>
                    <a:lnTo>
                      <a:pt x="314" y="1149"/>
                    </a:lnTo>
                    <a:lnTo>
                      <a:pt x="362" y="1149"/>
                    </a:lnTo>
                    <a:lnTo>
                      <a:pt x="418" y="1149"/>
                    </a:lnTo>
                    <a:lnTo>
                      <a:pt x="484" y="1149"/>
                    </a:lnTo>
                    <a:lnTo>
                      <a:pt x="484" y="933"/>
                    </a:lnTo>
                    <a:lnTo>
                      <a:pt x="484" y="765"/>
                    </a:lnTo>
                    <a:lnTo>
                      <a:pt x="484" y="503"/>
                    </a:lnTo>
                    <a:lnTo>
                      <a:pt x="484" y="0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6" name="Freeform 2283">
                <a:extLst>
                  <a:ext uri="{FF2B5EF4-FFF2-40B4-BE49-F238E27FC236}">
                    <a16:creationId xmlns:a16="http://schemas.microsoft.com/office/drawing/2014/main" id="{26032ACA-00D7-4DE0-8E84-73C37DA00E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1" y="2593"/>
                <a:ext cx="224" cy="574"/>
              </a:xfrm>
              <a:custGeom>
                <a:avLst/>
                <a:gdLst>
                  <a:gd name="T0" fmla="*/ 2 w 447"/>
                  <a:gd name="T1" fmla="*/ 0 h 1149"/>
                  <a:gd name="T2" fmla="*/ 2 w 447"/>
                  <a:gd name="T3" fmla="*/ 0 h 1149"/>
                  <a:gd name="T4" fmla="*/ 2 w 447"/>
                  <a:gd name="T5" fmla="*/ 0 h 1149"/>
                  <a:gd name="T6" fmla="*/ 2 w 447"/>
                  <a:gd name="T7" fmla="*/ 0 h 1149"/>
                  <a:gd name="T8" fmla="*/ 2 w 447"/>
                  <a:gd name="T9" fmla="*/ 0 h 1149"/>
                  <a:gd name="T10" fmla="*/ 2 w 447"/>
                  <a:gd name="T11" fmla="*/ 0 h 1149"/>
                  <a:gd name="T12" fmla="*/ 2 w 447"/>
                  <a:gd name="T13" fmla="*/ 0 h 1149"/>
                  <a:gd name="T14" fmla="*/ 2 w 447"/>
                  <a:gd name="T15" fmla="*/ 0 h 1149"/>
                  <a:gd name="T16" fmla="*/ 2 w 447"/>
                  <a:gd name="T17" fmla="*/ 0 h 1149"/>
                  <a:gd name="T18" fmla="*/ 2 w 447"/>
                  <a:gd name="T19" fmla="*/ 0 h 1149"/>
                  <a:gd name="T20" fmla="*/ 1 w 447"/>
                  <a:gd name="T21" fmla="*/ 0 h 1149"/>
                  <a:gd name="T22" fmla="*/ 1 w 447"/>
                  <a:gd name="T23" fmla="*/ 0 h 1149"/>
                  <a:gd name="T24" fmla="*/ 1 w 447"/>
                  <a:gd name="T25" fmla="*/ 0 h 1149"/>
                  <a:gd name="T26" fmla="*/ 1 w 447"/>
                  <a:gd name="T27" fmla="*/ 0 h 1149"/>
                  <a:gd name="T28" fmla="*/ 1 w 447"/>
                  <a:gd name="T29" fmla="*/ 0 h 1149"/>
                  <a:gd name="T30" fmla="*/ 1 w 447"/>
                  <a:gd name="T31" fmla="*/ 0 h 1149"/>
                  <a:gd name="T32" fmla="*/ 0 w 447"/>
                  <a:gd name="T33" fmla="*/ 0 h 1149"/>
                  <a:gd name="T34" fmla="*/ 0 w 447"/>
                  <a:gd name="T35" fmla="*/ 0 h 1149"/>
                  <a:gd name="T36" fmla="*/ 0 w 447"/>
                  <a:gd name="T37" fmla="*/ 1 h 1149"/>
                  <a:gd name="T38" fmla="*/ 0 w 447"/>
                  <a:gd name="T39" fmla="*/ 2 h 1149"/>
                  <a:gd name="T40" fmla="*/ 0 w 447"/>
                  <a:gd name="T41" fmla="*/ 4 h 1149"/>
                  <a:gd name="T42" fmla="*/ 1 w 447"/>
                  <a:gd name="T43" fmla="*/ 4 h 1149"/>
                  <a:gd name="T44" fmla="*/ 1 w 447"/>
                  <a:gd name="T45" fmla="*/ 4 h 1149"/>
                  <a:gd name="T46" fmla="*/ 1 w 447"/>
                  <a:gd name="T47" fmla="*/ 4 h 1149"/>
                  <a:gd name="T48" fmla="*/ 1 w 447"/>
                  <a:gd name="T49" fmla="*/ 4 h 1149"/>
                  <a:gd name="T50" fmla="*/ 1 w 447"/>
                  <a:gd name="T51" fmla="*/ 4 h 1149"/>
                  <a:gd name="T52" fmla="*/ 1 w 447"/>
                  <a:gd name="T53" fmla="*/ 4 h 1149"/>
                  <a:gd name="T54" fmla="*/ 1 w 447"/>
                  <a:gd name="T55" fmla="*/ 4 h 1149"/>
                  <a:gd name="T56" fmla="*/ 1 w 447"/>
                  <a:gd name="T57" fmla="*/ 4 h 1149"/>
                  <a:gd name="T58" fmla="*/ 1 w 447"/>
                  <a:gd name="T59" fmla="*/ 4 h 1149"/>
                  <a:gd name="T60" fmla="*/ 1 w 447"/>
                  <a:gd name="T61" fmla="*/ 4 h 1149"/>
                  <a:gd name="T62" fmla="*/ 1 w 447"/>
                  <a:gd name="T63" fmla="*/ 4 h 1149"/>
                  <a:gd name="T64" fmla="*/ 1 w 447"/>
                  <a:gd name="T65" fmla="*/ 4 h 1149"/>
                  <a:gd name="T66" fmla="*/ 2 w 447"/>
                  <a:gd name="T67" fmla="*/ 4 h 1149"/>
                  <a:gd name="T68" fmla="*/ 2 w 447"/>
                  <a:gd name="T69" fmla="*/ 4 h 1149"/>
                  <a:gd name="T70" fmla="*/ 2 w 447"/>
                  <a:gd name="T71" fmla="*/ 4 h 1149"/>
                  <a:gd name="T72" fmla="*/ 2 w 447"/>
                  <a:gd name="T73" fmla="*/ 4 h 1149"/>
                  <a:gd name="T74" fmla="*/ 2 w 447"/>
                  <a:gd name="T75" fmla="*/ 3 h 1149"/>
                  <a:gd name="T76" fmla="*/ 2 w 447"/>
                  <a:gd name="T77" fmla="*/ 2 h 1149"/>
                  <a:gd name="T78" fmla="*/ 2 w 447"/>
                  <a:gd name="T79" fmla="*/ 1 h 1149"/>
                  <a:gd name="T80" fmla="*/ 2 w 447"/>
                  <a:gd name="T81" fmla="*/ 0 h 114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47"/>
                  <a:gd name="T124" fmla="*/ 0 h 1149"/>
                  <a:gd name="T125" fmla="*/ 447 w 447"/>
                  <a:gd name="T126" fmla="*/ 1149 h 114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47" h="1149">
                    <a:moveTo>
                      <a:pt x="447" y="0"/>
                    </a:moveTo>
                    <a:lnTo>
                      <a:pt x="422" y="0"/>
                    </a:lnTo>
                    <a:lnTo>
                      <a:pt x="400" y="0"/>
                    </a:lnTo>
                    <a:lnTo>
                      <a:pt x="381" y="0"/>
                    </a:lnTo>
                    <a:lnTo>
                      <a:pt x="364" y="0"/>
                    </a:lnTo>
                    <a:lnTo>
                      <a:pt x="348" y="0"/>
                    </a:lnTo>
                    <a:lnTo>
                      <a:pt x="332" y="0"/>
                    </a:lnTo>
                    <a:lnTo>
                      <a:pt x="316" y="0"/>
                    </a:lnTo>
                    <a:lnTo>
                      <a:pt x="299" y="0"/>
                    </a:lnTo>
                    <a:lnTo>
                      <a:pt x="279" y="0"/>
                    </a:lnTo>
                    <a:lnTo>
                      <a:pt x="256" y="0"/>
                    </a:lnTo>
                    <a:lnTo>
                      <a:pt x="229" y="0"/>
                    </a:lnTo>
                    <a:lnTo>
                      <a:pt x="196" y="0"/>
                    </a:lnTo>
                    <a:lnTo>
                      <a:pt x="158" y="0"/>
                    </a:lnTo>
                    <a:lnTo>
                      <a:pt x="113" y="0"/>
                    </a:lnTo>
                    <a:lnTo>
                      <a:pt x="62" y="0"/>
                    </a:lnTo>
                    <a:lnTo>
                      <a:pt x="0" y="0"/>
                    </a:lnTo>
                    <a:lnTo>
                      <a:pt x="0" y="215"/>
                    </a:lnTo>
                    <a:lnTo>
                      <a:pt x="0" y="382"/>
                    </a:lnTo>
                    <a:lnTo>
                      <a:pt x="0" y="645"/>
                    </a:lnTo>
                    <a:lnTo>
                      <a:pt x="0" y="1149"/>
                    </a:lnTo>
                    <a:lnTo>
                      <a:pt x="26" y="1149"/>
                    </a:lnTo>
                    <a:lnTo>
                      <a:pt x="49" y="1149"/>
                    </a:lnTo>
                    <a:lnTo>
                      <a:pt x="67" y="1149"/>
                    </a:lnTo>
                    <a:lnTo>
                      <a:pt x="85" y="1149"/>
                    </a:lnTo>
                    <a:lnTo>
                      <a:pt x="101" y="1149"/>
                    </a:lnTo>
                    <a:lnTo>
                      <a:pt x="117" y="1149"/>
                    </a:lnTo>
                    <a:lnTo>
                      <a:pt x="133" y="1149"/>
                    </a:lnTo>
                    <a:lnTo>
                      <a:pt x="150" y="1149"/>
                    </a:lnTo>
                    <a:lnTo>
                      <a:pt x="170" y="1149"/>
                    </a:lnTo>
                    <a:lnTo>
                      <a:pt x="193" y="1149"/>
                    </a:lnTo>
                    <a:lnTo>
                      <a:pt x="220" y="1149"/>
                    </a:lnTo>
                    <a:lnTo>
                      <a:pt x="253" y="1149"/>
                    </a:lnTo>
                    <a:lnTo>
                      <a:pt x="291" y="1149"/>
                    </a:lnTo>
                    <a:lnTo>
                      <a:pt x="334" y="1149"/>
                    </a:lnTo>
                    <a:lnTo>
                      <a:pt x="386" y="1149"/>
                    </a:lnTo>
                    <a:lnTo>
                      <a:pt x="447" y="1149"/>
                    </a:lnTo>
                    <a:lnTo>
                      <a:pt x="447" y="933"/>
                    </a:lnTo>
                    <a:lnTo>
                      <a:pt x="447" y="765"/>
                    </a:lnTo>
                    <a:lnTo>
                      <a:pt x="447" y="503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7" name="Freeform 2284">
                <a:extLst>
                  <a:ext uri="{FF2B5EF4-FFF2-40B4-BE49-F238E27FC236}">
                    <a16:creationId xmlns:a16="http://schemas.microsoft.com/office/drawing/2014/main" id="{C9B6536A-8BC1-4AC5-87C4-6AB22A10D8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7" y="2593"/>
                <a:ext cx="204" cy="574"/>
              </a:xfrm>
              <a:custGeom>
                <a:avLst/>
                <a:gdLst>
                  <a:gd name="T0" fmla="*/ 2 w 408"/>
                  <a:gd name="T1" fmla="*/ 0 h 1149"/>
                  <a:gd name="T2" fmla="*/ 2 w 408"/>
                  <a:gd name="T3" fmla="*/ 0 h 1149"/>
                  <a:gd name="T4" fmla="*/ 2 w 408"/>
                  <a:gd name="T5" fmla="*/ 0 h 1149"/>
                  <a:gd name="T6" fmla="*/ 2 w 408"/>
                  <a:gd name="T7" fmla="*/ 0 h 1149"/>
                  <a:gd name="T8" fmla="*/ 2 w 408"/>
                  <a:gd name="T9" fmla="*/ 0 h 1149"/>
                  <a:gd name="T10" fmla="*/ 2 w 408"/>
                  <a:gd name="T11" fmla="*/ 0 h 1149"/>
                  <a:gd name="T12" fmla="*/ 2 w 408"/>
                  <a:gd name="T13" fmla="*/ 0 h 1149"/>
                  <a:gd name="T14" fmla="*/ 2 w 408"/>
                  <a:gd name="T15" fmla="*/ 0 h 1149"/>
                  <a:gd name="T16" fmla="*/ 2 w 408"/>
                  <a:gd name="T17" fmla="*/ 0 h 1149"/>
                  <a:gd name="T18" fmla="*/ 1 w 408"/>
                  <a:gd name="T19" fmla="*/ 0 h 1149"/>
                  <a:gd name="T20" fmla="*/ 1 w 408"/>
                  <a:gd name="T21" fmla="*/ 0 h 1149"/>
                  <a:gd name="T22" fmla="*/ 1 w 408"/>
                  <a:gd name="T23" fmla="*/ 0 h 1149"/>
                  <a:gd name="T24" fmla="*/ 1 w 408"/>
                  <a:gd name="T25" fmla="*/ 0 h 1149"/>
                  <a:gd name="T26" fmla="*/ 1 w 408"/>
                  <a:gd name="T27" fmla="*/ 0 h 1149"/>
                  <a:gd name="T28" fmla="*/ 1 w 408"/>
                  <a:gd name="T29" fmla="*/ 0 h 1149"/>
                  <a:gd name="T30" fmla="*/ 1 w 408"/>
                  <a:gd name="T31" fmla="*/ 0 h 1149"/>
                  <a:gd name="T32" fmla="*/ 0 w 408"/>
                  <a:gd name="T33" fmla="*/ 0 h 1149"/>
                  <a:gd name="T34" fmla="*/ 0 w 408"/>
                  <a:gd name="T35" fmla="*/ 0 h 1149"/>
                  <a:gd name="T36" fmla="*/ 0 w 408"/>
                  <a:gd name="T37" fmla="*/ 1 h 1149"/>
                  <a:gd name="T38" fmla="*/ 0 w 408"/>
                  <a:gd name="T39" fmla="*/ 2 h 1149"/>
                  <a:gd name="T40" fmla="*/ 0 w 408"/>
                  <a:gd name="T41" fmla="*/ 4 h 1149"/>
                  <a:gd name="T42" fmla="*/ 1 w 408"/>
                  <a:gd name="T43" fmla="*/ 4 h 1149"/>
                  <a:gd name="T44" fmla="*/ 1 w 408"/>
                  <a:gd name="T45" fmla="*/ 4 h 1149"/>
                  <a:gd name="T46" fmla="*/ 1 w 408"/>
                  <a:gd name="T47" fmla="*/ 4 h 1149"/>
                  <a:gd name="T48" fmla="*/ 1 w 408"/>
                  <a:gd name="T49" fmla="*/ 4 h 1149"/>
                  <a:gd name="T50" fmla="*/ 1 w 408"/>
                  <a:gd name="T51" fmla="*/ 4 h 1149"/>
                  <a:gd name="T52" fmla="*/ 1 w 408"/>
                  <a:gd name="T53" fmla="*/ 4 h 1149"/>
                  <a:gd name="T54" fmla="*/ 1 w 408"/>
                  <a:gd name="T55" fmla="*/ 4 h 1149"/>
                  <a:gd name="T56" fmla="*/ 1 w 408"/>
                  <a:gd name="T57" fmla="*/ 4 h 1149"/>
                  <a:gd name="T58" fmla="*/ 1 w 408"/>
                  <a:gd name="T59" fmla="*/ 4 h 1149"/>
                  <a:gd name="T60" fmla="*/ 1 w 408"/>
                  <a:gd name="T61" fmla="*/ 4 h 1149"/>
                  <a:gd name="T62" fmla="*/ 1 w 408"/>
                  <a:gd name="T63" fmla="*/ 4 h 1149"/>
                  <a:gd name="T64" fmla="*/ 1 w 408"/>
                  <a:gd name="T65" fmla="*/ 4 h 1149"/>
                  <a:gd name="T66" fmla="*/ 2 w 408"/>
                  <a:gd name="T67" fmla="*/ 4 h 1149"/>
                  <a:gd name="T68" fmla="*/ 2 w 408"/>
                  <a:gd name="T69" fmla="*/ 4 h 1149"/>
                  <a:gd name="T70" fmla="*/ 2 w 408"/>
                  <a:gd name="T71" fmla="*/ 4 h 1149"/>
                  <a:gd name="T72" fmla="*/ 2 w 408"/>
                  <a:gd name="T73" fmla="*/ 4 h 1149"/>
                  <a:gd name="T74" fmla="*/ 2 w 408"/>
                  <a:gd name="T75" fmla="*/ 3 h 1149"/>
                  <a:gd name="T76" fmla="*/ 2 w 408"/>
                  <a:gd name="T77" fmla="*/ 2 h 1149"/>
                  <a:gd name="T78" fmla="*/ 2 w 408"/>
                  <a:gd name="T79" fmla="*/ 1 h 1149"/>
                  <a:gd name="T80" fmla="*/ 2 w 408"/>
                  <a:gd name="T81" fmla="*/ 0 h 114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08"/>
                  <a:gd name="T124" fmla="*/ 0 h 1149"/>
                  <a:gd name="T125" fmla="*/ 408 w 408"/>
                  <a:gd name="T126" fmla="*/ 1149 h 114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08" h="1149">
                    <a:moveTo>
                      <a:pt x="408" y="0"/>
                    </a:moveTo>
                    <a:lnTo>
                      <a:pt x="385" y="0"/>
                    </a:lnTo>
                    <a:lnTo>
                      <a:pt x="365" y="0"/>
                    </a:lnTo>
                    <a:lnTo>
                      <a:pt x="348" y="0"/>
                    </a:lnTo>
                    <a:lnTo>
                      <a:pt x="332" y="0"/>
                    </a:lnTo>
                    <a:lnTo>
                      <a:pt x="318" y="0"/>
                    </a:lnTo>
                    <a:lnTo>
                      <a:pt x="303" y="0"/>
                    </a:lnTo>
                    <a:lnTo>
                      <a:pt x="289" y="0"/>
                    </a:lnTo>
                    <a:lnTo>
                      <a:pt x="273" y="0"/>
                    </a:lnTo>
                    <a:lnTo>
                      <a:pt x="255" y="0"/>
                    </a:lnTo>
                    <a:lnTo>
                      <a:pt x="233" y="0"/>
                    </a:lnTo>
                    <a:lnTo>
                      <a:pt x="208" y="0"/>
                    </a:lnTo>
                    <a:lnTo>
                      <a:pt x="179" y="0"/>
                    </a:lnTo>
                    <a:lnTo>
                      <a:pt x="144" y="0"/>
                    </a:lnTo>
                    <a:lnTo>
                      <a:pt x="104" y="0"/>
                    </a:lnTo>
                    <a:lnTo>
                      <a:pt x="55" y="0"/>
                    </a:lnTo>
                    <a:lnTo>
                      <a:pt x="0" y="0"/>
                    </a:lnTo>
                    <a:lnTo>
                      <a:pt x="0" y="215"/>
                    </a:lnTo>
                    <a:lnTo>
                      <a:pt x="0" y="382"/>
                    </a:lnTo>
                    <a:lnTo>
                      <a:pt x="0" y="645"/>
                    </a:lnTo>
                    <a:lnTo>
                      <a:pt x="0" y="1149"/>
                    </a:lnTo>
                    <a:lnTo>
                      <a:pt x="23" y="1149"/>
                    </a:lnTo>
                    <a:lnTo>
                      <a:pt x="43" y="1149"/>
                    </a:lnTo>
                    <a:lnTo>
                      <a:pt x="60" y="1149"/>
                    </a:lnTo>
                    <a:lnTo>
                      <a:pt x="76" y="1149"/>
                    </a:lnTo>
                    <a:lnTo>
                      <a:pt x="90" y="1149"/>
                    </a:lnTo>
                    <a:lnTo>
                      <a:pt x="105" y="1149"/>
                    </a:lnTo>
                    <a:lnTo>
                      <a:pt x="119" y="1149"/>
                    </a:lnTo>
                    <a:lnTo>
                      <a:pt x="135" y="1149"/>
                    </a:lnTo>
                    <a:lnTo>
                      <a:pt x="153" y="1149"/>
                    </a:lnTo>
                    <a:lnTo>
                      <a:pt x="175" y="1149"/>
                    </a:lnTo>
                    <a:lnTo>
                      <a:pt x="199" y="1149"/>
                    </a:lnTo>
                    <a:lnTo>
                      <a:pt x="229" y="1149"/>
                    </a:lnTo>
                    <a:lnTo>
                      <a:pt x="264" y="1149"/>
                    </a:lnTo>
                    <a:lnTo>
                      <a:pt x="304" y="1149"/>
                    </a:lnTo>
                    <a:lnTo>
                      <a:pt x="352" y="1149"/>
                    </a:lnTo>
                    <a:lnTo>
                      <a:pt x="408" y="1149"/>
                    </a:lnTo>
                    <a:lnTo>
                      <a:pt x="408" y="933"/>
                    </a:lnTo>
                    <a:lnTo>
                      <a:pt x="408" y="765"/>
                    </a:lnTo>
                    <a:lnTo>
                      <a:pt x="408" y="503"/>
                    </a:lnTo>
                    <a:lnTo>
                      <a:pt x="408" y="0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8" name="Freeform 2285">
                <a:extLst>
                  <a:ext uri="{FF2B5EF4-FFF2-40B4-BE49-F238E27FC236}">
                    <a16:creationId xmlns:a16="http://schemas.microsoft.com/office/drawing/2014/main" id="{E4DD53CC-4FC2-4624-B9FD-ACC68B0026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2" y="2593"/>
                <a:ext cx="186" cy="574"/>
              </a:xfrm>
              <a:custGeom>
                <a:avLst/>
                <a:gdLst>
                  <a:gd name="T0" fmla="*/ 1 w 373"/>
                  <a:gd name="T1" fmla="*/ 0 h 1149"/>
                  <a:gd name="T2" fmla="*/ 1 w 373"/>
                  <a:gd name="T3" fmla="*/ 0 h 1149"/>
                  <a:gd name="T4" fmla="*/ 1 w 373"/>
                  <a:gd name="T5" fmla="*/ 0 h 1149"/>
                  <a:gd name="T6" fmla="*/ 1 w 373"/>
                  <a:gd name="T7" fmla="*/ 0 h 1149"/>
                  <a:gd name="T8" fmla="*/ 1 w 373"/>
                  <a:gd name="T9" fmla="*/ 0 h 1149"/>
                  <a:gd name="T10" fmla="*/ 1 w 373"/>
                  <a:gd name="T11" fmla="*/ 0 h 1149"/>
                  <a:gd name="T12" fmla="*/ 1 w 373"/>
                  <a:gd name="T13" fmla="*/ 0 h 1149"/>
                  <a:gd name="T14" fmla="*/ 1 w 373"/>
                  <a:gd name="T15" fmla="*/ 0 h 1149"/>
                  <a:gd name="T16" fmla="*/ 0 w 373"/>
                  <a:gd name="T17" fmla="*/ 0 h 1149"/>
                  <a:gd name="T18" fmla="*/ 0 w 373"/>
                  <a:gd name="T19" fmla="*/ 0 h 1149"/>
                  <a:gd name="T20" fmla="*/ 0 w 373"/>
                  <a:gd name="T21" fmla="*/ 0 h 1149"/>
                  <a:gd name="T22" fmla="*/ 0 w 373"/>
                  <a:gd name="T23" fmla="*/ 0 h 1149"/>
                  <a:gd name="T24" fmla="*/ 0 w 373"/>
                  <a:gd name="T25" fmla="*/ 0 h 1149"/>
                  <a:gd name="T26" fmla="*/ 0 w 373"/>
                  <a:gd name="T27" fmla="*/ 0 h 1149"/>
                  <a:gd name="T28" fmla="*/ 0 w 373"/>
                  <a:gd name="T29" fmla="*/ 0 h 1149"/>
                  <a:gd name="T30" fmla="*/ 0 w 373"/>
                  <a:gd name="T31" fmla="*/ 0 h 1149"/>
                  <a:gd name="T32" fmla="*/ 0 w 373"/>
                  <a:gd name="T33" fmla="*/ 0 h 1149"/>
                  <a:gd name="T34" fmla="*/ 0 w 373"/>
                  <a:gd name="T35" fmla="*/ 0 h 1149"/>
                  <a:gd name="T36" fmla="*/ 0 w 373"/>
                  <a:gd name="T37" fmla="*/ 1 h 1149"/>
                  <a:gd name="T38" fmla="*/ 0 w 373"/>
                  <a:gd name="T39" fmla="*/ 2 h 1149"/>
                  <a:gd name="T40" fmla="*/ 0 w 373"/>
                  <a:gd name="T41" fmla="*/ 4 h 1149"/>
                  <a:gd name="T42" fmla="*/ 0 w 373"/>
                  <a:gd name="T43" fmla="*/ 4 h 1149"/>
                  <a:gd name="T44" fmla="*/ 0 w 373"/>
                  <a:gd name="T45" fmla="*/ 4 h 1149"/>
                  <a:gd name="T46" fmla="*/ 0 w 373"/>
                  <a:gd name="T47" fmla="*/ 4 h 1149"/>
                  <a:gd name="T48" fmla="*/ 0 w 373"/>
                  <a:gd name="T49" fmla="*/ 4 h 1149"/>
                  <a:gd name="T50" fmla="*/ 0 w 373"/>
                  <a:gd name="T51" fmla="*/ 4 h 1149"/>
                  <a:gd name="T52" fmla="*/ 0 w 373"/>
                  <a:gd name="T53" fmla="*/ 4 h 1149"/>
                  <a:gd name="T54" fmla="*/ 0 w 373"/>
                  <a:gd name="T55" fmla="*/ 4 h 1149"/>
                  <a:gd name="T56" fmla="*/ 0 w 373"/>
                  <a:gd name="T57" fmla="*/ 4 h 1149"/>
                  <a:gd name="T58" fmla="*/ 0 w 373"/>
                  <a:gd name="T59" fmla="*/ 4 h 1149"/>
                  <a:gd name="T60" fmla="*/ 0 w 373"/>
                  <a:gd name="T61" fmla="*/ 4 h 1149"/>
                  <a:gd name="T62" fmla="*/ 0 w 373"/>
                  <a:gd name="T63" fmla="*/ 4 h 1149"/>
                  <a:gd name="T64" fmla="*/ 0 w 373"/>
                  <a:gd name="T65" fmla="*/ 4 h 1149"/>
                  <a:gd name="T66" fmla="*/ 0 w 373"/>
                  <a:gd name="T67" fmla="*/ 4 h 1149"/>
                  <a:gd name="T68" fmla="*/ 1 w 373"/>
                  <a:gd name="T69" fmla="*/ 4 h 1149"/>
                  <a:gd name="T70" fmla="*/ 1 w 373"/>
                  <a:gd name="T71" fmla="*/ 4 h 1149"/>
                  <a:gd name="T72" fmla="*/ 1 w 373"/>
                  <a:gd name="T73" fmla="*/ 4 h 1149"/>
                  <a:gd name="T74" fmla="*/ 1 w 373"/>
                  <a:gd name="T75" fmla="*/ 3 h 1149"/>
                  <a:gd name="T76" fmla="*/ 1 w 373"/>
                  <a:gd name="T77" fmla="*/ 2 h 1149"/>
                  <a:gd name="T78" fmla="*/ 1 w 373"/>
                  <a:gd name="T79" fmla="*/ 1 h 1149"/>
                  <a:gd name="T80" fmla="*/ 1 w 373"/>
                  <a:gd name="T81" fmla="*/ 0 h 114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73"/>
                  <a:gd name="T124" fmla="*/ 0 h 1149"/>
                  <a:gd name="T125" fmla="*/ 373 w 373"/>
                  <a:gd name="T126" fmla="*/ 1149 h 114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73" h="1149">
                    <a:moveTo>
                      <a:pt x="373" y="0"/>
                    </a:moveTo>
                    <a:lnTo>
                      <a:pt x="352" y="0"/>
                    </a:lnTo>
                    <a:lnTo>
                      <a:pt x="333" y="0"/>
                    </a:lnTo>
                    <a:lnTo>
                      <a:pt x="318" y="0"/>
                    </a:lnTo>
                    <a:lnTo>
                      <a:pt x="303" y="0"/>
                    </a:lnTo>
                    <a:lnTo>
                      <a:pt x="290" y="0"/>
                    </a:lnTo>
                    <a:lnTo>
                      <a:pt x="277" y="0"/>
                    </a:lnTo>
                    <a:lnTo>
                      <a:pt x="264" y="0"/>
                    </a:lnTo>
                    <a:lnTo>
                      <a:pt x="249" y="0"/>
                    </a:lnTo>
                    <a:lnTo>
                      <a:pt x="233" y="0"/>
                    </a:lnTo>
                    <a:lnTo>
                      <a:pt x="213" y="0"/>
                    </a:lnTo>
                    <a:lnTo>
                      <a:pt x="190" y="0"/>
                    </a:lnTo>
                    <a:lnTo>
                      <a:pt x="164" y="0"/>
                    </a:lnTo>
                    <a:lnTo>
                      <a:pt x="131" y="0"/>
                    </a:lnTo>
                    <a:lnTo>
                      <a:pt x="95" y="0"/>
                    </a:lnTo>
                    <a:lnTo>
                      <a:pt x="51" y="0"/>
                    </a:lnTo>
                    <a:lnTo>
                      <a:pt x="0" y="0"/>
                    </a:lnTo>
                    <a:lnTo>
                      <a:pt x="0" y="215"/>
                    </a:lnTo>
                    <a:lnTo>
                      <a:pt x="0" y="382"/>
                    </a:lnTo>
                    <a:lnTo>
                      <a:pt x="0" y="645"/>
                    </a:lnTo>
                    <a:lnTo>
                      <a:pt x="0" y="1149"/>
                    </a:lnTo>
                    <a:lnTo>
                      <a:pt x="22" y="1149"/>
                    </a:lnTo>
                    <a:lnTo>
                      <a:pt x="41" y="1149"/>
                    </a:lnTo>
                    <a:lnTo>
                      <a:pt x="55" y="1149"/>
                    </a:lnTo>
                    <a:lnTo>
                      <a:pt x="70" y="1149"/>
                    </a:lnTo>
                    <a:lnTo>
                      <a:pt x="83" y="1149"/>
                    </a:lnTo>
                    <a:lnTo>
                      <a:pt x="97" y="1149"/>
                    </a:lnTo>
                    <a:lnTo>
                      <a:pt x="110" y="1149"/>
                    </a:lnTo>
                    <a:lnTo>
                      <a:pt x="125" y="1149"/>
                    </a:lnTo>
                    <a:lnTo>
                      <a:pt x="141" y="1149"/>
                    </a:lnTo>
                    <a:lnTo>
                      <a:pt x="160" y="1149"/>
                    </a:lnTo>
                    <a:lnTo>
                      <a:pt x="183" y="1149"/>
                    </a:lnTo>
                    <a:lnTo>
                      <a:pt x="210" y="1149"/>
                    </a:lnTo>
                    <a:lnTo>
                      <a:pt x="242" y="1149"/>
                    </a:lnTo>
                    <a:lnTo>
                      <a:pt x="279" y="1149"/>
                    </a:lnTo>
                    <a:lnTo>
                      <a:pt x="323" y="1149"/>
                    </a:lnTo>
                    <a:lnTo>
                      <a:pt x="373" y="1149"/>
                    </a:lnTo>
                    <a:lnTo>
                      <a:pt x="373" y="933"/>
                    </a:lnTo>
                    <a:lnTo>
                      <a:pt x="373" y="765"/>
                    </a:lnTo>
                    <a:lnTo>
                      <a:pt x="373" y="503"/>
                    </a:lnTo>
                    <a:lnTo>
                      <a:pt x="373" y="0"/>
                    </a:lnTo>
                    <a:close/>
                  </a:path>
                </a:pathLst>
              </a:custGeom>
              <a:solidFill>
                <a:srgbClr val="DBDB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9" name="Freeform 2286">
                <a:extLst>
                  <a:ext uri="{FF2B5EF4-FFF2-40B4-BE49-F238E27FC236}">
                    <a16:creationId xmlns:a16="http://schemas.microsoft.com/office/drawing/2014/main" id="{A0041327-C533-498D-B836-675618CCD3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6" y="2593"/>
                <a:ext cx="168" cy="574"/>
              </a:xfrm>
              <a:custGeom>
                <a:avLst/>
                <a:gdLst>
                  <a:gd name="T0" fmla="*/ 1 w 337"/>
                  <a:gd name="T1" fmla="*/ 0 h 1149"/>
                  <a:gd name="T2" fmla="*/ 1 w 337"/>
                  <a:gd name="T3" fmla="*/ 0 h 1149"/>
                  <a:gd name="T4" fmla="*/ 1 w 337"/>
                  <a:gd name="T5" fmla="*/ 0 h 1149"/>
                  <a:gd name="T6" fmla="*/ 1 w 337"/>
                  <a:gd name="T7" fmla="*/ 0 h 1149"/>
                  <a:gd name="T8" fmla="*/ 1 w 337"/>
                  <a:gd name="T9" fmla="*/ 0 h 1149"/>
                  <a:gd name="T10" fmla="*/ 1 w 337"/>
                  <a:gd name="T11" fmla="*/ 0 h 1149"/>
                  <a:gd name="T12" fmla="*/ 0 w 337"/>
                  <a:gd name="T13" fmla="*/ 0 h 1149"/>
                  <a:gd name="T14" fmla="*/ 0 w 337"/>
                  <a:gd name="T15" fmla="*/ 0 h 1149"/>
                  <a:gd name="T16" fmla="*/ 0 w 337"/>
                  <a:gd name="T17" fmla="*/ 0 h 1149"/>
                  <a:gd name="T18" fmla="*/ 0 w 337"/>
                  <a:gd name="T19" fmla="*/ 0 h 1149"/>
                  <a:gd name="T20" fmla="*/ 0 w 337"/>
                  <a:gd name="T21" fmla="*/ 0 h 1149"/>
                  <a:gd name="T22" fmla="*/ 0 w 337"/>
                  <a:gd name="T23" fmla="*/ 0 h 1149"/>
                  <a:gd name="T24" fmla="*/ 0 w 337"/>
                  <a:gd name="T25" fmla="*/ 0 h 1149"/>
                  <a:gd name="T26" fmla="*/ 0 w 337"/>
                  <a:gd name="T27" fmla="*/ 0 h 1149"/>
                  <a:gd name="T28" fmla="*/ 0 w 337"/>
                  <a:gd name="T29" fmla="*/ 0 h 1149"/>
                  <a:gd name="T30" fmla="*/ 0 w 337"/>
                  <a:gd name="T31" fmla="*/ 0 h 1149"/>
                  <a:gd name="T32" fmla="*/ 0 w 337"/>
                  <a:gd name="T33" fmla="*/ 0 h 1149"/>
                  <a:gd name="T34" fmla="*/ 0 w 337"/>
                  <a:gd name="T35" fmla="*/ 0 h 1149"/>
                  <a:gd name="T36" fmla="*/ 0 w 337"/>
                  <a:gd name="T37" fmla="*/ 1 h 1149"/>
                  <a:gd name="T38" fmla="*/ 0 w 337"/>
                  <a:gd name="T39" fmla="*/ 2 h 1149"/>
                  <a:gd name="T40" fmla="*/ 0 w 337"/>
                  <a:gd name="T41" fmla="*/ 4 h 1149"/>
                  <a:gd name="T42" fmla="*/ 0 w 337"/>
                  <a:gd name="T43" fmla="*/ 4 h 1149"/>
                  <a:gd name="T44" fmla="*/ 0 w 337"/>
                  <a:gd name="T45" fmla="*/ 4 h 1149"/>
                  <a:gd name="T46" fmla="*/ 0 w 337"/>
                  <a:gd name="T47" fmla="*/ 4 h 1149"/>
                  <a:gd name="T48" fmla="*/ 0 w 337"/>
                  <a:gd name="T49" fmla="*/ 4 h 1149"/>
                  <a:gd name="T50" fmla="*/ 0 w 337"/>
                  <a:gd name="T51" fmla="*/ 4 h 1149"/>
                  <a:gd name="T52" fmla="*/ 0 w 337"/>
                  <a:gd name="T53" fmla="*/ 4 h 1149"/>
                  <a:gd name="T54" fmla="*/ 0 w 337"/>
                  <a:gd name="T55" fmla="*/ 4 h 1149"/>
                  <a:gd name="T56" fmla="*/ 0 w 337"/>
                  <a:gd name="T57" fmla="*/ 4 h 1149"/>
                  <a:gd name="T58" fmla="*/ 0 w 337"/>
                  <a:gd name="T59" fmla="*/ 4 h 1149"/>
                  <a:gd name="T60" fmla="*/ 0 w 337"/>
                  <a:gd name="T61" fmla="*/ 4 h 1149"/>
                  <a:gd name="T62" fmla="*/ 0 w 337"/>
                  <a:gd name="T63" fmla="*/ 4 h 1149"/>
                  <a:gd name="T64" fmla="*/ 0 w 337"/>
                  <a:gd name="T65" fmla="*/ 4 h 1149"/>
                  <a:gd name="T66" fmla="*/ 0 w 337"/>
                  <a:gd name="T67" fmla="*/ 4 h 1149"/>
                  <a:gd name="T68" fmla="*/ 0 w 337"/>
                  <a:gd name="T69" fmla="*/ 4 h 1149"/>
                  <a:gd name="T70" fmla="*/ 1 w 337"/>
                  <a:gd name="T71" fmla="*/ 4 h 1149"/>
                  <a:gd name="T72" fmla="*/ 1 w 337"/>
                  <a:gd name="T73" fmla="*/ 4 h 1149"/>
                  <a:gd name="T74" fmla="*/ 1 w 337"/>
                  <a:gd name="T75" fmla="*/ 3 h 1149"/>
                  <a:gd name="T76" fmla="*/ 1 w 337"/>
                  <a:gd name="T77" fmla="*/ 2 h 1149"/>
                  <a:gd name="T78" fmla="*/ 1 w 337"/>
                  <a:gd name="T79" fmla="*/ 1 h 1149"/>
                  <a:gd name="T80" fmla="*/ 1 w 337"/>
                  <a:gd name="T81" fmla="*/ 0 h 114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37"/>
                  <a:gd name="T124" fmla="*/ 0 h 1149"/>
                  <a:gd name="T125" fmla="*/ 337 w 337"/>
                  <a:gd name="T126" fmla="*/ 1149 h 114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37" h="1149">
                    <a:moveTo>
                      <a:pt x="337" y="0"/>
                    </a:moveTo>
                    <a:lnTo>
                      <a:pt x="317" y="0"/>
                    </a:lnTo>
                    <a:lnTo>
                      <a:pt x="301" y="0"/>
                    </a:lnTo>
                    <a:lnTo>
                      <a:pt x="286" y="0"/>
                    </a:lnTo>
                    <a:lnTo>
                      <a:pt x="273" y="0"/>
                    </a:lnTo>
                    <a:lnTo>
                      <a:pt x="262" y="0"/>
                    </a:lnTo>
                    <a:lnTo>
                      <a:pt x="250" y="0"/>
                    </a:lnTo>
                    <a:lnTo>
                      <a:pt x="238" y="0"/>
                    </a:lnTo>
                    <a:lnTo>
                      <a:pt x="225" y="0"/>
                    </a:lnTo>
                    <a:lnTo>
                      <a:pt x="210" y="0"/>
                    </a:lnTo>
                    <a:lnTo>
                      <a:pt x="193" y="0"/>
                    </a:lnTo>
                    <a:lnTo>
                      <a:pt x="172" y="0"/>
                    </a:lnTo>
                    <a:lnTo>
                      <a:pt x="148" y="0"/>
                    </a:lnTo>
                    <a:lnTo>
                      <a:pt x="119" y="0"/>
                    </a:lnTo>
                    <a:lnTo>
                      <a:pt x="86" y="0"/>
                    </a:lnTo>
                    <a:lnTo>
                      <a:pt x="46" y="0"/>
                    </a:lnTo>
                    <a:lnTo>
                      <a:pt x="0" y="0"/>
                    </a:lnTo>
                    <a:lnTo>
                      <a:pt x="0" y="215"/>
                    </a:lnTo>
                    <a:lnTo>
                      <a:pt x="0" y="382"/>
                    </a:lnTo>
                    <a:lnTo>
                      <a:pt x="0" y="645"/>
                    </a:lnTo>
                    <a:lnTo>
                      <a:pt x="0" y="1149"/>
                    </a:lnTo>
                    <a:lnTo>
                      <a:pt x="20" y="1149"/>
                    </a:lnTo>
                    <a:lnTo>
                      <a:pt x="36" y="1149"/>
                    </a:lnTo>
                    <a:lnTo>
                      <a:pt x="50" y="1149"/>
                    </a:lnTo>
                    <a:lnTo>
                      <a:pt x="63" y="1149"/>
                    </a:lnTo>
                    <a:lnTo>
                      <a:pt x="75" y="1149"/>
                    </a:lnTo>
                    <a:lnTo>
                      <a:pt x="87" y="1149"/>
                    </a:lnTo>
                    <a:lnTo>
                      <a:pt x="98" y="1149"/>
                    </a:lnTo>
                    <a:lnTo>
                      <a:pt x="112" y="1149"/>
                    </a:lnTo>
                    <a:lnTo>
                      <a:pt x="127" y="1149"/>
                    </a:lnTo>
                    <a:lnTo>
                      <a:pt x="144" y="1149"/>
                    </a:lnTo>
                    <a:lnTo>
                      <a:pt x="165" y="1149"/>
                    </a:lnTo>
                    <a:lnTo>
                      <a:pt x="189" y="1149"/>
                    </a:lnTo>
                    <a:lnTo>
                      <a:pt x="218" y="1149"/>
                    </a:lnTo>
                    <a:lnTo>
                      <a:pt x="252" y="1149"/>
                    </a:lnTo>
                    <a:lnTo>
                      <a:pt x="291" y="1149"/>
                    </a:lnTo>
                    <a:lnTo>
                      <a:pt x="337" y="1149"/>
                    </a:lnTo>
                    <a:lnTo>
                      <a:pt x="337" y="933"/>
                    </a:lnTo>
                    <a:lnTo>
                      <a:pt x="337" y="765"/>
                    </a:lnTo>
                    <a:lnTo>
                      <a:pt x="337" y="503"/>
                    </a:lnTo>
                    <a:lnTo>
                      <a:pt x="337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0" name="Freeform 2287">
                <a:extLst>
                  <a:ext uri="{FF2B5EF4-FFF2-40B4-BE49-F238E27FC236}">
                    <a16:creationId xmlns:a16="http://schemas.microsoft.com/office/drawing/2014/main" id="{61A2AB26-038C-47E4-BE1B-436B2A6795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1" y="2593"/>
                <a:ext cx="150" cy="574"/>
              </a:xfrm>
              <a:custGeom>
                <a:avLst/>
                <a:gdLst>
                  <a:gd name="T0" fmla="*/ 2 w 299"/>
                  <a:gd name="T1" fmla="*/ 0 h 1149"/>
                  <a:gd name="T2" fmla="*/ 2 w 299"/>
                  <a:gd name="T3" fmla="*/ 0 h 1149"/>
                  <a:gd name="T4" fmla="*/ 2 w 299"/>
                  <a:gd name="T5" fmla="*/ 0 h 1149"/>
                  <a:gd name="T6" fmla="*/ 1 w 299"/>
                  <a:gd name="T7" fmla="*/ 0 h 1149"/>
                  <a:gd name="T8" fmla="*/ 1 w 299"/>
                  <a:gd name="T9" fmla="*/ 0 h 1149"/>
                  <a:gd name="T10" fmla="*/ 1 w 299"/>
                  <a:gd name="T11" fmla="*/ 0 h 1149"/>
                  <a:gd name="T12" fmla="*/ 1 w 299"/>
                  <a:gd name="T13" fmla="*/ 0 h 1149"/>
                  <a:gd name="T14" fmla="*/ 1 w 299"/>
                  <a:gd name="T15" fmla="*/ 0 h 1149"/>
                  <a:gd name="T16" fmla="*/ 1 w 299"/>
                  <a:gd name="T17" fmla="*/ 0 h 1149"/>
                  <a:gd name="T18" fmla="*/ 1 w 299"/>
                  <a:gd name="T19" fmla="*/ 0 h 1149"/>
                  <a:gd name="T20" fmla="*/ 1 w 299"/>
                  <a:gd name="T21" fmla="*/ 0 h 1149"/>
                  <a:gd name="T22" fmla="*/ 1 w 299"/>
                  <a:gd name="T23" fmla="*/ 0 h 1149"/>
                  <a:gd name="T24" fmla="*/ 1 w 299"/>
                  <a:gd name="T25" fmla="*/ 0 h 1149"/>
                  <a:gd name="T26" fmla="*/ 1 w 299"/>
                  <a:gd name="T27" fmla="*/ 0 h 1149"/>
                  <a:gd name="T28" fmla="*/ 1 w 299"/>
                  <a:gd name="T29" fmla="*/ 0 h 1149"/>
                  <a:gd name="T30" fmla="*/ 1 w 299"/>
                  <a:gd name="T31" fmla="*/ 0 h 1149"/>
                  <a:gd name="T32" fmla="*/ 0 w 299"/>
                  <a:gd name="T33" fmla="*/ 0 h 1149"/>
                  <a:gd name="T34" fmla="*/ 0 w 299"/>
                  <a:gd name="T35" fmla="*/ 0 h 1149"/>
                  <a:gd name="T36" fmla="*/ 0 w 299"/>
                  <a:gd name="T37" fmla="*/ 1 h 1149"/>
                  <a:gd name="T38" fmla="*/ 0 w 299"/>
                  <a:gd name="T39" fmla="*/ 2 h 1149"/>
                  <a:gd name="T40" fmla="*/ 0 w 299"/>
                  <a:gd name="T41" fmla="*/ 4 h 1149"/>
                  <a:gd name="T42" fmla="*/ 1 w 299"/>
                  <a:gd name="T43" fmla="*/ 4 h 1149"/>
                  <a:gd name="T44" fmla="*/ 1 w 299"/>
                  <a:gd name="T45" fmla="*/ 4 h 1149"/>
                  <a:gd name="T46" fmla="*/ 1 w 299"/>
                  <a:gd name="T47" fmla="*/ 4 h 1149"/>
                  <a:gd name="T48" fmla="*/ 1 w 299"/>
                  <a:gd name="T49" fmla="*/ 4 h 1149"/>
                  <a:gd name="T50" fmla="*/ 1 w 299"/>
                  <a:gd name="T51" fmla="*/ 4 h 1149"/>
                  <a:gd name="T52" fmla="*/ 1 w 299"/>
                  <a:gd name="T53" fmla="*/ 4 h 1149"/>
                  <a:gd name="T54" fmla="*/ 1 w 299"/>
                  <a:gd name="T55" fmla="*/ 4 h 1149"/>
                  <a:gd name="T56" fmla="*/ 1 w 299"/>
                  <a:gd name="T57" fmla="*/ 4 h 1149"/>
                  <a:gd name="T58" fmla="*/ 1 w 299"/>
                  <a:gd name="T59" fmla="*/ 4 h 1149"/>
                  <a:gd name="T60" fmla="*/ 1 w 299"/>
                  <a:gd name="T61" fmla="*/ 4 h 1149"/>
                  <a:gd name="T62" fmla="*/ 1 w 299"/>
                  <a:gd name="T63" fmla="*/ 4 h 1149"/>
                  <a:gd name="T64" fmla="*/ 1 w 299"/>
                  <a:gd name="T65" fmla="*/ 4 h 1149"/>
                  <a:gd name="T66" fmla="*/ 1 w 299"/>
                  <a:gd name="T67" fmla="*/ 4 h 1149"/>
                  <a:gd name="T68" fmla="*/ 1 w 299"/>
                  <a:gd name="T69" fmla="*/ 4 h 1149"/>
                  <a:gd name="T70" fmla="*/ 2 w 299"/>
                  <a:gd name="T71" fmla="*/ 4 h 1149"/>
                  <a:gd name="T72" fmla="*/ 2 w 299"/>
                  <a:gd name="T73" fmla="*/ 4 h 1149"/>
                  <a:gd name="T74" fmla="*/ 2 w 299"/>
                  <a:gd name="T75" fmla="*/ 3 h 1149"/>
                  <a:gd name="T76" fmla="*/ 2 w 299"/>
                  <a:gd name="T77" fmla="*/ 2 h 1149"/>
                  <a:gd name="T78" fmla="*/ 2 w 299"/>
                  <a:gd name="T79" fmla="*/ 1 h 1149"/>
                  <a:gd name="T80" fmla="*/ 2 w 299"/>
                  <a:gd name="T81" fmla="*/ 0 h 114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99"/>
                  <a:gd name="T124" fmla="*/ 0 h 1149"/>
                  <a:gd name="T125" fmla="*/ 299 w 299"/>
                  <a:gd name="T126" fmla="*/ 1149 h 114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99" h="1149">
                    <a:moveTo>
                      <a:pt x="299" y="0"/>
                    </a:moveTo>
                    <a:lnTo>
                      <a:pt x="282" y="0"/>
                    </a:lnTo>
                    <a:lnTo>
                      <a:pt x="267" y="0"/>
                    </a:lnTo>
                    <a:lnTo>
                      <a:pt x="254" y="0"/>
                    </a:lnTo>
                    <a:lnTo>
                      <a:pt x="244" y="0"/>
                    </a:lnTo>
                    <a:lnTo>
                      <a:pt x="232" y="0"/>
                    </a:lnTo>
                    <a:lnTo>
                      <a:pt x="222" y="0"/>
                    </a:lnTo>
                    <a:lnTo>
                      <a:pt x="212" y="0"/>
                    </a:lnTo>
                    <a:lnTo>
                      <a:pt x="200" y="0"/>
                    </a:lnTo>
                    <a:lnTo>
                      <a:pt x="186" y="0"/>
                    </a:lnTo>
                    <a:lnTo>
                      <a:pt x="170" y="0"/>
                    </a:lnTo>
                    <a:lnTo>
                      <a:pt x="152" y="0"/>
                    </a:lnTo>
                    <a:lnTo>
                      <a:pt x="131" y="0"/>
                    </a:lnTo>
                    <a:lnTo>
                      <a:pt x="106" y="0"/>
                    </a:lnTo>
                    <a:lnTo>
                      <a:pt x="76" y="0"/>
                    </a:lnTo>
                    <a:lnTo>
                      <a:pt x="40" y="0"/>
                    </a:lnTo>
                    <a:lnTo>
                      <a:pt x="0" y="0"/>
                    </a:lnTo>
                    <a:lnTo>
                      <a:pt x="0" y="215"/>
                    </a:lnTo>
                    <a:lnTo>
                      <a:pt x="0" y="382"/>
                    </a:lnTo>
                    <a:lnTo>
                      <a:pt x="0" y="645"/>
                    </a:lnTo>
                    <a:lnTo>
                      <a:pt x="0" y="1149"/>
                    </a:lnTo>
                    <a:lnTo>
                      <a:pt x="17" y="1149"/>
                    </a:lnTo>
                    <a:lnTo>
                      <a:pt x="32" y="1149"/>
                    </a:lnTo>
                    <a:lnTo>
                      <a:pt x="45" y="1149"/>
                    </a:lnTo>
                    <a:lnTo>
                      <a:pt x="55" y="1149"/>
                    </a:lnTo>
                    <a:lnTo>
                      <a:pt x="66" y="1149"/>
                    </a:lnTo>
                    <a:lnTo>
                      <a:pt x="77" y="1149"/>
                    </a:lnTo>
                    <a:lnTo>
                      <a:pt x="87" y="1149"/>
                    </a:lnTo>
                    <a:lnTo>
                      <a:pt x="99" y="1149"/>
                    </a:lnTo>
                    <a:lnTo>
                      <a:pt x="112" y="1149"/>
                    </a:lnTo>
                    <a:lnTo>
                      <a:pt x="127" y="1149"/>
                    </a:lnTo>
                    <a:lnTo>
                      <a:pt x="146" y="1149"/>
                    </a:lnTo>
                    <a:lnTo>
                      <a:pt x="168" y="1149"/>
                    </a:lnTo>
                    <a:lnTo>
                      <a:pt x="193" y="1149"/>
                    </a:lnTo>
                    <a:lnTo>
                      <a:pt x="223" y="1149"/>
                    </a:lnTo>
                    <a:lnTo>
                      <a:pt x="259" y="1149"/>
                    </a:lnTo>
                    <a:lnTo>
                      <a:pt x="299" y="1149"/>
                    </a:lnTo>
                    <a:lnTo>
                      <a:pt x="299" y="933"/>
                    </a:lnTo>
                    <a:lnTo>
                      <a:pt x="299" y="765"/>
                    </a:lnTo>
                    <a:lnTo>
                      <a:pt x="299" y="503"/>
                    </a:lnTo>
                    <a:lnTo>
                      <a:pt x="299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1" name="Freeform 2288">
                <a:extLst>
                  <a:ext uri="{FF2B5EF4-FFF2-40B4-BE49-F238E27FC236}">
                    <a16:creationId xmlns:a16="http://schemas.microsoft.com/office/drawing/2014/main" id="{B8426854-88F7-434C-B113-F32D6C81F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593"/>
                <a:ext cx="132" cy="574"/>
              </a:xfrm>
              <a:custGeom>
                <a:avLst/>
                <a:gdLst>
                  <a:gd name="T0" fmla="*/ 2 w 264"/>
                  <a:gd name="T1" fmla="*/ 0 h 1149"/>
                  <a:gd name="T2" fmla="*/ 1 w 264"/>
                  <a:gd name="T3" fmla="*/ 0 h 1149"/>
                  <a:gd name="T4" fmla="*/ 1 w 264"/>
                  <a:gd name="T5" fmla="*/ 0 h 1149"/>
                  <a:gd name="T6" fmla="*/ 1 w 264"/>
                  <a:gd name="T7" fmla="*/ 0 h 1149"/>
                  <a:gd name="T8" fmla="*/ 1 w 264"/>
                  <a:gd name="T9" fmla="*/ 0 h 1149"/>
                  <a:gd name="T10" fmla="*/ 1 w 264"/>
                  <a:gd name="T11" fmla="*/ 0 h 1149"/>
                  <a:gd name="T12" fmla="*/ 1 w 264"/>
                  <a:gd name="T13" fmla="*/ 0 h 1149"/>
                  <a:gd name="T14" fmla="*/ 1 w 264"/>
                  <a:gd name="T15" fmla="*/ 0 h 1149"/>
                  <a:gd name="T16" fmla="*/ 1 w 264"/>
                  <a:gd name="T17" fmla="*/ 0 h 1149"/>
                  <a:gd name="T18" fmla="*/ 1 w 264"/>
                  <a:gd name="T19" fmla="*/ 0 h 1149"/>
                  <a:gd name="T20" fmla="*/ 1 w 264"/>
                  <a:gd name="T21" fmla="*/ 0 h 1149"/>
                  <a:gd name="T22" fmla="*/ 1 w 264"/>
                  <a:gd name="T23" fmla="*/ 0 h 1149"/>
                  <a:gd name="T24" fmla="*/ 1 w 264"/>
                  <a:gd name="T25" fmla="*/ 0 h 1149"/>
                  <a:gd name="T26" fmla="*/ 1 w 264"/>
                  <a:gd name="T27" fmla="*/ 0 h 1149"/>
                  <a:gd name="T28" fmla="*/ 1 w 264"/>
                  <a:gd name="T29" fmla="*/ 0 h 1149"/>
                  <a:gd name="T30" fmla="*/ 1 w 264"/>
                  <a:gd name="T31" fmla="*/ 0 h 1149"/>
                  <a:gd name="T32" fmla="*/ 0 w 264"/>
                  <a:gd name="T33" fmla="*/ 0 h 1149"/>
                  <a:gd name="T34" fmla="*/ 0 w 264"/>
                  <a:gd name="T35" fmla="*/ 0 h 1149"/>
                  <a:gd name="T36" fmla="*/ 0 w 264"/>
                  <a:gd name="T37" fmla="*/ 1 h 1149"/>
                  <a:gd name="T38" fmla="*/ 0 w 264"/>
                  <a:gd name="T39" fmla="*/ 2 h 1149"/>
                  <a:gd name="T40" fmla="*/ 0 w 264"/>
                  <a:gd name="T41" fmla="*/ 4 h 1149"/>
                  <a:gd name="T42" fmla="*/ 1 w 264"/>
                  <a:gd name="T43" fmla="*/ 4 h 1149"/>
                  <a:gd name="T44" fmla="*/ 1 w 264"/>
                  <a:gd name="T45" fmla="*/ 4 h 1149"/>
                  <a:gd name="T46" fmla="*/ 1 w 264"/>
                  <a:gd name="T47" fmla="*/ 4 h 1149"/>
                  <a:gd name="T48" fmla="*/ 1 w 264"/>
                  <a:gd name="T49" fmla="*/ 4 h 1149"/>
                  <a:gd name="T50" fmla="*/ 1 w 264"/>
                  <a:gd name="T51" fmla="*/ 4 h 1149"/>
                  <a:gd name="T52" fmla="*/ 1 w 264"/>
                  <a:gd name="T53" fmla="*/ 4 h 1149"/>
                  <a:gd name="T54" fmla="*/ 1 w 264"/>
                  <a:gd name="T55" fmla="*/ 4 h 1149"/>
                  <a:gd name="T56" fmla="*/ 1 w 264"/>
                  <a:gd name="T57" fmla="*/ 4 h 1149"/>
                  <a:gd name="T58" fmla="*/ 1 w 264"/>
                  <a:gd name="T59" fmla="*/ 4 h 1149"/>
                  <a:gd name="T60" fmla="*/ 1 w 264"/>
                  <a:gd name="T61" fmla="*/ 4 h 1149"/>
                  <a:gd name="T62" fmla="*/ 1 w 264"/>
                  <a:gd name="T63" fmla="*/ 4 h 1149"/>
                  <a:gd name="T64" fmla="*/ 1 w 264"/>
                  <a:gd name="T65" fmla="*/ 4 h 1149"/>
                  <a:gd name="T66" fmla="*/ 1 w 264"/>
                  <a:gd name="T67" fmla="*/ 4 h 1149"/>
                  <a:gd name="T68" fmla="*/ 1 w 264"/>
                  <a:gd name="T69" fmla="*/ 4 h 1149"/>
                  <a:gd name="T70" fmla="*/ 1 w 264"/>
                  <a:gd name="T71" fmla="*/ 4 h 1149"/>
                  <a:gd name="T72" fmla="*/ 2 w 264"/>
                  <a:gd name="T73" fmla="*/ 4 h 1149"/>
                  <a:gd name="T74" fmla="*/ 2 w 264"/>
                  <a:gd name="T75" fmla="*/ 3 h 1149"/>
                  <a:gd name="T76" fmla="*/ 2 w 264"/>
                  <a:gd name="T77" fmla="*/ 2 h 1149"/>
                  <a:gd name="T78" fmla="*/ 2 w 264"/>
                  <a:gd name="T79" fmla="*/ 1 h 1149"/>
                  <a:gd name="T80" fmla="*/ 2 w 264"/>
                  <a:gd name="T81" fmla="*/ 0 h 114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64"/>
                  <a:gd name="T124" fmla="*/ 0 h 1149"/>
                  <a:gd name="T125" fmla="*/ 264 w 264"/>
                  <a:gd name="T126" fmla="*/ 1149 h 114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64" h="1149">
                    <a:moveTo>
                      <a:pt x="264" y="0"/>
                    </a:moveTo>
                    <a:lnTo>
                      <a:pt x="249" y="0"/>
                    </a:lnTo>
                    <a:lnTo>
                      <a:pt x="236" y="0"/>
                    </a:lnTo>
                    <a:lnTo>
                      <a:pt x="224" y="0"/>
                    </a:lnTo>
                    <a:lnTo>
                      <a:pt x="214" y="0"/>
                    </a:lnTo>
                    <a:lnTo>
                      <a:pt x="205" y="0"/>
                    </a:lnTo>
                    <a:lnTo>
                      <a:pt x="196" y="0"/>
                    </a:lnTo>
                    <a:lnTo>
                      <a:pt x="186" y="0"/>
                    </a:lnTo>
                    <a:lnTo>
                      <a:pt x="176" y="0"/>
                    </a:lnTo>
                    <a:lnTo>
                      <a:pt x="165" y="0"/>
                    </a:lnTo>
                    <a:lnTo>
                      <a:pt x="151" y="0"/>
                    </a:lnTo>
                    <a:lnTo>
                      <a:pt x="135" y="0"/>
                    </a:lnTo>
                    <a:lnTo>
                      <a:pt x="115" y="0"/>
                    </a:lnTo>
                    <a:lnTo>
                      <a:pt x="93" y="0"/>
                    </a:lnTo>
                    <a:lnTo>
                      <a:pt x="67" y="0"/>
                    </a:lnTo>
                    <a:lnTo>
                      <a:pt x="36" y="0"/>
                    </a:lnTo>
                    <a:lnTo>
                      <a:pt x="0" y="0"/>
                    </a:lnTo>
                    <a:lnTo>
                      <a:pt x="0" y="215"/>
                    </a:lnTo>
                    <a:lnTo>
                      <a:pt x="0" y="382"/>
                    </a:lnTo>
                    <a:lnTo>
                      <a:pt x="0" y="645"/>
                    </a:lnTo>
                    <a:lnTo>
                      <a:pt x="0" y="1149"/>
                    </a:lnTo>
                    <a:lnTo>
                      <a:pt x="15" y="1149"/>
                    </a:lnTo>
                    <a:lnTo>
                      <a:pt x="27" y="1149"/>
                    </a:lnTo>
                    <a:lnTo>
                      <a:pt x="39" y="1149"/>
                    </a:lnTo>
                    <a:lnTo>
                      <a:pt x="49" y="1149"/>
                    </a:lnTo>
                    <a:lnTo>
                      <a:pt x="59" y="1149"/>
                    </a:lnTo>
                    <a:lnTo>
                      <a:pt x="68" y="1149"/>
                    </a:lnTo>
                    <a:lnTo>
                      <a:pt x="77" y="1149"/>
                    </a:lnTo>
                    <a:lnTo>
                      <a:pt x="87" y="1149"/>
                    </a:lnTo>
                    <a:lnTo>
                      <a:pt x="99" y="1149"/>
                    </a:lnTo>
                    <a:lnTo>
                      <a:pt x="113" y="1149"/>
                    </a:lnTo>
                    <a:lnTo>
                      <a:pt x="129" y="1149"/>
                    </a:lnTo>
                    <a:lnTo>
                      <a:pt x="147" y="1149"/>
                    </a:lnTo>
                    <a:lnTo>
                      <a:pt x="170" y="1149"/>
                    </a:lnTo>
                    <a:lnTo>
                      <a:pt x="197" y="1149"/>
                    </a:lnTo>
                    <a:lnTo>
                      <a:pt x="228" y="1149"/>
                    </a:lnTo>
                    <a:lnTo>
                      <a:pt x="264" y="1149"/>
                    </a:lnTo>
                    <a:lnTo>
                      <a:pt x="264" y="933"/>
                    </a:lnTo>
                    <a:lnTo>
                      <a:pt x="264" y="765"/>
                    </a:lnTo>
                    <a:lnTo>
                      <a:pt x="264" y="503"/>
                    </a:lnTo>
                    <a:lnTo>
                      <a:pt x="264" y="0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2" name="Freeform 2289">
                <a:extLst>
                  <a:ext uri="{FF2B5EF4-FFF2-40B4-BE49-F238E27FC236}">
                    <a16:creationId xmlns:a16="http://schemas.microsoft.com/office/drawing/2014/main" id="{B42686A6-D176-4F95-BBED-5F8F2ACFD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1" y="2593"/>
                <a:ext cx="112" cy="574"/>
              </a:xfrm>
              <a:custGeom>
                <a:avLst/>
                <a:gdLst>
                  <a:gd name="T0" fmla="*/ 0 w 226"/>
                  <a:gd name="T1" fmla="*/ 0 h 1149"/>
                  <a:gd name="T2" fmla="*/ 0 w 226"/>
                  <a:gd name="T3" fmla="*/ 0 h 1149"/>
                  <a:gd name="T4" fmla="*/ 0 w 226"/>
                  <a:gd name="T5" fmla="*/ 0 h 1149"/>
                  <a:gd name="T6" fmla="*/ 0 w 226"/>
                  <a:gd name="T7" fmla="*/ 0 h 1149"/>
                  <a:gd name="T8" fmla="*/ 0 w 226"/>
                  <a:gd name="T9" fmla="*/ 0 h 1149"/>
                  <a:gd name="T10" fmla="*/ 0 w 226"/>
                  <a:gd name="T11" fmla="*/ 0 h 1149"/>
                  <a:gd name="T12" fmla="*/ 0 w 226"/>
                  <a:gd name="T13" fmla="*/ 0 h 1149"/>
                  <a:gd name="T14" fmla="*/ 0 w 226"/>
                  <a:gd name="T15" fmla="*/ 0 h 1149"/>
                  <a:gd name="T16" fmla="*/ 0 w 226"/>
                  <a:gd name="T17" fmla="*/ 0 h 1149"/>
                  <a:gd name="T18" fmla="*/ 0 w 226"/>
                  <a:gd name="T19" fmla="*/ 0 h 1149"/>
                  <a:gd name="T20" fmla="*/ 0 w 226"/>
                  <a:gd name="T21" fmla="*/ 0 h 1149"/>
                  <a:gd name="T22" fmla="*/ 0 w 226"/>
                  <a:gd name="T23" fmla="*/ 0 h 1149"/>
                  <a:gd name="T24" fmla="*/ 0 w 226"/>
                  <a:gd name="T25" fmla="*/ 0 h 1149"/>
                  <a:gd name="T26" fmla="*/ 0 w 226"/>
                  <a:gd name="T27" fmla="*/ 0 h 1149"/>
                  <a:gd name="T28" fmla="*/ 0 w 226"/>
                  <a:gd name="T29" fmla="*/ 0 h 1149"/>
                  <a:gd name="T30" fmla="*/ 0 w 226"/>
                  <a:gd name="T31" fmla="*/ 0 h 1149"/>
                  <a:gd name="T32" fmla="*/ 0 w 226"/>
                  <a:gd name="T33" fmla="*/ 0 h 1149"/>
                  <a:gd name="T34" fmla="*/ 0 w 226"/>
                  <a:gd name="T35" fmla="*/ 0 h 1149"/>
                  <a:gd name="T36" fmla="*/ 0 w 226"/>
                  <a:gd name="T37" fmla="*/ 1 h 1149"/>
                  <a:gd name="T38" fmla="*/ 0 w 226"/>
                  <a:gd name="T39" fmla="*/ 2 h 1149"/>
                  <a:gd name="T40" fmla="*/ 0 w 226"/>
                  <a:gd name="T41" fmla="*/ 4 h 1149"/>
                  <a:gd name="T42" fmla="*/ 0 w 226"/>
                  <a:gd name="T43" fmla="*/ 4 h 1149"/>
                  <a:gd name="T44" fmla="*/ 0 w 226"/>
                  <a:gd name="T45" fmla="*/ 4 h 1149"/>
                  <a:gd name="T46" fmla="*/ 0 w 226"/>
                  <a:gd name="T47" fmla="*/ 4 h 1149"/>
                  <a:gd name="T48" fmla="*/ 0 w 226"/>
                  <a:gd name="T49" fmla="*/ 4 h 1149"/>
                  <a:gd name="T50" fmla="*/ 0 w 226"/>
                  <a:gd name="T51" fmla="*/ 4 h 1149"/>
                  <a:gd name="T52" fmla="*/ 0 w 226"/>
                  <a:gd name="T53" fmla="*/ 4 h 1149"/>
                  <a:gd name="T54" fmla="*/ 0 w 226"/>
                  <a:gd name="T55" fmla="*/ 4 h 1149"/>
                  <a:gd name="T56" fmla="*/ 0 w 226"/>
                  <a:gd name="T57" fmla="*/ 4 h 1149"/>
                  <a:gd name="T58" fmla="*/ 0 w 226"/>
                  <a:gd name="T59" fmla="*/ 4 h 1149"/>
                  <a:gd name="T60" fmla="*/ 0 w 226"/>
                  <a:gd name="T61" fmla="*/ 4 h 1149"/>
                  <a:gd name="T62" fmla="*/ 0 w 226"/>
                  <a:gd name="T63" fmla="*/ 4 h 1149"/>
                  <a:gd name="T64" fmla="*/ 0 w 226"/>
                  <a:gd name="T65" fmla="*/ 4 h 1149"/>
                  <a:gd name="T66" fmla="*/ 0 w 226"/>
                  <a:gd name="T67" fmla="*/ 4 h 1149"/>
                  <a:gd name="T68" fmla="*/ 0 w 226"/>
                  <a:gd name="T69" fmla="*/ 4 h 1149"/>
                  <a:gd name="T70" fmla="*/ 0 w 226"/>
                  <a:gd name="T71" fmla="*/ 4 h 1149"/>
                  <a:gd name="T72" fmla="*/ 0 w 226"/>
                  <a:gd name="T73" fmla="*/ 4 h 1149"/>
                  <a:gd name="T74" fmla="*/ 0 w 226"/>
                  <a:gd name="T75" fmla="*/ 3 h 1149"/>
                  <a:gd name="T76" fmla="*/ 0 w 226"/>
                  <a:gd name="T77" fmla="*/ 2 h 1149"/>
                  <a:gd name="T78" fmla="*/ 0 w 226"/>
                  <a:gd name="T79" fmla="*/ 1 h 1149"/>
                  <a:gd name="T80" fmla="*/ 0 w 226"/>
                  <a:gd name="T81" fmla="*/ 0 h 114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26"/>
                  <a:gd name="T124" fmla="*/ 0 h 1149"/>
                  <a:gd name="T125" fmla="*/ 226 w 226"/>
                  <a:gd name="T126" fmla="*/ 1149 h 114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26" h="1149">
                    <a:moveTo>
                      <a:pt x="226" y="0"/>
                    </a:moveTo>
                    <a:lnTo>
                      <a:pt x="213" y="0"/>
                    </a:lnTo>
                    <a:lnTo>
                      <a:pt x="202" y="0"/>
                    </a:lnTo>
                    <a:lnTo>
                      <a:pt x="193" y="0"/>
                    </a:lnTo>
                    <a:lnTo>
                      <a:pt x="183" y="0"/>
                    </a:lnTo>
                    <a:lnTo>
                      <a:pt x="176" y="0"/>
                    </a:lnTo>
                    <a:lnTo>
                      <a:pt x="168" y="0"/>
                    </a:lnTo>
                    <a:lnTo>
                      <a:pt x="160" y="0"/>
                    </a:lnTo>
                    <a:lnTo>
                      <a:pt x="151" y="0"/>
                    </a:lnTo>
                    <a:lnTo>
                      <a:pt x="141" y="0"/>
                    </a:lnTo>
                    <a:lnTo>
                      <a:pt x="129" y="0"/>
                    </a:lnTo>
                    <a:lnTo>
                      <a:pt x="115" y="0"/>
                    </a:lnTo>
                    <a:lnTo>
                      <a:pt x="99" y="0"/>
                    </a:lnTo>
                    <a:lnTo>
                      <a:pt x="80" y="0"/>
                    </a:lnTo>
                    <a:lnTo>
                      <a:pt x="58" y="0"/>
                    </a:lnTo>
                    <a:lnTo>
                      <a:pt x="31" y="0"/>
                    </a:lnTo>
                    <a:lnTo>
                      <a:pt x="0" y="0"/>
                    </a:lnTo>
                    <a:lnTo>
                      <a:pt x="0" y="215"/>
                    </a:lnTo>
                    <a:lnTo>
                      <a:pt x="0" y="382"/>
                    </a:lnTo>
                    <a:lnTo>
                      <a:pt x="0" y="645"/>
                    </a:lnTo>
                    <a:lnTo>
                      <a:pt x="0" y="1149"/>
                    </a:lnTo>
                    <a:lnTo>
                      <a:pt x="13" y="1149"/>
                    </a:lnTo>
                    <a:lnTo>
                      <a:pt x="24" y="1149"/>
                    </a:lnTo>
                    <a:lnTo>
                      <a:pt x="34" y="1149"/>
                    </a:lnTo>
                    <a:lnTo>
                      <a:pt x="43" y="1149"/>
                    </a:lnTo>
                    <a:lnTo>
                      <a:pt x="50" y="1149"/>
                    </a:lnTo>
                    <a:lnTo>
                      <a:pt x="58" y="1149"/>
                    </a:lnTo>
                    <a:lnTo>
                      <a:pt x="66" y="1149"/>
                    </a:lnTo>
                    <a:lnTo>
                      <a:pt x="75" y="1149"/>
                    </a:lnTo>
                    <a:lnTo>
                      <a:pt x="85" y="1149"/>
                    </a:lnTo>
                    <a:lnTo>
                      <a:pt x="97" y="1149"/>
                    </a:lnTo>
                    <a:lnTo>
                      <a:pt x="111" y="1149"/>
                    </a:lnTo>
                    <a:lnTo>
                      <a:pt x="127" y="1149"/>
                    </a:lnTo>
                    <a:lnTo>
                      <a:pt x="146" y="1149"/>
                    </a:lnTo>
                    <a:lnTo>
                      <a:pt x="168" y="1149"/>
                    </a:lnTo>
                    <a:lnTo>
                      <a:pt x="195" y="1149"/>
                    </a:lnTo>
                    <a:lnTo>
                      <a:pt x="226" y="1149"/>
                    </a:lnTo>
                    <a:lnTo>
                      <a:pt x="226" y="933"/>
                    </a:lnTo>
                    <a:lnTo>
                      <a:pt x="226" y="765"/>
                    </a:lnTo>
                    <a:lnTo>
                      <a:pt x="226" y="503"/>
                    </a:lnTo>
                    <a:lnTo>
                      <a:pt x="226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3" name="Freeform 2290">
                <a:extLst>
                  <a:ext uri="{FF2B5EF4-FFF2-40B4-BE49-F238E27FC236}">
                    <a16:creationId xmlns:a16="http://schemas.microsoft.com/office/drawing/2014/main" id="{6E78CF2F-B9AA-4580-BBAB-59E47C458C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5" y="2593"/>
                <a:ext cx="95" cy="574"/>
              </a:xfrm>
              <a:custGeom>
                <a:avLst/>
                <a:gdLst>
                  <a:gd name="T0" fmla="*/ 1 w 190"/>
                  <a:gd name="T1" fmla="*/ 0 h 1149"/>
                  <a:gd name="T2" fmla="*/ 1 w 190"/>
                  <a:gd name="T3" fmla="*/ 0 h 1149"/>
                  <a:gd name="T4" fmla="*/ 1 w 190"/>
                  <a:gd name="T5" fmla="*/ 0 h 1149"/>
                  <a:gd name="T6" fmla="*/ 1 w 190"/>
                  <a:gd name="T7" fmla="*/ 0 h 1149"/>
                  <a:gd name="T8" fmla="*/ 1 w 190"/>
                  <a:gd name="T9" fmla="*/ 0 h 1149"/>
                  <a:gd name="T10" fmla="*/ 1 w 190"/>
                  <a:gd name="T11" fmla="*/ 0 h 1149"/>
                  <a:gd name="T12" fmla="*/ 1 w 190"/>
                  <a:gd name="T13" fmla="*/ 0 h 1149"/>
                  <a:gd name="T14" fmla="*/ 1 w 190"/>
                  <a:gd name="T15" fmla="*/ 0 h 1149"/>
                  <a:gd name="T16" fmla="*/ 1 w 190"/>
                  <a:gd name="T17" fmla="*/ 0 h 1149"/>
                  <a:gd name="T18" fmla="*/ 1 w 190"/>
                  <a:gd name="T19" fmla="*/ 0 h 1149"/>
                  <a:gd name="T20" fmla="*/ 1 w 190"/>
                  <a:gd name="T21" fmla="*/ 0 h 1149"/>
                  <a:gd name="T22" fmla="*/ 1 w 190"/>
                  <a:gd name="T23" fmla="*/ 0 h 1149"/>
                  <a:gd name="T24" fmla="*/ 1 w 190"/>
                  <a:gd name="T25" fmla="*/ 0 h 1149"/>
                  <a:gd name="T26" fmla="*/ 1 w 190"/>
                  <a:gd name="T27" fmla="*/ 0 h 1149"/>
                  <a:gd name="T28" fmla="*/ 1 w 190"/>
                  <a:gd name="T29" fmla="*/ 0 h 1149"/>
                  <a:gd name="T30" fmla="*/ 1 w 190"/>
                  <a:gd name="T31" fmla="*/ 0 h 1149"/>
                  <a:gd name="T32" fmla="*/ 0 w 190"/>
                  <a:gd name="T33" fmla="*/ 0 h 1149"/>
                  <a:gd name="T34" fmla="*/ 0 w 190"/>
                  <a:gd name="T35" fmla="*/ 0 h 1149"/>
                  <a:gd name="T36" fmla="*/ 0 w 190"/>
                  <a:gd name="T37" fmla="*/ 1 h 1149"/>
                  <a:gd name="T38" fmla="*/ 0 w 190"/>
                  <a:gd name="T39" fmla="*/ 2 h 1149"/>
                  <a:gd name="T40" fmla="*/ 0 w 190"/>
                  <a:gd name="T41" fmla="*/ 4 h 1149"/>
                  <a:gd name="T42" fmla="*/ 1 w 190"/>
                  <a:gd name="T43" fmla="*/ 4 h 1149"/>
                  <a:gd name="T44" fmla="*/ 1 w 190"/>
                  <a:gd name="T45" fmla="*/ 4 h 1149"/>
                  <a:gd name="T46" fmla="*/ 1 w 190"/>
                  <a:gd name="T47" fmla="*/ 4 h 1149"/>
                  <a:gd name="T48" fmla="*/ 1 w 190"/>
                  <a:gd name="T49" fmla="*/ 4 h 1149"/>
                  <a:gd name="T50" fmla="*/ 1 w 190"/>
                  <a:gd name="T51" fmla="*/ 4 h 1149"/>
                  <a:gd name="T52" fmla="*/ 1 w 190"/>
                  <a:gd name="T53" fmla="*/ 4 h 1149"/>
                  <a:gd name="T54" fmla="*/ 1 w 190"/>
                  <a:gd name="T55" fmla="*/ 4 h 1149"/>
                  <a:gd name="T56" fmla="*/ 1 w 190"/>
                  <a:gd name="T57" fmla="*/ 4 h 1149"/>
                  <a:gd name="T58" fmla="*/ 1 w 190"/>
                  <a:gd name="T59" fmla="*/ 4 h 1149"/>
                  <a:gd name="T60" fmla="*/ 1 w 190"/>
                  <a:gd name="T61" fmla="*/ 4 h 1149"/>
                  <a:gd name="T62" fmla="*/ 1 w 190"/>
                  <a:gd name="T63" fmla="*/ 4 h 1149"/>
                  <a:gd name="T64" fmla="*/ 1 w 190"/>
                  <a:gd name="T65" fmla="*/ 4 h 1149"/>
                  <a:gd name="T66" fmla="*/ 1 w 190"/>
                  <a:gd name="T67" fmla="*/ 4 h 1149"/>
                  <a:gd name="T68" fmla="*/ 1 w 190"/>
                  <a:gd name="T69" fmla="*/ 4 h 1149"/>
                  <a:gd name="T70" fmla="*/ 1 w 190"/>
                  <a:gd name="T71" fmla="*/ 4 h 1149"/>
                  <a:gd name="T72" fmla="*/ 1 w 190"/>
                  <a:gd name="T73" fmla="*/ 4 h 1149"/>
                  <a:gd name="T74" fmla="*/ 1 w 190"/>
                  <a:gd name="T75" fmla="*/ 3 h 1149"/>
                  <a:gd name="T76" fmla="*/ 1 w 190"/>
                  <a:gd name="T77" fmla="*/ 2 h 1149"/>
                  <a:gd name="T78" fmla="*/ 1 w 190"/>
                  <a:gd name="T79" fmla="*/ 1 h 1149"/>
                  <a:gd name="T80" fmla="*/ 1 w 190"/>
                  <a:gd name="T81" fmla="*/ 0 h 114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90"/>
                  <a:gd name="T124" fmla="*/ 0 h 1149"/>
                  <a:gd name="T125" fmla="*/ 190 w 190"/>
                  <a:gd name="T126" fmla="*/ 1149 h 114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90" h="1149">
                    <a:moveTo>
                      <a:pt x="190" y="0"/>
                    </a:moveTo>
                    <a:lnTo>
                      <a:pt x="180" y="0"/>
                    </a:lnTo>
                    <a:lnTo>
                      <a:pt x="171" y="0"/>
                    </a:lnTo>
                    <a:lnTo>
                      <a:pt x="163" y="0"/>
                    </a:lnTo>
                    <a:lnTo>
                      <a:pt x="155" y="0"/>
                    </a:lnTo>
                    <a:lnTo>
                      <a:pt x="149" y="0"/>
                    </a:lnTo>
                    <a:lnTo>
                      <a:pt x="142" y="0"/>
                    </a:lnTo>
                    <a:lnTo>
                      <a:pt x="135" y="0"/>
                    </a:lnTo>
                    <a:lnTo>
                      <a:pt x="127" y="0"/>
                    </a:lnTo>
                    <a:lnTo>
                      <a:pt x="119" y="0"/>
                    </a:lnTo>
                    <a:lnTo>
                      <a:pt x="109" y="0"/>
                    </a:lnTo>
                    <a:lnTo>
                      <a:pt x="97" y="0"/>
                    </a:lnTo>
                    <a:lnTo>
                      <a:pt x="83" y="0"/>
                    </a:lnTo>
                    <a:lnTo>
                      <a:pt x="67" y="0"/>
                    </a:lnTo>
                    <a:lnTo>
                      <a:pt x="49" y="0"/>
                    </a:lnTo>
                    <a:lnTo>
                      <a:pt x="26" y="0"/>
                    </a:lnTo>
                    <a:lnTo>
                      <a:pt x="0" y="0"/>
                    </a:lnTo>
                    <a:lnTo>
                      <a:pt x="0" y="215"/>
                    </a:lnTo>
                    <a:lnTo>
                      <a:pt x="0" y="382"/>
                    </a:lnTo>
                    <a:lnTo>
                      <a:pt x="0" y="645"/>
                    </a:lnTo>
                    <a:lnTo>
                      <a:pt x="0" y="1149"/>
                    </a:lnTo>
                    <a:lnTo>
                      <a:pt x="11" y="1149"/>
                    </a:lnTo>
                    <a:lnTo>
                      <a:pt x="21" y="1149"/>
                    </a:lnTo>
                    <a:lnTo>
                      <a:pt x="29" y="1149"/>
                    </a:lnTo>
                    <a:lnTo>
                      <a:pt x="36" y="1149"/>
                    </a:lnTo>
                    <a:lnTo>
                      <a:pt x="43" y="1149"/>
                    </a:lnTo>
                    <a:lnTo>
                      <a:pt x="49" y="1149"/>
                    </a:lnTo>
                    <a:lnTo>
                      <a:pt x="56" y="1149"/>
                    </a:lnTo>
                    <a:lnTo>
                      <a:pt x="64" y="1149"/>
                    </a:lnTo>
                    <a:lnTo>
                      <a:pt x="72" y="1149"/>
                    </a:lnTo>
                    <a:lnTo>
                      <a:pt x="82" y="1149"/>
                    </a:lnTo>
                    <a:lnTo>
                      <a:pt x="94" y="1149"/>
                    </a:lnTo>
                    <a:lnTo>
                      <a:pt x="108" y="1149"/>
                    </a:lnTo>
                    <a:lnTo>
                      <a:pt x="124" y="1149"/>
                    </a:lnTo>
                    <a:lnTo>
                      <a:pt x="142" y="1149"/>
                    </a:lnTo>
                    <a:lnTo>
                      <a:pt x="164" y="1149"/>
                    </a:lnTo>
                    <a:lnTo>
                      <a:pt x="190" y="1149"/>
                    </a:lnTo>
                    <a:lnTo>
                      <a:pt x="190" y="933"/>
                    </a:lnTo>
                    <a:lnTo>
                      <a:pt x="190" y="765"/>
                    </a:lnTo>
                    <a:lnTo>
                      <a:pt x="190" y="503"/>
                    </a:lnTo>
                    <a:lnTo>
                      <a:pt x="190" y="0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4" name="Rectangle 2291">
                <a:extLst>
                  <a:ext uri="{FF2B5EF4-FFF2-40B4-BE49-F238E27FC236}">
                    <a16:creationId xmlns:a16="http://schemas.microsoft.com/office/drawing/2014/main" id="{CEF24579-AA1E-46E9-986C-6547E18008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0" y="2593"/>
                <a:ext cx="76" cy="57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endParaRPr lang="en-US" altLang="en-US"/>
              </a:p>
            </p:txBody>
          </p:sp>
          <p:sp>
            <p:nvSpPr>
              <p:cNvPr id="4245" name="Freeform 2292">
                <a:extLst>
                  <a:ext uri="{FF2B5EF4-FFF2-40B4-BE49-F238E27FC236}">
                    <a16:creationId xmlns:a16="http://schemas.microsoft.com/office/drawing/2014/main" id="{BF9D5281-68EE-4710-9F96-242DA3E6BF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6" y="2589"/>
                <a:ext cx="464" cy="8"/>
              </a:xfrm>
              <a:custGeom>
                <a:avLst/>
                <a:gdLst>
                  <a:gd name="T0" fmla="*/ 0 w 929"/>
                  <a:gd name="T1" fmla="*/ 1 h 16"/>
                  <a:gd name="T2" fmla="*/ 0 w 929"/>
                  <a:gd name="T3" fmla="*/ 1 h 16"/>
                  <a:gd name="T4" fmla="*/ 3 w 929"/>
                  <a:gd name="T5" fmla="*/ 1 h 16"/>
                  <a:gd name="T6" fmla="*/ 3 w 929"/>
                  <a:gd name="T7" fmla="*/ 0 h 16"/>
                  <a:gd name="T8" fmla="*/ 0 w 929"/>
                  <a:gd name="T9" fmla="*/ 0 h 16"/>
                  <a:gd name="T10" fmla="*/ 0 w 929"/>
                  <a:gd name="T11" fmla="*/ 1 h 16"/>
                  <a:gd name="T12" fmla="*/ 0 w 929"/>
                  <a:gd name="T13" fmla="*/ 0 h 16"/>
                  <a:gd name="T14" fmla="*/ 0 w 929"/>
                  <a:gd name="T15" fmla="*/ 1 h 16"/>
                  <a:gd name="T16" fmla="*/ 0 w 929"/>
                  <a:gd name="T17" fmla="*/ 1 h 16"/>
                  <a:gd name="T18" fmla="*/ 0 w 929"/>
                  <a:gd name="T19" fmla="*/ 1 h 16"/>
                  <a:gd name="T20" fmla="*/ 0 w 929"/>
                  <a:gd name="T21" fmla="*/ 1 h 16"/>
                  <a:gd name="T22" fmla="*/ 0 w 929"/>
                  <a:gd name="T23" fmla="*/ 1 h 1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29"/>
                  <a:gd name="T37" fmla="*/ 0 h 16"/>
                  <a:gd name="T38" fmla="*/ 929 w 929"/>
                  <a:gd name="T39" fmla="*/ 16 h 1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29" h="16">
                    <a:moveTo>
                      <a:pt x="16" y="8"/>
                    </a:moveTo>
                    <a:lnTo>
                      <a:pt x="8" y="16"/>
                    </a:lnTo>
                    <a:lnTo>
                      <a:pt x="929" y="16"/>
                    </a:lnTo>
                    <a:lnTo>
                      <a:pt x="929" y="0"/>
                    </a:lnTo>
                    <a:lnTo>
                      <a:pt x="8" y="0"/>
                    </a:lnTo>
                    <a:lnTo>
                      <a:pt x="0" y="8"/>
                    </a:lnTo>
                    <a:lnTo>
                      <a:pt x="8" y="0"/>
                    </a:lnTo>
                    <a:lnTo>
                      <a:pt x="3" y="2"/>
                    </a:lnTo>
                    <a:lnTo>
                      <a:pt x="0" y="8"/>
                    </a:lnTo>
                    <a:lnTo>
                      <a:pt x="3" y="14"/>
                    </a:lnTo>
                    <a:lnTo>
                      <a:pt x="8" y="16"/>
                    </a:lnTo>
                    <a:lnTo>
                      <a:pt x="16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6" name="Freeform 2293">
                <a:extLst>
                  <a:ext uri="{FF2B5EF4-FFF2-40B4-BE49-F238E27FC236}">
                    <a16:creationId xmlns:a16="http://schemas.microsoft.com/office/drawing/2014/main" id="{06973C4F-FFA0-4AE6-B060-5177735873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6" y="2593"/>
                <a:ext cx="8" cy="579"/>
              </a:xfrm>
              <a:custGeom>
                <a:avLst/>
                <a:gdLst>
                  <a:gd name="T0" fmla="*/ 1 w 16"/>
                  <a:gd name="T1" fmla="*/ 5 h 1158"/>
                  <a:gd name="T2" fmla="*/ 1 w 16"/>
                  <a:gd name="T3" fmla="*/ 5 h 1158"/>
                  <a:gd name="T4" fmla="*/ 1 w 16"/>
                  <a:gd name="T5" fmla="*/ 0 h 1158"/>
                  <a:gd name="T6" fmla="*/ 0 w 16"/>
                  <a:gd name="T7" fmla="*/ 0 h 1158"/>
                  <a:gd name="T8" fmla="*/ 0 w 16"/>
                  <a:gd name="T9" fmla="*/ 5 h 1158"/>
                  <a:gd name="T10" fmla="*/ 1 w 16"/>
                  <a:gd name="T11" fmla="*/ 5 h 1158"/>
                  <a:gd name="T12" fmla="*/ 0 w 16"/>
                  <a:gd name="T13" fmla="*/ 5 h 1158"/>
                  <a:gd name="T14" fmla="*/ 1 w 16"/>
                  <a:gd name="T15" fmla="*/ 5 h 1158"/>
                  <a:gd name="T16" fmla="*/ 1 w 16"/>
                  <a:gd name="T17" fmla="*/ 5 h 1158"/>
                  <a:gd name="T18" fmla="*/ 1 w 16"/>
                  <a:gd name="T19" fmla="*/ 5 h 1158"/>
                  <a:gd name="T20" fmla="*/ 1 w 16"/>
                  <a:gd name="T21" fmla="*/ 5 h 1158"/>
                  <a:gd name="T22" fmla="*/ 1 w 16"/>
                  <a:gd name="T23" fmla="*/ 5 h 115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6"/>
                  <a:gd name="T37" fmla="*/ 0 h 1158"/>
                  <a:gd name="T38" fmla="*/ 16 w 16"/>
                  <a:gd name="T39" fmla="*/ 1158 h 115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6" h="1158">
                    <a:moveTo>
                      <a:pt x="8" y="1142"/>
                    </a:moveTo>
                    <a:lnTo>
                      <a:pt x="16" y="1150"/>
                    </a:lnTo>
                    <a:lnTo>
                      <a:pt x="16" y="0"/>
                    </a:lnTo>
                    <a:lnTo>
                      <a:pt x="0" y="0"/>
                    </a:lnTo>
                    <a:lnTo>
                      <a:pt x="0" y="1150"/>
                    </a:lnTo>
                    <a:lnTo>
                      <a:pt x="8" y="1158"/>
                    </a:lnTo>
                    <a:lnTo>
                      <a:pt x="0" y="1150"/>
                    </a:lnTo>
                    <a:lnTo>
                      <a:pt x="3" y="1156"/>
                    </a:lnTo>
                    <a:lnTo>
                      <a:pt x="8" y="1158"/>
                    </a:lnTo>
                    <a:lnTo>
                      <a:pt x="14" y="1156"/>
                    </a:lnTo>
                    <a:lnTo>
                      <a:pt x="16" y="1150"/>
                    </a:lnTo>
                    <a:lnTo>
                      <a:pt x="8" y="114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7" name="Freeform 2294">
                <a:extLst>
                  <a:ext uri="{FF2B5EF4-FFF2-40B4-BE49-F238E27FC236}">
                    <a16:creationId xmlns:a16="http://schemas.microsoft.com/office/drawing/2014/main" id="{8AFFDC9A-229C-463D-8715-4101BEDBCA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0" y="3163"/>
                <a:ext cx="464" cy="9"/>
              </a:xfrm>
              <a:custGeom>
                <a:avLst/>
                <a:gdLst>
                  <a:gd name="T0" fmla="*/ 3 w 929"/>
                  <a:gd name="T1" fmla="*/ 1 h 16"/>
                  <a:gd name="T2" fmla="*/ 3 w 929"/>
                  <a:gd name="T3" fmla="*/ 0 h 16"/>
                  <a:gd name="T4" fmla="*/ 0 w 929"/>
                  <a:gd name="T5" fmla="*/ 0 h 16"/>
                  <a:gd name="T6" fmla="*/ 0 w 929"/>
                  <a:gd name="T7" fmla="*/ 1 h 16"/>
                  <a:gd name="T8" fmla="*/ 3 w 929"/>
                  <a:gd name="T9" fmla="*/ 1 h 16"/>
                  <a:gd name="T10" fmla="*/ 3 w 929"/>
                  <a:gd name="T11" fmla="*/ 1 h 16"/>
                  <a:gd name="T12" fmla="*/ 3 w 929"/>
                  <a:gd name="T13" fmla="*/ 1 h 16"/>
                  <a:gd name="T14" fmla="*/ 3 w 929"/>
                  <a:gd name="T15" fmla="*/ 1 h 16"/>
                  <a:gd name="T16" fmla="*/ 3 w 929"/>
                  <a:gd name="T17" fmla="*/ 1 h 16"/>
                  <a:gd name="T18" fmla="*/ 3 w 929"/>
                  <a:gd name="T19" fmla="*/ 1 h 16"/>
                  <a:gd name="T20" fmla="*/ 3 w 929"/>
                  <a:gd name="T21" fmla="*/ 0 h 16"/>
                  <a:gd name="T22" fmla="*/ 3 w 929"/>
                  <a:gd name="T23" fmla="*/ 1 h 1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29"/>
                  <a:gd name="T37" fmla="*/ 0 h 16"/>
                  <a:gd name="T38" fmla="*/ 929 w 929"/>
                  <a:gd name="T39" fmla="*/ 16 h 1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29" h="16">
                    <a:moveTo>
                      <a:pt x="913" y="8"/>
                    </a:moveTo>
                    <a:lnTo>
                      <a:pt x="921" y="0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921" y="16"/>
                    </a:lnTo>
                    <a:lnTo>
                      <a:pt x="929" y="8"/>
                    </a:lnTo>
                    <a:lnTo>
                      <a:pt x="921" y="16"/>
                    </a:lnTo>
                    <a:lnTo>
                      <a:pt x="926" y="14"/>
                    </a:lnTo>
                    <a:lnTo>
                      <a:pt x="929" y="8"/>
                    </a:lnTo>
                    <a:lnTo>
                      <a:pt x="926" y="2"/>
                    </a:lnTo>
                    <a:lnTo>
                      <a:pt x="921" y="0"/>
                    </a:lnTo>
                    <a:lnTo>
                      <a:pt x="913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8" name="Freeform 2295">
                <a:extLst>
                  <a:ext uri="{FF2B5EF4-FFF2-40B4-BE49-F238E27FC236}">
                    <a16:creationId xmlns:a16="http://schemas.microsoft.com/office/drawing/2014/main" id="{3FA8CDBC-FC05-4B12-9300-B6E6F4680E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6" y="2589"/>
                <a:ext cx="8" cy="578"/>
              </a:xfrm>
              <a:custGeom>
                <a:avLst/>
                <a:gdLst>
                  <a:gd name="T0" fmla="*/ 1 w 16"/>
                  <a:gd name="T1" fmla="*/ 0 h 1158"/>
                  <a:gd name="T2" fmla="*/ 0 w 16"/>
                  <a:gd name="T3" fmla="*/ 0 h 1158"/>
                  <a:gd name="T4" fmla="*/ 0 w 16"/>
                  <a:gd name="T5" fmla="*/ 4 h 1158"/>
                  <a:gd name="T6" fmla="*/ 1 w 16"/>
                  <a:gd name="T7" fmla="*/ 4 h 1158"/>
                  <a:gd name="T8" fmla="*/ 1 w 16"/>
                  <a:gd name="T9" fmla="*/ 0 h 1158"/>
                  <a:gd name="T10" fmla="*/ 1 w 16"/>
                  <a:gd name="T11" fmla="*/ 0 h 1158"/>
                  <a:gd name="T12" fmla="*/ 1 w 16"/>
                  <a:gd name="T13" fmla="*/ 0 h 1158"/>
                  <a:gd name="T14" fmla="*/ 1 w 16"/>
                  <a:gd name="T15" fmla="*/ 0 h 1158"/>
                  <a:gd name="T16" fmla="*/ 1 w 16"/>
                  <a:gd name="T17" fmla="*/ 0 h 1158"/>
                  <a:gd name="T18" fmla="*/ 1 w 16"/>
                  <a:gd name="T19" fmla="*/ 0 h 1158"/>
                  <a:gd name="T20" fmla="*/ 0 w 16"/>
                  <a:gd name="T21" fmla="*/ 0 h 1158"/>
                  <a:gd name="T22" fmla="*/ 1 w 16"/>
                  <a:gd name="T23" fmla="*/ 0 h 115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6"/>
                  <a:gd name="T37" fmla="*/ 0 h 1158"/>
                  <a:gd name="T38" fmla="*/ 16 w 16"/>
                  <a:gd name="T39" fmla="*/ 1158 h 115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6" h="1158">
                    <a:moveTo>
                      <a:pt x="8" y="16"/>
                    </a:moveTo>
                    <a:lnTo>
                      <a:pt x="0" y="8"/>
                    </a:lnTo>
                    <a:lnTo>
                      <a:pt x="0" y="1158"/>
                    </a:lnTo>
                    <a:lnTo>
                      <a:pt x="16" y="1158"/>
                    </a:lnTo>
                    <a:lnTo>
                      <a:pt x="16" y="8"/>
                    </a:lnTo>
                    <a:lnTo>
                      <a:pt x="8" y="0"/>
                    </a:lnTo>
                    <a:lnTo>
                      <a:pt x="16" y="8"/>
                    </a:lnTo>
                    <a:lnTo>
                      <a:pt x="13" y="2"/>
                    </a:lnTo>
                    <a:lnTo>
                      <a:pt x="8" y="0"/>
                    </a:lnTo>
                    <a:lnTo>
                      <a:pt x="2" y="2"/>
                    </a:lnTo>
                    <a:lnTo>
                      <a:pt x="0" y="8"/>
                    </a:lnTo>
                    <a:lnTo>
                      <a:pt x="8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9" name="Freeform 2296">
                <a:extLst>
                  <a:ext uri="{FF2B5EF4-FFF2-40B4-BE49-F238E27FC236}">
                    <a16:creationId xmlns:a16="http://schemas.microsoft.com/office/drawing/2014/main" id="{EE6C4D8D-839B-4358-A906-9A9EC2C299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4" y="2591"/>
                <a:ext cx="575" cy="574"/>
              </a:xfrm>
              <a:custGeom>
                <a:avLst/>
                <a:gdLst>
                  <a:gd name="T0" fmla="*/ 0 w 1148"/>
                  <a:gd name="T1" fmla="*/ 1 h 1147"/>
                  <a:gd name="T2" fmla="*/ 1 w 1148"/>
                  <a:gd name="T3" fmla="*/ 0 h 1147"/>
                  <a:gd name="T4" fmla="*/ 5 w 1148"/>
                  <a:gd name="T5" fmla="*/ 4 h 1147"/>
                  <a:gd name="T6" fmla="*/ 4 w 1148"/>
                  <a:gd name="T7" fmla="*/ 5 h 1147"/>
                  <a:gd name="T8" fmla="*/ 0 w 1148"/>
                  <a:gd name="T9" fmla="*/ 1 h 1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48"/>
                  <a:gd name="T16" fmla="*/ 0 h 1147"/>
                  <a:gd name="T17" fmla="*/ 1148 w 1148"/>
                  <a:gd name="T18" fmla="*/ 1147 h 1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48" h="1147">
                    <a:moveTo>
                      <a:pt x="0" y="190"/>
                    </a:moveTo>
                    <a:lnTo>
                      <a:pt x="190" y="0"/>
                    </a:lnTo>
                    <a:lnTo>
                      <a:pt x="1148" y="957"/>
                    </a:lnTo>
                    <a:lnTo>
                      <a:pt x="958" y="1147"/>
                    </a:lnTo>
                    <a:lnTo>
                      <a:pt x="0" y="190"/>
                    </a:lnTo>
                    <a:close/>
                  </a:path>
                </a:pathLst>
              </a:custGeom>
              <a:solidFill>
                <a:srgbClr val="4C4C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0" name="Freeform 2297">
                <a:extLst>
                  <a:ext uri="{FF2B5EF4-FFF2-40B4-BE49-F238E27FC236}">
                    <a16:creationId xmlns:a16="http://schemas.microsoft.com/office/drawing/2014/main" id="{FF29D3BA-0C71-4E09-B6C7-47FCF8DA3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2" y="2587"/>
                <a:ext cx="101" cy="101"/>
              </a:xfrm>
              <a:custGeom>
                <a:avLst/>
                <a:gdLst>
                  <a:gd name="T0" fmla="*/ 1 w 202"/>
                  <a:gd name="T1" fmla="*/ 1 h 201"/>
                  <a:gd name="T2" fmla="*/ 1 w 202"/>
                  <a:gd name="T3" fmla="*/ 1 h 201"/>
                  <a:gd name="T4" fmla="*/ 0 w 202"/>
                  <a:gd name="T5" fmla="*/ 1 h 201"/>
                  <a:gd name="T6" fmla="*/ 1 w 202"/>
                  <a:gd name="T7" fmla="*/ 1 h 201"/>
                  <a:gd name="T8" fmla="*/ 1 w 202"/>
                  <a:gd name="T9" fmla="*/ 1 h 201"/>
                  <a:gd name="T10" fmla="*/ 1 w 202"/>
                  <a:gd name="T11" fmla="*/ 1 h 201"/>
                  <a:gd name="T12" fmla="*/ 1 w 202"/>
                  <a:gd name="T13" fmla="*/ 1 h 201"/>
                  <a:gd name="T14" fmla="*/ 1 w 202"/>
                  <a:gd name="T15" fmla="*/ 1 h 201"/>
                  <a:gd name="T16" fmla="*/ 1 w 202"/>
                  <a:gd name="T17" fmla="*/ 1 h 201"/>
                  <a:gd name="T18" fmla="*/ 1 w 202"/>
                  <a:gd name="T19" fmla="*/ 0 h 201"/>
                  <a:gd name="T20" fmla="*/ 1 w 202"/>
                  <a:gd name="T21" fmla="*/ 1 h 201"/>
                  <a:gd name="T22" fmla="*/ 1 w 202"/>
                  <a:gd name="T23" fmla="*/ 1 h 20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02"/>
                  <a:gd name="T37" fmla="*/ 0 h 201"/>
                  <a:gd name="T38" fmla="*/ 202 w 202"/>
                  <a:gd name="T39" fmla="*/ 201 h 20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02" h="201">
                    <a:moveTo>
                      <a:pt x="199" y="2"/>
                    </a:moveTo>
                    <a:lnTo>
                      <a:pt x="190" y="2"/>
                    </a:lnTo>
                    <a:lnTo>
                      <a:pt x="0" y="192"/>
                    </a:lnTo>
                    <a:lnTo>
                      <a:pt x="9" y="201"/>
                    </a:lnTo>
                    <a:lnTo>
                      <a:pt x="199" y="11"/>
                    </a:lnTo>
                    <a:lnTo>
                      <a:pt x="190" y="11"/>
                    </a:lnTo>
                    <a:lnTo>
                      <a:pt x="199" y="11"/>
                    </a:lnTo>
                    <a:lnTo>
                      <a:pt x="202" y="7"/>
                    </a:lnTo>
                    <a:lnTo>
                      <a:pt x="199" y="2"/>
                    </a:lnTo>
                    <a:lnTo>
                      <a:pt x="195" y="0"/>
                    </a:lnTo>
                    <a:lnTo>
                      <a:pt x="190" y="2"/>
                    </a:lnTo>
                    <a:lnTo>
                      <a:pt x="199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1" name="Freeform 2298">
                <a:extLst>
                  <a:ext uri="{FF2B5EF4-FFF2-40B4-BE49-F238E27FC236}">
                    <a16:creationId xmlns:a16="http://schemas.microsoft.com/office/drawing/2014/main" id="{AF5DF23E-FC3C-44C2-BF79-28095D28E0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7" y="2589"/>
                <a:ext cx="485" cy="484"/>
              </a:xfrm>
              <a:custGeom>
                <a:avLst/>
                <a:gdLst>
                  <a:gd name="T0" fmla="*/ 4 w 970"/>
                  <a:gd name="T1" fmla="*/ 3 h 969"/>
                  <a:gd name="T2" fmla="*/ 4 w 970"/>
                  <a:gd name="T3" fmla="*/ 3 h 969"/>
                  <a:gd name="T4" fmla="*/ 1 w 970"/>
                  <a:gd name="T5" fmla="*/ 0 h 969"/>
                  <a:gd name="T6" fmla="*/ 0 w 970"/>
                  <a:gd name="T7" fmla="*/ 0 h 969"/>
                  <a:gd name="T8" fmla="*/ 4 w 970"/>
                  <a:gd name="T9" fmla="*/ 3 h 969"/>
                  <a:gd name="T10" fmla="*/ 4 w 970"/>
                  <a:gd name="T11" fmla="*/ 3 h 969"/>
                  <a:gd name="T12" fmla="*/ 4 w 970"/>
                  <a:gd name="T13" fmla="*/ 3 h 969"/>
                  <a:gd name="T14" fmla="*/ 4 w 970"/>
                  <a:gd name="T15" fmla="*/ 3 h 969"/>
                  <a:gd name="T16" fmla="*/ 4 w 970"/>
                  <a:gd name="T17" fmla="*/ 3 h 969"/>
                  <a:gd name="T18" fmla="*/ 4 w 970"/>
                  <a:gd name="T19" fmla="*/ 3 h 969"/>
                  <a:gd name="T20" fmla="*/ 4 w 970"/>
                  <a:gd name="T21" fmla="*/ 3 h 969"/>
                  <a:gd name="T22" fmla="*/ 4 w 970"/>
                  <a:gd name="T23" fmla="*/ 3 h 96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70"/>
                  <a:gd name="T37" fmla="*/ 0 h 969"/>
                  <a:gd name="T38" fmla="*/ 970 w 970"/>
                  <a:gd name="T39" fmla="*/ 969 h 96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70" h="969">
                    <a:moveTo>
                      <a:pt x="968" y="967"/>
                    </a:moveTo>
                    <a:lnTo>
                      <a:pt x="968" y="957"/>
                    </a:lnTo>
                    <a:lnTo>
                      <a:pt x="9" y="0"/>
                    </a:lnTo>
                    <a:lnTo>
                      <a:pt x="0" y="9"/>
                    </a:lnTo>
                    <a:lnTo>
                      <a:pt x="958" y="967"/>
                    </a:lnTo>
                    <a:lnTo>
                      <a:pt x="958" y="957"/>
                    </a:lnTo>
                    <a:lnTo>
                      <a:pt x="958" y="967"/>
                    </a:lnTo>
                    <a:lnTo>
                      <a:pt x="963" y="969"/>
                    </a:lnTo>
                    <a:lnTo>
                      <a:pt x="968" y="967"/>
                    </a:lnTo>
                    <a:lnTo>
                      <a:pt x="970" y="962"/>
                    </a:lnTo>
                    <a:lnTo>
                      <a:pt x="968" y="957"/>
                    </a:lnTo>
                    <a:lnTo>
                      <a:pt x="968" y="96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2" name="Freeform 2299">
                <a:extLst>
                  <a:ext uri="{FF2B5EF4-FFF2-40B4-BE49-F238E27FC236}">
                    <a16:creationId xmlns:a16="http://schemas.microsoft.com/office/drawing/2014/main" id="{7FB0768E-06CA-41DE-A643-B95CD75359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0" y="3067"/>
                <a:ext cx="101" cy="101"/>
              </a:xfrm>
              <a:custGeom>
                <a:avLst/>
                <a:gdLst>
                  <a:gd name="T0" fmla="*/ 1 w 202"/>
                  <a:gd name="T1" fmla="*/ 1 h 202"/>
                  <a:gd name="T2" fmla="*/ 1 w 202"/>
                  <a:gd name="T3" fmla="*/ 1 h 202"/>
                  <a:gd name="T4" fmla="*/ 1 w 202"/>
                  <a:gd name="T5" fmla="*/ 1 h 202"/>
                  <a:gd name="T6" fmla="*/ 1 w 202"/>
                  <a:gd name="T7" fmla="*/ 0 h 202"/>
                  <a:gd name="T8" fmla="*/ 1 w 202"/>
                  <a:gd name="T9" fmla="*/ 1 h 202"/>
                  <a:gd name="T10" fmla="*/ 1 w 202"/>
                  <a:gd name="T11" fmla="*/ 1 h 202"/>
                  <a:gd name="T12" fmla="*/ 1 w 202"/>
                  <a:gd name="T13" fmla="*/ 1 h 202"/>
                  <a:gd name="T14" fmla="*/ 0 w 202"/>
                  <a:gd name="T15" fmla="*/ 1 h 202"/>
                  <a:gd name="T16" fmla="*/ 1 w 202"/>
                  <a:gd name="T17" fmla="*/ 1 h 202"/>
                  <a:gd name="T18" fmla="*/ 1 w 202"/>
                  <a:gd name="T19" fmla="*/ 1 h 202"/>
                  <a:gd name="T20" fmla="*/ 1 w 202"/>
                  <a:gd name="T21" fmla="*/ 1 h 202"/>
                  <a:gd name="T22" fmla="*/ 1 w 202"/>
                  <a:gd name="T23" fmla="*/ 1 h 20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02"/>
                  <a:gd name="T37" fmla="*/ 0 h 202"/>
                  <a:gd name="T38" fmla="*/ 202 w 202"/>
                  <a:gd name="T39" fmla="*/ 202 h 20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02" h="202">
                    <a:moveTo>
                      <a:pt x="2" y="200"/>
                    </a:moveTo>
                    <a:lnTo>
                      <a:pt x="12" y="200"/>
                    </a:lnTo>
                    <a:lnTo>
                      <a:pt x="202" y="10"/>
                    </a:lnTo>
                    <a:lnTo>
                      <a:pt x="192" y="0"/>
                    </a:lnTo>
                    <a:lnTo>
                      <a:pt x="2" y="191"/>
                    </a:lnTo>
                    <a:lnTo>
                      <a:pt x="12" y="191"/>
                    </a:lnTo>
                    <a:lnTo>
                      <a:pt x="2" y="191"/>
                    </a:lnTo>
                    <a:lnTo>
                      <a:pt x="0" y="195"/>
                    </a:lnTo>
                    <a:lnTo>
                      <a:pt x="2" y="200"/>
                    </a:lnTo>
                    <a:lnTo>
                      <a:pt x="7" y="202"/>
                    </a:lnTo>
                    <a:lnTo>
                      <a:pt x="12" y="200"/>
                    </a:lnTo>
                    <a:lnTo>
                      <a:pt x="2" y="2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3" name="Freeform 2300">
                <a:extLst>
                  <a:ext uri="{FF2B5EF4-FFF2-40B4-BE49-F238E27FC236}">
                    <a16:creationId xmlns:a16="http://schemas.microsoft.com/office/drawing/2014/main" id="{F21079AC-8D69-4DC0-AFAE-179FA48CCA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1" y="2682"/>
                <a:ext cx="485" cy="485"/>
              </a:xfrm>
              <a:custGeom>
                <a:avLst/>
                <a:gdLst>
                  <a:gd name="T0" fmla="*/ 1 w 970"/>
                  <a:gd name="T1" fmla="*/ 1 h 969"/>
                  <a:gd name="T2" fmla="*/ 1 w 970"/>
                  <a:gd name="T3" fmla="*/ 1 h 969"/>
                  <a:gd name="T4" fmla="*/ 4 w 970"/>
                  <a:gd name="T5" fmla="*/ 4 h 969"/>
                  <a:gd name="T6" fmla="*/ 4 w 970"/>
                  <a:gd name="T7" fmla="*/ 4 h 969"/>
                  <a:gd name="T8" fmla="*/ 1 w 970"/>
                  <a:gd name="T9" fmla="*/ 1 h 969"/>
                  <a:gd name="T10" fmla="*/ 1 w 970"/>
                  <a:gd name="T11" fmla="*/ 1 h 969"/>
                  <a:gd name="T12" fmla="*/ 1 w 970"/>
                  <a:gd name="T13" fmla="*/ 1 h 969"/>
                  <a:gd name="T14" fmla="*/ 1 w 970"/>
                  <a:gd name="T15" fmla="*/ 0 h 969"/>
                  <a:gd name="T16" fmla="*/ 1 w 970"/>
                  <a:gd name="T17" fmla="*/ 1 h 969"/>
                  <a:gd name="T18" fmla="*/ 0 w 970"/>
                  <a:gd name="T19" fmla="*/ 1 h 969"/>
                  <a:gd name="T20" fmla="*/ 1 w 970"/>
                  <a:gd name="T21" fmla="*/ 1 h 969"/>
                  <a:gd name="T22" fmla="*/ 1 w 970"/>
                  <a:gd name="T23" fmla="*/ 1 h 96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70"/>
                  <a:gd name="T37" fmla="*/ 0 h 969"/>
                  <a:gd name="T38" fmla="*/ 970 w 970"/>
                  <a:gd name="T39" fmla="*/ 969 h 96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70" h="969">
                    <a:moveTo>
                      <a:pt x="2" y="2"/>
                    </a:moveTo>
                    <a:lnTo>
                      <a:pt x="2" y="11"/>
                    </a:lnTo>
                    <a:lnTo>
                      <a:pt x="960" y="969"/>
                    </a:lnTo>
                    <a:lnTo>
                      <a:pt x="970" y="960"/>
                    </a:lnTo>
                    <a:lnTo>
                      <a:pt x="11" y="2"/>
                    </a:lnTo>
                    <a:lnTo>
                      <a:pt x="11" y="11"/>
                    </a:lnTo>
                    <a:lnTo>
                      <a:pt x="11" y="2"/>
                    </a:lnTo>
                    <a:lnTo>
                      <a:pt x="7" y="0"/>
                    </a:lnTo>
                    <a:lnTo>
                      <a:pt x="2" y="2"/>
                    </a:lnTo>
                    <a:lnTo>
                      <a:pt x="0" y="7"/>
                    </a:lnTo>
                    <a:lnTo>
                      <a:pt x="2" y="11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4" name="Freeform 2301">
                <a:extLst>
                  <a:ext uri="{FF2B5EF4-FFF2-40B4-BE49-F238E27FC236}">
                    <a16:creationId xmlns:a16="http://schemas.microsoft.com/office/drawing/2014/main" id="{218DE967-90B2-4153-9B89-1842FFA1E3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5" y="2582"/>
                <a:ext cx="592" cy="592"/>
              </a:xfrm>
              <a:custGeom>
                <a:avLst/>
                <a:gdLst>
                  <a:gd name="T0" fmla="*/ 0 w 1185"/>
                  <a:gd name="T1" fmla="*/ 3 h 1185"/>
                  <a:gd name="T2" fmla="*/ 3 w 1185"/>
                  <a:gd name="T3" fmla="*/ 0 h 1185"/>
                  <a:gd name="T4" fmla="*/ 4 w 1185"/>
                  <a:gd name="T5" fmla="*/ 0 h 1185"/>
                  <a:gd name="T6" fmla="*/ 0 w 1185"/>
                  <a:gd name="T7" fmla="*/ 4 h 1185"/>
                  <a:gd name="T8" fmla="*/ 0 w 1185"/>
                  <a:gd name="T9" fmla="*/ 3 h 11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85"/>
                  <a:gd name="T16" fmla="*/ 0 h 1185"/>
                  <a:gd name="T17" fmla="*/ 1185 w 1185"/>
                  <a:gd name="T18" fmla="*/ 1185 h 11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85" h="1185">
                    <a:moveTo>
                      <a:pt x="0" y="995"/>
                    </a:moveTo>
                    <a:lnTo>
                      <a:pt x="994" y="0"/>
                    </a:lnTo>
                    <a:lnTo>
                      <a:pt x="1185" y="190"/>
                    </a:lnTo>
                    <a:lnTo>
                      <a:pt x="191" y="1185"/>
                    </a:lnTo>
                    <a:lnTo>
                      <a:pt x="0" y="995"/>
                    </a:lnTo>
                    <a:close/>
                  </a:path>
                </a:pathLst>
              </a:custGeom>
              <a:solidFill>
                <a:srgbClr val="4C4C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5" name="Freeform 2302">
                <a:extLst>
                  <a:ext uri="{FF2B5EF4-FFF2-40B4-BE49-F238E27FC236}">
                    <a16:creationId xmlns:a16="http://schemas.microsoft.com/office/drawing/2014/main" id="{D2D4B4DC-A725-4503-B711-13ED754AC0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2" y="2578"/>
                <a:ext cx="503" cy="503"/>
              </a:xfrm>
              <a:custGeom>
                <a:avLst/>
                <a:gdLst>
                  <a:gd name="T0" fmla="*/ 4 w 1006"/>
                  <a:gd name="T1" fmla="*/ 1 h 1006"/>
                  <a:gd name="T2" fmla="*/ 4 w 1006"/>
                  <a:gd name="T3" fmla="*/ 1 h 1006"/>
                  <a:gd name="T4" fmla="*/ 0 w 1006"/>
                  <a:gd name="T5" fmla="*/ 4 h 1006"/>
                  <a:gd name="T6" fmla="*/ 1 w 1006"/>
                  <a:gd name="T7" fmla="*/ 4 h 1006"/>
                  <a:gd name="T8" fmla="*/ 4 w 1006"/>
                  <a:gd name="T9" fmla="*/ 1 h 1006"/>
                  <a:gd name="T10" fmla="*/ 4 w 1006"/>
                  <a:gd name="T11" fmla="*/ 1 h 1006"/>
                  <a:gd name="T12" fmla="*/ 4 w 1006"/>
                  <a:gd name="T13" fmla="*/ 1 h 1006"/>
                  <a:gd name="T14" fmla="*/ 4 w 1006"/>
                  <a:gd name="T15" fmla="*/ 1 h 1006"/>
                  <a:gd name="T16" fmla="*/ 4 w 1006"/>
                  <a:gd name="T17" fmla="*/ 1 h 1006"/>
                  <a:gd name="T18" fmla="*/ 4 w 1006"/>
                  <a:gd name="T19" fmla="*/ 0 h 1006"/>
                  <a:gd name="T20" fmla="*/ 4 w 1006"/>
                  <a:gd name="T21" fmla="*/ 1 h 1006"/>
                  <a:gd name="T22" fmla="*/ 4 w 1006"/>
                  <a:gd name="T23" fmla="*/ 1 h 100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06"/>
                  <a:gd name="T37" fmla="*/ 0 h 1006"/>
                  <a:gd name="T38" fmla="*/ 1006 w 1006"/>
                  <a:gd name="T39" fmla="*/ 1006 h 100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06" h="1006">
                    <a:moveTo>
                      <a:pt x="1004" y="3"/>
                    </a:moveTo>
                    <a:lnTo>
                      <a:pt x="994" y="3"/>
                    </a:lnTo>
                    <a:lnTo>
                      <a:pt x="0" y="997"/>
                    </a:lnTo>
                    <a:lnTo>
                      <a:pt x="10" y="1006"/>
                    </a:lnTo>
                    <a:lnTo>
                      <a:pt x="1004" y="12"/>
                    </a:lnTo>
                    <a:lnTo>
                      <a:pt x="994" y="12"/>
                    </a:lnTo>
                    <a:lnTo>
                      <a:pt x="1004" y="12"/>
                    </a:lnTo>
                    <a:lnTo>
                      <a:pt x="1006" y="7"/>
                    </a:lnTo>
                    <a:lnTo>
                      <a:pt x="1004" y="3"/>
                    </a:lnTo>
                    <a:lnTo>
                      <a:pt x="999" y="0"/>
                    </a:lnTo>
                    <a:lnTo>
                      <a:pt x="994" y="3"/>
                    </a:lnTo>
                    <a:lnTo>
                      <a:pt x="1004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6" name="Freeform 2303">
                <a:extLst>
                  <a:ext uri="{FF2B5EF4-FFF2-40B4-BE49-F238E27FC236}">
                    <a16:creationId xmlns:a16="http://schemas.microsoft.com/office/drawing/2014/main" id="{C7FC0BF5-9556-49C4-91E9-FC05134518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9" y="2579"/>
                <a:ext cx="102" cy="101"/>
              </a:xfrm>
              <a:custGeom>
                <a:avLst/>
                <a:gdLst>
                  <a:gd name="T0" fmla="*/ 1 w 203"/>
                  <a:gd name="T1" fmla="*/ 1 h 201"/>
                  <a:gd name="T2" fmla="*/ 1 w 203"/>
                  <a:gd name="T3" fmla="*/ 1 h 201"/>
                  <a:gd name="T4" fmla="*/ 1 w 203"/>
                  <a:gd name="T5" fmla="*/ 0 h 201"/>
                  <a:gd name="T6" fmla="*/ 0 w 203"/>
                  <a:gd name="T7" fmla="*/ 1 h 201"/>
                  <a:gd name="T8" fmla="*/ 1 w 203"/>
                  <a:gd name="T9" fmla="*/ 1 h 201"/>
                  <a:gd name="T10" fmla="*/ 1 w 203"/>
                  <a:gd name="T11" fmla="*/ 1 h 201"/>
                  <a:gd name="T12" fmla="*/ 1 w 203"/>
                  <a:gd name="T13" fmla="*/ 1 h 201"/>
                  <a:gd name="T14" fmla="*/ 1 w 203"/>
                  <a:gd name="T15" fmla="*/ 1 h 201"/>
                  <a:gd name="T16" fmla="*/ 1 w 203"/>
                  <a:gd name="T17" fmla="*/ 1 h 201"/>
                  <a:gd name="T18" fmla="*/ 1 w 203"/>
                  <a:gd name="T19" fmla="*/ 1 h 201"/>
                  <a:gd name="T20" fmla="*/ 1 w 203"/>
                  <a:gd name="T21" fmla="*/ 1 h 201"/>
                  <a:gd name="T22" fmla="*/ 1 w 203"/>
                  <a:gd name="T23" fmla="*/ 1 h 20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03"/>
                  <a:gd name="T37" fmla="*/ 0 h 201"/>
                  <a:gd name="T38" fmla="*/ 203 w 203"/>
                  <a:gd name="T39" fmla="*/ 201 h 20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03" h="201">
                    <a:moveTo>
                      <a:pt x="201" y="199"/>
                    </a:moveTo>
                    <a:lnTo>
                      <a:pt x="201" y="190"/>
                    </a:lnTo>
                    <a:lnTo>
                      <a:pt x="10" y="0"/>
                    </a:lnTo>
                    <a:lnTo>
                      <a:pt x="0" y="9"/>
                    </a:lnTo>
                    <a:lnTo>
                      <a:pt x="192" y="199"/>
                    </a:lnTo>
                    <a:lnTo>
                      <a:pt x="192" y="190"/>
                    </a:lnTo>
                    <a:lnTo>
                      <a:pt x="192" y="199"/>
                    </a:lnTo>
                    <a:lnTo>
                      <a:pt x="196" y="201"/>
                    </a:lnTo>
                    <a:lnTo>
                      <a:pt x="201" y="199"/>
                    </a:lnTo>
                    <a:lnTo>
                      <a:pt x="203" y="194"/>
                    </a:lnTo>
                    <a:lnTo>
                      <a:pt x="201" y="190"/>
                    </a:lnTo>
                    <a:lnTo>
                      <a:pt x="201" y="19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7" name="Freeform 2304">
                <a:extLst>
                  <a:ext uri="{FF2B5EF4-FFF2-40B4-BE49-F238E27FC236}">
                    <a16:creationId xmlns:a16="http://schemas.microsoft.com/office/drawing/2014/main" id="{5D77D40B-2541-4FFB-87BD-D446806660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7" y="2674"/>
                <a:ext cx="502" cy="503"/>
              </a:xfrm>
              <a:custGeom>
                <a:avLst/>
                <a:gdLst>
                  <a:gd name="T0" fmla="*/ 0 w 1006"/>
                  <a:gd name="T1" fmla="*/ 4 h 1006"/>
                  <a:gd name="T2" fmla="*/ 0 w 1006"/>
                  <a:gd name="T3" fmla="*/ 4 h 1006"/>
                  <a:gd name="T4" fmla="*/ 3 w 1006"/>
                  <a:gd name="T5" fmla="*/ 1 h 1006"/>
                  <a:gd name="T6" fmla="*/ 3 w 1006"/>
                  <a:gd name="T7" fmla="*/ 0 h 1006"/>
                  <a:gd name="T8" fmla="*/ 0 w 1006"/>
                  <a:gd name="T9" fmla="*/ 4 h 1006"/>
                  <a:gd name="T10" fmla="*/ 0 w 1006"/>
                  <a:gd name="T11" fmla="*/ 4 h 1006"/>
                  <a:gd name="T12" fmla="*/ 0 w 1006"/>
                  <a:gd name="T13" fmla="*/ 4 h 1006"/>
                  <a:gd name="T14" fmla="*/ 0 w 1006"/>
                  <a:gd name="T15" fmla="*/ 4 h 1006"/>
                  <a:gd name="T16" fmla="*/ 0 w 1006"/>
                  <a:gd name="T17" fmla="*/ 4 h 1006"/>
                  <a:gd name="T18" fmla="*/ 0 w 1006"/>
                  <a:gd name="T19" fmla="*/ 4 h 1006"/>
                  <a:gd name="T20" fmla="*/ 0 w 1006"/>
                  <a:gd name="T21" fmla="*/ 4 h 1006"/>
                  <a:gd name="T22" fmla="*/ 0 w 1006"/>
                  <a:gd name="T23" fmla="*/ 4 h 100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06"/>
                  <a:gd name="T37" fmla="*/ 0 h 1006"/>
                  <a:gd name="T38" fmla="*/ 1006 w 1006"/>
                  <a:gd name="T39" fmla="*/ 1006 h 100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06" h="1006">
                    <a:moveTo>
                      <a:pt x="3" y="1003"/>
                    </a:moveTo>
                    <a:lnTo>
                      <a:pt x="12" y="1003"/>
                    </a:lnTo>
                    <a:lnTo>
                      <a:pt x="1006" y="9"/>
                    </a:lnTo>
                    <a:lnTo>
                      <a:pt x="997" y="0"/>
                    </a:lnTo>
                    <a:lnTo>
                      <a:pt x="3" y="994"/>
                    </a:lnTo>
                    <a:lnTo>
                      <a:pt x="12" y="994"/>
                    </a:lnTo>
                    <a:lnTo>
                      <a:pt x="3" y="994"/>
                    </a:lnTo>
                    <a:lnTo>
                      <a:pt x="0" y="999"/>
                    </a:lnTo>
                    <a:lnTo>
                      <a:pt x="3" y="1003"/>
                    </a:lnTo>
                    <a:lnTo>
                      <a:pt x="7" y="1006"/>
                    </a:lnTo>
                    <a:lnTo>
                      <a:pt x="12" y="1003"/>
                    </a:lnTo>
                    <a:lnTo>
                      <a:pt x="3" y="100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8" name="Freeform 2305">
                <a:extLst>
                  <a:ext uri="{FF2B5EF4-FFF2-40B4-BE49-F238E27FC236}">
                    <a16:creationId xmlns:a16="http://schemas.microsoft.com/office/drawing/2014/main" id="{BBD683E9-F1E2-4910-B5DD-2378008683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1" y="3075"/>
                <a:ext cx="101" cy="101"/>
              </a:xfrm>
              <a:custGeom>
                <a:avLst/>
                <a:gdLst>
                  <a:gd name="T0" fmla="*/ 0 w 203"/>
                  <a:gd name="T1" fmla="*/ 1 h 201"/>
                  <a:gd name="T2" fmla="*/ 0 w 203"/>
                  <a:gd name="T3" fmla="*/ 1 h 201"/>
                  <a:gd name="T4" fmla="*/ 0 w 203"/>
                  <a:gd name="T5" fmla="*/ 1 h 201"/>
                  <a:gd name="T6" fmla="*/ 0 w 203"/>
                  <a:gd name="T7" fmla="*/ 1 h 201"/>
                  <a:gd name="T8" fmla="*/ 0 w 203"/>
                  <a:gd name="T9" fmla="*/ 1 h 201"/>
                  <a:gd name="T10" fmla="*/ 0 w 203"/>
                  <a:gd name="T11" fmla="*/ 1 h 201"/>
                  <a:gd name="T12" fmla="*/ 0 w 203"/>
                  <a:gd name="T13" fmla="*/ 1 h 201"/>
                  <a:gd name="T14" fmla="*/ 0 w 203"/>
                  <a:gd name="T15" fmla="*/ 0 h 201"/>
                  <a:gd name="T16" fmla="*/ 0 w 203"/>
                  <a:gd name="T17" fmla="*/ 1 h 201"/>
                  <a:gd name="T18" fmla="*/ 0 w 203"/>
                  <a:gd name="T19" fmla="*/ 1 h 201"/>
                  <a:gd name="T20" fmla="*/ 0 w 203"/>
                  <a:gd name="T21" fmla="*/ 1 h 201"/>
                  <a:gd name="T22" fmla="*/ 0 w 203"/>
                  <a:gd name="T23" fmla="*/ 1 h 20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03"/>
                  <a:gd name="T37" fmla="*/ 0 h 201"/>
                  <a:gd name="T38" fmla="*/ 203 w 203"/>
                  <a:gd name="T39" fmla="*/ 201 h 20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03" h="201">
                    <a:moveTo>
                      <a:pt x="2" y="2"/>
                    </a:moveTo>
                    <a:lnTo>
                      <a:pt x="2" y="11"/>
                    </a:lnTo>
                    <a:lnTo>
                      <a:pt x="194" y="201"/>
                    </a:lnTo>
                    <a:lnTo>
                      <a:pt x="203" y="192"/>
                    </a:lnTo>
                    <a:lnTo>
                      <a:pt x="12" y="2"/>
                    </a:lnTo>
                    <a:lnTo>
                      <a:pt x="12" y="11"/>
                    </a:lnTo>
                    <a:lnTo>
                      <a:pt x="12" y="2"/>
                    </a:lnTo>
                    <a:lnTo>
                      <a:pt x="7" y="0"/>
                    </a:lnTo>
                    <a:lnTo>
                      <a:pt x="2" y="2"/>
                    </a:lnTo>
                    <a:lnTo>
                      <a:pt x="0" y="7"/>
                    </a:lnTo>
                    <a:lnTo>
                      <a:pt x="2" y="11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9" name="Freeform 2306">
                <a:extLst>
                  <a:ext uri="{FF2B5EF4-FFF2-40B4-BE49-F238E27FC236}">
                    <a16:creationId xmlns:a16="http://schemas.microsoft.com/office/drawing/2014/main" id="{D6A3C296-8981-4AF2-882B-A371D87EA3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4" y="2792"/>
                <a:ext cx="174" cy="173"/>
              </a:xfrm>
              <a:custGeom>
                <a:avLst/>
                <a:gdLst>
                  <a:gd name="T0" fmla="*/ 1 w 347"/>
                  <a:gd name="T1" fmla="*/ 1 h 345"/>
                  <a:gd name="T2" fmla="*/ 1 w 347"/>
                  <a:gd name="T3" fmla="*/ 1 h 345"/>
                  <a:gd name="T4" fmla="*/ 1 w 347"/>
                  <a:gd name="T5" fmla="*/ 1 h 345"/>
                  <a:gd name="T6" fmla="*/ 1 w 347"/>
                  <a:gd name="T7" fmla="*/ 1 h 345"/>
                  <a:gd name="T8" fmla="*/ 1 w 347"/>
                  <a:gd name="T9" fmla="*/ 1 h 345"/>
                  <a:gd name="T10" fmla="*/ 1 w 347"/>
                  <a:gd name="T11" fmla="*/ 1 h 345"/>
                  <a:gd name="T12" fmla="*/ 1 w 347"/>
                  <a:gd name="T13" fmla="*/ 1 h 345"/>
                  <a:gd name="T14" fmla="*/ 1 w 347"/>
                  <a:gd name="T15" fmla="*/ 1 h 345"/>
                  <a:gd name="T16" fmla="*/ 1 w 347"/>
                  <a:gd name="T17" fmla="*/ 0 h 345"/>
                  <a:gd name="T18" fmla="*/ 1 w 347"/>
                  <a:gd name="T19" fmla="*/ 0 h 345"/>
                  <a:gd name="T20" fmla="*/ 1 w 347"/>
                  <a:gd name="T21" fmla="*/ 1 h 345"/>
                  <a:gd name="T22" fmla="*/ 1 w 347"/>
                  <a:gd name="T23" fmla="*/ 1 h 345"/>
                  <a:gd name="T24" fmla="*/ 1 w 347"/>
                  <a:gd name="T25" fmla="*/ 1 h 345"/>
                  <a:gd name="T26" fmla="*/ 1 w 347"/>
                  <a:gd name="T27" fmla="*/ 1 h 345"/>
                  <a:gd name="T28" fmla="*/ 2 w 347"/>
                  <a:gd name="T29" fmla="*/ 1 h 345"/>
                  <a:gd name="T30" fmla="*/ 2 w 347"/>
                  <a:gd name="T31" fmla="*/ 1 h 345"/>
                  <a:gd name="T32" fmla="*/ 2 w 347"/>
                  <a:gd name="T33" fmla="*/ 1 h 345"/>
                  <a:gd name="T34" fmla="*/ 2 w 347"/>
                  <a:gd name="T35" fmla="*/ 1 h 345"/>
                  <a:gd name="T36" fmla="*/ 2 w 347"/>
                  <a:gd name="T37" fmla="*/ 1 h 345"/>
                  <a:gd name="T38" fmla="*/ 2 w 347"/>
                  <a:gd name="T39" fmla="*/ 1 h 345"/>
                  <a:gd name="T40" fmla="*/ 2 w 347"/>
                  <a:gd name="T41" fmla="*/ 1 h 345"/>
                  <a:gd name="T42" fmla="*/ 2 w 347"/>
                  <a:gd name="T43" fmla="*/ 1 h 345"/>
                  <a:gd name="T44" fmla="*/ 2 w 347"/>
                  <a:gd name="T45" fmla="*/ 1 h 345"/>
                  <a:gd name="T46" fmla="*/ 2 w 347"/>
                  <a:gd name="T47" fmla="*/ 2 h 345"/>
                  <a:gd name="T48" fmla="*/ 2 w 347"/>
                  <a:gd name="T49" fmla="*/ 2 h 345"/>
                  <a:gd name="T50" fmla="*/ 2 w 347"/>
                  <a:gd name="T51" fmla="*/ 2 h 345"/>
                  <a:gd name="T52" fmla="*/ 2 w 347"/>
                  <a:gd name="T53" fmla="*/ 2 h 345"/>
                  <a:gd name="T54" fmla="*/ 1 w 347"/>
                  <a:gd name="T55" fmla="*/ 2 h 345"/>
                  <a:gd name="T56" fmla="*/ 1 w 347"/>
                  <a:gd name="T57" fmla="*/ 2 h 345"/>
                  <a:gd name="T58" fmla="*/ 1 w 347"/>
                  <a:gd name="T59" fmla="*/ 2 h 345"/>
                  <a:gd name="T60" fmla="*/ 1 w 347"/>
                  <a:gd name="T61" fmla="*/ 2 h 345"/>
                  <a:gd name="T62" fmla="*/ 1 w 347"/>
                  <a:gd name="T63" fmla="*/ 2 h 345"/>
                  <a:gd name="T64" fmla="*/ 1 w 347"/>
                  <a:gd name="T65" fmla="*/ 2 h 345"/>
                  <a:gd name="T66" fmla="*/ 1 w 347"/>
                  <a:gd name="T67" fmla="*/ 2 h 345"/>
                  <a:gd name="T68" fmla="*/ 1 w 347"/>
                  <a:gd name="T69" fmla="*/ 2 h 345"/>
                  <a:gd name="T70" fmla="*/ 1 w 347"/>
                  <a:gd name="T71" fmla="*/ 2 h 345"/>
                  <a:gd name="T72" fmla="*/ 1 w 347"/>
                  <a:gd name="T73" fmla="*/ 2 h 345"/>
                  <a:gd name="T74" fmla="*/ 1 w 347"/>
                  <a:gd name="T75" fmla="*/ 2 h 345"/>
                  <a:gd name="T76" fmla="*/ 1 w 347"/>
                  <a:gd name="T77" fmla="*/ 2 h 345"/>
                  <a:gd name="T78" fmla="*/ 1 w 347"/>
                  <a:gd name="T79" fmla="*/ 2 h 345"/>
                  <a:gd name="T80" fmla="*/ 1 w 347"/>
                  <a:gd name="T81" fmla="*/ 2 h 345"/>
                  <a:gd name="T82" fmla="*/ 1 w 347"/>
                  <a:gd name="T83" fmla="*/ 2 h 345"/>
                  <a:gd name="T84" fmla="*/ 1 w 347"/>
                  <a:gd name="T85" fmla="*/ 1 h 345"/>
                  <a:gd name="T86" fmla="*/ 1 w 347"/>
                  <a:gd name="T87" fmla="*/ 1 h 345"/>
                  <a:gd name="T88" fmla="*/ 0 w 347"/>
                  <a:gd name="T89" fmla="*/ 1 h 345"/>
                  <a:gd name="T90" fmla="*/ 1 w 347"/>
                  <a:gd name="T91" fmla="*/ 1 h 345"/>
                  <a:gd name="T92" fmla="*/ 1 w 347"/>
                  <a:gd name="T93" fmla="*/ 1 h 345"/>
                  <a:gd name="T94" fmla="*/ 1 w 347"/>
                  <a:gd name="T95" fmla="*/ 1 h 345"/>
                  <a:gd name="T96" fmla="*/ 1 w 347"/>
                  <a:gd name="T97" fmla="*/ 1 h 34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47"/>
                  <a:gd name="T148" fmla="*/ 0 h 345"/>
                  <a:gd name="T149" fmla="*/ 347 w 347"/>
                  <a:gd name="T150" fmla="*/ 345 h 34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47" h="345">
                    <a:moveTo>
                      <a:pt x="51" y="50"/>
                    </a:moveTo>
                    <a:lnTo>
                      <a:pt x="64" y="39"/>
                    </a:lnTo>
                    <a:lnTo>
                      <a:pt x="77" y="29"/>
                    </a:lnTo>
                    <a:lnTo>
                      <a:pt x="92" y="19"/>
                    </a:lnTo>
                    <a:lnTo>
                      <a:pt x="107" y="12"/>
                    </a:lnTo>
                    <a:lnTo>
                      <a:pt x="124" y="7"/>
                    </a:lnTo>
                    <a:lnTo>
                      <a:pt x="140" y="3"/>
                    </a:lnTo>
                    <a:lnTo>
                      <a:pt x="156" y="1"/>
                    </a:lnTo>
                    <a:lnTo>
                      <a:pt x="173" y="0"/>
                    </a:lnTo>
                    <a:lnTo>
                      <a:pt x="189" y="0"/>
                    </a:lnTo>
                    <a:lnTo>
                      <a:pt x="207" y="2"/>
                    </a:lnTo>
                    <a:lnTo>
                      <a:pt x="223" y="7"/>
                    </a:lnTo>
                    <a:lnTo>
                      <a:pt x="239" y="12"/>
                    </a:lnTo>
                    <a:lnTo>
                      <a:pt x="254" y="19"/>
                    </a:lnTo>
                    <a:lnTo>
                      <a:pt x="269" y="27"/>
                    </a:lnTo>
                    <a:lnTo>
                      <a:pt x="283" y="38"/>
                    </a:lnTo>
                    <a:lnTo>
                      <a:pt x="296" y="50"/>
                    </a:lnTo>
                    <a:lnTo>
                      <a:pt x="318" y="78"/>
                    </a:lnTo>
                    <a:lnTo>
                      <a:pt x="334" y="108"/>
                    </a:lnTo>
                    <a:lnTo>
                      <a:pt x="344" y="140"/>
                    </a:lnTo>
                    <a:lnTo>
                      <a:pt x="347" y="173"/>
                    </a:lnTo>
                    <a:lnTo>
                      <a:pt x="344" y="206"/>
                    </a:lnTo>
                    <a:lnTo>
                      <a:pt x="334" y="238"/>
                    </a:lnTo>
                    <a:lnTo>
                      <a:pt x="318" y="268"/>
                    </a:lnTo>
                    <a:lnTo>
                      <a:pt x="296" y="295"/>
                    </a:lnTo>
                    <a:lnTo>
                      <a:pt x="284" y="306"/>
                    </a:lnTo>
                    <a:lnTo>
                      <a:pt x="269" y="317"/>
                    </a:lnTo>
                    <a:lnTo>
                      <a:pt x="255" y="326"/>
                    </a:lnTo>
                    <a:lnTo>
                      <a:pt x="239" y="333"/>
                    </a:lnTo>
                    <a:lnTo>
                      <a:pt x="224" y="338"/>
                    </a:lnTo>
                    <a:lnTo>
                      <a:pt x="208" y="342"/>
                    </a:lnTo>
                    <a:lnTo>
                      <a:pt x="190" y="345"/>
                    </a:lnTo>
                    <a:lnTo>
                      <a:pt x="174" y="345"/>
                    </a:lnTo>
                    <a:lnTo>
                      <a:pt x="158" y="345"/>
                    </a:lnTo>
                    <a:lnTo>
                      <a:pt x="141" y="342"/>
                    </a:lnTo>
                    <a:lnTo>
                      <a:pt x="125" y="338"/>
                    </a:lnTo>
                    <a:lnTo>
                      <a:pt x="110" y="333"/>
                    </a:lnTo>
                    <a:lnTo>
                      <a:pt x="94" y="326"/>
                    </a:lnTo>
                    <a:lnTo>
                      <a:pt x="80" y="317"/>
                    </a:lnTo>
                    <a:lnTo>
                      <a:pt x="65" y="306"/>
                    </a:lnTo>
                    <a:lnTo>
                      <a:pt x="52" y="295"/>
                    </a:lnTo>
                    <a:lnTo>
                      <a:pt x="29" y="267"/>
                    </a:lnTo>
                    <a:lnTo>
                      <a:pt x="13" y="237"/>
                    </a:lnTo>
                    <a:lnTo>
                      <a:pt x="4" y="205"/>
                    </a:lnTo>
                    <a:lnTo>
                      <a:pt x="0" y="173"/>
                    </a:lnTo>
                    <a:lnTo>
                      <a:pt x="4" y="139"/>
                    </a:lnTo>
                    <a:lnTo>
                      <a:pt x="13" y="108"/>
                    </a:lnTo>
                    <a:lnTo>
                      <a:pt x="29" y="78"/>
                    </a:lnTo>
                    <a:lnTo>
                      <a:pt x="51" y="5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0" name="Freeform 2307">
                <a:extLst>
                  <a:ext uri="{FF2B5EF4-FFF2-40B4-BE49-F238E27FC236}">
                    <a16:creationId xmlns:a16="http://schemas.microsoft.com/office/drawing/2014/main" id="{71839F60-C2EC-4CC9-938F-E1A41D3805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7" y="2788"/>
                <a:ext cx="127" cy="32"/>
              </a:xfrm>
              <a:custGeom>
                <a:avLst/>
                <a:gdLst>
                  <a:gd name="T0" fmla="*/ 0 w 255"/>
                  <a:gd name="T1" fmla="*/ 1 h 63"/>
                  <a:gd name="T2" fmla="*/ 0 w 255"/>
                  <a:gd name="T3" fmla="*/ 1 h 63"/>
                  <a:gd name="T4" fmla="*/ 0 w 255"/>
                  <a:gd name="T5" fmla="*/ 1 h 63"/>
                  <a:gd name="T6" fmla="*/ 0 w 255"/>
                  <a:gd name="T7" fmla="*/ 1 h 63"/>
                  <a:gd name="T8" fmla="*/ 0 w 255"/>
                  <a:gd name="T9" fmla="*/ 1 h 63"/>
                  <a:gd name="T10" fmla="*/ 0 w 255"/>
                  <a:gd name="T11" fmla="*/ 1 h 63"/>
                  <a:gd name="T12" fmla="*/ 0 w 255"/>
                  <a:gd name="T13" fmla="*/ 1 h 63"/>
                  <a:gd name="T14" fmla="*/ 0 w 255"/>
                  <a:gd name="T15" fmla="*/ 1 h 63"/>
                  <a:gd name="T16" fmla="*/ 0 w 255"/>
                  <a:gd name="T17" fmla="*/ 1 h 63"/>
                  <a:gd name="T18" fmla="*/ 0 w 255"/>
                  <a:gd name="T19" fmla="*/ 0 h 63"/>
                  <a:gd name="T20" fmla="*/ 0 w 255"/>
                  <a:gd name="T21" fmla="*/ 1 h 63"/>
                  <a:gd name="T22" fmla="*/ 0 w 255"/>
                  <a:gd name="T23" fmla="*/ 1 h 63"/>
                  <a:gd name="T24" fmla="*/ 0 w 255"/>
                  <a:gd name="T25" fmla="*/ 1 h 63"/>
                  <a:gd name="T26" fmla="*/ 0 w 255"/>
                  <a:gd name="T27" fmla="*/ 1 h 63"/>
                  <a:gd name="T28" fmla="*/ 0 w 255"/>
                  <a:gd name="T29" fmla="*/ 1 h 63"/>
                  <a:gd name="T30" fmla="*/ 0 w 255"/>
                  <a:gd name="T31" fmla="*/ 1 h 63"/>
                  <a:gd name="T32" fmla="*/ 0 w 255"/>
                  <a:gd name="T33" fmla="*/ 1 h 63"/>
                  <a:gd name="T34" fmla="*/ 0 w 255"/>
                  <a:gd name="T35" fmla="*/ 1 h 63"/>
                  <a:gd name="T36" fmla="*/ 0 w 255"/>
                  <a:gd name="T37" fmla="*/ 1 h 63"/>
                  <a:gd name="T38" fmla="*/ 0 w 255"/>
                  <a:gd name="T39" fmla="*/ 1 h 63"/>
                  <a:gd name="T40" fmla="*/ 0 w 255"/>
                  <a:gd name="T41" fmla="*/ 1 h 63"/>
                  <a:gd name="T42" fmla="*/ 0 w 255"/>
                  <a:gd name="T43" fmla="*/ 1 h 63"/>
                  <a:gd name="T44" fmla="*/ 0 w 255"/>
                  <a:gd name="T45" fmla="*/ 1 h 63"/>
                  <a:gd name="T46" fmla="*/ 0 w 255"/>
                  <a:gd name="T47" fmla="*/ 1 h 63"/>
                  <a:gd name="T48" fmla="*/ 0 w 255"/>
                  <a:gd name="T49" fmla="*/ 1 h 63"/>
                  <a:gd name="T50" fmla="*/ 0 w 255"/>
                  <a:gd name="T51" fmla="*/ 1 h 63"/>
                  <a:gd name="T52" fmla="*/ 0 w 255"/>
                  <a:gd name="T53" fmla="*/ 1 h 63"/>
                  <a:gd name="T54" fmla="*/ 0 w 255"/>
                  <a:gd name="T55" fmla="*/ 1 h 63"/>
                  <a:gd name="T56" fmla="*/ 0 w 255"/>
                  <a:gd name="T57" fmla="*/ 1 h 63"/>
                  <a:gd name="T58" fmla="*/ 0 w 255"/>
                  <a:gd name="T59" fmla="*/ 1 h 63"/>
                  <a:gd name="T60" fmla="*/ 0 w 255"/>
                  <a:gd name="T61" fmla="*/ 1 h 63"/>
                  <a:gd name="T62" fmla="*/ 0 w 255"/>
                  <a:gd name="T63" fmla="*/ 1 h 63"/>
                  <a:gd name="T64" fmla="*/ 0 w 255"/>
                  <a:gd name="T65" fmla="*/ 1 h 63"/>
                  <a:gd name="T66" fmla="*/ 0 w 255"/>
                  <a:gd name="T67" fmla="*/ 1 h 63"/>
                  <a:gd name="T68" fmla="*/ 0 w 255"/>
                  <a:gd name="T69" fmla="*/ 1 h 63"/>
                  <a:gd name="T70" fmla="*/ 0 w 255"/>
                  <a:gd name="T71" fmla="*/ 1 h 63"/>
                  <a:gd name="T72" fmla="*/ 0 w 255"/>
                  <a:gd name="T73" fmla="*/ 1 h 6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55"/>
                  <a:gd name="T112" fmla="*/ 0 h 63"/>
                  <a:gd name="T113" fmla="*/ 255 w 255"/>
                  <a:gd name="T114" fmla="*/ 63 h 6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55" h="63">
                    <a:moveTo>
                      <a:pt x="255" y="54"/>
                    </a:moveTo>
                    <a:lnTo>
                      <a:pt x="255" y="54"/>
                    </a:lnTo>
                    <a:lnTo>
                      <a:pt x="241" y="40"/>
                    </a:lnTo>
                    <a:lnTo>
                      <a:pt x="226" y="30"/>
                    </a:lnTo>
                    <a:lnTo>
                      <a:pt x="211" y="20"/>
                    </a:lnTo>
                    <a:lnTo>
                      <a:pt x="195" y="13"/>
                    </a:lnTo>
                    <a:lnTo>
                      <a:pt x="179" y="8"/>
                    </a:lnTo>
                    <a:lnTo>
                      <a:pt x="162" y="3"/>
                    </a:lnTo>
                    <a:lnTo>
                      <a:pt x="143" y="1"/>
                    </a:lnTo>
                    <a:lnTo>
                      <a:pt x="127" y="0"/>
                    </a:lnTo>
                    <a:lnTo>
                      <a:pt x="110" y="2"/>
                    </a:lnTo>
                    <a:lnTo>
                      <a:pt x="93" y="4"/>
                    </a:lnTo>
                    <a:lnTo>
                      <a:pt x="76" y="8"/>
                    </a:lnTo>
                    <a:lnTo>
                      <a:pt x="59" y="13"/>
                    </a:lnTo>
                    <a:lnTo>
                      <a:pt x="43" y="20"/>
                    </a:lnTo>
                    <a:lnTo>
                      <a:pt x="28" y="31"/>
                    </a:lnTo>
                    <a:lnTo>
                      <a:pt x="13" y="41"/>
                    </a:lnTo>
                    <a:lnTo>
                      <a:pt x="0" y="54"/>
                    </a:lnTo>
                    <a:lnTo>
                      <a:pt x="10" y="63"/>
                    </a:lnTo>
                    <a:lnTo>
                      <a:pt x="22" y="53"/>
                    </a:lnTo>
                    <a:lnTo>
                      <a:pt x="35" y="42"/>
                    </a:lnTo>
                    <a:lnTo>
                      <a:pt x="50" y="34"/>
                    </a:lnTo>
                    <a:lnTo>
                      <a:pt x="64" y="27"/>
                    </a:lnTo>
                    <a:lnTo>
                      <a:pt x="79" y="22"/>
                    </a:lnTo>
                    <a:lnTo>
                      <a:pt x="95" y="18"/>
                    </a:lnTo>
                    <a:lnTo>
                      <a:pt x="110" y="16"/>
                    </a:lnTo>
                    <a:lnTo>
                      <a:pt x="127" y="16"/>
                    </a:lnTo>
                    <a:lnTo>
                      <a:pt x="143" y="15"/>
                    </a:lnTo>
                    <a:lnTo>
                      <a:pt x="159" y="17"/>
                    </a:lnTo>
                    <a:lnTo>
                      <a:pt x="174" y="22"/>
                    </a:lnTo>
                    <a:lnTo>
                      <a:pt x="190" y="27"/>
                    </a:lnTo>
                    <a:lnTo>
                      <a:pt x="204" y="34"/>
                    </a:lnTo>
                    <a:lnTo>
                      <a:pt x="219" y="41"/>
                    </a:lnTo>
                    <a:lnTo>
                      <a:pt x="232" y="52"/>
                    </a:lnTo>
                    <a:lnTo>
                      <a:pt x="246" y="63"/>
                    </a:lnTo>
                    <a:lnTo>
                      <a:pt x="255" y="5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1" name="Freeform 2308">
                <a:extLst>
                  <a:ext uri="{FF2B5EF4-FFF2-40B4-BE49-F238E27FC236}">
                    <a16:creationId xmlns:a16="http://schemas.microsoft.com/office/drawing/2014/main" id="{B4067624-4249-4783-B270-EF83D1326B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815"/>
                <a:ext cx="32" cy="127"/>
              </a:xfrm>
              <a:custGeom>
                <a:avLst/>
                <a:gdLst>
                  <a:gd name="T0" fmla="*/ 1 w 63"/>
                  <a:gd name="T1" fmla="*/ 1 h 253"/>
                  <a:gd name="T2" fmla="*/ 1 w 63"/>
                  <a:gd name="T3" fmla="*/ 1 h 253"/>
                  <a:gd name="T4" fmla="*/ 1 w 63"/>
                  <a:gd name="T5" fmla="*/ 1 h 253"/>
                  <a:gd name="T6" fmla="*/ 1 w 63"/>
                  <a:gd name="T7" fmla="*/ 1 h 253"/>
                  <a:gd name="T8" fmla="*/ 1 w 63"/>
                  <a:gd name="T9" fmla="*/ 1 h 253"/>
                  <a:gd name="T10" fmla="*/ 1 w 63"/>
                  <a:gd name="T11" fmla="*/ 1 h 253"/>
                  <a:gd name="T12" fmla="*/ 1 w 63"/>
                  <a:gd name="T13" fmla="*/ 1 h 253"/>
                  <a:gd name="T14" fmla="*/ 1 w 63"/>
                  <a:gd name="T15" fmla="*/ 1 h 253"/>
                  <a:gd name="T16" fmla="*/ 1 w 63"/>
                  <a:gd name="T17" fmla="*/ 1 h 253"/>
                  <a:gd name="T18" fmla="*/ 1 w 63"/>
                  <a:gd name="T19" fmla="*/ 0 h 253"/>
                  <a:gd name="T20" fmla="*/ 0 w 63"/>
                  <a:gd name="T21" fmla="*/ 1 h 253"/>
                  <a:gd name="T22" fmla="*/ 1 w 63"/>
                  <a:gd name="T23" fmla="*/ 1 h 253"/>
                  <a:gd name="T24" fmla="*/ 1 w 63"/>
                  <a:gd name="T25" fmla="*/ 1 h 253"/>
                  <a:gd name="T26" fmla="*/ 1 w 63"/>
                  <a:gd name="T27" fmla="*/ 1 h 253"/>
                  <a:gd name="T28" fmla="*/ 1 w 63"/>
                  <a:gd name="T29" fmla="*/ 1 h 253"/>
                  <a:gd name="T30" fmla="*/ 1 w 63"/>
                  <a:gd name="T31" fmla="*/ 1 h 253"/>
                  <a:gd name="T32" fmla="*/ 1 w 63"/>
                  <a:gd name="T33" fmla="*/ 1 h 253"/>
                  <a:gd name="T34" fmla="*/ 1 w 63"/>
                  <a:gd name="T35" fmla="*/ 1 h 253"/>
                  <a:gd name="T36" fmla="*/ 0 w 63"/>
                  <a:gd name="T37" fmla="*/ 1 h 253"/>
                  <a:gd name="T38" fmla="*/ 0 w 63"/>
                  <a:gd name="T39" fmla="*/ 1 h 253"/>
                  <a:gd name="T40" fmla="*/ 1 w 63"/>
                  <a:gd name="T41" fmla="*/ 1 h 25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3"/>
                  <a:gd name="T64" fmla="*/ 0 h 253"/>
                  <a:gd name="T65" fmla="*/ 63 w 63"/>
                  <a:gd name="T66" fmla="*/ 253 h 25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3" h="253">
                    <a:moveTo>
                      <a:pt x="9" y="253"/>
                    </a:moveTo>
                    <a:lnTo>
                      <a:pt x="9" y="253"/>
                    </a:lnTo>
                    <a:lnTo>
                      <a:pt x="32" y="226"/>
                    </a:lnTo>
                    <a:lnTo>
                      <a:pt x="49" y="195"/>
                    </a:lnTo>
                    <a:lnTo>
                      <a:pt x="58" y="161"/>
                    </a:lnTo>
                    <a:lnTo>
                      <a:pt x="63" y="127"/>
                    </a:lnTo>
                    <a:lnTo>
                      <a:pt x="58" y="93"/>
                    </a:lnTo>
                    <a:lnTo>
                      <a:pt x="49" y="60"/>
                    </a:lnTo>
                    <a:lnTo>
                      <a:pt x="32" y="29"/>
                    </a:lnTo>
                    <a:lnTo>
                      <a:pt x="9" y="0"/>
                    </a:lnTo>
                    <a:lnTo>
                      <a:pt x="0" y="9"/>
                    </a:lnTo>
                    <a:lnTo>
                      <a:pt x="20" y="36"/>
                    </a:lnTo>
                    <a:lnTo>
                      <a:pt x="35" y="64"/>
                    </a:lnTo>
                    <a:lnTo>
                      <a:pt x="45" y="95"/>
                    </a:lnTo>
                    <a:lnTo>
                      <a:pt x="47" y="127"/>
                    </a:lnTo>
                    <a:lnTo>
                      <a:pt x="45" y="159"/>
                    </a:lnTo>
                    <a:lnTo>
                      <a:pt x="35" y="190"/>
                    </a:lnTo>
                    <a:lnTo>
                      <a:pt x="20" y="219"/>
                    </a:lnTo>
                    <a:lnTo>
                      <a:pt x="0" y="244"/>
                    </a:lnTo>
                    <a:lnTo>
                      <a:pt x="9" y="2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2" name="Freeform 2309">
                <a:extLst>
                  <a:ext uri="{FF2B5EF4-FFF2-40B4-BE49-F238E27FC236}">
                    <a16:creationId xmlns:a16="http://schemas.microsoft.com/office/drawing/2014/main" id="{662645AC-E5BD-438F-8E90-5901003D0B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937"/>
                <a:ext cx="126" cy="32"/>
              </a:xfrm>
              <a:custGeom>
                <a:avLst/>
                <a:gdLst>
                  <a:gd name="T0" fmla="*/ 0 w 253"/>
                  <a:gd name="T1" fmla="*/ 1 h 63"/>
                  <a:gd name="T2" fmla="*/ 0 w 253"/>
                  <a:gd name="T3" fmla="*/ 1 h 63"/>
                  <a:gd name="T4" fmla="*/ 0 w 253"/>
                  <a:gd name="T5" fmla="*/ 1 h 63"/>
                  <a:gd name="T6" fmla="*/ 0 w 253"/>
                  <a:gd name="T7" fmla="*/ 1 h 63"/>
                  <a:gd name="T8" fmla="*/ 0 w 253"/>
                  <a:gd name="T9" fmla="*/ 1 h 63"/>
                  <a:gd name="T10" fmla="*/ 0 w 253"/>
                  <a:gd name="T11" fmla="*/ 1 h 63"/>
                  <a:gd name="T12" fmla="*/ 0 w 253"/>
                  <a:gd name="T13" fmla="*/ 1 h 63"/>
                  <a:gd name="T14" fmla="*/ 0 w 253"/>
                  <a:gd name="T15" fmla="*/ 1 h 63"/>
                  <a:gd name="T16" fmla="*/ 0 w 253"/>
                  <a:gd name="T17" fmla="*/ 1 h 63"/>
                  <a:gd name="T18" fmla="*/ 0 w 253"/>
                  <a:gd name="T19" fmla="*/ 1 h 63"/>
                  <a:gd name="T20" fmla="*/ 0 w 253"/>
                  <a:gd name="T21" fmla="*/ 1 h 63"/>
                  <a:gd name="T22" fmla="*/ 0 w 253"/>
                  <a:gd name="T23" fmla="*/ 1 h 63"/>
                  <a:gd name="T24" fmla="*/ 0 w 253"/>
                  <a:gd name="T25" fmla="*/ 1 h 63"/>
                  <a:gd name="T26" fmla="*/ 0 w 253"/>
                  <a:gd name="T27" fmla="*/ 1 h 63"/>
                  <a:gd name="T28" fmla="*/ 0 w 253"/>
                  <a:gd name="T29" fmla="*/ 1 h 63"/>
                  <a:gd name="T30" fmla="*/ 0 w 253"/>
                  <a:gd name="T31" fmla="*/ 1 h 63"/>
                  <a:gd name="T32" fmla="*/ 0 w 253"/>
                  <a:gd name="T33" fmla="*/ 1 h 63"/>
                  <a:gd name="T34" fmla="*/ 0 w 253"/>
                  <a:gd name="T35" fmla="*/ 1 h 63"/>
                  <a:gd name="T36" fmla="*/ 0 w 253"/>
                  <a:gd name="T37" fmla="*/ 0 h 63"/>
                  <a:gd name="T38" fmla="*/ 0 w 253"/>
                  <a:gd name="T39" fmla="*/ 1 h 63"/>
                  <a:gd name="T40" fmla="*/ 0 w 253"/>
                  <a:gd name="T41" fmla="*/ 1 h 63"/>
                  <a:gd name="T42" fmla="*/ 0 w 253"/>
                  <a:gd name="T43" fmla="*/ 1 h 63"/>
                  <a:gd name="T44" fmla="*/ 0 w 253"/>
                  <a:gd name="T45" fmla="*/ 1 h 63"/>
                  <a:gd name="T46" fmla="*/ 0 w 253"/>
                  <a:gd name="T47" fmla="*/ 1 h 63"/>
                  <a:gd name="T48" fmla="*/ 0 w 253"/>
                  <a:gd name="T49" fmla="*/ 1 h 63"/>
                  <a:gd name="T50" fmla="*/ 0 w 253"/>
                  <a:gd name="T51" fmla="*/ 1 h 63"/>
                  <a:gd name="T52" fmla="*/ 0 w 253"/>
                  <a:gd name="T53" fmla="*/ 1 h 63"/>
                  <a:gd name="T54" fmla="*/ 0 w 253"/>
                  <a:gd name="T55" fmla="*/ 1 h 63"/>
                  <a:gd name="T56" fmla="*/ 0 w 253"/>
                  <a:gd name="T57" fmla="*/ 1 h 63"/>
                  <a:gd name="T58" fmla="*/ 0 w 253"/>
                  <a:gd name="T59" fmla="*/ 1 h 63"/>
                  <a:gd name="T60" fmla="*/ 0 w 253"/>
                  <a:gd name="T61" fmla="*/ 1 h 63"/>
                  <a:gd name="T62" fmla="*/ 0 w 253"/>
                  <a:gd name="T63" fmla="*/ 1 h 63"/>
                  <a:gd name="T64" fmla="*/ 0 w 253"/>
                  <a:gd name="T65" fmla="*/ 1 h 63"/>
                  <a:gd name="T66" fmla="*/ 0 w 253"/>
                  <a:gd name="T67" fmla="*/ 1 h 63"/>
                  <a:gd name="T68" fmla="*/ 0 w 253"/>
                  <a:gd name="T69" fmla="*/ 0 h 63"/>
                  <a:gd name="T70" fmla="*/ 0 w 253"/>
                  <a:gd name="T71" fmla="*/ 0 h 63"/>
                  <a:gd name="T72" fmla="*/ 0 w 253"/>
                  <a:gd name="T73" fmla="*/ 1 h 6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53"/>
                  <a:gd name="T112" fmla="*/ 0 h 63"/>
                  <a:gd name="T113" fmla="*/ 253 w 253"/>
                  <a:gd name="T114" fmla="*/ 63 h 6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53" h="63">
                    <a:moveTo>
                      <a:pt x="0" y="9"/>
                    </a:moveTo>
                    <a:lnTo>
                      <a:pt x="0" y="9"/>
                    </a:lnTo>
                    <a:lnTo>
                      <a:pt x="12" y="22"/>
                    </a:lnTo>
                    <a:lnTo>
                      <a:pt x="28" y="32"/>
                    </a:lnTo>
                    <a:lnTo>
                      <a:pt x="42" y="43"/>
                    </a:lnTo>
                    <a:lnTo>
                      <a:pt x="59" y="50"/>
                    </a:lnTo>
                    <a:lnTo>
                      <a:pt x="76" y="55"/>
                    </a:lnTo>
                    <a:lnTo>
                      <a:pt x="92" y="59"/>
                    </a:lnTo>
                    <a:lnTo>
                      <a:pt x="110" y="62"/>
                    </a:lnTo>
                    <a:lnTo>
                      <a:pt x="126" y="63"/>
                    </a:lnTo>
                    <a:lnTo>
                      <a:pt x="142" y="62"/>
                    </a:lnTo>
                    <a:lnTo>
                      <a:pt x="161" y="59"/>
                    </a:lnTo>
                    <a:lnTo>
                      <a:pt x="177" y="55"/>
                    </a:lnTo>
                    <a:lnTo>
                      <a:pt x="193" y="50"/>
                    </a:lnTo>
                    <a:lnTo>
                      <a:pt x="210" y="43"/>
                    </a:lnTo>
                    <a:lnTo>
                      <a:pt x="224" y="32"/>
                    </a:lnTo>
                    <a:lnTo>
                      <a:pt x="240" y="22"/>
                    </a:lnTo>
                    <a:lnTo>
                      <a:pt x="253" y="9"/>
                    </a:lnTo>
                    <a:lnTo>
                      <a:pt x="244" y="0"/>
                    </a:lnTo>
                    <a:lnTo>
                      <a:pt x="231" y="10"/>
                    </a:lnTo>
                    <a:lnTo>
                      <a:pt x="217" y="21"/>
                    </a:lnTo>
                    <a:lnTo>
                      <a:pt x="203" y="29"/>
                    </a:lnTo>
                    <a:lnTo>
                      <a:pt x="188" y="36"/>
                    </a:lnTo>
                    <a:lnTo>
                      <a:pt x="175" y="42"/>
                    </a:lnTo>
                    <a:lnTo>
                      <a:pt x="159" y="45"/>
                    </a:lnTo>
                    <a:lnTo>
                      <a:pt x="142" y="48"/>
                    </a:lnTo>
                    <a:lnTo>
                      <a:pt x="126" y="47"/>
                    </a:lnTo>
                    <a:lnTo>
                      <a:pt x="110" y="48"/>
                    </a:lnTo>
                    <a:lnTo>
                      <a:pt x="94" y="45"/>
                    </a:lnTo>
                    <a:lnTo>
                      <a:pt x="78" y="42"/>
                    </a:lnTo>
                    <a:lnTo>
                      <a:pt x="64" y="36"/>
                    </a:lnTo>
                    <a:lnTo>
                      <a:pt x="49" y="29"/>
                    </a:lnTo>
                    <a:lnTo>
                      <a:pt x="35" y="21"/>
                    </a:lnTo>
                    <a:lnTo>
                      <a:pt x="21" y="10"/>
                    </a:lnTo>
                    <a:lnTo>
                      <a:pt x="9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3" name="Freeform 2310">
                <a:extLst>
                  <a:ext uri="{FF2B5EF4-FFF2-40B4-BE49-F238E27FC236}">
                    <a16:creationId xmlns:a16="http://schemas.microsoft.com/office/drawing/2014/main" id="{C6A39DD0-7F52-4D3E-BA3E-3007653235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2815"/>
                <a:ext cx="32" cy="127"/>
              </a:xfrm>
              <a:custGeom>
                <a:avLst/>
                <a:gdLst>
                  <a:gd name="T0" fmla="*/ 0 w 65"/>
                  <a:gd name="T1" fmla="*/ 0 h 253"/>
                  <a:gd name="T2" fmla="*/ 0 w 65"/>
                  <a:gd name="T3" fmla="*/ 0 h 253"/>
                  <a:gd name="T4" fmla="*/ 0 w 65"/>
                  <a:gd name="T5" fmla="*/ 1 h 253"/>
                  <a:gd name="T6" fmla="*/ 0 w 65"/>
                  <a:gd name="T7" fmla="*/ 1 h 253"/>
                  <a:gd name="T8" fmla="*/ 0 w 65"/>
                  <a:gd name="T9" fmla="*/ 1 h 253"/>
                  <a:gd name="T10" fmla="*/ 0 w 65"/>
                  <a:gd name="T11" fmla="*/ 1 h 253"/>
                  <a:gd name="T12" fmla="*/ 0 w 65"/>
                  <a:gd name="T13" fmla="*/ 1 h 253"/>
                  <a:gd name="T14" fmla="*/ 0 w 65"/>
                  <a:gd name="T15" fmla="*/ 1 h 253"/>
                  <a:gd name="T16" fmla="*/ 0 w 65"/>
                  <a:gd name="T17" fmla="*/ 1 h 253"/>
                  <a:gd name="T18" fmla="*/ 0 w 65"/>
                  <a:gd name="T19" fmla="*/ 1 h 253"/>
                  <a:gd name="T20" fmla="*/ 0 w 65"/>
                  <a:gd name="T21" fmla="*/ 1 h 253"/>
                  <a:gd name="T22" fmla="*/ 0 w 65"/>
                  <a:gd name="T23" fmla="*/ 1 h 253"/>
                  <a:gd name="T24" fmla="*/ 0 w 65"/>
                  <a:gd name="T25" fmla="*/ 1 h 253"/>
                  <a:gd name="T26" fmla="*/ 0 w 65"/>
                  <a:gd name="T27" fmla="*/ 1 h 253"/>
                  <a:gd name="T28" fmla="*/ 0 w 65"/>
                  <a:gd name="T29" fmla="*/ 1 h 253"/>
                  <a:gd name="T30" fmla="*/ 0 w 65"/>
                  <a:gd name="T31" fmla="*/ 1 h 253"/>
                  <a:gd name="T32" fmla="*/ 0 w 65"/>
                  <a:gd name="T33" fmla="*/ 1 h 253"/>
                  <a:gd name="T34" fmla="*/ 0 w 65"/>
                  <a:gd name="T35" fmla="*/ 1 h 253"/>
                  <a:gd name="T36" fmla="*/ 0 w 65"/>
                  <a:gd name="T37" fmla="*/ 1 h 253"/>
                  <a:gd name="T38" fmla="*/ 0 w 65"/>
                  <a:gd name="T39" fmla="*/ 1 h 253"/>
                  <a:gd name="T40" fmla="*/ 0 w 65"/>
                  <a:gd name="T41" fmla="*/ 0 h 25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5"/>
                  <a:gd name="T64" fmla="*/ 0 h 253"/>
                  <a:gd name="T65" fmla="*/ 65 w 65"/>
                  <a:gd name="T66" fmla="*/ 253 h 25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5" h="253">
                    <a:moveTo>
                      <a:pt x="54" y="0"/>
                    </a:moveTo>
                    <a:lnTo>
                      <a:pt x="54" y="0"/>
                    </a:lnTo>
                    <a:lnTo>
                      <a:pt x="31" y="29"/>
                    </a:lnTo>
                    <a:lnTo>
                      <a:pt x="14" y="60"/>
                    </a:lnTo>
                    <a:lnTo>
                      <a:pt x="5" y="92"/>
                    </a:lnTo>
                    <a:lnTo>
                      <a:pt x="0" y="127"/>
                    </a:lnTo>
                    <a:lnTo>
                      <a:pt x="5" y="160"/>
                    </a:lnTo>
                    <a:lnTo>
                      <a:pt x="14" y="193"/>
                    </a:lnTo>
                    <a:lnTo>
                      <a:pt x="31" y="224"/>
                    </a:lnTo>
                    <a:lnTo>
                      <a:pt x="56" y="253"/>
                    </a:lnTo>
                    <a:lnTo>
                      <a:pt x="65" y="244"/>
                    </a:lnTo>
                    <a:lnTo>
                      <a:pt x="43" y="218"/>
                    </a:lnTo>
                    <a:lnTo>
                      <a:pt x="28" y="189"/>
                    </a:lnTo>
                    <a:lnTo>
                      <a:pt x="19" y="158"/>
                    </a:lnTo>
                    <a:lnTo>
                      <a:pt x="16" y="127"/>
                    </a:lnTo>
                    <a:lnTo>
                      <a:pt x="19" y="94"/>
                    </a:lnTo>
                    <a:lnTo>
                      <a:pt x="28" y="64"/>
                    </a:lnTo>
                    <a:lnTo>
                      <a:pt x="43" y="36"/>
                    </a:lnTo>
                    <a:lnTo>
                      <a:pt x="64" y="9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4" name="Freeform 2311">
                <a:extLst>
                  <a:ext uri="{FF2B5EF4-FFF2-40B4-BE49-F238E27FC236}">
                    <a16:creationId xmlns:a16="http://schemas.microsoft.com/office/drawing/2014/main" id="{117ED879-E791-4511-A90C-7F6B183995B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16" y="2474"/>
                <a:ext cx="809" cy="808"/>
              </a:xfrm>
              <a:custGeom>
                <a:avLst/>
                <a:gdLst>
                  <a:gd name="T0" fmla="*/ 1 w 1617"/>
                  <a:gd name="T1" fmla="*/ 3 h 1616"/>
                  <a:gd name="T2" fmla="*/ 1 w 1617"/>
                  <a:gd name="T3" fmla="*/ 3 h 1616"/>
                  <a:gd name="T4" fmla="*/ 1 w 1617"/>
                  <a:gd name="T5" fmla="*/ 2 h 1616"/>
                  <a:gd name="T6" fmla="*/ 1 w 1617"/>
                  <a:gd name="T7" fmla="*/ 2 h 1616"/>
                  <a:gd name="T8" fmla="*/ 2 w 1617"/>
                  <a:gd name="T9" fmla="*/ 1 h 1616"/>
                  <a:gd name="T10" fmla="*/ 2 w 1617"/>
                  <a:gd name="T11" fmla="*/ 1 h 1616"/>
                  <a:gd name="T12" fmla="*/ 3 w 1617"/>
                  <a:gd name="T13" fmla="*/ 1 h 1616"/>
                  <a:gd name="T14" fmla="*/ 3 w 1617"/>
                  <a:gd name="T15" fmla="*/ 1 h 1616"/>
                  <a:gd name="T16" fmla="*/ 4 w 1617"/>
                  <a:gd name="T17" fmla="*/ 1 h 1616"/>
                  <a:gd name="T18" fmla="*/ 5 w 1617"/>
                  <a:gd name="T19" fmla="*/ 1 h 1616"/>
                  <a:gd name="T20" fmla="*/ 5 w 1617"/>
                  <a:gd name="T21" fmla="*/ 1 h 1616"/>
                  <a:gd name="T22" fmla="*/ 6 w 1617"/>
                  <a:gd name="T23" fmla="*/ 1 h 1616"/>
                  <a:gd name="T24" fmla="*/ 6 w 1617"/>
                  <a:gd name="T25" fmla="*/ 2 h 1616"/>
                  <a:gd name="T26" fmla="*/ 7 w 1617"/>
                  <a:gd name="T27" fmla="*/ 2 h 1616"/>
                  <a:gd name="T28" fmla="*/ 7 w 1617"/>
                  <a:gd name="T29" fmla="*/ 3 h 1616"/>
                  <a:gd name="T30" fmla="*/ 7 w 1617"/>
                  <a:gd name="T31" fmla="*/ 3 h 1616"/>
                  <a:gd name="T32" fmla="*/ 7 w 1617"/>
                  <a:gd name="T33" fmla="*/ 4 h 1616"/>
                  <a:gd name="T34" fmla="*/ 7 w 1617"/>
                  <a:gd name="T35" fmla="*/ 5 h 1616"/>
                  <a:gd name="T36" fmla="*/ 6 w 1617"/>
                  <a:gd name="T37" fmla="*/ 5 h 1616"/>
                  <a:gd name="T38" fmla="*/ 6 w 1617"/>
                  <a:gd name="T39" fmla="*/ 6 h 1616"/>
                  <a:gd name="T40" fmla="*/ 6 w 1617"/>
                  <a:gd name="T41" fmla="*/ 6 h 1616"/>
                  <a:gd name="T42" fmla="*/ 5 w 1617"/>
                  <a:gd name="T43" fmla="*/ 7 h 1616"/>
                  <a:gd name="T44" fmla="*/ 4 w 1617"/>
                  <a:gd name="T45" fmla="*/ 7 h 1616"/>
                  <a:gd name="T46" fmla="*/ 4 w 1617"/>
                  <a:gd name="T47" fmla="*/ 7 h 1616"/>
                  <a:gd name="T48" fmla="*/ 3 w 1617"/>
                  <a:gd name="T49" fmla="*/ 7 h 1616"/>
                  <a:gd name="T50" fmla="*/ 3 w 1617"/>
                  <a:gd name="T51" fmla="*/ 7 h 1616"/>
                  <a:gd name="T52" fmla="*/ 2 w 1617"/>
                  <a:gd name="T53" fmla="*/ 6 h 1616"/>
                  <a:gd name="T54" fmla="*/ 2 w 1617"/>
                  <a:gd name="T55" fmla="*/ 6 h 1616"/>
                  <a:gd name="T56" fmla="*/ 1 w 1617"/>
                  <a:gd name="T57" fmla="*/ 6 h 1616"/>
                  <a:gd name="T58" fmla="*/ 1 w 1617"/>
                  <a:gd name="T59" fmla="*/ 5 h 1616"/>
                  <a:gd name="T60" fmla="*/ 1 w 1617"/>
                  <a:gd name="T61" fmla="*/ 4 h 1616"/>
                  <a:gd name="T62" fmla="*/ 1 w 1617"/>
                  <a:gd name="T63" fmla="*/ 4 h 1616"/>
                  <a:gd name="T64" fmla="*/ 1 w 1617"/>
                  <a:gd name="T65" fmla="*/ 3 h 1616"/>
                  <a:gd name="T66" fmla="*/ 2 w 1617"/>
                  <a:gd name="T67" fmla="*/ 2 h 1616"/>
                  <a:gd name="T68" fmla="*/ 2 w 1617"/>
                  <a:gd name="T69" fmla="*/ 2 h 1616"/>
                  <a:gd name="T70" fmla="*/ 3 w 1617"/>
                  <a:gd name="T71" fmla="*/ 1 h 1616"/>
                  <a:gd name="T72" fmla="*/ 4 w 1617"/>
                  <a:gd name="T73" fmla="*/ 1 h 1616"/>
                  <a:gd name="T74" fmla="*/ 5 w 1617"/>
                  <a:gd name="T75" fmla="*/ 2 h 1616"/>
                  <a:gd name="T76" fmla="*/ 6 w 1617"/>
                  <a:gd name="T77" fmla="*/ 2 h 1616"/>
                  <a:gd name="T78" fmla="*/ 6 w 1617"/>
                  <a:gd name="T79" fmla="*/ 3 h 1616"/>
                  <a:gd name="T80" fmla="*/ 6 w 1617"/>
                  <a:gd name="T81" fmla="*/ 4 h 1616"/>
                  <a:gd name="T82" fmla="*/ 6 w 1617"/>
                  <a:gd name="T83" fmla="*/ 5 h 1616"/>
                  <a:gd name="T84" fmla="*/ 5 w 1617"/>
                  <a:gd name="T85" fmla="*/ 6 h 1616"/>
                  <a:gd name="T86" fmla="*/ 4 w 1617"/>
                  <a:gd name="T87" fmla="*/ 6 h 1616"/>
                  <a:gd name="T88" fmla="*/ 3 w 1617"/>
                  <a:gd name="T89" fmla="*/ 6 h 1616"/>
                  <a:gd name="T90" fmla="*/ 2 w 1617"/>
                  <a:gd name="T91" fmla="*/ 6 h 1616"/>
                  <a:gd name="T92" fmla="*/ 2 w 1617"/>
                  <a:gd name="T93" fmla="*/ 5 h 1616"/>
                  <a:gd name="T94" fmla="*/ 1 w 1617"/>
                  <a:gd name="T95" fmla="*/ 4 h 161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617"/>
                  <a:gd name="T145" fmla="*/ 0 h 1616"/>
                  <a:gd name="T146" fmla="*/ 1617 w 1617"/>
                  <a:gd name="T147" fmla="*/ 1616 h 161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617" h="1616">
                    <a:moveTo>
                      <a:pt x="0" y="810"/>
                    </a:moveTo>
                    <a:lnTo>
                      <a:pt x="1" y="768"/>
                    </a:lnTo>
                    <a:lnTo>
                      <a:pt x="3" y="727"/>
                    </a:lnTo>
                    <a:lnTo>
                      <a:pt x="9" y="686"/>
                    </a:lnTo>
                    <a:lnTo>
                      <a:pt x="16" y="647"/>
                    </a:lnTo>
                    <a:lnTo>
                      <a:pt x="25" y="608"/>
                    </a:lnTo>
                    <a:lnTo>
                      <a:pt x="35" y="570"/>
                    </a:lnTo>
                    <a:lnTo>
                      <a:pt x="48" y="532"/>
                    </a:lnTo>
                    <a:lnTo>
                      <a:pt x="63" y="495"/>
                    </a:lnTo>
                    <a:lnTo>
                      <a:pt x="79" y="459"/>
                    </a:lnTo>
                    <a:lnTo>
                      <a:pt x="96" y="425"/>
                    </a:lnTo>
                    <a:lnTo>
                      <a:pt x="116" y="390"/>
                    </a:lnTo>
                    <a:lnTo>
                      <a:pt x="137" y="358"/>
                    </a:lnTo>
                    <a:lnTo>
                      <a:pt x="160" y="326"/>
                    </a:lnTo>
                    <a:lnTo>
                      <a:pt x="183" y="295"/>
                    </a:lnTo>
                    <a:lnTo>
                      <a:pt x="208" y="266"/>
                    </a:lnTo>
                    <a:lnTo>
                      <a:pt x="236" y="237"/>
                    </a:lnTo>
                    <a:lnTo>
                      <a:pt x="263" y="211"/>
                    </a:lnTo>
                    <a:lnTo>
                      <a:pt x="292" y="185"/>
                    </a:lnTo>
                    <a:lnTo>
                      <a:pt x="323" y="161"/>
                    </a:lnTo>
                    <a:lnTo>
                      <a:pt x="354" y="138"/>
                    </a:lnTo>
                    <a:lnTo>
                      <a:pt x="388" y="117"/>
                    </a:lnTo>
                    <a:lnTo>
                      <a:pt x="421" y="98"/>
                    </a:lnTo>
                    <a:lnTo>
                      <a:pt x="456" y="79"/>
                    </a:lnTo>
                    <a:lnTo>
                      <a:pt x="491" y="63"/>
                    </a:lnTo>
                    <a:lnTo>
                      <a:pt x="528" y="49"/>
                    </a:lnTo>
                    <a:lnTo>
                      <a:pt x="566" y="35"/>
                    </a:lnTo>
                    <a:lnTo>
                      <a:pt x="604" y="25"/>
                    </a:lnTo>
                    <a:lnTo>
                      <a:pt x="643" y="16"/>
                    </a:lnTo>
                    <a:lnTo>
                      <a:pt x="683" y="9"/>
                    </a:lnTo>
                    <a:lnTo>
                      <a:pt x="723" y="3"/>
                    </a:lnTo>
                    <a:lnTo>
                      <a:pt x="764" y="1"/>
                    </a:lnTo>
                    <a:lnTo>
                      <a:pt x="806" y="0"/>
                    </a:lnTo>
                    <a:lnTo>
                      <a:pt x="847" y="1"/>
                    </a:lnTo>
                    <a:lnTo>
                      <a:pt x="889" y="3"/>
                    </a:lnTo>
                    <a:lnTo>
                      <a:pt x="930" y="9"/>
                    </a:lnTo>
                    <a:lnTo>
                      <a:pt x="971" y="16"/>
                    </a:lnTo>
                    <a:lnTo>
                      <a:pt x="1010" y="25"/>
                    </a:lnTo>
                    <a:lnTo>
                      <a:pt x="1048" y="35"/>
                    </a:lnTo>
                    <a:lnTo>
                      <a:pt x="1086" y="48"/>
                    </a:lnTo>
                    <a:lnTo>
                      <a:pt x="1123" y="63"/>
                    </a:lnTo>
                    <a:lnTo>
                      <a:pt x="1158" y="79"/>
                    </a:lnTo>
                    <a:lnTo>
                      <a:pt x="1194" y="98"/>
                    </a:lnTo>
                    <a:lnTo>
                      <a:pt x="1227" y="117"/>
                    </a:lnTo>
                    <a:lnTo>
                      <a:pt x="1261" y="138"/>
                    </a:lnTo>
                    <a:lnTo>
                      <a:pt x="1292" y="161"/>
                    </a:lnTo>
                    <a:lnTo>
                      <a:pt x="1323" y="184"/>
                    </a:lnTo>
                    <a:lnTo>
                      <a:pt x="1352" y="211"/>
                    </a:lnTo>
                    <a:lnTo>
                      <a:pt x="1381" y="237"/>
                    </a:lnTo>
                    <a:lnTo>
                      <a:pt x="1407" y="265"/>
                    </a:lnTo>
                    <a:lnTo>
                      <a:pt x="1432" y="295"/>
                    </a:lnTo>
                    <a:lnTo>
                      <a:pt x="1457" y="325"/>
                    </a:lnTo>
                    <a:lnTo>
                      <a:pt x="1478" y="357"/>
                    </a:lnTo>
                    <a:lnTo>
                      <a:pt x="1500" y="390"/>
                    </a:lnTo>
                    <a:lnTo>
                      <a:pt x="1519" y="424"/>
                    </a:lnTo>
                    <a:lnTo>
                      <a:pt x="1537" y="458"/>
                    </a:lnTo>
                    <a:lnTo>
                      <a:pt x="1553" y="494"/>
                    </a:lnTo>
                    <a:lnTo>
                      <a:pt x="1568" y="531"/>
                    </a:lnTo>
                    <a:lnTo>
                      <a:pt x="1581" y="569"/>
                    </a:lnTo>
                    <a:lnTo>
                      <a:pt x="1591" y="607"/>
                    </a:lnTo>
                    <a:lnTo>
                      <a:pt x="1601" y="646"/>
                    </a:lnTo>
                    <a:lnTo>
                      <a:pt x="1607" y="685"/>
                    </a:lnTo>
                    <a:lnTo>
                      <a:pt x="1612" y="726"/>
                    </a:lnTo>
                    <a:lnTo>
                      <a:pt x="1616" y="767"/>
                    </a:lnTo>
                    <a:lnTo>
                      <a:pt x="1617" y="809"/>
                    </a:lnTo>
                    <a:lnTo>
                      <a:pt x="1616" y="850"/>
                    </a:lnTo>
                    <a:lnTo>
                      <a:pt x="1612" y="890"/>
                    </a:lnTo>
                    <a:lnTo>
                      <a:pt x="1607" y="931"/>
                    </a:lnTo>
                    <a:lnTo>
                      <a:pt x="1601" y="971"/>
                    </a:lnTo>
                    <a:lnTo>
                      <a:pt x="1591" y="1010"/>
                    </a:lnTo>
                    <a:lnTo>
                      <a:pt x="1581" y="1048"/>
                    </a:lnTo>
                    <a:lnTo>
                      <a:pt x="1568" y="1086"/>
                    </a:lnTo>
                    <a:lnTo>
                      <a:pt x="1553" y="1122"/>
                    </a:lnTo>
                    <a:lnTo>
                      <a:pt x="1537" y="1158"/>
                    </a:lnTo>
                    <a:lnTo>
                      <a:pt x="1520" y="1193"/>
                    </a:lnTo>
                    <a:lnTo>
                      <a:pt x="1500" y="1227"/>
                    </a:lnTo>
                    <a:lnTo>
                      <a:pt x="1478" y="1259"/>
                    </a:lnTo>
                    <a:lnTo>
                      <a:pt x="1457" y="1291"/>
                    </a:lnTo>
                    <a:lnTo>
                      <a:pt x="1432" y="1321"/>
                    </a:lnTo>
                    <a:lnTo>
                      <a:pt x="1407" y="1351"/>
                    </a:lnTo>
                    <a:lnTo>
                      <a:pt x="1381" y="1379"/>
                    </a:lnTo>
                    <a:lnTo>
                      <a:pt x="1352" y="1405"/>
                    </a:lnTo>
                    <a:lnTo>
                      <a:pt x="1323" y="1432"/>
                    </a:lnTo>
                    <a:lnTo>
                      <a:pt x="1292" y="1455"/>
                    </a:lnTo>
                    <a:lnTo>
                      <a:pt x="1261" y="1478"/>
                    </a:lnTo>
                    <a:lnTo>
                      <a:pt x="1227" y="1499"/>
                    </a:lnTo>
                    <a:lnTo>
                      <a:pt x="1194" y="1518"/>
                    </a:lnTo>
                    <a:lnTo>
                      <a:pt x="1159" y="1537"/>
                    </a:lnTo>
                    <a:lnTo>
                      <a:pt x="1123" y="1553"/>
                    </a:lnTo>
                    <a:lnTo>
                      <a:pt x="1086" y="1567"/>
                    </a:lnTo>
                    <a:lnTo>
                      <a:pt x="1049" y="1579"/>
                    </a:lnTo>
                    <a:lnTo>
                      <a:pt x="1010" y="1591"/>
                    </a:lnTo>
                    <a:lnTo>
                      <a:pt x="971" y="1600"/>
                    </a:lnTo>
                    <a:lnTo>
                      <a:pt x="930" y="1607"/>
                    </a:lnTo>
                    <a:lnTo>
                      <a:pt x="890" y="1612"/>
                    </a:lnTo>
                    <a:lnTo>
                      <a:pt x="848" y="1615"/>
                    </a:lnTo>
                    <a:lnTo>
                      <a:pt x="807" y="1616"/>
                    </a:lnTo>
                    <a:lnTo>
                      <a:pt x="765" y="1615"/>
                    </a:lnTo>
                    <a:lnTo>
                      <a:pt x="724" y="1612"/>
                    </a:lnTo>
                    <a:lnTo>
                      <a:pt x="684" y="1607"/>
                    </a:lnTo>
                    <a:lnTo>
                      <a:pt x="645" y="1599"/>
                    </a:lnTo>
                    <a:lnTo>
                      <a:pt x="605" y="1591"/>
                    </a:lnTo>
                    <a:lnTo>
                      <a:pt x="567" y="1579"/>
                    </a:lnTo>
                    <a:lnTo>
                      <a:pt x="529" y="1567"/>
                    </a:lnTo>
                    <a:lnTo>
                      <a:pt x="492" y="1552"/>
                    </a:lnTo>
                    <a:lnTo>
                      <a:pt x="457" y="1536"/>
                    </a:lnTo>
                    <a:lnTo>
                      <a:pt x="422" y="1518"/>
                    </a:lnTo>
                    <a:lnTo>
                      <a:pt x="389" y="1499"/>
                    </a:lnTo>
                    <a:lnTo>
                      <a:pt x="355" y="1478"/>
                    </a:lnTo>
                    <a:lnTo>
                      <a:pt x="324" y="1455"/>
                    </a:lnTo>
                    <a:lnTo>
                      <a:pt x="293" y="1432"/>
                    </a:lnTo>
                    <a:lnTo>
                      <a:pt x="264" y="1407"/>
                    </a:lnTo>
                    <a:lnTo>
                      <a:pt x="237" y="1379"/>
                    </a:lnTo>
                    <a:lnTo>
                      <a:pt x="210" y="1351"/>
                    </a:lnTo>
                    <a:lnTo>
                      <a:pt x="185" y="1322"/>
                    </a:lnTo>
                    <a:lnTo>
                      <a:pt x="161" y="1291"/>
                    </a:lnTo>
                    <a:lnTo>
                      <a:pt x="138" y="1260"/>
                    </a:lnTo>
                    <a:lnTo>
                      <a:pt x="117" y="1227"/>
                    </a:lnTo>
                    <a:lnTo>
                      <a:pt x="97" y="1193"/>
                    </a:lnTo>
                    <a:lnTo>
                      <a:pt x="80" y="1159"/>
                    </a:lnTo>
                    <a:lnTo>
                      <a:pt x="64" y="1123"/>
                    </a:lnTo>
                    <a:lnTo>
                      <a:pt x="49" y="1086"/>
                    </a:lnTo>
                    <a:lnTo>
                      <a:pt x="36" y="1049"/>
                    </a:lnTo>
                    <a:lnTo>
                      <a:pt x="25" y="1011"/>
                    </a:lnTo>
                    <a:lnTo>
                      <a:pt x="17" y="972"/>
                    </a:lnTo>
                    <a:lnTo>
                      <a:pt x="9" y="932"/>
                    </a:lnTo>
                    <a:lnTo>
                      <a:pt x="4" y="892"/>
                    </a:lnTo>
                    <a:lnTo>
                      <a:pt x="1" y="851"/>
                    </a:lnTo>
                    <a:lnTo>
                      <a:pt x="0" y="810"/>
                    </a:lnTo>
                    <a:close/>
                    <a:moveTo>
                      <a:pt x="185" y="807"/>
                    </a:moveTo>
                    <a:lnTo>
                      <a:pt x="188" y="744"/>
                    </a:lnTo>
                    <a:lnTo>
                      <a:pt x="198" y="683"/>
                    </a:lnTo>
                    <a:lnTo>
                      <a:pt x="213" y="624"/>
                    </a:lnTo>
                    <a:lnTo>
                      <a:pt x="233" y="567"/>
                    </a:lnTo>
                    <a:lnTo>
                      <a:pt x="260" y="512"/>
                    </a:lnTo>
                    <a:lnTo>
                      <a:pt x="291" y="461"/>
                    </a:lnTo>
                    <a:lnTo>
                      <a:pt x="327" y="413"/>
                    </a:lnTo>
                    <a:lnTo>
                      <a:pt x="367" y="368"/>
                    </a:lnTo>
                    <a:lnTo>
                      <a:pt x="411" y="328"/>
                    </a:lnTo>
                    <a:lnTo>
                      <a:pt x="459" y="292"/>
                    </a:lnTo>
                    <a:lnTo>
                      <a:pt x="511" y="261"/>
                    </a:lnTo>
                    <a:lnTo>
                      <a:pt x="565" y="234"/>
                    </a:lnTo>
                    <a:lnTo>
                      <a:pt x="623" y="213"/>
                    </a:lnTo>
                    <a:lnTo>
                      <a:pt x="683" y="197"/>
                    </a:lnTo>
                    <a:lnTo>
                      <a:pt x="745" y="188"/>
                    </a:lnTo>
                    <a:lnTo>
                      <a:pt x="808" y="184"/>
                    </a:lnTo>
                    <a:lnTo>
                      <a:pt x="873" y="188"/>
                    </a:lnTo>
                    <a:lnTo>
                      <a:pt x="934" y="197"/>
                    </a:lnTo>
                    <a:lnTo>
                      <a:pt x="994" y="212"/>
                    </a:lnTo>
                    <a:lnTo>
                      <a:pt x="1051" y="234"/>
                    </a:lnTo>
                    <a:lnTo>
                      <a:pt x="1106" y="260"/>
                    </a:lnTo>
                    <a:lnTo>
                      <a:pt x="1157" y="291"/>
                    </a:lnTo>
                    <a:lnTo>
                      <a:pt x="1205" y="327"/>
                    </a:lnTo>
                    <a:lnTo>
                      <a:pt x="1249" y="367"/>
                    </a:lnTo>
                    <a:lnTo>
                      <a:pt x="1290" y="412"/>
                    </a:lnTo>
                    <a:lnTo>
                      <a:pt x="1325" y="459"/>
                    </a:lnTo>
                    <a:lnTo>
                      <a:pt x="1356" y="511"/>
                    </a:lnTo>
                    <a:lnTo>
                      <a:pt x="1383" y="565"/>
                    </a:lnTo>
                    <a:lnTo>
                      <a:pt x="1404" y="623"/>
                    </a:lnTo>
                    <a:lnTo>
                      <a:pt x="1419" y="682"/>
                    </a:lnTo>
                    <a:lnTo>
                      <a:pt x="1428" y="744"/>
                    </a:lnTo>
                    <a:lnTo>
                      <a:pt x="1431" y="807"/>
                    </a:lnTo>
                    <a:lnTo>
                      <a:pt x="1428" y="871"/>
                    </a:lnTo>
                    <a:lnTo>
                      <a:pt x="1419" y="933"/>
                    </a:lnTo>
                    <a:lnTo>
                      <a:pt x="1404" y="992"/>
                    </a:lnTo>
                    <a:lnTo>
                      <a:pt x="1383" y="1049"/>
                    </a:lnTo>
                    <a:lnTo>
                      <a:pt x="1356" y="1104"/>
                    </a:lnTo>
                    <a:lnTo>
                      <a:pt x="1325" y="1155"/>
                    </a:lnTo>
                    <a:lnTo>
                      <a:pt x="1290" y="1203"/>
                    </a:lnTo>
                    <a:lnTo>
                      <a:pt x="1250" y="1248"/>
                    </a:lnTo>
                    <a:lnTo>
                      <a:pt x="1205" y="1288"/>
                    </a:lnTo>
                    <a:lnTo>
                      <a:pt x="1158" y="1324"/>
                    </a:lnTo>
                    <a:lnTo>
                      <a:pt x="1106" y="1355"/>
                    </a:lnTo>
                    <a:lnTo>
                      <a:pt x="1052" y="1381"/>
                    </a:lnTo>
                    <a:lnTo>
                      <a:pt x="995" y="1402"/>
                    </a:lnTo>
                    <a:lnTo>
                      <a:pt x="935" y="1417"/>
                    </a:lnTo>
                    <a:lnTo>
                      <a:pt x="873" y="1426"/>
                    </a:lnTo>
                    <a:lnTo>
                      <a:pt x="809" y="1430"/>
                    </a:lnTo>
                    <a:lnTo>
                      <a:pt x="746" y="1426"/>
                    </a:lnTo>
                    <a:lnTo>
                      <a:pt x="684" y="1417"/>
                    </a:lnTo>
                    <a:lnTo>
                      <a:pt x="624" y="1402"/>
                    </a:lnTo>
                    <a:lnTo>
                      <a:pt x="567" y="1381"/>
                    </a:lnTo>
                    <a:lnTo>
                      <a:pt x="513" y="1355"/>
                    </a:lnTo>
                    <a:lnTo>
                      <a:pt x="461" y="1324"/>
                    </a:lnTo>
                    <a:lnTo>
                      <a:pt x="413" y="1288"/>
                    </a:lnTo>
                    <a:lnTo>
                      <a:pt x="369" y="1248"/>
                    </a:lnTo>
                    <a:lnTo>
                      <a:pt x="329" y="1203"/>
                    </a:lnTo>
                    <a:lnTo>
                      <a:pt x="293" y="1155"/>
                    </a:lnTo>
                    <a:lnTo>
                      <a:pt x="262" y="1104"/>
                    </a:lnTo>
                    <a:lnTo>
                      <a:pt x="236" y="1049"/>
                    </a:lnTo>
                    <a:lnTo>
                      <a:pt x="214" y="992"/>
                    </a:lnTo>
                    <a:lnTo>
                      <a:pt x="199" y="933"/>
                    </a:lnTo>
                    <a:lnTo>
                      <a:pt x="188" y="871"/>
                    </a:lnTo>
                    <a:lnTo>
                      <a:pt x="185" y="807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5" name="Freeform 2312">
                <a:extLst>
                  <a:ext uri="{FF2B5EF4-FFF2-40B4-BE49-F238E27FC236}">
                    <a16:creationId xmlns:a16="http://schemas.microsoft.com/office/drawing/2014/main" id="{E8BB89D4-76EF-43C9-AE64-4B4C5829256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18" y="2476"/>
                <a:ext cx="804" cy="804"/>
              </a:xfrm>
              <a:custGeom>
                <a:avLst/>
                <a:gdLst>
                  <a:gd name="T0" fmla="*/ 6 w 1608"/>
                  <a:gd name="T1" fmla="*/ 3 h 1609"/>
                  <a:gd name="T2" fmla="*/ 6 w 1608"/>
                  <a:gd name="T3" fmla="*/ 4 h 1609"/>
                  <a:gd name="T4" fmla="*/ 5 w 1608"/>
                  <a:gd name="T5" fmla="*/ 5 h 1609"/>
                  <a:gd name="T6" fmla="*/ 4 w 1608"/>
                  <a:gd name="T7" fmla="*/ 5 h 1609"/>
                  <a:gd name="T8" fmla="*/ 3 w 1608"/>
                  <a:gd name="T9" fmla="*/ 5 h 1609"/>
                  <a:gd name="T10" fmla="*/ 2 w 1608"/>
                  <a:gd name="T11" fmla="*/ 5 h 1609"/>
                  <a:gd name="T12" fmla="*/ 1 w 1608"/>
                  <a:gd name="T13" fmla="*/ 4 h 1609"/>
                  <a:gd name="T14" fmla="*/ 1 w 1608"/>
                  <a:gd name="T15" fmla="*/ 3 h 1609"/>
                  <a:gd name="T16" fmla="*/ 1 w 1608"/>
                  <a:gd name="T17" fmla="*/ 2 h 1609"/>
                  <a:gd name="T18" fmla="*/ 2 w 1608"/>
                  <a:gd name="T19" fmla="*/ 1 h 1609"/>
                  <a:gd name="T20" fmla="*/ 2 w 1608"/>
                  <a:gd name="T21" fmla="*/ 0 h 1609"/>
                  <a:gd name="T22" fmla="*/ 3 w 1608"/>
                  <a:gd name="T23" fmla="*/ 0 h 1609"/>
                  <a:gd name="T24" fmla="*/ 4 w 1608"/>
                  <a:gd name="T25" fmla="*/ 0 h 1609"/>
                  <a:gd name="T26" fmla="*/ 5 w 1608"/>
                  <a:gd name="T27" fmla="*/ 1 h 1609"/>
                  <a:gd name="T28" fmla="*/ 6 w 1608"/>
                  <a:gd name="T29" fmla="*/ 1 h 1609"/>
                  <a:gd name="T30" fmla="*/ 6 w 1608"/>
                  <a:gd name="T31" fmla="*/ 2 h 1609"/>
                  <a:gd name="T32" fmla="*/ 1 w 1608"/>
                  <a:gd name="T33" fmla="*/ 2 h 1609"/>
                  <a:gd name="T34" fmla="*/ 1 w 1608"/>
                  <a:gd name="T35" fmla="*/ 2 h 1609"/>
                  <a:gd name="T36" fmla="*/ 1 w 1608"/>
                  <a:gd name="T37" fmla="*/ 1 h 1609"/>
                  <a:gd name="T38" fmla="*/ 1 w 1608"/>
                  <a:gd name="T39" fmla="*/ 1 h 1609"/>
                  <a:gd name="T40" fmla="*/ 2 w 1608"/>
                  <a:gd name="T41" fmla="*/ 0 h 1609"/>
                  <a:gd name="T42" fmla="*/ 2 w 1608"/>
                  <a:gd name="T43" fmla="*/ 0 h 1609"/>
                  <a:gd name="T44" fmla="*/ 3 w 1608"/>
                  <a:gd name="T45" fmla="*/ 0 h 1609"/>
                  <a:gd name="T46" fmla="*/ 3 w 1608"/>
                  <a:gd name="T47" fmla="*/ 0 h 1609"/>
                  <a:gd name="T48" fmla="*/ 4 w 1608"/>
                  <a:gd name="T49" fmla="*/ 0 h 1609"/>
                  <a:gd name="T50" fmla="*/ 5 w 1608"/>
                  <a:gd name="T51" fmla="*/ 0 h 1609"/>
                  <a:gd name="T52" fmla="*/ 5 w 1608"/>
                  <a:gd name="T53" fmla="*/ 0 h 1609"/>
                  <a:gd name="T54" fmla="*/ 6 w 1608"/>
                  <a:gd name="T55" fmla="*/ 0 h 1609"/>
                  <a:gd name="T56" fmla="*/ 6 w 1608"/>
                  <a:gd name="T57" fmla="*/ 1 h 1609"/>
                  <a:gd name="T58" fmla="*/ 6 w 1608"/>
                  <a:gd name="T59" fmla="*/ 1 h 1609"/>
                  <a:gd name="T60" fmla="*/ 7 w 1608"/>
                  <a:gd name="T61" fmla="*/ 2 h 1609"/>
                  <a:gd name="T62" fmla="*/ 7 w 1608"/>
                  <a:gd name="T63" fmla="*/ 2 h 1609"/>
                  <a:gd name="T64" fmla="*/ 7 w 1608"/>
                  <a:gd name="T65" fmla="*/ 3 h 1609"/>
                  <a:gd name="T66" fmla="*/ 7 w 1608"/>
                  <a:gd name="T67" fmla="*/ 4 h 1609"/>
                  <a:gd name="T68" fmla="*/ 6 w 1608"/>
                  <a:gd name="T69" fmla="*/ 4 h 1609"/>
                  <a:gd name="T70" fmla="*/ 6 w 1608"/>
                  <a:gd name="T71" fmla="*/ 5 h 1609"/>
                  <a:gd name="T72" fmla="*/ 6 w 1608"/>
                  <a:gd name="T73" fmla="*/ 5 h 1609"/>
                  <a:gd name="T74" fmla="*/ 5 w 1608"/>
                  <a:gd name="T75" fmla="*/ 5 h 1609"/>
                  <a:gd name="T76" fmla="*/ 5 w 1608"/>
                  <a:gd name="T77" fmla="*/ 6 h 1609"/>
                  <a:gd name="T78" fmla="*/ 4 w 1608"/>
                  <a:gd name="T79" fmla="*/ 6 h 1609"/>
                  <a:gd name="T80" fmla="*/ 3 w 1608"/>
                  <a:gd name="T81" fmla="*/ 6 h 1609"/>
                  <a:gd name="T82" fmla="*/ 3 w 1608"/>
                  <a:gd name="T83" fmla="*/ 6 h 1609"/>
                  <a:gd name="T84" fmla="*/ 2 w 1608"/>
                  <a:gd name="T85" fmla="*/ 5 h 1609"/>
                  <a:gd name="T86" fmla="*/ 2 w 1608"/>
                  <a:gd name="T87" fmla="*/ 5 h 1609"/>
                  <a:gd name="T88" fmla="*/ 1 w 1608"/>
                  <a:gd name="T89" fmla="*/ 5 h 1609"/>
                  <a:gd name="T90" fmla="*/ 1 w 1608"/>
                  <a:gd name="T91" fmla="*/ 4 h 1609"/>
                  <a:gd name="T92" fmla="*/ 1 w 1608"/>
                  <a:gd name="T93" fmla="*/ 4 h 1609"/>
                  <a:gd name="T94" fmla="*/ 1 w 1608"/>
                  <a:gd name="T95" fmla="*/ 3 h 160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608"/>
                  <a:gd name="T145" fmla="*/ 0 h 1609"/>
                  <a:gd name="T146" fmla="*/ 1608 w 1608"/>
                  <a:gd name="T147" fmla="*/ 1609 h 160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608" h="1609">
                    <a:moveTo>
                      <a:pt x="1431" y="806"/>
                    </a:moveTo>
                    <a:lnTo>
                      <a:pt x="1427" y="869"/>
                    </a:lnTo>
                    <a:lnTo>
                      <a:pt x="1418" y="931"/>
                    </a:lnTo>
                    <a:lnTo>
                      <a:pt x="1403" y="991"/>
                    </a:lnTo>
                    <a:lnTo>
                      <a:pt x="1381" y="1049"/>
                    </a:lnTo>
                    <a:lnTo>
                      <a:pt x="1355" y="1103"/>
                    </a:lnTo>
                    <a:lnTo>
                      <a:pt x="1323" y="1155"/>
                    </a:lnTo>
                    <a:lnTo>
                      <a:pt x="1288" y="1203"/>
                    </a:lnTo>
                    <a:lnTo>
                      <a:pt x="1247" y="1248"/>
                    </a:lnTo>
                    <a:lnTo>
                      <a:pt x="1202" y="1288"/>
                    </a:lnTo>
                    <a:lnTo>
                      <a:pt x="1154" y="1325"/>
                    </a:lnTo>
                    <a:lnTo>
                      <a:pt x="1103" y="1356"/>
                    </a:lnTo>
                    <a:lnTo>
                      <a:pt x="1048" y="1383"/>
                    </a:lnTo>
                    <a:lnTo>
                      <a:pt x="991" y="1405"/>
                    </a:lnTo>
                    <a:lnTo>
                      <a:pt x="931" y="1420"/>
                    </a:lnTo>
                    <a:lnTo>
                      <a:pt x="868" y="1429"/>
                    </a:lnTo>
                    <a:lnTo>
                      <a:pt x="804" y="1432"/>
                    </a:lnTo>
                    <a:lnTo>
                      <a:pt x="739" y="1429"/>
                    </a:lnTo>
                    <a:lnTo>
                      <a:pt x="677" y="1420"/>
                    </a:lnTo>
                    <a:lnTo>
                      <a:pt x="617" y="1404"/>
                    </a:lnTo>
                    <a:lnTo>
                      <a:pt x="560" y="1383"/>
                    </a:lnTo>
                    <a:lnTo>
                      <a:pt x="504" y="1356"/>
                    </a:lnTo>
                    <a:lnTo>
                      <a:pt x="453" y="1324"/>
                    </a:lnTo>
                    <a:lnTo>
                      <a:pt x="404" y="1288"/>
                    </a:lnTo>
                    <a:lnTo>
                      <a:pt x="360" y="1248"/>
                    </a:lnTo>
                    <a:lnTo>
                      <a:pt x="319" y="1203"/>
                    </a:lnTo>
                    <a:lnTo>
                      <a:pt x="283" y="1155"/>
                    </a:lnTo>
                    <a:lnTo>
                      <a:pt x="251" y="1103"/>
                    </a:lnTo>
                    <a:lnTo>
                      <a:pt x="225" y="1049"/>
                    </a:lnTo>
                    <a:lnTo>
                      <a:pt x="204" y="991"/>
                    </a:lnTo>
                    <a:lnTo>
                      <a:pt x="188" y="931"/>
                    </a:lnTo>
                    <a:lnTo>
                      <a:pt x="178" y="869"/>
                    </a:lnTo>
                    <a:lnTo>
                      <a:pt x="175" y="806"/>
                    </a:lnTo>
                    <a:lnTo>
                      <a:pt x="178" y="742"/>
                    </a:lnTo>
                    <a:lnTo>
                      <a:pt x="188" y="680"/>
                    </a:lnTo>
                    <a:lnTo>
                      <a:pt x="204" y="620"/>
                    </a:lnTo>
                    <a:lnTo>
                      <a:pt x="225" y="562"/>
                    </a:lnTo>
                    <a:lnTo>
                      <a:pt x="251" y="508"/>
                    </a:lnTo>
                    <a:lnTo>
                      <a:pt x="282" y="456"/>
                    </a:lnTo>
                    <a:lnTo>
                      <a:pt x="319" y="408"/>
                    </a:lnTo>
                    <a:lnTo>
                      <a:pt x="359" y="363"/>
                    </a:lnTo>
                    <a:lnTo>
                      <a:pt x="404" y="323"/>
                    </a:lnTo>
                    <a:lnTo>
                      <a:pt x="453" y="287"/>
                    </a:lnTo>
                    <a:lnTo>
                      <a:pt x="504" y="255"/>
                    </a:lnTo>
                    <a:lnTo>
                      <a:pt x="559" y="228"/>
                    </a:lnTo>
                    <a:lnTo>
                      <a:pt x="616" y="208"/>
                    </a:lnTo>
                    <a:lnTo>
                      <a:pt x="676" y="191"/>
                    </a:lnTo>
                    <a:lnTo>
                      <a:pt x="738" y="181"/>
                    </a:lnTo>
                    <a:lnTo>
                      <a:pt x="803" y="178"/>
                    </a:lnTo>
                    <a:lnTo>
                      <a:pt x="867" y="181"/>
                    </a:lnTo>
                    <a:lnTo>
                      <a:pt x="929" y="190"/>
                    </a:lnTo>
                    <a:lnTo>
                      <a:pt x="989" y="206"/>
                    </a:lnTo>
                    <a:lnTo>
                      <a:pt x="1047" y="227"/>
                    </a:lnTo>
                    <a:lnTo>
                      <a:pt x="1102" y="254"/>
                    </a:lnTo>
                    <a:lnTo>
                      <a:pt x="1154" y="286"/>
                    </a:lnTo>
                    <a:lnTo>
                      <a:pt x="1202" y="322"/>
                    </a:lnTo>
                    <a:lnTo>
                      <a:pt x="1246" y="362"/>
                    </a:lnTo>
                    <a:lnTo>
                      <a:pt x="1288" y="407"/>
                    </a:lnTo>
                    <a:lnTo>
                      <a:pt x="1323" y="455"/>
                    </a:lnTo>
                    <a:lnTo>
                      <a:pt x="1355" y="507"/>
                    </a:lnTo>
                    <a:lnTo>
                      <a:pt x="1381" y="561"/>
                    </a:lnTo>
                    <a:lnTo>
                      <a:pt x="1402" y="619"/>
                    </a:lnTo>
                    <a:lnTo>
                      <a:pt x="1418" y="679"/>
                    </a:lnTo>
                    <a:lnTo>
                      <a:pt x="1427" y="741"/>
                    </a:lnTo>
                    <a:lnTo>
                      <a:pt x="1431" y="806"/>
                    </a:lnTo>
                    <a:close/>
                    <a:moveTo>
                      <a:pt x="0" y="808"/>
                    </a:moveTo>
                    <a:lnTo>
                      <a:pt x="1" y="766"/>
                    </a:lnTo>
                    <a:lnTo>
                      <a:pt x="5" y="726"/>
                    </a:lnTo>
                    <a:lnTo>
                      <a:pt x="9" y="686"/>
                    </a:lnTo>
                    <a:lnTo>
                      <a:pt x="16" y="647"/>
                    </a:lnTo>
                    <a:lnTo>
                      <a:pt x="25" y="607"/>
                    </a:lnTo>
                    <a:lnTo>
                      <a:pt x="36" y="569"/>
                    </a:lnTo>
                    <a:lnTo>
                      <a:pt x="48" y="531"/>
                    </a:lnTo>
                    <a:lnTo>
                      <a:pt x="63" y="496"/>
                    </a:lnTo>
                    <a:lnTo>
                      <a:pt x="79" y="460"/>
                    </a:lnTo>
                    <a:lnTo>
                      <a:pt x="97" y="424"/>
                    </a:lnTo>
                    <a:lnTo>
                      <a:pt x="116" y="391"/>
                    </a:lnTo>
                    <a:lnTo>
                      <a:pt x="137" y="359"/>
                    </a:lnTo>
                    <a:lnTo>
                      <a:pt x="159" y="326"/>
                    </a:lnTo>
                    <a:lnTo>
                      <a:pt x="183" y="296"/>
                    </a:lnTo>
                    <a:lnTo>
                      <a:pt x="208" y="266"/>
                    </a:lnTo>
                    <a:lnTo>
                      <a:pt x="235" y="239"/>
                    </a:lnTo>
                    <a:lnTo>
                      <a:pt x="263" y="212"/>
                    </a:lnTo>
                    <a:lnTo>
                      <a:pt x="293" y="187"/>
                    </a:lnTo>
                    <a:lnTo>
                      <a:pt x="322" y="163"/>
                    </a:lnTo>
                    <a:lnTo>
                      <a:pt x="354" y="140"/>
                    </a:lnTo>
                    <a:lnTo>
                      <a:pt x="387" y="119"/>
                    </a:lnTo>
                    <a:lnTo>
                      <a:pt x="420" y="99"/>
                    </a:lnTo>
                    <a:lnTo>
                      <a:pt x="455" y="81"/>
                    </a:lnTo>
                    <a:lnTo>
                      <a:pt x="491" y="65"/>
                    </a:lnTo>
                    <a:lnTo>
                      <a:pt x="526" y="50"/>
                    </a:lnTo>
                    <a:lnTo>
                      <a:pt x="564" y="37"/>
                    </a:lnTo>
                    <a:lnTo>
                      <a:pt x="602" y="27"/>
                    </a:lnTo>
                    <a:lnTo>
                      <a:pt x="642" y="17"/>
                    </a:lnTo>
                    <a:lnTo>
                      <a:pt x="681" y="9"/>
                    </a:lnTo>
                    <a:lnTo>
                      <a:pt x="721" y="5"/>
                    </a:lnTo>
                    <a:lnTo>
                      <a:pt x="761" y="1"/>
                    </a:lnTo>
                    <a:lnTo>
                      <a:pt x="803" y="0"/>
                    </a:lnTo>
                    <a:lnTo>
                      <a:pt x="844" y="1"/>
                    </a:lnTo>
                    <a:lnTo>
                      <a:pt x="886" y="5"/>
                    </a:lnTo>
                    <a:lnTo>
                      <a:pt x="926" y="9"/>
                    </a:lnTo>
                    <a:lnTo>
                      <a:pt x="965" y="17"/>
                    </a:lnTo>
                    <a:lnTo>
                      <a:pt x="1004" y="27"/>
                    </a:lnTo>
                    <a:lnTo>
                      <a:pt x="1042" y="37"/>
                    </a:lnTo>
                    <a:lnTo>
                      <a:pt x="1080" y="50"/>
                    </a:lnTo>
                    <a:lnTo>
                      <a:pt x="1116" y="65"/>
                    </a:lnTo>
                    <a:lnTo>
                      <a:pt x="1152" y="81"/>
                    </a:lnTo>
                    <a:lnTo>
                      <a:pt x="1186" y="98"/>
                    </a:lnTo>
                    <a:lnTo>
                      <a:pt x="1221" y="118"/>
                    </a:lnTo>
                    <a:lnTo>
                      <a:pt x="1253" y="140"/>
                    </a:lnTo>
                    <a:lnTo>
                      <a:pt x="1284" y="161"/>
                    </a:lnTo>
                    <a:lnTo>
                      <a:pt x="1315" y="186"/>
                    </a:lnTo>
                    <a:lnTo>
                      <a:pt x="1344" y="211"/>
                    </a:lnTo>
                    <a:lnTo>
                      <a:pt x="1372" y="238"/>
                    </a:lnTo>
                    <a:lnTo>
                      <a:pt x="1398" y="266"/>
                    </a:lnTo>
                    <a:lnTo>
                      <a:pt x="1424" y="295"/>
                    </a:lnTo>
                    <a:lnTo>
                      <a:pt x="1448" y="325"/>
                    </a:lnTo>
                    <a:lnTo>
                      <a:pt x="1470" y="357"/>
                    </a:lnTo>
                    <a:lnTo>
                      <a:pt x="1492" y="390"/>
                    </a:lnTo>
                    <a:lnTo>
                      <a:pt x="1510" y="423"/>
                    </a:lnTo>
                    <a:lnTo>
                      <a:pt x="1528" y="458"/>
                    </a:lnTo>
                    <a:lnTo>
                      <a:pt x="1545" y="493"/>
                    </a:lnTo>
                    <a:lnTo>
                      <a:pt x="1558" y="530"/>
                    </a:lnTo>
                    <a:lnTo>
                      <a:pt x="1571" y="567"/>
                    </a:lnTo>
                    <a:lnTo>
                      <a:pt x="1583" y="605"/>
                    </a:lnTo>
                    <a:lnTo>
                      <a:pt x="1592" y="644"/>
                    </a:lnTo>
                    <a:lnTo>
                      <a:pt x="1599" y="683"/>
                    </a:lnTo>
                    <a:lnTo>
                      <a:pt x="1603" y="724"/>
                    </a:lnTo>
                    <a:lnTo>
                      <a:pt x="1607" y="764"/>
                    </a:lnTo>
                    <a:lnTo>
                      <a:pt x="1608" y="806"/>
                    </a:lnTo>
                    <a:lnTo>
                      <a:pt x="1607" y="847"/>
                    </a:lnTo>
                    <a:lnTo>
                      <a:pt x="1603" y="887"/>
                    </a:lnTo>
                    <a:lnTo>
                      <a:pt x="1599" y="928"/>
                    </a:lnTo>
                    <a:lnTo>
                      <a:pt x="1592" y="967"/>
                    </a:lnTo>
                    <a:lnTo>
                      <a:pt x="1583" y="1006"/>
                    </a:lnTo>
                    <a:lnTo>
                      <a:pt x="1572" y="1044"/>
                    </a:lnTo>
                    <a:lnTo>
                      <a:pt x="1560" y="1081"/>
                    </a:lnTo>
                    <a:lnTo>
                      <a:pt x="1545" y="1118"/>
                    </a:lnTo>
                    <a:lnTo>
                      <a:pt x="1528" y="1154"/>
                    </a:lnTo>
                    <a:lnTo>
                      <a:pt x="1511" y="1188"/>
                    </a:lnTo>
                    <a:lnTo>
                      <a:pt x="1492" y="1221"/>
                    </a:lnTo>
                    <a:lnTo>
                      <a:pt x="1471" y="1254"/>
                    </a:lnTo>
                    <a:lnTo>
                      <a:pt x="1448" y="1286"/>
                    </a:lnTo>
                    <a:lnTo>
                      <a:pt x="1424" y="1316"/>
                    </a:lnTo>
                    <a:lnTo>
                      <a:pt x="1398" y="1345"/>
                    </a:lnTo>
                    <a:lnTo>
                      <a:pt x="1372" y="1372"/>
                    </a:lnTo>
                    <a:lnTo>
                      <a:pt x="1344" y="1400"/>
                    </a:lnTo>
                    <a:lnTo>
                      <a:pt x="1315" y="1425"/>
                    </a:lnTo>
                    <a:lnTo>
                      <a:pt x="1284" y="1448"/>
                    </a:lnTo>
                    <a:lnTo>
                      <a:pt x="1253" y="1472"/>
                    </a:lnTo>
                    <a:lnTo>
                      <a:pt x="1220" y="1492"/>
                    </a:lnTo>
                    <a:lnTo>
                      <a:pt x="1186" y="1512"/>
                    </a:lnTo>
                    <a:lnTo>
                      <a:pt x="1152" y="1529"/>
                    </a:lnTo>
                    <a:lnTo>
                      <a:pt x="1116" y="1545"/>
                    </a:lnTo>
                    <a:lnTo>
                      <a:pt x="1079" y="1560"/>
                    </a:lnTo>
                    <a:lnTo>
                      <a:pt x="1042" y="1573"/>
                    </a:lnTo>
                    <a:lnTo>
                      <a:pt x="1004" y="1583"/>
                    </a:lnTo>
                    <a:lnTo>
                      <a:pt x="965" y="1592"/>
                    </a:lnTo>
                    <a:lnTo>
                      <a:pt x="925" y="1599"/>
                    </a:lnTo>
                    <a:lnTo>
                      <a:pt x="885" y="1604"/>
                    </a:lnTo>
                    <a:lnTo>
                      <a:pt x="844" y="1607"/>
                    </a:lnTo>
                    <a:lnTo>
                      <a:pt x="803" y="1609"/>
                    </a:lnTo>
                    <a:lnTo>
                      <a:pt x="761" y="1607"/>
                    </a:lnTo>
                    <a:lnTo>
                      <a:pt x="721" y="1604"/>
                    </a:lnTo>
                    <a:lnTo>
                      <a:pt x="681" y="1599"/>
                    </a:lnTo>
                    <a:lnTo>
                      <a:pt x="642" y="1592"/>
                    </a:lnTo>
                    <a:lnTo>
                      <a:pt x="602" y="1583"/>
                    </a:lnTo>
                    <a:lnTo>
                      <a:pt x="564" y="1573"/>
                    </a:lnTo>
                    <a:lnTo>
                      <a:pt x="528" y="1560"/>
                    </a:lnTo>
                    <a:lnTo>
                      <a:pt x="491" y="1545"/>
                    </a:lnTo>
                    <a:lnTo>
                      <a:pt x="455" y="1529"/>
                    </a:lnTo>
                    <a:lnTo>
                      <a:pt x="420" y="1512"/>
                    </a:lnTo>
                    <a:lnTo>
                      <a:pt x="387" y="1492"/>
                    </a:lnTo>
                    <a:lnTo>
                      <a:pt x="355" y="1472"/>
                    </a:lnTo>
                    <a:lnTo>
                      <a:pt x="322" y="1448"/>
                    </a:lnTo>
                    <a:lnTo>
                      <a:pt x="293" y="1425"/>
                    </a:lnTo>
                    <a:lnTo>
                      <a:pt x="264" y="1400"/>
                    </a:lnTo>
                    <a:lnTo>
                      <a:pt x="236" y="1374"/>
                    </a:lnTo>
                    <a:lnTo>
                      <a:pt x="208" y="1346"/>
                    </a:lnTo>
                    <a:lnTo>
                      <a:pt x="183" y="1316"/>
                    </a:lnTo>
                    <a:lnTo>
                      <a:pt x="160" y="1286"/>
                    </a:lnTo>
                    <a:lnTo>
                      <a:pt x="137" y="1255"/>
                    </a:lnTo>
                    <a:lnTo>
                      <a:pt x="116" y="1223"/>
                    </a:lnTo>
                    <a:lnTo>
                      <a:pt x="97" y="1188"/>
                    </a:lnTo>
                    <a:lnTo>
                      <a:pt x="79" y="1155"/>
                    </a:lnTo>
                    <a:lnTo>
                      <a:pt x="63" y="1119"/>
                    </a:lnTo>
                    <a:lnTo>
                      <a:pt x="48" y="1082"/>
                    </a:lnTo>
                    <a:lnTo>
                      <a:pt x="36" y="1045"/>
                    </a:lnTo>
                    <a:lnTo>
                      <a:pt x="25" y="1007"/>
                    </a:lnTo>
                    <a:lnTo>
                      <a:pt x="16" y="969"/>
                    </a:lnTo>
                    <a:lnTo>
                      <a:pt x="9" y="929"/>
                    </a:lnTo>
                    <a:lnTo>
                      <a:pt x="5" y="890"/>
                    </a:lnTo>
                    <a:lnTo>
                      <a:pt x="1" y="849"/>
                    </a:lnTo>
                    <a:lnTo>
                      <a:pt x="0" y="808"/>
                    </a:lnTo>
                    <a:close/>
                  </a:path>
                </a:pathLst>
              </a:custGeom>
              <a:solidFill>
                <a:srgbClr val="0C0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6" name="Freeform 2313">
                <a:extLst>
                  <a:ext uri="{FF2B5EF4-FFF2-40B4-BE49-F238E27FC236}">
                    <a16:creationId xmlns:a16="http://schemas.microsoft.com/office/drawing/2014/main" id="{5AA98A3D-09CB-456F-BA60-B7A3C393F3C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20" y="2478"/>
                <a:ext cx="799" cy="800"/>
              </a:xfrm>
              <a:custGeom>
                <a:avLst/>
                <a:gdLst>
                  <a:gd name="T0" fmla="*/ 6 w 1598"/>
                  <a:gd name="T1" fmla="*/ 4 h 1598"/>
                  <a:gd name="T2" fmla="*/ 6 w 1598"/>
                  <a:gd name="T3" fmla="*/ 5 h 1598"/>
                  <a:gd name="T4" fmla="*/ 5 w 1598"/>
                  <a:gd name="T5" fmla="*/ 6 h 1598"/>
                  <a:gd name="T6" fmla="*/ 4 w 1598"/>
                  <a:gd name="T7" fmla="*/ 6 h 1598"/>
                  <a:gd name="T8" fmla="*/ 3 w 1598"/>
                  <a:gd name="T9" fmla="*/ 6 h 1598"/>
                  <a:gd name="T10" fmla="*/ 2 w 1598"/>
                  <a:gd name="T11" fmla="*/ 6 h 1598"/>
                  <a:gd name="T12" fmla="*/ 1 w 1598"/>
                  <a:gd name="T13" fmla="*/ 5 h 1598"/>
                  <a:gd name="T14" fmla="*/ 1 w 1598"/>
                  <a:gd name="T15" fmla="*/ 4 h 1598"/>
                  <a:gd name="T16" fmla="*/ 1 w 1598"/>
                  <a:gd name="T17" fmla="*/ 3 h 1598"/>
                  <a:gd name="T18" fmla="*/ 2 w 1598"/>
                  <a:gd name="T19" fmla="*/ 2 h 1598"/>
                  <a:gd name="T20" fmla="*/ 2 w 1598"/>
                  <a:gd name="T21" fmla="*/ 1 h 1598"/>
                  <a:gd name="T22" fmla="*/ 3 w 1598"/>
                  <a:gd name="T23" fmla="*/ 1 h 1598"/>
                  <a:gd name="T24" fmla="*/ 4 w 1598"/>
                  <a:gd name="T25" fmla="*/ 1 h 1598"/>
                  <a:gd name="T26" fmla="*/ 5 w 1598"/>
                  <a:gd name="T27" fmla="*/ 2 h 1598"/>
                  <a:gd name="T28" fmla="*/ 6 w 1598"/>
                  <a:gd name="T29" fmla="*/ 2 h 1598"/>
                  <a:gd name="T30" fmla="*/ 6 w 1598"/>
                  <a:gd name="T31" fmla="*/ 3 h 1598"/>
                  <a:gd name="T32" fmla="*/ 1 w 1598"/>
                  <a:gd name="T33" fmla="*/ 3 h 1598"/>
                  <a:gd name="T34" fmla="*/ 1 w 1598"/>
                  <a:gd name="T35" fmla="*/ 3 h 1598"/>
                  <a:gd name="T36" fmla="*/ 1 w 1598"/>
                  <a:gd name="T37" fmla="*/ 2 h 1598"/>
                  <a:gd name="T38" fmla="*/ 1 w 1598"/>
                  <a:gd name="T39" fmla="*/ 2 h 1598"/>
                  <a:gd name="T40" fmla="*/ 2 w 1598"/>
                  <a:gd name="T41" fmla="*/ 1 h 1598"/>
                  <a:gd name="T42" fmla="*/ 2 w 1598"/>
                  <a:gd name="T43" fmla="*/ 1 h 1598"/>
                  <a:gd name="T44" fmla="*/ 3 w 1598"/>
                  <a:gd name="T45" fmla="*/ 1 h 1598"/>
                  <a:gd name="T46" fmla="*/ 3 w 1598"/>
                  <a:gd name="T47" fmla="*/ 1 h 1598"/>
                  <a:gd name="T48" fmla="*/ 4 w 1598"/>
                  <a:gd name="T49" fmla="*/ 1 h 1598"/>
                  <a:gd name="T50" fmla="*/ 5 w 1598"/>
                  <a:gd name="T51" fmla="*/ 1 h 1598"/>
                  <a:gd name="T52" fmla="*/ 5 w 1598"/>
                  <a:gd name="T53" fmla="*/ 1 h 1598"/>
                  <a:gd name="T54" fmla="*/ 6 w 1598"/>
                  <a:gd name="T55" fmla="*/ 1 h 1598"/>
                  <a:gd name="T56" fmla="*/ 6 w 1598"/>
                  <a:gd name="T57" fmla="*/ 2 h 1598"/>
                  <a:gd name="T58" fmla="*/ 6 w 1598"/>
                  <a:gd name="T59" fmla="*/ 2 h 1598"/>
                  <a:gd name="T60" fmla="*/ 7 w 1598"/>
                  <a:gd name="T61" fmla="*/ 3 h 1598"/>
                  <a:gd name="T62" fmla="*/ 7 w 1598"/>
                  <a:gd name="T63" fmla="*/ 3 h 1598"/>
                  <a:gd name="T64" fmla="*/ 7 w 1598"/>
                  <a:gd name="T65" fmla="*/ 4 h 1598"/>
                  <a:gd name="T66" fmla="*/ 7 w 1598"/>
                  <a:gd name="T67" fmla="*/ 5 h 1598"/>
                  <a:gd name="T68" fmla="*/ 6 w 1598"/>
                  <a:gd name="T69" fmla="*/ 5 h 1598"/>
                  <a:gd name="T70" fmla="*/ 6 w 1598"/>
                  <a:gd name="T71" fmla="*/ 6 h 1598"/>
                  <a:gd name="T72" fmla="*/ 6 w 1598"/>
                  <a:gd name="T73" fmla="*/ 6 h 1598"/>
                  <a:gd name="T74" fmla="*/ 5 w 1598"/>
                  <a:gd name="T75" fmla="*/ 6 h 1598"/>
                  <a:gd name="T76" fmla="*/ 5 w 1598"/>
                  <a:gd name="T77" fmla="*/ 7 h 1598"/>
                  <a:gd name="T78" fmla="*/ 4 w 1598"/>
                  <a:gd name="T79" fmla="*/ 7 h 1598"/>
                  <a:gd name="T80" fmla="*/ 3 w 1598"/>
                  <a:gd name="T81" fmla="*/ 7 h 1598"/>
                  <a:gd name="T82" fmla="*/ 3 w 1598"/>
                  <a:gd name="T83" fmla="*/ 7 h 1598"/>
                  <a:gd name="T84" fmla="*/ 2 w 1598"/>
                  <a:gd name="T85" fmla="*/ 6 h 1598"/>
                  <a:gd name="T86" fmla="*/ 2 w 1598"/>
                  <a:gd name="T87" fmla="*/ 6 h 1598"/>
                  <a:gd name="T88" fmla="*/ 1 w 1598"/>
                  <a:gd name="T89" fmla="*/ 6 h 1598"/>
                  <a:gd name="T90" fmla="*/ 1 w 1598"/>
                  <a:gd name="T91" fmla="*/ 5 h 1598"/>
                  <a:gd name="T92" fmla="*/ 1 w 1598"/>
                  <a:gd name="T93" fmla="*/ 5 h 1598"/>
                  <a:gd name="T94" fmla="*/ 1 w 1598"/>
                  <a:gd name="T95" fmla="*/ 4 h 159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598"/>
                  <a:gd name="T145" fmla="*/ 0 h 1598"/>
                  <a:gd name="T146" fmla="*/ 1598 w 1598"/>
                  <a:gd name="T147" fmla="*/ 1598 h 1598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598" h="1598">
                    <a:moveTo>
                      <a:pt x="1428" y="800"/>
                    </a:moveTo>
                    <a:lnTo>
                      <a:pt x="1425" y="864"/>
                    </a:lnTo>
                    <a:lnTo>
                      <a:pt x="1415" y="926"/>
                    </a:lnTo>
                    <a:lnTo>
                      <a:pt x="1400" y="986"/>
                    </a:lnTo>
                    <a:lnTo>
                      <a:pt x="1379" y="1044"/>
                    </a:lnTo>
                    <a:lnTo>
                      <a:pt x="1353" y="1099"/>
                    </a:lnTo>
                    <a:lnTo>
                      <a:pt x="1322" y="1151"/>
                    </a:lnTo>
                    <a:lnTo>
                      <a:pt x="1285" y="1199"/>
                    </a:lnTo>
                    <a:lnTo>
                      <a:pt x="1244" y="1244"/>
                    </a:lnTo>
                    <a:lnTo>
                      <a:pt x="1199" y="1286"/>
                    </a:lnTo>
                    <a:lnTo>
                      <a:pt x="1151" y="1321"/>
                    </a:lnTo>
                    <a:lnTo>
                      <a:pt x="1099" y="1354"/>
                    </a:lnTo>
                    <a:lnTo>
                      <a:pt x="1044" y="1380"/>
                    </a:lnTo>
                    <a:lnTo>
                      <a:pt x="985" y="1402"/>
                    </a:lnTo>
                    <a:lnTo>
                      <a:pt x="925" y="1417"/>
                    </a:lnTo>
                    <a:lnTo>
                      <a:pt x="862" y="1426"/>
                    </a:lnTo>
                    <a:lnTo>
                      <a:pt x="797" y="1430"/>
                    </a:lnTo>
                    <a:lnTo>
                      <a:pt x="733" y="1426"/>
                    </a:lnTo>
                    <a:lnTo>
                      <a:pt x="671" y="1417"/>
                    </a:lnTo>
                    <a:lnTo>
                      <a:pt x="610" y="1401"/>
                    </a:lnTo>
                    <a:lnTo>
                      <a:pt x="552" y="1380"/>
                    </a:lnTo>
                    <a:lnTo>
                      <a:pt x="497" y="1354"/>
                    </a:lnTo>
                    <a:lnTo>
                      <a:pt x="445" y="1321"/>
                    </a:lnTo>
                    <a:lnTo>
                      <a:pt x="397" y="1286"/>
                    </a:lnTo>
                    <a:lnTo>
                      <a:pt x="353" y="1244"/>
                    </a:lnTo>
                    <a:lnTo>
                      <a:pt x="311" y="1201"/>
                    </a:lnTo>
                    <a:lnTo>
                      <a:pt x="276" y="1152"/>
                    </a:lnTo>
                    <a:lnTo>
                      <a:pt x="243" y="1100"/>
                    </a:lnTo>
                    <a:lnTo>
                      <a:pt x="217" y="1045"/>
                    </a:lnTo>
                    <a:lnTo>
                      <a:pt x="195" y="987"/>
                    </a:lnTo>
                    <a:lnTo>
                      <a:pt x="180" y="927"/>
                    </a:lnTo>
                    <a:lnTo>
                      <a:pt x="170" y="865"/>
                    </a:lnTo>
                    <a:lnTo>
                      <a:pt x="166" y="801"/>
                    </a:lnTo>
                    <a:lnTo>
                      <a:pt x="170" y="736"/>
                    </a:lnTo>
                    <a:lnTo>
                      <a:pt x="179" y="674"/>
                    </a:lnTo>
                    <a:lnTo>
                      <a:pt x="195" y="614"/>
                    </a:lnTo>
                    <a:lnTo>
                      <a:pt x="216" y="556"/>
                    </a:lnTo>
                    <a:lnTo>
                      <a:pt x="242" y="501"/>
                    </a:lnTo>
                    <a:lnTo>
                      <a:pt x="273" y="449"/>
                    </a:lnTo>
                    <a:lnTo>
                      <a:pt x="310" y="401"/>
                    </a:lnTo>
                    <a:lnTo>
                      <a:pt x="351" y="356"/>
                    </a:lnTo>
                    <a:lnTo>
                      <a:pt x="395" y="314"/>
                    </a:lnTo>
                    <a:lnTo>
                      <a:pt x="444" y="279"/>
                    </a:lnTo>
                    <a:lnTo>
                      <a:pt x="497" y="247"/>
                    </a:lnTo>
                    <a:lnTo>
                      <a:pt x="552" y="220"/>
                    </a:lnTo>
                    <a:lnTo>
                      <a:pt x="610" y="198"/>
                    </a:lnTo>
                    <a:lnTo>
                      <a:pt x="670" y="183"/>
                    </a:lnTo>
                    <a:lnTo>
                      <a:pt x="733" y="173"/>
                    </a:lnTo>
                    <a:lnTo>
                      <a:pt x="797" y="169"/>
                    </a:lnTo>
                    <a:lnTo>
                      <a:pt x="862" y="173"/>
                    </a:lnTo>
                    <a:lnTo>
                      <a:pt x="925" y="182"/>
                    </a:lnTo>
                    <a:lnTo>
                      <a:pt x="985" y="198"/>
                    </a:lnTo>
                    <a:lnTo>
                      <a:pt x="1044" y="219"/>
                    </a:lnTo>
                    <a:lnTo>
                      <a:pt x="1099" y="245"/>
                    </a:lnTo>
                    <a:lnTo>
                      <a:pt x="1151" y="278"/>
                    </a:lnTo>
                    <a:lnTo>
                      <a:pt x="1199" y="313"/>
                    </a:lnTo>
                    <a:lnTo>
                      <a:pt x="1244" y="355"/>
                    </a:lnTo>
                    <a:lnTo>
                      <a:pt x="1285" y="400"/>
                    </a:lnTo>
                    <a:lnTo>
                      <a:pt x="1322" y="448"/>
                    </a:lnTo>
                    <a:lnTo>
                      <a:pt x="1353" y="500"/>
                    </a:lnTo>
                    <a:lnTo>
                      <a:pt x="1379" y="555"/>
                    </a:lnTo>
                    <a:lnTo>
                      <a:pt x="1400" y="613"/>
                    </a:lnTo>
                    <a:lnTo>
                      <a:pt x="1415" y="673"/>
                    </a:lnTo>
                    <a:lnTo>
                      <a:pt x="1424" y="735"/>
                    </a:lnTo>
                    <a:lnTo>
                      <a:pt x="1428" y="800"/>
                    </a:lnTo>
                    <a:close/>
                    <a:moveTo>
                      <a:pt x="0" y="801"/>
                    </a:moveTo>
                    <a:lnTo>
                      <a:pt x="2" y="759"/>
                    </a:lnTo>
                    <a:lnTo>
                      <a:pt x="5" y="719"/>
                    </a:lnTo>
                    <a:lnTo>
                      <a:pt x="10" y="680"/>
                    </a:lnTo>
                    <a:lnTo>
                      <a:pt x="17" y="641"/>
                    </a:lnTo>
                    <a:lnTo>
                      <a:pt x="26" y="601"/>
                    </a:lnTo>
                    <a:lnTo>
                      <a:pt x="37" y="563"/>
                    </a:lnTo>
                    <a:lnTo>
                      <a:pt x="49" y="526"/>
                    </a:lnTo>
                    <a:lnTo>
                      <a:pt x="64" y="491"/>
                    </a:lnTo>
                    <a:lnTo>
                      <a:pt x="80" y="455"/>
                    </a:lnTo>
                    <a:lnTo>
                      <a:pt x="97" y="420"/>
                    </a:lnTo>
                    <a:lnTo>
                      <a:pt x="117" y="387"/>
                    </a:lnTo>
                    <a:lnTo>
                      <a:pt x="137" y="355"/>
                    </a:lnTo>
                    <a:lnTo>
                      <a:pt x="159" y="324"/>
                    </a:lnTo>
                    <a:lnTo>
                      <a:pt x="184" y="293"/>
                    </a:lnTo>
                    <a:lnTo>
                      <a:pt x="208" y="264"/>
                    </a:lnTo>
                    <a:lnTo>
                      <a:pt x="234" y="236"/>
                    </a:lnTo>
                    <a:lnTo>
                      <a:pt x="262" y="210"/>
                    </a:lnTo>
                    <a:lnTo>
                      <a:pt x="291" y="184"/>
                    </a:lnTo>
                    <a:lnTo>
                      <a:pt x="322" y="160"/>
                    </a:lnTo>
                    <a:lnTo>
                      <a:pt x="353" y="138"/>
                    </a:lnTo>
                    <a:lnTo>
                      <a:pt x="385" y="117"/>
                    </a:lnTo>
                    <a:lnTo>
                      <a:pt x="419" y="98"/>
                    </a:lnTo>
                    <a:lnTo>
                      <a:pt x="453" y="79"/>
                    </a:lnTo>
                    <a:lnTo>
                      <a:pt x="488" y="63"/>
                    </a:lnTo>
                    <a:lnTo>
                      <a:pt x="525" y="49"/>
                    </a:lnTo>
                    <a:lnTo>
                      <a:pt x="561" y="37"/>
                    </a:lnTo>
                    <a:lnTo>
                      <a:pt x="599" y="25"/>
                    </a:lnTo>
                    <a:lnTo>
                      <a:pt x="637" y="17"/>
                    </a:lnTo>
                    <a:lnTo>
                      <a:pt x="677" y="9"/>
                    </a:lnTo>
                    <a:lnTo>
                      <a:pt x="717" y="5"/>
                    </a:lnTo>
                    <a:lnTo>
                      <a:pt x="757" y="1"/>
                    </a:lnTo>
                    <a:lnTo>
                      <a:pt x="799" y="0"/>
                    </a:lnTo>
                    <a:lnTo>
                      <a:pt x="840" y="1"/>
                    </a:lnTo>
                    <a:lnTo>
                      <a:pt x="880" y="5"/>
                    </a:lnTo>
                    <a:lnTo>
                      <a:pt x="921" y="9"/>
                    </a:lnTo>
                    <a:lnTo>
                      <a:pt x="960" y="16"/>
                    </a:lnTo>
                    <a:lnTo>
                      <a:pt x="999" y="25"/>
                    </a:lnTo>
                    <a:lnTo>
                      <a:pt x="1037" y="36"/>
                    </a:lnTo>
                    <a:lnTo>
                      <a:pt x="1074" y="48"/>
                    </a:lnTo>
                    <a:lnTo>
                      <a:pt x="1110" y="63"/>
                    </a:lnTo>
                    <a:lnTo>
                      <a:pt x="1145" y="79"/>
                    </a:lnTo>
                    <a:lnTo>
                      <a:pt x="1180" y="97"/>
                    </a:lnTo>
                    <a:lnTo>
                      <a:pt x="1213" y="116"/>
                    </a:lnTo>
                    <a:lnTo>
                      <a:pt x="1246" y="137"/>
                    </a:lnTo>
                    <a:lnTo>
                      <a:pt x="1278" y="160"/>
                    </a:lnTo>
                    <a:lnTo>
                      <a:pt x="1308" y="184"/>
                    </a:lnTo>
                    <a:lnTo>
                      <a:pt x="1337" y="208"/>
                    </a:lnTo>
                    <a:lnTo>
                      <a:pt x="1364" y="235"/>
                    </a:lnTo>
                    <a:lnTo>
                      <a:pt x="1391" y="264"/>
                    </a:lnTo>
                    <a:lnTo>
                      <a:pt x="1416" y="293"/>
                    </a:lnTo>
                    <a:lnTo>
                      <a:pt x="1439" y="323"/>
                    </a:lnTo>
                    <a:lnTo>
                      <a:pt x="1462" y="354"/>
                    </a:lnTo>
                    <a:lnTo>
                      <a:pt x="1483" y="387"/>
                    </a:lnTo>
                    <a:lnTo>
                      <a:pt x="1501" y="420"/>
                    </a:lnTo>
                    <a:lnTo>
                      <a:pt x="1520" y="455"/>
                    </a:lnTo>
                    <a:lnTo>
                      <a:pt x="1536" y="490"/>
                    </a:lnTo>
                    <a:lnTo>
                      <a:pt x="1550" y="526"/>
                    </a:lnTo>
                    <a:lnTo>
                      <a:pt x="1562" y="563"/>
                    </a:lnTo>
                    <a:lnTo>
                      <a:pt x="1573" y="601"/>
                    </a:lnTo>
                    <a:lnTo>
                      <a:pt x="1582" y="639"/>
                    </a:lnTo>
                    <a:lnTo>
                      <a:pt x="1589" y="679"/>
                    </a:lnTo>
                    <a:lnTo>
                      <a:pt x="1593" y="719"/>
                    </a:lnTo>
                    <a:lnTo>
                      <a:pt x="1597" y="759"/>
                    </a:lnTo>
                    <a:lnTo>
                      <a:pt x="1598" y="800"/>
                    </a:lnTo>
                    <a:lnTo>
                      <a:pt x="1597" y="841"/>
                    </a:lnTo>
                    <a:lnTo>
                      <a:pt x="1593" y="881"/>
                    </a:lnTo>
                    <a:lnTo>
                      <a:pt x="1589" y="921"/>
                    </a:lnTo>
                    <a:lnTo>
                      <a:pt x="1582" y="960"/>
                    </a:lnTo>
                    <a:lnTo>
                      <a:pt x="1573" y="999"/>
                    </a:lnTo>
                    <a:lnTo>
                      <a:pt x="1562" y="1037"/>
                    </a:lnTo>
                    <a:lnTo>
                      <a:pt x="1550" y="1074"/>
                    </a:lnTo>
                    <a:lnTo>
                      <a:pt x="1536" y="1109"/>
                    </a:lnTo>
                    <a:lnTo>
                      <a:pt x="1520" y="1145"/>
                    </a:lnTo>
                    <a:lnTo>
                      <a:pt x="1501" y="1180"/>
                    </a:lnTo>
                    <a:lnTo>
                      <a:pt x="1483" y="1213"/>
                    </a:lnTo>
                    <a:lnTo>
                      <a:pt x="1462" y="1245"/>
                    </a:lnTo>
                    <a:lnTo>
                      <a:pt x="1439" y="1277"/>
                    </a:lnTo>
                    <a:lnTo>
                      <a:pt x="1416" y="1307"/>
                    </a:lnTo>
                    <a:lnTo>
                      <a:pt x="1391" y="1335"/>
                    </a:lnTo>
                    <a:lnTo>
                      <a:pt x="1364" y="1363"/>
                    </a:lnTo>
                    <a:lnTo>
                      <a:pt x="1337" y="1389"/>
                    </a:lnTo>
                    <a:lnTo>
                      <a:pt x="1308" y="1415"/>
                    </a:lnTo>
                    <a:lnTo>
                      <a:pt x="1277" y="1439"/>
                    </a:lnTo>
                    <a:lnTo>
                      <a:pt x="1246" y="1461"/>
                    </a:lnTo>
                    <a:lnTo>
                      <a:pt x="1213" y="1482"/>
                    </a:lnTo>
                    <a:lnTo>
                      <a:pt x="1180" y="1501"/>
                    </a:lnTo>
                    <a:lnTo>
                      <a:pt x="1145" y="1519"/>
                    </a:lnTo>
                    <a:lnTo>
                      <a:pt x="1110" y="1535"/>
                    </a:lnTo>
                    <a:lnTo>
                      <a:pt x="1073" y="1548"/>
                    </a:lnTo>
                    <a:lnTo>
                      <a:pt x="1036" y="1561"/>
                    </a:lnTo>
                    <a:lnTo>
                      <a:pt x="998" y="1573"/>
                    </a:lnTo>
                    <a:lnTo>
                      <a:pt x="959" y="1582"/>
                    </a:lnTo>
                    <a:lnTo>
                      <a:pt x="920" y="1589"/>
                    </a:lnTo>
                    <a:lnTo>
                      <a:pt x="879" y="1593"/>
                    </a:lnTo>
                    <a:lnTo>
                      <a:pt x="839" y="1597"/>
                    </a:lnTo>
                    <a:lnTo>
                      <a:pt x="797" y="1598"/>
                    </a:lnTo>
                    <a:lnTo>
                      <a:pt x="756" y="1597"/>
                    </a:lnTo>
                    <a:lnTo>
                      <a:pt x="716" y="1593"/>
                    </a:lnTo>
                    <a:lnTo>
                      <a:pt x="677" y="1589"/>
                    </a:lnTo>
                    <a:lnTo>
                      <a:pt x="637" y="1582"/>
                    </a:lnTo>
                    <a:lnTo>
                      <a:pt x="598" y="1573"/>
                    </a:lnTo>
                    <a:lnTo>
                      <a:pt x="560" y="1562"/>
                    </a:lnTo>
                    <a:lnTo>
                      <a:pt x="523" y="1550"/>
                    </a:lnTo>
                    <a:lnTo>
                      <a:pt x="488" y="1536"/>
                    </a:lnTo>
                    <a:lnTo>
                      <a:pt x="452" y="1520"/>
                    </a:lnTo>
                    <a:lnTo>
                      <a:pt x="417" y="1501"/>
                    </a:lnTo>
                    <a:lnTo>
                      <a:pt x="384" y="1483"/>
                    </a:lnTo>
                    <a:lnTo>
                      <a:pt x="352" y="1462"/>
                    </a:lnTo>
                    <a:lnTo>
                      <a:pt x="321" y="1439"/>
                    </a:lnTo>
                    <a:lnTo>
                      <a:pt x="291" y="1416"/>
                    </a:lnTo>
                    <a:lnTo>
                      <a:pt x="262" y="1391"/>
                    </a:lnTo>
                    <a:lnTo>
                      <a:pt x="234" y="1364"/>
                    </a:lnTo>
                    <a:lnTo>
                      <a:pt x="208" y="1336"/>
                    </a:lnTo>
                    <a:lnTo>
                      <a:pt x="182" y="1308"/>
                    </a:lnTo>
                    <a:lnTo>
                      <a:pt x="159" y="1278"/>
                    </a:lnTo>
                    <a:lnTo>
                      <a:pt x="136" y="1247"/>
                    </a:lnTo>
                    <a:lnTo>
                      <a:pt x="116" y="1214"/>
                    </a:lnTo>
                    <a:lnTo>
                      <a:pt x="97" y="1181"/>
                    </a:lnTo>
                    <a:lnTo>
                      <a:pt x="79" y="1146"/>
                    </a:lnTo>
                    <a:lnTo>
                      <a:pt x="63" y="1111"/>
                    </a:lnTo>
                    <a:lnTo>
                      <a:pt x="49" y="1075"/>
                    </a:lnTo>
                    <a:lnTo>
                      <a:pt x="36" y="1038"/>
                    </a:lnTo>
                    <a:lnTo>
                      <a:pt x="26" y="1000"/>
                    </a:lnTo>
                    <a:lnTo>
                      <a:pt x="17" y="961"/>
                    </a:lnTo>
                    <a:lnTo>
                      <a:pt x="10" y="922"/>
                    </a:lnTo>
                    <a:lnTo>
                      <a:pt x="5" y="883"/>
                    </a:lnTo>
                    <a:lnTo>
                      <a:pt x="2" y="842"/>
                    </a:lnTo>
                    <a:lnTo>
                      <a:pt x="0" y="801"/>
                    </a:lnTo>
                    <a:close/>
                  </a:path>
                </a:pathLst>
              </a:custGeom>
              <a:solidFill>
                <a:srgbClr val="191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7" name="Freeform 2314">
                <a:extLst>
                  <a:ext uri="{FF2B5EF4-FFF2-40B4-BE49-F238E27FC236}">
                    <a16:creationId xmlns:a16="http://schemas.microsoft.com/office/drawing/2014/main" id="{A7CC7551-F203-4C07-98A8-DAB4F82EBC5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21" y="2481"/>
                <a:ext cx="794" cy="794"/>
              </a:xfrm>
              <a:custGeom>
                <a:avLst/>
                <a:gdLst>
                  <a:gd name="T0" fmla="*/ 6 w 1587"/>
                  <a:gd name="T1" fmla="*/ 4 h 1587"/>
                  <a:gd name="T2" fmla="*/ 6 w 1587"/>
                  <a:gd name="T3" fmla="*/ 5 h 1587"/>
                  <a:gd name="T4" fmla="*/ 5 w 1587"/>
                  <a:gd name="T5" fmla="*/ 6 h 1587"/>
                  <a:gd name="T6" fmla="*/ 4 w 1587"/>
                  <a:gd name="T7" fmla="*/ 6 h 1587"/>
                  <a:gd name="T8" fmla="*/ 3 w 1587"/>
                  <a:gd name="T9" fmla="*/ 6 h 1587"/>
                  <a:gd name="T10" fmla="*/ 2 w 1587"/>
                  <a:gd name="T11" fmla="*/ 6 h 1587"/>
                  <a:gd name="T12" fmla="*/ 1 w 1587"/>
                  <a:gd name="T13" fmla="*/ 5 h 1587"/>
                  <a:gd name="T14" fmla="*/ 1 w 1587"/>
                  <a:gd name="T15" fmla="*/ 4 h 1587"/>
                  <a:gd name="T16" fmla="*/ 1 w 1587"/>
                  <a:gd name="T17" fmla="*/ 3 h 1587"/>
                  <a:gd name="T18" fmla="*/ 2 w 1587"/>
                  <a:gd name="T19" fmla="*/ 2 h 1587"/>
                  <a:gd name="T20" fmla="*/ 2 w 1587"/>
                  <a:gd name="T21" fmla="*/ 1 h 1587"/>
                  <a:gd name="T22" fmla="*/ 3 w 1587"/>
                  <a:gd name="T23" fmla="*/ 1 h 1587"/>
                  <a:gd name="T24" fmla="*/ 4 w 1587"/>
                  <a:gd name="T25" fmla="*/ 1 h 1587"/>
                  <a:gd name="T26" fmla="*/ 5 w 1587"/>
                  <a:gd name="T27" fmla="*/ 2 h 1587"/>
                  <a:gd name="T28" fmla="*/ 6 w 1587"/>
                  <a:gd name="T29" fmla="*/ 2 h 1587"/>
                  <a:gd name="T30" fmla="*/ 6 w 1587"/>
                  <a:gd name="T31" fmla="*/ 3 h 1587"/>
                  <a:gd name="T32" fmla="*/ 1 w 1587"/>
                  <a:gd name="T33" fmla="*/ 3 h 1587"/>
                  <a:gd name="T34" fmla="*/ 1 w 1587"/>
                  <a:gd name="T35" fmla="*/ 3 h 1587"/>
                  <a:gd name="T36" fmla="*/ 1 w 1587"/>
                  <a:gd name="T37" fmla="*/ 2 h 1587"/>
                  <a:gd name="T38" fmla="*/ 1 w 1587"/>
                  <a:gd name="T39" fmla="*/ 2 h 1587"/>
                  <a:gd name="T40" fmla="*/ 2 w 1587"/>
                  <a:gd name="T41" fmla="*/ 1 h 1587"/>
                  <a:gd name="T42" fmla="*/ 2 w 1587"/>
                  <a:gd name="T43" fmla="*/ 1 h 1587"/>
                  <a:gd name="T44" fmla="*/ 3 w 1587"/>
                  <a:gd name="T45" fmla="*/ 1 h 1587"/>
                  <a:gd name="T46" fmla="*/ 3 w 1587"/>
                  <a:gd name="T47" fmla="*/ 1 h 1587"/>
                  <a:gd name="T48" fmla="*/ 4 w 1587"/>
                  <a:gd name="T49" fmla="*/ 1 h 1587"/>
                  <a:gd name="T50" fmla="*/ 5 w 1587"/>
                  <a:gd name="T51" fmla="*/ 1 h 1587"/>
                  <a:gd name="T52" fmla="*/ 5 w 1587"/>
                  <a:gd name="T53" fmla="*/ 1 h 1587"/>
                  <a:gd name="T54" fmla="*/ 6 w 1587"/>
                  <a:gd name="T55" fmla="*/ 1 h 1587"/>
                  <a:gd name="T56" fmla="*/ 6 w 1587"/>
                  <a:gd name="T57" fmla="*/ 2 h 1587"/>
                  <a:gd name="T58" fmla="*/ 6 w 1587"/>
                  <a:gd name="T59" fmla="*/ 2 h 1587"/>
                  <a:gd name="T60" fmla="*/ 7 w 1587"/>
                  <a:gd name="T61" fmla="*/ 3 h 1587"/>
                  <a:gd name="T62" fmla="*/ 7 w 1587"/>
                  <a:gd name="T63" fmla="*/ 3 h 1587"/>
                  <a:gd name="T64" fmla="*/ 7 w 1587"/>
                  <a:gd name="T65" fmla="*/ 4 h 1587"/>
                  <a:gd name="T66" fmla="*/ 7 w 1587"/>
                  <a:gd name="T67" fmla="*/ 5 h 1587"/>
                  <a:gd name="T68" fmla="*/ 6 w 1587"/>
                  <a:gd name="T69" fmla="*/ 5 h 1587"/>
                  <a:gd name="T70" fmla="*/ 6 w 1587"/>
                  <a:gd name="T71" fmla="*/ 6 h 1587"/>
                  <a:gd name="T72" fmla="*/ 6 w 1587"/>
                  <a:gd name="T73" fmla="*/ 6 h 1587"/>
                  <a:gd name="T74" fmla="*/ 5 w 1587"/>
                  <a:gd name="T75" fmla="*/ 6 h 1587"/>
                  <a:gd name="T76" fmla="*/ 5 w 1587"/>
                  <a:gd name="T77" fmla="*/ 7 h 1587"/>
                  <a:gd name="T78" fmla="*/ 4 w 1587"/>
                  <a:gd name="T79" fmla="*/ 7 h 1587"/>
                  <a:gd name="T80" fmla="*/ 3 w 1587"/>
                  <a:gd name="T81" fmla="*/ 7 h 1587"/>
                  <a:gd name="T82" fmla="*/ 3 w 1587"/>
                  <a:gd name="T83" fmla="*/ 7 h 1587"/>
                  <a:gd name="T84" fmla="*/ 2 w 1587"/>
                  <a:gd name="T85" fmla="*/ 6 h 1587"/>
                  <a:gd name="T86" fmla="*/ 2 w 1587"/>
                  <a:gd name="T87" fmla="*/ 6 h 1587"/>
                  <a:gd name="T88" fmla="*/ 1 w 1587"/>
                  <a:gd name="T89" fmla="*/ 6 h 1587"/>
                  <a:gd name="T90" fmla="*/ 1 w 1587"/>
                  <a:gd name="T91" fmla="*/ 5 h 1587"/>
                  <a:gd name="T92" fmla="*/ 1 w 1587"/>
                  <a:gd name="T93" fmla="*/ 5 h 1587"/>
                  <a:gd name="T94" fmla="*/ 1 w 1587"/>
                  <a:gd name="T95" fmla="*/ 4 h 158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587"/>
                  <a:gd name="T145" fmla="*/ 0 h 1587"/>
                  <a:gd name="T146" fmla="*/ 1587 w 1587"/>
                  <a:gd name="T147" fmla="*/ 1587 h 1587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587" h="1587">
                    <a:moveTo>
                      <a:pt x="1426" y="794"/>
                    </a:moveTo>
                    <a:lnTo>
                      <a:pt x="1422" y="858"/>
                    </a:lnTo>
                    <a:lnTo>
                      <a:pt x="1413" y="920"/>
                    </a:lnTo>
                    <a:lnTo>
                      <a:pt x="1397" y="981"/>
                    </a:lnTo>
                    <a:lnTo>
                      <a:pt x="1376" y="1039"/>
                    </a:lnTo>
                    <a:lnTo>
                      <a:pt x="1349" y="1095"/>
                    </a:lnTo>
                    <a:lnTo>
                      <a:pt x="1318" y="1147"/>
                    </a:lnTo>
                    <a:lnTo>
                      <a:pt x="1281" y="1197"/>
                    </a:lnTo>
                    <a:lnTo>
                      <a:pt x="1240" y="1242"/>
                    </a:lnTo>
                    <a:lnTo>
                      <a:pt x="1194" y="1282"/>
                    </a:lnTo>
                    <a:lnTo>
                      <a:pt x="1146" y="1319"/>
                    </a:lnTo>
                    <a:lnTo>
                      <a:pt x="1094" y="1351"/>
                    </a:lnTo>
                    <a:lnTo>
                      <a:pt x="1038" y="1378"/>
                    </a:lnTo>
                    <a:lnTo>
                      <a:pt x="980" y="1400"/>
                    </a:lnTo>
                    <a:lnTo>
                      <a:pt x="919" y="1416"/>
                    </a:lnTo>
                    <a:lnTo>
                      <a:pt x="856" y="1425"/>
                    </a:lnTo>
                    <a:lnTo>
                      <a:pt x="791" y="1428"/>
                    </a:lnTo>
                    <a:lnTo>
                      <a:pt x="727" y="1425"/>
                    </a:lnTo>
                    <a:lnTo>
                      <a:pt x="663" y="1416"/>
                    </a:lnTo>
                    <a:lnTo>
                      <a:pt x="602" y="1400"/>
                    </a:lnTo>
                    <a:lnTo>
                      <a:pt x="545" y="1379"/>
                    </a:lnTo>
                    <a:lnTo>
                      <a:pt x="488" y="1351"/>
                    </a:lnTo>
                    <a:lnTo>
                      <a:pt x="436" y="1320"/>
                    </a:lnTo>
                    <a:lnTo>
                      <a:pt x="388" y="1283"/>
                    </a:lnTo>
                    <a:lnTo>
                      <a:pt x="343" y="1242"/>
                    </a:lnTo>
                    <a:lnTo>
                      <a:pt x="302" y="1197"/>
                    </a:lnTo>
                    <a:lnTo>
                      <a:pt x="265" y="1148"/>
                    </a:lnTo>
                    <a:lnTo>
                      <a:pt x="234" y="1097"/>
                    </a:lnTo>
                    <a:lnTo>
                      <a:pt x="206" y="1040"/>
                    </a:lnTo>
                    <a:lnTo>
                      <a:pt x="185" y="983"/>
                    </a:lnTo>
                    <a:lnTo>
                      <a:pt x="169" y="921"/>
                    </a:lnTo>
                    <a:lnTo>
                      <a:pt x="160" y="858"/>
                    </a:lnTo>
                    <a:lnTo>
                      <a:pt x="157" y="794"/>
                    </a:lnTo>
                    <a:lnTo>
                      <a:pt x="160" y="729"/>
                    </a:lnTo>
                    <a:lnTo>
                      <a:pt x="169" y="667"/>
                    </a:lnTo>
                    <a:lnTo>
                      <a:pt x="185" y="606"/>
                    </a:lnTo>
                    <a:lnTo>
                      <a:pt x="206" y="548"/>
                    </a:lnTo>
                    <a:lnTo>
                      <a:pt x="233" y="493"/>
                    </a:lnTo>
                    <a:lnTo>
                      <a:pt x="265" y="440"/>
                    </a:lnTo>
                    <a:lnTo>
                      <a:pt x="302" y="391"/>
                    </a:lnTo>
                    <a:lnTo>
                      <a:pt x="342" y="347"/>
                    </a:lnTo>
                    <a:lnTo>
                      <a:pt x="387" y="305"/>
                    </a:lnTo>
                    <a:lnTo>
                      <a:pt x="435" y="268"/>
                    </a:lnTo>
                    <a:lnTo>
                      <a:pt x="488" y="237"/>
                    </a:lnTo>
                    <a:lnTo>
                      <a:pt x="544" y="209"/>
                    </a:lnTo>
                    <a:lnTo>
                      <a:pt x="601" y="189"/>
                    </a:lnTo>
                    <a:lnTo>
                      <a:pt x="662" y="173"/>
                    </a:lnTo>
                    <a:lnTo>
                      <a:pt x="726" y="163"/>
                    </a:lnTo>
                    <a:lnTo>
                      <a:pt x="790" y="160"/>
                    </a:lnTo>
                    <a:lnTo>
                      <a:pt x="855" y="163"/>
                    </a:lnTo>
                    <a:lnTo>
                      <a:pt x="918" y="173"/>
                    </a:lnTo>
                    <a:lnTo>
                      <a:pt x="979" y="189"/>
                    </a:lnTo>
                    <a:lnTo>
                      <a:pt x="1038" y="211"/>
                    </a:lnTo>
                    <a:lnTo>
                      <a:pt x="1093" y="237"/>
                    </a:lnTo>
                    <a:lnTo>
                      <a:pt x="1145" y="269"/>
                    </a:lnTo>
                    <a:lnTo>
                      <a:pt x="1194" y="305"/>
                    </a:lnTo>
                    <a:lnTo>
                      <a:pt x="1239" y="347"/>
                    </a:lnTo>
                    <a:lnTo>
                      <a:pt x="1281" y="391"/>
                    </a:lnTo>
                    <a:lnTo>
                      <a:pt x="1316" y="440"/>
                    </a:lnTo>
                    <a:lnTo>
                      <a:pt x="1349" y="492"/>
                    </a:lnTo>
                    <a:lnTo>
                      <a:pt x="1375" y="547"/>
                    </a:lnTo>
                    <a:lnTo>
                      <a:pt x="1397" y="606"/>
                    </a:lnTo>
                    <a:lnTo>
                      <a:pt x="1413" y="666"/>
                    </a:lnTo>
                    <a:lnTo>
                      <a:pt x="1422" y="729"/>
                    </a:lnTo>
                    <a:lnTo>
                      <a:pt x="1426" y="794"/>
                    </a:lnTo>
                    <a:close/>
                    <a:moveTo>
                      <a:pt x="0" y="796"/>
                    </a:moveTo>
                    <a:lnTo>
                      <a:pt x="1" y="756"/>
                    </a:lnTo>
                    <a:lnTo>
                      <a:pt x="4" y="715"/>
                    </a:lnTo>
                    <a:lnTo>
                      <a:pt x="9" y="675"/>
                    </a:lnTo>
                    <a:lnTo>
                      <a:pt x="16" y="637"/>
                    </a:lnTo>
                    <a:lnTo>
                      <a:pt x="25" y="598"/>
                    </a:lnTo>
                    <a:lnTo>
                      <a:pt x="36" y="561"/>
                    </a:lnTo>
                    <a:lnTo>
                      <a:pt x="48" y="524"/>
                    </a:lnTo>
                    <a:lnTo>
                      <a:pt x="63" y="487"/>
                    </a:lnTo>
                    <a:lnTo>
                      <a:pt x="78" y="453"/>
                    </a:lnTo>
                    <a:lnTo>
                      <a:pt x="97" y="418"/>
                    </a:lnTo>
                    <a:lnTo>
                      <a:pt x="115" y="385"/>
                    </a:lnTo>
                    <a:lnTo>
                      <a:pt x="136" y="352"/>
                    </a:lnTo>
                    <a:lnTo>
                      <a:pt x="158" y="321"/>
                    </a:lnTo>
                    <a:lnTo>
                      <a:pt x="182" y="291"/>
                    </a:lnTo>
                    <a:lnTo>
                      <a:pt x="206" y="262"/>
                    </a:lnTo>
                    <a:lnTo>
                      <a:pt x="233" y="235"/>
                    </a:lnTo>
                    <a:lnTo>
                      <a:pt x="260" y="208"/>
                    </a:lnTo>
                    <a:lnTo>
                      <a:pt x="289" y="183"/>
                    </a:lnTo>
                    <a:lnTo>
                      <a:pt x="319" y="159"/>
                    </a:lnTo>
                    <a:lnTo>
                      <a:pt x="350" y="137"/>
                    </a:lnTo>
                    <a:lnTo>
                      <a:pt x="382" y="116"/>
                    </a:lnTo>
                    <a:lnTo>
                      <a:pt x="416" y="96"/>
                    </a:lnTo>
                    <a:lnTo>
                      <a:pt x="449" y="79"/>
                    </a:lnTo>
                    <a:lnTo>
                      <a:pt x="485" y="63"/>
                    </a:lnTo>
                    <a:lnTo>
                      <a:pt x="521" y="49"/>
                    </a:lnTo>
                    <a:lnTo>
                      <a:pt x="557" y="37"/>
                    </a:lnTo>
                    <a:lnTo>
                      <a:pt x="595" y="25"/>
                    </a:lnTo>
                    <a:lnTo>
                      <a:pt x="633" y="16"/>
                    </a:lnTo>
                    <a:lnTo>
                      <a:pt x="673" y="9"/>
                    </a:lnTo>
                    <a:lnTo>
                      <a:pt x="712" y="4"/>
                    </a:lnTo>
                    <a:lnTo>
                      <a:pt x="753" y="1"/>
                    </a:lnTo>
                    <a:lnTo>
                      <a:pt x="793" y="0"/>
                    </a:lnTo>
                    <a:lnTo>
                      <a:pt x="835" y="1"/>
                    </a:lnTo>
                    <a:lnTo>
                      <a:pt x="875" y="4"/>
                    </a:lnTo>
                    <a:lnTo>
                      <a:pt x="914" y="9"/>
                    </a:lnTo>
                    <a:lnTo>
                      <a:pt x="954" y="16"/>
                    </a:lnTo>
                    <a:lnTo>
                      <a:pt x="992" y="25"/>
                    </a:lnTo>
                    <a:lnTo>
                      <a:pt x="1030" y="35"/>
                    </a:lnTo>
                    <a:lnTo>
                      <a:pt x="1066" y="48"/>
                    </a:lnTo>
                    <a:lnTo>
                      <a:pt x="1103" y="63"/>
                    </a:lnTo>
                    <a:lnTo>
                      <a:pt x="1138" y="79"/>
                    </a:lnTo>
                    <a:lnTo>
                      <a:pt x="1172" y="96"/>
                    </a:lnTo>
                    <a:lnTo>
                      <a:pt x="1206" y="116"/>
                    </a:lnTo>
                    <a:lnTo>
                      <a:pt x="1238" y="137"/>
                    </a:lnTo>
                    <a:lnTo>
                      <a:pt x="1269" y="159"/>
                    </a:lnTo>
                    <a:lnTo>
                      <a:pt x="1299" y="182"/>
                    </a:lnTo>
                    <a:lnTo>
                      <a:pt x="1328" y="207"/>
                    </a:lnTo>
                    <a:lnTo>
                      <a:pt x="1356" y="234"/>
                    </a:lnTo>
                    <a:lnTo>
                      <a:pt x="1382" y="261"/>
                    </a:lnTo>
                    <a:lnTo>
                      <a:pt x="1406" y="290"/>
                    </a:lnTo>
                    <a:lnTo>
                      <a:pt x="1430" y="320"/>
                    </a:lnTo>
                    <a:lnTo>
                      <a:pt x="1452" y="351"/>
                    </a:lnTo>
                    <a:lnTo>
                      <a:pt x="1473" y="383"/>
                    </a:lnTo>
                    <a:lnTo>
                      <a:pt x="1492" y="416"/>
                    </a:lnTo>
                    <a:lnTo>
                      <a:pt x="1510" y="450"/>
                    </a:lnTo>
                    <a:lnTo>
                      <a:pt x="1525" y="486"/>
                    </a:lnTo>
                    <a:lnTo>
                      <a:pt x="1540" y="522"/>
                    </a:lnTo>
                    <a:lnTo>
                      <a:pt x="1551" y="559"/>
                    </a:lnTo>
                    <a:lnTo>
                      <a:pt x="1563" y="595"/>
                    </a:lnTo>
                    <a:lnTo>
                      <a:pt x="1571" y="635"/>
                    </a:lnTo>
                    <a:lnTo>
                      <a:pt x="1578" y="673"/>
                    </a:lnTo>
                    <a:lnTo>
                      <a:pt x="1584" y="713"/>
                    </a:lnTo>
                    <a:lnTo>
                      <a:pt x="1586" y="753"/>
                    </a:lnTo>
                    <a:lnTo>
                      <a:pt x="1587" y="794"/>
                    </a:lnTo>
                    <a:lnTo>
                      <a:pt x="1586" y="834"/>
                    </a:lnTo>
                    <a:lnTo>
                      <a:pt x="1584" y="874"/>
                    </a:lnTo>
                    <a:lnTo>
                      <a:pt x="1578" y="915"/>
                    </a:lnTo>
                    <a:lnTo>
                      <a:pt x="1571" y="953"/>
                    </a:lnTo>
                    <a:lnTo>
                      <a:pt x="1563" y="992"/>
                    </a:lnTo>
                    <a:lnTo>
                      <a:pt x="1553" y="1029"/>
                    </a:lnTo>
                    <a:lnTo>
                      <a:pt x="1540" y="1065"/>
                    </a:lnTo>
                    <a:lnTo>
                      <a:pt x="1525" y="1102"/>
                    </a:lnTo>
                    <a:lnTo>
                      <a:pt x="1510" y="1137"/>
                    </a:lnTo>
                    <a:lnTo>
                      <a:pt x="1493" y="1171"/>
                    </a:lnTo>
                    <a:lnTo>
                      <a:pt x="1473" y="1205"/>
                    </a:lnTo>
                    <a:lnTo>
                      <a:pt x="1452" y="1237"/>
                    </a:lnTo>
                    <a:lnTo>
                      <a:pt x="1430" y="1268"/>
                    </a:lnTo>
                    <a:lnTo>
                      <a:pt x="1407" y="1298"/>
                    </a:lnTo>
                    <a:lnTo>
                      <a:pt x="1382" y="1327"/>
                    </a:lnTo>
                    <a:lnTo>
                      <a:pt x="1356" y="1355"/>
                    </a:lnTo>
                    <a:lnTo>
                      <a:pt x="1328" y="1380"/>
                    </a:lnTo>
                    <a:lnTo>
                      <a:pt x="1299" y="1405"/>
                    </a:lnTo>
                    <a:lnTo>
                      <a:pt x="1269" y="1430"/>
                    </a:lnTo>
                    <a:lnTo>
                      <a:pt x="1238" y="1451"/>
                    </a:lnTo>
                    <a:lnTo>
                      <a:pt x="1206" y="1472"/>
                    </a:lnTo>
                    <a:lnTo>
                      <a:pt x="1172" y="1492"/>
                    </a:lnTo>
                    <a:lnTo>
                      <a:pt x="1139" y="1509"/>
                    </a:lnTo>
                    <a:lnTo>
                      <a:pt x="1103" y="1525"/>
                    </a:lnTo>
                    <a:lnTo>
                      <a:pt x="1068" y="1539"/>
                    </a:lnTo>
                    <a:lnTo>
                      <a:pt x="1031" y="1552"/>
                    </a:lnTo>
                    <a:lnTo>
                      <a:pt x="993" y="1562"/>
                    </a:lnTo>
                    <a:lnTo>
                      <a:pt x="954" y="1571"/>
                    </a:lnTo>
                    <a:lnTo>
                      <a:pt x="914" y="1578"/>
                    </a:lnTo>
                    <a:lnTo>
                      <a:pt x="875" y="1583"/>
                    </a:lnTo>
                    <a:lnTo>
                      <a:pt x="835" y="1586"/>
                    </a:lnTo>
                    <a:lnTo>
                      <a:pt x="793" y="1587"/>
                    </a:lnTo>
                    <a:lnTo>
                      <a:pt x="753" y="1586"/>
                    </a:lnTo>
                    <a:lnTo>
                      <a:pt x="712" y="1583"/>
                    </a:lnTo>
                    <a:lnTo>
                      <a:pt x="673" y="1578"/>
                    </a:lnTo>
                    <a:lnTo>
                      <a:pt x="633" y="1571"/>
                    </a:lnTo>
                    <a:lnTo>
                      <a:pt x="595" y="1562"/>
                    </a:lnTo>
                    <a:lnTo>
                      <a:pt x="557" y="1552"/>
                    </a:lnTo>
                    <a:lnTo>
                      <a:pt x="521" y="1539"/>
                    </a:lnTo>
                    <a:lnTo>
                      <a:pt x="485" y="1524"/>
                    </a:lnTo>
                    <a:lnTo>
                      <a:pt x="449" y="1509"/>
                    </a:lnTo>
                    <a:lnTo>
                      <a:pt x="415" y="1491"/>
                    </a:lnTo>
                    <a:lnTo>
                      <a:pt x="382" y="1472"/>
                    </a:lnTo>
                    <a:lnTo>
                      <a:pt x="350" y="1451"/>
                    </a:lnTo>
                    <a:lnTo>
                      <a:pt x="319" y="1430"/>
                    </a:lnTo>
                    <a:lnTo>
                      <a:pt x="289" y="1405"/>
                    </a:lnTo>
                    <a:lnTo>
                      <a:pt x="260" y="1381"/>
                    </a:lnTo>
                    <a:lnTo>
                      <a:pt x="233" y="1355"/>
                    </a:lnTo>
                    <a:lnTo>
                      <a:pt x="206" y="1327"/>
                    </a:lnTo>
                    <a:lnTo>
                      <a:pt x="181" y="1298"/>
                    </a:lnTo>
                    <a:lnTo>
                      <a:pt x="158" y="1268"/>
                    </a:lnTo>
                    <a:lnTo>
                      <a:pt x="136" y="1237"/>
                    </a:lnTo>
                    <a:lnTo>
                      <a:pt x="115" y="1205"/>
                    </a:lnTo>
                    <a:lnTo>
                      <a:pt x="95" y="1173"/>
                    </a:lnTo>
                    <a:lnTo>
                      <a:pt x="78" y="1138"/>
                    </a:lnTo>
                    <a:lnTo>
                      <a:pt x="62" y="1103"/>
                    </a:lnTo>
                    <a:lnTo>
                      <a:pt x="48" y="1068"/>
                    </a:lnTo>
                    <a:lnTo>
                      <a:pt x="36" y="1031"/>
                    </a:lnTo>
                    <a:lnTo>
                      <a:pt x="25" y="993"/>
                    </a:lnTo>
                    <a:lnTo>
                      <a:pt x="16" y="955"/>
                    </a:lnTo>
                    <a:lnTo>
                      <a:pt x="9" y="916"/>
                    </a:lnTo>
                    <a:lnTo>
                      <a:pt x="4" y="877"/>
                    </a:lnTo>
                    <a:lnTo>
                      <a:pt x="1" y="836"/>
                    </a:lnTo>
                    <a:lnTo>
                      <a:pt x="0" y="796"/>
                    </a:lnTo>
                    <a:close/>
                  </a:path>
                </a:pathLst>
              </a:custGeom>
              <a:solidFill>
                <a:srgbClr val="232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8" name="Freeform 2315">
                <a:extLst>
                  <a:ext uri="{FF2B5EF4-FFF2-40B4-BE49-F238E27FC236}">
                    <a16:creationId xmlns:a16="http://schemas.microsoft.com/office/drawing/2014/main" id="{5CBB3812-1E8A-4EB8-BB85-AB24F383C78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23" y="2484"/>
                <a:ext cx="789" cy="789"/>
              </a:xfrm>
              <a:custGeom>
                <a:avLst/>
                <a:gdLst>
                  <a:gd name="T0" fmla="*/ 6 w 1577"/>
                  <a:gd name="T1" fmla="*/ 3 h 1579"/>
                  <a:gd name="T2" fmla="*/ 5 w 1577"/>
                  <a:gd name="T3" fmla="*/ 4 h 1579"/>
                  <a:gd name="T4" fmla="*/ 5 w 1577"/>
                  <a:gd name="T5" fmla="*/ 5 h 1579"/>
                  <a:gd name="T6" fmla="*/ 4 w 1577"/>
                  <a:gd name="T7" fmla="*/ 5 h 1579"/>
                  <a:gd name="T8" fmla="*/ 3 w 1577"/>
                  <a:gd name="T9" fmla="*/ 5 h 1579"/>
                  <a:gd name="T10" fmla="*/ 2 w 1577"/>
                  <a:gd name="T11" fmla="*/ 5 h 1579"/>
                  <a:gd name="T12" fmla="*/ 1 w 1577"/>
                  <a:gd name="T13" fmla="*/ 4 h 1579"/>
                  <a:gd name="T14" fmla="*/ 1 w 1577"/>
                  <a:gd name="T15" fmla="*/ 3 h 1579"/>
                  <a:gd name="T16" fmla="*/ 1 w 1577"/>
                  <a:gd name="T17" fmla="*/ 2 h 1579"/>
                  <a:gd name="T18" fmla="*/ 2 w 1577"/>
                  <a:gd name="T19" fmla="*/ 1 h 1579"/>
                  <a:gd name="T20" fmla="*/ 2 w 1577"/>
                  <a:gd name="T21" fmla="*/ 0 h 1579"/>
                  <a:gd name="T22" fmla="*/ 3 w 1577"/>
                  <a:gd name="T23" fmla="*/ 0 h 1579"/>
                  <a:gd name="T24" fmla="*/ 4 w 1577"/>
                  <a:gd name="T25" fmla="*/ 0 h 1579"/>
                  <a:gd name="T26" fmla="*/ 5 w 1577"/>
                  <a:gd name="T27" fmla="*/ 1 h 1579"/>
                  <a:gd name="T28" fmla="*/ 6 w 1577"/>
                  <a:gd name="T29" fmla="*/ 1 h 1579"/>
                  <a:gd name="T30" fmla="*/ 6 w 1577"/>
                  <a:gd name="T31" fmla="*/ 2 h 1579"/>
                  <a:gd name="T32" fmla="*/ 1 w 1577"/>
                  <a:gd name="T33" fmla="*/ 2 h 1579"/>
                  <a:gd name="T34" fmla="*/ 1 w 1577"/>
                  <a:gd name="T35" fmla="*/ 2 h 1579"/>
                  <a:gd name="T36" fmla="*/ 1 w 1577"/>
                  <a:gd name="T37" fmla="*/ 1 h 1579"/>
                  <a:gd name="T38" fmla="*/ 1 w 1577"/>
                  <a:gd name="T39" fmla="*/ 1 h 1579"/>
                  <a:gd name="T40" fmla="*/ 2 w 1577"/>
                  <a:gd name="T41" fmla="*/ 0 h 1579"/>
                  <a:gd name="T42" fmla="*/ 2 w 1577"/>
                  <a:gd name="T43" fmla="*/ 0 h 1579"/>
                  <a:gd name="T44" fmla="*/ 3 w 1577"/>
                  <a:gd name="T45" fmla="*/ 0 h 1579"/>
                  <a:gd name="T46" fmla="*/ 3 w 1577"/>
                  <a:gd name="T47" fmla="*/ 0 h 1579"/>
                  <a:gd name="T48" fmla="*/ 4 w 1577"/>
                  <a:gd name="T49" fmla="*/ 0 h 1579"/>
                  <a:gd name="T50" fmla="*/ 4 w 1577"/>
                  <a:gd name="T51" fmla="*/ 0 h 1579"/>
                  <a:gd name="T52" fmla="*/ 5 w 1577"/>
                  <a:gd name="T53" fmla="*/ 0 h 1579"/>
                  <a:gd name="T54" fmla="*/ 6 w 1577"/>
                  <a:gd name="T55" fmla="*/ 0 h 1579"/>
                  <a:gd name="T56" fmla="*/ 6 w 1577"/>
                  <a:gd name="T57" fmla="*/ 1 h 1579"/>
                  <a:gd name="T58" fmla="*/ 6 w 1577"/>
                  <a:gd name="T59" fmla="*/ 1 h 1579"/>
                  <a:gd name="T60" fmla="*/ 7 w 1577"/>
                  <a:gd name="T61" fmla="*/ 2 h 1579"/>
                  <a:gd name="T62" fmla="*/ 7 w 1577"/>
                  <a:gd name="T63" fmla="*/ 2 h 1579"/>
                  <a:gd name="T64" fmla="*/ 7 w 1577"/>
                  <a:gd name="T65" fmla="*/ 3 h 1579"/>
                  <a:gd name="T66" fmla="*/ 7 w 1577"/>
                  <a:gd name="T67" fmla="*/ 3 h 1579"/>
                  <a:gd name="T68" fmla="*/ 6 w 1577"/>
                  <a:gd name="T69" fmla="*/ 4 h 1579"/>
                  <a:gd name="T70" fmla="*/ 6 w 1577"/>
                  <a:gd name="T71" fmla="*/ 5 h 1579"/>
                  <a:gd name="T72" fmla="*/ 6 w 1577"/>
                  <a:gd name="T73" fmla="*/ 5 h 1579"/>
                  <a:gd name="T74" fmla="*/ 5 w 1577"/>
                  <a:gd name="T75" fmla="*/ 5 h 1579"/>
                  <a:gd name="T76" fmla="*/ 4 w 1577"/>
                  <a:gd name="T77" fmla="*/ 6 h 1579"/>
                  <a:gd name="T78" fmla="*/ 4 w 1577"/>
                  <a:gd name="T79" fmla="*/ 6 h 1579"/>
                  <a:gd name="T80" fmla="*/ 3 w 1577"/>
                  <a:gd name="T81" fmla="*/ 6 h 1579"/>
                  <a:gd name="T82" fmla="*/ 3 w 1577"/>
                  <a:gd name="T83" fmla="*/ 6 h 1579"/>
                  <a:gd name="T84" fmla="*/ 2 w 1577"/>
                  <a:gd name="T85" fmla="*/ 5 h 1579"/>
                  <a:gd name="T86" fmla="*/ 2 w 1577"/>
                  <a:gd name="T87" fmla="*/ 5 h 1579"/>
                  <a:gd name="T88" fmla="*/ 1 w 1577"/>
                  <a:gd name="T89" fmla="*/ 5 h 1579"/>
                  <a:gd name="T90" fmla="*/ 1 w 1577"/>
                  <a:gd name="T91" fmla="*/ 4 h 1579"/>
                  <a:gd name="T92" fmla="*/ 1 w 1577"/>
                  <a:gd name="T93" fmla="*/ 4 h 1579"/>
                  <a:gd name="T94" fmla="*/ 1 w 1577"/>
                  <a:gd name="T95" fmla="*/ 3 h 157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577"/>
                  <a:gd name="T145" fmla="*/ 0 h 1579"/>
                  <a:gd name="T146" fmla="*/ 1577 w 1577"/>
                  <a:gd name="T147" fmla="*/ 1579 h 157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577" h="1579">
                    <a:moveTo>
                      <a:pt x="1423" y="790"/>
                    </a:moveTo>
                    <a:lnTo>
                      <a:pt x="1419" y="854"/>
                    </a:lnTo>
                    <a:lnTo>
                      <a:pt x="1410" y="917"/>
                    </a:lnTo>
                    <a:lnTo>
                      <a:pt x="1394" y="979"/>
                    </a:lnTo>
                    <a:lnTo>
                      <a:pt x="1372" y="1037"/>
                    </a:lnTo>
                    <a:lnTo>
                      <a:pt x="1346" y="1093"/>
                    </a:lnTo>
                    <a:lnTo>
                      <a:pt x="1313" y="1146"/>
                    </a:lnTo>
                    <a:lnTo>
                      <a:pt x="1278" y="1194"/>
                    </a:lnTo>
                    <a:lnTo>
                      <a:pt x="1236" y="1240"/>
                    </a:lnTo>
                    <a:lnTo>
                      <a:pt x="1191" y="1282"/>
                    </a:lnTo>
                    <a:lnTo>
                      <a:pt x="1142" y="1318"/>
                    </a:lnTo>
                    <a:lnTo>
                      <a:pt x="1089" y="1350"/>
                    </a:lnTo>
                    <a:lnTo>
                      <a:pt x="1034" y="1377"/>
                    </a:lnTo>
                    <a:lnTo>
                      <a:pt x="975" y="1398"/>
                    </a:lnTo>
                    <a:lnTo>
                      <a:pt x="914" y="1414"/>
                    </a:lnTo>
                    <a:lnTo>
                      <a:pt x="850" y="1423"/>
                    </a:lnTo>
                    <a:lnTo>
                      <a:pt x="786" y="1427"/>
                    </a:lnTo>
                    <a:lnTo>
                      <a:pt x="720" y="1423"/>
                    </a:lnTo>
                    <a:lnTo>
                      <a:pt x="657" y="1414"/>
                    </a:lnTo>
                    <a:lnTo>
                      <a:pt x="596" y="1398"/>
                    </a:lnTo>
                    <a:lnTo>
                      <a:pt x="537" y="1376"/>
                    </a:lnTo>
                    <a:lnTo>
                      <a:pt x="482" y="1350"/>
                    </a:lnTo>
                    <a:lnTo>
                      <a:pt x="429" y="1317"/>
                    </a:lnTo>
                    <a:lnTo>
                      <a:pt x="380" y="1282"/>
                    </a:lnTo>
                    <a:lnTo>
                      <a:pt x="334" y="1240"/>
                    </a:lnTo>
                    <a:lnTo>
                      <a:pt x="293" y="1195"/>
                    </a:lnTo>
                    <a:lnTo>
                      <a:pt x="256" y="1146"/>
                    </a:lnTo>
                    <a:lnTo>
                      <a:pt x="225" y="1093"/>
                    </a:lnTo>
                    <a:lnTo>
                      <a:pt x="197" y="1037"/>
                    </a:lnTo>
                    <a:lnTo>
                      <a:pt x="175" y="979"/>
                    </a:lnTo>
                    <a:lnTo>
                      <a:pt x="160" y="917"/>
                    </a:lnTo>
                    <a:lnTo>
                      <a:pt x="150" y="854"/>
                    </a:lnTo>
                    <a:lnTo>
                      <a:pt x="147" y="790"/>
                    </a:lnTo>
                    <a:lnTo>
                      <a:pt x="150" y="725"/>
                    </a:lnTo>
                    <a:lnTo>
                      <a:pt x="159" y="662"/>
                    </a:lnTo>
                    <a:lnTo>
                      <a:pt x="175" y="601"/>
                    </a:lnTo>
                    <a:lnTo>
                      <a:pt x="197" y="542"/>
                    </a:lnTo>
                    <a:lnTo>
                      <a:pt x="224" y="487"/>
                    </a:lnTo>
                    <a:lnTo>
                      <a:pt x="256" y="434"/>
                    </a:lnTo>
                    <a:lnTo>
                      <a:pt x="293" y="385"/>
                    </a:lnTo>
                    <a:lnTo>
                      <a:pt x="333" y="339"/>
                    </a:lnTo>
                    <a:lnTo>
                      <a:pt x="379" y="298"/>
                    </a:lnTo>
                    <a:lnTo>
                      <a:pt x="428" y="261"/>
                    </a:lnTo>
                    <a:lnTo>
                      <a:pt x="481" y="230"/>
                    </a:lnTo>
                    <a:lnTo>
                      <a:pt x="537" y="202"/>
                    </a:lnTo>
                    <a:lnTo>
                      <a:pt x="596" y="181"/>
                    </a:lnTo>
                    <a:lnTo>
                      <a:pt x="657" y="165"/>
                    </a:lnTo>
                    <a:lnTo>
                      <a:pt x="720" y="156"/>
                    </a:lnTo>
                    <a:lnTo>
                      <a:pt x="786" y="152"/>
                    </a:lnTo>
                    <a:lnTo>
                      <a:pt x="852" y="156"/>
                    </a:lnTo>
                    <a:lnTo>
                      <a:pt x="915" y="165"/>
                    </a:lnTo>
                    <a:lnTo>
                      <a:pt x="976" y="181"/>
                    </a:lnTo>
                    <a:lnTo>
                      <a:pt x="1035" y="203"/>
                    </a:lnTo>
                    <a:lnTo>
                      <a:pt x="1090" y="230"/>
                    </a:lnTo>
                    <a:lnTo>
                      <a:pt x="1142" y="262"/>
                    </a:lnTo>
                    <a:lnTo>
                      <a:pt x="1191" y="299"/>
                    </a:lnTo>
                    <a:lnTo>
                      <a:pt x="1236" y="339"/>
                    </a:lnTo>
                    <a:lnTo>
                      <a:pt x="1278" y="385"/>
                    </a:lnTo>
                    <a:lnTo>
                      <a:pt x="1315" y="434"/>
                    </a:lnTo>
                    <a:lnTo>
                      <a:pt x="1346" y="487"/>
                    </a:lnTo>
                    <a:lnTo>
                      <a:pt x="1373" y="542"/>
                    </a:lnTo>
                    <a:lnTo>
                      <a:pt x="1394" y="601"/>
                    </a:lnTo>
                    <a:lnTo>
                      <a:pt x="1410" y="662"/>
                    </a:lnTo>
                    <a:lnTo>
                      <a:pt x="1419" y="725"/>
                    </a:lnTo>
                    <a:lnTo>
                      <a:pt x="1423" y="790"/>
                    </a:lnTo>
                    <a:close/>
                    <a:moveTo>
                      <a:pt x="0" y="793"/>
                    </a:moveTo>
                    <a:lnTo>
                      <a:pt x="1" y="753"/>
                    </a:lnTo>
                    <a:lnTo>
                      <a:pt x="5" y="712"/>
                    </a:lnTo>
                    <a:lnTo>
                      <a:pt x="10" y="673"/>
                    </a:lnTo>
                    <a:lnTo>
                      <a:pt x="16" y="634"/>
                    </a:lnTo>
                    <a:lnTo>
                      <a:pt x="26" y="596"/>
                    </a:lnTo>
                    <a:lnTo>
                      <a:pt x="36" y="558"/>
                    </a:lnTo>
                    <a:lnTo>
                      <a:pt x="49" y="521"/>
                    </a:lnTo>
                    <a:lnTo>
                      <a:pt x="63" y="485"/>
                    </a:lnTo>
                    <a:lnTo>
                      <a:pt x="79" y="451"/>
                    </a:lnTo>
                    <a:lnTo>
                      <a:pt x="96" y="416"/>
                    </a:lnTo>
                    <a:lnTo>
                      <a:pt x="114" y="383"/>
                    </a:lnTo>
                    <a:lnTo>
                      <a:pt x="135" y="351"/>
                    </a:lnTo>
                    <a:lnTo>
                      <a:pt x="157" y="319"/>
                    </a:lnTo>
                    <a:lnTo>
                      <a:pt x="180" y="291"/>
                    </a:lnTo>
                    <a:lnTo>
                      <a:pt x="205" y="262"/>
                    </a:lnTo>
                    <a:lnTo>
                      <a:pt x="232" y="234"/>
                    </a:lnTo>
                    <a:lnTo>
                      <a:pt x="258" y="208"/>
                    </a:lnTo>
                    <a:lnTo>
                      <a:pt x="287" y="182"/>
                    </a:lnTo>
                    <a:lnTo>
                      <a:pt x="317" y="159"/>
                    </a:lnTo>
                    <a:lnTo>
                      <a:pt x="348" y="136"/>
                    </a:lnTo>
                    <a:lnTo>
                      <a:pt x="380" y="117"/>
                    </a:lnTo>
                    <a:lnTo>
                      <a:pt x="413" y="97"/>
                    </a:lnTo>
                    <a:lnTo>
                      <a:pt x="447" y="80"/>
                    </a:lnTo>
                    <a:lnTo>
                      <a:pt x="482" y="64"/>
                    </a:lnTo>
                    <a:lnTo>
                      <a:pt x="518" y="49"/>
                    </a:lnTo>
                    <a:lnTo>
                      <a:pt x="554" y="36"/>
                    </a:lnTo>
                    <a:lnTo>
                      <a:pt x="591" y="26"/>
                    </a:lnTo>
                    <a:lnTo>
                      <a:pt x="629" y="16"/>
                    </a:lnTo>
                    <a:lnTo>
                      <a:pt x="668" y="10"/>
                    </a:lnTo>
                    <a:lnTo>
                      <a:pt x="708" y="5"/>
                    </a:lnTo>
                    <a:lnTo>
                      <a:pt x="748" y="1"/>
                    </a:lnTo>
                    <a:lnTo>
                      <a:pt x="788" y="0"/>
                    </a:lnTo>
                    <a:lnTo>
                      <a:pt x="829" y="1"/>
                    </a:lnTo>
                    <a:lnTo>
                      <a:pt x="869" y="5"/>
                    </a:lnTo>
                    <a:lnTo>
                      <a:pt x="908" y="10"/>
                    </a:lnTo>
                    <a:lnTo>
                      <a:pt x="947" y="16"/>
                    </a:lnTo>
                    <a:lnTo>
                      <a:pt x="985" y="26"/>
                    </a:lnTo>
                    <a:lnTo>
                      <a:pt x="1023" y="36"/>
                    </a:lnTo>
                    <a:lnTo>
                      <a:pt x="1060" y="49"/>
                    </a:lnTo>
                    <a:lnTo>
                      <a:pt x="1096" y="64"/>
                    </a:lnTo>
                    <a:lnTo>
                      <a:pt x="1130" y="79"/>
                    </a:lnTo>
                    <a:lnTo>
                      <a:pt x="1165" y="97"/>
                    </a:lnTo>
                    <a:lnTo>
                      <a:pt x="1198" y="116"/>
                    </a:lnTo>
                    <a:lnTo>
                      <a:pt x="1229" y="136"/>
                    </a:lnTo>
                    <a:lnTo>
                      <a:pt x="1260" y="158"/>
                    </a:lnTo>
                    <a:lnTo>
                      <a:pt x="1290" y="182"/>
                    </a:lnTo>
                    <a:lnTo>
                      <a:pt x="1319" y="207"/>
                    </a:lnTo>
                    <a:lnTo>
                      <a:pt x="1347" y="233"/>
                    </a:lnTo>
                    <a:lnTo>
                      <a:pt x="1372" y="261"/>
                    </a:lnTo>
                    <a:lnTo>
                      <a:pt x="1398" y="290"/>
                    </a:lnTo>
                    <a:lnTo>
                      <a:pt x="1421" y="318"/>
                    </a:lnTo>
                    <a:lnTo>
                      <a:pt x="1442" y="349"/>
                    </a:lnTo>
                    <a:lnTo>
                      <a:pt x="1463" y="382"/>
                    </a:lnTo>
                    <a:lnTo>
                      <a:pt x="1482" y="415"/>
                    </a:lnTo>
                    <a:lnTo>
                      <a:pt x="1500" y="449"/>
                    </a:lnTo>
                    <a:lnTo>
                      <a:pt x="1515" y="483"/>
                    </a:lnTo>
                    <a:lnTo>
                      <a:pt x="1530" y="520"/>
                    </a:lnTo>
                    <a:lnTo>
                      <a:pt x="1541" y="556"/>
                    </a:lnTo>
                    <a:lnTo>
                      <a:pt x="1552" y="594"/>
                    </a:lnTo>
                    <a:lnTo>
                      <a:pt x="1561" y="632"/>
                    </a:lnTo>
                    <a:lnTo>
                      <a:pt x="1568" y="670"/>
                    </a:lnTo>
                    <a:lnTo>
                      <a:pt x="1573" y="709"/>
                    </a:lnTo>
                    <a:lnTo>
                      <a:pt x="1576" y="749"/>
                    </a:lnTo>
                    <a:lnTo>
                      <a:pt x="1577" y="790"/>
                    </a:lnTo>
                    <a:lnTo>
                      <a:pt x="1576" y="830"/>
                    </a:lnTo>
                    <a:lnTo>
                      <a:pt x="1574" y="870"/>
                    </a:lnTo>
                    <a:lnTo>
                      <a:pt x="1568" y="909"/>
                    </a:lnTo>
                    <a:lnTo>
                      <a:pt x="1561" y="949"/>
                    </a:lnTo>
                    <a:lnTo>
                      <a:pt x="1553" y="987"/>
                    </a:lnTo>
                    <a:lnTo>
                      <a:pt x="1543" y="1023"/>
                    </a:lnTo>
                    <a:lnTo>
                      <a:pt x="1530" y="1060"/>
                    </a:lnTo>
                    <a:lnTo>
                      <a:pt x="1516" y="1096"/>
                    </a:lnTo>
                    <a:lnTo>
                      <a:pt x="1500" y="1131"/>
                    </a:lnTo>
                    <a:lnTo>
                      <a:pt x="1483" y="1165"/>
                    </a:lnTo>
                    <a:lnTo>
                      <a:pt x="1463" y="1197"/>
                    </a:lnTo>
                    <a:lnTo>
                      <a:pt x="1444" y="1230"/>
                    </a:lnTo>
                    <a:lnTo>
                      <a:pt x="1422" y="1261"/>
                    </a:lnTo>
                    <a:lnTo>
                      <a:pt x="1398" y="1291"/>
                    </a:lnTo>
                    <a:lnTo>
                      <a:pt x="1373" y="1320"/>
                    </a:lnTo>
                    <a:lnTo>
                      <a:pt x="1347" y="1346"/>
                    </a:lnTo>
                    <a:lnTo>
                      <a:pt x="1319" y="1373"/>
                    </a:lnTo>
                    <a:lnTo>
                      <a:pt x="1290" y="1398"/>
                    </a:lnTo>
                    <a:lnTo>
                      <a:pt x="1260" y="1421"/>
                    </a:lnTo>
                    <a:lnTo>
                      <a:pt x="1230" y="1443"/>
                    </a:lnTo>
                    <a:lnTo>
                      <a:pt x="1198" y="1464"/>
                    </a:lnTo>
                    <a:lnTo>
                      <a:pt x="1165" y="1483"/>
                    </a:lnTo>
                    <a:lnTo>
                      <a:pt x="1130" y="1500"/>
                    </a:lnTo>
                    <a:lnTo>
                      <a:pt x="1096" y="1517"/>
                    </a:lnTo>
                    <a:lnTo>
                      <a:pt x="1060" y="1530"/>
                    </a:lnTo>
                    <a:lnTo>
                      <a:pt x="1023" y="1543"/>
                    </a:lnTo>
                    <a:lnTo>
                      <a:pt x="985" y="1553"/>
                    </a:lnTo>
                    <a:lnTo>
                      <a:pt x="947" y="1563"/>
                    </a:lnTo>
                    <a:lnTo>
                      <a:pt x="909" y="1570"/>
                    </a:lnTo>
                    <a:lnTo>
                      <a:pt x="869" y="1574"/>
                    </a:lnTo>
                    <a:lnTo>
                      <a:pt x="829" y="1578"/>
                    </a:lnTo>
                    <a:lnTo>
                      <a:pt x="788" y="1579"/>
                    </a:lnTo>
                    <a:lnTo>
                      <a:pt x="748" y="1578"/>
                    </a:lnTo>
                    <a:lnTo>
                      <a:pt x="708" y="1574"/>
                    </a:lnTo>
                    <a:lnTo>
                      <a:pt x="668" y="1570"/>
                    </a:lnTo>
                    <a:lnTo>
                      <a:pt x="629" y="1563"/>
                    </a:lnTo>
                    <a:lnTo>
                      <a:pt x="591" y="1553"/>
                    </a:lnTo>
                    <a:lnTo>
                      <a:pt x="553" y="1543"/>
                    </a:lnTo>
                    <a:lnTo>
                      <a:pt x="516" y="1530"/>
                    </a:lnTo>
                    <a:lnTo>
                      <a:pt x="481" y="1517"/>
                    </a:lnTo>
                    <a:lnTo>
                      <a:pt x="446" y="1500"/>
                    </a:lnTo>
                    <a:lnTo>
                      <a:pt x="412" y="1483"/>
                    </a:lnTo>
                    <a:lnTo>
                      <a:pt x="379" y="1465"/>
                    </a:lnTo>
                    <a:lnTo>
                      <a:pt x="347" y="1444"/>
                    </a:lnTo>
                    <a:lnTo>
                      <a:pt x="316" y="1422"/>
                    </a:lnTo>
                    <a:lnTo>
                      <a:pt x="286" y="1399"/>
                    </a:lnTo>
                    <a:lnTo>
                      <a:pt x="258" y="1374"/>
                    </a:lnTo>
                    <a:lnTo>
                      <a:pt x="231" y="1348"/>
                    </a:lnTo>
                    <a:lnTo>
                      <a:pt x="204" y="1321"/>
                    </a:lnTo>
                    <a:lnTo>
                      <a:pt x="180" y="1292"/>
                    </a:lnTo>
                    <a:lnTo>
                      <a:pt x="157" y="1262"/>
                    </a:lnTo>
                    <a:lnTo>
                      <a:pt x="134" y="1232"/>
                    </a:lnTo>
                    <a:lnTo>
                      <a:pt x="114" y="1200"/>
                    </a:lnTo>
                    <a:lnTo>
                      <a:pt x="95" y="1167"/>
                    </a:lnTo>
                    <a:lnTo>
                      <a:pt x="77" y="1133"/>
                    </a:lnTo>
                    <a:lnTo>
                      <a:pt x="63" y="1098"/>
                    </a:lnTo>
                    <a:lnTo>
                      <a:pt x="48" y="1063"/>
                    </a:lnTo>
                    <a:lnTo>
                      <a:pt x="36" y="1026"/>
                    </a:lnTo>
                    <a:lnTo>
                      <a:pt x="25" y="989"/>
                    </a:lnTo>
                    <a:lnTo>
                      <a:pt x="16" y="951"/>
                    </a:lnTo>
                    <a:lnTo>
                      <a:pt x="10" y="913"/>
                    </a:lnTo>
                    <a:lnTo>
                      <a:pt x="5" y="874"/>
                    </a:lnTo>
                    <a:lnTo>
                      <a:pt x="1" y="833"/>
                    </a:lnTo>
                    <a:lnTo>
                      <a:pt x="0" y="793"/>
                    </a:lnTo>
                    <a:close/>
                  </a:path>
                </a:pathLst>
              </a:custGeom>
              <a:solidFill>
                <a:srgbClr val="303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9" name="Freeform 2316">
                <a:extLst>
                  <a:ext uri="{FF2B5EF4-FFF2-40B4-BE49-F238E27FC236}">
                    <a16:creationId xmlns:a16="http://schemas.microsoft.com/office/drawing/2014/main" id="{85738C6A-3978-4970-AB34-6DBEB57B19F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25" y="2487"/>
                <a:ext cx="784" cy="783"/>
              </a:xfrm>
              <a:custGeom>
                <a:avLst/>
                <a:gdLst>
                  <a:gd name="T0" fmla="*/ 5 w 1569"/>
                  <a:gd name="T1" fmla="*/ 3 h 1567"/>
                  <a:gd name="T2" fmla="*/ 4 w 1569"/>
                  <a:gd name="T3" fmla="*/ 4 h 1567"/>
                  <a:gd name="T4" fmla="*/ 4 w 1569"/>
                  <a:gd name="T5" fmla="*/ 5 h 1567"/>
                  <a:gd name="T6" fmla="*/ 3 w 1569"/>
                  <a:gd name="T7" fmla="*/ 5 h 1567"/>
                  <a:gd name="T8" fmla="*/ 2 w 1569"/>
                  <a:gd name="T9" fmla="*/ 5 h 1567"/>
                  <a:gd name="T10" fmla="*/ 1 w 1569"/>
                  <a:gd name="T11" fmla="*/ 4 h 1567"/>
                  <a:gd name="T12" fmla="*/ 0 w 1569"/>
                  <a:gd name="T13" fmla="*/ 4 h 1567"/>
                  <a:gd name="T14" fmla="*/ 0 w 1569"/>
                  <a:gd name="T15" fmla="*/ 3 h 1567"/>
                  <a:gd name="T16" fmla="*/ 0 w 1569"/>
                  <a:gd name="T17" fmla="*/ 2 h 1567"/>
                  <a:gd name="T18" fmla="*/ 1 w 1569"/>
                  <a:gd name="T19" fmla="*/ 1 h 1567"/>
                  <a:gd name="T20" fmla="*/ 1 w 1569"/>
                  <a:gd name="T21" fmla="*/ 0 h 1567"/>
                  <a:gd name="T22" fmla="*/ 2 w 1569"/>
                  <a:gd name="T23" fmla="*/ 0 h 1567"/>
                  <a:gd name="T24" fmla="*/ 3 w 1569"/>
                  <a:gd name="T25" fmla="*/ 0 h 1567"/>
                  <a:gd name="T26" fmla="*/ 4 w 1569"/>
                  <a:gd name="T27" fmla="*/ 1 h 1567"/>
                  <a:gd name="T28" fmla="*/ 5 w 1569"/>
                  <a:gd name="T29" fmla="*/ 1 h 1567"/>
                  <a:gd name="T30" fmla="*/ 5 w 1569"/>
                  <a:gd name="T31" fmla="*/ 2 h 1567"/>
                  <a:gd name="T32" fmla="*/ 0 w 1569"/>
                  <a:gd name="T33" fmla="*/ 2 h 1567"/>
                  <a:gd name="T34" fmla="*/ 0 w 1569"/>
                  <a:gd name="T35" fmla="*/ 2 h 1567"/>
                  <a:gd name="T36" fmla="*/ 0 w 1569"/>
                  <a:gd name="T37" fmla="*/ 1 h 1567"/>
                  <a:gd name="T38" fmla="*/ 0 w 1569"/>
                  <a:gd name="T39" fmla="*/ 1 h 1567"/>
                  <a:gd name="T40" fmla="*/ 1 w 1569"/>
                  <a:gd name="T41" fmla="*/ 0 h 1567"/>
                  <a:gd name="T42" fmla="*/ 1 w 1569"/>
                  <a:gd name="T43" fmla="*/ 0 h 1567"/>
                  <a:gd name="T44" fmla="*/ 2 w 1569"/>
                  <a:gd name="T45" fmla="*/ 0 h 1567"/>
                  <a:gd name="T46" fmla="*/ 2 w 1569"/>
                  <a:gd name="T47" fmla="*/ 0 h 1567"/>
                  <a:gd name="T48" fmla="*/ 3 w 1569"/>
                  <a:gd name="T49" fmla="*/ 0 h 1567"/>
                  <a:gd name="T50" fmla="*/ 3 w 1569"/>
                  <a:gd name="T51" fmla="*/ 0 h 1567"/>
                  <a:gd name="T52" fmla="*/ 4 w 1569"/>
                  <a:gd name="T53" fmla="*/ 0 h 1567"/>
                  <a:gd name="T54" fmla="*/ 5 w 1569"/>
                  <a:gd name="T55" fmla="*/ 0 h 1567"/>
                  <a:gd name="T56" fmla="*/ 5 w 1569"/>
                  <a:gd name="T57" fmla="*/ 1 h 1567"/>
                  <a:gd name="T58" fmla="*/ 5 w 1569"/>
                  <a:gd name="T59" fmla="*/ 1 h 1567"/>
                  <a:gd name="T60" fmla="*/ 5 w 1569"/>
                  <a:gd name="T61" fmla="*/ 2 h 1567"/>
                  <a:gd name="T62" fmla="*/ 6 w 1569"/>
                  <a:gd name="T63" fmla="*/ 2 h 1567"/>
                  <a:gd name="T64" fmla="*/ 6 w 1569"/>
                  <a:gd name="T65" fmla="*/ 3 h 1567"/>
                  <a:gd name="T66" fmla="*/ 5 w 1569"/>
                  <a:gd name="T67" fmla="*/ 3 h 1567"/>
                  <a:gd name="T68" fmla="*/ 5 w 1569"/>
                  <a:gd name="T69" fmla="*/ 4 h 1567"/>
                  <a:gd name="T70" fmla="*/ 5 w 1569"/>
                  <a:gd name="T71" fmla="*/ 5 h 1567"/>
                  <a:gd name="T72" fmla="*/ 5 w 1569"/>
                  <a:gd name="T73" fmla="*/ 5 h 1567"/>
                  <a:gd name="T74" fmla="*/ 4 w 1569"/>
                  <a:gd name="T75" fmla="*/ 5 h 1567"/>
                  <a:gd name="T76" fmla="*/ 3 w 1569"/>
                  <a:gd name="T77" fmla="*/ 5 h 1567"/>
                  <a:gd name="T78" fmla="*/ 3 w 1569"/>
                  <a:gd name="T79" fmla="*/ 6 h 1567"/>
                  <a:gd name="T80" fmla="*/ 2 w 1569"/>
                  <a:gd name="T81" fmla="*/ 6 h 1567"/>
                  <a:gd name="T82" fmla="*/ 2 w 1569"/>
                  <a:gd name="T83" fmla="*/ 5 h 1567"/>
                  <a:gd name="T84" fmla="*/ 1 w 1569"/>
                  <a:gd name="T85" fmla="*/ 5 h 1567"/>
                  <a:gd name="T86" fmla="*/ 1 w 1569"/>
                  <a:gd name="T87" fmla="*/ 5 h 1567"/>
                  <a:gd name="T88" fmla="*/ 0 w 1569"/>
                  <a:gd name="T89" fmla="*/ 5 h 1567"/>
                  <a:gd name="T90" fmla="*/ 0 w 1569"/>
                  <a:gd name="T91" fmla="*/ 4 h 1567"/>
                  <a:gd name="T92" fmla="*/ 0 w 1569"/>
                  <a:gd name="T93" fmla="*/ 3 h 1567"/>
                  <a:gd name="T94" fmla="*/ 0 w 1569"/>
                  <a:gd name="T95" fmla="*/ 3 h 156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569"/>
                  <a:gd name="T145" fmla="*/ 0 h 1567"/>
                  <a:gd name="T146" fmla="*/ 1569 w 1569"/>
                  <a:gd name="T147" fmla="*/ 1567 h 1567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569" h="1567">
                    <a:moveTo>
                      <a:pt x="1420" y="782"/>
                    </a:moveTo>
                    <a:lnTo>
                      <a:pt x="1417" y="848"/>
                    </a:lnTo>
                    <a:lnTo>
                      <a:pt x="1406" y="911"/>
                    </a:lnTo>
                    <a:lnTo>
                      <a:pt x="1391" y="973"/>
                    </a:lnTo>
                    <a:lnTo>
                      <a:pt x="1369" y="1032"/>
                    </a:lnTo>
                    <a:lnTo>
                      <a:pt x="1342" y="1088"/>
                    </a:lnTo>
                    <a:lnTo>
                      <a:pt x="1311" y="1141"/>
                    </a:lnTo>
                    <a:lnTo>
                      <a:pt x="1274" y="1190"/>
                    </a:lnTo>
                    <a:lnTo>
                      <a:pt x="1232" y="1236"/>
                    </a:lnTo>
                    <a:lnTo>
                      <a:pt x="1186" y="1278"/>
                    </a:lnTo>
                    <a:lnTo>
                      <a:pt x="1137" y="1315"/>
                    </a:lnTo>
                    <a:lnTo>
                      <a:pt x="1084" y="1347"/>
                    </a:lnTo>
                    <a:lnTo>
                      <a:pt x="1028" y="1373"/>
                    </a:lnTo>
                    <a:lnTo>
                      <a:pt x="970" y="1395"/>
                    </a:lnTo>
                    <a:lnTo>
                      <a:pt x="907" y="1411"/>
                    </a:lnTo>
                    <a:lnTo>
                      <a:pt x="844" y="1421"/>
                    </a:lnTo>
                    <a:lnTo>
                      <a:pt x="778" y="1424"/>
                    </a:lnTo>
                    <a:lnTo>
                      <a:pt x="713" y="1421"/>
                    </a:lnTo>
                    <a:lnTo>
                      <a:pt x="649" y="1411"/>
                    </a:lnTo>
                    <a:lnTo>
                      <a:pt x="587" y="1395"/>
                    </a:lnTo>
                    <a:lnTo>
                      <a:pt x="528" y="1373"/>
                    </a:lnTo>
                    <a:lnTo>
                      <a:pt x="472" y="1347"/>
                    </a:lnTo>
                    <a:lnTo>
                      <a:pt x="419" y="1315"/>
                    </a:lnTo>
                    <a:lnTo>
                      <a:pt x="370" y="1278"/>
                    </a:lnTo>
                    <a:lnTo>
                      <a:pt x="325" y="1236"/>
                    </a:lnTo>
                    <a:lnTo>
                      <a:pt x="283" y="1191"/>
                    </a:lnTo>
                    <a:lnTo>
                      <a:pt x="246" y="1142"/>
                    </a:lnTo>
                    <a:lnTo>
                      <a:pt x="214" y="1089"/>
                    </a:lnTo>
                    <a:lnTo>
                      <a:pt x="186" y="1032"/>
                    </a:lnTo>
                    <a:lnTo>
                      <a:pt x="164" y="974"/>
                    </a:lnTo>
                    <a:lnTo>
                      <a:pt x="150" y="913"/>
                    </a:lnTo>
                    <a:lnTo>
                      <a:pt x="139" y="849"/>
                    </a:lnTo>
                    <a:lnTo>
                      <a:pt x="136" y="784"/>
                    </a:lnTo>
                    <a:lnTo>
                      <a:pt x="139" y="718"/>
                    </a:lnTo>
                    <a:lnTo>
                      <a:pt x="148" y="655"/>
                    </a:lnTo>
                    <a:lnTo>
                      <a:pt x="164" y="593"/>
                    </a:lnTo>
                    <a:lnTo>
                      <a:pt x="186" y="535"/>
                    </a:lnTo>
                    <a:lnTo>
                      <a:pt x="213" y="478"/>
                    </a:lnTo>
                    <a:lnTo>
                      <a:pt x="245" y="426"/>
                    </a:lnTo>
                    <a:lnTo>
                      <a:pt x="282" y="377"/>
                    </a:lnTo>
                    <a:lnTo>
                      <a:pt x="325" y="331"/>
                    </a:lnTo>
                    <a:lnTo>
                      <a:pt x="370" y="289"/>
                    </a:lnTo>
                    <a:lnTo>
                      <a:pt x="419" y="252"/>
                    </a:lnTo>
                    <a:lnTo>
                      <a:pt x="472" y="220"/>
                    </a:lnTo>
                    <a:lnTo>
                      <a:pt x="528" y="194"/>
                    </a:lnTo>
                    <a:lnTo>
                      <a:pt x="587" y="172"/>
                    </a:lnTo>
                    <a:lnTo>
                      <a:pt x="649" y="156"/>
                    </a:lnTo>
                    <a:lnTo>
                      <a:pt x="713" y="146"/>
                    </a:lnTo>
                    <a:lnTo>
                      <a:pt x="778" y="143"/>
                    </a:lnTo>
                    <a:lnTo>
                      <a:pt x="844" y="146"/>
                    </a:lnTo>
                    <a:lnTo>
                      <a:pt x="907" y="156"/>
                    </a:lnTo>
                    <a:lnTo>
                      <a:pt x="970" y="172"/>
                    </a:lnTo>
                    <a:lnTo>
                      <a:pt x="1028" y="194"/>
                    </a:lnTo>
                    <a:lnTo>
                      <a:pt x="1085" y="220"/>
                    </a:lnTo>
                    <a:lnTo>
                      <a:pt x="1138" y="252"/>
                    </a:lnTo>
                    <a:lnTo>
                      <a:pt x="1187" y="289"/>
                    </a:lnTo>
                    <a:lnTo>
                      <a:pt x="1232" y="331"/>
                    </a:lnTo>
                    <a:lnTo>
                      <a:pt x="1274" y="377"/>
                    </a:lnTo>
                    <a:lnTo>
                      <a:pt x="1311" y="425"/>
                    </a:lnTo>
                    <a:lnTo>
                      <a:pt x="1343" y="478"/>
                    </a:lnTo>
                    <a:lnTo>
                      <a:pt x="1370" y="535"/>
                    </a:lnTo>
                    <a:lnTo>
                      <a:pt x="1391" y="593"/>
                    </a:lnTo>
                    <a:lnTo>
                      <a:pt x="1407" y="655"/>
                    </a:lnTo>
                    <a:lnTo>
                      <a:pt x="1417" y="718"/>
                    </a:lnTo>
                    <a:lnTo>
                      <a:pt x="1420" y="782"/>
                    </a:lnTo>
                    <a:close/>
                    <a:moveTo>
                      <a:pt x="0" y="786"/>
                    </a:moveTo>
                    <a:lnTo>
                      <a:pt x="1" y="746"/>
                    </a:lnTo>
                    <a:lnTo>
                      <a:pt x="4" y="706"/>
                    </a:lnTo>
                    <a:lnTo>
                      <a:pt x="9" y="667"/>
                    </a:lnTo>
                    <a:lnTo>
                      <a:pt x="16" y="628"/>
                    </a:lnTo>
                    <a:lnTo>
                      <a:pt x="24" y="590"/>
                    </a:lnTo>
                    <a:lnTo>
                      <a:pt x="35" y="553"/>
                    </a:lnTo>
                    <a:lnTo>
                      <a:pt x="47" y="517"/>
                    </a:lnTo>
                    <a:lnTo>
                      <a:pt x="61" y="482"/>
                    </a:lnTo>
                    <a:lnTo>
                      <a:pt x="77" y="446"/>
                    </a:lnTo>
                    <a:lnTo>
                      <a:pt x="94" y="413"/>
                    </a:lnTo>
                    <a:lnTo>
                      <a:pt x="113" y="380"/>
                    </a:lnTo>
                    <a:lnTo>
                      <a:pt x="133" y="348"/>
                    </a:lnTo>
                    <a:lnTo>
                      <a:pt x="155" y="317"/>
                    </a:lnTo>
                    <a:lnTo>
                      <a:pt x="178" y="287"/>
                    </a:lnTo>
                    <a:lnTo>
                      <a:pt x="203" y="258"/>
                    </a:lnTo>
                    <a:lnTo>
                      <a:pt x="229" y="232"/>
                    </a:lnTo>
                    <a:lnTo>
                      <a:pt x="257" y="205"/>
                    </a:lnTo>
                    <a:lnTo>
                      <a:pt x="284" y="181"/>
                    </a:lnTo>
                    <a:lnTo>
                      <a:pt x="314" y="157"/>
                    </a:lnTo>
                    <a:lnTo>
                      <a:pt x="345" y="135"/>
                    </a:lnTo>
                    <a:lnTo>
                      <a:pt x="376" y="114"/>
                    </a:lnTo>
                    <a:lnTo>
                      <a:pt x="410" y="96"/>
                    </a:lnTo>
                    <a:lnTo>
                      <a:pt x="443" y="78"/>
                    </a:lnTo>
                    <a:lnTo>
                      <a:pt x="478" y="62"/>
                    </a:lnTo>
                    <a:lnTo>
                      <a:pt x="514" y="48"/>
                    </a:lnTo>
                    <a:lnTo>
                      <a:pt x="550" y="36"/>
                    </a:lnTo>
                    <a:lnTo>
                      <a:pt x="587" y="25"/>
                    </a:lnTo>
                    <a:lnTo>
                      <a:pt x="625" y="16"/>
                    </a:lnTo>
                    <a:lnTo>
                      <a:pt x="663" y="9"/>
                    </a:lnTo>
                    <a:lnTo>
                      <a:pt x="702" y="5"/>
                    </a:lnTo>
                    <a:lnTo>
                      <a:pt x="743" y="1"/>
                    </a:lnTo>
                    <a:lnTo>
                      <a:pt x="783" y="0"/>
                    </a:lnTo>
                    <a:lnTo>
                      <a:pt x="823" y="1"/>
                    </a:lnTo>
                    <a:lnTo>
                      <a:pt x="864" y="5"/>
                    </a:lnTo>
                    <a:lnTo>
                      <a:pt x="903" y="9"/>
                    </a:lnTo>
                    <a:lnTo>
                      <a:pt x="942" y="16"/>
                    </a:lnTo>
                    <a:lnTo>
                      <a:pt x="979" y="25"/>
                    </a:lnTo>
                    <a:lnTo>
                      <a:pt x="1017" y="36"/>
                    </a:lnTo>
                    <a:lnTo>
                      <a:pt x="1054" y="48"/>
                    </a:lnTo>
                    <a:lnTo>
                      <a:pt x="1088" y="62"/>
                    </a:lnTo>
                    <a:lnTo>
                      <a:pt x="1124" y="78"/>
                    </a:lnTo>
                    <a:lnTo>
                      <a:pt x="1157" y="96"/>
                    </a:lnTo>
                    <a:lnTo>
                      <a:pt x="1191" y="114"/>
                    </a:lnTo>
                    <a:lnTo>
                      <a:pt x="1222" y="135"/>
                    </a:lnTo>
                    <a:lnTo>
                      <a:pt x="1253" y="157"/>
                    </a:lnTo>
                    <a:lnTo>
                      <a:pt x="1283" y="181"/>
                    </a:lnTo>
                    <a:lnTo>
                      <a:pt x="1311" y="205"/>
                    </a:lnTo>
                    <a:lnTo>
                      <a:pt x="1338" y="231"/>
                    </a:lnTo>
                    <a:lnTo>
                      <a:pt x="1365" y="258"/>
                    </a:lnTo>
                    <a:lnTo>
                      <a:pt x="1389" y="287"/>
                    </a:lnTo>
                    <a:lnTo>
                      <a:pt x="1412" y="317"/>
                    </a:lnTo>
                    <a:lnTo>
                      <a:pt x="1434" y="347"/>
                    </a:lnTo>
                    <a:lnTo>
                      <a:pt x="1455" y="379"/>
                    </a:lnTo>
                    <a:lnTo>
                      <a:pt x="1473" y="411"/>
                    </a:lnTo>
                    <a:lnTo>
                      <a:pt x="1490" y="445"/>
                    </a:lnTo>
                    <a:lnTo>
                      <a:pt x="1506" y="481"/>
                    </a:lnTo>
                    <a:lnTo>
                      <a:pt x="1520" y="515"/>
                    </a:lnTo>
                    <a:lnTo>
                      <a:pt x="1533" y="552"/>
                    </a:lnTo>
                    <a:lnTo>
                      <a:pt x="1543" y="589"/>
                    </a:lnTo>
                    <a:lnTo>
                      <a:pt x="1552" y="627"/>
                    </a:lnTo>
                    <a:lnTo>
                      <a:pt x="1559" y="665"/>
                    </a:lnTo>
                    <a:lnTo>
                      <a:pt x="1564" y="704"/>
                    </a:lnTo>
                    <a:lnTo>
                      <a:pt x="1567" y="743"/>
                    </a:lnTo>
                    <a:lnTo>
                      <a:pt x="1569" y="784"/>
                    </a:lnTo>
                    <a:lnTo>
                      <a:pt x="1567" y="824"/>
                    </a:lnTo>
                    <a:lnTo>
                      <a:pt x="1564" y="863"/>
                    </a:lnTo>
                    <a:lnTo>
                      <a:pt x="1559" y="902"/>
                    </a:lnTo>
                    <a:lnTo>
                      <a:pt x="1552" y="941"/>
                    </a:lnTo>
                    <a:lnTo>
                      <a:pt x="1543" y="979"/>
                    </a:lnTo>
                    <a:lnTo>
                      <a:pt x="1533" y="1016"/>
                    </a:lnTo>
                    <a:lnTo>
                      <a:pt x="1520" y="1053"/>
                    </a:lnTo>
                    <a:lnTo>
                      <a:pt x="1506" y="1088"/>
                    </a:lnTo>
                    <a:lnTo>
                      <a:pt x="1490" y="1123"/>
                    </a:lnTo>
                    <a:lnTo>
                      <a:pt x="1473" y="1157"/>
                    </a:lnTo>
                    <a:lnTo>
                      <a:pt x="1455" y="1189"/>
                    </a:lnTo>
                    <a:lnTo>
                      <a:pt x="1434" y="1221"/>
                    </a:lnTo>
                    <a:lnTo>
                      <a:pt x="1412" y="1252"/>
                    </a:lnTo>
                    <a:lnTo>
                      <a:pt x="1389" y="1281"/>
                    </a:lnTo>
                    <a:lnTo>
                      <a:pt x="1364" y="1310"/>
                    </a:lnTo>
                    <a:lnTo>
                      <a:pt x="1338" y="1338"/>
                    </a:lnTo>
                    <a:lnTo>
                      <a:pt x="1311" y="1363"/>
                    </a:lnTo>
                    <a:lnTo>
                      <a:pt x="1282" y="1388"/>
                    </a:lnTo>
                    <a:lnTo>
                      <a:pt x="1252" y="1411"/>
                    </a:lnTo>
                    <a:lnTo>
                      <a:pt x="1222" y="1433"/>
                    </a:lnTo>
                    <a:lnTo>
                      <a:pt x="1190" y="1453"/>
                    </a:lnTo>
                    <a:lnTo>
                      <a:pt x="1157" y="1473"/>
                    </a:lnTo>
                    <a:lnTo>
                      <a:pt x="1123" y="1490"/>
                    </a:lnTo>
                    <a:lnTo>
                      <a:pt x="1088" y="1505"/>
                    </a:lnTo>
                    <a:lnTo>
                      <a:pt x="1053" y="1520"/>
                    </a:lnTo>
                    <a:lnTo>
                      <a:pt x="1016" y="1531"/>
                    </a:lnTo>
                    <a:lnTo>
                      <a:pt x="979" y="1543"/>
                    </a:lnTo>
                    <a:lnTo>
                      <a:pt x="941" y="1551"/>
                    </a:lnTo>
                    <a:lnTo>
                      <a:pt x="903" y="1558"/>
                    </a:lnTo>
                    <a:lnTo>
                      <a:pt x="864" y="1562"/>
                    </a:lnTo>
                    <a:lnTo>
                      <a:pt x="823" y="1566"/>
                    </a:lnTo>
                    <a:lnTo>
                      <a:pt x="783" y="1567"/>
                    </a:lnTo>
                    <a:lnTo>
                      <a:pt x="743" y="1566"/>
                    </a:lnTo>
                    <a:lnTo>
                      <a:pt x="702" y="1562"/>
                    </a:lnTo>
                    <a:lnTo>
                      <a:pt x="663" y="1558"/>
                    </a:lnTo>
                    <a:lnTo>
                      <a:pt x="625" y="1551"/>
                    </a:lnTo>
                    <a:lnTo>
                      <a:pt x="587" y="1543"/>
                    </a:lnTo>
                    <a:lnTo>
                      <a:pt x="550" y="1531"/>
                    </a:lnTo>
                    <a:lnTo>
                      <a:pt x="514" y="1520"/>
                    </a:lnTo>
                    <a:lnTo>
                      <a:pt x="478" y="1506"/>
                    </a:lnTo>
                    <a:lnTo>
                      <a:pt x="443" y="1490"/>
                    </a:lnTo>
                    <a:lnTo>
                      <a:pt x="410" y="1473"/>
                    </a:lnTo>
                    <a:lnTo>
                      <a:pt x="376" y="1454"/>
                    </a:lnTo>
                    <a:lnTo>
                      <a:pt x="345" y="1433"/>
                    </a:lnTo>
                    <a:lnTo>
                      <a:pt x="314" y="1411"/>
                    </a:lnTo>
                    <a:lnTo>
                      <a:pt x="284" y="1388"/>
                    </a:lnTo>
                    <a:lnTo>
                      <a:pt x="257" y="1364"/>
                    </a:lnTo>
                    <a:lnTo>
                      <a:pt x="229" y="1338"/>
                    </a:lnTo>
                    <a:lnTo>
                      <a:pt x="203" y="1311"/>
                    </a:lnTo>
                    <a:lnTo>
                      <a:pt x="178" y="1282"/>
                    </a:lnTo>
                    <a:lnTo>
                      <a:pt x="155" y="1252"/>
                    </a:lnTo>
                    <a:lnTo>
                      <a:pt x="133" y="1223"/>
                    </a:lnTo>
                    <a:lnTo>
                      <a:pt x="113" y="1190"/>
                    </a:lnTo>
                    <a:lnTo>
                      <a:pt x="94" y="1158"/>
                    </a:lnTo>
                    <a:lnTo>
                      <a:pt x="77" y="1125"/>
                    </a:lnTo>
                    <a:lnTo>
                      <a:pt x="61" y="1090"/>
                    </a:lnTo>
                    <a:lnTo>
                      <a:pt x="47" y="1054"/>
                    </a:lnTo>
                    <a:lnTo>
                      <a:pt x="35" y="1017"/>
                    </a:lnTo>
                    <a:lnTo>
                      <a:pt x="24" y="981"/>
                    </a:lnTo>
                    <a:lnTo>
                      <a:pt x="16" y="944"/>
                    </a:lnTo>
                    <a:lnTo>
                      <a:pt x="9" y="905"/>
                    </a:lnTo>
                    <a:lnTo>
                      <a:pt x="4" y="865"/>
                    </a:lnTo>
                    <a:lnTo>
                      <a:pt x="1" y="826"/>
                    </a:lnTo>
                    <a:lnTo>
                      <a:pt x="0" y="786"/>
                    </a:lnTo>
                    <a:close/>
                  </a:path>
                </a:pathLst>
              </a:custGeom>
              <a:solidFill>
                <a:srgbClr val="3D3D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0" name="Freeform 2317">
                <a:extLst>
                  <a:ext uri="{FF2B5EF4-FFF2-40B4-BE49-F238E27FC236}">
                    <a16:creationId xmlns:a16="http://schemas.microsoft.com/office/drawing/2014/main" id="{0A288DB6-D926-47EE-9189-0952EFC5372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27" y="2489"/>
                <a:ext cx="779" cy="778"/>
              </a:xfrm>
              <a:custGeom>
                <a:avLst/>
                <a:gdLst>
                  <a:gd name="T0" fmla="*/ 5 w 1559"/>
                  <a:gd name="T1" fmla="*/ 4 h 1555"/>
                  <a:gd name="T2" fmla="*/ 4 w 1559"/>
                  <a:gd name="T3" fmla="*/ 5 h 1555"/>
                  <a:gd name="T4" fmla="*/ 4 w 1559"/>
                  <a:gd name="T5" fmla="*/ 6 h 1555"/>
                  <a:gd name="T6" fmla="*/ 3 w 1559"/>
                  <a:gd name="T7" fmla="*/ 6 h 1555"/>
                  <a:gd name="T8" fmla="*/ 2 w 1559"/>
                  <a:gd name="T9" fmla="*/ 6 h 1555"/>
                  <a:gd name="T10" fmla="*/ 1 w 1559"/>
                  <a:gd name="T11" fmla="*/ 5 h 1555"/>
                  <a:gd name="T12" fmla="*/ 0 w 1559"/>
                  <a:gd name="T13" fmla="*/ 5 h 1555"/>
                  <a:gd name="T14" fmla="*/ 0 w 1559"/>
                  <a:gd name="T15" fmla="*/ 4 h 1555"/>
                  <a:gd name="T16" fmla="*/ 0 w 1559"/>
                  <a:gd name="T17" fmla="*/ 3 h 1555"/>
                  <a:gd name="T18" fmla="*/ 1 w 1559"/>
                  <a:gd name="T19" fmla="*/ 2 h 1555"/>
                  <a:gd name="T20" fmla="*/ 1 w 1559"/>
                  <a:gd name="T21" fmla="*/ 1 h 1555"/>
                  <a:gd name="T22" fmla="*/ 2 w 1559"/>
                  <a:gd name="T23" fmla="*/ 1 h 1555"/>
                  <a:gd name="T24" fmla="*/ 3 w 1559"/>
                  <a:gd name="T25" fmla="*/ 1 h 1555"/>
                  <a:gd name="T26" fmla="*/ 4 w 1559"/>
                  <a:gd name="T27" fmla="*/ 2 h 1555"/>
                  <a:gd name="T28" fmla="*/ 5 w 1559"/>
                  <a:gd name="T29" fmla="*/ 2 h 1555"/>
                  <a:gd name="T30" fmla="*/ 5 w 1559"/>
                  <a:gd name="T31" fmla="*/ 3 h 1555"/>
                  <a:gd name="T32" fmla="*/ 0 w 1559"/>
                  <a:gd name="T33" fmla="*/ 3 h 1555"/>
                  <a:gd name="T34" fmla="*/ 0 w 1559"/>
                  <a:gd name="T35" fmla="*/ 3 h 1555"/>
                  <a:gd name="T36" fmla="*/ 0 w 1559"/>
                  <a:gd name="T37" fmla="*/ 2 h 1555"/>
                  <a:gd name="T38" fmla="*/ 0 w 1559"/>
                  <a:gd name="T39" fmla="*/ 2 h 1555"/>
                  <a:gd name="T40" fmla="*/ 1 w 1559"/>
                  <a:gd name="T41" fmla="*/ 1 h 1555"/>
                  <a:gd name="T42" fmla="*/ 1 w 1559"/>
                  <a:gd name="T43" fmla="*/ 1 h 1555"/>
                  <a:gd name="T44" fmla="*/ 2 w 1559"/>
                  <a:gd name="T45" fmla="*/ 1 h 1555"/>
                  <a:gd name="T46" fmla="*/ 2 w 1559"/>
                  <a:gd name="T47" fmla="*/ 1 h 1555"/>
                  <a:gd name="T48" fmla="*/ 3 w 1559"/>
                  <a:gd name="T49" fmla="*/ 1 h 1555"/>
                  <a:gd name="T50" fmla="*/ 3 w 1559"/>
                  <a:gd name="T51" fmla="*/ 1 h 1555"/>
                  <a:gd name="T52" fmla="*/ 4 w 1559"/>
                  <a:gd name="T53" fmla="*/ 1 h 1555"/>
                  <a:gd name="T54" fmla="*/ 4 w 1559"/>
                  <a:gd name="T55" fmla="*/ 1 h 1555"/>
                  <a:gd name="T56" fmla="*/ 5 w 1559"/>
                  <a:gd name="T57" fmla="*/ 2 h 1555"/>
                  <a:gd name="T58" fmla="*/ 5 w 1559"/>
                  <a:gd name="T59" fmla="*/ 2 h 1555"/>
                  <a:gd name="T60" fmla="*/ 5 w 1559"/>
                  <a:gd name="T61" fmla="*/ 3 h 1555"/>
                  <a:gd name="T62" fmla="*/ 6 w 1559"/>
                  <a:gd name="T63" fmla="*/ 3 h 1555"/>
                  <a:gd name="T64" fmla="*/ 6 w 1559"/>
                  <a:gd name="T65" fmla="*/ 4 h 1555"/>
                  <a:gd name="T66" fmla="*/ 5 w 1559"/>
                  <a:gd name="T67" fmla="*/ 4 h 1555"/>
                  <a:gd name="T68" fmla="*/ 5 w 1559"/>
                  <a:gd name="T69" fmla="*/ 5 h 1555"/>
                  <a:gd name="T70" fmla="*/ 5 w 1559"/>
                  <a:gd name="T71" fmla="*/ 5 h 1555"/>
                  <a:gd name="T72" fmla="*/ 4 w 1559"/>
                  <a:gd name="T73" fmla="*/ 6 h 1555"/>
                  <a:gd name="T74" fmla="*/ 4 w 1559"/>
                  <a:gd name="T75" fmla="*/ 6 h 1555"/>
                  <a:gd name="T76" fmla="*/ 3 w 1559"/>
                  <a:gd name="T77" fmla="*/ 6 h 1555"/>
                  <a:gd name="T78" fmla="*/ 3 w 1559"/>
                  <a:gd name="T79" fmla="*/ 7 h 1555"/>
                  <a:gd name="T80" fmla="*/ 2 w 1559"/>
                  <a:gd name="T81" fmla="*/ 7 h 1555"/>
                  <a:gd name="T82" fmla="*/ 2 w 1559"/>
                  <a:gd name="T83" fmla="*/ 6 h 1555"/>
                  <a:gd name="T84" fmla="*/ 1 w 1559"/>
                  <a:gd name="T85" fmla="*/ 6 h 1555"/>
                  <a:gd name="T86" fmla="*/ 1 w 1559"/>
                  <a:gd name="T87" fmla="*/ 6 h 1555"/>
                  <a:gd name="T88" fmla="*/ 0 w 1559"/>
                  <a:gd name="T89" fmla="*/ 5 h 1555"/>
                  <a:gd name="T90" fmla="*/ 0 w 1559"/>
                  <a:gd name="T91" fmla="*/ 5 h 1555"/>
                  <a:gd name="T92" fmla="*/ 0 w 1559"/>
                  <a:gd name="T93" fmla="*/ 4 h 1555"/>
                  <a:gd name="T94" fmla="*/ 0 w 1559"/>
                  <a:gd name="T95" fmla="*/ 4 h 155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559"/>
                  <a:gd name="T145" fmla="*/ 0 h 1555"/>
                  <a:gd name="T146" fmla="*/ 1559 w 1559"/>
                  <a:gd name="T147" fmla="*/ 1555 h 155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559" h="1555">
                    <a:moveTo>
                      <a:pt x="1418" y="778"/>
                    </a:moveTo>
                    <a:lnTo>
                      <a:pt x="1415" y="843"/>
                    </a:lnTo>
                    <a:lnTo>
                      <a:pt x="1404" y="907"/>
                    </a:lnTo>
                    <a:lnTo>
                      <a:pt x="1389" y="969"/>
                    </a:lnTo>
                    <a:lnTo>
                      <a:pt x="1367" y="1028"/>
                    </a:lnTo>
                    <a:lnTo>
                      <a:pt x="1340" y="1084"/>
                    </a:lnTo>
                    <a:lnTo>
                      <a:pt x="1308" y="1137"/>
                    </a:lnTo>
                    <a:lnTo>
                      <a:pt x="1271" y="1187"/>
                    </a:lnTo>
                    <a:lnTo>
                      <a:pt x="1229" y="1233"/>
                    </a:lnTo>
                    <a:lnTo>
                      <a:pt x="1183" y="1274"/>
                    </a:lnTo>
                    <a:lnTo>
                      <a:pt x="1134" y="1312"/>
                    </a:lnTo>
                    <a:lnTo>
                      <a:pt x="1081" y="1344"/>
                    </a:lnTo>
                    <a:lnTo>
                      <a:pt x="1024" y="1371"/>
                    </a:lnTo>
                    <a:lnTo>
                      <a:pt x="964" y="1393"/>
                    </a:lnTo>
                    <a:lnTo>
                      <a:pt x="902" y="1409"/>
                    </a:lnTo>
                    <a:lnTo>
                      <a:pt x="839" y="1418"/>
                    </a:lnTo>
                    <a:lnTo>
                      <a:pt x="772" y="1422"/>
                    </a:lnTo>
                    <a:lnTo>
                      <a:pt x="706" y="1418"/>
                    </a:lnTo>
                    <a:lnTo>
                      <a:pt x="642" y="1409"/>
                    </a:lnTo>
                    <a:lnTo>
                      <a:pt x="580" y="1393"/>
                    </a:lnTo>
                    <a:lnTo>
                      <a:pt x="521" y="1371"/>
                    </a:lnTo>
                    <a:lnTo>
                      <a:pt x="464" y="1343"/>
                    </a:lnTo>
                    <a:lnTo>
                      <a:pt x="411" y="1311"/>
                    </a:lnTo>
                    <a:lnTo>
                      <a:pt x="362" y="1274"/>
                    </a:lnTo>
                    <a:lnTo>
                      <a:pt x="316" y="1233"/>
                    </a:lnTo>
                    <a:lnTo>
                      <a:pt x="274" y="1187"/>
                    </a:lnTo>
                    <a:lnTo>
                      <a:pt x="238" y="1137"/>
                    </a:lnTo>
                    <a:lnTo>
                      <a:pt x="205" y="1084"/>
                    </a:lnTo>
                    <a:lnTo>
                      <a:pt x="178" y="1029"/>
                    </a:lnTo>
                    <a:lnTo>
                      <a:pt x="156" y="969"/>
                    </a:lnTo>
                    <a:lnTo>
                      <a:pt x="141" y="908"/>
                    </a:lnTo>
                    <a:lnTo>
                      <a:pt x="130" y="844"/>
                    </a:lnTo>
                    <a:lnTo>
                      <a:pt x="127" y="779"/>
                    </a:lnTo>
                    <a:lnTo>
                      <a:pt x="130" y="713"/>
                    </a:lnTo>
                    <a:lnTo>
                      <a:pt x="140" y="650"/>
                    </a:lnTo>
                    <a:lnTo>
                      <a:pt x="156" y="587"/>
                    </a:lnTo>
                    <a:lnTo>
                      <a:pt x="178" y="529"/>
                    </a:lnTo>
                    <a:lnTo>
                      <a:pt x="204" y="472"/>
                    </a:lnTo>
                    <a:lnTo>
                      <a:pt x="238" y="418"/>
                    </a:lnTo>
                    <a:lnTo>
                      <a:pt x="274" y="369"/>
                    </a:lnTo>
                    <a:lnTo>
                      <a:pt x="316" y="322"/>
                    </a:lnTo>
                    <a:lnTo>
                      <a:pt x="362" y="281"/>
                    </a:lnTo>
                    <a:lnTo>
                      <a:pt x="411" y="244"/>
                    </a:lnTo>
                    <a:lnTo>
                      <a:pt x="464" y="212"/>
                    </a:lnTo>
                    <a:lnTo>
                      <a:pt x="521" y="184"/>
                    </a:lnTo>
                    <a:lnTo>
                      <a:pt x="581" y="162"/>
                    </a:lnTo>
                    <a:lnTo>
                      <a:pt x="643" y="146"/>
                    </a:lnTo>
                    <a:lnTo>
                      <a:pt x="706" y="136"/>
                    </a:lnTo>
                    <a:lnTo>
                      <a:pt x="773" y="132"/>
                    </a:lnTo>
                    <a:lnTo>
                      <a:pt x="839" y="136"/>
                    </a:lnTo>
                    <a:lnTo>
                      <a:pt x="903" y="145"/>
                    </a:lnTo>
                    <a:lnTo>
                      <a:pt x="965" y="161"/>
                    </a:lnTo>
                    <a:lnTo>
                      <a:pt x="1024" y="183"/>
                    </a:lnTo>
                    <a:lnTo>
                      <a:pt x="1081" y="211"/>
                    </a:lnTo>
                    <a:lnTo>
                      <a:pt x="1134" y="243"/>
                    </a:lnTo>
                    <a:lnTo>
                      <a:pt x="1184" y="280"/>
                    </a:lnTo>
                    <a:lnTo>
                      <a:pt x="1229" y="321"/>
                    </a:lnTo>
                    <a:lnTo>
                      <a:pt x="1271" y="367"/>
                    </a:lnTo>
                    <a:lnTo>
                      <a:pt x="1309" y="417"/>
                    </a:lnTo>
                    <a:lnTo>
                      <a:pt x="1341" y="471"/>
                    </a:lnTo>
                    <a:lnTo>
                      <a:pt x="1367" y="528"/>
                    </a:lnTo>
                    <a:lnTo>
                      <a:pt x="1389" y="586"/>
                    </a:lnTo>
                    <a:lnTo>
                      <a:pt x="1405" y="649"/>
                    </a:lnTo>
                    <a:lnTo>
                      <a:pt x="1415" y="712"/>
                    </a:lnTo>
                    <a:lnTo>
                      <a:pt x="1418" y="778"/>
                    </a:lnTo>
                    <a:close/>
                    <a:moveTo>
                      <a:pt x="0" y="781"/>
                    </a:moveTo>
                    <a:lnTo>
                      <a:pt x="1" y="741"/>
                    </a:lnTo>
                    <a:lnTo>
                      <a:pt x="4" y="702"/>
                    </a:lnTo>
                    <a:lnTo>
                      <a:pt x="9" y="662"/>
                    </a:lnTo>
                    <a:lnTo>
                      <a:pt x="16" y="624"/>
                    </a:lnTo>
                    <a:lnTo>
                      <a:pt x="24" y="586"/>
                    </a:lnTo>
                    <a:lnTo>
                      <a:pt x="35" y="549"/>
                    </a:lnTo>
                    <a:lnTo>
                      <a:pt x="47" y="514"/>
                    </a:lnTo>
                    <a:lnTo>
                      <a:pt x="61" y="478"/>
                    </a:lnTo>
                    <a:lnTo>
                      <a:pt x="76" y="443"/>
                    </a:lnTo>
                    <a:lnTo>
                      <a:pt x="94" y="410"/>
                    </a:lnTo>
                    <a:lnTo>
                      <a:pt x="112" y="377"/>
                    </a:lnTo>
                    <a:lnTo>
                      <a:pt x="133" y="345"/>
                    </a:lnTo>
                    <a:lnTo>
                      <a:pt x="155" y="314"/>
                    </a:lnTo>
                    <a:lnTo>
                      <a:pt x="178" y="284"/>
                    </a:lnTo>
                    <a:lnTo>
                      <a:pt x="202" y="257"/>
                    </a:lnTo>
                    <a:lnTo>
                      <a:pt x="227" y="229"/>
                    </a:lnTo>
                    <a:lnTo>
                      <a:pt x="255" y="204"/>
                    </a:lnTo>
                    <a:lnTo>
                      <a:pt x="282" y="178"/>
                    </a:lnTo>
                    <a:lnTo>
                      <a:pt x="312" y="155"/>
                    </a:lnTo>
                    <a:lnTo>
                      <a:pt x="342" y="133"/>
                    </a:lnTo>
                    <a:lnTo>
                      <a:pt x="375" y="113"/>
                    </a:lnTo>
                    <a:lnTo>
                      <a:pt x="407" y="94"/>
                    </a:lnTo>
                    <a:lnTo>
                      <a:pt x="440" y="77"/>
                    </a:lnTo>
                    <a:lnTo>
                      <a:pt x="475" y="61"/>
                    </a:lnTo>
                    <a:lnTo>
                      <a:pt x="511" y="47"/>
                    </a:lnTo>
                    <a:lnTo>
                      <a:pt x="546" y="34"/>
                    </a:lnTo>
                    <a:lnTo>
                      <a:pt x="584" y="24"/>
                    </a:lnTo>
                    <a:lnTo>
                      <a:pt x="621" y="16"/>
                    </a:lnTo>
                    <a:lnTo>
                      <a:pt x="660" y="9"/>
                    </a:lnTo>
                    <a:lnTo>
                      <a:pt x="699" y="3"/>
                    </a:lnTo>
                    <a:lnTo>
                      <a:pt x="739" y="1"/>
                    </a:lnTo>
                    <a:lnTo>
                      <a:pt x="779" y="0"/>
                    </a:lnTo>
                    <a:lnTo>
                      <a:pt x="819" y="1"/>
                    </a:lnTo>
                    <a:lnTo>
                      <a:pt x="858" y="4"/>
                    </a:lnTo>
                    <a:lnTo>
                      <a:pt x="898" y="9"/>
                    </a:lnTo>
                    <a:lnTo>
                      <a:pt x="936" y="16"/>
                    </a:lnTo>
                    <a:lnTo>
                      <a:pt x="974" y="24"/>
                    </a:lnTo>
                    <a:lnTo>
                      <a:pt x="1010" y="36"/>
                    </a:lnTo>
                    <a:lnTo>
                      <a:pt x="1047" y="47"/>
                    </a:lnTo>
                    <a:lnTo>
                      <a:pt x="1083" y="61"/>
                    </a:lnTo>
                    <a:lnTo>
                      <a:pt x="1118" y="77"/>
                    </a:lnTo>
                    <a:lnTo>
                      <a:pt x="1151" y="94"/>
                    </a:lnTo>
                    <a:lnTo>
                      <a:pt x="1183" y="113"/>
                    </a:lnTo>
                    <a:lnTo>
                      <a:pt x="1215" y="133"/>
                    </a:lnTo>
                    <a:lnTo>
                      <a:pt x="1245" y="155"/>
                    </a:lnTo>
                    <a:lnTo>
                      <a:pt x="1275" y="178"/>
                    </a:lnTo>
                    <a:lnTo>
                      <a:pt x="1303" y="203"/>
                    </a:lnTo>
                    <a:lnTo>
                      <a:pt x="1331" y="229"/>
                    </a:lnTo>
                    <a:lnTo>
                      <a:pt x="1356" y="256"/>
                    </a:lnTo>
                    <a:lnTo>
                      <a:pt x="1380" y="284"/>
                    </a:lnTo>
                    <a:lnTo>
                      <a:pt x="1404" y="313"/>
                    </a:lnTo>
                    <a:lnTo>
                      <a:pt x="1425" y="344"/>
                    </a:lnTo>
                    <a:lnTo>
                      <a:pt x="1446" y="375"/>
                    </a:lnTo>
                    <a:lnTo>
                      <a:pt x="1464" y="408"/>
                    </a:lnTo>
                    <a:lnTo>
                      <a:pt x="1482" y="442"/>
                    </a:lnTo>
                    <a:lnTo>
                      <a:pt x="1498" y="476"/>
                    </a:lnTo>
                    <a:lnTo>
                      <a:pt x="1511" y="511"/>
                    </a:lnTo>
                    <a:lnTo>
                      <a:pt x="1524" y="547"/>
                    </a:lnTo>
                    <a:lnTo>
                      <a:pt x="1534" y="584"/>
                    </a:lnTo>
                    <a:lnTo>
                      <a:pt x="1543" y="622"/>
                    </a:lnTo>
                    <a:lnTo>
                      <a:pt x="1549" y="660"/>
                    </a:lnTo>
                    <a:lnTo>
                      <a:pt x="1555" y="698"/>
                    </a:lnTo>
                    <a:lnTo>
                      <a:pt x="1558" y="738"/>
                    </a:lnTo>
                    <a:lnTo>
                      <a:pt x="1559" y="778"/>
                    </a:lnTo>
                    <a:lnTo>
                      <a:pt x="1558" y="818"/>
                    </a:lnTo>
                    <a:lnTo>
                      <a:pt x="1554" y="857"/>
                    </a:lnTo>
                    <a:lnTo>
                      <a:pt x="1549" y="896"/>
                    </a:lnTo>
                    <a:lnTo>
                      <a:pt x="1543" y="934"/>
                    </a:lnTo>
                    <a:lnTo>
                      <a:pt x="1534" y="971"/>
                    </a:lnTo>
                    <a:lnTo>
                      <a:pt x="1523" y="1009"/>
                    </a:lnTo>
                    <a:lnTo>
                      <a:pt x="1511" y="1045"/>
                    </a:lnTo>
                    <a:lnTo>
                      <a:pt x="1498" y="1081"/>
                    </a:lnTo>
                    <a:lnTo>
                      <a:pt x="1482" y="1114"/>
                    </a:lnTo>
                    <a:lnTo>
                      <a:pt x="1464" y="1149"/>
                    </a:lnTo>
                    <a:lnTo>
                      <a:pt x="1446" y="1181"/>
                    </a:lnTo>
                    <a:lnTo>
                      <a:pt x="1425" y="1212"/>
                    </a:lnTo>
                    <a:lnTo>
                      <a:pt x="1403" y="1243"/>
                    </a:lnTo>
                    <a:lnTo>
                      <a:pt x="1380" y="1272"/>
                    </a:lnTo>
                    <a:lnTo>
                      <a:pt x="1356" y="1301"/>
                    </a:lnTo>
                    <a:lnTo>
                      <a:pt x="1329" y="1327"/>
                    </a:lnTo>
                    <a:lnTo>
                      <a:pt x="1303" y="1354"/>
                    </a:lnTo>
                    <a:lnTo>
                      <a:pt x="1274" y="1378"/>
                    </a:lnTo>
                    <a:lnTo>
                      <a:pt x="1245" y="1401"/>
                    </a:lnTo>
                    <a:lnTo>
                      <a:pt x="1214" y="1423"/>
                    </a:lnTo>
                    <a:lnTo>
                      <a:pt x="1183" y="1444"/>
                    </a:lnTo>
                    <a:lnTo>
                      <a:pt x="1150" y="1462"/>
                    </a:lnTo>
                    <a:lnTo>
                      <a:pt x="1116" y="1479"/>
                    </a:lnTo>
                    <a:lnTo>
                      <a:pt x="1082" y="1494"/>
                    </a:lnTo>
                    <a:lnTo>
                      <a:pt x="1046" y="1508"/>
                    </a:lnTo>
                    <a:lnTo>
                      <a:pt x="1010" y="1521"/>
                    </a:lnTo>
                    <a:lnTo>
                      <a:pt x="974" y="1531"/>
                    </a:lnTo>
                    <a:lnTo>
                      <a:pt x="936" y="1540"/>
                    </a:lnTo>
                    <a:lnTo>
                      <a:pt x="898" y="1546"/>
                    </a:lnTo>
                    <a:lnTo>
                      <a:pt x="858" y="1552"/>
                    </a:lnTo>
                    <a:lnTo>
                      <a:pt x="819" y="1554"/>
                    </a:lnTo>
                    <a:lnTo>
                      <a:pt x="779" y="1555"/>
                    </a:lnTo>
                    <a:lnTo>
                      <a:pt x="739" y="1554"/>
                    </a:lnTo>
                    <a:lnTo>
                      <a:pt x="699" y="1552"/>
                    </a:lnTo>
                    <a:lnTo>
                      <a:pt x="660" y="1546"/>
                    </a:lnTo>
                    <a:lnTo>
                      <a:pt x="621" y="1540"/>
                    </a:lnTo>
                    <a:lnTo>
                      <a:pt x="584" y="1531"/>
                    </a:lnTo>
                    <a:lnTo>
                      <a:pt x="546" y="1521"/>
                    </a:lnTo>
                    <a:lnTo>
                      <a:pt x="511" y="1509"/>
                    </a:lnTo>
                    <a:lnTo>
                      <a:pt x="475" y="1495"/>
                    </a:lnTo>
                    <a:lnTo>
                      <a:pt x="440" y="1479"/>
                    </a:lnTo>
                    <a:lnTo>
                      <a:pt x="407" y="1462"/>
                    </a:lnTo>
                    <a:lnTo>
                      <a:pt x="375" y="1444"/>
                    </a:lnTo>
                    <a:lnTo>
                      <a:pt x="343" y="1424"/>
                    </a:lnTo>
                    <a:lnTo>
                      <a:pt x="312" y="1402"/>
                    </a:lnTo>
                    <a:lnTo>
                      <a:pt x="284" y="1379"/>
                    </a:lnTo>
                    <a:lnTo>
                      <a:pt x="255" y="1355"/>
                    </a:lnTo>
                    <a:lnTo>
                      <a:pt x="228" y="1328"/>
                    </a:lnTo>
                    <a:lnTo>
                      <a:pt x="202" y="1302"/>
                    </a:lnTo>
                    <a:lnTo>
                      <a:pt x="178" y="1274"/>
                    </a:lnTo>
                    <a:lnTo>
                      <a:pt x="155" y="1244"/>
                    </a:lnTo>
                    <a:lnTo>
                      <a:pt x="133" y="1214"/>
                    </a:lnTo>
                    <a:lnTo>
                      <a:pt x="113" y="1183"/>
                    </a:lnTo>
                    <a:lnTo>
                      <a:pt x="95" y="1150"/>
                    </a:lnTo>
                    <a:lnTo>
                      <a:pt x="77" y="1116"/>
                    </a:lnTo>
                    <a:lnTo>
                      <a:pt x="61" y="1083"/>
                    </a:lnTo>
                    <a:lnTo>
                      <a:pt x="47" y="1047"/>
                    </a:lnTo>
                    <a:lnTo>
                      <a:pt x="36" y="1011"/>
                    </a:lnTo>
                    <a:lnTo>
                      <a:pt x="26" y="975"/>
                    </a:lnTo>
                    <a:lnTo>
                      <a:pt x="16" y="937"/>
                    </a:lnTo>
                    <a:lnTo>
                      <a:pt x="9" y="899"/>
                    </a:lnTo>
                    <a:lnTo>
                      <a:pt x="5" y="861"/>
                    </a:lnTo>
                    <a:lnTo>
                      <a:pt x="1" y="821"/>
                    </a:lnTo>
                    <a:lnTo>
                      <a:pt x="0" y="781"/>
                    </a:lnTo>
                    <a:close/>
                  </a:path>
                </a:pathLst>
              </a:custGeom>
              <a:solidFill>
                <a:srgbClr val="494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1" name="Freeform 2318">
                <a:extLst>
                  <a:ext uri="{FF2B5EF4-FFF2-40B4-BE49-F238E27FC236}">
                    <a16:creationId xmlns:a16="http://schemas.microsoft.com/office/drawing/2014/main" id="{E84AC439-709A-49B3-9B57-CB1A1B39758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28" y="2492"/>
                <a:ext cx="774" cy="773"/>
              </a:xfrm>
              <a:custGeom>
                <a:avLst/>
                <a:gdLst>
                  <a:gd name="T0" fmla="*/ 6 w 1548"/>
                  <a:gd name="T1" fmla="*/ 3 h 1547"/>
                  <a:gd name="T2" fmla="*/ 5 w 1548"/>
                  <a:gd name="T3" fmla="*/ 4 h 1547"/>
                  <a:gd name="T4" fmla="*/ 5 w 1548"/>
                  <a:gd name="T5" fmla="*/ 5 h 1547"/>
                  <a:gd name="T6" fmla="*/ 4 w 1548"/>
                  <a:gd name="T7" fmla="*/ 5 h 1547"/>
                  <a:gd name="T8" fmla="*/ 3 w 1548"/>
                  <a:gd name="T9" fmla="*/ 5 h 1547"/>
                  <a:gd name="T10" fmla="*/ 2 w 1548"/>
                  <a:gd name="T11" fmla="*/ 4 h 1547"/>
                  <a:gd name="T12" fmla="*/ 1 w 1548"/>
                  <a:gd name="T13" fmla="*/ 4 h 1547"/>
                  <a:gd name="T14" fmla="*/ 1 w 1548"/>
                  <a:gd name="T15" fmla="*/ 3 h 1547"/>
                  <a:gd name="T16" fmla="*/ 1 w 1548"/>
                  <a:gd name="T17" fmla="*/ 2 h 1547"/>
                  <a:gd name="T18" fmla="*/ 2 w 1548"/>
                  <a:gd name="T19" fmla="*/ 1 h 1547"/>
                  <a:gd name="T20" fmla="*/ 2 w 1548"/>
                  <a:gd name="T21" fmla="*/ 0 h 1547"/>
                  <a:gd name="T22" fmla="*/ 3 w 1548"/>
                  <a:gd name="T23" fmla="*/ 0 h 1547"/>
                  <a:gd name="T24" fmla="*/ 4 w 1548"/>
                  <a:gd name="T25" fmla="*/ 0 h 1547"/>
                  <a:gd name="T26" fmla="*/ 5 w 1548"/>
                  <a:gd name="T27" fmla="*/ 1 h 1547"/>
                  <a:gd name="T28" fmla="*/ 6 w 1548"/>
                  <a:gd name="T29" fmla="*/ 1 h 1547"/>
                  <a:gd name="T30" fmla="*/ 6 w 1548"/>
                  <a:gd name="T31" fmla="*/ 2 h 1547"/>
                  <a:gd name="T32" fmla="*/ 1 w 1548"/>
                  <a:gd name="T33" fmla="*/ 2 h 1547"/>
                  <a:gd name="T34" fmla="*/ 1 w 1548"/>
                  <a:gd name="T35" fmla="*/ 2 h 1547"/>
                  <a:gd name="T36" fmla="*/ 1 w 1548"/>
                  <a:gd name="T37" fmla="*/ 1 h 1547"/>
                  <a:gd name="T38" fmla="*/ 1 w 1548"/>
                  <a:gd name="T39" fmla="*/ 1 h 1547"/>
                  <a:gd name="T40" fmla="*/ 2 w 1548"/>
                  <a:gd name="T41" fmla="*/ 0 h 1547"/>
                  <a:gd name="T42" fmla="*/ 2 w 1548"/>
                  <a:gd name="T43" fmla="*/ 0 h 1547"/>
                  <a:gd name="T44" fmla="*/ 3 w 1548"/>
                  <a:gd name="T45" fmla="*/ 0 h 1547"/>
                  <a:gd name="T46" fmla="*/ 3 w 1548"/>
                  <a:gd name="T47" fmla="*/ 0 h 1547"/>
                  <a:gd name="T48" fmla="*/ 4 w 1548"/>
                  <a:gd name="T49" fmla="*/ 0 h 1547"/>
                  <a:gd name="T50" fmla="*/ 4 w 1548"/>
                  <a:gd name="T51" fmla="*/ 0 h 1547"/>
                  <a:gd name="T52" fmla="*/ 5 w 1548"/>
                  <a:gd name="T53" fmla="*/ 0 h 1547"/>
                  <a:gd name="T54" fmla="*/ 5 w 1548"/>
                  <a:gd name="T55" fmla="*/ 0 h 1547"/>
                  <a:gd name="T56" fmla="*/ 6 w 1548"/>
                  <a:gd name="T57" fmla="*/ 1 h 1547"/>
                  <a:gd name="T58" fmla="*/ 6 w 1548"/>
                  <a:gd name="T59" fmla="*/ 1 h 1547"/>
                  <a:gd name="T60" fmla="*/ 6 w 1548"/>
                  <a:gd name="T61" fmla="*/ 2 h 1547"/>
                  <a:gd name="T62" fmla="*/ 7 w 1548"/>
                  <a:gd name="T63" fmla="*/ 2 h 1547"/>
                  <a:gd name="T64" fmla="*/ 7 w 1548"/>
                  <a:gd name="T65" fmla="*/ 3 h 1547"/>
                  <a:gd name="T66" fmla="*/ 6 w 1548"/>
                  <a:gd name="T67" fmla="*/ 3 h 1547"/>
                  <a:gd name="T68" fmla="*/ 6 w 1548"/>
                  <a:gd name="T69" fmla="*/ 4 h 1547"/>
                  <a:gd name="T70" fmla="*/ 6 w 1548"/>
                  <a:gd name="T71" fmla="*/ 4 h 1547"/>
                  <a:gd name="T72" fmla="*/ 5 w 1548"/>
                  <a:gd name="T73" fmla="*/ 5 h 1547"/>
                  <a:gd name="T74" fmla="*/ 5 w 1548"/>
                  <a:gd name="T75" fmla="*/ 5 h 1547"/>
                  <a:gd name="T76" fmla="*/ 4 w 1548"/>
                  <a:gd name="T77" fmla="*/ 5 h 1547"/>
                  <a:gd name="T78" fmla="*/ 4 w 1548"/>
                  <a:gd name="T79" fmla="*/ 6 h 1547"/>
                  <a:gd name="T80" fmla="*/ 3 w 1548"/>
                  <a:gd name="T81" fmla="*/ 6 h 1547"/>
                  <a:gd name="T82" fmla="*/ 3 w 1548"/>
                  <a:gd name="T83" fmla="*/ 5 h 1547"/>
                  <a:gd name="T84" fmla="*/ 2 w 1548"/>
                  <a:gd name="T85" fmla="*/ 5 h 1547"/>
                  <a:gd name="T86" fmla="*/ 2 w 1548"/>
                  <a:gd name="T87" fmla="*/ 5 h 1547"/>
                  <a:gd name="T88" fmla="*/ 1 w 1548"/>
                  <a:gd name="T89" fmla="*/ 4 h 1547"/>
                  <a:gd name="T90" fmla="*/ 1 w 1548"/>
                  <a:gd name="T91" fmla="*/ 4 h 1547"/>
                  <a:gd name="T92" fmla="*/ 1 w 1548"/>
                  <a:gd name="T93" fmla="*/ 3 h 1547"/>
                  <a:gd name="T94" fmla="*/ 1 w 1548"/>
                  <a:gd name="T95" fmla="*/ 3 h 154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548"/>
                  <a:gd name="T145" fmla="*/ 0 h 1547"/>
                  <a:gd name="T146" fmla="*/ 1548 w 1548"/>
                  <a:gd name="T147" fmla="*/ 1547 h 1547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548" h="1547">
                    <a:moveTo>
                      <a:pt x="1415" y="772"/>
                    </a:moveTo>
                    <a:lnTo>
                      <a:pt x="1412" y="838"/>
                    </a:lnTo>
                    <a:lnTo>
                      <a:pt x="1403" y="903"/>
                    </a:lnTo>
                    <a:lnTo>
                      <a:pt x="1387" y="965"/>
                    </a:lnTo>
                    <a:lnTo>
                      <a:pt x="1365" y="1025"/>
                    </a:lnTo>
                    <a:lnTo>
                      <a:pt x="1337" y="1081"/>
                    </a:lnTo>
                    <a:lnTo>
                      <a:pt x="1305" y="1135"/>
                    </a:lnTo>
                    <a:lnTo>
                      <a:pt x="1267" y="1185"/>
                    </a:lnTo>
                    <a:lnTo>
                      <a:pt x="1225" y="1231"/>
                    </a:lnTo>
                    <a:lnTo>
                      <a:pt x="1179" y="1274"/>
                    </a:lnTo>
                    <a:lnTo>
                      <a:pt x="1130" y="1310"/>
                    </a:lnTo>
                    <a:lnTo>
                      <a:pt x="1076" y="1344"/>
                    </a:lnTo>
                    <a:lnTo>
                      <a:pt x="1019" y="1370"/>
                    </a:lnTo>
                    <a:lnTo>
                      <a:pt x="959" y="1393"/>
                    </a:lnTo>
                    <a:lnTo>
                      <a:pt x="897" y="1408"/>
                    </a:lnTo>
                    <a:lnTo>
                      <a:pt x="832" y="1419"/>
                    </a:lnTo>
                    <a:lnTo>
                      <a:pt x="766" y="1422"/>
                    </a:lnTo>
                    <a:lnTo>
                      <a:pt x="699" y="1419"/>
                    </a:lnTo>
                    <a:lnTo>
                      <a:pt x="634" y="1410"/>
                    </a:lnTo>
                    <a:lnTo>
                      <a:pt x="572" y="1393"/>
                    </a:lnTo>
                    <a:lnTo>
                      <a:pt x="512" y="1372"/>
                    </a:lnTo>
                    <a:lnTo>
                      <a:pt x="456" y="1344"/>
                    </a:lnTo>
                    <a:lnTo>
                      <a:pt x="402" y="1312"/>
                    </a:lnTo>
                    <a:lnTo>
                      <a:pt x="352" y="1275"/>
                    </a:lnTo>
                    <a:lnTo>
                      <a:pt x="306" y="1232"/>
                    </a:lnTo>
                    <a:lnTo>
                      <a:pt x="265" y="1186"/>
                    </a:lnTo>
                    <a:lnTo>
                      <a:pt x="227" y="1136"/>
                    </a:lnTo>
                    <a:lnTo>
                      <a:pt x="194" y="1083"/>
                    </a:lnTo>
                    <a:lnTo>
                      <a:pt x="167" y="1027"/>
                    </a:lnTo>
                    <a:lnTo>
                      <a:pt x="145" y="967"/>
                    </a:lnTo>
                    <a:lnTo>
                      <a:pt x="129" y="905"/>
                    </a:lnTo>
                    <a:lnTo>
                      <a:pt x="119" y="840"/>
                    </a:lnTo>
                    <a:lnTo>
                      <a:pt x="116" y="775"/>
                    </a:lnTo>
                    <a:lnTo>
                      <a:pt x="119" y="709"/>
                    </a:lnTo>
                    <a:lnTo>
                      <a:pt x="129" y="645"/>
                    </a:lnTo>
                    <a:lnTo>
                      <a:pt x="145" y="582"/>
                    </a:lnTo>
                    <a:lnTo>
                      <a:pt x="167" y="522"/>
                    </a:lnTo>
                    <a:lnTo>
                      <a:pt x="194" y="466"/>
                    </a:lnTo>
                    <a:lnTo>
                      <a:pt x="227" y="413"/>
                    </a:lnTo>
                    <a:lnTo>
                      <a:pt x="265" y="362"/>
                    </a:lnTo>
                    <a:lnTo>
                      <a:pt x="306" y="316"/>
                    </a:lnTo>
                    <a:lnTo>
                      <a:pt x="352" y="275"/>
                    </a:lnTo>
                    <a:lnTo>
                      <a:pt x="403" y="237"/>
                    </a:lnTo>
                    <a:lnTo>
                      <a:pt x="456" y="204"/>
                    </a:lnTo>
                    <a:lnTo>
                      <a:pt x="513" y="177"/>
                    </a:lnTo>
                    <a:lnTo>
                      <a:pt x="572" y="155"/>
                    </a:lnTo>
                    <a:lnTo>
                      <a:pt x="634" y="139"/>
                    </a:lnTo>
                    <a:lnTo>
                      <a:pt x="699" y="128"/>
                    </a:lnTo>
                    <a:lnTo>
                      <a:pt x="766" y="125"/>
                    </a:lnTo>
                    <a:lnTo>
                      <a:pt x="832" y="128"/>
                    </a:lnTo>
                    <a:lnTo>
                      <a:pt x="897" y="139"/>
                    </a:lnTo>
                    <a:lnTo>
                      <a:pt x="959" y="155"/>
                    </a:lnTo>
                    <a:lnTo>
                      <a:pt x="1018" y="177"/>
                    </a:lnTo>
                    <a:lnTo>
                      <a:pt x="1076" y="204"/>
                    </a:lnTo>
                    <a:lnTo>
                      <a:pt x="1129" y="237"/>
                    </a:lnTo>
                    <a:lnTo>
                      <a:pt x="1179" y="275"/>
                    </a:lnTo>
                    <a:lnTo>
                      <a:pt x="1225" y="316"/>
                    </a:lnTo>
                    <a:lnTo>
                      <a:pt x="1267" y="362"/>
                    </a:lnTo>
                    <a:lnTo>
                      <a:pt x="1305" y="412"/>
                    </a:lnTo>
                    <a:lnTo>
                      <a:pt x="1337" y="465"/>
                    </a:lnTo>
                    <a:lnTo>
                      <a:pt x="1365" y="521"/>
                    </a:lnTo>
                    <a:lnTo>
                      <a:pt x="1387" y="581"/>
                    </a:lnTo>
                    <a:lnTo>
                      <a:pt x="1403" y="642"/>
                    </a:lnTo>
                    <a:lnTo>
                      <a:pt x="1412" y="707"/>
                    </a:lnTo>
                    <a:lnTo>
                      <a:pt x="1415" y="772"/>
                    </a:lnTo>
                    <a:close/>
                    <a:moveTo>
                      <a:pt x="0" y="776"/>
                    </a:moveTo>
                    <a:lnTo>
                      <a:pt x="1" y="737"/>
                    </a:lnTo>
                    <a:lnTo>
                      <a:pt x="3" y="698"/>
                    </a:lnTo>
                    <a:lnTo>
                      <a:pt x="8" y="658"/>
                    </a:lnTo>
                    <a:lnTo>
                      <a:pt x="15" y="620"/>
                    </a:lnTo>
                    <a:lnTo>
                      <a:pt x="24" y="583"/>
                    </a:lnTo>
                    <a:lnTo>
                      <a:pt x="34" y="547"/>
                    </a:lnTo>
                    <a:lnTo>
                      <a:pt x="46" y="511"/>
                    </a:lnTo>
                    <a:lnTo>
                      <a:pt x="60" y="475"/>
                    </a:lnTo>
                    <a:lnTo>
                      <a:pt x="75" y="441"/>
                    </a:lnTo>
                    <a:lnTo>
                      <a:pt x="92" y="407"/>
                    </a:lnTo>
                    <a:lnTo>
                      <a:pt x="110" y="375"/>
                    </a:lnTo>
                    <a:lnTo>
                      <a:pt x="131" y="344"/>
                    </a:lnTo>
                    <a:lnTo>
                      <a:pt x="152" y="313"/>
                    </a:lnTo>
                    <a:lnTo>
                      <a:pt x="175" y="284"/>
                    </a:lnTo>
                    <a:lnTo>
                      <a:pt x="199" y="256"/>
                    </a:lnTo>
                    <a:lnTo>
                      <a:pt x="225" y="229"/>
                    </a:lnTo>
                    <a:lnTo>
                      <a:pt x="252" y="203"/>
                    </a:lnTo>
                    <a:lnTo>
                      <a:pt x="280" y="179"/>
                    </a:lnTo>
                    <a:lnTo>
                      <a:pt x="310" y="155"/>
                    </a:lnTo>
                    <a:lnTo>
                      <a:pt x="339" y="134"/>
                    </a:lnTo>
                    <a:lnTo>
                      <a:pt x="371" y="113"/>
                    </a:lnTo>
                    <a:lnTo>
                      <a:pt x="403" y="95"/>
                    </a:lnTo>
                    <a:lnTo>
                      <a:pt x="436" y="78"/>
                    </a:lnTo>
                    <a:lnTo>
                      <a:pt x="471" y="62"/>
                    </a:lnTo>
                    <a:lnTo>
                      <a:pt x="507" y="48"/>
                    </a:lnTo>
                    <a:lnTo>
                      <a:pt x="542" y="35"/>
                    </a:lnTo>
                    <a:lnTo>
                      <a:pt x="579" y="25"/>
                    </a:lnTo>
                    <a:lnTo>
                      <a:pt x="616" y="17"/>
                    </a:lnTo>
                    <a:lnTo>
                      <a:pt x="654" y="10"/>
                    </a:lnTo>
                    <a:lnTo>
                      <a:pt x="693" y="5"/>
                    </a:lnTo>
                    <a:lnTo>
                      <a:pt x="732" y="2"/>
                    </a:lnTo>
                    <a:lnTo>
                      <a:pt x="773" y="0"/>
                    </a:lnTo>
                    <a:lnTo>
                      <a:pt x="813" y="2"/>
                    </a:lnTo>
                    <a:lnTo>
                      <a:pt x="852" y="4"/>
                    </a:lnTo>
                    <a:lnTo>
                      <a:pt x="891" y="10"/>
                    </a:lnTo>
                    <a:lnTo>
                      <a:pt x="929" y="17"/>
                    </a:lnTo>
                    <a:lnTo>
                      <a:pt x="966" y="25"/>
                    </a:lnTo>
                    <a:lnTo>
                      <a:pt x="1003" y="35"/>
                    </a:lnTo>
                    <a:lnTo>
                      <a:pt x="1039" y="48"/>
                    </a:lnTo>
                    <a:lnTo>
                      <a:pt x="1074" y="62"/>
                    </a:lnTo>
                    <a:lnTo>
                      <a:pt x="1109" y="76"/>
                    </a:lnTo>
                    <a:lnTo>
                      <a:pt x="1142" y="94"/>
                    </a:lnTo>
                    <a:lnTo>
                      <a:pt x="1175" y="113"/>
                    </a:lnTo>
                    <a:lnTo>
                      <a:pt x="1206" y="133"/>
                    </a:lnTo>
                    <a:lnTo>
                      <a:pt x="1237" y="155"/>
                    </a:lnTo>
                    <a:lnTo>
                      <a:pt x="1266" y="178"/>
                    </a:lnTo>
                    <a:lnTo>
                      <a:pt x="1293" y="202"/>
                    </a:lnTo>
                    <a:lnTo>
                      <a:pt x="1321" y="227"/>
                    </a:lnTo>
                    <a:lnTo>
                      <a:pt x="1346" y="254"/>
                    </a:lnTo>
                    <a:lnTo>
                      <a:pt x="1370" y="283"/>
                    </a:lnTo>
                    <a:lnTo>
                      <a:pt x="1393" y="312"/>
                    </a:lnTo>
                    <a:lnTo>
                      <a:pt x="1415" y="343"/>
                    </a:lnTo>
                    <a:lnTo>
                      <a:pt x="1435" y="374"/>
                    </a:lnTo>
                    <a:lnTo>
                      <a:pt x="1453" y="406"/>
                    </a:lnTo>
                    <a:lnTo>
                      <a:pt x="1471" y="439"/>
                    </a:lnTo>
                    <a:lnTo>
                      <a:pt x="1487" y="473"/>
                    </a:lnTo>
                    <a:lnTo>
                      <a:pt x="1501" y="509"/>
                    </a:lnTo>
                    <a:lnTo>
                      <a:pt x="1512" y="544"/>
                    </a:lnTo>
                    <a:lnTo>
                      <a:pt x="1522" y="581"/>
                    </a:lnTo>
                    <a:lnTo>
                      <a:pt x="1532" y="618"/>
                    </a:lnTo>
                    <a:lnTo>
                      <a:pt x="1539" y="656"/>
                    </a:lnTo>
                    <a:lnTo>
                      <a:pt x="1543" y="695"/>
                    </a:lnTo>
                    <a:lnTo>
                      <a:pt x="1547" y="734"/>
                    </a:lnTo>
                    <a:lnTo>
                      <a:pt x="1548" y="774"/>
                    </a:lnTo>
                    <a:lnTo>
                      <a:pt x="1547" y="813"/>
                    </a:lnTo>
                    <a:lnTo>
                      <a:pt x="1544" y="853"/>
                    </a:lnTo>
                    <a:lnTo>
                      <a:pt x="1539" y="891"/>
                    </a:lnTo>
                    <a:lnTo>
                      <a:pt x="1532" y="929"/>
                    </a:lnTo>
                    <a:lnTo>
                      <a:pt x="1524" y="967"/>
                    </a:lnTo>
                    <a:lnTo>
                      <a:pt x="1513" y="1003"/>
                    </a:lnTo>
                    <a:lnTo>
                      <a:pt x="1501" y="1040"/>
                    </a:lnTo>
                    <a:lnTo>
                      <a:pt x="1487" y="1074"/>
                    </a:lnTo>
                    <a:lnTo>
                      <a:pt x="1472" y="1109"/>
                    </a:lnTo>
                    <a:lnTo>
                      <a:pt x="1454" y="1142"/>
                    </a:lnTo>
                    <a:lnTo>
                      <a:pt x="1435" y="1175"/>
                    </a:lnTo>
                    <a:lnTo>
                      <a:pt x="1415" y="1206"/>
                    </a:lnTo>
                    <a:lnTo>
                      <a:pt x="1393" y="1237"/>
                    </a:lnTo>
                    <a:lnTo>
                      <a:pt x="1370" y="1266"/>
                    </a:lnTo>
                    <a:lnTo>
                      <a:pt x="1346" y="1293"/>
                    </a:lnTo>
                    <a:lnTo>
                      <a:pt x="1321" y="1321"/>
                    </a:lnTo>
                    <a:lnTo>
                      <a:pt x="1293" y="1346"/>
                    </a:lnTo>
                    <a:lnTo>
                      <a:pt x="1266" y="1370"/>
                    </a:lnTo>
                    <a:lnTo>
                      <a:pt x="1236" y="1393"/>
                    </a:lnTo>
                    <a:lnTo>
                      <a:pt x="1206" y="1415"/>
                    </a:lnTo>
                    <a:lnTo>
                      <a:pt x="1175" y="1435"/>
                    </a:lnTo>
                    <a:lnTo>
                      <a:pt x="1141" y="1453"/>
                    </a:lnTo>
                    <a:lnTo>
                      <a:pt x="1108" y="1471"/>
                    </a:lnTo>
                    <a:lnTo>
                      <a:pt x="1074" y="1487"/>
                    </a:lnTo>
                    <a:lnTo>
                      <a:pt x="1039" y="1501"/>
                    </a:lnTo>
                    <a:lnTo>
                      <a:pt x="1003" y="1512"/>
                    </a:lnTo>
                    <a:lnTo>
                      <a:pt x="966" y="1522"/>
                    </a:lnTo>
                    <a:lnTo>
                      <a:pt x="928" y="1532"/>
                    </a:lnTo>
                    <a:lnTo>
                      <a:pt x="890" y="1537"/>
                    </a:lnTo>
                    <a:lnTo>
                      <a:pt x="852" y="1543"/>
                    </a:lnTo>
                    <a:lnTo>
                      <a:pt x="813" y="1546"/>
                    </a:lnTo>
                    <a:lnTo>
                      <a:pt x="773" y="1547"/>
                    </a:lnTo>
                    <a:lnTo>
                      <a:pt x="732" y="1546"/>
                    </a:lnTo>
                    <a:lnTo>
                      <a:pt x="693" y="1543"/>
                    </a:lnTo>
                    <a:lnTo>
                      <a:pt x="654" y="1537"/>
                    </a:lnTo>
                    <a:lnTo>
                      <a:pt x="616" y="1531"/>
                    </a:lnTo>
                    <a:lnTo>
                      <a:pt x="579" y="1522"/>
                    </a:lnTo>
                    <a:lnTo>
                      <a:pt x="542" y="1512"/>
                    </a:lnTo>
                    <a:lnTo>
                      <a:pt x="507" y="1499"/>
                    </a:lnTo>
                    <a:lnTo>
                      <a:pt x="471" y="1486"/>
                    </a:lnTo>
                    <a:lnTo>
                      <a:pt x="436" y="1471"/>
                    </a:lnTo>
                    <a:lnTo>
                      <a:pt x="404" y="1453"/>
                    </a:lnTo>
                    <a:lnTo>
                      <a:pt x="371" y="1435"/>
                    </a:lnTo>
                    <a:lnTo>
                      <a:pt x="339" y="1415"/>
                    </a:lnTo>
                    <a:lnTo>
                      <a:pt x="310" y="1393"/>
                    </a:lnTo>
                    <a:lnTo>
                      <a:pt x="281" y="1370"/>
                    </a:lnTo>
                    <a:lnTo>
                      <a:pt x="252" y="1346"/>
                    </a:lnTo>
                    <a:lnTo>
                      <a:pt x="225" y="1321"/>
                    </a:lnTo>
                    <a:lnTo>
                      <a:pt x="200" y="1294"/>
                    </a:lnTo>
                    <a:lnTo>
                      <a:pt x="176" y="1267"/>
                    </a:lnTo>
                    <a:lnTo>
                      <a:pt x="153" y="1237"/>
                    </a:lnTo>
                    <a:lnTo>
                      <a:pt x="131" y="1207"/>
                    </a:lnTo>
                    <a:lnTo>
                      <a:pt x="111" y="1176"/>
                    </a:lnTo>
                    <a:lnTo>
                      <a:pt x="93" y="1143"/>
                    </a:lnTo>
                    <a:lnTo>
                      <a:pt x="76" y="1110"/>
                    </a:lnTo>
                    <a:lnTo>
                      <a:pt x="61" y="1077"/>
                    </a:lnTo>
                    <a:lnTo>
                      <a:pt x="47" y="1041"/>
                    </a:lnTo>
                    <a:lnTo>
                      <a:pt x="34" y="1005"/>
                    </a:lnTo>
                    <a:lnTo>
                      <a:pt x="24" y="968"/>
                    </a:lnTo>
                    <a:lnTo>
                      <a:pt x="16" y="931"/>
                    </a:lnTo>
                    <a:lnTo>
                      <a:pt x="9" y="893"/>
                    </a:lnTo>
                    <a:lnTo>
                      <a:pt x="3" y="854"/>
                    </a:lnTo>
                    <a:lnTo>
                      <a:pt x="1" y="815"/>
                    </a:lnTo>
                    <a:lnTo>
                      <a:pt x="0" y="776"/>
                    </a:lnTo>
                    <a:close/>
                  </a:path>
                </a:pathLst>
              </a:custGeom>
              <a:solidFill>
                <a:srgbClr val="545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2" name="Freeform 2319">
                <a:extLst>
                  <a:ext uri="{FF2B5EF4-FFF2-40B4-BE49-F238E27FC236}">
                    <a16:creationId xmlns:a16="http://schemas.microsoft.com/office/drawing/2014/main" id="{A84F1251-0428-45D6-93C1-6493217F7DF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29" y="2495"/>
                <a:ext cx="770" cy="767"/>
              </a:xfrm>
              <a:custGeom>
                <a:avLst/>
                <a:gdLst>
                  <a:gd name="T0" fmla="*/ 6 w 1539"/>
                  <a:gd name="T1" fmla="*/ 3 h 1535"/>
                  <a:gd name="T2" fmla="*/ 5 w 1539"/>
                  <a:gd name="T3" fmla="*/ 4 h 1535"/>
                  <a:gd name="T4" fmla="*/ 5 w 1539"/>
                  <a:gd name="T5" fmla="*/ 5 h 1535"/>
                  <a:gd name="T6" fmla="*/ 4 w 1539"/>
                  <a:gd name="T7" fmla="*/ 5 h 1535"/>
                  <a:gd name="T8" fmla="*/ 3 w 1539"/>
                  <a:gd name="T9" fmla="*/ 5 h 1535"/>
                  <a:gd name="T10" fmla="*/ 2 w 1539"/>
                  <a:gd name="T11" fmla="*/ 4 h 1535"/>
                  <a:gd name="T12" fmla="*/ 1 w 1539"/>
                  <a:gd name="T13" fmla="*/ 4 h 1535"/>
                  <a:gd name="T14" fmla="*/ 1 w 1539"/>
                  <a:gd name="T15" fmla="*/ 3 h 1535"/>
                  <a:gd name="T16" fmla="*/ 1 w 1539"/>
                  <a:gd name="T17" fmla="*/ 2 h 1535"/>
                  <a:gd name="T18" fmla="*/ 2 w 1539"/>
                  <a:gd name="T19" fmla="*/ 1 h 1535"/>
                  <a:gd name="T20" fmla="*/ 2 w 1539"/>
                  <a:gd name="T21" fmla="*/ 0 h 1535"/>
                  <a:gd name="T22" fmla="*/ 3 w 1539"/>
                  <a:gd name="T23" fmla="*/ 0 h 1535"/>
                  <a:gd name="T24" fmla="*/ 4 w 1539"/>
                  <a:gd name="T25" fmla="*/ 0 h 1535"/>
                  <a:gd name="T26" fmla="*/ 5 w 1539"/>
                  <a:gd name="T27" fmla="*/ 1 h 1535"/>
                  <a:gd name="T28" fmla="*/ 6 w 1539"/>
                  <a:gd name="T29" fmla="*/ 1 h 1535"/>
                  <a:gd name="T30" fmla="*/ 6 w 1539"/>
                  <a:gd name="T31" fmla="*/ 2 h 1535"/>
                  <a:gd name="T32" fmla="*/ 1 w 1539"/>
                  <a:gd name="T33" fmla="*/ 2 h 1535"/>
                  <a:gd name="T34" fmla="*/ 1 w 1539"/>
                  <a:gd name="T35" fmla="*/ 2 h 1535"/>
                  <a:gd name="T36" fmla="*/ 1 w 1539"/>
                  <a:gd name="T37" fmla="*/ 1 h 1535"/>
                  <a:gd name="T38" fmla="*/ 1 w 1539"/>
                  <a:gd name="T39" fmla="*/ 1 h 1535"/>
                  <a:gd name="T40" fmla="*/ 2 w 1539"/>
                  <a:gd name="T41" fmla="*/ 0 h 1535"/>
                  <a:gd name="T42" fmla="*/ 2 w 1539"/>
                  <a:gd name="T43" fmla="*/ 0 h 1535"/>
                  <a:gd name="T44" fmla="*/ 3 w 1539"/>
                  <a:gd name="T45" fmla="*/ 0 h 1535"/>
                  <a:gd name="T46" fmla="*/ 3 w 1539"/>
                  <a:gd name="T47" fmla="*/ 0 h 1535"/>
                  <a:gd name="T48" fmla="*/ 4 w 1539"/>
                  <a:gd name="T49" fmla="*/ 0 h 1535"/>
                  <a:gd name="T50" fmla="*/ 4 w 1539"/>
                  <a:gd name="T51" fmla="*/ 0 h 1535"/>
                  <a:gd name="T52" fmla="*/ 5 w 1539"/>
                  <a:gd name="T53" fmla="*/ 0 h 1535"/>
                  <a:gd name="T54" fmla="*/ 5 w 1539"/>
                  <a:gd name="T55" fmla="*/ 0 h 1535"/>
                  <a:gd name="T56" fmla="*/ 6 w 1539"/>
                  <a:gd name="T57" fmla="*/ 1 h 1535"/>
                  <a:gd name="T58" fmla="*/ 6 w 1539"/>
                  <a:gd name="T59" fmla="*/ 1 h 1535"/>
                  <a:gd name="T60" fmla="*/ 6 w 1539"/>
                  <a:gd name="T61" fmla="*/ 2 h 1535"/>
                  <a:gd name="T62" fmla="*/ 6 w 1539"/>
                  <a:gd name="T63" fmla="*/ 2 h 1535"/>
                  <a:gd name="T64" fmla="*/ 6 w 1539"/>
                  <a:gd name="T65" fmla="*/ 3 h 1535"/>
                  <a:gd name="T66" fmla="*/ 6 w 1539"/>
                  <a:gd name="T67" fmla="*/ 3 h 1535"/>
                  <a:gd name="T68" fmla="*/ 6 w 1539"/>
                  <a:gd name="T69" fmla="*/ 4 h 1535"/>
                  <a:gd name="T70" fmla="*/ 6 w 1539"/>
                  <a:gd name="T71" fmla="*/ 4 h 1535"/>
                  <a:gd name="T72" fmla="*/ 5 w 1539"/>
                  <a:gd name="T73" fmla="*/ 5 h 1535"/>
                  <a:gd name="T74" fmla="*/ 5 w 1539"/>
                  <a:gd name="T75" fmla="*/ 5 h 1535"/>
                  <a:gd name="T76" fmla="*/ 4 w 1539"/>
                  <a:gd name="T77" fmla="*/ 5 h 1535"/>
                  <a:gd name="T78" fmla="*/ 4 w 1539"/>
                  <a:gd name="T79" fmla="*/ 5 h 1535"/>
                  <a:gd name="T80" fmla="*/ 3 w 1539"/>
                  <a:gd name="T81" fmla="*/ 5 h 1535"/>
                  <a:gd name="T82" fmla="*/ 3 w 1539"/>
                  <a:gd name="T83" fmla="*/ 5 h 1535"/>
                  <a:gd name="T84" fmla="*/ 2 w 1539"/>
                  <a:gd name="T85" fmla="*/ 5 h 1535"/>
                  <a:gd name="T86" fmla="*/ 2 w 1539"/>
                  <a:gd name="T87" fmla="*/ 5 h 1535"/>
                  <a:gd name="T88" fmla="*/ 1 w 1539"/>
                  <a:gd name="T89" fmla="*/ 4 h 1535"/>
                  <a:gd name="T90" fmla="*/ 1 w 1539"/>
                  <a:gd name="T91" fmla="*/ 4 h 1535"/>
                  <a:gd name="T92" fmla="*/ 1 w 1539"/>
                  <a:gd name="T93" fmla="*/ 3 h 1535"/>
                  <a:gd name="T94" fmla="*/ 1 w 1539"/>
                  <a:gd name="T95" fmla="*/ 3 h 153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539"/>
                  <a:gd name="T145" fmla="*/ 0 h 1535"/>
                  <a:gd name="T146" fmla="*/ 1539 w 1539"/>
                  <a:gd name="T147" fmla="*/ 1535 h 153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539" h="1535">
                    <a:moveTo>
                      <a:pt x="1414" y="768"/>
                    </a:moveTo>
                    <a:lnTo>
                      <a:pt x="1411" y="834"/>
                    </a:lnTo>
                    <a:lnTo>
                      <a:pt x="1401" y="899"/>
                    </a:lnTo>
                    <a:lnTo>
                      <a:pt x="1385" y="961"/>
                    </a:lnTo>
                    <a:lnTo>
                      <a:pt x="1363" y="1021"/>
                    </a:lnTo>
                    <a:lnTo>
                      <a:pt x="1335" y="1077"/>
                    </a:lnTo>
                    <a:lnTo>
                      <a:pt x="1303" y="1132"/>
                    </a:lnTo>
                    <a:lnTo>
                      <a:pt x="1265" y="1181"/>
                    </a:lnTo>
                    <a:lnTo>
                      <a:pt x="1223" y="1228"/>
                    </a:lnTo>
                    <a:lnTo>
                      <a:pt x="1176" y="1270"/>
                    </a:lnTo>
                    <a:lnTo>
                      <a:pt x="1127" y="1308"/>
                    </a:lnTo>
                    <a:lnTo>
                      <a:pt x="1072" y="1341"/>
                    </a:lnTo>
                    <a:lnTo>
                      <a:pt x="1016" y="1369"/>
                    </a:lnTo>
                    <a:lnTo>
                      <a:pt x="955" y="1391"/>
                    </a:lnTo>
                    <a:lnTo>
                      <a:pt x="893" y="1407"/>
                    </a:lnTo>
                    <a:lnTo>
                      <a:pt x="828" y="1417"/>
                    </a:lnTo>
                    <a:lnTo>
                      <a:pt x="761" y="1421"/>
                    </a:lnTo>
                    <a:lnTo>
                      <a:pt x="695" y="1417"/>
                    </a:lnTo>
                    <a:lnTo>
                      <a:pt x="630" y="1407"/>
                    </a:lnTo>
                    <a:lnTo>
                      <a:pt x="567" y="1391"/>
                    </a:lnTo>
                    <a:lnTo>
                      <a:pt x="507" y="1369"/>
                    </a:lnTo>
                    <a:lnTo>
                      <a:pt x="450" y="1341"/>
                    </a:lnTo>
                    <a:lnTo>
                      <a:pt x="396" y="1308"/>
                    </a:lnTo>
                    <a:lnTo>
                      <a:pt x="346" y="1271"/>
                    </a:lnTo>
                    <a:lnTo>
                      <a:pt x="299" y="1228"/>
                    </a:lnTo>
                    <a:lnTo>
                      <a:pt x="257" y="1182"/>
                    </a:lnTo>
                    <a:lnTo>
                      <a:pt x="220" y="1132"/>
                    </a:lnTo>
                    <a:lnTo>
                      <a:pt x="187" y="1079"/>
                    </a:lnTo>
                    <a:lnTo>
                      <a:pt x="159" y="1021"/>
                    </a:lnTo>
                    <a:lnTo>
                      <a:pt x="137" y="962"/>
                    </a:lnTo>
                    <a:lnTo>
                      <a:pt x="121" y="900"/>
                    </a:lnTo>
                    <a:lnTo>
                      <a:pt x="111" y="836"/>
                    </a:lnTo>
                    <a:lnTo>
                      <a:pt x="107" y="769"/>
                    </a:lnTo>
                    <a:lnTo>
                      <a:pt x="111" y="702"/>
                    </a:lnTo>
                    <a:lnTo>
                      <a:pt x="121" y="637"/>
                    </a:lnTo>
                    <a:lnTo>
                      <a:pt x="137" y="575"/>
                    </a:lnTo>
                    <a:lnTo>
                      <a:pt x="159" y="515"/>
                    </a:lnTo>
                    <a:lnTo>
                      <a:pt x="187" y="458"/>
                    </a:lnTo>
                    <a:lnTo>
                      <a:pt x="219" y="405"/>
                    </a:lnTo>
                    <a:lnTo>
                      <a:pt x="257" y="354"/>
                    </a:lnTo>
                    <a:lnTo>
                      <a:pt x="299" y="307"/>
                    </a:lnTo>
                    <a:lnTo>
                      <a:pt x="346" y="265"/>
                    </a:lnTo>
                    <a:lnTo>
                      <a:pt x="396" y="227"/>
                    </a:lnTo>
                    <a:lnTo>
                      <a:pt x="449" y="194"/>
                    </a:lnTo>
                    <a:lnTo>
                      <a:pt x="507" y="166"/>
                    </a:lnTo>
                    <a:lnTo>
                      <a:pt x="567" y="144"/>
                    </a:lnTo>
                    <a:lnTo>
                      <a:pt x="629" y="128"/>
                    </a:lnTo>
                    <a:lnTo>
                      <a:pt x="695" y="118"/>
                    </a:lnTo>
                    <a:lnTo>
                      <a:pt x="761" y="114"/>
                    </a:lnTo>
                    <a:lnTo>
                      <a:pt x="828" y="118"/>
                    </a:lnTo>
                    <a:lnTo>
                      <a:pt x="893" y="128"/>
                    </a:lnTo>
                    <a:lnTo>
                      <a:pt x="955" y="144"/>
                    </a:lnTo>
                    <a:lnTo>
                      <a:pt x="1016" y="166"/>
                    </a:lnTo>
                    <a:lnTo>
                      <a:pt x="1072" y="194"/>
                    </a:lnTo>
                    <a:lnTo>
                      <a:pt x="1127" y="227"/>
                    </a:lnTo>
                    <a:lnTo>
                      <a:pt x="1176" y="265"/>
                    </a:lnTo>
                    <a:lnTo>
                      <a:pt x="1223" y="307"/>
                    </a:lnTo>
                    <a:lnTo>
                      <a:pt x="1265" y="354"/>
                    </a:lnTo>
                    <a:lnTo>
                      <a:pt x="1303" y="403"/>
                    </a:lnTo>
                    <a:lnTo>
                      <a:pt x="1335" y="458"/>
                    </a:lnTo>
                    <a:lnTo>
                      <a:pt x="1363" y="514"/>
                    </a:lnTo>
                    <a:lnTo>
                      <a:pt x="1385" y="574"/>
                    </a:lnTo>
                    <a:lnTo>
                      <a:pt x="1401" y="636"/>
                    </a:lnTo>
                    <a:lnTo>
                      <a:pt x="1411" y="701"/>
                    </a:lnTo>
                    <a:lnTo>
                      <a:pt x="1414" y="768"/>
                    </a:lnTo>
                    <a:close/>
                    <a:moveTo>
                      <a:pt x="0" y="770"/>
                    </a:moveTo>
                    <a:lnTo>
                      <a:pt x="1" y="731"/>
                    </a:lnTo>
                    <a:lnTo>
                      <a:pt x="5" y="692"/>
                    </a:lnTo>
                    <a:lnTo>
                      <a:pt x="9" y="653"/>
                    </a:lnTo>
                    <a:lnTo>
                      <a:pt x="16" y="615"/>
                    </a:lnTo>
                    <a:lnTo>
                      <a:pt x="24" y="579"/>
                    </a:lnTo>
                    <a:lnTo>
                      <a:pt x="35" y="542"/>
                    </a:lnTo>
                    <a:lnTo>
                      <a:pt x="47" y="506"/>
                    </a:lnTo>
                    <a:lnTo>
                      <a:pt x="61" y="471"/>
                    </a:lnTo>
                    <a:lnTo>
                      <a:pt x="76" y="437"/>
                    </a:lnTo>
                    <a:lnTo>
                      <a:pt x="93" y="403"/>
                    </a:lnTo>
                    <a:lnTo>
                      <a:pt x="112" y="371"/>
                    </a:lnTo>
                    <a:lnTo>
                      <a:pt x="131" y="340"/>
                    </a:lnTo>
                    <a:lnTo>
                      <a:pt x="153" y="310"/>
                    </a:lnTo>
                    <a:lnTo>
                      <a:pt x="176" y="281"/>
                    </a:lnTo>
                    <a:lnTo>
                      <a:pt x="200" y="254"/>
                    </a:lnTo>
                    <a:lnTo>
                      <a:pt x="226" y="226"/>
                    </a:lnTo>
                    <a:lnTo>
                      <a:pt x="252" y="201"/>
                    </a:lnTo>
                    <a:lnTo>
                      <a:pt x="280" y="176"/>
                    </a:lnTo>
                    <a:lnTo>
                      <a:pt x="309" y="153"/>
                    </a:lnTo>
                    <a:lnTo>
                      <a:pt x="339" y="133"/>
                    </a:lnTo>
                    <a:lnTo>
                      <a:pt x="370" y="112"/>
                    </a:lnTo>
                    <a:lnTo>
                      <a:pt x="402" y="94"/>
                    </a:lnTo>
                    <a:lnTo>
                      <a:pt x="435" y="76"/>
                    </a:lnTo>
                    <a:lnTo>
                      <a:pt x="470" y="61"/>
                    </a:lnTo>
                    <a:lnTo>
                      <a:pt x="505" y="47"/>
                    </a:lnTo>
                    <a:lnTo>
                      <a:pt x="540" y="35"/>
                    </a:lnTo>
                    <a:lnTo>
                      <a:pt x="577" y="24"/>
                    </a:lnTo>
                    <a:lnTo>
                      <a:pt x="614" y="16"/>
                    </a:lnTo>
                    <a:lnTo>
                      <a:pt x="652" y="9"/>
                    </a:lnTo>
                    <a:lnTo>
                      <a:pt x="691" y="4"/>
                    </a:lnTo>
                    <a:lnTo>
                      <a:pt x="730" y="1"/>
                    </a:lnTo>
                    <a:lnTo>
                      <a:pt x="769" y="0"/>
                    </a:lnTo>
                    <a:lnTo>
                      <a:pt x="809" y="1"/>
                    </a:lnTo>
                    <a:lnTo>
                      <a:pt x="848" y="4"/>
                    </a:lnTo>
                    <a:lnTo>
                      <a:pt x="887" y="8"/>
                    </a:lnTo>
                    <a:lnTo>
                      <a:pt x="925" y="15"/>
                    </a:lnTo>
                    <a:lnTo>
                      <a:pt x="962" y="24"/>
                    </a:lnTo>
                    <a:lnTo>
                      <a:pt x="999" y="35"/>
                    </a:lnTo>
                    <a:lnTo>
                      <a:pt x="1034" y="46"/>
                    </a:lnTo>
                    <a:lnTo>
                      <a:pt x="1069" y="60"/>
                    </a:lnTo>
                    <a:lnTo>
                      <a:pt x="1103" y="76"/>
                    </a:lnTo>
                    <a:lnTo>
                      <a:pt x="1136" y="92"/>
                    </a:lnTo>
                    <a:lnTo>
                      <a:pt x="1168" y="111"/>
                    </a:lnTo>
                    <a:lnTo>
                      <a:pt x="1200" y="132"/>
                    </a:lnTo>
                    <a:lnTo>
                      <a:pt x="1230" y="152"/>
                    </a:lnTo>
                    <a:lnTo>
                      <a:pt x="1259" y="175"/>
                    </a:lnTo>
                    <a:lnTo>
                      <a:pt x="1287" y="200"/>
                    </a:lnTo>
                    <a:lnTo>
                      <a:pt x="1313" y="225"/>
                    </a:lnTo>
                    <a:lnTo>
                      <a:pt x="1338" y="253"/>
                    </a:lnTo>
                    <a:lnTo>
                      <a:pt x="1363" y="280"/>
                    </a:lnTo>
                    <a:lnTo>
                      <a:pt x="1386" y="309"/>
                    </a:lnTo>
                    <a:lnTo>
                      <a:pt x="1408" y="339"/>
                    </a:lnTo>
                    <a:lnTo>
                      <a:pt x="1427" y="370"/>
                    </a:lnTo>
                    <a:lnTo>
                      <a:pt x="1446" y="402"/>
                    </a:lnTo>
                    <a:lnTo>
                      <a:pt x="1463" y="436"/>
                    </a:lnTo>
                    <a:lnTo>
                      <a:pt x="1479" y="469"/>
                    </a:lnTo>
                    <a:lnTo>
                      <a:pt x="1492" y="505"/>
                    </a:lnTo>
                    <a:lnTo>
                      <a:pt x="1504" y="541"/>
                    </a:lnTo>
                    <a:lnTo>
                      <a:pt x="1515" y="576"/>
                    </a:lnTo>
                    <a:lnTo>
                      <a:pt x="1523" y="613"/>
                    </a:lnTo>
                    <a:lnTo>
                      <a:pt x="1530" y="651"/>
                    </a:lnTo>
                    <a:lnTo>
                      <a:pt x="1535" y="689"/>
                    </a:lnTo>
                    <a:lnTo>
                      <a:pt x="1538" y="728"/>
                    </a:lnTo>
                    <a:lnTo>
                      <a:pt x="1539" y="768"/>
                    </a:lnTo>
                    <a:lnTo>
                      <a:pt x="1538" y="807"/>
                    </a:lnTo>
                    <a:lnTo>
                      <a:pt x="1535" y="846"/>
                    </a:lnTo>
                    <a:lnTo>
                      <a:pt x="1530" y="884"/>
                    </a:lnTo>
                    <a:lnTo>
                      <a:pt x="1523" y="922"/>
                    </a:lnTo>
                    <a:lnTo>
                      <a:pt x="1515" y="960"/>
                    </a:lnTo>
                    <a:lnTo>
                      <a:pt x="1504" y="996"/>
                    </a:lnTo>
                    <a:lnTo>
                      <a:pt x="1492" y="1031"/>
                    </a:lnTo>
                    <a:lnTo>
                      <a:pt x="1479" y="1066"/>
                    </a:lnTo>
                    <a:lnTo>
                      <a:pt x="1463" y="1101"/>
                    </a:lnTo>
                    <a:lnTo>
                      <a:pt x="1446" y="1134"/>
                    </a:lnTo>
                    <a:lnTo>
                      <a:pt x="1427" y="1166"/>
                    </a:lnTo>
                    <a:lnTo>
                      <a:pt x="1408" y="1197"/>
                    </a:lnTo>
                    <a:lnTo>
                      <a:pt x="1386" y="1227"/>
                    </a:lnTo>
                    <a:lnTo>
                      <a:pt x="1363" y="1256"/>
                    </a:lnTo>
                    <a:lnTo>
                      <a:pt x="1338" y="1284"/>
                    </a:lnTo>
                    <a:lnTo>
                      <a:pt x="1313" y="1310"/>
                    </a:lnTo>
                    <a:lnTo>
                      <a:pt x="1287" y="1336"/>
                    </a:lnTo>
                    <a:lnTo>
                      <a:pt x="1259" y="1360"/>
                    </a:lnTo>
                    <a:lnTo>
                      <a:pt x="1230" y="1383"/>
                    </a:lnTo>
                    <a:lnTo>
                      <a:pt x="1200" y="1405"/>
                    </a:lnTo>
                    <a:lnTo>
                      <a:pt x="1168" y="1424"/>
                    </a:lnTo>
                    <a:lnTo>
                      <a:pt x="1136" y="1443"/>
                    </a:lnTo>
                    <a:lnTo>
                      <a:pt x="1103" y="1460"/>
                    </a:lnTo>
                    <a:lnTo>
                      <a:pt x="1069" y="1475"/>
                    </a:lnTo>
                    <a:lnTo>
                      <a:pt x="1034" y="1489"/>
                    </a:lnTo>
                    <a:lnTo>
                      <a:pt x="999" y="1500"/>
                    </a:lnTo>
                    <a:lnTo>
                      <a:pt x="962" y="1511"/>
                    </a:lnTo>
                    <a:lnTo>
                      <a:pt x="925" y="1520"/>
                    </a:lnTo>
                    <a:lnTo>
                      <a:pt x="887" y="1527"/>
                    </a:lnTo>
                    <a:lnTo>
                      <a:pt x="848" y="1531"/>
                    </a:lnTo>
                    <a:lnTo>
                      <a:pt x="809" y="1534"/>
                    </a:lnTo>
                    <a:lnTo>
                      <a:pt x="769" y="1535"/>
                    </a:lnTo>
                    <a:lnTo>
                      <a:pt x="730" y="1534"/>
                    </a:lnTo>
                    <a:lnTo>
                      <a:pt x="691" y="1531"/>
                    </a:lnTo>
                    <a:lnTo>
                      <a:pt x="652" y="1527"/>
                    </a:lnTo>
                    <a:lnTo>
                      <a:pt x="614" y="1520"/>
                    </a:lnTo>
                    <a:lnTo>
                      <a:pt x="577" y="1511"/>
                    </a:lnTo>
                    <a:lnTo>
                      <a:pt x="540" y="1501"/>
                    </a:lnTo>
                    <a:lnTo>
                      <a:pt x="505" y="1489"/>
                    </a:lnTo>
                    <a:lnTo>
                      <a:pt x="470" y="1475"/>
                    </a:lnTo>
                    <a:lnTo>
                      <a:pt x="437" y="1460"/>
                    </a:lnTo>
                    <a:lnTo>
                      <a:pt x="403" y="1443"/>
                    </a:lnTo>
                    <a:lnTo>
                      <a:pt x="371" y="1424"/>
                    </a:lnTo>
                    <a:lnTo>
                      <a:pt x="340" y="1405"/>
                    </a:lnTo>
                    <a:lnTo>
                      <a:pt x="310" y="1384"/>
                    </a:lnTo>
                    <a:lnTo>
                      <a:pt x="280" y="1361"/>
                    </a:lnTo>
                    <a:lnTo>
                      <a:pt x="252" y="1337"/>
                    </a:lnTo>
                    <a:lnTo>
                      <a:pt x="226" y="1311"/>
                    </a:lnTo>
                    <a:lnTo>
                      <a:pt x="200" y="1285"/>
                    </a:lnTo>
                    <a:lnTo>
                      <a:pt x="176" y="1257"/>
                    </a:lnTo>
                    <a:lnTo>
                      <a:pt x="153" y="1228"/>
                    </a:lnTo>
                    <a:lnTo>
                      <a:pt x="132" y="1198"/>
                    </a:lnTo>
                    <a:lnTo>
                      <a:pt x="112" y="1167"/>
                    </a:lnTo>
                    <a:lnTo>
                      <a:pt x="93" y="1135"/>
                    </a:lnTo>
                    <a:lnTo>
                      <a:pt x="76" y="1102"/>
                    </a:lnTo>
                    <a:lnTo>
                      <a:pt x="61" y="1068"/>
                    </a:lnTo>
                    <a:lnTo>
                      <a:pt x="47" y="1034"/>
                    </a:lnTo>
                    <a:lnTo>
                      <a:pt x="35" y="998"/>
                    </a:lnTo>
                    <a:lnTo>
                      <a:pt x="24" y="961"/>
                    </a:lnTo>
                    <a:lnTo>
                      <a:pt x="16" y="924"/>
                    </a:lnTo>
                    <a:lnTo>
                      <a:pt x="9" y="886"/>
                    </a:lnTo>
                    <a:lnTo>
                      <a:pt x="5" y="848"/>
                    </a:lnTo>
                    <a:lnTo>
                      <a:pt x="1" y="809"/>
                    </a:lnTo>
                    <a:lnTo>
                      <a:pt x="0" y="770"/>
                    </a:lnTo>
                    <a:close/>
                  </a:path>
                </a:pathLst>
              </a:custGeom>
              <a:solidFill>
                <a:srgbClr val="606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3" name="Freeform 2320">
                <a:extLst>
                  <a:ext uri="{FF2B5EF4-FFF2-40B4-BE49-F238E27FC236}">
                    <a16:creationId xmlns:a16="http://schemas.microsoft.com/office/drawing/2014/main" id="{1294E44D-9021-41E2-A28C-25E6B309239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32" y="2497"/>
                <a:ext cx="763" cy="763"/>
              </a:xfrm>
              <a:custGeom>
                <a:avLst/>
                <a:gdLst>
                  <a:gd name="T0" fmla="*/ 5 w 1527"/>
                  <a:gd name="T1" fmla="*/ 4 h 1525"/>
                  <a:gd name="T2" fmla="*/ 4 w 1527"/>
                  <a:gd name="T3" fmla="*/ 5 h 1525"/>
                  <a:gd name="T4" fmla="*/ 4 w 1527"/>
                  <a:gd name="T5" fmla="*/ 6 h 1525"/>
                  <a:gd name="T6" fmla="*/ 3 w 1527"/>
                  <a:gd name="T7" fmla="*/ 6 h 1525"/>
                  <a:gd name="T8" fmla="*/ 2 w 1527"/>
                  <a:gd name="T9" fmla="*/ 6 h 1525"/>
                  <a:gd name="T10" fmla="*/ 1 w 1527"/>
                  <a:gd name="T11" fmla="*/ 5 h 1525"/>
                  <a:gd name="T12" fmla="*/ 0 w 1527"/>
                  <a:gd name="T13" fmla="*/ 5 h 1525"/>
                  <a:gd name="T14" fmla="*/ 0 w 1527"/>
                  <a:gd name="T15" fmla="*/ 4 h 1525"/>
                  <a:gd name="T16" fmla="*/ 0 w 1527"/>
                  <a:gd name="T17" fmla="*/ 3 h 1525"/>
                  <a:gd name="T18" fmla="*/ 0 w 1527"/>
                  <a:gd name="T19" fmla="*/ 2 h 1525"/>
                  <a:gd name="T20" fmla="*/ 1 w 1527"/>
                  <a:gd name="T21" fmla="*/ 1 h 1525"/>
                  <a:gd name="T22" fmla="*/ 2 w 1527"/>
                  <a:gd name="T23" fmla="*/ 1 h 1525"/>
                  <a:gd name="T24" fmla="*/ 3 w 1527"/>
                  <a:gd name="T25" fmla="*/ 1 h 1525"/>
                  <a:gd name="T26" fmla="*/ 4 w 1527"/>
                  <a:gd name="T27" fmla="*/ 1 h 1525"/>
                  <a:gd name="T28" fmla="*/ 5 w 1527"/>
                  <a:gd name="T29" fmla="*/ 2 h 1525"/>
                  <a:gd name="T30" fmla="*/ 5 w 1527"/>
                  <a:gd name="T31" fmla="*/ 3 h 1525"/>
                  <a:gd name="T32" fmla="*/ 0 w 1527"/>
                  <a:gd name="T33" fmla="*/ 3 h 1525"/>
                  <a:gd name="T34" fmla="*/ 0 w 1527"/>
                  <a:gd name="T35" fmla="*/ 3 h 1525"/>
                  <a:gd name="T36" fmla="*/ 0 w 1527"/>
                  <a:gd name="T37" fmla="*/ 2 h 1525"/>
                  <a:gd name="T38" fmla="*/ 0 w 1527"/>
                  <a:gd name="T39" fmla="*/ 2 h 1525"/>
                  <a:gd name="T40" fmla="*/ 1 w 1527"/>
                  <a:gd name="T41" fmla="*/ 1 h 1525"/>
                  <a:gd name="T42" fmla="*/ 1 w 1527"/>
                  <a:gd name="T43" fmla="*/ 1 h 1525"/>
                  <a:gd name="T44" fmla="*/ 2 w 1527"/>
                  <a:gd name="T45" fmla="*/ 1 h 1525"/>
                  <a:gd name="T46" fmla="*/ 2 w 1527"/>
                  <a:gd name="T47" fmla="*/ 1 h 1525"/>
                  <a:gd name="T48" fmla="*/ 3 w 1527"/>
                  <a:gd name="T49" fmla="*/ 1 h 1525"/>
                  <a:gd name="T50" fmla="*/ 3 w 1527"/>
                  <a:gd name="T51" fmla="*/ 1 h 1525"/>
                  <a:gd name="T52" fmla="*/ 4 w 1527"/>
                  <a:gd name="T53" fmla="*/ 1 h 1525"/>
                  <a:gd name="T54" fmla="*/ 4 w 1527"/>
                  <a:gd name="T55" fmla="*/ 1 h 1525"/>
                  <a:gd name="T56" fmla="*/ 5 w 1527"/>
                  <a:gd name="T57" fmla="*/ 2 h 1525"/>
                  <a:gd name="T58" fmla="*/ 5 w 1527"/>
                  <a:gd name="T59" fmla="*/ 2 h 1525"/>
                  <a:gd name="T60" fmla="*/ 5 w 1527"/>
                  <a:gd name="T61" fmla="*/ 3 h 1525"/>
                  <a:gd name="T62" fmla="*/ 5 w 1527"/>
                  <a:gd name="T63" fmla="*/ 3 h 1525"/>
                  <a:gd name="T64" fmla="*/ 5 w 1527"/>
                  <a:gd name="T65" fmla="*/ 4 h 1525"/>
                  <a:gd name="T66" fmla="*/ 5 w 1527"/>
                  <a:gd name="T67" fmla="*/ 4 h 1525"/>
                  <a:gd name="T68" fmla="*/ 5 w 1527"/>
                  <a:gd name="T69" fmla="*/ 5 h 1525"/>
                  <a:gd name="T70" fmla="*/ 5 w 1527"/>
                  <a:gd name="T71" fmla="*/ 5 h 1525"/>
                  <a:gd name="T72" fmla="*/ 4 w 1527"/>
                  <a:gd name="T73" fmla="*/ 6 h 1525"/>
                  <a:gd name="T74" fmla="*/ 4 w 1527"/>
                  <a:gd name="T75" fmla="*/ 6 h 1525"/>
                  <a:gd name="T76" fmla="*/ 3 w 1527"/>
                  <a:gd name="T77" fmla="*/ 6 h 1525"/>
                  <a:gd name="T78" fmla="*/ 3 w 1527"/>
                  <a:gd name="T79" fmla="*/ 6 h 1525"/>
                  <a:gd name="T80" fmla="*/ 2 w 1527"/>
                  <a:gd name="T81" fmla="*/ 6 h 1525"/>
                  <a:gd name="T82" fmla="*/ 2 w 1527"/>
                  <a:gd name="T83" fmla="*/ 6 h 1525"/>
                  <a:gd name="T84" fmla="*/ 1 w 1527"/>
                  <a:gd name="T85" fmla="*/ 6 h 1525"/>
                  <a:gd name="T86" fmla="*/ 1 w 1527"/>
                  <a:gd name="T87" fmla="*/ 6 h 1525"/>
                  <a:gd name="T88" fmla="*/ 0 w 1527"/>
                  <a:gd name="T89" fmla="*/ 5 h 1525"/>
                  <a:gd name="T90" fmla="*/ 0 w 1527"/>
                  <a:gd name="T91" fmla="*/ 5 h 1525"/>
                  <a:gd name="T92" fmla="*/ 0 w 1527"/>
                  <a:gd name="T93" fmla="*/ 4 h 1525"/>
                  <a:gd name="T94" fmla="*/ 0 w 1527"/>
                  <a:gd name="T95" fmla="*/ 4 h 152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527"/>
                  <a:gd name="T145" fmla="*/ 0 h 1525"/>
                  <a:gd name="T146" fmla="*/ 1527 w 1527"/>
                  <a:gd name="T147" fmla="*/ 1525 h 152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527" h="1525">
                    <a:moveTo>
                      <a:pt x="1409" y="762"/>
                    </a:moveTo>
                    <a:lnTo>
                      <a:pt x="1406" y="828"/>
                    </a:lnTo>
                    <a:lnTo>
                      <a:pt x="1397" y="893"/>
                    </a:lnTo>
                    <a:lnTo>
                      <a:pt x="1381" y="956"/>
                    </a:lnTo>
                    <a:lnTo>
                      <a:pt x="1359" y="1016"/>
                    </a:lnTo>
                    <a:lnTo>
                      <a:pt x="1331" y="1074"/>
                    </a:lnTo>
                    <a:lnTo>
                      <a:pt x="1298" y="1128"/>
                    </a:lnTo>
                    <a:lnTo>
                      <a:pt x="1260" y="1179"/>
                    </a:lnTo>
                    <a:lnTo>
                      <a:pt x="1218" y="1225"/>
                    </a:lnTo>
                    <a:lnTo>
                      <a:pt x="1171" y="1267"/>
                    </a:lnTo>
                    <a:lnTo>
                      <a:pt x="1120" y="1305"/>
                    </a:lnTo>
                    <a:lnTo>
                      <a:pt x="1066" y="1338"/>
                    </a:lnTo>
                    <a:lnTo>
                      <a:pt x="1009" y="1366"/>
                    </a:lnTo>
                    <a:lnTo>
                      <a:pt x="949" y="1388"/>
                    </a:lnTo>
                    <a:lnTo>
                      <a:pt x="885" y="1404"/>
                    </a:lnTo>
                    <a:lnTo>
                      <a:pt x="820" y="1415"/>
                    </a:lnTo>
                    <a:lnTo>
                      <a:pt x="753" y="1418"/>
                    </a:lnTo>
                    <a:lnTo>
                      <a:pt x="686" y="1415"/>
                    </a:lnTo>
                    <a:lnTo>
                      <a:pt x="620" y="1404"/>
                    </a:lnTo>
                    <a:lnTo>
                      <a:pt x="557" y="1388"/>
                    </a:lnTo>
                    <a:lnTo>
                      <a:pt x="497" y="1366"/>
                    </a:lnTo>
                    <a:lnTo>
                      <a:pt x="440" y="1339"/>
                    </a:lnTo>
                    <a:lnTo>
                      <a:pt x="385" y="1305"/>
                    </a:lnTo>
                    <a:lnTo>
                      <a:pt x="335" y="1267"/>
                    </a:lnTo>
                    <a:lnTo>
                      <a:pt x="289" y="1225"/>
                    </a:lnTo>
                    <a:lnTo>
                      <a:pt x="246" y="1179"/>
                    </a:lnTo>
                    <a:lnTo>
                      <a:pt x="209" y="1128"/>
                    </a:lnTo>
                    <a:lnTo>
                      <a:pt x="176" y="1074"/>
                    </a:lnTo>
                    <a:lnTo>
                      <a:pt x="148" y="1017"/>
                    </a:lnTo>
                    <a:lnTo>
                      <a:pt x="126" y="957"/>
                    </a:lnTo>
                    <a:lnTo>
                      <a:pt x="110" y="894"/>
                    </a:lnTo>
                    <a:lnTo>
                      <a:pt x="101" y="830"/>
                    </a:lnTo>
                    <a:lnTo>
                      <a:pt x="98" y="763"/>
                    </a:lnTo>
                    <a:lnTo>
                      <a:pt x="101" y="696"/>
                    </a:lnTo>
                    <a:lnTo>
                      <a:pt x="110" y="631"/>
                    </a:lnTo>
                    <a:lnTo>
                      <a:pt x="126" y="568"/>
                    </a:lnTo>
                    <a:lnTo>
                      <a:pt x="148" y="508"/>
                    </a:lnTo>
                    <a:lnTo>
                      <a:pt x="176" y="450"/>
                    </a:lnTo>
                    <a:lnTo>
                      <a:pt x="209" y="396"/>
                    </a:lnTo>
                    <a:lnTo>
                      <a:pt x="246" y="346"/>
                    </a:lnTo>
                    <a:lnTo>
                      <a:pt x="289" y="300"/>
                    </a:lnTo>
                    <a:lnTo>
                      <a:pt x="336" y="257"/>
                    </a:lnTo>
                    <a:lnTo>
                      <a:pt x="387" y="219"/>
                    </a:lnTo>
                    <a:lnTo>
                      <a:pt x="441" y="185"/>
                    </a:lnTo>
                    <a:lnTo>
                      <a:pt x="497" y="158"/>
                    </a:lnTo>
                    <a:lnTo>
                      <a:pt x="558" y="136"/>
                    </a:lnTo>
                    <a:lnTo>
                      <a:pt x="622" y="120"/>
                    </a:lnTo>
                    <a:lnTo>
                      <a:pt x="687" y="109"/>
                    </a:lnTo>
                    <a:lnTo>
                      <a:pt x="754" y="106"/>
                    </a:lnTo>
                    <a:lnTo>
                      <a:pt x="821" y="109"/>
                    </a:lnTo>
                    <a:lnTo>
                      <a:pt x="887" y="120"/>
                    </a:lnTo>
                    <a:lnTo>
                      <a:pt x="949" y="136"/>
                    </a:lnTo>
                    <a:lnTo>
                      <a:pt x="1009" y="158"/>
                    </a:lnTo>
                    <a:lnTo>
                      <a:pt x="1066" y="185"/>
                    </a:lnTo>
                    <a:lnTo>
                      <a:pt x="1120" y="218"/>
                    </a:lnTo>
                    <a:lnTo>
                      <a:pt x="1171" y="256"/>
                    </a:lnTo>
                    <a:lnTo>
                      <a:pt x="1217" y="298"/>
                    </a:lnTo>
                    <a:lnTo>
                      <a:pt x="1260" y="344"/>
                    </a:lnTo>
                    <a:lnTo>
                      <a:pt x="1298" y="395"/>
                    </a:lnTo>
                    <a:lnTo>
                      <a:pt x="1330" y="449"/>
                    </a:lnTo>
                    <a:lnTo>
                      <a:pt x="1358" y="507"/>
                    </a:lnTo>
                    <a:lnTo>
                      <a:pt x="1380" y="567"/>
                    </a:lnTo>
                    <a:lnTo>
                      <a:pt x="1396" y="629"/>
                    </a:lnTo>
                    <a:lnTo>
                      <a:pt x="1406" y="695"/>
                    </a:lnTo>
                    <a:lnTo>
                      <a:pt x="1409" y="762"/>
                    </a:lnTo>
                    <a:close/>
                    <a:moveTo>
                      <a:pt x="0" y="764"/>
                    </a:moveTo>
                    <a:lnTo>
                      <a:pt x="1" y="725"/>
                    </a:lnTo>
                    <a:lnTo>
                      <a:pt x="3" y="687"/>
                    </a:lnTo>
                    <a:lnTo>
                      <a:pt x="9" y="649"/>
                    </a:lnTo>
                    <a:lnTo>
                      <a:pt x="15" y="611"/>
                    </a:lnTo>
                    <a:lnTo>
                      <a:pt x="24" y="574"/>
                    </a:lnTo>
                    <a:lnTo>
                      <a:pt x="34" y="538"/>
                    </a:lnTo>
                    <a:lnTo>
                      <a:pt x="46" y="502"/>
                    </a:lnTo>
                    <a:lnTo>
                      <a:pt x="59" y="468"/>
                    </a:lnTo>
                    <a:lnTo>
                      <a:pt x="74" y="433"/>
                    </a:lnTo>
                    <a:lnTo>
                      <a:pt x="92" y="401"/>
                    </a:lnTo>
                    <a:lnTo>
                      <a:pt x="110" y="369"/>
                    </a:lnTo>
                    <a:lnTo>
                      <a:pt x="130" y="338"/>
                    </a:lnTo>
                    <a:lnTo>
                      <a:pt x="150" y="308"/>
                    </a:lnTo>
                    <a:lnTo>
                      <a:pt x="174" y="279"/>
                    </a:lnTo>
                    <a:lnTo>
                      <a:pt x="198" y="251"/>
                    </a:lnTo>
                    <a:lnTo>
                      <a:pt x="223" y="225"/>
                    </a:lnTo>
                    <a:lnTo>
                      <a:pt x="250" y="199"/>
                    </a:lnTo>
                    <a:lnTo>
                      <a:pt x="277" y="175"/>
                    </a:lnTo>
                    <a:lnTo>
                      <a:pt x="306" y="152"/>
                    </a:lnTo>
                    <a:lnTo>
                      <a:pt x="336" y="130"/>
                    </a:lnTo>
                    <a:lnTo>
                      <a:pt x="367" y="111"/>
                    </a:lnTo>
                    <a:lnTo>
                      <a:pt x="399" y="92"/>
                    </a:lnTo>
                    <a:lnTo>
                      <a:pt x="432" y="75"/>
                    </a:lnTo>
                    <a:lnTo>
                      <a:pt x="466" y="60"/>
                    </a:lnTo>
                    <a:lnTo>
                      <a:pt x="501" y="46"/>
                    </a:lnTo>
                    <a:lnTo>
                      <a:pt x="536" y="35"/>
                    </a:lnTo>
                    <a:lnTo>
                      <a:pt x="572" y="24"/>
                    </a:lnTo>
                    <a:lnTo>
                      <a:pt x="609" y="15"/>
                    </a:lnTo>
                    <a:lnTo>
                      <a:pt x="647" y="8"/>
                    </a:lnTo>
                    <a:lnTo>
                      <a:pt x="685" y="3"/>
                    </a:lnTo>
                    <a:lnTo>
                      <a:pt x="724" y="1"/>
                    </a:lnTo>
                    <a:lnTo>
                      <a:pt x="763" y="0"/>
                    </a:lnTo>
                    <a:lnTo>
                      <a:pt x="802" y="1"/>
                    </a:lnTo>
                    <a:lnTo>
                      <a:pt x="842" y="3"/>
                    </a:lnTo>
                    <a:lnTo>
                      <a:pt x="880" y="8"/>
                    </a:lnTo>
                    <a:lnTo>
                      <a:pt x="918" y="15"/>
                    </a:lnTo>
                    <a:lnTo>
                      <a:pt x="954" y="24"/>
                    </a:lnTo>
                    <a:lnTo>
                      <a:pt x="991" y="35"/>
                    </a:lnTo>
                    <a:lnTo>
                      <a:pt x="1026" y="46"/>
                    </a:lnTo>
                    <a:lnTo>
                      <a:pt x="1062" y="60"/>
                    </a:lnTo>
                    <a:lnTo>
                      <a:pt x="1095" y="75"/>
                    </a:lnTo>
                    <a:lnTo>
                      <a:pt x="1128" y="92"/>
                    </a:lnTo>
                    <a:lnTo>
                      <a:pt x="1160" y="111"/>
                    </a:lnTo>
                    <a:lnTo>
                      <a:pt x="1191" y="130"/>
                    </a:lnTo>
                    <a:lnTo>
                      <a:pt x="1221" y="151"/>
                    </a:lnTo>
                    <a:lnTo>
                      <a:pt x="1249" y="174"/>
                    </a:lnTo>
                    <a:lnTo>
                      <a:pt x="1277" y="198"/>
                    </a:lnTo>
                    <a:lnTo>
                      <a:pt x="1305" y="223"/>
                    </a:lnTo>
                    <a:lnTo>
                      <a:pt x="1329" y="250"/>
                    </a:lnTo>
                    <a:lnTo>
                      <a:pt x="1353" y="278"/>
                    </a:lnTo>
                    <a:lnTo>
                      <a:pt x="1376" y="306"/>
                    </a:lnTo>
                    <a:lnTo>
                      <a:pt x="1397" y="336"/>
                    </a:lnTo>
                    <a:lnTo>
                      <a:pt x="1418" y="368"/>
                    </a:lnTo>
                    <a:lnTo>
                      <a:pt x="1436" y="400"/>
                    </a:lnTo>
                    <a:lnTo>
                      <a:pt x="1452" y="432"/>
                    </a:lnTo>
                    <a:lnTo>
                      <a:pt x="1467" y="465"/>
                    </a:lnTo>
                    <a:lnTo>
                      <a:pt x="1481" y="500"/>
                    </a:lnTo>
                    <a:lnTo>
                      <a:pt x="1494" y="536"/>
                    </a:lnTo>
                    <a:lnTo>
                      <a:pt x="1504" y="571"/>
                    </a:lnTo>
                    <a:lnTo>
                      <a:pt x="1512" y="608"/>
                    </a:lnTo>
                    <a:lnTo>
                      <a:pt x="1519" y="646"/>
                    </a:lnTo>
                    <a:lnTo>
                      <a:pt x="1523" y="684"/>
                    </a:lnTo>
                    <a:lnTo>
                      <a:pt x="1526" y="722"/>
                    </a:lnTo>
                    <a:lnTo>
                      <a:pt x="1527" y="762"/>
                    </a:lnTo>
                    <a:lnTo>
                      <a:pt x="1526" y="801"/>
                    </a:lnTo>
                    <a:lnTo>
                      <a:pt x="1523" y="840"/>
                    </a:lnTo>
                    <a:lnTo>
                      <a:pt x="1519" y="878"/>
                    </a:lnTo>
                    <a:lnTo>
                      <a:pt x="1512" y="915"/>
                    </a:lnTo>
                    <a:lnTo>
                      <a:pt x="1503" y="952"/>
                    </a:lnTo>
                    <a:lnTo>
                      <a:pt x="1494" y="989"/>
                    </a:lnTo>
                    <a:lnTo>
                      <a:pt x="1481" y="1023"/>
                    </a:lnTo>
                    <a:lnTo>
                      <a:pt x="1467" y="1059"/>
                    </a:lnTo>
                    <a:lnTo>
                      <a:pt x="1452" y="1092"/>
                    </a:lnTo>
                    <a:lnTo>
                      <a:pt x="1435" y="1126"/>
                    </a:lnTo>
                    <a:lnTo>
                      <a:pt x="1416" y="1157"/>
                    </a:lnTo>
                    <a:lnTo>
                      <a:pt x="1397" y="1188"/>
                    </a:lnTo>
                    <a:lnTo>
                      <a:pt x="1376" y="1218"/>
                    </a:lnTo>
                    <a:lnTo>
                      <a:pt x="1353" y="1247"/>
                    </a:lnTo>
                    <a:lnTo>
                      <a:pt x="1329" y="1274"/>
                    </a:lnTo>
                    <a:lnTo>
                      <a:pt x="1303" y="1301"/>
                    </a:lnTo>
                    <a:lnTo>
                      <a:pt x="1277" y="1326"/>
                    </a:lnTo>
                    <a:lnTo>
                      <a:pt x="1249" y="1350"/>
                    </a:lnTo>
                    <a:lnTo>
                      <a:pt x="1221" y="1373"/>
                    </a:lnTo>
                    <a:lnTo>
                      <a:pt x="1191" y="1394"/>
                    </a:lnTo>
                    <a:lnTo>
                      <a:pt x="1160" y="1415"/>
                    </a:lnTo>
                    <a:lnTo>
                      <a:pt x="1127" y="1433"/>
                    </a:lnTo>
                    <a:lnTo>
                      <a:pt x="1095" y="1449"/>
                    </a:lnTo>
                    <a:lnTo>
                      <a:pt x="1060" y="1466"/>
                    </a:lnTo>
                    <a:lnTo>
                      <a:pt x="1026" y="1479"/>
                    </a:lnTo>
                    <a:lnTo>
                      <a:pt x="990" y="1491"/>
                    </a:lnTo>
                    <a:lnTo>
                      <a:pt x="954" y="1501"/>
                    </a:lnTo>
                    <a:lnTo>
                      <a:pt x="918" y="1509"/>
                    </a:lnTo>
                    <a:lnTo>
                      <a:pt x="880" y="1516"/>
                    </a:lnTo>
                    <a:lnTo>
                      <a:pt x="842" y="1522"/>
                    </a:lnTo>
                    <a:lnTo>
                      <a:pt x="802" y="1524"/>
                    </a:lnTo>
                    <a:lnTo>
                      <a:pt x="763" y="1525"/>
                    </a:lnTo>
                    <a:lnTo>
                      <a:pt x="724" y="1524"/>
                    </a:lnTo>
                    <a:lnTo>
                      <a:pt x="685" y="1522"/>
                    </a:lnTo>
                    <a:lnTo>
                      <a:pt x="647" y="1516"/>
                    </a:lnTo>
                    <a:lnTo>
                      <a:pt x="609" y="1510"/>
                    </a:lnTo>
                    <a:lnTo>
                      <a:pt x="572" y="1501"/>
                    </a:lnTo>
                    <a:lnTo>
                      <a:pt x="535" y="1491"/>
                    </a:lnTo>
                    <a:lnTo>
                      <a:pt x="500" y="1479"/>
                    </a:lnTo>
                    <a:lnTo>
                      <a:pt x="465" y="1466"/>
                    </a:lnTo>
                    <a:lnTo>
                      <a:pt x="432" y="1451"/>
                    </a:lnTo>
                    <a:lnTo>
                      <a:pt x="398" y="1433"/>
                    </a:lnTo>
                    <a:lnTo>
                      <a:pt x="366" y="1415"/>
                    </a:lnTo>
                    <a:lnTo>
                      <a:pt x="336" y="1395"/>
                    </a:lnTo>
                    <a:lnTo>
                      <a:pt x="306" y="1373"/>
                    </a:lnTo>
                    <a:lnTo>
                      <a:pt x="277" y="1351"/>
                    </a:lnTo>
                    <a:lnTo>
                      <a:pt x="248" y="1327"/>
                    </a:lnTo>
                    <a:lnTo>
                      <a:pt x="223" y="1302"/>
                    </a:lnTo>
                    <a:lnTo>
                      <a:pt x="198" y="1275"/>
                    </a:lnTo>
                    <a:lnTo>
                      <a:pt x="174" y="1248"/>
                    </a:lnTo>
                    <a:lnTo>
                      <a:pt x="150" y="1219"/>
                    </a:lnTo>
                    <a:lnTo>
                      <a:pt x="130" y="1189"/>
                    </a:lnTo>
                    <a:lnTo>
                      <a:pt x="110" y="1158"/>
                    </a:lnTo>
                    <a:lnTo>
                      <a:pt x="92" y="1127"/>
                    </a:lnTo>
                    <a:lnTo>
                      <a:pt x="74" y="1093"/>
                    </a:lnTo>
                    <a:lnTo>
                      <a:pt x="59" y="1060"/>
                    </a:lnTo>
                    <a:lnTo>
                      <a:pt x="46" y="1025"/>
                    </a:lnTo>
                    <a:lnTo>
                      <a:pt x="34" y="990"/>
                    </a:lnTo>
                    <a:lnTo>
                      <a:pt x="24" y="954"/>
                    </a:lnTo>
                    <a:lnTo>
                      <a:pt x="15" y="917"/>
                    </a:lnTo>
                    <a:lnTo>
                      <a:pt x="9" y="879"/>
                    </a:lnTo>
                    <a:lnTo>
                      <a:pt x="3" y="841"/>
                    </a:lnTo>
                    <a:lnTo>
                      <a:pt x="1" y="803"/>
                    </a:lnTo>
                    <a:lnTo>
                      <a:pt x="0" y="764"/>
                    </a:lnTo>
                    <a:close/>
                  </a:path>
                </a:pathLst>
              </a:custGeom>
              <a:solidFill>
                <a:srgbClr val="6D6D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4" name="Freeform 2321">
                <a:extLst>
                  <a:ext uri="{FF2B5EF4-FFF2-40B4-BE49-F238E27FC236}">
                    <a16:creationId xmlns:a16="http://schemas.microsoft.com/office/drawing/2014/main" id="{B2E507E4-EBB4-45BE-8762-844FF82F51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33" y="2499"/>
                <a:ext cx="760" cy="759"/>
              </a:xfrm>
              <a:custGeom>
                <a:avLst/>
                <a:gdLst>
                  <a:gd name="T0" fmla="*/ 6 w 1519"/>
                  <a:gd name="T1" fmla="*/ 4 h 1518"/>
                  <a:gd name="T2" fmla="*/ 5 w 1519"/>
                  <a:gd name="T3" fmla="*/ 5 h 1518"/>
                  <a:gd name="T4" fmla="*/ 5 w 1519"/>
                  <a:gd name="T5" fmla="*/ 6 h 1518"/>
                  <a:gd name="T6" fmla="*/ 4 w 1519"/>
                  <a:gd name="T7" fmla="*/ 6 h 1518"/>
                  <a:gd name="T8" fmla="*/ 3 w 1519"/>
                  <a:gd name="T9" fmla="*/ 6 h 1518"/>
                  <a:gd name="T10" fmla="*/ 2 w 1519"/>
                  <a:gd name="T11" fmla="*/ 5 h 1518"/>
                  <a:gd name="T12" fmla="*/ 1 w 1519"/>
                  <a:gd name="T13" fmla="*/ 5 h 1518"/>
                  <a:gd name="T14" fmla="*/ 1 w 1519"/>
                  <a:gd name="T15" fmla="*/ 4 h 1518"/>
                  <a:gd name="T16" fmla="*/ 1 w 1519"/>
                  <a:gd name="T17" fmla="*/ 3 h 1518"/>
                  <a:gd name="T18" fmla="*/ 1 w 1519"/>
                  <a:gd name="T19" fmla="*/ 2 h 1518"/>
                  <a:gd name="T20" fmla="*/ 2 w 1519"/>
                  <a:gd name="T21" fmla="*/ 1 h 1518"/>
                  <a:gd name="T22" fmla="*/ 3 w 1519"/>
                  <a:gd name="T23" fmla="*/ 1 h 1518"/>
                  <a:gd name="T24" fmla="*/ 4 w 1519"/>
                  <a:gd name="T25" fmla="*/ 1 h 1518"/>
                  <a:gd name="T26" fmla="*/ 5 w 1519"/>
                  <a:gd name="T27" fmla="*/ 1 h 1518"/>
                  <a:gd name="T28" fmla="*/ 6 w 1519"/>
                  <a:gd name="T29" fmla="*/ 2 h 1518"/>
                  <a:gd name="T30" fmla="*/ 6 w 1519"/>
                  <a:gd name="T31" fmla="*/ 3 h 1518"/>
                  <a:gd name="T32" fmla="*/ 1 w 1519"/>
                  <a:gd name="T33" fmla="*/ 3 h 1518"/>
                  <a:gd name="T34" fmla="*/ 1 w 1519"/>
                  <a:gd name="T35" fmla="*/ 3 h 1518"/>
                  <a:gd name="T36" fmla="*/ 1 w 1519"/>
                  <a:gd name="T37" fmla="*/ 2 h 1518"/>
                  <a:gd name="T38" fmla="*/ 1 w 1519"/>
                  <a:gd name="T39" fmla="*/ 2 h 1518"/>
                  <a:gd name="T40" fmla="*/ 2 w 1519"/>
                  <a:gd name="T41" fmla="*/ 1 h 1518"/>
                  <a:gd name="T42" fmla="*/ 2 w 1519"/>
                  <a:gd name="T43" fmla="*/ 1 h 1518"/>
                  <a:gd name="T44" fmla="*/ 3 w 1519"/>
                  <a:gd name="T45" fmla="*/ 1 h 1518"/>
                  <a:gd name="T46" fmla="*/ 3 w 1519"/>
                  <a:gd name="T47" fmla="*/ 1 h 1518"/>
                  <a:gd name="T48" fmla="*/ 4 w 1519"/>
                  <a:gd name="T49" fmla="*/ 1 h 1518"/>
                  <a:gd name="T50" fmla="*/ 4 w 1519"/>
                  <a:gd name="T51" fmla="*/ 1 h 1518"/>
                  <a:gd name="T52" fmla="*/ 5 w 1519"/>
                  <a:gd name="T53" fmla="*/ 1 h 1518"/>
                  <a:gd name="T54" fmla="*/ 5 w 1519"/>
                  <a:gd name="T55" fmla="*/ 1 h 1518"/>
                  <a:gd name="T56" fmla="*/ 6 w 1519"/>
                  <a:gd name="T57" fmla="*/ 2 h 1518"/>
                  <a:gd name="T58" fmla="*/ 6 w 1519"/>
                  <a:gd name="T59" fmla="*/ 2 h 1518"/>
                  <a:gd name="T60" fmla="*/ 6 w 1519"/>
                  <a:gd name="T61" fmla="*/ 3 h 1518"/>
                  <a:gd name="T62" fmla="*/ 6 w 1519"/>
                  <a:gd name="T63" fmla="*/ 3 h 1518"/>
                  <a:gd name="T64" fmla="*/ 6 w 1519"/>
                  <a:gd name="T65" fmla="*/ 4 h 1518"/>
                  <a:gd name="T66" fmla="*/ 6 w 1519"/>
                  <a:gd name="T67" fmla="*/ 4 h 1518"/>
                  <a:gd name="T68" fmla="*/ 6 w 1519"/>
                  <a:gd name="T69" fmla="*/ 5 h 1518"/>
                  <a:gd name="T70" fmla="*/ 6 w 1519"/>
                  <a:gd name="T71" fmla="*/ 5 h 1518"/>
                  <a:gd name="T72" fmla="*/ 5 w 1519"/>
                  <a:gd name="T73" fmla="*/ 6 h 1518"/>
                  <a:gd name="T74" fmla="*/ 5 w 1519"/>
                  <a:gd name="T75" fmla="*/ 6 h 1518"/>
                  <a:gd name="T76" fmla="*/ 4 w 1519"/>
                  <a:gd name="T77" fmla="*/ 6 h 1518"/>
                  <a:gd name="T78" fmla="*/ 4 w 1519"/>
                  <a:gd name="T79" fmla="*/ 6 h 1518"/>
                  <a:gd name="T80" fmla="*/ 3 w 1519"/>
                  <a:gd name="T81" fmla="*/ 6 h 1518"/>
                  <a:gd name="T82" fmla="*/ 3 w 1519"/>
                  <a:gd name="T83" fmla="*/ 6 h 1518"/>
                  <a:gd name="T84" fmla="*/ 2 w 1519"/>
                  <a:gd name="T85" fmla="*/ 6 h 1518"/>
                  <a:gd name="T86" fmla="*/ 2 w 1519"/>
                  <a:gd name="T87" fmla="*/ 6 h 1518"/>
                  <a:gd name="T88" fmla="*/ 1 w 1519"/>
                  <a:gd name="T89" fmla="*/ 5 h 1518"/>
                  <a:gd name="T90" fmla="*/ 1 w 1519"/>
                  <a:gd name="T91" fmla="*/ 5 h 1518"/>
                  <a:gd name="T92" fmla="*/ 1 w 1519"/>
                  <a:gd name="T93" fmla="*/ 4 h 1518"/>
                  <a:gd name="T94" fmla="*/ 1 w 1519"/>
                  <a:gd name="T95" fmla="*/ 4 h 151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519"/>
                  <a:gd name="T145" fmla="*/ 0 h 1518"/>
                  <a:gd name="T146" fmla="*/ 1519 w 1519"/>
                  <a:gd name="T147" fmla="*/ 1518 h 1518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519" h="1518">
                    <a:moveTo>
                      <a:pt x="1407" y="759"/>
                    </a:moveTo>
                    <a:lnTo>
                      <a:pt x="1404" y="825"/>
                    </a:lnTo>
                    <a:lnTo>
                      <a:pt x="1395" y="891"/>
                    </a:lnTo>
                    <a:lnTo>
                      <a:pt x="1379" y="954"/>
                    </a:lnTo>
                    <a:lnTo>
                      <a:pt x="1357" y="1014"/>
                    </a:lnTo>
                    <a:lnTo>
                      <a:pt x="1329" y="1072"/>
                    </a:lnTo>
                    <a:lnTo>
                      <a:pt x="1296" y="1127"/>
                    </a:lnTo>
                    <a:lnTo>
                      <a:pt x="1258" y="1178"/>
                    </a:lnTo>
                    <a:lnTo>
                      <a:pt x="1215" y="1224"/>
                    </a:lnTo>
                    <a:lnTo>
                      <a:pt x="1169" y="1268"/>
                    </a:lnTo>
                    <a:lnTo>
                      <a:pt x="1118" y="1306"/>
                    </a:lnTo>
                    <a:lnTo>
                      <a:pt x="1063" y="1338"/>
                    </a:lnTo>
                    <a:lnTo>
                      <a:pt x="1005" y="1366"/>
                    </a:lnTo>
                    <a:lnTo>
                      <a:pt x="946" y="1389"/>
                    </a:lnTo>
                    <a:lnTo>
                      <a:pt x="882" y="1405"/>
                    </a:lnTo>
                    <a:lnTo>
                      <a:pt x="817" y="1414"/>
                    </a:lnTo>
                    <a:lnTo>
                      <a:pt x="749" y="1418"/>
                    </a:lnTo>
                    <a:lnTo>
                      <a:pt x="681" y="1414"/>
                    </a:lnTo>
                    <a:lnTo>
                      <a:pt x="615" y="1404"/>
                    </a:lnTo>
                    <a:lnTo>
                      <a:pt x="552" y="1388"/>
                    </a:lnTo>
                    <a:lnTo>
                      <a:pt x="491" y="1366"/>
                    </a:lnTo>
                    <a:lnTo>
                      <a:pt x="433" y="1338"/>
                    </a:lnTo>
                    <a:lnTo>
                      <a:pt x="379" y="1305"/>
                    </a:lnTo>
                    <a:lnTo>
                      <a:pt x="328" y="1267"/>
                    </a:lnTo>
                    <a:lnTo>
                      <a:pt x="281" y="1224"/>
                    </a:lnTo>
                    <a:lnTo>
                      <a:pt x="238" y="1178"/>
                    </a:lnTo>
                    <a:lnTo>
                      <a:pt x="200" y="1127"/>
                    </a:lnTo>
                    <a:lnTo>
                      <a:pt x="168" y="1073"/>
                    </a:lnTo>
                    <a:lnTo>
                      <a:pt x="140" y="1015"/>
                    </a:lnTo>
                    <a:lnTo>
                      <a:pt x="119" y="954"/>
                    </a:lnTo>
                    <a:lnTo>
                      <a:pt x="102" y="892"/>
                    </a:lnTo>
                    <a:lnTo>
                      <a:pt x="92" y="827"/>
                    </a:lnTo>
                    <a:lnTo>
                      <a:pt x="89" y="760"/>
                    </a:lnTo>
                    <a:lnTo>
                      <a:pt x="92" y="693"/>
                    </a:lnTo>
                    <a:lnTo>
                      <a:pt x="102" y="627"/>
                    </a:lnTo>
                    <a:lnTo>
                      <a:pt x="119" y="565"/>
                    </a:lnTo>
                    <a:lnTo>
                      <a:pt x="140" y="504"/>
                    </a:lnTo>
                    <a:lnTo>
                      <a:pt x="168" y="446"/>
                    </a:lnTo>
                    <a:lnTo>
                      <a:pt x="200" y="392"/>
                    </a:lnTo>
                    <a:lnTo>
                      <a:pt x="238" y="341"/>
                    </a:lnTo>
                    <a:lnTo>
                      <a:pt x="281" y="294"/>
                    </a:lnTo>
                    <a:lnTo>
                      <a:pt x="328" y="252"/>
                    </a:lnTo>
                    <a:lnTo>
                      <a:pt x="379" y="214"/>
                    </a:lnTo>
                    <a:lnTo>
                      <a:pt x="433" y="180"/>
                    </a:lnTo>
                    <a:lnTo>
                      <a:pt x="491" y="151"/>
                    </a:lnTo>
                    <a:lnTo>
                      <a:pt x="552" y="129"/>
                    </a:lnTo>
                    <a:lnTo>
                      <a:pt x="615" y="113"/>
                    </a:lnTo>
                    <a:lnTo>
                      <a:pt x="681" y="103"/>
                    </a:lnTo>
                    <a:lnTo>
                      <a:pt x="749" y="100"/>
                    </a:lnTo>
                    <a:lnTo>
                      <a:pt x="817" y="103"/>
                    </a:lnTo>
                    <a:lnTo>
                      <a:pt x="882" y="113"/>
                    </a:lnTo>
                    <a:lnTo>
                      <a:pt x="946" y="129"/>
                    </a:lnTo>
                    <a:lnTo>
                      <a:pt x="1007" y="151"/>
                    </a:lnTo>
                    <a:lnTo>
                      <a:pt x="1064" y="179"/>
                    </a:lnTo>
                    <a:lnTo>
                      <a:pt x="1118" y="212"/>
                    </a:lnTo>
                    <a:lnTo>
                      <a:pt x="1169" y="250"/>
                    </a:lnTo>
                    <a:lnTo>
                      <a:pt x="1216" y="293"/>
                    </a:lnTo>
                    <a:lnTo>
                      <a:pt x="1258" y="340"/>
                    </a:lnTo>
                    <a:lnTo>
                      <a:pt x="1296" y="391"/>
                    </a:lnTo>
                    <a:lnTo>
                      <a:pt x="1329" y="445"/>
                    </a:lnTo>
                    <a:lnTo>
                      <a:pt x="1357" y="503"/>
                    </a:lnTo>
                    <a:lnTo>
                      <a:pt x="1379" y="563"/>
                    </a:lnTo>
                    <a:lnTo>
                      <a:pt x="1395" y="626"/>
                    </a:lnTo>
                    <a:lnTo>
                      <a:pt x="1404" y="692"/>
                    </a:lnTo>
                    <a:lnTo>
                      <a:pt x="1407" y="759"/>
                    </a:lnTo>
                    <a:close/>
                    <a:moveTo>
                      <a:pt x="0" y="761"/>
                    </a:moveTo>
                    <a:lnTo>
                      <a:pt x="1" y="722"/>
                    </a:lnTo>
                    <a:lnTo>
                      <a:pt x="5" y="684"/>
                    </a:lnTo>
                    <a:lnTo>
                      <a:pt x="9" y="646"/>
                    </a:lnTo>
                    <a:lnTo>
                      <a:pt x="16" y="609"/>
                    </a:lnTo>
                    <a:lnTo>
                      <a:pt x="24" y="572"/>
                    </a:lnTo>
                    <a:lnTo>
                      <a:pt x="34" y="536"/>
                    </a:lnTo>
                    <a:lnTo>
                      <a:pt x="46" y="502"/>
                    </a:lnTo>
                    <a:lnTo>
                      <a:pt x="60" y="467"/>
                    </a:lnTo>
                    <a:lnTo>
                      <a:pt x="75" y="434"/>
                    </a:lnTo>
                    <a:lnTo>
                      <a:pt x="92" y="400"/>
                    </a:lnTo>
                    <a:lnTo>
                      <a:pt x="110" y="369"/>
                    </a:lnTo>
                    <a:lnTo>
                      <a:pt x="130" y="338"/>
                    </a:lnTo>
                    <a:lnTo>
                      <a:pt x="151" y="308"/>
                    </a:lnTo>
                    <a:lnTo>
                      <a:pt x="174" y="279"/>
                    </a:lnTo>
                    <a:lnTo>
                      <a:pt x="198" y="252"/>
                    </a:lnTo>
                    <a:lnTo>
                      <a:pt x="223" y="225"/>
                    </a:lnTo>
                    <a:lnTo>
                      <a:pt x="249" y="200"/>
                    </a:lnTo>
                    <a:lnTo>
                      <a:pt x="276" y="176"/>
                    </a:lnTo>
                    <a:lnTo>
                      <a:pt x="305" y="154"/>
                    </a:lnTo>
                    <a:lnTo>
                      <a:pt x="335" y="132"/>
                    </a:lnTo>
                    <a:lnTo>
                      <a:pt x="366" y="112"/>
                    </a:lnTo>
                    <a:lnTo>
                      <a:pt x="397" y="94"/>
                    </a:lnTo>
                    <a:lnTo>
                      <a:pt x="431" y="76"/>
                    </a:lnTo>
                    <a:lnTo>
                      <a:pt x="464" y="61"/>
                    </a:lnTo>
                    <a:lnTo>
                      <a:pt x="499" y="48"/>
                    </a:lnTo>
                    <a:lnTo>
                      <a:pt x="534" y="35"/>
                    </a:lnTo>
                    <a:lnTo>
                      <a:pt x="570" y="25"/>
                    </a:lnTo>
                    <a:lnTo>
                      <a:pt x="607" y="17"/>
                    </a:lnTo>
                    <a:lnTo>
                      <a:pt x="644" y="10"/>
                    </a:lnTo>
                    <a:lnTo>
                      <a:pt x="682" y="5"/>
                    </a:lnTo>
                    <a:lnTo>
                      <a:pt x="721" y="2"/>
                    </a:lnTo>
                    <a:lnTo>
                      <a:pt x="760" y="0"/>
                    </a:lnTo>
                    <a:lnTo>
                      <a:pt x="799" y="2"/>
                    </a:lnTo>
                    <a:lnTo>
                      <a:pt x="837" y="5"/>
                    </a:lnTo>
                    <a:lnTo>
                      <a:pt x="875" y="10"/>
                    </a:lnTo>
                    <a:lnTo>
                      <a:pt x="913" y="17"/>
                    </a:lnTo>
                    <a:lnTo>
                      <a:pt x="949" y="25"/>
                    </a:lnTo>
                    <a:lnTo>
                      <a:pt x="986" y="35"/>
                    </a:lnTo>
                    <a:lnTo>
                      <a:pt x="1020" y="48"/>
                    </a:lnTo>
                    <a:lnTo>
                      <a:pt x="1055" y="60"/>
                    </a:lnTo>
                    <a:lnTo>
                      <a:pt x="1088" y="76"/>
                    </a:lnTo>
                    <a:lnTo>
                      <a:pt x="1122" y="93"/>
                    </a:lnTo>
                    <a:lnTo>
                      <a:pt x="1153" y="111"/>
                    </a:lnTo>
                    <a:lnTo>
                      <a:pt x="1184" y="132"/>
                    </a:lnTo>
                    <a:lnTo>
                      <a:pt x="1214" y="153"/>
                    </a:lnTo>
                    <a:lnTo>
                      <a:pt x="1243" y="176"/>
                    </a:lnTo>
                    <a:lnTo>
                      <a:pt x="1270" y="199"/>
                    </a:lnTo>
                    <a:lnTo>
                      <a:pt x="1297" y="224"/>
                    </a:lnTo>
                    <a:lnTo>
                      <a:pt x="1321" y="250"/>
                    </a:lnTo>
                    <a:lnTo>
                      <a:pt x="1345" y="278"/>
                    </a:lnTo>
                    <a:lnTo>
                      <a:pt x="1368" y="307"/>
                    </a:lnTo>
                    <a:lnTo>
                      <a:pt x="1389" y="337"/>
                    </a:lnTo>
                    <a:lnTo>
                      <a:pt x="1409" y="367"/>
                    </a:lnTo>
                    <a:lnTo>
                      <a:pt x="1427" y="399"/>
                    </a:lnTo>
                    <a:lnTo>
                      <a:pt x="1444" y="431"/>
                    </a:lnTo>
                    <a:lnTo>
                      <a:pt x="1459" y="465"/>
                    </a:lnTo>
                    <a:lnTo>
                      <a:pt x="1473" y="499"/>
                    </a:lnTo>
                    <a:lnTo>
                      <a:pt x="1485" y="535"/>
                    </a:lnTo>
                    <a:lnTo>
                      <a:pt x="1495" y="571"/>
                    </a:lnTo>
                    <a:lnTo>
                      <a:pt x="1504" y="608"/>
                    </a:lnTo>
                    <a:lnTo>
                      <a:pt x="1510" y="644"/>
                    </a:lnTo>
                    <a:lnTo>
                      <a:pt x="1516" y="683"/>
                    </a:lnTo>
                    <a:lnTo>
                      <a:pt x="1518" y="721"/>
                    </a:lnTo>
                    <a:lnTo>
                      <a:pt x="1519" y="760"/>
                    </a:lnTo>
                    <a:lnTo>
                      <a:pt x="1518" y="799"/>
                    </a:lnTo>
                    <a:lnTo>
                      <a:pt x="1516" y="837"/>
                    </a:lnTo>
                    <a:lnTo>
                      <a:pt x="1510" y="875"/>
                    </a:lnTo>
                    <a:lnTo>
                      <a:pt x="1504" y="912"/>
                    </a:lnTo>
                    <a:lnTo>
                      <a:pt x="1495" y="949"/>
                    </a:lnTo>
                    <a:lnTo>
                      <a:pt x="1485" y="984"/>
                    </a:lnTo>
                    <a:lnTo>
                      <a:pt x="1473" y="1020"/>
                    </a:lnTo>
                    <a:lnTo>
                      <a:pt x="1459" y="1055"/>
                    </a:lnTo>
                    <a:lnTo>
                      <a:pt x="1444" y="1088"/>
                    </a:lnTo>
                    <a:lnTo>
                      <a:pt x="1427" y="1120"/>
                    </a:lnTo>
                    <a:lnTo>
                      <a:pt x="1409" y="1153"/>
                    </a:lnTo>
                    <a:lnTo>
                      <a:pt x="1389" y="1183"/>
                    </a:lnTo>
                    <a:lnTo>
                      <a:pt x="1368" y="1213"/>
                    </a:lnTo>
                    <a:lnTo>
                      <a:pt x="1345" y="1241"/>
                    </a:lnTo>
                    <a:lnTo>
                      <a:pt x="1321" y="1269"/>
                    </a:lnTo>
                    <a:lnTo>
                      <a:pt x="1297" y="1295"/>
                    </a:lnTo>
                    <a:lnTo>
                      <a:pt x="1270" y="1321"/>
                    </a:lnTo>
                    <a:lnTo>
                      <a:pt x="1243" y="1344"/>
                    </a:lnTo>
                    <a:lnTo>
                      <a:pt x="1214" y="1367"/>
                    </a:lnTo>
                    <a:lnTo>
                      <a:pt x="1184" y="1388"/>
                    </a:lnTo>
                    <a:lnTo>
                      <a:pt x="1153" y="1407"/>
                    </a:lnTo>
                    <a:lnTo>
                      <a:pt x="1121" y="1426"/>
                    </a:lnTo>
                    <a:lnTo>
                      <a:pt x="1088" y="1443"/>
                    </a:lnTo>
                    <a:lnTo>
                      <a:pt x="1055" y="1458"/>
                    </a:lnTo>
                    <a:lnTo>
                      <a:pt x="1020" y="1472"/>
                    </a:lnTo>
                    <a:lnTo>
                      <a:pt x="985" y="1483"/>
                    </a:lnTo>
                    <a:lnTo>
                      <a:pt x="949" y="1494"/>
                    </a:lnTo>
                    <a:lnTo>
                      <a:pt x="912" y="1503"/>
                    </a:lnTo>
                    <a:lnTo>
                      <a:pt x="874" y="1509"/>
                    </a:lnTo>
                    <a:lnTo>
                      <a:pt x="836" y="1514"/>
                    </a:lnTo>
                    <a:lnTo>
                      <a:pt x="798" y="1517"/>
                    </a:lnTo>
                    <a:lnTo>
                      <a:pt x="759" y="1518"/>
                    </a:lnTo>
                    <a:lnTo>
                      <a:pt x="720" y="1517"/>
                    </a:lnTo>
                    <a:lnTo>
                      <a:pt x="681" y="1513"/>
                    </a:lnTo>
                    <a:lnTo>
                      <a:pt x="643" y="1509"/>
                    </a:lnTo>
                    <a:lnTo>
                      <a:pt x="606" y="1502"/>
                    </a:lnTo>
                    <a:lnTo>
                      <a:pt x="569" y="1494"/>
                    </a:lnTo>
                    <a:lnTo>
                      <a:pt x="533" y="1483"/>
                    </a:lnTo>
                    <a:lnTo>
                      <a:pt x="498" y="1472"/>
                    </a:lnTo>
                    <a:lnTo>
                      <a:pt x="463" y="1458"/>
                    </a:lnTo>
                    <a:lnTo>
                      <a:pt x="430" y="1443"/>
                    </a:lnTo>
                    <a:lnTo>
                      <a:pt x="397" y="1426"/>
                    </a:lnTo>
                    <a:lnTo>
                      <a:pt x="365" y="1407"/>
                    </a:lnTo>
                    <a:lnTo>
                      <a:pt x="335" y="1388"/>
                    </a:lnTo>
                    <a:lnTo>
                      <a:pt x="305" y="1367"/>
                    </a:lnTo>
                    <a:lnTo>
                      <a:pt x="276" y="1344"/>
                    </a:lnTo>
                    <a:lnTo>
                      <a:pt x="249" y="1321"/>
                    </a:lnTo>
                    <a:lnTo>
                      <a:pt x="222" y="1295"/>
                    </a:lnTo>
                    <a:lnTo>
                      <a:pt x="198" y="1269"/>
                    </a:lnTo>
                    <a:lnTo>
                      <a:pt x="174" y="1241"/>
                    </a:lnTo>
                    <a:lnTo>
                      <a:pt x="151" y="1213"/>
                    </a:lnTo>
                    <a:lnTo>
                      <a:pt x="130" y="1184"/>
                    </a:lnTo>
                    <a:lnTo>
                      <a:pt x="110" y="1153"/>
                    </a:lnTo>
                    <a:lnTo>
                      <a:pt x="92" y="1121"/>
                    </a:lnTo>
                    <a:lnTo>
                      <a:pt x="76" y="1088"/>
                    </a:lnTo>
                    <a:lnTo>
                      <a:pt x="60" y="1055"/>
                    </a:lnTo>
                    <a:lnTo>
                      <a:pt x="47" y="1020"/>
                    </a:lnTo>
                    <a:lnTo>
                      <a:pt x="34" y="986"/>
                    </a:lnTo>
                    <a:lnTo>
                      <a:pt x="24" y="950"/>
                    </a:lnTo>
                    <a:lnTo>
                      <a:pt x="16" y="913"/>
                    </a:lnTo>
                    <a:lnTo>
                      <a:pt x="9" y="876"/>
                    </a:lnTo>
                    <a:lnTo>
                      <a:pt x="5" y="838"/>
                    </a:lnTo>
                    <a:lnTo>
                      <a:pt x="1" y="800"/>
                    </a:lnTo>
                    <a:lnTo>
                      <a:pt x="0" y="761"/>
                    </a:lnTo>
                    <a:close/>
                  </a:path>
                </a:pathLst>
              </a:custGeom>
              <a:solidFill>
                <a:srgbClr val="7A7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5" name="Freeform 2322">
                <a:extLst>
                  <a:ext uri="{FF2B5EF4-FFF2-40B4-BE49-F238E27FC236}">
                    <a16:creationId xmlns:a16="http://schemas.microsoft.com/office/drawing/2014/main" id="{EACEE329-982D-422C-BA71-FCB92C99865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35" y="2503"/>
                <a:ext cx="754" cy="753"/>
              </a:xfrm>
              <a:custGeom>
                <a:avLst/>
                <a:gdLst>
                  <a:gd name="T0" fmla="*/ 6 w 1507"/>
                  <a:gd name="T1" fmla="*/ 4 h 1506"/>
                  <a:gd name="T2" fmla="*/ 5 w 1507"/>
                  <a:gd name="T3" fmla="*/ 5 h 1506"/>
                  <a:gd name="T4" fmla="*/ 5 w 1507"/>
                  <a:gd name="T5" fmla="*/ 6 h 1506"/>
                  <a:gd name="T6" fmla="*/ 4 w 1507"/>
                  <a:gd name="T7" fmla="*/ 6 h 1506"/>
                  <a:gd name="T8" fmla="*/ 3 w 1507"/>
                  <a:gd name="T9" fmla="*/ 6 h 1506"/>
                  <a:gd name="T10" fmla="*/ 2 w 1507"/>
                  <a:gd name="T11" fmla="*/ 5 h 1506"/>
                  <a:gd name="T12" fmla="*/ 1 w 1507"/>
                  <a:gd name="T13" fmla="*/ 5 h 1506"/>
                  <a:gd name="T14" fmla="*/ 1 w 1507"/>
                  <a:gd name="T15" fmla="*/ 4 h 1506"/>
                  <a:gd name="T16" fmla="*/ 1 w 1507"/>
                  <a:gd name="T17" fmla="*/ 3 h 1506"/>
                  <a:gd name="T18" fmla="*/ 1 w 1507"/>
                  <a:gd name="T19" fmla="*/ 2 h 1506"/>
                  <a:gd name="T20" fmla="*/ 2 w 1507"/>
                  <a:gd name="T21" fmla="*/ 1 h 1506"/>
                  <a:gd name="T22" fmla="*/ 3 w 1507"/>
                  <a:gd name="T23" fmla="*/ 1 h 1506"/>
                  <a:gd name="T24" fmla="*/ 4 w 1507"/>
                  <a:gd name="T25" fmla="*/ 1 h 1506"/>
                  <a:gd name="T26" fmla="*/ 5 w 1507"/>
                  <a:gd name="T27" fmla="*/ 1 h 1506"/>
                  <a:gd name="T28" fmla="*/ 6 w 1507"/>
                  <a:gd name="T29" fmla="*/ 2 h 1506"/>
                  <a:gd name="T30" fmla="*/ 6 w 1507"/>
                  <a:gd name="T31" fmla="*/ 3 h 1506"/>
                  <a:gd name="T32" fmla="*/ 1 w 1507"/>
                  <a:gd name="T33" fmla="*/ 3 h 1506"/>
                  <a:gd name="T34" fmla="*/ 1 w 1507"/>
                  <a:gd name="T35" fmla="*/ 3 h 1506"/>
                  <a:gd name="T36" fmla="*/ 1 w 1507"/>
                  <a:gd name="T37" fmla="*/ 2 h 1506"/>
                  <a:gd name="T38" fmla="*/ 1 w 1507"/>
                  <a:gd name="T39" fmla="*/ 2 h 1506"/>
                  <a:gd name="T40" fmla="*/ 2 w 1507"/>
                  <a:gd name="T41" fmla="*/ 1 h 1506"/>
                  <a:gd name="T42" fmla="*/ 2 w 1507"/>
                  <a:gd name="T43" fmla="*/ 1 h 1506"/>
                  <a:gd name="T44" fmla="*/ 3 w 1507"/>
                  <a:gd name="T45" fmla="*/ 1 h 1506"/>
                  <a:gd name="T46" fmla="*/ 3 w 1507"/>
                  <a:gd name="T47" fmla="*/ 1 h 1506"/>
                  <a:gd name="T48" fmla="*/ 4 w 1507"/>
                  <a:gd name="T49" fmla="*/ 1 h 1506"/>
                  <a:gd name="T50" fmla="*/ 4 w 1507"/>
                  <a:gd name="T51" fmla="*/ 1 h 1506"/>
                  <a:gd name="T52" fmla="*/ 5 w 1507"/>
                  <a:gd name="T53" fmla="*/ 1 h 1506"/>
                  <a:gd name="T54" fmla="*/ 5 w 1507"/>
                  <a:gd name="T55" fmla="*/ 1 h 1506"/>
                  <a:gd name="T56" fmla="*/ 6 w 1507"/>
                  <a:gd name="T57" fmla="*/ 2 h 1506"/>
                  <a:gd name="T58" fmla="*/ 6 w 1507"/>
                  <a:gd name="T59" fmla="*/ 2 h 1506"/>
                  <a:gd name="T60" fmla="*/ 6 w 1507"/>
                  <a:gd name="T61" fmla="*/ 3 h 1506"/>
                  <a:gd name="T62" fmla="*/ 6 w 1507"/>
                  <a:gd name="T63" fmla="*/ 3 h 1506"/>
                  <a:gd name="T64" fmla="*/ 6 w 1507"/>
                  <a:gd name="T65" fmla="*/ 4 h 1506"/>
                  <a:gd name="T66" fmla="*/ 6 w 1507"/>
                  <a:gd name="T67" fmla="*/ 4 h 1506"/>
                  <a:gd name="T68" fmla="*/ 6 w 1507"/>
                  <a:gd name="T69" fmla="*/ 5 h 1506"/>
                  <a:gd name="T70" fmla="*/ 6 w 1507"/>
                  <a:gd name="T71" fmla="*/ 5 h 1506"/>
                  <a:gd name="T72" fmla="*/ 5 w 1507"/>
                  <a:gd name="T73" fmla="*/ 6 h 1506"/>
                  <a:gd name="T74" fmla="*/ 5 w 1507"/>
                  <a:gd name="T75" fmla="*/ 6 h 1506"/>
                  <a:gd name="T76" fmla="*/ 4 w 1507"/>
                  <a:gd name="T77" fmla="*/ 6 h 1506"/>
                  <a:gd name="T78" fmla="*/ 4 w 1507"/>
                  <a:gd name="T79" fmla="*/ 6 h 1506"/>
                  <a:gd name="T80" fmla="*/ 3 w 1507"/>
                  <a:gd name="T81" fmla="*/ 6 h 1506"/>
                  <a:gd name="T82" fmla="*/ 3 w 1507"/>
                  <a:gd name="T83" fmla="*/ 6 h 1506"/>
                  <a:gd name="T84" fmla="*/ 2 w 1507"/>
                  <a:gd name="T85" fmla="*/ 6 h 1506"/>
                  <a:gd name="T86" fmla="*/ 2 w 1507"/>
                  <a:gd name="T87" fmla="*/ 6 h 1506"/>
                  <a:gd name="T88" fmla="*/ 1 w 1507"/>
                  <a:gd name="T89" fmla="*/ 5 h 1506"/>
                  <a:gd name="T90" fmla="*/ 1 w 1507"/>
                  <a:gd name="T91" fmla="*/ 5 h 1506"/>
                  <a:gd name="T92" fmla="*/ 1 w 1507"/>
                  <a:gd name="T93" fmla="*/ 4 h 1506"/>
                  <a:gd name="T94" fmla="*/ 1 w 1507"/>
                  <a:gd name="T95" fmla="*/ 4 h 150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507"/>
                  <a:gd name="T145" fmla="*/ 0 h 1506"/>
                  <a:gd name="T146" fmla="*/ 1507 w 1507"/>
                  <a:gd name="T147" fmla="*/ 1506 h 150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507" h="1506">
                    <a:moveTo>
                      <a:pt x="1405" y="752"/>
                    </a:moveTo>
                    <a:lnTo>
                      <a:pt x="1401" y="820"/>
                    </a:lnTo>
                    <a:lnTo>
                      <a:pt x="1391" y="884"/>
                    </a:lnTo>
                    <a:lnTo>
                      <a:pt x="1375" y="947"/>
                    </a:lnTo>
                    <a:lnTo>
                      <a:pt x="1353" y="1008"/>
                    </a:lnTo>
                    <a:lnTo>
                      <a:pt x="1325" y="1066"/>
                    </a:lnTo>
                    <a:lnTo>
                      <a:pt x="1292" y="1121"/>
                    </a:lnTo>
                    <a:lnTo>
                      <a:pt x="1254" y="1172"/>
                    </a:lnTo>
                    <a:lnTo>
                      <a:pt x="1211" y="1219"/>
                    </a:lnTo>
                    <a:lnTo>
                      <a:pt x="1164" y="1262"/>
                    </a:lnTo>
                    <a:lnTo>
                      <a:pt x="1112" y="1300"/>
                    </a:lnTo>
                    <a:lnTo>
                      <a:pt x="1058" y="1333"/>
                    </a:lnTo>
                    <a:lnTo>
                      <a:pt x="999" y="1362"/>
                    </a:lnTo>
                    <a:lnTo>
                      <a:pt x="938" y="1384"/>
                    </a:lnTo>
                    <a:lnTo>
                      <a:pt x="875" y="1400"/>
                    </a:lnTo>
                    <a:lnTo>
                      <a:pt x="808" y="1411"/>
                    </a:lnTo>
                    <a:lnTo>
                      <a:pt x="740" y="1414"/>
                    </a:lnTo>
                    <a:lnTo>
                      <a:pt x="672" y="1411"/>
                    </a:lnTo>
                    <a:lnTo>
                      <a:pt x="607" y="1400"/>
                    </a:lnTo>
                    <a:lnTo>
                      <a:pt x="543" y="1384"/>
                    </a:lnTo>
                    <a:lnTo>
                      <a:pt x="482" y="1362"/>
                    </a:lnTo>
                    <a:lnTo>
                      <a:pt x="423" y="1335"/>
                    </a:lnTo>
                    <a:lnTo>
                      <a:pt x="369" y="1301"/>
                    </a:lnTo>
                    <a:lnTo>
                      <a:pt x="319" y="1263"/>
                    </a:lnTo>
                    <a:lnTo>
                      <a:pt x="271" y="1219"/>
                    </a:lnTo>
                    <a:lnTo>
                      <a:pt x="229" y="1173"/>
                    </a:lnTo>
                    <a:lnTo>
                      <a:pt x="190" y="1121"/>
                    </a:lnTo>
                    <a:lnTo>
                      <a:pt x="157" y="1067"/>
                    </a:lnTo>
                    <a:lnTo>
                      <a:pt x="129" y="1010"/>
                    </a:lnTo>
                    <a:lnTo>
                      <a:pt x="107" y="949"/>
                    </a:lnTo>
                    <a:lnTo>
                      <a:pt x="91" y="885"/>
                    </a:lnTo>
                    <a:lnTo>
                      <a:pt x="80" y="821"/>
                    </a:lnTo>
                    <a:lnTo>
                      <a:pt x="77" y="753"/>
                    </a:lnTo>
                    <a:lnTo>
                      <a:pt x="80" y="685"/>
                    </a:lnTo>
                    <a:lnTo>
                      <a:pt x="89" y="619"/>
                    </a:lnTo>
                    <a:lnTo>
                      <a:pt x="105" y="556"/>
                    </a:lnTo>
                    <a:lnTo>
                      <a:pt x="129" y="495"/>
                    </a:lnTo>
                    <a:lnTo>
                      <a:pt x="156" y="437"/>
                    </a:lnTo>
                    <a:lnTo>
                      <a:pt x="190" y="383"/>
                    </a:lnTo>
                    <a:lnTo>
                      <a:pt x="228" y="331"/>
                    </a:lnTo>
                    <a:lnTo>
                      <a:pt x="270" y="285"/>
                    </a:lnTo>
                    <a:lnTo>
                      <a:pt x="317" y="241"/>
                    </a:lnTo>
                    <a:lnTo>
                      <a:pt x="369" y="203"/>
                    </a:lnTo>
                    <a:lnTo>
                      <a:pt x="423" y="171"/>
                    </a:lnTo>
                    <a:lnTo>
                      <a:pt x="482" y="142"/>
                    </a:lnTo>
                    <a:lnTo>
                      <a:pt x="543" y="120"/>
                    </a:lnTo>
                    <a:lnTo>
                      <a:pt x="607" y="104"/>
                    </a:lnTo>
                    <a:lnTo>
                      <a:pt x="673" y="94"/>
                    </a:lnTo>
                    <a:lnTo>
                      <a:pt x="741" y="90"/>
                    </a:lnTo>
                    <a:lnTo>
                      <a:pt x="809" y="94"/>
                    </a:lnTo>
                    <a:lnTo>
                      <a:pt x="875" y="104"/>
                    </a:lnTo>
                    <a:lnTo>
                      <a:pt x="938" y="120"/>
                    </a:lnTo>
                    <a:lnTo>
                      <a:pt x="999" y="142"/>
                    </a:lnTo>
                    <a:lnTo>
                      <a:pt x="1058" y="170"/>
                    </a:lnTo>
                    <a:lnTo>
                      <a:pt x="1112" y="203"/>
                    </a:lnTo>
                    <a:lnTo>
                      <a:pt x="1163" y="241"/>
                    </a:lnTo>
                    <a:lnTo>
                      <a:pt x="1210" y="284"/>
                    </a:lnTo>
                    <a:lnTo>
                      <a:pt x="1253" y="331"/>
                    </a:lnTo>
                    <a:lnTo>
                      <a:pt x="1292" y="383"/>
                    </a:lnTo>
                    <a:lnTo>
                      <a:pt x="1324" y="437"/>
                    </a:lnTo>
                    <a:lnTo>
                      <a:pt x="1353" y="495"/>
                    </a:lnTo>
                    <a:lnTo>
                      <a:pt x="1375" y="556"/>
                    </a:lnTo>
                    <a:lnTo>
                      <a:pt x="1391" y="619"/>
                    </a:lnTo>
                    <a:lnTo>
                      <a:pt x="1401" y="684"/>
                    </a:lnTo>
                    <a:lnTo>
                      <a:pt x="1405" y="752"/>
                    </a:lnTo>
                    <a:close/>
                    <a:moveTo>
                      <a:pt x="0" y="754"/>
                    </a:moveTo>
                    <a:lnTo>
                      <a:pt x="1" y="715"/>
                    </a:lnTo>
                    <a:lnTo>
                      <a:pt x="3" y="677"/>
                    </a:lnTo>
                    <a:lnTo>
                      <a:pt x="9" y="640"/>
                    </a:lnTo>
                    <a:lnTo>
                      <a:pt x="14" y="603"/>
                    </a:lnTo>
                    <a:lnTo>
                      <a:pt x="24" y="566"/>
                    </a:lnTo>
                    <a:lnTo>
                      <a:pt x="33" y="530"/>
                    </a:lnTo>
                    <a:lnTo>
                      <a:pt x="46" y="496"/>
                    </a:lnTo>
                    <a:lnTo>
                      <a:pt x="58" y="461"/>
                    </a:lnTo>
                    <a:lnTo>
                      <a:pt x="73" y="428"/>
                    </a:lnTo>
                    <a:lnTo>
                      <a:pt x="91" y="396"/>
                    </a:lnTo>
                    <a:lnTo>
                      <a:pt x="108" y="363"/>
                    </a:lnTo>
                    <a:lnTo>
                      <a:pt x="127" y="333"/>
                    </a:lnTo>
                    <a:lnTo>
                      <a:pt x="149" y="303"/>
                    </a:lnTo>
                    <a:lnTo>
                      <a:pt x="171" y="275"/>
                    </a:lnTo>
                    <a:lnTo>
                      <a:pt x="195" y="248"/>
                    </a:lnTo>
                    <a:lnTo>
                      <a:pt x="220" y="222"/>
                    </a:lnTo>
                    <a:lnTo>
                      <a:pt x="246" y="196"/>
                    </a:lnTo>
                    <a:lnTo>
                      <a:pt x="274" y="173"/>
                    </a:lnTo>
                    <a:lnTo>
                      <a:pt x="301" y="150"/>
                    </a:lnTo>
                    <a:lnTo>
                      <a:pt x="331" y="129"/>
                    </a:lnTo>
                    <a:lnTo>
                      <a:pt x="362" y="110"/>
                    </a:lnTo>
                    <a:lnTo>
                      <a:pt x="393" y="91"/>
                    </a:lnTo>
                    <a:lnTo>
                      <a:pt x="426" y="75"/>
                    </a:lnTo>
                    <a:lnTo>
                      <a:pt x="459" y="60"/>
                    </a:lnTo>
                    <a:lnTo>
                      <a:pt x="494" y="46"/>
                    </a:lnTo>
                    <a:lnTo>
                      <a:pt x="528" y="35"/>
                    </a:lnTo>
                    <a:lnTo>
                      <a:pt x="564" y="25"/>
                    </a:lnTo>
                    <a:lnTo>
                      <a:pt x="601" y="15"/>
                    </a:lnTo>
                    <a:lnTo>
                      <a:pt x="638" y="10"/>
                    </a:lnTo>
                    <a:lnTo>
                      <a:pt x="676" y="4"/>
                    </a:lnTo>
                    <a:lnTo>
                      <a:pt x="714" y="1"/>
                    </a:lnTo>
                    <a:lnTo>
                      <a:pt x="753" y="0"/>
                    </a:lnTo>
                    <a:lnTo>
                      <a:pt x="792" y="1"/>
                    </a:lnTo>
                    <a:lnTo>
                      <a:pt x="830" y="4"/>
                    </a:lnTo>
                    <a:lnTo>
                      <a:pt x="868" y="10"/>
                    </a:lnTo>
                    <a:lnTo>
                      <a:pt x="905" y="15"/>
                    </a:lnTo>
                    <a:lnTo>
                      <a:pt x="942" y="25"/>
                    </a:lnTo>
                    <a:lnTo>
                      <a:pt x="977" y="34"/>
                    </a:lnTo>
                    <a:lnTo>
                      <a:pt x="1012" y="46"/>
                    </a:lnTo>
                    <a:lnTo>
                      <a:pt x="1047" y="60"/>
                    </a:lnTo>
                    <a:lnTo>
                      <a:pt x="1080" y="75"/>
                    </a:lnTo>
                    <a:lnTo>
                      <a:pt x="1112" y="91"/>
                    </a:lnTo>
                    <a:lnTo>
                      <a:pt x="1144" y="110"/>
                    </a:lnTo>
                    <a:lnTo>
                      <a:pt x="1174" y="129"/>
                    </a:lnTo>
                    <a:lnTo>
                      <a:pt x="1204" y="150"/>
                    </a:lnTo>
                    <a:lnTo>
                      <a:pt x="1232" y="173"/>
                    </a:lnTo>
                    <a:lnTo>
                      <a:pt x="1260" y="196"/>
                    </a:lnTo>
                    <a:lnTo>
                      <a:pt x="1286" y="222"/>
                    </a:lnTo>
                    <a:lnTo>
                      <a:pt x="1311" y="248"/>
                    </a:lnTo>
                    <a:lnTo>
                      <a:pt x="1335" y="275"/>
                    </a:lnTo>
                    <a:lnTo>
                      <a:pt x="1358" y="303"/>
                    </a:lnTo>
                    <a:lnTo>
                      <a:pt x="1378" y="333"/>
                    </a:lnTo>
                    <a:lnTo>
                      <a:pt x="1398" y="363"/>
                    </a:lnTo>
                    <a:lnTo>
                      <a:pt x="1416" y="394"/>
                    </a:lnTo>
                    <a:lnTo>
                      <a:pt x="1432" y="428"/>
                    </a:lnTo>
                    <a:lnTo>
                      <a:pt x="1447" y="461"/>
                    </a:lnTo>
                    <a:lnTo>
                      <a:pt x="1461" y="495"/>
                    </a:lnTo>
                    <a:lnTo>
                      <a:pt x="1473" y="529"/>
                    </a:lnTo>
                    <a:lnTo>
                      <a:pt x="1483" y="565"/>
                    </a:lnTo>
                    <a:lnTo>
                      <a:pt x="1491" y="602"/>
                    </a:lnTo>
                    <a:lnTo>
                      <a:pt x="1498" y="639"/>
                    </a:lnTo>
                    <a:lnTo>
                      <a:pt x="1503" y="677"/>
                    </a:lnTo>
                    <a:lnTo>
                      <a:pt x="1506" y="715"/>
                    </a:lnTo>
                    <a:lnTo>
                      <a:pt x="1507" y="753"/>
                    </a:lnTo>
                    <a:lnTo>
                      <a:pt x="1506" y="792"/>
                    </a:lnTo>
                    <a:lnTo>
                      <a:pt x="1504" y="830"/>
                    </a:lnTo>
                    <a:lnTo>
                      <a:pt x="1498" y="867"/>
                    </a:lnTo>
                    <a:lnTo>
                      <a:pt x="1492" y="904"/>
                    </a:lnTo>
                    <a:lnTo>
                      <a:pt x="1483" y="941"/>
                    </a:lnTo>
                    <a:lnTo>
                      <a:pt x="1474" y="976"/>
                    </a:lnTo>
                    <a:lnTo>
                      <a:pt x="1461" y="1011"/>
                    </a:lnTo>
                    <a:lnTo>
                      <a:pt x="1449" y="1045"/>
                    </a:lnTo>
                    <a:lnTo>
                      <a:pt x="1432" y="1079"/>
                    </a:lnTo>
                    <a:lnTo>
                      <a:pt x="1416" y="1111"/>
                    </a:lnTo>
                    <a:lnTo>
                      <a:pt x="1398" y="1142"/>
                    </a:lnTo>
                    <a:lnTo>
                      <a:pt x="1378" y="1173"/>
                    </a:lnTo>
                    <a:lnTo>
                      <a:pt x="1358" y="1202"/>
                    </a:lnTo>
                    <a:lnTo>
                      <a:pt x="1336" y="1231"/>
                    </a:lnTo>
                    <a:lnTo>
                      <a:pt x="1311" y="1259"/>
                    </a:lnTo>
                    <a:lnTo>
                      <a:pt x="1286" y="1285"/>
                    </a:lnTo>
                    <a:lnTo>
                      <a:pt x="1261" y="1309"/>
                    </a:lnTo>
                    <a:lnTo>
                      <a:pt x="1233" y="1333"/>
                    </a:lnTo>
                    <a:lnTo>
                      <a:pt x="1204" y="1355"/>
                    </a:lnTo>
                    <a:lnTo>
                      <a:pt x="1176" y="1377"/>
                    </a:lnTo>
                    <a:lnTo>
                      <a:pt x="1144" y="1397"/>
                    </a:lnTo>
                    <a:lnTo>
                      <a:pt x="1113" y="1414"/>
                    </a:lnTo>
                    <a:lnTo>
                      <a:pt x="1080" y="1431"/>
                    </a:lnTo>
                    <a:lnTo>
                      <a:pt x="1047" y="1446"/>
                    </a:lnTo>
                    <a:lnTo>
                      <a:pt x="1013" y="1460"/>
                    </a:lnTo>
                    <a:lnTo>
                      <a:pt x="977" y="1472"/>
                    </a:lnTo>
                    <a:lnTo>
                      <a:pt x="942" y="1482"/>
                    </a:lnTo>
                    <a:lnTo>
                      <a:pt x="906" y="1490"/>
                    </a:lnTo>
                    <a:lnTo>
                      <a:pt x="869" y="1497"/>
                    </a:lnTo>
                    <a:lnTo>
                      <a:pt x="831" y="1502"/>
                    </a:lnTo>
                    <a:lnTo>
                      <a:pt x="793" y="1505"/>
                    </a:lnTo>
                    <a:lnTo>
                      <a:pt x="754" y="1506"/>
                    </a:lnTo>
                    <a:lnTo>
                      <a:pt x="715" y="1505"/>
                    </a:lnTo>
                    <a:lnTo>
                      <a:pt x="677" y="1502"/>
                    </a:lnTo>
                    <a:lnTo>
                      <a:pt x="639" y="1497"/>
                    </a:lnTo>
                    <a:lnTo>
                      <a:pt x="602" y="1490"/>
                    </a:lnTo>
                    <a:lnTo>
                      <a:pt x="565" y="1482"/>
                    </a:lnTo>
                    <a:lnTo>
                      <a:pt x="529" y="1472"/>
                    </a:lnTo>
                    <a:lnTo>
                      <a:pt x="494" y="1460"/>
                    </a:lnTo>
                    <a:lnTo>
                      <a:pt x="460" y="1446"/>
                    </a:lnTo>
                    <a:lnTo>
                      <a:pt x="426" y="1431"/>
                    </a:lnTo>
                    <a:lnTo>
                      <a:pt x="393" y="1415"/>
                    </a:lnTo>
                    <a:lnTo>
                      <a:pt x="362" y="1397"/>
                    </a:lnTo>
                    <a:lnTo>
                      <a:pt x="331" y="1377"/>
                    </a:lnTo>
                    <a:lnTo>
                      <a:pt x="302" y="1356"/>
                    </a:lnTo>
                    <a:lnTo>
                      <a:pt x="274" y="1333"/>
                    </a:lnTo>
                    <a:lnTo>
                      <a:pt x="246" y="1310"/>
                    </a:lnTo>
                    <a:lnTo>
                      <a:pt x="220" y="1285"/>
                    </a:lnTo>
                    <a:lnTo>
                      <a:pt x="195" y="1259"/>
                    </a:lnTo>
                    <a:lnTo>
                      <a:pt x="171" y="1232"/>
                    </a:lnTo>
                    <a:lnTo>
                      <a:pt x="149" y="1203"/>
                    </a:lnTo>
                    <a:lnTo>
                      <a:pt x="129" y="1174"/>
                    </a:lnTo>
                    <a:lnTo>
                      <a:pt x="109" y="1143"/>
                    </a:lnTo>
                    <a:lnTo>
                      <a:pt x="91" y="1112"/>
                    </a:lnTo>
                    <a:lnTo>
                      <a:pt x="73" y="1080"/>
                    </a:lnTo>
                    <a:lnTo>
                      <a:pt x="58" y="1047"/>
                    </a:lnTo>
                    <a:lnTo>
                      <a:pt x="46" y="1012"/>
                    </a:lnTo>
                    <a:lnTo>
                      <a:pt x="33" y="977"/>
                    </a:lnTo>
                    <a:lnTo>
                      <a:pt x="24" y="942"/>
                    </a:lnTo>
                    <a:lnTo>
                      <a:pt x="14" y="905"/>
                    </a:lnTo>
                    <a:lnTo>
                      <a:pt x="9" y="868"/>
                    </a:lnTo>
                    <a:lnTo>
                      <a:pt x="3" y="831"/>
                    </a:lnTo>
                    <a:lnTo>
                      <a:pt x="1" y="793"/>
                    </a:lnTo>
                    <a:lnTo>
                      <a:pt x="0" y="754"/>
                    </a:lnTo>
                    <a:close/>
                  </a:path>
                </a:pathLst>
              </a:custGeom>
              <a:solidFill>
                <a:srgbClr val="848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6" name="Freeform 2323">
                <a:extLst>
                  <a:ext uri="{FF2B5EF4-FFF2-40B4-BE49-F238E27FC236}">
                    <a16:creationId xmlns:a16="http://schemas.microsoft.com/office/drawing/2014/main" id="{02A4463D-F1AE-4EE6-9525-72CFBC55E2C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37" y="2505"/>
                <a:ext cx="749" cy="748"/>
              </a:xfrm>
              <a:custGeom>
                <a:avLst/>
                <a:gdLst>
                  <a:gd name="T0" fmla="*/ 5 w 1499"/>
                  <a:gd name="T1" fmla="*/ 3 h 1497"/>
                  <a:gd name="T2" fmla="*/ 5 w 1499"/>
                  <a:gd name="T3" fmla="*/ 4 h 1497"/>
                  <a:gd name="T4" fmla="*/ 4 w 1499"/>
                  <a:gd name="T5" fmla="*/ 4 h 1497"/>
                  <a:gd name="T6" fmla="*/ 4 w 1499"/>
                  <a:gd name="T7" fmla="*/ 5 h 1497"/>
                  <a:gd name="T8" fmla="*/ 3 w 1499"/>
                  <a:gd name="T9" fmla="*/ 5 h 1497"/>
                  <a:gd name="T10" fmla="*/ 2 w 1499"/>
                  <a:gd name="T11" fmla="*/ 5 h 1497"/>
                  <a:gd name="T12" fmla="*/ 1 w 1499"/>
                  <a:gd name="T13" fmla="*/ 5 h 1497"/>
                  <a:gd name="T14" fmla="*/ 1 w 1499"/>
                  <a:gd name="T15" fmla="*/ 4 h 1497"/>
                  <a:gd name="T16" fmla="*/ 0 w 1499"/>
                  <a:gd name="T17" fmla="*/ 4 h 1497"/>
                  <a:gd name="T18" fmla="*/ 0 w 1499"/>
                  <a:gd name="T19" fmla="*/ 3 h 1497"/>
                  <a:gd name="T20" fmla="*/ 0 w 1499"/>
                  <a:gd name="T21" fmla="*/ 2 h 1497"/>
                  <a:gd name="T22" fmla="*/ 0 w 1499"/>
                  <a:gd name="T23" fmla="*/ 2 h 1497"/>
                  <a:gd name="T24" fmla="*/ 0 w 1499"/>
                  <a:gd name="T25" fmla="*/ 1 h 1497"/>
                  <a:gd name="T26" fmla="*/ 1 w 1499"/>
                  <a:gd name="T27" fmla="*/ 0 h 1497"/>
                  <a:gd name="T28" fmla="*/ 1 w 1499"/>
                  <a:gd name="T29" fmla="*/ 0 h 1497"/>
                  <a:gd name="T30" fmla="*/ 2 w 1499"/>
                  <a:gd name="T31" fmla="*/ 0 h 1497"/>
                  <a:gd name="T32" fmla="*/ 3 w 1499"/>
                  <a:gd name="T33" fmla="*/ 0 h 1497"/>
                  <a:gd name="T34" fmla="*/ 4 w 1499"/>
                  <a:gd name="T35" fmla="*/ 0 h 1497"/>
                  <a:gd name="T36" fmla="*/ 4 w 1499"/>
                  <a:gd name="T37" fmla="*/ 1 h 1497"/>
                  <a:gd name="T38" fmla="*/ 5 w 1499"/>
                  <a:gd name="T39" fmla="*/ 1 h 1497"/>
                  <a:gd name="T40" fmla="*/ 5 w 1499"/>
                  <a:gd name="T41" fmla="*/ 2 h 1497"/>
                  <a:gd name="T42" fmla="*/ 0 w 1499"/>
                  <a:gd name="T43" fmla="*/ 2 h 1497"/>
                  <a:gd name="T44" fmla="*/ 0 w 1499"/>
                  <a:gd name="T45" fmla="*/ 2 h 1497"/>
                  <a:gd name="T46" fmla="*/ 0 w 1499"/>
                  <a:gd name="T47" fmla="*/ 1 h 1497"/>
                  <a:gd name="T48" fmla="*/ 1 w 1499"/>
                  <a:gd name="T49" fmla="*/ 0 h 1497"/>
                  <a:gd name="T50" fmla="*/ 1 w 1499"/>
                  <a:gd name="T51" fmla="*/ 0 h 1497"/>
                  <a:gd name="T52" fmla="*/ 2 w 1499"/>
                  <a:gd name="T53" fmla="*/ 0 h 1497"/>
                  <a:gd name="T54" fmla="*/ 3 w 1499"/>
                  <a:gd name="T55" fmla="*/ 0 h 1497"/>
                  <a:gd name="T56" fmla="*/ 3 w 1499"/>
                  <a:gd name="T57" fmla="*/ 0 h 1497"/>
                  <a:gd name="T58" fmla="*/ 4 w 1499"/>
                  <a:gd name="T59" fmla="*/ 0 h 1497"/>
                  <a:gd name="T60" fmla="*/ 4 w 1499"/>
                  <a:gd name="T61" fmla="*/ 0 h 1497"/>
                  <a:gd name="T62" fmla="*/ 4 w 1499"/>
                  <a:gd name="T63" fmla="*/ 0 h 1497"/>
                  <a:gd name="T64" fmla="*/ 5 w 1499"/>
                  <a:gd name="T65" fmla="*/ 0 h 1497"/>
                  <a:gd name="T66" fmla="*/ 5 w 1499"/>
                  <a:gd name="T67" fmla="*/ 1 h 1497"/>
                  <a:gd name="T68" fmla="*/ 5 w 1499"/>
                  <a:gd name="T69" fmla="*/ 1 h 1497"/>
                  <a:gd name="T70" fmla="*/ 5 w 1499"/>
                  <a:gd name="T71" fmla="*/ 2 h 1497"/>
                  <a:gd name="T72" fmla="*/ 5 w 1499"/>
                  <a:gd name="T73" fmla="*/ 2 h 1497"/>
                  <a:gd name="T74" fmla="*/ 5 w 1499"/>
                  <a:gd name="T75" fmla="*/ 2 h 1497"/>
                  <a:gd name="T76" fmla="*/ 5 w 1499"/>
                  <a:gd name="T77" fmla="*/ 3 h 1497"/>
                  <a:gd name="T78" fmla="*/ 5 w 1499"/>
                  <a:gd name="T79" fmla="*/ 3 h 1497"/>
                  <a:gd name="T80" fmla="*/ 5 w 1499"/>
                  <a:gd name="T81" fmla="*/ 4 h 1497"/>
                  <a:gd name="T82" fmla="*/ 5 w 1499"/>
                  <a:gd name="T83" fmla="*/ 4 h 1497"/>
                  <a:gd name="T84" fmla="*/ 5 w 1499"/>
                  <a:gd name="T85" fmla="*/ 4 h 1497"/>
                  <a:gd name="T86" fmla="*/ 4 w 1499"/>
                  <a:gd name="T87" fmla="*/ 5 h 1497"/>
                  <a:gd name="T88" fmla="*/ 4 w 1499"/>
                  <a:gd name="T89" fmla="*/ 5 h 1497"/>
                  <a:gd name="T90" fmla="*/ 4 w 1499"/>
                  <a:gd name="T91" fmla="*/ 5 h 1497"/>
                  <a:gd name="T92" fmla="*/ 3 w 1499"/>
                  <a:gd name="T93" fmla="*/ 5 h 1497"/>
                  <a:gd name="T94" fmla="*/ 3 w 1499"/>
                  <a:gd name="T95" fmla="*/ 5 h 1497"/>
                  <a:gd name="T96" fmla="*/ 2 w 1499"/>
                  <a:gd name="T97" fmla="*/ 5 h 1497"/>
                  <a:gd name="T98" fmla="*/ 2 w 1499"/>
                  <a:gd name="T99" fmla="*/ 5 h 1497"/>
                  <a:gd name="T100" fmla="*/ 1 w 1499"/>
                  <a:gd name="T101" fmla="*/ 5 h 1497"/>
                  <a:gd name="T102" fmla="*/ 1 w 1499"/>
                  <a:gd name="T103" fmla="*/ 5 h 1497"/>
                  <a:gd name="T104" fmla="*/ 1 w 1499"/>
                  <a:gd name="T105" fmla="*/ 5 h 1497"/>
                  <a:gd name="T106" fmla="*/ 0 w 1499"/>
                  <a:gd name="T107" fmla="*/ 4 h 1497"/>
                  <a:gd name="T108" fmla="*/ 0 w 1499"/>
                  <a:gd name="T109" fmla="*/ 4 h 1497"/>
                  <a:gd name="T110" fmla="*/ 0 w 1499"/>
                  <a:gd name="T111" fmla="*/ 4 h 1497"/>
                  <a:gd name="T112" fmla="*/ 0 w 1499"/>
                  <a:gd name="T113" fmla="*/ 3 h 1497"/>
                  <a:gd name="T114" fmla="*/ 0 w 1499"/>
                  <a:gd name="T115" fmla="*/ 3 h 1497"/>
                  <a:gd name="T116" fmla="*/ 0 w 1499"/>
                  <a:gd name="T117" fmla="*/ 3 h 149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499"/>
                  <a:gd name="T178" fmla="*/ 0 h 1497"/>
                  <a:gd name="T179" fmla="*/ 1499 w 1499"/>
                  <a:gd name="T180" fmla="*/ 1497 h 1497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499" h="1497">
                    <a:moveTo>
                      <a:pt x="1402" y="747"/>
                    </a:moveTo>
                    <a:lnTo>
                      <a:pt x="1398" y="815"/>
                    </a:lnTo>
                    <a:lnTo>
                      <a:pt x="1388" y="880"/>
                    </a:lnTo>
                    <a:lnTo>
                      <a:pt x="1372" y="945"/>
                    </a:lnTo>
                    <a:lnTo>
                      <a:pt x="1350" y="1006"/>
                    </a:lnTo>
                    <a:lnTo>
                      <a:pt x="1321" y="1063"/>
                    </a:lnTo>
                    <a:lnTo>
                      <a:pt x="1288" y="1119"/>
                    </a:lnTo>
                    <a:lnTo>
                      <a:pt x="1250" y="1171"/>
                    </a:lnTo>
                    <a:lnTo>
                      <a:pt x="1207" y="1218"/>
                    </a:lnTo>
                    <a:lnTo>
                      <a:pt x="1160" y="1260"/>
                    </a:lnTo>
                    <a:lnTo>
                      <a:pt x="1109" y="1300"/>
                    </a:lnTo>
                    <a:lnTo>
                      <a:pt x="1054" y="1333"/>
                    </a:lnTo>
                    <a:lnTo>
                      <a:pt x="995" y="1361"/>
                    </a:lnTo>
                    <a:lnTo>
                      <a:pt x="934" y="1384"/>
                    </a:lnTo>
                    <a:lnTo>
                      <a:pt x="871" y="1400"/>
                    </a:lnTo>
                    <a:lnTo>
                      <a:pt x="804" y="1409"/>
                    </a:lnTo>
                    <a:lnTo>
                      <a:pt x="736" y="1413"/>
                    </a:lnTo>
                    <a:lnTo>
                      <a:pt x="668" y="1409"/>
                    </a:lnTo>
                    <a:lnTo>
                      <a:pt x="601" y="1400"/>
                    </a:lnTo>
                    <a:lnTo>
                      <a:pt x="537" y="1383"/>
                    </a:lnTo>
                    <a:lnTo>
                      <a:pt x="476" y="1361"/>
                    </a:lnTo>
                    <a:lnTo>
                      <a:pt x="417" y="1333"/>
                    </a:lnTo>
                    <a:lnTo>
                      <a:pt x="362" y="1300"/>
                    </a:lnTo>
                    <a:lnTo>
                      <a:pt x="310" y="1260"/>
                    </a:lnTo>
                    <a:lnTo>
                      <a:pt x="263" y="1218"/>
                    </a:lnTo>
                    <a:lnTo>
                      <a:pt x="220" y="1171"/>
                    </a:lnTo>
                    <a:lnTo>
                      <a:pt x="181" y="1120"/>
                    </a:lnTo>
                    <a:lnTo>
                      <a:pt x="147" y="1065"/>
                    </a:lnTo>
                    <a:lnTo>
                      <a:pt x="120" y="1006"/>
                    </a:lnTo>
                    <a:lnTo>
                      <a:pt x="97" y="945"/>
                    </a:lnTo>
                    <a:lnTo>
                      <a:pt x="81" y="881"/>
                    </a:lnTo>
                    <a:lnTo>
                      <a:pt x="70" y="816"/>
                    </a:lnTo>
                    <a:lnTo>
                      <a:pt x="67" y="748"/>
                    </a:lnTo>
                    <a:lnTo>
                      <a:pt x="70" y="680"/>
                    </a:lnTo>
                    <a:lnTo>
                      <a:pt x="81" y="614"/>
                    </a:lnTo>
                    <a:lnTo>
                      <a:pt x="97" y="550"/>
                    </a:lnTo>
                    <a:lnTo>
                      <a:pt x="120" y="488"/>
                    </a:lnTo>
                    <a:lnTo>
                      <a:pt x="147" y="431"/>
                    </a:lnTo>
                    <a:lnTo>
                      <a:pt x="181" y="376"/>
                    </a:lnTo>
                    <a:lnTo>
                      <a:pt x="219" y="324"/>
                    </a:lnTo>
                    <a:lnTo>
                      <a:pt x="263" y="276"/>
                    </a:lnTo>
                    <a:lnTo>
                      <a:pt x="310" y="234"/>
                    </a:lnTo>
                    <a:lnTo>
                      <a:pt x="362" y="195"/>
                    </a:lnTo>
                    <a:lnTo>
                      <a:pt x="417" y="161"/>
                    </a:lnTo>
                    <a:lnTo>
                      <a:pt x="475" y="134"/>
                    </a:lnTo>
                    <a:lnTo>
                      <a:pt x="537" y="111"/>
                    </a:lnTo>
                    <a:lnTo>
                      <a:pt x="601" y="94"/>
                    </a:lnTo>
                    <a:lnTo>
                      <a:pt x="667" y="84"/>
                    </a:lnTo>
                    <a:lnTo>
                      <a:pt x="736" y="81"/>
                    </a:lnTo>
                    <a:lnTo>
                      <a:pt x="804" y="84"/>
                    </a:lnTo>
                    <a:lnTo>
                      <a:pt x="871" y="94"/>
                    </a:lnTo>
                    <a:lnTo>
                      <a:pt x="934" y="111"/>
                    </a:lnTo>
                    <a:lnTo>
                      <a:pt x="995" y="134"/>
                    </a:lnTo>
                    <a:lnTo>
                      <a:pt x="1054" y="161"/>
                    </a:lnTo>
                    <a:lnTo>
                      <a:pt x="1109" y="195"/>
                    </a:lnTo>
                    <a:lnTo>
                      <a:pt x="1160" y="234"/>
                    </a:lnTo>
                    <a:lnTo>
                      <a:pt x="1207" y="276"/>
                    </a:lnTo>
                    <a:lnTo>
                      <a:pt x="1251" y="324"/>
                    </a:lnTo>
                    <a:lnTo>
                      <a:pt x="1289" y="376"/>
                    </a:lnTo>
                    <a:lnTo>
                      <a:pt x="1322" y="430"/>
                    </a:lnTo>
                    <a:lnTo>
                      <a:pt x="1350" y="488"/>
                    </a:lnTo>
                    <a:lnTo>
                      <a:pt x="1372" y="550"/>
                    </a:lnTo>
                    <a:lnTo>
                      <a:pt x="1389" y="613"/>
                    </a:lnTo>
                    <a:lnTo>
                      <a:pt x="1398" y="679"/>
                    </a:lnTo>
                    <a:lnTo>
                      <a:pt x="1402" y="747"/>
                    </a:lnTo>
                    <a:close/>
                    <a:moveTo>
                      <a:pt x="0" y="750"/>
                    </a:moveTo>
                    <a:lnTo>
                      <a:pt x="3" y="674"/>
                    </a:lnTo>
                    <a:lnTo>
                      <a:pt x="15" y="599"/>
                    </a:lnTo>
                    <a:lnTo>
                      <a:pt x="33" y="528"/>
                    </a:lnTo>
                    <a:lnTo>
                      <a:pt x="59" y="459"/>
                    </a:lnTo>
                    <a:lnTo>
                      <a:pt x="90" y="393"/>
                    </a:lnTo>
                    <a:lnTo>
                      <a:pt x="127" y="332"/>
                    </a:lnTo>
                    <a:lnTo>
                      <a:pt x="170" y="274"/>
                    </a:lnTo>
                    <a:lnTo>
                      <a:pt x="219" y="220"/>
                    </a:lnTo>
                    <a:lnTo>
                      <a:pt x="272" y="172"/>
                    </a:lnTo>
                    <a:lnTo>
                      <a:pt x="328" y="129"/>
                    </a:lnTo>
                    <a:lnTo>
                      <a:pt x="390" y="91"/>
                    </a:lnTo>
                    <a:lnTo>
                      <a:pt x="456" y="59"/>
                    </a:lnTo>
                    <a:lnTo>
                      <a:pt x="524" y="33"/>
                    </a:lnTo>
                    <a:lnTo>
                      <a:pt x="597" y="15"/>
                    </a:lnTo>
                    <a:lnTo>
                      <a:pt x="670" y="3"/>
                    </a:lnTo>
                    <a:lnTo>
                      <a:pt x="748" y="0"/>
                    </a:lnTo>
                    <a:lnTo>
                      <a:pt x="787" y="1"/>
                    </a:lnTo>
                    <a:lnTo>
                      <a:pt x="825" y="3"/>
                    </a:lnTo>
                    <a:lnTo>
                      <a:pt x="862" y="9"/>
                    </a:lnTo>
                    <a:lnTo>
                      <a:pt x="898" y="15"/>
                    </a:lnTo>
                    <a:lnTo>
                      <a:pt x="935" y="24"/>
                    </a:lnTo>
                    <a:lnTo>
                      <a:pt x="971" y="33"/>
                    </a:lnTo>
                    <a:lnTo>
                      <a:pt x="1006" y="46"/>
                    </a:lnTo>
                    <a:lnTo>
                      <a:pt x="1040" y="59"/>
                    </a:lnTo>
                    <a:lnTo>
                      <a:pt x="1072" y="74"/>
                    </a:lnTo>
                    <a:lnTo>
                      <a:pt x="1106" y="91"/>
                    </a:lnTo>
                    <a:lnTo>
                      <a:pt x="1137" y="109"/>
                    </a:lnTo>
                    <a:lnTo>
                      <a:pt x="1167" y="129"/>
                    </a:lnTo>
                    <a:lnTo>
                      <a:pt x="1197" y="150"/>
                    </a:lnTo>
                    <a:lnTo>
                      <a:pt x="1224" y="172"/>
                    </a:lnTo>
                    <a:lnTo>
                      <a:pt x="1252" y="196"/>
                    </a:lnTo>
                    <a:lnTo>
                      <a:pt x="1279" y="220"/>
                    </a:lnTo>
                    <a:lnTo>
                      <a:pt x="1303" y="247"/>
                    </a:lnTo>
                    <a:lnTo>
                      <a:pt x="1327" y="273"/>
                    </a:lnTo>
                    <a:lnTo>
                      <a:pt x="1349" y="302"/>
                    </a:lnTo>
                    <a:lnTo>
                      <a:pt x="1370" y="331"/>
                    </a:lnTo>
                    <a:lnTo>
                      <a:pt x="1389" y="362"/>
                    </a:lnTo>
                    <a:lnTo>
                      <a:pt x="1408" y="393"/>
                    </a:lnTo>
                    <a:lnTo>
                      <a:pt x="1424" y="425"/>
                    </a:lnTo>
                    <a:lnTo>
                      <a:pt x="1439" y="459"/>
                    </a:lnTo>
                    <a:lnTo>
                      <a:pt x="1452" y="492"/>
                    </a:lnTo>
                    <a:lnTo>
                      <a:pt x="1464" y="526"/>
                    </a:lnTo>
                    <a:lnTo>
                      <a:pt x="1474" y="562"/>
                    </a:lnTo>
                    <a:lnTo>
                      <a:pt x="1482" y="599"/>
                    </a:lnTo>
                    <a:lnTo>
                      <a:pt x="1489" y="635"/>
                    </a:lnTo>
                    <a:lnTo>
                      <a:pt x="1494" y="673"/>
                    </a:lnTo>
                    <a:lnTo>
                      <a:pt x="1497" y="711"/>
                    </a:lnTo>
                    <a:lnTo>
                      <a:pt x="1499" y="749"/>
                    </a:lnTo>
                    <a:lnTo>
                      <a:pt x="1497" y="787"/>
                    </a:lnTo>
                    <a:lnTo>
                      <a:pt x="1494" y="825"/>
                    </a:lnTo>
                    <a:lnTo>
                      <a:pt x="1489" y="862"/>
                    </a:lnTo>
                    <a:lnTo>
                      <a:pt x="1482" y="899"/>
                    </a:lnTo>
                    <a:lnTo>
                      <a:pt x="1474" y="936"/>
                    </a:lnTo>
                    <a:lnTo>
                      <a:pt x="1464" y="970"/>
                    </a:lnTo>
                    <a:lnTo>
                      <a:pt x="1452" y="1005"/>
                    </a:lnTo>
                    <a:lnTo>
                      <a:pt x="1439" y="1039"/>
                    </a:lnTo>
                    <a:lnTo>
                      <a:pt x="1424" y="1073"/>
                    </a:lnTo>
                    <a:lnTo>
                      <a:pt x="1408" y="1105"/>
                    </a:lnTo>
                    <a:lnTo>
                      <a:pt x="1389" y="1136"/>
                    </a:lnTo>
                    <a:lnTo>
                      <a:pt x="1370" y="1166"/>
                    </a:lnTo>
                    <a:lnTo>
                      <a:pt x="1349" y="1195"/>
                    </a:lnTo>
                    <a:lnTo>
                      <a:pt x="1327" y="1224"/>
                    </a:lnTo>
                    <a:lnTo>
                      <a:pt x="1303" y="1250"/>
                    </a:lnTo>
                    <a:lnTo>
                      <a:pt x="1279" y="1277"/>
                    </a:lnTo>
                    <a:lnTo>
                      <a:pt x="1252" y="1302"/>
                    </a:lnTo>
                    <a:lnTo>
                      <a:pt x="1226" y="1325"/>
                    </a:lnTo>
                    <a:lnTo>
                      <a:pt x="1197" y="1347"/>
                    </a:lnTo>
                    <a:lnTo>
                      <a:pt x="1167" y="1368"/>
                    </a:lnTo>
                    <a:lnTo>
                      <a:pt x="1137" y="1387"/>
                    </a:lnTo>
                    <a:lnTo>
                      <a:pt x="1106" y="1406"/>
                    </a:lnTo>
                    <a:lnTo>
                      <a:pt x="1073" y="1422"/>
                    </a:lnTo>
                    <a:lnTo>
                      <a:pt x="1040" y="1437"/>
                    </a:lnTo>
                    <a:lnTo>
                      <a:pt x="1007" y="1451"/>
                    </a:lnTo>
                    <a:lnTo>
                      <a:pt x="971" y="1462"/>
                    </a:lnTo>
                    <a:lnTo>
                      <a:pt x="935" y="1472"/>
                    </a:lnTo>
                    <a:lnTo>
                      <a:pt x="900" y="1480"/>
                    </a:lnTo>
                    <a:lnTo>
                      <a:pt x="863" y="1487"/>
                    </a:lnTo>
                    <a:lnTo>
                      <a:pt x="825" y="1492"/>
                    </a:lnTo>
                    <a:lnTo>
                      <a:pt x="787" y="1495"/>
                    </a:lnTo>
                    <a:lnTo>
                      <a:pt x="749" y="1497"/>
                    </a:lnTo>
                    <a:lnTo>
                      <a:pt x="710" y="1495"/>
                    </a:lnTo>
                    <a:lnTo>
                      <a:pt x="671" y="1492"/>
                    </a:lnTo>
                    <a:lnTo>
                      <a:pt x="635" y="1487"/>
                    </a:lnTo>
                    <a:lnTo>
                      <a:pt x="598" y="1480"/>
                    </a:lnTo>
                    <a:lnTo>
                      <a:pt x="561" y="1472"/>
                    </a:lnTo>
                    <a:lnTo>
                      <a:pt x="525" y="1462"/>
                    </a:lnTo>
                    <a:lnTo>
                      <a:pt x="491" y="1451"/>
                    </a:lnTo>
                    <a:lnTo>
                      <a:pt x="457" y="1437"/>
                    </a:lnTo>
                    <a:lnTo>
                      <a:pt x="424" y="1422"/>
                    </a:lnTo>
                    <a:lnTo>
                      <a:pt x="392" y="1406"/>
                    </a:lnTo>
                    <a:lnTo>
                      <a:pt x="360" y="1387"/>
                    </a:lnTo>
                    <a:lnTo>
                      <a:pt x="329" y="1368"/>
                    </a:lnTo>
                    <a:lnTo>
                      <a:pt x="301" y="1347"/>
                    </a:lnTo>
                    <a:lnTo>
                      <a:pt x="272" y="1325"/>
                    </a:lnTo>
                    <a:lnTo>
                      <a:pt x="245" y="1302"/>
                    </a:lnTo>
                    <a:lnTo>
                      <a:pt x="219" y="1277"/>
                    </a:lnTo>
                    <a:lnTo>
                      <a:pt x="195" y="1251"/>
                    </a:lnTo>
                    <a:lnTo>
                      <a:pt x="172" y="1224"/>
                    </a:lnTo>
                    <a:lnTo>
                      <a:pt x="149" y="1196"/>
                    </a:lnTo>
                    <a:lnTo>
                      <a:pt x="128" y="1166"/>
                    </a:lnTo>
                    <a:lnTo>
                      <a:pt x="108" y="1136"/>
                    </a:lnTo>
                    <a:lnTo>
                      <a:pt x="91" y="1105"/>
                    </a:lnTo>
                    <a:lnTo>
                      <a:pt x="74" y="1073"/>
                    </a:lnTo>
                    <a:lnTo>
                      <a:pt x="59" y="1040"/>
                    </a:lnTo>
                    <a:lnTo>
                      <a:pt x="46" y="1006"/>
                    </a:lnTo>
                    <a:lnTo>
                      <a:pt x="35" y="971"/>
                    </a:lnTo>
                    <a:lnTo>
                      <a:pt x="24" y="937"/>
                    </a:lnTo>
                    <a:lnTo>
                      <a:pt x="15" y="900"/>
                    </a:lnTo>
                    <a:lnTo>
                      <a:pt x="9" y="863"/>
                    </a:lnTo>
                    <a:lnTo>
                      <a:pt x="5" y="826"/>
                    </a:lnTo>
                    <a:lnTo>
                      <a:pt x="1" y="788"/>
                    </a:lnTo>
                    <a:lnTo>
                      <a:pt x="0" y="750"/>
                    </a:lnTo>
                    <a:close/>
                  </a:path>
                </a:pathLst>
              </a:custGeom>
              <a:solidFill>
                <a:srgbClr val="919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7" name="Freeform 2324">
                <a:extLst>
                  <a:ext uri="{FF2B5EF4-FFF2-40B4-BE49-F238E27FC236}">
                    <a16:creationId xmlns:a16="http://schemas.microsoft.com/office/drawing/2014/main" id="{75FBBA29-DF3B-4B61-869D-EFABA70A152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39" y="2508"/>
                <a:ext cx="744" cy="742"/>
              </a:xfrm>
              <a:custGeom>
                <a:avLst/>
                <a:gdLst>
                  <a:gd name="T0" fmla="*/ 5 w 1489"/>
                  <a:gd name="T1" fmla="*/ 3 h 1485"/>
                  <a:gd name="T2" fmla="*/ 5 w 1489"/>
                  <a:gd name="T3" fmla="*/ 4 h 1485"/>
                  <a:gd name="T4" fmla="*/ 4 w 1489"/>
                  <a:gd name="T5" fmla="*/ 4 h 1485"/>
                  <a:gd name="T6" fmla="*/ 4 w 1489"/>
                  <a:gd name="T7" fmla="*/ 5 h 1485"/>
                  <a:gd name="T8" fmla="*/ 3 w 1489"/>
                  <a:gd name="T9" fmla="*/ 5 h 1485"/>
                  <a:gd name="T10" fmla="*/ 2 w 1489"/>
                  <a:gd name="T11" fmla="*/ 5 h 1485"/>
                  <a:gd name="T12" fmla="*/ 1 w 1489"/>
                  <a:gd name="T13" fmla="*/ 5 h 1485"/>
                  <a:gd name="T14" fmla="*/ 1 w 1489"/>
                  <a:gd name="T15" fmla="*/ 4 h 1485"/>
                  <a:gd name="T16" fmla="*/ 0 w 1489"/>
                  <a:gd name="T17" fmla="*/ 4 h 1485"/>
                  <a:gd name="T18" fmla="*/ 0 w 1489"/>
                  <a:gd name="T19" fmla="*/ 3 h 1485"/>
                  <a:gd name="T20" fmla="*/ 0 w 1489"/>
                  <a:gd name="T21" fmla="*/ 2 h 1485"/>
                  <a:gd name="T22" fmla="*/ 0 w 1489"/>
                  <a:gd name="T23" fmla="*/ 2 h 1485"/>
                  <a:gd name="T24" fmla="*/ 0 w 1489"/>
                  <a:gd name="T25" fmla="*/ 1 h 1485"/>
                  <a:gd name="T26" fmla="*/ 1 w 1489"/>
                  <a:gd name="T27" fmla="*/ 0 h 1485"/>
                  <a:gd name="T28" fmla="*/ 1 w 1489"/>
                  <a:gd name="T29" fmla="*/ 0 h 1485"/>
                  <a:gd name="T30" fmla="*/ 2 w 1489"/>
                  <a:gd name="T31" fmla="*/ 0 h 1485"/>
                  <a:gd name="T32" fmla="*/ 3 w 1489"/>
                  <a:gd name="T33" fmla="*/ 0 h 1485"/>
                  <a:gd name="T34" fmla="*/ 4 w 1489"/>
                  <a:gd name="T35" fmla="*/ 0 h 1485"/>
                  <a:gd name="T36" fmla="*/ 4 w 1489"/>
                  <a:gd name="T37" fmla="*/ 1 h 1485"/>
                  <a:gd name="T38" fmla="*/ 5 w 1489"/>
                  <a:gd name="T39" fmla="*/ 1 h 1485"/>
                  <a:gd name="T40" fmla="*/ 5 w 1489"/>
                  <a:gd name="T41" fmla="*/ 2 h 1485"/>
                  <a:gd name="T42" fmla="*/ 0 w 1489"/>
                  <a:gd name="T43" fmla="*/ 2 h 1485"/>
                  <a:gd name="T44" fmla="*/ 0 w 1489"/>
                  <a:gd name="T45" fmla="*/ 2 h 1485"/>
                  <a:gd name="T46" fmla="*/ 0 w 1489"/>
                  <a:gd name="T47" fmla="*/ 1 h 1485"/>
                  <a:gd name="T48" fmla="*/ 1 w 1489"/>
                  <a:gd name="T49" fmla="*/ 0 h 1485"/>
                  <a:gd name="T50" fmla="*/ 1 w 1489"/>
                  <a:gd name="T51" fmla="*/ 0 h 1485"/>
                  <a:gd name="T52" fmla="*/ 2 w 1489"/>
                  <a:gd name="T53" fmla="*/ 0 h 1485"/>
                  <a:gd name="T54" fmla="*/ 3 w 1489"/>
                  <a:gd name="T55" fmla="*/ 0 h 1485"/>
                  <a:gd name="T56" fmla="*/ 4 w 1489"/>
                  <a:gd name="T57" fmla="*/ 0 h 1485"/>
                  <a:gd name="T58" fmla="*/ 4 w 1489"/>
                  <a:gd name="T59" fmla="*/ 0 h 1485"/>
                  <a:gd name="T60" fmla="*/ 5 w 1489"/>
                  <a:gd name="T61" fmla="*/ 1 h 1485"/>
                  <a:gd name="T62" fmla="*/ 5 w 1489"/>
                  <a:gd name="T63" fmla="*/ 2 h 1485"/>
                  <a:gd name="T64" fmla="*/ 5 w 1489"/>
                  <a:gd name="T65" fmla="*/ 3 h 1485"/>
                  <a:gd name="T66" fmla="*/ 5 w 1489"/>
                  <a:gd name="T67" fmla="*/ 4 h 1485"/>
                  <a:gd name="T68" fmla="*/ 5 w 1489"/>
                  <a:gd name="T69" fmla="*/ 4 h 1485"/>
                  <a:gd name="T70" fmla="*/ 4 w 1489"/>
                  <a:gd name="T71" fmla="*/ 5 h 1485"/>
                  <a:gd name="T72" fmla="*/ 3 w 1489"/>
                  <a:gd name="T73" fmla="*/ 5 h 1485"/>
                  <a:gd name="T74" fmla="*/ 2 w 1489"/>
                  <a:gd name="T75" fmla="*/ 5 h 1485"/>
                  <a:gd name="T76" fmla="*/ 2 w 1489"/>
                  <a:gd name="T77" fmla="*/ 5 h 1485"/>
                  <a:gd name="T78" fmla="*/ 1 w 1489"/>
                  <a:gd name="T79" fmla="*/ 5 h 1485"/>
                  <a:gd name="T80" fmla="*/ 0 w 1489"/>
                  <a:gd name="T81" fmla="*/ 4 h 1485"/>
                  <a:gd name="T82" fmla="*/ 0 w 1489"/>
                  <a:gd name="T83" fmla="*/ 4 h 1485"/>
                  <a:gd name="T84" fmla="*/ 0 w 1489"/>
                  <a:gd name="T85" fmla="*/ 3 h 148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489"/>
                  <a:gd name="T130" fmla="*/ 0 h 1485"/>
                  <a:gd name="T131" fmla="*/ 1489 w 1489"/>
                  <a:gd name="T132" fmla="*/ 1485 h 148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489" h="1485">
                    <a:moveTo>
                      <a:pt x="1401" y="741"/>
                    </a:moveTo>
                    <a:lnTo>
                      <a:pt x="1398" y="809"/>
                    </a:lnTo>
                    <a:lnTo>
                      <a:pt x="1387" y="875"/>
                    </a:lnTo>
                    <a:lnTo>
                      <a:pt x="1371" y="940"/>
                    </a:lnTo>
                    <a:lnTo>
                      <a:pt x="1348" y="1001"/>
                    </a:lnTo>
                    <a:lnTo>
                      <a:pt x="1320" y="1060"/>
                    </a:lnTo>
                    <a:lnTo>
                      <a:pt x="1286" y="1115"/>
                    </a:lnTo>
                    <a:lnTo>
                      <a:pt x="1248" y="1167"/>
                    </a:lnTo>
                    <a:lnTo>
                      <a:pt x="1204" y="1214"/>
                    </a:lnTo>
                    <a:lnTo>
                      <a:pt x="1157" y="1258"/>
                    </a:lnTo>
                    <a:lnTo>
                      <a:pt x="1105" y="1296"/>
                    </a:lnTo>
                    <a:lnTo>
                      <a:pt x="1050" y="1330"/>
                    </a:lnTo>
                    <a:lnTo>
                      <a:pt x="991" y="1358"/>
                    </a:lnTo>
                    <a:lnTo>
                      <a:pt x="929" y="1381"/>
                    </a:lnTo>
                    <a:lnTo>
                      <a:pt x="865" y="1397"/>
                    </a:lnTo>
                    <a:lnTo>
                      <a:pt x="799" y="1407"/>
                    </a:lnTo>
                    <a:lnTo>
                      <a:pt x="730" y="1410"/>
                    </a:lnTo>
                    <a:lnTo>
                      <a:pt x="660" y="1407"/>
                    </a:lnTo>
                    <a:lnTo>
                      <a:pt x="594" y="1396"/>
                    </a:lnTo>
                    <a:lnTo>
                      <a:pt x="529" y="1380"/>
                    </a:lnTo>
                    <a:lnTo>
                      <a:pt x="468" y="1358"/>
                    </a:lnTo>
                    <a:lnTo>
                      <a:pt x="409" y="1329"/>
                    </a:lnTo>
                    <a:lnTo>
                      <a:pt x="354" y="1296"/>
                    </a:lnTo>
                    <a:lnTo>
                      <a:pt x="302" y="1258"/>
                    </a:lnTo>
                    <a:lnTo>
                      <a:pt x="255" y="1214"/>
                    </a:lnTo>
                    <a:lnTo>
                      <a:pt x="211" y="1167"/>
                    </a:lnTo>
                    <a:lnTo>
                      <a:pt x="172" y="1115"/>
                    </a:lnTo>
                    <a:lnTo>
                      <a:pt x="139" y="1061"/>
                    </a:lnTo>
                    <a:lnTo>
                      <a:pt x="111" y="1002"/>
                    </a:lnTo>
                    <a:lnTo>
                      <a:pt x="88" y="940"/>
                    </a:lnTo>
                    <a:lnTo>
                      <a:pt x="71" y="877"/>
                    </a:lnTo>
                    <a:lnTo>
                      <a:pt x="60" y="810"/>
                    </a:lnTo>
                    <a:lnTo>
                      <a:pt x="57" y="742"/>
                    </a:lnTo>
                    <a:lnTo>
                      <a:pt x="60" y="674"/>
                    </a:lnTo>
                    <a:lnTo>
                      <a:pt x="71" y="607"/>
                    </a:lnTo>
                    <a:lnTo>
                      <a:pt x="87" y="544"/>
                    </a:lnTo>
                    <a:lnTo>
                      <a:pt x="110" y="481"/>
                    </a:lnTo>
                    <a:lnTo>
                      <a:pt x="137" y="423"/>
                    </a:lnTo>
                    <a:lnTo>
                      <a:pt x="172" y="367"/>
                    </a:lnTo>
                    <a:lnTo>
                      <a:pt x="210" y="317"/>
                    </a:lnTo>
                    <a:lnTo>
                      <a:pt x="254" y="268"/>
                    </a:lnTo>
                    <a:lnTo>
                      <a:pt x="301" y="226"/>
                    </a:lnTo>
                    <a:lnTo>
                      <a:pt x="353" y="186"/>
                    </a:lnTo>
                    <a:lnTo>
                      <a:pt x="408" y="153"/>
                    </a:lnTo>
                    <a:lnTo>
                      <a:pt x="467" y="124"/>
                    </a:lnTo>
                    <a:lnTo>
                      <a:pt x="529" y="102"/>
                    </a:lnTo>
                    <a:lnTo>
                      <a:pt x="594" y="85"/>
                    </a:lnTo>
                    <a:lnTo>
                      <a:pt x="660" y="75"/>
                    </a:lnTo>
                    <a:lnTo>
                      <a:pt x="730" y="71"/>
                    </a:lnTo>
                    <a:lnTo>
                      <a:pt x="799" y="75"/>
                    </a:lnTo>
                    <a:lnTo>
                      <a:pt x="864" y="85"/>
                    </a:lnTo>
                    <a:lnTo>
                      <a:pt x="929" y="101"/>
                    </a:lnTo>
                    <a:lnTo>
                      <a:pt x="991" y="124"/>
                    </a:lnTo>
                    <a:lnTo>
                      <a:pt x="1050" y="153"/>
                    </a:lnTo>
                    <a:lnTo>
                      <a:pt x="1105" y="186"/>
                    </a:lnTo>
                    <a:lnTo>
                      <a:pt x="1157" y="224"/>
                    </a:lnTo>
                    <a:lnTo>
                      <a:pt x="1204" y="268"/>
                    </a:lnTo>
                    <a:lnTo>
                      <a:pt x="1247" y="315"/>
                    </a:lnTo>
                    <a:lnTo>
                      <a:pt x="1286" y="367"/>
                    </a:lnTo>
                    <a:lnTo>
                      <a:pt x="1319" y="423"/>
                    </a:lnTo>
                    <a:lnTo>
                      <a:pt x="1348" y="481"/>
                    </a:lnTo>
                    <a:lnTo>
                      <a:pt x="1370" y="542"/>
                    </a:lnTo>
                    <a:lnTo>
                      <a:pt x="1387" y="606"/>
                    </a:lnTo>
                    <a:lnTo>
                      <a:pt x="1398" y="673"/>
                    </a:lnTo>
                    <a:lnTo>
                      <a:pt x="1401" y="741"/>
                    </a:lnTo>
                    <a:close/>
                    <a:moveTo>
                      <a:pt x="0" y="743"/>
                    </a:moveTo>
                    <a:lnTo>
                      <a:pt x="4" y="667"/>
                    </a:lnTo>
                    <a:lnTo>
                      <a:pt x="15" y="594"/>
                    </a:lnTo>
                    <a:lnTo>
                      <a:pt x="34" y="523"/>
                    </a:lnTo>
                    <a:lnTo>
                      <a:pt x="59" y="455"/>
                    </a:lnTo>
                    <a:lnTo>
                      <a:pt x="90" y="389"/>
                    </a:lnTo>
                    <a:lnTo>
                      <a:pt x="127" y="328"/>
                    </a:lnTo>
                    <a:lnTo>
                      <a:pt x="170" y="270"/>
                    </a:lnTo>
                    <a:lnTo>
                      <a:pt x="218" y="217"/>
                    </a:lnTo>
                    <a:lnTo>
                      <a:pt x="270" y="170"/>
                    </a:lnTo>
                    <a:lnTo>
                      <a:pt x="328" y="126"/>
                    </a:lnTo>
                    <a:lnTo>
                      <a:pt x="389" y="90"/>
                    </a:lnTo>
                    <a:lnTo>
                      <a:pt x="454" y="58"/>
                    </a:lnTo>
                    <a:lnTo>
                      <a:pt x="522" y="33"/>
                    </a:lnTo>
                    <a:lnTo>
                      <a:pt x="594" y="15"/>
                    </a:lnTo>
                    <a:lnTo>
                      <a:pt x="667" y="3"/>
                    </a:lnTo>
                    <a:lnTo>
                      <a:pt x="743" y="0"/>
                    </a:lnTo>
                    <a:lnTo>
                      <a:pt x="819" y="3"/>
                    </a:lnTo>
                    <a:lnTo>
                      <a:pt x="893" y="15"/>
                    </a:lnTo>
                    <a:lnTo>
                      <a:pt x="965" y="33"/>
                    </a:lnTo>
                    <a:lnTo>
                      <a:pt x="1034" y="57"/>
                    </a:lnTo>
                    <a:lnTo>
                      <a:pt x="1098" y="90"/>
                    </a:lnTo>
                    <a:lnTo>
                      <a:pt x="1159" y="126"/>
                    </a:lnTo>
                    <a:lnTo>
                      <a:pt x="1217" y="169"/>
                    </a:lnTo>
                    <a:lnTo>
                      <a:pt x="1270" y="217"/>
                    </a:lnTo>
                    <a:lnTo>
                      <a:pt x="1318" y="270"/>
                    </a:lnTo>
                    <a:lnTo>
                      <a:pt x="1361" y="328"/>
                    </a:lnTo>
                    <a:lnTo>
                      <a:pt x="1398" y="389"/>
                    </a:lnTo>
                    <a:lnTo>
                      <a:pt x="1430" y="454"/>
                    </a:lnTo>
                    <a:lnTo>
                      <a:pt x="1455" y="523"/>
                    </a:lnTo>
                    <a:lnTo>
                      <a:pt x="1474" y="593"/>
                    </a:lnTo>
                    <a:lnTo>
                      <a:pt x="1484" y="667"/>
                    </a:lnTo>
                    <a:lnTo>
                      <a:pt x="1489" y="743"/>
                    </a:lnTo>
                    <a:lnTo>
                      <a:pt x="1485" y="819"/>
                    </a:lnTo>
                    <a:lnTo>
                      <a:pt x="1474" y="891"/>
                    </a:lnTo>
                    <a:lnTo>
                      <a:pt x="1455" y="963"/>
                    </a:lnTo>
                    <a:lnTo>
                      <a:pt x="1430" y="1031"/>
                    </a:lnTo>
                    <a:lnTo>
                      <a:pt x="1399" y="1095"/>
                    </a:lnTo>
                    <a:lnTo>
                      <a:pt x="1361" y="1156"/>
                    </a:lnTo>
                    <a:lnTo>
                      <a:pt x="1318" y="1214"/>
                    </a:lnTo>
                    <a:lnTo>
                      <a:pt x="1271" y="1267"/>
                    </a:lnTo>
                    <a:lnTo>
                      <a:pt x="1218" y="1314"/>
                    </a:lnTo>
                    <a:lnTo>
                      <a:pt x="1160" y="1358"/>
                    </a:lnTo>
                    <a:lnTo>
                      <a:pt x="1099" y="1395"/>
                    </a:lnTo>
                    <a:lnTo>
                      <a:pt x="1034" y="1426"/>
                    </a:lnTo>
                    <a:lnTo>
                      <a:pt x="966" y="1451"/>
                    </a:lnTo>
                    <a:lnTo>
                      <a:pt x="894" y="1470"/>
                    </a:lnTo>
                    <a:lnTo>
                      <a:pt x="821" y="1481"/>
                    </a:lnTo>
                    <a:lnTo>
                      <a:pt x="745" y="1485"/>
                    </a:lnTo>
                    <a:lnTo>
                      <a:pt x="668" y="1481"/>
                    </a:lnTo>
                    <a:lnTo>
                      <a:pt x="594" y="1470"/>
                    </a:lnTo>
                    <a:lnTo>
                      <a:pt x="522" y="1451"/>
                    </a:lnTo>
                    <a:lnTo>
                      <a:pt x="454" y="1426"/>
                    </a:lnTo>
                    <a:lnTo>
                      <a:pt x="389" y="1395"/>
                    </a:lnTo>
                    <a:lnTo>
                      <a:pt x="328" y="1358"/>
                    </a:lnTo>
                    <a:lnTo>
                      <a:pt x="270" y="1315"/>
                    </a:lnTo>
                    <a:lnTo>
                      <a:pt x="217" y="1267"/>
                    </a:lnTo>
                    <a:lnTo>
                      <a:pt x="170" y="1214"/>
                    </a:lnTo>
                    <a:lnTo>
                      <a:pt x="127" y="1158"/>
                    </a:lnTo>
                    <a:lnTo>
                      <a:pt x="90" y="1097"/>
                    </a:lnTo>
                    <a:lnTo>
                      <a:pt x="58" y="1032"/>
                    </a:lnTo>
                    <a:lnTo>
                      <a:pt x="34" y="964"/>
                    </a:lnTo>
                    <a:lnTo>
                      <a:pt x="15" y="893"/>
                    </a:lnTo>
                    <a:lnTo>
                      <a:pt x="4" y="819"/>
                    </a:lnTo>
                    <a:lnTo>
                      <a:pt x="0" y="743"/>
                    </a:lnTo>
                    <a:close/>
                  </a:path>
                </a:pathLst>
              </a:custGeom>
              <a:solidFill>
                <a:srgbClr val="9E9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8" name="Freeform 2325">
                <a:extLst>
                  <a:ext uri="{FF2B5EF4-FFF2-40B4-BE49-F238E27FC236}">
                    <a16:creationId xmlns:a16="http://schemas.microsoft.com/office/drawing/2014/main" id="{401AF5BD-BB8A-4BE0-9DDB-34BEC16769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40" y="2510"/>
                <a:ext cx="739" cy="738"/>
              </a:xfrm>
              <a:custGeom>
                <a:avLst/>
                <a:gdLst>
                  <a:gd name="T0" fmla="*/ 6 w 1478"/>
                  <a:gd name="T1" fmla="*/ 4 h 1476"/>
                  <a:gd name="T2" fmla="*/ 6 w 1478"/>
                  <a:gd name="T3" fmla="*/ 5 h 1476"/>
                  <a:gd name="T4" fmla="*/ 5 w 1478"/>
                  <a:gd name="T5" fmla="*/ 5 h 1476"/>
                  <a:gd name="T6" fmla="*/ 5 w 1478"/>
                  <a:gd name="T7" fmla="*/ 6 h 1476"/>
                  <a:gd name="T8" fmla="*/ 4 w 1478"/>
                  <a:gd name="T9" fmla="*/ 6 h 1476"/>
                  <a:gd name="T10" fmla="*/ 3 w 1478"/>
                  <a:gd name="T11" fmla="*/ 6 h 1476"/>
                  <a:gd name="T12" fmla="*/ 2 w 1478"/>
                  <a:gd name="T13" fmla="*/ 6 h 1476"/>
                  <a:gd name="T14" fmla="*/ 2 w 1478"/>
                  <a:gd name="T15" fmla="*/ 5 h 1476"/>
                  <a:gd name="T16" fmla="*/ 1 w 1478"/>
                  <a:gd name="T17" fmla="*/ 5 h 1476"/>
                  <a:gd name="T18" fmla="*/ 1 w 1478"/>
                  <a:gd name="T19" fmla="*/ 4 h 1476"/>
                  <a:gd name="T20" fmla="*/ 1 w 1478"/>
                  <a:gd name="T21" fmla="*/ 3 h 1476"/>
                  <a:gd name="T22" fmla="*/ 1 w 1478"/>
                  <a:gd name="T23" fmla="*/ 3 h 1476"/>
                  <a:gd name="T24" fmla="*/ 1 w 1478"/>
                  <a:gd name="T25" fmla="*/ 2 h 1476"/>
                  <a:gd name="T26" fmla="*/ 2 w 1478"/>
                  <a:gd name="T27" fmla="*/ 1 h 1476"/>
                  <a:gd name="T28" fmla="*/ 2 w 1478"/>
                  <a:gd name="T29" fmla="*/ 1 h 1476"/>
                  <a:gd name="T30" fmla="*/ 3 w 1478"/>
                  <a:gd name="T31" fmla="*/ 1 h 1476"/>
                  <a:gd name="T32" fmla="*/ 4 w 1478"/>
                  <a:gd name="T33" fmla="*/ 1 h 1476"/>
                  <a:gd name="T34" fmla="*/ 5 w 1478"/>
                  <a:gd name="T35" fmla="*/ 1 h 1476"/>
                  <a:gd name="T36" fmla="*/ 5 w 1478"/>
                  <a:gd name="T37" fmla="*/ 2 h 1476"/>
                  <a:gd name="T38" fmla="*/ 6 w 1478"/>
                  <a:gd name="T39" fmla="*/ 2 h 1476"/>
                  <a:gd name="T40" fmla="*/ 6 w 1478"/>
                  <a:gd name="T41" fmla="*/ 3 h 1476"/>
                  <a:gd name="T42" fmla="*/ 0 w 1478"/>
                  <a:gd name="T43" fmla="*/ 3 h 1476"/>
                  <a:gd name="T44" fmla="*/ 1 w 1478"/>
                  <a:gd name="T45" fmla="*/ 3 h 1476"/>
                  <a:gd name="T46" fmla="*/ 1 w 1478"/>
                  <a:gd name="T47" fmla="*/ 2 h 1476"/>
                  <a:gd name="T48" fmla="*/ 2 w 1478"/>
                  <a:gd name="T49" fmla="*/ 1 h 1476"/>
                  <a:gd name="T50" fmla="*/ 2 w 1478"/>
                  <a:gd name="T51" fmla="*/ 1 h 1476"/>
                  <a:gd name="T52" fmla="*/ 3 w 1478"/>
                  <a:gd name="T53" fmla="*/ 1 h 1476"/>
                  <a:gd name="T54" fmla="*/ 4 w 1478"/>
                  <a:gd name="T55" fmla="*/ 1 h 1476"/>
                  <a:gd name="T56" fmla="*/ 5 w 1478"/>
                  <a:gd name="T57" fmla="*/ 1 h 1476"/>
                  <a:gd name="T58" fmla="*/ 5 w 1478"/>
                  <a:gd name="T59" fmla="*/ 1 h 1476"/>
                  <a:gd name="T60" fmla="*/ 6 w 1478"/>
                  <a:gd name="T61" fmla="*/ 2 h 1476"/>
                  <a:gd name="T62" fmla="*/ 6 w 1478"/>
                  <a:gd name="T63" fmla="*/ 3 h 1476"/>
                  <a:gd name="T64" fmla="*/ 6 w 1478"/>
                  <a:gd name="T65" fmla="*/ 4 h 1476"/>
                  <a:gd name="T66" fmla="*/ 6 w 1478"/>
                  <a:gd name="T67" fmla="*/ 5 h 1476"/>
                  <a:gd name="T68" fmla="*/ 6 w 1478"/>
                  <a:gd name="T69" fmla="*/ 5 h 1476"/>
                  <a:gd name="T70" fmla="*/ 5 w 1478"/>
                  <a:gd name="T71" fmla="*/ 6 h 1476"/>
                  <a:gd name="T72" fmla="*/ 4 w 1478"/>
                  <a:gd name="T73" fmla="*/ 6 h 1476"/>
                  <a:gd name="T74" fmla="*/ 3 w 1478"/>
                  <a:gd name="T75" fmla="*/ 6 h 1476"/>
                  <a:gd name="T76" fmla="*/ 3 w 1478"/>
                  <a:gd name="T77" fmla="*/ 6 h 1476"/>
                  <a:gd name="T78" fmla="*/ 2 w 1478"/>
                  <a:gd name="T79" fmla="*/ 6 h 1476"/>
                  <a:gd name="T80" fmla="*/ 1 w 1478"/>
                  <a:gd name="T81" fmla="*/ 5 h 1476"/>
                  <a:gd name="T82" fmla="*/ 1 w 1478"/>
                  <a:gd name="T83" fmla="*/ 5 h 1476"/>
                  <a:gd name="T84" fmla="*/ 1 w 1478"/>
                  <a:gd name="T85" fmla="*/ 4 h 147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478"/>
                  <a:gd name="T130" fmla="*/ 0 h 1476"/>
                  <a:gd name="T131" fmla="*/ 1478 w 1478"/>
                  <a:gd name="T132" fmla="*/ 1476 h 147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478" h="1476">
                    <a:moveTo>
                      <a:pt x="1398" y="738"/>
                    </a:moveTo>
                    <a:lnTo>
                      <a:pt x="1395" y="806"/>
                    </a:lnTo>
                    <a:lnTo>
                      <a:pt x="1384" y="873"/>
                    </a:lnTo>
                    <a:lnTo>
                      <a:pt x="1367" y="937"/>
                    </a:lnTo>
                    <a:lnTo>
                      <a:pt x="1345" y="999"/>
                    </a:lnTo>
                    <a:lnTo>
                      <a:pt x="1316" y="1058"/>
                    </a:lnTo>
                    <a:lnTo>
                      <a:pt x="1283" y="1113"/>
                    </a:lnTo>
                    <a:lnTo>
                      <a:pt x="1244" y="1165"/>
                    </a:lnTo>
                    <a:lnTo>
                      <a:pt x="1200" y="1212"/>
                    </a:lnTo>
                    <a:lnTo>
                      <a:pt x="1153" y="1256"/>
                    </a:lnTo>
                    <a:lnTo>
                      <a:pt x="1101" y="1295"/>
                    </a:lnTo>
                    <a:lnTo>
                      <a:pt x="1045" y="1329"/>
                    </a:lnTo>
                    <a:lnTo>
                      <a:pt x="986" y="1358"/>
                    </a:lnTo>
                    <a:lnTo>
                      <a:pt x="924" y="1381"/>
                    </a:lnTo>
                    <a:lnTo>
                      <a:pt x="859" y="1397"/>
                    </a:lnTo>
                    <a:lnTo>
                      <a:pt x="792" y="1407"/>
                    </a:lnTo>
                    <a:lnTo>
                      <a:pt x="723" y="1411"/>
                    </a:lnTo>
                    <a:lnTo>
                      <a:pt x="654" y="1407"/>
                    </a:lnTo>
                    <a:lnTo>
                      <a:pt x="586" y="1397"/>
                    </a:lnTo>
                    <a:lnTo>
                      <a:pt x="522" y="1381"/>
                    </a:lnTo>
                    <a:lnTo>
                      <a:pt x="459" y="1358"/>
                    </a:lnTo>
                    <a:lnTo>
                      <a:pt x="401" y="1329"/>
                    </a:lnTo>
                    <a:lnTo>
                      <a:pt x="344" y="1295"/>
                    </a:lnTo>
                    <a:lnTo>
                      <a:pt x="292" y="1256"/>
                    </a:lnTo>
                    <a:lnTo>
                      <a:pt x="245" y="1214"/>
                    </a:lnTo>
                    <a:lnTo>
                      <a:pt x="201" y="1165"/>
                    </a:lnTo>
                    <a:lnTo>
                      <a:pt x="162" y="1113"/>
                    </a:lnTo>
                    <a:lnTo>
                      <a:pt x="129" y="1058"/>
                    </a:lnTo>
                    <a:lnTo>
                      <a:pt x="100" y="999"/>
                    </a:lnTo>
                    <a:lnTo>
                      <a:pt x="78" y="937"/>
                    </a:lnTo>
                    <a:lnTo>
                      <a:pt x="61" y="873"/>
                    </a:lnTo>
                    <a:lnTo>
                      <a:pt x="51" y="806"/>
                    </a:lnTo>
                    <a:lnTo>
                      <a:pt x="47" y="737"/>
                    </a:lnTo>
                    <a:lnTo>
                      <a:pt x="51" y="669"/>
                    </a:lnTo>
                    <a:lnTo>
                      <a:pt x="61" y="602"/>
                    </a:lnTo>
                    <a:lnTo>
                      <a:pt x="77" y="537"/>
                    </a:lnTo>
                    <a:lnTo>
                      <a:pt x="100" y="476"/>
                    </a:lnTo>
                    <a:lnTo>
                      <a:pt x="128" y="417"/>
                    </a:lnTo>
                    <a:lnTo>
                      <a:pt x="162" y="361"/>
                    </a:lnTo>
                    <a:lnTo>
                      <a:pt x="200" y="309"/>
                    </a:lnTo>
                    <a:lnTo>
                      <a:pt x="244" y="261"/>
                    </a:lnTo>
                    <a:lnTo>
                      <a:pt x="292" y="218"/>
                    </a:lnTo>
                    <a:lnTo>
                      <a:pt x="344" y="179"/>
                    </a:lnTo>
                    <a:lnTo>
                      <a:pt x="400" y="144"/>
                    </a:lnTo>
                    <a:lnTo>
                      <a:pt x="459" y="116"/>
                    </a:lnTo>
                    <a:lnTo>
                      <a:pt x="522" y="94"/>
                    </a:lnTo>
                    <a:lnTo>
                      <a:pt x="586" y="76"/>
                    </a:lnTo>
                    <a:lnTo>
                      <a:pt x="654" y="66"/>
                    </a:lnTo>
                    <a:lnTo>
                      <a:pt x="723" y="63"/>
                    </a:lnTo>
                    <a:lnTo>
                      <a:pt x="792" y="66"/>
                    </a:lnTo>
                    <a:lnTo>
                      <a:pt x="859" y="76"/>
                    </a:lnTo>
                    <a:lnTo>
                      <a:pt x="924" y="92"/>
                    </a:lnTo>
                    <a:lnTo>
                      <a:pt x="986" y="116"/>
                    </a:lnTo>
                    <a:lnTo>
                      <a:pt x="1045" y="144"/>
                    </a:lnTo>
                    <a:lnTo>
                      <a:pt x="1101" y="178"/>
                    </a:lnTo>
                    <a:lnTo>
                      <a:pt x="1153" y="217"/>
                    </a:lnTo>
                    <a:lnTo>
                      <a:pt x="1200" y="261"/>
                    </a:lnTo>
                    <a:lnTo>
                      <a:pt x="1244" y="309"/>
                    </a:lnTo>
                    <a:lnTo>
                      <a:pt x="1283" y="361"/>
                    </a:lnTo>
                    <a:lnTo>
                      <a:pt x="1316" y="416"/>
                    </a:lnTo>
                    <a:lnTo>
                      <a:pt x="1345" y="475"/>
                    </a:lnTo>
                    <a:lnTo>
                      <a:pt x="1367" y="537"/>
                    </a:lnTo>
                    <a:lnTo>
                      <a:pt x="1384" y="602"/>
                    </a:lnTo>
                    <a:lnTo>
                      <a:pt x="1395" y="669"/>
                    </a:lnTo>
                    <a:lnTo>
                      <a:pt x="1398" y="738"/>
                    </a:lnTo>
                    <a:close/>
                    <a:moveTo>
                      <a:pt x="0" y="740"/>
                    </a:moveTo>
                    <a:lnTo>
                      <a:pt x="3" y="665"/>
                    </a:lnTo>
                    <a:lnTo>
                      <a:pt x="15" y="591"/>
                    </a:lnTo>
                    <a:lnTo>
                      <a:pt x="33" y="521"/>
                    </a:lnTo>
                    <a:lnTo>
                      <a:pt x="57" y="453"/>
                    </a:lnTo>
                    <a:lnTo>
                      <a:pt x="89" y="389"/>
                    </a:lnTo>
                    <a:lnTo>
                      <a:pt x="125" y="328"/>
                    </a:lnTo>
                    <a:lnTo>
                      <a:pt x="168" y="271"/>
                    </a:lnTo>
                    <a:lnTo>
                      <a:pt x="215" y="218"/>
                    </a:lnTo>
                    <a:lnTo>
                      <a:pt x="268" y="171"/>
                    </a:lnTo>
                    <a:lnTo>
                      <a:pt x="325" y="128"/>
                    </a:lnTo>
                    <a:lnTo>
                      <a:pt x="386" y="90"/>
                    </a:lnTo>
                    <a:lnTo>
                      <a:pt x="450" y="59"/>
                    </a:lnTo>
                    <a:lnTo>
                      <a:pt x="518" y="34"/>
                    </a:lnTo>
                    <a:lnTo>
                      <a:pt x="590" y="15"/>
                    </a:lnTo>
                    <a:lnTo>
                      <a:pt x="663" y="5"/>
                    </a:lnTo>
                    <a:lnTo>
                      <a:pt x="739" y="0"/>
                    </a:lnTo>
                    <a:lnTo>
                      <a:pt x="814" y="4"/>
                    </a:lnTo>
                    <a:lnTo>
                      <a:pt x="888" y="15"/>
                    </a:lnTo>
                    <a:lnTo>
                      <a:pt x="958" y="34"/>
                    </a:lnTo>
                    <a:lnTo>
                      <a:pt x="1026" y="59"/>
                    </a:lnTo>
                    <a:lnTo>
                      <a:pt x="1091" y="90"/>
                    </a:lnTo>
                    <a:lnTo>
                      <a:pt x="1152" y="127"/>
                    </a:lnTo>
                    <a:lnTo>
                      <a:pt x="1208" y="170"/>
                    </a:lnTo>
                    <a:lnTo>
                      <a:pt x="1261" y="217"/>
                    </a:lnTo>
                    <a:lnTo>
                      <a:pt x="1308" y="270"/>
                    </a:lnTo>
                    <a:lnTo>
                      <a:pt x="1351" y="326"/>
                    </a:lnTo>
                    <a:lnTo>
                      <a:pt x="1388" y="387"/>
                    </a:lnTo>
                    <a:lnTo>
                      <a:pt x="1419" y="452"/>
                    </a:lnTo>
                    <a:lnTo>
                      <a:pt x="1444" y="520"/>
                    </a:lnTo>
                    <a:lnTo>
                      <a:pt x="1463" y="590"/>
                    </a:lnTo>
                    <a:lnTo>
                      <a:pt x="1474" y="664"/>
                    </a:lnTo>
                    <a:lnTo>
                      <a:pt x="1478" y="739"/>
                    </a:lnTo>
                    <a:lnTo>
                      <a:pt x="1474" y="814"/>
                    </a:lnTo>
                    <a:lnTo>
                      <a:pt x="1463" y="887"/>
                    </a:lnTo>
                    <a:lnTo>
                      <a:pt x="1444" y="958"/>
                    </a:lnTo>
                    <a:lnTo>
                      <a:pt x="1419" y="1025"/>
                    </a:lnTo>
                    <a:lnTo>
                      <a:pt x="1388" y="1089"/>
                    </a:lnTo>
                    <a:lnTo>
                      <a:pt x="1351" y="1150"/>
                    </a:lnTo>
                    <a:lnTo>
                      <a:pt x="1308" y="1207"/>
                    </a:lnTo>
                    <a:lnTo>
                      <a:pt x="1260" y="1260"/>
                    </a:lnTo>
                    <a:lnTo>
                      <a:pt x="1208" y="1307"/>
                    </a:lnTo>
                    <a:lnTo>
                      <a:pt x="1151" y="1350"/>
                    </a:lnTo>
                    <a:lnTo>
                      <a:pt x="1090" y="1386"/>
                    </a:lnTo>
                    <a:lnTo>
                      <a:pt x="1025" y="1417"/>
                    </a:lnTo>
                    <a:lnTo>
                      <a:pt x="957" y="1443"/>
                    </a:lnTo>
                    <a:lnTo>
                      <a:pt x="887" y="1461"/>
                    </a:lnTo>
                    <a:lnTo>
                      <a:pt x="813" y="1473"/>
                    </a:lnTo>
                    <a:lnTo>
                      <a:pt x="738" y="1476"/>
                    </a:lnTo>
                    <a:lnTo>
                      <a:pt x="662" y="1473"/>
                    </a:lnTo>
                    <a:lnTo>
                      <a:pt x="590" y="1461"/>
                    </a:lnTo>
                    <a:lnTo>
                      <a:pt x="518" y="1443"/>
                    </a:lnTo>
                    <a:lnTo>
                      <a:pt x="450" y="1417"/>
                    </a:lnTo>
                    <a:lnTo>
                      <a:pt x="386" y="1386"/>
                    </a:lnTo>
                    <a:lnTo>
                      <a:pt x="325" y="1350"/>
                    </a:lnTo>
                    <a:lnTo>
                      <a:pt x="268" y="1307"/>
                    </a:lnTo>
                    <a:lnTo>
                      <a:pt x="215" y="1260"/>
                    </a:lnTo>
                    <a:lnTo>
                      <a:pt x="168" y="1208"/>
                    </a:lnTo>
                    <a:lnTo>
                      <a:pt x="125" y="1151"/>
                    </a:lnTo>
                    <a:lnTo>
                      <a:pt x="89" y="1090"/>
                    </a:lnTo>
                    <a:lnTo>
                      <a:pt x="57" y="1026"/>
                    </a:lnTo>
                    <a:lnTo>
                      <a:pt x="33" y="959"/>
                    </a:lnTo>
                    <a:lnTo>
                      <a:pt x="15" y="887"/>
                    </a:lnTo>
                    <a:lnTo>
                      <a:pt x="3" y="815"/>
                    </a:lnTo>
                    <a:lnTo>
                      <a:pt x="0" y="740"/>
                    </a:lnTo>
                    <a:close/>
                  </a:path>
                </a:pathLst>
              </a:custGeom>
              <a:solidFill>
                <a:srgbClr val="AAA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9" name="Freeform 2326">
                <a:extLst>
                  <a:ext uri="{FF2B5EF4-FFF2-40B4-BE49-F238E27FC236}">
                    <a16:creationId xmlns:a16="http://schemas.microsoft.com/office/drawing/2014/main" id="{B5EAA3E4-8537-4DDF-9FCF-AA83846B881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42" y="2512"/>
                <a:ext cx="734" cy="734"/>
              </a:xfrm>
              <a:custGeom>
                <a:avLst/>
                <a:gdLst>
                  <a:gd name="T0" fmla="*/ 5 w 1469"/>
                  <a:gd name="T1" fmla="*/ 4 h 1467"/>
                  <a:gd name="T2" fmla="*/ 5 w 1469"/>
                  <a:gd name="T3" fmla="*/ 5 h 1467"/>
                  <a:gd name="T4" fmla="*/ 4 w 1469"/>
                  <a:gd name="T5" fmla="*/ 5 h 1467"/>
                  <a:gd name="T6" fmla="*/ 4 w 1469"/>
                  <a:gd name="T7" fmla="*/ 6 h 1467"/>
                  <a:gd name="T8" fmla="*/ 3 w 1469"/>
                  <a:gd name="T9" fmla="*/ 6 h 1467"/>
                  <a:gd name="T10" fmla="*/ 2 w 1469"/>
                  <a:gd name="T11" fmla="*/ 6 h 1467"/>
                  <a:gd name="T12" fmla="*/ 1 w 1469"/>
                  <a:gd name="T13" fmla="*/ 6 h 1467"/>
                  <a:gd name="T14" fmla="*/ 1 w 1469"/>
                  <a:gd name="T15" fmla="*/ 5 h 1467"/>
                  <a:gd name="T16" fmla="*/ 0 w 1469"/>
                  <a:gd name="T17" fmla="*/ 5 h 1467"/>
                  <a:gd name="T18" fmla="*/ 0 w 1469"/>
                  <a:gd name="T19" fmla="*/ 4 h 1467"/>
                  <a:gd name="T20" fmla="*/ 0 w 1469"/>
                  <a:gd name="T21" fmla="*/ 3 h 1467"/>
                  <a:gd name="T22" fmla="*/ 0 w 1469"/>
                  <a:gd name="T23" fmla="*/ 3 h 1467"/>
                  <a:gd name="T24" fmla="*/ 0 w 1469"/>
                  <a:gd name="T25" fmla="*/ 2 h 1467"/>
                  <a:gd name="T26" fmla="*/ 1 w 1469"/>
                  <a:gd name="T27" fmla="*/ 1 h 1467"/>
                  <a:gd name="T28" fmla="*/ 1 w 1469"/>
                  <a:gd name="T29" fmla="*/ 1 h 1467"/>
                  <a:gd name="T30" fmla="*/ 2 w 1469"/>
                  <a:gd name="T31" fmla="*/ 1 h 1467"/>
                  <a:gd name="T32" fmla="*/ 3 w 1469"/>
                  <a:gd name="T33" fmla="*/ 1 h 1467"/>
                  <a:gd name="T34" fmla="*/ 4 w 1469"/>
                  <a:gd name="T35" fmla="*/ 1 h 1467"/>
                  <a:gd name="T36" fmla="*/ 4 w 1469"/>
                  <a:gd name="T37" fmla="*/ 1 h 1467"/>
                  <a:gd name="T38" fmla="*/ 5 w 1469"/>
                  <a:gd name="T39" fmla="*/ 2 h 1467"/>
                  <a:gd name="T40" fmla="*/ 5 w 1469"/>
                  <a:gd name="T41" fmla="*/ 3 h 1467"/>
                  <a:gd name="T42" fmla="*/ 0 w 1469"/>
                  <a:gd name="T43" fmla="*/ 3 h 1467"/>
                  <a:gd name="T44" fmla="*/ 0 w 1469"/>
                  <a:gd name="T45" fmla="*/ 3 h 1467"/>
                  <a:gd name="T46" fmla="*/ 0 w 1469"/>
                  <a:gd name="T47" fmla="*/ 2 h 1467"/>
                  <a:gd name="T48" fmla="*/ 1 w 1469"/>
                  <a:gd name="T49" fmla="*/ 1 h 1467"/>
                  <a:gd name="T50" fmla="*/ 1 w 1469"/>
                  <a:gd name="T51" fmla="*/ 1 h 1467"/>
                  <a:gd name="T52" fmla="*/ 2 w 1469"/>
                  <a:gd name="T53" fmla="*/ 1 h 1467"/>
                  <a:gd name="T54" fmla="*/ 3 w 1469"/>
                  <a:gd name="T55" fmla="*/ 1 h 1467"/>
                  <a:gd name="T56" fmla="*/ 4 w 1469"/>
                  <a:gd name="T57" fmla="*/ 1 h 1467"/>
                  <a:gd name="T58" fmla="*/ 4 w 1469"/>
                  <a:gd name="T59" fmla="*/ 1 h 1467"/>
                  <a:gd name="T60" fmla="*/ 5 w 1469"/>
                  <a:gd name="T61" fmla="*/ 2 h 1467"/>
                  <a:gd name="T62" fmla="*/ 5 w 1469"/>
                  <a:gd name="T63" fmla="*/ 3 h 1467"/>
                  <a:gd name="T64" fmla="*/ 5 w 1469"/>
                  <a:gd name="T65" fmla="*/ 4 h 1467"/>
                  <a:gd name="T66" fmla="*/ 5 w 1469"/>
                  <a:gd name="T67" fmla="*/ 4 h 1467"/>
                  <a:gd name="T68" fmla="*/ 5 w 1469"/>
                  <a:gd name="T69" fmla="*/ 5 h 1467"/>
                  <a:gd name="T70" fmla="*/ 4 w 1469"/>
                  <a:gd name="T71" fmla="*/ 6 h 1467"/>
                  <a:gd name="T72" fmla="*/ 3 w 1469"/>
                  <a:gd name="T73" fmla="*/ 6 h 1467"/>
                  <a:gd name="T74" fmla="*/ 2 w 1469"/>
                  <a:gd name="T75" fmla="*/ 6 h 1467"/>
                  <a:gd name="T76" fmla="*/ 2 w 1469"/>
                  <a:gd name="T77" fmla="*/ 6 h 1467"/>
                  <a:gd name="T78" fmla="*/ 1 w 1469"/>
                  <a:gd name="T79" fmla="*/ 6 h 1467"/>
                  <a:gd name="T80" fmla="*/ 0 w 1469"/>
                  <a:gd name="T81" fmla="*/ 5 h 1467"/>
                  <a:gd name="T82" fmla="*/ 0 w 1469"/>
                  <a:gd name="T83" fmla="*/ 4 h 1467"/>
                  <a:gd name="T84" fmla="*/ 0 w 1469"/>
                  <a:gd name="T85" fmla="*/ 4 h 146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469"/>
                  <a:gd name="T130" fmla="*/ 0 h 1467"/>
                  <a:gd name="T131" fmla="*/ 1469 w 1469"/>
                  <a:gd name="T132" fmla="*/ 1467 h 146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469" h="1467">
                    <a:moveTo>
                      <a:pt x="1395" y="733"/>
                    </a:moveTo>
                    <a:lnTo>
                      <a:pt x="1392" y="802"/>
                    </a:lnTo>
                    <a:lnTo>
                      <a:pt x="1381" y="869"/>
                    </a:lnTo>
                    <a:lnTo>
                      <a:pt x="1364" y="933"/>
                    </a:lnTo>
                    <a:lnTo>
                      <a:pt x="1341" y="995"/>
                    </a:lnTo>
                    <a:lnTo>
                      <a:pt x="1313" y="1054"/>
                    </a:lnTo>
                    <a:lnTo>
                      <a:pt x="1279" y="1111"/>
                    </a:lnTo>
                    <a:lnTo>
                      <a:pt x="1240" y="1162"/>
                    </a:lnTo>
                    <a:lnTo>
                      <a:pt x="1197" y="1211"/>
                    </a:lnTo>
                    <a:lnTo>
                      <a:pt x="1149" y="1255"/>
                    </a:lnTo>
                    <a:lnTo>
                      <a:pt x="1097" y="1294"/>
                    </a:lnTo>
                    <a:lnTo>
                      <a:pt x="1040" y="1327"/>
                    </a:lnTo>
                    <a:lnTo>
                      <a:pt x="982" y="1356"/>
                    </a:lnTo>
                    <a:lnTo>
                      <a:pt x="920" y="1379"/>
                    </a:lnTo>
                    <a:lnTo>
                      <a:pt x="855" y="1396"/>
                    </a:lnTo>
                    <a:lnTo>
                      <a:pt x="787" y="1407"/>
                    </a:lnTo>
                    <a:lnTo>
                      <a:pt x="718" y="1410"/>
                    </a:lnTo>
                    <a:lnTo>
                      <a:pt x="648" y="1407"/>
                    </a:lnTo>
                    <a:lnTo>
                      <a:pt x="581" y="1396"/>
                    </a:lnTo>
                    <a:lnTo>
                      <a:pt x="515" y="1379"/>
                    </a:lnTo>
                    <a:lnTo>
                      <a:pt x="453" y="1356"/>
                    </a:lnTo>
                    <a:lnTo>
                      <a:pt x="393" y="1327"/>
                    </a:lnTo>
                    <a:lnTo>
                      <a:pt x="337" y="1294"/>
                    </a:lnTo>
                    <a:lnTo>
                      <a:pt x="285" y="1255"/>
                    </a:lnTo>
                    <a:lnTo>
                      <a:pt x="236" y="1211"/>
                    </a:lnTo>
                    <a:lnTo>
                      <a:pt x="193" y="1162"/>
                    </a:lnTo>
                    <a:lnTo>
                      <a:pt x="154" y="1111"/>
                    </a:lnTo>
                    <a:lnTo>
                      <a:pt x="120" y="1054"/>
                    </a:lnTo>
                    <a:lnTo>
                      <a:pt x="91" y="995"/>
                    </a:lnTo>
                    <a:lnTo>
                      <a:pt x="68" y="933"/>
                    </a:lnTo>
                    <a:lnTo>
                      <a:pt x="52" y="869"/>
                    </a:lnTo>
                    <a:lnTo>
                      <a:pt x="42" y="802"/>
                    </a:lnTo>
                    <a:lnTo>
                      <a:pt x="38" y="733"/>
                    </a:lnTo>
                    <a:lnTo>
                      <a:pt x="42" y="664"/>
                    </a:lnTo>
                    <a:lnTo>
                      <a:pt x="52" y="597"/>
                    </a:lnTo>
                    <a:lnTo>
                      <a:pt x="68" y="531"/>
                    </a:lnTo>
                    <a:lnTo>
                      <a:pt x="91" y="469"/>
                    </a:lnTo>
                    <a:lnTo>
                      <a:pt x="120" y="410"/>
                    </a:lnTo>
                    <a:lnTo>
                      <a:pt x="154" y="355"/>
                    </a:lnTo>
                    <a:lnTo>
                      <a:pt x="193" y="302"/>
                    </a:lnTo>
                    <a:lnTo>
                      <a:pt x="236" y="253"/>
                    </a:lnTo>
                    <a:lnTo>
                      <a:pt x="285" y="210"/>
                    </a:lnTo>
                    <a:lnTo>
                      <a:pt x="337" y="170"/>
                    </a:lnTo>
                    <a:lnTo>
                      <a:pt x="392" y="137"/>
                    </a:lnTo>
                    <a:lnTo>
                      <a:pt x="452" y="108"/>
                    </a:lnTo>
                    <a:lnTo>
                      <a:pt x="514" y="85"/>
                    </a:lnTo>
                    <a:lnTo>
                      <a:pt x="580" y="68"/>
                    </a:lnTo>
                    <a:lnTo>
                      <a:pt x="647" y="58"/>
                    </a:lnTo>
                    <a:lnTo>
                      <a:pt x="717" y="54"/>
                    </a:lnTo>
                    <a:lnTo>
                      <a:pt x="786" y="58"/>
                    </a:lnTo>
                    <a:lnTo>
                      <a:pt x="854" y="69"/>
                    </a:lnTo>
                    <a:lnTo>
                      <a:pt x="918" y="85"/>
                    </a:lnTo>
                    <a:lnTo>
                      <a:pt x="982" y="108"/>
                    </a:lnTo>
                    <a:lnTo>
                      <a:pt x="1040" y="137"/>
                    </a:lnTo>
                    <a:lnTo>
                      <a:pt x="1097" y="172"/>
                    </a:lnTo>
                    <a:lnTo>
                      <a:pt x="1149" y="211"/>
                    </a:lnTo>
                    <a:lnTo>
                      <a:pt x="1197" y="255"/>
                    </a:lnTo>
                    <a:lnTo>
                      <a:pt x="1241" y="303"/>
                    </a:lnTo>
                    <a:lnTo>
                      <a:pt x="1280" y="355"/>
                    </a:lnTo>
                    <a:lnTo>
                      <a:pt x="1313" y="410"/>
                    </a:lnTo>
                    <a:lnTo>
                      <a:pt x="1342" y="470"/>
                    </a:lnTo>
                    <a:lnTo>
                      <a:pt x="1365" y="532"/>
                    </a:lnTo>
                    <a:lnTo>
                      <a:pt x="1381" y="597"/>
                    </a:lnTo>
                    <a:lnTo>
                      <a:pt x="1392" y="664"/>
                    </a:lnTo>
                    <a:lnTo>
                      <a:pt x="1395" y="733"/>
                    </a:lnTo>
                    <a:close/>
                    <a:moveTo>
                      <a:pt x="0" y="734"/>
                    </a:moveTo>
                    <a:lnTo>
                      <a:pt x="4" y="659"/>
                    </a:lnTo>
                    <a:lnTo>
                      <a:pt x="15" y="588"/>
                    </a:lnTo>
                    <a:lnTo>
                      <a:pt x="33" y="517"/>
                    </a:lnTo>
                    <a:lnTo>
                      <a:pt x="57" y="450"/>
                    </a:lnTo>
                    <a:lnTo>
                      <a:pt x="88" y="386"/>
                    </a:lnTo>
                    <a:lnTo>
                      <a:pt x="125" y="326"/>
                    </a:lnTo>
                    <a:lnTo>
                      <a:pt x="166" y="270"/>
                    </a:lnTo>
                    <a:lnTo>
                      <a:pt x="213" y="217"/>
                    </a:lnTo>
                    <a:lnTo>
                      <a:pt x="266" y="169"/>
                    </a:lnTo>
                    <a:lnTo>
                      <a:pt x="323" y="127"/>
                    </a:lnTo>
                    <a:lnTo>
                      <a:pt x="383" y="90"/>
                    </a:lnTo>
                    <a:lnTo>
                      <a:pt x="447" y="59"/>
                    </a:lnTo>
                    <a:lnTo>
                      <a:pt x="515" y="34"/>
                    </a:lnTo>
                    <a:lnTo>
                      <a:pt x="585" y="16"/>
                    </a:lnTo>
                    <a:lnTo>
                      <a:pt x="658" y="5"/>
                    </a:lnTo>
                    <a:lnTo>
                      <a:pt x="734" y="0"/>
                    </a:lnTo>
                    <a:lnTo>
                      <a:pt x="809" y="3"/>
                    </a:lnTo>
                    <a:lnTo>
                      <a:pt x="881" y="15"/>
                    </a:lnTo>
                    <a:lnTo>
                      <a:pt x="952" y="33"/>
                    </a:lnTo>
                    <a:lnTo>
                      <a:pt x="1020" y="59"/>
                    </a:lnTo>
                    <a:lnTo>
                      <a:pt x="1083" y="90"/>
                    </a:lnTo>
                    <a:lnTo>
                      <a:pt x="1144" y="127"/>
                    </a:lnTo>
                    <a:lnTo>
                      <a:pt x="1201" y="168"/>
                    </a:lnTo>
                    <a:lnTo>
                      <a:pt x="1252" y="215"/>
                    </a:lnTo>
                    <a:lnTo>
                      <a:pt x="1300" y="268"/>
                    </a:lnTo>
                    <a:lnTo>
                      <a:pt x="1342" y="325"/>
                    </a:lnTo>
                    <a:lnTo>
                      <a:pt x="1379" y="385"/>
                    </a:lnTo>
                    <a:lnTo>
                      <a:pt x="1410" y="449"/>
                    </a:lnTo>
                    <a:lnTo>
                      <a:pt x="1436" y="516"/>
                    </a:lnTo>
                    <a:lnTo>
                      <a:pt x="1454" y="586"/>
                    </a:lnTo>
                    <a:lnTo>
                      <a:pt x="1465" y="658"/>
                    </a:lnTo>
                    <a:lnTo>
                      <a:pt x="1469" y="733"/>
                    </a:lnTo>
                    <a:lnTo>
                      <a:pt x="1465" y="808"/>
                    </a:lnTo>
                    <a:lnTo>
                      <a:pt x="1454" y="880"/>
                    </a:lnTo>
                    <a:lnTo>
                      <a:pt x="1436" y="950"/>
                    </a:lnTo>
                    <a:lnTo>
                      <a:pt x="1410" y="1018"/>
                    </a:lnTo>
                    <a:lnTo>
                      <a:pt x="1379" y="1082"/>
                    </a:lnTo>
                    <a:lnTo>
                      <a:pt x="1342" y="1143"/>
                    </a:lnTo>
                    <a:lnTo>
                      <a:pt x="1300" y="1199"/>
                    </a:lnTo>
                    <a:lnTo>
                      <a:pt x="1252" y="1251"/>
                    </a:lnTo>
                    <a:lnTo>
                      <a:pt x="1201" y="1298"/>
                    </a:lnTo>
                    <a:lnTo>
                      <a:pt x="1144" y="1341"/>
                    </a:lnTo>
                    <a:lnTo>
                      <a:pt x="1083" y="1378"/>
                    </a:lnTo>
                    <a:lnTo>
                      <a:pt x="1019" y="1409"/>
                    </a:lnTo>
                    <a:lnTo>
                      <a:pt x="952" y="1433"/>
                    </a:lnTo>
                    <a:lnTo>
                      <a:pt x="880" y="1452"/>
                    </a:lnTo>
                    <a:lnTo>
                      <a:pt x="808" y="1463"/>
                    </a:lnTo>
                    <a:lnTo>
                      <a:pt x="733" y="1467"/>
                    </a:lnTo>
                    <a:lnTo>
                      <a:pt x="658" y="1463"/>
                    </a:lnTo>
                    <a:lnTo>
                      <a:pt x="584" y="1452"/>
                    </a:lnTo>
                    <a:lnTo>
                      <a:pt x="514" y="1433"/>
                    </a:lnTo>
                    <a:lnTo>
                      <a:pt x="447" y="1409"/>
                    </a:lnTo>
                    <a:lnTo>
                      <a:pt x="383" y="1378"/>
                    </a:lnTo>
                    <a:lnTo>
                      <a:pt x="322" y="1341"/>
                    </a:lnTo>
                    <a:lnTo>
                      <a:pt x="265" y="1298"/>
                    </a:lnTo>
                    <a:lnTo>
                      <a:pt x="213" y="1251"/>
                    </a:lnTo>
                    <a:lnTo>
                      <a:pt x="166" y="1199"/>
                    </a:lnTo>
                    <a:lnTo>
                      <a:pt x="125" y="1143"/>
                    </a:lnTo>
                    <a:lnTo>
                      <a:pt x="88" y="1083"/>
                    </a:lnTo>
                    <a:lnTo>
                      <a:pt x="57" y="1018"/>
                    </a:lnTo>
                    <a:lnTo>
                      <a:pt x="33" y="952"/>
                    </a:lnTo>
                    <a:lnTo>
                      <a:pt x="15" y="881"/>
                    </a:lnTo>
                    <a:lnTo>
                      <a:pt x="4" y="809"/>
                    </a:lnTo>
                    <a:lnTo>
                      <a:pt x="0" y="734"/>
                    </a:lnTo>
                    <a:close/>
                  </a:path>
                </a:pathLst>
              </a:custGeom>
              <a:solidFill>
                <a:srgbClr val="B5B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0" name="Freeform 2327">
                <a:extLst>
                  <a:ext uri="{FF2B5EF4-FFF2-40B4-BE49-F238E27FC236}">
                    <a16:creationId xmlns:a16="http://schemas.microsoft.com/office/drawing/2014/main" id="{DA0075F4-0C35-4139-9CC4-9B829A300AD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43" y="2515"/>
                <a:ext cx="730" cy="728"/>
              </a:xfrm>
              <a:custGeom>
                <a:avLst/>
                <a:gdLst>
                  <a:gd name="T0" fmla="*/ 6 w 1459"/>
                  <a:gd name="T1" fmla="*/ 4 h 1455"/>
                  <a:gd name="T2" fmla="*/ 6 w 1459"/>
                  <a:gd name="T3" fmla="*/ 5 h 1455"/>
                  <a:gd name="T4" fmla="*/ 5 w 1459"/>
                  <a:gd name="T5" fmla="*/ 5 h 1455"/>
                  <a:gd name="T6" fmla="*/ 5 w 1459"/>
                  <a:gd name="T7" fmla="*/ 6 h 1455"/>
                  <a:gd name="T8" fmla="*/ 4 w 1459"/>
                  <a:gd name="T9" fmla="*/ 6 h 1455"/>
                  <a:gd name="T10" fmla="*/ 3 w 1459"/>
                  <a:gd name="T11" fmla="*/ 6 h 1455"/>
                  <a:gd name="T12" fmla="*/ 2 w 1459"/>
                  <a:gd name="T13" fmla="*/ 6 h 1455"/>
                  <a:gd name="T14" fmla="*/ 2 w 1459"/>
                  <a:gd name="T15" fmla="*/ 5 h 1455"/>
                  <a:gd name="T16" fmla="*/ 1 w 1459"/>
                  <a:gd name="T17" fmla="*/ 5 h 1455"/>
                  <a:gd name="T18" fmla="*/ 1 w 1459"/>
                  <a:gd name="T19" fmla="*/ 4 h 1455"/>
                  <a:gd name="T20" fmla="*/ 1 w 1459"/>
                  <a:gd name="T21" fmla="*/ 3 h 1455"/>
                  <a:gd name="T22" fmla="*/ 1 w 1459"/>
                  <a:gd name="T23" fmla="*/ 3 h 1455"/>
                  <a:gd name="T24" fmla="*/ 1 w 1459"/>
                  <a:gd name="T25" fmla="*/ 2 h 1455"/>
                  <a:gd name="T26" fmla="*/ 2 w 1459"/>
                  <a:gd name="T27" fmla="*/ 1 h 1455"/>
                  <a:gd name="T28" fmla="*/ 2 w 1459"/>
                  <a:gd name="T29" fmla="*/ 1 h 1455"/>
                  <a:gd name="T30" fmla="*/ 3 w 1459"/>
                  <a:gd name="T31" fmla="*/ 1 h 1455"/>
                  <a:gd name="T32" fmla="*/ 4 w 1459"/>
                  <a:gd name="T33" fmla="*/ 1 h 1455"/>
                  <a:gd name="T34" fmla="*/ 5 w 1459"/>
                  <a:gd name="T35" fmla="*/ 1 h 1455"/>
                  <a:gd name="T36" fmla="*/ 5 w 1459"/>
                  <a:gd name="T37" fmla="*/ 1 h 1455"/>
                  <a:gd name="T38" fmla="*/ 6 w 1459"/>
                  <a:gd name="T39" fmla="*/ 2 h 1455"/>
                  <a:gd name="T40" fmla="*/ 6 w 1459"/>
                  <a:gd name="T41" fmla="*/ 3 h 1455"/>
                  <a:gd name="T42" fmla="*/ 0 w 1459"/>
                  <a:gd name="T43" fmla="*/ 3 h 1455"/>
                  <a:gd name="T44" fmla="*/ 1 w 1459"/>
                  <a:gd name="T45" fmla="*/ 2 h 1455"/>
                  <a:gd name="T46" fmla="*/ 1 w 1459"/>
                  <a:gd name="T47" fmla="*/ 2 h 1455"/>
                  <a:gd name="T48" fmla="*/ 2 w 1459"/>
                  <a:gd name="T49" fmla="*/ 1 h 1455"/>
                  <a:gd name="T50" fmla="*/ 2 w 1459"/>
                  <a:gd name="T51" fmla="*/ 1 h 1455"/>
                  <a:gd name="T52" fmla="*/ 3 w 1459"/>
                  <a:gd name="T53" fmla="*/ 1 h 1455"/>
                  <a:gd name="T54" fmla="*/ 4 w 1459"/>
                  <a:gd name="T55" fmla="*/ 1 h 1455"/>
                  <a:gd name="T56" fmla="*/ 5 w 1459"/>
                  <a:gd name="T57" fmla="*/ 1 h 1455"/>
                  <a:gd name="T58" fmla="*/ 5 w 1459"/>
                  <a:gd name="T59" fmla="*/ 1 h 1455"/>
                  <a:gd name="T60" fmla="*/ 6 w 1459"/>
                  <a:gd name="T61" fmla="*/ 2 h 1455"/>
                  <a:gd name="T62" fmla="*/ 6 w 1459"/>
                  <a:gd name="T63" fmla="*/ 3 h 1455"/>
                  <a:gd name="T64" fmla="*/ 6 w 1459"/>
                  <a:gd name="T65" fmla="*/ 4 h 1455"/>
                  <a:gd name="T66" fmla="*/ 6 w 1459"/>
                  <a:gd name="T67" fmla="*/ 4 h 1455"/>
                  <a:gd name="T68" fmla="*/ 6 w 1459"/>
                  <a:gd name="T69" fmla="*/ 5 h 1455"/>
                  <a:gd name="T70" fmla="*/ 5 w 1459"/>
                  <a:gd name="T71" fmla="*/ 6 h 1455"/>
                  <a:gd name="T72" fmla="*/ 4 w 1459"/>
                  <a:gd name="T73" fmla="*/ 6 h 1455"/>
                  <a:gd name="T74" fmla="*/ 3 w 1459"/>
                  <a:gd name="T75" fmla="*/ 6 h 1455"/>
                  <a:gd name="T76" fmla="*/ 2 w 1459"/>
                  <a:gd name="T77" fmla="*/ 6 h 1455"/>
                  <a:gd name="T78" fmla="*/ 2 w 1459"/>
                  <a:gd name="T79" fmla="*/ 6 h 1455"/>
                  <a:gd name="T80" fmla="*/ 1 w 1459"/>
                  <a:gd name="T81" fmla="*/ 5 h 1455"/>
                  <a:gd name="T82" fmla="*/ 1 w 1459"/>
                  <a:gd name="T83" fmla="*/ 4 h 1455"/>
                  <a:gd name="T84" fmla="*/ 1 w 1459"/>
                  <a:gd name="T85" fmla="*/ 4 h 145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459"/>
                  <a:gd name="T130" fmla="*/ 0 h 1455"/>
                  <a:gd name="T131" fmla="*/ 1459 w 1459"/>
                  <a:gd name="T132" fmla="*/ 1455 h 145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459" h="1455">
                    <a:moveTo>
                      <a:pt x="1392" y="727"/>
                    </a:moveTo>
                    <a:lnTo>
                      <a:pt x="1389" y="796"/>
                    </a:lnTo>
                    <a:lnTo>
                      <a:pt x="1378" y="864"/>
                    </a:lnTo>
                    <a:lnTo>
                      <a:pt x="1362" y="928"/>
                    </a:lnTo>
                    <a:lnTo>
                      <a:pt x="1339" y="991"/>
                    </a:lnTo>
                    <a:lnTo>
                      <a:pt x="1310" y="1050"/>
                    </a:lnTo>
                    <a:lnTo>
                      <a:pt x="1277" y="1107"/>
                    </a:lnTo>
                    <a:lnTo>
                      <a:pt x="1238" y="1159"/>
                    </a:lnTo>
                    <a:lnTo>
                      <a:pt x="1194" y="1207"/>
                    </a:lnTo>
                    <a:lnTo>
                      <a:pt x="1146" y="1252"/>
                    </a:lnTo>
                    <a:lnTo>
                      <a:pt x="1093" y="1291"/>
                    </a:lnTo>
                    <a:lnTo>
                      <a:pt x="1037" y="1325"/>
                    </a:lnTo>
                    <a:lnTo>
                      <a:pt x="978" y="1353"/>
                    </a:lnTo>
                    <a:lnTo>
                      <a:pt x="914" y="1377"/>
                    </a:lnTo>
                    <a:lnTo>
                      <a:pt x="850" y="1394"/>
                    </a:lnTo>
                    <a:lnTo>
                      <a:pt x="782" y="1404"/>
                    </a:lnTo>
                    <a:lnTo>
                      <a:pt x="711" y="1408"/>
                    </a:lnTo>
                    <a:lnTo>
                      <a:pt x="641" y="1404"/>
                    </a:lnTo>
                    <a:lnTo>
                      <a:pt x="573" y="1394"/>
                    </a:lnTo>
                    <a:lnTo>
                      <a:pt x="508" y="1377"/>
                    </a:lnTo>
                    <a:lnTo>
                      <a:pt x="445" y="1353"/>
                    </a:lnTo>
                    <a:lnTo>
                      <a:pt x="386" y="1326"/>
                    </a:lnTo>
                    <a:lnTo>
                      <a:pt x="329" y="1291"/>
                    </a:lnTo>
                    <a:lnTo>
                      <a:pt x="277" y="1252"/>
                    </a:lnTo>
                    <a:lnTo>
                      <a:pt x="229" y="1208"/>
                    </a:lnTo>
                    <a:lnTo>
                      <a:pt x="184" y="1160"/>
                    </a:lnTo>
                    <a:lnTo>
                      <a:pt x="145" y="1107"/>
                    </a:lnTo>
                    <a:lnTo>
                      <a:pt x="110" y="1052"/>
                    </a:lnTo>
                    <a:lnTo>
                      <a:pt x="83" y="992"/>
                    </a:lnTo>
                    <a:lnTo>
                      <a:pt x="60" y="929"/>
                    </a:lnTo>
                    <a:lnTo>
                      <a:pt x="42" y="864"/>
                    </a:lnTo>
                    <a:lnTo>
                      <a:pt x="32" y="796"/>
                    </a:lnTo>
                    <a:lnTo>
                      <a:pt x="28" y="727"/>
                    </a:lnTo>
                    <a:lnTo>
                      <a:pt x="32" y="658"/>
                    </a:lnTo>
                    <a:lnTo>
                      <a:pt x="42" y="591"/>
                    </a:lnTo>
                    <a:lnTo>
                      <a:pt x="60" y="525"/>
                    </a:lnTo>
                    <a:lnTo>
                      <a:pt x="81" y="463"/>
                    </a:lnTo>
                    <a:lnTo>
                      <a:pt x="110" y="403"/>
                    </a:lnTo>
                    <a:lnTo>
                      <a:pt x="145" y="346"/>
                    </a:lnTo>
                    <a:lnTo>
                      <a:pt x="184" y="295"/>
                    </a:lnTo>
                    <a:lnTo>
                      <a:pt x="228" y="245"/>
                    </a:lnTo>
                    <a:lnTo>
                      <a:pt x="276" y="201"/>
                    </a:lnTo>
                    <a:lnTo>
                      <a:pt x="329" y="162"/>
                    </a:lnTo>
                    <a:lnTo>
                      <a:pt x="384" y="128"/>
                    </a:lnTo>
                    <a:lnTo>
                      <a:pt x="444" y="99"/>
                    </a:lnTo>
                    <a:lnTo>
                      <a:pt x="508" y="76"/>
                    </a:lnTo>
                    <a:lnTo>
                      <a:pt x="572" y="58"/>
                    </a:lnTo>
                    <a:lnTo>
                      <a:pt x="640" y="48"/>
                    </a:lnTo>
                    <a:lnTo>
                      <a:pt x="710" y="45"/>
                    </a:lnTo>
                    <a:lnTo>
                      <a:pt x="781" y="48"/>
                    </a:lnTo>
                    <a:lnTo>
                      <a:pt x="849" y="58"/>
                    </a:lnTo>
                    <a:lnTo>
                      <a:pt x="914" y="76"/>
                    </a:lnTo>
                    <a:lnTo>
                      <a:pt x="976" y="99"/>
                    </a:lnTo>
                    <a:lnTo>
                      <a:pt x="1036" y="128"/>
                    </a:lnTo>
                    <a:lnTo>
                      <a:pt x="1093" y="162"/>
                    </a:lnTo>
                    <a:lnTo>
                      <a:pt x="1145" y="201"/>
                    </a:lnTo>
                    <a:lnTo>
                      <a:pt x="1193" y="245"/>
                    </a:lnTo>
                    <a:lnTo>
                      <a:pt x="1238" y="293"/>
                    </a:lnTo>
                    <a:lnTo>
                      <a:pt x="1277" y="346"/>
                    </a:lnTo>
                    <a:lnTo>
                      <a:pt x="1310" y="403"/>
                    </a:lnTo>
                    <a:lnTo>
                      <a:pt x="1339" y="462"/>
                    </a:lnTo>
                    <a:lnTo>
                      <a:pt x="1362" y="525"/>
                    </a:lnTo>
                    <a:lnTo>
                      <a:pt x="1378" y="590"/>
                    </a:lnTo>
                    <a:lnTo>
                      <a:pt x="1389" y="658"/>
                    </a:lnTo>
                    <a:lnTo>
                      <a:pt x="1392" y="727"/>
                    </a:lnTo>
                    <a:close/>
                    <a:moveTo>
                      <a:pt x="0" y="728"/>
                    </a:moveTo>
                    <a:lnTo>
                      <a:pt x="3" y="654"/>
                    </a:lnTo>
                    <a:lnTo>
                      <a:pt x="15" y="583"/>
                    </a:lnTo>
                    <a:lnTo>
                      <a:pt x="32" y="512"/>
                    </a:lnTo>
                    <a:lnTo>
                      <a:pt x="57" y="446"/>
                    </a:lnTo>
                    <a:lnTo>
                      <a:pt x="87" y="382"/>
                    </a:lnTo>
                    <a:lnTo>
                      <a:pt x="124" y="322"/>
                    </a:lnTo>
                    <a:lnTo>
                      <a:pt x="166" y="266"/>
                    </a:lnTo>
                    <a:lnTo>
                      <a:pt x="213" y="214"/>
                    </a:lnTo>
                    <a:lnTo>
                      <a:pt x="265" y="167"/>
                    </a:lnTo>
                    <a:lnTo>
                      <a:pt x="321" y="125"/>
                    </a:lnTo>
                    <a:lnTo>
                      <a:pt x="381" y="88"/>
                    </a:lnTo>
                    <a:lnTo>
                      <a:pt x="444" y="57"/>
                    </a:lnTo>
                    <a:lnTo>
                      <a:pt x="512" y="33"/>
                    </a:lnTo>
                    <a:lnTo>
                      <a:pt x="582" y="15"/>
                    </a:lnTo>
                    <a:lnTo>
                      <a:pt x="655" y="3"/>
                    </a:lnTo>
                    <a:lnTo>
                      <a:pt x="730" y="0"/>
                    </a:lnTo>
                    <a:lnTo>
                      <a:pt x="805" y="3"/>
                    </a:lnTo>
                    <a:lnTo>
                      <a:pt x="876" y="15"/>
                    </a:lnTo>
                    <a:lnTo>
                      <a:pt x="946" y="32"/>
                    </a:lnTo>
                    <a:lnTo>
                      <a:pt x="1013" y="56"/>
                    </a:lnTo>
                    <a:lnTo>
                      <a:pt x="1077" y="87"/>
                    </a:lnTo>
                    <a:lnTo>
                      <a:pt x="1137" y="124"/>
                    </a:lnTo>
                    <a:lnTo>
                      <a:pt x="1193" y="166"/>
                    </a:lnTo>
                    <a:lnTo>
                      <a:pt x="1245" y="213"/>
                    </a:lnTo>
                    <a:lnTo>
                      <a:pt x="1292" y="265"/>
                    </a:lnTo>
                    <a:lnTo>
                      <a:pt x="1333" y="321"/>
                    </a:lnTo>
                    <a:lnTo>
                      <a:pt x="1370" y="381"/>
                    </a:lnTo>
                    <a:lnTo>
                      <a:pt x="1401" y="444"/>
                    </a:lnTo>
                    <a:lnTo>
                      <a:pt x="1426" y="511"/>
                    </a:lnTo>
                    <a:lnTo>
                      <a:pt x="1444" y="580"/>
                    </a:lnTo>
                    <a:lnTo>
                      <a:pt x="1456" y="653"/>
                    </a:lnTo>
                    <a:lnTo>
                      <a:pt x="1459" y="727"/>
                    </a:lnTo>
                    <a:lnTo>
                      <a:pt x="1456" y="800"/>
                    </a:lnTo>
                    <a:lnTo>
                      <a:pt x="1444" y="873"/>
                    </a:lnTo>
                    <a:lnTo>
                      <a:pt x="1426" y="942"/>
                    </a:lnTo>
                    <a:lnTo>
                      <a:pt x="1400" y="1009"/>
                    </a:lnTo>
                    <a:lnTo>
                      <a:pt x="1370" y="1072"/>
                    </a:lnTo>
                    <a:lnTo>
                      <a:pt x="1333" y="1132"/>
                    </a:lnTo>
                    <a:lnTo>
                      <a:pt x="1291" y="1189"/>
                    </a:lnTo>
                    <a:lnTo>
                      <a:pt x="1244" y="1241"/>
                    </a:lnTo>
                    <a:lnTo>
                      <a:pt x="1192" y="1288"/>
                    </a:lnTo>
                    <a:lnTo>
                      <a:pt x="1137" y="1330"/>
                    </a:lnTo>
                    <a:lnTo>
                      <a:pt x="1077" y="1366"/>
                    </a:lnTo>
                    <a:lnTo>
                      <a:pt x="1013" y="1397"/>
                    </a:lnTo>
                    <a:lnTo>
                      <a:pt x="946" y="1421"/>
                    </a:lnTo>
                    <a:lnTo>
                      <a:pt x="876" y="1440"/>
                    </a:lnTo>
                    <a:lnTo>
                      <a:pt x="805" y="1451"/>
                    </a:lnTo>
                    <a:lnTo>
                      <a:pt x="731" y="1455"/>
                    </a:lnTo>
                    <a:lnTo>
                      <a:pt x="656" y="1451"/>
                    </a:lnTo>
                    <a:lnTo>
                      <a:pt x="582" y="1440"/>
                    </a:lnTo>
                    <a:lnTo>
                      <a:pt x="512" y="1423"/>
                    </a:lnTo>
                    <a:lnTo>
                      <a:pt x="445" y="1397"/>
                    </a:lnTo>
                    <a:lnTo>
                      <a:pt x="381" y="1367"/>
                    </a:lnTo>
                    <a:lnTo>
                      <a:pt x="321" y="1330"/>
                    </a:lnTo>
                    <a:lnTo>
                      <a:pt x="265" y="1289"/>
                    </a:lnTo>
                    <a:lnTo>
                      <a:pt x="213" y="1242"/>
                    </a:lnTo>
                    <a:lnTo>
                      <a:pt x="166" y="1191"/>
                    </a:lnTo>
                    <a:lnTo>
                      <a:pt x="124" y="1135"/>
                    </a:lnTo>
                    <a:lnTo>
                      <a:pt x="87" y="1075"/>
                    </a:lnTo>
                    <a:lnTo>
                      <a:pt x="57" y="1011"/>
                    </a:lnTo>
                    <a:lnTo>
                      <a:pt x="33" y="944"/>
                    </a:lnTo>
                    <a:lnTo>
                      <a:pt x="15" y="874"/>
                    </a:lnTo>
                    <a:lnTo>
                      <a:pt x="3" y="803"/>
                    </a:lnTo>
                    <a:lnTo>
                      <a:pt x="0" y="728"/>
                    </a:lnTo>
                    <a:close/>
                  </a:path>
                </a:pathLst>
              </a:custGeom>
              <a:solidFill>
                <a:srgbClr val="C1C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1" name="Freeform 2328">
                <a:extLst>
                  <a:ext uri="{FF2B5EF4-FFF2-40B4-BE49-F238E27FC236}">
                    <a16:creationId xmlns:a16="http://schemas.microsoft.com/office/drawing/2014/main" id="{8B89F0C5-4679-4D03-A957-7501F625C88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46" y="2518"/>
                <a:ext cx="724" cy="723"/>
              </a:xfrm>
              <a:custGeom>
                <a:avLst/>
                <a:gdLst>
                  <a:gd name="T0" fmla="*/ 6 w 1448"/>
                  <a:gd name="T1" fmla="*/ 4 h 1445"/>
                  <a:gd name="T2" fmla="*/ 6 w 1448"/>
                  <a:gd name="T3" fmla="*/ 5 h 1445"/>
                  <a:gd name="T4" fmla="*/ 5 w 1448"/>
                  <a:gd name="T5" fmla="*/ 5 h 1445"/>
                  <a:gd name="T6" fmla="*/ 5 w 1448"/>
                  <a:gd name="T7" fmla="*/ 6 h 1445"/>
                  <a:gd name="T8" fmla="*/ 4 w 1448"/>
                  <a:gd name="T9" fmla="*/ 6 h 1445"/>
                  <a:gd name="T10" fmla="*/ 3 w 1448"/>
                  <a:gd name="T11" fmla="*/ 6 h 1445"/>
                  <a:gd name="T12" fmla="*/ 2 w 1448"/>
                  <a:gd name="T13" fmla="*/ 6 h 1445"/>
                  <a:gd name="T14" fmla="*/ 2 w 1448"/>
                  <a:gd name="T15" fmla="*/ 5 h 1445"/>
                  <a:gd name="T16" fmla="*/ 1 w 1448"/>
                  <a:gd name="T17" fmla="*/ 5 h 1445"/>
                  <a:gd name="T18" fmla="*/ 1 w 1448"/>
                  <a:gd name="T19" fmla="*/ 4 h 1445"/>
                  <a:gd name="T20" fmla="*/ 1 w 1448"/>
                  <a:gd name="T21" fmla="*/ 3 h 1445"/>
                  <a:gd name="T22" fmla="*/ 1 w 1448"/>
                  <a:gd name="T23" fmla="*/ 3 h 1445"/>
                  <a:gd name="T24" fmla="*/ 1 w 1448"/>
                  <a:gd name="T25" fmla="*/ 2 h 1445"/>
                  <a:gd name="T26" fmla="*/ 2 w 1448"/>
                  <a:gd name="T27" fmla="*/ 1 h 1445"/>
                  <a:gd name="T28" fmla="*/ 2 w 1448"/>
                  <a:gd name="T29" fmla="*/ 1 h 1445"/>
                  <a:gd name="T30" fmla="*/ 3 w 1448"/>
                  <a:gd name="T31" fmla="*/ 1 h 1445"/>
                  <a:gd name="T32" fmla="*/ 4 w 1448"/>
                  <a:gd name="T33" fmla="*/ 1 h 1445"/>
                  <a:gd name="T34" fmla="*/ 5 w 1448"/>
                  <a:gd name="T35" fmla="*/ 1 h 1445"/>
                  <a:gd name="T36" fmla="*/ 5 w 1448"/>
                  <a:gd name="T37" fmla="*/ 1 h 1445"/>
                  <a:gd name="T38" fmla="*/ 6 w 1448"/>
                  <a:gd name="T39" fmla="*/ 2 h 1445"/>
                  <a:gd name="T40" fmla="*/ 6 w 1448"/>
                  <a:gd name="T41" fmla="*/ 3 h 1445"/>
                  <a:gd name="T42" fmla="*/ 0 w 1448"/>
                  <a:gd name="T43" fmla="*/ 3 h 1445"/>
                  <a:gd name="T44" fmla="*/ 1 w 1448"/>
                  <a:gd name="T45" fmla="*/ 2 h 1445"/>
                  <a:gd name="T46" fmla="*/ 1 w 1448"/>
                  <a:gd name="T47" fmla="*/ 2 h 1445"/>
                  <a:gd name="T48" fmla="*/ 2 w 1448"/>
                  <a:gd name="T49" fmla="*/ 1 h 1445"/>
                  <a:gd name="T50" fmla="*/ 2 w 1448"/>
                  <a:gd name="T51" fmla="*/ 1 h 1445"/>
                  <a:gd name="T52" fmla="*/ 3 w 1448"/>
                  <a:gd name="T53" fmla="*/ 1 h 1445"/>
                  <a:gd name="T54" fmla="*/ 4 w 1448"/>
                  <a:gd name="T55" fmla="*/ 1 h 1445"/>
                  <a:gd name="T56" fmla="*/ 5 w 1448"/>
                  <a:gd name="T57" fmla="*/ 1 h 1445"/>
                  <a:gd name="T58" fmla="*/ 5 w 1448"/>
                  <a:gd name="T59" fmla="*/ 1 h 1445"/>
                  <a:gd name="T60" fmla="*/ 6 w 1448"/>
                  <a:gd name="T61" fmla="*/ 2 h 1445"/>
                  <a:gd name="T62" fmla="*/ 6 w 1448"/>
                  <a:gd name="T63" fmla="*/ 3 h 1445"/>
                  <a:gd name="T64" fmla="*/ 6 w 1448"/>
                  <a:gd name="T65" fmla="*/ 4 h 1445"/>
                  <a:gd name="T66" fmla="*/ 6 w 1448"/>
                  <a:gd name="T67" fmla="*/ 4 h 1445"/>
                  <a:gd name="T68" fmla="*/ 6 w 1448"/>
                  <a:gd name="T69" fmla="*/ 5 h 1445"/>
                  <a:gd name="T70" fmla="*/ 5 w 1448"/>
                  <a:gd name="T71" fmla="*/ 6 h 1445"/>
                  <a:gd name="T72" fmla="*/ 4 w 1448"/>
                  <a:gd name="T73" fmla="*/ 6 h 1445"/>
                  <a:gd name="T74" fmla="*/ 3 w 1448"/>
                  <a:gd name="T75" fmla="*/ 6 h 1445"/>
                  <a:gd name="T76" fmla="*/ 2 w 1448"/>
                  <a:gd name="T77" fmla="*/ 6 h 1445"/>
                  <a:gd name="T78" fmla="*/ 2 w 1448"/>
                  <a:gd name="T79" fmla="*/ 6 h 1445"/>
                  <a:gd name="T80" fmla="*/ 1 w 1448"/>
                  <a:gd name="T81" fmla="*/ 5 h 1445"/>
                  <a:gd name="T82" fmla="*/ 1 w 1448"/>
                  <a:gd name="T83" fmla="*/ 4 h 1445"/>
                  <a:gd name="T84" fmla="*/ 1 w 1448"/>
                  <a:gd name="T85" fmla="*/ 4 h 144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448"/>
                  <a:gd name="T130" fmla="*/ 0 h 1445"/>
                  <a:gd name="T131" fmla="*/ 1448 w 1448"/>
                  <a:gd name="T132" fmla="*/ 1445 h 144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448" h="1445">
                    <a:moveTo>
                      <a:pt x="1391" y="722"/>
                    </a:moveTo>
                    <a:lnTo>
                      <a:pt x="1387" y="791"/>
                    </a:lnTo>
                    <a:lnTo>
                      <a:pt x="1377" y="859"/>
                    </a:lnTo>
                    <a:lnTo>
                      <a:pt x="1359" y="924"/>
                    </a:lnTo>
                    <a:lnTo>
                      <a:pt x="1336" y="987"/>
                    </a:lnTo>
                    <a:lnTo>
                      <a:pt x="1308" y="1047"/>
                    </a:lnTo>
                    <a:lnTo>
                      <a:pt x="1273" y="1103"/>
                    </a:lnTo>
                    <a:lnTo>
                      <a:pt x="1234" y="1156"/>
                    </a:lnTo>
                    <a:lnTo>
                      <a:pt x="1190" y="1204"/>
                    </a:lnTo>
                    <a:lnTo>
                      <a:pt x="1141" y="1249"/>
                    </a:lnTo>
                    <a:lnTo>
                      <a:pt x="1089" y="1289"/>
                    </a:lnTo>
                    <a:lnTo>
                      <a:pt x="1031" y="1323"/>
                    </a:lnTo>
                    <a:lnTo>
                      <a:pt x="971" y="1352"/>
                    </a:lnTo>
                    <a:lnTo>
                      <a:pt x="909" y="1375"/>
                    </a:lnTo>
                    <a:lnTo>
                      <a:pt x="842" y="1392"/>
                    </a:lnTo>
                    <a:lnTo>
                      <a:pt x="774" y="1403"/>
                    </a:lnTo>
                    <a:lnTo>
                      <a:pt x="704" y="1406"/>
                    </a:lnTo>
                    <a:lnTo>
                      <a:pt x="634" y="1403"/>
                    </a:lnTo>
                    <a:lnTo>
                      <a:pt x="566" y="1392"/>
                    </a:lnTo>
                    <a:lnTo>
                      <a:pt x="500" y="1375"/>
                    </a:lnTo>
                    <a:lnTo>
                      <a:pt x="437" y="1352"/>
                    </a:lnTo>
                    <a:lnTo>
                      <a:pt x="377" y="1323"/>
                    </a:lnTo>
                    <a:lnTo>
                      <a:pt x="320" y="1289"/>
                    </a:lnTo>
                    <a:lnTo>
                      <a:pt x="267" y="1249"/>
                    </a:lnTo>
                    <a:lnTo>
                      <a:pt x="219" y="1206"/>
                    </a:lnTo>
                    <a:lnTo>
                      <a:pt x="174" y="1157"/>
                    </a:lnTo>
                    <a:lnTo>
                      <a:pt x="135" y="1104"/>
                    </a:lnTo>
                    <a:lnTo>
                      <a:pt x="102" y="1048"/>
                    </a:lnTo>
                    <a:lnTo>
                      <a:pt x="73" y="988"/>
                    </a:lnTo>
                    <a:lnTo>
                      <a:pt x="50" y="926"/>
                    </a:lnTo>
                    <a:lnTo>
                      <a:pt x="32" y="860"/>
                    </a:lnTo>
                    <a:lnTo>
                      <a:pt x="22" y="792"/>
                    </a:lnTo>
                    <a:lnTo>
                      <a:pt x="19" y="723"/>
                    </a:lnTo>
                    <a:lnTo>
                      <a:pt x="22" y="653"/>
                    </a:lnTo>
                    <a:lnTo>
                      <a:pt x="32" y="586"/>
                    </a:lnTo>
                    <a:lnTo>
                      <a:pt x="49" y="520"/>
                    </a:lnTo>
                    <a:lnTo>
                      <a:pt x="72" y="457"/>
                    </a:lnTo>
                    <a:lnTo>
                      <a:pt x="100" y="397"/>
                    </a:lnTo>
                    <a:lnTo>
                      <a:pt x="135" y="340"/>
                    </a:lnTo>
                    <a:lnTo>
                      <a:pt x="174" y="287"/>
                    </a:lnTo>
                    <a:lnTo>
                      <a:pt x="218" y="239"/>
                    </a:lnTo>
                    <a:lnTo>
                      <a:pt x="267" y="194"/>
                    </a:lnTo>
                    <a:lnTo>
                      <a:pt x="319" y="155"/>
                    </a:lnTo>
                    <a:lnTo>
                      <a:pt x="377" y="120"/>
                    </a:lnTo>
                    <a:lnTo>
                      <a:pt x="437" y="91"/>
                    </a:lnTo>
                    <a:lnTo>
                      <a:pt x="499" y="68"/>
                    </a:lnTo>
                    <a:lnTo>
                      <a:pt x="566" y="51"/>
                    </a:lnTo>
                    <a:lnTo>
                      <a:pt x="634" y="41"/>
                    </a:lnTo>
                    <a:lnTo>
                      <a:pt x="704" y="37"/>
                    </a:lnTo>
                    <a:lnTo>
                      <a:pt x="774" y="41"/>
                    </a:lnTo>
                    <a:lnTo>
                      <a:pt x="842" y="51"/>
                    </a:lnTo>
                    <a:lnTo>
                      <a:pt x="908" y="67"/>
                    </a:lnTo>
                    <a:lnTo>
                      <a:pt x="971" y="90"/>
                    </a:lnTo>
                    <a:lnTo>
                      <a:pt x="1031" y="119"/>
                    </a:lnTo>
                    <a:lnTo>
                      <a:pt x="1088" y="154"/>
                    </a:lnTo>
                    <a:lnTo>
                      <a:pt x="1141" y="194"/>
                    </a:lnTo>
                    <a:lnTo>
                      <a:pt x="1189" y="238"/>
                    </a:lnTo>
                    <a:lnTo>
                      <a:pt x="1233" y="286"/>
                    </a:lnTo>
                    <a:lnTo>
                      <a:pt x="1273" y="339"/>
                    </a:lnTo>
                    <a:lnTo>
                      <a:pt x="1308" y="396"/>
                    </a:lnTo>
                    <a:lnTo>
                      <a:pt x="1336" y="456"/>
                    </a:lnTo>
                    <a:lnTo>
                      <a:pt x="1359" y="519"/>
                    </a:lnTo>
                    <a:lnTo>
                      <a:pt x="1377" y="585"/>
                    </a:lnTo>
                    <a:lnTo>
                      <a:pt x="1387" y="651"/>
                    </a:lnTo>
                    <a:lnTo>
                      <a:pt x="1391" y="722"/>
                    </a:lnTo>
                    <a:close/>
                    <a:moveTo>
                      <a:pt x="0" y="723"/>
                    </a:moveTo>
                    <a:lnTo>
                      <a:pt x="4" y="649"/>
                    </a:lnTo>
                    <a:lnTo>
                      <a:pt x="15" y="578"/>
                    </a:lnTo>
                    <a:lnTo>
                      <a:pt x="32" y="509"/>
                    </a:lnTo>
                    <a:lnTo>
                      <a:pt x="57" y="443"/>
                    </a:lnTo>
                    <a:lnTo>
                      <a:pt x="87" y="380"/>
                    </a:lnTo>
                    <a:lnTo>
                      <a:pt x="123" y="320"/>
                    </a:lnTo>
                    <a:lnTo>
                      <a:pt x="165" y="264"/>
                    </a:lnTo>
                    <a:lnTo>
                      <a:pt x="211" y="212"/>
                    </a:lnTo>
                    <a:lnTo>
                      <a:pt x="263" y="166"/>
                    </a:lnTo>
                    <a:lnTo>
                      <a:pt x="318" y="125"/>
                    </a:lnTo>
                    <a:lnTo>
                      <a:pt x="378" y="88"/>
                    </a:lnTo>
                    <a:lnTo>
                      <a:pt x="441" y="58"/>
                    </a:lnTo>
                    <a:lnTo>
                      <a:pt x="508" y="33"/>
                    </a:lnTo>
                    <a:lnTo>
                      <a:pt x="577" y="15"/>
                    </a:lnTo>
                    <a:lnTo>
                      <a:pt x="650" y="4"/>
                    </a:lnTo>
                    <a:lnTo>
                      <a:pt x="725" y="0"/>
                    </a:lnTo>
                    <a:lnTo>
                      <a:pt x="798" y="4"/>
                    </a:lnTo>
                    <a:lnTo>
                      <a:pt x="870" y="15"/>
                    </a:lnTo>
                    <a:lnTo>
                      <a:pt x="939" y="33"/>
                    </a:lnTo>
                    <a:lnTo>
                      <a:pt x="1006" y="57"/>
                    </a:lnTo>
                    <a:lnTo>
                      <a:pt x="1069" y="88"/>
                    </a:lnTo>
                    <a:lnTo>
                      <a:pt x="1129" y="124"/>
                    </a:lnTo>
                    <a:lnTo>
                      <a:pt x="1184" y="166"/>
                    </a:lnTo>
                    <a:lnTo>
                      <a:pt x="1236" y="212"/>
                    </a:lnTo>
                    <a:lnTo>
                      <a:pt x="1282" y="264"/>
                    </a:lnTo>
                    <a:lnTo>
                      <a:pt x="1325" y="320"/>
                    </a:lnTo>
                    <a:lnTo>
                      <a:pt x="1361" y="378"/>
                    </a:lnTo>
                    <a:lnTo>
                      <a:pt x="1392" y="442"/>
                    </a:lnTo>
                    <a:lnTo>
                      <a:pt x="1416" y="507"/>
                    </a:lnTo>
                    <a:lnTo>
                      <a:pt x="1433" y="577"/>
                    </a:lnTo>
                    <a:lnTo>
                      <a:pt x="1445" y="648"/>
                    </a:lnTo>
                    <a:lnTo>
                      <a:pt x="1448" y="722"/>
                    </a:lnTo>
                    <a:lnTo>
                      <a:pt x="1445" y="795"/>
                    </a:lnTo>
                    <a:lnTo>
                      <a:pt x="1433" y="867"/>
                    </a:lnTo>
                    <a:lnTo>
                      <a:pt x="1416" y="936"/>
                    </a:lnTo>
                    <a:lnTo>
                      <a:pt x="1391" y="1003"/>
                    </a:lnTo>
                    <a:lnTo>
                      <a:pt x="1361" y="1066"/>
                    </a:lnTo>
                    <a:lnTo>
                      <a:pt x="1324" y="1125"/>
                    </a:lnTo>
                    <a:lnTo>
                      <a:pt x="1282" y="1181"/>
                    </a:lnTo>
                    <a:lnTo>
                      <a:pt x="1235" y="1232"/>
                    </a:lnTo>
                    <a:lnTo>
                      <a:pt x="1184" y="1279"/>
                    </a:lnTo>
                    <a:lnTo>
                      <a:pt x="1128" y="1321"/>
                    </a:lnTo>
                    <a:lnTo>
                      <a:pt x="1069" y="1358"/>
                    </a:lnTo>
                    <a:lnTo>
                      <a:pt x="1006" y="1388"/>
                    </a:lnTo>
                    <a:lnTo>
                      <a:pt x="939" y="1412"/>
                    </a:lnTo>
                    <a:lnTo>
                      <a:pt x="870" y="1430"/>
                    </a:lnTo>
                    <a:lnTo>
                      <a:pt x="798" y="1442"/>
                    </a:lnTo>
                    <a:lnTo>
                      <a:pt x="725" y="1445"/>
                    </a:lnTo>
                    <a:lnTo>
                      <a:pt x="650" y="1442"/>
                    </a:lnTo>
                    <a:lnTo>
                      <a:pt x="577" y="1430"/>
                    </a:lnTo>
                    <a:lnTo>
                      <a:pt x="508" y="1413"/>
                    </a:lnTo>
                    <a:lnTo>
                      <a:pt x="441" y="1389"/>
                    </a:lnTo>
                    <a:lnTo>
                      <a:pt x="378" y="1358"/>
                    </a:lnTo>
                    <a:lnTo>
                      <a:pt x="318" y="1322"/>
                    </a:lnTo>
                    <a:lnTo>
                      <a:pt x="263" y="1281"/>
                    </a:lnTo>
                    <a:lnTo>
                      <a:pt x="211" y="1233"/>
                    </a:lnTo>
                    <a:lnTo>
                      <a:pt x="165" y="1183"/>
                    </a:lnTo>
                    <a:lnTo>
                      <a:pt x="123" y="1126"/>
                    </a:lnTo>
                    <a:lnTo>
                      <a:pt x="87" y="1067"/>
                    </a:lnTo>
                    <a:lnTo>
                      <a:pt x="57" y="1004"/>
                    </a:lnTo>
                    <a:lnTo>
                      <a:pt x="32" y="937"/>
                    </a:lnTo>
                    <a:lnTo>
                      <a:pt x="15" y="868"/>
                    </a:lnTo>
                    <a:lnTo>
                      <a:pt x="4" y="797"/>
                    </a:lnTo>
                    <a:lnTo>
                      <a:pt x="0" y="723"/>
                    </a:lnTo>
                    <a:close/>
                  </a:path>
                </a:pathLst>
              </a:custGeom>
              <a:solidFill>
                <a:srgbClr val="CEC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2" name="Freeform 2329">
                <a:extLst>
                  <a:ext uri="{FF2B5EF4-FFF2-40B4-BE49-F238E27FC236}">
                    <a16:creationId xmlns:a16="http://schemas.microsoft.com/office/drawing/2014/main" id="{7B58A2E9-428D-43F6-967B-9D85370AD85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47" y="2521"/>
                <a:ext cx="720" cy="717"/>
              </a:xfrm>
              <a:custGeom>
                <a:avLst/>
                <a:gdLst>
                  <a:gd name="T0" fmla="*/ 6 w 1438"/>
                  <a:gd name="T1" fmla="*/ 3 h 1436"/>
                  <a:gd name="T2" fmla="*/ 6 w 1438"/>
                  <a:gd name="T3" fmla="*/ 4 h 1436"/>
                  <a:gd name="T4" fmla="*/ 5 w 1438"/>
                  <a:gd name="T5" fmla="*/ 4 h 1436"/>
                  <a:gd name="T6" fmla="*/ 5 w 1438"/>
                  <a:gd name="T7" fmla="*/ 5 h 1436"/>
                  <a:gd name="T8" fmla="*/ 4 w 1438"/>
                  <a:gd name="T9" fmla="*/ 5 h 1436"/>
                  <a:gd name="T10" fmla="*/ 3 w 1438"/>
                  <a:gd name="T11" fmla="*/ 5 h 1436"/>
                  <a:gd name="T12" fmla="*/ 2 w 1438"/>
                  <a:gd name="T13" fmla="*/ 5 h 1436"/>
                  <a:gd name="T14" fmla="*/ 2 w 1438"/>
                  <a:gd name="T15" fmla="*/ 4 h 1436"/>
                  <a:gd name="T16" fmla="*/ 1 w 1438"/>
                  <a:gd name="T17" fmla="*/ 4 h 1436"/>
                  <a:gd name="T18" fmla="*/ 1 w 1438"/>
                  <a:gd name="T19" fmla="*/ 3 h 1436"/>
                  <a:gd name="T20" fmla="*/ 1 w 1438"/>
                  <a:gd name="T21" fmla="*/ 2 h 1436"/>
                  <a:gd name="T22" fmla="*/ 1 w 1438"/>
                  <a:gd name="T23" fmla="*/ 2 h 1436"/>
                  <a:gd name="T24" fmla="*/ 1 w 1438"/>
                  <a:gd name="T25" fmla="*/ 1 h 1436"/>
                  <a:gd name="T26" fmla="*/ 2 w 1438"/>
                  <a:gd name="T27" fmla="*/ 0 h 1436"/>
                  <a:gd name="T28" fmla="*/ 2 w 1438"/>
                  <a:gd name="T29" fmla="*/ 0 h 1436"/>
                  <a:gd name="T30" fmla="*/ 3 w 1438"/>
                  <a:gd name="T31" fmla="*/ 0 h 1436"/>
                  <a:gd name="T32" fmla="*/ 4 w 1438"/>
                  <a:gd name="T33" fmla="*/ 0 h 1436"/>
                  <a:gd name="T34" fmla="*/ 5 w 1438"/>
                  <a:gd name="T35" fmla="*/ 0 h 1436"/>
                  <a:gd name="T36" fmla="*/ 5 w 1438"/>
                  <a:gd name="T37" fmla="*/ 0 h 1436"/>
                  <a:gd name="T38" fmla="*/ 6 w 1438"/>
                  <a:gd name="T39" fmla="*/ 1 h 1436"/>
                  <a:gd name="T40" fmla="*/ 6 w 1438"/>
                  <a:gd name="T41" fmla="*/ 2 h 1436"/>
                  <a:gd name="T42" fmla="*/ 0 w 1438"/>
                  <a:gd name="T43" fmla="*/ 2 h 1436"/>
                  <a:gd name="T44" fmla="*/ 1 w 1438"/>
                  <a:gd name="T45" fmla="*/ 1 h 1436"/>
                  <a:gd name="T46" fmla="*/ 1 w 1438"/>
                  <a:gd name="T47" fmla="*/ 1 h 1436"/>
                  <a:gd name="T48" fmla="*/ 2 w 1438"/>
                  <a:gd name="T49" fmla="*/ 0 h 1436"/>
                  <a:gd name="T50" fmla="*/ 2 w 1438"/>
                  <a:gd name="T51" fmla="*/ 0 h 1436"/>
                  <a:gd name="T52" fmla="*/ 3 w 1438"/>
                  <a:gd name="T53" fmla="*/ 0 h 1436"/>
                  <a:gd name="T54" fmla="*/ 4 w 1438"/>
                  <a:gd name="T55" fmla="*/ 0 h 1436"/>
                  <a:gd name="T56" fmla="*/ 5 w 1438"/>
                  <a:gd name="T57" fmla="*/ 0 h 1436"/>
                  <a:gd name="T58" fmla="*/ 5 w 1438"/>
                  <a:gd name="T59" fmla="*/ 0 h 1436"/>
                  <a:gd name="T60" fmla="*/ 6 w 1438"/>
                  <a:gd name="T61" fmla="*/ 1 h 1436"/>
                  <a:gd name="T62" fmla="*/ 6 w 1438"/>
                  <a:gd name="T63" fmla="*/ 2 h 1436"/>
                  <a:gd name="T64" fmla="*/ 6 w 1438"/>
                  <a:gd name="T65" fmla="*/ 3 h 1436"/>
                  <a:gd name="T66" fmla="*/ 6 w 1438"/>
                  <a:gd name="T67" fmla="*/ 3 h 1436"/>
                  <a:gd name="T68" fmla="*/ 5 w 1438"/>
                  <a:gd name="T69" fmla="*/ 4 h 1436"/>
                  <a:gd name="T70" fmla="*/ 5 w 1438"/>
                  <a:gd name="T71" fmla="*/ 5 h 1436"/>
                  <a:gd name="T72" fmla="*/ 4 w 1438"/>
                  <a:gd name="T73" fmla="*/ 5 h 1436"/>
                  <a:gd name="T74" fmla="*/ 3 w 1438"/>
                  <a:gd name="T75" fmla="*/ 5 h 1436"/>
                  <a:gd name="T76" fmla="*/ 2 w 1438"/>
                  <a:gd name="T77" fmla="*/ 5 h 1436"/>
                  <a:gd name="T78" fmla="*/ 2 w 1438"/>
                  <a:gd name="T79" fmla="*/ 5 h 1436"/>
                  <a:gd name="T80" fmla="*/ 1 w 1438"/>
                  <a:gd name="T81" fmla="*/ 4 h 1436"/>
                  <a:gd name="T82" fmla="*/ 1 w 1438"/>
                  <a:gd name="T83" fmla="*/ 3 h 1436"/>
                  <a:gd name="T84" fmla="*/ 1 w 1438"/>
                  <a:gd name="T85" fmla="*/ 3 h 14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438"/>
                  <a:gd name="T130" fmla="*/ 0 h 1436"/>
                  <a:gd name="T131" fmla="*/ 1438 w 1438"/>
                  <a:gd name="T132" fmla="*/ 1436 h 14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438" h="1436">
                    <a:moveTo>
                      <a:pt x="1387" y="717"/>
                    </a:moveTo>
                    <a:lnTo>
                      <a:pt x="1383" y="787"/>
                    </a:lnTo>
                    <a:lnTo>
                      <a:pt x="1373" y="855"/>
                    </a:lnTo>
                    <a:lnTo>
                      <a:pt x="1355" y="921"/>
                    </a:lnTo>
                    <a:lnTo>
                      <a:pt x="1332" y="984"/>
                    </a:lnTo>
                    <a:lnTo>
                      <a:pt x="1304" y="1044"/>
                    </a:lnTo>
                    <a:lnTo>
                      <a:pt x="1269" y="1100"/>
                    </a:lnTo>
                    <a:lnTo>
                      <a:pt x="1230" y="1153"/>
                    </a:lnTo>
                    <a:lnTo>
                      <a:pt x="1185" y="1202"/>
                    </a:lnTo>
                    <a:lnTo>
                      <a:pt x="1137" y="1247"/>
                    </a:lnTo>
                    <a:lnTo>
                      <a:pt x="1084" y="1286"/>
                    </a:lnTo>
                    <a:lnTo>
                      <a:pt x="1026" y="1320"/>
                    </a:lnTo>
                    <a:lnTo>
                      <a:pt x="966" y="1349"/>
                    </a:lnTo>
                    <a:lnTo>
                      <a:pt x="903" y="1372"/>
                    </a:lnTo>
                    <a:lnTo>
                      <a:pt x="837" y="1390"/>
                    </a:lnTo>
                    <a:lnTo>
                      <a:pt x="768" y="1400"/>
                    </a:lnTo>
                    <a:lnTo>
                      <a:pt x="698" y="1403"/>
                    </a:lnTo>
                    <a:lnTo>
                      <a:pt x="626" y="1400"/>
                    </a:lnTo>
                    <a:lnTo>
                      <a:pt x="558" y="1390"/>
                    </a:lnTo>
                    <a:lnTo>
                      <a:pt x="492" y="1373"/>
                    </a:lnTo>
                    <a:lnTo>
                      <a:pt x="428" y="1350"/>
                    </a:lnTo>
                    <a:lnTo>
                      <a:pt x="368" y="1322"/>
                    </a:lnTo>
                    <a:lnTo>
                      <a:pt x="311" y="1287"/>
                    </a:lnTo>
                    <a:lnTo>
                      <a:pt x="258" y="1247"/>
                    </a:lnTo>
                    <a:lnTo>
                      <a:pt x="209" y="1203"/>
                    </a:lnTo>
                    <a:lnTo>
                      <a:pt x="164" y="1155"/>
                    </a:lnTo>
                    <a:lnTo>
                      <a:pt x="125" y="1102"/>
                    </a:lnTo>
                    <a:lnTo>
                      <a:pt x="91" y="1045"/>
                    </a:lnTo>
                    <a:lnTo>
                      <a:pt x="62" y="984"/>
                    </a:lnTo>
                    <a:lnTo>
                      <a:pt x="39" y="922"/>
                    </a:lnTo>
                    <a:lnTo>
                      <a:pt x="22" y="856"/>
                    </a:lnTo>
                    <a:lnTo>
                      <a:pt x="11" y="788"/>
                    </a:lnTo>
                    <a:lnTo>
                      <a:pt x="8" y="718"/>
                    </a:lnTo>
                    <a:lnTo>
                      <a:pt x="11" y="648"/>
                    </a:lnTo>
                    <a:lnTo>
                      <a:pt x="22" y="580"/>
                    </a:lnTo>
                    <a:lnTo>
                      <a:pt x="38" y="514"/>
                    </a:lnTo>
                    <a:lnTo>
                      <a:pt x="61" y="451"/>
                    </a:lnTo>
                    <a:lnTo>
                      <a:pt x="90" y="389"/>
                    </a:lnTo>
                    <a:lnTo>
                      <a:pt x="124" y="333"/>
                    </a:lnTo>
                    <a:lnTo>
                      <a:pt x="164" y="280"/>
                    </a:lnTo>
                    <a:lnTo>
                      <a:pt x="208" y="230"/>
                    </a:lnTo>
                    <a:lnTo>
                      <a:pt x="258" y="187"/>
                    </a:lnTo>
                    <a:lnTo>
                      <a:pt x="311" y="146"/>
                    </a:lnTo>
                    <a:lnTo>
                      <a:pt x="367" y="112"/>
                    </a:lnTo>
                    <a:lnTo>
                      <a:pt x="428" y="83"/>
                    </a:lnTo>
                    <a:lnTo>
                      <a:pt x="492" y="59"/>
                    </a:lnTo>
                    <a:lnTo>
                      <a:pt x="558" y="43"/>
                    </a:lnTo>
                    <a:lnTo>
                      <a:pt x="626" y="31"/>
                    </a:lnTo>
                    <a:lnTo>
                      <a:pt x="698" y="28"/>
                    </a:lnTo>
                    <a:lnTo>
                      <a:pt x="768" y="31"/>
                    </a:lnTo>
                    <a:lnTo>
                      <a:pt x="837" y="42"/>
                    </a:lnTo>
                    <a:lnTo>
                      <a:pt x="904" y="59"/>
                    </a:lnTo>
                    <a:lnTo>
                      <a:pt x="967" y="82"/>
                    </a:lnTo>
                    <a:lnTo>
                      <a:pt x="1027" y="111"/>
                    </a:lnTo>
                    <a:lnTo>
                      <a:pt x="1084" y="145"/>
                    </a:lnTo>
                    <a:lnTo>
                      <a:pt x="1137" y="186"/>
                    </a:lnTo>
                    <a:lnTo>
                      <a:pt x="1186" y="230"/>
                    </a:lnTo>
                    <a:lnTo>
                      <a:pt x="1230" y="279"/>
                    </a:lnTo>
                    <a:lnTo>
                      <a:pt x="1270" y="332"/>
                    </a:lnTo>
                    <a:lnTo>
                      <a:pt x="1305" y="389"/>
                    </a:lnTo>
                    <a:lnTo>
                      <a:pt x="1334" y="449"/>
                    </a:lnTo>
                    <a:lnTo>
                      <a:pt x="1357" y="513"/>
                    </a:lnTo>
                    <a:lnTo>
                      <a:pt x="1373" y="578"/>
                    </a:lnTo>
                    <a:lnTo>
                      <a:pt x="1383" y="646"/>
                    </a:lnTo>
                    <a:lnTo>
                      <a:pt x="1387" y="717"/>
                    </a:lnTo>
                    <a:close/>
                    <a:moveTo>
                      <a:pt x="0" y="719"/>
                    </a:moveTo>
                    <a:lnTo>
                      <a:pt x="3" y="645"/>
                    </a:lnTo>
                    <a:lnTo>
                      <a:pt x="14" y="575"/>
                    </a:lnTo>
                    <a:lnTo>
                      <a:pt x="31" y="506"/>
                    </a:lnTo>
                    <a:lnTo>
                      <a:pt x="55" y="440"/>
                    </a:lnTo>
                    <a:lnTo>
                      <a:pt x="85" y="377"/>
                    </a:lnTo>
                    <a:lnTo>
                      <a:pt x="122" y="318"/>
                    </a:lnTo>
                    <a:lnTo>
                      <a:pt x="162" y="263"/>
                    </a:lnTo>
                    <a:lnTo>
                      <a:pt x="209" y="212"/>
                    </a:lnTo>
                    <a:lnTo>
                      <a:pt x="260" y="165"/>
                    </a:lnTo>
                    <a:lnTo>
                      <a:pt x="315" y="123"/>
                    </a:lnTo>
                    <a:lnTo>
                      <a:pt x="374" y="88"/>
                    </a:lnTo>
                    <a:lnTo>
                      <a:pt x="437" y="58"/>
                    </a:lnTo>
                    <a:lnTo>
                      <a:pt x="503" y="33"/>
                    </a:lnTo>
                    <a:lnTo>
                      <a:pt x="573" y="15"/>
                    </a:lnTo>
                    <a:lnTo>
                      <a:pt x="645" y="4"/>
                    </a:lnTo>
                    <a:lnTo>
                      <a:pt x="718" y="0"/>
                    </a:lnTo>
                    <a:lnTo>
                      <a:pt x="792" y="4"/>
                    </a:lnTo>
                    <a:lnTo>
                      <a:pt x="864" y="15"/>
                    </a:lnTo>
                    <a:lnTo>
                      <a:pt x="932" y="32"/>
                    </a:lnTo>
                    <a:lnTo>
                      <a:pt x="998" y="57"/>
                    </a:lnTo>
                    <a:lnTo>
                      <a:pt x="1061" y="88"/>
                    </a:lnTo>
                    <a:lnTo>
                      <a:pt x="1119" y="123"/>
                    </a:lnTo>
                    <a:lnTo>
                      <a:pt x="1175" y="165"/>
                    </a:lnTo>
                    <a:lnTo>
                      <a:pt x="1226" y="211"/>
                    </a:lnTo>
                    <a:lnTo>
                      <a:pt x="1272" y="263"/>
                    </a:lnTo>
                    <a:lnTo>
                      <a:pt x="1314" y="318"/>
                    </a:lnTo>
                    <a:lnTo>
                      <a:pt x="1350" y="377"/>
                    </a:lnTo>
                    <a:lnTo>
                      <a:pt x="1381" y="439"/>
                    </a:lnTo>
                    <a:lnTo>
                      <a:pt x="1405" y="506"/>
                    </a:lnTo>
                    <a:lnTo>
                      <a:pt x="1423" y="574"/>
                    </a:lnTo>
                    <a:lnTo>
                      <a:pt x="1434" y="645"/>
                    </a:lnTo>
                    <a:lnTo>
                      <a:pt x="1438" y="718"/>
                    </a:lnTo>
                    <a:lnTo>
                      <a:pt x="1435" y="792"/>
                    </a:lnTo>
                    <a:lnTo>
                      <a:pt x="1423" y="862"/>
                    </a:lnTo>
                    <a:lnTo>
                      <a:pt x="1405" y="931"/>
                    </a:lnTo>
                    <a:lnTo>
                      <a:pt x="1381" y="997"/>
                    </a:lnTo>
                    <a:lnTo>
                      <a:pt x="1351" y="1059"/>
                    </a:lnTo>
                    <a:lnTo>
                      <a:pt x="1314" y="1119"/>
                    </a:lnTo>
                    <a:lnTo>
                      <a:pt x="1272" y="1174"/>
                    </a:lnTo>
                    <a:lnTo>
                      <a:pt x="1226" y="1225"/>
                    </a:lnTo>
                    <a:lnTo>
                      <a:pt x="1175" y="1271"/>
                    </a:lnTo>
                    <a:lnTo>
                      <a:pt x="1119" y="1312"/>
                    </a:lnTo>
                    <a:lnTo>
                      <a:pt x="1061" y="1348"/>
                    </a:lnTo>
                    <a:lnTo>
                      <a:pt x="997" y="1378"/>
                    </a:lnTo>
                    <a:lnTo>
                      <a:pt x="932" y="1403"/>
                    </a:lnTo>
                    <a:lnTo>
                      <a:pt x="862" y="1421"/>
                    </a:lnTo>
                    <a:lnTo>
                      <a:pt x="792" y="1432"/>
                    </a:lnTo>
                    <a:lnTo>
                      <a:pt x="718" y="1436"/>
                    </a:lnTo>
                    <a:lnTo>
                      <a:pt x="645" y="1432"/>
                    </a:lnTo>
                    <a:lnTo>
                      <a:pt x="573" y="1421"/>
                    </a:lnTo>
                    <a:lnTo>
                      <a:pt x="504" y="1403"/>
                    </a:lnTo>
                    <a:lnTo>
                      <a:pt x="437" y="1379"/>
                    </a:lnTo>
                    <a:lnTo>
                      <a:pt x="375" y="1348"/>
                    </a:lnTo>
                    <a:lnTo>
                      <a:pt x="315" y="1312"/>
                    </a:lnTo>
                    <a:lnTo>
                      <a:pt x="260" y="1271"/>
                    </a:lnTo>
                    <a:lnTo>
                      <a:pt x="209" y="1225"/>
                    </a:lnTo>
                    <a:lnTo>
                      <a:pt x="163" y="1174"/>
                    </a:lnTo>
                    <a:lnTo>
                      <a:pt x="122" y="1119"/>
                    </a:lnTo>
                    <a:lnTo>
                      <a:pt x="86" y="1060"/>
                    </a:lnTo>
                    <a:lnTo>
                      <a:pt x="56" y="998"/>
                    </a:lnTo>
                    <a:lnTo>
                      <a:pt x="32" y="932"/>
                    </a:lnTo>
                    <a:lnTo>
                      <a:pt x="15" y="863"/>
                    </a:lnTo>
                    <a:lnTo>
                      <a:pt x="3" y="792"/>
                    </a:lnTo>
                    <a:lnTo>
                      <a:pt x="0" y="719"/>
                    </a:lnTo>
                    <a:close/>
                  </a:path>
                </a:pathLst>
              </a:custGeom>
              <a:solidFill>
                <a:srgbClr val="DB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3" name="Freeform 2330">
                <a:extLst>
                  <a:ext uri="{FF2B5EF4-FFF2-40B4-BE49-F238E27FC236}">
                    <a16:creationId xmlns:a16="http://schemas.microsoft.com/office/drawing/2014/main" id="{D778A3A3-4AB9-4FFB-ACC9-46E589CADC7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48" y="2523"/>
                <a:ext cx="715" cy="712"/>
              </a:xfrm>
              <a:custGeom>
                <a:avLst/>
                <a:gdLst>
                  <a:gd name="T0" fmla="*/ 6 w 1430"/>
                  <a:gd name="T1" fmla="*/ 3 h 1425"/>
                  <a:gd name="T2" fmla="*/ 6 w 1430"/>
                  <a:gd name="T3" fmla="*/ 4 h 1425"/>
                  <a:gd name="T4" fmla="*/ 5 w 1430"/>
                  <a:gd name="T5" fmla="*/ 4 h 1425"/>
                  <a:gd name="T6" fmla="*/ 4 w 1430"/>
                  <a:gd name="T7" fmla="*/ 5 h 1425"/>
                  <a:gd name="T8" fmla="*/ 4 w 1430"/>
                  <a:gd name="T9" fmla="*/ 5 h 1425"/>
                  <a:gd name="T10" fmla="*/ 3 w 1430"/>
                  <a:gd name="T11" fmla="*/ 5 h 1425"/>
                  <a:gd name="T12" fmla="*/ 2 w 1430"/>
                  <a:gd name="T13" fmla="*/ 5 h 1425"/>
                  <a:gd name="T14" fmla="*/ 1 w 1430"/>
                  <a:gd name="T15" fmla="*/ 4 h 1425"/>
                  <a:gd name="T16" fmla="*/ 1 w 1430"/>
                  <a:gd name="T17" fmla="*/ 4 h 1425"/>
                  <a:gd name="T18" fmla="*/ 1 w 1430"/>
                  <a:gd name="T19" fmla="*/ 3 h 1425"/>
                  <a:gd name="T20" fmla="*/ 0 w 1430"/>
                  <a:gd name="T21" fmla="*/ 2 h 1425"/>
                  <a:gd name="T22" fmla="*/ 1 w 1430"/>
                  <a:gd name="T23" fmla="*/ 1 h 1425"/>
                  <a:gd name="T24" fmla="*/ 1 w 1430"/>
                  <a:gd name="T25" fmla="*/ 1 h 1425"/>
                  <a:gd name="T26" fmla="*/ 1 w 1430"/>
                  <a:gd name="T27" fmla="*/ 0 h 1425"/>
                  <a:gd name="T28" fmla="*/ 2 w 1430"/>
                  <a:gd name="T29" fmla="*/ 0 h 1425"/>
                  <a:gd name="T30" fmla="*/ 3 w 1430"/>
                  <a:gd name="T31" fmla="*/ 0 h 1425"/>
                  <a:gd name="T32" fmla="*/ 4 w 1430"/>
                  <a:gd name="T33" fmla="*/ 0 h 1425"/>
                  <a:gd name="T34" fmla="*/ 5 w 1430"/>
                  <a:gd name="T35" fmla="*/ 0 h 1425"/>
                  <a:gd name="T36" fmla="*/ 5 w 1430"/>
                  <a:gd name="T37" fmla="*/ 0 h 1425"/>
                  <a:gd name="T38" fmla="*/ 6 w 1430"/>
                  <a:gd name="T39" fmla="*/ 1 h 1425"/>
                  <a:gd name="T40" fmla="*/ 6 w 1430"/>
                  <a:gd name="T41" fmla="*/ 2 h 1425"/>
                  <a:gd name="T42" fmla="*/ 1 w 1430"/>
                  <a:gd name="T43" fmla="*/ 2 h 1425"/>
                  <a:gd name="T44" fmla="*/ 1 w 1430"/>
                  <a:gd name="T45" fmla="*/ 1 h 1425"/>
                  <a:gd name="T46" fmla="*/ 1 w 1430"/>
                  <a:gd name="T47" fmla="*/ 1 h 1425"/>
                  <a:gd name="T48" fmla="*/ 2 w 1430"/>
                  <a:gd name="T49" fmla="*/ 0 h 1425"/>
                  <a:gd name="T50" fmla="*/ 2 w 1430"/>
                  <a:gd name="T51" fmla="*/ 0 h 1425"/>
                  <a:gd name="T52" fmla="*/ 3 w 1430"/>
                  <a:gd name="T53" fmla="*/ 0 h 1425"/>
                  <a:gd name="T54" fmla="*/ 4 w 1430"/>
                  <a:gd name="T55" fmla="*/ 0 h 1425"/>
                  <a:gd name="T56" fmla="*/ 5 w 1430"/>
                  <a:gd name="T57" fmla="*/ 0 h 1425"/>
                  <a:gd name="T58" fmla="*/ 5 w 1430"/>
                  <a:gd name="T59" fmla="*/ 0 h 1425"/>
                  <a:gd name="T60" fmla="*/ 6 w 1430"/>
                  <a:gd name="T61" fmla="*/ 1 h 1425"/>
                  <a:gd name="T62" fmla="*/ 6 w 1430"/>
                  <a:gd name="T63" fmla="*/ 2 h 1425"/>
                  <a:gd name="T64" fmla="*/ 6 w 1430"/>
                  <a:gd name="T65" fmla="*/ 3 h 1425"/>
                  <a:gd name="T66" fmla="*/ 6 w 1430"/>
                  <a:gd name="T67" fmla="*/ 3 h 1425"/>
                  <a:gd name="T68" fmla="*/ 5 w 1430"/>
                  <a:gd name="T69" fmla="*/ 4 h 1425"/>
                  <a:gd name="T70" fmla="*/ 5 w 1430"/>
                  <a:gd name="T71" fmla="*/ 5 h 1425"/>
                  <a:gd name="T72" fmla="*/ 4 w 1430"/>
                  <a:gd name="T73" fmla="*/ 5 h 1425"/>
                  <a:gd name="T74" fmla="*/ 3 w 1430"/>
                  <a:gd name="T75" fmla="*/ 5 h 1425"/>
                  <a:gd name="T76" fmla="*/ 2 w 1430"/>
                  <a:gd name="T77" fmla="*/ 5 h 1425"/>
                  <a:gd name="T78" fmla="*/ 2 w 1430"/>
                  <a:gd name="T79" fmla="*/ 5 h 1425"/>
                  <a:gd name="T80" fmla="*/ 1 w 1430"/>
                  <a:gd name="T81" fmla="*/ 4 h 1425"/>
                  <a:gd name="T82" fmla="*/ 1 w 1430"/>
                  <a:gd name="T83" fmla="*/ 3 h 1425"/>
                  <a:gd name="T84" fmla="*/ 1 w 1430"/>
                  <a:gd name="T85" fmla="*/ 3 h 142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430"/>
                  <a:gd name="T130" fmla="*/ 0 h 1425"/>
                  <a:gd name="T131" fmla="*/ 1430 w 1430"/>
                  <a:gd name="T132" fmla="*/ 1425 h 142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430" h="1425">
                    <a:moveTo>
                      <a:pt x="1388" y="712"/>
                    </a:moveTo>
                    <a:lnTo>
                      <a:pt x="1384" y="782"/>
                    </a:lnTo>
                    <a:lnTo>
                      <a:pt x="1373" y="851"/>
                    </a:lnTo>
                    <a:lnTo>
                      <a:pt x="1356" y="917"/>
                    </a:lnTo>
                    <a:lnTo>
                      <a:pt x="1333" y="980"/>
                    </a:lnTo>
                    <a:lnTo>
                      <a:pt x="1303" y="1040"/>
                    </a:lnTo>
                    <a:lnTo>
                      <a:pt x="1268" y="1098"/>
                    </a:lnTo>
                    <a:lnTo>
                      <a:pt x="1229" y="1151"/>
                    </a:lnTo>
                    <a:lnTo>
                      <a:pt x="1184" y="1200"/>
                    </a:lnTo>
                    <a:lnTo>
                      <a:pt x="1134" y="1245"/>
                    </a:lnTo>
                    <a:lnTo>
                      <a:pt x="1081" y="1284"/>
                    </a:lnTo>
                    <a:lnTo>
                      <a:pt x="1024" y="1319"/>
                    </a:lnTo>
                    <a:lnTo>
                      <a:pt x="964" y="1349"/>
                    </a:lnTo>
                    <a:lnTo>
                      <a:pt x="901" y="1372"/>
                    </a:lnTo>
                    <a:lnTo>
                      <a:pt x="834" y="1389"/>
                    </a:lnTo>
                    <a:lnTo>
                      <a:pt x="765" y="1400"/>
                    </a:lnTo>
                    <a:lnTo>
                      <a:pt x="694" y="1403"/>
                    </a:lnTo>
                    <a:lnTo>
                      <a:pt x="623" y="1400"/>
                    </a:lnTo>
                    <a:lnTo>
                      <a:pt x="554" y="1389"/>
                    </a:lnTo>
                    <a:lnTo>
                      <a:pt x="487" y="1372"/>
                    </a:lnTo>
                    <a:lnTo>
                      <a:pt x="424" y="1349"/>
                    </a:lnTo>
                    <a:lnTo>
                      <a:pt x="363" y="1320"/>
                    </a:lnTo>
                    <a:lnTo>
                      <a:pt x="305" y="1284"/>
                    </a:lnTo>
                    <a:lnTo>
                      <a:pt x="252" y="1245"/>
                    </a:lnTo>
                    <a:lnTo>
                      <a:pt x="203" y="1200"/>
                    </a:lnTo>
                    <a:lnTo>
                      <a:pt x="158" y="1152"/>
                    </a:lnTo>
                    <a:lnTo>
                      <a:pt x="118" y="1099"/>
                    </a:lnTo>
                    <a:lnTo>
                      <a:pt x="84" y="1041"/>
                    </a:lnTo>
                    <a:lnTo>
                      <a:pt x="54" y="981"/>
                    </a:lnTo>
                    <a:lnTo>
                      <a:pt x="31" y="918"/>
                    </a:lnTo>
                    <a:lnTo>
                      <a:pt x="14" y="851"/>
                    </a:lnTo>
                    <a:lnTo>
                      <a:pt x="3" y="783"/>
                    </a:lnTo>
                    <a:lnTo>
                      <a:pt x="0" y="713"/>
                    </a:lnTo>
                    <a:lnTo>
                      <a:pt x="3" y="643"/>
                    </a:lnTo>
                    <a:lnTo>
                      <a:pt x="14" y="573"/>
                    </a:lnTo>
                    <a:lnTo>
                      <a:pt x="31" y="507"/>
                    </a:lnTo>
                    <a:lnTo>
                      <a:pt x="54" y="443"/>
                    </a:lnTo>
                    <a:lnTo>
                      <a:pt x="83" y="382"/>
                    </a:lnTo>
                    <a:lnTo>
                      <a:pt x="117" y="326"/>
                    </a:lnTo>
                    <a:lnTo>
                      <a:pt x="158" y="272"/>
                    </a:lnTo>
                    <a:lnTo>
                      <a:pt x="203" y="223"/>
                    </a:lnTo>
                    <a:lnTo>
                      <a:pt x="252" y="178"/>
                    </a:lnTo>
                    <a:lnTo>
                      <a:pt x="305" y="138"/>
                    </a:lnTo>
                    <a:lnTo>
                      <a:pt x="363" y="103"/>
                    </a:lnTo>
                    <a:lnTo>
                      <a:pt x="423" y="75"/>
                    </a:lnTo>
                    <a:lnTo>
                      <a:pt x="487" y="52"/>
                    </a:lnTo>
                    <a:lnTo>
                      <a:pt x="554" y="34"/>
                    </a:lnTo>
                    <a:lnTo>
                      <a:pt x="623" y="24"/>
                    </a:lnTo>
                    <a:lnTo>
                      <a:pt x="694" y="20"/>
                    </a:lnTo>
                    <a:lnTo>
                      <a:pt x="765" y="24"/>
                    </a:lnTo>
                    <a:lnTo>
                      <a:pt x="834" y="34"/>
                    </a:lnTo>
                    <a:lnTo>
                      <a:pt x="901" y="52"/>
                    </a:lnTo>
                    <a:lnTo>
                      <a:pt x="964" y="75"/>
                    </a:lnTo>
                    <a:lnTo>
                      <a:pt x="1025" y="103"/>
                    </a:lnTo>
                    <a:lnTo>
                      <a:pt x="1081" y="139"/>
                    </a:lnTo>
                    <a:lnTo>
                      <a:pt x="1134" y="178"/>
                    </a:lnTo>
                    <a:lnTo>
                      <a:pt x="1184" y="223"/>
                    </a:lnTo>
                    <a:lnTo>
                      <a:pt x="1229" y="272"/>
                    </a:lnTo>
                    <a:lnTo>
                      <a:pt x="1269" y="326"/>
                    </a:lnTo>
                    <a:lnTo>
                      <a:pt x="1304" y="382"/>
                    </a:lnTo>
                    <a:lnTo>
                      <a:pt x="1333" y="443"/>
                    </a:lnTo>
                    <a:lnTo>
                      <a:pt x="1357" y="507"/>
                    </a:lnTo>
                    <a:lnTo>
                      <a:pt x="1373" y="572"/>
                    </a:lnTo>
                    <a:lnTo>
                      <a:pt x="1384" y="641"/>
                    </a:lnTo>
                    <a:lnTo>
                      <a:pt x="1388" y="712"/>
                    </a:lnTo>
                    <a:close/>
                    <a:moveTo>
                      <a:pt x="1" y="714"/>
                    </a:moveTo>
                    <a:lnTo>
                      <a:pt x="4" y="641"/>
                    </a:lnTo>
                    <a:lnTo>
                      <a:pt x="16" y="571"/>
                    </a:lnTo>
                    <a:lnTo>
                      <a:pt x="33" y="503"/>
                    </a:lnTo>
                    <a:lnTo>
                      <a:pt x="57" y="437"/>
                    </a:lnTo>
                    <a:lnTo>
                      <a:pt x="87" y="375"/>
                    </a:lnTo>
                    <a:lnTo>
                      <a:pt x="122" y="317"/>
                    </a:lnTo>
                    <a:lnTo>
                      <a:pt x="163" y="261"/>
                    </a:lnTo>
                    <a:lnTo>
                      <a:pt x="209" y="211"/>
                    </a:lnTo>
                    <a:lnTo>
                      <a:pt x="260" y="164"/>
                    </a:lnTo>
                    <a:lnTo>
                      <a:pt x="315" y="123"/>
                    </a:lnTo>
                    <a:lnTo>
                      <a:pt x="374" y="87"/>
                    </a:lnTo>
                    <a:lnTo>
                      <a:pt x="436" y="57"/>
                    </a:lnTo>
                    <a:lnTo>
                      <a:pt x="502" y="33"/>
                    </a:lnTo>
                    <a:lnTo>
                      <a:pt x="571" y="15"/>
                    </a:lnTo>
                    <a:lnTo>
                      <a:pt x="641" y="4"/>
                    </a:lnTo>
                    <a:lnTo>
                      <a:pt x="715" y="0"/>
                    </a:lnTo>
                    <a:lnTo>
                      <a:pt x="788" y="3"/>
                    </a:lnTo>
                    <a:lnTo>
                      <a:pt x="859" y="15"/>
                    </a:lnTo>
                    <a:lnTo>
                      <a:pt x="927" y="32"/>
                    </a:lnTo>
                    <a:lnTo>
                      <a:pt x="993" y="56"/>
                    </a:lnTo>
                    <a:lnTo>
                      <a:pt x="1055" y="86"/>
                    </a:lnTo>
                    <a:lnTo>
                      <a:pt x="1115" y="122"/>
                    </a:lnTo>
                    <a:lnTo>
                      <a:pt x="1169" y="163"/>
                    </a:lnTo>
                    <a:lnTo>
                      <a:pt x="1220" y="209"/>
                    </a:lnTo>
                    <a:lnTo>
                      <a:pt x="1266" y="260"/>
                    </a:lnTo>
                    <a:lnTo>
                      <a:pt x="1307" y="314"/>
                    </a:lnTo>
                    <a:lnTo>
                      <a:pt x="1343" y="373"/>
                    </a:lnTo>
                    <a:lnTo>
                      <a:pt x="1374" y="435"/>
                    </a:lnTo>
                    <a:lnTo>
                      <a:pt x="1398" y="501"/>
                    </a:lnTo>
                    <a:lnTo>
                      <a:pt x="1415" y="569"/>
                    </a:lnTo>
                    <a:lnTo>
                      <a:pt x="1427" y="640"/>
                    </a:lnTo>
                    <a:lnTo>
                      <a:pt x="1430" y="713"/>
                    </a:lnTo>
                    <a:lnTo>
                      <a:pt x="1427" y="785"/>
                    </a:lnTo>
                    <a:lnTo>
                      <a:pt x="1415" y="856"/>
                    </a:lnTo>
                    <a:lnTo>
                      <a:pt x="1398" y="924"/>
                    </a:lnTo>
                    <a:lnTo>
                      <a:pt x="1374" y="989"/>
                    </a:lnTo>
                    <a:lnTo>
                      <a:pt x="1343" y="1052"/>
                    </a:lnTo>
                    <a:lnTo>
                      <a:pt x="1307" y="1110"/>
                    </a:lnTo>
                    <a:lnTo>
                      <a:pt x="1266" y="1165"/>
                    </a:lnTo>
                    <a:lnTo>
                      <a:pt x="1220" y="1215"/>
                    </a:lnTo>
                    <a:lnTo>
                      <a:pt x="1169" y="1261"/>
                    </a:lnTo>
                    <a:lnTo>
                      <a:pt x="1114" y="1303"/>
                    </a:lnTo>
                    <a:lnTo>
                      <a:pt x="1055" y="1338"/>
                    </a:lnTo>
                    <a:lnTo>
                      <a:pt x="993" y="1368"/>
                    </a:lnTo>
                    <a:lnTo>
                      <a:pt x="927" y="1393"/>
                    </a:lnTo>
                    <a:lnTo>
                      <a:pt x="859" y="1410"/>
                    </a:lnTo>
                    <a:lnTo>
                      <a:pt x="789" y="1421"/>
                    </a:lnTo>
                    <a:lnTo>
                      <a:pt x="716" y="1425"/>
                    </a:lnTo>
                    <a:lnTo>
                      <a:pt x="643" y="1421"/>
                    </a:lnTo>
                    <a:lnTo>
                      <a:pt x="572" y="1410"/>
                    </a:lnTo>
                    <a:lnTo>
                      <a:pt x="503" y="1393"/>
                    </a:lnTo>
                    <a:lnTo>
                      <a:pt x="438" y="1370"/>
                    </a:lnTo>
                    <a:lnTo>
                      <a:pt x="375" y="1340"/>
                    </a:lnTo>
                    <a:lnTo>
                      <a:pt x="317" y="1304"/>
                    </a:lnTo>
                    <a:lnTo>
                      <a:pt x="261" y="1262"/>
                    </a:lnTo>
                    <a:lnTo>
                      <a:pt x="211" y="1216"/>
                    </a:lnTo>
                    <a:lnTo>
                      <a:pt x="165" y="1167"/>
                    </a:lnTo>
                    <a:lnTo>
                      <a:pt x="123" y="1112"/>
                    </a:lnTo>
                    <a:lnTo>
                      <a:pt x="87" y="1053"/>
                    </a:lnTo>
                    <a:lnTo>
                      <a:pt x="57" y="991"/>
                    </a:lnTo>
                    <a:lnTo>
                      <a:pt x="33" y="926"/>
                    </a:lnTo>
                    <a:lnTo>
                      <a:pt x="16" y="857"/>
                    </a:lnTo>
                    <a:lnTo>
                      <a:pt x="4" y="787"/>
                    </a:lnTo>
                    <a:lnTo>
                      <a:pt x="1" y="714"/>
                    </a:lnTo>
                    <a:close/>
                  </a:path>
                </a:pathLst>
              </a:custGeom>
              <a:solidFill>
                <a:srgbClr val="E5E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4" name="Freeform 2331">
                <a:extLst>
                  <a:ext uri="{FF2B5EF4-FFF2-40B4-BE49-F238E27FC236}">
                    <a16:creationId xmlns:a16="http://schemas.microsoft.com/office/drawing/2014/main" id="{C8414A44-9A45-42BB-B7F7-23D68FD7AAF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45" y="2526"/>
                <a:ext cx="715" cy="707"/>
              </a:xfrm>
              <a:custGeom>
                <a:avLst/>
                <a:gdLst>
                  <a:gd name="T0" fmla="*/ 6 w 1430"/>
                  <a:gd name="T1" fmla="*/ 3 h 1415"/>
                  <a:gd name="T2" fmla="*/ 6 w 1430"/>
                  <a:gd name="T3" fmla="*/ 4 h 1415"/>
                  <a:gd name="T4" fmla="*/ 5 w 1430"/>
                  <a:gd name="T5" fmla="*/ 4 h 1415"/>
                  <a:gd name="T6" fmla="*/ 5 w 1430"/>
                  <a:gd name="T7" fmla="*/ 5 h 1415"/>
                  <a:gd name="T8" fmla="*/ 4 w 1430"/>
                  <a:gd name="T9" fmla="*/ 5 h 1415"/>
                  <a:gd name="T10" fmla="*/ 3 w 1430"/>
                  <a:gd name="T11" fmla="*/ 5 h 1415"/>
                  <a:gd name="T12" fmla="*/ 2 w 1430"/>
                  <a:gd name="T13" fmla="*/ 5 h 1415"/>
                  <a:gd name="T14" fmla="*/ 1 w 1430"/>
                  <a:gd name="T15" fmla="*/ 4 h 1415"/>
                  <a:gd name="T16" fmla="*/ 1 w 1430"/>
                  <a:gd name="T17" fmla="*/ 4 h 1415"/>
                  <a:gd name="T18" fmla="*/ 1 w 1430"/>
                  <a:gd name="T19" fmla="*/ 3 h 1415"/>
                  <a:gd name="T20" fmla="*/ 0 w 1430"/>
                  <a:gd name="T21" fmla="*/ 2 h 1415"/>
                  <a:gd name="T22" fmla="*/ 1 w 1430"/>
                  <a:gd name="T23" fmla="*/ 1 h 1415"/>
                  <a:gd name="T24" fmla="*/ 1 w 1430"/>
                  <a:gd name="T25" fmla="*/ 1 h 1415"/>
                  <a:gd name="T26" fmla="*/ 1 w 1430"/>
                  <a:gd name="T27" fmla="*/ 0 h 1415"/>
                  <a:gd name="T28" fmla="*/ 2 w 1430"/>
                  <a:gd name="T29" fmla="*/ 0 h 1415"/>
                  <a:gd name="T30" fmla="*/ 3 w 1430"/>
                  <a:gd name="T31" fmla="*/ 0 h 1415"/>
                  <a:gd name="T32" fmla="*/ 4 w 1430"/>
                  <a:gd name="T33" fmla="*/ 0 h 1415"/>
                  <a:gd name="T34" fmla="*/ 5 w 1430"/>
                  <a:gd name="T35" fmla="*/ 0 h 1415"/>
                  <a:gd name="T36" fmla="*/ 5 w 1430"/>
                  <a:gd name="T37" fmla="*/ 0 h 1415"/>
                  <a:gd name="T38" fmla="*/ 6 w 1430"/>
                  <a:gd name="T39" fmla="*/ 1 h 1415"/>
                  <a:gd name="T40" fmla="*/ 6 w 1430"/>
                  <a:gd name="T41" fmla="*/ 2 h 1415"/>
                  <a:gd name="T42" fmla="*/ 1 w 1430"/>
                  <a:gd name="T43" fmla="*/ 2 h 1415"/>
                  <a:gd name="T44" fmla="*/ 1 w 1430"/>
                  <a:gd name="T45" fmla="*/ 1 h 1415"/>
                  <a:gd name="T46" fmla="*/ 1 w 1430"/>
                  <a:gd name="T47" fmla="*/ 1 h 1415"/>
                  <a:gd name="T48" fmla="*/ 2 w 1430"/>
                  <a:gd name="T49" fmla="*/ 0 h 1415"/>
                  <a:gd name="T50" fmla="*/ 2 w 1430"/>
                  <a:gd name="T51" fmla="*/ 0 h 1415"/>
                  <a:gd name="T52" fmla="*/ 3 w 1430"/>
                  <a:gd name="T53" fmla="*/ 0 h 1415"/>
                  <a:gd name="T54" fmla="*/ 4 w 1430"/>
                  <a:gd name="T55" fmla="*/ 0 h 1415"/>
                  <a:gd name="T56" fmla="*/ 5 w 1430"/>
                  <a:gd name="T57" fmla="*/ 0 h 1415"/>
                  <a:gd name="T58" fmla="*/ 5 w 1430"/>
                  <a:gd name="T59" fmla="*/ 0 h 1415"/>
                  <a:gd name="T60" fmla="*/ 6 w 1430"/>
                  <a:gd name="T61" fmla="*/ 1 h 1415"/>
                  <a:gd name="T62" fmla="*/ 6 w 1430"/>
                  <a:gd name="T63" fmla="*/ 2 h 1415"/>
                  <a:gd name="T64" fmla="*/ 6 w 1430"/>
                  <a:gd name="T65" fmla="*/ 3 h 1415"/>
                  <a:gd name="T66" fmla="*/ 6 w 1430"/>
                  <a:gd name="T67" fmla="*/ 3 h 1415"/>
                  <a:gd name="T68" fmla="*/ 5 w 1430"/>
                  <a:gd name="T69" fmla="*/ 4 h 1415"/>
                  <a:gd name="T70" fmla="*/ 5 w 1430"/>
                  <a:gd name="T71" fmla="*/ 5 h 1415"/>
                  <a:gd name="T72" fmla="*/ 4 w 1430"/>
                  <a:gd name="T73" fmla="*/ 5 h 1415"/>
                  <a:gd name="T74" fmla="*/ 3 w 1430"/>
                  <a:gd name="T75" fmla="*/ 5 h 1415"/>
                  <a:gd name="T76" fmla="*/ 2 w 1430"/>
                  <a:gd name="T77" fmla="*/ 5 h 1415"/>
                  <a:gd name="T78" fmla="*/ 2 w 1430"/>
                  <a:gd name="T79" fmla="*/ 5 h 1415"/>
                  <a:gd name="T80" fmla="*/ 1 w 1430"/>
                  <a:gd name="T81" fmla="*/ 4 h 1415"/>
                  <a:gd name="T82" fmla="*/ 1 w 1430"/>
                  <a:gd name="T83" fmla="*/ 3 h 1415"/>
                  <a:gd name="T84" fmla="*/ 1 w 1430"/>
                  <a:gd name="T85" fmla="*/ 3 h 141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430"/>
                  <a:gd name="T130" fmla="*/ 0 h 1415"/>
                  <a:gd name="T131" fmla="*/ 1430 w 1430"/>
                  <a:gd name="T132" fmla="*/ 1415 h 141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430" h="1415">
                    <a:moveTo>
                      <a:pt x="1394" y="707"/>
                    </a:moveTo>
                    <a:lnTo>
                      <a:pt x="1390" y="777"/>
                    </a:lnTo>
                    <a:lnTo>
                      <a:pt x="1380" y="846"/>
                    </a:lnTo>
                    <a:lnTo>
                      <a:pt x="1363" y="913"/>
                    </a:lnTo>
                    <a:lnTo>
                      <a:pt x="1340" y="976"/>
                    </a:lnTo>
                    <a:lnTo>
                      <a:pt x="1310" y="1037"/>
                    </a:lnTo>
                    <a:lnTo>
                      <a:pt x="1275" y="1095"/>
                    </a:lnTo>
                    <a:lnTo>
                      <a:pt x="1235" y="1148"/>
                    </a:lnTo>
                    <a:lnTo>
                      <a:pt x="1191" y="1198"/>
                    </a:lnTo>
                    <a:lnTo>
                      <a:pt x="1142" y="1242"/>
                    </a:lnTo>
                    <a:lnTo>
                      <a:pt x="1087" y="1283"/>
                    </a:lnTo>
                    <a:lnTo>
                      <a:pt x="1030" y="1317"/>
                    </a:lnTo>
                    <a:lnTo>
                      <a:pt x="969" y="1346"/>
                    </a:lnTo>
                    <a:lnTo>
                      <a:pt x="905" y="1370"/>
                    </a:lnTo>
                    <a:lnTo>
                      <a:pt x="837" y="1388"/>
                    </a:lnTo>
                    <a:lnTo>
                      <a:pt x="768" y="1398"/>
                    </a:lnTo>
                    <a:lnTo>
                      <a:pt x="697" y="1401"/>
                    </a:lnTo>
                    <a:lnTo>
                      <a:pt x="626" y="1398"/>
                    </a:lnTo>
                    <a:lnTo>
                      <a:pt x="555" y="1388"/>
                    </a:lnTo>
                    <a:lnTo>
                      <a:pt x="488" y="1370"/>
                    </a:lnTo>
                    <a:lnTo>
                      <a:pt x="425" y="1347"/>
                    </a:lnTo>
                    <a:lnTo>
                      <a:pt x="364" y="1317"/>
                    </a:lnTo>
                    <a:lnTo>
                      <a:pt x="306" y="1283"/>
                    </a:lnTo>
                    <a:lnTo>
                      <a:pt x="252" y="1242"/>
                    </a:lnTo>
                    <a:lnTo>
                      <a:pt x="203" y="1198"/>
                    </a:lnTo>
                    <a:lnTo>
                      <a:pt x="158" y="1149"/>
                    </a:lnTo>
                    <a:lnTo>
                      <a:pt x="118" y="1095"/>
                    </a:lnTo>
                    <a:lnTo>
                      <a:pt x="83" y="1037"/>
                    </a:lnTo>
                    <a:lnTo>
                      <a:pt x="54" y="977"/>
                    </a:lnTo>
                    <a:lnTo>
                      <a:pt x="31" y="913"/>
                    </a:lnTo>
                    <a:lnTo>
                      <a:pt x="14" y="847"/>
                    </a:lnTo>
                    <a:lnTo>
                      <a:pt x="4" y="778"/>
                    </a:lnTo>
                    <a:lnTo>
                      <a:pt x="0" y="707"/>
                    </a:lnTo>
                    <a:lnTo>
                      <a:pt x="4" y="636"/>
                    </a:lnTo>
                    <a:lnTo>
                      <a:pt x="14" y="567"/>
                    </a:lnTo>
                    <a:lnTo>
                      <a:pt x="31" y="500"/>
                    </a:lnTo>
                    <a:lnTo>
                      <a:pt x="54" y="437"/>
                    </a:lnTo>
                    <a:lnTo>
                      <a:pt x="84" y="376"/>
                    </a:lnTo>
                    <a:lnTo>
                      <a:pt x="119" y="318"/>
                    </a:lnTo>
                    <a:lnTo>
                      <a:pt x="159" y="264"/>
                    </a:lnTo>
                    <a:lnTo>
                      <a:pt x="204" y="215"/>
                    </a:lnTo>
                    <a:lnTo>
                      <a:pt x="254" y="170"/>
                    </a:lnTo>
                    <a:lnTo>
                      <a:pt x="308" y="131"/>
                    </a:lnTo>
                    <a:lnTo>
                      <a:pt x="365" y="95"/>
                    </a:lnTo>
                    <a:lnTo>
                      <a:pt x="426" y="66"/>
                    </a:lnTo>
                    <a:lnTo>
                      <a:pt x="490" y="42"/>
                    </a:lnTo>
                    <a:lnTo>
                      <a:pt x="556" y="25"/>
                    </a:lnTo>
                    <a:lnTo>
                      <a:pt x="627" y="14"/>
                    </a:lnTo>
                    <a:lnTo>
                      <a:pt x="698" y="11"/>
                    </a:lnTo>
                    <a:lnTo>
                      <a:pt x="770" y="14"/>
                    </a:lnTo>
                    <a:lnTo>
                      <a:pt x="839" y="25"/>
                    </a:lnTo>
                    <a:lnTo>
                      <a:pt x="905" y="42"/>
                    </a:lnTo>
                    <a:lnTo>
                      <a:pt x="969" y="66"/>
                    </a:lnTo>
                    <a:lnTo>
                      <a:pt x="1030" y="95"/>
                    </a:lnTo>
                    <a:lnTo>
                      <a:pt x="1087" y="131"/>
                    </a:lnTo>
                    <a:lnTo>
                      <a:pt x="1140" y="170"/>
                    </a:lnTo>
                    <a:lnTo>
                      <a:pt x="1190" y="215"/>
                    </a:lnTo>
                    <a:lnTo>
                      <a:pt x="1235" y="264"/>
                    </a:lnTo>
                    <a:lnTo>
                      <a:pt x="1275" y="318"/>
                    </a:lnTo>
                    <a:lnTo>
                      <a:pt x="1310" y="376"/>
                    </a:lnTo>
                    <a:lnTo>
                      <a:pt x="1340" y="437"/>
                    </a:lnTo>
                    <a:lnTo>
                      <a:pt x="1363" y="500"/>
                    </a:lnTo>
                    <a:lnTo>
                      <a:pt x="1380" y="567"/>
                    </a:lnTo>
                    <a:lnTo>
                      <a:pt x="1390" y="636"/>
                    </a:lnTo>
                    <a:lnTo>
                      <a:pt x="1394" y="707"/>
                    </a:lnTo>
                    <a:close/>
                    <a:moveTo>
                      <a:pt x="12" y="709"/>
                    </a:moveTo>
                    <a:lnTo>
                      <a:pt x="15" y="636"/>
                    </a:lnTo>
                    <a:lnTo>
                      <a:pt x="25" y="567"/>
                    </a:lnTo>
                    <a:lnTo>
                      <a:pt x="43" y="499"/>
                    </a:lnTo>
                    <a:lnTo>
                      <a:pt x="67" y="434"/>
                    </a:lnTo>
                    <a:lnTo>
                      <a:pt x="97" y="373"/>
                    </a:lnTo>
                    <a:lnTo>
                      <a:pt x="131" y="314"/>
                    </a:lnTo>
                    <a:lnTo>
                      <a:pt x="173" y="259"/>
                    </a:lnTo>
                    <a:lnTo>
                      <a:pt x="218" y="209"/>
                    </a:lnTo>
                    <a:lnTo>
                      <a:pt x="268" y="163"/>
                    </a:lnTo>
                    <a:lnTo>
                      <a:pt x="323" y="121"/>
                    </a:lnTo>
                    <a:lnTo>
                      <a:pt x="381" y="87"/>
                    </a:lnTo>
                    <a:lnTo>
                      <a:pt x="444" y="57"/>
                    </a:lnTo>
                    <a:lnTo>
                      <a:pt x="508" y="33"/>
                    </a:lnTo>
                    <a:lnTo>
                      <a:pt x="576" y="15"/>
                    </a:lnTo>
                    <a:lnTo>
                      <a:pt x="647" y="4"/>
                    </a:lnTo>
                    <a:lnTo>
                      <a:pt x="720" y="0"/>
                    </a:lnTo>
                    <a:lnTo>
                      <a:pt x="793" y="4"/>
                    </a:lnTo>
                    <a:lnTo>
                      <a:pt x="863" y="14"/>
                    </a:lnTo>
                    <a:lnTo>
                      <a:pt x="931" y="32"/>
                    </a:lnTo>
                    <a:lnTo>
                      <a:pt x="995" y="56"/>
                    </a:lnTo>
                    <a:lnTo>
                      <a:pt x="1057" y="86"/>
                    </a:lnTo>
                    <a:lnTo>
                      <a:pt x="1116" y="121"/>
                    </a:lnTo>
                    <a:lnTo>
                      <a:pt x="1170" y="162"/>
                    </a:lnTo>
                    <a:lnTo>
                      <a:pt x="1221" y="208"/>
                    </a:lnTo>
                    <a:lnTo>
                      <a:pt x="1267" y="259"/>
                    </a:lnTo>
                    <a:lnTo>
                      <a:pt x="1307" y="313"/>
                    </a:lnTo>
                    <a:lnTo>
                      <a:pt x="1343" y="371"/>
                    </a:lnTo>
                    <a:lnTo>
                      <a:pt x="1373" y="432"/>
                    </a:lnTo>
                    <a:lnTo>
                      <a:pt x="1397" y="498"/>
                    </a:lnTo>
                    <a:lnTo>
                      <a:pt x="1415" y="566"/>
                    </a:lnTo>
                    <a:lnTo>
                      <a:pt x="1426" y="635"/>
                    </a:lnTo>
                    <a:lnTo>
                      <a:pt x="1430" y="708"/>
                    </a:lnTo>
                    <a:lnTo>
                      <a:pt x="1426" y="780"/>
                    </a:lnTo>
                    <a:lnTo>
                      <a:pt x="1415" y="850"/>
                    </a:lnTo>
                    <a:lnTo>
                      <a:pt x="1397" y="918"/>
                    </a:lnTo>
                    <a:lnTo>
                      <a:pt x="1373" y="982"/>
                    </a:lnTo>
                    <a:lnTo>
                      <a:pt x="1343" y="1044"/>
                    </a:lnTo>
                    <a:lnTo>
                      <a:pt x="1307" y="1103"/>
                    </a:lnTo>
                    <a:lnTo>
                      <a:pt x="1267" y="1157"/>
                    </a:lnTo>
                    <a:lnTo>
                      <a:pt x="1221" y="1207"/>
                    </a:lnTo>
                    <a:lnTo>
                      <a:pt x="1170" y="1253"/>
                    </a:lnTo>
                    <a:lnTo>
                      <a:pt x="1116" y="1293"/>
                    </a:lnTo>
                    <a:lnTo>
                      <a:pt x="1057" y="1329"/>
                    </a:lnTo>
                    <a:lnTo>
                      <a:pt x="995" y="1359"/>
                    </a:lnTo>
                    <a:lnTo>
                      <a:pt x="931" y="1383"/>
                    </a:lnTo>
                    <a:lnTo>
                      <a:pt x="863" y="1400"/>
                    </a:lnTo>
                    <a:lnTo>
                      <a:pt x="793" y="1412"/>
                    </a:lnTo>
                    <a:lnTo>
                      <a:pt x="720" y="1415"/>
                    </a:lnTo>
                    <a:lnTo>
                      <a:pt x="647" y="1412"/>
                    </a:lnTo>
                    <a:lnTo>
                      <a:pt x="576" y="1400"/>
                    </a:lnTo>
                    <a:lnTo>
                      <a:pt x="508" y="1383"/>
                    </a:lnTo>
                    <a:lnTo>
                      <a:pt x="442" y="1359"/>
                    </a:lnTo>
                    <a:lnTo>
                      <a:pt x="380" y="1329"/>
                    </a:lnTo>
                    <a:lnTo>
                      <a:pt x="323" y="1294"/>
                    </a:lnTo>
                    <a:lnTo>
                      <a:pt x="267" y="1253"/>
                    </a:lnTo>
                    <a:lnTo>
                      <a:pt x="218" y="1208"/>
                    </a:lnTo>
                    <a:lnTo>
                      <a:pt x="172" y="1157"/>
                    </a:lnTo>
                    <a:lnTo>
                      <a:pt x="131" y="1103"/>
                    </a:lnTo>
                    <a:lnTo>
                      <a:pt x="97" y="1045"/>
                    </a:lnTo>
                    <a:lnTo>
                      <a:pt x="67" y="983"/>
                    </a:lnTo>
                    <a:lnTo>
                      <a:pt x="43" y="919"/>
                    </a:lnTo>
                    <a:lnTo>
                      <a:pt x="25" y="851"/>
                    </a:lnTo>
                    <a:lnTo>
                      <a:pt x="15" y="782"/>
                    </a:lnTo>
                    <a:lnTo>
                      <a:pt x="12" y="709"/>
                    </a:lnTo>
                    <a:close/>
                  </a:path>
                </a:pathLst>
              </a:custGeom>
              <a:solidFill>
                <a:srgbClr val="F2F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5" name="Freeform 2332">
                <a:extLst>
                  <a:ext uri="{FF2B5EF4-FFF2-40B4-BE49-F238E27FC236}">
                    <a16:creationId xmlns:a16="http://schemas.microsoft.com/office/drawing/2014/main" id="{149F346C-AD24-4B98-AB95-7BEE65F8D24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42" y="2528"/>
                <a:ext cx="714" cy="702"/>
              </a:xfrm>
              <a:custGeom>
                <a:avLst/>
                <a:gdLst>
                  <a:gd name="T0" fmla="*/ 0 w 1430"/>
                  <a:gd name="T1" fmla="*/ 2 h 1405"/>
                  <a:gd name="T2" fmla="*/ 0 w 1430"/>
                  <a:gd name="T3" fmla="*/ 1 h 1405"/>
                  <a:gd name="T4" fmla="*/ 0 w 1430"/>
                  <a:gd name="T5" fmla="*/ 0 h 1405"/>
                  <a:gd name="T6" fmla="*/ 1 w 1430"/>
                  <a:gd name="T7" fmla="*/ 0 h 1405"/>
                  <a:gd name="T8" fmla="*/ 2 w 1430"/>
                  <a:gd name="T9" fmla="*/ 0 h 1405"/>
                  <a:gd name="T10" fmla="*/ 3 w 1430"/>
                  <a:gd name="T11" fmla="*/ 0 h 1405"/>
                  <a:gd name="T12" fmla="*/ 3 w 1430"/>
                  <a:gd name="T13" fmla="*/ 0 h 1405"/>
                  <a:gd name="T14" fmla="*/ 4 w 1430"/>
                  <a:gd name="T15" fmla="*/ 0 h 1405"/>
                  <a:gd name="T16" fmla="*/ 5 w 1430"/>
                  <a:gd name="T17" fmla="*/ 1 h 1405"/>
                  <a:gd name="T18" fmla="*/ 5 w 1430"/>
                  <a:gd name="T19" fmla="*/ 1 h 1405"/>
                  <a:gd name="T20" fmla="*/ 5 w 1430"/>
                  <a:gd name="T21" fmla="*/ 2 h 1405"/>
                  <a:gd name="T22" fmla="*/ 5 w 1430"/>
                  <a:gd name="T23" fmla="*/ 3 h 1405"/>
                  <a:gd name="T24" fmla="*/ 5 w 1430"/>
                  <a:gd name="T25" fmla="*/ 4 h 1405"/>
                  <a:gd name="T26" fmla="*/ 4 w 1430"/>
                  <a:gd name="T27" fmla="*/ 4 h 1405"/>
                  <a:gd name="T28" fmla="*/ 3 w 1430"/>
                  <a:gd name="T29" fmla="*/ 5 h 1405"/>
                  <a:gd name="T30" fmla="*/ 3 w 1430"/>
                  <a:gd name="T31" fmla="*/ 5 h 1405"/>
                  <a:gd name="T32" fmla="*/ 2 w 1430"/>
                  <a:gd name="T33" fmla="*/ 5 h 1405"/>
                  <a:gd name="T34" fmla="*/ 1 w 1430"/>
                  <a:gd name="T35" fmla="*/ 5 h 1405"/>
                  <a:gd name="T36" fmla="*/ 0 w 1430"/>
                  <a:gd name="T37" fmla="*/ 4 h 1405"/>
                  <a:gd name="T38" fmla="*/ 0 w 1430"/>
                  <a:gd name="T39" fmla="*/ 4 h 1405"/>
                  <a:gd name="T40" fmla="*/ 0 w 1430"/>
                  <a:gd name="T41" fmla="*/ 3 h 1405"/>
                  <a:gd name="T42" fmla="*/ 0 w 1430"/>
                  <a:gd name="T43" fmla="*/ 2 h 1405"/>
                  <a:gd name="T44" fmla="*/ 0 w 1430"/>
                  <a:gd name="T45" fmla="*/ 1 h 1405"/>
                  <a:gd name="T46" fmla="*/ 0 w 1430"/>
                  <a:gd name="T47" fmla="*/ 1 h 1405"/>
                  <a:gd name="T48" fmla="*/ 0 w 1430"/>
                  <a:gd name="T49" fmla="*/ 0 h 1405"/>
                  <a:gd name="T50" fmla="*/ 1 w 1430"/>
                  <a:gd name="T51" fmla="*/ 0 h 1405"/>
                  <a:gd name="T52" fmla="*/ 2 w 1430"/>
                  <a:gd name="T53" fmla="*/ 0 h 1405"/>
                  <a:gd name="T54" fmla="*/ 3 w 1430"/>
                  <a:gd name="T55" fmla="*/ 0 h 1405"/>
                  <a:gd name="T56" fmla="*/ 4 w 1430"/>
                  <a:gd name="T57" fmla="*/ 0 h 1405"/>
                  <a:gd name="T58" fmla="*/ 4 w 1430"/>
                  <a:gd name="T59" fmla="*/ 0 h 1405"/>
                  <a:gd name="T60" fmla="*/ 5 w 1430"/>
                  <a:gd name="T61" fmla="*/ 1 h 1405"/>
                  <a:gd name="T62" fmla="*/ 5 w 1430"/>
                  <a:gd name="T63" fmla="*/ 2 h 1405"/>
                  <a:gd name="T64" fmla="*/ 5 w 1430"/>
                  <a:gd name="T65" fmla="*/ 3 h 1405"/>
                  <a:gd name="T66" fmla="*/ 5 w 1430"/>
                  <a:gd name="T67" fmla="*/ 3 h 1405"/>
                  <a:gd name="T68" fmla="*/ 4 w 1430"/>
                  <a:gd name="T69" fmla="*/ 4 h 1405"/>
                  <a:gd name="T70" fmla="*/ 4 w 1430"/>
                  <a:gd name="T71" fmla="*/ 4 h 1405"/>
                  <a:gd name="T72" fmla="*/ 3 w 1430"/>
                  <a:gd name="T73" fmla="*/ 5 h 1405"/>
                  <a:gd name="T74" fmla="*/ 2 w 1430"/>
                  <a:gd name="T75" fmla="*/ 5 h 1405"/>
                  <a:gd name="T76" fmla="*/ 1 w 1430"/>
                  <a:gd name="T77" fmla="*/ 5 h 1405"/>
                  <a:gd name="T78" fmla="*/ 1 w 1430"/>
                  <a:gd name="T79" fmla="*/ 4 h 1405"/>
                  <a:gd name="T80" fmla="*/ 0 w 1430"/>
                  <a:gd name="T81" fmla="*/ 4 h 1405"/>
                  <a:gd name="T82" fmla="*/ 0 w 1430"/>
                  <a:gd name="T83" fmla="*/ 3 h 1405"/>
                  <a:gd name="T84" fmla="*/ 0 w 1430"/>
                  <a:gd name="T85" fmla="*/ 3 h 140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430"/>
                  <a:gd name="T130" fmla="*/ 0 h 1405"/>
                  <a:gd name="T131" fmla="*/ 1430 w 1430"/>
                  <a:gd name="T132" fmla="*/ 1405 h 140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430" h="1405">
                    <a:moveTo>
                      <a:pt x="21" y="703"/>
                    </a:moveTo>
                    <a:lnTo>
                      <a:pt x="24" y="631"/>
                    </a:lnTo>
                    <a:lnTo>
                      <a:pt x="35" y="562"/>
                    </a:lnTo>
                    <a:lnTo>
                      <a:pt x="52" y="495"/>
                    </a:lnTo>
                    <a:lnTo>
                      <a:pt x="75" y="431"/>
                    </a:lnTo>
                    <a:lnTo>
                      <a:pt x="105" y="370"/>
                    </a:lnTo>
                    <a:lnTo>
                      <a:pt x="140" y="312"/>
                    </a:lnTo>
                    <a:lnTo>
                      <a:pt x="180" y="258"/>
                    </a:lnTo>
                    <a:lnTo>
                      <a:pt x="226" y="207"/>
                    </a:lnTo>
                    <a:lnTo>
                      <a:pt x="275" y="162"/>
                    </a:lnTo>
                    <a:lnTo>
                      <a:pt x="330" y="122"/>
                    </a:lnTo>
                    <a:lnTo>
                      <a:pt x="387" y="86"/>
                    </a:lnTo>
                    <a:lnTo>
                      <a:pt x="449" y="56"/>
                    </a:lnTo>
                    <a:lnTo>
                      <a:pt x="514" y="32"/>
                    </a:lnTo>
                    <a:lnTo>
                      <a:pt x="582" y="15"/>
                    </a:lnTo>
                    <a:lnTo>
                      <a:pt x="652" y="5"/>
                    </a:lnTo>
                    <a:lnTo>
                      <a:pt x="725" y="0"/>
                    </a:lnTo>
                    <a:lnTo>
                      <a:pt x="796" y="3"/>
                    </a:lnTo>
                    <a:lnTo>
                      <a:pt x="866" y="14"/>
                    </a:lnTo>
                    <a:lnTo>
                      <a:pt x="934" y="31"/>
                    </a:lnTo>
                    <a:lnTo>
                      <a:pt x="999" y="55"/>
                    </a:lnTo>
                    <a:lnTo>
                      <a:pt x="1060" y="84"/>
                    </a:lnTo>
                    <a:lnTo>
                      <a:pt x="1119" y="120"/>
                    </a:lnTo>
                    <a:lnTo>
                      <a:pt x="1173" y="160"/>
                    </a:lnTo>
                    <a:lnTo>
                      <a:pt x="1222" y="205"/>
                    </a:lnTo>
                    <a:lnTo>
                      <a:pt x="1268" y="256"/>
                    </a:lnTo>
                    <a:lnTo>
                      <a:pt x="1309" y="310"/>
                    </a:lnTo>
                    <a:lnTo>
                      <a:pt x="1344" y="368"/>
                    </a:lnTo>
                    <a:lnTo>
                      <a:pt x="1374" y="429"/>
                    </a:lnTo>
                    <a:lnTo>
                      <a:pt x="1397" y="493"/>
                    </a:lnTo>
                    <a:lnTo>
                      <a:pt x="1416" y="560"/>
                    </a:lnTo>
                    <a:lnTo>
                      <a:pt x="1426" y="629"/>
                    </a:lnTo>
                    <a:lnTo>
                      <a:pt x="1430" y="701"/>
                    </a:lnTo>
                    <a:lnTo>
                      <a:pt x="1426" y="772"/>
                    </a:lnTo>
                    <a:lnTo>
                      <a:pt x="1415" y="842"/>
                    </a:lnTo>
                    <a:lnTo>
                      <a:pt x="1397" y="909"/>
                    </a:lnTo>
                    <a:lnTo>
                      <a:pt x="1374" y="974"/>
                    </a:lnTo>
                    <a:lnTo>
                      <a:pt x="1344" y="1035"/>
                    </a:lnTo>
                    <a:lnTo>
                      <a:pt x="1309" y="1093"/>
                    </a:lnTo>
                    <a:lnTo>
                      <a:pt x="1268" y="1148"/>
                    </a:lnTo>
                    <a:lnTo>
                      <a:pt x="1222" y="1197"/>
                    </a:lnTo>
                    <a:lnTo>
                      <a:pt x="1173" y="1243"/>
                    </a:lnTo>
                    <a:lnTo>
                      <a:pt x="1119" y="1284"/>
                    </a:lnTo>
                    <a:lnTo>
                      <a:pt x="1060" y="1319"/>
                    </a:lnTo>
                    <a:lnTo>
                      <a:pt x="999" y="1348"/>
                    </a:lnTo>
                    <a:lnTo>
                      <a:pt x="934" y="1372"/>
                    </a:lnTo>
                    <a:lnTo>
                      <a:pt x="866" y="1390"/>
                    </a:lnTo>
                    <a:lnTo>
                      <a:pt x="797" y="1401"/>
                    </a:lnTo>
                    <a:lnTo>
                      <a:pt x="726" y="1405"/>
                    </a:lnTo>
                    <a:lnTo>
                      <a:pt x="653" y="1401"/>
                    </a:lnTo>
                    <a:lnTo>
                      <a:pt x="583" y="1390"/>
                    </a:lnTo>
                    <a:lnTo>
                      <a:pt x="515" y="1372"/>
                    </a:lnTo>
                    <a:lnTo>
                      <a:pt x="451" y="1348"/>
                    </a:lnTo>
                    <a:lnTo>
                      <a:pt x="390" y="1318"/>
                    </a:lnTo>
                    <a:lnTo>
                      <a:pt x="331" y="1284"/>
                    </a:lnTo>
                    <a:lnTo>
                      <a:pt x="278" y="1243"/>
                    </a:lnTo>
                    <a:lnTo>
                      <a:pt x="227" y="1197"/>
                    </a:lnTo>
                    <a:lnTo>
                      <a:pt x="182" y="1148"/>
                    </a:lnTo>
                    <a:lnTo>
                      <a:pt x="142" y="1093"/>
                    </a:lnTo>
                    <a:lnTo>
                      <a:pt x="106" y="1036"/>
                    </a:lnTo>
                    <a:lnTo>
                      <a:pt x="77" y="975"/>
                    </a:lnTo>
                    <a:lnTo>
                      <a:pt x="53" y="910"/>
                    </a:lnTo>
                    <a:lnTo>
                      <a:pt x="36" y="843"/>
                    </a:lnTo>
                    <a:lnTo>
                      <a:pt x="24" y="774"/>
                    </a:lnTo>
                    <a:lnTo>
                      <a:pt x="21" y="703"/>
                    </a:lnTo>
                    <a:close/>
                    <a:moveTo>
                      <a:pt x="0" y="702"/>
                    </a:moveTo>
                    <a:lnTo>
                      <a:pt x="4" y="630"/>
                    </a:lnTo>
                    <a:lnTo>
                      <a:pt x="14" y="561"/>
                    </a:lnTo>
                    <a:lnTo>
                      <a:pt x="31" y="494"/>
                    </a:lnTo>
                    <a:lnTo>
                      <a:pt x="54" y="431"/>
                    </a:lnTo>
                    <a:lnTo>
                      <a:pt x="83" y="370"/>
                    </a:lnTo>
                    <a:lnTo>
                      <a:pt x="118" y="312"/>
                    </a:lnTo>
                    <a:lnTo>
                      <a:pt x="158" y="258"/>
                    </a:lnTo>
                    <a:lnTo>
                      <a:pt x="203" y="209"/>
                    </a:lnTo>
                    <a:lnTo>
                      <a:pt x="252" y="162"/>
                    </a:lnTo>
                    <a:lnTo>
                      <a:pt x="307" y="122"/>
                    </a:lnTo>
                    <a:lnTo>
                      <a:pt x="364" y="88"/>
                    </a:lnTo>
                    <a:lnTo>
                      <a:pt x="425" y="58"/>
                    </a:lnTo>
                    <a:lnTo>
                      <a:pt x="490" y="33"/>
                    </a:lnTo>
                    <a:lnTo>
                      <a:pt x="558" y="16"/>
                    </a:lnTo>
                    <a:lnTo>
                      <a:pt x="627" y="6"/>
                    </a:lnTo>
                    <a:lnTo>
                      <a:pt x="699" y="2"/>
                    </a:lnTo>
                    <a:lnTo>
                      <a:pt x="772" y="6"/>
                    </a:lnTo>
                    <a:lnTo>
                      <a:pt x="841" y="16"/>
                    </a:lnTo>
                    <a:lnTo>
                      <a:pt x="909" y="33"/>
                    </a:lnTo>
                    <a:lnTo>
                      <a:pt x="973" y="58"/>
                    </a:lnTo>
                    <a:lnTo>
                      <a:pt x="1035" y="86"/>
                    </a:lnTo>
                    <a:lnTo>
                      <a:pt x="1093" y="122"/>
                    </a:lnTo>
                    <a:lnTo>
                      <a:pt x="1146" y="162"/>
                    </a:lnTo>
                    <a:lnTo>
                      <a:pt x="1197" y="207"/>
                    </a:lnTo>
                    <a:lnTo>
                      <a:pt x="1242" y="257"/>
                    </a:lnTo>
                    <a:lnTo>
                      <a:pt x="1282" y="310"/>
                    </a:lnTo>
                    <a:lnTo>
                      <a:pt x="1318" y="368"/>
                    </a:lnTo>
                    <a:lnTo>
                      <a:pt x="1347" y="429"/>
                    </a:lnTo>
                    <a:lnTo>
                      <a:pt x="1371" y="493"/>
                    </a:lnTo>
                    <a:lnTo>
                      <a:pt x="1388" y="560"/>
                    </a:lnTo>
                    <a:lnTo>
                      <a:pt x="1399" y="629"/>
                    </a:lnTo>
                    <a:lnTo>
                      <a:pt x="1402" y="701"/>
                    </a:lnTo>
                    <a:lnTo>
                      <a:pt x="1399" y="772"/>
                    </a:lnTo>
                    <a:lnTo>
                      <a:pt x="1388" y="841"/>
                    </a:lnTo>
                    <a:lnTo>
                      <a:pt x="1371" y="908"/>
                    </a:lnTo>
                    <a:lnTo>
                      <a:pt x="1347" y="972"/>
                    </a:lnTo>
                    <a:lnTo>
                      <a:pt x="1318" y="1034"/>
                    </a:lnTo>
                    <a:lnTo>
                      <a:pt x="1282" y="1091"/>
                    </a:lnTo>
                    <a:lnTo>
                      <a:pt x="1242" y="1144"/>
                    </a:lnTo>
                    <a:lnTo>
                      <a:pt x="1197" y="1194"/>
                    </a:lnTo>
                    <a:lnTo>
                      <a:pt x="1147" y="1239"/>
                    </a:lnTo>
                    <a:lnTo>
                      <a:pt x="1093" y="1279"/>
                    </a:lnTo>
                    <a:lnTo>
                      <a:pt x="1036" y="1315"/>
                    </a:lnTo>
                    <a:lnTo>
                      <a:pt x="975" y="1343"/>
                    </a:lnTo>
                    <a:lnTo>
                      <a:pt x="910" y="1368"/>
                    </a:lnTo>
                    <a:lnTo>
                      <a:pt x="843" y="1385"/>
                    </a:lnTo>
                    <a:lnTo>
                      <a:pt x="773" y="1395"/>
                    </a:lnTo>
                    <a:lnTo>
                      <a:pt x="702" y="1399"/>
                    </a:lnTo>
                    <a:lnTo>
                      <a:pt x="629" y="1395"/>
                    </a:lnTo>
                    <a:lnTo>
                      <a:pt x="560" y="1385"/>
                    </a:lnTo>
                    <a:lnTo>
                      <a:pt x="492" y="1368"/>
                    </a:lnTo>
                    <a:lnTo>
                      <a:pt x="428" y="1343"/>
                    </a:lnTo>
                    <a:lnTo>
                      <a:pt x="366" y="1315"/>
                    </a:lnTo>
                    <a:lnTo>
                      <a:pt x="309" y="1279"/>
                    </a:lnTo>
                    <a:lnTo>
                      <a:pt x="255" y="1239"/>
                    </a:lnTo>
                    <a:lnTo>
                      <a:pt x="205" y="1194"/>
                    </a:lnTo>
                    <a:lnTo>
                      <a:pt x="160" y="1144"/>
                    </a:lnTo>
                    <a:lnTo>
                      <a:pt x="120" y="1090"/>
                    </a:lnTo>
                    <a:lnTo>
                      <a:pt x="84" y="1032"/>
                    </a:lnTo>
                    <a:lnTo>
                      <a:pt x="55" y="972"/>
                    </a:lnTo>
                    <a:lnTo>
                      <a:pt x="31" y="908"/>
                    </a:lnTo>
                    <a:lnTo>
                      <a:pt x="14" y="841"/>
                    </a:lnTo>
                    <a:lnTo>
                      <a:pt x="4" y="773"/>
                    </a:lnTo>
                    <a:lnTo>
                      <a:pt x="0" y="70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03" name="Group 2333">
              <a:extLst>
                <a:ext uri="{FF2B5EF4-FFF2-40B4-BE49-F238E27FC236}">
                  <a16:creationId xmlns:a16="http://schemas.microsoft.com/office/drawing/2014/main" id="{C5272C0F-7E4C-42EC-862D-B609BE474A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04" y="2697"/>
              <a:ext cx="912" cy="815"/>
              <a:chOff x="1783" y="2414"/>
              <a:chExt cx="846" cy="756"/>
            </a:xfrm>
          </p:grpSpPr>
          <p:grpSp>
            <p:nvGrpSpPr>
              <p:cNvPr id="4104" name="Group 2334">
                <a:extLst>
                  <a:ext uri="{FF2B5EF4-FFF2-40B4-BE49-F238E27FC236}">
                    <a16:creationId xmlns:a16="http://schemas.microsoft.com/office/drawing/2014/main" id="{3F264448-ABDD-4BA4-A91A-2932C5117B0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2838658">
                <a:off x="1906" y="2418"/>
                <a:ext cx="691" cy="684"/>
                <a:chOff x="2056" y="2158"/>
                <a:chExt cx="691" cy="684"/>
              </a:xfrm>
            </p:grpSpPr>
            <p:sp>
              <p:nvSpPr>
                <p:cNvPr id="4148" name="Freeform 2335">
                  <a:extLst>
                    <a:ext uri="{FF2B5EF4-FFF2-40B4-BE49-F238E27FC236}">
                      <a16:creationId xmlns:a16="http://schemas.microsoft.com/office/drawing/2014/main" id="{5A783CB5-6D60-4556-B57E-BAE42EAA28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12" y="2766"/>
                  <a:ext cx="73" cy="73"/>
                </a:xfrm>
                <a:custGeom>
                  <a:avLst/>
                  <a:gdLst>
                    <a:gd name="T0" fmla="*/ 0 w 220"/>
                    <a:gd name="T1" fmla="*/ 0 h 219"/>
                    <a:gd name="T2" fmla="*/ 0 w 220"/>
                    <a:gd name="T3" fmla="*/ 0 h 219"/>
                    <a:gd name="T4" fmla="*/ 0 w 220"/>
                    <a:gd name="T5" fmla="*/ 0 h 219"/>
                    <a:gd name="T6" fmla="*/ 0 w 220"/>
                    <a:gd name="T7" fmla="*/ 0 h 219"/>
                    <a:gd name="T8" fmla="*/ 0 w 220"/>
                    <a:gd name="T9" fmla="*/ 0 h 219"/>
                    <a:gd name="T10" fmla="*/ 0 w 220"/>
                    <a:gd name="T11" fmla="*/ 0 h 219"/>
                    <a:gd name="T12" fmla="*/ 0 w 220"/>
                    <a:gd name="T13" fmla="*/ 0 h 219"/>
                    <a:gd name="T14" fmla="*/ 0 w 220"/>
                    <a:gd name="T15" fmla="*/ 0 h 219"/>
                    <a:gd name="T16" fmla="*/ 0 w 220"/>
                    <a:gd name="T17" fmla="*/ 0 h 219"/>
                    <a:gd name="T18" fmla="*/ 0 w 220"/>
                    <a:gd name="T19" fmla="*/ 0 h 219"/>
                    <a:gd name="T20" fmla="*/ 0 w 220"/>
                    <a:gd name="T21" fmla="*/ 0 h 219"/>
                    <a:gd name="T22" fmla="*/ 0 w 220"/>
                    <a:gd name="T23" fmla="*/ 0 h 219"/>
                    <a:gd name="T24" fmla="*/ 0 w 220"/>
                    <a:gd name="T25" fmla="*/ 0 h 219"/>
                    <a:gd name="T26" fmla="*/ 0 w 220"/>
                    <a:gd name="T27" fmla="*/ 0 h 219"/>
                    <a:gd name="T28" fmla="*/ 0 w 220"/>
                    <a:gd name="T29" fmla="*/ 0 h 219"/>
                    <a:gd name="T30" fmla="*/ 0 w 220"/>
                    <a:gd name="T31" fmla="*/ 0 h 219"/>
                    <a:gd name="T32" fmla="*/ 0 w 220"/>
                    <a:gd name="T33" fmla="*/ 0 h 219"/>
                    <a:gd name="T34" fmla="*/ 0 w 220"/>
                    <a:gd name="T35" fmla="*/ 0 h 219"/>
                    <a:gd name="T36" fmla="*/ 0 w 220"/>
                    <a:gd name="T37" fmla="*/ 0 h 219"/>
                    <a:gd name="T38" fmla="*/ 0 w 220"/>
                    <a:gd name="T39" fmla="*/ 0 h 219"/>
                    <a:gd name="T40" fmla="*/ 0 w 220"/>
                    <a:gd name="T41" fmla="*/ 0 h 219"/>
                    <a:gd name="T42" fmla="*/ 0 w 220"/>
                    <a:gd name="T43" fmla="*/ 0 h 219"/>
                    <a:gd name="T44" fmla="*/ 0 w 220"/>
                    <a:gd name="T45" fmla="*/ 0 h 219"/>
                    <a:gd name="T46" fmla="*/ 0 w 220"/>
                    <a:gd name="T47" fmla="*/ 0 h 219"/>
                    <a:gd name="T48" fmla="*/ 0 w 220"/>
                    <a:gd name="T49" fmla="*/ 0 h 219"/>
                    <a:gd name="T50" fmla="*/ 0 w 220"/>
                    <a:gd name="T51" fmla="*/ 0 h 219"/>
                    <a:gd name="T52" fmla="*/ 0 w 220"/>
                    <a:gd name="T53" fmla="*/ 0 h 219"/>
                    <a:gd name="T54" fmla="*/ 0 w 220"/>
                    <a:gd name="T55" fmla="*/ 0 h 219"/>
                    <a:gd name="T56" fmla="*/ 0 w 220"/>
                    <a:gd name="T57" fmla="*/ 0 h 219"/>
                    <a:gd name="T58" fmla="*/ 0 w 220"/>
                    <a:gd name="T59" fmla="*/ 0 h 219"/>
                    <a:gd name="T60" fmla="*/ 0 w 220"/>
                    <a:gd name="T61" fmla="*/ 0 h 219"/>
                    <a:gd name="T62" fmla="*/ 0 w 220"/>
                    <a:gd name="T63" fmla="*/ 0 h 219"/>
                    <a:gd name="T64" fmla="*/ 0 w 220"/>
                    <a:gd name="T65" fmla="*/ 0 h 21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20"/>
                    <a:gd name="T100" fmla="*/ 0 h 219"/>
                    <a:gd name="T101" fmla="*/ 220 w 220"/>
                    <a:gd name="T102" fmla="*/ 219 h 21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20" h="219">
                      <a:moveTo>
                        <a:pt x="110" y="0"/>
                      </a:moveTo>
                      <a:lnTo>
                        <a:pt x="88" y="2"/>
                      </a:lnTo>
                      <a:lnTo>
                        <a:pt x="67" y="9"/>
                      </a:lnTo>
                      <a:lnTo>
                        <a:pt x="49" y="19"/>
                      </a:lnTo>
                      <a:lnTo>
                        <a:pt x="32" y="32"/>
                      </a:lnTo>
                      <a:lnTo>
                        <a:pt x="19" y="48"/>
                      </a:lnTo>
                      <a:lnTo>
                        <a:pt x="9" y="67"/>
                      </a:lnTo>
                      <a:lnTo>
                        <a:pt x="3" y="88"/>
                      </a:lnTo>
                      <a:lnTo>
                        <a:pt x="0" y="110"/>
                      </a:lnTo>
                      <a:lnTo>
                        <a:pt x="3" y="131"/>
                      </a:lnTo>
                      <a:lnTo>
                        <a:pt x="9" y="152"/>
                      </a:lnTo>
                      <a:lnTo>
                        <a:pt x="19" y="171"/>
                      </a:lnTo>
                      <a:lnTo>
                        <a:pt x="32" y="187"/>
                      </a:lnTo>
                      <a:lnTo>
                        <a:pt x="49" y="201"/>
                      </a:lnTo>
                      <a:lnTo>
                        <a:pt x="67" y="210"/>
                      </a:lnTo>
                      <a:lnTo>
                        <a:pt x="88" y="217"/>
                      </a:lnTo>
                      <a:lnTo>
                        <a:pt x="110" y="219"/>
                      </a:lnTo>
                      <a:lnTo>
                        <a:pt x="132" y="217"/>
                      </a:lnTo>
                      <a:lnTo>
                        <a:pt x="153" y="210"/>
                      </a:lnTo>
                      <a:lnTo>
                        <a:pt x="171" y="201"/>
                      </a:lnTo>
                      <a:lnTo>
                        <a:pt x="188" y="187"/>
                      </a:lnTo>
                      <a:lnTo>
                        <a:pt x="201" y="171"/>
                      </a:lnTo>
                      <a:lnTo>
                        <a:pt x="211" y="152"/>
                      </a:lnTo>
                      <a:lnTo>
                        <a:pt x="217" y="131"/>
                      </a:lnTo>
                      <a:lnTo>
                        <a:pt x="220" y="110"/>
                      </a:lnTo>
                      <a:lnTo>
                        <a:pt x="217" y="88"/>
                      </a:lnTo>
                      <a:lnTo>
                        <a:pt x="211" y="67"/>
                      </a:lnTo>
                      <a:lnTo>
                        <a:pt x="201" y="48"/>
                      </a:lnTo>
                      <a:lnTo>
                        <a:pt x="188" y="32"/>
                      </a:lnTo>
                      <a:lnTo>
                        <a:pt x="171" y="19"/>
                      </a:lnTo>
                      <a:lnTo>
                        <a:pt x="153" y="9"/>
                      </a:lnTo>
                      <a:lnTo>
                        <a:pt x="132" y="2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rgbClr val="B2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9" name="Freeform 2336">
                  <a:extLst>
                    <a:ext uri="{FF2B5EF4-FFF2-40B4-BE49-F238E27FC236}">
                      <a16:creationId xmlns:a16="http://schemas.microsoft.com/office/drawing/2014/main" id="{970612CA-5272-4BA6-BAC5-A11A5E55D5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10" y="2763"/>
                  <a:ext cx="39" cy="40"/>
                </a:xfrm>
                <a:custGeom>
                  <a:avLst/>
                  <a:gdLst>
                    <a:gd name="T0" fmla="*/ 0 w 117"/>
                    <a:gd name="T1" fmla="*/ 0 h 118"/>
                    <a:gd name="T2" fmla="*/ 0 w 117"/>
                    <a:gd name="T3" fmla="*/ 0 h 118"/>
                    <a:gd name="T4" fmla="*/ 0 w 117"/>
                    <a:gd name="T5" fmla="*/ 0 h 118"/>
                    <a:gd name="T6" fmla="*/ 0 w 117"/>
                    <a:gd name="T7" fmla="*/ 0 h 118"/>
                    <a:gd name="T8" fmla="*/ 0 w 117"/>
                    <a:gd name="T9" fmla="*/ 0 h 118"/>
                    <a:gd name="T10" fmla="*/ 0 w 117"/>
                    <a:gd name="T11" fmla="*/ 0 h 118"/>
                    <a:gd name="T12" fmla="*/ 0 w 117"/>
                    <a:gd name="T13" fmla="*/ 0 h 118"/>
                    <a:gd name="T14" fmla="*/ 0 w 117"/>
                    <a:gd name="T15" fmla="*/ 0 h 118"/>
                    <a:gd name="T16" fmla="*/ 0 w 117"/>
                    <a:gd name="T17" fmla="*/ 0 h 118"/>
                    <a:gd name="T18" fmla="*/ 0 w 117"/>
                    <a:gd name="T19" fmla="*/ 0 h 118"/>
                    <a:gd name="T20" fmla="*/ 0 w 117"/>
                    <a:gd name="T21" fmla="*/ 0 h 118"/>
                    <a:gd name="T22" fmla="*/ 0 w 117"/>
                    <a:gd name="T23" fmla="*/ 0 h 118"/>
                    <a:gd name="T24" fmla="*/ 0 w 117"/>
                    <a:gd name="T25" fmla="*/ 0 h 118"/>
                    <a:gd name="T26" fmla="*/ 0 w 117"/>
                    <a:gd name="T27" fmla="*/ 0 h 118"/>
                    <a:gd name="T28" fmla="*/ 0 w 117"/>
                    <a:gd name="T29" fmla="*/ 0 h 118"/>
                    <a:gd name="T30" fmla="*/ 0 w 117"/>
                    <a:gd name="T31" fmla="*/ 0 h 118"/>
                    <a:gd name="T32" fmla="*/ 0 w 117"/>
                    <a:gd name="T33" fmla="*/ 0 h 118"/>
                    <a:gd name="T34" fmla="*/ 0 w 117"/>
                    <a:gd name="T35" fmla="*/ 0 h 118"/>
                    <a:gd name="T36" fmla="*/ 0 w 117"/>
                    <a:gd name="T37" fmla="*/ 0 h 118"/>
                    <a:gd name="T38" fmla="*/ 0 w 117"/>
                    <a:gd name="T39" fmla="*/ 0 h 118"/>
                    <a:gd name="T40" fmla="*/ 0 w 117"/>
                    <a:gd name="T41" fmla="*/ 0 h 118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17"/>
                    <a:gd name="T64" fmla="*/ 0 h 118"/>
                    <a:gd name="T65" fmla="*/ 117 w 117"/>
                    <a:gd name="T66" fmla="*/ 118 h 118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17" h="118">
                      <a:moveTo>
                        <a:pt x="15" y="118"/>
                      </a:moveTo>
                      <a:lnTo>
                        <a:pt x="15" y="118"/>
                      </a:lnTo>
                      <a:lnTo>
                        <a:pt x="16" y="97"/>
                      </a:lnTo>
                      <a:lnTo>
                        <a:pt x="23" y="77"/>
                      </a:lnTo>
                      <a:lnTo>
                        <a:pt x="31" y="59"/>
                      </a:lnTo>
                      <a:lnTo>
                        <a:pt x="43" y="44"/>
                      </a:lnTo>
                      <a:lnTo>
                        <a:pt x="59" y="32"/>
                      </a:lnTo>
                      <a:lnTo>
                        <a:pt x="76" y="23"/>
                      </a:lnTo>
                      <a:lnTo>
                        <a:pt x="96" y="17"/>
                      </a:lnTo>
                      <a:lnTo>
                        <a:pt x="117" y="16"/>
                      </a:lnTo>
                      <a:lnTo>
                        <a:pt x="117" y="0"/>
                      </a:lnTo>
                      <a:lnTo>
                        <a:pt x="94" y="4"/>
                      </a:lnTo>
                      <a:lnTo>
                        <a:pt x="72" y="10"/>
                      </a:lnTo>
                      <a:lnTo>
                        <a:pt x="52" y="21"/>
                      </a:lnTo>
                      <a:lnTo>
                        <a:pt x="35" y="35"/>
                      </a:lnTo>
                      <a:lnTo>
                        <a:pt x="20" y="53"/>
                      </a:lnTo>
                      <a:lnTo>
                        <a:pt x="10" y="73"/>
                      </a:lnTo>
                      <a:lnTo>
                        <a:pt x="3" y="95"/>
                      </a:lnTo>
                      <a:lnTo>
                        <a:pt x="0" y="118"/>
                      </a:lnTo>
                      <a:lnTo>
                        <a:pt x="15" y="1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50" name="Freeform 2337">
                  <a:extLst>
                    <a:ext uri="{FF2B5EF4-FFF2-40B4-BE49-F238E27FC236}">
                      <a16:creationId xmlns:a16="http://schemas.microsoft.com/office/drawing/2014/main" id="{E5FD81C4-3E57-4DFE-AB49-A99000A948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10" y="2803"/>
                  <a:ext cx="39" cy="39"/>
                </a:xfrm>
                <a:custGeom>
                  <a:avLst/>
                  <a:gdLst>
                    <a:gd name="T0" fmla="*/ 0 w 117"/>
                    <a:gd name="T1" fmla="*/ 0 h 117"/>
                    <a:gd name="T2" fmla="*/ 0 w 117"/>
                    <a:gd name="T3" fmla="*/ 0 h 117"/>
                    <a:gd name="T4" fmla="*/ 0 w 117"/>
                    <a:gd name="T5" fmla="*/ 0 h 117"/>
                    <a:gd name="T6" fmla="*/ 0 w 117"/>
                    <a:gd name="T7" fmla="*/ 0 h 117"/>
                    <a:gd name="T8" fmla="*/ 0 w 117"/>
                    <a:gd name="T9" fmla="*/ 0 h 117"/>
                    <a:gd name="T10" fmla="*/ 0 w 117"/>
                    <a:gd name="T11" fmla="*/ 0 h 117"/>
                    <a:gd name="T12" fmla="*/ 0 w 117"/>
                    <a:gd name="T13" fmla="*/ 0 h 117"/>
                    <a:gd name="T14" fmla="*/ 0 w 117"/>
                    <a:gd name="T15" fmla="*/ 0 h 117"/>
                    <a:gd name="T16" fmla="*/ 0 w 117"/>
                    <a:gd name="T17" fmla="*/ 0 h 117"/>
                    <a:gd name="T18" fmla="*/ 0 w 117"/>
                    <a:gd name="T19" fmla="*/ 0 h 117"/>
                    <a:gd name="T20" fmla="*/ 0 w 117"/>
                    <a:gd name="T21" fmla="*/ 0 h 117"/>
                    <a:gd name="T22" fmla="*/ 0 w 117"/>
                    <a:gd name="T23" fmla="*/ 0 h 117"/>
                    <a:gd name="T24" fmla="*/ 0 w 117"/>
                    <a:gd name="T25" fmla="*/ 0 h 117"/>
                    <a:gd name="T26" fmla="*/ 0 w 117"/>
                    <a:gd name="T27" fmla="*/ 0 h 117"/>
                    <a:gd name="T28" fmla="*/ 0 w 117"/>
                    <a:gd name="T29" fmla="*/ 0 h 117"/>
                    <a:gd name="T30" fmla="*/ 0 w 117"/>
                    <a:gd name="T31" fmla="*/ 0 h 117"/>
                    <a:gd name="T32" fmla="*/ 0 w 117"/>
                    <a:gd name="T33" fmla="*/ 0 h 117"/>
                    <a:gd name="T34" fmla="*/ 0 w 117"/>
                    <a:gd name="T35" fmla="*/ 0 h 117"/>
                    <a:gd name="T36" fmla="*/ 0 w 117"/>
                    <a:gd name="T37" fmla="*/ 0 h 117"/>
                    <a:gd name="T38" fmla="*/ 0 w 117"/>
                    <a:gd name="T39" fmla="*/ 0 h 117"/>
                    <a:gd name="T40" fmla="*/ 0 w 117"/>
                    <a:gd name="T41" fmla="*/ 0 h 11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17"/>
                    <a:gd name="T64" fmla="*/ 0 h 117"/>
                    <a:gd name="T65" fmla="*/ 117 w 117"/>
                    <a:gd name="T66" fmla="*/ 117 h 117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17" h="117">
                      <a:moveTo>
                        <a:pt x="117" y="101"/>
                      </a:moveTo>
                      <a:lnTo>
                        <a:pt x="117" y="101"/>
                      </a:lnTo>
                      <a:lnTo>
                        <a:pt x="96" y="100"/>
                      </a:lnTo>
                      <a:lnTo>
                        <a:pt x="76" y="94"/>
                      </a:lnTo>
                      <a:lnTo>
                        <a:pt x="59" y="85"/>
                      </a:lnTo>
                      <a:lnTo>
                        <a:pt x="43" y="73"/>
                      </a:lnTo>
                      <a:lnTo>
                        <a:pt x="31" y="58"/>
                      </a:lnTo>
                      <a:lnTo>
                        <a:pt x="23" y="40"/>
                      </a:lnTo>
                      <a:lnTo>
                        <a:pt x="16" y="20"/>
                      </a:lnTo>
                      <a:lnTo>
                        <a:pt x="15" y="0"/>
                      </a:lnTo>
                      <a:lnTo>
                        <a:pt x="0" y="0"/>
                      </a:lnTo>
                      <a:lnTo>
                        <a:pt x="3" y="23"/>
                      </a:lnTo>
                      <a:lnTo>
                        <a:pt x="10" y="44"/>
                      </a:lnTo>
                      <a:lnTo>
                        <a:pt x="20" y="64"/>
                      </a:lnTo>
                      <a:lnTo>
                        <a:pt x="35" y="82"/>
                      </a:lnTo>
                      <a:lnTo>
                        <a:pt x="52" y="96"/>
                      </a:lnTo>
                      <a:lnTo>
                        <a:pt x="72" y="107"/>
                      </a:lnTo>
                      <a:lnTo>
                        <a:pt x="94" y="114"/>
                      </a:lnTo>
                      <a:lnTo>
                        <a:pt x="117" y="117"/>
                      </a:lnTo>
                      <a:lnTo>
                        <a:pt x="117" y="10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51" name="Freeform 2338">
                  <a:extLst>
                    <a:ext uri="{FF2B5EF4-FFF2-40B4-BE49-F238E27FC236}">
                      <a16:creationId xmlns:a16="http://schemas.microsoft.com/office/drawing/2014/main" id="{A81A7A19-7F5C-4141-8A47-A02B27E97F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49" y="2803"/>
                  <a:ext cx="39" cy="39"/>
                </a:xfrm>
                <a:custGeom>
                  <a:avLst/>
                  <a:gdLst>
                    <a:gd name="T0" fmla="*/ 0 w 117"/>
                    <a:gd name="T1" fmla="*/ 0 h 117"/>
                    <a:gd name="T2" fmla="*/ 0 w 117"/>
                    <a:gd name="T3" fmla="*/ 0 h 117"/>
                    <a:gd name="T4" fmla="*/ 0 w 117"/>
                    <a:gd name="T5" fmla="*/ 0 h 117"/>
                    <a:gd name="T6" fmla="*/ 0 w 117"/>
                    <a:gd name="T7" fmla="*/ 0 h 117"/>
                    <a:gd name="T8" fmla="*/ 0 w 117"/>
                    <a:gd name="T9" fmla="*/ 0 h 117"/>
                    <a:gd name="T10" fmla="*/ 0 w 117"/>
                    <a:gd name="T11" fmla="*/ 0 h 117"/>
                    <a:gd name="T12" fmla="*/ 0 w 117"/>
                    <a:gd name="T13" fmla="*/ 0 h 117"/>
                    <a:gd name="T14" fmla="*/ 0 w 117"/>
                    <a:gd name="T15" fmla="*/ 0 h 117"/>
                    <a:gd name="T16" fmla="*/ 0 w 117"/>
                    <a:gd name="T17" fmla="*/ 0 h 117"/>
                    <a:gd name="T18" fmla="*/ 0 w 117"/>
                    <a:gd name="T19" fmla="*/ 0 h 117"/>
                    <a:gd name="T20" fmla="*/ 0 w 117"/>
                    <a:gd name="T21" fmla="*/ 0 h 117"/>
                    <a:gd name="T22" fmla="*/ 0 w 117"/>
                    <a:gd name="T23" fmla="*/ 0 h 117"/>
                    <a:gd name="T24" fmla="*/ 0 w 117"/>
                    <a:gd name="T25" fmla="*/ 0 h 117"/>
                    <a:gd name="T26" fmla="*/ 0 w 117"/>
                    <a:gd name="T27" fmla="*/ 0 h 117"/>
                    <a:gd name="T28" fmla="*/ 0 w 117"/>
                    <a:gd name="T29" fmla="*/ 0 h 117"/>
                    <a:gd name="T30" fmla="*/ 0 w 117"/>
                    <a:gd name="T31" fmla="*/ 0 h 117"/>
                    <a:gd name="T32" fmla="*/ 0 w 117"/>
                    <a:gd name="T33" fmla="*/ 0 h 117"/>
                    <a:gd name="T34" fmla="*/ 0 w 117"/>
                    <a:gd name="T35" fmla="*/ 0 h 117"/>
                    <a:gd name="T36" fmla="*/ 0 w 117"/>
                    <a:gd name="T37" fmla="*/ 0 h 117"/>
                    <a:gd name="T38" fmla="*/ 0 w 117"/>
                    <a:gd name="T39" fmla="*/ 0 h 117"/>
                    <a:gd name="T40" fmla="*/ 0 w 117"/>
                    <a:gd name="T41" fmla="*/ 0 h 11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17"/>
                    <a:gd name="T64" fmla="*/ 0 h 117"/>
                    <a:gd name="T65" fmla="*/ 117 w 117"/>
                    <a:gd name="T66" fmla="*/ 117 h 117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17" h="117">
                      <a:moveTo>
                        <a:pt x="102" y="0"/>
                      </a:moveTo>
                      <a:lnTo>
                        <a:pt x="102" y="0"/>
                      </a:lnTo>
                      <a:lnTo>
                        <a:pt x="101" y="20"/>
                      </a:lnTo>
                      <a:lnTo>
                        <a:pt x="94" y="40"/>
                      </a:lnTo>
                      <a:lnTo>
                        <a:pt x="86" y="58"/>
                      </a:lnTo>
                      <a:lnTo>
                        <a:pt x="73" y="73"/>
                      </a:lnTo>
                      <a:lnTo>
                        <a:pt x="58" y="85"/>
                      </a:lnTo>
                      <a:lnTo>
                        <a:pt x="41" y="94"/>
                      </a:lnTo>
                      <a:lnTo>
                        <a:pt x="21" y="100"/>
                      </a:lnTo>
                      <a:lnTo>
                        <a:pt x="0" y="101"/>
                      </a:lnTo>
                      <a:lnTo>
                        <a:pt x="0" y="117"/>
                      </a:lnTo>
                      <a:lnTo>
                        <a:pt x="23" y="114"/>
                      </a:lnTo>
                      <a:lnTo>
                        <a:pt x="45" y="107"/>
                      </a:lnTo>
                      <a:lnTo>
                        <a:pt x="65" y="96"/>
                      </a:lnTo>
                      <a:lnTo>
                        <a:pt x="82" y="82"/>
                      </a:lnTo>
                      <a:lnTo>
                        <a:pt x="96" y="64"/>
                      </a:lnTo>
                      <a:lnTo>
                        <a:pt x="107" y="44"/>
                      </a:lnTo>
                      <a:lnTo>
                        <a:pt x="114" y="23"/>
                      </a:lnTo>
                      <a:lnTo>
                        <a:pt x="117" y="0"/>
                      </a:lnTo>
                      <a:lnTo>
                        <a:pt x="10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52" name="Freeform 2339">
                  <a:extLst>
                    <a:ext uri="{FF2B5EF4-FFF2-40B4-BE49-F238E27FC236}">
                      <a16:creationId xmlns:a16="http://schemas.microsoft.com/office/drawing/2014/main" id="{11A42265-1F90-4B84-BC65-7F8C016FAE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49" y="2763"/>
                  <a:ext cx="39" cy="40"/>
                </a:xfrm>
                <a:custGeom>
                  <a:avLst/>
                  <a:gdLst>
                    <a:gd name="T0" fmla="*/ 0 w 117"/>
                    <a:gd name="T1" fmla="*/ 0 h 118"/>
                    <a:gd name="T2" fmla="*/ 0 w 117"/>
                    <a:gd name="T3" fmla="*/ 0 h 118"/>
                    <a:gd name="T4" fmla="*/ 0 w 117"/>
                    <a:gd name="T5" fmla="*/ 0 h 118"/>
                    <a:gd name="T6" fmla="*/ 0 w 117"/>
                    <a:gd name="T7" fmla="*/ 0 h 118"/>
                    <a:gd name="T8" fmla="*/ 0 w 117"/>
                    <a:gd name="T9" fmla="*/ 0 h 118"/>
                    <a:gd name="T10" fmla="*/ 0 w 117"/>
                    <a:gd name="T11" fmla="*/ 0 h 118"/>
                    <a:gd name="T12" fmla="*/ 0 w 117"/>
                    <a:gd name="T13" fmla="*/ 0 h 118"/>
                    <a:gd name="T14" fmla="*/ 0 w 117"/>
                    <a:gd name="T15" fmla="*/ 0 h 118"/>
                    <a:gd name="T16" fmla="*/ 0 w 117"/>
                    <a:gd name="T17" fmla="*/ 0 h 118"/>
                    <a:gd name="T18" fmla="*/ 0 w 117"/>
                    <a:gd name="T19" fmla="*/ 0 h 118"/>
                    <a:gd name="T20" fmla="*/ 0 w 117"/>
                    <a:gd name="T21" fmla="*/ 0 h 118"/>
                    <a:gd name="T22" fmla="*/ 0 w 117"/>
                    <a:gd name="T23" fmla="*/ 0 h 118"/>
                    <a:gd name="T24" fmla="*/ 0 w 117"/>
                    <a:gd name="T25" fmla="*/ 0 h 118"/>
                    <a:gd name="T26" fmla="*/ 0 w 117"/>
                    <a:gd name="T27" fmla="*/ 0 h 118"/>
                    <a:gd name="T28" fmla="*/ 0 w 117"/>
                    <a:gd name="T29" fmla="*/ 0 h 118"/>
                    <a:gd name="T30" fmla="*/ 0 w 117"/>
                    <a:gd name="T31" fmla="*/ 0 h 118"/>
                    <a:gd name="T32" fmla="*/ 0 w 117"/>
                    <a:gd name="T33" fmla="*/ 0 h 118"/>
                    <a:gd name="T34" fmla="*/ 0 w 117"/>
                    <a:gd name="T35" fmla="*/ 0 h 118"/>
                    <a:gd name="T36" fmla="*/ 0 w 117"/>
                    <a:gd name="T37" fmla="*/ 0 h 118"/>
                    <a:gd name="T38" fmla="*/ 0 w 117"/>
                    <a:gd name="T39" fmla="*/ 0 h 118"/>
                    <a:gd name="T40" fmla="*/ 0 w 117"/>
                    <a:gd name="T41" fmla="*/ 0 h 118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17"/>
                    <a:gd name="T64" fmla="*/ 0 h 118"/>
                    <a:gd name="T65" fmla="*/ 117 w 117"/>
                    <a:gd name="T66" fmla="*/ 118 h 118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17" h="118">
                      <a:moveTo>
                        <a:pt x="0" y="16"/>
                      </a:moveTo>
                      <a:lnTo>
                        <a:pt x="0" y="16"/>
                      </a:lnTo>
                      <a:lnTo>
                        <a:pt x="21" y="17"/>
                      </a:lnTo>
                      <a:lnTo>
                        <a:pt x="41" y="23"/>
                      </a:lnTo>
                      <a:lnTo>
                        <a:pt x="58" y="32"/>
                      </a:lnTo>
                      <a:lnTo>
                        <a:pt x="73" y="44"/>
                      </a:lnTo>
                      <a:lnTo>
                        <a:pt x="86" y="59"/>
                      </a:lnTo>
                      <a:lnTo>
                        <a:pt x="94" y="77"/>
                      </a:lnTo>
                      <a:lnTo>
                        <a:pt x="101" y="97"/>
                      </a:lnTo>
                      <a:lnTo>
                        <a:pt x="102" y="118"/>
                      </a:lnTo>
                      <a:lnTo>
                        <a:pt x="117" y="118"/>
                      </a:lnTo>
                      <a:lnTo>
                        <a:pt x="114" y="95"/>
                      </a:lnTo>
                      <a:lnTo>
                        <a:pt x="107" y="73"/>
                      </a:lnTo>
                      <a:lnTo>
                        <a:pt x="96" y="53"/>
                      </a:lnTo>
                      <a:lnTo>
                        <a:pt x="82" y="35"/>
                      </a:lnTo>
                      <a:lnTo>
                        <a:pt x="65" y="21"/>
                      </a:lnTo>
                      <a:lnTo>
                        <a:pt x="45" y="10"/>
                      </a:lnTo>
                      <a:lnTo>
                        <a:pt x="23" y="4"/>
                      </a:lnTo>
                      <a:lnTo>
                        <a:pt x="0" y="0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53" name="Freeform 2340">
                  <a:extLst>
                    <a:ext uri="{FF2B5EF4-FFF2-40B4-BE49-F238E27FC236}">
                      <a16:creationId xmlns:a16="http://schemas.microsoft.com/office/drawing/2014/main" id="{D431510B-970E-4520-9CBE-18A1995AC4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30" y="2784"/>
                  <a:ext cx="37" cy="37"/>
                </a:xfrm>
                <a:custGeom>
                  <a:avLst/>
                  <a:gdLst>
                    <a:gd name="T0" fmla="*/ 0 w 110"/>
                    <a:gd name="T1" fmla="*/ 0 h 109"/>
                    <a:gd name="T2" fmla="*/ 0 w 110"/>
                    <a:gd name="T3" fmla="*/ 0 h 109"/>
                    <a:gd name="T4" fmla="*/ 0 w 110"/>
                    <a:gd name="T5" fmla="*/ 0 h 109"/>
                    <a:gd name="T6" fmla="*/ 0 w 110"/>
                    <a:gd name="T7" fmla="*/ 0 h 109"/>
                    <a:gd name="T8" fmla="*/ 0 w 110"/>
                    <a:gd name="T9" fmla="*/ 0 h 109"/>
                    <a:gd name="T10" fmla="*/ 0 w 110"/>
                    <a:gd name="T11" fmla="*/ 0 h 109"/>
                    <a:gd name="T12" fmla="*/ 0 w 110"/>
                    <a:gd name="T13" fmla="*/ 0 h 109"/>
                    <a:gd name="T14" fmla="*/ 0 w 110"/>
                    <a:gd name="T15" fmla="*/ 0 h 109"/>
                    <a:gd name="T16" fmla="*/ 0 w 110"/>
                    <a:gd name="T17" fmla="*/ 0 h 109"/>
                    <a:gd name="T18" fmla="*/ 0 w 110"/>
                    <a:gd name="T19" fmla="*/ 0 h 109"/>
                    <a:gd name="T20" fmla="*/ 0 w 110"/>
                    <a:gd name="T21" fmla="*/ 0 h 109"/>
                    <a:gd name="T22" fmla="*/ 0 w 110"/>
                    <a:gd name="T23" fmla="*/ 0 h 109"/>
                    <a:gd name="T24" fmla="*/ 0 w 110"/>
                    <a:gd name="T25" fmla="*/ 0 h 109"/>
                    <a:gd name="T26" fmla="*/ 0 w 110"/>
                    <a:gd name="T27" fmla="*/ 0 h 109"/>
                    <a:gd name="T28" fmla="*/ 0 w 110"/>
                    <a:gd name="T29" fmla="*/ 0 h 109"/>
                    <a:gd name="T30" fmla="*/ 0 w 110"/>
                    <a:gd name="T31" fmla="*/ 0 h 109"/>
                    <a:gd name="T32" fmla="*/ 0 w 110"/>
                    <a:gd name="T33" fmla="*/ 0 h 109"/>
                    <a:gd name="T34" fmla="*/ 0 w 110"/>
                    <a:gd name="T35" fmla="*/ 0 h 109"/>
                    <a:gd name="T36" fmla="*/ 0 w 110"/>
                    <a:gd name="T37" fmla="*/ 0 h 109"/>
                    <a:gd name="T38" fmla="*/ 0 w 110"/>
                    <a:gd name="T39" fmla="*/ 0 h 109"/>
                    <a:gd name="T40" fmla="*/ 0 w 110"/>
                    <a:gd name="T41" fmla="*/ 0 h 109"/>
                    <a:gd name="T42" fmla="*/ 0 w 110"/>
                    <a:gd name="T43" fmla="*/ 0 h 109"/>
                    <a:gd name="T44" fmla="*/ 0 w 110"/>
                    <a:gd name="T45" fmla="*/ 0 h 109"/>
                    <a:gd name="T46" fmla="*/ 0 w 110"/>
                    <a:gd name="T47" fmla="*/ 0 h 109"/>
                    <a:gd name="T48" fmla="*/ 0 w 110"/>
                    <a:gd name="T49" fmla="*/ 0 h 109"/>
                    <a:gd name="T50" fmla="*/ 0 w 110"/>
                    <a:gd name="T51" fmla="*/ 0 h 109"/>
                    <a:gd name="T52" fmla="*/ 0 w 110"/>
                    <a:gd name="T53" fmla="*/ 0 h 109"/>
                    <a:gd name="T54" fmla="*/ 0 w 110"/>
                    <a:gd name="T55" fmla="*/ 0 h 109"/>
                    <a:gd name="T56" fmla="*/ 0 w 110"/>
                    <a:gd name="T57" fmla="*/ 0 h 109"/>
                    <a:gd name="T58" fmla="*/ 0 w 110"/>
                    <a:gd name="T59" fmla="*/ 0 h 109"/>
                    <a:gd name="T60" fmla="*/ 0 w 110"/>
                    <a:gd name="T61" fmla="*/ 0 h 109"/>
                    <a:gd name="T62" fmla="*/ 0 w 110"/>
                    <a:gd name="T63" fmla="*/ 0 h 109"/>
                    <a:gd name="T64" fmla="*/ 0 w 110"/>
                    <a:gd name="T65" fmla="*/ 0 h 10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10"/>
                    <a:gd name="T100" fmla="*/ 0 h 109"/>
                    <a:gd name="T101" fmla="*/ 110 w 110"/>
                    <a:gd name="T102" fmla="*/ 109 h 10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10" h="109">
                      <a:moveTo>
                        <a:pt x="55" y="0"/>
                      </a:moveTo>
                      <a:lnTo>
                        <a:pt x="44" y="1"/>
                      </a:lnTo>
                      <a:lnTo>
                        <a:pt x="33" y="4"/>
                      </a:lnTo>
                      <a:lnTo>
                        <a:pt x="24" y="9"/>
                      </a:lnTo>
                      <a:lnTo>
                        <a:pt x="17" y="15"/>
                      </a:lnTo>
                      <a:lnTo>
                        <a:pt x="9" y="24"/>
                      </a:lnTo>
                      <a:lnTo>
                        <a:pt x="5" y="33"/>
                      </a:lnTo>
                      <a:lnTo>
                        <a:pt x="1" y="44"/>
                      </a:lnTo>
                      <a:lnTo>
                        <a:pt x="0" y="55"/>
                      </a:lnTo>
                      <a:lnTo>
                        <a:pt x="1" y="66"/>
                      </a:lnTo>
                      <a:lnTo>
                        <a:pt x="5" y="76"/>
                      </a:lnTo>
                      <a:lnTo>
                        <a:pt x="9" y="85"/>
                      </a:lnTo>
                      <a:lnTo>
                        <a:pt x="17" y="93"/>
                      </a:lnTo>
                      <a:lnTo>
                        <a:pt x="24" y="101"/>
                      </a:lnTo>
                      <a:lnTo>
                        <a:pt x="33" y="105"/>
                      </a:lnTo>
                      <a:lnTo>
                        <a:pt x="44" y="108"/>
                      </a:lnTo>
                      <a:lnTo>
                        <a:pt x="55" y="109"/>
                      </a:lnTo>
                      <a:lnTo>
                        <a:pt x="66" y="108"/>
                      </a:lnTo>
                      <a:lnTo>
                        <a:pt x="77" y="105"/>
                      </a:lnTo>
                      <a:lnTo>
                        <a:pt x="86" y="101"/>
                      </a:lnTo>
                      <a:lnTo>
                        <a:pt x="94" y="93"/>
                      </a:lnTo>
                      <a:lnTo>
                        <a:pt x="101" y="85"/>
                      </a:lnTo>
                      <a:lnTo>
                        <a:pt x="105" y="76"/>
                      </a:lnTo>
                      <a:lnTo>
                        <a:pt x="109" y="66"/>
                      </a:lnTo>
                      <a:lnTo>
                        <a:pt x="110" y="55"/>
                      </a:lnTo>
                      <a:lnTo>
                        <a:pt x="109" y="44"/>
                      </a:lnTo>
                      <a:lnTo>
                        <a:pt x="105" y="33"/>
                      </a:lnTo>
                      <a:lnTo>
                        <a:pt x="101" y="24"/>
                      </a:lnTo>
                      <a:lnTo>
                        <a:pt x="94" y="15"/>
                      </a:lnTo>
                      <a:lnTo>
                        <a:pt x="86" y="9"/>
                      </a:lnTo>
                      <a:lnTo>
                        <a:pt x="77" y="4"/>
                      </a:lnTo>
                      <a:lnTo>
                        <a:pt x="66" y="1"/>
                      </a:lnTo>
                      <a:lnTo>
                        <a:pt x="55" y="0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54" name="Freeform 2341">
                  <a:extLst>
                    <a:ext uri="{FF2B5EF4-FFF2-40B4-BE49-F238E27FC236}">
                      <a16:creationId xmlns:a16="http://schemas.microsoft.com/office/drawing/2014/main" id="{273D9245-9231-4A7E-81C5-4B64311FBB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28" y="2782"/>
                  <a:ext cx="21" cy="21"/>
                </a:xfrm>
                <a:custGeom>
                  <a:avLst/>
                  <a:gdLst>
                    <a:gd name="T0" fmla="*/ 0 w 63"/>
                    <a:gd name="T1" fmla="*/ 0 h 63"/>
                    <a:gd name="T2" fmla="*/ 0 w 63"/>
                    <a:gd name="T3" fmla="*/ 0 h 63"/>
                    <a:gd name="T4" fmla="*/ 0 w 63"/>
                    <a:gd name="T5" fmla="*/ 0 h 63"/>
                    <a:gd name="T6" fmla="*/ 0 w 63"/>
                    <a:gd name="T7" fmla="*/ 0 h 63"/>
                    <a:gd name="T8" fmla="*/ 0 w 63"/>
                    <a:gd name="T9" fmla="*/ 0 h 63"/>
                    <a:gd name="T10" fmla="*/ 0 w 63"/>
                    <a:gd name="T11" fmla="*/ 0 h 63"/>
                    <a:gd name="T12" fmla="*/ 0 w 63"/>
                    <a:gd name="T13" fmla="*/ 0 h 63"/>
                    <a:gd name="T14" fmla="*/ 0 w 63"/>
                    <a:gd name="T15" fmla="*/ 0 h 63"/>
                    <a:gd name="T16" fmla="*/ 0 w 63"/>
                    <a:gd name="T17" fmla="*/ 0 h 63"/>
                    <a:gd name="T18" fmla="*/ 0 w 63"/>
                    <a:gd name="T19" fmla="*/ 0 h 63"/>
                    <a:gd name="T20" fmla="*/ 0 w 63"/>
                    <a:gd name="T21" fmla="*/ 0 h 63"/>
                    <a:gd name="T22" fmla="*/ 0 w 63"/>
                    <a:gd name="T23" fmla="*/ 0 h 63"/>
                    <a:gd name="T24" fmla="*/ 0 w 63"/>
                    <a:gd name="T25" fmla="*/ 0 h 63"/>
                    <a:gd name="T26" fmla="*/ 0 w 63"/>
                    <a:gd name="T27" fmla="*/ 0 h 63"/>
                    <a:gd name="T28" fmla="*/ 0 w 63"/>
                    <a:gd name="T29" fmla="*/ 0 h 63"/>
                    <a:gd name="T30" fmla="*/ 0 w 63"/>
                    <a:gd name="T31" fmla="*/ 0 h 63"/>
                    <a:gd name="T32" fmla="*/ 0 w 63"/>
                    <a:gd name="T33" fmla="*/ 0 h 63"/>
                    <a:gd name="T34" fmla="*/ 0 w 63"/>
                    <a:gd name="T35" fmla="*/ 0 h 63"/>
                    <a:gd name="T36" fmla="*/ 0 w 63"/>
                    <a:gd name="T37" fmla="*/ 0 h 63"/>
                    <a:gd name="T38" fmla="*/ 0 w 63"/>
                    <a:gd name="T39" fmla="*/ 0 h 63"/>
                    <a:gd name="T40" fmla="*/ 0 w 63"/>
                    <a:gd name="T41" fmla="*/ 0 h 63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63"/>
                    <a:gd name="T64" fmla="*/ 0 h 63"/>
                    <a:gd name="T65" fmla="*/ 63 w 63"/>
                    <a:gd name="T66" fmla="*/ 63 h 63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63" h="63">
                      <a:moveTo>
                        <a:pt x="16" y="63"/>
                      </a:moveTo>
                      <a:lnTo>
                        <a:pt x="16" y="63"/>
                      </a:lnTo>
                      <a:lnTo>
                        <a:pt x="16" y="53"/>
                      </a:lnTo>
                      <a:lnTo>
                        <a:pt x="19" y="43"/>
                      </a:lnTo>
                      <a:lnTo>
                        <a:pt x="22" y="35"/>
                      </a:lnTo>
                      <a:lnTo>
                        <a:pt x="29" y="28"/>
                      </a:lnTo>
                      <a:lnTo>
                        <a:pt x="36" y="22"/>
                      </a:lnTo>
                      <a:lnTo>
                        <a:pt x="43" y="19"/>
                      </a:lnTo>
                      <a:lnTo>
                        <a:pt x="53" y="15"/>
                      </a:lnTo>
                      <a:lnTo>
                        <a:pt x="63" y="15"/>
                      </a:lnTo>
                      <a:lnTo>
                        <a:pt x="63" y="0"/>
                      </a:lnTo>
                      <a:lnTo>
                        <a:pt x="51" y="2"/>
                      </a:lnTo>
                      <a:lnTo>
                        <a:pt x="39" y="6"/>
                      </a:lnTo>
                      <a:lnTo>
                        <a:pt x="29" y="11"/>
                      </a:lnTo>
                      <a:lnTo>
                        <a:pt x="20" y="19"/>
                      </a:lnTo>
                      <a:lnTo>
                        <a:pt x="11" y="29"/>
                      </a:lnTo>
                      <a:lnTo>
                        <a:pt x="6" y="38"/>
                      </a:lnTo>
                      <a:lnTo>
                        <a:pt x="3" y="51"/>
                      </a:lnTo>
                      <a:lnTo>
                        <a:pt x="0" y="63"/>
                      </a:lnTo>
                      <a:lnTo>
                        <a:pt x="16" y="6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55" name="Freeform 2342">
                  <a:extLst>
                    <a:ext uri="{FF2B5EF4-FFF2-40B4-BE49-F238E27FC236}">
                      <a16:creationId xmlns:a16="http://schemas.microsoft.com/office/drawing/2014/main" id="{12EFF8AA-9B24-45BD-B36A-66068EF9DB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28" y="2803"/>
                  <a:ext cx="21" cy="20"/>
                </a:xfrm>
                <a:custGeom>
                  <a:avLst/>
                  <a:gdLst>
                    <a:gd name="T0" fmla="*/ 0 w 63"/>
                    <a:gd name="T1" fmla="*/ 0 h 62"/>
                    <a:gd name="T2" fmla="*/ 0 w 63"/>
                    <a:gd name="T3" fmla="*/ 0 h 62"/>
                    <a:gd name="T4" fmla="*/ 0 w 63"/>
                    <a:gd name="T5" fmla="*/ 0 h 62"/>
                    <a:gd name="T6" fmla="*/ 0 w 63"/>
                    <a:gd name="T7" fmla="*/ 0 h 62"/>
                    <a:gd name="T8" fmla="*/ 0 w 63"/>
                    <a:gd name="T9" fmla="*/ 0 h 62"/>
                    <a:gd name="T10" fmla="*/ 0 w 63"/>
                    <a:gd name="T11" fmla="*/ 0 h 62"/>
                    <a:gd name="T12" fmla="*/ 0 w 63"/>
                    <a:gd name="T13" fmla="*/ 0 h 62"/>
                    <a:gd name="T14" fmla="*/ 0 w 63"/>
                    <a:gd name="T15" fmla="*/ 0 h 62"/>
                    <a:gd name="T16" fmla="*/ 0 w 63"/>
                    <a:gd name="T17" fmla="*/ 0 h 62"/>
                    <a:gd name="T18" fmla="*/ 0 w 63"/>
                    <a:gd name="T19" fmla="*/ 0 h 62"/>
                    <a:gd name="T20" fmla="*/ 0 w 63"/>
                    <a:gd name="T21" fmla="*/ 0 h 62"/>
                    <a:gd name="T22" fmla="*/ 0 w 63"/>
                    <a:gd name="T23" fmla="*/ 0 h 62"/>
                    <a:gd name="T24" fmla="*/ 0 w 63"/>
                    <a:gd name="T25" fmla="*/ 0 h 62"/>
                    <a:gd name="T26" fmla="*/ 0 w 63"/>
                    <a:gd name="T27" fmla="*/ 0 h 62"/>
                    <a:gd name="T28" fmla="*/ 0 w 63"/>
                    <a:gd name="T29" fmla="*/ 0 h 62"/>
                    <a:gd name="T30" fmla="*/ 0 w 63"/>
                    <a:gd name="T31" fmla="*/ 0 h 62"/>
                    <a:gd name="T32" fmla="*/ 0 w 63"/>
                    <a:gd name="T33" fmla="*/ 0 h 62"/>
                    <a:gd name="T34" fmla="*/ 0 w 63"/>
                    <a:gd name="T35" fmla="*/ 0 h 62"/>
                    <a:gd name="T36" fmla="*/ 0 w 63"/>
                    <a:gd name="T37" fmla="*/ 0 h 62"/>
                    <a:gd name="T38" fmla="*/ 0 w 63"/>
                    <a:gd name="T39" fmla="*/ 0 h 62"/>
                    <a:gd name="T40" fmla="*/ 0 w 63"/>
                    <a:gd name="T41" fmla="*/ 0 h 62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63"/>
                    <a:gd name="T64" fmla="*/ 0 h 62"/>
                    <a:gd name="T65" fmla="*/ 63 w 63"/>
                    <a:gd name="T66" fmla="*/ 62 h 62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63" h="62">
                      <a:moveTo>
                        <a:pt x="63" y="47"/>
                      </a:moveTo>
                      <a:lnTo>
                        <a:pt x="63" y="47"/>
                      </a:lnTo>
                      <a:lnTo>
                        <a:pt x="53" y="47"/>
                      </a:lnTo>
                      <a:lnTo>
                        <a:pt x="43" y="43"/>
                      </a:lnTo>
                      <a:lnTo>
                        <a:pt x="37" y="40"/>
                      </a:lnTo>
                      <a:lnTo>
                        <a:pt x="29" y="34"/>
                      </a:lnTo>
                      <a:lnTo>
                        <a:pt x="22" y="26"/>
                      </a:lnTo>
                      <a:lnTo>
                        <a:pt x="19" y="19"/>
                      </a:lnTo>
                      <a:lnTo>
                        <a:pt x="16" y="9"/>
                      </a:lnTo>
                      <a:lnTo>
                        <a:pt x="16" y="0"/>
                      </a:lnTo>
                      <a:lnTo>
                        <a:pt x="0" y="0"/>
                      </a:lnTo>
                      <a:lnTo>
                        <a:pt x="3" y="12"/>
                      </a:lnTo>
                      <a:lnTo>
                        <a:pt x="6" y="24"/>
                      </a:lnTo>
                      <a:lnTo>
                        <a:pt x="11" y="35"/>
                      </a:lnTo>
                      <a:lnTo>
                        <a:pt x="20" y="42"/>
                      </a:lnTo>
                      <a:lnTo>
                        <a:pt x="28" y="51"/>
                      </a:lnTo>
                      <a:lnTo>
                        <a:pt x="39" y="57"/>
                      </a:lnTo>
                      <a:lnTo>
                        <a:pt x="51" y="60"/>
                      </a:lnTo>
                      <a:lnTo>
                        <a:pt x="63" y="62"/>
                      </a:lnTo>
                      <a:lnTo>
                        <a:pt x="63" y="4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56" name="Freeform 2343">
                  <a:extLst>
                    <a:ext uri="{FF2B5EF4-FFF2-40B4-BE49-F238E27FC236}">
                      <a16:creationId xmlns:a16="http://schemas.microsoft.com/office/drawing/2014/main" id="{B508F32A-8479-42AD-8849-01E76940F2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49" y="2803"/>
                  <a:ext cx="20" cy="20"/>
                </a:xfrm>
                <a:custGeom>
                  <a:avLst/>
                  <a:gdLst>
                    <a:gd name="T0" fmla="*/ 0 w 62"/>
                    <a:gd name="T1" fmla="*/ 0 h 62"/>
                    <a:gd name="T2" fmla="*/ 0 w 62"/>
                    <a:gd name="T3" fmla="*/ 0 h 62"/>
                    <a:gd name="T4" fmla="*/ 0 w 62"/>
                    <a:gd name="T5" fmla="*/ 0 h 62"/>
                    <a:gd name="T6" fmla="*/ 0 w 62"/>
                    <a:gd name="T7" fmla="*/ 0 h 62"/>
                    <a:gd name="T8" fmla="*/ 0 w 62"/>
                    <a:gd name="T9" fmla="*/ 0 h 62"/>
                    <a:gd name="T10" fmla="*/ 0 w 62"/>
                    <a:gd name="T11" fmla="*/ 0 h 62"/>
                    <a:gd name="T12" fmla="*/ 0 w 62"/>
                    <a:gd name="T13" fmla="*/ 0 h 62"/>
                    <a:gd name="T14" fmla="*/ 0 w 62"/>
                    <a:gd name="T15" fmla="*/ 0 h 62"/>
                    <a:gd name="T16" fmla="*/ 0 w 62"/>
                    <a:gd name="T17" fmla="*/ 0 h 62"/>
                    <a:gd name="T18" fmla="*/ 0 w 62"/>
                    <a:gd name="T19" fmla="*/ 0 h 62"/>
                    <a:gd name="T20" fmla="*/ 0 w 62"/>
                    <a:gd name="T21" fmla="*/ 0 h 62"/>
                    <a:gd name="T22" fmla="*/ 0 w 62"/>
                    <a:gd name="T23" fmla="*/ 0 h 62"/>
                    <a:gd name="T24" fmla="*/ 0 w 62"/>
                    <a:gd name="T25" fmla="*/ 0 h 62"/>
                    <a:gd name="T26" fmla="*/ 0 w 62"/>
                    <a:gd name="T27" fmla="*/ 0 h 62"/>
                    <a:gd name="T28" fmla="*/ 0 w 62"/>
                    <a:gd name="T29" fmla="*/ 0 h 62"/>
                    <a:gd name="T30" fmla="*/ 0 w 62"/>
                    <a:gd name="T31" fmla="*/ 0 h 62"/>
                    <a:gd name="T32" fmla="*/ 0 w 62"/>
                    <a:gd name="T33" fmla="*/ 0 h 62"/>
                    <a:gd name="T34" fmla="*/ 0 w 62"/>
                    <a:gd name="T35" fmla="*/ 0 h 62"/>
                    <a:gd name="T36" fmla="*/ 0 w 62"/>
                    <a:gd name="T37" fmla="*/ 0 h 62"/>
                    <a:gd name="T38" fmla="*/ 0 w 62"/>
                    <a:gd name="T39" fmla="*/ 0 h 62"/>
                    <a:gd name="T40" fmla="*/ 0 w 62"/>
                    <a:gd name="T41" fmla="*/ 0 h 62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62"/>
                    <a:gd name="T64" fmla="*/ 0 h 62"/>
                    <a:gd name="T65" fmla="*/ 62 w 62"/>
                    <a:gd name="T66" fmla="*/ 62 h 62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62" h="62">
                      <a:moveTo>
                        <a:pt x="47" y="0"/>
                      </a:moveTo>
                      <a:lnTo>
                        <a:pt x="47" y="0"/>
                      </a:lnTo>
                      <a:lnTo>
                        <a:pt x="47" y="9"/>
                      </a:lnTo>
                      <a:lnTo>
                        <a:pt x="44" y="19"/>
                      </a:lnTo>
                      <a:lnTo>
                        <a:pt x="41" y="27"/>
                      </a:lnTo>
                      <a:lnTo>
                        <a:pt x="35" y="34"/>
                      </a:lnTo>
                      <a:lnTo>
                        <a:pt x="27" y="40"/>
                      </a:lnTo>
                      <a:lnTo>
                        <a:pt x="20" y="43"/>
                      </a:lnTo>
                      <a:lnTo>
                        <a:pt x="10" y="47"/>
                      </a:lnTo>
                      <a:lnTo>
                        <a:pt x="0" y="47"/>
                      </a:lnTo>
                      <a:lnTo>
                        <a:pt x="0" y="62"/>
                      </a:lnTo>
                      <a:lnTo>
                        <a:pt x="12" y="60"/>
                      </a:lnTo>
                      <a:lnTo>
                        <a:pt x="24" y="57"/>
                      </a:lnTo>
                      <a:lnTo>
                        <a:pt x="34" y="51"/>
                      </a:lnTo>
                      <a:lnTo>
                        <a:pt x="44" y="42"/>
                      </a:lnTo>
                      <a:lnTo>
                        <a:pt x="52" y="34"/>
                      </a:lnTo>
                      <a:lnTo>
                        <a:pt x="57" y="24"/>
                      </a:lnTo>
                      <a:lnTo>
                        <a:pt x="60" y="12"/>
                      </a:lnTo>
                      <a:lnTo>
                        <a:pt x="62" y="0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57" name="Freeform 2344">
                  <a:extLst>
                    <a:ext uri="{FF2B5EF4-FFF2-40B4-BE49-F238E27FC236}">
                      <a16:creationId xmlns:a16="http://schemas.microsoft.com/office/drawing/2014/main" id="{D80AE826-9589-47C3-8154-97C0C69339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49" y="2782"/>
                  <a:ext cx="20" cy="21"/>
                </a:xfrm>
                <a:custGeom>
                  <a:avLst/>
                  <a:gdLst>
                    <a:gd name="T0" fmla="*/ 0 w 62"/>
                    <a:gd name="T1" fmla="*/ 0 h 63"/>
                    <a:gd name="T2" fmla="*/ 0 w 62"/>
                    <a:gd name="T3" fmla="*/ 0 h 63"/>
                    <a:gd name="T4" fmla="*/ 0 w 62"/>
                    <a:gd name="T5" fmla="*/ 0 h 63"/>
                    <a:gd name="T6" fmla="*/ 0 w 62"/>
                    <a:gd name="T7" fmla="*/ 0 h 63"/>
                    <a:gd name="T8" fmla="*/ 0 w 62"/>
                    <a:gd name="T9" fmla="*/ 0 h 63"/>
                    <a:gd name="T10" fmla="*/ 0 w 62"/>
                    <a:gd name="T11" fmla="*/ 0 h 63"/>
                    <a:gd name="T12" fmla="*/ 0 w 62"/>
                    <a:gd name="T13" fmla="*/ 0 h 63"/>
                    <a:gd name="T14" fmla="*/ 0 w 62"/>
                    <a:gd name="T15" fmla="*/ 0 h 63"/>
                    <a:gd name="T16" fmla="*/ 0 w 62"/>
                    <a:gd name="T17" fmla="*/ 0 h 63"/>
                    <a:gd name="T18" fmla="*/ 0 w 62"/>
                    <a:gd name="T19" fmla="*/ 0 h 63"/>
                    <a:gd name="T20" fmla="*/ 0 w 62"/>
                    <a:gd name="T21" fmla="*/ 0 h 63"/>
                    <a:gd name="T22" fmla="*/ 0 w 62"/>
                    <a:gd name="T23" fmla="*/ 0 h 63"/>
                    <a:gd name="T24" fmla="*/ 0 w 62"/>
                    <a:gd name="T25" fmla="*/ 0 h 63"/>
                    <a:gd name="T26" fmla="*/ 0 w 62"/>
                    <a:gd name="T27" fmla="*/ 0 h 63"/>
                    <a:gd name="T28" fmla="*/ 0 w 62"/>
                    <a:gd name="T29" fmla="*/ 0 h 63"/>
                    <a:gd name="T30" fmla="*/ 0 w 62"/>
                    <a:gd name="T31" fmla="*/ 0 h 63"/>
                    <a:gd name="T32" fmla="*/ 0 w 62"/>
                    <a:gd name="T33" fmla="*/ 0 h 63"/>
                    <a:gd name="T34" fmla="*/ 0 w 62"/>
                    <a:gd name="T35" fmla="*/ 0 h 63"/>
                    <a:gd name="T36" fmla="*/ 0 w 62"/>
                    <a:gd name="T37" fmla="*/ 0 h 63"/>
                    <a:gd name="T38" fmla="*/ 0 w 62"/>
                    <a:gd name="T39" fmla="*/ 0 h 63"/>
                    <a:gd name="T40" fmla="*/ 0 w 62"/>
                    <a:gd name="T41" fmla="*/ 0 h 63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62"/>
                    <a:gd name="T64" fmla="*/ 0 h 63"/>
                    <a:gd name="T65" fmla="*/ 62 w 62"/>
                    <a:gd name="T66" fmla="*/ 63 h 63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62" h="63">
                      <a:moveTo>
                        <a:pt x="0" y="15"/>
                      </a:moveTo>
                      <a:lnTo>
                        <a:pt x="0" y="15"/>
                      </a:lnTo>
                      <a:lnTo>
                        <a:pt x="10" y="15"/>
                      </a:lnTo>
                      <a:lnTo>
                        <a:pt x="20" y="19"/>
                      </a:lnTo>
                      <a:lnTo>
                        <a:pt x="27" y="22"/>
                      </a:lnTo>
                      <a:lnTo>
                        <a:pt x="35" y="28"/>
                      </a:lnTo>
                      <a:lnTo>
                        <a:pt x="41" y="35"/>
                      </a:lnTo>
                      <a:lnTo>
                        <a:pt x="44" y="43"/>
                      </a:lnTo>
                      <a:lnTo>
                        <a:pt x="47" y="53"/>
                      </a:lnTo>
                      <a:lnTo>
                        <a:pt x="47" y="63"/>
                      </a:lnTo>
                      <a:lnTo>
                        <a:pt x="62" y="63"/>
                      </a:lnTo>
                      <a:lnTo>
                        <a:pt x="60" y="51"/>
                      </a:lnTo>
                      <a:lnTo>
                        <a:pt x="57" y="38"/>
                      </a:lnTo>
                      <a:lnTo>
                        <a:pt x="52" y="29"/>
                      </a:lnTo>
                      <a:lnTo>
                        <a:pt x="44" y="19"/>
                      </a:lnTo>
                      <a:lnTo>
                        <a:pt x="34" y="11"/>
                      </a:lnTo>
                      <a:lnTo>
                        <a:pt x="24" y="6"/>
                      </a:lnTo>
                      <a:lnTo>
                        <a:pt x="12" y="2"/>
                      </a:lnTo>
                      <a:lnTo>
                        <a:pt x="0" y="0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58" name="Freeform 2345">
                  <a:extLst>
                    <a:ext uri="{FF2B5EF4-FFF2-40B4-BE49-F238E27FC236}">
                      <a16:creationId xmlns:a16="http://schemas.microsoft.com/office/drawing/2014/main" id="{34A983C8-1CB5-4C20-B1A9-C8EDDE7642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8" y="2160"/>
                  <a:ext cx="126" cy="132"/>
                </a:xfrm>
                <a:custGeom>
                  <a:avLst/>
                  <a:gdLst>
                    <a:gd name="T0" fmla="*/ 0 w 377"/>
                    <a:gd name="T1" fmla="*/ 0 h 398"/>
                    <a:gd name="T2" fmla="*/ 0 w 377"/>
                    <a:gd name="T3" fmla="*/ 0 h 398"/>
                    <a:gd name="T4" fmla="*/ 0 w 377"/>
                    <a:gd name="T5" fmla="*/ 0 h 398"/>
                    <a:gd name="T6" fmla="*/ 0 w 377"/>
                    <a:gd name="T7" fmla="*/ 0 h 398"/>
                    <a:gd name="T8" fmla="*/ 0 w 377"/>
                    <a:gd name="T9" fmla="*/ 0 h 39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77"/>
                    <a:gd name="T16" fmla="*/ 0 h 398"/>
                    <a:gd name="T17" fmla="*/ 377 w 377"/>
                    <a:gd name="T18" fmla="*/ 398 h 39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77" h="398">
                      <a:moveTo>
                        <a:pt x="296" y="398"/>
                      </a:moveTo>
                      <a:lnTo>
                        <a:pt x="0" y="75"/>
                      </a:lnTo>
                      <a:lnTo>
                        <a:pt x="81" y="0"/>
                      </a:lnTo>
                      <a:lnTo>
                        <a:pt x="377" y="323"/>
                      </a:lnTo>
                      <a:lnTo>
                        <a:pt x="296" y="398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59" name="Freeform 2346">
                  <a:extLst>
                    <a:ext uri="{FF2B5EF4-FFF2-40B4-BE49-F238E27FC236}">
                      <a16:creationId xmlns:a16="http://schemas.microsoft.com/office/drawing/2014/main" id="{D7996FB1-3077-43D7-83C2-6CC71F5A3C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6" y="2182"/>
                  <a:ext cx="103" cy="112"/>
                </a:xfrm>
                <a:custGeom>
                  <a:avLst/>
                  <a:gdLst>
                    <a:gd name="T0" fmla="*/ 0 w 309"/>
                    <a:gd name="T1" fmla="*/ 0 h 334"/>
                    <a:gd name="T2" fmla="*/ 0 w 309"/>
                    <a:gd name="T3" fmla="*/ 0 h 334"/>
                    <a:gd name="T4" fmla="*/ 0 w 309"/>
                    <a:gd name="T5" fmla="*/ 0 h 334"/>
                    <a:gd name="T6" fmla="*/ 0 w 309"/>
                    <a:gd name="T7" fmla="*/ 0 h 334"/>
                    <a:gd name="T8" fmla="*/ 0 w 309"/>
                    <a:gd name="T9" fmla="*/ 0 h 334"/>
                    <a:gd name="T10" fmla="*/ 0 w 309"/>
                    <a:gd name="T11" fmla="*/ 0 h 334"/>
                    <a:gd name="T12" fmla="*/ 0 w 309"/>
                    <a:gd name="T13" fmla="*/ 0 h 334"/>
                    <a:gd name="T14" fmla="*/ 0 w 309"/>
                    <a:gd name="T15" fmla="*/ 0 h 334"/>
                    <a:gd name="T16" fmla="*/ 0 w 309"/>
                    <a:gd name="T17" fmla="*/ 0 h 334"/>
                    <a:gd name="T18" fmla="*/ 0 w 309"/>
                    <a:gd name="T19" fmla="*/ 0 h 334"/>
                    <a:gd name="T20" fmla="*/ 0 w 309"/>
                    <a:gd name="T21" fmla="*/ 0 h 334"/>
                    <a:gd name="T22" fmla="*/ 0 w 309"/>
                    <a:gd name="T23" fmla="*/ 0 h 33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309"/>
                    <a:gd name="T37" fmla="*/ 0 h 334"/>
                    <a:gd name="T38" fmla="*/ 309 w 309"/>
                    <a:gd name="T39" fmla="*/ 334 h 33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309" h="334">
                      <a:moveTo>
                        <a:pt x="3" y="1"/>
                      </a:moveTo>
                      <a:lnTo>
                        <a:pt x="1" y="11"/>
                      </a:lnTo>
                      <a:lnTo>
                        <a:pt x="298" y="334"/>
                      </a:lnTo>
                      <a:lnTo>
                        <a:pt x="309" y="326"/>
                      </a:lnTo>
                      <a:lnTo>
                        <a:pt x="12" y="2"/>
                      </a:lnTo>
                      <a:lnTo>
                        <a:pt x="11" y="12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3" y="1"/>
                      </a:lnTo>
                      <a:lnTo>
                        <a:pt x="0" y="6"/>
                      </a:lnTo>
                      <a:lnTo>
                        <a:pt x="1" y="11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60" name="Freeform 2347">
                  <a:extLst>
                    <a:ext uri="{FF2B5EF4-FFF2-40B4-BE49-F238E27FC236}">
                      <a16:creationId xmlns:a16="http://schemas.microsoft.com/office/drawing/2014/main" id="{9C7CBE92-A788-4FEF-9FD7-5A2B009F4A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7" y="2158"/>
                  <a:ext cx="31" cy="28"/>
                </a:xfrm>
                <a:custGeom>
                  <a:avLst/>
                  <a:gdLst>
                    <a:gd name="T0" fmla="*/ 0 w 92"/>
                    <a:gd name="T1" fmla="*/ 0 h 86"/>
                    <a:gd name="T2" fmla="*/ 0 w 92"/>
                    <a:gd name="T3" fmla="*/ 0 h 86"/>
                    <a:gd name="T4" fmla="*/ 0 w 92"/>
                    <a:gd name="T5" fmla="*/ 0 h 86"/>
                    <a:gd name="T6" fmla="*/ 0 w 92"/>
                    <a:gd name="T7" fmla="*/ 0 h 86"/>
                    <a:gd name="T8" fmla="*/ 0 w 92"/>
                    <a:gd name="T9" fmla="*/ 0 h 86"/>
                    <a:gd name="T10" fmla="*/ 0 w 92"/>
                    <a:gd name="T11" fmla="*/ 0 h 86"/>
                    <a:gd name="T12" fmla="*/ 0 w 92"/>
                    <a:gd name="T13" fmla="*/ 0 h 86"/>
                    <a:gd name="T14" fmla="*/ 0 w 92"/>
                    <a:gd name="T15" fmla="*/ 0 h 86"/>
                    <a:gd name="T16" fmla="*/ 0 w 92"/>
                    <a:gd name="T17" fmla="*/ 0 h 86"/>
                    <a:gd name="T18" fmla="*/ 0 w 92"/>
                    <a:gd name="T19" fmla="*/ 0 h 86"/>
                    <a:gd name="T20" fmla="*/ 0 w 92"/>
                    <a:gd name="T21" fmla="*/ 0 h 86"/>
                    <a:gd name="T22" fmla="*/ 0 w 92"/>
                    <a:gd name="T23" fmla="*/ 0 h 8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92"/>
                    <a:gd name="T37" fmla="*/ 0 h 86"/>
                    <a:gd name="T38" fmla="*/ 92 w 92"/>
                    <a:gd name="T39" fmla="*/ 86 h 8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92" h="86">
                      <a:moveTo>
                        <a:pt x="91" y="2"/>
                      </a:moveTo>
                      <a:lnTo>
                        <a:pt x="81" y="1"/>
                      </a:lnTo>
                      <a:lnTo>
                        <a:pt x="0" y="75"/>
                      </a:lnTo>
                      <a:lnTo>
                        <a:pt x="8" y="86"/>
                      </a:lnTo>
                      <a:lnTo>
                        <a:pt x="89" y="12"/>
                      </a:lnTo>
                      <a:lnTo>
                        <a:pt x="80" y="11"/>
                      </a:lnTo>
                      <a:lnTo>
                        <a:pt x="89" y="12"/>
                      </a:lnTo>
                      <a:lnTo>
                        <a:pt x="92" y="7"/>
                      </a:lnTo>
                      <a:lnTo>
                        <a:pt x="91" y="2"/>
                      </a:lnTo>
                      <a:lnTo>
                        <a:pt x="86" y="0"/>
                      </a:lnTo>
                      <a:lnTo>
                        <a:pt x="81" y="1"/>
                      </a:lnTo>
                      <a:lnTo>
                        <a:pt x="91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61" name="Freeform 2348">
                  <a:extLst>
                    <a:ext uri="{FF2B5EF4-FFF2-40B4-BE49-F238E27FC236}">
                      <a16:creationId xmlns:a16="http://schemas.microsoft.com/office/drawing/2014/main" id="{E6D70473-C0FA-4C5D-967B-24309AA7ED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4" y="2158"/>
                  <a:ext cx="102" cy="112"/>
                </a:xfrm>
                <a:custGeom>
                  <a:avLst/>
                  <a:gdLst>
                    <a:gd name="T0" fmla="*/ 0 w 308"/>
                    <a:gd name="T1" fmla="*/ 0 h 334"/>
                    <a:gd name="T2" fmla="*/ 0 w 308"/>
                    <a:gd name="T3" fmla="*/ 0 h 334"/>
                    <a:gd name="T4" fmla="*/ 0 w 308"/>
                    <a:gd name="T5" fmla="*/ 0 h 334"/>
                    <a:gd name="T6" fmla="*/ 0 w 308"/>
                    <a:gd name="T7" fmla="*/ 0 h 334"/>
                    <a:gd name="T8" fmla="*/ 0 w 308"/>
                    <a:gd name="T9" fmla="*/ 0 h 334"/>
                    <a:gd name="T10" fmla="*/ 0 w 308"/>
                    <a:gd name="T11" fmla="*/ 0 h 334"/>
                    <a:gd name="T12" fmla="*/ 0 w 308"/>
                    <a:gd name="T13" fmla="*/ 0 h 334"/>
                    <a:gd name="T14" fmla="*/ 0 w 308"/>
                    <a:gd name="T15" fmla="*/ 0 h 334"/>
                    <a:gd name="T16" fmla="*/ 0 w 308"/>
                    <a:gd name="T17" fmla="*/ 0 h 334"/>
                    <a:gd name="T18" fmla="*/ 0 w 308"/>
                    <a:gd name="T19" fmla="*/ 0 h 334"/>
                    <a:gd name="T20" fmla="*/ 0 w 308"/>
                    <a:gd name="T21" fmla="*/ 0 h 334"/>
                    <a:gd name="T22" fmla="*/ 0 w 308"/>
                    <a:gd name="T23" fmla="*/ 0 h 33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308"/>
                    <a:gd name="T37" fmla="*/ 0 h 334"/>
                    <a:gd name="T38" fmla="*/ 308 w 308"/>
                    <a:gd name="T39" fmla="*/ 334 h 33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308" h="334">
                      <a:moveTo>
                        <a:pt x="306" y="333"/>
                      </a:moveTo>
                      <a:lnTo>
                        <a:pt x="307" y="323"/>
                      </a:lnTo>
                      <a:lnTo>
                        <a:pt x="11" y="0"/>
                      </a:lnTo>
                      <a:lnTo>
                        <a:pt x="0" y="9"/>
                      </a:lnTo>
                      <a:lnTo>
                        <a:pt x="296" y="332"/>
                      </a:lnTo>
                      <a:lnTo>
                        <a:pt x="297" y="322"/>
                      </a:lnTo>
                      <a:lnTo>
                        <a:pt x="296" y="332"/>
                      </a:lnTo>
                      <a:lnTo>
                        <a:pt x="300" y="334"/>
                      </a:lnTo>
                      <a:lnTo>
                        <a:pt x="306" y="332"/>
                      </a:lnTo>
                      <a:lnTo>
                        <a:pt x="308" y="329"/>
                      </a:lnTo>
                      <a:lnTo>
                        <a:pt x="307" y="323"/>
                      </a:lnTo>
                      <a:lnTo>
                        <a:pt x="306" y="33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62" name="Freeform 2349">
                  <a:extLst>
                    <a:ext uri="{FF2B5EF4-FFF2-40B4-BE49-F238E27FC236}">
                      <a16:creationId xmlns:a16="http://schemas.microsoft.com/office/drawing/2014/main" id="{4432FEE7-A665-41D7-A282-887486EF72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55" y="2266"/>
                  <a:ext cx="31" cy="29"/>
                </a:xfrm>
                <a:custGeom>
                  <a:avLst/>
                  <a:gdLst>
                    <a:gd name="T0" fmla="*/ 0 w 93"/>
                    <a:gd name="T1" fmla="*/ 0 h 87"/>
                    <a:gd name="T2" fmla="*/ 0 w 93"/>
                    <a:gd name="T3" fmla="*/ 0 h 87"/>
                    <a:gd name="T4" fmla="*/ 0 w 93"/>
                    <a:gd name="T5" fmla="*/ 0 h 87"/>
                    <a:gd name="T6" fmla="*/ 0 w 93"/>
                    <a:gd name="T7" fmla="*/ 0 h 87"/>
                    <a:gd name="T8" fmla="*/ 0 w 93"/>
                    <a:gd name="T9" fmla="*/ 0 h 87"/>
                    <a:gd name="T10" fmla="*/ 0 w 93"/>
                    <a:gd name="T11" fmla="*/ 0 h 87"/>
                    <a:gd name="T12" fmla="*/ 0 w 93"/>
                    <a:gd name="T13" fmla="*/ 0 h 87"/>
                    <a:gd name="T14" fmla="*/ 0 w 93"/>
                    <a:gd name="T15" fmla="*/ 0 h 87"/>
                    <a:gd name="T16" fmla="*/ 0 w 93"/>
                    <a:gd name="T17" fmla="*/ 0 h 87"/>
                    <a:gd name="T18" fmla="*/ 0 w 93"/>
                    <a:gd name="T19" fmla="*/ 0 h 87"/>
                    <a:gd name="T20" fmla="*/ 0 w 93"/>
                    <a:gd name="T21" fmla="*/ 0 h 87"/>
                    <a:gd name="T22" fmla="*/ 0 w 93"/>
                    <a:gd name="T23" fmla="*/ 0 h 8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93"/>
                    <a:gd name="T37" fmla="*/ 0 h 87"/>
                    <a:gd name="T38" fmla="*/ 93 w 93"/>
                    <a:gd name="T39" fmla="*/ 87 h 8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93" h="87">
                      <a:moveTo>
                        <a:pt x="2" y="84"/>
                      </a:moveTo>
                      <a:lnTo>
                        <a:pt x="11" y="85"/>
                      </a:lnTo>
                      <a:lnTo>
                        <a:pt x="93" y="11"/>
                      </a:lnTo>
                      <a:lnTo>
                        <a:pt x="84" y="0"/>
                      </a:lnTo>
                      <a:lnTo>
                        <a:pt x="3" y="74"/>
                      </a:lnTo>
                      <a:lnTo>
                        <a:pt x="13" y="76"/>
                      </a:lnTo>
                      <a:lnTo>
                        <a:pt x="3" y="74"/>
                      </a:lnTo>
                      <a:lnTo>
                        <a:pt x="0" y="79"/>
                      </a:lnTo>
                      <a:lnTo>
                        <a:pt x="3" y="84"/>
                      </a:lnTo>
                      <a:lnTo>
                        <a:pt x="6" y="87"/>
                      </a:lnTo>
                      <a:lnTo>
                        <a:pt x="11" y="85"/>
                      </a:lnTo>
                      <a:lnTo>
                        <a:pt x="2" y="8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63" name="Freeform 2350">
                  <a:extLst>
                    <a:ext uri="{FF2B5EF4-FFF2-40B4-BE49-F238E27FC236}">
                      <a16:creationId xmlns:a16="http://schemas.microsoft.com/office/drawing/2014/main" id="{C99E452A-21AA-4CD3-ABA0-16A06AACEC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33" y="2170"/>
                  <a:ext cx="611" cy="634"/>
                </a:xfrm>
                <a:custGeom>
                  <a:avLst/>
                  <a:gdLst>
                    <a:gd name="T0" fmla="*/ 0 w 1835"/>
                    <a:gd name="T1" fmla="*/ 0 h 1902"/>
                    <a:gd name="T2" fmla="*/ 0 w 1835"/>
                    <a:gd name="T3" fmla="*/ 0 h 1902"/>
                    <a:gd name="T4" fmla="*/ 0 w 1835"/>
                    <a:gd name="T5" fmla="*/ 0 h 1902"/>
                    <a:gd name="T6" fmla="*/ 0 w 1835"/>
                    <a:gd name="T7" fmla="*/ 0 h 1902"/>
                    <a:gd name="T8" fmla="*/ 0 w 1835"/>
                    <a:gd name="T9" fmla="*/ 0 h 1902"/>
                    <a:gd name="T10" fmla="*/ 0 w 1835"/>
                    <a:gd name="T11" fmla="*/ 0 h 1902"/>
                    <a:gd name="T12" fmla="*/ 0 w 1835"/>
                    <a:gd name="T13" fmla="*/ 0 h 1902"/>
                    <a:gd name="T14" fmla="*/ 0 w 1835"/>
                    <a:gd name="T15" fmla="*/ 0 h 1902"/>
                    <a:gd name="T16" fmla="*/ 0 w 1835"/>
                    <a:gd name="T17" fmla="*/ 0 h 1902"/>
                    <a:gd name="T18" fmla="*/ 0 w 1835"/>
                    <a:gd name="T19" fmla="*/ 0 h 1902"/>
                    <a:gd name="T20" fmla="*/ 0 w 1835"/>
                    <a:gd name="T21" fmla="*/ 0 h 1902"/>
                    <a:gd name="T22" fmla="*/ 0 w 1835"/>
                    <a:gd name="T23" fmla="*/ 0 h 1902"/>
                    <a:gd name="T24" fmla="*/ 0 w 1835"/>
                    <a:gd name="T25" fmla="*/ 0 h 1902"/>
                    <a:gd name="T26" fmla="*/ 0 w 1835"/>
                    <a:gd name="T27" fmla="*/ 0 h 1902"/>
                    <a:gd name="T28" fmla="*/ 0 w 1835"/>
                    <a:gd name="T29" fmla="*/ 0 h 1902"/>
                    <a:gd name="T30" fmla="*/ 0 w 1835"/>
                    <a:gd name="T31" fmla="*/ 0 h 1902"/>
                    <a:gd name="T32" fmla="*/ 0 w 1835"/>
                    <a:gd name="T33" fmla="*/ 0 h 1902"/>
                    <a:gd name="T34" fmla="*/ 0 w 1835"/>
                    <a:gd name="T35" fmla="*/ 0 h 1902"/>
                    <a:gd name="T36" fmla="*/ 0 w 1835"/>
                    <a:gd name="T37" fmla="*/ 0 h 1902"/>
                    <a:gd name="T38" fmla="*/ 0 w 1835"/>
                    <a:gd name="T39" fmla="*/ 0 h 1902"/>
                    <a:gd name="T40" fmla="*/ 0 w 1835"/>
                    <a:gd name="T41" fmla="*/ 0 h 1902"/>
                    <a:gd name="T42" fmla="*/ 0 w 1835"/>
                    <a:gd name="T43" fmla="*/ 0 h 1902"/>
                    <a:gd name="T44" fmla="*/ 0 w 1835"/>
                    <a:gd name="T45" fmla="*/ 0 h 1902"/>
                    <a:gd name="T46" fmla="*/ 0 w 1835"/>
                    <a:gd name="T47" fmla="*/ 0 h 1902"/>
                    <a:gd name="T48" fmla="*/ 0 w 1835"/>
                    <a:gd name="T49" fmla="*/ 0 h 1902"/>
                    <a:gd name="T50" fmla="*/ 0 w 1835"/>
                    <a:gd name="T51" fmla="*/ 0 h 1902"/>
                    <a:gd name="T52" fmla="*/ 0 w 1835"/>
                    <a:gd name="T53" fmla="*/ 0 h 1902"/>
                    <a:gd name="T54" fmla="*/ 0 w 1835"/>
                    <a:gd name="T55" fmla="*/ 0 h 1902"/>
                    <a:gd name="T56" fmla="*/ 0 w 1835"/>
                    <a:gd name="T57" fmla="*/ 0 h 1902"/>
                    <a:gd name="T58" fmla="*/ 0 w 1835"/>
                    <a:gd name="T59" fmla="*/ 0 h 1902"/>
                    <a:gd name="T60" fmla="*/ 0 w 1835"/>
                    <a:gd name="T61" fmla="*/ 0 h 1902"/>
                    <a:gd name="T62" fmla="*/ 0 w 1835"/>
                    <a:gd name="T63" fmla="*/ 0 h 1902"/>
                    <a:gd name="T64" fmla="*/ 0 w 1835"/>
                    <a:gd name="T65" fmla="*/ 0 h 1902"/>
                    <a:gd name="T66" fmla="*/ 0 w 1835"/>
                    <a:gd name="T67" fmla="*/ 0 h 1902"/>
                    <a:gd name="T68" fmla="*/ 0 w 1835"/>
                    <a:gd name="T69" fmla="*/ 0 h 1902"/>
                    <a:gd name="T70" fmla="*/ 0 w 1835"/>
                    <a:gd name="T71" fmla="*/ 0 h 1902"/>
                    <a:gd name="T72" fmla="*/ 0 w 1835"/>
                    <a:gd name="T73" fmla="*/ 0 h 1902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835"/>
                    <a:gd name="T112" fmla="*/ 0 h 1902"/>
                    <a:gd name="T113" fmla="*/ 1835 w 1835"/>
                    <a:gd name="T114" fmla="*/ 1902 h 1902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835" h="1902">
                      <a:moveTo>
                        <a:pt x="888" y="1257"/>
                      </a:moveTo>
                      <a:lnTo>
                        <a:pt x="917" y="1224"/>
                      </a:lnTo>
                      <a:lnTo>
                        <a:pt x="939" y="1186"/>
                      </a:lnTo>
                      <a:lnTo>
                        <a:pt x="954" y="1146"/>
                      </a:lnTo>
                      <a:lnTo>
                        <a:pt x="959" y="1104"/>
                      </a:lnTo>
                      <a:lnTo>
                        <a:pt x="957" y="1061"/>
                      </a:lnTo>
                      <a:lnTo>
                        <a:pt x="947" y="1021"/>
                      </a:lnTo>
                      <a:lnTo>
                        <a:pt x="928" y="982"/>
                      </a:lnTo>
                      <a:lnTo>
                        <a:pt x="902" y="946"/>
                      </a:lnTo>
                      <a:lnTo>
                        <a:pt x="887" y="931"/>
                      </a:lnTo>
                      <a:lnTo>
                        <a:pt x="869" y="917"/>
                      </a:lnTo>
                      <a:lnTo>
                        <a:pt x="851" y="905"/>
                      </a:lnTo>
                      <a:lnTo>
                        <a:pt x="832" y="895"/>
                      </a:lnTo>
                      <a:lnTo>
                        <a:pt x="812" y="887"/>
                      </a:lnTo>
                      <a:lnTo>
                        <a:pt x="792" y="882"/>
                      </a:lnTo>
                      <a:lnTo>
                        <a:pt x="772" y="877"/>
                      </a:lnTo>
                      <a:lnTo>
                        <a:pt x="751" y="875"/>
                      </a:lnTo>
                      <a:lnTo>
                        <a:pt x="729" y="876"/>
                      </a:lnTo>
                      <a:lnTo>
                        <a:pt x="708" y="877"/>
                      </a:lnTo>
                      <a:lnTo>
                        <a:pt x="687" y="882"/>
                      </a:lnTo>
                      <a:lnTo>
                        <a:pt x="666" y="888"/>
                      </a:lnTo>
                      <a:lnTo>
                        <a:pt x="647" y="896"/>
                      </a:lnTo>
                      <a:lnTo>
                        <a:pt x="628" y="907"/>
                      </a:lnTo>
                      <a:lnTo>
                        <a:pt x="609" y="919"/>
                      </a:lnTo>
                      <a:lnTo>
                        <a:pt x="592" y="933"/>
                      </a:lnTo>
                      <a:lnTo>
                        <a:pt x="0" y="287"/>
                      </a:lnTo>
                      <a:lnTo>
                        <a:pt x="42" y="250"/>
                      </a:lnTo>
                      <a:lnTo>
                        <a:pt x="86" y="216"/>
                      </a:lnTo>
                      <a:lnTo>
                        <a:pt x="131" y="184"/>
                      </a:lnTo>
                      <a:lnTo>
                        <a:pt x="177" y="154"/>
                      </a:lnTo>
                      <a:lnTo>
                        <a:pt x="225" y="128"/>
                      </a:lnTo>
                      <a:lnTo>
                        <a:pt x="274" y="104"/>
                      </a:lnTo>
                      <a:lnTo>
                        <a:pt x="323" y="82"/>
                      </a:lnTo>
                      <a:lnTo>
                        <a:pt x="372" y="63"/>
                      </a:lnTo>
                      <a:lnTo>
                        <a:pt x="424" y="47"/>
                      </a:lnTo>
                      <a:lnTo>
                        <a:pt x="474" y="33"/>
                      </a:lnTo>
                      <a:lnTo>
                        <a:pt x="527" y="21"/>
                      </a:lnTo>
                      <a:lnTo>
                        <a:pt x="579" y="12"/>
                      </a:lnTo>
                      <a:lnTo>
                        <a:pt x="631" y="5"/>
                      </a:lnTo>
                      <a:lnTo>
                        <a:pt x="684" y="2"/>
                      </a:lnTo>
                      <a:lnTo>
                        <a:pt x="736" y="0"/>
                      </a:lnTo>
                      <a:lnTo>
                        <a:pt x="789" y="1"/>
                      </a:lnTo>
                      <a:lnTo>
                        <a:pt x="842" y="4"/>
                      </a:lnTo>
                      <a:lnTo>
                        <a:pt x="894" y="11"/>
                      </a:lnTo>
                      <a:lnTo>
                        <a:pt x="946" y="20"/>
                      </a:lnTo>
                      <a:lnTo>
                        <a:pt x="997" y="30"/>
                      </a:lnTo>
                      <a:lnTo>
                        <a:pt x="1049" y="44"/>
                      </a:lnTo>
                      <a:lnTo>
                        <a:pt x="1099" y="59"/>
                      </a:lnTo>
                      <a:lnTo>
                        <a:pt x="1149" y="78"/>
                      </a:lnTo>
                      <a:lnTo>
                        <a:pt x="1198" y="98"/>
                      </a:lnTo>
                      <a:lnTo>
                        <a:pt x="1246" y="123"/>
                      </a:lnTo>
                      <a:lnTo>
                        <a:pt x="1294" y="148"/>
                      </a:lnTo>
                      <a:lnTo>
                        <a:pt x="1340" y="176"/>
                      </a:lnTo>
                      <a:lnTo>
                        <a:pt x="1383" y="207"/>
                      </a:lnTo>
                      <a:lnTo>
                        <a:pt x="1427" y="240"/>
                      </a:lnTo>
                      <a:lnTo>
                        <a:pt x="1469" y="275"/>
                      </a:lnTo>
                      <a:lnTo>
                        <a:pt x="1510" y="313"/>
                      </a:lnTo>
                      <a:lnTo>
                        <a:pt x="1549" y="354"/>
                      </a:lnTo>
                      <a:lnTo>
                        <a:pt x="1620" y="440"/>
                      </a:lnTo>
                      <a:lnTo>
                        <a:pt x="1682" y="531"/>
                      </a:lnTo>
                      <a:lnTo>
                        <a:pt x="1732" y="627"/>
                      </a:lnTo>
                      <a:lnTo>
                        <a:pt x="1773" y="726"/>
                      </a:lnTo>
                      <a:lnTo>
                        <a:pt x="1803" y="828"/>
                      </a:lnTo>
                      <a:lnTo>
                        <a:pt x="1824" y="931"/>
                      </a:lnTo>
                      <a:lnTo>
                        <a:pt x="1835" y="1036"/>
                      </a:lnTo>
                      <a:lnTo>
                        <a:pt x="1835" y="1141"/>
                      </a:lnTo>
                      <a:lnTo>
                        <a:pt x="1825" y="1247"/>
                      </a:lnTo>
                      <a:lnTo>
                        <a:pt x="1807" y="1350"/>
                      </a:lnTo>
                      <a:lnTo>
                        <a:pt x="1777" y="1452"/>
                      </a:lnTo>
                      <a:lnTo>
                        <a:pt x="1738" y="1550"/>
                      </a:lnTo>
                      <a:lnTo>
                        <a:pt x="1688" y="1645"/>
                      </a:lnTo>
                      <a:lnTo>
                        <a:pt x="1629" y="1736"/>
                      </a:lnTo>
                      <a:lnTo>
                        <a:pt x="1560" y="1822"/>
                      </a:lnTo>
                      <a:lnTo>
                        <a:pt x="1481" y="1902"/>
                      </a:lnTo>
                      <a:lnTo>
                        <a:pt x="888" y="1257"/>
                      </a:lnTo>
                      <a:close/>
                    </a:path>
                  </a:pathLst>
                </a:custGeom>
                <a:solidFill>
                  <a:srgbClr val="99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64" name="Freeform 2351">
                  <a:extLst>
                    <a:ext uri="{FF2B5EF4-FFF2-40B4-BE49-F238E27FC236}">
                      <a16:creationId xmlns:a16="http://schemas.microsoft.com/office/drawing/2014/main" id="{A16F9C24-678E-4E56-8488-066CE200EA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35" y="2173"/>
                  <a:ext cx="606" cy="628"/>
                </a:xfrm>
                <a:custGeom>
                  <a:avLst/>
                  <a:gdLst>
                    <a:gd name="T0" fmla="*/ 0 w 1818"/>
                    <a:gd name="T1" fmla="*/ 0 h 1884"/>
                    <a:gd name="T2" fmla="*/ 0 w 1818"/>
                    <a:gd name="T3" fmla="*/ 0 h 1884"/>
                    <a:gd name="T4" fmla="*/ 0 w 1818"/>
                    <a:gd name="T5" fmla="*/ 0 h 1884"/>
                    <a:gd name="T6" fmla="*/ 0 w 1818"/>
                    <a:gd name="T7" fmla="*/ 0 h 1884"/>
                    <a:gd name="T8" fmla="*/ 0 w 1818"/>
                    <a:gd name="T9" fmla="*/ 0 h 1884"/>
                    <a:gd name="T10" fmla="*/ 0 w 1818"/>
                    <a:gd name="T11" fmla="*/ 0 h 1884"/>
                    <a:gd name="T12" fmla="*/ 0 w 1818"/>
                    <a:gd name="T13" fmla="*/ 0 h 1884"/>
                    <a:gd name="T14" fmla="*/ 0 w 1818"/>
                    <a:gd name="T15" fmla="*/ 0 h 1884"/>
                    <a:gd name="T16" fmla="*/ 0 w 1818"/>
                    <a:gd name="T17" fmla="*/ 0 h 1884"/>
                    <a:gd name="T18" fmla="*/ 0 w 1818"/>
                    <a:gd name="T19" fmla="*/ 0 h 1884"/>
                    <a:gd name="T20" fmla="*/ 0 w 1818"/>
                    <a:gd name="T21" fmla="*/ 0 h 1884"/>
                    <a:gd name="T22" fmla="*/ 0 w 1818"/>
                    <a:gd name="T23" fmla="*/ 0 h 1884"/>
                    <a:gd name="T24" fmla="*/ 0 w 1818"/>
                    <a:gd name="T25" fmla="*/ 0 h 1884"/>
                    <a:gd name="T26" fmla="*/ 0 w 1818"/>
                    <a:gd name="T27" fmla="*/ 0 h 1884"/>
                    <a:gd name="T28" fmla="*/ 0 w 1818"/>
                    <a:gd name="T29" fmla="*/ 0 h 1884"/>
                    <a:gd name="T30" fmla="*/ 0 w 1818"/>
                    <a:gd name="T31" fmla="*/ 0 h 1884"/>
                    <a:gd name="T32" fmla="*/ 0 w 1818"/>
                    <a:gd name="T33" fmla="*/ 0 h 1884"/>
                    <a:gd name="T34" fmla="*/ 0 w 1818"/>
                    <a:gd name="T35" fmla="*/ 0 h 1884"/>
                    <a:gd name="T36" fmla="*/ 0 w 1818"/>
                    <a:gd name="T37" fmla="*/ 0 h 1884"/>
                    <a:gd name="T38" fmla="*/ 0 w 1818"/>
                    <a:gd name="T39" fmla="*/ 0 h 1884"/>
                    <a:gd name="T40" fmla="*/ 0 w 1818"/>
                    <a:gd name="T41" fmla="*/ 0 h 1884"/>
                    <a:gd name="T42" fmla="*/ 0 w 1818"/>
                    <a:gd name="T43" fmla="*/ 0 h 1884"/>
                    <a:gd name="T44" fmla="*/ 0 w 1818"/>
                    <a:gd name="T45" fmla="*/ 0 h 1884"/>
                    <a:gd name="T46" fmla="*/ 0 w 1818"/>
                    <a:gd name="T47" fmla="*/ 0 h 1884"/>
                    <a:gd name="T48" fmla="*/ 0 w 1818"/>
                    <a:gd name="T49" fmla="*/ 0 h 1884"/>
                    <a:gd name="T50" fmla="*/ 0 w 1818"/>
                    <a:gd name="T51" fmla="*/ 0 h 1884"/>
                    <a:gd name="T52" fmla="*/ 0 w 1818"/>
                    <a:gd name="T53" fmla="*/ 0 h 1884"/>
                    <a:gd name="T54" fmla="*/ 0 w 1818"/>
                    <a:gd name="T55" fmla="*/ 0 h 1884"/>
                    <a:gd name="T56" fmla="*/ 0 w 1818"/>
                    <a:gd name="T57" fmla="*/ 0 h 1884"/>
                    <a:gd name="T58" fmla="*/ 0 w 1818"/>
                    <a:gd name="T59" fmla="*/ 0 h 1884"/>
                    <a:gd name="T60" fmla="*/ 0 w 1818"/>
                    <a:gd name="T61" fmla="*/ 0 h 1884"/>
                    <a:gd name="T62" fmla="*/ 0 w 1818"/>
                    <a:gd name="T63" fmla="*/ 0 h 1884"/>
                    <a:gd name="T64" fmla="*/ 0 w 1818"/>
                    <a:gd name="T65" fmla="*/ 0 h 1884"/>
                    <a:gd name="T66" fmla="*/ 0 w 1818"/>
                    <a:gd name="T67" fmla="*/ 0 h 1884"/>
                    <a:gd name="T68" fmla="*/ 0 w 1818"/>
                    <a:gd name="T69" fmla="*/ 0 h 1884"/>
                    <a:gd name="T70" fmla="*/ 0 w 1818"/>
                    <a:gd name="T71" fmla="*/ 0 h 1884"/>
                    <a:gd name="T72" fmla="*/ 0 w 1818"/>
                    <a:gd name="T73" fmla="*/ 0 h 1884"/>
                    <a:gd name="T74" fmla="*/ 0 w 1818"/>
                    <a:gd name="T75" fmla="*/ 0 h 1884"/>
                    <a:gd name="T76" fmla="*/ 0 w 1818"/>
                    <a:gd name="T77" fmla="*/ 0 h 1884"/>
                    <a:gd name="T78" fmla="*/ 0 w 1818"/>
                    <a:gd name="T79" fmla="*/ 0 h 1884"/>
                    <a:gd name="T80" fmla="*/ 0 w 1818"/>
                    <a:gd name="T81" fmla="*/ 0 h 1884"/>
                    <a:gd name="T82" fmla="*/ 0 w 1818"/>
                    <a:gd name="T83" fmla="*/ 0 h 1884"/>
                    <a:gd name="T84" fmla="*/ 0 w 1818"/>
                    <a:gd name="T85" fmla="*/ 0 h 1884"/>
                    <a:gd name="T86" fmla="*/ 0 w 1818"/>
                    <a:gd name="T87" fmla="*/ 0 h 1884"/>
                    <a:gd name="T88" fmla="*/ 0 w 1818"/>
                    <a:gd name="T89" fmla="*/ 0 h 1884"/>
                    <a:gd name="T90" fmla="*/ 0 w 1818"/>
                    <a:gd name="T91" fmla="*/ 0 h 1884"/>
                    <a:gd name="T92" fmla="*/ 0 w 1818"/>
                    <a:gd name="T93" fmla="*/ 0 h 1884"/>
                    <a:gd name="T94" fmla="*/ 0 w 1818"/>
                    <a:gd name="T95" fmla="*/ 0 h 1884"/>
                    <a:gd name="T96" fmla="*/ 0 w 1818"/>
                    <a:gd name="T97" fmla="*/ 0 h 1884"/>
                    <a:gd name="T98" fmla="*/ 0 w 1818"/>
                    <a:gd name="T99" fmla="*/ 0 h 1884"/>
                    <a:gd name="T100" fmla="*/ 0 w 1818"/>
                    <a:gd name="T101" fmla="*/ 0 h 1884"/>
                    <a:gd name="T102" fmla="*/ 0 w 1818"/>
                    <a:gd name="T103" fmla="*/ 0 h 1884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1818"/>
                    <a:gd name="T157" fmla="*/ 0 h 1884"/>
                    <a:gd name="T158" fmla="*/ 1818 w 1818"/>
                    <a:gd name="T159" fmla="*/ 1884 h 1884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1818" h="1884">
                      <a:moveTo>
                        <a:pt x="0" y="285"/>
                      </a:moveTo>
                      <a:lnTo>
                        <a:pt x="42" y="248"/>
                      </a:lnTo>
                      <a:lnTo>
                        <a:pt x="86" y="213"/>
                      </a:lnTo>
                      <a:lnTo>
                        <a:pt x="131" y="183"/>
                      </a:lnTo>
                      <a:lnTo>
                        <a:pt x="177" y="153"/>
                      </a:lnTo>
                      <a:lnTo>
                        <a:pt x="224" y="127"/>
                      </a:lnTo>
                      <a:lnTo>
                        <a:pt x="271" y="103"/>
                      </a:lnTo>
                      <a:lnTo>
                        <a:pt x="320" y="82"/>
                      </a:lnTo>
                      <a:lnTo>
                        <a:pt x="370" y="62"/>
                      </a:lnTo>
                      <a:lnTo>
                        <a:pt x="420" y="46"/>
                      </a:lnTo>
                      <a:lnTo>
                        <a:pt x="471" y="33"/>
                      </a:lnTo>
                      <a:lnTo>
                        <a:pt x="522" y="20"/>
                      </a:lnTo>
                      <a:lnTo>
                        <a:pt x="574" y="12"/>
                      </a:lnTo>
                      <a:lnTo>
                        <a:pt x="625" y="5"/>
                      </a:lnTo>
                      <a:lnTo>
                        <a:pt x="678" y="2"/>
                      </a:lnTo>
                      <a:lnTo>
                        <a:pt x="729" y="0"/>
                      </a:lnTo>
                      <a:lnTo>
                        <a:pt x="782" y="1"/>
                      </a:lnTo>
                      <a:lnTo>
                        <a:pt x="834" y="5"/>
                      </a:lnTo>
                      <a:lnTo>
                        <a:pt x="885" y="11"/>
                      </a:lnTo>
                      <a:lnTo>
                        <a:pt x="937" y="19"/>
                      </a:lnTo>
                      <a:lnTo>
                        <a:pt x="988" y="30"/>
                      </a:lnTo>
                      <a:lnTo>
                        <a:pt x="1039" y="43"/>
                      </a:lnTo>
                      <a:lnTo>
                        <a:pt x="1089" y="59"/>
                      </a:lnTo>
                      <a:lnTo>
                        <a:pt x="1138" y="77"/>
                      </a:lnTo>
                      <a:lnTo>
                        <a:pt x="1187" y="98"/>
                      </a:lnTo>
                      <a:lnTo>
                        <a:pt x="1234" y="121"/>
                      </a:lnTo>
                      <a:lnTo>
                        <a:pt x="1281" y="146"/>
                      </a:lnTo>
                      <a:lnTo>
                        <a:pt x="1326" y="175"/>
                      </a:lnTo>
                      <a:lnTo>
                        <a:pt x="1371" y="206"/>
                      </a:lnTo>
                      <a:lnTo>
                        <a:pt x="1414" y="239"/>
                      </a:lnTo>
                      <a:lnTo>
                        <a:pt x="1455" y="274"/>
                      </a:lnTo>
                      <a:lnTo>
                        <a:pt x="1496" y="311"/>
                      </a:lnTo>
                      <a:lnTo>
                        <a:pt x="1534" y="351"/>
                      </a:lnTo>
                      <a:lnTo>
                        <a:pt x="1604" y="437"/>
                      </a:lnTo>
                      <a:lnTo>
                        <a:pt x="1666" y="527"/>
                      </a:lnTo>
                      <a:lnTo>
                        <a:pt x="1716" y="622"/>
                      </a:lnTo>
                      <a:lnTo>
                        <a:pt x="1756" y="720"/>
                      </a:lnTo>
                      <a:lnTo>
                        <a:pt x="1787" y="820"/>
                      </a:lnTo>
                      <a:lnTo>
                        <a:pt x="1807" y="923"/>
                      </a:lnTo>
                      <a:lnTo>
                        <a:pt x="1817" y="1027"/>
                      </a:lnTo>
                      <a:lnTo>
                        <a:pt x="1818" y="1131"/>
                      </a:lnTo>
                      <a:lnTo>
                        <a:pt x="1808" y="1236"/>
                      </a:lnTo>
                      <a:lnTo>
                        <a:pt x="1789" y="1337"/>
                      </a:lnTo>
                      <a:lnTo>
                        <a:pt x="1760" y="1438"/>
                      </a:lnTo>
                      <a:lnTo>
                        <a:pt x="1721" y="1536"/>
                      </a:lnTo>
                      <a:lnTo>
                        <a:pt x="1672" y="1630"/>
                      </a:lnTo>
                      <a:lnTo>
                        <a:pt x="1613" y="1720"/>
                      </a:lnTo>
                      <a:lnTo>
                        <a:pt x="1545" y="1805"/>
                      </a:lnTo>
                      <a:lnTo>
                        <a:pt x="1467" y="1884"/>
                      </a:lnTo>
                      <a:lnTo>
                        <a:pt x="1432" y="1846"/>
                      </a:lnTo>
                      <a:lnTo>
                        <a:pt x="1402" y="1813"/>
                      </a:lnTo>
                      <a:lnTo>
                        <a:pt x="1376" y="1784"/>
                      </a:lnTo>
                      <a:lnTo>
                        <a:pt x="1352" y="1759"/>
                      </a:lnTo>
                      <a:lnTo>
                        <a:pt x="1331" y="1735"/>
                      </a:lnTo>
                      <a:lnTo>
                        <a:pt x="1311" y="1712"/>
                      </a:lnTo>
                      <a:lnTo>
                        <a:pt x="1289" y="1689"/>
                      </a:lnTo>
                      <a:lnTo>
                        <a:pt x="1266" y="1664"/>
                      </a:lnTo>
                      <a:lnTo>
                        <a:pt x="1239" y="1635"/>
                      </a:lnTo>
                      <a:lnTo>
                        <a:pt x="1210" y="1603"/>
                      </a:lnTo>
                      <a:lnTo>
                        <a:pt x="1175" y="1564"/>
                      </a:lnTo>
                      <a:lnTo>
                        <a:pt x="1133" y="1519"/>
                      </a:lnTo>
                      <a:lnTo>
                        <a:pt x="1084" y="1467"/>
                      </a:lnTo>
                      <a:lnTo>
                        <a:pt x="1027" y="1404"/>
                      </a:lnTo>
                      <a:lnTo>
                        <a:pt x="960" y="1331"/>
                      </a:lnTo>
                      <a:lnTo>
                        <a:pt x="882" y="1247"/>
                      </a:lnTo>
                      <a:lnTo>
                        <a:pt x="911" y="1214"/>
                      </a:lnTo>
                      <a:lnTo>
                        <a:pt x="933" y="1176"/>
                      </a:lnTo>
                      <a:lnTo>
                        <a:pt x="948" y="1136"/>
                      </a:lnTo>
                      <a:lnTo>
                        <a:pt x="953" y="1094"/>
                      </a:lnTo>
                      <a:lnTo>
                        <a:pt x="951" y="1051"/>
                      </a:lnTo>
                      <a:lnTo>
                        <a:pt x="941" y="1011"/>
                      </a:lnTo>
                      <a:lnTo>
                        <a:pt x="922" y="972"/>
                      </a:lnTo>
                      <a:lnTo>
                        <a:pt x="896" y="936"/>
                      </a:lnTo>
                      <a:lnTo>
                        <a:pt x="881" y="921"/>
                      </a:lnTo>
                      <a:lnTo>
                        <a:pt x="863" y="907"/>
                      </a:lnTo>
                      <a:lnTo>
                        <a:pt x="845" y="895"/>
                      </a:lnTo>
                      <a:lnTo>
                        <a:pt x="826" y="885"/>
                      </a:lnTo>
                      <a:lnTo>
                        <a:pt x="806" y="877"/>
                      </a:lnTo>
                      <a:lnTo>
                        <a:pt x="786" y="872"/>
                      </a:lnTo>
                      <a:lnTo>
                        <a:pt x="766" y="867"/>
                      </a:lnTo>
                      <a:lnTo>
                        <a:pt x="745" y="865"/>
                      </a:lnTo>
                      <a:lnTo>
                        <a:pt x="723" y="866"/>
                      </a:lnTo>
                      <a:lnTo>
                        <a:pt x="702" y="867"/>
                      </a:lnTo>
                      <a:lnTo>
                        <a:pt x="681" y="872"/>
                      </a:lnTo>
                      <a:lnTo>
                        <a:pt x="660" y="878"/>
                      </a:lnTo>
                      <a:lnTo>
                        <a:pt x="641" y="886"/>
                      </a:lnTo>
                      <a:lnTo>
                        <a:pt x="622" y="897"/>
                      </a:lnTo>
                      <a:lnTo>
                        <a:pt x="603" y="909"/>
                      </a:lnTo>
                      <a:lnTo>
                        <a:pt x="586" y="923"/>
                      </a:lnTo>
                      <a:lnTo>
                        <a:pt x="551" y="885"/>
                      </a:lnTo>
                      <a:lnTo>
                        <a:pt x="520" y="852"/>
                      </a:lnTo>
                      <a:lnTo>
                        <a:pt x="494" y="822"/>
                      </a:lnTo>
                      <a:lnTo>
                        <a:pt x="471" y="797"/>
                      </a:lnTo>
                      <a:lnTo>
                        <a:pt x="449" y="774"/>
                      </a:lnTo>
                      <a:lnTo>
                        <a:pt x="428" y="751"/>
                      </a:lnTo>
                      <a:lnTo>
                        <a:pt x="406" y="727"/>
                      </a:lnTo>
                      <a:lnTo>
                        <a:pt x="383" y="702"/>
                      </a:lnTo>
                      <a:lnTo>
                        <a:pt x="357" y="673"/>
                      </a:lnTo>
                      <a:lnTo>
                        <a:pt x="327" y="641"/>
                      </a:lnTo>
                      <a:lnTo>
                        <a:pt x="292" y="602"/>
                      </a:lnTo>
                      <a:lnTo>
                        <a:pt x="250" y="557"/>
                      </a:lnTo>
                      <a:lnTo>
                        <a:pt x="202" y="505"/>
                      </a:lnTo>
                      <a:lnTo>
                        <a:pt x="145" y="442"/>
                      </a:lnTo>
                      <a:lnTo>
                        <a:pt x="78" y="369"/>
                      </a:lnTo>
                      <a:lnTo>
                        <a:pt x="0" y="285"/>
                      </a:lnTo>
                      <a:close/>
                    </a:path>
                  </a:pathLst>
                </a:custGeom>
                <a:solidFill>
                  <a:srgbClr val="9E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65" name="Freeform 2352">
                  <a:extLst>
                    <a:ext uri="{FF2B5EF4-FFF2-40B4-BE49-F238E27FC236}">
                      <a16:creationId xmlns:a16="http://schemas.microsoft.com/office/drawing/2014/main" id="{F67B685A-90B9-46B9-B413-09B30D779B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37" y="2177"/>
                  <a:ext cx="600" cy="622"/>
                </a:xfrm>
                <a:custGeom>
                  <a:avLst/>
                  <a:gdLst>
                    <a:gd name="T0" fmla="*/ 0 w 1800"/>
                    <a:gd name="T1" fmla="*/ 0 h 1866"/>
                    <a:gd name="T2" fmla="*/ 0 w 1800"/>
                    <a:gd name="T3" fmla="*/ 0 h 1866"/>
                    <a:gd name="T4" fmla="*/ 0 w 1800"/>
                    <a:gd name="T5" fmla="*/ 0 h 1866"/>
                    <a:gd name="T6" fmla="*/ 0 w 1800"/>
                    <a:gd name="T7" fmla="*/ 0 h 1866"/>
                    <a:gd name="T8" fmla="*/ 0 w 1800"/>
                    <a:gd name="T9" fmla="*/ 0 h 1866"/>
                    <a:gd name="T10" fmla="*/ 0 w 1800"/>
                    <a:gd name="T11" fmla="*/ 0 h 1866"/>
                    <a:gd name="T12" fmla="*/ 0 w 1800"/>
                    <a:gd name="T13" fmla="*/ 0 h 1866"/>
                    <a:gd name="T14" fmla="*/ 0 w 1800"/>
                    <a:gd name="T15" fmla="*/ 0 h 1866"/>
                    <a:gd name="T16" fmla="*/ 0 w 1800"/>
                    <a:gd name="T17" fmla="*/ 0 h 1866"/>
                    <a:gd name="T18" fmla="*/ 0 w 1800"/>
                    <a:gd name="T19" fmla="*/ 0 h 1866"/>
                    <a:gd name="T20" fmla="*/ 0 w 1800"/>
                    <a:gd name="T21" fmla="*/ 0 h 1866"/>
                    <a:gd name="T22" fmla="*/ 0 w 1800"/>
                    <a:gd name="T23" fmla="*/ 0 h 1866"/>
                    <a:gd name="T24" fmla="*/ 0 w 1800"/>
                    <a:gd name="T25" fmla="*/ 0 h 1866"/>
                    <a:gd name="T26" fmla="*/ 0 w 1800"/>
                    <a:gd name="T27" fmla="*/ 0 h 1866"/>
                    <a:gd name="T28" fmla="*/ 0 w 1800"/>
                    <a:gd name="T29" fmla="*/ 0 h 1866"/>
                    <a:gd name="T30" fmla="*/ 0 w 1800"/>
                    <a:gd name="T31" fmla="*/ 0 h 1866"/>
                    <a:gd name="T32" fmla="*/ 0 w 1800"/>
                    <a:gd name="T33" fmla="*/ 0 h 1866"/>
                    <a:gd name="T34" fmla="*/ 0 w 1800"/>
                    <a:gd name="T35" fmla="*/ 0 h 1866"/>
                    <a:gd name="T36" fmla="*/ 0 w 1800"/>
                    <a:gd name="T37" fmla="*/ 0 h 1866"/>
                    <a:gd name="T38" fmla="*/ 0 w 1800"/>
                    <a:gd name="T39" fmla="*/ 0 h 1866"/>
                    <a:gd name="T40" fmla="*/ 0 w 1800"/>
                    <a:gd name="T41" fmla="*/ 0 h 1866"/>
                    <a:gd name="T42" fmla="*/ 0 w 1800"/>
                    <a:gd name="T43" fmla="*/ 0 h 1866"/>
                    <a:gd name="T44" fmla="*/ 0 w 1800"/>
                    <a:gd name="T45" fmla="*/ 0 h 1866"/>
                    <a:gd name="T46" fmla="*/ 0 w 1800"/>
                    <a:gd name="T47" fmla="*/ 0 h 1866"/>
                    <a:gd name="T48" fmla="*/ 0 w 1800"/>
                    <a:gd name="T49" fmla="*/ 0 h 1866"/>
                    <a:gd name="T50" fmla="*/ 0 w 1800"/>
                    <a:gd name="T51" fmla="*/ 0 h 1866"/>
                    <a:gd name="T52" fmla="*/ 0 w 1800"/>
                    <a:gd name="T53" fmla="*/ 0 h 1866"/>
                    <a:gd name="T54" fmla="*/ 0 w 1800"/>
                    <a:gd name="T55" fmla="*/ 0 h 1866"/>
                    <a:gd name="T56" fmla="*/ 0 w 1800"/>
                    <a:gd name="T57" fmla="*/ 0 h 1866"/>
                    <a:gd name="T58" fmla="*/ 0 w 1800"/>
                    <a:gd name="T59" fmla="*/ 0 h 1866"/>
                    <a:gd name="T60" fmla="*/ 0 w 1800"/>
                    <a:gd name="T61" fmla="*/ 0 h 1866"/>
                    <a:gd name="T62" fmla="*/ 0 w 1800"/>
                    <a:gd name="T63" fmla="*/ 0 h 1866"/>
                    <a:gd name="T64" fmla="*/ 0 w 1800"/>
                    <a:gd name="T65" fmla="*/ 0 h 1866"/>
                    <a:gd name="T66" fmla="*/ 0 w 1800"/>
                    <a:gd name="T67" fmla="*/ 0 h 1866"/>
                    <a:gd name="T68" fmla="*/ 0 w 1800"/>
                    <a:gd name="T69" fmla="*/ 0 h 1866"/>
                    <a:gd name="T70" fmla="*/ 0 w 1800"/>
                    <a:gd name="T71" fmla="*/ 0 h 1866"/>
                    <a:gd name="T72" fmla="*/ 0 w 1800"/>
                    <a:gd name="T73" fmla="*/ 0 h 1866"/>
                    <a:gd name="T74" fmla="*/ 0 w 1800"/>
                    <a:gd name="T75" fmla="*/ 0 h 1866"/>
                    <a:gd name="T76" fmla="*/ 0 w 1800"/>
                    <a:gd name="T77" fmla="*/ 0 h 1866"/>
                    <a:gd name="T78" fmla="*/ 0 w 1800"/>
                    <a:gd name="T79" fmla="*/ 0 h 1866"/>
                    <a:gd name="T80" fmla="*/ 0 w 1800"/>
                    <a:gd name="T81" fmla="*/ 0 h 1866"/>
                    <a:gd name="T82" fmla="*/ 0 w 1800"/>
                    <a:gd name="T83" fmla="*/ 0 h 1866"/>
                    <a:gd name="T84" fmla="*/ 0 w 1800"/>
                    <a:gd name="T85" fmla="*/ 0 h 1866"/>
                    <a:gd name="T86" fmla="*/ 0 w 1800"/>
                    <a:gd name="T87" fmla="*/ 0 h 1866"/>
                    <a:gd name="T88" fmla="*/ 0 w 1800"/>
                    <a:gd name="T89" fmla="*/ 0 h 1866"/>
                    <a:gd name="T90" fmla="*/ 0 w 1800"/>
                    <a:gd name="T91" fmla="*/ 0 h 1866"/>
                    <a:gd name="T92" fmla="*/ 0 w 1800"/>
                    <a:gd name="T93" fmla="*/ 0 h 1866"/>
                    <a:gd name="T94" fmla="*/ 0 w 1800"/>
                    <a:gd name="T95" fmla="*/ 0 h 1866"/>
                    <a:gd name="T96" fmla="*/ 0 w 1800"/>
                    <a:gd name="T97" fmla="*/ 0 h 1866"/>
                    <a:gd name="T98" fmla="*/ 0 w 1800"/>
                    <a:gd name="T99" fmla="*/ 0 h 1866"/>
                    <a:gd name="T100" fmla="*/ 0 w 1800"/>
                    <a:gd name="T101" fmla="*/ 0 h 1866"/>
                    <a:gd name="T102" fmla="*/ 0 w 1800"/>
                    <a:gd name="T103" fmla="*/ 0 h 186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1800"/>
                    <a:gd name="T157" fmla="*/ 0 h 1866"/>
                    <a:gd name="T158" fmla="*/ 1800 w 1800"/>
                    <a:gd name="T159" fmla="*/ 1866 h 186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1800" h="1866">
                      <a:moveTo>
                        <a:pt x="0" y="281"/>
                      </a:moveTo>
                      <a:lnTo>
                        <a:pt x="42" y="245"/>
                      </a:lnTo>
                      <a:lnTo>
                        <a:pt x="84" y="211"/>
                      </a:lnTo>
                      <a:lnTo>
                        <a:pt x="129" y="179"/>
                      </a:lnTo>
                      <a:lnTo>
                        <a:pt x="174" y="151"/>
                      </a:lnTo>
                      <a:lnTo>
                        <a:pt x="221" y="125"/>
                      </a:lnTo>
                      <a:lnTo>
                        <a:pt x="268" y="102"/>
                      </a:lnTo>
                      <a:lnTo>
                        <a:pt x="317" y="80"/>
                      </a:lnTo>
                      <a:lnTo>
                        <a:pt x="366" y="61"/>
                      </a:lnTo>
                      <a:lnTo>
                        <a:pt x="415" y="45"/>
                      </a:lnTo>
                      <a:lnTo>
                        <a:pt x="466" y="31"/>
                      </a:lnTo>
                      <a:lnTo>
                        <a:pt x="516" y="19"/>
                      </a:lnTo>
                      <a:lnTo>
                        <a:pt x="568" y="11"/>
                      </a:lnTo>
                      <a:lnTo>
                        <a:pt x="619" y="4"/>
                      </a:lnTo>
                      <a:lnTo>
                        <a:pt x="671" y="1"/>
                      </a:lnTo>
                      <a:lnTo>
                        <a:pt x="722" y="0"/>
                      </a:lnTo>
                      <a:lnTo>
                        <a:pt x="774" y="0"/>
                      </a:lnTo>
                      <a:lnTo>
                        <a:pt x="826" y="4"/>
                      </a:lnTo>
                      <a:lnTo>
                        <a:pt x="877" y="9"/>
                      </a:lnTo>
                      <a:lnTo>
                        <a:pt x="928" y="18"/>
                      </a:lnTo>
                      <a:lnTo>
                        <a:pt x="978" y="29"/>
                      </a:lnTo>
                      <a:lnTo>
                        <a:pt x="1028" y="42"/>
                      </a:lnTo>
                      <a:lnTo>
                        <a:pt x="1078" y="58"/>
                      </a:lnTo>
                      <a:lnTo>
                        <a:pt x="1127" y="76"/>
                      </a:lnTo>
                      <a:lnTo>
                        <a:pt x="1175" y="96"/>
                      </a:lnTo>
                      <a:lnTo>
                        <a:pt x="1223" y="119"/>
                      </a:lnTo>
                      <a:lnTo>
                        <a:pt x="1269" y="144"/>
                      </a:lnTo>
                      <a:lnTo>
                        <a:pt x="1314" y="173"/>
                      </a:lnTo>
                      <a:lnTo>
                        <a:pt x="1357" y="202"/>
                      </a:lnTo>
                      <a:lnTo>
                        <a:pt x="1400" y="235"/>
                      </a:lnTo>
                      <a:lnTo>
                        <a:pt x="1442" y="270"/>
                      </a:lnTo>
                      <a:lnTo>
                        <a:pt x="1481" y="307"/>
                      </a:lnTo>
                      <a:lnTo>
                        <a:pt x="1520" y="347"/>
                      </a:lnTo>
                      <a:lnTo>
                        <a:pt x="1590" y="431"/>
                      </a:lnTo>
                      <a:lnTo>
                        <a:pt x="1650" y="521"/>
                      </a:lnTo>
                      <a:lnTo>
                        <a:pt x="1700" y="614"/>
                      </a:lnTo>
                      <a:lnTo>
                        <a:pt x="1740" y="712"/>
                      </a:lnTo>
                      <a:lnTo>
                        <a:pt x="1770" y="811"/>
                      </a:lnTo>
                      <a:lnTo>
                        <a:pt x="1789" y="913"/>
                      </a:lnTo>
                      <a:lnTo>
                        <a:pt x="1800" y="1016"/>
                      </a:lnTo>
                      <a:lnTo>
                        <a:pt x="1800" y="1119"/>
                      </a:lnTo>
                      <a:lnTo>
                        <a:pt x="1791" y="1222"/>
                      </a:lnTo>
                      <a:lnTo>
                        <a:pt x="1772" y="1324"/>
                      </a:lnTo>
                      <a:lnTo>
                        <a:pt x="1742" y="1424"/>
                      </a:lnTo>
                      <a:lnTo>
                        <a:pt x="1704" y="1520"/>
                      </a:lnTo>
                      <a:lnTo>
                        <a:pt x="1656" y="1614"/>
                      </a:lnTo>
                      <a:lnTo>
                        <a:pt x="1598" y="1703"/>
                      </a:lnTo>
                      <a:lnTo>
                        <a:pt x="1530" y="1787"/>
                      </a:lnTo>
                      <a:lnTo>
                        <a:pt x="1453" y="1866"/>
                      </a:lnTo>
                      <a:lnTo>
                        <a:pt x="1417" y="1826"/>
                      </a:lnTo>
                      <a:lnTo>
                        <a:pt x="1385" y="1792"/>
                      </a:lnTo>
                      <a:lnTo>
                        <a:pt x="1357" y="1763"/>
                      </a:lnTo>
                      <a:lnTo>
                        <a:pt x="1333" y="1736"/>
                      </a:lnTo>
                      <a:lnTo>
                        <a:pt x="1311" y="1712"/>
                      </a:lnTo>
                      <a:lnTo>
                        <a:pt x="1291" y="1689"/>
                      </a:lnTo>
                      <a:lnTo>
                        <a:pt x="1269" y="1665"/>
                      </a:lnTo>
                      <a:lnTo>
                        <a:pt x="1246" y="1641"/>
                      </a:lnTo>
                      <a:lnTo>
                        <a:pt x="1220" y="1612"/>
                      </a:lnTo>
                      <a:lnTo>
                        <a:pt x="1191" y="1581"/>
                      </a:lnTo>
                      <a:lnTo>
                        <a:pt x="1157" y="1543"/>
                      </a:lnTo>
                      <a:lnTo>
                        <a:pt x="1117" y="1500"/>
                      </a:lnTo>
                      <a:lnTo>
                        <a:pt x="1069" y="1448"/>
                      </a:lnTo>
                      <a:lnTo>
                        <a:pt x="1014" y="1388"/>
                      </a:lnTo>
                      <a:lnTo>
                        <a:pt x="949" y="1318"/>
                      </a:lnTo>
                      <a:lnTo>
                        <a:pt x="874" y="1236"/>
                      </a:lnTo>
                      <a:lnTo>
                        <a:pt x="903" y="1203"/>
                      </a:lnTo>
                      <a:lnTo>
                        <a:pt x="925" y="1165"/>
                      </a:lnTo>
                      <a:lnTo>
                        <a:pt x="940" y="1125"/>
                      </a:lnTo>
                      <a:lnTo>
                        <a:pt x="945" y="1083"/>
                      </a:lnTo>
                      <a:lnTo>
                        <a:pt x="943" y="1040"/>
                      </a:lnTo>
                      <a:lnTo>
                        <a:pt x="933" y="1000"/>
                      </a:lnTo>
                      <a:lnTo>
                        <a:pt x="914" y="961"/>
                      </a:lnTo>
                      <a:lnTo>
                        <a:pt x="888" y="925"/>
                      </a:lnTo>
                      <a:lnTo>
                        <a:pt x="873" y="910"/>
                      </a:lnTo>
                      <a:lnTo>
                        <a:pt x="855" y="896"/>
                      </a:lnTo>
                      <a:lnTo>
                        <a:pt x="837" y="884"/>
                      </a:lnTo>
                      <a:lnTo>
                        <a:pt x="818" y="874"/>
                      </a:lnTo>
                      <a:lnTo>
                        <a:pt x="798" y="866"/>
                      </a:lnTo>
                      <a:lnTo>
                        <a:pt x="778" y="861"/>
                      </a:lnTo>
                      <a:lnTo>
                        <a:pt x="758" y="856"/>
                      </a:lnTo>
                      <a:lnTo>
                        <a:pt x="737" y="854"/>
                      </a:lnTo>
                      <a:lnTo>
                        <a:pt x="715" y="855"/>
                      </a:lnTo>
                      <a:lnTo>
                        <a:pt x="694" y="856"/>
                      </a:lnTo>
                      <a:lnTo>
                        <a:pt x="673" y="861"/>
                      </a:lnTo>
                      <a:lnTo>
                        <a:pt x="652" y="867"/>
                      </a:lnTo>
                      <a:lnTo>
                        <a:pt x="633" y="875"/>
                      </a:lnTo>
                      <a:lnTo>
                        <a:pt x="614" y="886"/>
                      </a:lnTo>
                      <a:lnTo>
                        <a:pt x="595" y="898"/>
                      </a:lnTo>
                      <a:lnTo>
                        <a:pt x="578" y="912"/>
                      </a:lnTo>
                      <a:lnTo>
                        <a:pt x="542" y="872"/>
                      </a:lnTo>
                      <a:lnTo>
                        <a:pt x="510" y="838"/>
                      </a:lnTo>
                      <a:lnTo>
                        <a:pt x="482" y="808"/>
                      </a:lnTo>
                      <a:lnTo>
                        <a:pt x="459" y="782"/>
                      </a:lnTo>
                      <a:lnTo>
                        <a:pt x="436" y="758"/>
                      </a:lnTo>
                      <a:lnTo>
                        <a:pt x="415" y="735"/>
                      </a:lnTo>
                      <a:lnTo>
                        <a:pt x="394" y="712"/>
                      </a:lnTo>
                      <a:lnTo>
                        <a:pt x="372" y="687"/>
                      </a:lnTo>
                      <a:lnTo>
                        <a:pt x="345" y="658"/>
                      </a:lnTo>
                      <a:lnTo>
                        <a:pt x="317" y="626"/>
                      </a:lnTo>
                      <a:lnTo>
                        <a:pt x="283" y="589"/>
                      </a:lnTo>
                      <a:lnTo>
                        <a:pt x="242" y="545"/>
                      </a:lnTo>
                      <a:lnTo>
                        <a:pt x="195" y="494"/>
                      </a:lnTo>
                      <a:lnTo>
                        <a:pt x="140" y="433"/>
                      </a:lnTo>
                      <a:lnTo>
                        <a:pt x="75" y="363"/>
                      </a:lnTo>
                      <a:lnTo>
                        <a:pt x="0" y="281"/>
                      </a:lnTo>
                      <a:close/>
                    </a:path>
                  </a:pathLst>
                </a:custGeom>
                <a:solidFill>
                  <a:srgbClr val="A3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66" name="Freeform 2353">
                  <a:extLst>
                    <a:ext uri="{FF2B5EF4-FFF2-40B4-BE49-F238E27FC236}">
                      <a16:creationId xmlns:a16="http://schemas.microsoft.com/office/drawing/2014/main" id="{AD4B6C0D-92C5-4D95-A644-B5580179EE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39" y="2180"/>
                  <a:ext cx="595" cy="616"/>
                </a:xfrm>
                <a:custGeom>
                  <a:avLst/>
                  <a:gdLst>
                    <a:gd name="T0" fmla="*/ 0 w 1783"/>
                    <a:gd name="T1" fmla="*/ 0 h 1847"/>
                    <a:gd name="T2" fmla="*/ 0 w 1783"/>
                    <a:gd name="T3" fmla="*/ 0 h 1847"/>
                    <a:gd name="T4" fmla="*/ 0 w 1783"/>
                    <a:gd name="T5" fmla="*/ 0 h 1847"/>
                    <a:gd name="T6" fmla="*/ 0 w 1783"/>
                    <a:gd name="T7" fmla="*/ 0 h 1847"/>
                    <a:gd name="T8" fmla="*/ 0 w 1783"/>
                    <a:gd name="T9" fmla="*/ 0 h 1847"/>
                    <a:gd name="T10" fmla="*/ 0 w 1783"/>
                    <a:gd name="T11" fmla="*/ 0 h 1847"/>
                    <a:gd name="T12" fmla="*/ 0 w 1783"/>
                    <a:gd name="T13" fmla="*/ 0 h 1847"/>
                    <a:gd name="T14" fmla="*/ 0 w 1783"/>
                    <a:gd name="T15" fmla="*/ 0 h 1847"/>
                    <a:gd name="T16" fmla="*/ 0 w 1783"/>
                    <a:gd name="T17" fmla="*/ 0 h 1847"/>
                    <a:gd name="T18" fmla="*/ 0 w 1783"/>
                    <a:gd name="T19" fmla="*/ 0 h 1847"/>
                    <a:gd name="T20" fmla="*/ 0 w 1783"/>
                    <a:gd name="T21" fmla="*/ 0 h 1847"/>
                    <a:gd name="T22" fmla="*/ 0 w 1783"/>
                    <a:gd name="T23" fmla="*/ 0 h 1847"/>
                    <a:gd name="T24" fmla="*/ 0 w 1783"/>
                    <a:gd name="T25" fmla="*/ 0 h 1847"/>
                    <a:gd name="T26" fmla="*/ 0 w 1783"/>
                    <a:gd name="T27" fmla="*/ 0 h 1847"/>
                    <a:gd name="T28" fmla="*/ 0 w 1783"/>
                    <a:gd name="T29" fmla="*/ 0 h 1847"/>
                    <a:gd name="T30" fmla="*/ 0 w 1783"/>
                    <a:gd name="T31" fmla="*/ 0 h 1847"/>
                    <a:gd name="T32" fmla="*/ 0 w 1783"/>
                    <a:gd name="T33" fmla="*/ 0 h 1847"/>
                    <a:gd name="T34" fmla="*/ 0 w 1783"/>
                    <a:gd name="T35" fmla="*/ 0 h 1847"/>
                    <a:gd name="T36" fmla="*/ 0 w 1783"/>
                    <a:gd name="T37" fmla="*/ 0 h 1847"/>
                    <a:gd name="T38" fmla="*/ 0 w 1783"/>
                    <a:gd name="T39" fmla="*/ 0 h 1847"/>
                    <a:gd name="T40" fmla="*/ 0 w 1783"/>
                    <a:gd name="T41" fmla="*/ 0 h 1847"/>
                    <a:gd name="T42" fmla="*/ 0 w 1783"/>
                    <a:gd name="T43" fmla="*/ 0 h 1847"/>
                    <a:gd name="T44" fmla="*/ 0 w 1783"/>
                    <a:gd name="T45" fmla="*/ 0 h 1847"/>
                    <a:gd name="T46" fmla="*/ 0 w 1783"/>
                    <a:gd name="T47" fmla="*/ 0 h 1847"/>
                    <a:gd name="T48" fmla="*/ 0 w 1783"/>
                    <a:gd name="T49" fmla="*/ 0 h 1847"/>
                    <a:gd name="T50" fmla="*/ 0 w 1783"/>
                    <a:gd name="T51" fmla="*/ 0 h 1847"/>
                    <a:gd name="T52" fmla="*/ 0 w 1783"/>
                    <a:gd name="T53" fmla="*/ 0 h 1847"/>
                    <a:gd name="T54" fmla="*/ 0 w 1783"/>
                    <a:gd name="T55" fmla="*/ 0 h 1847"/>
                    <a:gd name="T56" fmla="*/ 0 w 1783"/>
                    <a:gd name="T57" fmla="*/ 0 h 1847"/>
                    <a:gd name="T58" fmla="*/ 0 w 1783"/>
                    <a:gd name="T59" fmla="*/ 0 h 1847"/>
                    <a:gd name="T60" fmla="*/ 0 w 1783"/>
                    <a:gd name="T61" fmla="*/ 0 h 1847"/>
                    <a:gd name="T62" fmla="*/ 0 w 1783"/>
                    <a:gd name="T63" fmla="*/ 0 h 1847"/>
                    <a:gd name="T64" fmla="*/ 0 w 1783"/>
                    <a:gd name="T65" fmla="*/ 0 h 1847"/>
                    <a:gd name="T66" fmla="*/ 0 w 1783"/>
                    <a:gd name="T67" fmla="*/ 0 h 1847"/>
                    <a:gd name="T68" fmla="*/ 0 w 1783"/>
                    <a:gd name="T69" fmla="*/ 0 h 1847"/>
                    <a:gd name="T70" fmla="*/ 0 w 1783"/>
                    <a:gd name="T71" fmla="*/ 0 h 1847"/>
                    <a:gd name="T72" fmla="*/ 0 w 1783"/>
                    <a:gd name="T73" fmla="*/ 0 h 1847"/>
                    <a:gd name="T74" fmla="*/ 0 w 1783"/>
                    <a:gd name="T75" fmla="*/ 0 h 1847"/>
                    <a:gd name="T76" fmla="*/ 0 w 1783"/>
                    <a:gd name="T77" fmla="*/ 0 h 1847"/>
                    <a:gd name="T78" fmla="*/ 0 w 1783"/>
                    <a:gd name="T79" fmla="*/ 0 h 1847"/>
                    <a:gd name="T80" fmla="*/ 0 w 1783"/>
                    <a:gd name="T81" fmla="*/ 0 h 1847"/>
                    <a:gd name="T82" fmla="*/ 0 w 1783"/>
                    <a:gd name="T83" fmla="*/ 0 h 1847"/>
                    <a:gd name="T84" fmla="*/ 0 w 1783"/>
                    <a:gd name="T85" fmla="*/ 0 h 1847"/>
                    <a:gd name="T86" fmla="*/ 0 w 1783"/>
                    <a:gd name="T87" fmla="*/ 0 h 1847"/>
                    <a:gd name="T88" fmla="*/ 0 w 1783"/>
                    <a:gd name="T89" fmla="*/ 0 h 1847"/>
                    <a:gd name="T90" fmla="*/ 0 w 1783"/>
                    <a:gd name="T91" fmla="*/ 0 h 1847"/>
                    <a:gd name="T92" fmla="*/ 0 w 1783"/>
                    <a:gd name="T93" fmla="*/ 0 h 1847"/>
                    <a:gd name="T94" fmla="*/ 0 w 1783"/>
                    <a:gd name="T95" fmla="*/ 0 h 1847"/>
                    <a:gd name="T96" fmla="*/ 0 w 1783"/>
                    <a:gd name="T97" fmla="*/ 0 h 1847"/>
                    <a:gd name="T98" fmla="*/ 0 w 1783"/>
                    <a:gd name="T99" fmla="*/ 0 h 1847"/>
                    <a:gd name="T100" fmla="*/ 0 w 1783"/>
                    <a:gd name="T101" fmla="*/ 0 h 1847"/>
                    <a:gd name="T102" fmla="*/ 0 w 1783"/>
                    <a:gd name="T103" fmla="*/ 0 h 1847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1783"/>
                    <a:gd name="T157" fmla="*/ 0 h 1847"/>
                    <a:gd name="T158" fmla="*/ 1783 w 1783"/>
                    <a:gd name="T159" fmla="*/ 1847 h 1847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1783" h="1847">
                      <a:moveTo>
                        <a:pt x="0" y="278"/>
                      </a:moveTo>
                      <a:lnTo>
                        <a:pt x="42" y="242"/>
                      </a:lnTo>
                      <a:lnTo>
                        <a:pt x="85" y="209"/>
                      </a:lnTo>
                      <a:lnTo>
                        <a:pt x="129" y="177"/>
                      </a:lnTo>
                      <a:lnTo>
                        <a:pt x="174" y="150"/>
                      </a:lnTo>
                      <a:lnTo>
                        <a:pt x="220" y="123"/>
                      </a:lnTo>
                      <a:lnTo>
                        <a:pt x="266" y="99"/>
                      </a:lnTo>
                      <a:lnTo>
                        <a:pt x="314" y="78"/>
                      </a:lnTo>
                      <a:lnTo>
                        <a:pt x="362" y="60"/>
                      </a:lnTo>
                      <a:lnTo>
                        <a:pt x="412" y="44"/>
                      </a:lnTo>
                      <a:lnTo>
                        <a:pt x="462" y="30"/>
                      </a:lnTo>
                      <a:lnTo>
                        <a:pt x="511" y="19"/>
                      </a:lnTo>
                      <a:lnTo>
                        <a:pt x="563" y="11"/>
                      </a:lnTo>
                      <a:lnTo>
                        <a:pt x="613" y="5"/>
                      </a:lnTo>
                      <a:lnTo>
                        <a:pt x="664" y="1"/>
                      </a:lnTo>
                      <a:lnTo>
                        <a:pt x="715" y="0"/>
                      </a:lnTo>
                      <a:lnTo>
                        <a:pt x="767" y="1"/>
                      </a:lnTo>
                      <a:lnTo>
                        <a:pt x="817" y="4"/>
                      </a:lnTo>
                      <a:lnTo>
                        <a:pt x="869" y="9"/>
                      </a:lnTo>
                      <a:lnTo>
                        <a:pt x="919" y="18"/>
                      </a:lnTo>
                      <a:lnTo>
                        <a:pt x="969" y="29"/>
                      </a:lnTo>
                      <a:lnTo>
                        <a:pt x="1019" y="42"/>
                      </a:lnTo>
                      <a:lnTo>
                        <a:pt x="1067" y="58"/>
                      </a:lnTo>
                      <a:lnTo>
                        <a:pt x="1116" y="75"/>
                      </a:lnTo>
                      <a:lnTo>
                        <a:pt x="1164" y="96"/>
                      </a:lnTo>
                      <a:lnTo>
                        <a:pt x="1210" y="119"/>
                      </a:lnTo>
                      <a:lnTo>
                        <a:pt x="1256" y="144"/>
                      </a:lnTo>
                      <a:lnTo>
                        <a:pt x="1301" y="172"/>
                      </a:lnTo>
                      <a:lnTo>
                        <a:pt x="1345" y="201"/>
                      </a:lnTo>
                      <a:lnTo>
                        <a:pt x="1387" y="233"/>
                      </a:lnTo>
                      <a:lnTo>
                        <a:pt x="1427" y="268"/>
                      </a:lnTo>
                      <a:lnTo>
                        <a:pt x="1467" y="304"/>
                      </a:lnTo>
                      <a:lnTo>
                        <a:pt x="1505" y="344"/>
                      </a:lnTo>
                      <a:lnTo>
                        <a:pt x="1574" y="427"/>
                      </a:lnTo>
                      <a:lnTo>
                        <a:pt x="1633" y="516"/>
                      </a:lnTo>
                      <a:lnTo>
                        <a:pt x="1683" y="609"/>
                      </a:lnTo>
                      <a:lnTo>
                        <a:pt x="1722" y="705"/>
                      </a:lnTo>
                      <a:lnTo>
                        <a:pt x="1753" y="804"/>
                      </a:lnTo>
                      <a:lnTo>
                        <a:pt x="1773" y="905"/>
                      </a:lnTo>
                      <a:lnTo>
                        <a:pt x="1782" y="1006"/>
                      </a:lnTo>
                      <a:lnTo>
                        <a:pt x="1783" y="1108"/>
                      </a:lnTo>
                      <a:lnTo>
                        <a:pt x="1774" y="1210"/>
                      </a:lnTo>
                      <a:lnTo>
                        <a:pt x="1755" y="1311"/>
                      </a:lnTo>
                      <a:lnTo>
                        <a:pt x="1726" y="1410"/>
                      </a:lnTo>
                      <a:lnTo>
                        <a:pt x="1688" y="1505"/>
                      </a:lnTo>
                      <a:lnTo>
                        <a:pt x="1640" y="1598"/>
                      </a:lnTo>
                      <a:lnTo>
                        <a:pt x="1583" y="1686"/>
                      </a:lnTo>
                      <a:lnTo>
                        <a:pt x="1516" y="1769"/>
                      </a:lnTo>
                      <a:lnTo>
                        <a:pt x="1439" y="1847"/>
                      </a:lnTo>
                      <a:lnTo>
                        <a:pt x="1402" y="1805"/>
                      </a:lnTo>
                      <a:lnTo>
                        <a:pt x="1369" y="1770"/>
                      </a:lnTo>
                      <a:lnTo>
                        <a:pt x="1342" y="1739"/>
                      </a:lnTo>
                      <a:lnTo>
                        <a:pt x="1316" y="1713"/>
                      </a:lnTo>
                      <a:lnTo>
                        <a:pt x="1294" y="1688"/>
                      </a:lnTo>
                      <a:lnTo>
                        <a:pt x="1272" y="1665"/>
                      </a:lnTo>
                      <a:lnTo>
                        <a:pt x="1251" y="1642"/>
                      </a:lnTo>
                      <a:lnTo>
                        <a:pt x="1228" y="1617"/>
                      </a:lnTo>
                      <a:lnTo>
                        <a:pt x="1202" y="1589"/>
                      </a:lnTo>
                      <a:lnTo>
                        <a:pt x="1174" y="1558"/>
                      </a:lnTo>
                      <a:lnTo>
                        <a:pt x="1141" y="1521"/>
                      </a:lnTo>
                      <a:lnTo>
                        <a:pt x="1102" y="1480"/>
                      </a:lnTo>
                      <a:lnTo>
                        <a:pt x="1056" y="1430"/>
                      </a:lnTo>
                      <a:lnTo>
                        <a:pt x="1003" y="1371"/>
                      </a:lnTo>
                      <a:lnTo>
                        <a:pt x="940" y="1303"/>
                      </a:lnTo>
                      <a:lnTo>
                        <a:pt x="868" y="1225"/>
                      </a:lnTo>
                      <a:lnTo>
                        <a:pt x="897" y="1192"/>
                      </a:lnTo>
                      <a:lnTo>
                        <a:pt x="919" y="1154"/>
                      </a:lnTo>
                      <a:lnTo>
                        <a:pt x="934" y="1114"/>
                      </a:lnTo>
                      <a:lnTo>
                        <a:pt x="939" y="1072"/>
                      </a:lnTo>
                      <a:lnTo>
                        <a:pt x="937" y="1029"/>
                      </a:lnTo>
                      <a:lnTo>
                        <a:pt x="927" y="989"/>
                      </a:lnTo>
                      <a:lnTo>
                        <a:pt x="908" y="950"/>
                      </a:lnTo>
                      <a:lnTo>
                        <a:pt x="882" y="914"/>
                      </a:lnTo>
                      <a:lnTo>
                        <a:pt x="867" y="899"/>
                      </a:lnTo>
                      <a:lnTo>
                        <a:pt x="849" y="885"/>
                      </a:lnTo>
                      <a:lnTo>
                        <a:pt x="831" y="873"/>
                      </a:lnTo>
                      <a:lnTo>
                        <a:pt x="812" y="863"/>
                      </a:lnTo>
                      <a:lnTo>
                        <a:pt x="792" y="855"/>
                      </a:lnTo>
                      <a:lnTo>
                        <a:pt x="772" y="850"/>
                      </a:lnTo>
                      <a:lnTo>
                        <a:pt x="752" y="845"/>
                      </a:lnTo>
                      <a:lnTo>
                        <a:pt x="731" y="843"/>
                      </a:lnTo>
                      <a:lnTo>
                        <a:pt x="709" y="844"/>
                      </a:lnTo>
                      <a:lnTo>
                        <a:pt x="688" y="845"/>
                      </a:lnTo>
                      <a:lnTo>
                        <a:pt x="667" y="850"/>
                      </a:lnTo>
                      <a:lnTo>
                        <a:pt x="646" y="856"/>
                      </a:lnTo>
                      <a:lnTo>
                        <a:pt x="627" y="864"/>
                      </a:lnTo>
                      <a:lnTo>
                        <a:pt x="608" y="875"/>
                      </a:lnTo>
                      <a:lnTo>
                        <a:pt x="589" y="887"/>
                      </a:lnTo>
                      <a:lnTo>
                        <a:pt x="572" y="901"/>
                      </a:lnTo>
                      <a:lnTo>
                        <a:pt x="533" y="860"/>
                      </a:lnTo>
                      <a:lnTo>
                        <a:pt x="502" y="825"/>
                      </a:lnTo>
                      <a:lnTo>
                        <a:pt x="473" y="794"/>
                      </a:lnTo>
                      <a:lnTo>
                        <a:pt x="449" y="767"/>
                      </a:lnTo>
                      <a:lnTo>
                        <a:pt x="426" y="742"/>
                      </a:lnTo>
                      <a:lnTo>
                        <a:pt x="404" y="718"/>
                      </a:lnTo>
                      <a:lnTo>
                        <a:pt x="382" y="695"/>
                      </a:lnTo>
                      <a:lnTo>
                        <a:pt x="360" y="670"/>
                      </a:lnTo>
                      <a:lnTo>
                        <a:pt x="335" y="643"/>
                      </a:lnTo>
                      <a:lnTo>
                        <a:pt x="306" y="611"/>
                      </a:lnTo>
                      <a:lnTo>
                        <a:pt x="272" y="576"/>
                      </a:lnTo>
                      <a:lnTo>
                        <a:pt x="234" y="533"/>
                      </a:lnTo>
                      <a:lnTo>
                        <a:pt x="189" y="484"/>
                      </a:lnTo>
                      <a:lnTo>
                        <a:pt x="135" y="425"/>
                      </a:lnTo>
                      <a:lnTo>
                        <a:pt x="73" y="357"/>
                      </a:lnTo>
                      <a:lnTo>
                        <a:pt x="0" y="278"/>
                      </a:lnTo>
                      <a:close/>
                    </a:path>
                  </a:pathLst>
                </a:custGeom>
                <a:solidFill>
                  <a:srgbClr val="A8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67" name="Freeform 2354">
                  <a:extLst>
                    <a:ext uri="{FF2B5EF4-FFF2-40B4-BE49-F238E27FC236}">
                      <a16:creationId xmlns:a16="http://schemas.microsoft.com/office/drawing/2014/main" id="{6DED9F44-431C-4704-9231-A6CF923455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42" y="2183"/>
                  <a:ext cx="589" cy="610"/>
                </a:xfrm>
                <a:custGeom>
                  <a:avLst/>
                  <a:gdLst>
                    <a:gd name="T0" fmla="*/ 0 w 1767"/>
                    <a:gd name="T1" fmla="*/ 0 h 1830"/>
                    <a:gd name="T2" fmla="*/ 0 w 1767"/>
                    <a:gd name="T3" fmla="*/ 0 h 1830"/>
                    <a:gd name="T4" fmla="*/ 0 w 1767"/>
                    <a:gd name="T5" fmla="*/ 0 h 1830"/>
                    <a:gd name="T6" fmla="*/ 0 w 1767"/>
                    <a:gd name="T7" fmla="*/ 0 h 1830"/>
                    <a:gd name="T8" fmla="*/ 0 w 1767"/>
                    <a:gd name="T9" fmla="*/ 0 h 1830"/>
                    <a:gd name="T10" fmla="*/ 0 w 1767"/>
                    <a:gd name="T11" fmla="*/ 0 h 1830"/>
                    <a:gd name="T12" fmla="*/ 0 w 1767"/>
                    <a:gd name="T13" fmla="*/ 0 h 1830"/>
                    <a:gd name="T14" fmla="*/ 0 w 1767"/>
                    <a:gd name="T15" fmla="*/ 0 h 1830"/>
                    <a:gd name="T16" fmla="*/ 0 w 1767"/>
                    <a:gd name="T17" fmla="*/ 0 h 1830"/>
                    <a:gd name="T18" fmla="*/ 0 w 1767"/>
                    <a:gd name="T19" fmla="*/ 0 h 1830"/>
                    <a:gd name="T20" fmla="*/ 0 w 1767"/>
                    <a:gd name="T21" fmla="*/ 0 h 1830"/>
                    <a:gd name="T22" fmla="*/ 0 w 1767"/>
                    <a:gd name="T23" fmla="*/ 0 h 1830"/>
                    <a:gd name="T24" fmla="*/ 0 w 1767"/>
                    <a:gd name="T25" fmla="*/ 0 h 1830"/>
                    <a:gd name="T26" fmla="*/ 0 w 1767"/>
                    <a:gd name="T27" fmla="*/ 0 h 1830"/>
                    <a:gd name="T28" fmla="*/ 0 w 1767"/>
                    <a:gd name="T29" fmla="*/ 0 h 1830"/>
                    <a:gd name="T30" fmla="*/ 0 w 1767"/>
                    <a:gd name="T31" fmla="*/ 0 h 1830"/>
                    <a:gd name="T32" fmla="*/ 0 w 1767"/>
                    <a:gd name="T33" fmla="*/ 0 h 1830"/>
                    <a:gd name="T34" fmla="*/ 0 w 1767"/>
                    <a:gd name="T35" fmla="*/ 0 h 1830"/>
                    <a:gd name="T36" fmla="*/ 0 w 1767"/>
                    <a:gd name="T37" fmla="*/ 0 h 1830"/>
                    <a:gd name="T38" fmla="*/ 0 w 1767"/>
                    <a:gd name="T39" fmla="*/ 0 h 1830"/>
                    <a:gd name="T40" fmla="*/ 0 w 1767"/>
                    <a:gd name="T41" fmla="*/ 0 h 1830"/>
                    <a:gd name="T42" fmla="*/ 0 w 1767"/>
                    <a:gd name="T43" fmla="*/ 0 h 1830"/>
                    <a:gd name="T44" fmla="*/ 0 w 1767"/>
                    <a:gd name="T45" fmla="*/ 0 h 1830"/>
                    <a:gd name="T46" fmla="*/ 0 w 1767"/>
                    <a:gd name="T47" fmla="*/ 0 h 1830"/>
                    <a:gd name="T48" fmla="*/ 0 w 1767"/>
                    <a:gd name="T49" fmla="*/ 0 h 1830"/>
                    <a:gd name="T50" fmla="*/ 0 w 1767"/>
                    <a:gd name="T51" fmla="*/ 0 h 1830"/>
                    <a:gd name="T52" fmla="*/ 0 w 1767"/>
                    <a:gd name="T53" fmla="*/ 0 h 1830"/>
                    <a:gd name="T54" fmla="*/ 0 w 1767"/>
                    <a:gd name="T55" fmla="*/ 0 h 1830"/>
                    <a:gd name="T56" fmla="*/ 0 w 1767"/>
                    <a:gd name="T57" fmla="*/ 0 h 1830"/>
                    <a:gd name="T58" fmla="*/ 0 w 1767"/>
                    <a:gd name="T59" fmla="*/ 0 h 1830"/>
                    <a:gd name="T60" fmla="*/ 0 w 1767"/>
                    <a:gd name="T61" fmla="*/ 0 h 1830"/>
                    <a:gd name="T62" fmla="*/ 0 w 1767"/>
                    <a:gd name="T63" fmla="*/ 0 h 1830"/>
                    <a:gd name="T64" fmla="*/ 0 w 1767"/>
                    <a:gd name="T65" fmla="*/ 0 h 1830"/>
                    <a:gd name="T66" fmla="*/ 0 w 1767"/>
                    <a:gd name="T67" fmla="*/ 0 h 1830"/>
                    <a:gd name="T68" fmla="*/ 0 w 1767"/>
                    <a:gd name="T69" fmla="*/ 0 h 1830"/>
                    <a:gd name="T70" fmla="*/ 0 w 1767"/>
                    <a:gd name="T71" fmla="*/ 0 h 1830"/>
                    <a:gd name="T72" fmla="*/ 0 w 1767"/>
                    <a:gd name="T73" fmla="*/ 0 h 1830"/>
                    <a:gd name="T74" fmla="*/ 0 w 1767"/>
                    <a:gd name="T75" fmla="*/ 0 h 1830"/>
                    <a:gd name="T76" fmla="*/ 0 w 1767"/>
                    <a:gd name="T77" fmla="*/ 0 h 1830"/>
                    <a:gd name="T78" fmla="*/ 0 w 1767"/>
                    <a:gd name="T79" fmla="*/ 0 h 1830"/>
                    <a:gd name="T80" fmla="*/ 0 w 1767"/>
                    <a:gd name="T81" fmla="*/ 0 h 1830"/>
                    <a:gd name="T82" fmla="*/ 0 w 1767"/>
                    <a:gd name="T83" fmla="*/ 0 h 1830"/>
                    <a:gd name="T84" fmla="*/ 0 w 1767"/>
                    <a:gd name="T85" fmla="*/ 0 h 1830"/>
                    <a:gd name="T86" fmla="*/ 0 w 1767"/>
                    <a:gd name="T87" fmla="*/ 0 h 1830"/>
                    <a:gd name="T88" fmla="*/ 0 w 1767"/>
                    <a:gd name="T89" fmla="*/ 0 h 1830"/>
                    <a:gd name="T90" fmla="*/ 0 w 1767"/>
                    <a:gd name="T91" fmla="*/ 0 h 1830"/>
                    <a:gd name="T92" fmla="*/ 0 w 1767"/>
                    <a:gd name="T93" fmla="*/ 0 h 1830"/>
                    <a:gd name="T94" fmla="*/ 0 w 1767"/>
                    <a:gd name="T95" fmla="*/ 0 h 1830"/>
                    <a:gd name="T96" fmla="*/ 0 w 1767"/>
                    <a:gd name="T97" fmla="*/ 0 h 1830"/>
                    <a:gd name="T98" fmla="*/ 0 w 1767"/>
                    <a:gd name="T99" fmla="*/ 0 h 1830"/>
                    <a:gd name="T100" fmla="*/ 0 w 1767"/>
                    <a:gd name="T101" fmla="*/ 0 h 1830"/>
                    <a:gd name="T102" fmla="*/ 0 w 1767"/>
                    <a:gd name="T103" fmla="*/ 0 h 1830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1767"/>
                    <a:gd name="T157" fmla="*/ 0 h 1830"/>
                    <a:gd name="T158" fmla="*/ 1767 w 1767"/>
                    <a:gd name="T159" fmla="*/ 1830 h 1830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1767" h="1830">
                      <a:moveTo>
                        <a:pt x="0" y="277"/>
                      </a:moveTo>
                      <a:lnTo>
                        <a:pt x="41" y="241"/>
                      </a:lnTo>
                      <a:lnTo>
                        <a:pt x="83" y="208"/>
                      </a:lnTo>
                      <a:lnTo>
                        <a:pt x="126" y="177"/>
                      </a:lnTo>
                      <a:lnTo>
                        <a:pt x="171" y="149"/>
                      </a:lnTo>
                      <a:lnTo>
                        <a:pt x="217" y="123"/>
                      </a:lnTo>
                      <a:lnTo>
                        <a:pt x="263" y="100"/>
                      </a:lnTo>
                      <a:lnTo>
                        <a:pt x="310" y="79"/>
                      </a:lnTo>
                      <a:lnTo>
                        <a:pt x="359" y="61"/>
                      </a:lnTo>
                      <a:lnTo>
                        <a:pt x="408" y="45"/>
                      </a:lnTo>
                      <a:lnTo>
                        <a:pt x="457" y="31"/>
                      </a:lnTo>
                      <a:lnTo>
                        <a:pt x="507" y="20"/>
                      </a:lnTo>
                      <a:lnTo>
                        <a:pt x="557" y="12"/>
                      </a:lnTo>
                      <a:lnTo>
                        <a:pt x="608" y="6"/>
                      </a:lnTo>
                      <a:lnTo>
                        <a:pt x="658" y="2"/>
                      </a:lnTo>
                      <a:lnTo>
                        <a:pt x="708" y="0"/>
                      </a:lnTo>
                      <a:lnTo>
                        <a:pt x="760" y="2"/>
                      </a:lnTo>
                      <a:lnTo>
                        <a:pt x="810" y="5"/>
                      </a:lnTo>
                      <a:lnTo>
                        <a:pt x="861" y="10"/>
                      </a:lnTo>
                      <a:lnTo>
                        <a:pt x="911" y="19"/>
                      </a:lnTo>
                      <a:lnTo>
                        <a:pt x="961" y="30"/>
                      </a:lnTo>
                      <a:lnTo>
                        <a:pt x="1010" y="42"/>
                      </a:lnTo>
                      <a:lnTo>
                        <a:pt x="1058" y="57"/>
                      </a:lnTo>
                      <a:lnTo>
                        <a:pt x="1106" y="76"/>
                      </a:lnTo>
                      <a:lnTo>
                        <a:pt x="1154" y="96"/>
                      </a:lnTo>
                      <a:lnTo>
                        <a:pt x="1200" y="118"/>
                      </a:lnTo>
                      <a:lnTo>
                        <a:pt x="1245" y="143"/>
                      </a:lnTo>
                      <a:lnTo>
                        <a:pt x="1290" y="170"/>
                      </a:lnTo>
                      <a:lnTo>
                        <a:pt x="1332" y="200"/>
                      </a:lnTo>
                      <a:lnTo>
                        <a:pt x="1374" y="232"/>
                      </a:lnTo>
                      <a:lnTo>
                        <a:pt x="1415" y="266"/>
                      </a:lnTo>
                      <a:lnTo>
                        <a:pt x="1454" y="303"/>
                      </a:lnTo>
                      <a:lnTo>
                        <a:pt x="1491" y="341"/>
                      </a:lnTo>
                      <a:lnTo>
                        <a:pt x="1560" y="424"/>
                      </a:lnTo>
                      <a:lnTo>
                        <a:pt x="1619" y="512"/>
                      </a:lnTo>
                      <a:lnTo>
                        <a:pt x="1668" y="604"/>
                      </a:lnTo>
                      <a:lnTo>
                        <a:pt x="1707" y="699"/>
                      </a:lnTo>
                      <a:lnTo>
                        <a:pt x="1736" y="797"/>
                      </a:lnTo>
                      <a:lnTo>
                        <a:pt x="1756" y="897"/>
                      </a:lnTo>
                      <a:lnTo>
                        <a:pt x="1767" y="997"/>
                      </a:lnTo>
                      <a:lnTo>
                        <a:pt x="1767" y="1098"/>
                      </a:lnTo>
                      <a:lnTo>
                        <a:pt x="1757" y="1200"/>
                      </a:lnTo>
                      <a:lnTo>
                        <a:pt x="1738" y="1300"/>
                      </a:lnTo>
                      <a:lnTo>
                        <a:pt x="1710" y="1397"/>
                      </a:lnTo>
                      <a:lnTo>
                        <a:pt x="1672" y="1492"/>
                      </a:lnTo>
                      <a:lnTo>
                        <a:pt x="1624" y="1584"/>
                      </a:lnTo>
                      <a:lnTo>
                        <a:pt x="1568" y="1671"/>
                      </a:lnTo>
                      <a:lnTo>
                        <a:pt x="1501" y="1753"/>
                      </a:lnTo>
                      <a:lnTo>
                        <a:pt x="1426" y="1830"/>
                      </a:lnTo>
                      <a:lnTo>
                        <a:pt x="1386" y="1787"/>
                      </a:lnTo>
                      <a:lnTo>
                        <a:pt x="1353" y="1751"/>
                      </a:lnTo>
                      <a:lnTo>
                        <a:pt x="1324" y="1720"/>
                      </a:lnTo>
                      <a:lnTo>
                        <a:pt x="1298" y="1692"/>
                      </a:lnTo>
                      <a:lnTo>
                        <a:pt x="1275" y="1667"/>
                      </a:lnTo>
                      <a:lnTo>
                        <a:pt x="1253" y="1643"/>
                      </a:lnTo>
                      <a:lnTo>
                        <a:pt x="1233" y="1620"/>
                      </a:lnTo>
                      <a:lnTo>
                        <a:pt x="1210" y="1595"/>
                      </a:lnTo>
                      <a:lnTo>
                        <a:pt x="1184" y="1568"/>
                      </a:lnTo>
                      <a:lnTo>
                        <a:pt x="1157" y="1538"/>
                      </a:lnTo>
                      <a:lnTo>
                        <a:pt x="1125" y="1503"/>
                      </a:lnTo>
                      <a:lnTo>
                        <a:pt x="1087" y="1461"/>
                      </a:lnTo>
                      <a:lnTo>
                        <a:pt x="1043" y="1414"/>
                      </a:lnTo>
                      <a:lnTo>
                        <a:pt x="991" y="1357"/>
                      </a:lnTo>
                      <a:lnTo>
                        <a:pt x="931" y="1292"/>
                      </a:lnTo>
                      <a:lnTo>
                        <a:pt x="861" y="1216"/>
                      </a:lnTo>
                      <a:lnTo>
                        <a:pt x="890" y="1183"/>
                      </a:lnTo>
                      <a:lnTo>
                        <a:pt x="912" y="1145"/>
                      </a:lnTo>
                      <a:lnTo>
                        <a:pt x="927" y="1105"/>
                      </a:lnTo>
                      <a:lnTo>
                        <a:pt x="932" y="1063"/>
                      </a:lnTo>
                      <a:lnTo>
                        <a:pt x="930" y="1020"/>
                      </a:lnTo>
                      <a:lnTo>
                        <a:pt x="920" y="980"/>
                      </a:lnTo>
                      <a:lnTo>
                        <a:pt x="901" y="941"/>
                      </a:lnTo>
                      <a:lnTo>
                        <a:pt x="875" y="905"/>
                      </a:lnTo>
                      <a:lnTo>
                        <a:pt x="860" y="890"/>
                      </a:lnTo>
                      <a:lnTo>
                        <a:pt x="842" y="876"/>
                      </a:lnTo>
                      <a:lnTo>
                        <a:pt x="824" y="864"/>
                      </a:lnTo>
                      <a:lnTo>
                        <a:pt x="805" y="854"/>
                      </a:lnTo>
                      <a:lnTo>
                        <a:pt x="785" y="846"/>
                      </a:lnTo>
                      <a:lnTo>
                        <a:pt x="765" y="841"/>
                      </a:lnTo>
                      <a:lnTo>
                        <a:pt x="745" y="836"/>
                      </a:lnTo>
                      <a:lnTo>
                        <a:pt x="724" y="834"/>
                      </a:lnTo>
                      <a:lnTo>
                        <a:pt x="702" y="835"/>
                      </a:lnTo>
                      <a:lnTo>
                        <a:pt x="681" y="836"/>
                      </a:lnTo>
                      <a:lnTo>
                        <a:pt x="660" y="841"/>
                      </a:lnTo>
                      <a:lnTo>
                        <a:pt x="639" y="847"/>
                      </a:lnTo>
                      <a:lnTo>
                        <a:pt x="620" y="855"/>
                      </a:lnTo>
                      <a:lnTo>
                        <a:pt x="601" y="866"/>
                      </a:lnTo>
                      <a:lnTo>
                        <a:pt x="582" y="878"/>
                      </a:lnTo>
                      <a:lnTo>
                        <a:pt x="565" y="892"/>
                      </a:lnTo>
                      <a:lnTo>
                        <a:pt x="525" y="850"/>
                      </a:lnTo>
                      <a:lnTo>
                        <a:pt x="492" y="813"/>
                      </a:lnTo>
                      <a:lnTo>
                        <a:pt x="463" y="782"/>
                      </a:lnTo>
                      <a:lnTo>
                        <a:pt x="438" y="754"/>
                      </a:lnTo>
                      <a:lnTo>
                        <a:pt x="415" y="729"/>
                      </a:lnTo>
                      <a:lnTo>
                        <a:pt x="393" y="705"/>
                      </a:lnTo>
                      <a:lnTo>
                        <a:pt x="372" y="681"/>
                      </a:lnTo>
                      <a:lnTo>
                        <a:pt x="349" y="657"/>
                      </a:lnTo>
                      <a:lnTo>
                        <a:pt x="323" y="629"/>
                      </a:lnTo>
                      <a:lnTo>
                        <a:pt x="296" y="599"/>
                      </a:lnTo>
                      <a:lnTo>
                        <a:pt x="264" y="564"/>
                      </a:lnTo>
                      <a:lnTo>
                        <a:pt x="226" y="523"/>
                      </a:lnTo>
                      <a:lnTo>
                        <a:pt x="182" y="475"/>
                      </a:lnTo>
                      <a:lnTo>
                        <a:pt x="130" y="419"/>
                      </a:lnTo>
                      <a:lnTo>
                        <a:pt x="70" y="353"/>
                      </a:lnTo>
                      <a:lnTo>
                        <a:pt x="0" y="277"/>
                      </a:lnTo>
                      <a:close/>
                    </a:path>
                  </a:pathLst>
                </a:custGeom>
                <a:solidFill>
                  <a:srgbClr val="AD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68" name="Freeform 2355">
                  <a:extLst>
                    <a:ext uri="{FF2B5EF4-FFF2-40B4-BE49-F238E27FC236}">
                      <a16:creationId xmlns:a16="http://schemas.microsoft.com/office/drawing/2014/main" id="{318364F6-D963-41D0-BC3F-A73D4EE898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44" y="2187"/>
                  <a:ext cx="583" cy="604"/>
                </a:xfrm>
                <a:custGeom>
                  <a:avLst/>
                  <a:gdLst>
                    <a:gd name="T0" fmla="*/ 0 w 1747"/>
                    <a:gd name="T1" fmla="*/ 0 h 1812"/>
                    <a:gd name="T2" fmla="*/ 0 w 1747"/>
                    <a:gd name="T3" fmla="*/ 0 h 1812"/>
                    <a:gd name="T4" fmla="*/ 0 w 1747"/>
                    <a:gd name="T5" fmla="*/ 0 h 1812"/>
                    <a:gd name="T6" fmla="*/ 0 w 1747"/>
                    <a:gd name="T7" fmla="*/ 0 h 1812"/>
                    <a:gd name="T8" fmla="*/ 0 w 1747"/>
                    <a:gd name="T9" fmla="*/ 0 h 1812"/>
                    <a:gd name="T10" fmla="*/ 0 w 1747"/>
                    <a:gd name="T11" fmla="*/ 0 h 1812"/>
                    <a:gd name="T12" fmla="*/ 0 w 1747"/>
                    <a:gd name="T13" fmla="*/ 0 h 1812"/>
                    <a:gd name="T14" fmla="*/ 0 w 1747"/>
                    <a:gd name="T15" fmla="*/ 0 h 1812"/>
                    <a:gd name="T16" fmla="*/ 0 w 1747"/>
                    <a:gd name="T17" fmla="*/ 0 h 1812"/>
                    <a:gd name="T18" fmla="*/ 0 w 1747"/>
                    <a:gd name="T19" fmla="*/ 0 h 1812"/>
                    <a:gd name="T20" fmla="*/ 0 w 1747"/>
                    <a:gd name="T21" fmla="*/ 0 h 1812"/>
                    <a:gd name="T22" fmla="*/ 0 w 1747"/>
                    <a:gd name="T23" fmla="*/ 0 h 1812"/>
                    <a:gd name="T24" fmla="*/ 0 w 1747"/>
                    <a:gd name="T25" fmla="*/ 0 h 1812"/>
                    <a:gd name="T26" fmla="*/ 0 w 1747"/>
                    <a:gd name="T27" fmla="*/ 0 h 1812"/>
                    <a:gd name="T28" fmla="*/ 0 w 1747"/>
                    <a:gd name="T29" fmla="*/ 0 h 1812"/>
                    <a:gd name="T30" fmla="*/ 0 w 1747"/>
                    <a:gd name="T31" fmla="*/ 0 h 1812"/>
                    <a:gd name="T32" fmla="*/ 0 w 1747"/>
                    <a:gd name="T33" fmla="*/ 0 h 1812"/>
                    <a:gd name="T34" fmla="*/ 0 w 1747"/>
                    <a:gd name="T35" fmla="*/ 0 h 1812"/>
                    <a:gd name="T36" fmla="*/ 0 w 1747"/>
                    <a:gd name="T37" fmla="*/ 0 h 1812"/>
                    <a:gd name="T38" fmla="*/ 0 w 1747"/>
                    <a:gd name="T39" fmla="*/ 0 h 1812"/>
                    <a:gd name="T40" fmla="*/ 0 w 1747"/>
                    <a:gd name="T41" fmla="*/ 0 h 1812"/>
                    <a:gd name="T42" fmla="*/ 0 w 1747"/>
                    <a:gd name="T43" fmla="*/ 0 h 1812"/>
                    <a:gd name="T44" fmla="*/ 0 w 1747"/>
                    <a:gd name="T45" fmla="*/ 0 h 1812"/>
                    <a:gd name="T46" fmla="*/ 0 w 1747"/>
                    <a:gd name="T47" fmla="*/ 0 h 1812"/>
                    <a:gd name="T48" fmla="*/ 0 w 1747"/>
                    <a:gd name="T49" fmla="*/ 0 h 1812"/>
                    <a:gd name="T50" fmla="*/ 0 w 1747"/>
                    <a:gd name="T51" fmla="*/ 0 h 1812"/>
                    <a:gd name="T52" fmla="*/ 0 w 1747"/>
                    <a:gd name="T53" fmla="*/ 0 h 1812"/>
                    <a:gd name="T54" fmla="*/ 0 w 1747"/>
                    <a:gd name="T55" fmla="*/ 0 h 1812"/>
                    <a:gd name="T56" fmla="*/ 0 w 1747"/>
                    <a:gd name="T57" fmla="*/ 0 h 1812"/>
                    <a:gd name="T58" fmla="*/ 0 w 1747"/>
                    <a:gd name="T59" fmla="*/ 0 h 1812"/>
                    <a:gd name="T60" fmla="*/ 0 w 1747"/>
                    <a:gd name="T61" fmla="*/ 0 h 1812"/>
                    <a:gd name="T62" fmla="*/ 0 w 1747"/>
                    <a:gd name="T63" fmla="*/ 0 h 1812"/>
                    <a:gd name="T64" fmla="*/ 0 w 1747"/>
                    <a:gd name="T65" fmla="*/ 0 h 1812"/>
                    <a:gd name="T66" fmla="*/ 0 w 1747"/>
                    <a:gd name="T67" fmla="*/ 0 h 1812"/>
                    <a:gd name="T68" fmla="*/ 0 w 1747"/>
                    <a:gd name="T69" fmla="*/ 0 h 1812"/>
                    <a:gd name="T70" fmla="*/ 0 w 1747"/>
                    <a:gd name="T71" fmla="*/ 0 h 1812"/>
                    <a:gd name="T72" fmla="*/ 0 w 1747"/>
                    <a:gd name="T73" fmla="*/ 0 h 1812"/>
                    <a:gd name="T74" fmla="*/ 0 w 1747"/>
                    <a:gd name="T75" fmla="*/ 0 h 1812"/>
                    <a:gd name="T76" fmla="*/ 0 w 1747"/>
                    <a:gd name="T77" fmla="*/ 0 h 1812"/>
                    <a:gd name="T78" fmla="*/ 0 w 1747"/>
                    <a:gd name="T79" fmla="*/ 0 h 1812"/>
                    <a:gd name="T80" fmla="*/ 0 w 1747"/>
                    <a:gd name="T81" fmla="*/ 0 h 1812"/>
                    <a:gd name="T82" fmla="*/ 0 w 1747"/>
                    <a:gd name="T83" fmla="*/ 0 h 1812"/>
                    <a:gd name="T84" fmla="*/ 0 w 1747"/>
                    <a:gd name="T85" fmla="*/ 0 h 1812"/>
                    <a:gd name="T86" fmla="*/ 0 w 1747"/>
                    <a:gd name="T87" fmla="*/ 0 h 1812"/>
                    <a:gd name="T88" fmla="*/ 0 w 1747"/>
                    <a:gd name="T89" fmla="*/ 0 h 1812"/>
                    <a:gd name="T90" fmla="*/ 0 w 1747"/>
                    <a:gd name="T91" fmla="*/ 0 h 1812"/>
                    <a:gd name="T92" fmla="*/ 0 w 1747"/>
                    <a:gd name="T93" fmla="*/ 0 h 1812"/>
                    <a:gd name="T94" fmla="*/ 0 w 1747"/>
                    <a:gd name="T95" fmla="*/ 0 h 1812"/>
                    <a:gd name="T96" fmla="*/ 0 w 1747"/>
                    <a:gd name="T97" fmla="*/ 0 h 1812"/>
                    <a:gd name="T98" fmla="*/ 0 w 1747"/>
                    <a:gd name="T99" fmla="*/ 0 h 1812"/>
                    <a:gd name="T100" fmla="*/ 0 w 1747"/>
                    <a:gd name="T101" fmla="*/ 0 h 1812"/>
                    <a:gd name="T102" fmla="*/ 0 w 1747"/>
                    <a:gd name="T103" fmla="*/ 0 h 1812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1747"/>
                    <a:gd name="T157" fmla="*/ 0 h 1812"/>
                    <a:gd name="T158" fmla="*/ 1747 w 1747"/>
                    <a:gd name="T159" fmla="*/ 1812 h 1812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1747" h="1812">
                      <a:moveTo>
                        <a:pt x="0" y="273"/>
                      </a:moveTo>
                      <a:lnTo>
                        <a:pt x="40" y="238"/>
                      </a:lnTo>
                      <a:lnTo>
                        <a:pt x="82" y="205"/>
                      </a:lnTo>
                      <a:lnTo>
                        <a:pt x="125" y="175"/>
                      </a:lnTo>
                      <a:lnTo>
                        <a:pt x="169" y="147"/>
                      </a:lnTo>
                      <a:lnTo>
                        <a:pt x="215" y="122"/>
                      </a:lnTo>
                      <a:lnTo>
                        <a:pt x="260" y="99"/>
                      </a:lnTo>
                      <a:lnTo>
                        <a:pt x="307" y="78"/>
                      </a:lnTo>
                      <a:lnTo>
                        <a:pt x="355" y="60"/>
                      </a:lnTo>
                      <a:lnTo>
                        <a:pt x="403" y="44"/>
                      </a:lnTo>
                      <a:lnTo>
                        <a:pt x="451" y="31"/>
                      </a:lnTo>
                      <a:lnTo>
                        <a:pt x="501" y="20"/>
                      </a:lnTo>
                      <a:lnTo>
                        <a:pt x="550" y="11"/>
                      </a:lnTo>
                      <a:lnTo>
                        <a:pt x="601" y="5"/>
                      </a:lnTo>
                      <a:lnTo>
                        <a:pt x="650" y="1"/>
                      </a:lnTo>
                      <a:lnTo>
                        <a:pt x="700" y="0"/>
                      </a:lnTo>
                      <a:lnTo>
                        <a:pt x="751" y="1"/>
                      </a:lnTo>
                      <a:lnTo>
                        <a:pt x="800" y="5"/>
                      </a:lnTo>
                      <a:lnTo>
                        <a:pt x="851" y="10"/>
                      </a:lnTo>
                      <a:lnTo>
                        <a:pt x="900" y="18"/>
                      </a:lnTo>
                      <a:lnTo>
                        <a:pt x="949" y="29"/>
                      </a:lnTo>
                      <a:lnTo>
                        <a:pt x="998" y="42"/>
                      </a:lnTo>
                      <a:lnTo>
                        <a:pt x="1046" y="57"/>
                      </a:lnTo>
                      <a:lnTo>
                        <a:pt x="1093" y="75"/>
                      </a:lnTo>
                      <a:lnTo>
                        <a:pt x="1140" y="95"/>
                      </a:lnTo>
                      <a:lnTo>
                        <a:pt x="1186" y="117"/>
                      </a:lnTo>
                      <a:lnTo>
                        <a:pt x="1231" y="142"/>
                      </a:lnTo>
                      <a:lnTo>
                        <a:pt x="1275" y="168"/>
                      </a:lnTo>
                      <a:lnTo>
                        <a:pt x="1317" y="198"/>
                      </a:lnTo>
                      <a:lnTo>
                        <a:pt x="1358" y="229"/>
                      </a:lnTo>
                      <a:lnTo>
                        <a:pt x="1399" y="263"/>
                      </a:lnTo>
                      <a:lnTo>
                        <a:pt x="1437" y="300"/>
                      </a:lnTo>
                      <a:lnTo>
                        <a:pt x="1475" y="338"/>
                      </a:lnTo>
                      <a:lnTo>
                        <a:pt x="1543" y="420"/>
                      </a:lnTo>
                      <a:lnTo>
                        <a:pt x="1601" y="507"/>
                      </a:lnTo>
                      <a:lnTo>
                        <a:pt x="1649" y="598"/>
                      </a:lnTo>
                      <a:lnTo>
                        <a:pt x="1688" y="692"/>
                      </a:lnTo>
                      <a:lnTo>
                        <a:pt x="1717" y="788"/>
                      </a:lnTo>
                      <a:lnTo>
                        <a:pt x="1737" y="888"/>
                      </a:lnTo>
                      <a:lnTo>
                        <a:pt x="1747" y="988"/>
                      </a:lnTo>
                      <a:lnTo>
                        <a:pt x="1747" y="1087"/>
                      </a:lnTo>
                      <a:lnTo>
                        <a:pt x="1738" y="1187"/>
                      </a:lnTo>
                      <a:lnTo>
                        <a:pt x="1719" y="1286"/>
                      </a:lnTo>
                      <a:lnTo>
                        <a:pt x="1691" y="1382"/>
                      </a:lnTo>
                      <a:lnTo>
                        <a:pt x="1653" y="1476"/>
                      </a:lnTo>
                      <a:lnTo>
                        <a:pt x="1606" y="1567"/>
                      </a:lnTo>
                      <a:lnTo>
                        <a:pt x="1550" y="1654"/>
                      </a:lnTo>
                      <a:lnTo>
                        <a:pt x="1484" y="1736"/>
                      </a:lnTo>
                      <a:lnTo>
                        <a:pt x="1410" y="1812"/>
                      </a:lnTo>
                      <a:lnTo>
                        <a:pt x="1369" y="1768"/>
                      </a:lnTo>
                      <a:lnTo>
                        <a:pt x="1335" y="1730"/>
                      </a:lnTo>
                      <a:lnTo>
                        <a:pt x="1306" y="1698"/>
                      </a:lnTo>
                      <a:lnTo>
                        <a:pt x="1279" y="1669"/>
                      </a:lnTo>
                      <a:lnTo>
                        <a:pt x="1255" y="1643"/>
                      </a:lnTo>
                      <a:lnTo>
                        <a:pt x="1233" y="1619"/>
                      </a:lnTo>
                      <a:lnTo>
                        <a:pt x="1211" y="1596"/>
                      </a:lnTo>
                      <a:lnTo>
                        <a:pt x="1189" y="1570"/>
                      </a:lnTo>
                      <a:lnTo>
                        <a:pt x="1165" y="1544"/>
                      </a:lnTo>
                      <a:lnTo>
                        <a:pt x="1138" y="1515"/>
                      </a:lnTo>
                      <a:lnTo>
                        <a:pt x="1107" y="1481"/>
                      </a:lnTo>
                      <a:lnTo>
                        <a:pt x="1070" y="1441"/>
                      </a:lnTo>
                      <a:lnTo>
                        <a:pt x="1028" y="1395"/>
                      </a:lnTo>
                      <a:lnTo>
                        <a:pt x="978" y="1341"/>
                      </a:lnTo>
                      <a:lnTo>
                        <a:pt x="921" y="1278"/>
                      </a:lnTo>
                      <a:lnTo>
                        <a:pt x="853" y="1205"/>
                      </a:lnTo>
                      <a:lnTo>
                        <a:pt x="882" y="1172"/>
                      </a:lnTo>
                      <a:lnTo>
                        <a:pt x="904" y="1134"/>
                      </a:lnTo>
                      <a:lnTo>
                        <a:pt x="919" y="1094"/>
                      </a:lnTo>
                      <a:lnTo>
                        <a:pt x="924" y="1052"/>
                      </a:lnTo>
                      <a:lnTo>
                        <a:pt x="922" y="1009"/>
                      </a:lnTo>
                      <a:lnTo>
                        <a:pt x="912" y="969"/>
                      </a:lnTo>
                      <a:lnTo>
                        <a:pt x="893" y="930"/>
                      </a:lnTo>
                      <a:lnTo>
                        <a:pt x="867" y="894"/>
                      </a:lnTo>
                      <a:lnTo>
                        <a:pt x="852" y="879"/>
                      </a:lnTo>
                      <a:lnTo>
                        <a:pt x="834" y="865"/>
                      </a:lnTo>
                      <a:lnTo>
                        <a:pt x="816" y="853"/>
                      </a:lnTo>
                      <a:lnTo>
                        <a:pt x="797" y="843"/>
                      </a:lnTo>
                      <a:lnTo>
                        <a:pt x="777" y="835"/>
                      </a:lnTo>
                      <a:lnTo>
                        <a:pt x="757" y="830"/>
                      </a:lnTo>
                      <a:lnTo>
                        <a:pt x="737" y="825"/>
                      </a:lnTo>
                      <a:lnTo>
                        <a:pt x="716" y="823"/>
                      </a:lnTo>
                      <a:lnTo>
                        <a:pt x="694" y="824"/>
                      </a:lnTo>
                      <a:lnTo>
                        <a:pt x="673" y="825"/>
                      </a:lnTo>
                      <a:lnTo>
                        <a:pt x="652" y="830"/>
                      </a:lnTo>
                      <a:lnTo>
                        <a:pt x="631" y="836"/>
                      </a:lnTo>
                      <a:lnTo>
                        <a:pt x="612" y="844"/>
                      </a:lnTo>
                      <a:lnTo>
                        <a:pt x="593" y="855"/>
                      </a:lnTo>
                      <a:lnTo>
                        <a:pt x="574" y="867"/>
                      </a:lnTo>
                      <a:lnTo>
                        <a:pt x="557" y="881"/>
                      </a:lnTo>
                      <a:lnTo>
                        <a:pt x="516" y="837"/>
                      </a:lnTo>
                      <a:lnTo>
                        <a:pt x="481" y="799"/>
                      </a:lnTo>
                      <a:lnTo>
                        <a:pt x="451" y="767"/>
                      </a:lnTo>
                      <a:lnTo>
                        <a:pt x="425" y="738"/>
                      </a:lnTo>
                      <a:lnTo>
                        <a:pt x="402" y="713"/>
                      </a:lnTo>
                      <a:lnTo>
                        <a:pt x="379" y="688"/>
                      </a:lnTo>
                      <a:lnTo>
                        <a:pt x="358" y="664"/>
                      </a:lnTo>
                      <a:lnTo>
                        <a:pt x="335" y="639"/>
                      </a:lnTo>
                      <a:lnTo>
                        <a:pt x="311" y="613"/>
                      </a:lnTo>
                      <a:lnTo>
                        <a:pt x="284" y="583"/>
                      </a:lnTo>
                      <a:lnTo>
                        <a:pt x="253" y="549"/>
                      </a:lnTo>
                      <a:lnTo>
                        <a:pt x="217" y="510"/>
                      </a:lnTo>
                      <a:lnTo>
                        <a:pt x="174" y="464"/>
                      </a:lnTo>
                      <a:lnTo>
                        <a:pt x="125" y="410"/>
                      </a:lnTo>
                      <a:lnTo>
                        <a:pt x="67" y="347"/>
                      </a:lnTo>
                      <a:lnTo>
                        <a:pt x="0" y="273"/>
                      </a:lnTo>
                      <a:close/>
                    </a:path>
                  </a:pathLst>
                </a:custGeom>
                <a:solidFill>
                  <a:srgbClr val="B2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69" name="Freeform 2356">
                  <a:extLst>
                    <a:ext uri="{FF2B5EF4-FFF2-40B4-BE49-F238E27FC236}">
                      <a16:creationId xmlns:a16="http://schemas.microsoft.com/office/drawing/2014/main" id="{45F600A7-4366-4E2E-B314-F0175B613D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46" y="2190"/>
                  <a:ext cx="578" cy="598"/>
                </a:xfrm>
                <a:custGeom>
                  <a:avLst/>
                  <a:gdLst>
                    <a:gd name="T0" fmla="*/ 0 w 1732"/>
                    <a:gd name="T1" fmla="*/ 0 h 1794"/>
                    <a:gd name="T2" fmla="*/ 0 w 1732"/>
                    <a:gd name="T3" fmla="*/ 0 h 1794"/>
                    <a:gd name="T4" fmla="*/ 0 w 1732"/>
                    <a:gd name="T5" fmla="*/ 0 h 1794"/>
                    <a:gd name="T6" fmla="*/ 0 w 1732"/>
                    <a:gd name="T7" fmla="*/ 0 h 1794"/>
                    <a:gd name="T8" fmla="*/ 0 w 1732"/>
                    <a:gd name="T9" fmla="*/ 0 h 1794"/>
                    <a:gd name="T10" fmla="*/ 0 w 1732"/>
                    <a:gd name="T11" fmla="*/ 0 h 1794"/>
                    <a:gd name="T12" fmla="*/ 0 w 1732"/>
                    <a:gd name="T13" fmla="*/ 0 h 1794"/>
                    <a:gd name="T14" fmla="*/ 0 w 1732"/>
                    <a:gd name="T15" fmla="*/ 0 h 1794"/>
                    <a:gd name="T16" fmla="*/ 0 w 1732"/>
                    <a:gd name="T17" fmla="*/ 0 h 1794"/>
                    <a:gd name="T18" fmla="*/ 0 w 1732"/>
                    <a:gd name="T19" fmla="*/ 0 h 1794"/>
                    <a:gd name="T20" fmla="*/ 0 w 1732"/>
                    <a:gd name="T21" fmla="*/ 0 h 1794"/>
                    <a:gd name="T22" fmla="*/ 0 w 1732"/>
                    <a:gd name="T23" fmla="*/ 0 h 1794"/>
                    <a:gd name="T24" fmla="*/ 0 w 1732"/>
                    <a:gd name="T25" fmla="*/ 0 h 1794"/>
                    <a:gd name="T26" fmla="*/ 0 w 1732"/>
                    <a:gd name="T27" fmla="*/ 0 h 1794"/>
                    <a:gd name="T28" fmla="*/ 0 w 1732"/>
                    <a:gd name="T29" fmla="*/ 0 h 1794"/>
                    <a:gd name="T30" fmla="*/ 0 w 1732"/>
                    <a:gd name="T31" fmla="*/ 0 h 1794"/>
                    <a:gd name="T32" fmla="*/ 0 w 1732"/>
                    <a:gd name="T33" fmla="*/ 0 h 1794"/>
                    <a:gd name="T34" fmla="*/ 0 w 1732"/>
                    <a:gd name="T35" fmla="*/ 0 h 1794"/>
                    <a:gd name="T36" fmla="*/ 0 w 1732"/>
                    <a:gd name="T37" fmla="*/ 0 h 1794"/>
                    <a:gd name="T38" fmla="*/ 0 w 1732"/>
                    <a:gd name="T39" fmla="*/ 0 h 1794"/>
                    <a:gd name="T40" fmla="*/ 0 w 1732"/>
                    <a:gd name="T41" fmla="*/ 0 h 1794"/>
                    <a:gd name="T42" fmla="*/ 0 w 1732"/>
                    <a:gd name="T43" fmla="*/ 0 h 1794"/>
                    <a:gd name="T44" fmla="*/ 0 w 1732"/>
                    <a:gd name="T45" fmla="*/ 0 h 1794"/>
                    <a:gd name="T46" fmla="*/ 0 w 1732"/>
                    <a:gd name="T47" fmla="*/ 0 h 1794"/>
                    <a:gd name="T48" fmla="*/ 0 w 1732"/>
                    <a:gd name="T49" fmla="*/ 0 h 1794"/>
                    <a:gd name="T50" fmla="*/ 0 w 1732"/>
                    <a:gd name="T51" fmla="*/ 0 h 1794"/>
                    <a:gd name="T52" fmla="*/ 0 w 1732"/>
                    <a:gd name="T53" fmla="*/ 0 h 1794"/>
                    <a:gd name="T54" fmla="*/ 0 w 1732"/>
                    <a:gd name="T55" fmla="*/ 0 h 1794"/>
                    <a:gd name="T56" fmla="*/ 0 w 1732"/>
                    <a:gd name="T57" fmla="*/ 0 h 1794"/>
                    <a:gd name="T58" fmla="*/ 0 w 1732"/>
                    <a:gd name="T59" fmla="*/ 0 h 1794"/>
                    <a:gd name="T60" fmla="*/ 0 w 1732"/>
                    <a:gd name="T61" fmla="*/ 0 h 1794"/>
                    <a:gd name="T62" fmla="*/ 0 w 1732"/>
                    <a:gd name="T63" fmla="*/ 0 h 1794"/>
                    <a:gd name="T64" fmla="*/ 0 w 1732"/>
                    <a:gd name="T65" fmla="*/ 0 h 1794"/>
                    <a:gd name="T66" fmla="*/ 0 w 1732"/>
                    <a:gd name="T67" fmla="*/ 0 h 1794"/>
                    <a:gd name="T68" fmla="*/ 0 w 1732"/>
                    <a:gd name="T69" fmla="*/ 0 h 1794"/>
                    <a:gd name="T70" fmla="*/ 0 w 1732"/>
                    <a:gd name="T71" fmla="*/ 0 h 1794"/>
                    <a:gd name="T72" fmla="*/ 0 w 1732"/>
                    <a:gd name="T73" fmla="*/ 0 h 1794"/>
                    <a:gd name="T74" fmla="*/ 0 w 1732"/>
                    <a:gd name="T75" fmla="*/ 0 h 1794"/>
                    <a:gd name="T76" fmla="*/ 0 w 1732"/>
                    <a:gd name="T77" fmla="*/ 0 h 1794"/>
                    <a:gd name="T78" fmla="*/ 0 w 1732"/>
                    <a:gd name="T79" fmla="*/ 0 h 1794"/>
                    <a:gd name="T80" fmla="*/ 0 w 1732"/>
                    <a:gd name="T81" fmla="*/ 0 h 1794"/>
                    <a:gd name="T82" fmla="*/ 0 w 1732"/>
                    <a:gd name="T83" fmla="*/ 0 h 1794"/>
                    <a:gd name="T84" fmla="*/ 0 w 1732"/>
                    <a:gd name="T85" fmla="*/ 0 h 1794"/>
                    <a:gd name="T86" fmla="*/ 0 w 1732"/>
                    <a:gd name="T87" fmla="*/ 0 h 1794"/>
                    <a:gd name="T88" fmla="*/ 0 w 1732"/>
                    <a:gd name="T89" fmla="*/ 0 h 1794"/>
                    <a:gd name="T90" fmla="*/ 0 w 1732"/>
                    <a:gd name="T91" fmla="*/ 0 h 1794"/>
                    <a:gd name="T92" fmla="*/ 0 w 1732"/>
                    <a:gd name="T93" fmla="*/ 0 h 1794"/>
                    <a:gd name="T94" fmla="*/ 0 w 1732"/>
                    <a:gd name="T95" fmla="*/ 0 h 1794"/>
                    <a:gd name="T96" fmla="*/ 0 w 1732"/>
                    <a:gd name="T97" fmla="*/ 0 h 1794"/>
                    <a:gd name="T98" fmla="*/ 0 w 1732"/>
                    <a:gd name="T99" fmla="*/ 0 h 1794"/>
                    <a:gd name="T100" fmla="*/ 0 w 1732"/>
                    <a:gd name="T101" fmla="*/ 0 h 1794"/>
                    <a:gd name="T102" fmla="*/ 0 w 1732"/>
                    <a:gd name="T103" fmla="*/ 0 h 1794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1732"/>
                    <a:gd name="T157" fmla="*/ 0 h 1794"/>
                    <a:gd name="T158" fmla="*/ 1732 w 1732"/>
                    <a:gd name="T159" fmla="*/ 1794 h 1794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1732" h="1794">
                      <a:moveTo>
                        <a:pt x="0" y="271"/>
                      </a:moveTo>
                      <a:lnTo>
                        <a:pt x="41" y="236"/>
                      </a:lnTo>
                      <a:lnTo>
                        <a:pt x="81" y="203"/>
                      </a:lnTo>
                      <a:lnTo>
                        <a:pt x="124" y="173"/>
                      </a:lnTo>
                      <a:lnTo>
                        <a:pt x="168" y="146"/>
                      </a:lnTo>
                      <a:lnTo>
                        <a:pt x="213" y="121"/>
                      </a:lnTo>
                      <a:lnTo>
                        <a:pt x="259" y="98"/>
                      </a:lnTo>
                      <a:lnTo>
                        <a:pt x="305" y="77"/>
                      </a:lnTo>
                      <a:lnTo>
                        <a:pt x="352" y="59"/>
                      </a:lnTo>
                      <a:lnTo>
                        <a:pt x="401" y="44"/>
                      </a:lnTo>
                      <a:lnTo>
                        <a:pt x="449" y="31"/>
                      </a:lnTo>
                      <a:lnTo>
                        <a:pt x="497" y="20"/>
                      </a:lnTo>
                      <a:lnTo>
                        <a:pt x="546" y="11"/>
                      </a:lnTo>
                      <a:lnTo>
                        <a:pt x="596" y="5"/>
                      </a:lnTo>
                      <a:lnTo>
                        <a:pt x="646" y="1"/>
                      </a:lnTo>
                      <a:lnTo>
                        <a:pt x="695" y="0"/>
                      </a:lnTo>
                      <a:lnTo>
                        <a:pt x="745" y="1"/>
                      </a:lnTo>
                      <a:lnTo>
                        <a:pt x="794" y="5"/>
                      </a:lnTo>
                      <a:lnTo>
                        <a:pt x="845" y="10"/>
                      </a:lnTo>
                      <a:lnTo>
                        <a:pt x="893" y="18"/>
                      </a:lnTo>
                      <a:lnTo>
                        <a:pt x="942" y="29"/>
                      </a:lnTo>
                      <a:lnTo>
                        <a:pt x="990" y="42"/>
                      </a:lnTo>
                      <a:lnTo>
                        <a:pt x="1038" y="56"/>
                      </a:lnTo>
                      <a:lnTo>
                        <a:pt x="1085" y="74"/>
                      </a:lnTo>
                      <a:lnTo>
                        <a:pt x="1131" y="93"/>
                      </a:lnTo>
                      <a:lnTo>
                        <a:pt x="1176" y="115"/>
                      </a:lnTo>
                      <a:lnTo>
                        <a:pt x="1221" y="140"/>
                      </a:lnTo>
                      <a:lnTo>
                        <a:pt x="1264" y="167"/>
                      </a:lnTo>
                      <a:lnTo>
                        <a:pt x="1306" y="195"/>
                      </a:lnTo>
                      <a:lnTo>
                        <a:pt x="1347" y="227"/>
                      </a:lnTo>
                      <a:lnTo>
                        <a:pt x="1387" y="261"/>
                      </a:lnTo>
                      <a:lnTo>
                        <a:pt x="1425" y="296"/>
                      </a:lnTo>
                      <a:lnTo>
                        <a:pt x="1462" y="334"/>
                      </a:lnTo>
                      <a:lnTo>
                        <a:pt x="1529" y="416"/>
                      </a:lnTo>
                      <a:lnTo>
                        <a:pt x="1587" y="502"/>
                      </a:lnTo>
                      <a:lnTo>
                        <a:pt x="1635" y="592"/>
                      </a:lnTo>
                      <a:lnTo>
                        <a:pt x="1674" y="685"/>
                      </a:lnTo>
                      <a:lnTo>
                        <a:pt x="1702" y="781"/>
                      </a:lnTo>
                      <a:lnTo>
                        <a:pt x="1722" y="879"/>
                      </a:lnTo>
                      <a:lnTo>
                        <a:pt x="1732" y="978"/>
                      </a:lnTo>
                      <a:lnTo>
                        <a:pt x="1732" y="1077"/>
                      </a:lnTo>
                      <a:lnTo>
                        <a:pt x="1723" y="1176"/>
                      </a:lnTo>
                      <a:lnTo>
                        <a:pt x="1704" y="1273"/>
                      </a:lnTo>
                      <a:lnTo>
                        <a:pt x="1677" y="1369"/>
                      </a:lnTo>
                      <a:lnTo>
                        <a:pt x="1640" y="1462"/>
                      </a:lnTo>
                      <a:lnTo>
                        <a:pt x="1593" y="1552"/>
                      </a:lnTo>
                      <a:lnTo>
                        <a:pt x="1537" y="1637"/>
                      </a:lnTo>
                      <a:lnTo>
                        <a:pt x="1472" y="1718"/>
                      </a:lnTo>
                      <a:lnTo>
                        <a:pt x="1397" y="1794"/>
                      </a:lnTo>
                      <a:lnTo>
                        <a:pt x="1356" y="1749"/>
                      </a:lnTo>
                      <a:lnTo>
                        <a:pt x="1319" y="1709"/>
                      </a:lnTo>
                      <a:lnTo>
                        <a:pt x="1289" y="1677"/>
                      </a:lnTo>
                      <a:lnTo>
                        <a:pt x="1262" y="1647"/>
                      </a:lnTo>
                      <a:lnTo>
                        <a:pt x="1238" y="1621"/>
                      </a:lnTo>
                      <a:lnTo>
                        <a:pt x="1215" y="1597"/>
                      </a:lnTo>
                      <a:lnTo>
                        <a:pt x="1193" y="1573"/>
                      </a:lnTo>
                      <a:lnTo>
                        <a:pt x="1171" y="1548"/>
                      </a:lnTo>
                      <a:lnTo>
                        <a:pt x="1147" y="1522"/>
                      </a:lnTo>
                      <a:lnTo>
                        <a:pt x="1121" y="1493"/>
                      </a:lnTo>
                      <a:lnTo>
                        <a:pt x="1091" y="1460"/>
                      </a:lnTo>
                      <a:lnTo>
                        <a:pt x="1056" y="1422"/>
                      </a:lnTo>
                      <a:lnTo>
                        <a:pt x="1015" y="1377"/>
                      </a:lnTo>
                      <a:lnTo>
                        <a:pt x="967" y="1326"/>
                      </a:lnTo>
                      <a:lnTo>
                        <a:pt x="912" y="1265"/>
                      </a:lnTo>
                      <a:lnTo>
                        <a:pt x="847" y="1195"/>
                      </a:lnTo>
                      <a:lnTo>
                        <a:pt x="876" y="1162"/>
                      </a:lnTo>
                      <a:lnTo>
                        <a:pt x="898" y="1124"/>
                      </a:lnTo>
                      <a:lnTo>
                        <a:pt x="913" y="1084"/>
                      </a:lnTo>
                      <a:lnTo>
                        <a:pt x="918" y="1042"/>
                      </a:lnTo>
                      <a:lnTo>
                        <a:pt x="916" y="999"/>
                      </a:lnTo>
                      <a:lnTo>
                        <a:pt x="906" y="959"/>
                      </a:lnTo>
                      <a:lnTo>
                        <a:pt x="887" y="920"/>
                      </a:lnTo>
                      <a:lnTo>
                        <a:pt x="861" y="884"/>
                      </a:lnTo>
                      <a:lnTo>
                        <a:pt x="846" y="869"/>
                      </a:lnTo>
                      <a:lnTo>
                        <a:pt x="828" y="855"/>
                      </a:lnTo>
                      <a:lnTo>
                        <a:pt x="810" y="843"/>
                      </a:lnTo>
                      <a:lnTo>
                        <a:pt x="791" y="833"/>
                      </a:lnTo>
                      <a:lnTo>
                        <a:pt x="771" y="825"/>
                      </a:lnTo>
                      <a:lnTo>
                        <a:pt x="751" y="820"/>
                      </a:lnTo>
                      <a:lnTo>
                        <a:pt x="731" y="815"/>
                      </a:lnTo>
                      <a:lnTo>
                        <a:pt x="710" y="813"/>
                      </a:lnTo>
                      <a:lnTo>
                        <a:pt x="688" y="814"/>
                      </a:lnTo>
                      <a:lnTo>
                        <a:pt x="667" y="815"/>
                      </a:lnTo>
                      <a:lnTo>
                        <a:pt x="646" y="820"/>
                      </a:lnTo>
                      <a:lnTo>
                        <a:pt x="625" y="826"/>
                      </a:lnTo>
                      <a:lnTo>
                        <a:pt x="606" y="834"/>
                      </a:lnTo>
                      <a:lnTo>
                        <a:pt x="587" y="845"/>
                      </a:lnTo>
                      <a:lnTo>
                        <a:pt x="568" y="857"/>
                      </a:lnTo>
                      <a:lnTo>
                        <a:pt x="551" y="871"/>
                      </a:lnTo>
                      <a:lnTo>
                        <a:pt x="509" y="826"/>
                      </a:lnTo>
                      <a:lnTo>
                        <a:pt x="473" y="787"/>
                      </a:lnTo>
                      <a:lnTo>
                        <a:pt x="442" y="753"/>
                      </a:lnTo>
                      <a:lnTo>
                        <a:pt x="416" y="724"/>
                      </a:lnTo>
                      <a:lnTo>
                        <a:pt x="392" y="698"/>
                      </a:lnTo>
                      <a:lnTo>
                        <a:pt x="369" y="673"/>
                      </a:lnTo>
                      <a:lnTo>
                        <a:pt x="347" y="649"/>
                      </a:lnTo>
                      <a:lnTo>
                        <a:pt x="325" y="625"/>
                      </a:lnTo>
                      <a:lnTo>
                        <a:pt x="301" y="598"/>
                      </a:lnTo>
                      <a:lnTo>
                        <a:pt x="274" y="570"/>
                      </a:lnTo>
                      <a:lnTo>
                        <a:pt x="245" y="537"/>
                      </a:lnTo>
                      <a:lnTo>
                        <a:pt x="210" y="499"/>
                      </a:lnTo>
                      <a:lnTo>
                        <a:pt x="168" y="454"/>
                      </a:lnTo>
                      <a:lnTo>
                        <a:pt x="121" y="402"/>
                      </a:lnTo>
                      <a:lnTo>
                        <a:pt x="65" y="342"/>
                      </a:lnTo>
                      <a:lnTo>
                        <a:pt x="0" y="271"/>
                      </a:lnTo>
                      <a:close/>
                    </a:path>
                  </a:pathLst>
                </a:custGeom>
                <a:solidFill>
                  <a:srgbClr val="B5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70" name="Freeform 2357">
                  <a:extLst>
                    <a:ext uri="{FF2B5EF4-FFF2-40B4-BE49-F238E27FC236}">
                      <a16:creationId xmlns:a16="http://schemas.microsoft.com/office/drawing/2014/main" id="{8E7EFD5A-BFD9-44D3-BAF4-F9F281F62D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49" y="2194"/>
                  <a:ext cx="571" cy="592"/>
                </a:xfrm>
                <a:custGeom>
                  <a:avLst/>
                  <a:gdLst>
                    <a:gd name="T0" fmla="*/ 0 w 1713"/>
                    <a:gd name="T1" fmla="*/ 0 h 1775"/>
                    <a:gd name="T2" fmla="*/ 0 w 1713"/>
                    <a:gd name="T3" fmla="*/ 0 h 1775"/>
                    <a:gd name="T4" fmla="*/ 0 w 1713"/>
                    <a:gd name="T5" fmla="*/ 0 h 1775"/>
                    <a:gd name="T6" fmla="*/ 0 w 1713"/>
                    <a:gd name="T7" fmla="*/ 0 h 1775"/>
                    <a:gd name="T8" fmla="*/ 0 w 1713"/>
                    <a:gd name="T9" fmla="*/ 0 h 1775"/>
                    <a:gd name="T10" fmla="*/ 0 w 1713"/>
                    <a:gd name="T11" fmla="*/ 0 h 1775"/>
                    <a:gd name="T12" fmla="*/ 0 w 1713"/>
                    <a:gd name="T13" fmla="*/ 0 h 1775"/>
                    <a:gd name="T14" fmla="*/ 0 w 1713"/>
                    <a:gd name="T15" fmla="*/ 0 h 1775"/>
                    <a:gd name="T16" fmla="*/ 0 w 1713"/>
                    <a:gd name="T17" fmla="*/ 0 h 1775"/>
                    <a:gd name="T18" fmla="*/ 0 w 1713"/>
                    <a:gd name="T19" fmla="*/ 0 h 1775"/>
                    <a:gd name="T20" fmla="*/ 0 w 1713"/>
                    <a:gd name="T21" fmla="*/ 0 h 1775"/>
                    <a:gd name="T22" fmla="*/ 0 w 1713"/>
                    <a:gd name="T23" fmla="*/ 0 h 1775"/>
                    <a:gd name="T24" fmla="*/ 0 w 1713"/>
                    <a:gd name="T25" fmla="*/ 0 h 1775"/>
                    <a:gd name="T26" fmla="*/ 0 w 1713"/>
                    <a:gd name="T27" fmla="*/ 0 h 1775"/>
                    <a:gd name="T28" fmla="*/ 0 w 1713"/>
                    <a:gd name="T29" fmla="*/ 0 h 1775"/>
                    <a:gd name="T30" fmla="*/ 0 w 1713"/>
                    <a:gd name="T31" fmla="*/ 0 h 1775"/>
                    <a:gd name="T32" fmla="*/ 0 w 1713"/>
                    <a:gd name="T33" fmla="*/ 0 h 1775"/>
                    <a:gd name="T34" fmla="*/ 0 w 1713"/>
                    <a:gd name="T35" fmla="*/ 0 h 1775"/>
                    <a:gd name="T36" fmla="*/ 0 w 1713"/>
                    <a:gd name="T37" fmla="*/ 0 h 1775"/>
                    <a:gd name="T38" fmla="*/ 0 w 1713"/>
                    <a:gd name="T39" fmla="*/ 0 h 1775"/>
                    <a:gd name="T40" fmla="*/ 0 w 1713"/>
                    <a:gd name="T41" fmla="*/ 0 h 1775"/>
                    <a:gd name="T42" fmla="*/ 0 w 1713"/>
                    <a:gd name="T43" fmla="*/ 0 h 1775"/>
                    <a:gd name="T44" fmla="*/ 0 w 1713"/>
                    <a:gd name="T45" fmla="*/ 0 h 1775"/>
                    <a:gd name="T46" fmla="*/ 0 w 1713"/>
                    <a:gd name="T47" fmla="*/ 0 h 1775"/>
                    <a:gd name="T48" fmla="*/ 0 w 1713"/>
                    <a:gd name="T49" fmla="*/ 0 h 1775"/>
                    <a:gd name="T50" fmla="*/ 0 w 1713"/>
                    <a:gd name="T51" fmla="*/ 0 h 1775"/>
                    <a:gd name="T52" fmla="*/ 0 w 1713"/>
                    <a:gd name="T53" fmla="*/ 0 h 1775"/>
                    <a:gd name="T54" fmla="*/ 0 w 1713"/>
                    <a:gd name="T55" fmla="*/ 0 h 1775"/>
                    <a:gd name="T56" fmla="*/ 0 w 1713"/>
                    <a:gd name="T57" fmla="*/ 0 h 1775"/>
                    <a:gd name="T58" fmla="*/ 0 w 1713"/>
                    <a:gd name="T59" fmla="*/ 0 h 1775"/>
                    <a:gd name="T60" fmla="*/ 0 w 1713"/>
                    <a:gd name="T61" fmla="*/ 0 h 1775"/>
                    <a:gd name="T62" fmla="*/ 0 w 1713"/>
                    <a:gd name="T63" fmla="*/ 0 h 1775"/>
                    <a:gd name="T64" fmla="*/ 0 w 1713"/>
                    <a:gd name="T65" fmla="*/ 0 h 1775"/>
                    <a:gd name="T66" fmla="*/ 0 w 1713"/>
                    <a:gd name="T67" fmla="*/ 0 h 1775"/>
                    <a:gd name="T68" fmla="*/ 0 w 1713"/>
                    <a:gd name="T69" fmla="*/ 0 h 1775"/>
                    <a:gd name="T70" fmla="*/ 0 w 1713"/>
                    <a:gd name="T71" fmla="*/ 0 h 1775"/>
                    <a:gd name="T72" fmla="*/ 0 w 1713"/>
                    <a:gd name="T73" fmla="*/ 0 h 1775"/>
                    <a:gd name="T74" fmla="*/ 0 w 1713"/>
                    <a:gd name="T75" fmla="*/ 0 h 1775"/>
                    <a:gd name="T76" fmla="*/ 0 w 1713"/>
                    <a:gd name="T77" fmla="*/ 0 h 1775"/>
                    <a:gd name="T78" fmla="*/ 0 w 1713"/>
                    <a:gd name="T79" fmla="*/ 0 h 1775"/>
                    <a:gd name="T80" fmla="*/ 0 w 1713"/>
                    <a:gd name="T81" fmla="*/ 0 h 1775"/>
                    <a:gd name="T82" fmla="*/ 0 w 1713"/>
                    <a:gd name="T83" fmla="*/ 0 h 1775"/>
                    <a:gd name="T84" fmla="*/ 0 w 1713"/>
                    <a:gd name="T85" fmla="*/ 0 h 1775"/>
                    <a:gd name="T86" fmla="*/ 0 w 1713"/>
                    <a:gd name="T87" fmla="*/ 0 h 1775"/>
                    <a:gd name="T88" fmla="*/ 0 w 1713"/>
                    <a:gd name="T89" fmla="*/ 0 h 1775"/>
                    <a:gd name="T90" fmla="*/ 0 w 1713"/>
                    <a:gd name="T91" fmla="*/ 0 h 1775"/>
                    <a:gd name="T92" fmla="*/ 0 w 1713"/>
                    <a:gd name="T93" fmla="*/ 0 h 1775"/>
                    <a:gd name="T94" fmla="*/ 0 w 1713"/>
                    <a:gd name="T95" fmla="*/ 0 h 1775"/>
                    <a:gd name="T96" fmla="*/ 0 w 1713"/>
                    <a:gd name="T97" fmla="*/ 0 h 1775"/>
                    <a:gd name="T98" fmla="*/ 0 w 1713"/>
                    <a:gd name="T99" fmla="*/ 0 h 1775"/>
                    <a:gd name="T100" fmla="*/ 0 w 1713"/>
                    <a:gd name="T101" fmla="*/ 0 h 1775"/>
                    <a:gd name="T102" fmla="*/ 0 w 1713"/>
                    <a:gd name="T103" fmla="*/ 0 h 1775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1713"/>
                    <a:gd name="T157" fmla="*/ 0 h 1775"/>
                    <a:gd name="T158" fmla="*/ 1713 w 1713"/>
                    <a:gd name="T159" fmla="*/ 1775 h 1775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1713" h="1775">
                      <a:moveTo>
                        <a:pt x="0" y="268"/>
                      </a:moveTo>
                      <a:lnTo>
                        <a:pt x="39" y="234"/>
                      </a:lnTo>
                      <a:lnTo>
                        <a:pt x="80" y="201"/>
                      </a:lnTo>
                      <a:lnTo>
                        <a:pt x="123" y="171"/>
                      </a:lnTo>
                      <a:lnTo>
                        <a:pt x="166" y="144"/>
                      </a:lnTo>
                      <a:lnTo>
                        <a:pt x="210" y="120"/>
                      </a:lnTo>
                      <a:lnTo>
                        <a:pt x="255" y="97"/>
                      </a:lnTo>
                      <a:lnTo>
                        <a:pt x="301" y="77"/>
                      </a:lnTo>
                      <a:lnTo>
                        <a:pt x="348" y="58"/>
                      </a:lnTo>
                      <a:lnTo>
                        <a:pt x="395" y="43"/>
                      </a:lnTo>
                      <a:lnTo>
                        <a:pt x="443" y="30"/>
                      </a:lnTo>
                      <a:lnTo>
                        <a:pt x="491" y="20"/>
                      </a:lnTo>
                      <a:lnTo>
                        <a:pt x="539" y="11"/>
                      </a:lnTo>
                      <a:lnTo>
                        <a:pt x="589" y="5"/>
                      </a:lnTo>
                      <a:lnTo>
                        <a:pt x="638" y="1"/>
                      </a:lnTo>
                      <a:lnTo>
                        <a:pt x="687" y="0"/>
                      </a:lnTo>
                      <a:lnTo>
                        <a:pt x="736" y="1"/>
                      </a:lnTo>
                      <a:lnTo>
                        <a:pt x="785" y="5"/>
                      </a:lnTo>
                      <a:lnTo>
                        <a:pt x="834" y="10"/>
                      </a:lnTo>
                      <a:lnTo>
                        <a:pt x="883" y="18"/>
                      </a:lnTo>
                      <a:lnTo>
                        <a:pt x="931" y="28"/>
                      </a:lnTo>
                      <a:lnTo>
                        <a:pt x="978" y="41"/>
                      </a:lnTo>
                      <a:lnTo>
                        <a:pt x="1025" y="55"/>
                      </a:lnTo>
                      <a:lnTo>
                        <a:pt x="1072" y="73"/>
                      </a:lnTo>
                      <a:lnTo>
                        <a:pt x="1117" y="92"/>
                      </a:lnTo>
                      <a:lnTo>
                        <a:pt x="1162" y="114"/>
                      </a:lnTo>
                      <a:lnTo>
                        <a:pt x="1206" y="138"/>
                      </a:lnTo>
                      <a:lnTo>
                        <a:pt x="1249" y="165"/>
                      </a:lnTo>
                      <a:lnTo>
                        <a:pt x="1292" y="193"/>
                      </a:lnTo>
                      <a:lnTo>
                        <a:pt x="1332" y="224"/>
                      </a:lnTo>
                      <a:lnTo>
                        <a:pt x="1371" y="257"/>
                      </a:lnTo>
                      <a:lnTo>
                        <a:pt x="1409" y="293"/>
                      </a:lnTo>
                      <a:lnTo>
                        <a:pt x="1445" y="330"/>
                      </a:lnTo>
                      <a:lnTo>
                        <a:pt x="1512" y="410"/>
                      </a:lnTo>
                      <a:lnTo>
                        <a:pt x="1569" y="495"/>
                      </a:lnTo>
                      <a:lnTo>
                        <a:pt x="1616" y="584"/>
                      </a:lnTo>
                      <a:lnTo>
                        <a:pt x="1655" y="677"/>
                      </a:lnTo>
                      <a:lnTo>
                        <a:pt x="1683" y="773"/>
                      </a:lnTo>
                      <a:lnTo>
                        <a:pt x="1702" y="869"/>
                      </a:lnTo>
                      <a:lnTo>
                        <a:pt x="1712" y="967"/>
                      </a:lnTo>
                      <a:lnTo>
                        <a:pt x="1713" y="1065"/>
                      </a:lnTo>
                      <a:lnTo>
                        <a:pt x="1704" y="1164"/>
                      </a:lnTo>
                      <a:lnTo>
                        <a:pt x="1685" y="1260"/>
                      </a:lnTo>
                      <a:lnTo>
                        <a:pt x="1658" y="1354"/>
                      </a:lnTo>
                      <a:lnTo>
                        <a:pt x="1622" y="1448"/>
                      </a:lnTo>
                      <a:lnTo>
                        <a:pt x="1576" y="1536"/>
                      </a:lnTo>
                      <a:lnTo>
                        <a:pt x="1520" y="1621"/>
                      </a:lnTo>
                      <a:lnTo>
                        <a:pt x="1456" y="1701"/>
                      </a:lnTo>
                      <a:lnTo>
                        <a:pt x="1383" y="1775"/>
                      </a:lnTo>
                      <a:lnTo>
                        <a:pt x="1340" y="1728"/>
                      </a:lnTo>
                      <a:lnTo>
                        <a:pt x="1303" y="1689"/>
                      </a:lnTo>
                      <a:lnTo>
                        <a:pt x="1272" y="1655"/>
                      </a:lnTo>
                      <a:lnTo>
                        <a:pt x="1243" y="1624"/>
                      </a:lnTo>
                      <a:lnTo>
                        <a:pt x="1219" y="1597"/>
                      </a:lnTo>
                      <a:lnTo>
                        <a:pt x="1196" y="1572"/>
                      </a:lnTo>
                      <a:lnTo>
                        <a:pt x="1174" y="1548"/>
                      </a:lnTo>
                      <a:lnTo>
                        <a:pt x="1152" y="1524"/>
                      </a:lnTo>
                      <a:lnTo>
                        <a:pt x="1128" y="1499"/>
                      </a:lnTo>
                      <a:lnTo>
                        <a:pt x="1102" y="1471"/>
                      </a:lnTo>
                      <a:lnTo>
                        <a:pt x="1073" y="1439"/>
                      </a:lnTo>
                      <a:lnTo>
                        <a:pt x="1039" y="1402"/>
                      </a:lnTo>
                      <a:lnTo>
                        <a:pt x="1000" y="1359"/>
                      </a:lnTo>
                      <a:lnTo>
                        <a:pt x="954" y="1310"/>
                      </a:lnTo>
                      <a:lnTo>
                        <a:pt x="901" y="1251"/>
                      </a:lnTo>
                      <a:lnTo>
                        <a:pt x="839" y="1184"/>
                      </a:lnTo>
                      <a:lnTo>
                        <a:pt x="868" y="1151"/>
                      </a:lnTo>
                      <a:lnTo>
                        <a:pt x="890" y="1113"/>
                      </a:lnTo>
                      <a:lnTo>
                        <a:pt x="905" y="1073"/>
                      </a:lnTo>
                      <a:lnTo>
                        <a:pt x="910" y="1031"/>
                      </a:lnTo>
                      <a:lnTo>
                        <a:pt x="908" y="988"/>
                      </a:lnTo>
                      <a:lnTo>
                        <a:pt x="898" y="948"/>
                      </a:lnTo>
                      <a:lnTo>
                        <a:pt x="879" y="909"/>
                      </a:lnTo>
                      <a:lnTo>
                        <a:pt x="853" y="873"/>
                      </a:lnTo>
                      <a:lnTo>
                        <a:pt x="838" y="858"/>
                      </a:lnTo>
                      <a:lnTo>
                        <a:pt x="820" y="844"/>
                      </a:lnTo>
                      <a:lnTo>
                        <a:pt x="802" y="832"/>
                      </a:lnTo>
                      <a:lnTo>
                        <a:pt x="783" y="822"/>
                      </a:lnTo>
                      <a:lnTo>
                        <a:pt x="763" y="814"/>
                      </a:lnTo>
                      <a:lnTo>
                        <a:pt x="743" y="809"/>
                      </a:lnTo>
                      <a:lnTo>
                        <a:pt x="723" y="804"/>
                      </a:lnTo>
                      <a:lnTo>
                        <a:pt x="702" y="802"/>
                      </a:lnTo>
                      <a:lnTo>
                        <a:pt x="680" y="803"/>
                      </a:lnTo>
                      <a:lnTo>
                        <a:pt x="659" y="804"/>
                      </a:lnTo>
                      <a:lnTo>
                        <a:pt x="638" y="809"/>
                      </a:lnTo>
                      <a:lnTo>
                        <a:pt x="617" y="815"/>
                      </a:lnTo>
                      <a:lnTo>
                        <a:pt x="598" y="823"/>
                      </a:lnTo>
                      <a:lnTo>
                        <a:pt x="579" y="834"/>
                      </a:lnTo>
                      <a:lnTo>
                        <a:pt x="560" y="846"/>
                      </a:lnTo>
                      <a:lnTo>
                        <a:pt x="543" y="860"/>
                      </a:lnTo>
                      <a:lnTo>
                        <a:pt x="500" y="813"/>
                      </a:lnTo>
                      <a:lnTo>
                        <a:pt x="463" y="774"/>
                      </a:lnTo>
                      <a:lnTo>
                        <a:pt x="431" y="739"/>
                      </a:lnTo>
                      <a:lnTo>
                        <a:pt x="403" y="709"/>
                      </a:lnTo>
                      <a:lnTo>
                        <a:pt x="379" y="682"/>
                      </a:lnTo>
                      <a:lnTo>
                        <a:pt x="356" y="657"/>
                      </a:lnTo>
                      <a:lnTo>
                        <a:pt x="334" y="632"/>
                      </a:lnTo>
                      <a:lnTo>
                        <a:pt x="312" y="608"/>
                      </a:lnTo>
                      <a:lnTo>
                        <a:pt x="288" y="583"/>
                      </a:lnTo>
                      <a:lnTo>
                        <a:pt x="263" y="555"/>
                      </a:lnTo>
                      <a:lnTo>
                        <a:pt x="233" y="523"/>
                      </a:lnTo>
                      <a:lnTo>
                        <a:pt x="201" y="487"/>
                      </a:lnTo>
                      <a:lnTo>
                        <a:pt x="161" y="444"/>
                      </a:lnTo>
                      <a:lnTo>
                        <a:pt x="115" y="394"/>
                      </a:lnTo>
                      <a:lnTo>
                        <a:pt x="62" y="335"/>
                      </a:lnTo>
                      <a:lnTo>
                        <a:pt x="0" y="268"/>
                      </a:lnTo>
                      <a:close/>
                    </a:path>
                  </a:pathLst>
                </a:custGeom>
                <a:solidFill>
                  <a:srgbClr val="BA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71" name="Freeform 2358">
                  <a:extLst>
                    <a:ext uri="{FF2B5EF4-FFF2-40B4-BE49-F238E27FC236}">
                      <a16:creationId xmlns:a16="http://schemas.microsoft.com/office/drawing/2014/main" id="{711C507C-BB12-4233-B36D-386A404614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51" y="2197"/>
                  <a:ext cx="566" cy="586"/>
                </a:xfrm>
                <a:custGeom>
                  <a:avLst/>
                  <a:gdLst>
                    <a:gd name="T0" fmla="*/ 0 w 1696"/>
                    <a:gd name="T1" fmla="*/ 0 h 1757"/>
                    <a:gd name="T2" fmla="*/ 0 w 1696"/>
                    <a:gd name="T3" fmla="*/ 0 h 1757"/>
                    <a:gd name="T4" fmla="*/ 0 w 1696"/>
                    <a:gd name="T5" fmla="*/ 0 h 1757"/>
                    <a:gd name="T6" fmla="*/ 0 w 1696"/>
                    <a:gd name="T7" fmla="*/ 0 h 1757"/>
                    <a:gd name="T8" fmla="*/ 0 w 1696"/>
                    <a:gd name="T9" fmla="*/ 0 h 1757"/>
                    <a:gd name="T10" fmla="*/ 0 w 1696"/>
                    <a:gd name="T11" fmla="*/ 0 h 1757"/>
                    <a:gd name="T12" fmla="*/ 0 w 1696"/>
                    <a:gd name="T13" fmla="*/ 0 h 1757"/>
                    <a:gd name="T14" fmla="*/ 0 w 1696"/>
                    <a:gd name="T15" fmla="*/ 0 h 1757"/>
                    <a:gd name="T16" fmla="*/ 0 w 1696"/>
                    <a:gd name="T17" fmla="*/ 0 h 1757"/>
                    <a:gd name="T18" fmla="*/ 0 w 1696"/>
                    <a:gd name="T19" fmla="*/ 0 h 1757"/>
                    <a:gd name="T20" fmla="*/ 0 w 1696"/>
                    <a:gd name="T21" fmla="*/ 0 h 1757"/>
                    <a:gd name="T22" fmla="*/ 0 w 1696"/>
                    <a:gd name="T23" fmla="*/ 0 h 1757"/>
                    <a:gd name="T24" fmla="*/ 0 w 1696"/>
                    <a:gd name="T25" fmla="*/ 0 h 1757"/>
                    <a:gd name="T26" fmla="*/ 0 w 1696"/>
                    <a:gd name="T27" fmla="*/ 0 h 1757"/>
                    <a:gd name="T28" fmla="*/ 0 w 1696"/>
                    <a:gd name="T29" fmla="*/ 0 h 1757"/>
                    <a:gd name="T30" fmla="*/ 0 w 1696"/>
                    <a:gd name="T31" fmla="*/ 0 h 1757"/>
                    <a:gd name="T32" fmla="*/ 0 w 1696"/>
                    <a:gd name="T33" fmla="*/ 0 h 1757"/>
                    <a:gd name="T34" fmla="*/ 0 w 1696"/>
                    <a:gd name="T35" fmla="*/ 0 h 1757"/>
                    <a:gd name="T36" fmla="*/ 0 w 1696"/>
                    <a:gd name="T37" fmla="*/ 0 h 1757"/>
                    <a:gd name="T38" fmla="*/ 0 w 1696"/>
                    <a:gd name="T39" fmla="*/ 0 h 1757"/>
                    <a:gd name="T40" fmla="*/ 0 w 1696"/>
                    <a:gd name="T41" fmla="*/ 0 h 1757"/>
                    <a:gd name="T42" fmla="*/ 0 w 1696"/>
                    <a:gd name="T43" fmla="*/ 0 h 1757"/>
                    <a:gd name="T44" fmla="*/ 0 w 1696"/>
                    <a:gd name="T45" fmla="*/ 0 h 1757"/>
                    <a:gd name="T46" fmla="*/ 0 w 1696"/>
                    <a:gd name="T47" fmla="*/ 0 h 1757"/>
                    <a:gd name="T48" fmla="*/ 0 w 1696"/>
                    <a:gd name="T49" fmla="*/ 0 h 1757"/>
                    <a:gd name="T50" fmla="*/ 0 w 1696"/>
                    <a:gd name="T51" fmla="*/ 0 h 1757"/>
                    <a:gd name="T52" fmla="*/ 0 w 1696"/>
                    <a:gd name="T53" fmla="*/ 0 h 1757"/>
                    <a:gd name="T54" fmla="*/ 0 w 1696"/>
                    <a:gd name="T55" fmla="*/ 0 h 1757"/>
                    <a:gd name="T56" fmla="*/ 0 w 1696"/>
                    <a:gd name="T57" fmla="*/ 0 h 1757"/>
                    <a:gd name="T58" fmla="*/ 0 w 1696"/>
                    <a:gd name="T59" fmla="*/ 0 h 1757"/>
                    <a:gd name="T60" fmla="*/ 0 w 1696"/>
                    <a:gd name="T61" fmla="*/ 0 h 1757"/>
                    <a:gd name="T62" fmla="*/ 0 w 1696"/>
                    <a:gd name="T63" fmla="*/ 0 h 1757"/>
                    <a:gd name="T64" fmla="*/ 0 w 1696"/>
                    <a:gd name="T65" fmla="*/ 0 h 1757"/>
                    <a:gd name="T66" fmla="*/ 0 w 1696"/>
                    <a:gd name="T67" fmla="*/ 0 h 1757"/>
                    <a:gd name="T68" fmla="*/ 0 w 1696"/>
                    <a:gd name="T69" fmla="*/ 0 h 1757"/>
                    <a:gd name="T70" fmla="*/ 0 w 1696"/>
                    <a:gd name="T71" fmla="*/ 0 h 1757"/>
                    <a:gd name="T72" fmla="*/ 0 w 1696"/>
                    <a:gd name="T73" fmla="*/ 0 h 1757"/>
                    <a:gd name="T74" fmla="*/ 0 w 1696"/>
                    <a:gd name="T75" fmla="*/ 0 h 1757"/>
                    <a:gd name="T76" fmla="*/ 0 w 1696"/>
                    <a:gd name="T77" fmla="*/ 0 h 1757"/>
                    <a:gd name="T78" fmla="*/ 0 w 1696"/>
                    <a:gd name="T79" fmla="*/ 0 h 1757"/>
                    <a:gd name="T80" fmla="*/ 0 w 1696"/>
                    <a:gd name="T81" fmla="*/ 0 h 1757"/>
                    <a:gd name="T82" fmla="*/ 0 w 1696"/>
                    <a:gd name="T83" fmla="*/ 0 h 1757"/>
                    <a:gd name="T84" fmla="*/ 0 w 1696"/>
                    <a:gd name="T85" fmla="*/ 0 h 1757"/>
                    <a:gd name="T86" fmla="*/ 0 w 1696"/>
                    <a:gd name="T87" fmla="*/ 0 h 1757"/>
                    <a:gd name="T88" fmla="*/ 0 w 1696"/>
                    <a:gd name="T89" fmla="*/ 0 h 1757"/>
                    <a:gd name="T90" fmla="*/ 0 w 1696"/>
                    <a:gd name="T91" fmla="*/ 0 h 1757"/>
                    <a:gd name="T92" fmla="*/ 0 w 1696"/>
                    <a:gd name="T93" fmla="*/ 0 h 1757"/>
                    <a:gd name="T94" fmla="*/ 0 w 1696"/>
                    <a:gd name="T95" fmla="*/ 0 h 1757"/>
                    <a:gd name="T96" fmla="*/ 0 w 1696"/>
                    <a:gd name="T97" fmla="*/ 0 h 1757"/>
                    <a:gd name="T98" fmla="*/ 0 w 1696"/>
                    <a:gd name="T99" fmla="*/ 0 h 1757"/>
                    <a:gd name="T100" fmla="*/ 0 w 1696"/>
                    <a:gd name="T101" fmla="*/ 0 h 1757"/>
                    <a:gd name="T102" fmla="*/ 0 w 1696"/>
                    <a:gd name="T103" fmla="*/ 0 h 1757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1696"/>
                    <a:gd name="T157" fmla="*/ 0 h 1757"/>
                    <a:gd name="T158" fmla="*/ 1696 w 1696"/>
                    <a:gd name="T159" fmla="*/ 1757 h 1757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1696" h="1757">
                      <a:moveTo>
                        <a:pt x="0" y="265"/>
                      </a:moveTo>
                      <a:lnTo>
                        <a:pt x="39" y="231"/>
                      </a:lnTo>
                      <a:lnTo>
                        <a:pt x="80" y="199"/>
                      </a:lnTo>
                      <a:lnTo>
                        <a:pt x="121" y="170"/>
                      </a:lnTo>
                      <a:lnTo>
                        <a:pt x="164" y="143"/>
                      </a:lnTo>
                      <a:lnTo>
                        <a:pt x="208" y="118"/>
                      </a:lnTo>
                      <a:lnTo>
                        <a:pt x="253" y="95"/>
                      </a:lnTo>
                      <a:lnTo>
                        <a:pt x="298" y="76"/>
                      </a:lnTo>
                      <a:lnTo>
                        <a:pt x="344" y="58"/>
                      </a:lnTo>
                      <a:lnTo>
                        <a:pt x="391" y="43"/>
                      </a:lnTo>
                      <a:lnTo>
                        <a:pt x="438" y="30"/>
                      </a:lnTo>
                      <a:lnTo>
                        <a:pt x="486" y="20"/>
                      </a:lnTo>
                      <a:lnTo>
                        <a:pt x="535" y="11"/>
                      </a:lnTo>
                      <a:lnTo>
                        <a:pt x="583" y="6"/>
                      </a:lnTo>
                      <a:lnTo>
                        <a:pt x="632" y="2"/>
                      </a:lnTo>
                      <a:lnTo>
                        <a:pt x="680" y="0"/>
                      </a:lnTo>
                      <a:lnTo>
                        <a:pt x="729" y="1"/>
                      </a:lnTo>
                      <a:lnTo>
                        <a:pt x="778" y="4"/>
                      </a:lnTo>
                      <a:lnTo>
                        <a:pt x="826" y="10"/>
                      </a:lnTo>
                      <a:lnTo>
                        <a:pt x="875" y="19"/>
                      </a:lnTo>
                      <a:lnTo>
                        <a:pt x="922" y="29"/>
                      </a:lnTo>
                      <a:lnTo>
                        <a:pt x="969" y="41"/>
                      </a:lnTo>
                      <a:lnTo>
                        <a:pt x="1016" y="56"/>
                      </a:lnTo>
                      <a:lnTo>
                        <a:pt x="1062" y="72"/>
                      </a:lnTo>
                      <a:lnTo>
                        <a:pt x="1107" y="92"/>
                      </a:lnTo>
                      <a:lnTo>
                        <a:pt x="1152" y="114"/>
                      </a:lnTo>
                      <a:lnTo>
                        <a:pt x="1195" y="137"/>
                      </a:lnTo>
                      <a:lnTo>
                        <a:pt x="1238" y="163"/>
                      </a:lnTo>
                      <a:lnTo>
                        <a:pt x="1279" y="192"/>
                      </a:lnTo>
                      <a:lnTo>
                        <a:pt x="1319" y="222"/>
                      </a:lnTo>
                      <a:lnTo>
                        <a:pt x="1358" y="255"/>
                      </a:lnTo>
                      <a:lnTo>
                        <a:pt x="1395" y="290"/>
                      </a:lnTo>
                      <a:lnTo>
                        <a:pt x="1432" y="328"/>
                      </a:lnTo>
                      <a:lnTo>
                        <a:pt x="1497" y="408"/>
                      </a:lnTo>
                      <a:lnTo>
                        <a:pt x="1553" y="492"/>
                      </a:lnTo>
                      <a:lnTo>
                        <a:pt x="1601" y="580"/>
                      </a:lnTo>
                      <a:lnTo>
                        <a:pt x="1639" y="672"/>
                      </a:lnTo>
                      <a:lnTo>
                        <a:pt x="1666" y="766"/>
                      </a:lnTo>
                      <a:lnTo>
                        <a:pt x="1686" y="861"/>
                      </a:lnTo>
                      <a:lnTo>
                        <a:pt x="1695" y="958"/>
                      </a:lnTo>
                      <a:lnTo>
                        <a:pt x="1696" y="1055"/>
                      </a:lnTo>
                      <a:lnTo>
                        <a:pt x="1687" y="1152"/>
                      </a:lnTo>
                      <a:lnTo>
                        <a:pt x="1669" y="1248"/>
                      </a:lnTo>
                      <a:lnTo>
                        <a:pt x="1641" y="1341"/>
                      </a:lnTo>
                      <a:lnTo>
                        <a:pt x="1605" y="1433"/>
                      </a:lnTo>
                      <a:lnTo>
                        <a:pt x="1559" y="1521"/>
                      </a:lnTo>
                      <a:lnTo>
                        <a:pt x="1505" y="1605"/>
                      </a:lnTo>
                      <a:lnTo>
                        <a:pt x="1440" y="1684"/>
                      </a:lnTo>
                      <a:lnTo>
                        <a:pt x="1368" y="1757"/>
                      </a:lnTo>
                      <a:lnTo>
                        <a:pt x="1324" y="1709"/>
                      </a:lnTo>
                      <a:lnTo>
                        <a:pt x="1286" y="1669"/>
                      </a:lnTo>
                      <a:lnTo>
                        <a:pt x="1254" y="1633"/>
                      </a:lnTo>
                      <a:lnTo>
                        <a:pt x="1225" y="1602"/>
                      </a:lnTo>
                      <a:lnTo>
                        <a:pt x="1200" y="1575"/>
                      </a:lnTo>
                      <a:lnTo>
                        <a:pt x="1177" y="1549"/>
                      </a:lnTo>
                      <a:lnTo>
                        <a:pt x="1155" y="1525"/>
                      </a:lnTo>
                      <a:lnTo>
                        <a:pt x="1133" y="1501"/>
                      </a:lnTo>
                      <a:lnTo>
                        <a:pt x="1110" y="1476"/>
                      </a:lnTo>
                      <a:lnTo>
                        <a:pt x="1085" y="1449"/>
                      </a:lnTo>
                      <a:lnTo>
                        <a:pt x="1057" y="1418"/>
                      </a:lnTo>
                      <a:lnTo>
                        <a:pt x="1025" y="1383"/>
                      </a:lnTo>
                      <a:lnTo>
                        <a:pt x="986" y="1341"/>
                      </a:lnTo>
                      <a:lnTo>
                        <a:pt x="943" y="1294"/>
                      </a:lnTo>
                      <a:lnTo>
                        <a:pt x="891" y="1238"/>
                      </a:lnTo>
                      <a:lnTo>
                        <a:pt x="832" y="1174"/>
                      </a:lnTo>
                      <a:lnTo>
                        <a:pt x="861" y="1141"/>
                      </a:lnTo>
                      <a:lnTo>
                        <a:pt x="883" y="1103"/>
                      </a:lnTo>
                      <a:lnTo>
                        <a:pt x="898" y="1063"/>
                      </a:lnTo>
                      <a:lnTo>
                        <a:pt x="903" y="1021"/>
                      </a:lnTo>
                      <a:lnTo>
                        <a:pt x="901" y="978"/>
                      </a:lnTo>
                      <a:lnTo>
                        <a:pt x="891" y="938"/>
                      </a:lnTo>
                      <a:lnTo>
                        <a:pt x="872" y="899"/>
                      </a:lnTo>
                      <a:lnTo>
                        <a:pt x="846" y="863"/>
                      </a:lnTo>
                      <a:lnTo>
                        <a:pt x="831" y="848"/>
                      </a:lnTo>
                      <a:lnTo>
                        <a:pt x="813" y="834"/>
                      </a:lnTo>
                      <a:lnTo>
                        <a:pt x="795" y="822"/>
                      </a:lnTo>
                      <a:lnTo>
                        <a:pt x="776" y="812"/>
                      </a:lnTo>
                      <a:lnTo>
                        <a:pt x="756" y="804"/>
                      </a:lnTo>
                      <a:lnTo>
                        <a:pt x="736" y="799"/>
                      </a:lnTo>
                      <a:lnTo>
                        <a:pt x="716" y="794"/>
                      </a:lnTo>
                      <a:lnTo>
                        <a:pt x="695" y="792"/>
                      </a:lnTo>
                      <a:lnTo>
                        <a:pt x="673" y="793"/>
                      </a:lnTo>
                      <a:lnTo>
                        <a:pt x="652" y="794"/>
                      </a:lnTo>
                      <a:lnTo>
                        <a:pt x="631" y="799"/>
                      </a:lnTo>
                      <a:lnTo>
                        <a:pt x="610" y="805"/>
                      </a:lnTo>
                      <a:lnTo>
                        <a:pt x="591" y="813"/>
                      </a:lnTo>
                      <a:lnTo>
                        <a:pt x="572" y="824"/>
                      </a:lnTo>
                      <a:lnTo>
                        <a:pt x="553" y="836"/>
                      </a:lnTo>
                      <a:lnTo>
                        <a:pt x="536" y="850"/>
                      </a:lnTo>
                      <a:lnTo>
                        <a:pt x="492" y="802"/>
                      </a:lnTo>
                      <a:lnTo>
                        <a:pt x="453" y="760"/>
                      </a:lnTo>
                      <a:lnTo>
                        <a:pt x="421" y="725"/>
                      </a:lnTo>
                      <a:lnTo>
                        <a:pt x="392" y="695"/>
                      </a:lnTo>
                      <a:lnTo>
                        <a:pt x="367" y="667"/>
                      </a:lnTo>
                      <a:lnTo>
                        <a:pt x="344" y="642"/>
                      </a:lnTo>
                      <a:lnTo>
                        <a:pt x="322" y="618"/>
                      </a:lnTo>
                      <a:lnTo>
                        <a:pt x="300" y="594"/>
                      </a:lnTo>
                      <a:lnTo>
                        <a:pt x="277" y="569"/>
                      </a:lnTo>
                      <a:lnTo>
                        <a:pt x="252" y="541"/>
                      </a:lnTo>
                      <a:lnTo>
                        <a:pt x="223" y="511"/>
                      </a:lnTo>
                      <a:lnTo>
                        <a:pt x="191" y="474"/>
                      </a:lnTo>
                      <a:lnTo>
                        <a:pt x="154" y="434"/>
                      </a:lnTo>
                      <a:lnTo>
                        <a:pt x="110" y="386"/>
                      </a:lnTo>
                      <a:lnTo>
                        <a:pt x="59" y="330"/>
                      </a:lnTo>
                      <a:lnTo>
                        <a:pt x="0" y="265"/>
                      </a:lnTo>
                      <a:close/>
                    </a:path>
                  </a:pathLst>
                </a:custGeom>
                <a:solidFill>
                  <a:srgbClr val="B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72" name="Freeform 2359">
                  <a:extLst>
                    <a:ext uri="{FF2B5EF4-FFF2-40B4-BE49-F238E27FC236}">
                      <a16:creationId xmlns:a16="http://schemas.microsoft.com/office/drawing/2014/main" id="{63FA6443-1178-4D81-B93D-24854C9BFB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54" y="2201"/>
                  <a:ext cx="559" cy="580"/>
                </a:xfrm>
                <a:custGeom>
                  <a:avLst/>
                  <a:gdLst>
                    <a:gd name="T0" fmla="*/ 0 w 1678"/>
                    <a:gd name="T1" fmla="*/ 0 h 1740"/>
                    <a:gd name="T2" fmla="*/ 0 w 1678"/>
                    <a:gd name="T3" fmla="*/ 0 h 1740"/>
                    <a:gd name="T4" fmla="*/ 0 w 1678"/>
                    <a:gd name="T5" fmla="*/ 0 h 1740"/>
                    <a:gd name="T6" fmla="*/ 0 w 1678"/>
                    <a:gd name="T7" fmla="*/ 0 h 1740"/>
                    <a:gd name="T8" fmla="*/ 0 w 1678"/>
                    <a:gd name="T9" fmla="*/ 0 h 1740"/>
                    <a:gd name="T10" fmla="*/ 0 w 1678"/>
                    <a:gd name="T11" fmla="*/ 0 h 1740"/>
                    <a:gd name="T12" fmla="*/ 0 w 1678"/>
                    <a:gd name="T13" fmla="*/ 0 h 1740"/>
                    <a:gd name="T14" fmla="*/ 0 w 1678"/>
                    <a:gd name="T15" fmla="*/ 0 h 1740"/>
                    <a:gd name="T16" fmla="*/ 0 w 1678"/>
                    <a:gd name="T17" fmla="*/ 0 h 1740"/>
                    <a:gd name="T18" fmla="*/ 0 w 1678"/>
                    <a:gd name="T19" fmla="*/ 0 h 1740"/>
                    <a:gd name="T20" fmla="*/ 0 w 1678"/>
                    <a:gd name="T21" fmla="*/ 0 h 1740"/>
                    <a:gd name="T22" fmla="*/ 0 w 1678"/>
                    <a:gd name="T23" fmla="*/ 0 h 1740"/>
                    <a:gd name="T24" fmla="*/ 0 w 1678"/>
                    <a:gd name="T25" fmla="*/ 0 h 1740"/>
                    <a:gd name="T26" fmla="*/ 0 w 1678"/>
                    <a:gd name="T27" fmla="*/ 0 h 1740"/>
                    <a:gd name="T28" fmla="*/ 0 w 1678"/>
                    <a:gd name="T29" fmla="*/ 0 h 1740"/>
                    <a:gd name="T30" fmla="*/ 0 w 1678"/>
                    <a:gd name="T31" fmla="*/ 0 h 1740"/>
                    <a:gd name="T32" fmla="*/ 0 w 1678"/>
                    <a:gd name="T33" fmla="*/ 0 h 1740"/>
                    <a:gd name="T34" fmla="*/ 0 w 1678"/>
                    <a:gd name="T35" fmla="*/ 0 h 1740"/>
                    <a:gd name="T36" fmla="*/ 0 w 1678"/>
                    <a:gd name="T37" fmla="*/ 0 h 1740"/>
                    <a:gd name="T38" fmla="*/ 0 w 1678"/>
                    <a:gd name="T39" fmla="*/ 0 h 1740"/>
                    <a:gd name="T40" fmla="*/ 0 w 1678"/>
                    <a:gd name="T41" fmla="*/ 0 h 1740"/>
                    <a:gd name="T42" fmla="*/ 0 w 1678"/>
                    <a:gd name="T43" fmla="*/ 0 h 1740"/>
                    <a:gd name="T44" fmla="*/ 0 w 1678"/>
                    <a:gd name="T45" fmla="*/ 0 h 1740"/>
                    <a:gd name="T46" fmla="*/ 0 w 1678"/>
                    <a:gd name="T47" fmla="*/ 0 h 1740"/>
                    <a:gd name="T48" fmla="*/ 0 w 1678"/>
                    <a:gd name="T49" fmla="*/ 0 h 1740"/>
                    <a:gd name="T50" fmla="*/ 0 w 1678"/>
                    <a:gd name="T51" fmla="*/ 0 h 1740"/>
                    <a:gd name="T52" fmla="*/ 0 w 1678"/>
                    <a:gd name="T53" fmla="*/ 0 h 1740"/>
                    <a:gd name="T54" fmla="*/ 0 w 1678"/>
                    <a:gd name="T55" fmla="*/ 0 h 1740"/>
                    <a:gd name="T56" fmla="*/ 0 w 1678"/>
                    <a:gd name="T57" fmla="*/ 0 h 1740"/>
                    <a:gd name="T58" fmla="*/ 0 w 1678"/>
                    <a:gd name="T59" fmla="*/ 0 h 1740"/>
                    <a:gd name="T60" fmla="*/ 0 w 1678"/>
                    <a:gd name="T61" fmla="*/ 0 h 1740"/>
                    <a:gd name="T62" fmla="*/ 0 w 1678"/>
                    <a:gd name="T63" fmla="*/ 0 h 1740"/>
                    <a:gd name="T64" fmla="*/ 0 w 1678"/>
                    <a:gd name="T65" fmla="*/ 0 h 1740"/>
                    <a:gd name="T66" fmla="*/ 0 w 1678"/>
                    <a:gd name="T67" fmla="*/ 0 h 1740"/>
                    <a:gd name="T68" fmla="*/ 0 w 1678"/>
                    <a:gd name="T69" fmla="*/ 0 h 1740"/>
                    <a:gd name="T70" fmla="*/ 0 w 1678"/>
                    <a:gd name="T71" fmla="*/ 0 h 1740"/>
                    <a:gd name="T72" fmla="*/ 0 w 1678"/>
                    <a:gd name="T73" fmla="*/ 0 h 1740"/>
                    <a:gd name="T74" fmla="*/ 0 w 1678"/>
                    <a:gd name="T75" fmla="*/ 0 h 1740"/>
                    <a:gd name="T76" fmla="*/ 0 w 1678"/>
                    <a:gd name="T77" fmla="*/ 0 h 1740"/>
                    <a:gd name="T78" fmla="*/ 0 w 1678"/>
                    <a:gd name="T79" fmla="*/ 0 h 1740"/>
                    <a:gd name="T80" fmla="*/ 0 w 1678"/>
                    <a:gd name="T81" fmla="*/ 0 h 1740"/>
                    <a:gd name="T82" fmla="*/ 0 w 1678"/>
                    <a:gd name="T83" fmla="*/ 0 h 1740"/>
                    <a:gd name="T84" fmla="*/ 0 w 1678"/>
                    <a:gd name="T85" fmla="*/ 0 h 1740"/>
                    <a:gd name="T86" fmla="*/ 0 w 1678"/>
                    <a:gd name="T87" fmla="*/ 0 h 1740"/>
                    <a:gd name="T88" fmla="*/ 0 w 1678"/>
                    <a:gd name="T89" fmla="*/ 0 h 1740"/>
                    <a:gd name="T90" fmla="*/ 0 w 1678"/>
                    <a:gd name="T91" fmla="*/ 0 h 1740"/>
                    <a:gd name="T92" fmla="*/ 0 w 1678"/>
                    <a:gd name="T93" fmla="*/ 0 h 1740"/>
                    <a:gd name="T94" fmla="*/ 0 w 1678"/>
                    <a:gd name="T95" fmla="*/ 0 h 1740"/>
                    <a:gd name="T96" fmla="*/ 0 w 1678"/>
                    <a:gd name="T97" fmla="*/ 0 h 1740"/>
                    <a:gd name="T98" fmla="*/ 0 w 1678"/>
                    <a:gd name="T99" fmla="*/ 0 h 1740"/>
                    <a:gd name="T100" fmla="*/ 0 w 1678"/>
                    <a:gd name="T101" fmla="*/ 0 h 1740"/>
                    <a:gd name="T102" fmla="*/ 0 w 1678"/>
                    <a:gd name="T103" fmla="*/ 0 h 1740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1678"/>
                    <a:gd name="T157" fmla="*/ 0 h 1740"/>
                    <a:gd name="T158" fmla="*/ 1678 w 1678"/>
                    <a:gd name="T159" fmla="*/ 1740 h 1740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1678" h="1740">
                      <a:moveTo>
                        <a:pt x="0" y="263"/>
                      </a:moveTo>
                      <a:lnTo>
                        <a:pt x="39" y="229"/>
                      </a:lnTo>
                      <a:lnTo>
                        <a:pt x="79" y="197"/>
                      </a:lnTo>
                      <a:lnTo>
                        <a:pt x="121" y="169"/>
                      </a:lnTo>
                      <a:lnTo>
                        <a:pt x="162" y="141"/>
                      </a:lnTo>
                      <a:lnTo>
                        <a:pt x="206" y="117"/>
                      </a:lnTo>
                      <a:lnTo>
                        <a:pt x="250" y="95"/>
                      </a:lnTo>
                      <a:lnTo>
                        <a:pt x="295" y="76"/>
                      </a:lnTo>
                      <a:lnTo>
                        <a:pt x="341" y="58"/>
                      </a:lnTo>
                      <a:lnTo>
                        <a:pt x="387" y="43"/>
                      </a:lnTo>
                      <a:lnTo>
                        <a:pt x="434" y="30"/>
                      </a:lnTo>
                      <a:lnTo>
                        <a:pt x="482" y="20"/>
                      </a:lnTo>
                      <a:lnTo>
                        <a:pt x="529" y="11"/>
                      </a:lnTo>
                      <a:lnTo>
                        <a:pt x="577" y="5"/>
                      </a:lnTo>
                      <a:lnTo>
                        <a:pt x="625" y="1"/>
                      </a:lnTo>
                      <a:lnTo>
                        <a:pt x="673" y="0"/>
                      </a:lnTo>
                      <a:lnTo>
                        <a:pt x="722" y="1"/>
                      </a:lnTo>
                      <a:lnTo>
                        <a:pt x="769" y="4"/>
                      </a:lnTo>
                      <a:lnTo>
                        <a:pt x="817" y="10"/>
                      </a:lnTo>
                      <a:lnTo>
                        <a:pt x="864" y="17"/>
                      </a:lnTo>
                      <a:lnTo>
                        <a:pt x="911" y="27"/>
                      </a:lnTo>
                      <a:lnTo>
                        <a:pt x="959" y="40"/>
                      </a:lnTo>
                      <a:lnTo>
                        <a:pt x="1005" y="55"/>
                      </a:lnTo>
                      <a:lnTo>
                        <a:pt x="1050" y="71"/>
                      </a:lnTo>
                      <a:lnTo>
                        <a:pt x="1095" y="91"/>
                      </a:lnTo>
                      <a:lnTo>
                        <a:pt x="1138" y="112"/>
                      </a:lnTo>
                      <a:lnTo>
                        <a:pt x="1181" y="136"/>
                      </a:lnTo>
                      <a:lnTo>
                        <a:pt x="1224" y="161"/>
                      </a:lnTo>
                      <a:lnTo>
                        <a:pt x="1265" y="189"/>
                      </a:lnTo>
                      <a:lnTo>
                        <a:pt x="1304" y="220"/>
                      </a:lnTo>
                      <a:lnTo>
                        <a:pt x="1344" y="252"/>
                      </a:lnTo>
                      <a:lnTo>
                        <a:pt x="1380" y="287"/>
                      </a:lnTo>
                      <a:lnTo>
                        <a:pt x="1416" y="324"/>
                      </a:lnTo>
                      <a:lnTo>
                        <a:pt x="1481" y="403"/>
                      </a:lnTo>
                      <a:lnTo>
                        <a:pt x="1537" y="486"/>
                      </a:lnTo>
                      <a:lnTo>
                        <a:pt x="1584" y="574"/>
                      </a:lnTo>
                      <a:lnTo>
                        <a:pt x="1621" y="664"/>
                      </a:lnTo>
                      <a:lnTo>
                        <a:pt x="1649" y="757"/>
                      </a:lnTo>
                      <a:lnTo>
                        <a:pt x="1668" y="852"/>
                      </a:lnTo>
                      <a:lnTo>
                        <a:pt x="1678" y="948"/>
                      </a:lnTo>
                      <a:lnTo>
                        <a:pt x="1678" y="1044"/>
                      </a:lnTo>
                      <a:lnTo>
                        <a:pt x="1669" y="1141"/>
                      </a:lnTo>
                      <a:lnTo>
                        <a:pt x="1652" y="1235"/>
                      </a:lnTo>
                      <a:lnTo>
                        <a:pt x="1624" y="1328"/>
                      </a:lnTo>
                      <a:lnTo>
                        <a:pt x="1589" y="1418"/>
                      </a:lnTo>
                      <a:lnTo>
                        <a:pt x="1543" y="1505"/>
                      </a:lnTo>
                      <a:lnTo>
                        <a:pt x="1489" y="1589"/>
                      </a:lnTo>
                      <a:lnTo>
                        <a:pt x="1427" y="1666"/>
                      </a:lnTo>
                      <a:lnTo>
                        <a:pt x="1354" y="1740"/>
                      </a:lnTo>
                      <a:lnTo>
                        <a:pt x="1310" y="1691"/>
                      </a:lnTo>
                      <a:lnTo>
                        <a:pt x="1270" y="1648"/>
                      </a:lnTo>
                      <a:lnTo>
                        <a:pt x="1237" y="1612"/>
                      </a:lnTo>
                      <a:lnTo>
                        <a:pt x="1208" y="1580"/>
                      </a:lnTo>
                      <a:lnTo>
                        <a:pt x="1182" y="1552"/>
                      </a:lnTo>
                      <a:lnTo>
                        <a:pt x="1158" y="1526"/>
                      </a:lnTo>
                      <a:lnTo>
                        <a:pt x="1136" y="1502"/>
                      </a:lnTo>
                      <a:lnTo>
                        <a:pt x="1114" y="1479"/>
                      </a:lnTo>
                      <a:lnTo>
                        <a:pt x="1091" y="1454"/>
                      </a:lnTo>
                      <a:lnTo>
                        <a:pt x="1067" y="1428"/>
                      </a:lnTo>
                      <a:lnTo>
                        <a:pt x="1040" y="1398"/>
                      </a:lnTo>
                      <a:lnTo>
                        <a:pt x="1009" y="1364"/>
                      </a:lnTo>
                      <a:lnTo>
                        <a:pt x="973" y="1325"/>
                      </a:lnTo>
                      <a:lnTo>
                        <a:pt x="931" y="1279"/>
                      </a:lnTo>
                      <a:lnTo>
                        <a:pt x="882" y="1226"/>
                      </a:lnTo>
                      <a:lnTo>
                        <a:pt x="825" y="1164"/>
                      </a:lnTo>
                      <a:lnTo>
                        <a:pt x="854" y="1131"/>
                      </a:lnTo>
                      <a:lnTo>
                        <a:pt x="876" y="1093"/>
                      </a:lnTo>
                      <a:lnTo>
                        <a:pt x="891" y="1053"/>
                      </a:lnTo>
                      <a:lnTo>
                        <a:pt x="896" y="1011"/>
                      </a:lnTo>
                      <a:lnTo>
                        <a:pt x="894" y="968"/>
                      </a:lnTo>
                      <a:lnTo>
                        <a:pt x="884" y="928"/>
                      </a:lnTo>
                      <a:lnTo>
                        <a:pt x="865" y="889"/>
                      </a:lnTo>
                      <a:lnTo>
                        <a:pt x="839" y="853"/>
                      </a:lnTo>
                      <a:lnTo>
                        <a:pt x="824" y="838"/>
                      </a:lnTo>
                      <a:lnTo>
                        <a:pt x="806" y="824"/>
                      </a:lnTo>
                      <a:lnTo>
                        <a:pt x="788" y="812"/>
                      </a:lnTo>
                      <a:lnTo>
                        <a:pt x="769" y="802"/>
                      </a:lnTo>
                      <a:lnTo>
                        <a:pt x="749" y="794"/>
                      </a:lnTo>
                      <a:lnTo>
                        <a:pt x="729" y="789"/>
                      </a:lnTo>
                      <a:lnTo>
                        <a:pt x="709" y="784"/>
                      </a:lnTo>
                      <a:lnTo>
                        <a:pt x="688" y="782"/>
                      </a:lnTo>
                      <a:lnTo>
                        <a:pt x="666" y="783"/>
                      </a:lnTo>
                      <a:lnTo>
                        <a:pt x="645" y="784"/>
                      </a:lnTo>
                      <a:lnTo>
                        <a:pt x="624" y="789"/>
                      </a:lnTo>
                      <a:lnTo>
                        <a:pt x="603" y="795"/>
                      </a:lnTo>
                      <a:lnTo>
                        <a:pt x="584" y="803"/>
                      </a:lnTo>
                      <a:lnTo>
                        <a:pt x="565" y="814"/>
                      </a:lnTo>
                      <a:lnTo>
                        <a:pt x="546" y="826"/>
                      </a:lnTo>
                      <a:lnTo>
                        <a:pt x="529" y="840"/>
                      </a:lnTo>
                      <a:lnTo>
                        <a:pt x="484" y="791"/>
                      </a:lnTo>
                      <a:lnTo>
                        <a:pt x="444" y="748"/>
                      </a:lnTo>
                      <a:lnTo>
                        <a:pt x="411" y="711"/>
                      </a:lnTo>
                      <a:lnTo>
                        <a:pt x="382" y="679"/>
                      </a:lnTo>
                      <a:lnTo>
                        <a:pt x="357" y="652"/>
                      </a:lnTo>
                      <a:lnTo>
                        <a:pt x="332" y="626"/>
                      </a:lnTo>
                      <a:lnTo>
                        <a:pt x="311" y="601"/>
                      </a:lnTo>
                      <a:lnTo>
                        <a:pt x="290" y="577"/>
                      </a:lnTo>
                      <a:lnTo>
                        <a:pt x="267" y="553"/>
                      </a:lnTo>
                      <a:lnTo>
                        <a:pt x="243" y="527"/>
                      </a:lnTo>
                      <a:lnTo>
                        <a:pt x="215" y="497"/>
                      </a:lnTo>
                      <a:lnTo>
                        <a:pt x="184" y="463"/>
                      </a:lnTo>
                      <a:lnTo>
                        <a:pt x="148" y="424"/>
                      </a:lnTo>
                      <a:lnTo>
                        <a:pt x="107" y="378"/>
                      </a:lnTo>
                      <a:lnTo>
                        <a:pt x="57" y="325"/>
                      </a:lnTo>
                      <a:lnTo>
                        <a:pt x="0" y="263"/>
                      </a:lnTo>
                      <a:close/>
                    </a:path>
                  </a:pathLst>
                </a:custGeom>
                <a:solidFill>
                  <a:srgbClr val="C4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73" name="Freeform 2360">
                  <a:extLst>
                    <a:ext uri="{FF2B5EF4-FFF2-40B4-BE49-F238E27FC236}">
                      <a16:creationId xmlns:a16="http://schemas.microsoft.com/office/drawing/2014/main" id="{689A4D1F-BFD1-4E67-B943-BECF59FB2D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56" y="2204"/>
                  <a:ext cx="554" cy="574"/>
                </a:xfrm>
                <a:custGeom>
                  <a:avLst/>
                  <a:gdLst>
                    <a:gd name="T0" fmla="*/ 0 w 1661"/>
                    <a:gd name="T1" fmla="*/ 0 h 1721"/>
                    <a:gd name="T2" fmla="*/ 0 w 1661"/>
                    <a:gd name="T3" fmla="*/ 0 h 1721"/>
                    <a:gd name="T4" fmla="*/ 0 w 1661"/>
                    <a:gd name="T5" fmla="*/ 0 h 1721"/>
                    <a:gd name="T6" fmla="*/ 0 w 1661"/>
                    <a:gd name="T7" fmla="*/ 0 h 1721"/>
                    <a:gd name="T8" fmla="*/ 0 w 1661"/>
                    <a:gd name="T9" fmla="*/ 0 h 1721"/>
                    <a:gd name="T10" fmla="*/ 0 w 1661"/>
                    <a:gd name="T11" fmla="*/ 0 h 1721"/>
                    <a:gd name="T12" fmla="*/ 0 w 1661"/>
                    <a:gd name="T13" fmla="*/ 0 h 1721"/>
                    <a:gd name="T14" fmla="*/ 0 w 1661"/>
                    <a:gd name="T15" fmla="*/ 0 h 1721"/>
                    <a:gd name="T16" fmla="*/ 0 w 1661"/>
                    <a:gd name="T17" fmla="*/ 0 h 1721"/>
                    <a:gd name="T18" fmla="*/ 0 w 1661"/>
                    <a:gd name="T19" fmla="*/ 0 h 1721"/>
                    <a:gd name="T20" fmla="*/ 0 w 1661"/>
                    <a:gd name="T21" fmla="*/ 0 h 1721"/>
                    <a:gd name="T22" fmla="*/ 0 w 1661"/>
                    <a:gd name="T23" fmla="*/ 0 h 1721"/>
                    <a:gd name="T24" fmla="*/ 0 w 1661"/>
                    <a:gd name="T25" fmla="*/ 0 h 1721"/>
                    <a:gd name="T26" fmla="*/ 0 w 1661"/>
                    <a:gd name="T27" fmla="*/ 0 h 1721"/>
                    <a:gd name="T28" fmla="*/ 0 w 1661"/>
                    <a:gd name="T29" fmla="*/ 0 h 1721"/>
                    <a:gd name="T30" fmla="*/ 0 w 1661"/>
                    <a:gd name="T31" fmla="*/ 0 h 1721"/>
                    <a:gd name="T32" fmla="*/ 0 w 1661"/>
                    <a:gd name="T33" fmla="*/ 0 h 1721"/>
                    <a:gd name="T34" fmla="*/ 0 w 1661"/>
                    <a:gd name="T35" fmla="*/ 0 h 1721"/>
                    <a:gd name="T36" fmla="*/ 0 w 1661"/>
                    <a:gd name="T37" fmla="*/ 0 h 1721"/>
                    <a:gd name="T38" fmla="*/ 0 w 1661"/>
                    <a:gd name="T39" fmla="*/ 0 h 1721"/>
                    <a:gd name="T40" fmla="*/ 0 w 1661"/>
                    <a:gd name="T41" fmla="*/ 0 h 1721"/>
                    <a:gd name="T42" fmla="*/ 0 w 1661"/>
                    <a:gd name="T43" fmla="*/ 0 h 1721"/>
                    <a:gd name="T44" fmla="*/ 0 w 1661"/>
                    <a:gd name="T45" fmla="*/ 0 h 1721"/>
                    <a:gd name="T46" fmla="*/ 0 w 1661"/>
                    <a:gd name="T47" fmla="*/ 0 h 1721"/>
                    <a:gd name="T48" fmla="*/ 0 w 1661"/>
                    <a:gd name="T49" fmla="*/ 0 h 1721"/>
                    <a:gd name="T50" fmla="*/ 0 w 1661"/>
                    <a:gd name="T51" fmla="*/ 0 h 1721"/>
                    <a:gd name="T52" fmla="*/ 0 w 1661"/>
                    <a:gd name="T53" fmla="*/ 0 h 1721"/>
                    <a:gd name="T54" fmla="*/ 0 w 1661"/>
                    <a:gd name="T55" fmla="*/ 0 h 1721"/>
                    <a:gd name="T56" fmla="*/ 0 w 1661"/>
                    <a:gd name="T57" fmla="*/ 0 h 1721"/>
                    <a:gd name="T58" fmla="*/ 0 w 1661"/>
                    <a:gd name="T59" fmla="*/ 0 h 1721"/>
                    <a:gd name="T60" fmla="*/ 0 w 1661"/>
                    <a:gd name="T61" fmla="*/ 0 h 1721"/>
                    <a:gd name="T62" fmla="*/ 0 w 1661"/>
                    <a:gd name="T63" fmla="*/ 0 h 1721"/>
                    <a:gd name="T64" fmla="*/ 0 w 1661"/>
                    <a:gd name="T65" fmla="*/ 0 h 1721"/>
                    <a:gd name="T66" fmla="*/ 0 w 1661"/>
                    <a:gd name="T67" fmla="*/ 0 h 1721"/>
                    <a:gd name="T68" fmla="*/ 0 w 1661"/>
                    <a:gd name="T69" fmla="*/ 0 h 1721"/>
                    <a:gd name="T70" fmla="*/ 0 w 1661"/>
                    <a:gd name="T71" fmla="*/ 0 h 1721"/>
                    <a:gd name="T72" fmla="*/ 0 w 1661"/>
                    <a:gd name="T73" fmla="*/ 0 h 1721"/>
                    <a:gd name="T74" fmla="*/ 0 w 1661"/>
                    <a:gd name="T75" fmla="*/ 0 h 1721"/>
                    <a:gd name="T76" fmla="*/ 0 w 1661"/>
                    <a:gd name="T77" fmla="*/ 0 h 1721"/>
                    <a:gd name="T78" fmla="*/ 0 w 1661"/>
                    <a:gd name="T79" fmla="*/ 0 h 1721"/>
                    <a:gd name="T80" fmla="*/ 0 w 1661"/>
                    <a:gd name="T81" fmla="*/ 0 h 1721"/>
                    <a:gd name="T82" fmla="*/ 0 w 1661"/>
                    <a:gd name="T83" fmla="*/ 0 h 1721"/>
                    <a:gd name="T84" fmla="*/ 0 w 1661"/>
                    <a:gd name="T85" fmla="*/ 0 h 1721"/>
                    <a:gd name="T86" fmla="*/ 0 w 1661"/>
                    <a:gd name="T87" fmla="*/ 0 h 1721"/>
                    <a:gd name="T88" fmla="*/ 0 w 1661"/>
                    <a:gd name="T89" fmla="*/ 0 h 1721"/>
                    <a:gd name="T90" fmla="*/ 0 w 1661"/>
                    <a:gd name="T91" fmla="*/ 0 h 1721"/>
                    <a:gd name="T92" fmla="*/ 0 w 1661"/>
                    <a:gd name="T93" fmla="*/ 0 h 1721"/>
                    <a:gd name="T94" fmla="*/ 0 w 1661"/>
                    <a:gd name="T95" fmla="*/ 0 h 1721"/>
                    <a:gd name="T96" fmla="*/ 0 w 1661"/>
                    <a:gd name="T97" fmla="*/ 0 h 1721"/>
                    <a:gd name="T98" fmla="*/ 0 w 1661"/>
                    <a:gd name="T99" fmla="*/ 0 h 1721"/>
                    <a:gd name="T100" fmla="*/ 0 w 1661"/>
                    <a:gd name="T101" fmla="*/ 0 h 1721"/>
                    <a:gd name="T102" fmla="*/ 0 w 1661"/>
                    <a:gd name="T103" fmla="*/ 0 h 1721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1661"/>
                    <a:gd name="T157" fmla="*/ 0 h 1721"/>
                    <a:gd name="T158" fmla="*/ 1661 w 1661"/>
                    <a:gd name="T159" fmla="*/ 1721 h 1721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1661" h="1721">
                      <a:moveTo>
                        <a:pt x="0" y="260"/>
                      </a:moveTo>
                      <a:lnTo>
                        <a:pt x="38" y="226"/>
                      </a:lnTo>
                      <a:lnTo>
                        <a:pt x="78" y="195"/>
                      </a:lnTo>
                      <a:lnTo>
                        <a:pt x="119" y="166"/>
                      </a:lnTo>
                      <a:lnTo>
                        <a:pt x="161" y="140"/>
                      </a:lnTo>
                      <a:lnTo>
                        <a:pt x="204" y="115"/>
                      </a:lnTo>
                      <a:lnTo>
                        <a:pt x="248" y="93"/>
                      </a:lnTo>
                      <a:lnTo>
                        <a:pt x="293" y="74"/>
                      </a:lnTo>
                      <a:lnTo>
                        <a:pt x="338" y="57"/>
                      </a:lnTo>
                      <a:lnTo>
                        <a:pt x="384" y="42"/>
                      </a:lnTo>
                      <a:lnTo>
                        <a:pt x="430" y="29"/>
                      </a:lnTo>
                      <a:lnTo>
                        <a:pt x="477" y="19"/>
                      </a:lnTo>
                      <a:lnTo>
                        <a:pt x="524" y="11"/>
                      </a:lnTo>
                      <a:lnTo>
                        <a:pt x="571" y="4"/>
                      </a:lnTo>
                      <a:lnTo>
                        <a:pt x="619" y="1"/>
                      </a:lnTo>
                      <a:lnTo>
                        <a:pt x="666" y="0"/>
                      </a:lnTo>
                      <a:lnTo>
                        <a:pt x="715" y="0"/>
                      </a:lnTo>
                      <a:lnTo>
                        <a:pt x="762" y="3"/>
                      </a:lnTo>
                      <a:lnTo>
                        <a:pt x="809" y="9"/>
                      </a:lnTo>
                      <a:lnTo>
                        <a:pt x="856" y="16"/>
                      </a:lnTo>
                      <a:lnTo>
                        <a:pt x="903" y="26"/>
                      </a:lnTo>
                      <a:lnTo>
                        <a:pt x="949" y="39"/>
                      </a:lnTo>
                      <a:lnTo>
                        <a:pt x="995" y="54"/>
                      </a:lnTo>
                      <a:lnTo>
                        <a:pt x="1040" y="70"/>
                      </a:lnTo>
                      <a:lnTo>
                        <a:pt x="1084" y="89"/>
                      </a:lnTo>
                      <a:lnTo>
                        <a:pt x="1128" y="109"/>
                      </a:lnTo>
                      <a:lnTo>
                        <a:pt x="1171" y="134"/>
                      </a:lnTo>
                      <a:lnTo>
                        <a:pt x="1213" y="159"/>
                      </a:lnTo>
                      <a:lnTo>
                        <a:pt x="1253" y="186"/>
                      </a:lnTo>
                      <a:lnTo>
                        <a:pt x="1293" y="217"/>
                      </a:lnTo>
                      <a:lnTo>
                        <a:pt x="1330" y="249"/>
                      </a:lnTo>
                      <a:lnTo>
                        <a:pt x="1367" y="284"/>
                      </a:lnTo>
                      <a:lnTo>
                        <a:pt x="1402" y="320"/>
                      </a:lnTo>
                      <a:lnTo>
                        <a:pt x="1467" y="398"/>
                      </a:lnTo>
                      <a:lnTo>
                        <a:pt x="1522" y="481"/>
                      </a:lnTo>
                      <a:lnTo>
                        <a:pt x="1569" y="566"/>
                      </a:lnTo>
                      <a:lnTo>
                        <a:pt x="1605" y="656"/>
                      </a:lnTo>
                      <a:lnTo>
                        <a:pt x="1633" y="748"/>
                      </a:lnTo>
                      <a:lnTo>
                        <a:pt x="1651" y="842"/>
                      </a:lnTo>
                      <a:lnTo>
                        <a:pt x="1661" y="938"/>
                      </a:lnTo>
                      <a:lnTo>
                        <a:pt x="1661" y="1033"/>
                      </a:lnTo>
                      <a:lnTo>
                        <a:pt x="1652" y="1127"/>
                      </a:lnTo>
                      <a:lnTo>
                        <a:pt x="1635" y="1222"/>
                      </a:lnTo>
                      <a:lnTo>
                        <a:pt x="1608" y="1314"/>
                      </a:lnTo>
                      <a:lnTo>
                        <a:pt x="1572" y="1403"/>
                      </a:lnTo>
                      <a:lnTo>
                        <a:pt x="1528" y="1489"/>
                      </a:lnTo>
                      <a:lnTo>
                        <a:pt x="1475" y="1571"/>
                      </a:lnTo>
                      <a:lnTo>
                        <a:pt x="1412" y="1649"/>
                      </a:lnTo>
                      <a:lnTo>
                        <a:pt x="1341" y="1721"/>
                      </a:lnTo>
                      <a:lnTo>
                        <a:pt x="1294" y="1671"/>
                      </a:lnTo>
                      <a:lnTo>
                        <a:pt x="1254" y="1627"/>
                      </a:lnTo>
                      <a:lnTo>
                        <a:pt x="1219" y="1590"/>
                      </a:lnTo>
                      <a:lnTo>
                        <a:pt x="1190" y="1557"/>
                      </a:lnTo>
                      <a:lnTo>
                        <a:pt x="1163" y="1528"/>
                      </a:lnTo>
                      <a:lnTo>
                        <a:pt x="1140" y="1503"/>
                      </a:lnTo>
                      <a:lnTo>
                        <a:pt x="1117" y="1479"/>
                      </a:lnTo>
                      <a:lnTo>
                        <a:pt x="1096" y="1455"/>
                      </a:lnTo>
                      <a:lnTo>
                        <a:pt x="1073" y="1431"/>
                      </a:lnTo>
                      <a:lnTo>
                        <a:pt x="1050" y="1405"/>
                      </a:lnTo>
                      <a:lnTo>
                        <a:pt x="1024" y="1376"/>
                      </a:lnTo>
                      <a:lnTo>
                        <a:pt x="993" y="1343"/>
                      </a:lnTo>
                      <a:lnTo>
                        <a:pt x="959" y="1306"/>
                      </a:lnTo>
                      <a:lnTo>
                        <a:pt x="919" y="1262"/>
                      </a:lnTo>
                      <a:lnTo>
                        <a:pt x="873" y="1212"/>
                      </a:lnTo>
                      <a:lnTo>
                        <a:pt x="818" y="1153"/>
                      </a:lnTo>
                      <a:lnTo>
                        <a:pt x="847" y="1120"/>
                      </a:lnTo>
                      <a:lnTo>
                        <a:pt x="869" y="1082"/>
                      </a:lnTo>
                      <a:lnTo>
                        <a:pt x="884" y="1042"/>
                      </a:lnTo>
                      <a:lnTo>
                        <a:pt x="889" y="1000"/>
                      </a:lnTo>
                      <a:lnTo>
                        <a:pt x="887" y="957"/>
                      </a:lnTo>
                      <a:lnTo>
                        <a:pt x="877" y="917"/>
                      </a:lnTo>
                      <a:lnTo>
                        <a:pt x="858" y="878"/>
                      </a:lnTo>
                      <a:lnTo>
                        <a:pt x="832" y="842"/>
                      </a:lnTo>
                      <a:lnTo>
                        <a:pt x="817" y="827"/>
                      </a:lnTo>
                      <a:lnTo>
                        <a:pt x="799" y="813"/>
                      </a:lnTo>
                      <a:lnTo>
                        <a:pt x="781" y="801"/>
                      </a:lnTo>
                      <a:lnTo>
                        <a:pt x="762" y="791"/>
                      </a:lnTo>
                      <a:lnTo>
                        <a:pt x="742" y="783"/>
                      </a:lnTo>
                      <a:lnTo>
                        <a:pt x="722" y="778"/>
                      </a:lnTo>
                      <a:lnTo>
                        <a:pt x="702" y="773"/>
                      </a:lnTo>
                      <a:lnTo>
                        <a:pt x="681" y="771"/>
                      </a:lnTo>
                      <a:lnTo>
                        <a:pt x="659" y="772"/>
                      </a:lnTo>
                      <a:lnTo>
                        <a:pt x="638" y="773"/>
                      </a:lnTo>
                      <a:lnTo>
                        <a:pt x="617" y="778"/>
                      </a:lnTo>
                      <a:lnTo>
                        <a:pt x="596" y="784"/>
                      </a:lnTo>
                      <a:lnTo>
                        <a:pt x="577" y="792"/>
                      </a:lnTo>
                      <a:lnTo>
                        <a:pt x="558" y="803"/>
                      </a:lnTo>
                      <a:lnTo>
                        <a:pt x="539" y="815"/>
                      </a:lnTo>
                      <a:lnTo>
                        <a:pt x="522" y="829"/>
                      </a:lnTo>
                      <a:lnTo>
                        <a:pt x="476" y="779"/>
                      </a:lnTo>
                      <a:lnTo>
                        <a:pt x="435" y="735"/>
                      </a:lnTo>
                      <a:lnTo>
                        <a:pt x="401" y="697"/>
                      </a:lnTo>
                      <a:lnTo>
                        <a:pt x="372" y="665"/>
                      </a:lnTo>
                      <a:lnTo>
                        <a:pt x="345" y="636"/>
                      </a:lnTo>
                      <a:lnTo>
                        <a:pt x="321" y="610"/>
                      </a:lnTo>
                      <a:lnTo>
                        <a:pt x="299" y="586"/>
                      </a:lnTo>
                      <a:lnTo>
                        <a:pt x="277" y="562"/>
                      </a:lnTo>
                      <a:lnTo>
                        <a:pt x="255" y="538"/>
                      </a:lnTo>
                      <a:lnTo>
                        <a:pt x="231" y="512"/>
                      </a:lnTo>
                      <a:lnTo>
                        <a:pt x="205" y="483"/>
                      </a:lnTo>
                      <a:lnTo>
                        <a:pt x="175" y="450"/>
                      </a:lnTo>
                      <a:lnTo>
                        <a:pt x="140" y="413"/>
                      </a:lnTo>
                      <a:lnTo>
                        <a:pt x="101" y="369"/>
                      </a:lnTo>
                      <a:lnTo>
                        <a:pt x="53" y="319"/>
                      </a:lnTo>
                      <a:lnTo>
                        <a:pt x="0" y="260"/>
                      </a:lnTo>
                      <a:close/>
                    </a:path>
                  </a:pathLst>
                </a:custGeom>
                <a:solidFill>
                  <a:srgbClr val="C9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74" name="Freeform 2361">
                  <a:extLst>
                    <a:ext uri="{FF2B5EF4-FFF2-40B4-BE49-F238E27FC236}">
                      <a16:creationId xmlns:a16="http://schemas.microsoft.com/office/drawing/2014/main" id="{7D684540-259A-46FF-A2E0-3C64A796A6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58" y="2208"/>
                  <a:ext cx="548" cy="567"/>
                </a:xfrm>
                <a:custGeom>
                  <a:avLst/>
                  <a:gdLst>
                    <a:gd name="T0" fmla="*/ 0 w 1643"/>
                    <a:gd name="T1" fmla="*/ 0 h 1702"/>
                    <a:gd name="T2" fmla="*/ 0 w 1643"/>
                    <a:gd name="T3" fmla="*/ 0 h 1702"/>
                    <a:gd name="T4" fmla="*/ 0 w 1643"/>
                    <a:gd name="T5" fmla="*/ 0 h 1702"/>
                    <a:gd name="T6" fmla="*/ 0 w 1643"/>
                    <a:gd name="T7" fmla="*/ 0 h 1702"/>
                    <a:gd name="T8" fmla="*/ 0 w 1643"/>
                    <a:gd name="T9" fmla="*/ 0 h 1702"/>
                    <a:gd name="T10" fmla="*/ 0 w 1643"/>
                    <a:gd name="T11" fmla="*/ 0 h 1702"/>
                    <a:gd name="T12" fmla="*/ 0 w 1643"/>
                    <a:gd name="T13" fmla="*/ 0 h 1702"/>
                    <a:gd name="T14" fmla="*/ 0 w 1643"/>
                    <a:gd name="T15" fmla="*/ 0 h 1702"/>
                    <a:gd name="T16" fmla="*/ 0 w 1643"/>
                    <a:gd name="T17" fmla="*/ 0 h 1702"/>
                    <a:gd name="T18" fmla="*/ 0 w 1643"/>
                    <a:gd name="T19" fmla="*/ 0 h 1702"/>
                    <a:gd name="T20" fmla="*/ 0 w 1643"/>
                    <a:gd name="T21" fmla="*/ 0 h 1702"/>
                    <a:gd name="T22" fmla="*/ 0 w 1643"/>
                    <a:gd name="T23" fmla="*/ 0 h 1702"/>
                    <a:gd name="T24" fmla="*/ 0 w 1643"/>
                    <a:gd name="T25" fmla="*/ 0 h 1702"/>
                    <a:gd name="T26" fmla="*/ 0 w 1643"/>
                    <a:gd name="T27" fmla="*/ 0 h 1702"/>
                    <a:gd name="T28" fmla="*/ 0 w 1643"/>
                    <a:gd name="T29" fmla="*/ 0 h 1702"/>
                    <a:gd name="T30" fmla="*/ 0 w 1643"/>
                    <a:gd name="T31" fmla="*/ 0 h 1702"/>
                    <a:gd name="T32" fmla="*/ 0 w 1643"/>
                    <a:gd name="T33" fmla="*/ 0 h 1702"/>
                    <a:gd name="T34" fmla="*/ 0 w 1643"/>
                    <a:gd name="T35" fmla="*/ 0 h 1702"/>
                    <a:gd name="T36" fmla="*/ 0 w 1643"/>
                    <a:gd name="T37" fmla="*/ 0 h 1702"/>
                    <a:gd name="T38" fmla="*/ 0 w 1643"/>
                    <a:gd name="T39" fmla="*/ 0 h 1702"/>
                    <a:gd name="T40" fmla="*/ 0 w 1643"/>
                    <a:gd name="T41" fmla="*/ 0 h 1702"/>
                    <a:gd name="T42" fmla="*/ 0 w 1643"/>
                    <a:gd name="T43" fmla="*/ 0 h 1702"/>
                    <a:gd name="T44" fmla="*/ 0 w 1643"/>
                    <a:gd name="T45" fmla="*/ 0 h 1702"/>
                    <a:gd name="T46" fmla="*/ 0 w 1643"/>
                    <a:gd name="T47" fmla="*/ 0 h 1702"/>
                    <a:gd name="T48" fmla="*/ 0 w 1643"/>
                    <a:gd name="T49" fmla="*/ 0 h 1702"/>
                    <a:gd name="T50" fmla="*/ 0 w 1643"/>
                    <a:gd name="T51" fmla="*/ 0 h 1702"/>
                    <a:gd name="T52" fmla="*/ 0 w 1643"/>
                    <a:gd name="T53" fmla="*/ 0 h 1702"/>
                    <a:gd name="T54" fmla="*/ 0 w 1643"/>
                    <a:gd name="T55" fmla="*/ 0 h 1702"/>
                    <a:gd name="T56" fmla="*/ 0 w 1643"/>
                    <a:gd name="T57" fmla="*/ 0 h 1702"/>
                    <a:gd name="T58" fmla="*/ 0 w 1643"/>
                    <a:gd name="T59" fmla="*/ 0 h 1702"/>
                    <a:gd name="T60" fmla="*/ 0 w 1643"/>
                    <a:gd name="T61" fmla="*/ 0 h 1702"/>
                    <a:gd name="T62" fmla="*/ 0 w 1643"/>
                    <a:gd name="T63" fmla="*/ 0 h 1702"/>
                    <a:gd name="T64" fmla="*/ 0 w 1643"/>
                    <a:gd name="T65" fmla="*/ 0 h 1702"/>
                    <a:gd name="T66" fmla="*/ 0 w 1643"/>
                    <a:gd name="T67" fmla="*/ 0 h 1702"/>
                    <a:gd name="T68" fmla="*/ 0 w 1643"/>
                    <a:gd name="T69" fmla="*/ 0 h 1702"/>
                    <a:gd name="T70" fmla="*/ 0 w 1643"/>
                    <a:gd name="T71" fmla="*/ 0 h 1702"/>
                    <a:gd name="T72" fmla="*/ 0 w 1643"/>
                    <a:gd name="T73" fmla="*/ 0 h 1702"/>
                    <a:gd name="T74" fmla="*/ 0 w 1643"/>
                    <a:gd name="T75" fmla="*/ 0 h 1702"/>
                    <a:gd name="T76" fmla="*/ 0 w 1643"/>
                    <a:gd name="T77" fmla="*/ 0 h 1702"/>
                    <a:gd name="T78" fmla="*/ 0 w 1643"/>
                    <a:gd name="T79" fmla="*/ 0 h 1702"/>
                    <a:gd name="T80" fmla="*/ 0 w 1643"/>
                    <a:gd name="T81" fmla="*/ 0 h 1702"/>
                    <a:gd name="T82" fmla="*/ 0 w 1643"/>
                    <a:gd name="T83" fmla="*/ 0 h 1702"/>
                    <a:gd name="T84" fmla="*/ 0 w 1643"/>
                    <a:gd name="T85" fmla="*/ 0 h 1702"/>
                    <a:gd name="T86" fmla="*/ 0 w 1643"/>
                    <a:gd name="T87" fmla="*/ 0 h 1702"/>
                    <a:gd name="T88" fmla="*/ 0 w 1643"/>
                    <a:gd name="T89" fmla="*/ 0 h 1702"/>
                    <a:gd name="T90" fmla="*/ 0 w 1643"/>
                    <a:gd name="T91" fmla="*/ 0 h 1702"/>
                    <a:gd name="T92" fmla="*/ 0 w 1643"/>
                    <a:gd name="T93" fmla="*/ 0 h 1702"/>
                    <a:gd name="T94" fmla="*/ 0 w 1643"/>
                    <a:gd name="T95" fmla="*/ 0 h 1702"/>
                    <a:gd name="T96" fmla="*/ 0 w 1643"/>
                    <a:gd name="T97" fmla="*/ 0 h 1702"/>
                    <a:gd name="T98" fmla="*/ 0 w 1643"/>
                    <a:gd name="T99" fmla="*/ 0 h 1702"/>
                    <a:gd name="T100" fmla="*/ 0 w 1643"/>
                    <a:gd name="T101" fmla="*/ 0 h 1702"/>
                    <a:gd name="T102" fmla="*/ 0 w 1643"/>
                    <a:gd name="T103" fmla="*/ 0 h 1702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1643"/>
                    <a:gd name="T157" fmla="*/ 0 h 1702"/>
                    <a:gd name="T158" fmla="*/ 1643 w 1643"/>
                    <a:gd name="T159" fmla="*/ 1702 h 1702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1643" h="1702">
                      <a:moveTo>
                        <a:pt x="0" y="256"/>
                      </a:moveTo>
                      <a:lnTo>
                        <a:pt x="39" y="223"/>
                      </a:lnTo>
                      <a:lnTo>
                        <a:pt x="78" y="193"/>
                      </a:lnTo>
                      <a:lnTo>
                        <a:pt x="118" y="164"/>
                      </a:lnTo>
                      <a:lnTo>
                        <a:pt x="159" y="138"/>
                      </a:lnTo>
                      <a:lnTo>
                        <a:pt x="202" y="114"/>
                      </a:lnTo>
                      <a:lnTo>
                        <a:pt x="245" y="92"/>
                      </a:lnTo>
                      <a:lnTo>
                        <a:pt x="290" y="73"/>
                      </a:lnTo>
                      <a:lnTo>
                        <a:pt x="334" y="56"/>
                      </a:lnTo>
                      <a:lnTo>
                        <a:pt x="380" y="41"/>
                      </a:lnTo>
                      <a:lnTo>
                        <a:pt x="426" y="28"/>
                      </a:lnTo>
                      <a:lnTo>
                        <a:pt x="472" y="18"/>
                      </a:lnTo>
                      <a:lnTo>
                        <a:pt x="518" y="10"/>
                      </a:lnTo>
                      <a:lnTo>
                        <a:pt x="565" y="4"/>
                      </a:lnTo>
                      <a:lnTo>
                        <a:pt x="612" y="1"/>
                      </a:lnTo>
                      <a:lnTo>
                        <a:pt x="659" y="0"/>
                      </a:lnTo>
                      <a:lnTo>
                        <a:pt x="707" y="0"/>
                      </a:lnTo>
                      <a:lnTo>
                        <a:pt x="754" y="3"/>
                      </a:lnTo>
                      <a:lnTo>
                        <a:pt x="801" y="9"/>
                      </a:lnTo>
                      <a:lnTo>
                        <a:pt x="847" y="16"/>
                      </a:lnTo>
                      <a:lnTo>
                        <a:pt x="893" y="26"/>
                      </a:lnTo>
                      <a:lnTo>
                        <a:pt x="939" y="38"/>
                      </a:lnTo>
                      <a:lnTo>
                        <a:pt x="984" y="52"/>
                      </a:lnTo>
                      <a:lnTo>
                        <a:pt x="1029" y="69"/>
                      </a:lnTo>
                      <a:lnTo>
                        <a:pt x="1073" y="87"/>
                      </a:lnTo>
                      <a:lnTo>
                        <a:pt x="1116" y="109"/>
                      </a:lnTo>
                      <a:lnTo>
                        <a:pt x="1157" y="132"/>
                      </a:lnTo>
                      <a:lnTo>
                        <a:pt x="1199" y="158"/>
                      </a:lnTo>
                      <a:lnTo>
                        <a:pt x="1238" y="185"/>
                      </a:lnTo>
                      <a:lnTo>
                        <a:pt x="1278" y="215"/>
                      </a:lnTo>
                      <a:lnTo>
                        <a:pt x="1315" y="246"/>
                      </a:lnTo>
                      <a:lnTo>
                        <a:pt x="1351" y="280"/>
                      </a:lnTo>
                      <a:lnTo>
                        <a:pt x="1387" y="316"/>
                      </a:lnTo>
                      <a:lnTo>
                        <a:pt x="1450" y="393"/>
                      </a:lnTo>
                      <a:lnTo>
                        <a:pt x="1505" y="475"/>
                      </a:lnTo>
                      <a:lnTo>
                        <a:pt x="1551" y="561"/>
                      </a:lnTo>
                      <a:lnTo>
                        <a:pt x="1587" y="650"/>
                      </a:lnTo>
                      <a:lnTo>
                        <a:pt x="1615" y="741"/>
                      </a:lnTo>
                      <a:lnTo>
                        <a:pt x="1633" y="834"/>
                      </a:lnTo>
                      <a:lnTo>
                        <a:pt x="1642" y="928"/>
                      </a:lnTo>
                      <a:lnTo>
                        <a:pt x="1643" y="1022"/>
                      </a:lnTo>
                      <a:lnTo>
                        <a:pt x="1634" y="1115"/>
                      </a:lnTo>
                      <a:lnTo>
                        <a:pt x="1617" y="1208"/>
                      </a:lnTo>
                      <a:lnTo>
                        <a:pt x="1590" y="1299"/>
                      </a:lnTo>
                      <a:lnTo>
                        <a:pt x="1555" y="1388"/>
                      </a:lnTo>
                      <a:lnTo>
                        <a:pt x="1512" y="1473"/>
                      </a:lnTo>
                      <a:lnTo>
                        <a:pt x="1459" y="1555"/>
                      </a:lnTo>
                      <a:lnTo>
                        <a:pt x="1396" y="1631"/>
                      </a:lnTo>
                      <a:lnTo>
                        <a:pt x="1326" y="1702"/>
                      </a:lnTo>
                      <a:lnTo>
                        <a:pt x="1278" y="1650"/>
                      </a:lnTo>
                      <a:lnTo>
                        <a:pt x="1237" y="1605"/>
                      </a:lnTo>
                      <a:lnTo>
                        <a:pt x="1202" y="1567"/>
                      </a:lnTo>
                      <a:lnTo>
                        <a:pt x="1172" y="1534"/>
                      </a:lnTo>
                      <a:lnTo>
                        <a:pt x="1144" y="1504"/>
                      </a:lnTo>
                      <a:lnTo>
                        <a:pt x="1120" y="1478"/>
                      </a:lnTo>
                      <a:lnTo>
                        <a:pt x="1098" y="1454"/>
                      </a:lnTo>
                      <a:lnTo>
                        <a:pt x="1077" y="1431"/>
                      </a:lnTo>
                      <a:lnTo>
                        <a:pt x="1055" y="1407"/>
                      </a:lnTo>
                      <a:lnTo>
                        <a:pt x="1032" y="1381"/>
                      </a:lnTo>
                      <a:lnTo>
                        <a:pt x="1007" y="1354"/>
                      </a:lnTo>
                      <a:lnTo>
                        <a:pt x="978" y="1323"/>
                      </a:lnTo>
                      <a:lnTo>
                        <a:pt x="945" y="1287"/>
                      </a:lnTo>
                      <a:lnTo>
                        <a:pt x="907" y="1246"/>
                      </a:lnTo>
                      <a:lnTo>
                        <a:pt x="862" y="1197"/>
                      </a:lnTo>
                      <a:lnTo>
                        <a:pt x="811" y="1142"/>
                      </a:lnTo>
                      <a:lnTo>
                        <a:pt x="840" y="1109"/>
                      </a:lnTo>
                      <a:lnTo>
                        <a:pt x="862" y="1071"/>
                      </a:lnTo>
                      <a:lnTo>
                        <a:pt x="877" y="1031"/>
                      </a:lnTo>
                      <a:lnTo>
                        <a:pt x="882" y="989"/>
                      </a:lnTo>
                      <a:lnTo>
                        <a:pt x="880" y="946"/>
                      </a:lnTo>
                      <a:lnTo>
                        <a:pt x="870" y="906"/>
                      </a:lnTo>
                      <a:lnTo>
                        <a:pt x="851" y="867"/>
                      </a:lnTo>
                      <a:lnTo>
                        <a:pt x="825" y="831"/>
                      </a:lnTo>
                      <a:lnTo>
                        <a:pt x="810" y="816"/>
                      </a:lnTo>
                      <a:lnTo>
                        <a:pt x="792" y="802"/>
                      </a:lnTo>
                      <a:lnTo>
                        <a:pt x="774" y="790"/>
                      </a:lnTo>
                      <a:lnTo>
                        <a:pt x="755" y="780"/>
                      </a:lnTo>
                      <a:lnTo>
                        <a:pt x="735" y="772"/>
                      </a:lnTo>
                      <a:lnTo>
                        <a:pt x="715" y="767"/>
                      </a:lnTo>
                      <a:lnTo>
                        <a:pt x="695" y="762"/>
                      </a:lnTo>
                      <a:lnTo>
                        <a:pt x="674" y="760"/>
                      </a:lnTo>
                      <a:lnTo>
                        <a:pt x="652" y="761"/>
                      </a:lnTo>
                      <a:lnTo>
                        <a:pt x="631" y="762"/>
                      </a:lnTo>
                      <a:lnTo>
                        <a:pt x="610" y="767"/>
                      </a:lnTo>
                      <a:lnTo>
                        <a:pt x="589" y="773"/>
                      </a:lnTo>
                      <a:lnTo>
                        <a:pt x="570" y="781"/>
                      </a:lnTo>
                      <a:lnTo>
                        <a:pt x="551" y="792"/>
                      </a:lnTo>
                      <a:lnTo>
                        <a:pt x="532" y="804"/>
                      </a:lnTo>
                      <a:lnTo>
                        <a:pt x="515" y="818"/>
                      </a:lnTo>
                      <a:lnTo>
                        <a:pt x="466" y="766"/>
                      </a:lnTo>
                      <a:lnTo>
                        <a:pt x="426" y="721"/>
                      </a:lnTo>
                      <a:lnTo>
                        <a:pt x="391" y="682"/>
                      </a:lnTo>
                      <a:lnTo>
                        <a:pt x="360" y="648"/>
                      </a:lnTo>
                      <a:lnTo>
                        <a:pt x="334" y="620"/>
                      </a:lnTo>
                      <a:lnTo>
                        <a:pt x="310" y="594"/>
                      </a:lnTo>
                      <a:lnTo>
                        <a:pt x="288" y="570"/>
                      </a:lnTo>
                      <a:lnTo>
                        <a:pt x="266" y="545"/>
                      </a:lnTo>
                      <a:lnTo>
                        <a:pt x="244" y="522"/>
                      </a:lnTo>
                      <a:lnTo>
                        <a:pt x="221" y="497"/>
                      </a:lnTo>
                      <a:lnTo>
                        <a:pt x="196" y="470"/>
                      </a:lnTo>
                      <a:lnTo>
                        <a:pt x="167" y="438"/>
                      </a:lnTo>
                      <a:lnTo>
                        <a:pt x="134" y="403"/>
                      </a:lnTo>
                      <a:lnTo>
                        <a:pt x="97" y="361"/>
                      </a:lnTo>
                      <a:lnTo>
                        <a:pt x="52" y="313"/>
                      </a:lnTo>
                      <a:lnTo>
                        <a:pt x="0" y="256"/>
                      </a:lnTo>
                      <a:close/>
                    </a:path>
                  </a:pathLst>
                </a:custGeom>
                <a:solidFill>
                  <a:srgbClr val="CE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75" name="Freeform 2362">
                  <a:extLst>
                    <a:ext uri="{FF2B5EF4-FFF2-40B4-BE49-F238E27FC236}">
                      <a16:creationId xmlns:a16="http://schemas.microsoft.com/office/drawing/2014/main" id="{3C37415B-8307-4CE4-B5A6-96119D9E40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61" y="2211"/>
                  <a:ext cx="542" cy="562"/>
                </a:xfrm>
                <a:custGeom>
                  <a:avLst/>
                  <a:gdLst>
                    <a:gd name="T0" fmla="*/ 0 w 1626"/>
                    <a:gd name="T1" fmla="*/ 0 h 1685"/>
                    <a:gd name="T2" fmla="*/ 0 w 1626"/>
                    <a:gd name="T3" fmla="*/ 0 h 1685"/>
                    <a:gd name="T4" fmla="*/ 0 w 1626"/>
                    <a:gd name="T5" fmla="*/ 0 h 1685"/>
                    <a:gd name="T6" fmla="*/ 0 w 1626"/>
                    <a:gd name="T7" fmla="*/ 0 h 1685"/>
                    <a:gd name="T8" fmla="*/ 0 w 1626"/>
                    <a:gd name="T9" fmla="*/ 0 h 1685"/>
                    <a:gd name="T10" fmla="*/ 0 w 1626"/>
                    <a:gd name="T11" fmla="*/ 0 h 1685"/>
                    <a:gd name="T12" fmla="*/ 0 w 1626"/>
                    <a:gd name="T13" fmla="*/ 0 h 1685"/>
                    <a:gd name="T14" fmla="*/ 0 w 1626"/>
                    <a:gd name="T15" fmla="*/ 0 h 1685"/>
                    <a:gd name="T16" fmla="*/ 0 w 1626"/>
                    <a:gd name="T17" fmla="*/ 0 h 1685"/>
                    <a:gd name="T18" fmla="*/ 0 w 1626"/>
                    <a:gd name="T19" fmla="*/ 0 h 1685"/>
                    <a:gd name="T20" fmla="*/ 0 w 1626"/>
                    <a:gd name="T21" fmla="*/ 0 h 1685"/>
                    <a:gd name="T22" fmla="*/ 0 w 1626"/>
                    <a:gd name="T23" fmla="*/ 0 h 1685"/>
                    <a:gd name="T24" fmla="*/ 0 w 1626"/>
                    <a:gd name="T25" fmla="*/ 0 h 1685"/>
                    <a:gd name="T26" fmla="*/ 0 w 1626"/>
                    <a:gd name="T27" fmla="*/ 0 h 1685"/>
                    <a:gd name="T28" fmla="*/ 0 w 1626"/>
                    <a:gd name="T29" fmla="*/ 0 h 1685"/>
                    <a:gd name="T30" fmla="*/ 0 w 1626"/>
                    <a:gd name="T31" fmla="*/ 0 h 1685"/>
                    <a:gd name="T32" fmla="*/ 0 w 1626"/>
                    <a:gd name="T33" fmla="*/ 0 h 1685"/>
                    <a:gd name="T34" fmla="*/ 0 w 1626"/>
                    <a:gd name="T35" fmla="*/ 0 h 1685"/>
                    <a:gd name="T36" fmla="*/ 0 w 1626"/>
                    <a:gd name="T37" fmla="*/ 0 h 1685"/>
                    <a:gd name="T38" fmla="*/ 0 w 1626"/>
                    <a:gd name="T39" fmla="*/ 0 h 1685"/>
                    <a:gd name="T40" fmla="*/ 0 w 1626"/>
                    <a:gd name="T41" fmla="*/ 0 h 1685"/>
                    <a:gd name="T42" fmla="*/ 0 w 1626"/>
                    <a:gd name="T43" fmla="*/ 0 h 1685"/>
                    <a:gd name="T44" fmla="*/ 0 w 1626"/>
                    <a:gd name="T45" fmla="*/ 0 h 1685"/>
                    <a:gd name="T46" fmla="*/ 0 w 1626"/>
                    <a:gd name="T47" fmla="*/ 0 h 1685"/>
                    <a:gd name="T48" fmla="*/ 0 w 1626"/>
                    <a:gd name="T49" fmla="*/ 0 h 1685"/>
                    <a:gd name="T50" fmla="*/ 0 w 1626"/>
                    <a:gd name="T51" fmla="*/ 0 h 1685"/>
                    <a:gd name="T52" fmla="*/ 0 w 1626"/>
                    <a:gd name="T53" fmla="*/ 0 h 1685"/>
                    <a:gd name="T54" fmla="*/ 0 w 1626"/>
                    <a:gd name="T55" fmla="*/ 0 h 1685"/>
                    <a:gd name="T56" fmla="*/ 0 w 1626"/>
                    <a:gd name="T57" fmla="*/ 0 h 1685"/>
                    <a:gd name="T58" fmla="*/ 0 w 1626"/>
                    <a:gd name="T59" fmla="*/ 0 h 1685"/>
                    <a:gd name="T60" fmla="*/ 0 w 1626"/>
                    <a:gd name="T61" fmla="*/ 0 h 1685"/>
                    <a:gd name="T62" fmla="*/ 0 w 1626"/>
                    <a:gd name="T63" fmla="*/ 0 h 1685"/>
                    <a:gd name="T64" fmla="*/ 0 w 1626"/>
                    <a:gd name="T65" fmla="*/ 0 h 1685"/>
                    <a:gd name="T66" fmla="*/ 0 w 1626"/>
                    <a:gd name="T67" fmla="*/ 0 h 1685"/>
                    <a:gd name="T68" fmla="*/ 0 w 1626"/>
                    <a:gd name="T69" fmla="*/ 0 h 1685"/>
                    <a:gd name="T70" fmla="*/ 0 w 1626"/>
                    <a:gd name="T71" fmla="*/ 0 h 1685"/>
                    <a:gd name="T72" fmla="*/ 0 w 1626"/>
                    <a:gd name="T73" fmla="*/ 0 h 1685"/>
                    <a:gd name="T74" fmla="*/ 0 w 1626"/>
                    <a:gd name="T75" fmla="*/ 0 h 1685"/>
                    <a:gd name="T76" fmla="*/ 0 w 1626"/>
                    <a:gd name="T77" fmla="*/ 0 h 1685"/>
                    <a:gd name="T78" fmla="*/ 0 w 1626"/>
                    <a:gd name="T79" fmla="*/ 0 h 1685"/>
                    <a:gd name="T80" fmla="*/ 0 w 1626"/>
                    <a:gd name="T81" fmla="*/ 0 h 1685"/>
                    <a:gd name="T82" fmla="*/ 0 w 1626"/>
                    <a:gd name="T83" fmla="*/ 0 h 1685"/>
                    <a:gd name="T84" fmla="*/ 0 w 1626"/>
                    <a:gd name="T85" fmla="*/ 0 h 1685"/>
                    <a:gd name="T86" fmla="*/ 0 w 1626"/>
                    <a:gd name="T87" fmla="*/ 0 h 1685"/>
                    <a:gd name="T88" fmla="*/ 0 w 1626"/>
                    <a:gd name="T89" fmla="*/ 0 h 1685"/>
                    <a:gd name="T90" fmla="*/ 0 w 1626"/>
                    <a:gd name="T91" fmla="*/ 0 h 1685"/>
                    <a:gd name="T92" fmla="*/ 0 w 1626"/>
                    <a:gd name="T93" fmla="*/ 0 h 1685"/>
                    <a:gd name="T94" fmla="*/ 0 w 1626"/>
                    <a:gd name="T95" fmla="*/ 0 h 1685"/>
                    <a:gd name="T96" fmla="*/ 0 w 1626"/>
                    <a:gd name="T97" fmla="*/ 0 h 1685"/>
                    <a:gd name="T98" fmla="*/ 0 w 1626"/>
                    <a:gd name="T99" fmla="*/ 0 h 1685"/>
                    <a:gd name="T100" fmla="*/ 0 w 1626"/>
                    <a:gd name="T101" fmla="*/ 0 h 1685"/>
                    <a:gd name="T102" fmla="*/ 0 w 1626"/>
                    <a:gd name="T103" fmla="*/ 0 h 1685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1626"/>
                    <a:gd name="T157" fmla="*/ 0 h 1685"/>
                    <a:gd name="T158" fmla="*/ 1626 w 1626"/>
                    <a:gd name="T159" fmla="*/ 1685 h 1685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1626" h="1685">
                      <a:moveTo>
                        <a:pt x="0" y="254"/>
                      </a:moveTo>
                      <a:lnTo>
                        <a:pt x="37" y="221"/>
                      </a:lnTo>
                      <a:lnTo>
                        <a:pt x="77" y="190"/>
                      </a:lnTo>
                      <a:lnTo>
                        <a:pt x="116" y="163"/>
                      </a:lnTo>
                      <a:lnTo>
                        <a:pt x="158" y="137"/>
                      </a:lnTo>
                      <a:lnTo>
                        <a:pt x="200" y="113"/>
                      </a:lnTo>
                      <a:lnTo>
                        <a:pt x="242" y="92"/>
                      </a:lnTo>
                      <a:lnTo>
                        <a:pt x="286" y="72"/>
                      </a:lnTo>
                      <a:lnTo>
                        <a:pt x="330" y="56"/>
                      </a:lnTo>
                      <a:lnTo>
                        <a:pt x="375" y="40"/>
                      </a:lnTo>
                      <a:lnTo>
                        <a:pt x="421" y="28"/>
                      </a:lnTo>
                      <a:lnTo>
                        <a:pt x="466" y="18"/>
                      </a:lnTo>
                      <a:lnTo>
                        <a:pt x="513" y="10"/>
                      </a:lnTo>
                      <a:lnTo>
                        <a:pt x="559" y="4"/>
                      </a:lnTo>
                      <a:lnTo>
                        <a:pt x="605" y="1"/>
                      </a:lnTo>
                      <a:lnTo>
                        <a:pt x="652" y="0"/>
                      </a:lnTo>
                      <a:lnTo>
                        <a:pt x="700" y="1"/>
                      </a:lnTo>
                      <a:lnTo>
                        <a:pt x="746" y="3"/>
                      </a:lnTo>
                      <a:lnTo>
                        <a:pt x="792" y="8"/>
                      </a:lnTo>
                      <a:lnTo>
                        <a:pt x="838" y="16"/>
                      </a:lnTo>
                      <a:lnTo>
                        <a:pt x="884" y="26"/>
                      </a:lnTo>
                      <a:lnTo>
                        <a:pt x="930" y="38"/>
                      </a:lnTo>
                      <a:lnTo>
                        <a:pt x="974" y="52"/>
                      </a:lnTo>
                      <a:lnTo>
                        <a:pt x="1019" y="69"/>
                      </a:lnTo>
                      <a:lnTo>
                        <a:pt x="1062" y="87"/>
                      </a:lnTo>
                      <a:lnTo>
                        <a:pt x="1104" y="108"/>
                      </a:lnTo>
                      <a:lnTo>
                        <a:pt x="1146" y="130"/>
                      </a:lnTo>
                      <a:lnTo>
                        <a:pt x="1187" y="155"/>
                      </a:lnTo>
                      <a:lnTo>
                        <a:pt x="1227" y="183"/>
                      </a:lnTo>
                      <a:lnTo>
                        <a:pt x="1265" y="212"/>
                      </a:lnTo>
                      <a:lnTo>
                        <a:pt x="1303" y="244"/>
                      </a:lnTo>
                      <a:lnTo>
                        <a:pt x="1338" y="277"/>
                      </a:lnTo>
                      <a:lnTo>
                        <a:pt x="1373" y="313"/>
                      </a:lnTo>
                      <a:lnTo>
                        <a:pt x="1437" y="390"/>
                      </a:lnTo>
                      <a:lnTo>
                        <a:pt x="1490" y="470"/>
                      </a:lnTo>
                      <a:lnTo>
                        <a:pt x="1535" y="555"/>
                      </a:lnTo>
                      <a:lnTo>
                        <a:pt x="1571" y="643"/>
                      </a:lnTo>
                      <a:lnTo>
                        <a:pt x="1599" y="733"/>
                      </a:lnTo>
                      <a:lnTo>
                        <a:pt x="1616" y="825"/>
                      </a:lnTo>
                      <a:lnTo>
                        <a:pt x="1626" y="918"/>
                      </a:lnTo>
                      <a:lnTo>
                        <a:pt x="1626" y="1011"/>
                      </a:lnTo>
                      <a:lnTo>
                        <a:pt x="1617" y="1104"/>
                      </a:lnTo>
                      <a:lnTo>
                        <a:pt x="1600" y="1195"/>
                      </a:lnTo>
                      <a:lnTo>
                        <a:pt x="1575" y="1286"/>
                      </a:lnTo>
                      <a:lnTo>
                        <a:pt x="1540" y="1374"/>
                      </a:lnTo>
                      <a:lnTo>
                        <a:pt x="1496" y="1458"/>
                      </a:lnTo>
                      <a:lnTo>
                        <a:pt x="1443" y="1538"/>
                      </a:lnTo>
                      <a:lnTo>
                        <a:pt x="1383" y="1615"/>
                      </a:lnTo>
                      <a:lnTo>
                        <a:pt x="1313" y="1685"/>
                      </a:lnTo>
                      <a:lnTo>
                        <a:pt x="1263" y="1631"/>
                      </a:lnTo>
                      <a:lnTo>
                        <a:pt x="1222" y="1585"/>
                      </a:lnTo>
                      <a:lnTo>
                        <a:pt x="1184" y="1546"/>
                      </a:lnTo>
                      <a:lnTo>
                        <a:pt x="1154" y="1512"/>
                      </a:lnTo>
                      <a:lnTo>
                        <a:pt x="1126" y="1482"/>
                      </a:lnTo>
                      <a:lnTo>
                        <a:pt x="1102" y="1456"/>
                      </a:lnTo>
                      <a:lnTo>
                        <a:pt x="1079" y="1432"/>
                      </a:lnTo>
                      <a:lnTo>
                        <a:pt x="1058" y="1408"/>
                      </a:lnTo>
                      <a:lnTo>
                        <a:pt x="1037" y="1385"/>
                      </a:lnTo>
                      <a:lnTo>
                        <a:pt x="1014" y="1361"/>
                      </a:lnTo>
                      <a:lnTo>
                        <a:pt x="990" y="1334"/>
                      </a:lnTo>
                      <a:lnTo>
                        <a:pt x="963" y="1305"/>
                      </a:lnTo>
                      <a:lnTo>
                        <a:pt x="932" y="1271"/>
                      </a:lnTo>
                      <a:lnTo>
                        <a:pt x="895" y="1231"/>
                      </a:lnTo>
                      <a:lnTo>
                        <a:pt x="853" y="1185"/>
                      </a:lnTo>
                      <a:lnTo>
                        <a:pt x="804" y="1132"/>
                      </a:lnTo>
                      <a:lnTo>
                        <a:pt x="833" y="1099"/>
                      </a:lnTo>
                      <a:lnTo>
                        <a:pt x="855" y="1061"/>
                      </a:lnTo>
                      <a:lnTo>
                        <a:pt x="870" y="1021"/>
                      </a:lnTo>
                      <a:lnTo>
                        <a:pt x="875" y="979"/>
                      </a:lnTo>
                      <a:lnTo>
                        <a:pt x="873" y="936"/>
                      </a:lnTo>
                      <a:lnTo>
                        <a:pt x="863" y="896"/>
                      </a:lnTo>
                      <a:lnTo>
                        <a:pt x="844" y="857"/>
                      </a:lnTo>
                      <a:lnTo>
                        <a:pt x="818" y="821"/>
                      </a:lnTo>
                      <a:lnTo>
                        <a:pt x="803" y="806"/>
                      </a:lnTo>
                      <a:lnTo>
                        <a:pt x="785" y="792"/>
                      </a:lnTo>
                      <a:lnTo>
                        <a:pt x="767" y="780"/>
                      </a:lnTo>
                      <a:lnTo>
                        <a:pt x="748" y="770"/>
                      </a:lnTo>
                      <a:lnTo>
                        <a:pt x="728" y="762"/>
                      </a:lnTo>
                      <a:lnTo>
                        <a:pt x="708" y="757"/>
                      </a:lnTo>
                      <a:lnTo>
                        <a:pt x="688" y="752"/>
                      </a:lnTo>
                      <a:lnTo>
                        <a:pt x="667" y="750"/>
                      </a:lnTo>
                      <a:lnTo>
                        <a:pt x="645" y="751"/>
                      </a:lnTo>
                      <a:lnTo>
                        <a:pt x="624" y="752"/>
                      </a:lnTo>
                      <a:lnTo>
                        <a:pt x="603" y="757"/>
                      </a:lnTo>
                      <a:lnTo>
                        <a:pt x="582" y="763"/>
                      </a:lnTo>
                      <a:lnTo>
                        <a:pt x="563" y="771"/>
                      </a:lnTo>
                      <a:lnTo>
                        <a:pt x="544" y="782"/>
                      </a:lnTo>
                      <a:lnTo>
                        <a:pt x="525" y="794"/>
                      </a:lnTo>
                      <a:lnTo>
                        <a:pt x="508" y="808"/>
                      </a:lnTo>
                      <a:lnTo>
                        <a:pt x="458" y="755"/>
                      </a:lnTo>
                      <a:lnTo>
                        <a:pt x="417" y="709"/>
                      </a:lnTo>
                      <a:lnTo>
                        <a:pt x="381" y="669"/>
                      </a:lnTo>
                      <a:lnTo>
                        <a:pt x="349" y="635"/>
                      </a:lnTo>
                      <a:lnTo>
                        <a:pt x="321" y="606"/>
                      </a:lnTo>
                      <a:lnTo>
                        <a:pt x="297" y="579"/>
                      </a:lnTo>
                      <a:lnTo>
                        <a:pt x="275" y="554"/>
                      </a:lnTo>
                      <a:lnTo>
                        <a:pt x="254" y="531"/>
                      </a:lnTo>
                      <a:lnTo>
                        <a:pt x="232" y="508"/>
                      </a:lnTo>
                      <a:lnTo>
                        <a:pt x="211" y="483"/>
                      </a:lnTo>
                      <a:lnTo>
                        <a:pt x="186" y="457"/>
                      </a:lnTo>
                      <a:lnTo>
                        <a:pt x="159" y="427"/>
                      </a:lnTo>
                      <a:lnTo>
                        <a:pt x="127" y="393"/>
                      </a:lnTo>
                      <a:lnTo>
                        <a:pt x="91" y="354"/>
                      </a:lnTo>
                      <a:lnTo>
                        <a:pt x="49" y="308"/>
                      </a:lnTo>
                      <a:lnTo>
                        <a:pt x="0" y="254"/>
                      </a:lnTo>
                      <a:close/>
                    </a:path>
                  </a:pathLst>
                </a:custGeom>
                <a:solidFill>
                  <a:srgbClr val="D3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76" name="Freeform 2363">
                  <a:extLst>
                    <a:ext uri="{FF2B5EF4-FFF2-40B4-BE49-F238E27FC236}">
                      <a16:creationId xmlns:a16="http://schemas.microsoft.com/office/drawing/2014/main" id="{1AE57C2D-590E-4131-820E-C0DEA6EB0D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63" y="2215"/>
                  <a:ext cx="536" cy="555"/>
                </a:xfrm>
                <a:custGeom>
                  <a:avLst/>
                  <a:gdLst>
                    <a:gd name="T0" fmla="*/ 0 w 1608"/>
                    <a:gd name="T1" fmla="*/ 0 h 1667"/>
                    <a:gd name="T2" fmla="*/ 0 w 1608"/>
                    <a:gd name="T3" fmla="*/ 0 h 1667"/>
                    <a:gd name="T4" fmla="*/ 0 w 1608"/>
                    <a:gd name="T5" fmla="*/ 0 h 1667"/>
                    <a:gd name="T6" fmla="*/ 0 w 1608"/>
                    <a:gd name="T7" fmla="*/ 0 h 1667"/>
                    <a:gd name="T8" fmla="*/ 0 w 1608"/>
                    <a:gd name="T9" fmla="*/ 0 h 1667"/>
                    <a:gd name="T10" fmla="*/ 0 w 1608"/>
                    <a:gd name="T11" fmla="*/ 0 h 1667"/>
                    <a:gd name="T12" fmla="*/ 0 w 1608"/>
                    <a:gd name="T13" fmla="*/ 0 h 1667"/>
                    <a:gd name="T14" fmla="*/ 0 w 1608"/>
                    <a:gd name="T15" fmla="*/ 0 h 1667"/>
                    <a:gd name="T16" fmla="*/ 0 w 1608"/>
                    <a:gd name="T17" fmla="*/ 0 h 1667"/>
                    <a:gd name="T18" fmla="*/ 0 w 1608"/>
                    <a:gd name="T19" fmla="*/ 0 h 1667"/>
                    <a:gd name="T20" fmla="*/ 0 w 1608"/>
                    <a:gd name="T21" fmla="*/ 0 h 1667"/>
                    <a:gd name="T22" fmla="*/ 0 w 1608"/>
                    <a:gd name="T23" fmla="*/ 0 h 1667"/>
                    <a:gd name="T24" fmla="*/ 0 w 1608"/>
                    <a:gd name="T25" fmla="*/ 0 h 1667"/>
                    <a:gd name="T26" fmla="*/ 0 w 1608"/>
                    <a:gd name="T27" fmla="*/ 0 h 1667"/>
                    <a:gd name="T28" fmla="*/ 0 w 1608"/>
                    <a:gd name="T29" fmla="*/ 0 h 1667"/>
                    <a:gd name="T30" fmla="*/ 0 w 1608"/>
                    <a:gd name="T31" fmla="*/ 0 h 1667"/>
                    <a:gd name="T32" fmla="*/ 0 w 1608"/>
                    <a:gd name="T33" fmla="*/ 0 h 1667"/>
                    <a:gd name="T34" fmla="*/ 0 w 1608"/>
                    <a:gd name="T35" fmla="*/ 0 h 1667"/>
                    <a:gd name="T36" fmla="*/ 0 w 1608"/>
                    <a:gd name="T37" fmla="*/ 0 h 1667"/>
                    <a:gd name="T38" fmla="*/ 0 w 1608"/>
                    <a:gd name="T39" fmla="*/ 0 h 1667"/>
                    <a:gd name="T40" fmla="*/ 0 w 1608"/>
                    <a:gd name="T41" fmla="*/ 0 h 1667"/>
                    <a:gd name="T42" fmla="*/ 0 w 1608"/>
                    <a:gd name="T43" fmla="*/ 0 h 1667"/>
                    <a:gd name="T44" fmla="*/ 0 w 1608"/>
                    <a:gd name="T45" fmla="*/ 0 h 1667"/>
                    <a:gd name="T46" fmla="*/ 0 w 1608"/>
                    <a:gd name="T47" fmla="*/ 0 h 1667"/>
                    <a:gd name="T48" fmla="*/ 0 w 1608"/>
                    <a:gd name="T49" fmla="*/ 0 h 1667"/>
                    <a:gd name="T50" fmla="*/ 0 w 1608"/>
                    <a:gd name="T51" fmla="*/ 0 h 1667"/>
                    <a:gd name="T52" fmla="*/ 0 w 1608"/>
                    <a:gd name="T53" fmla="*/ 0 h 1667"/>
                    <a:gd name="T54" fmla="*/ 0 w 1608"/>
                    <a:gd name="T55" fmla="*/ 0 h 1667"/>
                    <a:gd name="T56" fmla="*/ 0 w 1608"/>
                    <a:gd name="T57" fmla="*/ 0 h 1667"/>
                    <a:gd name="T58" fmla="*/ 0 w 1608"/>
                    <a:gd name="T59" fmla="*/ 0 h 1667"/>
                    <a:gd name="T60" fmla="*/ 0 w 1608"/>
                    <a:gd name="T61" fmla="*/ 0 h 1667"/>
                    <a:gd name="T62" fmla="*/ 0 w 1608"/>
                    <a:gd name="T63" fmla="*/ 0 h 1667"/>
                    <a:gd name="T64" fmla="*/ 0 w 1608"/>
                    <a:gd name="T65" fmla="*/ 0 h 1667"/>
                    <a:gd name="T66" fmla="*/ 0 w 1608"/>
                    <a:gd name="T67" fmla="*/ 0 h 1667"/>
                    <a:gd name="T68" fmla="*/ 0 w 1608"/>
                    <a:gd name="T69" fmla="*/ 0 h 1667"/>
                    <a:gd name="T70" fmla="*/ 0 w 1608"/>
                    <a:gd name="T71" fmla="*/ 0 h 1667"/>
                    <a:gd name="T72" fmla="*/ 0 w 1608"/>
                    <a:gd name="T73" fmla="*/ 0 h 1667"/>
                    <a:gd name="T74" fmla="*/ 0 w 1608"/>
                    <a:gd name="T75" fmla="*/ 0 h 1667"/>
                    <a:gd name="T76" fmla="*/ 0 w 1608"/>
                    <a:gd name="T77" fmla="*/ 0 h 1667"/>
                    <a:gd name="T78" fmla="*/ 0 w 1608"/>
                    <a:gd name="T79" fmla="*/ 0 h 1667"/>
                    <a:gd name="T80" fmla="*/ 0 w 1608"/>
                    <a:gd name="T81" fmla="*/ 0 h 1667"/>
                    <a:gd name="T82" fmla="*/ 0 w 1608"/>
                    <a:gd name="T83" fmla="*/ 0 h 1667"/>
                    <a:gd name="T84" fmla="*/ 0 w 1608"/>
                    <a:gd name="T85" fmla="*/ 0 h 1667"/>
                    <a:gd name="T86" fmla="*/ 0 w 1608"/>
                    <a:gd name="T87" fmla="*/ 0 h 1667"/>
                    <a:gd name="T88" fmla="*/ 0 w 1608"/>
                    <a:gd name="T89" fmla="*/ 0 h 1667"/>
                    <a:gd name="T90" fmla="*/ 0 w 1608"/>
                    <a:gd name="T91" fmla="*/ 0 h 1667"/>
                    <a:gd name="T92" fmla="*/ 0 w 1608"/>
                    <a:gd name="T93" fmla="*/ 0 h 1667"/>
                    <a:gd name="T94" fmla="*/ 0 w 1608"/>
                    <a:gd name="T95" fmla="*/ 0 h 1667"/>
                    <a:gd name="T96" fmla="*/ 0 w 1608"/>
                    <a:gd name="T97" fmla="*/ 0 h 1667"/>
                    <a:gd name="T98" fmla="*/ 0 w 1608"/>
                    <a:gd name="T99" fmla="*/ 0 h 1667"/>
                    <a:gd name="T100" fmla="*/ 0 w 1608"/>
                    <a:gd name="T101" fmla="*/ 0 h 1667"/>
                    <a:gd name="T102" fmla="*/ 0 w 1608"/>
                    <a:gd name="T103" fmla="*/ 0 h 1667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1608"/>
                    <a:gd name="T157" fmla="*/ 0 h 1667"/>
                    <a:gd name="T158" fmla="*/ 1608 w 1608"/>
                    <a:gd name="T159" fmla="*/ 1667 h 1667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1608" h="1667">
                      <a:moveTo>
                        <a:pt x="0" y="252"/>
                      </a:moveTo>
                      <a:lnTo>
                        <a:pt x="37" y="219"/>
                      </a:lnTo>
                      <a:lnTo>
                        <a:pt x="75" y="189"/>
                      </a:lnTo>
                      <a:lnTo>
                        <a:pt x="115" y="161"/>
                      </a:lnTo>
                      <a:lnTo>
                        <a:pt x="155" y="135"/>
                      </a:lnTo>
                      <a:lnTo>
                        <a:pt x="197" y="111"/>
                      </a:lnTo>
                      <a:lnTo>
                        <a:pt x="240" y="91"/>
                      </a:lnTo>
                      <a:lnTo>
                        <a:pt x="283" y="72"/>
                      </a:lnTo>
                      <a:lnTo>
                        <a:pt x="326" y="55"/>
                      </a:lnTo>
                      <a:lnTo>
                        <a:pt x="370" y="40"/>
                      </a:lnTo>
                      <a:lnTo>
                        <a:pt x="415" y="28"/>
                      </a:lnTo>
                      <a:lnTo>
                        <a:pt x="461" y="18"/>
                      </a:lnTo>
                      <a:lnTo>
                        <a:pt x="506" y="11"/>
                      </a:lnTo>
                      <a:lnTo>
                        <a:pt x="552" y="5"/>
                      </a:lnTo>
                      <a:lnTo>
                        <a:pt x="598" y="2"/>
                      </a:lnTo>
                      <a:lnTo>
                        <a:pt x="645" y="0"/>
                      </a:lnTo>
                      <a:lnTo>
                        <a:pt x="692" y="1"/>
                      </a:lnTo>
                      <a:lnTo>
                        <a:pt x="738" y="4"/>
                      </a:lnTo>
                      <a:lnTo>
                        <a:pt x="783" y="9"/>
                      </a:lnTo>
                      <a:lnTo>
                        <a:pt x="829" y="17"/>
                      </a:lnTo>
                      <a:lnTo>
                        <a:pt x="874" y="27"/>
                      </a:lnTo>
                      <a:lnTo>
                        <a:pt x="919" y="39"/>
                      </a:lnTo>
                      <a:lnTo>
                        <a:pt x="964" y="52"/>
                      </a:lnTo>
                      <a:lnTo>
                        <a:pt x="1006" y="69"/>
                      </a:lnTo>
                      <a:lnTo>
                        <a:pt x="1050" y="87"/>
                      </a:lnTo>
                      <a:lnTo>
                        <a:pt x="1092" y="108"/>
                      </a:lnTo>
                      <a:lnTo>
                        <a:pt x="1133" y="130"/>
                      </a:lnTo>
                      <a:lnTo>
                        <a:pt x="1173" y="155"/>
                      </a:lnTo>
                      <a:lnTo>
                        <a:pt x="1212" y="181"/>
                      </a:lnTo>
                      <a:lnTo>
                        <a:pt x="1251" y="211"/>
                      </a:lnTo>
                      <a:lnTo>
                        <a:pt x="1287" y="242"/>
                      </a:lnTo>
                      <a:lnTo>
                        <a:pt x="1323" y="276"/>
                      </a:lnTo>
                      <a:lnTo>
                        <a:pt x="1357" y="311"/>
                      </a:lnTo>
                      <a:lnTo>
                        <a:pt x="1420" y="386"/>
                      </a:lnTo>
                      <a:lnTo>
                        <a:pt x="1473" y="466"/>
                      </a:lnTo>
                      <a:lnTo>
                        <a:pt x="1518" y="550"/>
                      </a:lnTo>
                      <a:lnTo>
                        <a:pt x="1553" y="637"/>
                      </a:lnTo>
                      <a:lnTo>
                        <a:pt x="1581" y="726"/>
                      </a:lnTo>
                      <a:lnTo>
                        <a:pt x="1598" y="817"/>
                      </a:lnTo>
                      <a:lnTo>
                        <a:pt x="1607" y="909"/>
                      </a:lnTo>
                      <a:lnTo>
                        <a:pt x="1608" y="1001"/>
                      </a:lnTo>
                      <a:lnTo>
                        <a:pt x="1600" y="1093"/>
                      </a:lnTo>
                      <a:lnTo>
                        <a:pt x="1582" y="1183"/>
                      </a:lnTo>
                      <a:lnTo>
                        <a:pt x="1557" y="1273"/>
                      </a:lnTo>
                      <a:lnTo>
                        <a:pt x="1522" y="1359"/>
                      </a:lnTo>
                      <a:lnTo>
                        <a:pt x="1479" y="1443"/>
                      </a:lnTo>
                      <a:lnTo>
                        <a:pt x="1427" y="1523"/>
                      </a:lnTo>
                      <a:lnTo>
                        <a:pt x="1367" y="1597"/>
                      </a:lnTo>
                      <a:lnTo>
                        <a:pt x="1298" y="1667"/>
                      </a:lnTo>
                      <a:lnTo>
                        <a:pt x="1248" y="1612"/>
                      </a:lnTo>
                      <a:lnTo>
                        <a:pt x="1205" y="1565"/>
                      </a:lnTo>
                      <a:lnTo>
                        <a:pt x="1167" y="1525"/>
                      </a:lnTo>
                      <a:lnTo>
                        <a:pt x="1136" y="1490"/>
                      </a:lnTo>
                      <a:lnTo>
                        <a:pt x="1107" y="1459"/>
                      </a:lnTo>
                      <a:lnTo>
                        <a:pt x="1083" y="1433"/>
                      </a:lnTo>
                      <a:lnTo>
                        <a:pt x="1060" y="1409"/>
                      </a:lnTo>
                      <a:lnTo>
                        <a:pt x="1039" y="1386"/>
                      </a:lnTo>
                      <a:lnTo>
                        <a:pt x="1018" y="1363"/>
                      </a:lnTo>
                      <a:lnTo>
                        <a:pt x="996" y="1340"/>
                      </a:lnTo>
                      <a:lnTo>
                        <a:pt x="973" y="1313"/>
                      </a:lnTo>
                      <a:lnTo>
                        <a:pt x="947" y="1286"/>
                      </a:lnTo>
                      <a:lnTo>
                        <a:pt x="917" y="1253"/>
                      </a:lnTo>
                      <a:lnTo>
                        <a:pt x="883" y="1216"/>
                      </a:lnTo>
                      <a:lnTo>
                        <a:pt x="843" y="1172"/>
                      </a:lnTo>
                      <a:lnTo>
                        <a:pt x="797" y="1122"/>
                      </a:lnTo>
                      <a:lnTo>
                        <a:pt x="826" y="1089"/>
                      </a:lnTo>
                      <a:lnTo>
                        <a:pt x="848" y="1051"/>
                      </a:lnTo>
                      <a:lnTo>
                        <a:pt x="863" y="1011"/>
                      </a:lnTo>
                      <a:lnTo>
                        <a:pt x="868" y="969"/>
                      </a:lnTo>
                      <a:lnTo>
                        <a:pt x="866" y="926"/>
                      </a:lnTo>
                      <a:lnTo>
                        <a:pt x="856" y="886"/>
                      </a:lnTo>
                      <a:lnTo>
                        <a:pt x="837" y="847"/>
                      </a:lnTo>
                      <a:lnTo>
                        <a:pt x="811" y="811"/>
                      </a:lnTo>
                      <a:lnTo>
                        <a:pt x="796" y="796"/>
                      </a:lnTo>
                      <a:lnTo>
                        <a:pt x="778" y="782"/>
                      </a:lnTo>
                      <a:lnTo>
                        <a:pt x="760" y="770"/>
                      </a:lnTo>
                      <a:lnTo>
                        <a:pt x="741" y="760"/>
                      </a:lnTo>
                      <a:lnTo>
                        <a:pt x="721" y="752"/>
                      </a:lnTo>
                      <a:lnTo>
                        <a:pt x="701" y="747"/>
                      </a:lnTo>
                      <a:lnTo>
                        <a:pt x="681" y="742"/>
                      </a:lnTo>
                      <a:lnTo>
                        <a:pt x="660" y="740"/>
                      </a:lnTo>
                      <a:lnTo>
                        <a:pt x="638" y="741"/>
                      </a:lnTo>
                      <a:lnTo>
                        <a:pt x="617" y="742"/>
                      </a:lnTo>
                      <a:lnTo>
                        <a:pt x="596" y="747"/>
                      </a:lnTo>
                      <a:lnTo>
                        <a:pt x="575" y="753"/>
                      </a:lnTo>
                      <a:lnTo>
                        <a:pt x="556" y="761"/>
                      </a:lnTo>
                      <a:lnTo>
                        <a:pt x="537" y="772"/>
                      </a:lnTo>
                      <a:lnTo>
                        <a:pt x="518" y="784"/>
                      </a:lnTo>
                      <a:lnTo>
                        <a:pt x="501" y="798"/>
                      </a:lnTo>
                      <a:lnTo>
                        <a:pt x="450" y="744"/>
                      </a:lnTo>
                      <a:lnTo>
                        <a:pt x="408" y="696"/>
                      </a:lnTo>
                      <a:lnTo>
                        <a:pt x="370" y="656"/>
                      </a:lnTo>
                      <a:lnTo>
                        <a:pt x="338" y="621"/>
                      </a:lnTo>
                      <a:lnTo>
                        <a:pt x="310" y="590"/>
                      </a:lnTo>
                      <a:lnTo>
                        <a:pt x="286" y="564"/>
                      </a:lnTo>
                      <a:lnTo>
                        <a:pt x="263" y="539"/>
                      </a:lnTo>
                      <a:lnTo>
                        <a:pt x="242" y="516"/>
                      </a:lnTo>
                      <a:lnTo>
                        <a:pt x="221" y="493"/>
                      </a:lnTo>
                      <a:lnTo>
                        <a:pt x="199" y="470"/>
                      </a:lnTo>
                      <a:lnTo>
                        <a:pt x="176" y="444"/>
                      </a:lnTo>
                      <a:lnTo>
                        <a:pt x="150" y="416"/>
                      </a:lnTo>
                      <a:lnTo>
                        <a:pt x="120" y="383"/>
                      </a:lnTo>
                      <a:lnTo>
                        <a:pt x="86" y="346"/>
                      </a:lnTo>
                      <a:lnTo>
                        <a:pt x="46" y="302"/>
                      </a:lnTo>
                      <a:lnTo>
                        <a:pt x="0" y="252"/>
                      </a:lnTo>
                      <a:close/>
                    </a:path>
                  </a:pathLst>
                </a:custGeom>
                <a:solidFill>
                  <a:srgbClr val="D8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77" name="Freeform 2364">
                  <a:extLst>
                    <a:ext uri="{FF2B5EF4-FFF2-40B4-BE49-F238E27FC236}">
                      <a16:creationId xmlns:a16="http://schemas.microsoft.com/office/drawing/2014/main" id="{426E8E74-54EE-420C-A00B-170B5EB8E1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65" y="2218"/>
                  <a:ext cx="531" cy="550"/>
                </a:xfrm>
                <a:custGeom>
                  <a:avLst/>
                  <a:gdLst>
                    <a:gd name="T0" fmla="*/ 0 w 1593"/>
                    <a:gd name="T1" fmla="*/ 0 h 1648"/>
                    <a:gd name="T2" fmla="*/ 0 w 1593"/>
                    <a:gd name="T3" fmla="*/ 0 h 1648"/>
                    <a:gd name="T4" fmla="*/ 0 w 1593"/>
                    <a:gd name="T5" fmla="*/ 0 h 1648"/>
                    <a:gd name="T6" fmla="*/ 0 w 1593"/>
                    <a:gd name="T7" fmla="*/ 0 h 1648"/>
                    <a:gd name="T8" fmla="*/ 0 w 1593"/>
                    <a:gd name="T9" fmla="*/ 0 h 1648"/>
                    <a:gd name="T10" fmla="*/ 0 w 1593"/>
                    <a:gd name="T11" fmla="*/ 0 h 1648"/>
                    <a:gd name="T12" fmla="*/ 0 w 1593"/>
                    <a:gd name="T13" fmla="*/ 0 h 1648"/>
                    <a:gd name="T14" fmla="*/ 0 w 1593"/>
                    <a:gd name="T15" fmla="*/ 0 h 1648"/>
                    <a:gd name="T16" fmla="*/ 0 w 1593"/>
                    <a:gd name="T17" fmla="*/ 0 h 1648"/>
                    <a:gd name="T18" fmla="*/ 0 w 1593"/>
                    <a:gd name="T19" fmla="*/ 0 h 1648"/>
                    <a:gd name="T20" fmla="*/ 0 w 1593"/>
                    <a:gd name="T21" fmla="*/ 0 h 1648"/>
                    <a:gd name="T22" fmla="*/ 0 w 1593"/>
                    <a:gd name="T23" fmla="*/ 0 h 1648"/>
                    <a:gd name="T24" fmla="*/ 0 w 1593"/>
                    <a:gd name="T25" fmla="*/ 0 h 1648"/>
                    <a:gd name="T26" fmla="*/ 0 w 1593"/>
                    <a:gd name="T27" fmla="*/ 0 h 1648"/>
                    <a:gd name="T28" fmla="*/ 0 w 1593"/>
                    <a:gd name="T29" fmla="*/ 0 h 1648"/>
                    <a:gd name="T30" fmla="*/ 0 w 1593"/>
                    <a:gd name="T31" fmla="*/ 0 h 1648"/>
                    <a:gd name="T32" fmla="*/ 0 w 1593"/>
                    <a:gd name="T33" fmla="*/ 0 h 1648"/>
                    <a:gd name="T34" fmla="*/ 0 w 1593"/>
                    <a:gd name="T35" fmla="*/ 0 h 1648"/>
                    <a:gd name="T36" fmla="*/ 0 w 1593"/>
                    <a:gd name="T37" fmla="*/ 0 h 1648"/>
                    <a:gd name="T38" fmla="*/ 0 w 1593"/>
                    <a:gd name="T39" fmla="*/ 0 h 1648"/>
                    <a:gd name="T40" fmla="*/ 0 w 1593"/>
                    <a:gd name="T41" fmla="*/ 0 h 1648"/>
                    <a:gd name="T42" fmla="*/ 0 w 1593"/>
                    <a:gd name="T43" fmla="*/ 0 h 1648"/>
                    <a:gd name="T44" fmla="*/ 0 w 1593"/>
                    <a:gd name="T45" fmla="*/ 0 h 1648"/>
                    <a:gd name="T46" fmla="*/ 0 w 1593"/>
                    <a:gd name="T47" fmla="*/ 0 h 1648"/>
                    <a:gd name="T48" fmla="*/ 0 w 1593"/>
                    <a:gd name="T49" fmla="*/ 0 h 1648"/>
                    <a:gd name="T50" fmla="*/ 0 w 1593"/>
                    <a:gd name="T51" fmla="*/ 0 h 1648"/>
                    <a:gd name="T52" fmla="*/ 0 w 1593"/>
                    <a:gd name="T53" fmla="*/ 0 h 1648"/>
                    <a:gd name="T54" fmla="*/ 0 w 1593"/>
                    <a:gd name="T55" fmla="*/ 0 h 1648"/>
                    <a:gd name="T56" fmla="*/ 0 w 1593"/>
                    <a:gd name="T57" fmla="*/ 0 h 1648"/>
                    <a:gd name="T58" fmla="*/ 0 w 1593"/>
                    <a:gd name="T59" fmla="*/ 0 h 1648"/>
                    <a:gd name="T60" fmla="*/ 0 w 1593"/>
                    <a:gd name="T61" fmla="*/ 0 h 1648"/>
                    <a:gd name="T62" fmla="*/ 0 w 1593"/>
                    <a:gd name="T63" fmla="*/ 0 h 1648"/>
                    <a:gd name="T64" fmla="*/ 0 w 1593"/>
                    <a:gd name="T65" fmla="*/ 0 h 1648"/>
                    <a:gd name="T66" fmla="*/ 0 w 1593"/>
                    <a:gd name="T67" fmla="*/ 0 h 1648"/>
                    <a:gd name="T68" fmla="*/ 0 w 1593"/>
                    <a:gd name="T69" fmla="*/ 0 h 1648"/>
                    <a:gd name="T70" fmla="*/ 0 w 1593"/>
                    <a:gd name="T71" fmla="*/ 0 h 1648"/>
                    <a:gd name="T72" fmla="*/ 0 w 1593"/>
                    <a:gd name="T73" fmla="*/ 0 h 1648"/>
                    <a:gd name="T74" fmla="*/ 0 w 1593"/>
                    <a:gd name="T75" fmla="*/ 0 h 1648"/>
                    <a:gd name="T76" fmla="*/ 0 w 1593"/>
                    <a:gd name="T77" fmla="*/ 0 h 1648"/>
                    <a:gd name="T78" fmla="*/ 0 w 1593"/>
                    <a:gd name="T79" fmla="*/ 0 h 1648"/>
                    <a:gd name="T80" fmla="*/ 0 w 1593"/>
                    <a:gd name="T81" fmla="*/ 0 h 1648"/>
                    <a:gd name="T82" fmla="*/ 0 w 1593"/>
                    <a:gd name="T83" fmla="*/ 0 h 1648"/>
                    <a:gd name="T84" fmla="*/ 0 w 1593"/>
                    <a:gd name="T85" fmla="*/ 0 h 1648"/>
                    <a:gd name="T86" fmla="*/ 0 w 1593"/>
                    <a:gd name="T87" fmla="*/ 0 h 1648"/>
                    <a:gd name="T88" fmla="*/ 0 w 1593"/>
                    <a:gd name="T89" fmla="*/ 0 h 1648"/>
                    <a:gd name="T90" fmla="*/ 0 w 1593"/>
                    <a:gd name="T91" fmla="*/ 0 h 1648"/>
                    <a:gd name="T92" fmla="*/ 0 w 1593"/>
                    <a:gd name="T93" fmla="*/ 0 h 1648"/>
                    <a:gd name="T94" fmla="*/ 0 w 1593"/>
                    <a:gd name="T95" fmla="*/ 0 h 1648"/>
                    <a:gd name="T96" fmla="*/ 0 w 1593"/>
                    <a:gd name="T97" fmla="*/ 0 h 1648"/>
                    <a:gd name="T98" fmla="*/ 0 w 1593"/>
                    <a:gd name="T99" fmla="*/ 0 h 1648"/>
                    <a:gd name="T100" fmla="*/ 0 w 1593"/>
                    <a:gd name="T101" fmla="*/ 0 h 1648"/>
                    <a:gd name="T102" fmla="*/ 0 w 1593"/>
                    <a:gd name="T103" fmla="*/ 0 h 1648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1593"/>
                    <a:gd name="T157" fmla="*/ 0 h 1648"/>
                    <a:gd name="T158" fmla="*/ 1593 w 1593"/>
                    <a:gd name="T159" fmla="*/ 1648 h 1648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1593" h="1648">
                      <a:moveTo>
                        <a:pt x="0" y="248"/>
                      </a:moveTo>
                      <a:lnTo>
                        <a:pt x="38" y="216"/>
                      </a:lnTo>
                      <a:lnTo>
                        <a:pt x="75" y="187"/>
                      </a:lnTo>
                      <a:lnTo>
                        <a:pt x="114" y="158"/>
                      </a:lnTo>
                      <a:lnTo>
                        <a:pt x="155" y="133"/>
                      </a:lnTo>
                      <a:lnTo>
                        <a:pt x="195" y="110"/>
                      </a:lnTo>
                      <a:lnTo>
                        <a:pt x="238" y="89"/>
                      </a:lnTo>
                      <a:lnTo>
                        <a:pt x="280" y="71"/>
                      </a:lnTo>
                      <a:lnTo>
                        <a:pt x="324" y="54"/>
                      </a:lnTo>
                      <a:lnTo>
                        <a:pt x="368" y="40"/>
                      </a:lnTo>
                      <a:lnTo>
                        <a:pt x="413" y="27"/>
                      </a:lnTo>
                      <a:lnTo>
                        <a:pt x="458" y="17"/>
                      </a:lnTo>
                      <a:lnTo>
                        <a:pt x="503" y="9"/>
                      </a:lnTo>
                      <a:lnTo>
                        <a:pt x="547" y="4"/>
                      </a:lnTo>
                      <a:lnTo>
                        <a:pt x="594" y="1"/>
                      </a:lnTo>
                      <a:lnTo>
                        <a:pt x="638" y="0"/>
                      </a:lnTo>
                      <a:lnTo>
                        <a:pt x="685" y="1"/>
                      </a:lnTo>
                      <a:lnTo>
                        <a:pt x="731" y="4"/>
                      </a:lnTo>
                      <a:lnTo>
                        <a:pt x="776" y="8"/>
                      </a:lnTo>
                      <a:lnTo>
                        <a:pt x="821" y="16"/>
                      </a:lnTo>
                      <a:lnTo>
                        <a:pt x="865" y="26"/>
                      </a:lnTo>
                      <a:lnTo>
                        <a:pt x="909" y="37"/>
                      </a:lnTo>
                      <a:lnTo>
                        <a:pt x="953" y="51"/>
                      </a:lnTo>
                      <a:lnTo>
                        <a:pt x="997" y="67"/>
                      </a:lnTo>
                      <a:lnTo>
                        <a:pt x="1039" y="85"/>
                      </a:lnTo>
                      <a:lnTo>
                        <a:pt x="1080" y="106"/>
                      </a:lnTo>
                      <a:lnTo>
                        <a:pt x="1122" y="128"/>
                      </a:lnTo>
                      <a:lnTo>
                        <a:pt x="1162" y="152"/>
                      </a:lnTo>
                      <a:lnTo>
                        <a:pt x="1200" y="179"/>
                      </a:lnTo>
                      <a:lnTo>
                        <a:pt x="1238" y="208"/>
                      </a:lnTo>
                      <a:lnTo>
                        <a:pt x="1275" y="238"/>
                      </a:lnTo>
                      <a:lnTo>
                        <a:pt x="1310" y="271"/>
                      </a:lnTo>
                      <a:lnTo>
                        <a:pt x="1344" y="306"/>
                      </a:lnTo>
                      <a:lnTo>
                        <a:pt x="1406" y="381"/>
                      </a:lnTo>
                      <a:lnTo>
                        <a:pt x="1459" y="460"/>
                      </a:lnTo>
                      <a:lnTo>
                        <a:pt x="1503" y="543"/>
                      </a:lnTo>
                      <a:lnTo>
                        <a:pt x="1538" y="628"/>
                      </a:lnTo>
                      <a:lnTo>
                        <a:pt x="1565" y="717"/>
                      </a:lnTo>
                      <a:lnTo>
                        <a:pt x="1583" y="807"/>
                      </a:lnTo>
                      <a:lnTo>
                        <a:pt x="1591" y="898"/>
                      </a:lnTo>
                      <a:lnTo>
                        <a:pt x="1593" y="989"/>
                      </a:lnTo>
                      <a:lnTo>
                        <a:pt x="1584" y="1080"/>
                      </a:lnTo>
                      <a:lnTo>
                        <a:pt x="1566" y="1170"/>
                      </a:lnTo>
                      <a:lnTo>
                        <a:pt x="1541" y="1258"/>
                      </a:lnTo>
                      <a:lnTo>
                        <a:pt x="1507" y="1344"/>
                      </a:lnTo>
                      <a:lnTo>
                        <a:pt x="1464" y="1426"/>
                      </a:lnTo>
                      <a:lnTo>
                        <a:pt x="1413" y="1505"/>
                      </a:lnTo>
                      <a:lnTo>
                        <a:pt x="1352" y="1579"/>
                      </a:lnTo>
                      <a:lnTo>
                        <a:pt x="1284" y="1648"/>
                      </a:lnTo>
                      <a:lnTo>
                        <a:pt x="1233" y="1593"/>
                      </a:lnTo>
                      <a:lnTo>
                        <a:pt x="1188" y="1543"/>
                      </a:lnTo>
                      <a:lnTo>
                        <a:pt x="1151" y="1503"/>
                      </a:lnTo>
                      <a:lnTo>
                        <a:pt x="1118" y="1467"/>
                      </a:lnTo>
                      <a:lnTo>
                        <a:pt x="1089" y="1436"/>
                      </a:lnTo>
                      <a:lnTo>
                        <a:pt x="1064" y="1409"/>
                      </a:lnTo>
                      <a:lnTo>
                        <a:pt x="1042" y="1384"/>
                      </a:lnTo>
                      <a:lnTo>
                        <a:pt x="1021" y="1361"/>
                      </a:lnTo>
                      <a:lnTo>
                        <a:pt x="1000" y="1340"/>
                      </a:lnTo>
                      <a:lnTo>
                        <a:pt x="980" y="1316"/>
                      </a:lnTo>
                      <a:lnTo>
                        <a:pt x="957" y="1292"/>
                      </a:lnTo>
                      <a:lnTo>
                        <a:pt x="932" y="1265"/>
                      </a:lnTo>
                      <a:lnTo>
                        <a:pt x="904" y="1234"/>
                      </a:lnTo>
                      <a:lnTo>
                        <a:pt x="872" y="1199"/>
                      </a:lnTo>
                      <a:lnTo>
                        <a:pt x="834" y="1159"/>
                      </a:lnTo>
                      <a:lnTo>
                        <a:pt x="790" y="1111"/>
                      </a:lnTo>
                      <a:lnTo>
                        <a:pt x="819" y="1078"/>
                      </a:lnTo>
                      <a:lnTo>
                        <a:pt x="841" y="1040"/>
                      </a:lnTo>
                      <a:lnTo>
                        <a:pt x="856" y="1000"/>
                      </a:lnTo>
                      <a:lnTo>
                        <a:pt x="861" y="958"/>
                      </a:lnTo>
                      <a:lnTo>
                        <a:pt x="859" y="915"/>
                      </a:lnTo>
                      <a:lnTo>
                        <a:pt x="849" y="875"/>
                      </a:lnTo>
                      <a:lnTo>
                        <a:pt x="830" y="836"/>
                      </a:lnTo>
                      <a:lnTo>
                        <a:pt x="804" y="800"/>
                      </a:lnTo>
                      <a:lnTo>
                        <a:pt x="789" y="785"/>
                      </a:lnTo>
                      <a:lnTo>
                        <a:pt x="771" y="771"/>
                      </a:lnTo>
                      <a:lnTo>
                        <a:pt x="753" y="759"/>
                      </a:lnTo>
                      <a:lnTo>
                        <a:pt x="734" y="749"/>
                      </a:lnTo>
                      <a:lnTo>
                        <a:pt x="714" y="741"/>
                      </a:lnTo>
                      <a:lnTo>
                        <a:pt x="694" y="736"/>
                      </a:lnTo>
                      <a:lnTo>
                        <a:pt x="674" y="731"/>
                      </a:lnTo>
                      <a:lnTo>
                        <a:pt x="653" y="729"/>
                      </a:lnTo>
                      <a:lnTo>
                        <a:pt x="631" y="730"/>
                      </a:lnTo>
                      <a:lnTo>
                        <a:pt x="610" y="731"/>
                      </a:lnTo>
                      <a:lnTo>
                        <a:pt x="589" y="736"/>
                      </a:lnTo>
                      <a:lnTo>
                        <a:pt x="568" y="742"/>
                      </a:lnTo>
                      <a:lnTo>
                        <a:pt x="549" y="750"/>
                      </a:lnTo>
                      <a:lnTo>
                        <a:pt x="530" y="761"/>
                      </a:lnTo>
                      <a:lnTo>
                        <a:pt x="511" y="773"/>
                      </a:lnTo>
                      <a:lnTo>
                        <a:pt x="494" y="787"/>
                      </a:lnTo>
                      <a:lnTo>
                        <a:pt x="442" y="731"/>
                      </a:lnTo>
                      <a:lnTo>
                        <a:pt x="398" y="682"/>
                      </a:lnTo>
                      <a:lnTo>
                        <a:pt x="360" y="642"/>
                      </a:lnTo>
                      <a:lnTo>
                        <a:pt x="327" y="605"/>
                      </a:lnTo>
                      <a:lnTo>
                        <a:pt x="299" y="575"/>
                      </a:lnTo>
                      <a:lnTo>
                        <a:pt x="274" y="547"/>
                      </a:lnTo>
                      <a:lnTo>
                        <a:pt x="251" y="522"/>
                      </a:lnTo>
                      <a:lnTo>
                        <a:pt x="231" y="499"/>
                      </a:lnTo>
                      <a:lnTo>
                        <a:pt x="210" y="477"/>
                      </a:lnTo>
                      <a:lnTo>
                        <a:pt x="189" y="454"/>
                      </a:lnTo>
                      <a:lnTo>
                        <a:pt x="167" y="430"/>
                      </a:lnTo>
                      <a:lnTo>
                        <a:pt x="142" y="403"/>
                      </a:lnTo>
                      <a:lnTo>
                        <a:pt x="114" y="372"/>
                      </a:lnTo>
                      <a:lnTo>
                        <a:pt x="81" y="337"/>
                      </a:lnTo>
                      <a:lnTo>
                        <a:pt x="44" y="296"/>
                      </a:lnTo>
                      <a:lnTo>
                        <a:pt x="0" y="248"/>
                      </a:lnTo>
                      <a:close/>
                    </a:path>
                  </a:pathLst>
                </a:custGeom>
                <a:solidFill>
                  <a:srgbClr val="DD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78" name="Freeform 2365">
                  <a:extLst>
                    <a:ext uri="{FF2B5EF4-FFF2-40B4-BE49-F238E27FC236}">
                      <a16:creationId xmlns:a16="http://schemas.microsoft.com/office/drawing/2014/main" id="{91DFF58A-BB59-43A4-AD2A-AE6D52BEF7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68" y="2222"/>
                  <a:ext cx="524" cy="543"/>
                </a:xfrm>
                <a:custGeom>
                  <a:avLst/>
                  <a:gdLst>
                    <a:gd name="T0" fmla="*/ 0 w 1572"/>
                    <a:gd name="T1" fmla="*/ 0 h 1631"/>
                    <a:gd name="T2" fmla="*/ 0 w 1572"/>
                    <a:gd name="T3" fmla="*/ 0 h 1631"/>
                    <a:gd name="T4" fmla="*/ 0 w 1572"/>
                    <a:gd name="T5" fmla="*/ 0 h 1631"/>
                    <a:gd name="T6" fmla="*/ 0 w 1572"/>
                    <a:gd name="T7" fmla="*/ 0 h 1631"/>
                    <a:gd name="T8" fmla="*/ 0 w 1572"/>
                    <a:gd name="T9" fmla="*/ 0 h 1631"/>
                    <a:gd name="T10" fmla="*/ 0 w 1572"/>
                    <a:gd name="T11" fmla="*/ 0 h 1631"/>
                    <a:gd name="T12" fmla="*/ 0 w 1572"/>
                    <a:gd name="T13" fmla="*/ 0 h 1631"/>
                    <a:gd name="T14" fmla="*/ 0 w 1572"/>
                    <a:gd name="T15" fmla="*/ 0 h 1631"/>
                    <a:gd name="T16" fmla="*/ 0 w 1572"/>
                    <a:gd name="T17" fmla="*/ 0 h 1631"/>
                    <a:gd name="T18" fmla="*/ 0 w 1572"/>
                    <a:gd name="T19" fmla="*/ 0 h 1631"/>
                    <a:gd name="T20" fmla="*/ 0 w 1572"/>
                    <a:gd name="T21" fmla="*/ 0 h 1631"/>
                    <a:gd name="T22" fmla="*/ 0 w 1572"/>
                    <a:gd name="T23" fmla="*/ 0 h 1631"/>
                    <a:gd name="T24" fmla="*/ 0 w 1572"/>
                    <a:gd name="T25" fmla="*/ 0 h 1631"/>
                    <a:gd name="T26" fmla="*/ 0 w 1572"/>
                    <a:gd name="T27" fmla="*/ 0 h 1631"/>
                    <a:gd name="T28" fmla="*/ 0 w 1572"/>
                    <a:gd name="T29" fmla="*/ 0 h 1631"/>
                    <a:gd name="T30" fmla="*/ 0 w 1572"/>
                    <a:gd name="T31" fmla="*/ 0 h 1631"/>
                    <a:gd name="T32" fmla="*/ 0 w 1572"/>
                    <a:gd name="T33" fmla="*/ 0 h 1631"/>
                    <a:gd name="T34" fmla="*/ 0 w 1572"/>
                    <a:gd name="T35" fmla="*/ 0 h 1631"/>
                    <a:gd name="T36" fmla="*/ 0 w 1572"/>
                    <a:gd name="T37" fmla="*/ 0 h 1631"/>
                    <a:gd name="T38" fmla="*/ 0 w 1572"/>
                    <a:gd name="T39" fmla="*/ 0 h 1631"/>
                    <a:gd name="T40" fmla="*/ 0 w 1572"/>
                    <a:gd name="T41" fmla="*/ 0 h 1631"/>
                    <a:gd name="T42" fmla="*/ 0 w 1572"/>
                    <a:gd name="T43" fmla="*/ 0 h 1631"/>
                    <a:gd name="T44" fmla="*/ 0 w 1572"/>
                    <a:gd name="T45" fmla="*/ 0 h 1631"/>
                    <a:gd name="T46" fmla="*/ 0 w 1572"/>
                    <a:gd name="T47" fmla="*/ 0 h 1631"/>
                    <a:gd name="T48" fmla="*/ 0 w 1572"/>
                    <a:gd name="T49" fmla="*/ 0 h 1631"/>
                    <a:gd name="T50" fmla="*/ 0 w 1572"/>
                    <a:gd name="T51" fmla="*/ 0 h 1631"/>
                    <a:gd name="T52" fmla="*/ 0 w 1572"/>
                    <a:gd name="T53" fmla="*/ 0 h 1631"/>
                    <a:gd name="T54" fmla="*/ 0 w 1572"/>
                    <a:gd name="T55" fmla="*/ 0 h 1631"/>
                    <a:gd name="T56" fmla="*/ 0 w 1572"/>
                    <a:gd name="T57" fmla="*/ 0 h 1631"/>
                    <a:gd name="T58" fmla="*/ 0 w 1572"/>
                    <a:gd name="T59" fmla="*/ 0 h 1631"/>
                    <a:gd name="T60" fmla="*/ 0 w 1572"/>
                    <a:gd name="T61" fmla="*/ 0 h 1631"/>
                    <a:gd name="T62" fmla="*/ 0 w 1572"/>
                    <a:gd name="T63" fmla="*/ 0 h 1631"/>
                    <a:gd name="T64" fmla="*/ 0 w 1572"/>
                    <a:gd name="T65" fmla="*/ 0 h 1631"/>
                    <a:gd name="T66" fmla="*/ 0 w 1572"/>
                    <a:gd name="T67" fmla="*/ 0 h 1631"/>
                    <a:gd name="T68" fmla="*/ 0 w 1572"/>
                    <a:gd name="T69" fmla="*/ 0 h 1631"/>
                    <a:gd name="T70" fmla="*/ 0 w 1572"/>
                    <a:gd name="T71" fmla="*/ 0 h 1631"/>
                    <a:gd name="T72" fmla="*/ 0 w 1572"/>
                    <a:gd name="T73" fmla="*/ 0 h 1631"/>
                    <a:gd name="T74" fmla="*/ 0 w 1572"/>
                    <a:gd name="T75" fmla="*/ 0 h 1631"/>
                    <a:gd name="T76" fmla="*/ 0 w 1572"/>
                    <a:gd name="T77" fmla="*/ 0 h 1631"/>
                    <a:gd name="T78" fmla="*/ 0 w 1572"/>
                    <a:gd name="T79" fmla="*/ 0 h 1631"/>
                    <a:gd name="T80" fmla="*/ 0 w 1572"/>
                    <a:gd name="T81" fmla="*/ 0 h 1631"/>
                    <a:gd name="T82" fmla="*/ 0 w 1572"/>
                    <a:gd name="T83" fmla="*/ 0 h 1631"/>
                    <a:gd name="T84" fmla="*/ 0 w 1572"/>
                    <a:gd name="T85" fmla="*/ 0 h 1631"/>
                    <a:gd name="T86" fmla="*/ 0 w 1572"/>
                    <a:gd name="T87" fmla="*/ 0 h 1631"/>
                    <a:gd name="T88" fmla="*/ 0 w 1572"/>
                    <a:gd name="T89" fmla="*/ 0 h 1631"/>
                    <a:gd name="T90" fmla="*/ 0 w 1572"/>
                    <a:gd name="T91" fmla="*/ 0 h 1631"/>
                    <a:gd name="T92" fmla="*/ 0 w 1572"/>
                    <a:gd name="T93" fmla="*/ 0 h 1631"/>
                    <a:gd name="T94" fmla="*/ 0 w 1572"/>
                    <a:gd name="T95" fmla="*/ 0 h 1631"/>
                    <a:gd name="T96" fmla="*/ 0 w 1572"/>
                    <a:gd name="T97" fmla="*/ 0 h 1631"/>
                    <a:gd name="T98" fmla="*/ 0 w 1572"/>
                    <a:gd name="T99" fmla="*/ 0 h 1631"/>
                    <a:gd name="T100" fmla="*/ 0 w 1572"/>
                    <a:gd name="T101" fmla="*/ 0 h 1631"/>
                    <a:gd name="T102" fmla="*/ 0 w 1572"/>
                    <a:gd name="T103" fmla="*/ 0 h 1631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1572"/>
                    <a:gd name="T157" fmla="*/ 0 h 1631"/>
                    <a:gd name="T158" fmla="*/ 1572 w 1572"/>
                    <a:gd name="T159" fmla="*/ 1631 h 1631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1572" h="1631">
                      <a:moveTo>
                        <a:pt x="0" y="246"/>
                      </a:moveTo>
                      <a:lnTo>
                        <a:pt x="36" y="214"/>
                      </a:lnTo>
                      <a:lnTo>
                        <a:pt x="73" y="185"/>
                      </a:lnTo>
                      <a:lnTo>
                        <a:pt x="113" y="157"/>
                      </a:lnTo>
                      <a:lnTo>
                        <a:pt x="152" y="132"/>
                      </a:lnTo>
                      <a:lnTo>
                        <a:pt x="193" y="110"/>
                      </a:lnTo>
                      <a:lnTo>
                        <a:pt x="235" y="89"/>
                      </a:lnTo>
                      <a:lnTo>
                        <a:pt x="276" y="71"/>
                      </a:lnTo>
                      <a:lnTo>
                        <a:pt x="319" y="54"/>
                      </a:lnTo>
                      <a:lnTo>
                        <a:pt x="363" y="40"/>
                      </a:lnTo>
                      <a:lnTo>
                        <a:pt x="407" y="28"/>
                      </a:lnTo>
                      <a:lnTo>
                        <a:pt x="451" y="18"/>
                      </a:lnTo>
                      <a:lnTo>
                        <a:pt x="496" y="10"/>
                      </a:lnTo>
                      <a:lnTo>
                        <a:pt x="540" y="5"/>
                      </a:lnTo>
                      <a:lnTo>
                        <a:pt x="585" y="2"/>
                      </a:lnTo>
                      <a:lnTo>
                        <a:pt x="631" y="0"/>
                      </a:lnTo>
                      <a:lnTo>
                        <a:pt x="676" y="2"/>
                      </a:lnTo>
                      <a:lnTo>
                        <a:pt x="721" y="5"/>
                      </a:lnTo>
                      <a:lnTo>
                        <a:pt x="766" y="9"/>
                      </a:lnTo>
                      <a:lnTo>
                        <a:pt x="810" y="17"/>
                      </a:lnTo>
                      <a:lnTo>
                        <a:pt x="855" y="27"/>
                      </a:lnTo>
                      <a:lnTo>
                        <a:pt x="899" y="38"/>
                      </a:lnTo>
                      <a:lnTo>
                        <a:pt x="942" y="52"/>
                      </a:lnTo>
                      <a:lnTo>
                        <a:pt x="985" y="67"/>
                      </a:lnTo>
                      <a:lnTo>
                        <a:pt x="1027" y="85"/>
                      </a:lnTo>
                      <a:lnTo>
                        <a:pt x="1068" y="106"/>
                      </a:lnTo>
                      <a:lnTo>
                        <a:pt x="1109" y="128"/>
                      </a:lnTo>
                      <a:lnTo>
                        <a:pt x="1148" y="152"/>
                      </a:lnTo>
                      <a:lnTo>
                        <a:pt x="1186" y="178"/>
                      </a:lnTo>
                      <a:lnTo>
                        <a:pt x="1224" y="206"/>
                      </a:lnTo>
                      <a:lnTo>
                        <a:pt x="1260" y="237"/>
                      </a:lnTo>
                      <a:lnTo>
                        <a:pt x="1295" y="269"/>
                      </a:lnTo>
                      <a:lnTo>
                        <a:pt x="1328" y="304"/>
                      </a:lnTo>
                      <a:lnTo>
                        <a:pt x="1389" y="377"/>
                      </a:lnTo>
                      <a:lnTo>
                        <a:pt x="1441" y="456"/>
                      </a:lnTo>
                      <a:lnTo>
                        <a:pt x="1485" y="537"/>
                      </a:lnTo>
                      <a:lnTo>
                        <a:pt x="1520" y="623"/>
                      </a:lnTo>
                      <a:lnTo>
                        <a:pt x="1546" y="709"/>
                      </a:lnTo>
                      <a:lnTo>
                        <a:pt x="1564" y="799"/>
                      </a:lnTo>
                      <a:lnTo>
                        <a:pt x="1572" y="889"/>
                      </a:lnTo>
                      <a:lnTo>
                        <a:pt x="1572" y="979"/>
                      </a:lnTo>
                      <a:lnTo>
                        <a:pt x="1565" y="1069"/>
                      </a:lnTo>
                      <a:lnTo>
                        <a:pt x="1548" y="1157"/>
                      </a:lnTo>
                      <a:lnTo>
                        <a:pt x="1523" y="1245"/>
                      </a:lnTo>
                      <a:lnTo>
                        <a:pt x="1489" y="1330"/>
                      </a:lnTo>
                      <a:lnTo>
                        <a:pt x="1446" y="1412"/>
                      </a:lnTo>
                      <a:lnTo>
                        <a:pt x="1396" y="1489"/>
                      </a:lnTo>
                      <a:lnTo>
                        <a:pt x="1337" y="1563"/>
                      </a:lnTo>
                      <a:lnTo>
                        <a:pt x="1270" y="1631"/>
                      </a:lnTo>
                      <a:lnTo>
                        <a:pt x="1217" y="1573"/>
                      </a:lnTo>
                      <a:lnTo>
                        <a:pt x="1171" y="1523"/>
                      </a:lnTo>
                      <a:lnTo>
                        <a:pt x="1133" y="1481"/>
                      </a:lnTo>
                      <a:lnTo>
                        <a:pt x="1099" y="1445"/>
                      </a:lnTo>
                      <a:lnTo>
                        <a:pt x="1070" y="1413"/>
                      </a:lnTo>
                      <a:lnTo>
                        <a:pt x="1045" y="1385"/>
                      </a:lnTo>
                      <a:lnTo>
                        <a:pt x="1022" y="1361"/>
                      </a:lnTo>
                      <a:lnTo>
                        <a:pt x="1002" y="1338"/>
                      </a:lnTo>
                      <a:lnTo>
                        <a:pt x="981" y="1316"/>
                      </a:lnTo>
                      <a:lnTo>
                        <a:pt x="962" y="1294"/>
                      </a:lnTo>
                      <a:lnTo>
                        <a:pt x="940" y="1271"/>
                      </a:lnTo>
                      <a:lnTo>
                        <a:pt x="917" y="1246"/>
                      </a:lnTo>
                      <a:lnTo>
                        <a:pt x="890" y="1217"/>
                      </a:lnTo>
                      <a:lnTo>
                        <a:pt x="860" y="1184"/>
                      </a:lnTo>
                      <a:lnTo>
                        <a:pt x="824" y="1145"/>
                      </a:lnTo>
                      <a:lnTo>
                        <a:pt x="783" y="1101"/>
                      </a:lnTo>
                      <a:lnTo>
                        <a:pt x="812" y="1068"/>
                      </a:lnTo>
                      <a:lnTo>
                        <a:pt x="834" y="1030"/>
                      </a:lnTo>
                      <a:lnTo>
                        <a:pt x="849" y="990"/>
                      </a:lnTo>
                      <a:lnTo>
                        <a:pt x="854" y="948"/>
                      </a:lnTo>
                      <a:lnTo>
                        <a:pt x="852" y="905"/>
                      </a:lnTo>
                      <a:lnTo>
                        <a:pt x="842" y="865"/>
                      </a:lnTo>
                      <a:lnTo>
                        <a:pt x="823" y="826"/>
                      </a:lnTo>
                      <a:lnTo>
                        <a:pt x="797" y="790"/>
                      </a:lnTo>
                      <a:lnTo>
                        <a:pt x="782" y="775"/>
                      </a:lnTo>
                      <a:lnTo>
                        <a:pt x="764" y="761"/>
                      </a:lnTo>
                      <a:lnTo>
                        <a:pt x="746" y="749"/>
                      </a:lnTo>
                      <a:lnTo>
                        <a:pt x="727" y="739"/>
                      </a:lnTo>
                      <a:lnTo>
                        <a:pt x="707" y="731"/>
                      </a:lnTo>
                      <a:lnTo>
                        <a:pt x="687" y="726"/>
                      </a:lnTo>
                      <a:lnTo>
                        <a:pt x="667" y="721"/>
                      </a:lnTo>
                      <a:lnTo>
                        <a:pt x="646" y="719"/>
                      </a:lnTo>
                      <a:lnTo>
                        <a:pt x="624" y="720"/>
                      </a:lnTo>
                      <a:lnTo>
                        <a:pt x="603" y="721"/>
                      </a:lnTo>
                      <a:lnTo>
                        <a:pt x="582" y="726"/>
                      </a:lnTo>
                      <a:lnTo>
                        <a:pt x="561" y="732"/>
                      </a:lnTo>
                      <a:lnTo>
                        <a:pt x="542" y="740"/>
                      </a:lnTo>
                      <a:lnTo>
                        <a:pt x="523" y="751"/>
                      </a:lnTo>
                      <a:lnTo>
                        <a:pt x="504" y="763"/>
                      </a:lnTo>
                      <a:lnTo>
                        <a:pt x="487" y="777"/>
                      </a:lnTo>
                      <a:lnTo>
                        <a:pt x="434" y="719"/>
                      </a:lnTo>
                      <a:lnTo>
                        <a:pt x="388" y="670"/>
                      </a:lnTo>
                      <a:lnTo>
                        <a:pt x="350" y="627"/>
                      </a:lnTo>
                      <a:lnTo>
                        <a:pt x="316" y="591"/>
                      </a:lnTo>
                      <a:lnTo>
                        <a:pt x="287" y="559"/>
                      </a:lnTo>
                      <a:lnTo>
                        <a:pt x="262" y="532"/>
                      </a:lnTo>
                      <a:lnTo>
                        <a:pt x="239" y="507"/>
                      </a:lnTo>
                      <a:lnTo>
                        <a:pt x="218" y="484"/>
                      </a:lnTo>
                      <a:lnTo>
                        <a:pt x="198" y="462"/>
                      </a:lnTo>
                      <a:lnTo>
                        <a:pt x="177" y="440"/>
                      </a:lnTo>
                      <a:lnTo>
                        <a:pt x="157" y="417"/>
                      </a:lnTo>
                      <a:lnTo>
                        <a:pt x="134" y="392"/>
                      </a:lnTo>
                      <a:lnTo>
                        <a:pt x="106" y="362"/>
                      </a:lnTo>
                      <a:lnTo>
                        <a:pt x="77" y="329"/>
                      </a:lnTo>
                      <a:lnTo>
                        <a:pt x="42" y="291"/>
                      </a:lnTo>
                      <a:lnTo>
                        <a:pt x="0" y="246"/>
                      </a:lnTo>
                      <a:close/>
                    </a:path>
                  </a:pathLst>
                </a:custGeom>
                <a:solidFill>
                  <a:srgbClr val="E2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79" name="Freeform 2366">
                  <a:extLst>
                    <a:ext uri="{FF2B5EF4-FFF2-40B4-BE49-F238E27FC236}">
                      <a16:creationId xmlns:a16="http://schemas.microsoft.com/office/drawing/2014/main" id="{CB921E28-68DA-4ECC-84C7-CE2ED424C5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0" y="2225"/>
                  <a:ext cx="519" cy="538"/>
                </a:xfrm>
                <a:custGeom>
                  <a:avLst/>
                  <a:gdLst>
                    <a:gd name="T0" fmla="*/ 0 w 1558"/>
                    <a:gd name="T1" fmla="*/ 0 h 1613"/>
                    <a:gd name="T2" fmla="*/ 0 w 1558"/>
                    <a:gd name="T3" fmla="*/ 0 h 1613"/>
                    <a:gd name="T4" fmla="*/ 0 w 1558"/>
                    <a:gd name="T5" fmla="*/ 0 h 1613"/>
                    <a:gd name="T6" fmla="*/ 0 w 1558"/>
                    <a:gd name="T7" fmla="*/ 0 h 1613"/>
                    <a:gd name="T8" fmla="*/ 0 w 1558"/>
                    <a:gd name="T9" fmla="*/ 0 h 1613"/>
                    <a:gd name="T10" fmla="*/ 0 w 1558"/>
                    <a:gd name="T11" fmla="*/ 0 h 1613"/>
                    <a:gd name="T12" fmla="*/ 0 w 1558"/>
                    <a:gd name="T13" fmla="*/ 0 h 1613"/>
                    <a:gd name="T14" fmla="*/ 0 w 1558"/>
                    <a:gd name="T15" fmla="*/ 0 h 1613"/>
                    <a:gd name="T16" fmla="*/ 0 w 1558"/>
                    <a:gd name="T17" fmla="*/ 0 h 1613"/>
                    <a:gd name="T18" fmla="*/ 0 w 1558"/>
                    <a:gd name="T19" fmla="*/ 0 h 1613"/>
                    <a:gd name="T20" fmla="*/ 0 w 1558"/>
                    <a:gd name="T21" fmla="*/ 0 h 1613"/>
                    <a:gd name="T22" fmla="*/ 0 w 1558"/>
                    <a:gd name="T23" fmla="*/ 0 h 1613"/>
                    <a:gd name="T24" fmla="*/ 0 w 1558"/>
                    <a:gd name="T25" fmla="*/ 0 h 1613"/>
                    <a:gd name="T26" fmla="*/ 0 w 1558"/>
                    <a:gd name="T27" fmla="*/ 0 h 1613"/>
                    <a:gd name="T28" fmla="*/ 0 w 1558"/>
                    <a:gd name="T29" fmla="*/ 0 h 1613"/>
                    <a:gd name="T30" fmla="*/ 0 w 1558"/>
                    <a:gd name="T31" fmla="*/ 0 h 1613"/>
                    <a:gd name="T32" fmla="*/ 0 w 1558"/>
                    <a:gd name="T33" fmla="*/ 0 h 1613"/>
                    <a:gd name="T34" fmla="*/ 0 w 1558"/>
                    <a:gd name="T35" fmla="*/ 0 h 1613"/>
                    <a:gd name="T36" fmla="*/ 0 w 1558"/>
                    <a:gd name="T37" fmla="*/ 0 h 1613"/>
                    <a:gd name="T38" fmla="*/ 0 w 1558"/>
                    <a:gd name="T39" fmla="*/ 0 h 1613"/>
                    <a:gd name="T40" fmla="*/ 0 w 1558"/>
                    <a:gd name="T41" fmla="*/ 0 h 1613"/>
                    <a:gd name="T42" fmla="*/ 0 w 1558"/>
                    <a:gd name="T43" fmla="*/ 0 h 1613"/>
                    <a:gd name="T44" fmla="*/ 0 w 1558"/>
                    <a:gd name="T45" fmla="*/ 0 h 1613"/>
                    <a:gd name="T46" fmla="*/ 0 w 1558"/>
                    <a:gd name="T47" fmla="*/ 0 h 1613"/>
                    <a:gd name="T48" fmla="*/ 0 w 1558"/>
                    <a:gd name="T49" fmla="*/ 0 h 1613"/>
                    <a:gd name="T50" fmla="*/ 0 w 1558"/>
                    <a:gd name="T51" fmla="*/ 0 h 1613"/>
                    <a:gd name="T52" fmla="*/ 0 w 1558"/>
                    <a:gd name="T53" fmla="*/ 0 h 1613"/>
                    <a:gd name="T54" fmla="*/ 0 w 1558"/>
                    <a:gd name="T55" fmla="*/ 0 h 1613"/>
                    <a:gd name="T56" fmla="*/ 0 w 1558"/>
                    <a:gd name="T57" fmla="*/ 0 h 1613"/>
                    <a:gd name="T58" fmla="*/ 0 w 1558"/>
                    <a:gd name="T59" fmla="*/ 0 h 1613"/>
                    <a:gd name="T60" fmla="*/ 0 w 1558"/>
                    <a:gd name="T61" fmla="*/ 0 h 1613"/>
                    <a:gd name="T62" fmla="*/ 0 w 1558"/>
                    <a:gd name="T63" fmla="*/ 0 h 1613"/>
                    <a:gd name="T64" fmla="*/ 0 w 1558"/>
                    <a:gd name="T65" fmla="*/ 0 h 1613"/>
                    <a:gd name="T66" fmla="*/ 0 w 1558"/>
                    <a:gd name="T67" fmla="*/ 0 h 1613"/>
                    <a:gd name="T68" fmla="*/ 0 w 1558"/>
                    <a:gd name="T69" fmla="*/ 0 h 1613"/>
                    <a:gd name="T70" fmla="*/ 0 w 1558"/>
                    <a:gd name="T71" fmla="*/ 0 h 1613"/>
                    <a:gd name="T72" fmla="*/ 0 w 1558"/>
                    <a:gd name="T73" fmla="*/ 0 h 1613"/>
                    <a:gd name="T74" fmla="*/ 0 w 1558"/>
                    <a:gd name="T75" fmla="*/ 0 h 1613"/>
                    <a:gd name="T76" fmla="*/ 0 w 1558"/>
                    <a:gd name="T77" fmla="*/ 0 h 1613"/>
                    <a:gd name="T78" fmla="*/ 0 w 1558"/>
                    <a:gd name="T79" fmla="*/ 0 h 1613"/>
                    <a:gd name="T80" fmla="*/ 0 w 1558"/>
                    <a:gd name="T81" fmla="*/ 0 h 1613"/>
                    <a:gd name="T82" fmla="*/ 0 w 1558"/>
                    <a:gd name="T83" fmla="*/ 0 h 1613"/>
                    <a:gd name="T84" fmla="*/ 0 w 1558"/>
                    <a:gd name="T85" fmla="*/ 0 h 1613"/>
                    <a:gd name="T86" fmla="*/ 0 w 1558"/>
                    <a:gd name="T87" fmla="*/ 0 h 1613"/>
                    <a:gd name="T88" fmla="*/ 0 w 1558"/>
                    <a:gd name="T89" fmla="*/ 0 h 1613"/>
                    <a:gd name="T90" fmla="*/ 0 w 1558"/>
                    <a:gd name="T91" fmla="*/ 0 h 1613"/>
                    <a:gd name="T92" fmla="*/ 0 w 1558"/>
                    <a:gd name="T93" fmla="*/ 0 h 1613"/>
                    <a:gd name="T94" fmla="*/ 0 w 1558"/>
                    <a:gd name="T95" fmla="*/ 0 h 1613"/>
                    <a:gd name="T96" fmla="*/ 0 w 1558"/>
                    <a:gd name="T97" fmla="*/ 0 h 1613"/>
                    <a:gd name="T98" fmla="*/ 0 w 1558"/>
                    <a:gd name="T99" fmla="*/ 0 h 1613"/>
                    <a:gd name="T100" fmla="*/ 0 w 1558"/>
                    <a:gd name="T101" fmla="*/ 0 h 1613"/>
                    <a:gd name="T102" fmla="*/ 0 w 1558"/>
                    <a:gd name="T103" fmla="*/ 0 h 1613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1558"/>
                    <a:gd name="T157" fmla="*/ 0 h 1613"/>
                    <a:gd name="T158" fmla="*/ 1558 w 1558"/>
                    <a:gd name="T159" fmla="*/ 1613 h 1613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1558" h="1613">
                      <a:moveTo>
                        <a:pt x="0" y="244"/>
                      </a:moveTo>
                      <a:lnTo>
                        <a:pt x="37" y="212"/>
                      </a:lnTo>
                      <a:lnTo>
                        <a:pt x="74" y="183"/>
                      </a:lnTo>
                      <a:lnTo>
                        <a:pt x="112" y="156"/>
                      </a:lnTo>
                      <a:lnTo>
                        <a:pt x="152" y="131"/>
                      </a:lnTo>
                      <a:lnTo>
                        <a:pt x="191" y="109"/>
                      </a:lnTo>
                      <a:lnTo>
                        <a:pt x="233" y="88"/>
                      </a:lnTo>
                      <a:lnTo>
                        <a:pt x="275" y="69"/>
                      </a:lnTo>
                      <a:lnTo>
                        <a:pt x="317" y="54"/>
                      </a:lnTo>
                      <a:lnTo>
                        <a:pt x="360" y="40"/>
                      </a:lnTo>
                      <a:lnTo>
                        <a:pt x="404" y="28"/>
                      </a:lnTo>
                      <a:lnTo>
                        <a:pt x="448" y="18"/>
                      </a:lnTo>
                      <a:lnTo>
                        <a:pt x="492" y="10"/>
                      </a:lnTo>
                      <a:lnTo>
                        <a:pt x="536" y="5"/>
                      </a:lnTo>
                      <a:lnTo>
                        <a:pt x="581" y="1"/>
                      </a:lnTo>
                      <a:lnTo>
                        <a:pt x="625" y="0"/>
                      </a:lnTo>
                      <a:lnTo>
                        <a:pt x="670" y="1"/>
                      </a:lnTo>
                      <a:lnTo>
                        <a:pt x="714" y="5"/>
                      </a:lnTo>
                      <a:lnTo>
                        <a:pt x="759" y="9"/>
                      </a:lnTo>
                      <a:lnTo>
                        <a:pt x="803" y="17"/>
                      </a:lnTo>
                      <a:lnTo>
                        <a:pt x="847" y="26"/>
                      </a:lnTo>
                      <a:lnTo>
                        <a:pt x="891" y="38"/>
                      </a:lnTo>
                      <a:lnTo>
                        <a:pt x="934" y="51"/>
                      </a:lnTo>
                      <a:lnTo>
                        <a:pt x="975" y="67"/>
                      </a:lnTo>
                      <a:lnTo>
                        <a:pt x="1017" y="85"/>
                      </a:lnTo>
                      <a:lnTo>
                        <a:pt x="1059" y="104"/>
                      </a:lnTo>
                      <a:lnTo>
                        <a:pt x="1098" y="126"/>
                      </a:lnTo>
                      <a:lnTo>
                        <a:pt x="1138" y="150"/>
                      </a:lnTo>
                      <a:lnTo>
                        <a:pt x="1175" y="176"/>
                      </a:lnTo>
                      <a:lnTo>
                        <a:pt x="1212" y="204"/>
                      </a:lnTo>
                      <a:lnTo>
                        <a:pt x="1247" y="234"/>
                      </a:lnTo>
                      <a:lnTo>
                        <a:pt x="1282" y="267"/>
                      </a:lnTo>
                      <a:lnTo>
                        <a:pt x="1315" y="301"/>
                      </a:lnTo>
                      <a:lnTo>
                        <a:pt x="1376" y="374"/>
                      </a:lnTo>
                      <a:lnTo>
                        <a:pt x="1427" y="451"/>
                      </a:lnTo>
                      <a:lnTo>
                        <a:pt x="1471" y="532"/>
                      </a:lnTo>
                      <a:lnTo>
                        <a:pt x="1505" y="616"/>
                      </a:lnTo>
                      <a:lnTo>
                        <a:pt x="1531" y="703"/>
                      </a:lnTo>
                      <a:lnTo>
                        <a:pt x="1549" y="790"/>
                      </a:lnTo>
                      <a:lnTo>
                        <a:pt x="1558" y="879"/>
                      </a:lnTo>
                      <a:lnTo>
                        <a:pt x="1558" y="968"/>
                      </a:lnTo>
                      <a:lnTo>
                        <a:pt x="1550" y="1058"/>
                      </a:lnTo>
                      <a:lnTo>
                        <a:pt x="1532" y="1145"/>
                      </a:lnTo>
                      <a:lnTo>
                        <a:pt x="1508" y="1231"/>
                      </a:lnTo>
                      <a:lnTo>
                        <a:pt x="1474" y="1315"/>
                      </a:lnTo>
                      <a:lnTo>
                        <a:pt x="1433" y="1396"/>
                      </a:lnTo>
                      <a:lnTo>
                        <a:pt x="1382" y="1473"/>
                      </a:lnTo>
                      <a:lnTo>
                        <a:pt x="1324" y="1545"/>
                      </a:lnTo>
                      <a:lnTo>
                        <a:pt x="1257" y="1613"/>
                      </a:lnTo>
                      <a:lnTo>
                        <a:pt x="1203" y="1554"/>
                      </a:lnTo>
                      <a:lnTo>
                        <a:pt x="1156" y="1504"/>
                      </a:lnTo>
                      <a:lnTo>
                        <a:pt x="1117" y="1460"/>
                      </a:lnTo>
                      <a:lnTo>
                        <a:pt x="1082" y="1422"/>
                      </a:lnTo>
                      <a:lnTo>
                        <a:pt x="1052" y="1391"/>
                      </a:lnTo>
                      <a:lnTo>
                        <a:pt x="1027" y="1363"/>
                      </a:lnTo>
                      <a:lnTo>
                        <a:pt x="1004" y="1338"/>
                      </a:lnTo>
                      <a:lnTo>
                        <a:pt x="984" y="1315"/>
                      </a:lnTo>
                      <a:lnTo>
                        <a:pt x="964" y="1294"/>
                      </a:lnTo>
                      <a:lnTo>
                        <a:pt x="945" y="1273"/>
                      </a:lnTo>
                      <a:lnTo>
                        <a:pt x="924" y="1250"/>
                      </a:lnTo>
                      <a:lnTo>
                        <a:pt x="902" y="1226"/>
                      </a:lnTo>
                      <a:lnTo>
                        <a:pt x="877" y="1200"/>
                      </a:lnTo>
                      <a:lnTo>
                        <a:pt x="848" y="1168"/>
                      </a:lnTo>
                      <a:lnTo>
                        <a:pt x="815" y="1132"/>
                      </a:lnTo>
                      <a:lnTo>
                        <a:pt x="777" y="1091"/>
                      </a:lnTo>
                      <a:lnTo>
                        <a:pt x="806" y="1058"/>
                      </a:lnTo>
                      <a:lnTo>
                        <a:pt x="828" y="1020"/>
                      </a:lnTo>
                      <a:lnTo>
                        <a:pt x="843" y="980"/>
                      </a:lnTo>
                      <a:lnTo>
                        <a:pt x="848" y="938"/>
                      </a:lnTo>
                      <a:lnTo>
                        <a:pt x="846" y="895"/>
                      </a:lnTo>
                      <a:lnTo>
                        <a:pt x="836" y="855"/>
                      </a:lnTo>
                      <a:lnTo>
                        <a:pt x="817" y="816"/>
                      </a:lnTo>
                      <a:lnTo>
                        <a:pt x="791" y="780"/>
                      </a:lnTo>
                      <a:lnTo>
                        <a:pt x="776" y="765"/>
                      </a:lnTo>
                      <a:lnTo>
                        <a:pt x="758" y="751"/>
                      </a:lnTo>
                      <a:lnTo>
                        <a:pt x="740" y="739"/>
                      </a:lnTo>
                      <a:lnTo>
                        <a:pt x="721" y="729"/>
                      </a:lnTo>
                      <a:lnTo>
                        <a:pt x="701" y="721"/>
                      </a:lnTo>
                      <a:lnTo>
                        <a:pt x="681" y="716"/>
                      </a:lnTo>
                      <a:lnTo>
                        <a:pt x="661" y="711"/>
                      </a:lnTo>
                      <a:lnTo>
                        <a:pt x="640" y="709"/>
                      </a:lnTo>
                      <a:lnTo>
                        <a:pt x="618" y="710"/>
                      </a:lnTo>
                      <a:lnTo>
                        <a:pt x="597" y="711"/>
                      </a:lnTo>
                      <a:lnTo>
                        <a:pt x="576" y="716"/>
                      </a:lnTo>
                      <a:lnTo>
                        <a:pt x="555" y="722"/>
                      </a:lnTo>
                      <a:lnTo>
                        <a:pt x="536" y="730"/>
                      </a:lnTo>
                      <a:lnTo>
                        <a:pt x="517" y="741"/>
                      </a:lnTo>
                      <a:lnTo>
                        <a:pt x="498" y="753"/>
                      </a:lnTo>
                      <a:lnTo>
                        <a:pt x="481" y="767"/>
                      </a:lnTo>
                      <a:lnTo>
                        <a:pt x="427" y="708"/>
                      </a:lnTo>
                      <a:lnTo>
                        <a:pt x="380" y="658"/>
                      </a:lnTo>
                      <a:lnTo>
                        <a:pt x="340" y="614"/>
                      </a:lnTo>
                      <a:lnTo>
                        <a:pt x="306" y="577"/>
                      </a:lnTo>
                      <a:lnTo>
                        <a:pt x="277" y="545"/>
                      </a:lnTo>
                      <a:lnTo>
                        <a:pt x="252" y="517"/>
                      </a:lnTo>
                      <a:lnTo>
                        <a:pt x="229" y="492"/>
                      </a:lnTo>
                      <a:lnTo>
                        <a:pt x="208" y="469"/>
                      </a:lnTo>
                      <a:lnTo>
                        <a:pt x="188" y="448"/>
                      </a:lnTo>
                      <a:lnTo>
                        <a:pt x="169" y="427"/>
                      </a:lnTo>
                      <a:lnTo>
                        <a:pt x="148" y="405"/>
                      </a:lnTo>
                      <a:lnTo>
                        <a:pt x="127" y="381"/>
                      </a:lnTo>
                      <a:lnTo>
                        <a:pt x="101" y="353"/>
                      </a:lnTo>
                      <a:lnTo>
                        <a:pt x="73" y="322"/>
                      </a:lnTo>
                      <a:lnTo>
                        <a:pt x="39" y="286"/>
                      </a:lnTo>
                      <a:lnTo>
                        <a:pt x="0" y="244"/>
                      </a:lnTo>
                      <a:close/>
                    </a:path>
                  </a:pathLst>
                </a:custGeom>
                <a:solidFill>
                  <a:srgbClr val="E5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80" name="Freeform 2367">
                  <a:extLst>
                    <a:ext uri="{FF2B5EF4-FFF2-40B4-BE49-F238E27FC236}">
                      <a16:creationId xmlns:a16="http://schemas.microsoft.com/office/drawing/2014/main" id="{819A737D-47B5-472A-BCE2-121E4D06B2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2" y="2229"/>
                  <a:ext cx="513" cy="531"/>
                </a:xfrm>
                <a:custGeom>
                  <a:avLst/>
                  <a:gdLst>
                    <a:gd name="T0" fmla="*/ 0 w 1539"/>
                    <a:gd name="T1" fmla="*/ 0 h 1594"/>
                    <a:gd name="T2" fmla="*/ 0 w 1539"/>
                    <a:gd name="T3" fmla="*/ 0 h 1594"/>
                    <a:gd name="T4" fmla="*/ 0 w 1539"/>
                    <a:gd name="T5" fmla="*/ 0 h 1594"/>
                    <a:gd name="T6" fmla="*/ 0 w 1539"/>
                    <a:gd name="T7" fmla="*/ 0 h 1594"/>
                    <a:gd name="T8" fmla="*/ 0 w 1539"/>
                    <a:gd name="T9" fmla="*/ 0 h 1594"/>
                    <a:gd name="T10" fmla="*/ 0 w 1539"/>
                    <a:gd name="T11" fmla="*/ 0 h 1594"/>
                    <a:gd name="T12" fmla="*/ 0 w 1539"/>
                    <a:gd name="T13" fmla="*/ 0 h 1594"/>
                    <a:gd name="T14" fmla="*/ 0 w 1539"/>
                    <a:gd name="T15" fmla="*/ 0 h 1594"/>
                    <a:gd name="T16" fmla="*/ 0 w 1539"/>
                    <a:gd name="T17" fmla="*/ 0 h 1594"/>
                    <a:gd name="T18" fmla="*/ 0 w 1539"/>
                    <a:gd name="T19" fmla="*/ 0 h 1594"/>
                    <a:gd name="T20" fmla="*/ 0 w 1539"/>
                    <a:gd name="T21" fmla="*/ 0 h 1594"/>
                    <a:gd name="T22" fmla="*/ 0 w 1539"/>
                    <a:gd name="T23" fmla="*/ 0 h 1594"/>
                    <a:gd name="T24" fmla="*/ 0 w 1539"/>
                    <a:gd name="T25" fmla="*/ 0 h 1594"/>
                    <a:gd name="T26" fmla="*/ 0 w 1539"/>
                    <a:gd name="T27" fmla="*/ 0 h 1594"/>
                    <a:gd name="T28" fmla="*/ 0 w 1539"/>
                    <a:gd name="T29" fmla="*/ 0 h 1594"/>
                    <a:gd name="T30" fmla="*/ 0 w 1539"/>
                    <a:gd name="T31" fmla="*/ 0 h 1594"/>
                    <a:gd name="T32" fmla="*/ 0 w 1539"/>
                    <a:gd name="T33" fmla="*/ 0 h 1594"/>
                    <a:gd name="T34" fmla="*/ 0 w 1539"/>
                    <a:gd name="T35" fmla="*/ 0 h 1594"/>
                    <a:gd name="T36" fmla="*/ 0 w 1539"/>
                    <a:gd name="T37" fmla="*/ 0 h 1594"/>
                    <a:gd name="T38" fmla="*/ 0 w 1539"/>
                    <a:gd name="T39" fmla="*/ 0 h 1594"/>
                    <a:gd name="T40" fmla="*/ 0 w 1539"/>
                    <a:gd name="T41" fmla="*/ 0 h 1594"/>
                    <a:gd name="T42" fmla="*/ 0 w 1539"/>
                    <a:gd name="T43" fmla="*/ 0 h 1594"/>
                    <a:gd name="T44" fmla="*/ 0 w 1539"/>
                    <a:gd name="T45" fmla="*/ 0 h 1594"/>
                    <a:gd name="T46" fmla="*/ 0 w 1539"/>
                    <a:gd name="T47" fmla="*/ 0 h 1594"/>
                    <a:gd name="T48" fmla="*/ 0 w 1539"/>
                    <a:gd name="T49" fmla="*/ 0 h 1594"/>
                    <a:gd name="T50" fmla="*/ 0 w 1539"/>
                    <a:gd name="T51" fmla="*/ 0 h 1594"/>
                    <a:gd name="T52" fmla="*/ 0 w 1539"/>
                    <a:gd name="T53" fmla="*/ 0 h 1594"/>
                    <a:gd name="T54" fmla="*/ 0 w 1539"/>
                    <a:gd name="T55" fmla="*/ 0 h 1594"/>
                    <a:gd name="T56" fmla="*/ 0 w 1539"/>
                    <a:gd name="T57" fmla="*/ 0 h 1594"/>
                    <a:gd name="T58" fmla="*/ 0 w 1539"/>
                    <a:gd name="T59" fmla="*/ 0 h 1594"/>
                    <a:gd name="T60" fmla="*/ 0 w 1539"/>
                    <a:gd name="T61" fmla="*/ 0 h 1594"/>
                    <a:gd name="T62" fmla="*/ 0 w 1539"/>
                    <a:gd name="T63" fmla="*/ 0 h 1594"/>
                    <a:gd name="T64" fmla="*/ 0 w 1539"/>
                    <a:gd name="T65" fmla="*/ 0 h 1594"/>
                    <a:gd name="T66" fmla="*/ 0 w 1539"/>
                    <a:gd name="T67" fmla="*/ 0 h 1594"/>
                    <a:gd name="T68" fmla="*/ 0 w 1539"/>
                    <a:gd name="T69" fmla="*/ 0 h 1594"/>
                    <a:gd name="T70" fmla="*/ 0 w 1539"/>
                    <a:gd name="T71" fmla="*/ 0 h 1594"/>
                    <a:gd name="T72" fmla="*/ 0 w 1539"/>
                    <a:gd name="T73" fmla="*/ 0 h 1594"/>
                    <a:gd name="T74" fmla="*/ 0 w 1539"/>
                    <a:gd name="T75" fmla="*/ 0 h 1594"/>
                    <a:gd name="T76" fmla="*/ 0 w 1539"/>
                    <a:gd name="T77" fmla="*/ 0 h 1594"/>
                    <a:gd name="T78" fmla="*/ 0 w 1539"/>
                    <a:gd name="T79" fmla="*/ 0 h 1594"/>
                    <a:gd name="T80" fmla="*/ 0 w 1539"/>
                    <a:gd name="T81" fmla="*/ 0 h 1594"/>
                    <a:gd name="T82" fmla="*/ 0 w 1539"/>
                    <a:gd name="T83" fmla="*/ 0 h 1594"/>
                    <a:gd name="T84" fmla="*/ 0 w 1539"/>
                    <a:gd name="T85" fmla="*/ 0 h 1594"/>
                    <a:gd name="T86" fmla="*/ 0 w 1539"/>
                    <a:gd name="T87" fmla="*/ 0 h 1594"/>
                    <a:gd name="T88" fmla="*/ 0 w 1539"/>
                    <a:gd name="T89" fmla="*/ 0 h 1594"/>
                    <a:gd name="T90" fmla="*/ 0 w 1539"/>
                    <a:gd name="T91" fmla="*/ 0 h 1594"/>
                    <a:gd name="T92" fmla="*/ 0 w 1539"/>
                    <a:gd name="T93" fmla="*/ 0 h 1594"/>
                    <a:gd name="T94" fmla="*/ 0 w 1539"/>
                    <a:gd name="T95" fmla="*/ 0 h 1594"/>
                    <a:gd name="T96" fmla="*/ 0 w 1539"/>
                    <a:gd name="T97" fmla="*/ 0 h 1594"/>
                    <a:gd name="T98" fmla="*/ 0 w 1539"/>
                    <a:gd name="T99" fmla="*/ 0 h 1594"/>
                    <a:gd name="T100" fmla="*/ 0 w 1539"/>
                    <a:gd name="T101" fmla="*/ 0 h 1594"/>
                    <a:gd name="T102" fmla="*/ 0 w 1539"/>
                    <a:gd name="T103" fmla="*/ 0 h 1594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1539"/>
                    <a:gd name="T157" fmla="*/ 0 h 1594"/>
                    <a:gd name="T158" fmla="*/ 1539 w 1539"/>
                    <a:gd name="T159" fmla="*/ 1594 h 1594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1539" h="1594">
                      <a:moveTo>
                        <a:pt x="0" y="240"/>
                      </a:moveTo>
                      <a:lnTo>
                        <a:pt x="36" y="210"/>
                      </a:lnTo>
                      <a:lnTo>
                        <a:pt x="72" y="180"/>
                      </a:lnTo>
                      <a:lnTo>
                        <a:pt x="111" y="154"/>
                      </a:lnTo>
                      <a:lnTo>
                        <a:pt x="149" y="130"/>
                      </a:lnTo>
                      <a:lnTo>
                        <a:pt x="189" y="107"/>
                      </a:lnTo>
                      <a:lnTo>
                        <a:pt x="229" y="87"/>
                      </a:lnTo>
                      <a:lnTo>
                        <a:pt x="271" y="68"/>
                      </a:lnTo>
                      <a:lnTo>
                        <a:pt x="313" y="53"/>
                      </a:lnTo>
                      <a:lnTo>
                        <a:pt x="355" y="39"/>
                      </a:lnTo>
                      <a:lnTo>
                        <a:pt x="398" y="27"/>
                      </a:lnTo>
                      <a:lnTo>
                        <a:pt x="442" y="18"/>
                      </a:lnTo>
                      <a:lnTo>
                        <a:pt x="485" y="10"/>
                      </a:lnTo>
                      <a:lnTo>
                        <a:pt x="530" y="5"/>
                      </a:lnTo>
                      <a:lnTo>
                        <a:pt x="574" y="1"/>
                      </a:lnTo>
                      <a:lnTo>
                        <a:pt x="617" y="0"/>
                      </a:lnTo>
                      <a:lnTo>
                        <a:pt x="661" y="0"/>
                      </a:lnTo>
                      <a:lnTo>
                        <a:pt x="705" y="4"/>
                      </a:lnTo>
                      <a:lnTo>
                        <a:pt x="749" y="9"/>
                      </a:lnTo>
                      <a:lnTo>
                        <a:pt x="793" y="16"/>
                      </a:lnTo>
                      <a:lnTo>
                        <a:pt x="837" y="25"/>
                      </a:lnTo>
                      <a:lnTo>
                        <a:pt x="880" y="36"/>
                      </a:lnTo>
                      <a:lnTo>
                        <a:pt x="921" y="50"/>
                      </a:lnTo>
                      <a:lnTo>
                        <a:pt x="963" y="66"/>
                      </a:lnTo>
                      <a:lnTo>
                        <a:pt x="1005" y="84"/>
                      </a:lnTo>
                      <a:lnTo>
                        <a:pt x="1044" y="102"/>
                      </a:lnTo>
                      <a:lnTo>
                        <a:pt x="1084" y="124"/>
                      </a:lnTo>
                      <a:lnTo>
                        <a:pt x="1123" y="148"/>
                      </a:lnTo>
                      <a:lnTo>
                        <a:pt x="1160" y="173"/>
                      </a:lnTo>
                      <a:lnTo>
                        <a:pt x="1196" y="202"/>
                      </a:lnTo>
                      <a:lnTo>
                        <a:pt x="1232" y="231"/>
                      </a:lnTo>
                      <a:lnTo>
                        <a:pt x="1266" y="263"/>
                      </a:lnTo>
                      <a:lnTo>
                        <a:pt x="1298" y="297"/>
                      </a:lnTo>
                      <a:lnTo>
                        <a:pt x="1359" y="370"/>
                      </a:lnTo>
                      <a:lnTo>
                        <a:pt x="1409" y="446"/>
                      </a:lnTo>
                      <a:lnTo>
                        <a:pt x="1452" y="526"/>
                      </a:lnTo>
                      <a:lnTo>
                        <a:pt x="1486" y="609"/>
                      </a:lnTo>
                      <a:lnTo>
                        <a:pt x="1512" y="694"/>
                      </a:lnTo>
                      <a:lnTo>
                        <a:pt x="1530" y="781"/>
                      </a:lnTo>
                      <a:lnTo>
                        <a:pt x="1539" y="869"/>
                      </a:lnTo>
                      <a:lnTo>
                        <a:pt x="1539" y="957"/>
                      </a:lnTo>
                      <a:lnTo>
                        <a:pt x="1531" y="1046"/>
                      </a:lnTo>
                      <a:lnTo>
                        <a:pt x="1515" y="1132"/>
                      </a:lnTo>
                      <a:lnTo>
                        <a:pt x="1489" y="1218"/>
                      </a:lnTo>
                      <a:lnTo>
                        <a:pt x="1456" y="1300"/>
                      </a:lnTo>
                      <a:lnTo>
                        <a:pt x="1415" y="1380"/>
                      </a:lnTo>
                      <a:lnTo>
                        <a:pt x="1365" y="1455"/>
                      </a:lnTo>
                      <a:lnTo>
                        <a:pt x="1307" y="1528"/>
                      </a:lnTo>
                      <a:lnTo>
                        <a:pt x="1241" y="1594"/>
                      </a:lnTo>
                      <a:lnTo>
                        <a:pt x="1187" y="1534"/>
                      </a:lnTo>
                      <a:lnTo>
                        <a:pt x="1138" y="1483"/>
                      </a:lnTo>
                      <a:lnTo>
                        <a:pt x="1098" y="1438"/>
                      </a:lnTo>
                      <a:lnTo>
                        <a:pt x="1063" y="1399"/>
                      </a:lnTo>
                      <a:lnTo>
                        <a:pt x="1033" y="1367"/>
                      </a:lnTo>
                      <a:lnTo>
                        <a:pt x="1008" y="1339"/>
                      </a:lnTo>
                      <a:lnTo>
                        <a:pt x="985" y="1314"/>
                      </a:lnTo>
                      <a:lnTo>
                        <a:pt x="964" y="1292"/>
                      </a:lnTo>
                      <a:lnTo>
                        <a:pt x="945" y="1271"/>
                      </a:lnTo>
                      <a:lnTo>
                        <a:pt x="927" y="1250"/>
                      </a:lnTo>
                      <a:lnTo>
                        <a:pt x="907" y="1230"/>
                      </a:lnTo>
                      <a:lnTo>
                        <a:pt x="886" y="1207"/>
                      </a:lnTo>
                      <a:lnTo>
                        <a:pt x="863" y="1181"/>
                      </a:lnTo>
                      <a:lnTo>
                        <a:pt x="836" y="1152"/>
                      </a:lnTo>
                      <a:lnTo>
                        <a:pt x="805" y="1119"/>
                      </a:lnTo>
                      <a:lnTo>
                        <a:pt x="769" y="1080"/>
                      </a:lnTo>
                      <a:lnTo>
                        <a:pt x="798" y="1047"/>
                      </a:lnTo>
                      <a:lnTo>
                        <a:pt x="820" y="1009"/>
                      </a:lnTo>
                      <a:lnTo>
                        <a:pt x="835" y="969"/>
                      </a:lnTo>
                      <a:lnTo>
                        <a:pt x="840" y="927"/>
                      </a:lnTo>
                      <a:lnTo>
                        <a:pt x="838" y="884"/>
                      </a:lnTo>
                      <a:lnTo>
                        <a:pt x="828" y="844"/>
                      </a:lnTo>
                      <a:lnTo>
                        <a:pt x="809" y="805"/>
                      </a:lnTo>
                      <a:lnTo>
                        <a:pt x="783" y="769"/>
                      </a:lnTo>
                      <a:lnTo>
                        <a:pt x="768" y="754"/>
                      </a:lnTo>
                      <a:lnTo>
                        <a:pt x="750" y="740"/>
                      </a:lnTo>
                      <a:lnTo>
                        <a:pt x="732" y="728"/>
                      </a:lnTo>
                      <a:lnTo>
                        <a:pt x="713" y="718"/>
                      </a:lnTo>
                      <a:lnTo>
                        <a:pt x="693" y="710"/>
                      </a:lnTo>
                      <a:lnTo>
                        <a:pt x="673" y="705"/>
                      </a:lnTo>
                      <a:lnTo>
                        <a:pt x="653" y="700"/>
                      </a:lnTo>
                      <a:lnTo>
                        <a:pt x="632" y="698"/>
                      </a:lnTo>
                      <a:lnTo>
                        <a:pt x="610" y="699"/>
                      </a:lnTo>
                      <a:lnTo>
                        <a:pt x="589" y="700"/>
                      </a:lnTo>
                      <a:lnTo>
                        <a:pt x="568" y="705"/>
                      </a:lnTo>
                      <a:lnTo>
                        <a:pt x="547" y="711"/>
                      </a:lnTo>
                      <a:lnTo>
                        <a:pt x="528" y="719"/>
                      </a:lnTo>
                      <a:lnTo>
                        <a:pt x="509" y="730"/>
                      </a:lnTo>
                      <a:lnTo>
                        <a:pt x="490" y="742"/>
                      </a:lnTo>
                      <a:lnTo>
                        <a:pt x="473" y="756"/>
                      </a:lnTo>
                      <a:lnTo>
                        <a:pt x="417" y="696"/>
                      </a:lnTo>
                      <a:lnTo>
                        <a:pt x="370" y="643"/>
                      </a:lnTo>
                      <a:lnTo>
                        <a:pt x="329" y="600"/>
                      </a:lnTo>
                      <a:lnTo>
                        <a:pt x="294" y="561"/>
                      </a:lnTo>
                      <a:lnTo>
                        <a:pt x="264" y="528"/>
                      </a:lnTo>
                      <a:lnTo>
                        <a:pt x="238" y="500"/>
                      </a:lnTo>
                      <a:lnTo>
                        <a:pt x="215" y="476"/>
                      </a:lnTo>
                      <a:lnTo>
                        <a:pt x="195" y="453"/>
                      </a:lnTo>
                      <a:lnTo>
                        <a:pt x="176" y="432"/>
                      </a:lnTo>
                      <a:lnTo>
                        <a:pt x="157" y="411"/>
                      </a:lnTo>
                      <a:lnTo>
                        <a:pt x="137" y="390"/>
                      </a:lnTo>
                      <a:lnTo>
                        <a:pt x="116" y="367"/>
                      </a:lnTo>
                      <a:lnTo>
                        <a:pt x="93" y="342"/>
                      </a:lnTo>
                      <a:lnTo>
                        <a:pt x="67" y="314"/>
                      </a:lnTo>
                      <a:lnTo>
                        <a:pt x="36" y="280"/>
                      </a:lnTo>
                      <a:lnTo>
                        <a:pt x="0" y="240"/>
                      </a:lnTo>
                      <a:close/>
                    </a:path>
                  </a:pathLst>
                </a:custGeom>
                <a:solidFill>
                  <a:srgbClr val="EA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81" name="Freeform 2368">
                  <a:extLst>
                    <a:ext uri="{FF2B5EF4-FFF2-40B4-BE49-F238E27FC236}">
                      <a16:creationId xmlns:a16="http://schemas.microsoft.com/office/drawing/2014/main" id="{B8E0733C-9AAC-469B-9BAA-671E97CF20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5" y="2232"/>
                  <a:ext cx="507" cy="526"/>
                </a:xfrm>
                <a:custGeom>
                  <a:avLst/>
                  <a:gdLst>
                    <a:gd name="T0" fmla="*/ 0 w 1522"/>
                    <a:gd name="T1" fmla="*/ 0 h 1577"/>
                    <a:gd name="T2" fmla="*/ 0 w 1522"/>
                    <a:gd name="T3" fmla="*/ 0 h 1577"/>
                    <a:gd name="T4" fmla="*/ 0 w 1522"/>
                    <a:gd name="T5" fmla="*/ 0 h 1577"/>
                    <a:gd name="T6" fmla="*/ 0 w 1522"/>
                    <a:gd name="T7" fmla="*/ 0 h 1577"/>
                    <a:gd name="T8" fmla="*/ 0 w 1522"/>
                    <a:gd name="T9" fmla="*/ 0 h 1577"/>
                    <a:gd name="T10" fmla="*/ 0 w 1522"/>
                    <a:gd name="T11" fmla="*/ 0 h 1577"/>
                    <a:gd name="T12" fmla="*/ 0 w 1522"/>
                    <a:gd name="T13" fmla="*/ 0 h 1577"/>
                    <a:gd name="T14" fmla="*/ 0 w 1522"/>
                    <a:gd name="T15" fmla="*/ 0 h 1577"/>
                    <a:gd name="T16" fmla="*/ 0 w 1522"/>
                    <a:gd name="T17" fmla="*/ 0 h 1577"/>
                    <a:gd name="T18" fmla="*/ 0 w 1522"/>
                    <a:gd name="T19" fmla="*/ 0 h 1577"/>
                    <a:gd name="T20" fmla="*/ 0 w 1522"/>
                    <a:gd name="T21" fmla="*/ 0 h 1577"/>
                    <a:gd name="T22" fmla="*/ 0 w 1522"/>
                    <a:gd name="T23" fmla="*/ 0 h 1577"/>
                    <a:gd name="T24" fmla="*/ 0 w 1522"/>
                    <a:gd name="T25" fmla="*/ 0 h 1577"/>
                    <a:gd name="T26" fmla="*/ 0 w 1522"/>
                    <a:gd name="T27" fmla="*/ 0 h 1577"/>
                    <a:gd name="T28" fmla="*/ 0 w 1522"/>
                    <a:gd name="T29" fmla="*/ 0 h 1577"/>
                    <a:gd name="T30" fmla="*/ 0 w 1522"/>
                    <a:gd name="T31" fmla="*/ 0 h 1577"/>
                    <a:gd name="T32" fmla="*/ 0 w 1522"/>
                    <a:gd name="T33" fmla="*/ 0 h 1577"/>
                    <a:gd name="T34" fmla="*/ 0 w 1522"/>
                    <a:gd name="T35" fmla="*/ 0 h 1577"/>
                    <a:gd name="T36" fmla="*/ 0 w 1522"/>
                    <a:gd name="T37" fmla="*/ 0 h 1577"/>
                    <a:gd name="T38" fmla="*/ 0 w 1522"/>
                    <a:gd name="T39" fmla="*/ 0 h 1577"/>
                    <a:gd name="T40" fmla="*/ 0 w 1522"/>
                    <a:gd name="T41" fmla="*/ 0 h 1577"/>
                    <a:gd name="T42" fmla="*/ 0 w 1522"/>
                    <a:gd name="T43" fmla="*/ 0 h 1577"/>
                    <a:gd name="T44" fmla="*/ 0 w 1522"/>
                    <a:gd name="T45" fmla="*/ 0 h 1577"/>
                    <a:gd name="T46" fmla="*/ 0 w 1522"/>
                    <a:gd name="T47" fmla="*/ 0 h 1577"/>
                    <a:gd name="T48" fmla="*/ 0 w 1522"/>
                    <a:gd name="T49" fmla="*/ 0 h 1577"/>
                    <a:gd name="T50" fmla="*/ 0 w 1522"/>
                    <a:gd name="T51" fmla="*/ 0 h 1577"/>
                    <a:gd name="T52" fmla="*/ 0 w 1522"/>
                    <a:gd name="T53" fmla="*/ 0 h 1577"/>
                    <a:gd name="T54" fmla="*/ 0 w 1522"/>
                    <a:gd name="T55" fmla="*/ 0 h 1577"/>
                    <a:gd name="T56" fmla="*/ 0 w 1522"/>
                    <a:gd name="T57" fmla="*/ 0 h 1577"/>
                    <a:gd name="T58" fmla="*/ 0 w 1522"/>
                    <a:gd name="T59" fmla="*/ 0 h 1577"/>
                    <a:gd name="T60" fmla="*/ 0 w 1522"/>
                    <a:gd name="T61" fmla="*/ 0 h 1577"/>
                    <a:gd name="T62" fmla="*/ 0 w 1522"/>
                    <a:gd name="T63" fmla="*/ 0 h 1577"/>
                    <a:gd name="T64" fmla="*/ 0 w 1522"/>
                    <a:gd name="T65" fmla="*/ 0 h 1577"/>
                    <a:gd name="T66" fmla="*/ 0 w 1522"/>
                    <a:gd name="T67" fmla="*/ 0 h 1577"/>
                    <a:gd name="T68" fmla="*/ 0 w 1522"/>
                    <a:gd name="T69" fmla="*/ 0 h 1577"/>
                    <a:gd name="T70" fmla="*/ 0 w 1522"/>
                    <a:gd name="T71" fmla="*/ 0 h 1577"/>
                    <a:gd name="T72" fmla="*/ 0 w 1522"/>
                    <a:gd name="T73" fmla="*/ 0 h 1577"/>
                    <a:gd name="T74" fmla="*/ 0 w 1522"/>
                    <a:gd name="T75" fmla="*/ 0 h 1577"/>
                    <a:gd name="T76" fmla="*/ 0 w 1522"/>
                    <a:gd name="T77" fmla="*/ 0 h 1577"/>
                    <a:gd name="T78" fmla="*/ 0 w 1522"/>
                    <a:gd name="T79" fmla="*/ 0 h 1577"/>
                    <a:gd name="T80" fmla="*/ 0 w 1522"/>
                    <a:gd name="T81" fmla="*/ 0 h 1577"/>
                    <a:gd name="T82" fmla="*/ 0 w 1522"/>
                    <a:gd name="T83" fmla="*/ 0 h 1577"/>
                    <a:gd name="T84" fmla="*/ 0 w 1522"/>
                    <a:gd name="T85" fmla="*/ 0 h 1577"/>
                    <a:gd name="T86" fmla="*/ 0 w 1522"/>
                    <a:gd name="T87" fmla="*/ 0 h 1577"/>
                    <a:gd name="T88" fmla="*/ 0 w 1522"/>
                    <a:gd name="T89" fmla="*/ 0 h 1577"/>
                    <a:gd name="T90" fmla="*/ 0 w 1522"/>
                    <a:gd name="T91" fmla="*/ 0 h 1577"/>
                    <a:gd name="T92" fmla="*/ 0 w 1522"/>
                    <a:gd name="T93" fmla="*/ 0 h 1577"/>
                    <a:gd name="T94" fmla="*/ 0 w 1522"/>
                    <a:gd name="T95" fmla="*/ 0 h 1577"/>
                    <a:gd name="T96" fmla="*/ 0 w 1522"/>
                    <a:gd name="T97" fmla="*/ 0 h 1577"/>
                    <a:gd name="T98" fmla="*/ 0 w 1522"/>
                    <a:gd name="T99" fmla="*/ 0 h 1577"/>
                    <a:gd name="T100" fmla="*/ 0 w 1522"/>
                    <a:gd name="T101" fmla="*/ 0 h 1577"/>
                    <a:gd name="T102" fmla="*/ 0 w 1522"/>
                    <a:gd name="T103" fmla="*/ 0 h 1577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1522"/>
                    <a:gd name="T157" fmla="*/ 0 h 1577"/>
                    <a:gd name="T158" fmla="*/ 1522 w 1522"/>
                    <a:gd name="T159" fmla="*/ 1577 h 1577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1522" h="1577">
                      <a:moveTo>
                        <a:pt x="0" y="238"/>
                      </a:moveTo>
                      <a:lnTo>
                        <a:pt x="35" y="207"/>
                      </a:lnTo>
                      <a:lnTo>
                        <a:pt x="71" y="179"/>
                      </a:lnTo>
                      <a:lnTo>
                        <a:pt x="108" y="152"/>
                      </a:lnTo>
                      <a:lnTo>
                        <a:pt x="147" y="128"/>
                      </a:lnTo>
                      <a:lnTo>
                        <a:pt x="186" y="105"/>
                      </a:lnTo>
                      <a:lnTo>
                        <a:pt x="227" y="86"/>
                      </a:lnTo>
                      <a:lnTo>
                        <a:pt x="267" y="68"/>
                      </a:lnTo>
                      <a:lnTo>
                        <a:pt x="309" y="52"/>
                      </a:lnTo>
                      <a:lnTo>
                        <a:pt x="351" y="39"/>
                      </a:lnTo>
                      <a:lnTo>
                        <a:pt x="393" y="26"/>
                      </a:lnTo>
                      <a:lnTo>
                        <a:pt x="436" y="18"/>
                      </a:lnTo>
                      <a:lnTo>
                        <a:pt x="480" y="10"/>
                      </a:lnTo>
                      <a:lnTo>
                        <a:pt x="523" y="5"/>
                      </a:lnTo>
                      <a:lnTo>
                        <a:pt x="567" y="1"/>
                      </a:lnTo>
                      <a:lnTo>
                        <a:pt x="610" y="0"/>
                      </a:lnTo>
                      <a:lnTo>
                        <a:pt x="654" y="1"/>
                      </a:lnTo>
                      <a:lnTo>
                        <a:pt x="698" y="3"/>
                      </a:lnTo>
                      <a:lnTo>
                        <a:pt x="741" y="9"/>
                      </a:lnTo>
                      <a:lnTo>
                        <a:pt x="785" y="15"/>
                      </a:lnTo>
                      <a:lnTo>
                        <a:pt x="828" y="25"/>
                      </a:lnTo>
                      <a:lnTo>
                        <a:pt x="869" y="36"/>
                      </a:lnTo>
                      <a:lnTo>
                        <a:pt x="912" y="49"/>
                      </a:lnTo>
                      <a:lnTo>
                        <a:pt x="953" y="65"/>
                      </a:lnTo>
                      <a:lnTo>
                        <a:pt x="993" y="82"/>
                      </a:lnTo>
                      <a:lnTo>
                        <a:pt x="1034" y="102"/>
                      </a:lnTo>
                      <a:lnTo>
                        <a:pt x="1072" y="123"/>
                      </a:lnTo>
                      <a:lnTo>
                        <a:pt x="1111" y="146"/>
                      </a:lnTo>
                      <a:lnTo>
                        <a:pt x="1148" y="172"/>
                      </a:lnTo>
                      <a:lnTo>
                        <a:pt x="1184" y="200"/>
                      </a:lnTo>
                      <a:lnTo>
                        <a:pt x="1219" y="229"/>
                      </a:lnTo>
                      <a:lnTo>
                        <a:pt x="1252" y="260"/>
                      </a:lnTo>
                      <a:lnTo>
                        <a:pt x="1285" y="294"/>
                      </a:lnTo>
                      <a:lnTo>
                        <a:pt x="1344" y="365"/>
                      </a:lnTo>
                      <a:lnTo>
                        <a:pt x="1395" y="441"/>
                      </a:lnTo>
                      <a:lnTo>
                        <a:pt x="1436" y="519"/>
                      </a:lnTo>
                      <a:lnTo>
                        <a:pt x="1470" y="602"/>
                      </a:lnTo>
                      <a:lnTo>
                        <a:pt x="1495" y="686"/>
                      </a:lnTo>
                      <a:lnTo>
                        <a:pt x="1513" y="773"/>
                      </a:lnTo>
                      <a:lnTo>
                        <a:pt x="1522" y="859"/>
                      </a:lnTo>
                      <a:lnTo>
                        <a:pt x="1522" y="947"/>
                      </a:lnTo>
                      <a:lnTo>
                        <a:pt x="1514" y="1033"/>
                      </a:lnTo>
                      <a:lnTo>
                        <a:pt x="1498" y="1119"/>
                      </a:lnTo>
                      <a:lnTo>
                        <a:pt x="1472" y="1203"/>
                      </a:lnTo>
                      <a:lnTo>
                        <a:pt x="1441" y="1285"/>
                      </a:lnTo>
                      <a:lnTo>
                        <a:pt x="1399" y="1364"/>
                      </a:lnTo>
                      <a:lnTo>
                        <a:pt x="1351" y="1440"/>
                      </a:lnTo>
                      <a:lnTo>
                        <a:pt x="1294" y="1511"/>
                      </a:lnTo>
                      <a:lnTo>
                        <a:pt x="1228" y="1577"/>
                      </a:lnTo>
                      <a:lnTo>
                        <a:pt x="1171" y="1515"/>
                      </a:lnTo>
                      <a:lnTo>
                        <a:pt x="1123" y="1462"/>
                      </a:lnTo>
                      <a:lnTo>
                        <a:pt x="1081" y="1417"/>
                      </a:lnTo>
                      <a:lnTo>
                        <a:pt x="1045" y="1377"/>
                      </a:lnTo>
                      <a:lnTo>
                        <a:pt x="1015" y="1345"/>
                      </a:lnTo>
                      <a:lnTo>
                        <a:pt x="989" y="1316"/>
                      </a:lnTo>
                      <a:lnTo>
                        <a:pt x="966" y="1291"/>
                      </a:lnTo>
                      <a:lnTo>
                        <a:pt x="946" y="1269"/>
                      </a:lnTo>
                      <a:lnTo>
                        <a:pt x="926" y="1248"/>
                      </a:lnTo>
                      <a:lnTo>
                        <a:pt x="909" y="1228"/>
                      </a:lnTo>
                      <a:lnTo>
                        <a:pt x="890" y="1209"/>
                      </a:lnTo>
                      <a:lnTo>
                        <a:pt x="870" y="1187"/>
                      </a:lnTo>
                      <a:lnTo>
                        <a:pt x="848" y="1164"/>
                      </a:lnTo>
                      <a:lnTo>
                        <a:pt x="824" y="1136"/>
                      </a:lnTo>
                      <a:lnTo>
                        <a:pt x="796" y="1106"/>
                      </a:lnTo>
                      <a:lnTo>
                        <a:pt x="762" y="1070"/>
                      </a:lnTo>
                      <a:lnTo>
                        <a:pt x="791" y="1037"/>
                      </a:lnTo>
                      <a:lnTo>
                        <a:pt x="813" y="999"/>
                      </a:lnTo>
                      <a:lnTo>
                        <a:pt x="828" y="959"/>
                      </a:lnTo>
                      <a:lnTo>
                        <a:pt x="833" y="917"/>
                      </a:lnTo>
                      <a:lnTo>
                        <a:pt x="831" y="874"/>
                      </a:lnTo>
                      <a:lnTo>
                        <a:pt x="821" y="834"/>
                      </a:lnTo>
                      <a:lnTo>
                        <a:pt x="802" y="795"/>
                      </a:lnTo>
                      <a:lnTo>
                        <a:pt x="776" y="759"/>
                      </a:lnTo>
                      <a:lnTo>
                        <a:pt x="761" y="744"/>
                      </a:lnTo>
                      <a:lnTo>
                        <a:pt x="743" y="730"/>
                      </a:lnTo>
                      <a:lnTo>
                        <a:pt x="725" y="718"/>
                      </a:lnTo>
                      <a:lnTo>
                        <a:pt x="706" y="708"/>
                      </a:lnTo>
                      <a:lnTo>
                        <a:pt x="686" y="700"/>
                      </a:lnTo>
                      <a:lnTo>
                        <a:pt x="666" y="695"/>
                      </a:lnTo>
                      <a:lnTo>
                        <a:pt x="646" y="690"/>
                      </a:lnTo>
                      <a:lnTo>
                        <a:pt x="625" y="688"/>
                      </a:lnTo>
                      <a:lnTo>
                        <a:pt x="603" y="689"/>
                      </a:lnTo>
                      <a:lnTo>
                        <a:pt x="582" y="690"/>
                      </a:lnTo>
                      <a:lnTo>
                        <a:pt x="561" y="695"/>
                      </a:lnTo>
                      <a:lnTo>
                        <a:pt x="540" y="701"/>
                      </a:lnTo>
                      <a:lnTo>
                        <a:pt x="521" y="709"/>
                      </a:lnTo>
                      <a:lnTo>
                        <a:pt x="502" y="720"/>
                      </a:lnTo>
                      <a:lnTo>
                        <a:pt x="483" y="732"/>
                      </a:lnTo>
                      <a:lnTo>
                        <a:pt x="466" y="746"/>
                      </a:lnTo>
                      <a:lnTo>
                        <a:pt x="409" y="685"/>
                      </a:lnTo>
                      <a:lnTo>
                        <a:pt x="360" y="631"/>
                      </a:lnTo>
                      <a:lnTo>
                        <a:pt x="319" y="586"/>
                      </a:lnTo>
                      <a:lnTo>
                        <a:pt x="284" y="547"/>
                      </a:lnTo>
                      <a:lnTo>
                        <a:pt x="253" y="514"/>
                      </a:lnTo>
                      <a:lnTo>
                        <a:pt x="227" y="486"/>
                      </a:lnTo>
                      <a:lnTo>
                        <a:pt x="204" y="460"/>
                      </a:lnTo>
                      <a:lnTo>
                        <a:pt x="184" y="438"/>
                      </a:lnTo>
                      <a:lnTo>
                        <a:pt x="165" y="418"/>
                      </a:lnTo>
                      <a:lnTo>
                        <a:pt x="147" y="398"/>
                      </a:lnTo>
                      <a:lnTo>
                        <a:pt x="128" y="378"/>
                      </a:lnTo>
                      <a:lnTo>
                        <a:pt x="108" y="356"/>
                      </a:lnTo>
                      <a:lnTo>
                        <a:pt x="87" y="332"/>
                      </a:lnTo>
                      <a:lnTo>
                        <a:pt x="62" y="306"/>
                      </a:lnTo>
                      <a:lnTo>
                        <a:pt x="34" y="274"/>
                      </a:lnTo>
                      <a:lnTo>
                        <a:pt x="0" y="238"/>
                      </a:lnTo>
                      <a:close/>
                    </a:path>
                  </a:pathLst>
                </a:custGeom>
                <a:solidFill>
                  <a:srgbClr val="E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82" name="Freeform 2369">
                  <a:extLst>
                    <a:ext uri="{FF2B5EF4-FFF2-40B4-BE49-F238E27FC236}">
                      <a16:creationId xmlns:a16="http://schemas.microsoft.com/office/drawing/2014/main" id="{A53B65ED-BD52-47AE-9EE2-A3A619B03C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7" y="2235"/>
                  <a:ext cx="501" cy="520"/>
                </a:xfrm>
                <a:custGeom>
                  <a:avLst/>
                  <a:gdLst>
                    <a:gd name="T0" fmla="*/ 0 w 1504"/>
                    <a:gd name="T1" fmla="*/ 0 h 1559"/>
                    <a:gd name="T2" fmla="*/ 0 w 1504"/>
                    <a:gd name="T3" fmla="*/ 0 h 1559"/>
                    <a:gd name="T4" fmla="*/ 0 w 1504"/>
                    <a:gd name="T5" fmla="*/ 0 h 1559"/>
                    <a:gd name="T6" fmla="*/ 0 w 1504"/>
                    <a:gd name="T7" fmla="*/ 0 h 1559"/>
                    <a:gd name="T8" fmla="*/ 0 w 1504"/>
                    <a:gd name="T9" fmla="*/ 0 h 1559"/>
                    <a:gd name="T10" fmla="*/ 0 w 1504"/>
                    <a:gd name="T11" fmla="*/ 0 h 1559"/>
                    <a:gd name="T12" fmla="*/ 0 w 1504"/>
                    <a:gd name="T13" fmla="*/ 0 h 1559"/>
                    <a:gd name="T14" fmla="*/ 0 w 1504"/>
                    <a:gd name="T15" fmla="*/ 0 h 1559"/>
                    <a:gd name="T16" fmla="*/ 0 w 1504"/>
                    <a:gd name="T17" fmla="*/ 0 h 1559"/>
                    <a:gd name="T18" fmla="*/ 0 w 1504"/>
                    <a:gd name="T19" fmla="*/ 0 h 1559"/>
                    <a:gd name="T20" fmla="*/ 0 w 1504"/>
                    <a:gd name="T21" fmla="*/ 0 h 1559"/>
                    <a:gd name="T22" fmla="*/ 0 w 1504"/>
                    <a:gd name="T23" fmla="*/ 0 h 1559"/>
                    <a:gd name="T24" fmla="*/ 0 w 1504"/>
                    <a:gd name="T25" fmla="*/ 0 h 1559"/>
                    <a:gd name="T26" fmla="*/ 0 w 1504"/>
                    <a:gd name="T27" fmla="*/ 0 h 1559"/>
                    <a:gd name="T28" fmla="*/ 0 w 1504"/>
                    <a:gd name="T29" fmla="*/ 0 h 1559"/>
                    <a:gd name="T30" fmla="*/ 0 w 1504"/>
                    <a:gd name="T31" fmla="*/ 0 h 1559"/>
                    <a:gd name="T32" fmla="*/ 0 w 1504"/>
                    <a:gd name="T33" fmla="*/ 0 h 1559"/>
                    <a:gd name="T34" fmla="*/ 0 w 1504"/>
                    <a:gd name="T35" fmla="*/ 0 h 1559"/>
                    <a:gd name="T36" fmla="*/ 0 w 1504"/>
                    <a:gd name="T37" fmla="*/ 0 h 1559"/>
                    <a:gd name="T38" fmla="*/ 0 w 1504"/>
                    <a:gd name="T39" fmla="*/ 0 h 1559"/>
                    <a:gd name="T40" fmla="*/ 0 w 1504"/>
                    <a:gd name="T41" fmla="*/ 0 h 1559"/>
                    <a:gd name="T42" fmla="*/ 0 w 1504"/>
                    <a:gd name="T43" fmla="*/ 0 h 1559"/>
                    <a:gd name="T44" fmla="*/ 0 w 1504"/>
                    <a:gd name="T45" fmla="*/ 0 h 1559"/>
                    <a:gd name="T46" fmla="*/ 0 w 1504"/>
                    <a:gd name="T47" fmla="*/ 0 h 1559"/>
                    <a:gd name="T48" fmla="*/ 0 w 1504"/>
                    <a:gd name="T49" fmla="*/ 0 h 1559"/>
                    <a:gd name="T50" fmla="*/ 0 w 1504"/>
                    <a:gd name="T51" fmla="*/ 0 h 1559"/>
                    <a:gd name="T52" fmla="*/ 0 w 1504"/>
                    <a:gd name="T53" fmla="*/ 0 h 1559"/>
                    <a:gd name="T54" fmla="*/ 0 w 1504"/>
                    <a:gd name="T55" fmla="*/ 0 h 1559"/>
                    <a:gd name="T56" fmla="*/ 0 w 1504"/>
                    <a:gd name="T57" fmla="*/ 0 h 1559"/>
                    <a:gd name="T58" fmla="*/ 0 w 1504"/>
                    <a:gd name="T59" fmla="*/ 0 h 1559"/>
                    <a:gd name="T60" fmla="*/ 0 w 1504"/>
                    <a:gd name="T61" fmla="*/ 0 h 1559"/>
                    <a:gd name="T62" fmla="*/ 0 w 1504"/>
                    <a:gd name="T63" fmla="*/ 0 h 1559"/>
                    <a:gd name="T64" fmla="*/ 0 w 1504"/>
                    <a:gd name="T65" fmla="*/ 0 h 1559"/>
                    <a:gd name="T66" fmla="*/ 0 w 1504"/>
                    <a:gd name="T67" fmla="*/ 0 h 1559"/>
                    <a:gd name="T68" fmla="*/ 0 w 1504"/>
                    <a:gd name="T69" fmla="*/ 0 h 1559"/>
                    <a:gd name="T70" fmla="*/ 0 w 1504"/>
                    <a:gd name="T71" fmla="*/ 0 h 1559"/>
                    <a:gd name="T72" fmla="*/ 0 w 1504"/>
                    <a:gd name="T73" fmla="*/ 0 h 1559"/>
                    <a:gd name="T74" fmla="*/ 0 w 1504"/>
                    <a:gd name="T75" fmla="*/ 0 h 1559"/>
                    <a:gd name="T76" fmla="*/ 0 w 1504"/>
                    <a:gd name="T77" fmla="*/ 0 h 1559"/>
                    <a:gd name="T78" fmla="*/ 0 w 1504"/>
                    <a:gd name="T79" fmla="*/ 0 h 1559"/>
                    <a:gd name="T80" fmla="*/ 0 w 1504"/>
                    <a:gd name="T81" fmla="*/ 0 h 1559"/>
                    <a:gd name="T82" fmla="*/ 0 w 1504"/>
                    <a:gd name="T83" fmla="*/ 0 h 1559"/>
                    <a:gd name="T84" fmla="*/ 0 w 1504"/>
                    <a:gd name="T85" fmla="*/ 0 h 1559"/>
                    <a:gd name="T86" fmla="*/ 0 w 1504"/>
                    <a:gd name="T87" fmla="*/ 0 h 1559"/>
                    <a:gd name="T88" fmla="*/ 0 w 1504"/>
                    <a:gd name="T89" fmla="*/ 0 h 1559"/>
                    <a:gd name="T90" fmla="*/ 0 w 1504"/>
                    <a:gd name="T91" fmla="*/ 0 h 1559"/>
                    <a:gd name="T92" fmla="*/ 0 w 1504"/>
                    <a:gd name="T93" fmla="*/ 0 h 1559"/>
                    <a:gd name="T94" fmla="*/ 0 w 1504"/>
                    <a:gd name="T95" fmla="*/ 0 h 1559"/>
                    <a:gd name="T96" fmla="*/ 0 w 1504"/>
                    <a:gd name="T97" fmla="*/ 0 h 1559"/>
                    <a:gd name="T98" fmla="*/ 0 w 1504"/>
                    <a:gd name="T99" fmla="*/ 0 h 1559"/>
                    <a:gd name="T100" fmla="*/ 0 w 1504"/>
                    <a:gd name="T101" fmla="*/ 0 h 1559"/>
                    <a:gd name="T102" fmla="*/ 0 w 1504"/>
                    <a:gd name="T103" fmla="*/ 0 h 1559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1504"/>
                    <a:gd name="T157" fmla="*/ 0 h 1559"/>
                    <a:gd name="T158" fmla="*/ 1504 w 1504"/>
                    <a:gd name="T159" fmla="*/ 1559 h 1559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1504" h="1559">
                      <a:moveTo>
                        <a:pt x="0" y="236"/>
                      </a:moveTo>
                      <a:lnTo>
                        <a:pt x="35" y="205"/>
                      </a:lnTo>
                      <a:lnTo>
                        <a:pt x="72" y="178"/>
                      </a:lnTo>
                      <a:lnTo>
                        <a:pt x="108" y="151"/>
                      </a:lnTo>
                      <a:lnTo>
                        <a:pt x="146" y="127"/>
                      </a:lnTo>
                      <a:lnTo>
                        <a:pt x="185" y="105"/>
                      </a:lnTo>
                      <a:lnTo>
                        <a:pt x="224" y="85"/>
                      </a:lnTo>
                      <a:lnTo>
                        <a:pt x="265" y="68"/>
                      </a:lnTo>
                      <a:lnTo>
                        <a:pt x="306" y="52"/>
                      </a:lnTo>
                      <a:lnTo>
                        <a:pt x="347" y="38"/>
                      </a:lnTo>
                      <a:lnTo>
                        <a:pt x="390" y="27"/>
                      </a:lnTo>
                      <a:lnTo>
                        <a:pt x="431" y="18"/>
                      </a:lnTo>
                      <a:lnTo>
                        <a:pt x="474" y="10"/>
                      </a:lnTo>
                      <a:lnTo>
                        <a:pt x="517" y="4"/>
                      </a:lnTo>
                      <a:lnTo>
                        <a:pt x="561" y="1"/>
                      </a:lnTo>
                      <a:lnTo>
                        <a:pt x="603" y="0"/>
                      </a:lnTo>
                      <a:lnTo>
                        <a:pt x="646" y="1"/>
                      </a:lnTo>
                      <a:lnTo>
                        <a:pt x="690" y="4"/>
                      </a:lnTo>
                      <a:lnTo>
                        <a:pt x="733" y="9"/>
                      </a:lnTo>
                      <a:lnTo>
                        <a:pt x="776" y="16"/>
                      </a:lnTo>
                      <a:lnTo>
                        <a:pt x="817" y="25"/>
                      </a:lnTo>
                      <a:lnTo>
                        <a:pt x="859" y="36"/>
                      </a:lnTo>
                      <a:lnTo>
                        <a:pt x="901" y="49"/>
                      </a:lnTo>
                      <a:lnTo>
                        <a:pt x="941" y="65"/>
                      </a:lnTo>
                      <a:lnTo>
                        <a:pt x="982" y="81"/>
                      </a:lnTo>
                      <a:lnTo>
                        <a:pt x="1021" y="101"/>
                      </a:lnTo>
                      <a:lnTo>
                        <a:pt x="1060" y="122"/>
                      </a:lnTo>
                      <a:lnTo>
                        <a:pt x="1097" y="145"/>
                      </a:lnTo>
                      <a:lnTo>
                        <a:pt x="1134" y="170"/>
                      </a:lnTo>
                      <a:lnTo>
                        <a:pt x="1169" y="197"/>
                      </a:lnTo>
                      <a:lnTo>
                        <a:pt x="1204" y="226"/>
                      </a:lnTo>
                      <a:lnTo>
                        <a:pt x="1237" y="257"/>
                      </a:lnTo>
                      <a:lnTo>
                        <a:pt x="1269" y="290"/>
                      </a:lnTo>
                      <a:lnTo>
                        <a:pt x="1327" y="360"/>
                      </a:lnTo>
                      <a:lnTo>
                        <a:pt x="1378" y="436"/>
                      </a:lnTo>
                      <a:lnTo>
                        <a:pt x="1419" y="514"/>
                      </a:lnTo>
                      <a:lnTo>
                        <a:pt x="1452" y="595"/>
                      </a:lnTo>
                      <a:lnTo>
                        <a:pt x="1477" y="678"/>
                      </a:lnTo>
                      <a:lnTo>
                        <a:pt x="1495" y="764"/>
                      </a:lnTo>
                      <a:lnTo>
                        <a:pt x="1503" y="849"/>
                      </a:lnTo>
                      <a:lnTo>
                        <a:pt x="1504" y="936"/>
                      </a:lnTo>
                      <a:lnTo>
                        <a:pt x="1496" y="1022"/>
                      </a:lnTo>
                      <a:lnTo>
                        <a:pt x="1480" y="1107"/>
                      </a:lnTo>
                      <a:lnTo>
                        <a:pt x="1456" y="1190"/>
                      </a:lnTo>
                      <a:lnTo>
                        <a:pt x="1424" y="1271"/>
                      </a:lnTo>
                      <a:lnTo>
                        <a:pt x="1383" y="1349"/>
                      </a:lnTo>
                      <a:lnTo>
                        <a:pt x="1335" y="1423"/>
                      </a:lnTo>
                      <a:lnTo>
                        <a:pt x="1279" y="1493"/>
                      </a:lnTo>
                      <a:lnTo>
                        <a:pt x="1214" y="1559"/>
                      </a:lnTo>
                      <a:lnTo>
                        <a:pt x="1156" y="1496"/>
                      </a:lnTo>
                      <a:lnTo>
                        <a:pt x="1107" y="1442"/>
                      </a:lnTo>
                      <a:lnTo>
                        <a:pt x="1064" y="1396"/>
                      </a:lnTo>
                      <a:lnTo>
                        <a:pt x="1028" y="1355"/>
                      </a:lnTo>
                      <a:lnTo>
                        <a:pt x="996" y="1322"/>
                      </a:lnTo>
                      <a:lnTo>
                        <a:pt x="970" y="1293"/>
                      </a:lnTo>
                      <a:lnTo>
                        <a:pt x="947" y="1269"/>
                      </a:lnTo>
                      <a:lnTo>
                        <a:pt x="927" y="1247"/>
                      </a:lnTo>
                      <a:lnTo>
                        <a:pt x="908" y="1226"/>
                      </a:lnTo>
                      <a:lnTo>
                        <a:pt x="891" y="1207"/>
                      </a:lnTo>
                      <a:lnTo>
                        <a:pt x="873" y="1189"/>
                      </a:lnTo>
                      <a:lnTo>
                        <a:pt x="856" y="1169"/>
                      </a:lnTo>
                      <a:lnTo>
                        <a:pt x="835" y="1147"/>
                      </a:lnTo>
                      <a:lnTo>
                        <a:pt x="812" y="1122"/>
                      </a:lnTo>
                      <a:lnTo>
                        <a:pt x="786" y="1093"/>
                      </a:lnTo>
                      <a:lnTo>
                        <a:pt x="755" y="1060"/>
                      </a:lnTo>
                      <a:lnTo>
                        <a:pt x="784" y="1027"/>
                      </a:lnTo>
                      <a:lnTo>
                        <a:pt x="806" y="989"/>
                      </a:lnTo>
                      <a:lnTo>
                        <a:pt x="821" y="949"/>
                      </a:lnTo>
                      <a:lnTo>
                        <a:pt x="826" y="907"/>
                      </a:lnTo>
                      <a:lnTo>
                        <a:pt x="824" y="864"/>
                      </a:lnTo>
                      <a:lnTo>
                        <a:pt x="814" y="824"/>
                      </a:lnTo>
                      <a:lnTo>
                        <a:pt x="795" y="785"/>
                      </a:lnTo>
                      <a:lnTo>
                        <a:pt x="769" y="749"/>
                      </a:lnTo>
                      <a:lnTo>
                        <a:pt x="754" y="734"/>
                      </a:lnTo>
                      <a:lnTo>
                        <a:pt x="736" y="720"/>
                      </a:lnTo>
                      <a:lnTo>
                        <a:pt x="718" y="708"/>
                      </a:lnTo>
                      <a:lnTo>
                        <a:pt x="699" y="698"/>
                      </a:lnTo>
                      <a:lnTo>
                        <a:pt x="679" y="690"/>
                      </a:lnTo>
                      <a:lnTo>
                        <a:pt x="659" y="685"/>
                      </a:lnTo>
                      <a:lnTo>
                        <a:pt x="639" y="680"/>
                      </a:lnTo>
                      <a:lnTo>
                        <a:pt x="618" y="678"/>
                      </a:lnTo>
                      <a:lnTo>
                        <a:pt x="596" y="679"/>
                      </a:lnTo>
                      <a:lnTo>
                        <a:pt x="575" y="680"/>
                      </a:lnTo>
                      <a:lnTo>
                        <a:pt x="554" y="685"/>
                      </a:lnTo>
                      <a:lnTo>
                        <a:pt x="533" y="691"/>
                      </a:lnTo>
                      <a:lnTo>
                        <a:pt x="514" y="699"/>
                      </a:lnTo>
                      <a:lnTo>
                        <a:pt x="495" y="710"/>
                      </a:lnTo>
                      <a:lnTo>
                        <a:pt x="476" y="722"/>
                      </a:lnTo>
                      <a:lnTo>
                        <a:pt x="459" y="736"/>
                      </a:lnTo>
                      <a:lnTo>
                        <a:pt x="401" y="673"/>
                      </a:lnTo>
                      <a:lnTo>
                        <a:pt x="351" y="619"/>
                      </a:lnTo>
                      <a:lnTo>
                        <a:pt x="309" y="572"/>
                      </a:lnTo>
                      <a:lnTo>
                        <a:pt x="272" y="533"/>
                      </a:lnTo>
                      <a:lnTo>
                        <a:pt x="241" y="499"/>
                      </a:lnTo>
                      <a:lnTo>
                        <a:pt x="214" y="470"/>
                      </a:lnTo>
                      <a:lnTo>
                        <a:pt x="191" y="445"/>
                      </a:lnTo>
                      <a:lnTo>
                        <a:pt x="171" y="423"/>
                      </a:lnTo>
                      <a:lnTo>
                        <a:pt x="153" y="402"/>
                      </a:lnTo>
                      <a:lnTo>
                        <a:pt x="136" y="383"/>
                      </a:lnTo>
                      <a:lnTo>
                        <a:pt x="119" y="365"/>
                      </a:lnTo>
                      <a:lnTo>
                        <a:pt x="100" y="345"/>
                      </a:lnTo>
                      <a:lnTo>
                        <a:pt x="80" y="323"/>
                      </a:lnTo>
                      <a:lnTo>
                        <a:pt x="57" y="298"/>
                      </a:lnTo>
                      <a:lnTo>
                        <a:pt x="31" y="270"/>
                      </a:lnTo>
                      <a:lnTo>
                        <a:pt x="0" y="236"/>
                      </a:lnTo>
                      <a:close/>
                    </a:path>
                  </a:pathLst>
                </a:custGeom>
                <a:solidFill>
                  <a:srgbClr val="F4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83" name="Freeform 2370">
                  <a:extLst>
                    <a:ext uri="{FF2B5EF4-FFF2-40B4-BE49-F238E27FC236}">
                      <a16:creationId xmlns:a16="http://schemas.microsoft.com/office/drawing/2014/main" id="{E0FF5F73-DDB0-4EAD-BD40-4556A642EC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9" y="2239"/>
                  <a:ext cx="496" cy="513"/>
                </a:xfrm>
                <a:custGeom>
                  <a:avLst/>
                  <a:gdLst>
                    <a:gd name="T0" fmla="*/ 0 w 1487"/>
                    <a:gd name="T1" fmla="*/ 0 h 1540"/>
                    <a:gd name="T2" fmla="*/ 0 w 1487"/>
                    <a:gd name="T3" fmla="*/ 0 h 1540"/>
                    <a:gd name="T4" fmla="*/ 0 w 1487"/>
                    <a:gd name="T5" fmla="*/ 0 h 1540"/>
                    <a:gd name="T6" fmla="*/ 0 w 1487"/>
                    <a:gd name="T7" fmla="*/ 0 h 1540"/>
                    <a:gd name="T8" fmla="*/ 0 w 1487"/>
                    <a:gd name="T9" fmla="*/ 0 h 1540"/>
                    <a:gd name="T10" fmla="*/ 0 w 1487"/>
                    <a:gd name="T11" fmla="*/ 0 h 1540"/>
                    <a:gd name="T12" fmla="*/ 0 w 1487"/>
                    <a:gd name="T13" fmla="*/ 0 h 1540"/>
                    <a:gd name="T14" fmla="*/ 0 w 1487"/>
                    <a:gd name="T15" fmla="*/ 0 h 1540"/>
                    <a:gd name="T16" fmla="*/ 0 w 1487"/>
                    <a:gd name="T17" fmla="*/ 0 h 1540"/>
                    <a:gd name="T18" fmla="*/ 0 w 1487"/>
                    <a:gd name="T19" fmla="*/ 0 h 1540"/>
                    <a:gd name="T20" fmla="*/ 0 w 1487"/>
                    <a:gd name="T21" fmla="*/ 0 h 1540"/>
                    <a:gd name="T22" fmla="*/ 0 w 1487"/>
                    <a:gd name="T23" fmla="*/ 0 h 1540"/>
                    <a:gd name="T24" fmla="*/ 0 w 1487"/>
                    <a:gd name="T25" fmla="*/ 0 h 1540"/>
                    <a:gd name="T26" fmla="*/ 0 w 1487"/>
                    <a:gd name="T27" fmla="*/ 0 h 1540"/>
                    <a:gd name="T28" fmla="*/ 0 w 1487"/>
                    <a:gd name="T29" fmla="*/ 0 h 1540"/>
                    <a:gd name="T30" fmla="*/ 0 w 1487"/>
                    <a:gd name="T31" fmla="*/ 0 h 1540"/>
                    <a:gd name="T32" fmla="*/ 0 w 1487"/>
                    <a:gd name="T33" fmla="*/ 0 h 1540"/>
                    <a:gd name="T34" fmla="*/ 0 w 1487"/>
                    <a:gd name="T35" fmla="*/ 0 h 1540"/>
                    <a:gd name="T36" fmla="*/ 0 w 1487"/>
                    <a:gd name="T37" fmla="*/ 0 h 1540"/>
                    <a:gd name="T38" fmla="*/ 0 w 1487"/>
                    <a:gd name="T39" fmla="*/ 0 h 1540"/>
                    <a:gd name="T40" fmla="*/ 0 w 1487"/>
                    <a:gd name="T41" fmla="*/ 0 h 1540"/>
                    <a:gd name="T42" fmla="*/ 0 w 1487"/>
                    <a:gd name="T43" fmla="*/ 0 h 1540"/>
                    <a:gd name="T44" fmla="*/ 0 w 1487"/>
                    <a:gd name="T45" fmla="*/ 0 h 1540"/>
                    <a:gd name="T46" fmla="*/ 0 w 1487"/>
                    <a:gd name="T47" fmla="*/ 0 h 1540"/>
                    <a:gd name="T48" fmla="*/ 0 w 1487"/>
                    <a:gd name="T49" fmla="*/ 0 h 1540"/>
                    <a:gd name="T50" fmla="*/ 0 w 1487"/>
                    <a:gd name="T51" fmla="*/ 0 h 1540"/>
                    <a:gd name="T52" fmla="*/ 0 w 1487"/>
                    <a:gd name="T53" fmla="*/ 0 h 1540"/>
                    <a:gd name="T54" fmla="*/ 0 w 1487"/>
                    <a:gd name="T55" fmla="*/ 0 h 1540"/>
                    <a:gd name="T56" fmla="*/ 0 w 1487"/>
                    <a:gd name="T57" fmla="*/ 0 h 1540"/>
                    <a:gd name="T58" fmla="*/ 0 w 1487"/>
                    <a:gd name="T59" fmla="*/ 0 h 1540"/>
                    <a:gd name="T60" fmla="*/ 0 w 1487"/>
                    <a:gd name="T61" fmla="*/ 0 h 1540"/>
                    <a:gd name="T62" fmla="*/ 0 w 1487"/>
                    <a:gd name="T63" fmla="*/ 0 h 1540"/>
                    <a:gd name="T64" fmla="*/ 0 w 1487"/>
                    <a:gd name="T65" fmla="*/ 0 h 1540"/>
                    <a:gd name="T66" fmla="*/ 0 w 1487"/>
                    <a:gd name="T67" fmla="*/ 0 h 1540"/>
                    <a:gd name="T68" fmla="*/ 0 w 1487"/>
                    <a:gd name="T69" fmla="*/ 0 h 1540"/>
                    <a:gd name="T70" fmla="*/ 0 w 1487"/>
                    <a:gd name="T71" fmla="*/ 0 h 1540"/>
                    <a:gd name="T72" fmla="*/ 0 w 1487"/>
                    <a:gd name="T73" fmla="*/ 0 h 1540"/>
                    <a:gd name="T74" fmla="*/ 0 w 1487"/>
                    <a:gd name="T75" fmla="*/ 0 h 1540"/>
                    <a:gd name="T76" fmla="*/ 0 w 1487"/>
                    <a:gd name="T77" fmla="*/ 0 h 1540"/>
                    <a:gd name="T78" fmla="*/ 0 w 1487"/>
                    <a:gd name="T79" fmla="*/ 0 h 1540"/>
                    <a:gd name="T80" fmla="*/ 0 w 1487"/>
                    <a:gd name="T81" fmla="*/ 0 h 1540"/>
                    <a:gd name="T82" fmla="*/ 0 w 1487"/>
                    <a:gd name="T83" fmla="*/ 0 h 1540"/>
                    <a:gd name="T84" fmla="*/ 0 w 1487"/>
                    <a:gd name="T85" fmla="*/ 0 h 1540"/>
                    <a:gd name="T86" fmla="*/ 0 w 1487"/>
                    <a:gd name="T87" fmla="*/ 0 h 1540"/>
                    <a:gd name="T88" fmla="*/ 0 w 1487"/>
                    <a:gd name="T89" fmla="*/ 0 h 1540"/>
                    <a:gd name="T90" fmla="*/ 0 w 1487"/>
                    <a:gd name="T91" fmla="*/ 0 h 1540"/>
                    <a:gd name="T92" fmla="*/ 0 w 1487"/>
                    <a:gd name="T93" fmla="*/ 0 h 1540"/>
                    <a:gd name="T94" fmla="*/ 0 w 1487"/>
                    <a:gd name="T95" fmla="*/ 0 h 1540"/>
                    <a:gd name="T96" fmla="*/ 0 w 1487"/>
                    <a:gd name="T97" fmla="*/ 0 h 1540"/>
                    <a:gd name="T98" fmla="*/ 0 w 1487"/>
                    <a:gd name="T99" fmla="*/ 0 h 1540"/>
                    <a:gd name="T100" fmla="*/ 0 w 1487"/>
                    <a:gd name="T101" fmla="*/ 0 h 1540"/>
                    <a:gd name="T102" fmla="*/ 0 w 1487"/>
                    <a:gd name="T103" fmla="*/ 0 h 1540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1487"/>
                    <a:gd name="T157" fmla="*/ 0 h 1540"/>
                    <a:gd name="T158" fmla="*/ 1487 w 1487"/>
                    <a:gd name="T159" fmla="*/ 1540 h 1540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1487" h="1540">
                      <a:moveTo>
                        <a:pt x="0" y="232"/>
                      </a:moveTo>
                      <a:lnTo>
                        <a:pt x="34" y="203"/>
                      </a:lnTo>
                      <a:lnTo>
                        <a:pt x="70" y="174"/>
                      </a:lnTo>
                      <a:lnTo>
                        <a:pt x="106" y="149"/>
                      </a:lnTo>
                      <a:lnTo>
                        <a:pt x="144" y="125"/>
                      </a:lnTo>
                      <a:lnTo>
                        <a:pt x="182" y="103"/>
                      </a:lnTo>
                      <a:lnTo>
                        <a:pt x="221" y="83"/>
                      </a:lnTo>
                      <a:lnTo>
                        <a:pt x="262" y="66"/>
                      </a:lnTo>
                      <a:lnTo>
                        <a:pt x="303" y="50"/>
                      </a:lnTo>
                      <a:lnTo>
                        <a:pt x="343" y="37"/>
                      </a:lnTo>
                      <a:lnTo>
                        <a:pt x="385" y="26"/>
                      </a:lnTo>
                      <a:lnTo>
                        <a:pt x="427" y="16"/>
                      </a:lnTo>
                      <a:lnTo>
                        <a:pt x="469" y="10"/>
                      </a:lnTo>
                      <a:lnTo>
                        <a:pt x="512" y="4"/>
                      </a:lnTo>
                      <a:lnTo>
                        <a:pt x="554" y="1"/>
                      </a:lnTo>
                      <a:lnTo>
                        <a:pt x="596" y="0"/>
                      </a:lnTo>
                      <a:lnTo>
                        <a:pt x="639" y="1"/>
                      </a:lnTo>
                      <a:lnTo>
                        <a:pt x="682" y="3"/>
                      </a:lnTo>
                      <a:lnTo>
                        <a:pt x="725" y="9"/>
                      </a:lnTo>
                      <a:lnTo>
                        <a:pt x="766" y="15"/>
                      </a:lnTo>
                      <a:lnTo>
                        <a:pt x="809" y="24"/>
                      </a:lnTo>
                      <a:lnTo>
                        <a:pt x="850" y="35"/>
                      </a:lnTo>
                      <a:lnTo>
                        <a:pt x="891" y="48"/>
                      </a:lnTo>
                      <a:lnTo>
                        <a:pt x="932" y="64"/>
                      </a:lnTo>
                      <a:lnTo>
                        <a:pt x="972" y="80"/>
                      </a:lnTo>
                      <a:lnTo>
                        <a:pt x="1010" y="100"/>
                      </a:lnTo>
                      <a:lnTo>
                        <a:pt x="1048" y="120"/>
                      </a:lnTo>
                      <a:lnTo>
                        <a:pt x="1086" y="144"/>
                      </a:lnTo>
                      <a:lnTo>
                        <a:pt x="1122" y="168"/>
                      </a:lnTo>
                      <a:lnTo>
                        <a:pt x="1157" y="195"/>
                      </a:lnTo>
                      <a:lnTo>
                        <a:pt x="1191" y="223"/>
                      </a:lnTo>
                      <a:lnTo>
                        <a:pt x="1224" y="254"/>
                      </a:lnTo>
                      <a:lnTo>
                        <a:pt x="1256" y="287"/>
                      </a:lnTo>
                      <a:lnTo>
                        <a:pt x="1314" y="357"/>
                      </a:lnTo>
                      <a:lnTo>
                        <a:pt x="1363" y="431"/>
                      </a:lnTo>
                      <a:lnTo>
                        <a:pt x="1404" y="507"/>
                      </a:lnTo>
                      <a:lnTo>
                        <a:pt x="1436" y="588"/>
                      </a:lnTo>
                      <a:lnTo>
                        <a:pt x="1462" y="671"/>
                      </a:lnTo>
                      <a:lnTo>
                        <a:pt x="1478" y="754"/>
                      </a:lnTo>
                      <a:lnTo>
                        <a:pt x="1487" y="839"/>
                      </a:lnTo>
                      <a:lnTo>
                        <a:pt x="1487" y="925"/>
                      </a:lnTo>
                      <a:lnTo>
                        <a:pt x="1479" y="1009"/>
                      </a:lnTo>
                      <a:lnTo>
                        <a:pt x="1463" y="1093"/>
                      </a:lnTo>
                      <a:lnTo>
                        <a:pt x="1439" y="1176"/>
                      </a:lnTo>
                      <a:lnTo>
                        <a:pt x="1407" y="1256"/>
                      </a:lnTo>
                      <a:lnTo>
                        <a:pt x="1367" y="1332"/>
                      </a:lnTo>
                      <a:lnTo>
                        <a:pt x="1319" y="1407"/>
                      </a:lnTo>
                      <a:lnTo>
                        <a:pt x="1263" y="1476"/>
                      </a:lnTo>
                      <a:lnTo>
                        <a:pt x="1200" y="1540"/>
                      </a:lnTo>
                      <a:lnTo>
                        <a:pt x="1140" y="1476"/>
                      </a:lnTo>
                      <a:lnTo>
                        <a:pt x="1090" y="1421"/>
                      </a:lnTo>
                      <a:lnTo>
                        <a:pt x="1046" y="1373"/>
                      </a:lnTo>
                      <a:lnTo>
                        <a:pt x="1009" y="1332"/>
                      </a:lnTo>
                      <a:lnTo>
                        <a:pt x="978" y="1298"/>
                      </a:lnTo>
                      <a:lnTo>
                        <a:pt x="951" y="1270"/>
                      </a:lnTo>
                      <a:lnTo>
                        <a:pt x="928" y="1245"/>
                      </a:lnTo>
                      <a:lnTo>
                        <a:pt x="908" y="1223"/>
                      </a:lnTo>
                      <a:lnTo>
                        <a:pt x="890" y="1203"/>
                      </a:lnTo>
                      <a:lnTo>
                        <a:pt x="873" y="1184"/>
                      </a:lnTo>
                      <a:lnTo>
                        <a:pt x="856" y="1167"/>
                      </a:lnTo>
                      <a:lnTo>
                        <a:pt x="840" y="1148"/>
                      </a:lnTo>
                      <a:lnTo>
                        <a:pt x="821" y="1128"/>
                      </a:lnTo>
                      <a:lnTo>
                        <a:pt x="800" y="1105"/>
                      </a:lnTo>
                      <a:lnTo>
                        <a:pt x="776" y="1079"/>
                      </a:lnTo>
                      <a:lnTo>
                        <a:pt x="748" y="1049"/>
                      </a:lnTo>
                      <a:lnTo>
                        <a:pt x="777" y="1016"/>
                      </a:lnTo>
                      <a:lnTo>
                        <a:pt x="799" y="978"/>
                      </a:lnTo>
                      <a:lnTo>
                        <a:pt x="814" y="938"/>
                      </a:lnTo>
                      <a:lnTo>
                        <a:pt x="819" y="896"/>
                      </a:lnTo>
                      <a:lnTo>
                        <a:pt x="817" y="853"/>
                      </a:lnTo>
                      <a:lnTo>
                        <a:pt x="807" y="813"/>
                      </a:lnTo>
                      <a:lnTo>
                        <a:pt x="788" y="774"/>
                      </a:lnTo>
                      <a:lnTo>
                        <a:pt x="762" y="738"/>
                      </a:lnTo>
                      <a:lnTo>
                        <a:pt x="747" y="723"/>
                      </a:lnTo>
                      <a:lnTo>
                        <a:pt x="729" y="709"/>
                      </a:lnTo>
                      <a:lnTo>
                        <a:pt x="711" y="697"/>
                      </a:lnTo>
                      <a:lnTo>
                        <a:pt x="692" y="687"/>
                      </a:lnTo>
                      <a:lnTo>
                        <a:pt x="672" y="679"/>
                      </a:lnTo>
                      <a:lnTo>
                        <a:pt x="652" y="674"/>
                      </a:lnTo>
                      <a:lnTo>
                        <a:pt x="632" y="669"/>
                      </a:lnTo>
                      <a:lnTo>
                        <a:pt x="611" y="667"/>
                      </a:lnTo>
                      <a:lnTo>
                        <a:pt x="589" y="668"/>
                      </a:lnTo>
                      <a:lnTo>
                        <a:pt x="568" y="669"/>
                      </a:lnTo>
                      <a:lnTo>
                        <a:pt x="547" y="674"/>
                      </a:lnTo>
                      <a:lnTo>
                        <a:pt x="526" y="680"/>
                      </a:lnTo>
                      <a:lnTo>
                        <a:pt x="507" y="688"/>
                      </a:lnTo>
                      <a:lnTo>
                        <a:pt x="488" y="699"/>
                      </a:lnTo>
                      <a:lnTo>
                        <a:pt x="469" y="711"/>
                      </a:lnTo>
                      <a:lnTo>
                        <a:pt x="452" y="725"/>
                      </a:lnTo>
                      <a:lnTo>
                        <a:pt x="393" y="661"/>
                      </a:lnTo>
                      <a:lnTo>
                        <a:pt x="342" y="606"/>
                      </a:lnTo>
                      <a:lnTo>
                        <a:pt x="298" y="558"/>
                      </a:lnTo>
                      <a:lnTo>
                        <a:pt x="261" y="517"/>
                      </a:lnTo>
                      <a:lnTo>
                        <a:pt x="230" y="483"/>
                      </a:lnTo>
                      <a:lnTo>
                        <a:pt x="203" y="454"/>
                      </a:lnTo>
                      <a:lnTo>
                        <a:pt x="180" y="429"/>
                      </a:lnTo>
                      <a:lnTo>
                        <a:pt x="160" y="408"/>
                      </a:lnTo>
                      <a:lnTo>
                        <a:pt x="142" y="388"/>
                      </a:lnTo>
                      <a:lnTo>
                        <a:pt x="125" y="369"/>
                      </a:lnTo>
                      <a:lnTo>
                        <a:pt x="109" y="352"/>
                      </a:lnTo>
                      <a:lnTo>
                        <a:pt x="92" y="333"/>
                      </a:lnTo>
                      <a:lnTo>
                        <a:pt x="73" y="312"/>
                      </a:lnTo>
                      <a:lnTo>
                        <a:pt x="53" y="289"/>
                      </a:lnTo>
                      <a:lnTo>
                        <a:pt x="28" y="263"/>
                      </a:lnTo>
                      <a:lnTo>
                        <a:pt x="0" y="232"/>
                      </a:lnTo>
                      <a:close/>
                    </a:path>
                  </a:pathLst>
                </a:custGeom>
                <a:solidFill>
                  <a:srgbClr val="F9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84" name="Freeform 2371">
                  <a:extLst>
                    <a:ext uri="{FF2B5EF4-FFF2-40B4-BE49-F238E27FC236}">
                      <a16:creationId xmlns:a16="http://schemas.microsoft.com/office/drawing/2014/main" id="{33206714-C1DC-49C0-8319-431DB5E4C2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82" y="2242"/>
                  <a:ext cx="489" cy="508"/>
                </a:xfrm>
                <a:custGeom>
                  <a:avLst/>
                  <a:gdLst>
                    <a:gd name="T0" fmla="*/ 0 w 1468"/>
                    <a:gd name="T1" fmla="*/ 0 h 1523"/>
                    <a:gd name="T2" fmla="*/ 0 w 1468"/>
                    <a:gd name="T3" fmla="*/ 0 h 1523"/>
                    <a:gd name="T4" fmla="*/ 0 w 1468"/>
                    <a:gd name="T5" fmla="*/ 0 h 1523"/>
                    <a:gd name="T6" fmla="*/ 0 w 1468"/>
                    <a:gd name="T7" fmla="*/ 0 h 1523"/>
                    <a:gd name="T8" fmla="*/ 0 w 1468"/>
                    <a:gd name="T9" fmla="*/ 0 h 1523"/>
                    <a:gd name="T10" fmla="*/ 0 w 1468"/>
                    <a:gd name="T11" fmla="*/ 0 h 1523"/>
                    <a:gd name="T12" fmla="*/ 0 w 1468"/>
                    <a:gd name="T13" fmla="*/ 0 h 1523"/>
                    <a:gd name="T14" fmla="*/ 0 w 1468"/>
                    <a:gd name="T15" fmla="*/ 0 h 1523"/>
                    <a:gd name="T16" fmla="*/ 0 w 1468"/>
                    <a:gd name="T17" fmla="*/ 0 h 1523"/>
                    <a:gd name="T18" fmla="*/ 0 w 1468"/>
                    <a:gd name="T19" fmla="*/ 0 h 1523"/>
                    <a:gd name="T20" fmla="*/ 0 w 1468"/>
                    <a:gd name="T21" fmla="*/ 0 h 1523"/>
                    <a:gd name="T22" fmla="*/ 0 w 1468"/>
                    <a:gd name="T23" fmla="*/ 0 h 1523"/>
                    <a:gd name="T24" fmla="*/ 0 w 1468"/>
                    <a:gd name="T25" fmla="*/ 0 h 1523"/>
                    <a:gd name="T26" fmla="*/ 0 w 1468"/>
                    <a:gd name="T27" fmla="*/ 0 h 1523"/>
                    <a:gd name="T28" fmla="*/ 0 w 1468"/>
                    <a:gd name="T29" fmla="*/ 0 h 1523"/>
                    <a:gd name="T30" fmla="*/ 0 w 1468"/>
                    <a:gd name="T31" fmla="*/ 0 h 1523"/>
                    <a:gd name="T32" fmla="*/ 0 w 1468"/>
                    <a:gd name="T33" fmla="*/ 0 h 1523"/>
                    <a:gd name="T34" fmla="*/ 0 w 1468"/>
                    <a:gd name="T35" fmla="*/ 0 h 1523"/>
                    <a:gd name="T36" fmla="*/ 0 w 1468"/>
                    <a:gd name="T37" fmla="*/ 0 h 1523"/>
                    <a:gd name="T38" fmla="*/ 0 w 1468"/>
                    <a:gd name="T39" fmla="*/ 0 h 1523"/>
                    <a:gd name="T40" fmla="*/ 0 w 1468"/>
                    <a:gd name="T41" fmla="*/ 0 h 1523"/>
                    <a:gd name="T42" fmla="*/ 0 w 1468"/>
                    <a:gd name="T43" fmla="*/ 0 h 1523"/>
                    <a:gd name="T44" fmla="*/ 0 w 1468"/>
                    <a:gd name="T45" fmla="*/ 0 h 1523"/>
                    <a:gd name="T46" fmla="*/ 0 w 1468"/>
                    <a:gd name="T47" fmla="*/ 0 h 1523"/>
                    <a:gd name="T48" fmla="*/ 0 w 1468"/>
                    <a:gd name="T49" fmla="*/ 0 h 1523"/>
                    <a:gd name="T50" fmla="*/ 0 w 1468"/>
                    <a:gd name="T51" fmla="*/ 0 h 1523"/>
                    <a:gd name="T52" fmla="*/ 0 w 1468"/>
                    <a:gd name="T53" fmla="*/ 0 h 1523"/>
                    <a:gd name="T54" fmla="*/ 0 w 1468"/>
                    <a:gd name="T55" fmla="*/ 0 h 1523"/>
                    <a:gd name="T56" fmla="*/ 0 w 1468"/>
                    <a:gd name="T57" fmla="*/ 0 h 1523"/>
                    <a:gd name="T58" fmla="*/ 0 w 1468"/>
                    <a:gd name="T59" fmla="*/ 0 h 1523"/>
                    <a:gd name="T60" fmla="*/ 0 w 1468"/>
                    <a:gd name="T61" fmla="*/ 0 h 1523"/>
                    <a:gd name="T62" fmla="*/ 0 w 1468"/>
                    <a:gd name="T63" fmla="*/ 0 h 1523"/>
                    <a:gd name="T64" fmla="*/ 0 w 1468"/>
                    <a:gd name="T65" fmla="*/ 0 h 1523"/>
                    <a:gd name="T66" fmla="*/ 0 w 1468"/>
                    <a:gd name="T67" fmla="*/ 0 h 1523"/>
                    <a:gd name="T68" fmla="*/ 0 w 1468"/>
                    <a:gd name="T69" fmla="*/ 0 h 1523"/>
                    <a:gd name="T70" fmla="*/ 0 w 1468"/>
                    <a:gd name="T71" fmla="*/ 0 h 1523"/>
                    <a:gd name="T72" fmla="*/ 0 w 1468"/>
                    <a:gd name="T73" fmla="*/ 0 h 1523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468"/>
                    <a:gd name="T112" fmla="*/ 0 h 1523"/>
                    <a:gd name="T113" fmla="*/ 1468 w 1468"/>
                    <a:gd name="T114" fmla="*/ 1523 h 1523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468" h="1523">
                      <a:moveTo>
                        <a:pt x="740" y="1039"/>
                      </a:moveTo>
                      <a:lnTo>
                        <a:pt x="1185" y="1523"/>
                      </a:lnTo>
                      <a:lnTo>
                        <a:pt x="1248" y="1459"/>
                      </a:lnTo>
                      <a:lnTo>
                        <a:pt x="1303" y="1390"/>
                      </a:lnTo>
                      <a:lnTo>
                        <a:pt x="1351" y="1318"/>
                      </a:lnTo>
                      <a:lnTo>
                        <a:pt x="1390" y="1241"/>
                      </a:lnTo>
                      <a:lnTo>
                        <a:pt x="1421" y="1162"/>
                      </a:lnTo>
                      <a:lnTo>
                        <a:pt x="1445" y="1081"/>
                      </a:lnTo>
                      <a:lnTo>
                        <a:pt x="1460" y="998"/>
                      </a:lnTo>
                      <a:lnTo>
                        <a:pt x="1468" y="915"/>
                      </a:lnTo>
                      <a:lnTo>
                        <a:pt x="1468" y="830"/>
                      </a:lnTo>
                      <a:lnTo>
                        <a:pt x="1459" y="746"/>
                      </a:lnTo>
                      <a:lnTo>
                        <a:pt x="1443" y="663"/>
                      </a:lnTo>
                      <a:lnTo>
                        <a:pt x="1419" y="582"/>
                      </a:lnTo>
                      <a:lnTo>
                        <a:pt x="1386" y="503"/>
                      </a:lnTo>
                      <a:lnTo>
                        <a:pt x="1345" y="426"/>
                      </a:lnTo>
                      <a:lnTo>
                        <a:pt x="1296" y="353"/>
                      </a:lnTo>
                      <a:lnTo>
                        <a:pt x="1239" y="284"/>
                      </a:lnTo>
                      <a:lnTo>
                        <a:pt x="1208" y="252"/>
                      </a:lnTo>
                      <a:lnTo>
                        <a:pt x="1175" y="221"/>
                      </a:lnTo>
                      <a:lnTo>
                        <a:pt x="1141" y="193"/>
                      </a:lnTo>
                      <a:lnTo>
                        <a:pt x="1107" y="166"/>
                      </a:lnTo>
                      <a:lnTo>
                        <a:pt x="1071" y="141"/>
                      </a:lnTo>
                      <a:lnTo>
                        <a:pt x="1034" y="119"/>
                      </a:lnTo>
                      <a:lnTo>
                        <a:pt x="996" y="98"/>
                      </a:lnTo>
                      <a:lnTo>
                        <a:pt x="958" y="80"/>
                      </a:lnTo>
                      <a:lnTo>
                        <a:pt x="919" y="62"/>
                      </a:lnTo>
                      <a:lnTo>
                        <a:pt x="879" y="48"/>
                      </a:lnTo>
                      <a:lnTo>
                        <a:pt x="839" y="35"/>
                      </a:lnTo>
                      <a:lnTo>
                        <a:pt x="798" y="25"/>
                      </a:lnTo>
                      <a:lnTo>
                        <a:pt x="756" y="15"/>
                      </a:lnTo>
                      <a:lnTo>
                        <a:pt x="715" y="9"/>
                      </a:lnTo>
                      <a:lnTo>
                        <a:pt x="673" y="4"/>
                      </a:lnTo>
                      <a:lnTo>
                        <a:pt x="631" y="1"/>
                      </a:lnTo>
                      <a:lnTo>
                        <a:pt x="588" y="0"/>
                      </a:lnTo>
                      <a:lnTo>
                        <a:pt x="547" y="2"/>
                      </a:lnTo>
                      <a:lnTo>
                        <a:pt x="504" y="4"/>
                      </a:lnTo>
                      <a:lnTo>
                        <a:pt x="462" y="10"/>
                      </a:lnTo>
                      <a:lnTo>
                        <a:pt x="421" y="17"/>
                      </a:lnTo>
                      <a:lnTo>
                        <a:pt x="379" y="26"/>
                      </a:lnTo>
                      <a:lnTo>
                        <a:pt x="338" y="37"/>
                      </a:lnTo>
                      <a:lnTo>
                        <a:pt x="298" y="50"/>
                      </a:lnTo>
                      <a:lnTo>
                        <a:pt x="257" y="66"/>
                      </a:lnTo>
                      <a:lnTo>
                        <a:pt x="219" y="83"/>
                      </a:lnTo>
                      <a:lnTo>
                        <a:pt x="179" y="103"/>
                      </a:lnTo>
                      <a:lnTo>
                        <a:pt x="142" y="124"/>
                      </a:lnTo>
                      <a:lnTo>
                        <a:pt x="105" y="148"/>
                      </a:lnTo>
                      <a:lnTo>
                        <a:pt x="69" y="173"/>
                      </a:lnTo>
                      <a:lnTo>
                        <a:pt x="34" y="200"/>
                      </a:lnTo>
                      <a:lnTo>
                        <a:pt x="0" y="230"/>
                      </a:lnTo>
                      <a:lnTo>
                        <a:pt x="444" y="715"/>
                      </a:lnTo>
                      <a:lnTo>
                        <a:pt x="461" y="701"/>
                      </a:lnTo>
                      <a:lnTo>
                        <a:pt x="480" y="689"/>
                      </a:lnTo>
                      <a:lnTo>
                        <a:pt x="499" y="678"/>
                      </a:lnTo>
                      <a:lnTo>
                        <a:pt x="518" y="670"/>
                      </a:lnTo>
                      <a:lnTo>
                        <a:pt x="539" y="664"/>
                      </a:lnTo>
                      <a:lnTo>
                        <a:pt x="560" y="659"/>
                      </a:lnTo>
                      <a:lnTo>
                        <a:pt x="581" y="658"/>
                      </a:lnTo>
                      <a:lnTo>
                        <a:pt x="603" y="657"/>
                      </a:lnTo>
                      <a:lnTo>
                        <a:pt x="624" y="659"/>
                      </a:lnTo>
                      <a:lnTo>
                        <a:pt x="644" y="664"/>
                      </a:lnTo>
                      <a:lnTo>
                        <a:pt x="664" y="669"/>
                      </a:lnTo>
                      <a:lnTo>
                        <a:pt x="684" y="677"/>
                      </a:lnTo>
                      <a:lnTo>
                        <a:pt x="703" y="687"/>
                      </a:lnTo>
                      <a:lnTo>
                        <a:pt x="721" y="699"/>
                      </a:lnTo>
                      <a:lnTo>
                        <a:pt x="739" y="713"/>
                      </a:lnTo>
                      <a:lnTo>
                        <a:pt x="754" y="728"/>
                      </a:lnTo>
                      <a:lnTo>
                        <a:pt x="780" y="764"/>
                      </a:lnTo>
                      <a:lnTo>
                        <a:pt x="799" y="803"/>
                      </a:lnTo>
                      <a:lnTo>
                        <a:pt x="809" y="843"/>
                      </a:lnTo>
                      <a:lnTo>
                        <a:pt x="811" y="886"/>
                      </a:lnTo>
                      <a:lnTo>
                        <a:pt x="806" y="928"/>
                      </a:lnTo>
                      <a:lnTo>
                        <a:pt x="791" y="968"/>
                      </a:lnTo>
                      <a:lnTo>
                        <a:pt x="769" y="1006"/>
                      </a:lnTo>
                      <a:lnTo>
                        <a:pt x="740" y="1039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85" name="Freeform 2372">
                  <a:extLst>
                    <a:ext uri="{FF2B5EF4-FFF2-40B4-BE49-F238E27FC236}">
                      <a16:creationId xmlns:a16="http://schemas.microsoft.com/office/drawing/2014/main" id="{DD1D1F39-A29B-412C-AFEC-52EEDD7625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7" y="2587"/>
                  <a:ext cx="152" cy="165"/>
                </a:xfrm>
                <a:custGeom>
                  <a:avLst/>
                  <a:gdLst>
                    <a:gd name="T0" fmla="*/ 0 w 458"/>
                    <a:gd name="T1" fmla="*/ 0 h 495"/>
                    <a:gd name="T2" fmla="*/ 0 w 458"/>
                    <a:gd name="T3" fmla="*/ 0 h 495"/>
                    <a:gd name="T4" fmla="*/ 0 w 458"/>
                    <a:gd name="T5" fmla="*/ 0 h 495"/>
                    <a:gd name="T6" fmla="*/ 0 w 458"/>
                    <a:gd name="T7" fmla="*/ 0 h 495"/>
                    <a:gd name="T8" fmla="*/ 0 w 458"/>
                    <a:gd name="T9" fmla="*/ 0 h 495"/>
                    <a:gd name="T10" fmla="*/ 0 w 458"/>
                    <a:gd name="T11" fmla="*/ 0 h 495"/>
                    <a:gd name="T12" fmla="*/ 0 w 458"/>
                    <a:gd name="T13" fmla="*/ 0 h 495"/>
                    <a:gd name="T14" fmla="*/ 0 w 458"/>
                    <a:gd name="T15" fmla="*/ 0 h 495"/>
                    <a:gd name="T16" fmla="*/ 0 w 458"/>
                    <a:gd name="T17" fmla="*/ 0 h 495"/>
                    <a:gd name="T18" fmla="*/ 0 w 458"/>
                    <a:gd name="T19" fmla="*/ 0 h 495"/>
                    <a:gd name="T20" fmla="*/ 0 w 458"/>
                    <a:gd name="T21" fmla="*/ 0 h 495"/>
                    <a:gd name="T22" fmla="*/ 0 w 458"/>
                    <a:gd name="T23" fmla="*/ 0 h 49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58"/>
                    <a:gd name="T37" fmla="*/ 0 h 495"/>
                    <a:gd name="T38" fmla="*/ 458 w 458"/>
                    <a:gd name="T39" fmla="*/ 495 h 49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58" h="495">
                      <a:moveTo>
                        <a:pt x="447" y="483"/>
                      </a:moveTo>
                      <a:lnTo>
                        <a:pt x="457" y="484"/>
                      </a:lnTo>
                      <a:lnTo>
                        <a:pt x="11" y="0"/>
                      </a:lnTo>
                      <a:lnTo>
                        <a:pt x="0" y="9"/>
                      </a:lnTo>
                      <a:lnTo>
                        <a:pt x="446" y="493"/>
                      </a:lnTo>
                      <a:lnTo>
                        <a:pt x="455" y="494"/>
                      </a:lnTo>
                      <a:lnTo>
                        <a:pt x="446" y="493"/>
                      </a:lnTo>
                      <a:lnTo>
                        <a:pt x="450" y="495"/>
                      </a:lnTo>
                      <a:lnTo>
                        <a:pt x="455" y="493"/>
                      </a:lnTo>
                      <a:lnTo>
                        <a:pt x="458" y="490"/>
                      </a:lnTo>
                      <a:lnTo>
                        <a:pt x="457" y="484"/>
                      </a:lnTo>
                      <a:lnTo>
                        <a:pt x="447" y="483"/>
                      </a:lnTo>
                      <a:close/>
                    </a:path>
                  </a:pathLst>
                </a:custGeom>
                <a:solidFill>
                  <a:srgbClr val="FF7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86" name="Freeform 2373">
                  <a:extLst>
                    <a:ext uri="{FF2B5EF4-FFF2-40B4-BE49-F238E27FC236}">
                      <a16:creationId xmlns:a16="http://schemas.microsoft.com/office/drawing/2014/main" id="{032576D8-DB9D-436C-AF4F-33353139BD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6" y="2335"/>
                  <a:ext cx="98" cy="417"/>
                </a:xfrm>
                <a:custGeom>
                  <a:avLst/>
                  <a:gdLst>
                    <a:gd name="T0" fmla="*/ 0 w 294"/>
                    <a:gd name="T1" fmla="*/ 0 h 1249"/>
                    <a:gd name="T2" fmla="*/ 0 w 294"/>
                    <a:gd name="T3" fmla="*/ 0 h 1249"/>
                    <a:gd name="T4" fmla="*/ 0 w 294"/>
                    <a:gd name="T5" fmla="*/ 0 h 1249"/>
                    <a:gd name="T6" fmla="*/ 0 w 294"/>
                    <a:gd name="T7" fmla="*/ 0 h 1249"/>
                    <a:gd name="T8" fmla="*/ 0 w 294"/>
                    <a:gd name="T9" fmla="*/ 0 h 1249"/>
                    <a:gd name="T10" fmla="*/ 0 w 294"/>
                    <a:gd name="T11" fmla="*/ 0 h 1249"/>
                    <a:gd name="T12" fmla="*/ 0 w 294"/>
                    <a:gd name="T13" fmla="*/ 0 h 1249"/>
                    <a:gd name="T14" fmla="*/ 0 w 294"/>
                    <a:gd name="T15" fmla="*/ 0 h 1249"/>
                    <a:gd name="T16" fmla="*/ 0 w 294"/>
                    <a:gd name="T17" fmla="*/ 0 h 1249"/>
                    <a:gd name="T18" fmla="*/ 0 w 294"/>
                    <a:gd name="T19" fmla="*/ 0 h 1249"/>
                    <a:gd name="T20" fmla="*/ 0 w 294"/>
                    <a:gd name="T21" fmla="*/ 0 h 1249"/>
                    <a:gd name="T22" fmla="*/ 0 w 294"/>
                    <a:gd name="T23" fmla="*/ 0 h 1249"/>
                    <a:gd name="T24" fmla="*/ 0 w 294"/>
                    <a:gd name="T25" fmla="*/ 0 h 1249"/>
                    <a:gd name="T26" fmla="*/ 0 w 294"/>
                    <a:gd name="T27" fmla="*/ 0 h 1249"/>
                    <a:gd name="T28" fmla="*/ 0 w 294"/>
                    <a:gd name="T29" fmla="*/ 0 h 1249"/>
                    <a:gd name="T30" fmla="*/ 0 w 294"/>
                    <a:gd name="T31" fmla="*/ 0 h 1249"/>
                    <a:gd name="T32" fmla="*/ 0 w 294"/>
                    <a:gd name="T33" fmla="*/ 0 h 1249"/>
                    <a:gd name="T34" fmla="*/ 0 w 294"/>
                    <a:gd name="T35" fmla="*/ 0 h 1249"/>
                    <a:gd name="T36" fmla="*/ 0 w 294"/>
                    <a:gd name="T37" fmla="*/ 0 h 1249"/>
                    <a:gd name="T38" fmla="*/ 0 w 294"/>
                    <a:gd name="T39" fmla="*/ 0 h 1249"/>
                    <a:gd name="T40" fmla="*/ 0 w 294"/>
                    <a:gd name="T41" fmla="*/ 0 h 1249"/>
                    <a:gd name="T42" fmla="*/ 0 w 294"/>
                    <a:gd name="T43" fmla="*/ 0 h 1249"/>
                    <a:gd name="T44" fmla="*/ 0 w 294"/>
                    <a:gd name="T45" fmla="*/ 0 h 1249"/>
                    <a:gd name="T46" fmla="*/ 0 w 294"/>
                    <a:gd name="T47" fmla="*/ 0 h 1249"/>
                    <a:gd name="T48" fmla="*/ 0 w 294"/>
                    <a:gd name="T49" fmla="*/ 0 h 1249"/>
                    <a:gd name="T50" fmla="*/ 0 w 294"/>
                    <a:gd name="T51" fmla="*/ 0 h 1249"/>
                    <a:gd name="T52" fmla="*/ 0 w 294"/>
                    <a:gd name="T53" fmla="*/ 0 h 1249"/>
                    <a:gd name="T54" fmla="*/ 0 w 294"/>
                    <a:gd name="T55" fmla="*/ 0 h 1249"/>
                    <a:gd name="T56" fmla="*/ 0 w 294"/>
                    <a:gd name="T57" fmla="*/ 0 h 1249"/>
                    <a:gd name="T58" fmla="*/ 0 w 294"/>
                    <a:gd name="T59" fmla="*/ 0 h 1249"/>
                    <a:gd name="T60" fmla="*/ 0 w 294"/>
                    <a:gd name="T61" fmla="*/ 0 h 1249"/>
                    <a:gd name="T62" fmla="*/ 0 w 294"/>
                    <a:gd name="T63" fmla="*/ 0 h 1249"/>
                    <a:gd name="T64" fmla="*/ 0 w 294"/>
                    <a:gd name="T65" fmla="*/ 0 h 1249"/>
                    <a:gd name="T66" fmla="*/ 0 w 294"/>
                    <a:gd name="T67" fmla="*/ 0 h 1249"/>
                    <a:gd name="T68" fmla="*/ 0 w 294"/>
                    <a:gd name="T69" fmla="*/ 0 h 1249"/>
                    <a:gd name="T70" fmla="*/ 0 w 294"/>
                    <a:gd name="T71" fmla="*/ 0 h 1249"/>
                    <a:gd name="T72" fmla="*/ 0 w 294"/>
                    <a:gd name="T73" fmla="*/ 0 h 1249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294"/>
                    <a:gd name="T112" fmla="*/ 0 h 1249"/>
                    <a:gd name="T113" fmla="*/ 294 w 294"/>
                    <a:gd name="T114" fmla="*/ 1249 h 1249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294" h="1249">
                      <a:moveTo>
                        <a:pt x="52" y="9"/>
                      </a:moveTo>
                      <a:lnTo>
                        <a:pt x="52" y="9"/>
                      </a:lnTo>
                      <a:lnTo>
                        <a:pt x="109" y="78"/>
                      </a:lnTo>
                      <a:lnTo>
                        <a:pt x="159" y="150"/>
                      </a:lnTo>
                      <a:lnTo>
                        <a:pt x="198" y="226"/>
                      </a:lnTo>
                      <a:lnTo>
                        <a:pt x="231" y="305"/>
                      </a:lnTo>
                      <a:lnTo>
                        <a:pt x="255" y="385"/>
                      </a:lnTo>
                      <a:lnTo>
                        <a:pt x="272" y="468"/>
                      </a:lnTo>
                      <a:lnTo>
                        <a:pt x="280" y="551"/>
                      </a:lnTo>
                      <a:lnTo>
                        <a:pt x="280" y="636"/>
                      </a:lnTo>
                      <a:lnTo>
                        <a:pt x="273" y="719"/>
                      </a:lnTo>
                      <a:lnTo>
                        <a:pt x="257" y="801"/>
                      </a:lnTo>
                      <a:lnTo>
                        <a:pt x="233" y="881"/>
                      </a:lnTo>
                      <a:lnTo>
                        <a:pt x="203" y="960"/>
                      </a:lnTo>
                      <a:lnTo>
                        <a:pt x="163" y="1036"/>
                      </a:lnTo>
                      <a:lnTo>
                        <a:pt x="117" y="1107"/>
                      </a:lnTo>
                      <a:lnTo>
                        <a:pt x="61" y="1176"/>
                      </a:lnTo>
                      <a:lnTo>
                        <a:pt x="0" y="1238"/>
                      </a:lnTo>
                      <a:lnTo>
                        <a:pt x="8" y="1249"/>
                      </a:lnTo>
                      <a:lnTo>
                        <a:pt x="72" y="1185"/>
                      </a:lnTo>
                      <a:lnTo>
                        <a:pt x="128" y="1116"/>
                      </a:lnTo>
                      <a:lnTo>
                        <a:pt x="176" y="1042"/>
                      </a:lnTo>
                      <a:lnTo>
                        <a:pt x="216" y="964"/>
                      </a:lnTo>
                      <a:lnTo>
                        <a:pt x="246" y="886"/>
                      </a:lnTo>
                      <a:lnTo>
                        <a:pt x="271" y="803"/>
                      </a:lnTo>
                      <a:lnTo>
                        <a:pt x="286" y="719"/>
                      </a:lnTo>
                      <a:lnTo>
                        <a:pt x="294" y="636"/>
                      </a:lnTo>
                      <a:lnTo>
                        <a:pt x="294" y="551"/>
                      </a:lnTo>
                      <a:lnTo>
                        <a:pt x="285" y="466"/>
                      </a:lnTo>
                      <a:lnTo>
                        <a:pt x="268" y="383"/>
                      </a:lnTo>
                      <a:lnTo>
                        <a:pt x="244" y="300"/>
                      </a:lnTo>
                      <a:lnTo>
                        <a:pt x="211" y="222"/>
                      </a:lnTo>
                      <a:lnTo>
                        <a:pt x="170" y="144"/>
                      </a:lnTo>
                      <a:lnTo>
                        <a:pt x="120" y="69"/>
                      </a:lnTo>
                      <a:lnTo>
                        <a:pt x="63" y="0"/>
                      </a:lnTo>
                      <a:lnTo>
                        <a:pt x="52" y="9"/>
                      </a:lnTo>
                      <a:close/>
                    </a:path>
                  </a:pathLst>
                </a:custGeom>
                <a:solidFill>
                  <a:srgbClr val="FF7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87" name="Freeform 2374">
                  <a:extLst>
                    <a:ext uri="{FF2B5EF4-FFF2-40B4-BE49-F238E27FC236}">
                      <a16:creationId xmlns:a16="http://schemas.microsoft.com/office/drawing/2014/main" id="{89E1D8A2-C36E-43D8-91B6-A646BCA269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80" y="2240"/>
                  <a:ext cx="417" cy="98"/>
                </a:xfrm>
                <a:custGeom>
                  <a:avLst/>
                  <a:gdLst>
                    <a:gd name="T0" fmla="*/ 0 w 1251"/>
                    <a:gd name="T1" fmla="*/ 0 h 296"/>
                    <a:gd name="T2" fmla="*/ 0 w 1251"/>
                    <a:gd name="T3" fmla="*/ 0 h 296"/>
                    <a:gd name="T4" fmla="*/ 0 w 1251"/>
                    <a:gd name="T5" fmla="*/ 0 h 296"/>
                    <a:gd name="T6" fmla="*/ 0 w 1251"/>
                    <a:gd name="T7" fmla="*/ 0 h 296"/>
                    <a:gd name="T8" fmla="*/ 0 w 1251"/>
                    <a:gd name="T9" fmla="*/ 0 h 296"/>
                    <a:gd name="T10" fmla="*/ 0 w 1251"/>
                    <a:gd name="T11" fmla="*/ 0 h 296"/>
                    <a:gd name="T12" fmla="*/ 0 w 1251"/>
                    <a:gd name="T13" fmla="*/ 0 h 296"/>
                    <a:gd name="T14" fmla="*/ 0 w 1251"/>
                    <a:gd name="T15" fmla="*/ 0 h 296"/>
                    <a:gd name="T16" fmla="*/ 0 w 1251"/>
                    <a:gd name="T17" fmla="*/ 0 h 296"/>
                    <a:gd name="T18" fmla="*/ 0 w 1251"/>
                    <a:gd name="T19" fmla="*/ 0 h 296"/>
                    <a:gd name="T20" fmla="*/ 0 w 1251"/>
                    <a:gd name="T21" fmla="*/ 0 h 296"/>
                    <a:gd name="T22" fmla="*/ 0 w 1251"/>
                    <a:gd name="T23" fmla="*/ 0 h 296"/>
                    <a:gd name="T24" fmla="*/ 0 w 1251"/>
                    <a:gd name="T25" fmla="*/ 0 h 296"/>
                    <a:gd name="T26" fmla="*/ 0 w 1251"/>
                    <a:gd name="T27" fmla="*/ 0 h 296"/>
                    <a:gd name="T28" fmla="*/ 0 w 1251"/>
                    <a:gd name="T29" fmla="*/ 0 h 296"/>
                    <a:gd name="T30" fmla="*/ 0 w 1251"/>
                    <a:gd name="T31" fmla="*/ 0 h 296"/>
                    <a:gd name="T32" fmla="*/ 0 w 1251"/>
                    <a:gd name="T33" fmla="*/ 0 h 296"/>
                    <a:gd name="T34" fmla="*/ 0 w 1251"/>
                    <a:gd name="T35" fmla="*/ 0 h 296"/>
                    <a:gd name="T36" fmla="*/ 0 w 1251"/>
                    <a:gd name="T37" fmla="*/ 0 h 296"/>
                    <a:gd name="T38" fmla="*/ 0 w 1251"/>
                    <a:gd name="T39" fmla="*/ 0 h 296"/>
                    <a:gd name="T40" fmla="*/ 0 w 1251"/>
                    <a:gd name="T41" fmla="*/ 0 h 296"/>
                    <a:gd name="T42" fmla="*/ 0 w 1251"/>
                    <a:gd name="T43" fmla="*/ 0 h 296"/>
                    <a:gd name="T44" fmla="*/ 0 w 1251"/>
                    <a:gd name="T45" fmla="*/ 0 h 296"/>
                    <a:gd name="T46" fmla="*/ 0 w 1251"/>
                    <a:gd name="T47" fmla="*/ 0 h 296"/>
                    <a:gd name="T48" fmla="*/ 0 w 1251"/>
                    <a:gd name="T49" fmla="*/ 0 h 296"/>
                    <a:gd name="T50" fmla="*/ 0 w 1251"/>
                    <a:gd name="T51" fmla="*/ 0 h 296"/>
                    <a:gd name="T52" fmla="*/ 0 w 1251"/>
                    <a:gd name="T53" fmla="*/ 0 h 296"/>
                    <a:gd name="T54" fmla="*/ 0 w 1251"/>
                    <a:gd name="T55" fmla="*/ 0 h 296"/>
                    <a:gd name="T56" fmla="*/ 0 w 1251"/>
                    <a:gd name="T57" fmla="*/ 0 h 296"/>
                    <a:gd name="T58" fmla="*/ 0 w 1251"/>
                    <a:gd name="T59" fmla="*/ 0 h 296"/>
                    <a:gd name="T60" fmla="*/ 0 w 1251"/>
                    <a:gd name="T61" fmla="*/ 0 h 296"/>
                    <a:gd name="T62" fmla="*/ 0 w 1251"/>
                    <a:gd name="T63" fmla="*/ 0 h 296"/>
                    <a:gd name="T64" fmla="*/ 0 w 1251"/>
                    <a:gd name="T65" fmla="*/ 0 h 296"/>
                    <a:gd name="T66" fmla="*/ 0 w 1251"/>
                    <a:gd name="T67" fmla="*/ 0 h 296"/>
                    <a:gd name="T68" fmla="*/ 0 w 1251"/>
                    <a:gd name="T69" fmla="*/ 0 h 296"/>
                    <a:gd name="T70" fmla="*/ 0 w 1251"/>
                    <a:gd name="T71" fmla="*/ 0 h 296"/>
                    <a:gd name="T72" fmla="*/ 0 w 1251"/>
                    <a:gd name="T73" fmla="*/ 0 h 29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251"/>
                    <a:gd name="T112" fmla="*/ 0 h 296"/>
                    <a:gd name="T113" fmla="*/ 1251 w 1251"/>
                    <a:gd name="T114" fmla="*/ 296 h 29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251" h="296">
                      <a:moveTo>
                        <a:pt x="12" y="234"/>
                      </a:moveTo>
                      <a:lnTo>
                        <a:pt x="11" y="243"/>
                      </a:lnTo>
                      <a:lnTo>
                        <a:pt x="45" y="214"/>
                      </a:lnTo>
                      <a:lnTo>
                        <a:pt x="80" y="186"/>
                      </a:lnTo>
                      <a:lnTo>
                        <a:pt x="115" y="161"/>
                      </a:lnTo>
                      <a:lnTo>
                        <a:pt x="152" y="137"/>
                      </a:lnTo>
                      <a:lnTo>
                        <a:pt x="190" y="117"/>
                      </a:lnTo>
                      <a:lnTo>
                        <a:pt x="229" y="98"/>
                      </a:lnTo>
                      <a:lnTo>
                        <a:pt x="267" y="80"/>
                      </a:lnTo>
                      <a:lnTo>
                        <a:pt x="307" y="65"/>
                      </a:lnTo>
                      <a:lnTo>
                        <a:pt x="347" y="52"/>
                      </a:lnTo>
                      <a:lnTo>
                        <a:pt x="387" y="41"/>
                      </a:lnTo>
                      <a:lnTo>
                        <a:pt x="429" y="32"/>
                      </a:lnTo>
                      <a:lnTo>
                        <a:pt x="470" y="24"/>
                      </a:lnTo>
                      <a:lnTo>
                        <a:pt x="511" y="19"/>
                      </a:lnTo>
                      <a:lnTo>
                        <a:pt x="554" y="17"/>
                      </a:lnTo>
                      <a:lnTo>
                        <a:pt x="595" y="16"/>
                      </a:lnTo>
                      <a:lnTo>
                        <a:pt x="638" y="16"/>
                      </a:lnTo>
                      <a:lnTo>
                        <a:pt x="680" y="19"/>
                      </a:lnTo>
                      <a:lnTo>
                        <a:pt x="722" y="23"/>
                      </a:lnTo>
                      <a:lnTo>
                        <a:pt x="762" y="30"/>
                      </a:lnTo>
                      <a:lnTo>
                        <a:pt x="804" y="40"/>
                      </a:lnTo>
                      <a:lnTo>
                        <a:pt x="844" y="49"/>
                      </a:lnTo>
                      <a:lnTo>
                        <a:pt x="884" y="63"/>
                      </a:lnTo>
                      <a:lnTo>
                        <a:pt x="923" y="77"/>
                      </a:lnTo>
                      <a:lnTo>
                        <a:pt x="963" y="94"/>
                      </a:lnTo>
                      <a:lnTo>
                        <a:pt x="1000" y="113"/>
                      </a:lnTo>
                      <a:lnTo>
                        <a:pt x="1037" y="134"/>
                      </a:lnTo>
                      <a:lnTo>
                        <a:pt x="1075" y="155"/>
                      </a:lnTo>
                      <a:lnTo>
                        <a:pt x="1110" y="180"/>
                      </a:lnTo>
                      <a:lnTo>
                        <a:pt x="1144" y="206"/>
                      </a:lnTo>
                      <a:lnTo>
                        <a:pt x="1178" y="235"/>
                      </a:lnTo>
                      <a:lnTo>
                        <a:pt x="1211" y="264"/>
                      </a:lnTo>
                      <a:lnTo>
                        <a:pt x="1240" y="296"/>
                      </a:lnTo>
                      <a:lnTo>
                        <a:pt x="1251" y="287"/>
                      </a:lnTo>
                      <a:lnTo>
                        <a:pt x="1219" y="255"/>
                      </a:lnTo>
                      <a:lnTo>
                        <a:pt x="1187" y="224"/>
                      </a:lnTo>
                      <a:lnTo>
                        <a:pt x="1153" y="195"/>
                      </a:lnTo>
                      <a:lnTo>
                        <a:pt x="1119" y="169"/>
                      </a:lnTo>
                      <a:lnTo>
                        <a:pt x="1081" y="144"/>
                      </a:lnTo>
                      <a:lnTo>
                        <a:pt x="1044" y="121"/>
                      </a:lnTo>
                      <a:lnTo>
                        <a:pt x="1007" y="100"/>
                      </a:lnTo>
                      <a:lnTo>
                        <a:pt x="967" y="81"/>
                      </a:lnTo>
                      <a:lnTo>
                        <a:pt x="928" y="64"/>
                      </a:lnTo>
                      <a:lnTo>
                        <a:pt x="888" y="49"/>
                      </a:lnTo>
                      <a:lnTo>
                        <a:pt x="847" y="36"/>
                      </a:lnTo>
                      <a:lnTo>
                        <a:pt x="806" y="26"/>
                      </a:lnTo>
                      <a:lnTo>
                        <a:pt x="764" y="17"/>
                      </a:lnTo>
                      <a:lnTo>
                        <a:pt x="722" y="10"/>
                      </a:lnTo>
                      <a:lnTo>
                        <a:pt x="680" y="6"/>
                      </a:lnTo>
                      <a:lnTo>
                        <a:pt x="638" y="2"/>
                      </a:lnTo>
                      <a:lnTo>
                        <a:pt x="595" y="0"/>
                      </a:lnTo>
                      <a:lnTo>
                        <a:pt x="554" y="3"/>
                      </a:lnTo>
                      <a:lnTo>
                        <a:pt x="511" y="6"/>
                      </a:lnTo>
                      <a:lnTo>
                        <a:pt x="468" y="11"/>
                      </a:lnTo>
                      <a:lnTo>
                        <a:pt x="427" y="19"/>
                      </a:lnTo>
                      <a:lnTo>
                        <a:pt x="385" y="28"/>
                      </a:lnTo>
                      <a:lnTo>
                        <a:pt x="344" y="39"/>
                      </a:lnTo>
                      <a:lnTo>
                        <a:pt x="303" y="52"/>
                      </a:lnTo>
                      <a:lnTo>
                        <a:pt x="262" y="67"/>
                      </a:lnTo>
                      <a:lnTo>
                        <a:pt x="223" y="85"/>
                      </a:lnTo>
                      <a:lnTo>
                        <a:pt x="183" y="104"/>
                      </a:lnTo>
                      <a:lnTo>
                        <a:pt x="146" y="126"/>
                      </a:lnTo>
                      <a:lnTo>
                        <a:pt x="109" y="150"/>
                      </a:lnTo>
                      <a:lnTo>
                        <a:pt x="71" y="175"/>
                      </a:lnTo>
                      <a:lnTo>
                        <a:pt x="36" y="203"/>
                      </a:lnTo>
                      <a:lnTo>
                        <a:pt x="2" y="232"/>
                      </a:lnTo>
                      <a:lnTo>
                        <a:pt x="1" y="242"/>
                      </a:lnTo>
                      <a:lnTo>
                        <a:pt x="2" y="232"/>
                      </a:lnTo>
                      <a:lnTo>
                        <a:pt x="0" y="237"/>
                      </a:lnTo>
                      <a:lnTo>
                        <a:pt x="2" y="242"/>
                      </a:lnTo>
                      <a:lnTo>
                        <a:pt x="6" y="244"/>
                      </a:lnTo>
                      <a:lnTo>
                        <a:pt x="11" y="243"/>
                      </a:lnTo>
                      <a:lnTo>
                        <a:pt x="12" y="234"/>
                      </a:lnTo>
                      <a:close/>
                    </a:path>
                  </a:pathLst>
                </a:custGeom>
                <a:solidFill>
                  <a:srgbClr val="FF7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88" name="Freeform 2375">
                  <a:extLst>
                    <a:ext uri="{FF2B5EF4-FFF2-40B4-BE49-F238E27FC236}">
                      <a16:creationId xmlns:a16="http://schemas.microsoft.com/office/drawing/2014/main" id="{2202710F-9C02-4C3C-BED3-3FACEC9029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80" y="2318"/>
                  <a:ext cx="152" cy="165"/>
                </a:xfrm>
                <a:custGeom>
                  <a:avLst/>
                  <a:gdLst>
                    <a:gd name="T0" fmla="*/ 0 w 456"/>
                    <a:gd name="T1" fmla="*/ 0 h 496"/>
                    <a:gd name="T2" fmla="*/ 0 w 456"/>
                    <a:gd name="T3" fmla="*/ 0 h 496"/>
                    <a:gd name="T4" fmla="*/ 0 w 456"/>
                    <a:gd name="T5" fmla="*/ 0 h 496"/>
                    <a:gd name="T6" fmla="*/ 0 w 456"/>
                    <a:gd name="T7" fmla="*/ 0 h 496"/>
                    <a:gd name="T8" fmla="*/ 0 w 456"/>
                    <a:gd name="T9" fmla="*/ 0 h 496"/>
                    <a:gd name="T10" fmla="*/ 0 w 456"/>
                    <a:gd name="T11" fmla="*/ 0 h 496"/>
                    <a:gd name="T12" fmla="*/ 0 w 456"/>
                    <a:gd name="T13" fmla="*/ 0 h 496"/>
                    <a:gd name="T14" fmla="*/ 0 w 456"/>
                    <a:gd name="T15" fmla="*/ 0 h 496"/>
                    <a:gd name="T16" fmla="*/ 0 w 456"/>
                    <a:gd name="T17" fmla="*/ 0 h 496"/>
                    <a:gd name="T18" fmla="*/ 0 w 456"/>
                    <a:gd name="T19" fmla="*/ 0 h 496"/>
                    <a:gd name="T20" fmla="*/ 0 w 456"/>
                    <a:gd name="T21" fmla="*/ 0 h 496"/>
                    <a:gd name="T22" fmla="*/ 0 w 456"/>
                    <a:gd name="T23" fmla="*/ 0 h 49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56"/>
                    <a:gd name="T37" fmla="*/ 0 h 496"/>
                    <a:gd name="T38" fmla="*/ 456 w 456"/>
                    <a:gd name="T39" fmla="*/ 496 h 49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56" h="496">
                      <a:moveTo>
                        <a:pt x="445" y="484"/>
                      </a:moveTo>
                      <a:lnTo>
                        <a:pt x="455" y="485"/>
                      </a:lnTo>
                      <a:lnTo>
                        <a:pt x="11" y="0"/>
                      </a:lnTo>
                      <a:lnTo>
                        <a:pt x="0" y="8"/>
                      </a:lnTo>
                      <a:lnTo>
                        <a:pt x="444" y="494"/>
                      </a:lnTo>
                      <a:lnTo>
                        <a:pt x="454" y="495"/>
                      </a:lnTo>
                      <a:lnTo>
                        <a:pt x="444" y="494"/>
                      </a:lnTo>
                      <a:lnTo>
                        <a:pt x="449" y="496"/>
                      </a:lnTo>
                      <a:lnTo>
                        <a:pt x="454" y="494"/>
                      </a:lnTo>
                      <a:lnTo>
                        <a:pt x="456" y="490"/>
                      </a:lnTo>
                      <a:lnTo>
                        <a:pt x="455" y="485"/>
                      </a:lnTo>
                      <a:lnTo>
                        <a:pt x="445" y="484"/>
                      </a:lnTo>
                      <a:close/>
                    </a:path>
                  </a:pathLst>
                </a:custGeom>
                <a:solidFill>
                  <a:srgbClr val="FF7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89" name="Freeform 2376">
                  <a:extLst>
                    <a:ext uri="{FF2B5EF4-FFF2-40B4-BE49-F238E27FC236}">
                      <a16:creationId xmlns:a16="http://schemas.microsoft.com/office/drawing/2014/main" id="{46A3CAE2-CE0C-4D7F-9943-0318851D44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28" y="2459"/>
                  <a:ext cx="107" cy="28"/>
                </a:xfrm>
                <a:custGeom>
                  <a:avLst/>
                  <a:gdLst>
                    <a:gd name="T0" fmla="*/ 0 w 321"/>
                    <a:gd name="T1" fmla="*/ 0 h 83"/>
                    <a:gd name="T2" fmla="*/ 0 w 321"/>
                    <a:gd name="T3" fmla="*/ 0 h 83"/>
                    <a:gd name="T4" fmla="*/ 0 w 321"/>
                    <a:gd name="T5" fmla="*/ 0 h 83"/>
                    <a:gd name="T6" fmla="*/ 0 w 321"/>
                    <a:gd name="T7" fmla="*/ 0 h 83"/>
                    <a:gd name="T8" fmla="*/ 0 w 321"/>
                    <a:gd name="T9" fmla="*/ 0 h 83"/>
                    <a:gd name="T10" fmla="*/ 0 w 321"/>
                    <a:gd name="T11" fmla="*/ 0 h 83"/>
                    <a:gd name="T12" fmla="*/ 0 w 321"/>
                    <a:gd name="T13" fmla="*/ 0 h 83"/>
                    <a:gd name="T14" fmla="*/ 0 w 321"/>
                    <a:gd name="T15" fmla="*/ 0 h 83"/>
                    <a:gd name="T16" fmla="*/ 0 w 321"/>
                    <a:gd name="T17" fmla="*/ 0 h 83"/>
                    <a:gd name="T18" fmla="*/ 0 w 321"/>
                    <a:gd name="T19" fmla="*/ 0 h 83"/>
                    <a:gd name="T20" fmla="*/ 0 w 321"/>
                    <a:gd name="T21" fmla="*/ 0 h 83"/>
                    <a:gd name="T22" fmla="*/ 0 w 321"/>
                    <a:gd name="T23" fmla="*/ 0 h 83"/>
                    <a:gd name="T24" fmla="*/ 0 w 321"/>
                    <a:gd name="T25" fmla="*/ 0 h 83"/>
                    <a:gd name="T26" fmla="*/ 0 w 321"/>
                    <a:gd name="T27" fmla="*/ 0 h 83"/>
                    <a:gd name="T28" fmla="*/ 0 w 321"/>
                    <a:gd name="T29" fmla="*/ 0 h 83"/>
                    <a:gd name="T30" fmla="*/ 0 w 321"/>
                    <a:gd name="T31" fmla="*/ 0 h 83"/>
                    <a:gd name="T32" fmla="*/ 0 w 321"/>
                    <a:gd name="T33" fmla="*/ 0 h 83"/>
                    <a:gd name="T34" fmla="*/ 0 w 321"/>
                    <a:gd name="T35" fmla="*/ 0 h 83"/>
                    <a:gd name="T36" fmla="*/ 0 w 321"/>
                    <a:gd name="T37" fmla="*/ 0 h 83"/>
                    <a:gd name="T38" fmla="*/ 0 w 321"/>
                    <a:gd name="T39" fmla="*/ 0 h 83"/>
                    <a:gd name="T40" fmla="*/ 0 w 321"/>
                    <a:gd name="T41" fmla="*/ 0 h 83"/>
                    <a:gd name="T42" fmla="*/ 0 w 321"/>
                    <a:gd name="T43" fmla="*/ 0 h 83"/>
                    <a:gd name="T44" fmla="*/ 0 w 321"/>
                    <a:gd name="T45" fmla="*/ 0 h 83"/>
                    <a:gd name="T46" fmla="*/ 0 w 321"/>
                    <a:gd name="T47" fmla="*/ 0 h 83"/>
                    <a:gd name="T48" fmla="*/ 0 w 321"/>
                    <a:gd name="T49" fmla="*/ 0 h 83"/>
                    <a:gd name="T50" fmla="*/ 0 w 321"/>
                    <a:gd name="T51" fmla="*/ 0 h 83"/>
                    <a:gd name="T52" fmla="*/ 0 w 321"/>
                    <a:gd name="T53" fmla="*/ 0 h 83"/>
                    <a:gd name="T54" fmla="*/ 0 w 321"/>
                    <a:gd name="T55" fmla="*/ 0 h 83"/>
                    <a:gd name="T56" fmla="*/ 0 w 321"/>
                    <a:gd name="T57" fmla="*/ 0 h 83"/>
                    <a:gd name="T58" fmla="*/ 0 w 321"/>
                    <a:gd name="T59" fmla="*/ 0 h 83"/>
                    <a:gd name="T60" fmla="*/ 0 w 321"/>
                    <a:gd name="T61" fmla="*/ 0 h 83"/>
                    <a:gd name="T62" fmla="*/ 0 w 321"/>
                    <a:gd name="T63" fmla="*/ 0 h 83"/>
                    <a:gd name="T64" fmla="*/ 0 w 321"/>
                    <a:gd name="T65" fmla="*/ 0 h 83"/>
                    <a:gd name="T66" fmla="*/ 0 w 321"/>
                    <a:gd name="T67" fmla="*/ 0 h 83"/>
                    <a:gd name="T68" fmla="*/ 0 w 321"/>
                    <a:gd name="T69" fmla="*/ 0 h 83"/>
                    <a:gd name="T70" fmla="*/ 0 w 321"/>
                    <a:gd name="T71" fmla="*/ 0 h 83"/>
                    <a:gd name="T72" fmla="*/ 0 w 321"/>
                    <a:gd name="T73" fmla="*/ 0 h 83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321"/>
                    <a:gd name="T112" fmla="*/ 0 h 83"/>
                    <a:gd name="T113" fmla="*/ 321 w 321"/>
                    <a:gd name="T114" fmla="*/ 83 h 83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321" h="83">
                      <a:moveTo>
                        <a:pt x="321" y="74"/>
                      </a:moveTo>
                      <a:lnTo>
                        <a:pt x="321" y="74"/>
                      </a:lnTo>
                      <a:lnTo>
                        <a:pt x="304" y="58"/>
                      </a:lnTo>
                      <a:lnTo>
                        <a:pt x="287" y="43"/>
                      </a:lnTo>
                      <a:lnTo>
                        <a:pt x="267" y="30"/>
                      </a:lnTo>
                      <a:lnTo>
                        <a:pt x="247" y="20"/>
                      </a:lnTo>
                      <a:lnTo>
                        <a:pt x="227" y="13"/>
                      </a:lnTo>
                      <a:lnTo>
                        <a:pt x="207" y="7"/>
                      </a:lnTo>
                      <a:lnTo>
                        <a:pt x="186" y="3"/>
                      </a:lnTo>
                      <a:lnTo>
                        <a:pt x="164" y="0"/>
                      </a:lnTo>
                      <a:lnTo>
                        <a:pt x="142" y="2"/>
                      </a:lnTo>
                      <a:lnTo>
                        <a:pt x="121" y="3"/>
                      </a:lnTo>
                      <a:lnTo>
                        <a:pt x="99" y="7"/>
                      </a:lnTo>
                      <a:lnTo>
                        <a:pt x="77" y="14"/>
                      </a:lnTo>
                      <a:lnTo>
                        <a:pt x="56" y="21"/>
                      </a:lnTo>
                      <a:lnTo>
                        <a:pt x="38" y="34"/>
                      </a:lnTo>
                      <a:lnTo>
                        <a:pt x="18" y="46"/>
                      </a:lnTo>
                      <a:lnTo>
                        <a:pt x="0" y="60"/>
                      </a:lnTo>
                      <a:lnTo>
                        <a:pt x="9" y="71"/>
                      </a:lnTo>
                      <a:lnTo>
                        <a:pt x="27" y="57"/>
                      </a:lnTo>
                      <a:lnTo>
                        <a:pt x="44" y="44"/>
                      </a:lnTo>
                      <a:lnTo>
                        <a:pt x="63" y="35"/>
                      </a:lnTo>
                      <a:lnTo>
                        <a:pt x="81" y="27"/>
                      </a:lnTo>
                      <a:lnTo>
                        <a:pt x="101" y="20"/>
                      </a:lnTo>
                      <a:lnTo>
                        <a:pt x="121" y="16"/>
                      </a:lnTo>
                      <a:lnTo>
                        <a:pt x="142" y="15"/>
                      </a:lnTo>
                      <a:lnTo>
                        <a:pt x="164" y="15"/>
                      </a:lnTo>
                      <a:lnTo>
                        <a:pt x="183" y="16"/>
                      </a:lnTo>
                      <a:lnTo>
                        <a:pt x="204" y="20"/>
                      </a:lnTo>
                      <a:lnTo>
                        <a:pt x="223" y="26"/>
                      </a:lnTo>
                      <a:lnTo>
                        <a:pt x="243" y="34"/>
                      </a:lnTo>
                      <a:lnTo>
                        <a:pt x="260" y="43"/>
                      </a:lnTo>
                      <a:lnTo>
                        <a:pt x="278" y="54"/>
                      </a:lnTo>
                      <a:lnTo>
                        <a:pt x="295" y="69"/>
                      </a:lnTo>
                      <a:lnTo>
                        <a:pt x="310" y="83"/>
                      </a:lnTo>
                      <a:lnTo>
                        <a:pt x="321" y="74"/>
                      </a:lnTo>
                      <a:close/>
                    </a:path>
                  </a:pathLst>
                </a:custGeom>
                <a:solidFill>
                  <a:srgbClr val="FF7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90" name="Freeform 2377">
                  <a:extLst>
                    <a:ext uri="{FF2B5EF4-FFF2-40B4-BE49-F238E27FC236}">
                      <a16:creationId xmlns:a16="http://schemas.microsoft.com/office/drawing/2014/main" id="{705037C6-1801-48EC-A00B-D2D7C39F1A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6" y="2484"/>
                  <a:ext cx="29" cy="107"/>
                </a:xfrm>
                <a:custGeom>
                  <a:avLst/>
                  <a:gdLst>
                    <a:gd name="T0" fmla="*/ 0 w 85"/>
                    <a:gd name="T1" fmla="*/ 0 h 321"/>
                    <a:gd name="T2" fmla="*/ 0 w 85"/>
                    <a:gd name="T3" fmla="*/ 0 h 321"/>
                    <a:gd name="T4" fmla="*/ 0 w 85"/>
                    <a:gd name="T5" fmla="*/ 0 h 321"/>
                    <a:gd name="T6" fmla="*/ 0 w 85"/>
                    <a:gd name="T7" fmla="*/ 0 h 321"/>
                    <a:gd name="T8" fmla="*/ 0 w 85"/>
                    <a:gd name="T9" fmla="*/ 0 h 321"/>
                    <a:gd name="T10" fmla="*/ 0 w 85"/>
                    <a:gd name="T11" fmla="*/ 0 h 321"/>
                    <a:gd name="T12" fmla="*/ 0 w 85"/>
                    <a:gd name="T13" fmla="*/ 0 h 321"/>
                    <a:gd name="T14" fmla="*/ 0 w 85"/>
                    <a:gd name="T15" fmla="*/ 0 h 321"/>
                    <a:gd name="T16" fmla="*/ 0 w 85"/>
                    <a:gd name="T17" fmla="*/ 0 h 321"/>
                    <a:gd name="T18" fmla="*/ 0 w 85"/>
                    <a:gd name="T19" fmla="*/ 0 h 321"/>
                    <a:gd name="T20" fmla="*/ 0 w 85"/>
                    <a:gd name="T21" fmla="*/ 0 h 321"/>
                    <a:gd name="T22" fmla="*/ 0 w 85"/>
                    <a:gd name="T23" fmla="*/ 0 h 321"/>
                    <a:gd name="T24" fmla="*/ 0 w 85"/>
                    <a:gd name="T25" fmla="*/ 0 h 321"/>
                    <a:gd name="T26" fmla="*/ 0 w 85"/>
                    <a:gd name="T27" fmla="*/ 0 h 321"/>
                    <a:gd name="T28" fmla="*/ 0 w 85"/>
                    <a:gd name="T29" fmla="*/ 0 h 321"/>
                    <a:gd name="T30" fmla="*/ 0 w 85"/>
                    <a:gd name="T31" fmla="*/ 0 h 321"/>
                    <a:gd name="T32" fmla="*/ 0 w 85"/>
                    <a:gd name="T33" fmla="*/ 0 h 321"/>
                    <a:gd name="T34" fmla="*/ 0 w 85"/>
                    <a:gd name="T35" fmla="*/ 0 h 321"/>
                    <a:gd name="T36" fmla="*/ 0 w 85"/>
                    <a:gd name="T37" fmla="*/ 0 h 321"/>
                    <a:gd name="T38" fmla="*/ 0 w 85"/>
                    <a:gd name="T39" fmla="*/ 0 h 321"/>
                    <a:gd name="T40" fmla="*/ 0 w 85"/>
                    <a:gd name="T41" fmla="*/ 0 h 321"/>
                    <a:gd name="T42" fmla="*/ 0 w 85"/>
                    <a:gd name="T43" fmla="*/ 0 h 321"/>
                    <a:gd name="T44" fmla="*/ 0 w 85"/>
                    <a:gd name="T45" fmla="*/ 0 h 321"/>
                    <a:gd name="T46" fmla="*/ 0 w 85"/>
                    <a:gd name="T47" fmla="*/ 0 h 321"/>
                    <a:gd name="T48" fmla="*/ 0 w 85"/>
                    <a:gd name="T49" fmla="*/ 0 h 321"/>
                    <a:gd name="T50" fmla="*/ 0 w 85"/>
                    <a:gd name="T51" fmla="*/ 0 h 321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85"/>
                    <a:gd name="T79" fmla="*/ 0 h 321"/>
                    <a:gd name="T80" fmla="*/ 85 w 85"/>
                    <a:gd name="T81" fmla="*/ 321 h 321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85" h="321">
                      <a:moveTo>
                        <a:pt x="12" y="310"/>
                      </a:moveTo>
                      <a:lnTo>
                        <a:pt x="11" y="320"/>
                      </a:lnTo>
                      <a:lnTo>
                        <a:pt x="42" y="286"/>
                      </a:lnTo>
                      <a:lnTo>
                        <a:pt x="65" y="247"/>
                      </a:lnTo>
                      <a:lnTo>
                        <a:pt x="79" y="205"/>
                      </a:lnTo>
                      <a:lnTo>
                        <a:pt x="85" y="162"/>
                      </a:lnTo>
                      <a:lnTo>
                        <a:pt x="82" y="119"/>
                      </a:lnTo>
                      <a:lnTo>
                        <a:pt x="73" y="77"/>
                      </a:lnTo>
                      <a:lnTo>
                        <a:pt x="53" y="36"/>
                      </a:lnTo>
                      <a:lnTo>
                        <a:pt x="27" y="0"/>
                      </a:lnTo>
                      <a:lnTo>
                        <a:pt x="16" y="9"/>
                      </a:lnTo>
                      <a:lnTo>
                        <a:pt x="42" y="43"/>
                      </a:lnTo>
                      <a:lnTo>
                        <a:pt x="59" y="81"/>
                      </a:lnTo>
                      <a:lnTo>
                        <a:pt x="69" y="119"/>
                      </a:lnTo>
                      <a:lnTo>
                        <a:pt x="72" y="162"/>
                      </a:lnTo>
                      <a:lnTo>
                        <a:pt x="66" y="203"/>
                      </a:lnTo>
                      <a:lnTo>
                        <a:pt x="52" y="242"/>
                      </a:lnTo>
                      <a:lnTo>
                        <a:pt x="31" y="277"/>
                      </a:lnTo>
                      <a:lnTo>
                        <a:pt x="2" y="309"/>
                      </a:lnTo>
                      <a:lnTo>
                        <a:pt x="1" y="319"/>
                      </a:lnTo>
                      <a:lnTo>
                        <a:pt x="2" y="309"/>
                      </a:lnTo>
                      <a:lnTo>
                        <a:pt x="0" y="313"/>
                      </a:lnTo>
                      <a:lnTo>
                        <a:pt x="2" y="319"/>
                      </a:lnTo>
                      <a:lnTo>
                        <a:pt x="6" y="321"/>
                      </a:lnTo>
                      <a:lnTo>
                        <a:pt x="11" y="320"/>
                      </a:lnTo>
                      <a:lnTo>
                        <a:pt x="12" y="310"/>
                      </a:lnTo>
                      <a:close/>
                    </a:path>
                  </a:pathLst>
                </a:custGeom>
                <a:solidFill>
                  <a:srgbClr val="FF7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91" name="Freeform 2378">
                  <a:extLst>
                    <a:ext uri="{FF2B5EF4-FFF2-40B4-BE49-F238E27FC236}">
                      <a16:creationId xmlns:a16="http://schemas.microsoft.com/office/drawing/2014/main" id="{63B6221A-475B-4B24-986B-06849175F5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7" y="2484"/>
                  <a:ext cx="28" cy="106"/>
                </a:xfrm>
                <a:custGeom>
                  <a:avLst/>
                  <a:gdLst>
                    <a:gd name="T0" fmla="*/ 0 w 83"/>
                    <a:gd name="T1" fmla="*/ 0 h 320"/>
                    <a:gd name="T2" fmla="*/ 0 w 83"/>
                    <a:gd name="T3" fmla="*/ 0 h 320"/>
                    <a:gd name="T4" fmla="*/ 0 w 83"/>
                    <a:gd name="T5" fmla="*/ 0 h 320"/>
                    <a:gd name="T6" fmla="*/ 0 w 83"/>
                    <a:gd name="T7" fmla="*/ 0 h 320"/>
                    <a:gd name="T8" fmla="*/ 0 w 83"/>
                    <a:gd name="T9" fmla="*/ 0 h 320"/>
                    <a:gd name="T10" fmla="*/ 0 w 83"/>
                    <a:gd name="T11" fmla="*/ 0 h 320"/>
                    <a:gd name="T12" fmla="*/ 0 w 83"/>
                    <a:gd name="T13" fmla="*/ 0 h 320"/>
                    <a:gd name="T14" fmla="*/ 0 w 83"/>
                    <a:gd name="T15" fmla="*/ 0 h 320"/>
                    <a:gd name="T16" fmla="*/ 0 w 83"/>
                    <a:gd name="T17" fmla="*/ 0 h 320"/>
                    <a:gd name="T18" fmla="*/ 0 w 83"/>
                    <a:gd name="T19" fmla="*/ 0 h 320"/>
                    <a:gd name="T20" fmla="*/ 0 w 83"/>
                    <a:gd name="T21" fmla="*/ 0 h 320"/>
                    <a:gd name="T22" fmla="*/ 0 w 83"/>
                    <a:gd name="T23" fmla="*/ 0 h 320"/>
                    <a:gd name="T24" fmla="*/ 0 w 83"/>
                    <a:gd name="T25" fmla="*/ 0 h 320"/>
                    <a:gd name="T26" fmla="*/ 0 w 83"/>
                    <a:gd name="T27" fmla="*/ 0 h 320"/>
                    <a:gd name="T28" fmla="*/ 0 w 83"/>
                    <a:gd name="T29" fmla="*/ 0 h 320"/>
                    <a:gd name="T30" fmla="*/ 0 w 83"/>
                    <a:gd name="T31" fmla="*/ 0 h 320"/>
                    <a:gd name="T32" fmla="*/ 0 w 83"/>
                    <a:gd name="T33" fmla="*/ 0 h 320"/>
                    <a:gd name="T34" fmla="*/ 0 w 83"/>
                    <a:gd name="T35" fmla="*/ 0 h 320"/>
                    <a:gd name="T36" fmla="*/ 0 w 83"/>
                    <a:gd name="T37" fmla="*/ 0 h 320"/>
                    <a:gd name="T38" fmla="*/ 0 w 83"/>
                    <a:gd name="T39" fmla="*/ 0 h 320"/>
                    <a:gd name="T40" fmla="*/ 0 w 83"/>
                    <a:gd name="T41" fmla="*/ 0 h 320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83"/>
                    <a:gd name="T64" fmla="*/ 0 h 320"/>
                    <a:gd name="T65" fmla="*/ 83 w 83"/>
                    <a:gd name="T66" fmla="*/ 320 h 320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83" h="320">
                      <a:moveTo>
                        <a:pt x="14" y="9"/>
                      </a:moveTo>
                      <a:lnTo>
                        <a:pt x="14" y="9"/>
                      </a:lnTo>
                      <a:lnTo>
                        <a:pt x="40" y="43"/>
                      </a:lnTo>
                      <a:lnTo>
                        <a:pt x="57" y="81"/>
                      </a:lnTo>
                      <a:lnTo>
                        <a:pt x="67" y="119"/>
                      </a:lnTo>
                      <a:lnTo>
                        <a:pt x="70" y="162"/>
                      </a:lnTo>
                      <a:lnTo>
                        <a:pt x="64" y="203"/>
                      </a:lnTo>
                      <a:lnTo>
                        <a:pt x="50" y="242"/>
                      </a:lnTo>
                      <a:lnTo>
                        <a:pt x="29" y="277"/>
                      </a:lnTo>
                      <a:lnTo>
                        <a:pt x="0" y="309"/>
                      </a:lnTo>
                      <a:lnTo>
                        <a:pt x="9" y="320"/>
                      </a:lnTo>
                      <a:lnTo>
                        <a:pt x="40" y="286"/>
                      </a:lnTo>
                      <a:lnTo>
                        <a:pt x="63" y="247"/>
                      </a:lnTo>
                      <a:lnTo>
                        <a:pt x="77" y="205"/>
                      </a:lnTo>
                      <a:lnTo>
                        <a:pt x="83" y="162"/>
                      </a:lnTo>
                      <a:lnTo>
                        <a:pt x="80" y="119"/>
                      </a:lnTo>
                      <a:lnTo>
                        <a:pt x="71" y="77"/>
                      </a:lnTo>
                      <a:lnTo>
                        <a:pt x="51" y="36"/>
                      </a:lnTo>
                      <a:lnTo>
                        <a:pt x="25" y="0"/>
                      </a:lnTo>
                      <a:lnTo>
                        <a:pt x="14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92" name="Freeform 2379">
                  <a:extLst>
                    <a:ext uri="{FF2B5EF4-FFF2-40B4-BE49-F238E27FC236}">
                      <a16:creationId xmlns:a16="http://schemas.microsoft.com/office/drawing/2014/main" id="{7734E547-DB3B-41DD-A099-4CF2BFE71E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28" y="2459"/>
                  <a:ext cx="107" cy="28"/>
                </a:xfrm>
                <a:custGeom>
                  <a:avLst/>
                  <a:gdLst>
                    <a:gd name="T0" fmla="*/ 0 w 323"/>
                    <a:gd name="T1" fmla="*/ 0 h 83"/>
                    <a:gd name="T2" fmla="*/ 0 w 323"/>
                    <a:gd name="T3" fmla="*/ 0 h 83"/>
                    <a:gd name="T4" fmla="*/ 0 w 323"/>
                    <a:gd name="T5" fmla="*/ 0 h 83"/>
                    <a:gd name="T6" fmla="*/ 0 w 323"/>
                    <a:gd name="T7" fmla="*/ 0 h 83"/>
                    <a:gd name="T8" fmla="*/ 0 w 323"/>
                    <a:gd name="T9" fmla="*/ 0 h 83"/>
                    <a:gd name="T10" fmla="*/ 0 w 323"/>
                    <a:gd name="T11" fmla="*/ 0 h 83"/>
                    <a:gd name="T12" fmla="*/ 0 w 323"/>
                    <a:gd name="T13" fmla="*/ 0 h 83"/>
                    <a:gd name="T14" fmla="*/ 0 w 323"/>
                    <a:gd name="T15" fmla="*/ 0 h 83"/>
                    <a:gd name="T16" fmla="*/ 0 w 323"/>
                    <a:gd name="T17" fmla="*/ 0 h 83"/>
                    <a:gd name="T18" fmla="*/ 0 w 323"/>
                    <a:gd name="T19" fmla="*/ 0 h 83"/>
                    <a:gd name="T20" fmla="*/ 0 w 323"/>
                    <a:gd name="T21" fmla="*/ 0 h 83"/>
                    <a:gd name="T22" fmla="*/ 0 w 323"/>
                    <a:gd name="T23" fmla="*/ 0 h 83"/>
                    <a:gd name="T24" fmla="*/ 0 w 323"/>
                    <a:gd name="T25" fmla="*/ 0 h 83"/>
                    <a:gd name="T26" fmla="*/ 0 w 323"/>
                    <a:gd name="T27" fmla="*/ 0 h 83"/>
                    <a:gd name="T28" fmla="*/ 0 w 323"/>
                    <a:gd name="T29" fmla="*/ 0 h 83"/>
                    <a:gd name="T30" fmla="*/ 0 w 323"/>
                    <a:gd name="T31" fmla="*/ 0 h 83"/>
                    <a:gd name="T32" fmla="*/ 0 w 323"/>
                    <a:gd name="T33" fmla="*/ 0 h 83"/>
                    <a:gd name="T34" fmla="*/ 0 w 323"/>
                    <a:gd name="T35" fmla="*/ 0 h 83"/>
                    <a:gd name="T36" fmla="*/ 0 w 323"/>
                    <a:gd name="T37" fmla="*/ 0 h 83"/>
                    <a:gd name="T38" fmla="*/ 0 w 323"/>
                    <a:gd name="T39" fmla="*/ 0 h 83"/>
                    <a:gd name="T40" fmla="*/ 0 w 323"/>
                    <a:gd name="T41" fmla="*/ 0 h 83"/>
                    <a:gd name="T42" fmla="*/ 0 w 323"/>
                    <a:gd name="T43" fmla="*/ 0 h 83"/>
                    <a:gd name="T44" fmla="*/ 0 w 323"/>
                    <a:gd name="T45" fmla="*/ 0 h 83"/>
                    <a:gd name="T46" fmla="*/ 0 w 323"/>
                    <a:gd name="T47" fmla="*/ 0 h 83"/>
                    <a:gd name="T48" fmla="*/ 0 w 323"/>
                    <a:gd name="T49" fmla="*/ 0 h 83"/>
                    <a:gd name="T50" fmla="*/ 0 w 323"/>
                    <a:gd name="T51" fmla="*/ 0 h 83"/>
                    <a:gd name="T52" fmla="*/ 0 w 323"/>
                    <a:gd name="T53" fmla="*/ 0 h 83"/>
                    <a:gd name="T54" fmla="*/ 0 w 323"/>
                    <a:gd name="T55" fmla="*/ 0 h 83"/>
                    <a:gd name="T56" fmla="*/ 0 w 323"/>
                    <a:gd name="T57" fmla="*/ 0 h 83"/>
                    <a:gd name="T58" fmla="*/ 0 w 323"/>
                    <a:gd name="T59" fmla="*/ 0 h 83"/>
                    <a:gd name="T60" fmla="*/ 0 w 323"/>
                    <a:gd name="T61" fmla="*/ 0 h 83"/>
                    <a:gd name="T62" fmla="*/ 0 w 323"/>
                    <a:gd name="T63" fmla="*/ 0 h 83"/>
                    <a:gd name="T64" fmla="*/ 0 w 323"/>
                    <a:gd name="T65" fmla="*/ 0 h 83"/>
                    <a:gd name="T66" fmla="*/ 0 w 323"/>
                    <a:gd name="T67" fmla="*/ 0 h 83"/>
                    <a:gd name="T68" fmla="*/ 0 w 323"/>
                    <a:gd name="T69" fmla="*/ 0 h 83"/>
                    <a:gd name="T70" fmla="*/ 0 w 323"/>
                    <a:gd name="T71" fmla="*/ 0 h 83"/>
                    <a:gd name="T72" fmla="*/ 0 w 323"/>
                    <a:gd name="T73" fmla="*/ 0 h 83"/>
                    <a:gd name="T74" fmla="*/ 0 w 323"/>
                    <a:gd name="T75" fmla="*/ 0 h 83"/>
                    <a:gd name="T76" fmla="*/ 0 w 323"/>
                    <a:gd name="T77" fmla="*/ 0 h 83"/>
                    <a:gd name="T78" fmla="*/ 0 w 323"/>
                    <a:gd name="T79" fmla="*/ 0 h 83"/>
                    <a:gd name="T80" fmla="*/ 0 w 323"/>
                    <a:gd name="T81" fmla="*/ 0 h 83"/>
                    <a:gd name="T82" fmla="*/ 0 w 323"/>
                    <a:gd name="T83" fmla="*/ 0 h 83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323"/>
                    <a:gd name="T127" fmla="*/ 0 h 83"/>
                    <a:gd name="T128" fmla="*/ 323 w 323"/>
                    <a:gd name="T129" fmla="*/ 83 h 83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323" h="83">
                      <a:moveTo>
                        <a:pt x="1" y="70"/>
                      </a:moveTo>
                      <a:lnTo>
                        <a:pt x="11" y="71"/>
                      </a:lnTo>
                      <a:lnTo>
                        <a:pt x="29" y="57"/>
                      </a:lnTo>
                      <a:lnTo>
                        <a:pt x="46" y="44"/>
                      </a:lnTo>
                      <a:lnTo>
                        <a:pt x="65" y="35"/>
                      </a:lnTo>
                      <a:lnTo>
                        <a:pt x="83" y="27"/>
                      </a:lnTo>
                      <a:lnTo>
                        <a:pt x="103" y="20"/>
                      </a:lnTo>
                      <a:lnTo>
                        <a:pt x="123" y="16"/>
                      </a:lnTo>
                      <a:lnTo>
                        <a:pt x="144" y="15"/>
                      </a:lnTo>
                      <a:lnTo>
                        <a:pt x="166" y="15"/>
                      </a:lnTo>
                      <a:lnTo>
                        <a:pt x="185" y="16"/>
                      </a:lnTo>
                      <a:lnTo>
                        <a:pt x="206" y="20"/>
                      </a:lnTo>
                      <a:lnTo>
                        <a:pt x="225" y="26"/>
                      </a:lnTo>
                      <a:lnTo>
                        <a:pt x="245" y="34"/>
                      </a:lnTo>
                      <a:lnTo>
                        <a:pt x="262" y="43"/>
                      </a:lnTo>
                      <a:lnTo>
                        <a:pt x="280" y="54"/>
                      </a:lnTo>
                      <a:lnTo>
                        <a:pt x="297" y="69"/>
                      </a:lnTo>
                      <a:lnTo>
                        <a:pt x="312" y="83"/>
                      </a:lnTo>
                      <a:lnTo>
                        <a:pt x="323" y="74"/>
                      </a:lnTo>
                      <a:lnTo>
                        <a:pt x="306" y="58"/>
                      </a:lnTo>
                      <a:lnTo>
                        <a:pt x="289" y="43"/>
                      </a:lnTo>
                      <a:lnTo>
                        <a:pt x="269" y="30"/>
                      </a:lnTo>
                      <a:lnTo>
                        <a:pt x="249" y="20"/>
                      </a:lnTo>
                      <a:lnTo>
                        <a:pt x="229" y="13"/>
                      </a:lnTo>
                      <a:lnTo>
                        <a:pt x="209" y="7"/>
                      </a:lnTo>
                      <a:lnTo>
                        <a:pt x="188" y="3"/>
                      </a:lnTo>
                      <a:lnTo>
                        <a:pt x="166" y="0"/>
                      </a:lnTo>
                      <a:lnTo>
                        <a:pt x="144" y="2"/>
                      </a:lnTo>
                      <a:lnTo>
                        <a:pt x="123" y="3"/>
                      </a:lnTo>
                      <a:lnTo>
                        <a:pt x="101" y="7"/>
                      </a:lnTo>
                      <a:lnTo>
                        <a:pt x="79" y="14"/>
                      </a:lnTo>
                      <a:lnTo>
                        <a:pt x="58" y="21"/>
                      </a:lnTo>
                      <a:lnTo>
                        <a:pt x="40" y="34"/>
                      </a:lnTo>
                      <a:lnTo>
                        <a:pt x="20" y="46"/>
                      </a:lnTo>
                      <a:lnTo>
                        <a:pt x="2" y="60"/>
                      </a:lnTo>
                      <a:lnTo>
                        <a:pt x="12" y="61"/>
                      </a:lnTo>
                      <a:lnTo>
                        <a:pt x="2" y="60"/>
                      </a:lnTo>
                      <a:lnTo>
                        <a:pt x="0" y="64"/>
                      </a:lnTo>
                      <a:lnTo>
                        <a:pt x="2" y="70"/>
                      </a:lnTo>
                      <a:lnTo>
                        <a:pt x="6" y="72"/>
                      </a:lnTo>
                      <a:lnTo>
                        <a:pt x="11" y="71"/>
                      </a:lnTo>
                      <a:lnTo>
                        <a:pt x="1" y="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93" name="Freeform 2380">
                  <a:extLst>
                    <a:ext uri="{FF2B5EF4-FFF2-40B4-BE49-F238E27FC236}">
                      <a16:creationId xmlns:a16="http://schemas.microsoft.com/office/drawing/2014/main" id="{5C7476C0-A366-45B7-BA3C-6AA526BD22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30" y="2263"/>
                  <a:ext cx="202" cy="219"/>
                </a:xfrm>
                <a:custGeom>
                  <a:avLst/>
                  <a:gdLst>
                    <a:gd name="T0" fmla="*/ 0 w 604"/>
                    <a:gd name="T1" fmla="*/ 0 h 658"/>
                    <a:gd name="T2" fmla="*/ 0 w 604"/>
                    <a:gd name="T3" fmla="*/ 0 h 658"/>
                    <a:gd name="T4" fmla="*/ 0 w 604"/>
                    <a:gd name="T5" fmla="*/ 0 h 658"/>
                    <a:gd name="T6" fmla="*/ 0 w 604"/>
                    <a:gd name="T7" fmla="*/ 0 h 658"/>
                    <a:gd name="T8" fmla="*/ 0 w 604"/>
                    <a:gd name="T9" fmla="*/ 0 h 658"/>
                    <a:gd name="T10" fmla="*/ 0 w 604"/>
                    <a:gd name="T11" fmla="*/ 0 h 658"/>
                    <a:gd name="T12" fmla="*/ 0 w 604"/>
                    <a:gd name="T13" fmla="*/ 0 h 658"/>
                    <a:gd name="T14" fmla="*/ 0 w 604"/>
                    <a:gd name="T15" fmla="*/ 0 h 658"/>
                    <a:gd name="T16" fmla="*/ 0 w 604"/>
                    <a:gd name="T17" fmla="*/ 0 h 658"/>
                    <a:gd name="T18" fmla="*/ 0 w 604"/>
                    <a:gd name="T19" fmla="*/ 0 h 658"/>
                    <a:gd name="T20" fmla="*/ 0 w 604"/>
                    <a:gd name="T21" fmla="*/ 0 h 658"/>
                    <a:gd name="T22" fmla="*/ 0 w 604"/>
                    <a:gd name="T23" fmla="*/ 0 h 65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604"/>
                    <a:gd name="T37" fmla="*/ 0 h 658"/>
                    <a:gd name="T38" fmla="*/ 604 w 604"/>
                    <a:gd name="T39" fmla="*/ 658 h 65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604" h="658">
                      <a:moveTo>
                        <a:pt x="2" y="1"/>
                      </a:moveTo>
                      <a:lnTo>
                        <a:pt x="1" y="11"/>
                      </a:lnTo>
                      <a:lnTo>
                        <a:pt x="593" y="658"/>
                      </a:lnTo>
                      <a:lnTo>
                        <a:pt x="604" y="649"/>
                      </a:lnTo>
                      <a:lnTo>
                        <a:pt x="12" y="2"/>
                      </a:lnTo>
                      <a:lnTo>
                        <a:pt x="11" y="12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2" y="1"/>
                      </a:lnTo>
                      <a:lnTo>
                        <a:pt x="0" y="6"/>
                      </a:lnTo>
                      <a:lnTo>
                        <a:pt x="1" y="11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94" name="Freeform 2381">
                  <a:extLst>
                    <a:ext uri="{FF2B5EF4-FFF2-40B4-BE49-F238E27FC236}">
                      <a16:creationId xmlns:a16="http://schemas.microsoft.com/office/drawing/2014/main" id="{46460223-6E1C-4F69-B092-4F7F09EC2F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31" y="2167"/>
                  <a:ext cx="520" cy="122"/>
                </a:xfrm>
                <a:custGeom>
                  <a:avLst/>
                  <a:gdLst>
                    <a:gd name="T0" fmla="*/ 0 w 1560"/>
                    <a:gd name="T1" fmla="*/ 0 h 366"/>
                    <a:gd name="T2" fmla="*/ 0 w 1560"/>
                    <a:gd name="T3" fmla="*/ 0 h 366"/>
                    <a:gd name="T4" fmla="*/ 0 w 1560"/>
                    <a:gd name="T5" fmla="*/ 0 h 366"/>
                    <a:gd name="T6" fmla="*/ 0 w 1560"/>
                    <a:gd name="T7" fmla="*/ 0 h 366"/>
                    <a:gd name="T8" fmla="*/ 0 w 1560"/>
                    <a:gd name="T9" fmla="*/ 0 h 366"/>
                    <a:gd name="T10" fmla="*/ 0 w 1560"/>
                    <a:gd name="T11" fmla="*/ 0 h 366"/>
                    <a:gd name="T12" fmla="*/ 0 w 1560"/>
                    <a:gd name="T13" fmla="*/ 0 h 366"/>
                    <a:gd name="T14" fmla="*/ 0 w 1560"/>
                    <a:gd name="T15" fmla="*/ 0 h 366"/>
                    <a:gd name="T16" fmla="*/ 0 w 1560"/>
                    <a:gd name="T17" fmla="*/ 0 h 366"/>
                    <a:gd name="T18" fmla="*/ 0 w 1560"/>
                    <a:gd name="T19" fmla="*/ 0 h 366"/>
                    <a:gd name="T20" fmla="*/ 0 w 1560"/>
                    <a:gd name="T21" fmla="*/ 0 h 366"/>
                    <a:gd name="T22" fmla="*/ 0 w 1560"/>
                    <a:gd name="T23" fmla="*/ 0 h 366"/>
                    <a:gd name="T24" fmla="*/ 0 w 1560"/>
                    <a:gd name="T25" fmla="*/ 0 h 366"/>
                    <a:gd name="T26" fmla="*/ 0 w 1560"/>
                    <a:gd name="T27" fmla="*/ 0 h 366"/>
                    <a:gd name="T28" fmla="*/ 0 w 1560"/>
                    <a:gd name="T29" fmla="*/ 0 h 366"/>
                    <a:gd name="T30" fmla="*/ 0 w 1560"/>
                    <a:gd name="T31" fmla="*/ 0 h 366"/>
                    <a:gd name="T32" fmla="*/ 0 w 1560"/>
                    <a:gd name="T33" fmla="*/ 0 h 366"/>
                    <a:gd name="T34" fmla="*/ 0 w 1560"/>
                    <a:gd name="T35" fmla="*/ 0 h 366"/>
                    <a:gd name="T36" fmla="*/ 0 w 1560"/>
                    <a:gd name="T37" fmla="*/ 0 h 366"/>
                    <a:gd name="T38" fmla="*/ 0 w 1560"/>
                    <a:gd name="T39" fmla="*/ 0 h 366"/>
                    <a:gd name="T40" fmla="*/ 0 w 1560"/>
                    <a:gd name="T41" fmla="*/ 0 h 366"/>
                    <a:gd name="T42" fmla="*/ 0 w 1560"/>
                    <a:gd name="T43" fmla="*/ 0 h 366"/>
                    <a:gd name="T44" fmla="*/ 0 w 1560"/>
                    <a:gd name="T45" fmla="*/ 0 h 366"/>
                    <a:gd name="T46" fmla="*/ 0 w 1560"/>
                    <a:gd name="T47" fmla="*/ 0 h 366"/>
                    <a:gd name="T48" fmla="*/ 0 w 1560"/>
                    <a:gd name="T49" fmla="*/ 0 h 366"/>
                    <a:gd name="T50" fmla="*/ 0 w 1560"/>
                    <a:gd name="T51" fmla="*/ 0 h 366"/>
                    <a:gd name="T52" fmla="*/ 0 w 1560"/>
                    <a:gd name="T53" fmla="*/ 0 h 366"/>
                    <a:gd name="T54" fmla="*/ 0 w 1560"/>
                    <a:gd name="T55" fmla="*/ 0 h 366"/>
                    <a:gd name="T56" fmla="*/ 0 w 1560"/>
                    <a:gd name="T57" fmla="*/ 0 h 366"/>
                    <a:gd name="T58" fmla="*/ 0 w 1560"/>
                    <a:gd name="T59" fmla="*/ 0 h 366"/>
                    <a:gd name="T60" fmla="*/ 0 w 1560"/>
                    <a:gd name="T61" fmla="*/ 0 h 366"/>
                    <a:gd name="T62" fmla="*/ 0 w 1560"/>
                    <a:gd name="T63" fmla="*/ 0 h 366"/>
                    <a:gd name="T64" fmla="*/ 0 w 1560"/>
                    <a:gd name="T65" fmla="*/ 0 h 366"/>
                    <a:gd name="T66" fmla="*/ 0 w 1560"/>
                    <a:gd name="T67" fmla="*/ 0 h 36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560"/>
                    <a:gd name="T103" fmla="*/ 0 h 366"/>
                    <a:gd name="T104" fmla="*/ 1560 w 1560"/>
                    <a:gd name="T105" fmla="*/ 366 h 36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560" h="366">
                      <a:moveTo>
                        <a:pt x="1560" y="357"/>
                      </a:moveTo>
                      <a:lnTo>
                        <a:pt x="1560" y="357"/>
                      </a:lnTo>
                      <a:lnTo>
                        <a:pt x="1519" y="317"/>
                      </a:lnTo>
                      <a:lnTo>
                        <a:pt x="1478" y="277"/>
                      </a:lnTo>
                      <a:lnTo>
                        <a:pt x="1437" y="242"/>
                      </a:lnTo>
                      <a:lnTo>
                        <a:pt x="1393" y="209"/>
                      </a:lnTo>
                      <a:lnTo>
                        <a:pt x="1348" y="179"/>
                      </a:lnTo>
                      <a:lnTo>
                        <a:pt x="1302" y="149"/>
                      </a:lnTo>
                      <a:lnTo>
                        <a:pt x="1255" y="124"/>
                      </a:lnTo>
                      <a:lnTo>
                        <a:pt x="1205" y="100"/>
                      </a:lnTo>
                      <a:lnTo>
                        <a:pt x="1156" y="79"/>
                      </a:lnTo>
                      <a:lnTo>
                        <a:pt x="1107" y="60"/>
                      </a:lnTo>
                      <a:lnTo>
                        <a:pt x="1055" y="45"/>
                      </a:lnTo>
                      <a:lnTo>
                        <a:pt x="1004" y="32"/>
                      </a:lnTo>
                      <a:lnTo>
                        <a:pt x="952" y="21"/>
                      </a:lnTo>
                      <a:lnTo>
                        <a:pt x="900" y="12"/>
                      </a:lnTo>
                      <a:lnTo>
                        <a:pt x="847" y="6"/>
                      </a:lnTo>
                      <a:lnTo>
                        <a:pt x="794" y="2"/>
                      </a:lnTo>
                      <a:lnTo>
                        <a:pt x="741" y="0"/>
                      </a:lnTo>
                      <a:lnTo>
                        <a:pt x="689" y="3"/>
                      </a:lnTo>
                      <a:lnTo>
                        <a:pt x="636" y="7"/>
                      </a:lnTo>
                      <a:lnTo>
                        <a:pt x="582" y="13"/>
                      </a:lnTo>
                      <a:lnTo>
                        <a:pt x="531" y="22"/>
                      </a:lnTo>
                      <a:lnTo>
                        <a:pt x="478" y="34"/>
                      </a:lnTo>
                      <a:lnTo>
                        <a:pt x="428" y="48"/>
                      </a:lnTo>
                      <a:lnTo>
                        <a:pt x="375" y="65"/>
                      </a:lnTo>
                      <a:lnTo>
                        <a:pt x="326" y="83"/>
                      </a:lnTo>
                      <a:lnTo>
                        <a:pt x="277" y="105"/>
                      </a:lnTo>
                      <a:lnTo>
                        <a:pt x="227" y="129"/>
                      </a:lnTo>
                      <a:lnTo>
                        <a:pt x="179" y="156"/>
                      </a:lnTo>
                      <a:lnTo>
                        <a:pt x="133" y="186"/>
                      </a:lnTo>
                      <a:lnTo>
                        <a:pt x="87" y="218"/>
                      </a:lnTo>
                      <a:lnTo>
                        <a:pt x="43" y="252"/>
                      </a:lnTo>
                      <a:lnTo>
                        <a:pt x="0" y="289"/>
                      </a:lnTo>
                      <a:lnTo>
                        <a:pt x="9" y="300"/>
                      </a:lnTo>
                      <a:lnTo>
                        <a:pt x="52" y="263"/>
                      </a:lnTo>
                      <a:lnTo>
                        <a:pt x="96" y="229"/>
                      </a:lnTo>
                      <a:lnTo>
                        <a:pt x="139" y="197"/>
                      </a:lnTo>
                      <a:lnTo>
                        <a:pt x="186" y="169"/>
                      </a:lnTo>
                      <a:lnTo>
                        <a:pt x="234" y="143"/>
                      </a:lnTo>
                      <a:lnTo>
                        <a:pt x="281" y="118"/>
                      </a:lnTo>
                      <a:lnTo>
                        <a:pt x="330" y="97"/>
                      </a:lnTo>
                      <a:lnTo>
                        <a:pt x="380" y="78"/>
                      </a:lnTo>
                      <a:lnTo>
                        <a:pt x="430" y="61"/>
                      </a:lnTo>
                      <a:lnTo>
                        <a:pt x="480" y="47"/>
                      </a:lnTo>
                      <a:lnTo>
                        <a:pt x="533" y="35"/>
                      </a:lnTo>
                      <a:lnTo>
                        <a:pt x="585" y="26"/>
                      </a:lnTo>
                      <a:lnTo>
                        <a:pt x="636" y="20"/>
                      </a:lnTo>
                      <a:lnTo>
                        <a:pt x="689" y="17"/>
                      </a:lnTo>
                      <a:lnTo>
                        <a:pt x="741" y="15"/>
                      </a:lnTo>
                      <a:lnTo>
                        <a:pt x="794" y="15"/>
                      </a:lnTo>
                      <a:lnTo>
                        <a:pt x="847" y="19"/>
                      </a:lnTo>
                      <a:lnTo>
                        <a:pt x="898" y="25"/>
                      </a:lnTo>
                      <a:lnTo>
                        <a:pt x="950" y="34"/>
                      </a:lnTo>
                      <a:lnTo>
                        <a:pt x="1001" y="45"/>
                      </a:lnTo>
                      <a:lnTo>
                        <a:pt x="1053" y="58"/>
                      </a:lnTo>
                      <a:lnTo>
                        <a:pt x="1102" y="74"/>
                      </a:lnTo>
                      <a:lnTo>
                        <a:pt x="1152" y="92"/>
                      </a:lnTo>
                      <a:lnTo>
                        <a:pt x="1201" y="113"/>
                      </a:lnTo>
                      <a:lnTo>
                        <a:pt x="1248" y="137"/>
                      </a:lnTo>
                      <a:lnTo>
                        <a:pt x="1295" y="162"/>
                      </a:lnTo>
                      <a:lnTo>
                        <a:pt x="1341" y="190"/>
                      </a:lnTo>
                      <a:lnTo>
                        <a:pt x="1384" y="220"/>
                      </a:lnTo>
                      <a:lnTo>
                        <a:pt x="1428" y="253"/>
                      </a:lnTo>
                      <a:lnTo>
                        <a:pt x="1470" y="288"/>
                      </a:lnTo>
                      <a:lnTo>
                        <a:pt x="1510" y="326"/>
                      </a:lnTo>
                      <a:lnTo>
                        <a:pt x="1549" y="366"/>
                      </a:lnTo>
                      <a:lnTo>
                        <a:pt x="1560" y="35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95" name="Freeform 2382">
                  <a:extLst>
                    <a:ext uri="{FF2B5EF4-FFF2-40B4-BE49-F238E27FC236}">
                      <a16:creationId xmlns:a16="http://schemas.microsoft.com/office/drawing/2014/main" id="{34138A49-D660-439D-98AE-7E08229E10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24" y="2286"/>
                  <a:ext cx="123" cy="520"/>
                </a:xfrm>
                <a:custGeom>
                  <a:avLst/>
                  <a:gdLst>
                    <a:gd name="T0" fmla="*/ 0 w 368"/>
                    <a:gd name="T1" fmla="*/ 0 h 1559"/>
                    <a:gd name="T2" fmla="*/ 0 w 368"/>
                    <a:gd name="T3" fmla="*/ 0 h 1559"/>
                    <a:gd name="T4" fmla="*/ 0 w 368"/>
                    <a:gd name="T5" fmla="*/ 0 h 1559"/>
                    <a:gd name="T6" fmla="*/ 0 w 368"/>
                    <a:gd name="T7" fmla="*/ 0 h 1559"/>
                    <a:gd name="T8" fmla="*/ 0 w 368"/>
                    <a:gd name="T9" fmla="*/ 0 h 1559"/>
                    <a:gd name="T10" fmla="*/ 0 w 368"/>
                    <a:gd name="T11" fmla="*/ 0 h 1559"/>
                    <a:gd name="T12" fmla="*/ 0 w 368"/>
                    <a:gd name="T13" fmla="*/ 0 h 1559"/>
                    <a:gd name="T14" fmla="*/ 0 w 368"/>
                    <a:gd name="T15" fmla="*/ 0 h 1559"/>
                    <a:gd name="T16" fmla="*/ 0 w 368"/>
                    <a:gd name="T17" fmla="*/ 0 h 1559"/>
                    <a:gd name="T18" fmla="*/ 0 w 368"/>
                    <a:gd name="T19" fmla="*/ 0 h 1559"/>
                    <a:gd name="T20" fmla="*/ 0 w 368"/>
                    <a:gd name="T21" fmla="*/ 0 h 1559"/>
                    <a:gd name="T22" fmla="*/ 0 w 368"/>
                    <a:gd name="T23" fmla="*/ 0 h 1559"/>
                    <a:gd name="T24" fmla="*/ 0 w 368"/>
                    <a:gd name="T25" fmla="*/ 0 h 1559"/>
                    <a:gd name="T26" fmla="*/ 0 w 368"/>
                    <a:gd name="T27" fmla="*/ 0 h 1559"/>
                    <a:gd name="T28" fmla="*/ 0 w 368"/>
                    <a:gd name="T29" fmla="*/ 0 h 1559"/>
                    <a:gd name="T30" fmla="*/ 0 w 368"/>
                    <a:gd name="T31" fmla="*/ 0 h 1559"/>
                    <a:gd name="T32" fmla="*/ 0 w 368"/>
                    <a:gd name="T33" fmla="*/ 0 h 1559"/>
                    <a:gd name="T34" fmla="*/ 0 w 368"/>
                    <a:gd name="T35" fmla="*/ 0 h 1559"/>
                    <a:gd name="T36" fmla="*/ 0 w 368"/>
                    <a:gd name="T37" fmla="*/ 0 h 1559"/>
                    <a:gd name="T38" fmla="*/ 0 w 368"/>
                    <a:gd name="T39" fmla="*/ 0 h 1559"/>
                    <a:gd name="T40" fmla="*/ 0 w 368"/>
                    <a:gd name="T41" fmla="*/ 0 h 1559"/>
                    <a:gd name="T42" fmla="*/ 0 w 368"/>
                    <a:gd name="T43" fmla="*/ 0 h 1559"/>
                    <a:gd name="T44" fmla="*/ 0 w 368"/>
                    <a:gd name="T45" fmla="*/ 0 h 1559"/>
                    <a:gd name="T46" fmla="*/ 0 w 368"/>
                    <a:gd name="T47" fmla="*/ 0 h 1559"/>
                    <a:gd name="T48" fmla="*/ 0 w 368"/>
                    <a:gd name="T49" fmla="*/ 0 h 1559"/>
                    <a:gd name="T50" fmla="*/ 0 w 368"/>
                    <a:gd name="T51" fmla="*/ 0 h 1559"/>
                    <a:gd name="T52" fmla="*/ 0 w 368"/>
                    <a:gd name="T53" fmla="*/ 0 h 1559"/>
                    <a:gd name="T54" fmla="*/ 0 w 368"/>
                    <a:gd name="T55" fmla="*/ 0 h 1559"/>
                    <a:gd name="T56" fmla="*/ 0 w 368"/>
                    <a:gd name="T57" fmla="*/ 0 h 1559"/>
                    <a:gd name="T58" fmla="*/ 0 w 368"/>
                    <a:gd name="T59" fmla="*/ 0 h 1559"/>
                    <a:gd name="T60" fmla="*/ 0 w 368"/>
                    <a:gd name="T61" fmla="*/ 0 h 1559"/>
                    <a:gd name="T62" fmla="*/ 0 w 368"/>
                    <a:gd name="T63" fmla="*/ 0 h 1559"/>
                    <a:gd name="T64" fmla="*/ 0 w 368"/>
                    <a:gd name="T65" fmla="*/ 0 h 1559"/>
                    <a:gd name="T66" fmla="*/ 0 w 368"/>
                    <a:gd name="T67" fmla="*/ 0 h 1559"/>
                    <a:gd name="T68" fmla="*/ 0 w 368"/>
                    <a:gd name="T69" fmla="*/ 0 h 1559"/>
                    <a:gd name="T70" fmla="*/ 0 w 368"/>
                    <a:gd name="T71" fmla="*/ 0 h 1559"/>
                    <a:gd name="T72" fmla="*/ 0 w 368"/>
                    <a:gd name="T73" fmla="*/ 0 h 1559"/>
                    <a:gd name="T74" fmla="*/ 0 w 368"/>
                    <a:gd name="T75" fmla="*/ 0 h 1559"/>
                    <a:gd name="T76" fmla="*/ 0 w 368"/>
                    <a:gd name="T77" fmla="*/ 0 h 1559"/>
                    <a:gd name="T78" fmla="*/ 0 w 368"/>
                    <a:gd name="T79" fmla="*/ 0 h 1559"/>
                    <a:gd name="T80" fmla="*/ 0 w 368"/>
                    <a:gd name="T81" fmla="*/ 0 h 1559"/>
                    <a:gd name="T82" fmla="*/ 0 w 368"/>
                    <a:gd name="T83" fmla="*/ 0 h 1559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368"/>
                    <a:gd name="T127" fmla="*/ 0 h 1559"/>
                    <a:gd name="T128" fmla="*/ 368 w 368"/>
                    <a:gd name="T129" fmla="*/ 1559 h 1559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368" h="1559">
                      <a:moveTo>
                        <a:pt x="2" y="1557"/>
                      </a:moveTo>
                      <a:lnTo>
                        <a:pt x="11" y="1558"/>
                      </a:lnTo>
                      <a:lnTo>
                        <a:pt x="92" y="1477"/>
                      </a:lnTo>
                      <a:lnTo>
                        <a:pt x="161" y="1392"/>
                      </a:lnTo>
                      <a:lnTo>
                        <a:pt x="221" y="1300"/>
                      </a:lnTo>
                      <a:lnTo>
                        <a:pt x="270" y="1203"/>
                      </a:lnTo>
                      <a:lnTo>
                        <a:pt x="310" y="1105"/>
                      </a:lnTo>
                      <a:lnTo>
                        <a:pt x="339" y="1002"/>
                      </a:lnTo>
                      <a:lnTo>
                        <a:pt x="358" y="898"/>
                      </a:lnTo>
                      <a:lnTo>
                        <a:pt x="368" y="792"/>
                      </a:lnTo>
                      <a:lnTo>
                        <a:pt x="368" y="687"/>
                      </a:lnTo>
                      <a:lnTo>
                        <a:pt x="357" y="581"/>
                      </a:lnTo>
                      <a:lnTo>
                        <a:pt x="336" y="478"/>
                      </a:lnTo>
                      <a:lnTo>
                        <a:pt x="305" y="375"/>
                      </a:lnTo>
                      <a:lnTo>
                        <a:pt x="265" y="275"/>
                      </a:lnTo>
                      <a:lnTo>
                        <a:pt x="213" y="179"/>
                      </a:lnTo>
                      <a:lnTo>
                        <a:pt x="152" y="87"/>
                      </a:lnTo>
                      <a:lnTo>
                        <a:pt x="81" y="0"/>
                      </a:lnTo>
                      <a:lnTo>
                        <a:pt x="70" y="9"/>
                      </a:lnTo>
                      <a:lnTo>
                        <a:pt x="141" y="96"/>
                      </a:lnTo>
                      <a:lnTo>
                        <a:pt x="202" y="185"/>
                      </a:lnTo>
                      <a:lnTo>
                        <a:pt x="252" y="280"/>
                      </a:lnTo>
                      <a:lnTo>
                        <a:pt x="292" y="379"/>
                      </a:lnTo>
                      <a:lnTo>
                        <a:pt x="323" y="480"/>
                      </a:lnTo>
                      <a:lnTo>
                        <a:pt x="344" y="583"/>
                      </a:lnTo>
                      <a:lnTo>
                        <a:pt x="355" y="687"/>
                      </a:lnTo>
                      <a:lnTo>
                        <a:pt x="355" y="792"/>
                      </a:lnTo>
                      <a:lnTo>
                        <a:pt x="345" y="898"/>
                      </a:lnTo>
                      <a:lnTo>
                        <a:pt x="326" y="1000"/>
                      </a:lnTo>
                      <a:lnTo>
                        <a:pt x="297" y="1100"/>
                      </a:lnTo>
                      <a:lnTo>
                        <a:pt x="257" y="1199"/>
                      </a:lnTo>
                      <a:lnTo>
                        <a:pt x="208" y="1293"/>
                      </a:lnTo>
                      <a:lnTo>
                        <a:pt x="150" y="1383"/>
                      </a:lnTo>
                      <a:lnTo>
                        <a:pt x="81" y="1468"/>
                      </a:lnTo>
                      <a:lnTo>
                        <a:pt x="3" y="1547"/>
                      </a:lnTo>
                      <a:lnTo>
                        <a:pt x="13" y="1548"/>
                      </a:lnTo>
                      <a:lnTo>
                        <a:pt x="3" y="1547"/>
                      </a:lnTo>
                      <a:lnTo>
                        <a:pt x="0" y="1552"/>
                      </a:lnTo>
                      <a:lnTo>
                        <a:pt x="3" y="1557"/>
                      </a:lnTo>
                      <a:lnTo>
                        <a:pt x="6" y="1559"/>
                      </a:lnTo>
                      <a:lnTo>
                        <a:pt x="11" y="1558"/>
                      </a:lnTo>
                      <a:lnTo>
                        <a:pt x="2" y="155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96" name="Freeform 2383">
                  <a:extLst>
                    <a:ext uri="{FF2B5EF4-FFF2-40B4-BE49-F238E27FC236}">
                      <a16:creationId xmlns:a16="http://schemas.microsoft.com/office/drawing/2014/main" id="{1A5C43AA-262E-4C95-8C4C-EA6BAC5C39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6" y="2586"/>
                  <a:ext cx="202" cy="219"/>
                </a:xfrm>
                <a:custGeom>
                  <a:avLst/>
                  <a:gdLst>
                    <a:gd name="T0" fmla="*/ 0 w 606"/>
                    <a:gd name="T1" fmla="*/ 0 h 656"/>
                    <a:gd name="T2" fmla="*/ 0 w 606"/>
                    <a:gd name="T3" fmla="*/ 0 h 656"/>
                    <a:gd name="T4" fmla="*/ 0 w 606"/>
                    <a:gd name="T5" fmla="*/ 0 h 656"/>
                    <a:gd name="T6" fmla="*/ 0 w 606"/>
                    <a:gd name="T7" fmla="*/ 0 h 656"/>
                    <a:gd name="T8" fmla="*/ 0 w 606"/>
                    <a:gd name="T9" fmla="*/ 0 h 656"/>
                    <a:gd name="T10" fmla="*/ 0 w 606"/>
                    <a:gd name="T11" fmla="*/ 0 h 656"/>
                    <a:gd name="T12" fmla="*/ 0 w 606"/>
                    <a:gd name="T13" fmla="*/ 0 h 656"/>
                    <a:gd name="T14" fmla="*/ 0 w 606"/>
                    <a:gd name="T15" fmla="*/ 0 h 656"/>
                    <a:gd name="T16" fmla="*/ 0 w 606"/>
                    <a:gd name="T17" fmla="*/ 0 h 656"/>
                    <a:gd name="T18" fmla="*/ 0 w 606"/>
                    <a:gd name="T19" fmla="*/ 0 h 656"/>
                    <a:gd name="T20" fmla="*/ 0 w 606"/>
                    <a:gd name="T21" fmla="*/ 0 h 656"/>
                    <a:gd name="T22" fmla="*/ 0 w 606"/>
                    <a:gd name="T23" fmla="*/ 0 h 65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606"/>
                    <a:gd name="T37" fmla="*/ 0 h 656"/>
                    <a:gd name="T38" fmla="*/ 606 w 606"/>
                    <a:gd name="T39" fmla="*/ 656 h 65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606" h="656">
                      <a:moveTo>
                        <a:pt x="2" y="1"/>
                      </a:moveTo>
                      <a:lnTo>
                        <a:pt x="1" y="11"/>
                      </a:lnTo>
                      <a:lnTo>
                        <a:pt x="595" y="656"/>
                      </a:lnTo>
                      <a:lnTo>
                        <a:pt x="606" y="647"/>
                      </a:lnTo>
                      <a:lnTo>
                        <a:pt x="12" y="2"/>
                      </a:lnTo>
                      <a:lnTo>
                        <a:pt x="11" y="12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2" y="1"/>
                      </a:lnTo>
                      <a:lnTo>
                        <a:pt x="0" y="5"/>
                      </a:lnTo>
                      <a:lnTo>
                        <a:pt x="1" y="11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105" name="Group 2384">
                <a:extLst>
                  <a:ext uri="{FF2B5EF4-FFF2-40B4-BE49-F238E27FC236}">
                    <a16:creationId xmlns:a16="http://schemas.microsoft.com/office/drawing/2014/main" id="{CF90E496-FF29-4618-9BAC-C802CE15EE7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83" y="2800"/>
                <a:ext cx="846" cy="370"/>
                <a:chOff x="1783" y="2800"/>
                <a:chExt cx="846" cy="370"/>
              </a:xfrm>
            </p:grpSpPr>
            <p:sp>
              <p:nvSpPr>
                <p:cNvPr id="4106" name="Freeform 2385">
                  <a:extLst>
                    <a:ext uri="{FF2B5EF4-FFF2-40B4-BE49-F238E27FC236}">
                      <a16:creationId xmlns:a16="http://schemas.microsoft.com/office/drawing/2014/main" id="{CF208C02-093C-4CDF-882F-1A4A3D10D3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4" y="2988"/>
                  <a:ext cx="295" cy="5"/>
                </a:xfrm>
                <a:custGeom>
                  <a:avLst/>
                  <a:gdLst>
                    <a:gd name="T0" fmla="*/ 0 w 884"/>
                    <a:gd name="T1" fmla="*/ 0 h 15"/>
                    <a:gd name="T2" fmla="*/ 0 w 884"/>
                    <a:gd name="T3" fmla="*/ 0 h 15"/>
                    <a:gd name="T4" fmla="*/ 0 w 884"/>
                    <a:gd name="T5" fmla="*/ 0 h 15"/>
                    <a:gd name="T6" fmla="*/ 0 w 884"/>
                    <a:gd name="T7" fmla="*/ 0 h 15"/>
                    <a:gd name="T8" fmla="*/ 0 w 884"/>
                    <a:gd name="T9" fmla="*/ 0 h 15"/>
                    <a:gd name="T10" fmla="*/ 0 w 884"/>
                    <a:gd name="T11" fmla="*/ 0 h 15"/>
                    <a:gd name="T12" fmla="*/ 0 w 884"/>
                    <a:gd name="T13" fmla="*/ 0 h 15"/>
                    <a:gd name="T14" fmla="*/ 0 w 884"/>
                    <a:gd name="T15" fmla="*/ 0 h 15"/>
                    <a:gd name="T16" fmla="*/ 0 w 884"/>
                    <a:gd name="T17" fmla="*/ 0 h 15"/>
                    <a:gd name="T18" fmla="*/ 0 w 884"/>
                    <a:gd name="T19" fmla="*/ 0 h 15"/>
                    <a:gd name="T20" fmla="*/ 0 w 884"/>
                    <a:gd name="T21" fmla="*/ 0 h 15"/>
                    <a:gd name="T22" fmla="*/ 0 w 884"/>
                    <a:gd name="T23" fmla="*/ 0 h 1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884"/>
                    <a:gd name="T37" fmla="*/ 0 h 15"/>
                    <a:gd name="T38" fmla="*/ 884 w 884"/>
                    <a:gd name="T39" fmla="*/ 15 h 1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884" h="15">
                      <a:moveTo>
                        <a:pt x="868" y="8"/>
                      </a:moveTo>
                      <a:lnTo>
                        <a:pt x="876" y="0"/>
                      </a:lnTo>
                      <a:lnTo>
                        <a:pt x="0" y="0"/>
                      </a:lnTo>
                      <a:lnTo>
                        <a:pt x="0" y="15"/>
                      </a:lnTo>
                      <a:lnTo>
                        <a:pt x="876" y="15"/>
                      </a:lnTo>
                      <a:lnTo>
                        <a:pt x="884" y="8"/>
                      </a:lnTo>
                      <a:lnTo>
                        <a:pt x="876" y="15"/>
                      </a:lnTo>
                      <a:lnTo>
                        <a:pt x="881" y="13"/>
                      </a:lnTo>
                      <a:lnTo>
                        <a:pt x="884" y="8"/>
                      </a:lnTo>
                      <a:lnTo>
                        <a:pt x="881" y="2"/>
                      </a:lnTo>
                      <a:lnTo>
                        <a:pt x="876" y="0"/>
                      </a:lnTo>
                      <a:lnTo>
                        <a:pt x="868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7" name="Freeform 2386">
                  <a:extLst>
                    <a:ext uri="{FF2B5EF4-FFF2-40B4-BE49-F238E27FC236}">
                      <a16:creationId xmlns:a16="http://schemas.microsoft.com/office/drawing/2014/main" id="{15DDAFB0-C3F3-401D-94FF-9C8A5857F7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81" y="2927"/>
                  <a:ext cx="64" cy="64"/>
                </a:xfrm>
                <a:custGeom>
                  <a:avLst/>
                  <a:gdLst>
                    <a:gd name="T0" fmla="*/ 0 w 192"/>
                    <a:gd name="T1" fmla="*/ 0 h 192"/>
                    <a:gd name="T2" fmla="*/ 0 w 192"/>
                    <a:gd name="T3" fmla="*/ 0 h 192"/>
                    <a:gd name="T4" fmla="*/ 0 w 192"/>
                    <a:gd name="T5" fmla="*/ 0 h 192"/>
                    <a:gd name="T6" fmla="*/ 0 w 192"/>
                    <a:gd name="T7" fmla="*/ 0 h 192"/>
                    <a:gd name="T8" fmla="*/ 0 w 192"/>
                    <a:gd name="T9" fmla="*/ 0 h 192"/>
                    <a:gd name="T10" fmla="*/ 0 w 192"/>
                    <a:gd name="T11" fmla="*/ 0 h 192"/>
                    <a:gd name="T12" fmla="*/ 0 w 192"/>
                    <a:gd name="T13" fmla="*/ 0 h 192"/>
                    <a:gd name="T14" fmla="*/ 0 w 192"/>
                    <a:gd name="T15" fmla="*/ 0 h 192"/>
                    <a:gd name="T16" fmla="*/ 0 w 192"/>
                    <a:gd name="T17" fmla="*/ 0 h 192"/>
                    <a:gd name="T18" fmla="*/ 0 w 192"/>
                    <a:gd name="T19" fmla="*/ 0 h 192"/>
                    <a:gd name="T20" fmla="*/ 0 w 192"/>
                    <a:gd name="T21" fmla="*/ 0 h 192"/>
                    <a:gd name="T22" fmla="*/ 0 w 192"/>
                    <a:gd name="T23" fmla="*/ 0 h 19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92"/>
                    <a:gd name="T37" fmla="*/ 0 h 192"/>
                    <a:gd name="T38" fmla="*/ 192 w 192"/>
                    <a:gd name="T39" fmla="*/ 192 h 192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92" h="192">
                      <a:moveTo>
                        <a:pt x="2" y="190"/>
                      </a:moveTo>
                      <a:lnTo>
                        <a:pt x="11" y="190"/>
                      </a:lnTo>
                      <a:lnTo>
                        <a:pt x="192" y="9"/>
                      </a:lnTo>
                      <a:lnTo>
                        <a:pt x="183" y="0"/>
                      </a:lnTo>
                      <a:lnTo>
                        <a:pt x="2" y="181"/>
                      </a:lnTo>
                      <a:lnTo>
                        <a:pt x="11" y="181"/>
                      </a:lnTo>
                      <a:lnTo>
                        <a:pt x="2" y="181"/>
                      </a:lnTo>
                      <a:lnTo>
                        <a:pt x="0" y="185"/>
                      </a:lnTo>
                      <a:lnTo>
                        <a:pt x="2" y="190"/>
                      </a:lnTo>
                      <a:lnTo>
                        <a:pt x="7" y="192"/>
                      </a:lnTo>
                      <a:lnTo>
                        <a:pt x="11" y="190"/>
                      </a:lnTo>
                      <a:lnTo>
                        <a:pt x="2" y="19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8" name="Freeform 2387">
                  <a:extLst>
                    <a:ext uri="{FF2B5EF4-FFF2-40B4-BE49-F238E27FC236}">
                      <a16:creationId xmlns:a16="http://schemas.microsoft.com/office/drawing/2014/main" id="{F6873981-C11F-4ED5-845F-7EA75BD7E2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0" y="2932"/>
                  <a:ext cx="65" cy="64"/>
                </a:xfrm>
                <a:custGeom>
                  <a:avLst/>
                  <a:gdLst>
                    <a:gd name="T0" fmla="*/ 0 w 193"/>
                    <a:gd name="T1" fmla="*/ 0 h 192"/>
                    <a:gd name="T2" fmla="*/ 0 w 193"/>
                    <a:gd name="T3" fmla="*/ 0 h 192"/>
                    <a:gd name="T4" fmla="*/ 0 w 193"/>
                    <a:gd name="T5" fmla="*/ 0 h 192"/>
                    <a:gd name="T6" fmla="*/ 0 w 193"/>
                    <a:gd name="T7" fmla="*/ 0 h 192"/>
                    <a:gd name="T8" fmla="*/ 0 w 193"/>
                    <a:gd name="T9" fmla="*/ 0 h 192"/>
                    <a:gd name="T10" fmla="*/ 0 w 193"/>
                    <a:gd name="T11" fmla="*/ 0 h 192"/>
                    <a:gd name="T12" fmla="*/ 0 w 193"/>
                    <a:gd name="T13" fmla="*/ 0 h 192"/>
                    <a:gd name="T14" fmla="*/ 0 w 193"/>
                    <a:gd name="T15" fmla="*/ 0 h 192"/>
                    <a:gd name="T16" fmla="*/ 0 w 193"/>
                    <a:gd name="T17" fmla="*/ 0 h 192"/>
                    <a:gd name="T18" fmla="*/ 0 w 193"/>
                    <a:gd name="T19" fmla="*/ 0 h 192"/>
                    <a:gd name="T20" fmla="*/ 0 w 193"/>
                    <a:gd name="T21" fmla="*/ 0 h 192"/>
                    <a:gd name="T22" fmla="*/ 0 w 193"/>
                    <a:gd name="T23" fmla="*/ 0 h 19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93"/>
                    <a:gd name="T37" fmla="*/ 0 h 192"/>
                    <a:gd name="T38" fmla="*/ 193 w 193"/>
                    <a:gd name="T39" fmla="*/ 192 h 192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93" h="192">
                      <a:moveTo>
                        <a:pt x="2" y="3"/>
                      </a:moveTo>
                      <a:lnTo>
                        <a:pt x="2" y="11"/>
                      </a:lnTo>
                      <a:lnTo>
                        <a:pt x="184" y="192"/>
                      </a:lnTo>
                      <a:lnTo>
                        <a:pt x="193" y="183"/>
                      </a:lnTo>
                      <a:lnTo>
                        <a:pt x="11" y="3"/>
                      </a:lnTo>
                      <a:lnTo>
                        <a:pt x="11" y="11"/>
                      </a:lnTo>
                      <a:lnTo>
                        <a:pt x="11" y="3"/>
                      </a:lnTo>
                      <a:lnTo>
                        <a:pt x="7" y="0"/>
                      </a:lnTo>
                      <a:lnTo>
                        <a:pt x="2" y="3"/>
                      </a:lnTo>
                      <a:lnTo>
                        <a:pt x="0" y="7"/>
                      </a:lnTo>
                      <a:lnTo>
                        <a:pt x="2" y="11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9" name="Rectangle 2388">
                  <a:extLst>
                    <a:ext uri="{FF2B5EF4-FFF2-40B4-BE49-F238E27FC236}">
                      <a16:creationId xmlns:a16="http://schemas.microsoft.com/office/drawing/2014/main" id="{F0D99D50-860F-4680-BBAF-3E3F4F754E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86" y="2803"/>
                  <a:ext cx="146" cy="36"/>
                </a:xfrm>
                <a:prstGeom prst="rect">
                  <a:avLst/>
                </a:prstGeom>
                <a:solidFill>
                  <a:srgbClr val="CC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endParaRPr lang="en-US" altLang="en-US"/>
                </a:p>
              </p:txBody>
            </p:sp>
            <p:sp>
              <p:nvSpPr>
                <p:cNvPr id="4110" name="Freeform 2389">
                  <a:extLst>
                    <a:ext uri="{FF2B5EF4-FFF2-40B4-BE49-F238E27FC236}">
                      <a16:creationId xmlns:a16="http://schemas.microsoft.com/office/drawing/2014/main" id="{4A142A76-0005-4E9F-8A9E-E30D23BF8B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83" y="2800"/>
                  <a:ext cx="149" cy="5"/>
                </a:xfrm>
                <a:custGeom>
                  <a:avLst/>
                  <a:gdLst>
                    <a:gd name="T0" fmla="*/ 0 w 447"/>
                    <a:gd name="T1" fmla="*/ 0 h 15"/>
                    <a:gd name="T2" fmla="*/ 0 w 447"/>
                    <a:gd name="T3" fmla="*/ 0 h 15"/>
                    <a:gd name="T4" fmla="*/ 0 w 447"/>
                    <a:gd name="T5" fmla="*/ 0 h 15"/>
                    <a:gd name="T6" fmla="*/ 0 w 447"/>
                    <a:gd name="T7" fmla="*/ 0 h 15"/>
                    <a:gd name="T8" fmla="*/ 0 w 447"/>
                    <a:gd name="T9" fmla="*/ 0 h 15"/>
                    <a:gd name="T10" fmla="*/ 0 w 447"/>
                    <a:gd name="T11" fmla="*/ 0 h 15"/>
                    <a:gd name="T12" fmla="*/ 0 w 447"/>
                    <a:gd name="T13" fmla="*/ 0 h 15"/>
                    <a:gd name="T14" fmla="*/ 0 w 447"/>
                    <a:gd name="T15" fmla="*/ 0 h 15"/>
                    <a:gd name="T16" fmla="*/ 0 w 447"/>
                    <a:gd name="T17" fmla="*/ 0 h 15"/>
                    <a:gd name="T18" fmla="*/ 0 w 447"/>
                    <a:gd name="T19" fmla="*/ 0 h 15"/>
                    <a:gd name="T20" fmla="*/ 0 w 447"/>
                    <a:gd name="T21" fmla="*/ 0 h 15"/>
                    <a:gd name="T22" fmla="*/ 0 w 447"/>
                    <a:gd name="T23" fmla="*/ 0 h 1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47"/>
                    <a:gd name="T37" fmla="*/ 0 h 15"/>
                    <a:gd name="T38" fmla="*/ 447 w 447"/>
                    <a:gd name="T39" fmla="*/ 15 h 1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47" h="15">
                      <a:moveTo>
                        <a:pt x="16" y="8"/>
                      </a:moveTo>
                      <a:lnTo>
                        <a:pt x="8" y="15"/>
                      </a:lnTo>
                      <a:lnTo>
                        <a:pt x="447" y="15"/>
                      </a:lnTo>
                      <a:lnTo>
                        <a:pt x="447" y="0"/>
                      </a:lnTo>
                      <a:lnTo>
                        <a:pt x="8" y="0"/>
                      </a:lnTo>
                      <a:lnTo>
                        <a:pt x="0" y="8"/>
                      </a:lnTo>
                      <a:lnTo>
                        <a:pt x="8" y="0"/>
                      </a:lnTo>
                      <a:lnTo>
                        <a:pt x="3" y="2"/>
                      </a:lnTo>
                      <a:lnTo>
                        <a:pt x="0" y="8"/>
                      </a:lnTo>
                      <a:lnTo>
                        <a:pt x="3" y="13"/>
                      </a:lnTo>
                      <a:lnTo>
                        <a:pt x="8" y="15"/>
                      </a:lnTo>
                      <a:lnTo>
                        <a:pt x="16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1" name="Freeform 2390">
                  <a:extLst>
                    <a:ext uri="{FF2B5EF4-FFF2-40B4-BE49-F238E27FC236}">
                      <a16:creationId xmlns:a16="http://schemas.microsoft.com/office/drawing/2014/main" id="{089DFADC-266C-40FE-B885-EC3CF54851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83" y="2803"/>
                  <a:ext cx="6" cy="39"/>
                </a:xfrm>
                <a:custGeom>
                  <a:avLst/>
                  <a:gdLst>
                    <a:gd name="T0" fmla="*/ 0 w 16"/>
                    <a:gd name="T1" fmla="*/ 0 h 117"/>
                    <a:gd name="T2" fmla="*/ 0 w 16"/>
                    <a:gd name="T3" fmla="*/ 0 h 117"/>
                    <a:gd name="T4" fmla="*/ 0 w 16"/>
                    <a:gd name="T5" fmla="*/ 0 h 117"/>
                    <a:gd name="T6" fmla="*/ 0 w 16"/>
                    <a:gd name="T7" fmla="*/ 0 h 117"/>
                    <a:gd name="T8" fmla="*/ 0 w 16"/>
                    <a:gd name="T9" fmla="*/ 0 h 117"/>
                    <a:gd name="T10" fmla="*/ 0 w 16"/>
                    <a:gd name="T11" fmla="*/ 0 h 117"/>
                    <a:gd name="T12" fmla="*/ 0 w 16"/>
                    <a:gd name="T13" fmla="*/ 0 h 117"/>
                    <a:gd name="T14" fmla="*/ 0 w 16"/>
                    <a:gd name="T15" fmla="*/ 0 h 117"/>
                    <a:gd name="T16" fmla="*/ 0 w 16"/>
                    <a:gd name="T17" fmla="*/ 0 h 117"/>
                    <a:gd name="T18" fmla="*/ 0 w 16"/>
                    <a:gd name="T19" fmla="*/ 0 h 117"/>
                    <a:gd name="T20" fmla="*/ 0 w 16"/>
                    <a:gd name="T21" fmla="*/ 0 h 117"/>
                    <a:gd name="T22" fmla="*/ 0 w 16"/>
                    <a:gd name="T23" fmla="*/ 0 h 11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6"/>
                    <a:gd name="T37" fmla="*/ 0 h 117"/>
                    <a:gd name="T38" fmla="*/ 16 w 16"/>
                    <a:gd name="T39" fmla="*/ 117 h 11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6" h="117">
                      <a:moveTo>
                        <a:pt x="8" y="101"/>
                      </a:moveTo>
                      <a:lnTo>
                        <a:pt x="16" y="109"/>
                      </a:lnTo>
                      <a:lnTo>
                        <a:pt x="16" y="0"/>
                      </a:lnTo>
                      <a:lnTo>
                        <a:pt x="0" y="0"/>
                      </a:lnTo>
                      <a:lnTo>
                        <a:pt x="0" y="109"/>
                      </a:lnTo>
                      <a:lnTo>
                        <a:pt x="8" y="117"/>
                      </a:lnTo>
                      <a:lnTo>
                        <a:pt x="0" y="109"/>
                      </a:lnTo>
                      <a:lnTo>
                        <a:pt x="3" y="115"/>
                      </a:lnTo>
                      <a:lnTo>
                        <a:pt x="8" y="117"/>
                      </a:lnTo>
                      <a:lnTo>
                        <a:pt x="13" y="115"/>
                      </a:lnTo>
                      <a:lnTo>
                        <a:pt x="16" y="109"/>
                      </a:lnTo>
                      <a:lnTo>
                        <a:pt x="8" y="10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2" name="Freeform 2391">
                  <a:extLst>
                    <a:ext uri="{FF2B5EF4-FFF2-40B4-BE49-F238E27FC236}">
                      <a16:creationId xmlns:a16="http://schemas.microsoft.com/office/drawing/2014/main" id="{CE90964F-CA8D-407F-98FA-AF9CFAD156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86" y="2836"/>
                  <a:ext cx="149" cy="6"/>
                </a:xfrm>
                <a:custGeom>
                  <a:avLst/>
                  <a:gdLst>
                    <a:gd name="T0" fmla="*/ 0 w 446"/>
                    <a:gd name="T1" fmla="*/ 0 h 16"/>
                    <a:gd name="T2" fmla="*/ 0 w 446"/>
                    <a:gd name="T3" fmla="*/ 0 h 16"/>
                    <a:gd name="T4" fmla="*/ 0 w 446"/>
                    <a:gd name="T5" fmla="*/ 0 h 16"/>
                    <a:gd name="T6" fmla="*/ 0 w 446"/>
                    <a:gd name="T7" fmla="*/ 0 h 16"/>
                    <a:gd name="T8" fmla="*/ 0 w 446"/>
                    <a:gd name="T9" fmla="*/ 0 h 16"/>
                    <a:gd name="T10" fmla="*/ 0 w 446"/>
                    <a:gd name="T11" fmla="*/ 0 h 16"/>
                    <a:gd name="T12" fmla="*/ 0 w 446"/>
                    <a:gd name="T13" fmla="*/ 0 h 16"/>
                    <a:gd name="T14" fmla="*/ 0 w 446"/>
                    <a:gd name="T15" fmla="*/ 0 h 16"/>
                    <a:gd name="T16" fmla="*/ 0 w 446"/>
                    <a:gd name="T17" fmla="*/ 0 h 16"/>
                    <a:gd name="T18" fmla="*/ 0 w 446"/>
                    <a:gd name="T19" fmla="*/ 0 h 16"/>
                    <a:gd name="T20" fmla="*/ 0 w 446"/>
                    <a:gd name="T21" fmla="*/ 0 h 16"/>
                    <a:gd name="T22" fmla="*/ 0 w 446"/>
                    <a:gd name="T23" fmla="*/ 0 h 1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46"/>
                    <a:gd name="T37" fmla="*/ 0 h 16"/>
                    <a:gd name="T38" fmla="*/ 446 w 446"/>
                    <a:gd name="T39" fmla="*/ 16 h 1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46" h="16">
                      <a:moveTo>
                        <a:pt x="431" y="8"/>
                      </a:moveTo>
                      <a:lnTo>
                        <a:pt x="439" y="0"/>
                      </a:ln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439" y="16"/>
                      </a:lnTo>
                      <a:lnTo>
                        <a:pt x="446" y="8"/>
                      </a:lnTo>
                      <a:lnTo>
                        <a:pt x="439" y="16"/>
                      </a:lnTo>
                      <a:lnTo>
                        <a:pt x="444" y="14"/>
                      </a:lnTo>
                      <a:lnTo>
                        <a:pt x="446" y="8"/>
                      </a:lnTo>
                      <a:lnTo>
                        <a:pt x="444" y="3"/>
                      </a:lnTo>
                      <a:lnTo>
                        <a:pt x="439" y="0"/>
                      </a:lnTo>
                      <a:lnTo>
                        <a:pt x="431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3" name="Freeform 2392">
                  <a:extLst>
                    <a:ext uri="{FF2B5EF4-FFF2-40B4-BE49-F238E27FC236}">
                      <a16:creationId xmlns:a16="http://schemas.microsoft.com/office/drawing/2014/main" id="{3F97CD15-5A63-4AE0-86C6-A0DD956022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30" y="2800"/>
                  <a:ext cx="5" cy="39"/>
                </a:xfrm>
                <a:custGeom>
                  <a:avLst/>
                  <a:gdLst>
                    <a:gd name="T0" fmla="*/ 0 w 15"/>
                    <a:gd name="T1" fmla="*/ 0 h 117"/>
                    <a:gd name="T2" fmla="*/ 0 w 15"/>
                    <a:gd name="T3" fmla="*/ 0 h 117"/>
                    <a:gd name="T4" fmla="*/ 0 w 15"/>
                    <a:gd name="T5" fmla="*/ 0 h 117"/>
                    <a:gd name="T6" fmla="*/ 0 w 15"/>
                    <a:gd name="T7" fmla="*/ 0 h 117"/>
                    <a:gd name="T8" fmla="*/ 0 w 15"/>
                    <a:gd name="T9" fmla="*/ 0 h 117"/>
                    <a:gd name="T10" fmla="*/ 0 w 15"/>
                    <a:gd name="T11" fmla="*/ 0 h 117"/>
                    <a:gd name="T12" fmla="*/ 0 w 15"/>
                    <a:gd name="T13" fmla="*/ 0 h 117"/>
                    <a:gd name="T14" fmla="*/ 0 w 15"/>
                    <a:gd name="T15" fmla="*/ 0 h 117"/>
                    <a:gd name="T16" fmla="*/ 0 w 15"/>
                    <a:gd name="T17" fmla="*/ 0 h 117"/>
                    <a:gd name="T18" fmla="*/ 0 w 15"/>
                    <a:gd name="T19" fmla="*/ 0 h 117"/>
                    <a:gd name="T20" fmla="*/ 0 w 15"/>
                    <a:gd name="T21" fmla="*/ 0 h 117"/>
                    <a:gd name="T22" fmla="*/ 0 w 15"/>
                    <a:gd name="T23" fmla="*/ 0 h 11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5"/>
                    <a:gd name="T37" fmla="*/ 0 h 117"/>
                    <a:gd name="T38" fmla="*/ 15 w 15"/>
                    <a:gd name="T39" fmla="*/ 117 h 11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5" h="117">
                      <a:moveTo>
                        <a:pt x="8" y="15"/>
                      </a:moveTo>
                      <a:lnTo>
                        <a:pt x="0" y="8"/>
                      </a:lnTo>
                      <a:lnTo>
                        <a:pt x="0" y="117"/>
                      </a:lnTo>
                      <a:lnTo>
                        <a:pt x="15" y="117"/>
                      </a:lnTo>
                      <a:lnTo>
                        <a:pt x="15" y="8"/>
                      </a:lnTo>
                      <a:lnTo>
                        <a:pt x="8" y="0"/>
                      </a:lnTo>
                      <a:lnTo>
                        <a:pt x="15" y="8"/>
                      </a:lnTo>
                      <a:lnTo>
                        <a:pt x="13" y="2"/>
                      </a:lnTo>
                      <a:lnTo>
                        <a:pt x="8" y="0"/>
                      </a:lnTo>
                      <a:lnTo>
                        <a:pt x="2" y="2"/>
                      </a:lnTo>
                      <a:lnTo>
                        <a:pt x="0" y="8"/>
                      </a:lnTo>
                      <a:lnTo>
                        <a:pt x="8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4" name="Freeform 2393">
                  <a:extLst>
                    <a:ext uri="{FF2B5EF4-FFF2-40B4-BE49-F238E27FC236}">
                      <a16:creationId xmlns:a16="http://schemas.microsoft.com/office/drawing/2014/main" id="{3A32973C-9C57-404A-AA78-40A7C5C231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96" y="2803"/>
                  <a:ext cx="731" cy="365"/>
                </a:xfrm>
                <a:custGeom>
                  <a:avLst/>
                  <a:gdLst>
                    <a:gd name="T0" fmla="*/ 0 w 2193"/>
                    <a:gd name="T1" fmla="*/ 0 h 1095"/>
                    <a:gd name="T2" fmla="*/ 0 w 2193"/>
                    <a:gd name="T3" fmla="*/ 0 h 1095"/>
                    <a:gd name="T4" fmla="*/ 0 w 2193"/>
                    <a:gd name="T5" fmla="*/ 0 h 1095"/>
                    <a:gd name="T6" fmla="*/ 0 w 2193"/>
                    <a:gd name="T7" fmla="*/ 0 h 1095"/>
                    <a:gd name="T8" fmla="*/ 0 w 2193"/>
                    <a:gd name="T9" fmla="*/ 0 h 1095"/>
                    <a:gd name="T10" fmla="*/ 0 w 2193"/>
                    <a:gd name="T11" fmla="*/ 0 h 1095"/>
                    <a:gd name="T12" fmla="*/ 0 w 2193"/>
                    <a:gd name="T13" fmla="*/ 0 h 1095"/>
                    <a:gd name="T14" fmla="*/ 0 w 2193"/>
                    <a:gd name="T15" fmla="*/ 0 h 1095"/>
                    <a:gd name="T16" fmla="*/ 0 w 2193"/>
                    <a:gd name="T17" fmla="*/ 0 h 1095"/>
                    <a:gd name="T18" fmla="*/ 0 w 2193"/>
                    <a:gd name="T19" fmla="*/ 0 h 1095"/>
                    <a:gd name="T20" fmla="*/ 0 w 2193"/>
                    <a:gd name="T21" fmla="*/ 0 h 1095"/>
                    <a:gd name="T22" fmla="*/ 0 w 2193"/>
                    <a:gd name="T23" fmla="*/ 0 h 1095"/>
                    <a:gd name="T24" fmla="*/ 0 w 2193"/>
                    <a:gd name="T25" fmla="*/ 0 h 1095"/>
                    <a:gd name="T26" fmla="*/ 0 w 2193"/>
                    <a:gd name="T27" fmla="*/ 0 h 1095"/>
                    <a:gd name="T28" fmla="*/ 0 w 2193"/>
                    <a:gd name="T29" fmla="*/ 0 h 1095"/>
                    <a:gd name="T30" fmla="*/ 0 w 2193"/>
                    <a:gd name="T31" fmla="*/ 0 h 1095"/>
                    <a:gd name="T32" fmla="*/ 0 w 2193"/>
                    <a:gd name="T33" fmla="*/ 0 h 1095"/>
                    <a:gd name="T34" fmla="*/ 0 w 2193"/>
                    <a:gd name="T35" fmla="*/ 0 h 1095"/>
                    <a:gd name="T36" fmla="*/ 0 w 2193"/>
                    <a:gd name="T37" fmla="*/ 0 h 1095"/>
                    <a:gd name="T38" fmla="*/ 0 w 2193"/>
                    <a:gd name="T39" fmla="*/ 0 h 1095"/>
                    <a:gd name="T40" fmla="*/ 0 w 2193"/>
                    <a:gd name="T41" fmla="*/ 0 h 1095"/>
                    <a:gd name="T42" fmla="*/ 0 w 2193"/>
                    <a:gd name="T43" fmla="*/ 0 h 1095"/>
                    <a:gd name="T44" fmla="*/ 0 w 2193"/>
                    <a:gd name="T45" fmla="*/ 0 h 1095"/>
                    <a:gd name="T46" fmla="*/ 0 w 2193"/>
                    <a:gd name="T47" fmla="*/ 0 h 1095"/>
                    <a:gd name="T48" fmla="*/ 0 w 2193"/>
                    <a:gd name="T49" fmla="*/ 0 h 1095"/>
                    <a:gd name="T50" fmla="*/ 0 w 2193"/>
                    <a:gd name="T51" fmla="*/ 0 h 1095"/>
                    <a:gd name="T52" fmla="*/ 0 w 2193"/>
                    <a:gd name="T53" fmla="*/ 0 h 1095"/>
                    <a:gd name="T54" fmla="*/ 0 w 2193"/>
                    <a:gd name="T55" fmla="*/ 0 h 1095"/>
                    <a:gd name="T56" fmla="*/ 0 w 2193"/>
                    <a:gd name="T57" fmla="*/ 0 h 1095"/>
                    <a:gd name="T58" fmla="*/ 0 w 2193"/>
                    <a:gd name="T59" fmla="*/ 0 h 1095"/>
                    <a:gd name="T60" fmla="*/ 0 w 2193"/>
                    <a:gd name="T61" fmla="*/ 0 h 1095"/>
                    <a:gd name="T62" fmla="*/ 0 w 2193"/>
                    <a:gd name="T63" fmla="*/ 0 h 1095"/>
                    <a:gd name="T64" fmla="*/ 0 w 2193"/>
                    <a:gd name="T65" fmla="*/ 0 h 1095"/>
                    <a:gd name="T66" fmla="*/ 0 w 2193"/>
                    <a:gd name="T67" fmla="*/ 0 h 1095"/>
                    <a:gd name="T68" fmla="*/ 0 w 2193"/>
                    <a:gd name="T69" fmla="*/ 0 h 1095"/>
                    <a:gd name="T70" fmla="*/ 0 w 2193"/>
                    <a:gd name="T71" fmla="*/ 0 h 1095"/>
                    <a:gd name="T72" fmla="*/ 0 w 2193"/>
                    <a:gd name="T73" fmla="*/ 0 h 1095"/>
                    <a:gd name="T74" fmla="*/ 0 w 2193"/>
                    <a:gd name="T75" fmla="*/ 0 h 1095"/>
                    <a:gd name="T76" fmla="*/ 0 w 2193"/>
                    <a:gd name="T77" fmla="*/ 0 h 1095"/>
                    <a:gd name="T78" fmla="*/ 0 w 2193"/>
                    <a:gd name="T79" fmla="*/ 0 h 1095"/>
                    <a:gd name="T80" fmla="*/ 0 w 2193"/>
                    <a:gd name="T81" fmla="*/ 0 h 1095"/>
                    <a:gd name="T82" fmla="*/ 0 w 2193"/>
                    <a:gd name="T83" fmla="*/ 0 h 1095"/>
                    <a:gd name="T84" fmla="*/ 0 w 2193"/>
                    <a:gd name="T85" fmla="*/ 0 h 1095"/>
                    <a:gd name="T86" fmla="*/ 0 w 2193"/>
                    <a:gd name="T87" fmla="*/ 0 h 1095"/>
                    <a:gd name="T88" fmla="*/ 0 w 2193"/>
                    <a:gd name="T89" fmla="*/ 0 h 1095"/>
                    <a:gd name="T90" fmla="*/ 0 w 2193"/>
                    <a:gd name="T91" fmla="*/ 0 h 1095"/>
                    <a:gd name="T92" fmla="*/ 0 w 2193"/>
                    <a:gd name="T93" fmla="*/ 0 h 1095"/>
                    <a:gd name="T94" fmla="*/ 0 w 2193"/>
                    <a:gd name="T95" fmla="*/ 0 h 1095"/>
                    <a:gd name="T96" fmla="*/ 0 w 2193"/>
                    <a:gd name="T97" fmla="*/ 0 h 1095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193"/>
                    <a:gd name="T148" fmla="*/ 0 h 1095"/>
                    <a:gd name="T149" fmla="*/ 2193 w 2193"/>
                    <a:gd name="T150" fmla="*/ 1095 h 1095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193" h="1095">
                      <a:moveTo>
                        <a:pt x="1316" y="0"/>
                      </a:moveTo>
                      <a:lnTo>
                        <a:pt x="1315" y="23"/>
                      </a:lnTo>
                      <a:lnTo>
                        <a:pt x="1312" y="43"/>
                      </a:lnTo>
                      <a:lnTo>
                        <a:pt x="1306" y="65"/>
                      </a:lnTo>
                      <a:lnTo>
                        <a:pt x="1298" y="85"/>
                      </a:lnTo>
                      <a:lnTo>
                        <a:pt x="1290" y="105"/>
                      </a:lnTo>
                      <a:lnTo>
                        <a:pt x="1279" y="122"/>
                      </a:lnTo>
                      <a:lnTo>
                        <a:pt x="1265" y="139"/>
                      </a:lnTo>
                      <a:lnTo>
                        <a:pt x="1251" y="155"/>
                      </a:lnTo>
                      <a:lnTo>
                        <a:pt x="1236" y="169"/>
                      </a:lnTo>
                      <a:lnTo>
                        <a:pt x="1219" y="181"/>
                      </a:lnTo>
                      <a:lnTo>
                        <a:pt x="1201" y="192"/>
                      </a:lnTo>
                      <a:lnTo>
                        <a:pt x="1182" y="201"/>
                      </a:lnTo>
                      <a:lnTo>
                        <a:pt x="1161" y="209"/>
                      </a:lnTo>
                      <a:lnTo>
                        <a:pt x="1140" y="214"/>
                      </a:lnTo>
                      <a:lnTo>
                        <a:pt x="1119" y="218"/>
                      </a:lnTo>
                      <a:lnTo>
                        <a:pt x="1097" y="219"/>
                      </a:lnTo>
                      <a:lnTo>
                        <a:pt x="1075" y="218"/>
                      </a:lnTo>
                      <a:lnTo>
                        <a:pt x="1053" y="214"/>
                      </a:lnTo>
                      <a:lnTo>
                        <a:pt x="1032" y="209"/>
                      </a:lnTo>
                      <a:lnTo>
                        <a:pt x="1011" y="201"/>
                      </a:lnTo>
                      <a:lnTo>
                        <a:pt x="992" y="192"/>
                      </a:lnTo>
                      <a:lnTo>
                        <a:pt x="974" y="181"/>
                      </a:lnTo>
                      <a:lnTo>
                        <a:pt x="957" y="169"/>
                      </a:lnTo>
                      <a:lnTo>
                        <a:pt x="942" y="155"/>
                      </a:lnTo>
                      <a:lnTo>
                        <a:pt x="928" y="139"/>
                      </a:lnTo>
                      <a:lnTo>
                        <a:pt x="915" y="122"/>
                      </a:lnTo>
                      <a:lnTo>
                        <a:pt x="904" y="105"/>
                      </a:lnTo>
                      <a:lnTo>
                        <a:pt x="895" y="85"/>
                      </a:lnTo>
                      <a:lnTo>
                        <a:pt x="887" y="65"/>
                      </a:lnTo>
                      <a:lnTo>
                        <a:pt x="882" y="43"/>
                      </a:lnTo>
                      <a:lnTo>
                        <a:pt x="878" y="23"/>
                      </a:lnTo>
                      <a:lnTo>
                        <a:pt x="877" y="0"/>
                      </a:lnTo>
                      <a:lnTo>
                        <a:pt x="0" y="0"/>
                      </a:lnTo>
                      <a:lnTo>
                        <a:pt x="1" y="55"/>
                      </a:lnTo>
                      <a:lnTo>
                        <a:pt x="5" y="111"/>
                      </a:lnTo>
                      <a:lnTo>
                        <a:pt x="13" y="166"/>
                      </a:lnTo>
                      <a:lnTo>
                        <a:pt x="22" y="220"/>
                      </a:lnTo>
                      <a:lnTo>
                        <a:pt x="35" y="272"/>
                      </a:lnTo>
                      <a:lnTo>
                        <a:pt x="49" y="325"/>
                      </a:lnTo>
                      <a:lnTo>
                        <a:pt x="67" y="375"/>
                      </a:lnTo>
                      <a:lnTo>
                        <a:pt x="87" y="426"/>
                      </a:lnTo>
                      <a:lnTo>
                        <a:pt x="109" y="474"/>
                      </a:lnTo>
                      <a:lnTo>
                        <a:pt x="133" y="521"/>
                      </a:lnTo>
                      <a:lnTo>
                        <a:pt x="159" y="567"/>
                      </a:lnTo>
                      <a:lnTo>
                        <a:pt x="187" y="612"/>
                      </a:lnTo>
                      <a:lnTo>
                        <a:pt x="218" y="655"/>
                      </a:lnTo>
                      <a:lnTo>
                        <a:pt x="251" y="696"/>
                      </a:lnTo>
                      <a:lnTo>
                        <a:pt x="286" y="736"/>
                      </a:lnTo>
                      <a:lnTo>
                        <a:pt x="322" y="774"/>
                      </a:lnTo>
                      <a:lnTo>
                        <a:pt x="361" y="810"/>
                      </a:lnTo>
                      <a:lnTo>
                        <a:pt x="400" y="844"/>
                      </a:lnTo>
                      <a:lnTo>
                        <a:pt x="442" y="877"/>
                      </a:lnTo>
                      <a:lnTo>
                        <a:pt x="485" y="908"/>
                      </a:lnTo>
                      <a:lnTo>
                        <a:pt x="529" y="936"/>
                      </a:lnTo>
                      <a:lnTo>
                        <a:pt x="575" y="963"/>
                      </a:lnTo>
                      <a:lnTo>
                        <a:pt x="622" y="987"/>
                      </a:lnTo>
                      <a:lnTo>
                        <a:pt x="671" y="1009"/>
                      </a:lnTo>
                      <a:lnTo>
                        <a:pt x="720" y="1028"/>
                      </a:lnTo>
                      <a:lnTo>
                        <a:pt x="771" y="1046"/>
                      </a:lnTo>
                      <a:lnTo>
                        <a:pt x="824" y="1060"/>
                      </a:lnTo>
                      <a:lnTo>
                        <a:pt x="876" y="1073"/>
                      </a:lnTo>
                      <a:lnTo>
                        <a:pt x="930" y="1082"/>
                      </a:lnTo>
                      <a:lnTo>
                        <a:pt x="985" y="1090"/>
                      </a:lnTo>
                      <a:lnTo>
                        <a:pt x="1041" y="1094"/>
                      </a:lnTo>
                      <a:lnTo>
                        <a:pt x="1097" y="1095"/>
                      </a:lnTo>
                      <a:lnTo>
                        <a:pt x="1153" y="1094"/>
                      </a:lnTo>
                      <a:lnTo>
                        <a:pt x="1208" y="1090"/>
                      </a:lnTo>
                      <a:lnTo>
                        <a:pt x="1263" y="1082"/>
                      </a:lnTo>
                      <a:lnTo>
                        <a:pt x="1317" y="1073"/>
                      </a:lnTo>
                      <a:lnTo>
                        <a:pt x="1370" y="1060"/>
                      </a:lnTo>
                      <a:lnTo>
                        <a:pt x="1422" y="1046"/>
                      </a:lnTo>
                      <a:lnTo>
                        <a:pt x="1473" y="1028"/>
                      </a:lnTo>
                      <a:lnTo>
                        <a:pt x="1522" y="1009"/>
                      </a:lnTo>
                      <a:lnTo>
                        <a:pt x="1571" y="987"/>
                      </a:lnTo>
                      <a:lnTo>
                        <a:pt x="1619" y="963"/>
                      </a:lnTo>
                      <a:lnTo>
                        <a:pt x="1665" y="936"/>
                      </a:lnTo>
                      <a:lnTo>
                        <a:pt x="1708" y="908"/>
                      </a:lnTo>
                      <a:lnTo>
                        <a:pt x="1751" y="877"/>
                      </a:lnTo>
                      <a:lnTo>
                        <a:pt x="1793" y="844"/>
                      </a:lnTo>
                      <a:lnTo>
                        <a:pt x="1832" y="810"/>
                      </a:lnTo>
                      <a:lnTo>
                        <a:pt x="1871" y="774"/>
                      </a:lnTo>
                      <a:lnTo>
                        <a:pt x="1907" y="736"/>
                      </a:lnTo>
                      <a:lnTo>
                        <a:pt x="1942" y="696"/>
                      </a:lnTo>
                      <a:lnTo>
                        <a:pt x="1975" y="655"/>
                      </a:lnTo>
                      <a:lnTo>
                        <a:pt x="2006" y="612"/>
                      </a:lnTo>
                      <a:lnTo>
                        <a:pt x="2034" y="567"/>
                      </a:lnTo>
                      <a:lnTo>
                        <a:pt x="2060" y="521"/>
                      </a:lnTo>
                      <a:lnTo>
                        <a:pt x="2085" y="474"/>
                      </a:lnTo>
                      <a:lnTo>
                        <a:pt x="2107" y="426"/>
                      </a:lnTo>
                      <a:lnTo>
                        <a:pt x="2126" y="375"/>
                      </a:lnTo>
                      <a:lnTo>
                        <a:pt x="2144" y="325"/>
                      </a:lnTo>
                      <a:lnTo>
                        <a:pt x="2158" y="272"/>
                      </a:lnTo>
                      <a:lnTo>
                        <a:pt x="2171" y="220"/>
                      </a:lnTo>
                      <a:lnTo>
                        <a:pt x="2180" y="166"/>
                      </a:lnTo>
                      <a:lnTo>
                        <a:pt x="2188" y="111"/>
                      </a:lnTo>
                      <a:lnTo>
                        <a:pt x="2192" y="55"/>
                      </a:lnTo>
                      <a:lnTo>
                        <a:pt x="2193" y="0"/>
                      </a:lnTo>
                      <a:lnTo>
                        <a:pt x="1316" y="0"/>
                      </a:lnTo>
                      <a:close/>
                    </a:path>
                  </a:pathLst>
                </a:custGeom>
                <a:solidFill>
                  <a:srgbClr val="99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5" name="Freeform 2394">
                  <a:extLst>
                    <a:ext uri="{FF2B5EF4-FFF2-40B4-BE49-F238E27FC236}">
                      <a16:creationId xmlns:a16="http://schemas.microsoft.com/office/drawing/2014/main" id="{E1DEDD58-7E15-4355-8A10-F6EB309C1B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99" y="2803"/>
                  <a:ext cx="724" cy="361"/>
                </a:xfrm>
                <a:custGeom>
                  <a:avLst/>
                  <a:gdLst>
                    <a:gd name="T0" fmla="*/ 0 w 2171"/>
                    <a:gd name="T1" fmla="*/ 0 h 1084"/>
                    <a:gd name="T2" fmla="*/ 0 w 2171"/>
                    <a:gd name="T3" fmla="*/ 0 h 1084"/>
                    <a:gd name="T4" fmla="*/ 0 w 2171"/>
                    <a:gd name="T5" fmla="*/ 0 h 1084"/>
                    <a:gd name="T6" fmla="*/ 0 w 2171"/>
                    <a:gd name="T7" fmla="*/ 0 h 1084"/>
                    <a:gd name="T8" fmla="*/ 0 w 2171"/>
                    <a:gd name="T9" fmla="*/ 0 h 1084"/>
                    <a:gd name="T10" fmla="*/ 0 w 2171"/>
                    <a:gd name="T11" fmla="*/ 0 h 1084"/>
                    <a:gd name="T12" fmla="*/ 0 w 2171"/>
                    <a:gd name="T13" fmla="*/ 0 h 1084"/>
                    <a:gd name="T14" fmla="*/ 0 w 2171"/>
                    <a:gd name="T15" fmla="*/ 0 h 1084"/>
                    <a:gd name="T16" fmla="*/ 0 w 2171"/>
                    <a:gd name="T17" fmla="*/ 0 h 1084"/>
                    <a:gd name="T18" fmla="*/ 0 w 2171"/>
                    <a:gd name="T19" fmla="*/ 0 h 1084"/>
                    <a:gd name="T20" fmla="*/ 0 w 2171"/>
                    <a:gd name="T21" fmla="*/ 0 h 1084"/>
                    <a:gd name="T22" fmla="*/ 0 w 2171"/>
                    <a:gd name="T23" fmla="*/ 0 h 1084"/>
                    <a:gd name="T24" fmla="*/ 0 w 2171"/>
                    <a:gd name="T25" fmla="*/ 0 h 1084"/>
                    <a:gd name="T26" fmla="*/ 0 w 2171"/>
                    <a:gd name="T27" fmla="*/ 0 h 1084"/>
                    <a:gd name="T28" fmla="*/ 0 w 2171"/>
                    <a:gd name="T29" fmla="*/ 0 h 1084"/>
                    <a:gd name="T30" fmla="*/ 0 w 2171"/>
                    <a:gd name="T31" fmla="*/ 0 h 1084"/>
                    <a:gd name="T32" fmla="*/ 0 w 2171"/>
                    <a:gd name="T33" fmla="*/ 0 h 1084"/>
                    <a:gd name="T34" fmla="*/ 0 w 2171"/>
                    <a:gd name="T35" fmla="*/ 0 h 1084"/>
                    <a:gd name="T36" fmla="*/ 0 w 2171"/>
                    <a:gd name="T37" fmla="*/ 0 h 1084"/>
                    <a:gd name="T38" fmla="*/ 0 w 2171"/>
                    <a:gd name="T39" fmla="*/ 0 h 1084"/>
                    <a:gd name="T40" fmla="*/ 0 w 2171"/>
                    <a:gd name="T41" fmla="*/ 0 h 1084"/>
                    <a:gd name="T42" fmla="*/ 0 w 2171"/>
                    <a:gd name="T43" fmla="*/ 0 h 1084"/>
                    <a:gd name="T44" fmla="*/ 0 w 2171"/>
                    <a:gd name="T45" fmla="*/ 0 h 1084"/>
                    <a:gd name="T46" fmla="*/ 0 w 2171"/>
                    <a:gd name="T47" fmla="*/ 0 h 1084"/>
                    <a:gd name="T48" fmla="*/ 0 w 2171"/>
                    <a:gd name="T49" fmla="*/ 0 h 1084"/>
                    <a:gd name="T50" fmla="*/ 0 w 2171"/>
                    <a:gd name="T51" fmla="*/ 0 h 1084"/>
                    <a:gd name="T52" fmla="*/ 0 w 2171"/>
                    <a:gd name="T53" fmla="*/ 0 h 1084"/>
                    <a:gd name="T54" fmla="*/ 0 w 2171"/>
                    <a:gd name="T55" fmla="*/ 0 h 1084"/>
                    <a:gd name="T56" fmla="*/ 0 w 2171"/>
                    <a:gd name="T57" fmla="*/ 0 h 1084"/>
                    <a:gd name="T58" fmla="*/ 0 w 2171"/>
                    <a:gd name="T59" fmla="*/ 0 h 1084"/>
                    <a:gd name="T60" fmla="*/ 0 w 2171"/>
                    <a:gd name="T61" fmla="*/ 0 h 1084"/>
                    <a:gd name="T62" fmla="*/ 0 w 2171"/>
                    <a:gd name="T63" fmla="*/ 0 h 1084"/>
                    <a:gd name="T64" fmla="*/ 0 w 2171"/>
                    <a:gd name="T65" fmla="*/ 0 h 1084"/>
                    <a:gd name="T66" fmla="*/ 0 w 2171"/>
                    <a:gd name="T67" fmla="*/ 0 h 1084"/>
                    <a:gd name="T68" fmla="*/ 0 w 2171"/>
                    <a:gd name="T69" fmla="*/ 0 h 1084"/>
                    <a:gd name="T70" fmla="*/ 0 w 2171"/>
                    <a:gd name="T71" fmla="*/ 0 h 1084"/>
                    <a:gd name="T72" fmla="*/ 0 w 2171"/>
                    <a:gd name="T73" fmla="*/ 0 h 1084"/>
                    <a:gd name="T74" fmla="*/ 0 w 2171"/>
                    <a:gd name="T75" fmla="*/ 0 h 1084"/>
                    <a:gd name="T76" fmla="*/ 0 w 2171"/>
                    <a:gd name="T77" fmla="*/ 0 h 1084"/>
                    <a:gd name="T78" fmla="*/ 0 w 2171"/>
                    <a:gd name="T79" fmla="*/ 0 h 1084"/>
                    <a:gd name="T80" fmla="*/ 0 w 2171"/>
                    <a:gd name="T81" fmla="*/ 0 h 1084"/>
                    <a:gd name="T82" fmla="*/ 0 w 2171"/>
                    <a:gd name="T83" fmla="*/ 0 h 1084"/>
                    <a:gd name="T84" fmla="*/ 0 w 2171"/>
                    <a:gd name="T85" fmla="*/ 0 h 1084"/>
                    <a:gd name="T86" fmla="*/ 0 w 2171"/>
                    <a:gd name="T87" fmla="*/ 0 h 1084"/>
                    <a:gd name="T88" fmla="*/ 0 w 2171"/>
                    <a:gd name="T89" fmla="*/ 0 h 1084"/>
                    <a:gd name="T90" fmla="*/ 0 w 2171"/>
                    <a:gd name="T91" fmla="*/ 0 h 1084"/>
                    <a:gd name="T92" fmla="*/ 0 w 2171"/>
                    <a:gd name="T93" fmla="*/ 0 h 1084"/>
                    <a:gd name="T94" fmla="*/ 0 w 2171"/>
                    <a:gd name="T95" fmla="*/ 0 h 1084"/>
                    <a:gd name="T96" fmla="*/ 0 w 2171"/>
                    <a:gd name="T97" fmla="*/ 0 h 1084"/>
                    <a:gd name="T98" fmla="*/ 0 w 2171"/>
                    <a:gd name="T99" fmla="*/ 0 h 1084"/>
                    <a:gd name="T100" fmla="*/ 0 w 2171"/>
                    <a:gd name="T101" fmla="*/ 0 h 1084"/>
                    <a:gd name="T102" fmla="*/ 0 w 2171"/>
                    <a:gd name="T103" fmla="*/ 0 h 1084"/>
                    <a:gd name="T104" fmla="*/ 0 w 2171"/>
                    <a:gd name="T105" fmla="*/ 0 h 1084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2171"/>
                    <a:gd name="T160" fmla="*/ 0 h 1084"/>
                    <a:gd name="T161" fmla="*/ 2171 w 2171"/>
                    <a:gd name="T162" fmla="*/ 1084 h 1084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2171" h="1084">
                      <a:moveTo>
                        <a:pt x="0" y="0"/>
                      </a:moveTo>
                      <a:lnTo>
                        <a:pt x="1" y="55"/>
                      </a:lnTo>
                      <a:lnTo>
                        <a:pt x="5" y="110"/>
                      </a:lnTo>
                      <a:lnTo>
                        <a:pt x="12" y="165"/>
                      </a:lnTo>
                      <a:lnTo>
                        <a:pt x="22" y="218"/>
                      </a:lnTo>
                      <a:lnTo>
                        <a:pt x="34" y="270"/>
                      </a:lnTo>
                      <a:lnTo>
                        <a:pt x="49" y="322"/>
                      </a:lnTo>
                      <a:lnTo>
                        <a:pt x="66" y="372"/>
                      </a:lnTo>
                      <a:lnTo>
                        <a:pt x="85" y="421"/>
                      </a:lnTo>
                      <a:lnTo>
                        <a:pt x="107" y="470"/>
                      </a:lnTo>
                      <a:lnTo>
                        <a:pt x="132" y="517"/>
                      </a:lnTo>
                      <a:lnTo>
                        <a:pt x="158" y="562"/>
                      </a:lnTo>
                      <a:lnTo>
                        <a:pt x="186" y="605"/>
                      </a:lnTo>
                      <a:lnTo>
                        <a:pt x="216" y="648"/>
                      </a:lnTo>
                      <a:lnTo>
                        <a:pt x="249" y="689"/>
                      </a:lnTo>
                      <a:lnTo>
                        <a:pt x="283" y="728"/>
                      </a:lnTo>
                      <a:lnTo>
                        <a:pt x="319" y="767"/>
                      </a:lnTo>
                      <a:lnTo>
                        <a:pt x="356" y="803"/>
                      </a:lnTo>
                      <a:lnTo>
                        <a:pt x="396" y="837"/>
                      </a:lnTo>
                      <a:lnTo>
                        <a:pt x="436" y="868"/>
                      </a:lnTo>
                      <a:lnTo>
                        <a:pt x="479" y="899"/>
                      </a:lnTo>
                      <a:lnTo>
                        <a:pt x="523" y="926"/>
                      </a:lnTo>
                      <a:lnTo>
                        <a:pt x="569" y="953"/>
                      </a:lnTo>
                      <a:lnTo>
                        <a:pt x="616" y="977"/>
                      </a:lnTo>
                      <a:lnTo>
                        <a:pt x="663" y="999"/>
                      </a:lnTo>
                      <a:lnTo>
                        <a:pt x="713" y="1019"/>
                      </a:lnTo>
                      <a:lnTo>
                        <a:pt x="763" y="1035"/>
                      </a:lnTo>
                      <a:lnTo>
                        <a:pt x="815" y="1050"/>
                      </a:lnTo>
                      <a:lnTo>
                        <a:pt x="867" y="1062"/>
                      </a:lnTo>
                      <a:lnTo>
                        <a:pt x="921" y="1072"/>
                      </a:lnTo>
                      <a:lnTo>
                        <a:pt x="975" y="1079"/>
                      </a:lnTo>
                      <a:lnTo>
                        <a:pt x="1030" y="1083"/>
                      </a:lnTo>
                      <a:lnTo>
                        <a:pt x="1086" y="1084"/>
                      </a:lnTo>
                      <a:lnTo>
                        <a:pt x="1142" y="1083"/>
                      </a:lnTo>
                      <a:lnTo>
                        <a:pt x="1196" y="1079"/>
                      </a:lnTo>
                      <a:lnTo>
                        <a:pt x="1250" y="1072"/>
                      </a:lnTo>
                      <a:lnTo>
                        <a:pt x="1304" y="1062"/>
                      </a:lnTo>
                      <a:lnTo>
                        <a:pt x="1356" y="1050"/>
                      </a:lnTo>
                      <a:lnTo>
                        <a:pt x="1408" y="1035"/>
                      </a:lnTo>
                      <a:lnTo>
                        <a:pt x="1458" y="1019"/>
                      </a:lnTo>
                      <a:lnTo>
                        <a:pt x="1508" y="999"/>
                      </a:lnTo>
                      <a:lnTo>
                        <a:pt x="1555" y="977"/>
                      </a:lnTo>
                      <a:lnTo>
                        <a:pt x="1602" y="953"/>
                      </a:lnTo>
                      <a:lnTo>
                        <a:pt x="1648" y="926"/>
                      </a:lnTo>
                      <a:lnTo>
                        <a:pt x="1692" y="899"/>
                      </a:lnTo>
                      <a:lnTo>
                        <a:pt x="1735" y="868"/>
                      </a:lnTo>
                      <a:lnTo>
                        <a:pt x="1775" y="837"/>
                      </a:lnTo>
                      <a:lnTo>
                        <a:pt x="1815" y="803"/>
                      </a:lnTo>
                      <a:lnTo>
                        <a:pt x="1852" y="767"/>
                      </a:lnTo>
                      <a:lnTo>
                        <a:pt x="1888" y="728"/>
                      </a:lnTo>
                      <a:lnTo>
                        <a:pt x="1922" y="689"/>
                      </a:lnTo>
                      <a:lnTo>
                        <a:pt x="1955" y="648"/>
                      </a:lnTo>
                      <a:lnTo>
                        <a:pt x="1985" y="605"/>
                      </a:lnTo>
                      <a:lnTo>
                        <a:pt x="2013" y="562"/>
                      </a:lnTo>
                      <a:lnTo>
                        <a:pt x="2040" y="517"/>
                      </a:lnTo>
                      <a:lnTo>
                        <a:pt x="2064" y="470"/>
                      </a:lnTo>
                      <a:lnTo>
                        <a:pt x="2086" y="421"/>
                      </a:lnTo>
                      <a:lnTo>
                        <a:pt x="2105" y="372"/>
                      </a:lnTo>
                      <a:lnTo>
                        <a:pt x="2122" y="322"/>
                      </a:lnTo>
                      <a:lnTo>
                        <a:pt x="2137" y="270"/>
                      </a:lnTo>
                      <a:lnTo>
                        <a:pt x="2149" y="218"/>
                      </a:lnTo>
                      <a:lnTo>
                        <a:pt x="2159" y="165"/>
                      </a:lnTo>
                      <a:lnTo>
                        <a:pt x="2166" y="110"/>
                      </a:lnTo>
                      <a:lnTo>
                        <a:pt x="2170" y="55"/>
                      </a:lnTo>
                      <a:lnTo>
                        <a:pt x="2171" y="0"/>
                      </a:lnTo>
                      <a:lnTo>
                        <a:pt x="2144" y="0"/>
                      </a:lnTo>
                      <a:lnTo>
                        <a:pt x="2119" y="0"/>
                      </a:lnTo>
                      <a:lnTo>
                        <a:pt x="2096" y="0"/>
                      </a:lnTo>
                      <a:lnTo>
                        <a:pt x="2075" y="0"/>
                      </a:lnTo>
                      <a:lnTo>
                        <a:pt x="2054" y="0"/>
                      </a:lnTo>
                      <a:lnTo>
                        <a:pt x="2035" y="0"/>
                      </a:lnTo>
                      <a:lnTo>
                        <a:pt x="2018" y="0"/>
                      </a:lnTo>
                      <a:lnTo>
                        <a:pt x="2001" y="0"/>
                      </a:lnTo>
                      <a:lnTo>
                        <a:pt x="1985" y="0"/>
                      </a:lnTo>
                      <a:lnTo>
                        <a:pt x="1969" y="0"/>
                      </a:lnTo>
                      <a:lnTo>
                        <a:pt x="1954" y="0"/>
                      </a:lnTo>
                      <a:lnTo>
                        <a:pt x="1938" y="0"/>
                      </a:lnTo>
                      <a:lnTo>
                        <a:pt x="1922" y="0"/>
                      </a:lnTo>
                      <a:lnTo>
                        <a:pt x="1907" y="0"/>
                      </a:lnTo>
                      <a:lnTo>
                        <a:pt x="1889" y="0"/>
                      </a:lnTo>
                      <a:lnTo>
                        <a:pt x="1872" y="0"/>
                      </a:lnTo>
                      <a:lnTo>
                        <a:pt x="1853" y="0"/>
                      </a:lnTo>
                      <a:lnTo>
                        <a:pt x="1833" y="0"/>
                      </a:lnTo>
                      <a:lnTo>
                        <a:pt x="1813" y="0"/>
                      </a:lnTo>
                      <a:lnTo>
                        <a:pt x="1790" y="0"/>
                      </a:lnTo>
                      <a:lnTo>
                        <a:pt x="1764" y="0"/>
                      </a:lnTo>
                      <a:lnTo>
                        <a:pt x="1737" y="0"/>
                      </a:lnTo>
                      <a:lnTo>
                        <a:pt x="1708" y="0"/>
                      </a:lnTo>
                      <a:lnTo>
                        <a:pt x="1677" y="0"/>
                      </a:lnTo>
                      <a:lnTo>
                        <a:pt x="1642" y="0"/>
                      </a:lnTo>
                      <a:lnTo>
                        <a:pt x="1604" y="0"/>
                      </a:lnTo>
                      <a:lnTo>
                        <a:pt x="1564" y="0"/>
                      </a:lnTo>
                      <a:lnTo>
                        <a:pt x="1519" y="0"/>
                      </a:lnTo>
                      <a:lnTo>
                        <a:pt x="1472" y="0"/>
                      </a:lnTo>
                      <a:lnTo>
                        <a:pt x="1420" y="0"/>
                      </a:lnTo>
                      <a:lnTo>
                        <a:pt x="1364" y="0"/>
                      </a:lnTo>
                      <a:lnTo>
                        <a:pt x="1305" y="0"/>
                      </a:lnTo>
                      <a:lnTo>
                        <a:pt x="1304" y="23"/>
                      </a:lnTo>
                      <a:lnTo>
                        <a:pt x="1301" y="43"/>
                      </a:lnTo>
                      <a:lnTo>
                        <a:pt x="1295" y="65"/>
                      </a:lnTo>
                      <a:lnTo>
                        <a:pt x="1287" y="85"/>
                      </a:lnTo>
                      <a:lnTo>
                        <a:pt x="1279" y="105"/>
                      </a:lnTo>
                      <a:lnTo>
                        <a:pt x="1268" y="122"/>
                      </a:lnTo>
                      <a:lnTo>
                        <a:pt x="1254" y="139"/>
                      </a:lnTo>
                      <a:lnTo>
                        <a:pt x="1240" y="155"/>
                      </a:lnTo>
                      <a:lnTo>
                        <a:pt x="1225" y="169"/>
                      </a:lnTo>
                      <a:lnTo>
                        <a:pt x="1208" y="181"/>
                      </a:lnTo>
                      <a:lnTo>
                        <a:pt x="1190" y="192"/>
                      </a:lnTo>
                      <a:lnTo>
                        <a:pt x="1171" y="201"/>
                      </a:lnTo>
                      <a:lnTo>
                        <a:pt x="1150" y="209"/>
                      </a:lnTo>
                      <a:lnTo>
                        <a:pt x="1129" y="214"/>
                      </a:lnTo>
                      <a:lnTo>
                        <a:pt x="1108" y="218"/>
                      </a:lnTo>
                      <a:lnTo>
                        <a:pt x="1086" y="219"/>
                      </a:lnTo>
                      <a:lnTo>
                        <a:pt x="1064" y="218"/>
                      </a:lnTo>
                      <a:lnTo>
                        <a:pt x="1042" y="214"/>
                      </a:lnTo>
                      <a:lnTo>
                        <a:pt x="1021" y="209"/>
                      </a:lnTo>
                      <a:lnTo>
                        <a:pt x="1000" y="201"/>
                      </a:lnTo>
                      <a:lnTo>
                        <a:pt x="981" y="192"/>
                      </a:lnTo>
                      <a:lnTo>
                        <a:pt x="963" y="181"/>
                      </a:lnTo>
                      <a:lnTo>
                        <a:pt x="946" y="169"/>
                      </a:lnTo>
                      <a:lnTo>
                        <a:pt x="931" y="155"/>
                      </a:lnTo>
                      <a:lnTo>
                        <a:pt x="917" y="139"/>
                      </a:lnTo>
                      <a:lnTo>
                        <a:pt x="904" y="122"/>
                      </a:lnTo>
                      <a:lnTo>
                        <a:pt x="893" y="105"/>
                      </a:lnTo>
                      <a:lnTo>
                        <a:pt x="884" y="85"/>
                      </a:lnTo>
                      <a:lnTo>
                        <a:pt x="876" y="65"/>
                      </a:lnTo>
                      <a:lnTo>
                        <a:pt x="871" y="43"/>
                      </a:lnTo>
                      <a:lnTo>
                        <a:pt x="867" y="23"/>
                      </a:lnTo>
                      <a:lnTo>
                        <a:pt x="866" y="0"/>
                      </a:lnTo>
                      <a:lnTo>
                        <a:pt x="839" y="0"/>
                      </a:lnTo>
                      <a:lnTo>
                        <a:pt x="814" y="0"/>
                      </a:lnTo>
                      <a:lnTo>
                        <a:pt x="791" y="0"/>
                      </a:lnTo>
                      <a:lnTo>
                        <a:pt x="769" y="0"/>
                      </a:lnTo>
                      <a:lnTo>
                        <a:pt x="749" y="0"/>
                      </a:lnTo>
                      <a:lnTo>
                        <a:pt x="730" y="0"/>
                      </a:lnTo>
                      <a:lnTo>
                        <a:pt x="713" y="0"/>
                      </a:lnTo>
                      <a:lnTo>
                        <a:pt x="695" y="0"/>
                      </a:lnTo>
                      <a:lnTo>
                        <a:pt x="679" y="0"/>
                      </a:lnTo>
                      <a:lnTo>
                        <a:pt x="663" y="0"/>
                      </a:lnTo>
                      <a:lnTo>
                        <a:pt x="648" y="0"/>
                      </a:lnTo>
                      <a:lnTo>
                        <a:pt x="633" y="0"/>
                      </a:lnTo>
                      <a:lnTo>
                        <a:pt x="616" y="0"/>
                      </a:lnTo>
                      <a:lnTo>
                        <a:pt x="601" y="0"/>
                      </a:lnTo>
                      <a:lnTo>
                        <a:pt x="584" y="0"/>
                      </a:lnTo>
                      <a:lnTo>
                        <a:pt x="567" y="0"/>
                      </a:lnTo>
                      <a:lnTo>
                        <a:pt x="548" y="0"/>
                      </a:lnTo>
                      <a:lnTo>
                        <a:pt x="527" y="0"/>
                      </a:lnTo>
                      <a:lnTo>
                        <a:pt x="507" y="0"/>
                      </a:lnTo>
                      <a:lnTo>
                        <a:pt x="484" y="0"/>
                      </a:lnTo>
                      <a:lnTo>
                        <a:pt x="458" y="0"/>
                      </a:lnTo>
                      <a:lnTo>
                        <a:pt x="432" y="0"/>
                      </a:lnTo>
                      <a:lnTo>
                        <a:pt x="402" y="0"/>
                      </a:lnTo>
                      <a:lnTo>
                        <a:pt x="371" y="0"/>
                      </a:lnTo>
                      <a:lnTo>
                        <a:pt x="337" y="0"/>
                      </a:lnTo>
                      <a:lnTo>
                        <a:pt x="298" y="0"/>
                      </a:lnTo>
                      <a:lnTo>
                        <a:pt x="258" y="0"/>
                      </a:lnTo>
                      <a:lnTo>
                        <a:pt x="214" y="0"/>
                      </a:lnTo>
                      <a:lnTo>
                        <a:pt x="167" y="0"/>
                      </a:lnTo>
                      <a:lnTo>
                        <a:pt x="115" y="0"/>
                      </a:lnTo>
                      <a:lnTo>
                        <a:pt x="59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E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6" name="Freeform 2395">
                  <a:extLst>
                    <a:ext uri="{FF2B5EF4-FFF2-40B4-BE49-F238E27FC236}">
                      <a16:creationId xmlns:a16="http://schemas.microsoft.com/office/drawing/2014/main" id="{67614CFA-0DEC-4E01-B569-5DB20328FF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03" y="2803"/>
                  <a:ext cx="717" cy="358"/>
                </a:xfrm>
                <a:custGeom>
                  <a:avLst/>
                  <a:gdLst>
                    <a:gd name="T0" fmla="*/ 0 w 2151"/>
                    <a:gd name="T1" fmla="*/ 0 h 1074"/>
                    <a:gd name="T2" fmla="*/ 0 w 2151"/>
                    <a:gd name="T3" fmla="*/ 0 h 1074"/>
                    <a:gd name="T4" fmla="*/ 0 w 2151"/>
                    <a:gd name="T5" fmla="*/ 0 h 1074"/>
                    <a:gd name="T6" fmla="*/ 0 w 2151"/>
                    <a:gd name="T7" fmla="*/ 0 h 1074"/>
                    <a:gd name="T8" fmla="*/ 0 w 2151"/>
                    <a:gd name="T9" fmla="*/ 0 h 1074"/>
                    <a:gd name="T10" fmla="*/ 0 w 2151"/>
                    <a:gd name="T11" fmla="*/ 0 h 1074"/>
                    <a:gd name="T12" fmla="*/ 0 w 2151"/>
                    <a:gd name="T13" fmla="*/ 0 h 1074"/>
                    <a:gd name="T14" fmla="*/ 0 w 2151"/>
                    <a:gd name="T15" fmla="*/ 0 h 1074"/>
                    <a:gd name="T16" fmla="*/ 0 w 2151"/>
                    <a:gd name="T17" fmla="*/ 0 h 1074"/>
                    <a:gd name="T18" fmla="*/ 0 w 2151"/>
                    <a:gd name="T19" fmla="*/ 0 h 1074"/>
                    <a:gd name="T20" fmla="*/ 0 w 2151"/>
                    <a:gd name="T21" fmla="*/ 0 h 1074"/>
                    <a:gd name="T22" fmla="*/ 0 w 2151"/>
                    <a:gd name="T23" fmla="*/ 0 h 1074"/>
                    <a:gd name="T24" fmla="*/ 0 w 2151"/>
                    <a:gd name="T25" fmla="*/ 0 h 1074"/>
                    <a:gd name="T26" fmla="*/ 0 w 2151"/>
                    <a:gd name="T27" fmla="*/ 0 h 1074"/>
                    <a:gd name="T28" fmla="*/ 0 w 2151"/>
                    <a:gd name="T29" fmla="*/ 0 h 1074"/>
                    <a:gd name="T30" fmla="*/ 0 w 2151"/>
                    <a:gd name="T31" fmla="*/ 0 h 1074"/>
                    <a:gd name="T32" fmla="*/ 0 w 2151"/>
                    <a:gd name="T33" fmla="*/ 0 h 1074"/>
                    <a:gd name="T34" fmla="*/ 0 w 2151"/>
                    <a:gd name="T35" fmla="*/ 0 h 1074"/>
                    <a:gd name="T36" fmla="*/ 0 w 2151"/>
                    <a:gd name="T37" fmla="*/ 0 h 1074"/>
                    <a:gd name="T38" fmla="*/ 0 w 2151"/>
                    <a:gd name="T39" fmla="*/ 0 h 1074"/>
                    <a:gd name="T40" fmla="*/ 0 w 2151"/>
                    <a:gd name="T41" fmla="*/ 0 h 1074"/>
                    <a:gd name="T42" fmla="*/ 0 w 2151"/>
                    <a:gd name="T43" fmla="*/ 0 h 1074"/>
                    <a:gd name="T44" fmla="*/ 0 w 2151"/>
                    <a:gd name="T45" fmla="*/ 0 h 1074"/>
                    <a:gd name="T46" fmla="*/ 0 w 2151"/>
                    <a:gd name="T47" fmla="*/ 0 h 1074"/>
                    <a:gd name="T48" fmla="*/ 0 w 2151"/>
                    <a:gd name="T49" fmla="*/ 0 h 1074"/>
                    <a:gd name="T50" fmla="*/ 0 w 2151"/>
                    <a:gd name="T51" fmla="*/ 0 h 1074"/>
                    <a:gd name="T52" fmla="*/ 0 w 2151"/>
                    <a:gd name="T53" fmla="*/ 0 h 1074"/>
                    <a:gd name="T54" fmla="*/ 0 w 2151"/>
                    <a:gd name="T55" fmla="*/ 0 h 1074"/>
                    <a:gd name="T56" fmla="*/ 0 w 2151"/>
                    <a:gd name="T57" fmla="*/ 0 h 1074"/>
                    <a:gd name="T58" fmla="*/ 0 w 2151"/>
                    <a:gd name="T59" fmla="*/ 0 h 1074"/>
                    <a:gd name="T60" fmla="*/ 0 w 2151"/>
                    <a:gd name="T61" fmla="*/ 0 h 1074"/>
                    <a:gd name="T62" fmla="*/ 0 w 2151"/>
                    <a:gd name="T63" fmla="*/ 0 h 1074"/>
                    <a:gd name="T64" fmla="*/ 0 w 2151"/>
                    <a:gd name="T65" fmla="*/ 0 h 1074"/>
                    <a:gd name="T66" fmla="*/ 0 w 2151"/>
                    <a:gd name="T67" fmla="*/ 0 h 1074"/>
                    <a:gd name="T68" fmla="*/ 0 w 2151"/>
                    <a:gd name="T69" fmla="*/ 0 h 1074"/>
                    <a:gd name="T70" fmla="*/ 0 w 2151"/>
                    <a:gd name="T71" fmla="*/ 0 h 1074"/>
                    <a:gd name="T72" fmla="*/ 0 w 2151"/>
                    <a:gd name="T73" fmla="*/ 0 h 1074"/>
                    <a:gd name="T74" fmla="*/ 0 w 2151"/>
                    <a:gd name="T75" fmla="*/ 0 h 1074"/>
                    <a:gd name="T76" fmla="*/ 0 w 2151"/>
                    <a:gd name="T77" fmla="*/ 0 h 1074"/>
                    <a:gd name="T78" fmla="*/ 0 w 2151"/>
                    <a:gd name="T79" fmla="*/ 0 h 1074"/>
                    <a:gd name="T80" fmla="*/ 0 w 2151"/>
                    <a:gd name="T81" fmla="*/ 0 h 1074"/>
                    <a:gd name="T82" fmla="*/ 0 w 2151"/>
                    <a:gd name="T83" fmla="*/ 0 h 1074"/>
                    <a:gd name="T84" fmla="*/ 0 w 2151"/>
                    <a:gd name="T85" fmla="*/ 0 h 1074"/>
                    <a:gd name="T86" fmla="*/ 0 w 2151"/>
                    <a:gd name="T87" fmla="*/ 0 h 1074"/>
                    <a:gd name="T88" fmla="*/ 0 w 2151"/>
                    <a:gd name="T89" fmla="*/ 0 h 1074"/>
                    <a:gd name="T90" fmla="*/ 0 w 2151"/>
                    <a:gd name="T91" fmla="*/ 0 h 1074"/>
                    <a:gd name="T92" fmla="*/ 0 w 2151"/>
                    <a:gd name="T93" fmla="*/ 0 h 1074"/>
                    <a:gd name="T94" fmla="*/ 0 w 2151"/>
                    <a:gd name="T95" fmla="*/ 0 h 1074"/>
                    <a:gd name="T96" fmla="*/ 0 w 2151"/>
                    <a:gd name="T97" fmla="*/ 0 h 1074"/>
                    <a:gd name="T98" fmla="*/ 0 w 2151"/>
                    <a:gd name="T99" fmla="*/ 0 h 1074"/>
                    <a:gd name="T100" fmla="*/ 0 w 2151"/>
                    <a:gd name="T101" fmla="*/ 0 h 1074"/>
                    <a:gd name="T102" fmla="*/ 0 w 2151"/>
                    <a:gd name="T103" fmla="*/ 0 h 1074"/>
                    <a:gd name="T104" fmla="*/ 0 w 2151"/>
                    <a:gd name="T105" fmla="*/ 0 h 1074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2151"/>
                    <a:gd name="T160" fmla="*/ 0 h 1074"/>
                    <a:gd name="T161" fmla="*/ 2151 w 2151"/>
                    <a:gd name="T162" fmla="*/ 1074 h 1074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2151" h="1074">
                      <a:moveTo>
                        <a:pt x="0" y="0"/>
                      </a:moveTo>
                      <a:lnTo>
                        <a:pt x="1" y="54"/>
                      </a:lnTo>
                      <a:lnTo>
                        <a:pt x="5" y="109"/>
                      </a:lnTo>
                      <a:lnTo>
                        <a:pt x="12" y="163"/>
                      </a:lnTo>
                      <a:lnTo>
                        <a:pt x="22" y="215"/>
                      </a:lnTo>
                      <a:lnTo>
                        <a:pt x="34" y="268"/>
                      </a:lnTo>
                      <a:lnTo>
                        <a:pt x="48" y="318"/>
                      </a:lnTo>
                      <a:lnTo>
                        <a:pt x="66" y="369"/>
                      </a:lnTo>
                      <a:lnTo>
                        <a:pt x="84" y="418"/>
                      </a:lnTo>
                      <a:lnTo>
                        <a:pt x="106" y="465"/>
                      </a:lnTo>
                      <a:lnTo>
                        <a:pt x="130" y="511"/>
                      </a:lnTo>
                      <a:lnTo>
                        <a:pt x="156" y="556"/>
                      </a:lnTo>
                      <a:lnTo>
                        <a:pt x="184" y="600"/>
                      </a:lnTo>
                      <a:lnTo>
                        <a:pt x="214" y="643"/>
                      </a:lnTo>
                      <a:lnTo>
                        <a:pt x="247" y="683"/>
                      </a:lnTo>
                      <a:lnTo>
                        <a:pt x="279" y="722"/>
                      </a:lnTo>
                      <a:lnTo>
                        <a:pt x="316" y="759"/>
                      </a:lnTo>
                      <a:lnTo>
                        <a:pt x="353" y="795"/>
                      </a:lnTo>
                      <a:lnTo>
                        <a:pt x="392" y="829"/>
                      </a:lnTo>
                      <a:lnTo>
                        <a:pt x="433" y="861"/>
                      </a:lnTo>
                      <a:lnTo>
                        <a:pt x="475" y="890"/>
                      </a:lnTo>
                      <a:lnTo>
                        <a:pt x="519" y="919"/>
                      </a:lnTo>
                      <a:lnTo>
                        <a:pt x="563" y="944"/>
                      </a:lnTo>
                      <a:lnTo>
                        <a:pt x="610" y="968"/>
                      </a:lnTo>
                      <a:lnTo>
                        <a:pt x="658" y="990"/>
                      </a:lnTo>
                      <a:lnTo>
                        <a:pt x="706" y="1009"/>
                      </a:lnTo>
                      <a:lnTo>
                        <a:pt x="756" y="1026"/>
                      </a:lnTo>
                      <a:lnTo>
                        <a:pt x="807" y="1040"/>
                      </a:lnTo>
                      <a:lnTo>
                        <a:pt x="860" y="1052"/>
                      </a:lnTo>
                      <a:lnTo>
                        <a:pt x="912" y="1062"/>
                      </a:lnTo>
                      <a:lnTo>
                        <a:pt x="966" y="1069"/>
                      </a:lnTo>
                      <a:lnTo>
                        <a:pt x="1021" y="1073"/>
                      </a:lnTo>
                      <a:lnTo>
                        <a:pt x="1076" y="1074"/>
                      </a:lnTo>
                      <a:lnTo>
                        <a:pt x="1130" y="1073"/>
                      </a:lnTo>
                      <a:lnTo>
                        <a:pt x="1185" y="1069"/>
                      </a:lnTo>
                      <a:lnTo>
                        <a:pt x="1239" y="1062"/>
                      </a:lnTo>
                      <a:lnTo>
                        <a:pt x="1292" y="1052"/>
                      </a:lnTo>
                      <a:lnTo>
                        <a:pt x="1344" y="1040"/>
                      </a:lnTo>
                      <a:lnTo>
                        <a:pt x="1395" y="1026"/>
                      </a:lnTo>
                      <a:lnTo>
                        <a:pt x="1445" y="1009"/>
                      </a:lnTo>
                      <a:lnTo>
                        <a:pt x="1493" y="990"/>
                      </a:lnTo>
                      <a:lnTo>
                        <a:pt x="1542" y="968"/>
                      </a:lnTo>
                      <a:lnTo>
                        <a:pt x="1588" y="944"/>
                      </a:lnTo>
                      <a:lnTo>
                        <a:pt x="1633" y="919"/>
                      </a:lnTo>
                      <a:lnTo>
                        <a:pt x="1677" y="890"/>
                      </a:lnTo>
                      <a:lnTo>
                        <a:pt x="1718" y="861"/>
                      </a:lnTo>
                      <a:lnTo>
                        <a:pt x="1759" y="829"/>
                      </a:lnTo>
                      <a:lnTo>
                        <a:pt x="1798" y="795"/>
                      </a:lnTo>
                      <a:lnTo>
                        <a:pt x="1836" y="759"/>
                      </a:lnTo>
                      <a:lnTo>
                        <a:pt x="1872" y="722"/>
                      </a:lnTo>
                      <a:lnTo>
                        <a:pt x="1905" y="683"/>
                      </a:lnTo>
                      <a:lnTo>
                        <a:pt x="1938" y="643"/>
                      </a:lnTo>
                      <a:lnTo>
                        <a:pt x="1967" y="600"/>
                      </a:lnTo>
                      <a:lnTo>
                        <a:pt x="1996" y="556"/>
                      </a:lnTo>
                      <a:lnTo>
                        <a:pt x="2021" y="511"/>
                      </a:lnTo>
                      <a:lnTo>
                        <a:pt x="2045" y="465"/>
                      </a:lnTo>
                      <a:lnTo>
                        <a:pt x="2067" y="418"/>
                      </a:lnTo>
                      <a:lnTo>
                        <a:pt x="2086" y="369"/>
                      </a:lnTo>
                      <a:lnTo>
                        <a:pt x="2103" y="318"/>
                      </a:lnTo>
                      <a:lnTo>
                        <a:pt x="2117" y="268"/>
                      </a:lnTo>
                      <a:lnTo>
                        <a:pt x="2129" y="215"/>
                      </a:lnTo>
                      <a:lnTo>
                        <a:pt x="2139" y="163"/>
                      </a:lnTo>
                      <a:lnTo>
                        <a:pt x="2146" y="109"/>
                      </a:lnTo>
                      <a:lnTo>
                        <a:pt x="2150" y="54"/>
                      </a:lnTo>
                      <a:lnTo>
                        <a:pt x="2151" y="0"/>
                      </a:lnTo>
                      <a:lnTo>
                        <a:pt x="2123" y="0"/>
                      </a:lnTo>
                      <a:lnTo>
                        <a:pt x="2097" y="0"/>
                      </a:lnTo>
                      <a:lnTo>
                        <a:pt x="2073" y="0"/>
                      </a:lnTo>
                      <a:lnTo>
                        <a:pt x="2050" y="0"/>
                      </a:lnTo>
                      <a:lnTo>
                        <a:pt x="2030" y="0"/>
                      </a:lnTo>
                      <a:lnTo>
                        <a:pt x="2011" y="0"/>
                      </a:lnTo>
                      <a:lnTo>
                        <a:pt x="1992" y="0"/>
                      </a:lnTo>
                      <a:lnTo>
                        <a:pt x="1975" y="0"/>
                      </a:lnTo>
                      <a:lnTo>
                        <a:pt x="1958" y="0"/>
                      </a:lnTo>
                      <a:lnTo>
                        <a:pt x="1942" y="0"/>
                      </a:lnTo>
                      <a:lnTo>
                        <a:pt x="1927" y="0"/>
                      </a:lnTo>
                      <a:lnTo>
                        <a:pt x="1911" y="0"/>
                      </a:lnTo>
                      <a:lnTo>
                        <a:pt x="1895" y="0"/>
                      </a:lnTo>
                      <a:lnTo>
                        <a:pt x="1879" y="0"/>
                      </a:lnTo>
                      <a:lnTo>
                        <a:pt x="1862" y="0"/>
                      </a:lnTo>
                      <a:lnTo>
                        <a:pt x="1845" y="0"/>
                      </a:lnTo>
                      <a:lnTo>
                        <a:pt x="1827" y="0"/>
                      </a:lnTo>
                      <a:lnTo>
                        <a:pt x="1807" y="0"/>
                      </a:lnTo>
                      <a:lnTo>
                        <a:pt x="1786" y="0"/>
                      </a:lnTo>
                      <a:lnTo>
                        <a:pt x="1763" y="0"/>
                      </a:lnTo>
                      <a:lnTo>
                        <a:pt x="1739" y="0"/>
                      </a:lnTo>
                      <a:lnTo>
                        <a:pt x="1713" y="0"/>
                      </a:lnTo>
                      <a:lnTo>
                        <a:pt x="1684" y="0"/>
                      </a:lnTo>
                      <a:lnTo>
                        <a:pt x="1653" y="0"/>
                      </a:lnTo>
                      <a:lnTo>
                        <a:pt x="1621" y="0"/>
                      </a:lnTo>
                      <a:lnTo>
                        <a:pt x="1584" y="0"/>
                      </a:lnTo>
                      <a:lnTo>
                        <a:pt x="1545" y="0"/>
                      </a:lnTo>
                      <a:lnTo>
                        <a:pt x="1502" y="0"/>
                      </a:lnTo>
                      <a:lnTo>
                        <a:pt x="1456" y="0"/>
                      </a:lnTo>
                      <a:lnTo>
                        <a:pt x="1407" y="0"/>
                      </a:lnTo>
                      <a:lnTo>
                        <a:pt x="1353" y="0"/>
                      </a:lnTo>
                      <a:lnTo>
                        <a:pt x="1295" y="0"/>
                      </a:lnTo>
                      <a:lnTo>
                        <a:pt x="1294" y="23"/>
                      </a:lnTo>
                      <a:lnTo>
                        <a:pt x="1291" y="43"/>
                      </a:lnTo>
                      <a:lnTo>
                        <a:pt x="1285" y="65"/>
                      </a:lnTo>
                      <a:lnTo>
                        <a:pt x="1277" y="85"/>
                      </a:lnTo>
                      <a:lnTo>
                        <a:pt x="1269" y="105"/>
                      </a:lnTo>
                      <a:lnTo>
                        <a:pt x="1258" y="122"/>
                      </a:lnTo>
                      <a:lnTo>
                        <a:pt x="1244" y="139"/>
                      </a:lnTo>
                      <a:lnTo>
                        <a:pt x="1230" y="155"/>
                      </a:lnTo>
                      <a:lnTo>
                        <a:pt x="1215" y="169"/>
                      </a:lnTo>
                      <a:lnTo>
                        <a:pt x="1198" y="181"/>
                      </a:lnTo>
                      <a:lnTo>
                        <a:pt x="1180" y="192"/>
                      </a:lnTo>
                      <a:lnTo>
                        <a:pt x="1161" y="201"/>
                      </a:lnTo>
                      <a:lnTo>
                        <a:pt x="1140" y="209"/>
                      </a:lnTo>
                      <a:lnTo>
                        <a:pt x="1119" y="214"/>
                      </a:lnTo>
                      <a:lnTo>
                        <a:pt x="1098" y="218"/>
                      </a:lnTo>
                      <a:lnTo>
                        <a:pt x="1076" y="219"/>
                      </a:lnTo>
                      <a:lnTo>
                        <a:pt x="1054" y="218"/>
                      </a:lnTo>
                      <a:lnTo>
                        <a:pt x="1032" y="214"/>
                      </a:lnTo>
                      <a:lnTo>
                        <a:pt x="1011" y="209"/>
                      </a:lnTo>
                      <a:lnTo>
                        <a:pt x="990" y="201"/>
                      </a:lnTo>
                      <a:lnTo>
                        <a:pt x="971" y="192"/>
                      </a:lnTo>
                      <a:lnTo>
                        <a:pt x="953" y="181"/>
                      </a:lnTo>
                      <a:lnTo>
                        <a:pt x="936" y="169"/>
                      </a:lnTo>
                      <a:lnTo>
                        <a:pt x="921" y="155"/>
                      </a:lnTo>
                      <a:lnTo>
                        <a:pt x="907" y="139"/>
                      </a:lnTo>
                      <a:lnTo>
                        <a:pt x="894" y="122"/>
                      </a:lnTo>
                      <a:lnTo>
                        <a:pt x="883" y="105"/>
                      </a:lnTo>
                      <a:lnTo>
                        <a:pt x="874" y="85"/>
                      </a:lnTo>
                      <a:lnTo>
                        <a:pt x="866" y="65"/>
                      </a:lnTo>
                      <a:lnTo>
                        <a:pt x="861" y="43"/>
                      </a:lnTo>
                      <a:lnTo>
                        <a:pt x="857" y="23"/>
                      </a:lnTo>
                      <a:lnTo>
                        <a:pt x="856" y="0"/>
                      </a:lnTo>
                      <a:lnTo>
                        <a:pt x="828" y="0"/>
                      </a:lnTo>
                      <a:lnTo>
                        <a:pt x="801" y="0"/>
                      </a:lnTo>
                      <a:lnTo>
                        <a:pt x="778" y="0"/>
                      </a:lnTo>
                      <a:lnTo>
                        <a:pt x="755" y="0"/>
                      </a:lnTo>
                      <a:lnTo>
                        <a:pt x="735" y="0"/>
                      </a:lnTo>
                      <a:lnTo>
                        <a:pt x="716" y="0"/>
                      </a:lnTo>
                      <a:lnTo>
                        <a:pt x="697" y="0"/>
                      </a:lnTo>
                      <a:lnTo>
                        <a:pt x="680" y="0"/>
                      </a:lnTo>
                      <a:lnTo>
                        <a:pt x="663" y="0"/>
                      </a:lnTo>
                      <a:lnTo>
                        <a:pt x="647" y="0"/>
                      </a:lnTo>
                      <a:lnTo>
                        <a:pt x="631" y="0"/>
                      </a:lnTo>
                      <a:lnTo>
                        <a:pt x="616" y="0"/>
                      </a:lnTo>
                      <a:lnTo>
                        <a:pt x="600" y="0"/>
                      </a:lnTo>
                      <a:lnTo>
                        <a:pt x="584" y="0"/>
                      </a:lnTo>
                      <a:lnTo>
                        <a:pt x="567" y="0"/>
                      </a:lnTo>
                      <a:lnTo>
                        <a:pt x="550" y="0"/>
                      </a:lnTo>
                      <a:lnTo>
                        <a:pt x="532" y="0"/>
                      </a:lnTo>
                      <a:lnTo>
                        <a:pt x="512" y="0"/>
                      </a:lnTo>
                      <a:lnTo>
                        <a:pt x="491" y="0"/>
                      </a:lnTo>
                      <a:lnTo>
                        <a:pt x="468" y="0"/>
                      </a:lnTo>
                      <a:lnTo>
                        <a:pt x="444" y="0"/>
                      </a:lnTo>
                      <a:lnTo>
                        <a:pt x="418" y="0"/>
                      </a:lnTo>
                      <a:lnTo>
                        <a:pt x="389" y="0"/>
                      </a:lnTo>
                      <a:lnTo>
                        <a:pt x="358" y="0"/>
                      </a:lnTo>
                      <a:lnTo>
                        <a:pt x="326" y="0"/>
                      </a:lnTo>
                      <a:lnTo>
                        <a:pt x="289" y="0"/>
                      </a:lnTo>
                      <a:lnTo>
                        <a:pt x="250" y="0"/>
                      </a:lnTo>
                      <a:lnTo>
                        <a:pt x="207" y="0"/>
                      </a:lnTo>
                      <a:lnTo>
                        <a:pt x="161" y="0"/>
                      </a:lnTo>
                      <a:lnTo>
                        <a:pt x="112" y="0"/>
                      </a:lnTo>
                      <a:lnTo>
                        <a:pt x="5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3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7" name="Freeform 2396">
                  <a:extLst>
                    <a:ext uri="{FF2B5EF4-FFF2-40B4-BE49-F238E27FC236}">
                      <a16:creationId xmlns:a16="http://schemas.microsoft.com/office/drawing/2014/main" id="{D1CC0292-99EA-4339-9C1D-C2AE73FE72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06" y="2803"/>
                  <a:ext cx="710" cy="354"/>
                </a:xfrm>
                <a:custGeom>
                  <a:avLst/>
                  <a:gdLst>
                    <a:gd name="T0" fmla="*/ 0 w 2129"/>
                    <a:gd name="T1" fmla="*/ 0 h 1063"/>
                    <a:gd name="T2" fmla="*/ 0 w 2129"/>
                    <a:gd name="T3" fmla="*/ 0 h 1063"/>
                    <a:gd name="T4" fmla="*/ 0 w 2129"/>
                    <a:gd name="T5" fmla="*/ 0 h 1063"/>
                    <a:gd name="T6" fmla="*/ 0 w 2129"/>
                    <a:gd name="T7" fmla="*/ 0 h 1063"/>
                    <a:gd name="T8" fmla="*/ 0 w 2129"/>
                    <a:gd name="T9" fmla="*/ 0 h 1063"/>
                    <a:gd name="T10" fmla="*/ 0 w 2129"/>
                    <a:gd name="T11" fmla="*/ 0 h 1063"/>
                    <a:gd name="T12" fmla="*/ 0 w 2129"/>
                    <a:gd name="T13" fmla="*/ 0 h 1063"/>
                    <a:gd name="T14" fmla="*/ 0 w 2129"/>
                    <a:gd name="T15" fmla="*/ 0 h 1063"/>
                    <a:gd name="T16" fmla="*/ 0 w 2129"/>
                    <a:gd name="T17" fmla="*/ 0 h 1063"/>
                    <a:gd name="T18" fmla="*/ 0 w 2129"/>
                    <a:gd name="T19" fmla="*/ 0 h 1063"/>
                    <a:gd name="T20" fmla="*/ 0 w 2129"/>
                    <a:gd name="T21" fmla="*/ 0 h 1063"/>
                    <a:gd name="T22" fmla="*/ 0 w 2129"/>
                    <a:gd name="T23" fmla="*/ 0 h 1063"/>
                    <a:gd name="T24" fmla="*/ 0 w 2129"/>
                    <a:gd name="T25" fmla="*/ 0 h 1063"/>
                    <a:gd name="T26" fmla="*/ 0 w 2129"/>
                    <a:gd name="T27" fmla="*/ 0 h 1063"/>
                    <a:gd name="T28" fmla="*/ 0 w 2129"/>
                    <a:gd name="T29" fmla="*/ 0 h 1063"/>
                    <a:gd name="T30" fmla="*/ 0 w 2129"/>
                    <a:gd name="T31" fmla="*/ 0 h 1063"/>
                    <a:gd name="T32" fmla="*/ 0 w 2129"/>
                    <a:gd name="T33" fmla="*/ 0 h 1063"/>
                    <a:gd name="T34" fmla="*/ 0 w 2129"/>
                    <a:gd name="T35" fmla="*/ 0 h 1063"/>
                    <a:gd name="T36" fmla="*/ 0 w 2129"/>
                    <a:gd name="T37" fmla="*/ 0 h 1063"/>
                    <a:gd name="T38" fmla="*/ 0 w 2129"/>
                    <a:gd name="T39" fmla="*/ 0 h 1063"/>
                    <a:gd name="T40" fmla="*/ 0 w 2129"/>
                    <a:gd name="T41" fmla="*/ 0 h 1063"/>
                    <a:gd name="T42" fmla="*/ 0 w 2129"/>
                    <a:gd name="T43" fmla="*/ 0 h 1063"/>
                    <a:gd name="T44" fmla="*/ 0 w 2129"/>
                    <a:gd name="T45" fmla="*/ 0 h 1063"/>
                    <a:gd name="T46" fmla="*/ 0 w 2129"/>
                    <a:gd name="T47" fmla="*/ 0 h 1063"/>
                    <a:gd name="T48" fmla="*/ 0 w 2129"/>
                    <a:gd name="T49" fmla="*/ 0 h 1063"/>
                    <a:gd name="T50" fmla="*/ 0 w 2129"/>
                    <a:gd name="T51" fmla="*/ 0 h 1063"/>
                    <a:gd name="T52" fmla="*/ 0 w 2129"/>
                    <a:gd name="T53" fmla="*/ 0 h 1063"/>
                    <a:gd name="T54" fmla="*/ 0 w 2129"/>
                    <a:gd name="T55" fmla="*/ 0 h 1063"/>
                    <a:gd name="T56" fmla="*/ 0 w 2129"/>
                    <a:gd name="T57" fmla="*/ 0 h 1063"/>
                    <a:gd name="T58" fmla="*/ 0 w 2129"/>
                    <a:gd name="T59" fmla="*/ 0 h 1063"/>
                    <a:gd name="T60" fmla="*/ 0 w 2129"/>
                    <a:gd name="T61" fmla="*/ 0 h 1063"/>
                    <a:gd name="T62" fmla="*/ 0 w 2129"/>
                    <a:gd name="T63" fmla="*/ 0 h 1063"/>
                    <a:gd name="T64" fmla="*/ 0 w 2129"/>
                    <a:gd name="T65" fmla="*/ 0 h 1063"/>
                    <a:gd name="T66" fmla="*/ 0 w 2129"/>
                    <a:gd name="T67" fmla="*/ 0 h 1063"/>
                    <a:gd name="T68" fmla="*/ 0 w 2129"/>
                    <a:gd name="T69" fmla="*/ 0 h 1063"/>
                    <a:gd name="T70" fmla="*/ 0 w 2129"/>
                    <a:gd name="T71" fmla="*/ 0 h 1063"/>
                    <a:gd name="T72" fmla="*/ 0 w 2129"/>
                    <a:gd name="T73" fmla="*/ 0 h 1063"/>
                    <a:gd name="T74" fmla="*/ 0 w 2129"/>
                    <a:gd name="T75" fmla="*/ 0 h 1063"/>
                    <a:gd name="T76" fmla="*/ 0 w 2129"/>
                    <a:gd name="T77" fmla="*/ 0 h 1063"/>
                    <a:gd name="T78" fmla="*/ 0 w 2129"/>
                    <a:gd name="T79" fmla="*/ 0 h 1063"/>
                    <a:gd name="T80" fmla="*/ 0 w 2129"/>
                    <a:gd name="T81" fmla="*/ 0 h 1063"/>
                    <a:gd name="T82" fmla="*/ 0 w 2129"/>
                    <a:gd name="T83" fmla="*/ 0 h 1063"/>
                    <a:gd name="T84" fmla="*/ 0 w 2129"/>
                    <a:gd name="T85" fmla="*/ 0 h 1063"/>
                    <a:gd name="T86" fmla="*/ 0 w 2129"/>
                    <a:gd name="T87" fmla="*/ 0 h 1063"/>
                    <a:gd name="T88" fmla="*/ 0 w 2129"/>
                    <a:gd name="T89" fmla="*/ 0 h 1063"/>
                    <a:gd name="T90" fmla="*/ 0 w 2129"/>
                    <a:gd name="T91" fmla="*/ 0 h 1063"/>
                    <a:gd name="T92" fmla="*/ 0 w 2129"/>
                    <a:gd name="T93" fmla="*/ 0 h 1063"/>
                    <a:gd name="T94" fmla="*/ 0 w 2129"/>
                    <a:gd name="T95" fmla="*/ 0 h 1063"/>
                    <a:gd name="T96" fmla="*/ 0 w 2129"/>
                    <a:gd name="T97" fmla="*/ 0 h 1063"/>
                    <a:gd name="T98" fmla="*/ 0 w 2129"/>
                    <a:gd name="T99" fmla="*/ 0 h 1063"/>
                    <a:gd name="T100" fmla="*/ 0 w 2129"/>
                    <a:gd name="T101" fmla="*/ 0 h 1063"/>
                    <a:gd name="T102" fmla="*/ 0 w 2129"/>
                    <a:gd name="T103" fmla="*/ 0 h 1063"/>
                    <a:gd name="T104" fmla="*/ 0 w 2129"/>
                    <a:gd name="T105" fmla="*/ 0 h 1063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2129"/>
                    <a:gd name="T160" fmla="*/ 0 h 1063"/>
                    <a:gd name="T161" fmla="*/ 2129 w 2129"/>
                    <a:gd name="T162" fmla="*/ 1063 h 1063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2129" h="1063">
                      <a:moveTo>
                        <a:pt x="0" y="0"/>
                      </a:moveTo>
                      <a:lnTo>
                        <a:pt x="1" y="54"/>
                      </a:lnTo>
                      <a:lnTo>
                        <a:pt x="5" y="108"/>
                      </a:lnTo>
                      <a:lnTo>
                        <a:pt x="12" y="162"/>
                      </a:lnTo>
                      <a:lnTo>
                        <a:pt x="22" y="213"/>
                      </a:lnTo>
                      <a:lnTo>
                        <a:pt x="34" y="265"/>
                      </a:lnTo>
                      <a:lnTo>
                        <a:pt x="48" y="315"/>
                      </a:lnTo>
                      <a:lnTo>
                        <a:pt x="64" y="364"/>
                      </a:lnTo>
                      <a:lnTo>
                        <a:pt x="84" y="413"/>
                      </a:lnTo>
                      <a:lnTo>
                        <a:pt x="105" y="460"/>
                      </a:lnTo>
                      <a:lnTo>
                        <a:pt x="129" y="506"/>
                      </a:lnTo>
                      <a:lnTo>
                        <a:pt x="154" y="551"/>
                      </a:lnTo>
                      <a:lnTo>
                        <a:pt x="182" y="593"/>
                      </a:lnTo>
                      <a:lnTo>
                        <a:pt x="213" y="635"/>
                      </a:lnTo>
                      <a:lnTo>
                        <a:pt x="243" y="676"/>
                      </a:lnTo>
                      <a:lnTo>
                        <a:pt x="277" y="714"/>
                      </a:lnTo>
                      <a:lnTo>
                        <a:pt x="312" y="751"/>
                      </a:lnTo>
                      <a:lnTo>
                        <a:pt x="350" y="786"/>
                      </a:lnTo>
                      <a:lnTo>
                        <a:pt x="388" y="820"/>
                      </a:lnTo>
                      <a:lnTo>
                        <a:pt x="429" y="852"/>
                      </a:lnTo>
                      <a:lnTo>
                        <a:pt x="470" y="882"/>
                      </a:lnTo>
                      <a:lnTo>
                        <a:pt x="514" y="909"/>
                      </a:lnTo>
                      <a:lnTo>
                        <a:pt x="558" y="935"/>
                      </a:lnTo>
                      <a:lnTo>
                        <a:pt x="604" y="958"/>
                      </a:lnTo>
                      <a:lnTo>
                        <a:pt x="651" y="980"/>
                      </a:lnTo>
                      <a:lnTo>
                        <a:pt x="699" y="999"/>
                      </a:lnTo>
                      <a:lnTo>
                        <a:pt x="749" y="1015"/>
                      </a:lnTo>
                      <a:lnTo>
                        <a:pt x="799" y="1029"/>
                      </a:lnTo>
                      <a:lnTo>
                        <a:pt x="851" y="1042"/>
                      </a:lnTo>
                      <a:lnTo>
                        <a:pt x="903" y="1051"/>
                      </a:lnTo>
                      <a:lnTo>
                        <a:pt x="956" y="1058"/>
                      </a:lnTo>
                      <a:lnTo>
                        <a:pt x="1010" y="1062"/>
                      </a:lnTo>
                      <a:lnTo>
                        <a:pt x="1065" y="1063"/>
                      </a:lnTo>
                      <a:lnTo>
                        <a:pt x="1119" y="1062"/>
                      </a:lnTo>
                      <a:lnTo>
                        <a:pt x="1173" y="1058"/>
                      </a:lnTo>
                      <a:lnTo>
                        <a:pt x="1226" y="1051"/>
                      </a:lnTo>
                      <a:lnTo>
                        <a:pt x="1278" y="1042"/>
                      </a:lnTo>
                      <a:lnTo>
                        <a:pt x="1330" y="1029"/>
                      </a:lnTo>
                      <a:lnTo>
                        <a:pt x="1380" y="1015"/>
                      </a:lnTo>
                      <a:lnTo>
                        <a:pt x="1430" y="999"/>
                      </a:lnTo>
                      <a:lnTo>
                        <a:pt x="1478" y="980"/>
                      </a:lnTo>
                      <a:lnTo>
                        <a:pt x="1525" y="958"/>
                      </a:lnTo>
                      <a:lnTo>
                        <a:pt x="1571" y="935"/>
                      </a:lnTo>
                      <a:lnTo>
                        <a:pt x="1615" y="909"/>
                      </a:lnTo>
                      <a:lnTo>
                        <a:pt x="1659" y="882"/>
                      </a:lnTo>
                      <a:lnTo>
                        <a:pt x="1701" y="852"/>
                      </a:lnTo>
                      <a:lnTo>
                        <a:pt x="1741" y="820"/>
                      </a:lnTo>
                      <a:lnTo>
                        <a:pt x="1780" y="786"/>
                      </a:lnTo>
                      <a:lnTo>
                        <a:pt x="1817" y="751"/>
                      </a:lnTo>
                      <a:lnTo>
                        <a:pt x="1852" y="714"/>
                      </a:lnTo>
                      <a:lnTo>
                        <a:pt x="1886" y="676"/>
                      </a:lnTo>
                      <a:lnTo>
                        <a:pt x="1917" y="635"/>
                      </a:lnTo>
                      <a:lnTo>
                        <a:pt x="1947" y="593"/>
                      </a:lnTo>
                      <a:lnTo>
                        <a:pt x="1975" y="551"/>
                      </a:lnTo>
                      <a:lnTo>
                        <a:pt x="2000" y="506"/>
                      </a:lnTo>
                      <a:lnTo>
                        <a:pt x="2024" y="460"/>
                      </a:lnTo>
                      <a:lnTo>
                        <a:pt x="2045" y="413"/>
                      </a:lnTo>
                      <a:lnTo>
                        <a:pt x="2065" y="364"/>
                      </a:lnTo>
                      <a:lnTo>
                        <a:pt x="2081" y="315"/>
                      </a:lnTo>
                      <a:lnTo>
                        <a:pt x="2095" y="265"/>
                      </a:lnTo>
                      <a:lnTo>
                        <a:pt x="2107" y="213"/>
                      </a:lnTo>
                      <a:lnTo>
                        <a:pt x="2117" y="162"/>
                      </a:lnTo>
                      <a:lnTo>
                        <a:pt x="2124" y="108"/>
                      </a:lnTo>
                      <a:lnTo>
                        <a:pt x="2128" y="54"/>
                      </a:lnTo>
                      <a:lnTo>
                        <a:pt x="2129" y="0"/>
                      </a:lnTo>
                      <a:lnTo>
                        <a:pt x="2100" y="0"/>
                      </a:lnTo>
                      <a:lnTo>
                        <a:pt x="2073" y="0"/>
                      </a:lnTo>
                      <a:lnTo>
                        <a:pt x="2048" y="0"/>
                      </a:lnTo>
                      <a:lnTo>
                        <a:pt x="2025" y="0"/>
                      </a:lnTo>
                      <a:lnTo>
                        <a:pt x="2004" y="0"/>
                      </a:lnTo>
                      <a:lnTo>
                        <a:pt x="1984" y="0"/>
                      </a:lnTo>
                      <a:lnTo>
                        <a:pt x="1965" y="0"/>
                      </a:lnTo>
                      <a:lnTo>
                        <a:pt x="1947" y="0"/>
                      </a:lnTo>
                      <a:lnTo>
                        <a:pt x="1931" y="0"/>
                      </a:lnTo>
                      <a:lnTo>
                        <a:pt x="1914" y="0"/>
                      </a:lnTo>
                      <a:lnTo>
                        <a:pt x="1898" y="0"/>
                      </a:lnTo>
                      <a:lnTo>
                        <a:pt x="1883" y="0"/>
                      </a:lnTo>
                      <a:lnTo>
                        <a:pt x="1866" y="0"/>
                      </a:lnTo>
                      <a:lnTo>
                        <a:pt x="1850" y="0"/>
                      </a:lnTo>
                      <a:lnTo>
                        <a:pt x="1833" y="0"/>
                      </a:lnTo>
                      <a:lnTo>
                        <a:pt x="1817" y="0"/>
                      </a:lnTo>
                      <a:lnTo>
                        <a:pt x="1798" y="0"/>
                      </a:lnTo>
                      <a:lnTo>
                        <a:pt x="1780" y="0"/>
                      </a:lnTo>
                      <a:lnTo>
                        <a:pt x="1759" y="0"/>
                      </a:lnTo>
                      <a:lnTo>
                        <a:pt x="1737" y="0"/>
                      </a:lnTo>
                      <a:lnTo>
                        <a:pt x="1714" y="0"/>
                      </a:lnTo>
                      <a:lnTo>
                        <a:pt x="1687" y="0"/>
                      </a:lnTo>
                      <a:lnTo>
                        <a:pt x="1660" y="0"/>
                      </a:lnTo>
                      <a:lnTo>
                        <a:pt x="1630" y="0"/>
                      </a:lnTo>
                      <a:lnTo>
                        <a:pt x="1599" y="0"/>
                      </a:lnTo>
                      <a:lnTo>
                        <a:pt x="1564" y="0"/>
                      </a:lnTo>
                      <a:lnTo>
                        <a:pt x="1525" y="0"/>
                      </a:lnTo>
                      <a:lnTo>
                        <a:pt x="1483" y="0"/>
                      </a:lnTo>
                      <a:lnTo>
                        <a:pt x="1440" y="0"/>
                      </a:lnTo>
                      <a:lnTo>
                        <a:pt x="1391" y="0"/>
                      </a:lnTo>
                      <a:lnTo>
                        <a:pt x="1340" y="0"/>
                      </a:lnTo>
                      <a:lnTo>
                        <a:pt x="1284" y="0"/>
                      </a:lnTo>
                      <a:lnTo>
                        <a:pt x="1283" y="23"/>
                      </a:lnTo>
                      <a:lnTo>
                        <a:pt x="1280" y="43"/>
                      </a:lnTo>
                      <a:lnTo>
                        <a:pt x="1274" y="65"/>
                      </a:lnTo>
                      <a:lnTo>
                        <a:pt x="1266" y="85"/>
                      </a:lnTo>
                      <a:lnTo>
                        <a:pt x="1258" y="105"/>
                      </a:lnTo>
                      <a:lnTo>
                        <a:pt x="1247" y="122"/>
                      </a:lnTo>
                      <a:lnTo>
                        <a:pt x="1233" y="139"/>
                      </a:lnTo>
                      <a:lnTo>
                        <a:pt x="1219" y="155"/>
                      </a:lnTo>
                      <a:lnTo>
                        <a:pt x="1204" y="169"/>
                      </a:lnTo>
                      <a:lnTo>
                        <a:pt x="1187" y="181"/>
                      </a:lnTo>
                      <a:lnTo>
                        <a:pt x="1169" y="192"/>
                      </a:lnTo>
                      <a:lnTo>
                        <a:pt x="1150" y="201"/>
                      </a:lnTo>
                      <a:lnTo>
                        <a:pt x="1129" y="209"/>
                      </a:lnTo>
                      <a:lnTo>
                        <a:pt x="1108" y="214"/>
                      </a:lnTo>
                      <a:lnTo>
                        <a:pt x="1087" y="218"/>
                      </a:lnTo>
                      <a:lnTo>
                        <a:pt x="1065" y="219"/>
                      </a:lnTo>
                      <a:lnTo>
                        <a:pt x="1043" y="218"/>
                      </a:lnTo>
                      <a:lnTo>
                        <a:pt x="1021" y="214"/>
                      </a:lnTo>
                      <a:lnTo>
                        <a:pt x="1000" y="209"/>
                      </a:lnTo>
                      <a:lnTo>
                        <a:pt x="979" y="201"/>
                      </a:lnTo>
                      <a:lnTo>
                        <a:pt x="960" y="192"/>
                      </a:lnTo>
                      <a:lnTo>
                        <a:pt x="942" y="181"/>
                      </a:lnTo>
                      <a:lnTo>
                        <a:pt x="925" y="169"/>
                      </a:lnTo>
                      <a:lnTo>
                        <a:pt x="910" y="155"/>
                      </a:lnTo>
                      <a:lnTo>
                        <a:pt x="896" y="139"/>
                      </a:lnTo>
                      <a:lnTo>
                        <a:pt x="883" y="122"/>
                      </a:lnTo>
                      <a:lnTo>
                        <a:pt x="872" y="105"/>
                      </a:lnTo>
                      <a:lnTo>
                        <a:pt x="863" y="85"/>
                      </a:lnTo>
                      <a:lnTo>
                        <a:pt x="855" y="65"/>
                      </a:lnTo>
                      <a:lnTo>
                        <a:pt x="850" y="43"/>
                      </a:lnTo>
                      <a:lnTo>
                        <a:pt x="846" y="23"/>
                      </a:lnTo>
                      <a:lnTo>
                        <a:pt x="845" y="0"/>
                      </a:lnTo>
                      <a:lnTo>
                        <a:pt x="816" y="0"/>
                      </a:lnTo>
                      <a:lnTo>
                        <a:pt x="789" y="0"/>
                      </a:lnTo>
                      <a:lnTo>
                        <a:pt x="764" y="0"/>
                      </a:lnTo>
                      <a:lnTo>
                        <a:pt x="741" y="0"/>
                      </a:lnTo>
                      <a:lnTo>
                        <a:pt x="719" y="0"/>
                      </a:lnTo>
                      <a:lnTo>
                        <a:pt x="699" y="0"/>
                      </a:lnTo>
                      <a:lnTo>
                        <a:pt x="681" y="0"/>
                      </a:lnTo>
                      <a:lnTo>
                        <a:pt x="663" y="0"/>
                      </a:lnTo>
                      <a:lnTo>
                        <a:pt x="646" y="0"/>
                      </a:lnTo>
                      <a:lnTo>
                        <a:pt x="629" y="0"/>
                      </a:lnTo>
                      <a:lnTo>
                        <a:pt x="613" y="0"/>
                      </a:lnTo>
                      <a:lnTo>
                        <a:pt x="597" y="0"/>
                      </a:lnTo>
                      <a:lnTo>
                        <a:pt x="581" y="0"/>
                      </a:lnTo>
                      <a:lnTo>
                        <a:pt x="566" y="0"/>
                      </a:lnTo>
                      <a:lnTo>
                        <a:pt x="549" y="0"/>
                      </a:lnTo>
                      <a:lnTo>
                        <a:pt x="532" y="0"/>
                      </a:lnTo>
                      <a:lnTo>
                        <a:pt x="513" y="0"/>
                      </a:lnTo>
                      <a:lnTo>
                        <a:pt x="494" y="0"/>
                      </a:lnTo>
                      <a:lnTo>
                        <a:pt x="474" y="0"/>
                      </a:lnTo>
                      <a:lnTo>
                        <a:pt x="452" y="0"/>
                      </a:lnTo>
                      <a:lnTo>
                        <a:pt x="429" y="0"/>
                      </a:lnTo>
                      <a:lnTo>
                        <a:pt x="403" y="0"/>
                      </a:lnTo>
                      <a:lnTo>
                        <a:pt x="376" y="0"/>
                      </a:lnTo>
                      <a:lnTo>
                        <a:pt x="346" y="0"/>
                      </a:lnTo>
                      <a:lnTo>
                        <a:pt x="313" y="0"/>
                      </a:lnTo>
                      <a:lnTo>
                        <a:pt x="278" y="0"/>
                      </a:lnTo>
                      <a:lnTo>
                        <a:pt x="241" y="0"/>
                      </a:lnTo>
                      <a:lnTo>
                        <a:pt x="199" y="0"/>
                      </a:lnTo>
                      <a:lnTo>
                        <a:pt x="155" y="0"/>
                      </a:lnTo>
                      <a:lnTo>
                        <a:pt x="107" y="0"/>
                      </a:lnTo>
                      <a:lnTo>
                        <a:pt x="5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8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8" name="Freeform 2397">
                  <a:extLst>
                    <a:ext uri="{FF2B5EF4-FFF2-40B4-BE49-F238E27FC236}">
                      <a16:creationId xmlns:a16="http://schemas.microsoft.com/office/drawing/2014/main" id="{54CE837D-86A5-4C17-84D8-906AB823D9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10" y="2803"/>
                  <a:ext cx="703" cy="351"/>
                </a:xfrm>
                <a:custGeom>
                  <a:avLst/>
                  <a:gdLst>
                    <a:gd name="T0" fmla="*/ 0 w 2110"/>
                    <a:gd name="T1" fmla="*/ 0 h 1054"/>
                    <a:gd name="T2" fmla="*/ 0 w 2110"/>
                    <a:gd name="T3" fmla="*/ 0 h 1054"/>
                    <a:gd name="T4" fmla="*/ 0 w 2110"/>
                    <a:gd name="T5" fmla="*/ 0 h 1054"/>
                    <a:gd name="T6" fmla="*/ 0 w 2110"/>
                    <a:gd name="T7" fmla="*/ 0 h 1054"/>
                    <a:gd name="T8" fmla="*/ 0 w 2110"/>
                    <a:gd name="T9" fmla="*/ 0 h 1054"/>
                    <a:gd name="T10" fmla="*/ 0 w 2110"/>
                    <a:gd name="T11" fmla="*/ 0 h 1054"/>
                    <a:gd name="T12" fmla="*/ 0 w 2110"/>
                    <a:gd name="T13" fmla="*/ 0 h 1054"/>
                    <a:gd name="T14" fmla="*/ 0 w 2110"/>
                    <a:gd name="T15" fmla="*/ 0 h 1054"/>
                    <a:gd name="T16" fmla="*/ 0 w 2110"/>
                    <a:gd name="T17" fmla="*/ 0 h 1054"/>
                    <a:gd name="T18" fmla="*/ 0 w 2110"/>
                    <a:gd name="T19" fmla="*/ 0 h 1054"/>
                    <a:gd name="T20" fmla="*/ 0 w 2110"/>
                    <a:gd name="T21" fmla="*/ 0 h 1054"/>
                    <a:gd name="T22" fmla="*/ 0 w 2110"/>
                    <a:gd name="T23" fmla="*/ 0 h 1054"/>
                    <a:gd name="T24" fmla="*/ 0 w 2110"/>
                    <a:gd name="T25" fmla="*/ 0 h 1054"/>
                    <a:gd name="T26" fmla="*/ 0 w 2110"/>
                    <a:gd name="T27" fmla="*/ 0 h 1054"/>
                    <a:gd name="T28" fmla="*/ 0 w 2110"/>
                    <a:gd name="T29" fmla="*/ 0 h 1054"/>
                    <a:gd name="T30" fmla="*/ 0 w 2110"/>
                    <a:gd name="T31" fmla="*/ 0 h 1054"/>
                    <a:gd name="T32" fmla="*/ 0 w 2110"/>
                    <a:gd name="T33" fmla="*/ 0 h 1054"/>
                    <a:gd name="T34" fmla="*/ 0 w 2110"/>
                    <a:gd name="T35" fmla="*/ 0 h 1054"/>
                    <a:gd name="T36" fmla="*/ 0 w 2110"/>
                    <a:gd name="T37" fmla="*/ 0 h 1054"/>
                    <a:gd name="T38" fmla="*/ 0 w 2110"/>
                    <a:gd name="T39" fmla="*/ 0 h 1054"/>
                    <a:gd name="T40" fmla="*/ 0 w 2110"/>
                    <a:gd name="T41" fmla="*/ 0 h 1054"/>
                    <a:gd name="T42" fmla="*/ 0 w 2110"/>
                    <a:gd name="T43" fmla="*/ 0 h 1054"/>
                    <a:gd name="T44" fmla="*/ 0 w 2110"/>
                    <a:gd name="T45" fmla="*/ 0 h 1054"/>
                    <a:gd name="T46" fmla="*/ 0 w 2110"/>
                    <a:gd name="T47" fmla="*/ 0 h 1054"/>
                    <a:gd name="T48" fmla="*/ 0 w 2110"/>
                    <a:gd name="T49" fmla="*/ 0 h 1054"/>
                    <a:gd name="T50" fmla="*/ 0 w 2110"/>
                    <a:gd name="T51" fmla="*/ 0 h 1054"/>
                    <a:gd name="T52" fmla="*/ 0 w 2110"/>
                    <a:gd name="T53" fmla="*/ 0 h 1054"/>
                    <a:gd name="T54" fmla="*/ 0 w 2110"/>
                    <a:gd name="T55" fmla="*/ 0 h 1054"/>
                    <a:gd name="T56" fmla="*/ 0 w 2110"/>
                    <a:gd name="T57" fmla="*/ 0 h 1054"/>
                    <a:gd name="T58" fmla="*/ 0 w 2110"/>
                    <a:gd name="T59" fmla="*/ 0 h 1054"/>
                    <a:gd name="T60" fmla="*/ 0 w 2110"/>
                    <a:gd name="T61" fmla="*/ 0 h 1054"/>
                    <a:gd name="T62" fmla="*/ 0 w 2110"/>
                    <a:gd name="T63" fmla="*/ 0 h 1054"/>
                    <a:gd name="T64" fmla="*/ 0 w 2110"/>
                    <a:gd name="T65" fmla="*/ 0 h 1054"/>
                    <a:gd name="T66" fmla="*/ 0 w 2110"/>
                    <a:gd name="T67" fmla="*/ 0 h 1054"/>
                    <a:gd name="T68" fmla="*/ 0 w 2110"/>
                    <a:gd name="T69" fmla="*/ 0 h 1054"/>
                    <a:gd name="T70" fmla="*/ 0 w 2110"/>
                    <a:gd name="T71" fmla="*/ 0 h 1054"/>
                    <a:gd name="T72" fmla="*/ 0 w 2110"/>
                    <a:gd name="T73" fmla="*/ 0 h 1054"/>
                    <a:gd name="T74" fmla="*/ 0 w 2110"/>
                    <a:gd name="T75" fmla="*/ 0 h 1054"/>
                    <a:gd name="T76" fmla="*/ 0 w 2110"/>
                    <a:gd name="T77" fmla="*/ 0 h 1054"/>
                    <a:gd name="T78" fmla="*/ 0 w 2110"/>
                    <a:gd name="T79" fmla="*/ 0 h 1054"/>
                    <a:gd name="T80" fmla="*/ 0 w 2110"/>
                    <a:gd name="T81" fmla="*/ 0 h 1054"/>
                    <a:gd name="T82" fmla="*/ 0 w 2110"/>
                    <a:gd name="T83" fmla="*/ 0 h 1054"/>
                    <a:gd name="T84" fmla="*/ 0 w 2110"/>
                    <a:gd name="T85" fmla="*/ 0 h 1054"/>
                    <a:gd name="T86" fmla="*/ 0 w 2110"/>
                    <a:gd name="T87" fmla="*/ 0 h 1054"/>
                    <a:gd name="T88" fmla="*/ 0 w 2110"/>
                    <a:gd name="T89" fmla="*/ 0 h 1054"/>
                    <a:gd name="T90" fmla="*/ 0 w 2110"/>
                    <a:gd name="T91" fmla="*/ 0 h 1054"/>
                    <a:gd name="T92" fmla="*/ 0 w 2110"/>
                    <a:gd name="T93" fmla="*/ 0 h 1054"/>
                    <a:gd name="T94" fmla="*/ 0 w 2110"/>
                    <a:gd name="T95" fmla="*/ 0 h 1054"/>
                    <a:gd name="T96" fmla="*/ 0 w 2110"/>
                    <a:gd name="T97" fmla="*/ 0 h 1054"/>
                    <a:gd name="T98" fmla="*/ 0 w 2110"/>
                    <a:gd name="T99" fmla="*/ 0 h 1054"/>
                    <a:gd name="T100" fmla="*/ 0 w 2110"/>
                    <a:gd name="T101" fmla="*/ 0 h 1054"/>
                    <a:gd name="T102" fmla="*/ 0 w 2110"/>
                    <a:gd name="T103" fmla="*/ 0 h 1054"/>
                    <a:gd name="T104" fmla="*/ 0 w 2110"/>
                    <a:gd name="T105" fmla="*/ 0 h 1054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2110"/>
                    <a:gd name="T160" fmla="*/ 0 h 1054"/>
                    <a:gd name="T161" fmla="*/ 2110 w 2110"/>
                    <a:gd name="T162" fmla="*/ 1054 h 1054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2110" h="1054">
                      <a:moveTo>
                        <a:pt x="0" y="0"/>
                      </a:moveTo>
                      <a:lnTo>
                        <a:pt x="1" y="53"/>
                      </a:lnTo>
                      <a:lnTo>
                        <a:pt x="5" y="107"/>
                      </a:lnTo>
                      <a:lnTo>
                        <a:pt x="12" y="160"/>
                      </a:lnTo>
                      <a:lnTo>
                        <a:pt x="22" y="212"/>
                      </a:lnTo>
                      <a:lnTo>
                        <a:pt x="33" y="263"/>
                      </a:lnTo>
                      <a:lnTo>
                        <a:pt x="47" y="313"/>
                      </a:lnTo>
                      <a:lnTo>
                        <a:pt x="64" y="361"/>
                      </a:lnTo>
                      <a:lnTo>
                        <a:pt x="83" y="409"/>
                      </a:lnTo>
                      <a:lnTo>
                        <a:pt x="104" y="456"/>
                      </a:lnTo>
                      <a:lnTo>
                        <a:pt x="128" y="501"/>
                      </a:lnTo>
                      <a:lnTo>
                        <a:pt x="153" y="545"/>
                      </a:lnTo>
                      <a:lnTo>
                        <a:pt x="181" y="588"/>
                      </a:lnTo>
                      <a:lnTo>
                        <a:pt x="210" y="630"/>
                      </a:lnTo>
                      <a:lnTo>
                        <a:pt x="241" y="669"/>
                      </a:lnTo>
                      <a:lnTo>
                        <a:pt x="275" y="707"/>
                      </a:lnTo>
                      <a:lnTo>
                        <a:pt x="310" y="745"/>
                      </a:lnTo>
                      <a:lnTo>
                        <a:pt x="346" y="780"/>
                      </a:lnTo>
                      <a:lnTo>
                        <a:pt x="385" y="813"/>
                      </a:lnTo>
                      <a:lnTo>
                        <a:pt x="424" y="844"/>
                      </a:lnTo>
                      <a:lnTo>
                        <a:pt x="466" y="873"/>
                      </a:lnTo>
                      <a:lnTo>
                        <a:pt x="508" y="900"/>
                      </a:lnTo>
                      <a:lnTo>
                        <a:pt x="552" y="926"/>
                      </a:lnTo>
                      <a:lnTo>
                        <a:pt x="598" y="949"/>
                      </a:lnTo>
                      <a:lnTo>
                        <a:pt x="646" y="970"/>
                      </a:lnTo>
                      <a:lnTo>
                        <a:pt x="693" y="989"/>
                      </a:lnTo>
                      <a:lnTo>
                        <a:pt x="742" y="1006"/>
                      </a:lnTo>
                      <a:lnTo>
                        <a:pt x="791" y="1021"/>
                      </a:lnTo>
                      <a:lnTo>
                        <a:pt x="843" y="1032"/>
                      </a:lnTo>
                      <a:lnTo>
                        <a:pt x="894" y="1042"/>
                      </a:lnTo>
                      <a:lnTo>
                        <a:pt x="947" y="1048"/>
                      </a:lnTo>
                      <a:lnTo>
                        <a:pt x="1001" y="1052"/>
                      </a:lnTo>
                      <a:lnTo>
                        <a:pt x="1055" y="1054"/>
                      </a:lnTo>
                      <a:lnTo>
                        <a:pt x="1108" y="1052"/>
                      </a:lnTo>
                      <a:lnTo>
                        <a:pt x="1162" y="1048"/>
                      </a:lnTo>
                      <a:lnTo>
                        <a:pt x="1215" y="1042"/>
                      </a:lnTo>
                      <a:lnTo>
                        <a:pt x="1266" y="1032"/>
                      </a:lnTo>
                      <a:lnTo>
                        <a:pt x="1318" y="1021"/>
                      </a:lnTo>
                      <a:lnTo>
                        <a:pt x="1367" y="1006"/>
                      </a:lnTo>
                      <a:lnTo>
                        <a:pt x="1416" y="989"/>
                      </a:lnTo>
                      <a:lnTo>
                        <a:pt x="1464" y="970"/>
                      </a:lnTo>
                      <a:lnTo>
                        <a:pt x="1511" y="949"/>
                      </a:lnTo>
                      <a:lnTo>
                        <a:pt x="1557" y="926"/>
                      </a:lnTo>
                      <a:lnTo>
                        <a:pt x="1601" y="900"/>
                      </a:lnTo>
                      <a:lnTo>
                        <a:pt x="1643" y="873"/>
                      </a:lnTo>
                      <a:lnTo>
                        <a:pt x="1685" y="844"/>
                      </a:lnTo>
                      <a:lnTo>
                        <a:pt x="1725" y="813"/>
                      </a:lnTo>
                      <a:lnTo>
                        <a:pt x="1763" y="780"/>
                      </a:lnTo>
                      <a:lnTo>
                        <a:pt x="1799" y="745"/>
                      </a:lnTo>
                      <a:lnTo>
                        <a:pt x="1834" y="707"/>
                      </a:lnTo>
                      <a:lnTo>
                        <a:pt x="1868" y="669"/>
                      </a:lnTo>
                      <a:lnTo>
                        <a:pt x="1899" y="630"/>
                      </a:lnTo>
                      <a:lnTo>
                        <a:pt x="1929" y="588"/>
                      </a:lnTo>
                      <a:lnTo>
                        <a:pt x="1956" y="545"/>
                      </a:lnTo>
                      <a:lnTo>
                        <a:pt x="1981" y="501"/>
                      </a:lnTo>
                      <a:lnTo>
                        <a:pt x="2005" y="456"/>
                      </a:lnTo>
                      <a:lnTo>
                        <a:pt x="2026" y="409"/>
                      </a:lnTo>
                      <a:lnTo>
                        <a:pt x="2045" y="361"/>
                      </a:lnTo>
                      <a:lnTo>
                        <a:pt x="2062" y="313"/>
                      </a:lnTo>
                      <a:lnTo>
                        <a:pt x="2077" y="263"/>
                      </a:lnTo>
                      <a:lnTo>
                        <a:pt x="2088" y="212"/>
                      </a:lnTo>
                      <a:lnTo>
                        <a:pt x="2097" y="160"/>
                      </a:lnTo>
                      <a:lnTo>
                        <a:pt x="2104" y="107"/>
                      </a:lnTo>
                      <a:lnTo>
                        <a:pt x="2108" y="53"/>
                      </a:lnTo>
                      <a:lnTo>
                        <a:pt x="2110" y="0"/>
                      </a:lnTo>
                      <a:lnTo>
                        <a:pt x="2080" y="0"/>
                      </a:lnTo>
                      <a:lnTo>
                        <a:pt x="2051" y="0"/>
                      </a:lnTo>
                      <a:lnTo>
                        <a:pt x="2026" y="0"/>
                      </a:lnTo>
                      <a:lnTo>
                        <a:pt x="2002" y="0"/>
                      </a:lnTo>
                      <a:lnTo>
                        <a:pt x="1980" y="0"/>
                      </a:lnTo>
                      <a:lnTo>
                        <a:pt x="1959" y="0"/>
                      </a:lnTo>
                      <a:lnTo>
                        <a:pt x="1940" y="0"/>
                      </a:lnTo>
                      <a:lnTo>
                        <a:pt x="1921" y="0"/>
                      </a:lnTo>
                      <a:lnTo>
                        <a:pt x="1904" y="0"/>
                      </a:lnTo>
                      <a:lnTo>
                        <a:pt x="1887" y="0"/>
                      </a:lnTo>
                      <a:lnTo>
                        <a:pt x="1870" y="0"/>
                      </a:lnTo>
                      <a:lnTo>
                        <a:pt x="1855" y="0"/>
                      </a:lnTo>
                      <a:lnTo>
                        <a:pt x="1839" y="0"/>
                      </a:lnTo>
                      <a:lnTo>
                        <a:pt x="1822" y="0"/>
                      </a:lnTo>
                      <a:lnTo>
                        <a:pt x="1806" y="0"/>
                      </a:lnTo>
                      <a:lnTo>
                        <a:pt x="1789" y="0"/>
                      </a:lnTo>
                      <a:lnTo>
                        <a:pt x="1772" y="0"/>
                      </a:lnTo>
                      <a:lnTo>
                        <a:pt x="1753" y="0"/>
                      </a:lnTo>
                      <a:lnTo>
                        <a:pt x="1732" y="0"/>
                      </a:lnTo>
                      <a:lnTo>
                        <a:pt x="1711" y="0"/>
                      </a:lnTo>
                      <a:lnTo>
                        <a:pt x="1688" y="0"/>
                      </a:lnTo>
                      <a:lnTo>
                        <a:pt x="1663" y="0"/>
                      </a:lnTo>
                      <a:lnTo>
                        <a:pt x="1637" y="0"/>
                      </a:lnTo>
                      <a:lnTo>
                        <a:pt x="1608" y="0"/>
                      </a:lnTo>
                      <a:lnTo>
                        <a:pt x="1577" y="0"/>
                      </a:lnTo>
                      <a:lnTo>
                        <a:pt x="1543" y="0"/>
                      </a:lnTo>
                      <a:lnTo>
                        <a:pt x="1506" y="0"/>
                      </a:lnTo>
                      <a:lnTo>
                        <a:pt x="1467" y="0"/>
                      </a:lnTo>
                      <a:lnTo>
                        <a:pt x="1424" y="0"/>
                      </a:lnTo>
                      <a:lnTo>
                        <a:pt x="1378" y="0"/>
                      </a:lnTo>
                      <a:lnTo>
                        <a:pt x="1328" y="0"/>
                      </a:lnTo>
                      <a:lnTo>
                        <a:pt x="1274" y="0"/>
                      </a:lnTo>
                      <a:lnTo>
                        <a:pt x="1273" y="23"/>
                      </a:lnTo>
                      <a:lnTo>
                        <a:pt x="1270" y="43"/>
                      </a:lnTo>
                      <a:lnTo>
                        <a:pt x="1264" y="65"/>
                      </a:lnTo>
                      <a:lnTo>
                        <a:pt x="1256" y="85"/>
                      </a:lnTo>
                      <a:lnTo>
                        <a:pt x="1248" y="105"/>
                      </a:lnTo>
                      <a:lnTo>
                        <a:pt x="1237" y="122"/>
                      </a:lnTo>
                      <a:lnTo>
                        <a:pt x="1223" y="139"/>
                      </a:lnTo>
                      <a:lnTo>
                        <a:pt x="1209" y="155"/>
                      </a:lnTo>
                      <a:lnTo>
                        <a:pt x="1194" y="169"/>
                      </a:lnTo>
                      <a:lnTo>
                        <a:pt x="1177" y="181"/>
                      </a:lnTo>
                      <a:lnTo>
                        <a:pt x="1159" y="192"/>
                      </a:lnTo>
                      <a:lnTo>
                        <a:pt x="1140" y="201"/>
                      </a:lnTo>
                      <a:lnTo>
                        <a:pt x="1119" y="209"/>
                      </a:lnTo>
                      <a:lnTo>
                        <a:pt x="1098" y="214"/>
                      </a:lnTo>
                      <a:lnTo>
                        <a:pt x="1077" y="218"/>
                      </a:lnTo>
                      <a:lnTo>
                        <a:pt x="1055" y="219"/>
                      </a:lnTo>
                      <a:lnTo>
                        <a:pt x="1033" y="218"/>
                      </a:lnTo>
                      <a:lnTo>
                        <a:pt x="1011" y="214"/>
                      </a:lnTo>
                      <a:lnTo>
                        <a:pt x="990" y="209"/>
                      </a:lnTo>
                      <a:lnTo>
                        <a:pt x="969" y="201"/>
                      </a:lnTo>
                      <a:lnTo>
                        <a:pt x="950" y="192"/>
                      </a:lnTo>
                      <a:lnTo>
                        <a:pt x="932" y="181"/>
                      </a:lnTo>
                      <a:lnTo>
                        <a:pt x="915" y="169"/>
                      </a:lnTo>
                      <a:lnTo>
                        <a:pt x="900" y="155"/>
                      </a:lnTo>
                      <a:lnTo>
                        <a:pt x="886" y="139"/>
                      </a:lnTo>
                      <a:lnTo>
                        <a:pt x="873" y="122"/>
                      </a:lnTo>
                      <a:lnTo>
                        <a:pt x="862" y="105"/>
                      </a:lnTo>
                      <a:lnTo>
                        <a:pt x="853" y="85"/>
                      </a:lnTo>
                      <a:lnTo>
                        <a:pt x="845" y="65"/>
                      </a:lnTo>
                      <a:lnTo>
                        <a:pt x="840" y="43"/>
                      </a:lnTo>
                      <a:lnTo>
                        <a:pt x="836" y="23"/>
                      </a:lnTo>
                      <a:lnTo>
                        <a:pt x="835" y="0"/>
                      </a:lnTo>
                      <a:lnTo>
                        <a:pt x="806" y="0"/>
                      </a:lnTo>
                      <a:lnTo>
                        <a:pt x="777" y="0"/>
                      </a:lnTo>
                      <a:lnTo>
                        <a:pt x="752" y="0"/>
                      </a:lnTo>
                      <a:lnTo>
                        <a:pt x="728" y="0"/>
                      </a:lnTo>
                      <a:lnTo>
                        <a:pt x="706" y="0"/>
                      </a:lnTo>
                      <a:lnTo>
                        <a:pt x="685" y="0"/>
                      </a:lnTo>
                      <a:lnTo>
                        <a:pt x="665" y="0"/>
                      </a:lnTo>
                      <a:lnTo>
                        <a:pt x="647" y="0"/>
                      </a:lnTo>
                      <a:lnTo>
                        <a:pt x="630" y="0"/>
                      </a:lnTo>
                      <a:lnTo>
                        <a:pt x="613" y="0"/>
                      </a:lnTo>
                      <a:lnTo>
                        <a:pt x="596" y="0"/>
                      </a:lnTo>
                      <a:lnTo>
                        <a:pt x="581" y="0"/>
                      </a:lnTo>
                      <a:lnTo>
                        <a:pt x="564" y="0"/>
                      </a:lnTo>
                      <a:lnTo>
                        <a:pt x="548" y="0"/>
                      </a:lnTo>
                      <a:lnTo>
                        <a:pt x="531" y="0"/>
                      </a:lnTo>
                      <a:lnTo>
                        <a:pt x="515" y="0"/>
                      </a:lnTo>
                      <a:lnTo>
                        <a:pt x="498" y="0"/>
                      </a:lnTo>
                      <a:lnTo>
                        <a:pt x="479" y="0"/>
                      </a:lnTo>
                      <a:lnTo>
                        <a:pt x="458" y="0"/>
                      </a:lnTo>
                      <a:lnTo>
                        <a:pt x="437" y="0"/>
                      </a:lnTo>
                      <a:lnTo>
                        <a:pt x="414" y="0"/>
                      </a:lnTo>
                      <a:lnTo>
                        <a:pt x="389" y="0"/>
                      </a:lnTo>
                      <a:lnTo>
                        <a:pt x="363" y="0"/>
                      </a:lnTo>
                      <a:lnTo>
                        <a:pt x="334" y="0"/>
                      </a:lnTo>
                      <a:lnTo>
                        <a:pt x="302" y="0"/>
                      </a:lnTo>
                      <a:lnTo>
                        <a:pt x="268" y="0"/>
                      </a:lnTo>
                      <a:lnTo>
                        <a:pt x="232" y="0"/>
                      </a:lnTo>
                      <a:lnTo>
                        <a:pt x="193" y="0"/>
                      </a:lnTo>
                      <a:lnTo>
                        <a:pt x="150" y="0"/>
                      </a:lnTo>
                      <a:lnTo>
                        <a:pt x="104" y="0"/>
                      </a:lnTo>
                      <a:lnTo>
                        <a:pt x="5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D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9" name="Freeform 2398">
                  <a:extLst>
                    <a:ext uri="{FF2B5EF4-FFF2-40B4-BE49-F238E27FC236}">
                      <a16:creationId xmlns:a16="http://schemas.microsoft.com/office/drawing/2014/main" id="{BB98C02D-A387-4B05-B9BC-5E693231DC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13" y="2803"/>
                  <a:ext cx="696" cy="347"/>
                </a:xfrm>
                <a:custGeom>
                  <a:avLst/>
                  <a:gdLst>
                    <a:gd name="T0" fmla="*/ 0 w 2088"/>
                    <a:gd name="T1" fmla="*/ 0 h 1043"/>
                    <a:gd name="T2" fmla="*/ 0 w 2088"/>
                    <a:gd name="T3" fmla="*/ 0 h 1043"/>
                    <a:gd name="T4" fmla="*/ 0 w 2088"/>
                    <a:gd name="T5" fmla="*/ 0 h 1043"/>
                    <a:gd name="T6" fmla="*/ 0 w 2088"/>
                    <a:gd name="T7" fmla="*/ 0 h 1043"/>
                    <a:gd name="T8" fmla="*/ 0 w 2088"/>
                    <a:gd name="T9" fmla="*/ 0 h 1043"/>
                    <a:gd name="T10" fmla="*/ 0 w 2088"/>
                    <a:gd name="T11" fmla="*/ 0 h 1043"/>
                    <a:gd name="T12" fmla="*/ 0 w 2088"/>
                    <a:gd name="T13" fmla="*/ 0 h 1043"/>
                    <a:gd name="T14" fmla="*/ 0 w 2088"/>
                    <a:gd name="T15" fmla="*/ 0 h 1043"/>
                    <a:gd name="T16" fmla="*/ 0 w 2088"/>
                    <a:gd name="T17" fmla="*/ 0 h 1043"/>
                    <a:gd name="T18" fmla="*/ 0 w 2088"/>
                    <a:gd name="T19" fmla="*/ 0 h 1043"/>
                    <a:gd name="T20" fmla="*/ 0 w 2088"/>
                    <a:gd name="T21" fmla="*/ 0 h 1043"/>
                    <a:gd name="T22" fmla="*/ 0 w 2088"/>
                    <a:gd name="T23" fmla="*/ 0 h 1043"/>
                    <a:gd name="T24" fmla="*/ 0 w 2088"/>
                    <a:gd name="T25" fmla="*/ 0 h 1043"/>
                    <a:gd name="T26" fmla="*/ 0 w 2088"/>
                    <a:gd name="T27" fmla="*/ 0 h 1043"/>
                    <a:gd name="T28" fmla="*/ 0 w 2088"/>
                    <a:gd name="T29" fmla="*/ 0 h 1043"/>
                    <a:gd name="T30" fmla="*/ 0 w 2088"/>
                    <a:gd name="T31" fmla="*/ 0 h 1043"/>
                    <a:gd name="T32" fmla="*/ 0 w 2088"/>
                    <a:gd name="T33" fmla="*/ 0 h 1043"/>
                    <a:gd name="T34" fmla="*/ 0 w 2088"/>
                    <a:gd name="T35" fmla="*/ 0 h 1043"/>
                    <a:gd name="T36" fmla="*/ 0 w 2088"/>
                    <a:gd name="T37" fmla="*/ 0 h 1043"/>
                    <a:gd name="T38" fmla="*/ 0 w 2088"/>
                    <a:gd name="T39" fmla="*/ 0 h 1043"/>
                    <a:gd name="T40" fmla="*/ 0 w 2088"/>
                    <a:gd name="T41" fmla="*/ 0 h 1043"/>
                    <a:gd name="T42" fmla="*/ 0 w 2088"/>
                    <a:gd name="T43" fmla="*/ 0 h 1043"/>
                    <a:gd name="T44" fmla="*/ 0 w 2088"/>
                    <a:gd name="T45" fmla="*/ 0 h 1043"/>
                    <a:gd name="T46" fmla="*/ 0 w 2088"/>
                    <a:gd name="T47" fmla="*/ 0 h 1043"/>
                    <a:gd name="T48" fmla="*/ 0 w 2088"/>
                    <a:gd name="T49" fmla="*/ 0 h 1043"/>
                    <a:gd name="T50" fmla="*/ 0 w 2088"/>
                    <a:gd name="T51" fmla="*/ 0 h 1043"/>
                    <a:gd name="T52" fmla="*/ 0 w 2088"/>
                    <a:gd name="T53" fmla="*/ 0 h 1043"/>
                    <a:gd name="T54" fmla="*/ 0 w 2088"/>
                    <a:gd name="T55" fmla="*/ 0 h 1043"/>
                    <a:gd name="T56" fmla="*/ 0 w 2088"/>
                    <a:gd name="T57" fmla="*/ 0 h 1043"/>
                    <a:gd name="T58" fmla="*/ 0 w 2088"/>
                    <a:gd name="T59" fmla="*/ 0 h 1043"/>
                    <a:gd name="T60" fmla="*/ 0 w 2088"/>
                    <a:gd name="T61" fmla="*/ 0 h 1043"/>
                    <a:gd name="T62" fmla="*/ 0 w 2088"/>
                    <a:gd name="T63" fmla="*/ 0 h 1043"/>
                    <a:gd name="T64" fmla="*/ 0 w 2088"/>
                    <a:gd name="T65" fmla="*/ 0 h 1043"/>
                    <a:gd name="T66" fmla="*/ 0 w 2088"/>
                    <a:gd name="T67" fmla="*/ 0 h 1043"/>
                    <a:gd name="T68" fmla="*/ 0 w 2088"/>
                    <a:gd name="T69" fmla="*/ 0 h 1043"/>
                    <a:gd name="T70" fmla="*/ 0 w 2088"/>
                    <a:gd name="T71" fmla="*/ 0 h 1043"/>
                    <a:gd name="T72" fmla="*/ 0 w 2088"/>
                    <a:gd name="T73" fmla="*/ 0 h 1043"/>
                    <a:gd name="T74" fmla="*/ 0 w 2088"/>
                    <a:gd name="T75" fmla="*/ 0 h 1043"/>
                    <a:gd name="T76" fmla="*/ 0 w 2088"/>
                    <a:gd name="T77" fmla="*/ 0 h 1043"/>
                    <a:gd name="T78" fmla="*/ 0 w 2088"/>
                    <a:gd name="T79" fmla="*/ 0 h 1043"/>
                    <a:gd name="T80" fmla="*/ 0 w 2088"/>
                    <a:gd name="T81" fmla="*/ 0 h 1043"/>
                    <a:gd name="T82" fmla="*/ 0 w 2088"/>
                    <a:gd name="T83" fmla="*/ 0 h 1043"/>
                    <a:gd name="T84" fmla="*/ 0 w 2088"/>
                    <a:gd name="T85" fmla="*/ 0 h 1043"/>
                    <a:gd name="T86" fmla="*/ 0 w 2088"/>
                    <a:gd name="T87" fmla="*/ 0 h 1043"/>
                    <a:gd name="T88" fmla="*/ 0 w 2088"/>
                    <a:gd name="T89" fmla="*/ 0 h 1043"/>
                    <a:gd name="T90" fmla="*/ 0 w 2088"/>
                    <a:gd name="T91" fmla="*/ 0 h 1043"/>
                    <a:gd name="T92" fmla="*/ 0 w 2088"/>
                    <a:gd name="T93" fmla="*/ 0 h 1043"/>
                    <a:gd name="T94" fmla="*/ 0 w 2088"/>
                    <a:gd name="T95" fmla="*/ 0 h 1043"/>
                    <a:gd name="T96" fmla="*/ 0 w 2088"/>
                    <a:gd name="T97" fmla="*/ 0 h 1043"/>
                    <a:gd name="T98" fmla="*/ 0 w 2088"/>
                    <a:gd name="T99" fmla="*/ 0 h 1043"/>
                    <a:gd name="T100" fmla="*/ 0 w 2088"/>
                    <a:gd name="T101" fmla="*/ 0 h 1043"/>
                    <a:gd name="T102" fmla="*/ 0 w 2088"/>
                    <a:gd name="T103" fmla="*/ 0 h 1043"/>
                    <a:gd name="T104" fmla="*/ 0 w 2088"/>
                    <a:gd name="T105" fmla="*/ 0 h 1043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2088"/>
                    <a:gd name="T160" fmla="*/ 0 h 1043"/>
                    <a:gd name="T161" fmla="*/ 2088 w 2088"/>
                    <a:gd name="T162" fmla="*/ 1043 h 1043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2088" h="1043">
                      <a:moveTo>
                        <a:pt x="0" y="0"/>
                      </a:moveTo>
                      <a:lnTo>
                        <a:pt x="1" y="53"/>
                      </a:lnTo>
                      <a:lnTo>
                        <a:pt x="5" y="106"/>
                      </a:lnTo>
                      <a:lnTo>
                        <a:pt x="12" y="158"/>
                      </a:lnTo>
                      <a:lnTo>
                        <a:pt x="20" y="210"/>
                      </a:lnTo>
                      <a:lnTo>
                        <a:pt x="33" y="260"/>
                      </a:lnTo>
                      <a:lnTo>
                        <a:pt x="47" y="310"/>
                      </a:lnTo>
                      <a:lnTo>
                        <a:pt x="63" y="358"/>
                      </a:lnTo>
                      <a:lnTo>
                        <a:pt x="82" y="405"/>
                      </a:lnTo>
                      <a:lnTo>
                        <a:pt x="103" y="451"/>
                      </a:lnTo>
                      <a:lnTo>
                        <a:pt x="126" y="496"/>
                      </a:lnTo>
                      <a:lnTo>
                        <a:pt x="151" y="540"/>
                      </a:lnTo>
                      <a:lnTo>
                        <a:pt x="178" y="582"/>
                      </a:lnTo>
                      <a:lnTo>
                        <a:pt x="208" y="623"/>
                      </a:lnTo>
                      <a:lnTo>
                        <a:pt x="239" y="662"/>
                      </a:lnTo>
                      <a:lnTo>
                        <a:pt x="272" y="701"/>
                      </a:lnTo>
                      <a:lnTo>
                        <a:pt x="307" y="737"/>
                      </a:lnTo>
                      <a:lnTo>
                        <a:pt x="343" y="771"/>
                      </a:lnTo>
                      <a:lnTo>
                        <a:pt x="380" y="804"/>
                      </a:lnTo>
                      <a:lnTo>
                        <a:pt x="420" y="836"/>
                      </a:lnTo>
                      <a:lnTo>
                        <a:pt x="461" y="864"/>
                      </a:lnTo>
                      <a:lnTo>
                        <a:pt x="503" y="891"/>
                      </a:lnTo>
                      <a:lnTo>
                        <a:pt x="547" y="917"/>
                      </a:lnTo>
                      <a:lnTo>
                        <a:pt x="592" y="940"/>
                      </a:lnTo>
                      <a:lnTo>
                        <a:pt x="638" y="960"/>
                      </a:lnTo>
                      <a:lnTo>
                        <a:pt x="685" y="979"/>
                      </a:lnTo>
                      <a:lnTo>
                        <a:pt x="734" y="996"/>
                      </a:lnTo>
                      <a:lnTo>
                        <a:pt x="784" y="1010"/>
                      </a:lnTo>
                      <a:lnTo>
                        <a:pt x="834" y="1022"/>
                      </a:lnTo>
                      <a:lnTo>
                        <a:pt x="885" y="1031"/>
                      </a:lnTo>
                      <a:lnTo>
                        <a:pt x="937" y="1037"/>
                      </a:lnTo>
                      <a:lnTo>
                        <a:pt x="990" y="1042"/>
                      </a:lnTo>
                      <a:lnTo>
                        <a:pt x="1044" y="1043"/>
                      </a:lnTo>
                      <a:lnTo>
                        <a:pt x="1097" y="1042"/>
                      </a:lnTo>
                      <a:lnTo>
                        <a:pt x="1150" y="1037"/>
                      </a:lnTo>
                      <a:lnTo>
                        <a:pt x="1203" y="1031"/>
                      </a:lnTo>
                      <a:lnTo>
                        <a:pt x="1253" y="1022"/>
                      </a:lnTo>
                      <a:lnTo>
                        <a:pt x="1303" y="1010"/>
                      </a:lnTo>
                      <a:lnTo>
                        <a:pt x="1353" y="996"/>
                      </a:lnTo>
                      <a:lnTo>
                        <a:pt x="1402" y="979"/>
                      </a:lnTo>
                      <a:lnTo>
                        <a:pt x="1449" y="960"/>
                      </a:lnTo>
                      <a:lnTo>
                        <a:pt x="1495" y="940"/>
                      </a:lnTo>
                      <a:lnTo>
                        <a:pt x="1540" y="917"/>
                      </a:lnTo>
                      <a:lnTo>
                        <a:pt x="1584" y="891"/>
                      </a:lnTo>
                      <a:lnTo>
                        <a:pt x="1626" y="864"/>
                      </a:lnTo>
                      <a:lnTo>
                        <a:pt x="1668" y="836"/>
                      </a:lnTo>
                      <a:lnTo>
                        <a:pt x="1707" y="804"/>
                      </a:lnTo>
                      <a:lnTo>
                        <a:pt x="1744" y="771"/>
                      </a:lnTo>
                      <a:lnTo>
                        <a:pt x="1782" y="737"/>
                      </a:lnTo>
                      <a:lnTo>
                        <a:pt x="1816" y="701"/>
                      </a:lnTo>
                      <a:lnTo>
                        <a:pt x="1848" y="662"/>
                      </a:lnTo>
                      <a:lnTo>
                        <a:pt x="1879" y="623"/>
                      </a:lnTo>
                      <a:lnTo>
                        <a:pt x="1909" y="582"/>
                      </a:lnTo>
                      <a:lnTo>
                        <a:pt x="1936" y="540"/>
                      </a:lnTo>
                      <a:lnTo>
                        <a:pt x="1961" y="496"/>
                      </a:lnTo>
                      <a:lnTo>
                        <a:pt x="1984" y="451"/>
                      </a:lnTo>
                      <a:lnTo>
                        <a:pt x="2005" y="405"/>
                      </a:lnTo>
                      <a:lnTo>
                        <a:pt x="2024" y="358"/>
                      </a:lnTo>
                      <a:lnTo>
                        <a:pt x="2040" y="310"/>
                      </a:lnTo>
                      <a:lnTo>
                        <a:pt x="2055" y="260"/>
                      </a:lnTo>
                      <a:lnTo>
                        <a:pt x="2067" y="210"/>
                      </a:lnTo>
                      <a:lnTo>
                        <a:pt x="2075" y="158"/>
                      </a:lnTo>
                      <a:lnTo>
                        <a:pt x="2082" y="106"/>
                      </a:lnTo>
                      <a:lnTo>
                        <a:pt x="2086" y="53"/>
                      </a:lnTo>
                      <a:lnTo>
                        <a:pt x="2088" y="0"/>
                      </a:lnTo>
                      <a:lnTo>
                        <a:pt x="2057" y="0"/>
                      </a:lnTo>
                      <a:lnTo>
                        <a:pt x="2028" y="0"/>
                      </a:lnTo>
                      <a:lnTo>
                        <a:pt x="2001" y="0"/>
                      </a:lnTo>
                      <a:lnTo>
                        <a:pt x="1977" y="0"/>
                      </a:lnTo>
                      <a:lnTo>
                        <a:pt x="1954" y="0"/>
                      </a:lnTo>
                      <a:lnTo>
                        <a:pt x="1933" y="0"/>
                      </a:lnTo>
                      <a:lnTo>
                        <a:pt x="1913" y="0"/>
                      </a:lnTo>
                      <a:lnTo>
                        <a:pt x="1893" y="0"/>
                      </a:lnTo>
                      <a:lnTo>
                        <a:pt x="1876" y="0"/>
                      </a:lnTo>
                      <a:lnTo>
                        <a:pt x="1859" y="0"/>
                      </a:lnTo>
                      <a:lnTo>
                        <a:pt x="1842" y="0"/>
                      </a:lnTo>
                      <a:lnTo>
                        <a:pt x="1827" y="0"/>
                      </a:lnTo>
                      <a:lnTo>
                        <a:pt x="1810" y="0"/>
                      </a:lnTo>
                      <a:lnTo>
                        <a:pt x="1794" y="0"/>
                      </a:lnTo>
                      <a:lnTo>
                        <a:pt x="1777" y="0"/>
                      </a:lnTo>
                      <a:lnTo>
                        <a:pt x="1761" y="0"/>
                      </a:lnTo>
                      <a:lnTo>
                        <a:pt x="1743" y="0"/>
                      </a:lnTo>
                      <a:lnTo>
                        <a:pt x="1725" y="0"/>
                      </a:lnTo>
                      <a:lnTo>
                        <a:pt x="1705" y="0"/>
                      </a:lnTo>
                      <a:lnTo>
                        <a:pt x="1685" y="0"/>
                      </a:lnTo>
                      <a:lnTo>
                        <a:pt x="1662" y="0"/>
                      </a:lnTo>
                      <a:lnTo>
                        <a:pt x="1638" y="0"/>
                      </a:lnTo>
                      <a:lnTo>
                        <a:pt x="1613" y="0"/>
                      </a:lnTo>
                      <a:lnTo>
                        <a:pt x="1585" y="0"/>
                      </a:lnTo>
                      <a:lnTo>
                        <a:pt x="1555" y="0"/>
                      </a:lnTo>
                      <a:lnTo>
                        <a:pt x="1522" y="0"/>
                      </a:lnTo>
                      <a:lnTo>
                        <a:pt x="1487" y="0"/>
                      </a:lnTo>
                      <a:lnTo>
                        <a:pt x="1448" y="0"/>
                      </a:lnTo>
                      <a:lnTo>
                        <a:pt x="1408" y="0"/>
                      </a:lnTo>
                      <a:lnTo>
                        <a:pt x="1363" y="0"/>
                      </a:lnTo>
                      <a:lnTo>
                        <a:pt x="1314" y="0"/>
                      </a:lnTo>
                      <a:lnTo>
                        <a:pt x="1263" y="0"/>
                      </a:lnTo>
                      <a:lnTo>
                        <a:pt x="1262" y="23"/>
                      </a:lnTo>
                      <a:lnTo>
                        <a:pt x="1259" y="43"/>
                      </a:lnTo>
                      <a:lnTo>
                        <a:pt x="1253" y="65"/>
                      </a:lnTo>
                      <a:lnTo>
                        <a:pt x="1245" y="85"/>
                      </a:lnTo>
                      <a:lnTo>
                        <a:pt x="1237" y="105"/>
                      </a:lnTo>
                      <a:lnTo>
                        <a:pt x="1226" y="122"/>
                      </a:lnTo>
                      <a:lnTo>
                        <a:pt x="1212" y="139"/>
                      </a:lnTo>
                      <a:lnTo>
                        <a:pt x="1198" y="155"/>
                      </a:lnTo>
                      <a:lnTo>
                        <a:pt x="1183" y="169"/>
                      </a:lnTo>
                      <a:lnTo>
                        <a:pt x="1166" y="181"/>
                      </a:lnTo>
                      <a:lnTo>
                        <a:pt x="1148" y="192"/>
                      </a:lnTo>
                      <a:lnTo>
                        <a:pt x="1129" y="201"/>
                      </a:lnTo>
                      <a:lnTo>
                        <a:pt x="1108" y="209"/>
                      </a:lnTo>
                      <a:lnTo>
                        <a:pt x="1087" y="214"/>
                      </a:lnTo>
                      <a:lnTo>
                        <a:pt x="1066" y="218"/>
                      </a:lnTo>
                      <a:lnTo>
                        <a:pt x="1044" y="219"/>
                      </a:lnTo>
                      <a:lnTo>
                        <a:pt x="1022" y="218"/>
                      </a:lnTo>
                      <a:lnTo>
                        <a:pt x="1000" y="214"/>
                      </a:lnTo>
                      <a:lnTo>
                        <a:pt x="979" y="209"/>
                      </a:lnTo>
                      <a:lnTo>
                        <a:pt x="958" y="201"/>
                      </a:lnTo>
                      <a:lnTo>
                        <a:pt x="939" y="192"/>
                      </a:lnTo>
                      <a:lnTo>
                        <a:pt x="921" y="181"/>
                      </a:lnTo>
                      <a:lnTo>
                        <a:pt x="904" y="169"/>
                      </a:lnTo>
                      <a:lnTo>
                        <a:pt x="889" y="155"/>
                      </a:lnTo>
                      <a:lnTo>
                        <a:pt x="875" y="139"/>
                      </a:lnTo>
                      <a:lnTo>
                        <a:pt x="862" y="122"/>
                      </a:lnTo>
                      <a:lnTo>
                        <a:pt x="851" y="105"/>
                      </a:lnTo>
                      <a:lnTo>
                        <a:pt x="842" y="85"/>
                      </a:lnTo>
                      <a:lnTo>
                        <a:pt x="834" y="65"/>
                      </a:lnTo>
                      <a:lnTo>
                        <a:pt x="829" y="43"/>
                      </a:lnTo>
                      <a:lnTo>
                        <a:pt x="825" y="23"/>
                      </a:lnTo>
                      <a:lnTo>
                        <a:pt x="824" y="0"/>
                      </a:lnTo>
                      <a:lnTo>
                        <a:pt x="794" y="0"/>
                      </a:lnTo>
                      <a:lnTo>
                        <a:pt x="764" y="0"/>
                      </a:lnTo>
                      <a:lnTo>
                        <a:pt x="738" y="0"/>
                      </a:lnTo>
                      <a:lnTo>
                        <a:pt x="714" y="0"/>
                      </a:lnTo>
                      <a:lnTo>
                        <a:pt x="690" y="0"/>
                      </a:lnTo>
                      <a:lnTo>
                        <a:pt x="669" y="0"/>
                      </a:lnTo>
                      <a:lnTo>
                        <a:pt x="649" y="0"/>
                      </a:lnTo>
                      <a:lnTo>
                        <a:pt x="630" y="0"/>
                      </a:lnTo>
                      <a:lnTo>
                        <a:pt x="613" y="0"/>
                      </a:lnTo>
                      <a:lnTo>
                        <a:pt x="595" y="0"/>
                      </a:lnTo>
                      <a:lnTo>
                        <a:pt x="579" y="0"/>
                      </a:lnTo>
                      <a:lnTo>
                        <a:pt x="562" y="0"/>
                      </a:lnTo>
                      <a:lnTo>
                        <a:pt x="546" y="0"/>
                      </a:lnTo>
                      <a:lnTo>
                        <a:pt x="530" y="0"/>
                      </a:lnTo>
                      <a:lnTo>
                        <a:pt x="514" y="0"/>
                      </a:lnTo>
                      <a:lnTo>
                        <a:pt x="496" y="0"/>
                      </a:lnTo>
                      <a:lnTo>
                        <a:pt x="479" y="0"/>
                      </a:lnTo>
                      <a:lnTo>
                        <a:pt x="460" y="0"/>
                      </a:lnTo>
                      <a:lnTo>
                        <a:pt x="442" y="0"/>
                      </a:lnTo>
                      <a:lnTo>
                        <a:pt x="421" y="0"/>
                      </a:lnTo>
                      <a:lnTo>
                        <a:pt x="399" y="0"/>
                      </a:lnTo>
                      <a:lnTo>
                        <a:pt x="375" y="0"/>
                      </a:lnTo>
                      <a:lnTo>
                        <a:pt x="348" y="0"/>
                      </a:lnTo>
                      <a:lnTo>
                        <a:pt x="321" y="0"/>
                      </a:lnTo>
                      <a:lnTo>
                        <a:pt x="291" y="0"/>
                      </a:lnTo>
                      <a:lnTo>
                        <a:pt x="258" y="0"/>
                      </a:lnTo>
                      <a:lnTo>
                        <a:pt x="223" y="0"/>
                      </a:lnTo>
                      <a:lnTo>
                        <a:pt x="185" y="0"/>
                      </a:lnTo>
                      <a:lnTo>
                        <a:pt x="143" y="0"/>
                      </a:lnTo>
                      <a:lnTo>
                        <a:pt x="99" y="0"/>
                      </a:lnTo>
                      <a:lnTo>
                        <a:pt x="5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2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0" name="Freeform 2399">
                  <a:extLst>
                    <a:ext uri="{FF2B5EF4-FFF2-40B4-BE49-F238E27FC236}">
                      <a16:creationId xmlns:a16="http://schemas.microsoft.com/office/drawing/2014/main" id="{4E7EFFE4-3166-4B8C-B600-12276CB5AF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16" y="2803"/>
                  <a:ext cx="690" cy="344"/>
                </a:xfrm>
                <a:custGeom>
                  <a:avLst/>
                  <a:gdLst>
                    <a:gd name="T0" fmla="*/ 0 w 2069"/>
                    <a:gd name="T1" fmla="*/ 0 h 1033"/>
                    <a:gd name="T2" fmla="*/ 0 w 2069"/>
                    <a:gd name="T3" fmla="*/ 0 h 1033"/>
                    <a:gd name="T4" fmla="*/ 0 w 2069"/>
                    <a:gd name="T5" fmla="*/ 0 h 1033"/>
                    <a:gd name="T6" fmla="*/ 0 w 2069"/>
                    <a:gd name="T7" fmla="*/ 0 h 1033"/>
                    <a:gd name="T8" fmla="*/ 0 w 2069"/>
                    <a:gd name="T9" fmla="*/ 0 h 1033"/>
                    <a:gd name="T10" fmla="*/ 0 w 2069"/>
                    <a:gd name="T11" fmla="*/ 0 h 1033"/>
                    <a:gd name="T12" fmla="*/ 0 w 2069"/>
                    <a:gd name="T13" fmla="*/ 0 h 1033"/>
                    <a:gd name="T14" fmla="*/ 0 w 2069"/>
                    <a:gd name="T15" fmla="*/ 0 h 1033"/>
                    <a:gd name="T16" fmla="*/ 0 w 2069"/>
                    <a:gd name="T17" fmla="*/ 0 h 1033"/>
                    <a:gd name="T18" fmla="*/ 0 w 2069"/>
                    <a:gd name="T19" fmla="*/ 0 h 1033"/>
                    <a:gd name="T20" fmla="*/ 0 w 2069"/>
                    <a:gd name="T21" fmla="*/ 0 h 1033"/>
                    <a:gd name="T22" fmla="*/ 0 w 2069"/>
                    <a:gd name="T23" fmla="*/ 0 h 1033"/>
                    <a:gd name="T24" fmla="*/ 0 w 2069"/>
                    <a:gd name="T25" fmla="*/ 0 h 1033"/>
                    <a:gd name="T26" fmla="*/ 0 w 2069"/>
                    <a:gd name="T27" fmla="*/ 0 h 1033"/>
                    <a:gd name="T28" fmla="*/ 0 w 2069"/>
                    <a:gd name="T29" fmla="*/ 0 h 1033"/>
                    <a:gd name="T30" fmla="*/ 0 w 2069"/>
                    <a:gd name="T31" fmla="*/ 0 h 1033"/>
                    <a:gd name="T32" fmla="*/ 0 w 2069"/>
                    <a:gd name="T33" fmla="*/ 0 h 1033"/>
                    <a:gd name="T34" fmla="*/ 0 w 2069"/>
                    <a:gd name="T35" fmla="*/ 0 h 1033"/>
                    <a:gd name="T36" fmla="*/ 0 w 2069"/>
                    <a:gd name="T37" fmla="*/ 0 h 1033"/>
                    <a:gd name="T38" fmla="*/ 0 w 2069"/>
                    <a:gd name="T39" fmla="*/ 0 h 1033"/>
                    <a:gd name="T40" fmla="*/ 0 w 2069"/>
                    <a:gd name="T41" fmla="*/ 0 h 1033"/>
                    <a:gd name="T42" fmla="*/ 0 w 2069"/>
                    <a:gd name="T43" fmla="*/ 0 h 1033"/>
                    <a:gd name="T44" fmla="*/ 0 w 2069"/>
                    <a:gd name="T45" fmla="*/ 0 h 1033"/>
                    <a:gd name="T46" fmla="*/ 0 w 2069"/>
                    <a:gd name="T47" fmla="*/ 0 h 1033"/>
                    <a:gd name="T48" fmla="*/ 0 w 2069"/>
                    <a:gd name="T49" fmla="*/ 0 h 1033"/>
                    <a:gd name="T50" fmla="*/ 0 w 2069"/>
                    <a:gd name="T51" fmla="*/ 0 h 1033"/>
                    <a:gd name="T52" fmla="*/ 0 w 2069"/>
                    <a:gd name="T53" fmla="*/ 0 h 1033"/>
                    <a:gd name="T54" fmla="*/ 0 w 2069"/>
                    <a:gd name="T55" fmla="*/ 0 h 1033"/>
                    <a:gd name="T56" fmla="*/ 0 w 2069"/>
                    <a:gd name="T57" fmla="*/ 0 h 1033"/>
                    <a:gd name="T58" fmla="*/ 0 w 2069"/>
                    <a:gd name="T59" fmla="*/ 0 h 1033"/>
                    <a:gd name="T60" fmla="*/ 0 w 2069"/>
                    <a:gd name="T61" fmla="*/ 0 h 1033"/>
                    <a:gd name="T62" fmla="*/ 0 w 2069"/>
                    <a:gd name="T63" fmla="*/ 0 h 1033"/>
                    <a:gd name="T64" fmla="*/ 0 w 2069"/>
                    <a:gd name="T65" fmla="*/ 0 h 1033"/>
                    <a:gd name="T66" fmla="*/ 0 w 2069"/>
                    <a:gd name="T67" fmla="*/ 0 h 1033"/>
                    <a:gd name="T68" fmla="*/ 0 w 2069"/>
                    <a:gd name="T69" fmla="*/ 0 h 1033"/>
                    <a:gd name="T70" fmla="*/ 0 w 2069"/>
                    <a:gd name="T71" fmla="*/ 0 h 1033"/>
                    <a:gd name="T72" fmla="*/ 0 w 2069"/>
                    <a:gd name="T73" fmla="*/ 0 h 1033"/>
                    <a:gd name="T74" fmla="*/ 0 w 2069"/>
                    <a:gd name="T75" fmla="*/ 0 h 1033"/>
                    <a:gd name="T76" fmla="*/ 0 w 2069"/>
                    <a:gd name="T77" fmla="*/ 0 h 1033"/>
                    <a:gd name="T78" fmla="*/ 0 w 2069"/>
                    <a:gd name="T79" fmla="*/ 0 h 1033"/>
                    <a:gd name="T80" fmla="*/ 0 w 2069"/>
                    <a:gd name="T81" fmla="*/ 0 h 1033"/>
                    <a:gd name="T82" fmla="*/ 0 w 2069"/>
                    <a:gd name="T83" fmla="*/ 0 h 1033"/>
                    <a:gd name="T84" fmla="*/ 0 w 2069"/>
                    <a:gd name="T85" fmla="*/ 0 h 1033"/>
                    <a:gd name="T86" fmla="*/ 0 w 2069"/>
                    <a:gd name="T87" fmla="*/ 0 h 1033"/>
                    <a:gd name="T88" fmla="*/ 0 w 2069"/>
                    <a:gd name="T89" fmla="*/ 0 h 1033"/>
                    <a:gd name="T90" fmla="*/ 0 w 2069"/>
                    <a:gd name="T91" fmla="*/ 0 h 1033"/>
                    <a:gd name="T92" fmla="*/ 0 w 2069"/>
                    <a:gd name="T93" fmla="*/ 0 h 1033"/>
                    <a:gd name="T94" fmla="*/ 0 w 2069"/>
                    <a:gd name="T95" fmla="*/ 0 h 1033"/>
                    <a:gd name="T96" fmla="*/ 0 w 2069"/>
                    <a:gd name="T97" fmla="*/ 0 h 1033"/>
                    <a:gd name="T98" fmla="*/ 0 w 2069"/>
                    <a:gd name="T99" fmla="*/ 0 h 1033"/>
                    <a:gd name="T100" fmla="*/ 0 w 2069"/>
                    <a:gd name="T101" fmla="*/ 0 h 1033"/>
                    <a:gd name="T102" fmla="*/ 0 w 2069"/>
                    <a:gd name="T103" fmla="*/ 0 h 1033"/>
                    <a:gd name="T104" fmla="*/ 0 w 2069"/>
                    <a:gd name="T105" fmla="*/ 0 h 1033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2069"/>
                    <a:gd name="T160" fmla="*/ 0 h 1033"/>
                    <a:gd name="T161" fmla="*/ 2069 w 2069"/>
                    <a:gd name="T162" fmla="*/ 1033 h 1033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2069" h="1033">
                      <a:moveTo>
                        <a:pt x="0" y="0"/>
                      </a:moveTo>
                      <a:lnTo>
                        <a:pt x="2" y="52"/>
                      </a:lnTo>
                      <a:lnTo>
                        <a:pt x="6" y="105"/>
                      </a:lnTo>
                      <a:lnTo>
                        <a:pt x="13" y="156"/>
                      </a:lnTo>
                      <a:lnTo>
                        <a:pt x="21" y="208"/>
                      </a:lnTo>
                      <a:lnTo>
                        <a:pt x="33" y="257"/>
                      </a:lnTo>
                      <a:lnTo>
                        <a:pt x="48" y="306"/>
                      </a:lnTo>
                      <a:lnTo>
                        <a:pt x="63" y="355"/>
                      </a:lnTo>
                      <a:lnTo>
                        <a:pt x="82" y="402"/>
                      </a:lnTo>
                      <a:lnTo>
                        <a:pt x="102" y="447"/>
                      </a:lnTo>
                      <a:lnTo>
                        <a:pt x="125" y="492"/>
                      </a:lnTo>
                      <a:lnTo>
                        <a:pt x="151" y="535"/>
                      </a:lnTo>
                      <a:lnTo>
                        <a:pt x="178" y="577"/>
                      </a:lnTo>
                      <a:lnTo>
                        <a:pt x="207" y="618"/>
                      </a:lnTo>
                      <a:lnTo>
                        <a:pt x="237" y="657"/>
                      </a:lnTo>
                      <a:lnTo>
                        <a:pt x="270" y="694"/>
                      </a:lnTo>
                      <a:lnTo>
                        <a:pt x="304" y="729"/>
                      </a:lnTo>
                      <a:lnTo>
                        <a:pt x="340" y="764"/>
                      </a:lnTo>
                      <a:lnTo>
                        <a:pt x="378" y="796"/>
                      </a:lnTo>
                      <a:lnTo>
                        <a:pt x="417" y="827"/>
                      </a:lnTo>
                      <a:lnTo>
                        <a:pt x="458" y="856"/>
                      </a:lnTo>
                      <a:lnTo>
                        <a:pt x="499" y="883"/>
                      </a:lnTo>
                      <a:lnTo>
                        <a:pt x="542" y="908"/>
                      </a:lnTo>
                      <a:lnTo>
                        <a:pt x="587" y="931"/>
                      </a:lnTo>
                      <a:lnTo>
                        <a:pt x="633" y="952"/>
                      </a:lnTo>
                      <a:lnTo>
                        <a:pt x="679" y="970"/>
                      </a:lnTo>
                      <a:lnTo>
                        <a:pt x="728" y="987"/>
                      </a:lnTo>
                      <a:lnTo>
                        <a:pt x="777" y="1000"/>
                      </a:lnTo>
                      <a:lnTo>
                        <a:pt x="826" y="1012"/>
                      </a:lnTo>
                      <a:lnTo>
                        <a:pt x="878" y="1021"/>
                      </a:lnTo>
                      <a:lnTo>
                        <a:pt x="929" y="1027"/>
                      </a:lnTo>
                      <a:lnTo>
                        <a:pt x="982" y="1032"/>
                      </a:lnTo>
                      <a:lnTo>
                        <a:pt x="1035" y="1033"/>
                      </a:lnTo>
                      <a:lnTo>
                        <a:pt x="1087" y="1032"/>
                      </a:lnTo>
                      <a:lnTo>
                        <a:pt x="1140" y="1027"/>
                      </a:lnTo>
                      <a:lnTo>
                        <a:pt x="1191" y="1021"/>
                      </a:lnTo>
                      <a:lnTo>
                        <a:pt x="1243" y="1012"/>
                      </a:lnTo>
                      <a:lnTo>
                        <a:pt x="1292" y="1000"/>
                      </a:lnTo>
                      <a:lnTo>
                        <a:pt x="1342" y="987"/>
                      </a:lnTo>
                      <a:lnTo>
                        <a:pt x="1390" y="970"/>
                      </a:lnTo>
                      <a:lnTo>
                        <a:pt x="1436" y="952"/>
                      </a:lnTo>
                      <a:lnTo>
                        <a:pt x="1482" y="931"/>
                      </a:lnTo>
                      <a:lnTo>
                        <a:pt x="1527" y="908"/>
                      </a:lnTo>
                      <a:lnTo>
                        <a:pt x="1570" y="883"/>
                      </a:lnTo>
                      <a:lnTo>
                        <a:pt x="1611" y="856"/>
                      </a:lnTo>
                      <a:lnTo>
                        <a:pt x="1652" y="827"/>
                      </a:lnTo>
                      <a:lnTo>
                        <a:pt x="1691" y="796"/>
                      </a:lnTo>
                      <a:lnTo>
                        <a:pt x="1729" y="764"/>
                      </a:lnTo>
                      <a:lnTo>
                        <a:pt x="1765" y="729"/>
                      </a:lnTo>
                      <a:lnTo>
                        <a:pt x="1799" y="694"/>
                      </a:lnTo>
                      <a:lnTo>
                        <a:pt x="1832" y="657"/>
                      </a:lnTo>
                      <a:lnTo>
                        <a:pt x="1863" y="618"/>
                      </a:lnTo>
                      <a:lnTo>
                        <a:pt x="1891" y="577"/>
                      </a:lnTo>
                      <a:lnTo>
                        <a:pt x="1918" y="535"/>
                      </a:lnTo>
                      <a:lnTo>
                        <a:pt x="1944" y="492"/>
                      </a:lnTo>
                      <a:lnTo>
                        <a:pt x="1967" y="447"/>
                      </a:lnTo>
                      <a:lnTo>
                        <a:pt x="1988" y="402"/>
                      </a:lnTo>
                      <a:lnTo>
                        <a:pt x="2006" y="355"/>
                      </a:lnTo>
                      <a:lnTo>
                        <a:pt x="2022" y="306"/>
                      </a:lnTo>
                      <a:lnTo>
                        <a:pt x="2036" y="257"/>
                      </a:lnTo>
                      <a:lnTo>
                        <a:pt x="2048" y="208"/>
                      </a:lnTo>
                      <a:lnTo>
                        <a:pt x="2057" y="156"/>
                      </a:lnTo>
                      <a:lnTo>
                        <a:pt x="2063" y="105"/>
                      </a:lnTo>
                      <a:lnTo>
                        <a:pt x="2068" y="52"/>
                      </a:lnTo>
                      <a:lnTo>
                        <a:pt x="2069" y="0"/>
                      </a:lnTo>
                      <a:lnTo>
                        <a:pt x="2037" y="0"/>
                      </a:lnTo>
                      <a:lnTo>
                        <a:pt x="2007" y="0"/>
                      </a:lnTo>
                      <a:lnTo>
                        <a:pt x="1980" y="0"/>
                      </a:lnTo>
                      <a:lnTo>
                        <a:pt x="1955" y="0"/>
                      </a:lnTo>
                      <a:lnTo>
                        <a:pt x="1930" y="0"/>
                      </a:lnTo>
                      <a:lnTo>
                        <a:pt x="1909" y="0"/>
                      </a:lnTo>
                      <a:lnTo>
                        <a:pt x="1888" y="0"/>
                      </a:lnTo>
                      <a:lnTo>
                        <a:pt x="1869" y="0"/>
                      </a:lnTo>
                      <a:lnTo>
                        <a:pt x="1850" y="0"/>
                      </a:lnTo>
                      <a:lnTo>
                        <a:pt x="1833" y="0"/>
                      </a:lnTo>
                      <a:lnTo>
                        <a:pt x="1816" y="0"/>
                      </a:lnTo>
                      <a:lnTo>
                        <a:pt x="1800" y="0"/>
                      </a:lnTo>
                      <a:lnTo>
                        <a:pt x="1784" y="0"/>
                      </a:lnTo>
                      <a:lnTo>
                        <a:pt x="1767" y="0"/>
                      </a:lnTo>
                      <a:lnTo>
                        <a:pt x="1751" y="0"/>
                      </a:lnTo>
                      <a:lnTo>
                        <a:pt x="1734" y="0"/>
                      </a:lnTo>
                      <a:lnTo>
                        <a:pt x="1717" y="0"/>
                      </a:lnTo>
                      <a:lnTo>
                        <a:pt x="1699" y="0"/>
                      </a:lnTo>
                      <a:lnTo>
                        <a:pt x="1679" y="0"/>
                      </a:lnTo>
                      <a:lnTo>
                        <a:pt x="1660" y="0"/>
                      </a:lnTo>
                      <a:lnTo>
                        <a:pt x="1638" y="0"/>
                      </a:lnTo>
                      <a:lnTo>
                        <a:pt x="1615" y="0"/>
                      </a:lnTo>
                      <a:lnTo>
                        <a:pt x="1589" y="0"/>
                      </a:lnTo>
                      <a:lnTo>
                        <a:pt x="1563" y="0"/>
                      </a:lnTo>
                      <a:lnTo>
                        <a:pt x="1534" y="0"/>
                      </a:lnTo>
                      <a:lnTo>
                        <a:pt x="1503" y="0"/>
                      </a:lnTo>
                      <a:lnTo>
                        <a:pt x="1469" y="0"/>
                      </a:lnTo>
                      <a:lnTo>
                        <a:pt x="1432" y="0"/>
                      </a:lnTo>
                      <a:lnTo>
                        <a:pt x="1392" y="0"/>
                      </a:lnTo>
                      <a:lnTo>
                        <a:pt x="1349" y="0"/>
                      </a:lnTo>
                      <a:lnTo>
                        <a:pt x="1303" y="0"/>
                      </a:lnTo>
                      <a:lnTo>
                        <a:pt x="1254" y="0"/>
                      </a:lnTo>
                      <a:lnTo>
                        <a:pt x="1253" y="23"/>
                      </a:lnTo>
                      <a:lnTo>
                        <a:pt x="1250" y="43"/>
                      </a:lnTo>
                      <a:lnTo>
                        <a:pt x="1244" y="65"/>
                      </a:lnTo>
                      <a:lnTo>
                        <a:pt x="1236" y="85"/>
                      </a:lnTo>
                      <a:lnTo>
                        <a:pt x="1228" y="105"/>
                      </a:lnTo>
                      <a:lnTo>
                        <a:pt x="1217" y="122"/>
                      </a:lnTo>
                      <a:lnTo>
                        <a:pt x="1203" y="139"/>
                      </a:lnTo>
                      <a:lnTo>
                        <a:pt x="1189" y="155"/>
                      </a:lnTo>
                      <a:lnTo>
                        <a:pt x="1174" y="169"/>
                      </a:lnTo>
                      <a:lnTo>
                        <a:pt x="1157" y="181"/>
                      </a:lnTo>
                      <a:lnTo>
                        <a:pt x="1139" y="192"/>
                      </a:lnTo>
                      <a:lnTo>
                        <a:pt x="1120" y="201"/>
                      </a:lnTo>
                      <a:lnTo>
                        <a:pt x="1099" y="209"/>
                      </a:lnTo>
                      <a:lnTo>
                        <a:pt x="1078" y="214"/>
                      </a:lnTo>
                      <a:lnTo>
                        <a:pt x="1057" y="218"/>
                      </a:lnTo>
                      <a:lnTo>
                        <a:pt x="1035" y="219"/>
                      </a:lnTo>
                      <a:lnTo>
                        <a:pt x="1013" y="218"/>
                      </a:lnTo>
                      <a:lnTo>
                        <a:pt x="991" y="214"/>
                      </a:lnTo>
                      <a:lnTo>
                        <a:pt x="970" y="209"/>
                      </a:lnTo>
                      <a:lnTo>
                        <a:pt x="949" y="201"/>
                      </a:lnTo>
                      <a:lnTo>
                        <a:pt x="930" y="192"/>
                      </a:lnTo>
                      <a:lnTo>
                        <a:pt x="912" y="181"/>
                      </a:lnTo>
                      <a:lnTo>
                        <a:pt x="895" y="169"/>
                      </a:lnTo>
                      <a:lnTo>
                        <a:pt x="880" y="155"/>
                      </a:lnTo>
                      <a:lnTo>
                        <a:pt x="866" y="139"/>
                      </a:lnTo>
                      <a:lnTo>
                        <a:pt x="853" y="122"/>
                      </a:lnTo>
                      <a:lnTo>
                        <a:pt x="842" y="105"/>
                      </a:lnTo>
                      <a:lnTo>
                        <a:pt x="833" y="85"/>
                      </a:lnTo>
                      <a:lnTo>
                        <a:pt x="825" y="65"/>
                      </a:lnTo>
                      <a:lnTo>
                        <a:pt x="820" y="43"/>
                      </a:lnTo>
                      <a:lnTo>
                        <a:pt x="816" y="23"/>
                      </a:lnTo>
                      <a:lnTo>
                        <a:pt x="815" y="0"/>
                      </a:lnTo>
                      <a:lnTo>
                        <a:pt x="783" y="0"/>
                      </a:lnTo>
                      <a:lnTo>
                        <a:pt x="754" y="0"/>
                      </a:lnTo>
                      <a:lnTo>
                        <a:pt x="726" y="0"/>
                      </a:lnTo>
                      <a:lnTo>
                        <a:pt x="701" y="0"/>
                      </a:lnTo>
                      <a:lnTo>
                        <a:pt x="677" y="0"/>
                      </a:lnTo>
                      <a:lnTo>
                        <a:pt x="655" y="0"/>
                      </a:lnTo>
                      <a:lnTo>
                        <a:pt x="634" y="0"/>
                      </a:lnTo>
                      <a:lnTo>
                        <a:pt x="616" y="0"/>
                      </a:lnTo>
                      <a:lnTo>
                        <a:pt x="597" y="0"/>
                      </a:lnTo>
                      <a:lnTo>
                        <a:pt x="579" y="0"/>
                      </a:lnTo>
                      <a:lnTo>
                        <a:pt x="563" y="0"/>
                      </a:lnTo>
                      <a:lnTo>
                        <a:pt x="547" y="0"/>
                      </a:lnTo>
                      <a:lnTo>
                        <a:pt x="530" y="0"/>
                      </a:lnTo>
                      <a:lnTo>
                        <a:pt x="514" y="0"/>
                      </a:lnTo>
                      <a:lnTo>
                        <a:pt x="497" y="0"/>
                      </a:lnTo>
                      <a:lnTo>
                        <a:pt x="481" y="0"/>
                      </a:lnTo>
                      <a:lnTo>
                        <a:pt x="463" y="0"/>
                      </a:lnTo>
                      <a:lnTo>
                        <a:pt x="446" y="0"/>
                      </a:lnTo>
                      <a:lnTo>
                        <a:pt x="427" y="0"/>
                      </a:lnTo>
                      <a:lnTo>
                        <a:pt x="406" y="0"/>
                      </a:lnTo>
                      <a:lnTo>
                        <a:pt x="385" y="0"/>
                      </a:lnTo>
                      <a:lnTo>
                        <a:pt x="362" y="0"/>
                      </a:lnTo>
                      <a:lnTo>
                        <a:pt x="337" y="0"/>
                      </a:lnTo>
                      <a:lnTo>
                        <a:pt x="310" y="0"/>
                      </a:lnTo>
                      <a:lnTo>
                        <a:pt x="281" y="0"/>
                      </a:lnTo>
                      <a:lnTo>
                        <a:pt x="249" y="0"/>
                      </a:lnTo>
                      <a:lnTo>
                        <a:pt x="215" y="0"/>
                      </a:lnTo>
                      <a:lnTo>
                        <a:pt x="179" y="0"/>
                      </a:lnTo>
                      <a:lnTo>
                        <a:pt x="140" y="0"/>
                      </a:lnTo>
                      <a:lnTo>
                        <a:pt x="97" y="0"/>
                      </a:lnTo>
                      <a:lnTo>
                        <a:pt x="5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5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1" name="Freeform 2400">
                  <a:extLst>
                    <a:ext uri="{FF2B5EF4-FFF2-40B4-BE49-F238E27FC236}">
                      <a16:creationId xmlns:a16="http://schemas.microsoft.com/office/drawing/2014/main" id="{499A70D0-7E7C-440D-A9E9-100C9F4FBA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20" y="2803"/>
                  <a:ext cx="682" cy="340"/>
                </a:xfrm>
                <a:custGeom>
                  <a:avLst/>
                  <a:gdLst>
                    <a:gd name="T0" fmla="*/ 0 w 2047"/>
                    <a:gd name="T1" fmla="*/ 0 h 1022"/>
                    <a:gd name="T2" fmla="*/ 0 w 2047"/>
                    <a:gd name="T3" fmla="*/ 0 h 1022"/>
                    <a:gd name="T4" fmla="*/ 0 w 2047"/>
                    <a:gd name="T5" fmla="*/ 0 h 1022"/>
                    <a:gd name="T6" fmla="*/ 0 w 2047"/>
                    <a:gd name="T7" fmla="*/ 0 h 1022"/>
                    <a:gd name="T8" fmla="*/ 0 w 2047"/>
                    <a:gd name="T9" fmla="*/ 0 h 1022"/>
                    <a:gd name="T10" fmla="*/ 0 w 2047"/>
                    <a:gd name="T11" fmla="*/ 0 h 1022"/>
                    <a:gd name="T12" fmla="*/ 0 w 2047"/>
                    <a:gd name="T13" fmla="*/ 0 h 1022"/>
                    <a:gd name="T14" fmla="*/ 0 w 2047"/>
                    <a:gd name="T15" fmla="*/ 0 h 1022"/>
                    <a:gd name="T16" fmla="*/ 0 w 2047"/>
                    <a:gd name="T17" fmla="*/ 0 h 1022"/>
                    <a:gd name="T18" fmla="*/ 0 w 2047"/>
                    <a:gd name="T19" fmla="*/ 0 h 1022"/>
                    <a:gd name="T20" fmla="*/ 0 w 2047"/>
                    <a:gd name="T21" fmla="*/ 0 h 1022"/>
                    <a:gd name="T22" fmla="*/ 0 w 2047"/>
                    <a:gd name="T23" fmla="*/ 0 h 1022"/>
                    <a:gd name="T24" fmla="*/ 0 w 2047"/>
                    <a:gd name="T25" fmla="*/ 0 h 1022"/>
                    <a:gd name="T26" fmla="*/ 0 w 2047"/>
                    <a:gd name="T27" fmla="*/ 0 h 1022"/>
                    <a:gd name="T28" fmla="*/ 0 w 2047"/>
                    <a:gd name="T29" fmla="*/ 0 h 1022"/>
                    <a:gd name="T30" fmla="*/ 0 w 2047"/>
                    <a:gd name="T31" fmla="*/ 0 h 1022"/>
                    <a:gd name="T32" fmla="*/ 0 w 2047"/>
                    <a:gd name="T33" fmla="*/ 0 h 1022"/>
                    <a:gd name="T34" fmla="*/ 0 w 2047"/>
                    <a:gd name="T35" fmla="*/ 0 h 1022"/>
                    <a:gd name="T36" fmla="*/ 0 w 2047"/>
                    <a:gd name="T37" fmla="*/ 0 h 1022"/>
                    <a:gd name="T38" fmla="*/ 0 w 2047"/>
                    <a:gd name="T39" fmla="*/ 0 h 1022"/>
                    <a:gd name="T40" fmla="*/ 0 w 2047"/>
                    <a:gd name="T41" fmla="*/ 0 h 1022"/>
                    <a:gd name="T42" fmla="*/ 0 w 2047"/>
                    <a:gd name="T43" fmla="*/ 0 h 1022"/>
                    <a:gd name="T44" fmla="*/ 0 w 2047"/>
                    <a:gd name="T45" fmla="*/ 0 h 1022"/>
                    <a:gd name="T46" fmla="*/ 0 w 2047"/>
                    <a:gd name="T47" fmla="*/ 0 h 1022"/>
                    <a:gd name="T48" fmla="*/ 0 w 2047"/>
                    <a:gd name="T49" fmla="*/ 0 h 1022"/>
                    <a:gd name="T50" fmla="*/ 0 w 2047"/>
                    <a:gd name="T51" fmla="*/ 0 h 1022"/>
                    <a:gd name="T52" fmla="*/ 0 w 2047"/>
                    <a:gd name="T53" fmla="*/ 0 h 1022"/>
                    <a:gd name="T54" fmla="*/ 0 w 2047"/>
                    <a:gd name="T55" fmla="*/ 0 h 1022"/>
                    <a:gd name="T56" fmla="*/ 0 w 2047"/>
                    <a:gd name="T57" fmla="*/ 0 h 1022"/>
                    <a:gd name="T58" fmla="*/ 0 w 2047"/>
                    <a:gd name="T59" fmla="*/ 0 h 1022"/>
                    <a:gd name="T60" fmla="*/ 0 w 2047"/>
                    <a:gd name="T61" fmla="*/ 0 h 1022"/>
                    <a:gd name="T62" fmla="*/ 0 w 2047"/>
                    <a:gd name="T63" fmla="*/ 0 h 1022"/>
                    <a:gd name="T64" fmla="*/ 0 w 2047"/>
                    <a:gd name="T65" fmla="*/ 0 h 1022"/>
                    <a:gd name="T66" fmla="*/ 0 w 2047"/>
                    <a:gd name="T67" fmla="*/ 0 h 1022"/>
                    <a:gd name="T68" fmla="*/ 0 w 2047"/>
                    <a:gd name="T69" fmla="*/ 0 h 1022"/>
                    <a:gd name="T70" fmla="*/ 0 w 2047"/>
                    <a:gd name="T71" fmla="*/ 0 h 1022"/>
                    <a:gd name="T72" fmla="*/ 0 w 2047"/>
                    <a:gd name="T73" fmla="*/ 0 h 1022"/>
                    <a:gd name="T74" fmla="*/ 0 w 2047"/>
                    <a:gd name="T75" fmla="*/ 0 h 1022"/>
                    <a:gd name="T76" fmla="*/ 0 w 2047"/>
                    <a:gd name="T77" fmla="*/ 0 h 1022"/>
                    <a:gd name="T78" fmla="*/ 0 w 2047"/>
                    <a:gd name="T79" fmla="*/ 0 h 1022"/>
                    <a:gd name="T80" fmla="*/ 0 w 2047"/>
                    <a:gd name="T81" fmla="*/ 0 h 1022"/>
                    <a:gd name="T82" fmla="*/ 0 w 2047"/>
                    <a:gd name="T83" fmla="*/ 0 h 1022"/>
                    <a:gd name="T84" fmla="*/ 0 w 2047"/>
                    <a:gd name="T85" fmla="*/ 0 h 1022"/>
                    <a:gd name="T86" fmla="*/ 0 w 2047"/>
                    <a:gd name="T87" fmla="*/ 0 h 1022"/>
                    <a:gd name="T88" fmla="*/ 0 w 2047"/>
                    <a:gd name="T89" fmla="*/ 0 h 1022"/>
                    <a:gd name="T90" fmla="*/ 0 w 2047"/>
                    <a:gd name="T91" fmla="*/ 0 h 1022"/>
                    <a:gd name="T92" fmla="*/ 0 w 2047"/>
                    <a:gd name="T93" fmla="*/ 0 h 1022"/>
                    <a:gd name="T94" fmla="*/ 0 w 2047"/>
                    <a:gd name="T95" fmla="*/ 0 h 1022"/>
                    <a:gd name="T96" fmla="*/ 0 w 2047"/>
                    <a:gd name="T97" fmla="*/ 0 h 1022"/>
                    <a:gd name="T98" fmla="*/ 0 w 2047"/>
                    <a:gd name="T99" fmla="*/ 0 h 1022"/>
                    <a:gd name="T100" fmla="*/ 0 w 2047"/>
                    <a:gd name="T101" fmla="*/ 0 h 1022"/>
                    <a:gd name="T102" fmla="*/ 0 w 2047"/>
                    <a:gd name="T103" fmla="*/ 0 h 1022"/>
                    <a:gd name="T104" fmla="*/ 0 w 2047"/>
                    <a:gd name="T105" fmla="*/ 0 h 102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2047"/>
                    <a:gd name="T160" fmla="*/ 0 h 1022"/>
                    <a:gd name="T161" fmla="*/ 2047 w 2047"/>
                    <a:gd name="T162" fmla="*/ 1022 h 102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2047" h="1022">
                      <a:moveTo>
                        <a:pt x="0" y="0"/>
                      </a:moveTo>
                      <a:lnTo>
                        <a:pt x="2" y="52"/>
                      </a:lnTo>
                      <a:lnTo>
                        <a:pt x="6" y="104"/>
                      </a:lnTo>
                      <a:lnTo>
                        <a:pt x="13" y="155"/>
                      </a:lnTo>
                      <a:lnTo>
                        <a:pt x="21" y="206"/>
                      </a:lnTo>
                      <a:lnTo>
                        <a:pt x="33" y="255"/>
                      </a:lnTo>
                      <a:lnTo>
                        <a:pt x="47" y="303"/>
                      </a:lnTo>
                      <a:lnTo>
                        <a:pt x="63" y="350"/>
                      </a:lnTo>
                      <a:lnTo>
                        <a:pt x="82" y="397"/>
                      </a:lnTo>
                      <a:lnTo>
                        <a:pt x="101" y="442"/>
                      </a:lnTo>
                      <a:lnTo>
                        <a:pt x="124" y="486"/>
                      </a:lnTo>
                      <a:lnTo>
                        <a:pt x="150" y="529"/>
                      </a:lnTo>
                      <a:lnTo>
                        <a:pt x="176" y="570"/>
                      </a:lnTo>
                      <a:lnTo>
                        <a:pt x="204" y="611"/>
                      </a:lnTo>
                      <a:lnTo>
                        <a:pt x="235" y="649"/>
                      </a:lnTo>
                      <a:lnTo>
                        <a:pt x="267" y="687"/>
                      </a:lnTo>
                      <a:lnTo>
                        <a:pt x="301" y="722"/>
                      </a:lnTo>
                      <a:lnTo>
                        <a:pt x="337" y="756"/>
                      </a:lnTo>
                      <a:lnTo>
                        <a:pt x="373" y="788"/>
                      </a:lnTo>
                      <a:lnTo>
                        <a:pt x="413" y="818"/>
                      </a:lnTo>
                      <a:lnTo>
                        <a:pt x="452" y="847"/>
                      </a:lnTo>
                      <a:lnTo>
                        <a:pt x="494" y="874"/>
                      </a:lnTo>
                      <a:lnTo>
                        <a:pt x="537" y="898"/>
                      </a:lnTo>
                      <a:lnTo>
                        <a:pt x="582" y="921"/>
                      </a:lnTo>
                      <a:lnTo>
                        <a:pt x="627" y="941"/>
                      </a:lnTo>
                      <a:lnTo>
                        <a:pt x="673" y="959"/>
                      </a:lnTo>
                      <a:lnTo>
                        <a:pt x="720" y="976"/>
                      </a:lnTo>
                      <a:lnTo>
                        <a:pt x="769" y="990"/>
                      </a:lnTo>
                      <a:lnTo>
                        <a:pt x="819" y="1001"/>
                      </a:lnTo>
                      <a:lnTo>
                        <a:pt x="868" y="1010"/>
                      </a:lnTo>
                      <a:lnTo>
                        <a:pt x="919" y="1016"/>
                      </a:lnTo>
                      <a:lnTo>
                        <a:pt x="971" y="1021"/>
                      </a:lnTo>
                      <a:lnTo>
                        <a:pt x="1024" y="1022"/>
                      </a:lnTo>
                      <a:lnTo>
                        <a:pt x="1076" y="1021"/>
                      </a:lnTo>
                      <a:lnTo>
                        <a:pt x="1128" y="1016"/>
                      </a:lnTo>
                      <a:lnTo>
                        <a:pt x="1179" y="1010"/>
                      </a:lnTo>
                      <a:lnTo>
                        <a:pt x="1229" y="1001"/>
                      </a:lnTo>
                      <a:lnTo>
                        <a:pt x="1278" y="990"/>
                      </a:lnTo>
                      <a:lnTo>
                        <a:pt x="1327" y="976"/>
                      </a:lnTo>
                      <a:lnTo>
                        <a:pt x="1374" y="959"/>
                      </a:lnTo>
                      <a:lnTo>
                        <a:pt x="1421" y="941"/>
                      </a:lnTo>
                      <a:lnTo>
                        <a:pt x="1466" y="921"/>
                      </a:lnTo>
                      <a:lnTo>
                        <a:pt x="1510" y="898"/>
                      </a:lnTo>
                      <a:lnTo>
                        <a:pt x="1553" y="874"/>
                      </a:lnTo>
                      <a:lnTo>
                        <a:pt x="1595" y="847"/>
                      </a:lnTo>
                      <a:lnTo>
                        <a:pt x="1634" y="818"/>
                      </a:lnTo>
                      <a:lnTo>
                        <a:pt x="1674" y="788"/>
                      </a:lnTo>
                      <a:lnTo>
                        <a:pt x="1710" y="756"/>
                      </a:lnTo>
                      <a:lnTo>
                        <a:pt x="1746" y="722"/>
                      </a:lnTo>
                      <a:lnTo>
                        <a:pt x="1780" y="687"/>
                      </a:lnTo>
                      <a:lnTo>
                        <a:pt x="1812" y="649"/>
                      </a:lnTo>
                      <a:lnTo>
                        <a:pt x="1843" y="611"/>
                      </a:lnTo>
                      <a:lnTo>
                        <a:pt x="1871" y="570"/>
                      </a:lnTo>
                      <a:lnTo>
                        <a:pt x="1898" y="529"/>
                      </a:lnTo>
                      <a:lnTo>
                        <a:pt x="1923" y="486"/>
                      </a:lnTo>
                      <a:lnTo>
                        <a:pt x="1946" y="442"/>
                      </a:lnTo>
                      <a:lnTo>
                        <a:pt x="1966" y="397"/>
                      </a:lnTo>
                      <a:lnTo>
                        <a:pt x="1984" y="350"/>
                      </a:lnTo>
                      <a:lnTo>
                        <a:pt x="2001" y="303"/>
                      </a:lnTo>
                      <a:lnTo>
                        <a:pt x="2014" y="255"/>
                      </a:lnTo>
                      <a:lnTo>
                        <a:pt x="2026" y="206"/>
                      </a:lnTo>
                      <a:lnTo>
                        <a:pt x="2035" y="155"/>
                      </a:lnTo>
                      <a:lnTo>
                        <a:pt x="2041" y="104"/>
                      </a:lnTo>
                      <a:lnTo>
                        <a:pt x="2046" y="52"/>
                      </a:lnTo>
                      <a:lnTo>
                        <a:pt x="2047" y="0"/>
                      </a:lnTo>
                      <a:lnTo>
                        <a:pt x="2014" y="0"/>
                      </a:lnTo>
                      <a:lnTo>
                        <a:pt x="1983" y="0"/>
                      </a:lnTo>
                      <a:lnTo>
                        <a:pt x="1955" y="0"/>
                      </a:lnTo>
                      <a:lnTo>
                        <a:pt x="1929" y="0"/>
                      </a:lnTo>
                      <a:lnTo>
                        <a:pt x="1905" y="0"/>
                      </a:lnTo>
                      <a:lnTo>
                        <a:pt x="1882" y="0"/>
                      </a:lnTo>
                      <a:lnTo>
                        <a:pt x="1861" y="0"/>
                      </a:lnTo>
                      <a:lnTo>
                        <a:pt x="1842" y="0"/>
                      </a:lnTo>
                      <a:lnTo>
                        <a:pt x="1823" y="0"/>
                      </a:lnTo>
                      <a:lnTo>
                        <a:pt x="1804" y="0"/>
                      </a:lnTo>
                      <a:lnTo>
                        <a:pt x="1788" y="0"/>
                      </a:lnTo>
                      <a:lnTo>
                        <a:pt x="1771" y="0"/>
                      </a:lnTo>
                      <a:lnTo>
                        <a:pt x="1755" y="0"/>
                      </a:lnTo>
                      <a:lnTo>
                        <a:pt x="1739" y="0"/>
                      </a:lnTo>
                      <a:lnTo>
                        <a:pt x="1722" y="0"/>
                      </a:lnTo>
                      <a:lnTo>
                        <a:pt x="1706" y="0"/>
                      </a:lnTo>
                      <a:lnTo>
                        <a:pt x="1688" y="0"/>
                      </a:lnTo>
                      <a:lnTo>
                        <a:pt x="1671" y="0"/>
                      </a:lnTo>
                      <a:lnTo>
                        <a:pt x="1652" y="0"/>
                      </a:lnTo>
                      <a:lnTo>
                        <a:pt x="1633" y="0"/>
                      </a:lnTo>
                      <a:lnTo>
                        <a:pt x="1611" y="0"/>
                      </a:lnTo>
                      <a:lnTo>
                        <a:pt x="1589" y="0"/>
                      </a:lnTo>
                      <a:lnTo>
                        <a:pt x="1565" y="0"/>
                      </a:lnTo>
                      <a:lnTo>
                        <a:pt x="1540" y="0"/>
                      </a:lnTo>
                      <a:lnTo>
                        <a:pt x="1512" y="0"/>
                      </a:lnTo>
                      <a:lnTo>
                        <a:pt x="1482" y="0"/>
                      </a:lnTo>
                      <a:lnTo>
                        <a:pt x="1449" y="0"/>
                      </a:lnTo>
                      <a:lnTo>
                        <a:pt x="1414" y="0"/>
                      </a:lnTo>
                      <a:lnTo>
                        <a:pt x="1376" y="0"/>
                      </a:lnTo>
                      <a:lnTo>
                        <a:pt x="1335" y="0"/>
                      </a:lnTo>
                      <a:lnTo>
                        <a:pt x="1290" y="0"/>
                      </a:lnTo>
                      <a:lnTo>
                        <a:pt x="1243" y="0"/>
                      </a:lnTo>
                      <a:lnTo>
                        <a:pt x="1242" y="23"/>
                      </a:lnTo>
                      <a:lnTo>
                        <a:pt x="1239" y="43"/>
                      </a:lnTo>
                      <a:lnTo>
                        <a:pt x="1233" y="65"/>
                      </a:lnTo>
                      <a:lnTo>
                        <a:pt x="1225" y="85"/>
                      </a:lnTo>
                      <a:lnTo>
                        <a:pt x="1217" y="105"/>
                      </a:lnTo>
                      <a:lnTo>
                        <a:pt x="1206" y="122"/>
                      </a:lnTo>
                      <a:lnTo>
                        <a:pt x="1192" y="139"/>
                      </a:lnTo>
                      <a:lnTo>
                        <a:pt x="1178" y="155"/>
                      </a:lnTo>
                      <a:lnTo>
                        <a:pt x="1163" y="169"/>
                      </a:lnTo>
                      <a:lnTo>
                        <a:pt x="1146" y="181"/>
                      </a:lnTo>
                      <a:lnTo>
                        <a:pt x="1128" y="192"/>
                      </a:lnTo>
                      <a:lnTo>
                        <a:pt x="1109" y="201"/>
                      </a:lnTo>
                      <a:lnTo>
                        <a:pt x="1088" y="209"/>
                      </a:lnTo>
                      <a:lnTo>
                        <a:pt x="1067" y="214"/>
                      </a:lnTo>
                      <a:lnTo>
                        <a:pt x="1046" y="218"/>
                      </a:lnTo>
                      <a:lnTo>
                        <a:pt x="1024" y="219"/>
                      </a:lnTo>
                      <a:lnTo>
                        <a:pt x="1002" y="218"/>
                      </a:lnTo>
                      <a:lnTo>
                        <a:pt x="980" y="214"/>
                      </a:lnTo>
                      <a:lnTo>
                        <a:pt x="959" y="209"/>
                      </a:lnTo>
                      <a:lnTo>
                        <a:pt x="938" y="201"/>
                      </a:lnTo>
                      <a:lnTo>
                        <a:pt x="919" y="192"/>
                      </a:lnTo>
                      <a:lnTo>
                        <a:pt x="901" y="181"/>
                      </a:lnTo>
                      <a:lnTo>
                        <a:pt x="884" y="169"/>
                      </a:lnTo>
                      <a:lnTo>
                        <a:pt x="869" y="155"/>
                      </a:lnTo>
                      <a:lnTo>
                        <a:pt x="855" y="139"/>
                      </a:lnTo>
                      <a:lnTo>
                        <a:pt x="842" y="122"/>
                      </a:lnTo>
                      <a:lnTo>
                        <a:pt x="831" y="105"/>
                      </a:lnTo>
                      <a:lnTo>
                        <a:pt x="822" y="85"/>
                      </a:lnTo>
                      <a:lnTo>
                        <a:pt x="814" y="65"/>
                      </a:lnTo>
                      <a:lnTo>
                        <a:pt x="809" y="43"/>
                      </a:lnTo>
                      <a:lnTo>
                        <a:pt x="805" y="23"/>
                      </a:lnTo>
                      <a:lnTo>
                        <a:pt x="804" y="0"/>
                      </a:lnTo>
                      <a:lnTo>
                        <a:pt x="771" y="0"/>
                      </a:lnTo>
                      <a:lnTo>
                        <a:pt x="741" y="0"/>
                      </a:lnTo>
                      <a:lnTo>
                        <a:pt x="712" y="0"/>
                      </a:lnTo>
                      <a:lnTo>
                        <a:pt x="686" y="0"/>
                      </a:lnTo>
                      <a:lnTo>
                        <a:pt x="662" y="0"/>
                      </a:lnTo>
                      <a:lnTo>
                        <a:pt x="640" y="0"/>
                      </a:lnTo>
                      <a:lnTo>
                        <a:pt x="618" y="0"/>
                      </a:lnTo>
                      <a:lnTo>
                        <a:pt x="598" y="0"/>
                      </a:lnTo>
                      <a:lnTo>
                        <a:pt x="579" y="0"/>
                      </a:lnTo>
                      <a:lnTo>
                        <a:pt x="562" y="0"/>
                      </a:lnTo>
                      <a:lnTo>
                        <a:pt x="544" y="0"/>
                      </a:lnTo>
                      <a:lnTo>
                        <a:pt x="528" y="0"/>
                      </a:lnTo>
                      <a:lnTo>
                        <a:pt x="511" y="0"/>
                      </a:lnTo>
                      <a:lnTo>
                        <a:pt x="496" y="0"/>
                      </a:lnTo>
                      <a:lnTo>
                        <a:pt x="480" y="0"/>
                      </a:lnTo>
                      <a:lnTo>
                        <a:pt x="463" y="0"/>
                      </a:lnTo>
                      <a:lnTo>
                        <a:pt x="446" y="0"/>
                      </a:lnTo>
                      <a:lnTo>
                        <a:pt x="428" y="0"/>
                      </a:lnTo>
                      <a:lnTo>
                        <a:pt x="409" y="0"/>
                      </a:lnTo>
                      <a:lnTo>
                        <a:pt x="390" y="0"/>
                      </a:lnTo>
                      <a:lnTo>
                        <a:pt x="369" y="0"/>
                      </a:lnTo>
                      <a:lnTo>
                        <a:pt x="347" y="0"/>
                      </a:lnTo>
                      <a:lnTo>
                        <a:pt x="323" y="0"/>
                      </a:lnTo>
                      <a:lnTo>
                        <a:pt x="297" y="0"/>
                      </a:lnTo>
                      <a:lnTo>
                        <a:pt x="269" y="0"/>
                      </a:lnTo>
                      <a:lnTo>
                        <a:pt x="240" y="0"/>
                      </a:lnTo>
                      <a:lnTo>
                        <a:pt x="207" y="0"/>
                      </a:lnTo>
                      <a:lnTo>
                        <a:pt x="172" y="0"/>
                      </a:lnTo>
                      <a:lnTo>
                        <a:pt x="133" y="0"/>
                      </a:lnTo>
                      <a:lnTo>
                        <a:pt x="93" y="0"/>
                      </a:lnTo>
                      <a:lnTo>
                        <a:pt x="4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A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2" name="Freeform 2401">
                  <a:extLst>
                    <a:ext uri="{FF2B5EF4-FFF2-40B4-BE49-F238E27FC236}">
                      <a16:creationId xmlns:a16="http://schemas.microsoft.com/office/drawing/2014/main" id="{65B81AE3-0173-4E00-95C4-0FE2CBACB6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23" y="2803"/>
                  <a:ext cx="676" cy="337"/>
                </a:xfrm>
                <a:custGeom>
                  <a:avLst/>
                  <a:gdLst>
                    <a:gd name="T0" fmla="*/ 0 w 2027"/>
                    <a:gd name="T1" fmla="*/ 0 h 1012"/>
                    <a:gd name="T2" fmla="*/ 0 w 2027"/>
                    <a:gd name="T3" fmla="*/ 0 h 1012"/>
                    <a:gd name="T4" fmla="*/ 0 w 2027"/>
                    <a:gd name="T5" fmla="*/ 0 h 1012"/>
                    <a:gd name="T6" fmla="*/ 0 w 2027"/>
                    <a:gd name="T7" fmla="*/ 0 h 1012"/>
                    <a:gd name="T8" fmla="*/ 0 w 2027"/>
                    <a:gd name="T9" fmla="*/ 0 h 1012"/>
                    <a:gd name="T10" fmla="*/ 0 w 2027"/>
                    <a:gd name="T11" fmla="*/ 0 h 1012"/>
                    <a:gd name="T12" fmla="*/ 0 w 2027"/>
                    <a:gd name="T13" fmla="*/ 0 h 1012"/>
                    <a:gd name="T14" fmla="*/ 0 w 2027"/>
                    <a:gd name="T15" fmla="*/ 0 h 1012"/>
                    <a:gd name="T16" fmla="*/ 0 w 2027"/>
                    <a:gd name="T17" fmla="*/ 0 h 1012"/>
                    <a:gd name="T18" fmla="*/ 0 w 2027"/>
                    <a:gd name="T19" fmla="*/ 0 h 1012"/>
                    <a:gd name="T20" fmla="*/ 0 w 2027"/>
                    <a:gd name="T21" fmla="*/ 0 h 1012"/>
                    <a:gd name="T22" fmla="*/ 0 w 2027"/>
                    <a:gd name="T23" fmla="*/ 0 h 1012"/>
                    <a:gd name="T24" fmla="*/ 0 w 2027"/>
                    <a:gd name="T25" fmla="*/ 0 h 1012"/>
                    <a:gd name="T26" fmla="*/ 0 w 2027"/>
                    <a:gd name="T27" fmla="*/ 0 h 1012"/>
                    <a:gd name="T28" fmla="*/ 0 w 2027"/>
                    <a:gd name="T29" fmla="*/ 0 h 1012"/>
                    <a:gd name="T30" fmla="*/ 0 w 2027"/>
                    <a:gd name="T31" fmla="*/ 0 h 1012"/>
                    <a:gd name="T32" fmla="*/ 0 w 2027"/>
                    <a:gd name="T33" fmla="*/ 0 h 1012"/>
                    <a:gd name="T34" fmla="*/ 0 w 2027"/>
                    <a:gd name="T35" fmla="*/ 0 h 1012"/>
                    <a:gd name="T36" fmla="*/ 0 w 2027"/>
                    <a:gd name="T37" fmla="*/ 0 h 1012"/>
                    <a:gd name="T38" fmla="*/ 0 w 2027"/>
                    <a:gd name="T39" fmla="*/ 0 h 1012"/>
                    <a:gd name="T40" fmla="*/ 0 w 2027"/>
                    <a:gd name="T41" fmla="*/ 0 h 1012"/>
                    <a:gd name="T42" fmla="*/ 0 w 2027"/>
                    <a:gd name="T43" fmla="*/ 0 h 1012"/>
                    <a:gd name="T44" fmla="*/ 0 w 2027"/>
                    <a:gd name="T45" fmla="*/ 0 h 1012"/>
                    <a:gd name="T46" fmla="*/ 0 w 2027"/>
                    <a:gd name="T47" fmla="*/ 0 h 1012"/>
                    <a:gd name="T48" fmla="*/ 0 w 2027"/>
                    <a:gd name="T49" fmla="*/ 0 h 1012"/>
                    <a:gd name="T50" fmla="*/ 0 w 2027"/>
                    <a:gd name="T51" fmla="*/ 0 h 1012"/>
                    <a:gd name="T52" fmla="*/ 0 w 2027"/>
                    <a:gd name="T53" fmla="*/ 0 h 1012"/>
                    <a:gd name="T54" fmla="*/ 0 w 2027"/>
                    <a:gd name="T55" fmla="*/ 0 h 1012"/>
                    <a:gd name="T56" fmla="*/ 0 w 2027"/>
                    <a:gd name="T57" fmla="*/ 0 h 1012"/>
                    <a:gd name="T58" fmla="*/ 0 w 2027"/>
                    <a:gd name="T59" fmla="*/ 0 h 1012"/>
                    <a:gd name="T60" fmla="*/ 0 w 2027"/>
                    <a:gd name="T61" fmla="*/ 0 h 1012"/>
                    <a:gd name="T62" fmla="*/ 0 w 2027"/>
                    <a:gd name="T63" fmla="*/ 0 h 1012"/>
                    <a:gd name="T64" fmla="*/ 0 w 2027"/>
                    <a:gd name="T65" fmla="*/ 0 h 1012"/>
                    <a:gd name="T66" fmla="*/ 0 w 2027"/>
                    <a:gd name="T67" fmla="*/ 0 h 1012"/>
                    <a:gd name="T68" fmla="*/ 0 w 2027"/>
                    <a:gd name="T69" fmla="*/ 0 h 1012"/>
                    <a:gd name="T70" fmla="*/ 0 w 2027"/>
                    <a:gd name="T71" fmla="*/ 0 h 1012"/>
                    <a:gd name="T72" fmla="*/ 0 w 2027"/>
                    <a:gd name="T73" fmla="*/ 0 h 1012"/>
                    <a:gd name="T74" fmla="*/ 0 w 2027"/>
                    <a:gd name="T75" fmla="*/ 0 h 1012"/>
                    <a:gd name="T76" fmla="*/ 0 w 2027"/>
                    <a:gd name="T77" fmla="*/ 0 h 1012"/>
                    <a:gd name="T78" fmla="*/ 0 w 2027"/>
                    <a:gd name="T79" fmla="*/ 0 h 1012"/>
                    <a:gd name="T80" fmla="*/ 0 w 2027"/>
                    <a:gd name="T81" fmla="*/ 0 h 1012"/>
                    <a:gd name="T82" fmla="*/ 0 w 2027"/>
                    <a:gd name="T83" fmla="*/ 0 h 1012"/>
                    <a:gd name="T84" fmla="*/ 0 w 2027"/>
                    <a:gd name="T85" fmla="*/ 0 h 1012"/>
                    <a:gd name="T86" fmla="*/ 0 w 2027"/>
                    <a:gd name="T87" fmla="*/ 0 h 1012"/>
                    <a:gd name="T88" fmla="*/ 0 w 2027"/>
                    <a:gd name="T89" fmla="*/ 0 h 1012"/>
                    <a:gd name="T90" fmla="*/ 0 w 2027"/>
                    <a:gd name="T91" fmla="*/ 0 h 1012"/>
                    <a:gd name="T92" fmla="*/ 0 w 2027"/>
                    <a:gd name="T93" fmla="*/ 0 h 1012"/>
                    <a:gd name="T94" fmla="*/ 0 w 2027"/>
                    <a:gd name="T95" fmla="*/ 0 h 1012"/>
                    <a:gd name="T96" fmla="*/ 0 w 2027"/>
                    <a:gd name="T97" fmla="*/ 0 h 1012"/>
                    <a:gd name="T98" fmla="*/ 0 w 2027"/>
                    <a:gd name="T99" fmla="*/ 0 h 1012"/>
                    <a:gd name="T100" fmla="*/ 0 w 2027"/>
                    <a:gd name="T101" fmla="*/ 0 h 1012"/>
                    <a:gd name="T102" fmla="*/ 0 w 2027"/>
                    <a:gd name="T103" fmla="*/ 0 h 1012"/>
                    <a:gd name="T104" fmla="*/ 0 w 2027"/>
                    <a:gd name="T105" fmla="*/ 0 h 10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2027"/>
                    <a:gd name="T160" fmla="*/ 0 h 1012"/>
                    <a:gd name="T161" fmla="*/ 2027 w 2027"/>
                    <a:gd name="T162" fmla="*/ 1012 h 10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2027" h="1012">
                      <a:moveTo>
                        <a:pt x="0" y="0"/>
                      </a:moveTo>
                      <a:lnTo>
                        <a:pt x="1" y="51"/>
                      </a:lnTo>
                      <a:lnTo>
                        <a:pt x="6" y="103"/>
                      </a:lnTo>
                      <a:lnTo>
                        <a:pt x="12" y="153"/>
                      </a:lnTo>
                      <a:lnTo>
                        <a:pt x="21" y="203"/>
                      </a:lnTo>
                      <a:lnTo>
                        <a:pt x="32" y="252"/>
                      </a:lnTo>
                      <a:lnTo>
                        <a:pt x="46" y="300"/>
                      </a:lnTo>
                      <a:lnTo>
                        <a:pt x="62" y="347"/>
                      </a:lnTo>
                      <a:lnTo>
                        <a:pt x="80" y="393"/>
                      </a:lnTo>
                      <a:lnTo>
                        <a:pt x="101" y="438"/>
                      </a:lnTo>
                      <a:lnTo>
                        <a:pt x="123" y="482"/>
                      </a:lnTo>
                      <a:lnTo>
                        <a:pt x="147" y="524"/>
                      </a:lnTo>
                      <a:lnTo>
                        <a:pt x="174" y="565"/>
                      </a:lnTo>
                      <a:lnTo>
                        <a:pt x="202" y="604"/>
                      </a:lnTo>
                      <a:lnTo>
                        <a:pt x="233" y="643"/>
                      </a:lnTo>
                      <a:lnTo>
                        <a:pt x="265" y="680"/>
                      </a:lnTo>
                      <a:lnTo>
                        <a:pt x="299" y="715"/>
                      </a:lnTo>
                      <a:lnTo>
                        <a:pt x="334" y="749"/>
                      </a:lnTo>
                      <a:lnTo>
                        <a:pt x="370" y="781"/>
                      </a:lnTo>
                      <a:lnTo>
                        <a:pt x="408" y="810"/>
                      </a:lnTo>
                      <a:lnTo>
                        <a:pt x="448" y="839"/>
                      </a:lnTo>
                      <a:lnTo>
                        <a:pt x="489" y="865"/>
                      </a:lnTo>
                      <a:lnTo>
                        <a:pt x="532" y="889"/>
                      </a:lnTo>
                      <a:lnTo>
                        <a:pt x="575" y="912"/>
                      </a:lnTo>
                      <a:lnTo>
                        <a:pt x="620" y="932"/>
                      </a:lnTo>
                      <a:lnTo>
                        <a:pt x="666" y="951"/>
                      </a:lnTo>
                      <a:lnTo>
                        <a:pt x="713" y="966"/>
                      </a:lnTo>
                      <a:lnTo>
                        <a:pt x="761" y="980"/>
                      </a:lnTo>
                      <a:lnTo>
                        <a:pt x="810" y="991"/>
                      </a:lnTo>
                      <a:lnTo>
                        <a:pt x="860" y="1000"/>
                      </a:lnTo>
                      <a:lnTo>
                        <a:pt x="910" y="1006"/>
                      </a:lnTo>
                      <a:lnTo>
                        <a:pt x="962" y="1011"/>
                      </a:lnTo>
                      <a:lnTo>
                        <a:pt x="1014" y="1012"/>
                      </a:lnTo>
                      <a:lnTo>
                        <a:pt x="1065" y="1011"/>
                      </a:lnTo>
                      <a:lnTo>
                        <a:pt x="1117" y="1006"/>
                      </a:lnTo>
                      <a:lnTo>
                        <a:pt x="1167" y="1000"/>
                      </a:lnTo>
                      <a:lnTo>
                        <a:pt x="1218" y="991"/>
                      </a:lnTo>
                      <a:lnTo>
                        <a:pt x="1266" y="980"/>
                      </a:lnTo>
                      <a:lnTo>
                        <a:pt x="1314" y="966"/>
                      </a:lnTo>
                      <a:lnTo>
                        <a:pt x="1361" y="951"/>
                      </a:lnTo>
                      <a:lnTo>
                        <a:pt x="1407" y="932"/>
                      </a:lnTo>
                      <a:lnTo>
                        <a:pt x="1452" y="912"/>
                      </a:lnTo>
                      <a:lnTo>
                        <a:pt x="1495" y="889"/>
                      </a:lnTo>
                      <a:lnTo>
                        <a:pt x="1538" y="865"/>
                      </a:lnTo>
                      <a:lnTo>
                        <a:pt x="1579" y="839"/>
                      </a:lnTo>
                      <a:lnTo>
                        <a:pt x="1619" y="810"/>
                      </a:lnTo>
                      <a:lnTo>
                        <a:pt x="1657" y="781"/>
                      </a:lnTo>
                      <a:lnTo>
                        <a:pt x="1693" y="749"/>
                      </a:lnTo>
                      <a:lnTo>
                        <a:pt x="1730" y="715"/>
                      </a:lnTo>
                      <a:lnTo>
                        <a:pt x="1763" y="680"/>
                      </a:lnTo>
                      <a:lnTo>
                        <a:pt x="1794" y="643"/>
                      </a:lnTo>
                      <a:lnTo>
                        <a:pt x="1825" y="604"/>
                      </a:lnTo>
                      <a:lnTo>
                        <a:pt x="1854" y="565"/>
                      </a:lnTo>
                      <a:lnTo>
                        <a:pt x="1880" y="524"/>
                      </a:lnTo>
                      <a:lnTo>
                        <a:pt x="1904" y="482"/>
                      </a:lnTo>
                      <a:lnTo>
                        <a:pt x="1926" y="438"/>
                      </a:lnTo>
                      <a:lnTo>
                        <a:pt x="1947" y="393"/>
                      </a:lnTo>
                      <a:lnTo>
                        <a:pt x="1965" y="347"/>
                      </a:lnTo>
                      <a:lnTo>
                        <a:pt x="1981" y="300"/>
                      </a:lnTo>
                      <a:lnTo>
                        <a:pt x="1995" y="252"/>
                      </a:lnTo>
                      <a:lnTo>
                        <a:pt x="2006" y="203"/>
                      </a:lnTo>
                      <a:lnTo>
                        <a:pt x="2015" y="153"/>
                      </a:lnTo>
                      <a:lnTo>
                        <a:pt x="2021" y="103"/>
                      </a:lnTo>
                      <a:lnTo>
                        <a:pt x="2026" y="51"/>
                      </a:lnTo>
                      <a:lnTo>
                        <a:pt x="2027" y="0"/>
                      </a:lnTo>
                      <a:lnTo>
                        <a:pt x="1993" y="0"/>
                      </a:lnTo>
                      <a:lnTo>
                        <a:pt x="1961" y="0"/>
                      </a:lnTo>
                      <a:lnTo>
                        <a:pt x="1933" y="0"/>
                      </a:lnTo>
                      <a:lnTo>
                        <a:pt x="1905" y="0"/>
                      </a:lnTo>
                      <a:lnTo>
                        <a:pt x="1881" y="0"/>
                      </a:lnTo>
                      <a:lnTo>
                        <a:pt x="1857" y="0"/>
                      </a:lnTo>
                      <a:lnTo>
                        <a:pt x="1836" y="0"/>
                      </a:lnTo>
                      <a:lnTo>
                        <a:pt x="1815" y="0"/>
                      </a:lnTo>
                      <a:lnTo>
                        <a:pt x="1797" y="0"/>
                      </a:lnTo>
                      <a:lnTo>
                        <a:pt x="1778" y="0"/>
                      </a:lnTo>
                      <a:lnTo>
                        <a:pt x="1760" y="0"/>
                      </a:lnTo>
                      <a:lnTo>
                        <a:pt x="1744" y="0"/>
                      </a:lnTo>
                      <a:lnTo>
                        <a:pt x="1727" y="0"/>
                      </a:lnTo>
                      <a:lnTo>
                        <a:pt x="1711" y="0"/>
                      </a:lnTo>
                      <a:lnTo>
                        <a:pt x="1695" y="0"/>
                      </a:lnTo>
                      <a:lnTo>
                        <a:pt x="1678" y="0"/>
                      </a:lnTo>
                      <a:lnTo>
                        <a:pt x="1662" y="0"/>
                      </a:lnTo>
                      <a:lnTo>
                        <a:pt x="1644" y="0"/>
                      </a:lnTo>
                      <a:lnTo>
                        <a:pt x="1627" y="0"/>
                      </a:lnTo>
                      <a:lnTo>
                        <a:pt x="1607" y="0"/>
                      </a:lnTo>
                      <a:lnTo>
                        <a:pt x="1587" y="0"/>
                      </a:lnTo>
                      <a:lnTo>
                        <a:pt x="1565" y="0"/>
                      </a:lnTo>
                      <a:lnTo>
                        <a:pt x="1542" y="0"/>
                      </a:lnTo>
                      <a:lnTo>
                        <a:pt x="1517" y="0"/>
                      </a:lnTo>
                      <a:lnTo>
                        <a:pt x="1491" y="0"/>
                      </a:lnTo>
                      <a:lnTo>
                        <a:pt x="1462" y="0"/>
                      </a:lnTo>
                      <a:lnTo>
                        <a:pt x="1430" y="0"/>
                      </a:lnTo>
                      <a:lnTo>
                        <a:pt x="1396" y="0"/>
                      </a:lnTo>
                      <a:lnTo>
                        <a:pt x="1360" y="0"/>
                      </a:lnTo>
                      <a:lnTo>
                        <a:pt x="1321" y="0"/>
                      </a:lnTo>
                      <a:lnTo>
                        <a:pt x="1279" y="0"/>
                      </a:lnTo>
                      <a:lnTo>
                        <a:pt x="1233" y="0"/>
                      </a:lnTo>
                      <a:lnTo>
                        <a:pt x="1232" y="23"/>
                      </a:lnTo>
                      <a:lnTo>
                        <a:pt x="1229" y="43"/>
                      </a:lnTo>
                      <a:lnTo>
                        <a:pt x="1223" y="65"/>
                      </a:lnTo>
                      <a:lnTo>
                        <a:pt x="1215" y="85"/>
                      </a:lnTo>
                      <a:lnTo>
                        <a:pt x="1207" y="105"/>
                      </a:lnTo>
                      <a:lnTo>
                        <a:pt x="1196" y="122"/>
                      </a:lnTo>
                      <a:lnTo>
                        <a:pt x="1182" y="139"/>
                      </a:lnTo>
                      <a:lnTo>
                        <a:pt x="1168" y="155"/>
                      </a:lnTo>
                      <a:lnTo>
                        <a:pt x="1153" y="169"/>
                      </a:lnTo>
                      <a:lnTo>
                        <a:pt x="1136" y="181"/>
                      </a:lnTo>
                      <a:lnTo>
                        <a:pt x="1118" y="192"/>
                      </a:lnTo>
                      <a:lnTo>
                        <a:pt x="1099" y="201"/>
                      </a:lnTo>
                      <a:lnTo>
                        <a:pt x="1078" y="209"/>
                      </a:lnTo>
                      <a:lnTo>
                        <a:pt x="1057" y="214"/>
                      </a:lnTo>
                      <a:lnTo>
                        <a:pt x="1036" y="218"/>
                      </a:lnTo>
                      <a:lnTo>
                        <a:pt x="1014" y="219"/>
                      </a:lnTo>
                      <a:lnTo>
                        <a:pt x="992" y="218"/>
                      </a:lnTo>
                      <a:lnTo>
                        <a:pt x="970" y="214"/>
                      </a:lnTo>
                      <a:lnTo>
                        <a:pt x="949" y="209"/>
                      </a:lnTo>
                      <a:lnTo>
                        <a:pt x="928" y="201"/>
                      </a:lnTo>
                      <a:lnTo>
                        <a:pt x="909" y="192"/>
                      </a:lnTo>
                      <a:lnTo>
                        <a:pt x="891" y="181"/>
                      </a:lnTo>
                      <a:lnTo>
                        <a:pt x="874" y="169"/>
                      </a:lnTo>
                      <a:lnTo>
                        <a:pt x="859" y="155"/>
                      </a:lnTo>
                      <a:lnTo>
                        <a:pt x="845" y="139"/>
                      </a:lnTo>
                      <a:lnTo>
                        <a:pt x="832" y="122"/>
                      </a:lnTo>
                      <a:lnTo>
                        <a:pt x="821" y="105"/>
                      </a:lnTo>
                      <a:lnTo>
                        <a:pt x="812" y="85"/>
                      </a:lnTo>
                      <a:lnTo>
                        <a:pt x="804" y="65"/>
                      </a:lnTo>
                      <a:lnTo>
                        <a:pt x="799" y="43"/>
                      </a:lnTo>
                      <a:lnTo>
                        <a:pt x="795" y="23"/>
                      </a:lnTo>
                      <a:lnTo>
                        <a:pt x="794" y="0"/>
                      </a:lnTo>
                      <a:lnTo>
                        <a:pt x="760" y="0"/>
                      </a:lnTo>
                      <a:lnTo>
                        <a:pt x="728" y="0"/>
                      </a:lnTo>
                      <a:lnTo>
                        <a:pt x="700" y="0"/>
                      </a:lnTo>
                      <a:lnTo>
                        <a:pt x="673" y="0"/>
                      </a:lnTo>
                      <a:lnTo>
                        <a:pt x="648" y="0"/>
                      </a:lnTo>
                      <a:lnTo>
                        <a:pt x="624" y="0"/>
                      </a:lnTo>
                      <a:lnTo>
                        <a:pt x="603" y="0"/>
                      </a:lnTo>
                      <a:lnTo>
                        <a:pt x="583" y="0"/>
                      </a:lnTo>
                      <a:lnTo>
                        <a:pt x="564" y="0"/>
                      </a:lnTo>
                      <a:lnTo>
                        <a:pt x="545" y="0"/>
                      </a:lnTo>
                      <a:lnTo>
                        <a:pt x="528" y="0"/>
                      </a:lnTo>
                      <a:lnTo>
                        <a:pt x="511" y="0"/>
                      </a:lnTo>
                      <a:lnTo>
                        <a:pt x="495" y="0"/>
                      </a:lnTo>
                      <a:lnTo>
                        <a:pt x="478" y="0"/>
                      </a:lnTo>
                      <a:lnTo>
                        <a:pt x="462" y="0"/>
                      </a:lnTo>
                      <a:lnTo>
                        <a:pt x="446" y="0"/>
                      </a:lnTo>
                      <a:lnTo>
                        <a:pt x="429" y="0"/>
                      </a:lnTo>
                      <a:lnTo>
                        <a:pt x="412" y="0"/>
                      </a:lnTo>
                      <a:lnTo>
                        <a:pt x="394" y="0"/>
                      </a:lnTo>
                      <a:lnTo>
                        <a:pt x="374" y="0"/>
                      </a:lnTo>
                      <a:lnTo>
                        <a:pt x="355" y="0"/>
                      </a:lnTo>
                      <a:lnTo>
                        <a:pt x="333" y="0"/>
                      </a:lnTo>
                      <a:lnTo>
                        <a:pt x="310" y="0"/>
                      </a:lnTo>
                      <a:lnTo>
                        <a:pt x="284" y="0"/>
                      </a:lnTo>
                      <a:lnTo>
                        <a:pt x="258" y="0"/>
                      </a:lnTo>
                      <a:lnTo>
                        <a:pt x="230" y="0"/>
                      </a:lnTo>
                      <a:lnTo>
                        <a:pt x="198" y="0"/>
                      </a:lnTo>
                      <a:lnTo>
                        <a:pt x="164" y="0"/>
                      </a:lnTo>
                      <a:lnTo>
                        <a:pt x="128" y="0"/>
                      </a:lnTo>
                      <a:lnTo>
                        <a:pt x="88" y="0"/>
                      </a:lnTo>
                      <a:lnTo>
                        <a:pt x="4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3" name="Freeform 2402">
                  <a:extLst>
                    <a:ext uri="{FF2B5EF4-FFF2-40B4-BE49-F238E27FC236}">
                      <a16:creationId xmlns:a16="http://schemas.microsoft.com/office/drawing/2014/main" id="{0D3885F4-88C2-4BF8-BF32-88DD4F41E2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27" y="2803"/>
                  <a:ext cx="668" cy="333"/>
                </a:xfrm>
                <a:custGeom>
                  <a:avLst/>
                  <a:gdLst>
                    <a:gd name="T0" fmla="*/ 0 w 2005"/>
                    <a:gd name="T1" fmla="*/ 0 h 1001"/>
                    <a:gd name="T2" fmla="*/ 0 w 2005"/>
                    <a:gd name="T3" fmla="*/ 0 h 1001"/>
                    <a:gd name="T4" fmla="*/ 0 w 2005"/>
                    <a:gd name="T5" fmla="*/ 0 h 1001"/>
                    <a:gd name="T6" fmla="*/ 0 w 2005"/>
                    <a:gd name="T7" fmla="*/ 0 h 1001"/>
                    <a:gd name="T8" fmla="*/ 0 w 2005"/>
                    <a:gd name="T9" fmla="*/ 0 h 1001"/>
                    <a:gd name="T10" fmla="*/ 0 w 2005"/>
                    <a:gd name="T11" fmla="*/ 0 h 1001"/>
                    <a:gd name="T12" fmla="*/ 0 w 2005"/>
                    <a:gd name="T13" fmla="*/ 0 h 1001"/>
                    <a:gd name="T14" fmla="*/ 0 w 2005"/>
                    <a:gd name="T15" fmla="*/ 0 h 1001"/>
                    <a:gd name="T16" fmla="*/ 0 w 2005"/>
                    <a:gd name="T17" fmla="*/ 0 h 1001"/>
                    <a:gd name="T18" fmla="*/ 0 w 2005"/>
                    <a:gd name="T19" fmla="*/ 0 h 1001"/>
                    <a:gd name="T20" fmla="*/ 0 w 2005"/>
                    <a:gd name="T21" fmla="*/ 0 h 1001"/>
                    <a:gd name="T22" fmla="*/ 0 w 2005"/>
                    <a:gd name="T23" fmla="*/ 0 h 1001"/>
                    <a:gd name="T24" fmla="*/ 0 w 2005"/>
                    <a:gd name="T25" fmla="*/ 0 h 1001"/>
                    <a:gd name="T26" fmla="*/ 0 w 2005"/>
                    <a:gd name="T27" fmla="*/ 0 h 1001"/>
                    <a:gd name="T28" fmla="*/ 0 w 2005"/>
                    <a:gd name="T29" fmla="*/ 0 h 1001"/>
                    <a:gd name="T30" fmla="*/ 0 w 2005"/>
                    <a:gd name="T31" fmla="*/ 0 h 1001"/>
                    <a:gd name="T32" fmla="*/ 0 w 2005"/>
                    <a:gd name="T33" fmla="*/ 0 h 1001"/>
                    <a:gd name="T34" fmla="*/ 0 w 2005"/>
                    <a:gd name="T35" fmla="*/ 0 h 1001"/>
                    <a:gd name="T36" fmla="*/ 0 w 2005"/>
                    <a:gd name="T37" fmla="*/ 0 h 1001"/>
                    <a:gd name="T38" fmla="*/ 0 w 2005"/>
                    <a:gd name="T39" fmla="*/ 0 h 1001"/>
                    <a:gd name="T40" fmla="*/ 0 w 2005"/>
                    <a:gd name="T41" fmla="*/ 0 h 1001"/>
                    <a:gd name="T42" fmla="*/ 0 w 2005"/>
                    <a:gd name="T43" fmla="*/ 0 h 1001"/>
                    <a:gd name="T44" fmla="*/ 0 w 2005"/>
                    <a:gd name="T45" fmla="*/ 0 h 1001"/>
                    <a:gd name="T46" fmla="*/ 0 w 2005"/>
                    <a:gd name="T47" fmla="*/ 0 h 1001"/>
                    <a:gd name="T48" fmla="*/ 0 w 2005"/>
                    <a:gd name="T49" fmla="*/ 0 h 1001"/>
                    <a:gd name="T50" fmla="*/ 0 w 2005"/>
                    <a:gd name="T51" fmla="*/ 0 h 1001"/>
                    <a:gd name="T52" fmla="*/ 0 w 2005"/>
                    <a:gd name="T53" fmla="*/ 0 h 1001"/>
                    <a:gd name="T54" fmla="*/ 0 w 2005"/>
                    <a:gd name="T55" fmla="*/ 0 h 1001"/>
                    <a:gd name="T56" fmla="*/ 0 w 2005"/>
                    <a:gd name="T57" fmla="*/ 0 h 1001"/>
                    <a:gd name="T58" fmla="*/ 0 w 2005"/>
                    <a:gd name="T59" fmla="*/ 0 h 1001"/>
                    <a:gd name="T60" fmla="*/ 0 w 2005"/>
                    <a:gd name="T61" fmla="*/ 0 h 1001"/>
                    <a:gd name="T62" fmla="*/ 0 w 2005"/>
                    <a:gd name="T63" fmla="*/ 0 h 1001"/>
                    <a:gd name="T64" fmla="*/ 0 w 2005"/>
                    <a:gd name="T65" fmla="*/ 0 h 1001"/>
                    <a:gd name="T66" fmla="*/ 0 w 2005"/>
                    <a:gd name="T67" fmla="*/ 0 h 1001"/>
                    <a:gd name="T68" fmla="*/ 0 w 2005"/>
                    <a:gd name="T69" fmla="*/ 0 h 1001"/>
                    <a:gd name="T70" fmla="*/ 0 w 2005"/>
                    <a:gd name="T71" fmla="*/ 0 h 1001"/>
                    <a:gd name="T72" fmla="*/ 0 w 2005"/>
                    <a:gd name="T73" fmla="*/ 0 h 1001"/>
                    <a:gd name="T74" fmla="*/ 0 w 2005"/>
                    <a:gd name="T75" fmla="*/ 0 h 1001"/>
                    <a:gd name="T76" fmla="*/ 0 w 2005"/>
                    <a:gd name="T77" fmla="*/ 0 h 1001"/>
                    <a:gd name="T78" fmla="*/ 0 w 2005"/>
                    <a:gd name="T79" fmla="*/ 0 h 1001"/>
                    <a:gd name="T80" fmla="*/ 0 w 2005"/>
                    <a:gd name="T81" fmla="*/ 0 h 1001"/>
                    <a:gd name="T82" fmla="*/ 0 w 2005"/>
                    <a:gd name="T83" fmla="*/ 0 h 1001"/>
                    <a:gd name="T84" fmla="*/ 0 w 2005"/>
                    <a:gd name="T85" fmla="*/ 0 h 1001"/>
                    <a:gd name="T86" fmla="*/ 0 w 2005"/>
                    <a:gd name="T87" fmla="*/ 0 h 1001"/>
                    <a:gd name="T88" fmla="*/ 0 w 2005"/>
                    <a:gd name="T89" fmla="*/ 0 h 1001"/>
                    <a:gd name="T90" fmla="*/ 0 w 2005"/>
                    <a:gd name="T91" fmla="*/ 0 h 1001"/>
                    <a:gd name="T92" fmla="*/ 0 w 2005"/>
                    <a:gd name="T93" fmla="*/ 0 h 1001"/>
                    <a:gd name="T94" fmla="*/ 0 w 2005"/>
                    <a:gd name="T95" fmla="*/ 0 h 1001"/>
                    <a:gd name="T96" fmla="*/ 0 w 2005"/>
                    <a:gd name="T97" fmla="*/ 0 h 1001"/>
                    <a:gd name="T98" fmla="*/ 0 w 2005"/>
                    <a:gd name="T99" fmla="*/ 0 h 1001"/>
                    <a:gd name="T100" fmla="*/ 0 w 2005"/>
                    <a:gd name="T101" fmla="*/ 0 h 1001"/>
                    <a:gd name="T102" fmla="*/ 0 w 2005"/>
                    <a:gd name="T103" fmla="*/ 0 h 1001"/>
                    <a:gd name="T104" fmla="*/ 0 w 2005"/>
                    <a:gd name="T105" fmla="*/ 0 h 1001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2005"/>
                    <a:gd name="T160" fmla="*/ 0 h 1001"/>
                    <a:gd name="T161" fmla="*/ 2005 w 2005"/>
                    <a:gd name="T162" fmla="*/ 1001 h 1001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2005" h="1001">
                      <a:moveTo>
                        <a:pt x="0" y="0"/>
                      </a:moveTo>
                      <a:lnTo>
                        <a:pt x="1" y="51"/>
                      </a:lnTo>
                      <a:lnTo>
                        <a:pt x="6" y="101"/>
                      </a:lnTo>
                      <a:lnTo>
                        <a:pt x="12" y="152"/>
                      </a:lnTo>
                      <a:lnTo>
                        <a:pt x="21" y="201"/>
                      </a:lnTo>
                      <a:lnTo>
                        <a:pt x="32" y="249"/>
                      </a:lnTo>
                      <a:lnTo>
                        <a:pt x="45" y="298"/>
                      </a:lnTo>
                      <a:lnTo>
                        <a:pt x="62" y="344"/>
                      </a:lnTo>
                      <a:lnTo>
                        <a:pt x="79" y="389"/>
                      </a:lnTo>
                      <a:lnTo>
                        <a:pt x="99" y="433"/>
                      </a:lnTo>
                      <a:lnTo>
                        <a:pt x="122" y="476"/>
                      </a:lnTo>
                      <a:lnTo>
                        <a:pt x="146" y="519"/>
                      </a:lnTo>
                      <a:lnTo>
                        <a:pt x="172" y="559"/>
                      </a:lnTo>
                      <a:lnTo>
                        <a:pt x="200" y="599"/>
                      </a:lnTo>
                      <a:lnTo>
                        <a:pt x="229" y="636"/>
                      </a:lnTo>
                      <a:lnTo>
                        <a:pt x="261" y="672"/>
                      </a:lnTo>
                      <a:lnTo>
                        <a:pt x="294" y="707"/>
                      </a:lnTo>
                      <a:lnTo>
                        <a:pt x="329" y="740"/>
                      </a:lnTo>
                      <a:lnTo>
                        <a:pt x="365" y="772"/>
                      </a:lnTo>
                      <a:lnTo>
                        <a:pt x="404" y="802"/>
                      </a:lnTo>
                      <a:lnTo>
                        <a:pt x="443" y="830"/>
                      </a:lnTo>
                      <a:lnTo>
                        <a:pt x="484" y="855"/>
                      </a:lnTo>
                      <a:lnTo>
                        <a:pt x="526" y="880"/>
                      </a:lnTo>
                      <a:lnTo>
                        <a:pt x="569" y="902"/>
                      </a:lnTo>
                      <a:lnTo>
                        <a:pt x="613" y="922"/>
                      </a:lnTo>
                      <a:lnTo>
                        <a:pt x="658" y="940"/>
                      </a:lnTo>
                      <a:lnTo>
                        <a:pt x="705" y="956"/>
                      </a:lnTo>
                      <a:lnTo>
                        <a:pt x="753" y="969"/>
                      </a:lnTo>
                      <a:lnTo>
                        <a:pt x="801" y="980"/>
                      </a:lnTo>
                      <a:lnTo>
                        <a:pt x="850" y="989"/>
                      </a:lnTo>
                      <a:lnTo>
                        <a:pt x="901" y="996"/>
                      </a:lnTo>
                      <a:lnTo>
                        <a:pt x="951" y="1000"/>
                      </a:lnTo>
                      <a:lnTo>
                        <a:pt x="1003" y="1001"/>
                      </a:lnTo>
                      <a:lnTo>
                        <a:pt x="1054" y="1000"/>
                      </a:lnTo>
                      <a:lnTo>
                        <a:pt x="1105" y="996"/>
                      </a:lnTo>
                      <a:lnTo>
                        <a:pt x="1155" y="989"/>
                      </a:lnTo>
                      <a:lnTo>
                        <a:pt x="1204" y="980"/>
                      </a:lnTo>
                      <a:lnTo>
                        <a:pt x="1253" y="969"/>
                      </a:lnTo>
                      <a:lnTo>
                        <a:pt x="1300" y="956"/>
                      </a:lnTo>
                      <a:lnTo>
                        <a:pt x="1347" y="940"/>
                      </a:lnTo>
                      <a:lnTo>
                        <a:pt x="1392" y="922"/>
                      </a:lnTo>
                      <a:lnTo>
                        <a:pt x="1436" y="902"/>
                      </a:lnTo>
                      <a:lnTo>
                        <a:pt x="1480" y="880"/>
                      </a:lnTo>
                      <a:lnTo>
                        <a:pt x="1521" y="855"/>
                      </a:lnTo>
                      <a:lnTo>
                        <a:pt x="1562" y="830"/>
                      </a:lnTo>
                      <a:lnTo>
                        <a:pt x="1601" y="802"/>
                      </a:lnTo>
                      <a:lnTo>
                        <a:pt x="1640" y="772"/>
                      </a:lnTo>
                      <a:lnTo>
                        <a:pt x="1676" y="740"/>
                      </a:lnTo>
                      <a:lnTo>
                        <a:pt x="1711" y="707"/>
                      </a:lnTo>
                      <a:lnTo>
                        <a:pt x="1744" y="672"/>
                      </a:lnTo>
                      <a:lnTo>
                        <a:pt x="1776" y="636"/>
                      </a:lnTo>
                      <a:lnTo>
                        <a:pt x="1805" y="599"/>
                      </a:lnTo>
                      <a:lnTo>
                        <a:pt x="1833" y="559"/>
                      </a:lnTo>
                      <a:lnTo>
                        <a:pt x="1859" y="519"/>
                      </a:lnTo>
                      <a:lnTo>
                        <a:pt x="1883" y="476"/>
                      </a:lnTo>
                      <a:lnTo>
                        <a:pt x="1906" y="433"/>
                      </a:lnTo>
                      <a:lnTo>
                        <a:pt x="1926" y="389"/>
                      </a:lnTo>
                      <a:lnTo>
                        <a:pt x="1943" y="344"/>
                      </a:lnTo>
                      <a:lnTo>
                        <a:pt x="1960" y="298"/>
                      </a:lnTo>
                      <a:lnTo>
                        <a:pt x="1973" y="249"/>
                      </a:lnTo>
                      <a:lnTo>
                        <a:pt x="1984" y="201"/>
                      </a:lnTo>
                      <a:lnTo>
                        <a:pt x="1993" y="152"/>
                      </a:lnTo>
                      <a:lnTo>
                        <a:pt x="1999" y="101"/>
                      </a:lnTo>
                      <a:lnTo>
                        <a:pt x="2004" y="51"/>
                      </a:lnTo>
                      <a:lnTo>
                        <a:pt x="2005" y="0"/>
                      </a:lnTo>
                      <a:lnTo>
                        <a:pt x="1970" y="0"/>
                      </a:lnTo>
                      <a:lnTo>
                        <a:pt x="1938" y="0"/>
                      </a:lnTo>
                      <a:lnTo>
                        <a:pt x="1908" y="0"/>
                      </a:lnTo>
                      <a:lnTo>
                        <a:pt x="1880" y="0"/>
                      </a:lnTo>
                      <a:lnTo>
                        <a:pt x="1855" y="0"/>
                      </a:lnTo>
                      <a:lnTo>
                        <a:pt x="1831" y="0"/>
                      </a:lnTo>
                      <a:lnTo>
                        <a:pt x="1809" y="0"/>
                      </a:lnTo>
                      <a:lnTo>
                        <a:pt x="1788" y="0"/>
                      </a:lnTo>
                      <a:lnTo>
                        <a:pt x="1768" y="0"/>
                      </a:lnTo>
                      <a:lnTo>
                        <a:pt x="1749" y="0"/>
                      </a:lnTo>
                      <a:lnTo>
                        <a:pt x="1732" y="0"/>
                      </a:lnTo>
                      <a:lnTo>
                        <a:pt x="1715" y="0"/>
                      </a:lnTo>
                      <a:lnTo>
                        <a:pt x="1699" y="0"/>
                      </a:lnTo>
                      <a:lnTo>
                        <a:pt x="1682" y="0"/>
                      </a:lnTo>
                      <a:lnTo>
                        <a:pt x="1666" y="0"/>
                      </a:lnTo>
                      <a:lnTo>
                        <a:pt x="1650" y="0"/>
                      </a:lnTo>
                      <a:lnTo>
                        <a:pt x="1633" y="0"/>
                      </a:lnTo>
                      <a:lnTo>
                        <a:pt x="1617" y="0"/>
                      </a:lnTo>
                      <a:lnTo>
                        <a:pt x="1599" y="0"/>
                      </a:lnTo>
                      <a:lnTo>
                        <a:pt x="1580" y="0"/>
                      </a:lnTo>
                      <a:lnTo>
                        <a:pt x="1561" y="0"/>
                      </a:lnTo>
                      <a:lnTo>
                        <a:pt x="1540" y="0"/>
                      </a:lnTo>
                      <a:lnTo>
                        <a:pt x="1518" y="0"/>
                      </a:lnTo>
                      <a:lnTo>
                        <a:pt x="1494" y="0"/>
                      </a:lnTo>
                      <a:lnTo>
                        <a:pt x="1469" y="0"/>
                      </a:lnTo>
                      <a:lnTo>
                        <a:pt x="1440" y="0"/>
                      </a:lnTo>
                      <a:lnTo>
                        <a:pt x="1411" y="0"/>
                      </a:lnTo>
                      <a:lnTo>
                        <a:pt x="1379" y="0"/>
                      </a:lnTo>
                      <a:lnTo>
                        <a:pt x="1344" y="0"/>
                      </a:lnTo>
                      <a:lnTo>
                        <a:pt x="1306" y="0"/>
                      </a:lnTo>
                      <a:lnTo>
                        <a:pt x="1266" y="0"/>
                      </a:lnTo>
                      <a:lnTo>
                        <a:pt x="1222" y="0"/>
                      </a:lnTo>
                      <a:lnTo>
                        <a:pt x="1221" y="23"/>
                      </a:lnTo>
                      <a:lnTo>
                        <a:pt x="1218" y="43"/>
                      </a:lnTo>
                      <a:lnTo>
                        <a:pt x="1212" y="65"/>
                      </a:lnTo>
                      <a:lnTo>
                        <a:pt x="1204" y="85"/>
                      </a:lnTo>
                      <a:lnTo>
                        <a:pt x="1196" y="105"/>
                      </a:lnTo>
                      <a:lnTo>
                        <a:pt x="1185" y="122"/>
                      </a:lnTo>
                      <a:lnTo>
                        <a:pt x="1171" y="139"/>
                      </a:lnTo>
                      <a:lnTo>
                        <a:pt x="1157" y="155"/>
                      </a:lnTo>
                      <a:lnTo>
                        <a:pt x="1142" y="169"/>
                      </a:lnTo>
                      <a:lnTo>
                        <a:pt x="1125" y="181"/>
                      </a:lnTo>
                      <a:lnTo>
                        <a:pt x="1107" y="192"/>
                      </a:lnTo>
                      <a:lnTo>
                        <a:pt x="1088" y="201"/>
                      </a:lnTo>
                      <a:lnTo>
                        <a:pt x="1067" y="209"/>
                      </a:lnTo>
                      <a:lnTo>
                        <a:pt x="1046" y="214"/>
                      </a:lnTo>
                      <a:lnTo>
                        <a:pt x="1025" y="218"/>
                      </a:lnTo>
                      <a:lnTo>
                        <a:pt x="1003" y="219"/>
                      </a:lnTo>
                      <a:lnTo>
                        <a:pt x="981" y="218"/>
                      </a:lnTo>
                      <a:lnTo>
                        <a:pt x="959" y="214"/>
                      </a:lnTo>
                      <a:lnTo>
                        <a:pt x="938" y="209"/>
                      </a:lnTo>
                      <a:lnTo>
                        <a:pt x="917" y="201"/>
                      </a:lnTo>
                      <a:lnTo>
                        <a:pt x="898" y="192"/>
                      </a:lnTo>
                      <a:lnTo>
                        <a:pt x="880" y="181"/>
                      </a:lnTo>
                      <a:lnTo>
                        <a:pt x="863" y="169"/>
                      </a:lnTo>
                      <a:lnTo>
                        <a:pt x="848" y="155"/>
                      </a:lnTo>
                      <a:lnTo>
                        <a:pt x="834" y="139"/>
                      </a:lnTo>
                      <a:lnTo>
                        <a:pt x="821" y="122"/>
                      </a:lnTo>
                      <a:lnTo>
                        <a:pt x="810" y="105"/>
                      </a:lnTo>
                      <a:lnTo>
                        <a:pt x="801" y="85"/>
                      </a:lnTo>
                      <a:lnTo>
                        <a:pt x="793" y="65"/>
                      </a:lnTo>
                      <a:lnTo>
                        <a:pt x="788" y="43"/>
                      </a:lnTo>
                      <a:lnTo>
                        <a:pt x="784" y="23"/>
                      </a:lnTo>
                      <a:lnTo>
                        <a:pt x="783" y="0"/>
                      </a:lnTo>
                      <a:lnTo>
                        <a:pt x="748" y="0"/>
                      </a:lnTo>
                      <a:lnTo>
                        <a:pt x="716" y="0"/>
                      </a:lnTo>
                      <a:lnTo>
                        <a:pt x="686" y="0"/>
                      </a:lnTo>
                      <a:lnTo>
                        <a:pt x="658" y="0"/>
                      </a:lnTo>
                      <a:lnTo>
                        <a:pt x="633" y="0"/>
                      </a:lnTo>
                      <a:lnTo>
                        <a:pt x="609" y="0"/>
                      </a:lnTo>
                      <a:lnTo>
                        <a:pt x="587" y="0"/>
                      </a:lnTo>
                      <a:lnTo>
                        <a:pt x="566" y="0"/>
                      </a:lnTo>
                      <a:lnTo>
                        <a:pt x="546" y="0"/>
                      </a:lnTo>
                      <a:lnTo>
                        <a:pt x="528" y="0"/>
                      </a:lnTo>
                      <a:lnTo>
                        <a:pt x="510" y="0"/>
                      </a:lnTo>
                      <a:lnTo>
                        <a:pt x="493" y="0"/>
                      </a:lnTo>
                      <a:lnTo>
                        <a:pt x="476" y="0"/>
                      </a:lnTo>
                      <a:lnTo>
                        <a:pt x="460" y="0"/>
                      </a:lnTo>
                      <a:lnTo>
                        <a:pt x="444" y="0"/>
                      </a:lnTo>
                      <a:lnTo>
                        <a:pt x="428" y="0"/>
                      </a:lnTo>
                      <a:lnTo>
                        <a:pt x="412" y="0"/>
                      </a:lnTo>
                      <a:lnTo>
                        <a:pt x="395" y="0"/>
                      </a:lnTo>
                      <a:lnTo>
                        <a:pt x="376" y="0"/>
                      </a:lnTo>
                      <a:lnTo>
                        <a:pt x="359" y="0"/>
                      </a:lnTo>
                      <a:lnTo>
                        <a:pt x="339" y="0"/>
                      </a:lnTo>
                      <a:lnTo>
                        <a:pt x="318" y="0"/>
                      </a:lnTo>
                      <a:lnTo>
                        <a:pt x="296" y="0"/>
                      </a:lnTo>
                      <a:lnTo>
                        <a:pt x="272" y="0"/>
                      </a:lnTo>
                      <a:lnTo>
                        <a:pt x="247" y="0"/>
                      </a:lnTo>
                      <a:lnTo>
                        <a:pt x="219" y="0"/>
                      </a:lnTo>
                      <a:lnTo>
                        <a:pt x="189" y="0"/>
                      </a:lnTo>
                      <a:lnTo>
                        <a:pt x="157" y="0"/>
                      </a:lnTo>
                      <a:lnTo>
                        <a:pt x="122" y="0"/>
                      </a:lnTo>
                      <a:lnTo>
                        <a:pt x="85" y="0"/>
                      </a:lnTo>
                      <a:lnTo>
                        <a:pt x="4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4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4" name="Freeform 2403">
                  <a:extLst>
                    <a:ext uri="{FF2B5EF4-FFF2-40B4-BE49-F238E27FC236}">
                      <a16:creationId xmlns:a16="http://schemas.microsoft.com/office/drawing/2014/main" id="{6509D927-C815-4996-A5FC-1E9C711C9E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30" y="2803"/>
                  <a:ext cx="662" cy="330"/>
                </a:xfrm>
                <a:custGeom>
                  <a:avLst/>
                  <a:gdLst>
                    <a:gd name="T0" fmla="*/ 0 w 1985"/>
                    <a:gd name="T1" fmla="*/ 0 h 991"/>
                    <a:gd name="T2" fmla="*/ 0 w 1985"/>
                    <a:gd name="T3" fmla="*/ 0 h 991"/>
                    <a:gd name="T4" fmla="*/ 0 w 1985"/>
                    <a:gd name="T5" fmla="*/ 0 h 991"/>
                    <a:gd name="T6" fmla="*/ 0 w 1985"/>
                    <a:gd name="T7" fmla="*/ 0 h 991"/>
                    <a:gd name="T8" fmla="*/ 0 w 1985"/>
                    <a:gd name="T9" fmla="*/ 0 h 991"/>
                    <a:gd name="T10" fmla="*/ 0 w 1985"/>
                    <a:gd name="T11" fmla="*/ 0 h 991"/>
                    <a:gd name="T12" fmla="*/ 0 w 1985"/>
                    <a:gd name="T13" fmla="*/ 0 h 991"/>
                    <a:gd name="T14" fmla="*/ 0 w 1985"/>
                    <a:gd name="T15" fmla="*/ 0 h 991"/>
                    <a:gd name="T16" fmla="*/ 0 w 1985"/>
                    <a:gd name="T17" fmla="*/ 0 h 991"/>
                    <a:gd name="T18" fmla="*/ 0 w 1985"/>
                    <a:gd name="T19" fmla="*/ 0 h 991"/>
                    <a:gd name="T20" fmla="*/ 0 w 1985"/>
                    <a:gd name="T21" fmla="*/ 0 h 991"/>
                    <a:gd name="T22" fmla="*/ 0 w 1985"/>
                    <a:gd name="T23" fmla="*/ 0 h 991"/>
                    <a:gd name="T24" fmla="*/ 0 w 1985"/>
                    <a:gd name="T25" fmla="*/ 0 h 991"/>
                    <a:gd name="T26" fmla="*/ 0 w 1985"/>
                    <a:gd name="T27" fmla="*/ 0 h 991"/>
                    <a:gd name="T28" fmla="*/ 0 w 1985"/>
                    <a:gd name="T29" fmla="*/ 0 h 991"/>
                    <a:gd name="T30" fmla="*/ 0 w 1985"/>
                    <a:gd name="T31" fmla="*/ 0 h 991"/>
                    <a:gd name="T32" fmla="*/ 0 w 1985"/>
                    <a:gd name="T33" fmla="*/ 0 h 991"/>
                    <a:gd name="T34" fmla="*/ 0 w 1985"/>
                    <a:gd name="T35" fmla="*/ 0 h 991"/>
                    <a:gd name="T36" fmla="*/ 0 w 1985"/>
                    <a:gd name="T37" fmla="*/ 0 h 991"/>
                    <a:gd name="T38" fmla="*/ 0 w 1985"/>
                    <a:gd name="T39" fmla="*/ 0 h 991"/>
                    <a:gd name="T40" fmla="*/ 0 w 1985"/>
                    <a:gd name="T41" fmla="*/ 0 h 991"/>
                    <a:gd name="T42" fmla="*/ 0 w 1985"/>
                    <a:gd name="T43" fmla="*/ 0 h 991"/>
                    <a:gd name="T44" fmla="*/ 0 w 1985"/>
                    <a:gd name="T45" fmla="*/ 0 h 991"/>
                    <a:gd name="T46" fmla="*/ 0 w 1985"/>
                    <a:gd name="T47" fmla="*/ 0 h 991"/>
                    <a:gd name="T48" fmla="*/ 0 w 1985"/>
                    <a:gd name="T49" fmla="*/ 0 h 991"/>
                    <a:gd name="T50" fmla="*/ 0 w 1985"/>
                    <a:gd name="T51" fmla="*/ 0 h 991"/>
                    <a:gd name="T52" fmla="*/ 0 w 1985"/>
                    <a:gd name="T53" fmla="*/ 0 h 991"/>
                    <a:gd name="T54" fmla="*/ 0 w 1985"/>
                    <a:gd name="T55" fmla="*/ 0 h 991"/>
                    <a:gd name="T56" fmla="*/ 0 w 1985"/>
                    <a:gd name="T57" fmla="*/ 0 h 991"/>
                    <a:gd name="T58" fmla="*/ 0 w 1985"/>
                    <a:gd name="T59" fmla="*/ 0 h 991"/>
                    <a:gd name="T60" fmla="*/ 0 w 1985"/>
                    <a:gd name="T61" fmla="*/ 0 h 991"/>
                    <a:gd name="T62" fmla="*/ 0 w 1985"/>
                    <a:gd name="T63" fmla="*/ 0 h 991"/>
                    <a:gd name="T64" fmla="*/ 0 w 1985"/>
                    <a:gd name="T65" fmla="*/ 0 h 991"/>
                    <a:gd name="T66" fmla="*/ 0 w 1985"/>
                    <a:gd name="T67" fmla="*/ 0 h 991"/>
                    <a:gd name="T68" fmla="*/ 0 w 1985"/>
                    <a:gd name="T69" fmla="*/ 0 h 991"/>
                    <a:gd name="T70" fmla="*/ 0 w 1985"/>
                    <a:gd name="T71" fmla="*/ 0 h 991"/>
                    <a:gd name="T72" fmla="*/ 0 w 1985"/>
                    <a:gd name="T73" fmla="*/ 0 h 991"/>
                    <a:gd name="T74" fmla="*/ 0 w 1985"/>
                    <a:gd name="T75" fmla="*/ 0 h 991"/>
                    <a:gd name="T76" fmla="*/ 0 w 1985"/>
                    <a:gd name="T77" fmla="*/ 0 h 991"/>
                    <a:gd name="T78" fmla="*/ 0 w 1985"/>
                    <a:gd name="T79" fmla="*/ 0 h 991"/>
                    <a:gd name="T80" fmla="*/ 0 w 1985"/>
                    <a:gd name="T81" fmla="*/ 0 h 991"/>
                    <a:gd name="T82" fmla="*/ 0 w 1985"/>
                    <a:gd name="T83" fmla="*/ 0 h 991"/>
                    <a:gd name="T84" fmla="*/ 0 w 1985"/>
                    <a:gd name="T85" fmla="*/ 0 h 991"/>
                    <a:gd name="T86" fmla="*/ 0 w 1985"/>
                    <a:gd name="T87" fmla="*/ 0 h 991"/>
                    <a:gd name="T88" fmla="*/ 0 w 1985"/>
                    <a:gd name="T89" fmla="*/ 0 h 991"/>
                    <a:gd name="T90" fmla="*/ 0 w 1985"/>
                    <a:gd name="T91" fmla="*/ 0 h 991"/>
                    <a:gd name="T92" fmla="*/ 0 w 1985"/>
                    <a:gd name="T93" fmla="*/ 0 h 991"/>
                    <a:gd name="T94" fmla="*/ 0 w 1985"/>
                    <a:gd name="T95" fmla="*/ 0 h 991"/>
                    <a:gd name="T96" fmla="*/ 0 w 1985"/>
                    <a:gd name="T97" fmla="*/ 0 h 991"/>
                    <a:gd name="T98" fmla="*/ 0 w 1985"/>
                    <a:gd name="T99" fmla="*/ 0 h 991"/>
                    <a:gd name="T100" fmla="*/ 0 w 1985"/>
                    <a:gd name="T101" fmla="*/ 0 h 991"/>
                    <a:gd name="T102" fmla="*/ 0 w 1985"/>
                    <a:gd name="T103" fmla="*/ 0 h 991"/>
                    <a:gd name="T104" fmla="*/ 0 w 1985"/>
                    <a:gd name="T105" fmla="*/ 0 h 991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985"/>
                    <a:gd name="T160" fmla="*/ 0 h 991"/>
                    <a:gd name="T161" fmla="*/ 1985 w 1985"/>
                    <a:gd name="T162" fmla="*/ 991 h 991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985" h="991">
                      <a:moveTo>
                        <a:pt x="0" y="0"/>
                      </a:moveTo>
                      <a:lnTo>
                        <a:pt x="1" y="50"/>
                      </a:lnTo>
                      <a:lnTo>
                        <a:pt x="6" y="100"/>
                      </a:lnTo>
                      <a:lnTo>
                        <a:pt x="11" y="151"/>
                      </a:lnTo>
                      <a:lnTo>
                        <a:pt x="20" y="199"/>
                      </a:lnTo>
                      <a:lnTo>
                        <a:pt x="32" y="247"/>
                      </a:lnTo>
                      <a:lnTo>
                        <a:pt x="45" y="294"/>
                      </a:lnTo>
                      <a:lnTo>
                        <a:pt x="60" y="340"/>
                      </a:lnTo>
                      <a:lnTo>
                        <a:pt x="78" y="385"/>
                      </a:lnTo>
                      <a:lnTo>
                        <a:pt x="99" y="429"/>
                      </a:lnTo>
                      <a:lnTo>
                        <a:pt x="121" y="472"/>
                      </a:lnTo>
                      <a:lnTo>
                        <a:pt x="144" y="513"/>
                      </a:lnTo>
                      <a:lnTo>
                        <a:pt x="170" y="554"/>
                      </a:lnTo>
                      <a:lnTo>
                        <a:pt x="198" y="592"/>
                      </a:lnTo>
                      <a:lnTo>
                        <a:pt x="227" y="630"/>
                      </a:lnTo>
                      <a:lnTo>
                        <a:pt x="259" y="666"/>
                      </a:lnTo>
                      <a:lnTo>
                        <a:pt x="292" y="701"/>
                      </a:lnTo>
                      <a:lnTo>
                        <a:pt x="326" y="734"/>
                      </a:lnTo>
                      <a:lnTo>
                        <a:pt x="362" y="764"/>
                      </a:lnTo>
                      <a:lnTo>
                        <a:pt x="399" y="794"/>
                      </a:lnTo>
                      <a:lnTo>
                        <a:pt x="439" y="821"/>
                      </a:lnTo>
                      <a:lnTo>
                        <a:pt x="479" y="848"/>
                      </a:lnTo>
                      <a:lnTo>
                        <a:pt x="520" y="872"/>
                      </a:lnTo>
                      <a:lnTo>
                        <a:pt x="563" y="894"/>
                      </a:lnTo>
                      <a:lnTo>
                        <a:pt x="608" y="913"/>
                      </a:lnTo>
                      <a:lnTo>
                        <a:pt x="653" y="931"/>
                      </a:lnTo>
                      <a:lnTo>
                        <a:pt x="699" y="946"/>
                      </a:lnTo>
                      <a:lnTo>
                        <a:pt x="745" y="959"/>
                      </a:lnTo>
                      <a:lnTo>
                        <a:pt x="793" y="971"/>
                      </a:lnTo>
                      <a:lnTo>
                        <a:pt x="842" y="980"/>
                      </a:lnTo>
                      <a:lnTo>
                        <a:pt x="892" y="986"/>
                      </a:lnTo>
                      <a:lnTo>
                        <a:pt x="942" y="990"/>
                      </a:lnTo>
                      <a:lnTo>
                        <a:pt x="993" y="991"/>
                      </a:lnTo>
                      <a:lnTo>
                        <a:pt x="1043" y="990"/>
                      </a:lnTo>
                      <a:lnTo>
                        <a:pt x="1093" y="986"/>
                      </a:lnTo>
                      <a:lnTo>
                        <a:pt x="1143" y="980"/>
                      </a:lnTo>
                      <a:lnTo>
                        <a:pt x="1192" y="971"/>
                      </a:lnTo>
                      <a:lnTo>
                        <a:pt x="1240" y="959"/>
                      </a:lnTo>
                      <a:lnTo>
                        <a:pt x="1286" y="946"/>
                      </a:lnTo>
                      <a:lnTo>
                        <a:pt x="1333" y="931"/>
                      </a:lnTo>
                      <a:lnTo>
                        <a:pt x="1379" y="913"/>
                      </a:lnTo>
                      <a:lnTo>
                        <a:pt x="1422" y="894"/>
                      </a:lnTo>
                      <a:lnTo>
                        <a:pt x="1465" y="872"/>
                      </a:lnTo>
                      <a:lnTo>
                        <a:pt x="1506" y="848"/>
                      </a:lnTo>
                      <a:lnTo>
                        <a:pt x="1546" y="821"/>
                      </a:lnTo>
                      <a:lnTo>
                        <a:pt x="1586" y="794"/>
                      </a:lnTo>
                      <a:lnTo>
                        <a:pt x="1623" y="764"/>
                      </a:lnTo>
                      <a:lnTo>
                        <a:pt x="1659" y="734"/>
                      </a:lnTo>
                      <a:lnTo>
                        <a:pt x="1693" y="701"/>
                      </a:lnTo>
                      <a:lnTo>
                        <a:pt x="1726" y="666"/>
                      </a:lnTo>
                      <a:lnTo>
                        <a:pt x="1758" y="630"/>
                      </a:lnTo>
                      <a:lnTo>
                        <a:pt x="1788" y="592"/>
                      </a:lnTo>
                      <a:lnTo>
                        <a:pt x="1815" y="554"/>
                      </a:lnTo>
                      <a:lnTo>
                        <a:pt x="1841" y="513"/>
                      </a:lnTo>
                      <a:lnTo>
                        <a:pt x="1864" y="472"/>
                      </a:lnTo>
                      <a:lnTo>
                        <a:pt x="1886" y="429"/>
                      </a:lnTo>
                      <a:lnTo>
                        <a:pt x="1907" y="385"/>
                      </a:lnTo>
                      <a:lnTo>
                        <a:pt x="1925" y="340"/>
                      </a:lnTo>
                      <a:lnTo>
                        <a:pt x="1940" y="294"/>
                      </a:lnTo>
                      <a:lnTo>
                        <a:pt x="1953" y="247"/>
                      </a:lnTo>
                      <a:lnTo>
                        <a:pt x="1965" y="199"/>
                      </a:lnTo>
                      <a:lnTo>
                        <a:pt x="1974" y="151"/>
                      </a:lnTo>
                      <a:lnTo>
                        <a:pt x="1980" y="100"/>
                      </a:lnTo>
                      <a:lnTo>
                        <a:pt x="1984" y="50"/>
                      </a:lnTo>
                      <a:lnTo>
                        <a:pt x="1985" y="0"/>
                      </a:lnTo>
                      <a:lnTo>
                        <a:pt x="1949" y="0"/>
                      </a:lnTo>
                      <a:lnTo>
                        <a:pt x="1916" y="0"/>
                      </a:lnTo>
                      <a:lnTo>
                        <a:pt x="1885" y="0"/>
                      </a:lnTo>
                      <a:lnTo>
                        <a:pt x="1857" y="0"/>
                      </a:lnTo>
                      <a:lnTo>
                        <a:pt x="1830" y="0"/>
                      </a:lnTo>
                      <a:lnTo>
                        <a:pt x="1806" y="0"/>
                      </a:lnTo>
                      <a:lnTo>
                        <a:pt x="1783" y="0"/>
                      </a:lnTo>
                      <a:lnTo>
                        <a:pt x="1761" y="0"/>
                      </a:lnTo>
                      <a:lnTo>
                        <a:pt x="1742" y="0"/>
                      </a:lnTo>
                      <a:lnTo>
                        <a:pt x="1723" y="0"/>
                      </a:lnTo>
                      <a:lnTo>
                        <a:pt x="1705" y="0"/>
                      </a:lnTo>
                      <a:lnTo>
                        <a:pt x="1688" y="0"/>
                      </a:lnTo>
                      <a:lnTo>
                        <a:pt x="1671" y="0"/>
                      </a:lnTo>
                      <a:lnTo>
                        <a:pt x="1655" y="0"/>
                      </a:lnTo>
                      <a:lnTo>
                        <a:pt x="1638" y="0"/>
                      </a:lnTo>
                      <a:lnTo>
                        <a:pt x="1623" y="0"/>
                      </a:lnTo>
                      <a:lnTo>
                        <a:pt x="1607" y="0"/>
                      </a:lnTo>
                      <a:lnTo>
                        <a:pt x="1590" y="0"/>
                      </a:lnTo>
                      <a:lnTo>
                        <a:pt x="1573" y="0"/>
                      </a:lnTo>
                      <a:lnTo>
                        <a:pt x="1555" y="0"/>
                      </a:lnTo>
                      <a:lnTo>
                        <a:pt x="1535" y="0"/>
                      </a:lnTo>
                      <a:lnTo>
                        <a:pt x="1516" y="0"/>
                      </a:lnTo>
                      <a:lnTo>
                        <a:pt x="1495" y="0"/>
                      </a:lnTo>
                      <a:lnTo>
                        <a:pt x="1472" y="0"/>
                      </a:lnTo>
                      <a:lnTo>
                        <a:pt x="1447" y="0"/>
                      </a:lnTo>
                      <a:lnTo>
                        <a:pt x="1420" y="0"/>
                      </a:lnTo>
                      <a:lnTo>
                        <a:pt x="1392" y="0"/>
                      </a:lnTo>
                      <a:lnTo>
                        <a:pt x="1361" y="0"/>
                      </a:lnTo>
                      <a:lnTo>
                        <a:pt x="1328" y="0"/>
                      </a:lnTo>
                      <a:lnTo>
                        <a:pt x="1292" y="0"/>
                      </a:lnTo>
                      <a:lnTo>
                        <a:pt x="1254" y="0"/>
                      </a:lnTo>
                      <a:lnTo>
                        <a:pt x="1212" y="0"/>
                      </a:lnTo>
                      <a:lnTo>
                        <a:pt x="1211" y="23"/>
                      </a:lnTo>
                      <a:lnTo>
                        <a:pt x="1208" y="43"/>
                      </a:lnTo>
                      <a:lnTo>
                        <a:pt x="1202" y="65"/>
                      </a:lnTo>
                      <a:lnTo>
                        <a:pt x="1194" y="85"/>
                      </a:lnTo>
                      <a:lnTo>
                        <a:pt x="1186" y="105"/>
                      </a:lnTo>
                      <a:lnTo>
                        <a:pt x="1175" y="122"/>
                      </a:lnTo>
                      <a:lnTo>
                        <a:pt x="1161" y="139"/>
                      </a:lnTo>
                      <a:lnTo>
                        <a:pt x="1147" y="155"/>
                      </a:lnTo>
                      <a:lnTo>
                        <a:pt x="1132" y="169"/>
                      </a:lnTo>
                      <a:lnTo>
                        <a:pt x="1115" y="181"/>
                      </a:lnTo>
                      <a:lnTo>
                        <a:pt x="1097" y="192"/>
                      </a:lnTo>
                      <a:lnTo>
                        <a:pt x="1078" y="201"/>
                      </a:lnTo>
                      <a:lnTo>
                        <a:pt x="1057" y="209"/>
                      </a:lnTo>
                      <a:lnTo>
                        <a:pt x="1036" y="214"/>
                      </a:lnTo>
                      <a:lnTo>
                        <a:pt x="1015" y="218"/>
                      </a:lnTo>
                      <a:lnTo>
                        <a:pt x="993" y="219"/>
                      </a:lnTo>
                      <a:lnTo>
                        <a:pt x="971" y="218"/>
                      </a:lnTo>
                      <a:lnTo>
                        <a:pt x="949" y="214"/>
                      </a:lnTo>
                      <a:lnTo>
                        <a:pt x="928" y="209"/>
                      </a:lnTo>
                      <a:lnTo>
                        <a:pt x="907" y="201"/>
                      </a:lnTo>
                      <a:lnTo>
                        <a:pt x="888" y="192"/>
                      </a:lnTo>
                      <a:lnTo>
                        <a:pt x="870" y="181"/>
                      </a:lnTo>
                      <a:lnTo>
                        <a:pt x="853" y="169"/>
                      </a:lnTo>
                      <a:lnTo>
                        <a:pt x="838" y="155"/>
                      </a:lnTo>
                      <a:lnTo>
                        <a:pt x="824" y="139"/>
                      </a:lnTo>
                      <a:lnTo>
                        <a:pt x="811" y="122"/>
                      </a:lnTo>
                      <a:lnTo>
                        <a:pt x="800" y="105"/>
                      </a:lnTo>
                      <a:lnTo>
                        <a:pt x="791" y="85"/>
                      </a:lnTo>
                      <a:lnTo>
                        <a:pt x="783" y="65"/>
                      </a:lnTo>
                      <a:lnTo>
                        <a:pt x="778" y="43"/>
                      </a:lnTo>
                      <a:lnTo>
                        <a:pt x="774" y="23"/>
                      </a:lnTo>
                      <a:lnTo>
                        <a:pt x="773" y="0"/>
                      </a:lnTo>
                      <a:lnTo>
                        <a:pt x="737" y="0"/>
                      </a:lnTo>
                      <a:lnTo>
                        <a:pt x="704" y="0"/>
                      </a:lnTo>
                      <a:lnTo>
                        <a:pt x="673" y="0"/>
                      </a:lnTo>
                      <a:lnTo>
                        <a:pt x="645" y="0"/>
                      </a:lnTo>
                      <a:lnTo>
                        <a:pt x="619" y="0"/>
                      </a:lnTo>
                      <a:lnTo>
                        <a:pt x="595" y="0"/>
                      </a:lnTo>
                      <a:lnTo>
                        <a:pt x="571" y="0"/>
                      </a:lnTo>
                      <a:lnTo>
                        <a:pt x="550" y="0"/>
                      </a:lnTo>
                      <a:lnTo>
                        <a:pt x="530" y="0"/>
                      </a:lnTo>
                      <a:lnTo>
                        <a:pt x="511" y="0"/>
                      </a:lnTo>
                      <a:lnTo>
                        <a:pt x="494" y="0"/>
                      </a:lnTo>
                      <a:lnTo>
                        <a:pt x="476" y="0"/>
                      </a:lnTo>
                      <a:lnTo>
                        <a:pt x="460" y="0"/>
                      </a:lnTo>
                      <a:lnTo>
                        <a:pt x="443" y="0"/>
                      </a:lnTo>
                      <a:lnTo>
                        <a:pt x="427" y="0"/>
                      </a:lnTo>
                      <a:lnTo>
                        <a:pt x="411" y="0"/>
                      </a:lnTo>
                      <a:lnTo>
                        <a:pt x="395" y="0"/>
                      </a:lnTo>
                      <a:lnTo>
                        <a:pt x="378" y="0"/>
                      </a:lnTo>
                      <a:lnTo>
                        <a:pt x="361" y="0"/>
                      </a:lnTo>
                      <a:lnTo>
                        <a:pt x="343" y="0"/>
                      </a:lnTo>
                      <a:lnTo>
                        <a:pt x="324" y="0"/>
                      </a:lnTo>
                      <a:lnTo>
                        <a:pt x="304" y="0"/>
                      </a:lnTo>
                      <a:lnTo>
                        <a:pt x="283" y="0"/>
                      </a:lnTo>
                      <a:lnTo>
                        <a:pt x="260" y="0"/>
                      </a:lnTo>
                      <a:lnTo>
                        <a:pt x="235" y="0"/>
                      </a:lnTo>
                      <a:lnTo>
                        <a:pt x="209" y="0"/>
                      </a:lnTo>
                      <a:lnTo>
                        <a:pt x="180" y="0"/>
                      </a:lnTo>
                      <a:lnTo>
                        <a:pt x="149" y="0"/>
                      </a:lnTo>
                      <a:lnTo>
                        <a:pt x="116" y="0"/>
                      </a:lnTo>
                      <a:lnTo>
                        <a:pt x="80" y="0"/>
                      </a:lnTo>
                      <a:lnTo>
                        <a:pt x="4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9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5" name="Freeform 2404">
                  <a:extLst>
                    <a:ext uri="{FF2B5EF4-FFF2-40B4-BE49-F238E27FC236}">
                      <a16:creationId xmlns:a16="http://schemas.microsoft.com/office/drawing/2014/main" id="{DFCF0156-3909-4387-88C3-0AF99225FA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34" y="2803"/>
                  <a:ext cx="654" cy="326"/>
                </a:xfrm>
                <a:custGeom>
                  <a:avLst/>
                  <a:gdLst>
                    <a:gd name="T0" fmla="*/ 0 w 1963"/>
                    <a:gd name="T1" fmla="*/ 0 h 980"/>
                    <a:gd name="T2" fmla="*/ 0 w 1963"/>
                    <a:gd name="T3" fmla="*/ 0 h 980"/>
                    <a:gd name="T4" fmla="*/ 0 w 1963"/>
                    <a:gd name="T5" fmla="*/ 0 h 980"/>
                    <a:gd name="T6" fmla="*/ 0 w 1963"/>
                    <a:gd name="T7" fmla="*/ 0 h 980"/>
                    <a:gd name="T8" fmla="*/ 0 w 1963"/>
                    <a:gd name="T9" fmla="*/ 0 h 980"/>
                    <a:gd name="T10" fmla="*/ 0 w 1963"/>
                    <a:gd name="T11" fmla="*/ 0 h 980"/>
                    <a:gd name="T12" fmla="*/ 0 w 1963"/>
                    <a:gd name="T13" fmla="*/ 0 h 980"/>
                    <a:gd name="T14" fmla="*/ 0 w 1963"/>
                    <a:gd name="T15" fmla="*/ 0 h 980"/>
                    <a:gd name="T16" fmla="*/ 0 w 1963"/>
                    <a:gd name="T17" fmla="*/ 0 h 980"/>
                    <a:gd name="T18" fmla="*/ 0 w 1963"/>
                    <a:gd name="T19" fmla="*/ 0 h 980"/>
                    <a:gd name="T20" fmla="*/ 0 w 1963"/>
                    <a:gd name="T21" fmla="*/ 0 h 980"/>
                    <a:gd name="T22" fmla="*/ 0 w 1963"/>
                    <a:gd name="T23" fmla="*/ 0 h 980"/>
                    <a:gd name="T24" fmla="*/ 0 w 1963"/>
                    <a:gd name="T25" fmla="*/ 0 h 980"/>
                    <a:gd name="T26" fmla="*/ 0 w 1963"/>
                    <a:gd name="T27" fmla="*/ 0 h 980"/>
                    <a:gd name="T28" fmla="*/ 0 w 1963"/>
                    <a:gd name="T29" fmla="*/ 0 h 980"/>
                    <a:gd name="T30" fmla="*/ 0 w 1963"/>
                    <a:gd name="T31" fmla="*/ 0 h 980"/>
                    <a:gd name="T32" fmla="*/ 0 w 1963"/>
                    <a:gd name="T33" fmla="*/ 0 h 980"/>
                    <a:gd name="T34" fmla="*/ 0 w 1963"/>
                    <a:gd name="T35" fmla="*/ 0 h 980"/>
                    <a:gd name="T36" fmla="*/ 0 w 1963"/>
                    <a:gd name="T37" fmla="*/ 0 h 980"/>
                    <a:gd name="T38" fmla="*/ 0 w 1963"/>
                    <a:gd name="T39" fmla="*/ 0 h 980"/>
                    <a:gd name="T40" fmla="*/ 0 w 1963"/>
                    <a:gd name="T41" fmla="*/ 0 h 980"/>
                    <a:gd name="T42" fmla="*/ 0 w 1963"/>
                    <a:gd name="T43" fmla="*/ 0 h 980"/>
                    <a:gd name="T44" fmla="*/ 0 w 1963"/>
                    <a:gd name="T45" fmla="*/ 0 h 980"/>
                    <a:gd name="T46" fmla="*/ 0 w 1963"/>
                    <a:gd name="T47" fmla="*/ 0 h 980"/>
                    <a:gd name="T48" fmla="*/ 0 w 1963"/>
                    <a:gd name="T49" fmla="*/ 0 h 980"/>
                    <a:gd name="T50" fmla="*/ 0 w 1963"/>
                    <a:gd name="T51" fmla="*/ 0 h 980"/>
                    <a:gd name="T52" fmla="*/ 0 w 1963"/>
                    <a:gd name="T53" fmla="*/ 0 h 980"/>
                    <a:gd name="T54" fmla="*/ 0 w 1963"/>
                    <a:gd name="T55" fmla="*/ 0 h 980"/>
                    <a:gd name="T56" fmla="*/ 0 w 1963"/>
                    <a:gd name="T57" fmla="*/ 0 h 980"/>
                    <a:gd name="T58" fmla="*/ 0 w 1963"/>
                    <a:gd name="T59" fmla="*/ 0 h 980"/>
                    <a:gd name="T60" fmla="*/ 0 w 1963"/>
                    <a:gd name="T61" fmla="*/ 0 h 980"/>
                    <a:gd name="T62" fmla="*/ 0 w 1963"/>
                    <a:gd name="T63" fmla="*/ 0 h 980"/>
                    <a:gd name="T64" fmla="*/ 0 w 1963"/>
                    <a:gd name="T65" fmla="*/ 0 h 980"/>
                    <a:gd name="T66" fmla="*/ 0 w 1963"/>
                    <a:gd name="T67" fmla="*/ 0 h 980"/>
                    <a:gd name="T68" fmla="*/ 0 w 1963"/>
                    <a:gd name="T69" fmla="*/ 0 h 980"/>
                    <a:gd name="T70" fmla="*/ 0 w 1963"/>
                    <a:gd name="T71" fmla="*/ 0 h 980"/>
                    <a:gd name="T72" fmla="*/ 0 w 1963"/>
                    <a:gd name="T73" fmla="*/ 0 h 980"/>
                    <a:gd name="T74" fmla="*/ 0 w 1963"/>
                    <a:gd name="T75" fmla="*/ 0 h 980"/>
                    <a:gd name="T76" fmla="*/ 0 w 1963"/>
                    <a:gd name="T77" fmla="*/ 0 h 980"/>
                    <a:gd name="T78" fmla="*/ 0 w 1963"/>
                    <a:gd name="T79" fmla="*/ 0 h 980"/>
                    <a:gd name="T80" fmla="*/ 0 w 1963"/>
                    <a:gd name="T81" fmla="*/ 0 h 980"/>
                    <a:gd name="T82" fmla="*/ 0 w 1963"/>
                    <a:gd name="T83" fmla="*/ 0 h 980"/>
                    <a:gd name="T84" fmla="*/ 0 w 1963"/>
                    <a:gd name="T85" fmla="*/ 0 h 980"/>
                    <a:gd name="T86" fmla="*/ 0 w 1963"/>
                    <a:gd name="T87" fmla="*/ 0 h 980"/>
                    <a:gd name="T88" fmla="*/ 0 w 1963"/>
                    <a:gd name="T89" fmla="*/ 0 h 980"/>
                    <a:gd name="T90" fmla="*/ 0 w 1963"/>
                    <a:gd name="T91" fmla="*/ 0 h 980"/>
                    <a:gd name="T92" fmla="*/ 0 w 1963"/>
                    <a:gd name="T93" fmla="*/ 0 h 980"/>
                    <a:gd name="T94" fmla="*/ 0 w 1963"/>
                    <a:gd name="T95" fmla="*/ 0 h 980"/>
                    <a:gd name="T96" fmla="*/ 0 w 1963"/>
                    <a:gd name="T97" fmla="*/ 0 h 980"/>
                    <a:gd name="T98" fmla="*/ 0 w 1963"/>
                    <a:gd name="T99" fmla="*/ 0 h 980"/>
                    <a:gd name="T100" fmla="*/ 0 w 1963"/>
                    <a:gd name="T101" fmla="*/ 0 h 980"/>
                    <a:gd name="T102" fmla="*/ 0 w 1963"/>
                    <a:gd name="T103" fmla="*/ 0 h 980"/>
                    <a:gd name="T104" fmla="*/ 0 w 1963"/>
                    <a:gd name="T105" fmla="*/ 0 h 980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963"/>
                    <a:gd name="T160" fmla="*/ 0 h 980"/>
                    <a:gd name="T161" fmla="*/ 1963 w 1963"/>
                    <a:gd name="T162" fmla="*/ 980 h 980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963" h="980">
                      <a:moveTo>
                        <a:pt x="0" y="0"/>
                      </a:moveTo>
                      <a:lnTo>
                        <a:pt x="1" y="50"/>
                      </a:lnTo>
                      <a:lnTo>
                        <a:pt x="6" y="99"/>
                      </a:lnTo>
                      <a:lnTo>
                        <a:pt x="11" y="149"/>
                      </a:lnTo>
                      <a:lnTo>
                        <a:pt x="20" y="197"/>
                      </a:lnTo>
                      <a:lnTo>
                        <a:pt x="31" y="244"/>
                      </a:lnTo>
                      <a:lnTo>
                        <a:pt x="44" y="291"/>
                      </a:lnTo>
                      <a:lnTo>
                        <a:pt x="60" y="336"/>
                      </a:lnTo>
                      <a:lnTo>
                        <a:pt x="78" y="381"/>
                      </a:lnTo>
                      <a:lnTo>
                        <a:pt x="98" y="424"/>
                      </a:lnTo>
                      <a:lnTo>
                        <a:pt x="119" y="466"/>
                      </a:lnTo>
                      <a:lnTo>
                        <a:pt x="143" y="508"/>
                      </a:lnTo>
                      <a:lnTo>
                        <a:pt x="168" y="547"/>
                      </a:lnTo>
                      <a:lnTo>
                        <a:pt x="195" y="586"/>
                      </a:lnTo>
                      <a:lnTo>
                        <a:pt x="225" y="623"/>
                      </a:lnTo>
                      <a:lnTo>
                        <a:pt x="256" y="658"/>
                      </a:lnTo>
                      <a:lnTo>
                        <a:pt x="289" y="692"/>
                      </a:lnTo>
                      <a:lnTo>
                        <a:pt x="323" y="725"/>
                      </a:lnTo>
                      <a:lnTo>
                        <a:pt x="359" y="756"/>
                      </a:lnTo>
                      <a:lnTo>
                        <a:pt x="395" y="785"/>
                      </a:lnTo>
                      <a:lnTo>
                        <a:pt x="434" y="813"/>
                      </a:lnTo>
                      <a:lnTo>
                        <a:pt x="474" y="838"/>
                      </a:lnTo>
                      <a:lnTo>
                        <a:pt x="514" y="862"/>
                      </a:lnTo>
                      <a:lnTo>
                        <a:pt x="557" y="884"/>
                      </a:lnTo>
                      <a:lnTo>
                        <a:pt x="601" y="902"/>
                      </a:lnTo>
                      <a:lnTo>
                        <a:pt x="645" y="921"/>
                      </a:lnTo>
                      <a:lnTo>
                        <a:pt x="691" y="936"/>
                      </a:lnTo>
                      <a:lnTo>
                        <a:pt x="737" y="949"/>
                      </a:lnTo>
                      <a:lnTo>
                        <a:pt x="784" y="960"/>
                      </a:lnTo>
                      <a:lnTo>
                        <a:pt x="832" y="969"/>
                      </a:lnTo>
                      <a:lnTo>
                        <a:pt x="882" y="975"/>
                      </a:lnTo>
                      <a:lnTo>
                        <a:pt x="931" y="979"/>
                      </a:lnTo>
                      <a:lnTo>
                        <a:pt x="982" y="980"/>
                      </a:lnTo>
                      <a:lnTo>
                        <a:pt x="1032" y="979"/>
                      </a:lnTo>
                      <a:lnTo>
                        <a:pt x="1081" y="975"/>
                      </a:lnTo>
                      <a:lnTo>
                        <a:pt x="1131" y="969"/>
                      </a:lnTo>
                      <a:lnTo>
                        <a:pt x="1179" y="960"/>
                      </a:lnTo>
                      <a:lnTo>
                        <a:pt x="1226" y="949"/>
                      </a:lnTo>
                      <a:lnTo>
                        <a:pt x="1272" y="936"/>
                      </a:lnTo>
                      <a:lnTo>
                        <a:pt x="1318" y="921"/>
                      </a:lnTo>
                      <a:lnTo>
                        <a:pt x="1362" y="902"/>
                      </a:lnTo>
                      <a:lnTo>
                        <a:pt x="1406" y="884"/>
                      </a:lnTo>
                      <a:lnTo>
                        <a:pt x="1449" y="862"/>
                      </a:lnTo>
                      <a:lnTo>
                        <a:pt x="1489" y="838"/>
                      </a:lnTo>
                      <a:lnTo>
                        <a:pt x="1529" y="813"/>
                      </a:lnTo>
                      <a:lnTo>
                        <a:pt x="1568" y="785"/>
                      </a:lnTo>
                      <a:lnTo>
                        <a:pt x="1604" y="756"/>
                      </a:lnTo>
                      <a:lnTo>
                        <a:pt x="1641" y="725"/>
                      </a:lnTo>
                      <a:lnTo>
                        <a:pt x="1675" y="692"/>
                      </a:lnTo>
                      <a:lnTo>
                        <a:pt x="1708" y="658"/>
                      </a:lnTo>
                      <a:lnTo>
                        <a:pt x="1738" y="623"/>
                      </a:lnTo>
                      <a:lnTo>
                        <a:pt x="1768" y="586"/>
                      </a:lnTo>
                      <a:lnTo>
                        <a:pt x="1795" y="547"/>
                      </a:lnTo>
                      <a:lnTo>
                        <a:pt x="1820" y="508"/>
                      </a:lnTo>
                      <a:lnTo>
                        <a:pt x="1845" y="466"/>
                      </a:lnTo>
                      <a:lnTo>
                        <a:pt x="1865" y="424"/>
                      </a:lnTo>
                      <a:lnTo>
                        <a:pt x="1885" y="381"/>
                      </a:lnTo>
                      <a:lnTo>
                        <a:pt x="1903" y="336"/>
                      </a:lnTo>
                      <a:lnTo>
                        <a:pt x="1919" y="291"/>
                      </a:lnTo>
                      <a:lnTo>
                        <a:pt x="1932" y="244"/>
                      </a:lnTo>
                      <a:lnTo>
                        <a:pt x="1943" y="197"/>
                      </a:lnTo>
                      <a:lnTo>
                        <a:pt x="1952" y="149"/>
                      </a:lnTo>
                      <a:lnTo>
                        <a:pt x="1958" y="99"/>
                      </a:lnTo>
                      <a:lnTo>
                        <a:pt x="1962" y="50"/>
                      </a:lnTo>
                      <a:lnTo>
                        <a:pt x="1963" y="0"/>
                      </a:lnTo>
                      <a:lnTo>
                        <a:pt x="1926" y="0"/>
                      </a:lnTo>
                      <a:lnTo>
                        <a:pt x="1892" y="0"/>
                      </a:lnTo>
                      <a:lnTo>
                        <a:pt x="1860" y="0"/>
                      </a:lnTo>
                      <a:lnTo>
                        <a:pt x="1831" y="0"/>
                      </a:lnTo>
                      <a:lnTo>
                        <a:pt x="1804" y="0"/>
                      </a:lnTo>
                      <a:lnTo>
                        <a:pt x="1779" y="0"/>
                      </a:lnTo>
                      <a:lnTo>
                        <a:pt x="1756" y="0"/>
                      </a:lnTo>
                      <a:lnTo>
                        <a:pt x="1734" y="0"/>
                      </a:lnTo>
                      <a:lnTo>
                        <a:pt x="1713" y="0"/>
                      </a:lnTo>
                      <a:lnTo>
                        <a:pt x="1694" y="0"/>
                      </a:lnTo>
                      <a:lnTo>
                        <a:pt x="1676" y="0"/>
                      </a:lnTo>
                      <a:lnTo>
                        <a:pt x="1658" y="0"/>
                      </a:lnTo>
                      <a:lnTo>
                        <a:pt x="1642" y="0"/>
                      </a:lnTo>
                      <a:lnTo>
                        <a:pt x="1625" y="0"/>
                      </a:lnTo>
                      <a:lnTo>
                        <a:pt x="1610" y="0"/>
                      </a:lnTo>
                      <a:lnTo>
                        <a:pt x="1593" y="0"/>
                      </a:lnTo>
                      <a:lnTo>
                        <a:pt x="1578" y="0"/>
                      </a:lnTo>
                      <a:lnTo>
                        <a:pt x="1562" y="0"/>
                      </a:lnTo>
                      <a:lnTo>
                        <a:pt x="1545" y="0"/>
                      </a:lnTo>
                      <a:lnTo>
                        <a:pt x="1528" y="0"/>
                      </a:lnTo>
                      <a:lnTo>
                        <a:pt x="1509" y="0"/>
                      </a:lnTo>
                      <a:lnTo>
                        <a:pt x="1490" y="0"/>
                      </a:lnTo>
                      <a:lnTo>
                        <a:pt x="1470" y="0"/>
                      </a:lnTo>
                      <a:lnTo>
                        <a:pt x="1448" y="0"/>
                      </a:lnTo>
                      <a:lnTo>
                        <a:pt x="1425" y="0"/>
                      </a:lnTo>
                      <a:lnTo>
                        <a:pt x="1399" y="0"/>
                      </a:lnTo>
                      <a:lnTo>
                        <a:pt x="1372" y="0"/>
                      </a:lnTo>
                      <a:lnTo>
                        <a:pt x="1343" y="0"/>
                      </a:lnTo>
                      <a:lnTo>
                        <a:pt x="1312" y="0"/>
                      </a:lnTo>
                      <a:lnTo>
                        <a:pt x="1278" y="0"/>
                      </a:lnTo>
                      <a:lnTo>
                        <a:pt x="1240" y="0"/>
                      </a:lnTo>
                      <a:lnTo>
                        <a:pt x="1201" y="0"/>
                      </a:lnTo>
                      <a:lnTo>
                        <a:pt x="1200" y="23"/>
                      </a:lnTo>
                      <a:lnTo>
                        <a:pt x="1197" y="43"/>
                      </a:lnTo>
                      <a:lnTo>
                        <a:pt x="1191" y="65"/>
                      </a:lnTo>
                      <a:lnTo>
                        <a:pt x="1183" y="85"/>
                      </a:lnTo>
                      <a:lnTo>
                        <a:pt x="1175" y="105"/>
                      </a:lnTo>
                      <a:lnTo>
                        <a:pt x="1164" y="122"/>
                      </a:lnTo>
                      <a:lnTo>
                        <a:pt x="1150" y="139"/>
                      </a:lnTo>
                      <a:lnTo>
                        <a:pt x="1136" y="155"/>
                      </a:lnTo>
                      <a:lnTo>
                        <a:pt x="1121" y="169"/>
                      </a:lnTo>
                      <a:lnTo>
                        <a:pt x="1104" y="181"/>
                      </a:lnTo>
                      <a:lnTo>
                        <a:pt x="1086" y="192"/>
                      </a:lnTo>
                      <a:lnTo>
                        <a:pt x="1067" y="201"/>
                      </a:lnTo>
                      <a:lnTo>
                        <a:pt x="1046" y="209"/>
                      </a:lnTo>
                      <a:lnTo>
                        <a:pt x="1025" y="214"/>
                      </a:lnTo>
                      <a:lnTo>
                        <a:pt x="1004" y="218"/>
                      </a:lnTo>
                      <a:lnTo>
                        <a:pt x="982" y="219"/>
                      </a:lnTo>
                      <a:lnTo>
                        <a:pt x="960" y="218"/>
                      </a:lnTo>
                      <a:lnTo>
                        <a:pt x="938" y="214"/>
                      </a:lnTo>
                      <a:lnTo>
                        <a:pt x="917" y="209"/>
                      </a:lnTo>
                      <a:lnTo>
                        <a:pt x="896" y="201"/>
                      </a:lnTo>
                      <a:lnTo>
                        <a:pt x="877" y="192"/>
                      </a:lnTo>
                      <a:lnTo>
                        <a:pt x="859" y="181"/>
                      </a:lnTo>
                      <a:lnTo>
                        <a:pt x="842" y="169"/>
                      </a:lnTo>
                      <a:lnTo>
                        <a:pt x="827" y="155"/>
                      </a:lnTo>
                      <a:lnTo>
                        <a:pt x="813" y="139"/>
                      </a:lnTo>
                      <a:lnTo>
                        <a:pt x="800" y="122"/>
                      </a:lnTo>
                      <a:lnTo>
                        <a:pt x="789" y="105"/>
                      </a:lnTo>
                      <a:lnTo>
                        <a:pt x="780" y="85"/>
                      </a:lnTo>
                      <a:lnTo>
                        <a:pt x="772" y="65"/>
                      </a:lnTo>
                      <a:lnTo>
                        <a:pt x="767" y="43"/>
                      </a:lnTo>
                      <a:lnTo>
                        <a:pt x="763" y="23"/>
                      </a:lnTo>
                      <a:lnTo>
                        <a:pt x="762" y="0"/>
                      </a:lnTo>
                      <a:lnTo>
                        <a:pt x="725" y="0"/>
                      </a:lnTo>
                      <a:lnTo>
                        <a:pt x="691" y="0"/>
                      </a:lnTo>
                      <a:lnTo>
                        <a:pt x="659" y="0"/>
                      </a:lnTo>
                      <a:lnTo>
                        <a:pt x="631" y="0"/>
                      </a:lnTo>
                      <a:lnTo>
                        <a:pt x="603" y="0"/>
                      </a:lnTo>
                      <a:lnTo>
                        <a:pt x="578" y="0"/>
                      </a:lnTo>
                      <a:lnTo>
                        <a:pt x="555" y="0"/>
                      </a:lnTo>
                      <a:lnTo>
                        <a:pt x="533" y="0"/>
                      </a:lnTo>
                      <a:lnTo>
                        <a:pt x="512" y="0"/>
                      </a:lnTo>
                      <a:lnTo>
                        <a:pt x="494" y="0"/>
                      </a:lnTo>
                      <a:lnTo>
                        <a:pt x="475" y="0"/>
                      </a:lnTo>
                      <a:lnTo>
                        <a:pt x="457" y="0"/>
                      </a:lnTo>
                      <a:lnTo>
                        <a:pt x="441" y="0"/>
                      </a:lnTo>
                      <a:lnTo>
                        <a:pt x="425" y="0"/>
                      </a:lnTo>
                      <a:lnTo>
                        <a:pt x="409" y="0"/>
                      </a:lnTo>
                      <a:lnTo>
                        <a:pt x="393" y="0"/>
                      </a:lnTo>
                      <a:lnTo>
                        <a:pt x="377" y="0"/>
                      </a:lnTo>
                      <a:lnTo>
                        <a:pt x="361" y="0"/>
                      </a:lnTo>
                      <a:lnTo>
                        <a:pt x="344" y="0"/>
                      </a:lnTo>
                      <a:lnTo>
                        <a:pt x="327" y="0"/>
                      </a:lnTo>
                      <a:lnTo>
                        <a:pt x="308" y="0"/>
                      </a:lnTo>
                      <a:lnTo>
                        <a:pt x="290" y="0"/>
                      </a:lnTo>
                      <a:lnTo>
                        <a:pt x="269" y="0"/>
                      </a:lnTo>
                      <a:lnTo>
                        <a:pt x="247" y="0"/>
                      </a:lnTo>
                      <a:lnTo>
                        <a:pt x="224" y="0"/>
                      </a:lnTo>
                      <a:lnTo>
                        <a:pt x="199" y="0"/>
                      </a:lnTo>
                      <a:lnTo>
                        <a:pt x="171" y="0"/>
                      </a:lnTo>
                      <a:lnTo>
                        <a:pt x="143" y="0"/>
                      </a:lnTo>
                      <a:lnTo>
                        <a:pt x="111" y="0"/>
                      </a:lnTo>
                      <a:lnTo>
                        <a:pt x="77" y="0"/>
                      </a:lnTo>
                      <a:lnTo>
                        <a:pt x="4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E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6" name="Freeform 2405">
                  <a:extLst>
                    <a:ext uri="{FF2B5EF4-FFF2-40B4-BE49-F238E27FC236}">
                      <a16:creationId xmlns:a16="http://schemas.microsoft.com/office/drawing/2014/main" id="{8BAA3FB5-6571-438E-86F9-109BF905BA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37" y="2803"/>
                  <a:ext cx="648" cy="323"/>
                </a:xfrm>
                <a:custGeom>
                  <a:avLst/>
                  <a:gdLst>
                    <a:gd name="T0" fmla="*/ 0 w 1943"/>
                    <a:gd name="T1" fmla="*/ 0 h 970"/>
                    <a:gd name="T2" fmla="*/ 0 w 1943"/>
                    <a:gd name="T3" fmla="*/ 0 h 970"/>
                    <a:gd name="T4" fmla="*/ 0 w 1943"/>
                    <a:gd name="T5" fmla="*/ 0 h 970"/>
                    <a:gd name="T6" fmla="*/ 0 w 1943"/>
                    <a:gd name="T7" fmla="*/ 0 h 970"/>
                    <a:gd name="T8" fmla="*/ 0 w 1943"/>
                    <a:gd name="T9" fmla="*/ 0 h 970"/>
                    <a:gd name="T10" fmla="*/ 0 w 1943"/>
                    <a:gd name="T11" fmla="*/ 0 h 970"/>
                    <a:gd name="T12" fmla="*/ 0 w 1943"/>
                    <a:gd name="T13" fmla="*/ 0 h 970"/>
                    <a:gd name="T14" fmla="*/ 0 w 1943"/>
                    <a:gd name="T15" fmla="*/ 0 h 970"/>
                    <a:gd name="T16" fmla="*/ 0 w 1943"/>
                    <a:gd name="T17" fmla="*/ 0 h 970"/>
                    <a:gd name="T18" fmla="*/ 0 w 1943"/>
                    <a:gd name="T19" fmla="*/ 0 h 970"/>
                    <a:gd name="T20" fmla="*/ 0 w 1943"/>
                    <a:gd name="T21" fmla="*/ 0 h 970"/>
                    <a:gd name="T22" fmla="*/ 0 w 1943"/>
                    <a:gd name="T23" fmla="*/ 0 h 970"/>
                    <a:gd name="T24" fmla="*/ 0 w 1943"/>
                    <a:gd name="T25" fmla="*/ 0 h 970"/>
                    <a:gd name="T26" fmla="*/ 0 w 1943"/>
                    <a:gd name="T27" fmla="*/ 0 h 970"/>
                    <a:gd name="T28" fmla="*/ 0 w 1943"/>
                    <a:gd name="T29" fmla="*/ 0 h 970"/>
                    <a:gd name="T30" fmla="*/ 0 w 1943"/>
                    <a:gd name="T31" fmla="*/ 0 h 970"/>
                    <a:gd name="T32" fmla="*/ 0 w 1943"/>
                    <a:gd name="T33" fmla="*/ 0 h 970"/>
                    <a:gd name="T34" fmla="*/ 0 w 1943"/>
                    <a:gd name="T35" fmla="*/ 0 h 970"/>
                    <a:gd name="T36" fmla="*/ 0 w 1943"/>
                    <a:gd name="T37" fmla="*/ 0 h 970"/>
                    <a:gd name="T38" fmla="*/ 0 w 1943"/>
                    <a:gd name="T39" fmla="*/ 0 h 970"/>
                    <a:gd name="T40" fmla="*/ 0 w 1943"/>
                    <a:gd name="T41" fmla="*/ 0 h 970"/>
                    <a:gd name="T42" fmla="*/ 0 w 1943"/>
                    <a:gd name="T43" fmla="*/ 0 h 970"/>
                    <a:gd name="T44" fmla="*/ 0 w 1943"/>
                    <a:gd name="T45" fmla="*/ 0 h 970"/>
                    <a:gd name="T46" fmla="*/ 0 w 1943"/>
                    <a:gd name="T47" fmla="*/ 0 h 970"/>
                    <a:gd name="T48" fmla="*/ 0 w 1943"/>
                    <a:gd name="T49" fmla="*/ 0 h 970"/>
                    <a:gd name="T50" fmla="*/ 0 w 1943"/>
                    <a:gd name="T51" fmla="*/ 0 h 970"/>
                    <a:gd name="T52" fmla="*/ 0 w 1943"/>
                    <a:gd name="T53" fmla="*/ 0 h 970"/>
                    <a:gd name="T54" fmla="*/ 0 w 1943"/>
                    <a:gd name="T55" fmla="*/ 0 h 970"/>
                    <a:gd name="T56" fmla="*/ 0 w 1943"/>
                    <a:gd name="T57" fmla="*/ 0 h 970"/>
                    <a:gd name="T58" fmla="*/ 0 w 1943"/>
                    <a:gd name="T59" fmla="*/ 0 h 970"/>
                    <a:gd name="T60" fmla="*/ 0 w 1943"/>
                    <a:gd name="T61" fmla="*/ 0 h 970"/>
                    <a:gd name="T62" fmla="*/ 0 w 1943"/>
                    <a:gd name="T63" fmla="*/ 0 h 970"/>
                    <a:gd name="T64" fmla="*/ 0 w 1943"/>
                    <a:gd name="T65" fmla="*/ 0 h 970"/>
                    <a:gd name="T66" fmla="*/ 0 w 1943"/>
                    <a:gd name="T67" fmla="*/ 0 h 970"/>
                    <a:gd name="T68" fmla="*/ 0 w 1943"/>
                    <a:gd name="T69" fmla="*/ 0 h 970"/>
                    <a:gd name="T70" fmla="*/ 0 w 1943"/>
                    <a:gd name="T71" fmla="*/ 0 h 970"/>
                    <a:gd name="T72" fmla="*/ 0 w 1943"/>
                    <a:gd name="T73" fmla="*/ 0 h 970"/>
                    <a:gd name="T74" fmla="*/ 0 w 1943"/>
                    <a:gd name="T75" fmla="*/ 0 h 970"/>
                    <a:gd name="T76" fmla="*/ 0 w 1943"/>
                    <a:gd name="T77" fmla="*/ 0 h 970"/>
                    <a:gd name="T78" fmla="*/ 0 w 1943"/>
                    <a:gd name="T79" fmla="*/ 0 h 970"/>
                    <a:gd name="T80" fmla="*/ 0 w 1943"/>
                    <a:gd name="T81" fmla="*/ 0 h 970"/>
                    <a:gd name="T82" fmla="*/ 0 w 1943"/>
                    <a:gd name="T83" fmla="*/ 0 h 970"/>
                    <a:gd name="T84" fmla="*/ 0 w 1943"/>
                    <a:gd name="T85" fmla="*/ 0 h 970"/>
                    <a:gd name="T86" fmla="*/ 0 w 1943"/>
                    <a:gd name="T87" fmla="*/ 0 h 970"/>
                    <a:gd name="T88" fmla="*/ 0 w 1943"/>
                    <a:gd name="T89" fmla="*/ 0 h 970"/>
                    <a:gd name="T90" fmla="*/ 0 w 1943"/>
                    <a:gd name="T91" fmla="*/ 0 h 970"/>
                    <a:gd name="T92" fmla="*/ 0 w 1943"/>
                    <a:gd name="T93" fmla="*/ 0 h 970"/>
                    <a:gd name="T94" fmla="*/ 0 w 1943"/>
                    <a:gd name="T95" fmla="*/ 0 h 970"/>
                    <a:gd name="T96" fmla="*/ 0 w 1943"/>
                    <a:gd name="T97" fmla="*/ 0 h 970"/>
                    <a:gd name="T98" fmla="*/ 0 w 1943"/>
                    <a:gd name="T99" fmla="*/ 0 h 970"/>
                    <a:gd name="T100" fmla="*/ 0 w 1943"/>
                    <a:gd name="T101" fmla="*/ 0 h 970"/>
                    <a:gd name="T102" fmla="*/ 0 w 1943"/>
                    <a:gd name="T103" fmla="*/ 0 h 970"/>
                    <a:gd name="T104" fmla="*/ 0 w 1943"/>
                    <a:gd name="T105" fmla="*/ 0 h 970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943"/>
                    <a:gd name="T160" fmla="*/ 0 h 970"/>
                    <a:gd name="T161" fmla="*/ 1943 w 1943"/>
                    <a:gd name="T162" fmla="*/ 970 h 970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943" h="970">
                      <a:moveTo>
                        <a:pt x="0" y="0"/>
                      </a:moveTo>
                      <a:lnTo>
                        <a:pt x="1" y="49"/>
                      </a:lnTo>
                      <a:lnTo>
                        <a:pt x="5" y="98"/>
                      </a:lnTo>
                      <a:lnTo>
                        <a:pt x="11" y="147"/>
                      </a:lnTo>
                      <a:lnTo>
                        <a:pt x="20" y="195"/>
                      </a:lnTo>
                      <a:lnTo>
                        <a:pt x="31" y="242"/>
                      </a:lnTo>
                      <a:lnTo>
                        <a:pt x="44" y="288"/>
                      </a:lnTo>
                      <a:lnTo>
                        <a:pt x="59" y="333"/>
                      </a:lnTo>
                      <a:lnTo>
                        <a:pt x="77" y="376"/>
                      </a:lnTo>
                      <a:lnTo>
                        <a:pt x="96" y="420"/>
                      </a:lnTo>
                      <a:lnTo>
                        <a:pt x="117" y="462"/>
                      </a:lnTo>
                      <a:lnTo>
                        <a:pt x="141" y="502"/>
                      </a:lnTo>
                      <a:lnTo>
                        <a:pt x="167" y="542"/>
                      </a:lnTo>
                      <a:lnTo>
                        <a:pt x="194" y="580"/>
                      </a:lnTo>
                      <a:lnTo>
                        <a:pt x="223" y="616"/>
                      </a:lnTo>
                      <a:lnTo>
                        <a:pt x="253" y="651"/>
                      </a:lnTo>
                      <a:lnTo>
                        <a:pt x="285" y="685"/>
                      </a:lnTo>
                      <a:lnTo>
                        <a:pt x="319" y="717"/>
                      </a:lnTo>
                      <a:lnTo>
                        <a:pt x="354" y="748"/>
                      </a:lnTo>
                      <a:lnTo>
                        <a:pt x="391" y="777"/>
                      </a:lnTo>
                      <a:lnTo>
                        <a:pt x="430" y="804"/>
                      </a:lnTo>
                      <a:lnTo>
                        <a:pt x="469" y="829"/>
                      </a:lnTo>
                      <a:lnTo>
                        <a:pt x="510" y="853"/>
                      </a:lnTo>
                      <a:lnTo>
                        <a:pt x="552" y="874"/>
                      </a:lnTo>
                      <a:lnTo>
                        <a:pt x="594" y="894"/>
                      </a:lnTo>
                      <a:lnTo>
                        <a:pt x="638" y="911"/>
                      </a:lnTo>
                      <a:lnTo>
                        <a:pt x="683" y="926"/>
                      </a:lnTo>
                      <a:lnTo>
                        <a:pt x="729" y="940"/>
                      </a:lnTo>
                      <a:lnTo>
                        <a:pt x="776" y="951"/>
                      </a:lnTo>
                      <a:lnTo>
                        <a:pt x="825" y="959"/>
                      </a:lnTo>
                      <a:lnTo>
                        <a:pt x="873" y="965"/>
                      </a:lnTo>
                      <a:lnTo>
                        <a:pt x="922" y="969"/>
                      </a:lnTo>
                      <a:lnTo>
                        <a:pt x="972" y="970"/>
                      </a:lnTo>
                      <a:lnTo>
                        <a:pt x="1021" y="969"/>
                      </a:lnTo>
                      <a:lnTo>
                        <a:pt x="1070" y="965"/>
                      </a:lnTo>
                      <a:lnTo>
                        <a:pt x="1119" y="959"/>
                      </a:lnTo>
                      <a:lnTo>
                        <a:pt x="1167" y="951"/>
                      </a:lnTo>
                      <a:lnTo>
                        <a:pt x="1214" y="940"/>
                      </a:lnTo>
                      <a:lnTo>
                        <a:pt x="1260" y="926"/>
                      </a:lnTo>
                      <a:lnTo>
                        <a:pt x="1305" y="911"/>
                      </a:lnTo>
                      <a:lnTo>
                        <a:pt x="1349" y="894"/>
                      </a:lnTo>
                      <a:lnTo>
                        <a:pt x="1392" y="874"/>
                      </a:lnTo>
                      <a:lnTo>
                        <a:pt x="1433" y="853"/>
                      </a:lnTo>
                      <a:lnTo>
                        <a:pt x="1474" y="829"/>
                      </a:lnTo>
                      <a:lnTo>
                        <a:pt x="1513" y="804"/>
                      </a:lnTo>
                      <a:lnTo>
                        <a:pt x="1552" y="777"/>
                      </a:lnTo>
                      <a:lnTo>
                        <a:pt x="1589" y="748"/>
                      </a:lnTo>
                      <a:lnTo>
                        <a:pt x="1624" y="717"/>
                      </a:lnTo>
                      <a:lnTo>
                        <a:pt x="1658" y="685"/>
                      </a:lnTo>
                      <a:lnTo>
                        <a:pt x="1690" y="651"/>
                      </a:lnTo>
                      <a:lnTo>
                        <a:pt x="1721" y="616"/>
                      </a:lnTo>
                      <a:lnTo>
                        <a:pt x="1749" y="580"/>
                      </a:lnTo>
                      <a:lnTo>
                        <a:pt x="1776" y="542"/>
                      </a:lnTo>
                      <a:lnTo>
                        <a:pt x="1802" y="502"/>
                      </a:lnTo>
                      <a:lnTo>
                        <a:pt x="1826" y="462"/>
                      </a:lnTo>
                      <a:lnTo>
                        <a:pt x="1847" y="420"/>
                      </a:lnTo>
                      <a:lnTo>
                        <a:pt x="1866" y="376"/>
                      </a:lnTo>
                      <a:lnTo>
                        <a:pt x="1884" y="333"/>
                      </a:lnTo>
                      <a:lnTo>
                        <a:pt x="1899" y="288"/>
                      </a:lnTo>
                      <a:lnTo>
                        <a:pt x="1912" y="242"/>
                      </a:lnTo>
                      <a:lnTo>
                        <a:pt x="1923" y="195"/>
                      </a:lnTo>
                      <a:lnTo>
                        <a:pt x="1932" y="147"/>
                      </a:lnTo>
                      <a:lnTo>
                        <a:pt x="1938" y="98"/>
                      </a:lnTo>
                      <a:lnTo>
                        <a:pt x="1942" y="49"/>
                      </a:lnTo>
                      <a:lnTo>
                        <a:pt x="1943" y="0"/>
                      </a:lnTo>
                      <a:lnTo>
                        <a:pt x="1906" y="0"/>
                      </a:lnTo>
                      <a:lnTo>
                        <a:pt x="1871" y="0"/>
                      </a:lnTo>
                      <a:lnTo>
                        <a:pt x="1838" y="0"/>
                      </a:lnTo>
                      <a:lnTo>
                        <a:pt x="1807" y="0"/>
                      </a:lnTo>
                      <a:lnTo>
                        <a:pt x="1780" y="0"/>
                      </a:lnTo>
                      <a:lnTo>
                        <a:pt x="1753" y="0"/>
                      </a:lnTo>
                      <a:lnTo>
                        <a:pt x="1730" y="0"/>
                      </a:lnTo>
                      <a:lnTo>
                        <a:pt x="1707" y="0"/>
                      </a:lnTo>
                      <a:lnTo>
                        <a:pt x="1687" y="0"/>
                      </a:lnTo>
                      <a:lnTo>
                        <a:pt x="1667" y="0"/>
                      </a:lnTo>
                      <a:lnTo>
                        <a:pt x="1649" y="0"/>
                      </a:lnTo>
                      <a:lnTo>
                        <a:pt x="1632" y="0"/>
                      </a:lnTo>
                      <a:lnTo>
                        <a:pt x="1614" y="0"/>
                      </a:lnTo>
                      <a:lnTo>
                        <a:pt x="1598" y="0"/>
                      </a:lnTo>
                      <a:lnTo>
                        <a:pt x="1582" y="0"/>
                      </a:lnTo>
                      <a:lnTo>
                        <a:pt x="1567" y="0"/>
                      </a:lnTo>
                      <a:lnTo>
                        <a:pt x="1551" y="0"/>
                      </a:lnTo>
                      <a:lnTo>
                        <a:pt x="1535" y="0"/>
                      </a:lnTo>
                      <a:lnTo>
                        <a:pt x="1519" y="0"/>
                      </a:lnTo>
                      <a:lnTo>
                        <a:pt x="1502" y="0"/>
                      </a:lnTo>
                      <a:lnTo>
                        <a:pt x="1485" y="0"/>
                      </a:lnTo>
                      <a:lnTo>
                        <a:pt x="1466" y="0"/>
                      </a:lnTo>
                      <a:lnTo>
                        <a:pt x="1446" y="0"/>
                      </a:lnTo>
                      <a:lnTo>
                        <a:pt x="1426" y="0"/>
                      </a:lnTo>
                      <a:lnTo>
                        <a:pt x="1404" y="0"/>
                      </a:lnTo>
                      <a:lnTo>
                        <a:pt x="1380" y="0"/>
                      </a:lnTo>
                      <a:lnTo>
                        <a:pt x="1354" y="0"/>
                      </a:lnTo>
                      <a:lnTo>
                        <a:pt x="1326" y="0"/>
                      </a:lnTo>
                      <a:lnTo>
                        <a:pt x="1296" y="0"/>
                      </a:lnTo>
                      <a:lnTo>
                        <a:pt x="1263" y="0"/>
                      </a:lnTo>
                      <a:lnTo>
                        <a:pt x="1228" y="0"/>
                      </a:lnTo>
                      <a:lnTo>
                        <a:pt x="1191" y="0"/>
                      </a:lnTo>
                      <a:lnTo>
                        <a:pt x="1190" y="23"/>
                      </a:lnTo>
                      <a:lnTo>
                        <a:pt x="1187" y="43"/>
                      </a:lnTo>
                      <a:lnTo>
                        <a:pt x="1181" y="65"/>
                      </a:lnTo>
                      <a:lnTo>
                        <a:pt x="1173" y="85"/>
                      </a:lnTo>
                      <a:lnTo>
                        <a:pt x="1165" y="105"/>
                      </a:lnTo>
                      <a:lnTo>
                        <a:pt x="1154" y="122"/>
                      </a:lnTo>
                      <a:lnTo>
                        <a:pt x="1140" y="139"/>
                      </a:lnTo>
                      <a:lnTo>
                        <a:pt x="1126" y="155"/>
                      </a:lnTo>
                      <a:lnTo>
                        <a:pt x="1111" y="169"/>
                      </a:lnTo>
                      <a:lnTo>
                        <a:pt x="1094" y="181"/>
                      </a:lnTo>
                      <a:lnTo>
                        <a:pt x="1076" y="192"/>
                      </a:lnTo>
                      <a:lnTo>
                        <a:pt x="1057" y="201"/>
                      </a:lnTo>
                      <a:lnTo>
                        <a:pt x="1036" y="209"/>
                      </a:lnTo>
                      <a:lnTo>
                        <a:pt x="1015" y="214"/>
                      </a:lnTo>
                      <a:lnTo>
                        <a:pt x="994" y="218"/>
                      </a:lnTo>
                      <a:lnTo>
                        <a:pt x="972" y="219"/>
                      </a:lnTo>
                      <a:lnTo>
                        <a:pt x="950" y="218"/>
                      </a:lnTo>
                      <a:lnTo>
                        <a:pt x="928" y="214"/>
                      </a:lnTo>
                      <a:lnTo>
                        <a:pt x="907" y="209"/>
                      </a:lnTo>
                      <a:lnTo>
                        <a:pt x="886" y="201"/>
                      </a:lnTo>
                      <a:lnTo>
                        <a:pt x="867" y="192"/>
                      </a:lnTo>
                      <a:lnTo>
                        <a:pt x="849" y="181"/>
                      </a:lnTo>
                      <a:lnTo>
                        <a:pt x="832" y="169"/>
                      </a:lnTo>
                      <a:lnTo>
                        <a:pt x="817" y="155"/>
                      </a:lnTo>
                      <a:lnTo>
                        <a:pt x="803" y="139"/>
                      </a:lnTo>
                      <a:lnTo>
                        <a:pt x="790" y="122"/>
                      </a:lnTo>
                      <a:lnTo>
                        <a:pt x="779" y="105"/>
                      </a:lnTo>
                      <a:lnTo>
                        <a:pt x="770" y="85"/>
                      </a:lnTo>
                      <a:lnTo>
                        <a:pt x="762" y="65"/>
                      </a:lnTo>
                      <a:lnTo>
                        <a:pt x="757" y="43"/>
                      </a:lnTo>
                      <a:lnTo>
                        <a:pt x="753" y="23"/>
                      </a:lnTo>
                      <a:lnTo>
                        <a:pt x="752" y="0"/>
                      </a:lnTo>
                      <a:lnTo>
                        <a:pt x="715" y="0"/>
                      </a:lnTo>
                      <a:lnTo>
                        <a:pt x="680" y="0"/>
                      </a:lnTo>
                      <a:lnTo>
                        <a:pt x="647" y="0"/>
                      </a:lnTo>
                      <a:lnTo>
                        <a:pt x="617" y="0"/>
                      </a:lnTo>
                      <a:lnTo>
                        <a:pt x="589" y="0"/>
                      </a:lnTo>
                      <a:lnTo>
                        <a:pt x="564" y="0"/>
                      </a:lnTo>
                      <a:lnTo>
                        <a:pt x="540" y="0"/>
                      </a:lnTo>
                      <a:lnTo>
                        <a:pt x="518" y="0"/>
                      </a:lnTo>
                      <a:lnTo>
                        <a:pt x="497" y="0"/>
                      </a:lnTo>
                      <a:lnTo>
                        <a:pt x="477" y="0"/>
                      </a:lnTo>
                      <a:lnTo>
                        <a:pt x="458" y="0"/>
                      </a:lnTo>
                      <a:lnTo>
                        <a:pt x="441" y="0"/>
                      </a:lnTo>
                      <a:lnTo>
                        <a:pt x="424" y="0"/>
                      </a:lnTo>
                      <a:lnTo>
                        <a:pt x="408" y="0"/>
                      </a:lnTo>
                      <a:lnTo>
                        <a:pt x="391" y="0"/>
                      </a:lnTo>
                      <a:lnTo>
                        <a:pt x="376" y="0"/>
                      </a:lnTo>
                      <a:lnTo>
                        <a:pt x="361" y="0"/>
                      </a:lnTo>
                      <a:lnTo>
                        <a:pt x="344" y="0"/>
                      </a:lnTo>
                      <a:lnTo>
                        <a:pt x="328" y="0"/>
                      </a:lnTo>
                      <a:lnTo>
                        <a:pt x="311" y="0"/>
                      </a:lnTo>
                      <a:lnTo>
                        <a:pt x="294" y="0"/>
                      </a:lnTo>
                      <a:lnTo>
                        <a:pt x="275" y="0"/>
                      </a:lnTo>
                      <a:lnTo>
                        <a:pt x="255" y="0"/>
                      </a:lnTo>
                      <a:lnTo>
                        <a:pt x="235" y="0"/>
                      </a:lnTo>
                      <a:lnTo>
                        <a:pt x="213" y="0"/>
                      </a:lnTo>
                      <a:lnTo>
                        <a:pt x="189" y="0"/>
                      </a:lnTo>
                      <a:lnTo>
                        <a:pt x="163" y="0"/>
                      </a:lnTo>
                      <a:lnTo>
                        <a:pt x="135" y="0"/>
                      </a:lnTo>
                      <a:lnTo>
                        <a:pt x="105" y="0"/>
                      </a:lnTo>
                      <a:lnTo>
                        <a:pt x="72" y="0"/>
                      </a:lnTo>
                      <a:lnTo>
                        <a:pt x="3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3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7" name="Freeform 2406">
                  <a:extLst>
                    <a:ext uri="{FF2B5EF4-FFF2-40B4-BE49-F238E27FC236}">
                      <a16:creationId xmlns:a16="http://schemas.microsoft.com/office/drawing/2014/main" id="{6D150BBA-414B-4097-8BD4-8EE17DDEF1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41" y="2803"/>
                  <a:ext cx="640" cy="319"/>
                </a:xfrm>
                <a:custGeom>
                  <a:avLst/>
                  <a:gdLst>
                    <a:gd name="T0" fmla="*/ 0 w 1921"/>
                    <a:gd name="T1" fmla="*/ 0 h 959"/>
                    <a:gd name="T2" fmla="*/ 0 w 1921"/>
                    <a:gd name="T3" fmla="*/ 0 h 959"/>
                    <a:gd name="T4" fmla="*/ 0 w 1921"/>
                    <a:gd name="T5" fmla="*/ 0 h 959"/>
                    <a:gd name="T6" fmla="*/ 0 w 1921"/>
                    <a:gd name="T7" fmla="*/ 0 h 959"/>
                    <a:gd name="T8" fmla="*/ 0 w 1921"/>
                    <a:gd name="T9" fmla="*/ 0 h 959"/>
                    <a:gd name="T10" fmla="*/ 0 w 1921"/>
                    <a:gd name="T11" fmla="*/ 0 h 959"/>
                    <a:gd name="T12" fmla="*/ 0 w 1921"/>
                    <a:gd name="T13" fmla="*/ 0 h 959"/>
                    <a:gd name="T14" fmla="*/ 0 w 1921"/>
                    <a:gd name="T15" fmla="*/ 0 h 959"/>
                    <a:gd name="T16" fmla="*/ 0 w 1921"/>
                    <a:gd name="T17" fmla="*/ 0 h 959"/>
                    <a:gd name="T18" fmla="*/ 0 w 1921"/>
                    <a:gd name="T19" fmla="*/ 0 h 959"/>
                    <a:gd name="T20" fmla="*/ 0 w 1921"/>
                    <a:gd name="T21" fmla="*/ 0 h 959"/>
                    <a:gd name="T22" fmla="*/ 0 w 1921"/>
                    <a:gd name="T23" fmla="*/ 0 h 959"/>
                    <a:gd name="T24" fmla="*/ 0 w 1921"/>
                    <a:gd name="T25" fmla="*/ 0 h 959"/>
                    <a:gd name="T26" fmla="*/ 0 w 1921"/>
                    <a:gd name="T27" fmla="*/ 0 h 959"/>
                    <a:gd name="T28" fmla="*/ 0 w 1921"/>
                    <a:gd name="T29" fmla="*/ 0 h 959"/>
                    <a:gd name="T30" fmla="*/ 0 w 1921"/>
                    <a:gd name="T31" fmla="*/ 0 h 959"/>
                    <a:gd name="T32" fmla="*/ 0 w 1921"/>
                    <a:gd name="T33" fmla="*/ 0 h 959"/>
                    <a:gd name="T34" fmla="*/ 0 w 1921"/>
                    <a:gd name="T35" fmla="*/ 0 h 959"/>
                    <a:gd name="T36" fmla="*/ 0 w 1921"/>
                    <a:gd name="T37" fmla="*/ 0 h 959"/>
                    <a:gd name="T38" fmla="*/ 0 w 1921"/>
                    <a:gd name="T39" fmla="*/ 0 h 959"/>
                    <a:gd name="T40" fmla="*/ 0 w 1921"/>
                    <a:gd name="T41" fmla="*/ 0 h 959"/>
                    <a:gd name="T42" fmla="*/ 0 w 1921"/>
                    <a:gd name="T43" fmla="*/ 0 h 959"/>
                    <a:gd name="T44" fmla="*/ 0 w 1921"/>
                    <a:gd name="T45" fmla="*/ 0 h 959"/>
                    <a:gd name="T46" fmla="*/ 0 w 1921"/>
                    <a:gd name="T47" fmla="*/ 0 h 959"/>
                    <a:gd name="T48" fmla="*/ 0 w 1921"/>
                    <a:gd name="T49" fmla="*/ 0 h 959"/>
                    <a:gd name="T50" fmla="*/ 0 w 1921"/>
                    <a:gd name="T51" fmla="*/ 0 h 959"/>
                    <a:gd name="T52" fmla="*/ 0 w 1921"/>
                    <a:gd name="T53" fmla="*/ 0 h 959"/>
                    <a:gd name="T54" fmla="*/ 0 w 1921"/>
                    <a:gd name="T55" fmla="*/ 0 h 959"/>
                    <a:gd name="T56" fmla="*/ 0 w 1921"/>
                    <a:gd name="T57" fmla="*/ 0 h 959"/>
                    <a:gd name="T58" fmla="*/ 0 w 1921"/>
                    <a:gd name="T59" fmla="*/ 0 h 959"/>
                    <a:gd name="T60" fmla="*/ 0 w 1921"/>
                    <a:gd name="T61" fmla="*/ 0 h 959"/>
                    <a:gd name="T62" fmla="*/ 0 w 1921"/>
                    <a:gd name="T63" fmla="*/ 0 h 959"/>
                    <a:gd name="T64" fmla="*/ 0 w 1921"/>
                    <a:gd name="T65" fmla="*/ 0 h 959"/>
                    <a:gd name="T66" fmla="*/ 0 w 1921"/>
                    <a:gd name="T67" fmla="*/ 0 h 959"/>
                    <a:gd name="T68" fmla="*/ 0 w 1921"/>
                    <a:gd name="T69" fmla="*/ 0 h 959"/>
                    <a:gd name="T70" fmla="*/ 0 w 1921"/>
                    <a:gd name="T71" fmla="*/ 0 h 959"/>
                    <a:gd name="T72" fmla="*/ 0 w 1921"/>
                    <a:gd name="T73" fmla="*/ 0 h 959"/>
                    <a:gd name="T74" fmla="*/ 0 w 1921"/>
                    <a:gd name="T75" fmla="*/ 0 h 959"/>
                    <a:gd name="T76" fmla="*/ 0 w 1921"/>
                    <a:gd name="T77" fmla="*/ 0 h 959"/>
                    <a:gd name="T78" fmla="*/ 0 w 1921"/>
                    <a:gd name="T79" fmla="*/ 0 h 959"/>
                    <a:gd name="T80" fmla="*/ 0 w 1921"/>
                    <a:gd name="T81" fmla="*/ 0 h 959"/>
                    <a:gd name="T82" fmla="*/ 0 w 1921"/>
                    <a:gd name="T83" fmla="*/ 0 h 959"/>
                    <a:gd name="T84" fmla="*/ 0 w 1921"/>
                    <a:gd name="T85" fmla="*/ 0 h 959"/>
                    <a:gd name="T86" fmla="*/ 0 w 1921"/>
                    <a:gd name="T87" fmla="*/ 0 h 959"/>
                    <a:gd name="T88" fmla="*/ 0 w 1921"/>
                    <a:gd name="T89" fmla="*/ 0 h 959"/>
                    <a:gd name="T90" fmla="*/ 0 w 1921"/>
                    <a:gd name="T91" fmla="*/ 0 h 959"/>
                    <a:gd name="T92" fmla="*/ 0 w 1921"/>
                    <a:gd name="T93" fmla="*/ 0 h 959"/>
                    <a:gd name="T94" fmla="*/ 0 w 1921"/>
                    <a:gd name="T95" fmla="*/ 0 h 959"/>
                    <a:gd name="T96" fmla="*/ 0 w 1921"/>
                    <a:gd name="T97" fmla="*/ 0 h 959"/>
                    <a:gd name="T98" fmla="*/ 0 w 1921"/>
                    <a:gd name="T99" fmla="*/ 0 h 959"/>
                    <a:gd name="T100" fmla="*/ 0 w 1921"/>
                    <a:gd name="T101" fmla="*/ 0 h 959"/>
                    <a:gd name="T102" fmla="*/ 0 w 1921"/>
                    <a:gd name="T103" fmla="*/ 0 h 959"/>
                    <a:gd name="T104" fmla="*/ 0 w 1921"/>
                    <a:gd name="T105" fmla="*/ 0 h 959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921"/>
                    <a:gd name="T160" fmla="*/ 0 h 959"/>
                    <a:gd name="T161" fmla="*/ 1921 w 1921"/>
                    <a:gd name="T162" fmla="*/ 959 h 959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921" h="959">
                      <a:moveTo>
                        <a:pt x="0" y="0"/>
                      </a:moveTo>
                      <a:lnTo>
                        <a:pt x="1" y="49"/>
                      </a:lnTo>
                      <a:lnTo>
                        <a:pt x="5" y="97"/>
                      </a:lnTo>
                      <a:lnTo>
                        <a:pt x="11" y="145"/>
                      </a:lnTo>
                      <a:lnTo>
                        <a:pt x="20" y="192"/>
                      </a:lnTo>
                      <a:lnTo>
                        <a:pt x="31" y="240"/>
                      </a:lnTo>
                      <a:lnTo>
                        <a:pt x="44" y="284"/>
                      </a:lnTo>
                      <a:lnTo>
                        <a:pt x="58" y="329"/>
                      </a:lnTo>
                      <a:lnTo>
                        <a:pt x="76" y="373"/>
                      </a:lnTo>
                      <a:lnTo>
                        <a:pt x="95" y="415"/>
                      </a:lnTo>
                      <a:lnTo>
                        <a:pt x="116" y="456"/>
                      </a:lnTo>
                      <a:lnTo>
                        <a:pt x="139" y="497"/>
                      </a:lnTo>
                      <a:lnTo>
                        <a:pt x="164" y="535"/>
                      </a:lnTo>
                      <a:lnTo>
                        <a:pt x="192" y="574"/>
                      </a:lnTo>
                      <a:lnTo>
                        <a:pt x="220" y="610"/>
                      </a:lnTo>
                      <a:lnTo>
                        <a:pt x="250" y="645"/>
                      </a:lnTo>
                      <a:lnTo>
                        <a:pt x="282" y="678"/>
                      </a:lnTo>
                      <a:lnTo>
                        <a:pt x="316" y="710"/>
                      </a:lnTo>
                      <a:lnTo>
                        <a:pt x="351" y="740"/>
                      </a:lnTo>
                      <a:lnTo>
                        <a:pt x="387" y="769"/>
                      </a:lnTo>
                      <a:lnTo>
                        <a:pt x="424" y="795"/>
                      </a:lnTo>
                      <a:lnTo>
                        <a:pt x="464" y="820"/>
                      </a:lnTo>
                      <a:lnTo>
                        <a:pt x="503" y="843"/>
                      </a:lnTo>
                      <a:lnTo>
                        <a:pt x="545" y="864"/>
                      </a:lnTo>
                      <a:lnTo>
                        <a:pt x="588" y="884"/>
                      </a:lnTo>
                      <a:lnTo>
                        <a:pt x="632" y="901"/>
                      </a:lnTo>
                      <a:lnTo>
                        <a:pt x="675" y="917"/>
                      </a:lnTo>
                      <a:lnTo>
                        <a:pt x="722" y="929"/>
                      </a:lnTo>
                      <a:lnTo>
                        <a:pt x="768" y="940"/>
                      </a:lnTo>
                      <a:lnTo>
                        <a:pt x="815" y="948"/>
                      </a:lnTo>
                      <a:lnTo>
                        <a:pt x="863" y="954"/>
                      </a:lnTo>
                      <a:lnTo>
                        <a:pt x="911" y="958"/>
                      </a:lnTo>
                      <a:lnTo>
                        <a:pt x="961" y="959"/>
                      </a:lnTo>
                      <a:lnTo>
                        <a:pt x="1010" y="958"/>
                      </a:lnTo>
                      <a:lnTo>
                        <a:pt x="1058" y="954"/>
                      </a:lnTo>
                      <a:lnTo>
                        <a:pt x="1106" y="948"/>
                      </a:lnTo>
                      <a:lnTo>
                        <a:pt x="1154" y="940"/>
                      </a:lnTo>
                      <a:lnTo>
                        <a:pt x="1200" y="929"/>
                      </a:lnTo>
                      <a:lnTo>
                        <a:pt x="1246" y="917"/>
                      </a:lnTo>
                      <a:lnTo>
                        <a:pt x="1290" y="901"/>
                      </a:lnTo>
                      <a:lnTo>
                        <a:pt x="1333" y="884"/>
                      </a:lnTo>
                      <a:lnTo>
                        <a:pt x="1376" y="864"/>
                      </a:lnTo>
                      <a:lnTo>
                        <a:pt x="1418" y="843"/>
                      </a:lnTo>
                      <a:lnTo>
                        <a:pt x="1457" y="820"/>
                      </a:lnTo>
                      <a:lnTo>
                        <a:pt x="1497" y="795"/>
                      </a:lnTo>
                      <a:lnTo>
                        <a:pt x="1534" y="769"/>
                      </a:lnTo>
                      <a:lnTo>
                        <a:pt x="1570" y="740"/>
                      </a:lnTo>
                      <a:lnTo>
                        <a:pt x="1605" y="710"/>
                      </a:lnTo>
                      <a:lnTo>
                        <a:pt x="1639" y="678"/>
                      </a:lnTo>
                      <a:lnTo>
                        <a:pt x="1671" y="645"/>
                      </a:lnTo>
                      <a:lnTo>
                        <a:pt x="1701" y="610"/>
                      </a:lnTo>
                      <a:lnTo>
                        <a:pt x="1729" y="574"/>
                      </a:lnTo>
                      <a:lnTo>
                        <a:pt x="1757" y="535"/>
                      </a:lnTo>
                      <a:lnTo>
                        <a:pt x="1782" y="497"/>
                      </a:lnTo>
                      <a:lnTo>
                        <a:pt x="1805" y="456"/>
                      </a:lnTo>
                      <a:lnTo>
                        <a:pt x="1826" y="415"/>
                      </a:lnTo>
                      <a:lnTo>
                        <a:pt x="1846" y="373"/>
                      </a:lnTo>
                      <a:lnTo>
                        <a:pt x="1863" y="329"/>
                      </a:lnTo>
                      <a:lnTo>
                        <a:pt x="1877" y="284"/>
                      </a:lnTo>
                      <a:lnTo>
                        <a:pt x="1890" y="240"/>
                      </a:lnTo>
                      <a:lnTo>
                        <a:pt x="1901" y="192"/>
                      </a:lnTo>
                      <a:lnTo>
                        <a:pt x="1910" y="145"/>
                      </a:lnTo>
                      <a:lnTo>
                        <a:pt x="1916" y="97"/>
                      </a:lnTo>
                      <a:lnTo>
                        <a:pt x="1920" y="49"/>
                      </a:lnTo>
                      <a:lnTo>
                        <a:pt x="1921" y="0"/>
                      </a:lnTo>
                      <a:lnTo>
                        <a:pt x="1883" y="0"/>
                      </a:lnTo>
                      <a:lnTo>
                        <a:pt x="1847" y="0"/>
                      </a:lnTo>
                      <a:lnTo>
                        <a:pt x="1814" y="0"/>
                      </a:lnTo>
                      <a:lnTo>
                        <a:pt x="1783" y="0"/>
                      </a:lnTo>
                      <a:lnTo>
                        <a:pt x="1753" y="0"/>
                      </a:lnTo>
                      <a:lnTo>
                        <a:pt x="1727" y="0"/>
                      </a:lnTo>
                      <a:lnTo>
                        <a:pt x="1703" y="0"/>
                      </a:lnTo>
                      <a:lnTo>
                        <a:pt x="1680" y="0"/>
                      </a:lnTo>
                      <a:lnTo>
                        <a:pt x="1659" y="0"/>
                      </a:lnTo>
                      <a:lnTo>
                        <a:pt x="1639" y="0"/>
                      </a:lnTo>
                      <a:lnTo>
                        <a:pt x="1621" y="0"/>
                      </a:lnTo>
                      <a:lnTo>
                        <a:pt x="1602" y="0"/>
                      </a:lnTo>
                      <a:lnTo>
                        <a:pt x="1586" y="0"/>
                      </a:lnTo>
                      <a:lnTo>
                        <a:pt x="1569" y="0"/>
                      </a:lnTo>
                      <a:lnTo>
                        <a:pt x="1554" y="0"/>
                      </a:lnTo>
                      <a:lnTo>
                        <a:pt x="1538" y="0"/>
                      </a:lnTo>
                      <a:lnTo>
                        <a:pt x="1523" y="0"/>
                      </a:lnTo>
                      <a:lnTo>
                        <a:pt x="1508" y="0"/>
                      </a:lnTo>
                      <a:lnTo>
                        <a:pt x="1491" y="0"/>
                      </a:lnTo>
                      <a:lnTo>
                        <a:pt x="1475" y="0"/>
                      </a:lnTo>
                      <a:lnTo>
                        <a:pt x="1458" y="0"/>
                      </a:lnTo>
                      <a:lnTo>
                        <a:pt x="1441" y="0"/>
                      </a:lnTo>
                      <a:lnTo>
                        <a:pt x="1422" y="0"/>
                      </a:lnTo>
                      <a:lnTo>
                        <a:pt x="1403" y="0"/>
                      </a:lnTo>
                      <a:lnTo>
                        <a:pt x="1382" y="0"/>
                      </a:lnTo>
                      <a:lnTo>
                        <a:pt x="1359" y="0"/>
                      </a:lnTo>
                      <a:lnTo>
                        <a:pt x="1335" y="0"/>
                      </a:lnTo>
                      <a:lnTo>
                        <a:pt x="1308" y="0"/>
                      </a:lnTo>
                      <a:lnTo>
                        <a:pt x="1280" y="0"/>
                      </a:lnTo>
                      <a:lnTo>
                        <a:pt x="1249" y="0"/>
                      </a:lnTo>
                      <a:lnTo>
                        <a:pt x="1216" y="0"/>
                      </a:lnTo>
                      <a:lnTo>
                        <a:pt x="1180" y="0"/>
                      </a:lnTo>
                      <a:lnTo>
                        <a:pt x="1179" y="23"/>
                      </a:lnTo>
                      <a:lnTo>
                        <a:pt x="1176" y="43"/>
                      </a:lnTo>
                      <a:lnTo>
                        <a:pt x="1170" y="65"/>
                      </a:lnTo>
                      <a:lnTo>
                        <a:pt x="1162" y="85"/>
                      </a:lnTo>
                      <a:lnTo>
                        <a:pt x="1154" y="105"/>
                      </a:lnTo>
                      <a:lnTo>
                        <a:pt x="1143" y="122"/>
                      </a:lnTo>
                      <a:lnTo>
                        <a:pt x="1129" y="139"/>
                      </a:lnTo>
                      <a:lnTo>
                        <a:pt x="1115" y="155"/>
                      </a:lnTo>
                      <a:lnTo>
                        <a:pt x="1100" y="169"/>
                      </a:lnTo>
                      <a:lnTo>
                        <a:pt x="1083" y="181"/>
                      </a:lnTo>
                      <a:lnTo>
                        <a:pt x="1065" y="192"/>
                      </a:lnTo>
                      <a:lnTo>
                        <a:pt x="1046" y="201"/>
                      </a:lnTo>
                      <a:lnTo>
                        <a:pt x="1025" y="209"/>
                      </a:lnTo>
                      <a:lnTo>
                        <a:pt x="1004" y="214"/>
                      </a:lnTo>
                      <a:lnTo>
                        <a:pt x="983" y="218"/>
                      </a:lnTo>
                      <a:lnTo>
                        <a:pt x="961" y="219"/>
                      </a:lnTo>
                      <a:lnTo>
                        <a:pt x="939" y="218"/>
                      </a:lnTo>
                      <a:lnTo>
                        <a:pt x="917" y="214"/>
                      </a:lnTo>
                      <a:lnTo>
                        <a:pt x="896" y="209"/>
                      </a:lnTo>
                      <a:lnTo>
                        <a:pt x="875" y="201"/>
                      </a:lnTo>
                      <a:lnTo>
                        <a:pt x="856" y="192"/>
                      </a:lnTo>
                      <a:lnTo>
                        <a:pt x="838" y="181"/>
                      </a:lnTo>
                      <a:lnTo>
                        <a:pt x="821" y="169"/>
                      </a:lnTo>
                      <a:lnTo>
                        <a:pt x="806" y="155"/>
                      </a:lnTo>
                      <a:lnTo>
                        <a:pt x="792" y="139"/>
                      </a:lnTo>
                      <a:lnTo>
                        <a:pt x="779" y="122"/>
                      </a:lnTo>
                      <a:lnTo>
                        <a:pt x="768" y="105"/>
                      </a:lnTo>
                      <a:lnTo>
                        <a:pt x="759" y="85"/>
                      </a:lnTo>
                      <a:lnTo>
                        <a:pt x="751" y="65"/>
                      </a:lnTo>
                      <a:lnTo>
                        <a:pt x="746" y="43"/>
                      </a:lnTo>
                      <a:lnTo>
                        <a:pt x="742" y="23"/>
                      </a:lnTo>
                      <a:lnTo>
                        <a:pt x="741" y="0"/>
                      </a:lnTo>
                      <a:lnTo>
                        <a:pt x="703" y="0"/>
                      </a:lnTo>
                      <a:lnTo>
                        <a:pt x="667" y="0"/>
                      </a:lnTo>
                      <a:lnTo>
                        <a:pt x="634" y="0"/>
                      </a:lnTo>
                      <a:lnTo>
                        <a:pt x="603" y="0"/>
                      </a:lnTo>
                      <a:lnTo>
                        <a:pt x="573" y="0"/>
                      </a:lnTo>
                      <a:lnTo>
                        <a:pt x="547" y="0"/>
                      </a:lnTo>
                      <a:lnTo>
                        <a:pt x="523" y="0"/>
                      </a:lnTo>
                      <a:lnTo>
                        <a:pt x="500" y="0"/>
                      </a:lnTo>
                      <a:lnTo>
                        <a:pt x="479" y="0"/>
                      </a:lnTo>
                      <a:lnTo>
                        <a:pt x="459" y="0"/>
                      </a:lnTo>
                      <a:lnTo>
                        <a:pt x="441" y="0"/>
                      </a:lnTo>
                      <a:lnTo>
                        <a:pt x="422" y="0"/>
                      </a:lnTo>
                      <a:lnTo>
                        <a:pt x="406" y="0"/>
                      </a:lnTo>
                      <a:lnTo>
                        <a:pt x="389" y="0"/>
                      </a:lnTo>
                      <a:lnTo>
                        <a:pt x="374" y="0"/>
                      </a:lnTo>
                      <a:lnTo>
                        <a:pt x="359" y="0"/>
                      </a:lnTo>
                      <a:lnTo>
                        <a:pt x="343" y="0"/>
                      </a:lnTo>
                      <a:lnTo>
                        <a:pt x="328" y="0"/>
                      </a:lnTo>
                      <a:lnTo>
                        <a:pt x="311" y="0"/>
                      </a:lnTo>
                      <a:lnTo>
                        <a:pt x="295" y="0"/>
                      </a:lnTo>
                      <a:lnTo>
                        <a:pt x="278" y="0"/>
                      </a:lnTo>
                      <a:lnTo>
                        <a:pt x="261" y="0"/>
                      </a:lnTo>
                      <a:lnTo>
                        <a:pt x="242" y="0"/>
                      </a:lnTo>
                      <a:lnTo>
                        <a:pt x="223" y="0"/>
                      </a:lnTo>
                      <a:lnTo>
                        <a:pt x="202" y="0"/>
                      </a:lnTo>
                      <a:lnTo>
                        <a:pt x="179" y="0"/>
                      </a:lnTo>
                      <a:lnTo>
                        <a:pt x="155" y="0"/>
                      </a:lnTo>
                      <a:lnTo>
                        <a:pt x="128" y="0"/>
                      </a:lnTo>
                      <a:lnTo>
                        <a:pt x="100" y="0"/>
                      </a:lnTo>
                      <a:lnTo>
                        <a:pt x="69" y="0"/>
                      </a:lnTo>
                      <a:lnTo>
                        <a:pt x="3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8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8" name="Freeform 2407">
                  <a:extLst>
                    <a:ext uri="{FF2B5EF4-FFF2-40B4-BE49-F238E27FC236}">
                      <a16:creationId xmlns:a16="http://schemas.microsoft.com/office/drawing/2014/main" id="{353E5333-7C10-4AE8-9D47-7E34A7B0C6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44" y="2803"/>
                  <a:ext cx="634" cy="316"/>
                </a:xfrm>
                <a:custGeom>
                  <a:avLst/>
                  <a:gdLst>
                    <a:gd name="T0" fmla="*/ 0 w 1901"/>
                    <a:gd name="T1" fmla="*/ 0 h 949"/>
                    <a:gd name="T2" fmla="*/ 0 w 1901"/>
                    <a:gd name="T3" fmla="*/ 0 h 949"/>
                    <a:gd name="T4" fmla="*/ 0 w 1901"/>
                    <a:gd name="T5" fmla="*/ 0 h 949"/>
                    <a:gd name="T6" fmla="*/ 0 w 1901"/>
                    <a:gd name="T7" fmla="*/ 0 h 949"/>
                    <a:gd name="T8" fmla="*/ 0 w 1901"/>
                    <a:gd name="T9" fmla="*/ 0 h 949"/>
                    <a:gd name="T10" fmla="*/ 0 w 1901"/>
                    <a:gd name="T11" fmla="*/ 0 h 949"/>
                    <a:gd name="T12" fmla="*/ 0 w 1901"/>
                    <a:gd name="T13" fmla="*/ 0 h 949"/>
                    <a:gd name="T14" fmla="*/ 0 w 1901"/>
                    <a:gd name="T15" fmla="*/ 0 h 949"/>
                    <a:gd name="T16" fmla="*/ 0 w 1901"/>
                    <a:gd name="T17" fmla="*/ 0 h 949"/>
                    <a:gd name="T18" fmla="*/ 0 w 1901"/>
                    <a:gd name="T19" fmla="*/ 0 h 949"/>
                    <a:gd name="T20" fmla="*/ 0 w 1901"/>
                    <a:gd name="T21" fmla="*/ 0 h 949"/>
                    <a:gd name="T22" fmla="*/ 0 w 1901"/>
                    <a:gd name="T23" fmla="*/ 0 h 949"/>
                    <a:gd name="T24" fmla="*/ 0 w 1901"/>
                    <a:gd name="T25" fmla="*/ 0 h 949"/>
                    <a:gd name="T26" fmla="*/ 0 w 1901"/>
                    <a:gd name="T27" fmla="*/ 0 h 949"/>
                    <a:gd name="T28" fmla="*/ 0 w 1901"/>
                    <a:gd name="T29" fmla="*/ 0 h 949"/>
                    <a:gd name="T30" fmla="*/ 0 w 1901"/>
                    <a:gd name="T31" fmla="*/ 0 h 949"/>
                    <a:gd name="T32" fmla="*/ 0 w 1901"/>
                    <a:gd name="T33" fmla="*/ 0 h 949"/>
                    <a:gd name="T34" fmla="*/ 0 w 1901"/>
                    <a:gd name="T35" fmla="*/ 0 h 949"/>
                    <a:gd name="T36" fmla="*/ 0 w 1901"/>
                    <a:gd name="T37" fmla="*/ 0 h 949"/>
                    <a:gd name="T38" fmla="*/ 0 w 1901"/>
                    <a:gd name="T39" fmla="*/ 0 h 949"/>
                    <a:gd name="T40" fmla="*/ 0 w 1901"/>
                    <a:gd name="T41" fmla="*/ 0 h 949"/>
                    <a:gd name="T42" fmla="*/ 0 w 1901"/>
                    <a:gd name="T43" fmla="*/ 0 h 949"/>
                    <a:gd name="T44" fmla="*/ 0 w 1901"/>
                    <a:gd name="T45" fmla="*/ 0 h 949"/>
                    <a:gd name="T46" fmla="*/ 0 w 1901"/>
                    <a:gd name="T47" fmla="*/ 0 h 949"/>
                    <a:gd name="T48" fmla="*/ 0 w 1901"/>
                    <a:gd name="T49" fmla="*/ 0 h 949"/>
                    <a:gd name="T50" fmla="*/ 0 w 1901"/>
                    <a:gd name="T51" fmla="*/ 0 h 949"/>
                    <a:gd name="T52" fmla="*/ 0 w 1901"/>
                    <a:gd name="T53" fmla="*/ 0 h 949"/>
                    <a:gd name="T54" fmla="*/ 0 w 1901"/>
                    <a:gd name="T55" fmla="*/ 0 h 949"/>
                    <a:gd name="T56" fmla="*/ 0 w 1901"/>
                    <a:gd name="T57" fmla="*/ 0 h 949"/>
                    <a:gd name="T58" fmla="*/ 0 w 1901"/>
                    <a:gd name="T59" fmla="*/ 0 h 949"/>
                    <a:gd name="T60" fmla="*/ 0 w 1901"/>
                    <a:gd name="T61" fmla="*/ 0 h 949"/>
                    <a:gd name="T62" fmla="*/ 0 w 1901"/>
                    <a:gd name="T63" fmla="*/ 0 h 949"/>
                    <a:gd name="T64" fmla="*/ 0 w 1901"/>
                    <a:gd name="T65" fmla="*/ 0 h 949"/>
                    <a:gd name="T66" fmla="*/ 0 w 1901"/>
                    <a:gd name="T67" fmla="*/ 0 h 949"/>
                    <a:gd name="T68" fmla="*/ 0 w 1901"/>
                    <a:gd name="T69" fmla="*/ 0 h 949"/>
                    <a:gd name="T70" fmla="*/ 0 w 1901"/>
                    <a:gd name="T71" fmla="*/ 0 h 949"/>
                    <a:gd name="T72" fmla="*/ 0 w 1901"/>
                    <a:gd name="T73" fmla="*/ 0 h 949"/>
                    <a:gd name="T74" fmla="*/ 0 w 1901"/>
                    <a:gd name="T75" fmla="*/ 0 h 949"/>
                    <a:gd name="T76" fmla="*/ 0 w 1901"/>
                    <a:gd name="T77" fmla="*/ 0 h 949"/>
                    <a:gd name="T78" fmla="*/ 0 w 1901"/>
                    <a:gd name="T79" fmla="*/ 0 h 949"/>
                    <a:gd name="T80" fmla="*/ 0 w 1901"/>
                    <a:gd name="T81" fmla="*/ 0 h 949"/>
                    <a:gd name="T82" fmla="*/ 0 w 1901"/>
                    <a:gd name="T83" fmla="*/ 0 h 949"/>
                    <a:gd name="T84" fmla="*/ 0 w 1901"/>
                    <a:gd name="T85" fmla="*/ 0 h 949"/>
                    <a:gd name="T86" fmla="*/ 0 w 1901"/>
                    <a:gd name="T87" fmla="*/ 0 h 949"/>
                    <a:gd name="T88" fmla="*/ 0 w 1901"/>
                    <a:gd name="T89" fmla="*/ 0 h 949"/>
                    <a:gd name="T90" fmla="*/ 0 w 1901"/>
                    <a:gd name="T91" fmla="*/ 0 h 949"/>
                    <a:gd name="T92" fmla="*/ 0 w 1901"/>
                    <a:gd name="T93" fmla="*/ 0 h 949"/>
                    <a:gd name="T94" fmla="*/ 0 w 1901"/>
                    <a:gd name="T95" fmla="*/ 0 h 949"/>
                    <a:gd name="T96" fmla="*/ 0 w 1901"/>
                    <a:gd name="T97" fmla="*/ 0 h 949"/>
                    <a:gd name="T98" fmla="*/ 0 w 1901"/>
                    <a:gd name="T99" fmla="*/ 0 h 949"/>
                    <a:gd name="T100" fmla="*/ 0 w 1901"/>
                    <a:gd name="T101" fmla="*/ 0 h 949"/>
                    <a:gd name="T102" fmla="*/ 0 w 1901"/>
                    <a:gd name="T103" fmla="*/ 0 h 949"/>
                    <a:gd name="T104" fmla="*/ 0 w 1901"/>
                    <a:gd name="T105" fmla="*/ 0 h 949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901"/>
                    <a:gd name="T160" fmla="*/ 0 h 949"/>
                    <a:gd name="T161" fmla="*/ 1901 w 1901"/>
                    <a:gd name="T162" fmla="*/ 949 h 949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901" h="949">
                      <a:moveTo>
                        <a:pt x="0" y="0"/>
                      </a:moveTo>
                      <a:lnTo>
                        <a:pt x="1" y="49"/>
                      </a:lnTo>
                      <a:lnTo>
                        <a:pt x="4" y="97"/>
                      </a:lnTo>
                      <a:lnTo>
                        <a:pt x="11" y="144"/>
                      </a:lnTo>
                      <a:lnTo>
                        <a:pt x="20" y="190"/>
                      </a:lnTo>
                      <a:lnTo>
                        <a:pt x="29" y="236"/>
                      </a:lnTo>
                      <a:lnTo>
                        <a:pt x="43" y="282"/>
                      </a:lnTo>
                      <a:lnTo>
                        <a:pt x="58" y="326"/>
                      </a:lnTo>
                      <a:lnTo>
                        <a:pt x="74" y="369"/>
                      </a:lnTo>
                      <a:lnTo>
                        <a:pt x="94" y="412"/>
                      </a:lnTo>
                      <a:lnTo>
                        <a:pt x="115" y="452"/>
                      </a:lnTo>
                      <a:lnTo>
                        <a:pt x="138" y="492"/>
                      </a:lnTo>
                      <a:lnTo>
                        <a:pt x="163" y="530"/>
                      </a:lnTo>
                      <a:lnTo>
                        <a:pt x="190" y="567"/>
                      </a:lnTo>
                      <a:lnTo>
                        <a:pt x="218" y="603"/>
                      </a:lnTo>
                      <a:lnTo>
                        <a:pt x="248" y="638"/>
                      </a:lnTo>
                      <a:lnTo>
                        <a:pt x="279" y="671"/>
                      </a:lnTo>
                      <a:lnTo>
                        <a:pt x="312" y="702"/>
                      </a:lnTo>
                      <a:lnTo>
                        <a:pt x="346" y="733"/>
                      </a:lnTo>
                      <a:lnTo>
                        <a:pt x="383" y="761"/>
                      </a:lnTo>
                      <a:lnTo>
                        <a:pt x="420" y="787"/>
                      </a:lnTo>
                      <a:lnTo>
                        <a:pt x="458" y="811"/>
                      </a:lnTo>
                      <a:lnTo>
                        <a:pt x="499" y="834"/>
                      </a:lnTo>
                      <a:lnTo>
                        <a:pt x="539" y="855"/>
                      </a:lnTo>
                      <a:lnTo>
                        <a:pt x="581" y="875"/>
                      </a:lnTo>
                      <a:lnTo>
                        <a:pt x="625" y="891"/>
                      </a:lnTo>
                      <a:lnTo>
                        <a:pt x="669" y="907"/>
                      </a:lnTo>
                      <a:lnTo>
                        <a:pt x="714" y="920"/>
                      </a:lnTo>
                      <a:lnTo>
                        <a:pt x="760" y="930"/>
                      </a:lnTo>
                      <a:lnTo>
                        <a:pt x="806" y="939"/>
                      </a:lnTo>
                      <a:lnTo>
                        <a:pt x="854" y="945"/>
                      </a:lnTo>
                      <a:lnTo>
                        <a:pt x="902" y="948"/>
                      </a:lnTo>
                      <a:lnTo>
                        <a:pt x="951" y="949"/>
                      </a:lnTo>
                      <a:lnTo>
                        <a:pt x="999" y="948"/>
                      </a:lnTo>
                      <a:lnTo>
                        <a:pt x="1047" y="945"/>
                      </a:lnTo>
                      <a:lnTo>
                        <a:pt x="1095" y="939"/>
                      </a:lnTo>
                      <a:lnTo>
                        <a:pt x="1141" y="930"/>
                      </a:lnTo>
                      <a:lnTo>
                        <a:pt x="1187" y="920"/>
                      </a:lnTo>
                      <a:lnTo>
                        <a:pt x="1232" y="907"/>
                      </a:lnTo>
                      <a:lnTo>
                        <a:pt x="1276" y="891"/>
                      </a:lnTo>
                      <a:lnTo>
                        <a:pt x="1320" y="875"/>
                      </a:lnTo>
                      <a:lnTo>
                        <a:pt x="1362" y="855"/>
                      </a:lnTo>
                      <a:lnTo>
                        <a:pt x="1402" y="834"/>
                      </a:lnTo>
                      <a:lnTo>
                        <a:pt x="1443" y="811"/>
                      </a:lnTo>
                      <a:lnTo>
                        <a:pt x="1481" y="787"/>
                      </a:lnTo>
                      <a:lnTo>
                        <a:pt x="1519" y="761"/>
                      </a:lnTo>
                      <a:lnTo>
                        <a:pt x="1555" y="733"/>
                      </a:lnTo>
                      <a:lnTo>
                        <a:pt x="1589" y="702"/>
                      </a:lnTo>
                      <a:lnTo>
                        <a:pt x="1622" y="671"/>
                      </a:lnTo>
                      <a:lnTo>
                        <a:pt x="1653" y="638"/>
                      </a:lnTo>
                      <a:lnTo>
                        <a:pt x="1683" y="603"/>
                      </a:lnTo>
                      <a:lnTo>
                        <a:pt x="1712" y="567"/>
                      </a:lnTo>
                      <a:lnTo>
                        <a:pt x="1738" y="530"/>
                      </a:lnTo>
                      <a:lnTo>
                        <a:pt x="1763" y="492"/>
                      </a:lnTo>
                      <a:lnTo>
                        <a:pt x="1786" y="452"/>
                      </a:lnTo>
                      <a:lnTo>
                        <a:pt x="1807" y="412"/>
                      </a:lnTo>
                      <a:lnTo>
                        <a:pt x="1827" y="369"/>
                      </a:lnTo>
                      <a:lnTo>
                        <a:pt x="1843" y="326"/>
                      </a:lnTo>
                      <a:lnTo>
                        <a:pt x="1859" y="282"/>
                      </a:lnTo>
                      <a:lnTo>
                        <a:pt x="1872" y="236"/>
                      </a:lnTo>
                      <a:lnTo>
                        <a:pt x="1882" y="190"/>
                      </a:lnTo>
                      <a:lnTo>
                        <a:pt x="1890" y="144"/>
                      </a:lnTo>
                      <a:lnTo>
                        <a:pt x="1897" y="97"/>
                      </a:lnTo>
                      <a:lnTo>
                        <a:pt x="1900" y="49"/>
                      </a:lnTo>
                      <a:lnTo>
                        <a:pt x="1901" y="0"/>
                      </a:lnTo>
                      <a:lnTo>
                        <a:pt x="1862" y="0"/>
                      </a:lnTo>
                      <a:lnTo>
                        <a:pt x="1825" y="0"/>
                      </a:lnTo>
                      <a:lnTo>
                        <a:pt x="1791" y="0"/>
                      </a:lnTo>
                      <a:lnTo>
                        <a:pt x="1759" y="0"/>
                      </a:lnTo>
                      <a:lnTo>
                        <a:pt x="1729" y="0"/>
                      </a:lnTo>
                      <a:lnTo>
                        <a:pt x="1703" y="0"/>
                      </a:lnTo>
                      <a:lnTo>
                        <a:pt x="1678" y="0"/>
                      </a:lnTo>
                      <a:lnTo>
                        <a:pt x="1655" y="0"/>
                      </a:lnTo>
                      <a:lnTo>
                        <a:pt x="1633" y="0"/>
                      </a:lnTo>
                      <a:lnTo>
                        <a:pt x="1612" y="0"/>
                      </a:lnTo>
                      <a:lnTo>
                        <a:pt x="1593" y="0"/>
                      </a:lnTo>
                      <a:lnTo>
                        <a:pt x="1576" y="0"/>
                      </a:lnTo>
                      <a:lnTo>
                        <a:pt x="1558" y="0"/>
                      </a:lnTo>
                      <a:lnTo>
                        <a:pt x="1542" y="0"/>
                      </a:lnTo>
                      <a:lnTo>
                        <a:pt x="1526" y="0"/>
                      </a:lnTo>
                      <a:lnTo>
                        <a:pt x="1511" y="0"/>
                      </a:lnTo>
                      <a:lnTo>
                        <a:pt x="1496" y="0"/>
                      </a:lnTo>
                      <a:lnTo>
                        <a:pt x="1480" y="0"/>
                      </a:lnTo>
                      <a:lnTo>
                        <a:pt x="1465" y="0"/>
                      </a:lnTo>
                      <a:lnTo>
                        <a:pt x="1450" y="0"/>
                      </a:lnTo>
                      <a:lnTo>
                        <a:pt x="1433" y="0"/>
                      </a:lnTo>
                      <a:lnTo>
                        <a:pt x="1417" y="0"/>
                      </a:lnTo>
                      <a:lnTo>
                        <a:pt x="1399" y="0"/>
                      </a:lnTo>
                      <a:lnTo>
                        <a:pt x="1380" y="0"/>
                      </a:lnTo>
                      <a:lnTo>
                        <a:pt x="1360" y="0"/>
                      </a:lnTo>
                      <a:lnTo>
                        <a:pt x="1339" y="0"/>
                      </a:lnTo>
                      <a:lnTo>
                        <a:pt x="1316" y="0"/>
                      </a:lnTo>
                      <a:lnTo>
                        <a:pt x="1291" y="0"/>
                      </a:lnTo>
                      <a:lnTo>
                        <a:pt x="1264" y="0"/>
                      </a:lnTo>
                      <a:lnTo>
                        <a:pt x="1235" y="0"/>
                      </a:lnTo>
                      <a:lnTo>
                        <a:pt x="1204" y="0"/>
                      </a:lnTo>
                      <a:lnTo>
                        <a:pt x="1170" y="0"/>
                      </a:lnTo>
                      <a:lnTo>
                        <a:pt x="1169" y="23"/>
                      </a:lnTo>
                      <a:lnTo>
                        <a:pt x="1166" y="43"/>
                      </a:lnTo>
                      <a:lnTo>
                        <a:pt x="1160" y="65"/>
                      </a:lnTo>
                      <a:lnTo>
                        <a:pt x="1152" y="85"/>
                      </a:lnTo>
                      <a:lnTo>
                        <a:pt x="1144" y="105"/>
                      </a:lnTo>
                      <a:lnTo>
                        <a:pt x="1133" y="122"/>
                      </a:lnTo>
                      <a:lnTo>
                        <a:pt x="1119" y="139"/>
                      </a:lnTo>
                      <a:lnTo>
                        <a:pt x="1105" y="155"/>
                      </a:lnTo>
                      <a:lnTo>
                        <a:pt x="1090" y="169"/>
                      </a:lnTo>
                      <a:lnTo>
                        <a:pt x="1073" y="181"/>
                      </a:lnTo>
                      <a:lnTo>
                        <a:pt x="1055" y="192"/>
                      </a:lnTo>
                      <a:lnTo>
                        <a:pt x="1036" y="201"/>
                      </a:lnTo>
                      <a:lnTo>
                        <a:pt x="1015" y="209"/>
                      </a:lnTo>
                      <a:lnTo>
                        <a:pt x="994" y="214"/>
                      </a:lnTo>
                      <a:lnTo>
                        <a:pt x="973" y="218"/>
                      </a:lnTo>
                      <a:lnTo>
                        <a:pt x="951" y="219"/>
                      </a:lnTo>
                      <a:lnTo>
                        <a:pt x="929" y="218"/>
                      </a:lnTo>
                      <a:lnTo>
                        <a:pt x="907" y="214"/>
                      </a:lnTo>
                      <a:lnTo>
                        <a:pt x="886" y="209"/>
                      </a:lnTo>
                      <a:lnTo>
                        <a:pt x="865" y="201"/>
                      </a:lnTo>
                      <a:lnTo>
                        <a:pt x="846" y="192"/>
                      </a:lnTo>
                      <a:lnTo>
                        <a:pt x="828" y="181"/>
                      </a:lnTo>
                      <a:lnTo>
                        <a:pt x="811" y="169"/>
                      </a:lnTo>
                      <a:lnTo>
                        <a:pt x="796" y="155"/>
                      </a:lnTo>
                      <a:lnTo>
                        <a:pt x="782" y="139"/>
                      </a:lnTo>
                      <a:lnTo>
                        <a:pt x="769" y="122"/>
                      </a:lnTo>
                      <a:lnTo>
                        <a:pt x="758" y="105"/>
                      </a:lnTo>
                      <a:lnTo>
                        <a:pt x="749" y="85"/>
                      </a:lnTo>
                      <a:lnTo>
                        <a:pt x="741" y="65"/>
                      </a:lnTo>
                      <a:lnTo>
                        <a:pt x="736" y="43"/>
                      </a:lnTo>
                      <a:lnTo>
                        <a:pt x="732" y="23"/>
                      </a:lnTo>
                      <a:lnTo>
                        <a:pt x="731" y="0"/>
                      </a:lnTo>
                      <a:lnTo>
                        <a:pt x="692" y="0"/>
                      </a:lnTo>
                      <a:lnTo>
                        <a:pt x="654" y="0"/>
                      </a:lnTo>
                      <a:lnTo>
                        <a:pt x="621" y="0"/>
                      </a:lnTo>
                      <a:lnTo>
                        <a:pt x="589" y="0"/>
                      </a:lnTo>
                      <a:lnTo>
                        <a:pt x="560" y="0"/>
                      </a:lnTo>
                      <a:lnTo>
                        <a:pt x="533" y="0"/>
                      </a:lnTo>
                      <a:lnTo>
                        <a:pt x="508" y="0"/>
                      </a:lnTo>
                      <a:lnTo>
                        <a:pt x="485" y="0"/>
                      </a:lnTo>
                      <a:lnTo>
                        <a:pt x="463" y="0"/>
                      </a:lnTo>
                      <a:lnTo>
                        <a:pt x="443" y="0"/>
                      </a:lnTo>
                      <a:lnTo>
                        <a:pt x="423" y="0"/>
                      </a:lnTo>
                      <a:lnTo>
                        <a:pt x="406" y="0"/>
                      </a:lnTo>
                      <a:lnTo>
                        <a:pt x="389" y="0"/>
                      </a:lnTo>
                      <a:lnTo>
                        <a:pt x="373" y="0"/>
                      </a:lnTo>
                      <a:lnTo>
                        <a:pt x="356" y="0"/>
                      </a:lnTo>
                      <a:lnTo>
                        <a:pt x="341" y="0"/>
                      </a:lnTo>
                      <a:lnTo>
                        <a:pt x="327" y="0"/>
                      </a:lnTo>
                      <a:lnTo>
                        <a:pt x="311" y="0"/>
                      </a:lnTo>
                      <a:lnTo>
                        <a:pt x="296" y="0"/>
                      </a:lnTo>
                      <a:lnTo>
                        <a:pt x="279" y="0"/>
                      </a:lnTo>
                      <a:lnTo>
                        <a:pt x="264" y="0"/>
                      </a:lnTo>
                      <a:lnTo>
                        <a:pt x="247" y="0"/>
                      </a:lnTo>
                      <a:lnTo>
                        <a:pt x="229" y="0"/>
                      </a:lnTo>
                      <a:lnTo>
                        <a:pt x="210" y="0"/>
                      </a:lnTo>
                      <a:lnTo>
                        <a:pt x="191" y="0"/>
                      </a:lnTo>
                      <a:lnTo>
                        <a:pt x="169" y="0"/>
                      </a:lnTo>
                      <a:lnTo>
                        <a:pt x="146" y="0"/>
                      </a:lnTo>
                      <a:lnTo>
                        <a:pt x="120" y="0"/>
                      </a:lnTo>
                      <a:lnTo>
                        <a:pt x="94" y="0"/>
                      </a:lnTo>
                      <a:lnTo>
                        <a:pt x="65" y="0"/>
                      </a:lnTo>
                      <a:lnTo>
                        <a:pt x="3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D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9" name="Freeform 2408">
                  <a:extLst>
                    <a:ext uri="{FF2B5EF4-FFF2-40B4-BE49-F238E27FC236}">
                      <a16:creationId xmlns:a16="http://schemas.microsoft.com/office/drawing/2014/main" id="{997364F1-8606-48CB-9B2B-A3255F7F6E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48" y="2803"/>
                  <a:ext cx="626" cy="313"/>
                </a:xfrm>
                <a:custGeom>
                  <a:avLst/>
                  <a:gdLst>
                    <a:gd name="T0" fmla="*/ 0 w 1879"/>
                    <a:gd name="T1" fmla="*/ 0 h 939"/>
                    <a:gd name="T2" fmla="*/ 0 w 1879"/>
                    <a:gd name="T3" fmla="*/ 0 h 939"/>
                    <a:gd name="T4" fmla="*/ 0 w 1879"/>
                    <a:gd name="T5" fmla="*/ 0 h 939"/>
                    <a:gd name="T6" fmla="*/ 0 w 1879"/>
                    <a:gd name="T7" fmla="*/ 0 h 939"/>
                    <a:gd name="T8" fmla="*/ 0 w 1879"/>
                    <a:gd name="T9" fmla="*/ 0 h 939"/>
                    <a:gd name="T10" fmla="*/ 0 w 1879"/>
                    <a:gd name="T11" fmla="*/ 0 h 939"/>
                    <a:gd name="T12" fmla="*/ 0 w 1879"/>
                    <a:gd name="T13" fmla="*/ 0 h 939"/>
                    <a:gd name="T14" fmla="*/ 0 w 1879"/>
                    <a:gd name="T15" fmla="*/ 0 h 939"/>
                    <a:gd name="T16" fmla="*/ 0 w 1879"/>
                    <a:gd name="T17" fmla="*/ 0 h 939"/>
                    <a:gd name="T18" fmla="*/ 0 w 1879"/>
                    <a:gd name="T19" fmla="*/ 0 h 939"/>
                    <a:gd name="T20" fmla="*/ 0 w 1879"/>
                    <a:gd name="T21" fmla="*/ 0 h 939"/>
                    <a:gd name="T22" fmla="*/ 0 w 1879"/>
                    <a:gd name="T23" fmla="*/ 0 h 939"/>
                    <a:gd name="T24" fmla="*/ 0 w 1879"/>
                    <a:gd name="T25" fmla="*/ 0 h 939"/>
                    <a:gd name="T26" fmla="*/ 0 w 1879"/>
                    <a:gd name="T27" fmla="*/ 0 h 939"/>
                    <a:gd name="T28" fmla="*/ 0 w 1879"/>
                    <a:gd name="T29" fmla="*/ 0 h 939"/>
                    <a:gd name="T30" fmla="*/ 0 w 1879"/>
                    <a:gd name="T31" fmla="*/ 0 h 939"/>
                    <a:gd name="T32" fmla="*/ 0 w 1879"/>
                    <a:gd name="T33" fmla="*/ 0 h 939"/>
                    <a:gd name="T34" fmla="*/ 0 w 1879"/>
                    <a:gd name="T35" fmla="*/ 0 h 939"/>
                    <a:gd name="T36" fmla="*/ 0 w 1879"/>
                    <a:gd name="T37" fmla="*/ 0 h 939"/>
                    <a:gd name="T38" fmla="*/ 0 w 1879"/>
                    <a:gd name="T39" fmla="*/ 0 h 939"/>
                    <a:gd name="T40" fmla="*/ 0 w 1879"/>
                    <a:gd name="T41" fmla="*/ 0 h 939"/>
                    <a:gd name="T42" fmla="*/ 0 w 1879"/>
                    <a:gd name="T43" fmla="*/ 0 h 939"/>
                    <a:gd name="T44" fmla="*/ 0 w 1879"/>
                    <a:gd name="T45" fmla="*/ 0 h 939"/>
                    <a:gd name="T46" fmla="*/ 0 w 1879"/>
                    <a:gd name="T47" fmla="*/ 0 h 939"/>
                    <a:gd name="T48" fmla="*/ 0 w 1879"/>
                    <a:gd name="T49" fmla="*/ 0 h 939"/>
                    <a:gd name="T50" fmla="*/ 0 w 1879"/>
                    <a:gd name="T51" fmla="*/ 0 h 939"/>
                    <a:gd name="T52" fmla="*/ 0 w 1879"/>
                    <a:gd name="T53" fmla="*/ 0 h 939"/>
                    <a:gd name="T54" fmla="*/ 0 w 1879"/>
                    <a:gd name="T55" fmla="*/ 0 h 939"/>
                    <a:gd name="T56" fmla="*/ 0 w 1879"/>
                    <a:gd name="T57" fmla="*/ 0 h 939"/>
                    <a:gd name="T58" fmla="*/ 0 w 1879"/>
                    <a:gd name="T59" fmla="*/ 0 h 939"/>
                    <a:gd name="T60" fmla="*/ 0 w 1879"/>
                    <a:gd name="T61" fmla="*/ 0 h 939"/>
                    <a:gd name="T62" fmla="*/ 0 w 1879"/>
                    <a:gd name="T63" fmla="*/ 0 h 939"/>
                    <a:gd name="T64" fmla="*/ 0 w 1879"/>
                    <a:gd name="T65" fmla="*/ 0 h 939"/>
                    <a:gd name="T66" fmla="*/ 0 w 1879"/>
                    <a:gd name="T67" fmla="*/ 0 h 939"/>
                    <a:gd name="T68" fmla="*/ 0 w 1879"/>
                    <a:gd name="T69" fmla="*/ 0 h 939"/>
                    <a:gd name="T70" fmla="*/ 0 w 1879"/>
                    <a:gd name="T71" fmla="*/ 0 h 939"/>
                    <a:gd name="T72" fmla="*/ 0 w 1879"/>
                    <a:gd name="T73" fmla="*/ 0 h 939"/>
                    <a:gd name="T74" fmla="*/ 0 w 1879"/>
                    <a:gd name="T75" fmla="*/ 0 h 939"/>
                    <a:gd name="T76" fmla="*/ 0 w 1879"/>
                    <a:gd name="T77" fmla="*/ 0 h 939"/>
                    <a:gd name="T78" fmla="*/ 0 w 1879"/>
                    <a:gd name="T79" fmla="*/ 0 h 939"/>
                    <a:gd name="T80" fmla="*/ 0 w 1879"/>
                    <a:gd name="T81" fmla="*/ 0 h 939"/>
                    <a:gd name="T82" fmla="*/ 0 w 1879"/>
                    <a:gd name="T83" fmla="*/ 0 h 939"/>
                    <a:gd name="T84" fmla="*/ 0 w 1879"/>
                    <a:gd name="T85" fmla="*/ 0 h 939"/>
                    <a:gd name="T86" fmla="*/ 0 w 1879"/>
                    <a:gd name="T87" fmla="*/ 0 h 939"/>
                    <a:gd name="T88" fmla="*/ 0 w 1879"/>
                    <a:gd name="T89" fmla="*/ 0 h 939"/>
                    <a:gd name="T90" fmla="*/ 0 w 1879"/>
                    <a:gd name="T91" fmla="*/ 0 h 939"/>
                    <a:gd name="T92" fmla="*/ 0 w 1879"/>
                    <a:gd name="T93" fmla="*/ 0 h 939"/>
                    <a:gd name="T94" fmla="*/ 0 w 1879"/>
                    <a:gd name="T95" fmla="*/ 0 h 939"/>
                    <a:gd name="T96" fmla="*/ 0 w 1879"/>
                    <a:gd name="T97" fmla="*/ 0 h 939"/>
                    <a:gd name="T98" fmla="*/ 0 w 1879"/>
                    <a:gd name="T99" fmla="*/ 0 h 939"/>
                    <a:gd name="T100" fmla="*/ 0 w 1879"/>
                    <a:gd name="T101" fmla="*/ 0 h 939"/>
                    <a:gd name="T102" fmla="*/ 0 w 1879"/>
                    <a:gd name="T103" fmla="*/ 0 h 939"/>
                    <a:gd name="T104" fmla="*/ 0 w 1879"/>
                    <a:gd name="T105" fmla="*/ 0 h 939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879"/>
                    <a:gd name="T160" fmla="*/ 0 h 939"/>
                    <a:gd name="T161" fmla="*/ 1879 w 1879"/>
                    <a:gd name="T162" fmla="*/ 939 h 939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879" h="939">
                      <a:moveTo>
                        <a:pt x="0" y="0"/>
                      </a:moveTo>
                      <a:lnTo>
                        <a:pt x="1" y="48"/>
                      </a:lnTo>
                      <a:lnTo>
                        <a:pt x="4" y="95"/>
                      </a:lnTo>
                      <a:lnTo>
                        <a:pt x="11" y="142"/>
                      </a:lnTo>
                      <a:lnTo>
                        <a:pt x="20" y="188"/>
                      </a:lnTo>
                      <a:lnTo>
                        <a:pt x="29" y="234"/>
                      </a:lnTo>
                      <a:lnTo>
                        <a:pt x="43" y="278"/>
                      </a:lnTo>
                      <a:lnTo>
                        <a:pt x="57" y="322"/>
                      </a:lnTo>
                      <a:lnTo>
                        <a:pt x="74" y="364"/>
                      </a:lnTo>
                      <a:lnTo>
                        <a:pt x="93" y="406"/>
                      </a:lnTo>
                      <a:lnTo>
                        <a:pt x="114" y="447"/>
                      </a:lnTo>
                      <a:lnTo>
                        <a:pt x="137" y="486"/>
                      </a:lnTo>
                      <a:lnTo>
                        <a:pt x="161" y="524"/>
                      </a:lnTo>
                      <a:lnTo>
                        <a:pt x="187" y="561"/>
                      </a:lnTo>
                      <a:lnTo>
                        <a:pt x="215" y="597"/>
                      </a:lnTo>
                      <a:lnTo>
                        <a:pt x="244" y="631"/>
                      </a:lnTo>
                      <a:lnTo>
                        <a:pt x="276" y="662"/>
                      </a:lnTo>
                      <a:lnTo>
                        <a:pt x="309" y="694"/>
                      </a:lnTo>
                      <a:lnTo>
                        <a:pt x="343" y="724"/>
                      </a:lnTo>
                      <a:lnTo>
                        <a:pt x="378" y="751"/>
                      </a:lnTo>
                      <a:lnTo>
                        <a:pt x="415" y="777"/>
                      </a:lnTo>
                      <a:lnTo>
                        <a:pt x="454" y="803"/>
                      </a:lnTo>
                      <a:lnTo>
                        <a:pt x="493" y="825"/>
                      </a:lnTo>
                      <a:lnTo>
                        <a:pt x="533" y="845"/>
                      </a:lnTo>
                      <a:lnTo>
                        <a:pt x="574" y="864"/>
                      </a:lnTo>
                      <a:lnTo>
                        <a:pt x="617" y="882"/>
                      </a:lnTo>
                      <a:lnTo>
                        <a:pt x="661" y="896"/>
                      </a:lnTo>
                      <a:lnTo>
                        <a:pt x="706" y="909"/>
                      </a:lnTo>
                      <a:lnTo>
                        <a:pt x="751" y="920"/>
                      </a:lnTo>
                      <a:lnTo>
                        <a:pt x="797" y="928"/>
                      </a:lnTo>
                      <a:lnTo>
                        <a:pt x="844" y="934"/>
                      </a:lnTo>
                      <a:lnTo>
                        <a:pt x="891" y="937"/>
                      </a:lnTo>
                      <a:lnTo>
                        <a:pt x="940" y="939"/>
                      </a:lnTo>
                      <a:lnTo>
                        <a:pt x="988" y="937"/>
                      </a:lnTo>
                      <a:lnTo>
                        <a:pt x="1035" y="934"/>
                      </a:lnTo>
                      <a:lnTo>
                        <a:pt x="1082" y="928"/>
                      </a:lnTo>
                      <a:lnTo>
                        <a:pt x="1128" y="920"/>
                      </a:lnTo>
                      <a:lnTo>
                        <a:pt x="1173" y="909"/>
                      </a:lnTo>
                      <a:lnTo>
                        <a:pt x="1218" y="896"/>
                      </a:lnTo>
                      <a:lnTo>
                        <a:pt x="1262" y="882"/>
                      </a:lnTo>
                      <a:lnTo>
                        <a:pt x="1305" y="864"/>
                      </a:lnTo>
                      <a:lnTo>
                        <a:pt x="1346" y="845"/>
                      </a:lnTo>
                      <a:lnTo>
                        <a:pt x="1386" y="825"/>
                      </a:lnTo>
                      <a:lnTo>
                        <a:pt x="1425" y="803"/>
                      </a:lnTo>
                      <a:lnTo>
                        <a:pt x="1464" y="777"/>
                      </a:lnTo>
                      <a:lnTo>
                        <a:pt x="1501" y="751"/>
                      </a:lnTo>
                      <a:lnTo>
                        <a:pt x="1536" y="724"/>
                      </a:lnTo>
                      <a:lnTo>
                        <a:pt x="1570" y="694"/>
                      </a:lnTo>
                      <a:lnTo>
                        <a:pt x="1603" y="662"/>
                      </a:lnTo>
                      <a:lnTo>
                        <a:pt x="1635" y="631"/>
                      </a:lnTo>
                      <a:lnTo>
                        <a:pt x="1664" y="597"/>
                      </a:lnTo>
                      <a:lnTo>
                        <a:pt x="1692" y="561"/>
                      </a:lnTo>
                      <a:lnTo>
                        <a:pt x="1718" y="524"/>
                      </a:lnTo>
                      <a:lnTo>
                        <a:pt x="1742" y="486"/>
                      </a:lnTo>
                      <a:lnTo>
                        <a:pt x="1765" y="447"/>
                      </a:lnTo>
                      <a:lnTo>
                        <a:pt x="1786" y="406"/>
                      </a:lnTo>
                      <a:lnTo>
                        <a:pt x="1805" y="364"/>
                      </a:lnTo>
                      <a:lnTo>
                        <a:pt x="1822" y="322"/>
                      </a:lnTo>
                      <a:lnTo>
                        <a:pt x="1837" y="278"/>
                      </a:lnTo>
                      <a:lnTo>
                        <a:pt x="1850" y="234"/>
                      </a:lnTo>
                      <a:lnTo>
                        <a:pt x="1860" y="188"/>
                      </a:lnTo>
                      <a:lnTo>
                        <a:pt x="1868" y="142"/>
                      </a:lnTo>
                      <a:lnTo>
                        <a:pt x="1875" y="95"/>
                      </a:lnTo>
                      <a:lnTo>
                        <a:pt x="1878" y="48"/>
                      </a:lnTo>
                      <a:lnTo>
                        <a:pt x="1879" y="0"/>
                      </a:lnTo>
                      <a:lnTo>
                        <a:pt x="1839" y="0"/>
                      </a:lnTo>
                      <a:lnTo>
                        <a:pt x="1802" y="0"/>
                      </a:lnTo>
                      <a:lnTo>
                        <a:pt x="1766" y="0"/>
                      </a:lnTo>
                      <a:lnTo>
                        <a:pt x="1734" y="0"/>
                      </a:lnTo>
                      <a:lnTo>
                        <a:pt x="1704" y="0"/>
                      </a:lnTo>
                      <a:lnTo>
                        <a:pt x="1676" y="0"/>
                      </a:lnTo>
                      <a:lnTo>
                        <a:pt x="1650" y="0"/>
                      </a:lnTo>
                      <a:lnTo>
                        <a:pt x="1627" y="0"/>
                      </a:lnTo>
                      <a:lnTo>
                        <a:pt x="1604" y="0"/>
                      </a:lnTo>
                      <a:lnTo>
                        <a:pt x="1584" y="0"/>
                      </a:lnTo>
                      <a:lnTo>
                        <a:pt x="1565" y="0"/>
                      </a:lnTo>
                      <a:lnTo>
                        <a:pt x="1547" y="0"/>
                      </a:lnTo>
                      <a:lnTo>
                        <a:pt x="1530" y="0"/>
                      </a:lnTo>
                      <a:lnTo>
                        <a:pt x="1513" y="0"/>
                      </a:lnTo>
                      <a:lnTo>
                        <a:pt x="1498" y="0"/>
                      </a:lnTo>
                      <a:lnTo>
                        <a:pt x="1482" y="0"/>
                      </a:lnTo>
                      <a:lnTo>
                        <a:pt x="1468" y="0"/>
                      </a:lnTo>
                      <a:lnTo>
                        <a:pt x="1453" y="0"/>
                      </a:lnTo>
                      <a:lnTo>
                        <a:pt x="1439" y="0"/>
                      </a:lnTo>
                      <a:lnTo>
                        <a:pt x="1423" y="0"/>
                      </a:lnTo>
                      <a:lnTo>
                        <a:pt x="1408" y="0"/>
                      </a:lnTo>
                      <a:lnTo>
                        <a:pt x="1391" y="0"/>
                      </a:lnTo>
                      <a:lnTo>
                        <a:pt x="1375" y="0"/>
                      </a:lnTo>
                      <a:lnTo>
                        <a:pt x="1356" y="0"/>
                      </a:lnTo>
                      <a:lnTo>
                        <a:pt x="1338" y="0"/>
                      </a:lnTo>
                      <a:lnTo>
                        <a:pt x="1318" y="0"/>
                      </a:lnTo>
                      <a:lnTo>
                        <a:pt x="1296" y="0"/>
                      </a:lnTo>
                      <a:lnTo>
                        <a:pt x="1273" y="0"/>
                      </a:lnTo>
                      <a:lnTo>
                        <a:pt x="1248" y="0"/>
                      </a:lnTo>
                      <a:lnTo>
                        <a:pt x="1220" y="0"/>
                      </a:lnTo>
                      <a:lnTo>
                        <a:pt x="1191" y="0"/>
                      </a:lnTo>
                      <a:lnTo>
                        <a:pt x="1159" y="0"/>
                      </a:lnTo>
                      <a:lnTo>
                        <a:pt x="1158" y="23"/>
                      </a:lnTo>
                      <a:lnTo>
                        <a:pt x="1155" y="43"/>
                      </a:lnTo>
                      <a:lnTo>
                        <a:pt x="1149" y="65"/>
                      </a:lnTo>
                      <a:lnTo>
                        <a:pt x="1141" y="85"/>
                      </a:lnTo>
                      <a:lnTo>
                        <a:pt x="1133" y="105"/>
                      </a:lnTo>
                      <a:lnTo>
                        <a:pt x="1122" y="122"/>
                      </a:lnTo>
                      <a:lnTo>
                        <a:pt x="1108" y="139"/>
                      </a:lnTo>
                      <a:lnTo>
                        <a:pt x="1094" y="155"/>
                      </a:lnTo>
                      <a:lnTo>
                        <a:pt x="1079" y="169"/>
                      </a:lnTo>
                      <a:lnTo>
                        <a:pt x="1062" y="181"/>
                      </a:lnTo>
                      <a:lnTo>
                        <a:pt x="1044" y="192"/>
                      </a:lnTo>
                      <a:lnTo>
                        <a:pt x="1025" y="201"/>
                      </a:lnTo>
                      <a:lnTo>
                        <a:pt x="1004" y="209"/>
                      </a:lnTo>
                      <a:lnTo>
                        <a:pt x="983" y="214"/>
                      </a:lnTo>
                      <a:lnTo>
                        <a:pt x="962" y="218"/>
                      </a:lnTo>
                      <a:lnTo>
                        <a:pt x="940" y="219"/>
                      </a:lnTo>
                      <a:lnTo>
                        <a:pt x="918" y="218"/>
                      </a:lnTo>
                      <a:lnTo>
                        <a:pt x="896" y="214"/>
                      </a:lnTo>
                      <a:lnTo>
                        <a:pt x="875" y="209"/>
                      </a:lnTo>
                      <a:lnTo>
                        <a:pt x="854" y="201"/>
                      </a:lnTo>
                      <a:lnTo>
                        <a:pt x="835" y="192"/>
                      </a:lnTo>
                      <a:lnTo>
                        <a:pt x="817" y="181"/>
                      </a:lnTo>
                      <a:lnTo>
                        <a:pt x="800" y="169"/>
                      </a:lnTo>
                      <a:lnTo>
                        <a:pt x="785" y="155"/>
                      </a:lnTo>
                      <a:lnTo>
                        <a:pt x="771" y="139"/>
                      </a:lnTo>
                      <a:lnTo>
                        <a:pt x="758" y="122"/>
                      </a:lnTo>
                      <a:lnTo>
                        <a:pt x="747" y="105"/>
                      </a:lnTo>
                      <a:lnTo>
                        <a:pt x="738" y="85"/>
                      </a:lnTo>
                      <a:lnTo>
                        <a:pt x="730" y="65"/>
                      </a:lnTo>
                      <a:lnTo>
                        <a:pt x="725" y="43"/>
                      </a:lnTo>
                      <a:lnTo>
                        <a:pt x="721" y="23"/>
                      </a:lnTo>
                      <a:lnTo>
                        <a:pt x="720" y="0"/>
                      </a:lnTo>
                      <a:lnTo>
                        <a:pt x="680" y="0"/>
                      </a:lnTo>
                      <a:lnTo>
                        <a:pt x="642" y="0"/>
                      </a:lnTo>
                      <a:lnTo>
                        <a:pt x="607" y="0"/>
                      </a:lnTo>
                      <a:lnTo>
                        <a:pt x="574" y="0"/>
                      </a:lnTo>
                      <a:lnTo>
                        <a:pt x="545" y="0"/>
                      </a:lnTo>
                      <a:lnTo>
                        <a:pt x="517" y="0"/>
                      </a:lnTo>
                      <a:lnTo>
                        <a:pt x="491" y="0"/>
                      </a:lnTo>
                      <a:lnTo>
                        <a:pt x="467" y="0"/>
                      </a:lnTo>
                      <a:lnTo>
                        <a:pt x="445" y="0"/>
                      </a:lnTo>
                      <a:lnTo>
                        <a:pt x="424" y="0"/>
                      </a:lnTo>
                      <a:lnTo>
                        <a:pt x="406" y="0"/>
                      </a:lnTo>
                      <a:lnTo>
                        <a:pt x="387" y="0"/>
                      </a:lnTo>
                      <a:lnTo>
                        <a:pt x="370" y="0"/>
                      </a:lnTo>
                      <a:lnTo>
                        <a:pt x="354" y="0"/>
                      </a:lnTo>
                      <a:lnTo>
                        <a:pt x="339" y="0"/>
                      </a:lnTo>
                      <a:lnTo>
                        <a:pt x="323" y="0"/>
                      </a:lnTo>
                      <a:lnTo>
                        <a:pt x="308" y="0"/>
                      </a:lnTo>
                      <a:lnTo>
                        <a:pt x="294" y="0"/>
                      </a:lnTo>
                      <a:lnTo>
                        <a:pt x="278" y="0"/>
                      </a:lnTo>
                      <a:lnTo>
                        <a:pt x="263" y="0"/>
                      </a:lnTo>
                      <a:lnTo>
                        <a:pt x="248" y="0"/>
                      </a:lnTo>
                      <a:lnTo>
                        <a:pt x="232" y="0"/>
                      </a:lnTo>
                      <a:lnTo>
                        <a:pt x="215" y="0"/>
                      </a:lnTo>
                      <a:lnTo>
                        <a:pt x="197" y="0"/>
                      </a:lnTo>
                      <a:lnTo>
                        <a:pt x="179" y="0"/>
                      </a:lnTo>
                      <a:lnTo>
                        <a:pt x="158" y="0"/>
                      </a:lnTo>
                      <a:lnTo>
                        <a:pt x="137" y="0"/>
                      </a:lnTo>
                      <a:lnTo>
                        <a:pt x="113" y="0"/>
                      </a:lnTo>
                      <a:lnTo>
                        <a:pt x="88" y="0"/>
                      </a:lnTo>
                      <a:lnTo>
                        <a:pt x="61" y="0"/>
                      </a:lnTo>
                      <a:lnTo>
                        <a:pt x="3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2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0" name="Freeform 2409">
                  <a:extLst>
                    <a:ext uri="{FF2B5EF4-FFF2-40B4-BE49-F238E27FC236}">
                      <a16:creationId xmlns:a16="http://schemas.microsoft.com/office/drawing/2014/main" id="{0701CF8A-AB44-49B7-B9C3-9B7F2CD519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51" y="2803"/>
                  <a:ext cx="620" cy="309"/>
                </a:xfrm>
                <a:custGeom>
                  <a:avLst/>
                  <a:gdLst>
                    <a:gd name="T0" fmla="*/ 0 w 1859"/>
                    <a:gd name="T1" fmla="*/ 0 h 929"/>
                    <a:gd name="T2" fmla="*/ 0 w 1859"/>
                    <a:gd name="T3" fmla="*/ 0 h 929"/>
                    <a:gd name="T4" fmla="*/ 0 w 1859"/>
                    <a:gd name="T5" fmla="*/ 0 h 929"/>
                    <a:gd name="T6" fmla="*/ 0 w 1859"/>
                    <a:gd name="T7" fmla="*/ 0 h 929"/>
                    <a:gd name="T8" fmla="*/ 0 w 1859"/>
                    <a:gd name="T9" fmla="*/ 0 h 929"/>
                    <a:gd name="T10" fmla="*/ 0 w 1859"/>
                    <a:gd name="T11" fmla="*/ 0 h 929"/>
                    <a:gd name="T12" fmla="*/ 0 w 1859"/>
                    <a:gd name="T13" fmla="*/ 0 h 929"/>
                    <a:gd name="T14" fmla="*/ 0 w 1859"/>
                    <a:gd name="T15" fmla="*/ 0 h 929"/>
                    <a:gd name="T16" fmla="*/ 0 w 1859"/>
                    <a:gd name="T17" fmla="*/ 0 h 929"/>
                    <a:gd name="T18" fmla="*/ 0 w 1859"/>
                    <a:gd name="T19" fmla="*/ 0 h 929"/>
                    <a:gd name="T20" fmla="*/ 0 w 1859"/>
                    <a:gd name="T21" fmla="*/ 0 h 929"/>
                    <a:gd name="T22" fmla="*/ 0 w 1859"/>
                    <a:gd name="T23" fmla="*/ 0 h 929"/>
                    <a:gd name="T24" fmla="*/ 0 w 1859"/>
                    <a:gd name="T25" fmla="*/ 0 h 929"/>
                    <a:gd name="T26" fmla="*/ 0 w 1859"/>
                    <a:gd name="T27" fmla="*/ 0 h 929"/>
                    <a:gd name="T28" fmla="*/ 0 w 1859"/>
                    <a:gd name="T29" fmla="*/ 0 h 929"/>
                    <a:gd name="T30" fmla="*/ 0 w 1859"/>
                    <a:gd name="T31" fmla="*/ 0 h 929"/>
                    <a:gd name="T32" fmla="*/ 0 w 1859"/>
                    <a:gd name="T33" fmla="*/ 0 h 929"/>
                    <a:gd name="T34" fmla="*/ 0 w 1859"/>
                    <a:gd name="T35" fmla="*/ 0 h 929"/>
                    <a:gd name="T36" fmla="*/ 0 w 1859"/>
                    <a:gd name="T37" fmla="*/ 0 h 929"/>
                    <a:gd name="T38" fmla="*/ 0 w 1859"/>
                    <a:gd name="T39" fmla="*/ 0 h 929"/>
                    <a:gd name="T40" fmla="*/ 0 w 1859"/>
                    <a:gd name="T41" fmla="*/ 0 h 929"/>
                    <a:gd name="T42" fmla="*/ 0 w 1859"/>
                    <a:gd name="T43" fmla="*/ 0 h 929"/>
                    <a:gd name="T44" fmla="*/ 0 w 1859"/>
                    <a:gd name="T45" fmla="*/ 0 h 929"/>
                    <a:gd name="T46" fmla="*/ 0 w 1859"/>
                    <a:gd name="T47" fmla="*/ 0 h 929"/>
                    <a:gd name="T48" fmla="*/ 0 w 1859"/>
                    <a:gd name="T49" fmla="*/ 0 h 929"/>
                    <a:gd name="T50" fmla="*/ 0 w 1859"/>
                    <a:gd name="T51" fmla="*/ 0 h 929"/>
                    <a:gd name="T52" fmla="*/ 0 w 1859"/>
                    <a:gd name="T53" fmla="*/ 0 h 929"/>
                    <a:gd name="T54" fmla="*/ 0 w 1859"/>
                    <a:gd name="T55" fmla="*/ 0 h 929"/>
                    <a:gd name="T56" fmla="*/ 0 w 1859"/>
                    <a:gd name="T57" fmla="*/ 0 h 929"/>
                    <a:gd name="T58" fmla="*/ 0 w 1859"/>
                    <a:gd name="T59" fmla="*/ 0 h 929"/>
                    <a:gd name="T60" fmla="*/ 0 w 1859"/>
                    <a:gd name="T61" fmla="*/ 0 h 929"/>
                    <a:gd name="T62" fmla="*/ 0 w 1859"/>
                    <a:gd name="T63" fmla="*/ 0 h 929"/>
                    <a:gd name="T64" fmla="*/ 0 w 1859"/>
                    <a:gd name="T65" fmla="*/ 0 h 929"/>
                    <a:gd name="T66" fmla="*/ 0 w 1859"/>
                    <a:gd name="T67" fmla="*/ 0 h 929"/>
                    <a:gd name="T68" fmla="*/ 0 w 1859"/>
                    <a:gd name="T69" fmla="*/ 0 h 929"/>
                    <a:gd name="T70" fmla="*/ 0 w 1859"/>
                    <a:gd name="T71" fmla="*/ 0 h 929"/>
                    <a:gd name="T72" fmla="*/ 0 w 1859"/>
                    <a:gd name="T73" fmla="*/ 0 h 929"/>
                    <a:gd name="T74" fmla="*/ 0 w 1859"/>
                    <a:gd name="T75" fmla="*/ 0 h 929"/>
                    <a:gd name="T76" fmla="*/ 0 w 1859"/>
                    <a:gd name="T77" fmla="*/ 0 h 929"/>
                    <a:gd name="T78" fmla="*/ 0 w 1859"/>
                    <a:gd name="T79" fmla="*/ 0 h 929"/>
                    <a:gd name="T80" fmla="*/ 0 w 1859"/>
                    <a:gd name="T81" fmla="*/ 0 h 929"/>
                    <a:gd name="T82" fmla="*/ 0 w 1859"/>
                    <a:gd name="T83" fmla="*/ 0 h 929"/>
                    <a:gd name="T84" fmla="*/ 0 w 1859"/>
                    <a:gd name="T85" fmla="*/ 0 h 92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859"/>
                    <a:gd name="T130" fmla="*/ 0 h 929"/>
                    <a:gd name="T131" fmla="*/ 1859 w 1859"/>
                    <a:gd name="T132" fmla="*/ 929 h 929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859" h="929">
                      <a:moveTo>
                        <a:pt x="0" y="0"/>
                      </a:moveTo>
                      <a:lnTo>
                        <a:pt x="1" y="48"/>
                      </a:lnTo>
                      <a:lnTo>
                        <a:pt x="4" y="94"/>
                      </a:lnTo>
                      <a:lnTo>
                        <a:pt x="11" y="141"/>
                      </a:lnTo>
                      <a:lnTo>
                        <a:pt x="18" y="187"/>
                      </a:lnTo>
                      <a:lnTo>
                        <a:pt x="29" y="231"/>
                      </a:lnTo>
                      <a:lnTo>
                        <a:pt x="41" y="276"/>
                      </a:lnTo>
                      <a:lnTo>
                        <a:pt x="57" y="318"/>
                      </a:lnTo>
                      <a:lnTo>
                        <a:pt x="73" y="361"/>
                      </a:lnTo>
                      <a:lnTo>
                        <a:pt x="92" y="402"/>
                      </a:lnTo>
                      <a:lnTo>
                        <a:pt x="113" y="442"/>
                      </a:lnTo>
                      <a:lnTo>
                        <a:pt x="135" y="481"/>
                      </a:lnTo>
                      <a:lnTo>
                        <a:pt x="159" y="519"/>
                      </a:lnTo>
                      <a:lnTo>
                        <a:pt x="185" y="555"/>
                      </a:lnTo>
                      <a:lnTo>
                        <a:pt x="212" y="590"/>
                      </a:lnTo>
                      <a:lnTo>
                        <a:pt x="242" y="624"/>
                      </a:lnTo>
                      <a:lnTo>
                        <a:pt x="273" y="656"/>
                      </a:lnTo>
                      <a:lnTo>
                        <a:pt x="306" y="687"/>
                      </a:lnTo>
                      <a:lnTo>
                        <a:pt x="340" y="716"/>
                      </a:lnTo>
                      <a:lnTo>
                        <a:pt x="375" y="744"/>
                      </a:lnTo>
                      <a:lnTo>
                        <a:pt x="411" y="770"/>
                      </a:lnTo>
                      <a:lnTo>
                        <a:pt x="448" y="794"/>
                      </a:lnTo>
                      <a:lnTo>
                        <a:pt x="488" y="816"/>
                      </a:lnTo>
                      <a:lnTo>
                        <a:pt x="527" y="837"/>
                      </a:lnTo>
                      <a:lnTo>
                        <a:pt x="569" y="855"/>
                      </a:lnTo>
                      <a:lnTo>
                        <a:pt x="610" y="872"/>
                      </a:lnTo>
                      <a:lnTo>
                        <a:pt x="654" y="887"/>
                      </a:lnTo>
                      <a:lnTo>
                        <a:pt x="698" y="899"/>
                      </a:lnTo>
                      <a:lnTo>
                        <a:pt x="743" y="910"/>
                      </a:lnTo>
                      <a:lnTo>
                        <a:pt x="788" y="918"/>
                      </a:lnTo>
                      <a:lnTo>
                        <a:pt x="835" y="924"/>
                      </a:lnTo>
                      <a:lnTo>
                        <a:pt x="882" y="928"/>
                      </a:lnTo>
                      <a:lnTo>
                        <a:pt x="930" y="929"/>
                      </a:lnTo>
                      <a:lnTo>
                        <a:pt x="977" y="928"/>
                      </a:lnTo>
                      <a:lnTo>
                        <a:pt x="1024" y="924"/>
                      </a:lnTo>
                      <a:lnTo>
                        <a:pt x="1071" y="918"/>
                      </a:lnTo>
                      <a:lnTo>
                        <a:pt x="1116" y="910"/>
                      </a:lnTo>
                      <a:lnTo>
                        <a:pt x="1161" y="899"/>
                      </a:lnTo>
                      <a:lnTo>
                        <a:pt x="1205" y="887"/>
                      </a:lnTo>
                      <a:lnTo>
                        <a:pt x="1249" y="872"/>
                      </a:lnTo>
                      <a:lnTo>
                        <a:pt x="1290" y="855"/>
                      </a:lnTo>
                      <a:lnTo>
                        <a:pt x="1332" y="837"/>
                      </a:lnTo>
                      <a:lnTo>
                        <a:pt x="1372" y="816"/>
                      </a:lnTo>
                      <a:lnTo>
                        <a:pt x="1411" y="794"/>
                      </a:lnTo>
                      <a:lnTo>
                        <a:pt x="1448" y="770"/>
                      </a:lnTo>
                      <a:lnTo>
                        <a:pt x="1484" y="744"/>
                      </a:lnTo>
                      <a:lnTo>
                        <a:pt x="1520" y="716"/>
                      </a:lnTo>
                      <a:lnTo>
                        <a:pt x="1554" y="687"/>
                      </a:lnTo>
                      <a:lnTo>
                        <a:pt x="1586" y="656"/>
                      </a:lnTo>
                      <a:lnTo>
                        <a:pt x="1617" y="624"/>
                      </a:lnTo>
                      <a:lnTo>
                        <a:pt x="1647" y="590"/>
                      </a:lnTo>
                      <a:lnTo>
                        <a:pt x="1674" y="555"/>
                      </a:lnTo>
                      <a:lnTo>
                        <a:pt x="1700" y="519"/>
                      </a:lnTo>
                      <a:lnTo>
                        <a:pt x="1725" y="481"/>
                      </a:lnTo>
                      <a:lnTo>
                        <a:pt x="1747" y="442"/>
                      </a:lnTo>
                      <a:lnTo>
                        <a:pt x="1767" y="402"/>
                      </a:lnTo>
                      <a:lnTo>
                        <a:pt x="1786" y="361"/>
                      </a:lnTo>
                      <a:lnTo>
                        <a:pt x="1802" y="318"/>
                      </a:lnTo>
                      <a:lnTo>
                        <a:pt x="1818" y="276"/>
                      </a:lnTo>
                      <a:lnTo>
                        <a:pt x="1830" y="231"/>
                      </a:lnTo>
                      <a:lnTo>
                        <a:pt x="1841" y="187"/>
                      </a:lnTo>
                      <a:lnTo>
                        <a:pt x="1849" y="141"/>
                      </a:lnTo>
                      <a:lnTo>
                        <a:pt x="1855" y="94"/>
                      </a:lnTo>
                      <a:lnTo>
                        <a:pt x="1858" y="48"/>
                      </a:lnTo>
                      <a:lnTo>
                        <a:pt x="1859" y="0"/>
                      </a:lnTo>
                      <a:lnTo>
                        <a:pt x="1779" y="0"/>
                      </a:lnTo>
                      <a:lnTo>
                        <a:pt x="1710" y="0"/>
                      </a:lnTo>
                      <a:lnTo>
                        <a:pt x="1651" y="0"/>
                      </a:lnTo>
                      <a:lnTo>
                        <a:pt x="1601" y="0"/>
                      </a:lnTo>
                      <a:lnTo>
                        <a:pt x="1557" y="0"/>
                      </a:lnTo>
                      <a:lnTo>
                        <a:pt x="1520" y="0"/>
                      </a:lnTo>
                      <a:lnTo>
                        <a:pt x="1486" y="0"/>
                      </a:lnTo>
                      <a:lnTo>
                        <a:pt x="1455" y="0"/>
                      </a:lnTo>
                      <a:lnTo>
                        <a:pt x="1425" y="0"/>
                      </a:lnTo>
                      <a:lnTo>
                        <a:pt x="1397" y="0"/>
                      </a:lnTo>
                      <a:lnTo>
                        <a:pt x="1367" y="0"/>
                      </a:lnTo>
                      <a:lnTo>
                        <a:pt x="1334" y="0"/>
                      </a:lnTo>
                      <a:lnTo>
                        <a:pt x="1297" y="0"/>
                      </a:lnTo>
                      <a:lnTo>
                        <a:pt x="1255" y="0"/>
                      </a:lnTo>
                      <a:lnTo>
                        <a:pt x="1206" y="0"/>
                      </a:lnTo>
                      <a:lnTo>
                        <a:pt x="1149" y="0"/>
                      </a:lnTo>
                      <a:lnTo>
                        <a:pt x="1148" y="23"/>
                      </a:lnTo>
                      <a:lnTo>
                        <a:pt x="1145" y="43"/>
                      </a:lnTo>
                      <a:lnTo>
                        <a:pt x="1139" y="65"/>
                      </a:lnTo>
                      <a:lnTo>
                        <a:pt x="1131" y="85"/>
                      </a:lnTo>
                      <a:lnTo>
                        <a:pt x="1123" y="105"/>
                      </a:lnTo>
                      <a:lnTo>
                        <a:pt x="1112" y="122"/>
                      </a:lnTo>
                      <a:lnTo>
                        <a:pt x="1098" y="139"/>
                      </a:lnTo>
                      <a:lnTo>
                        <a:pt x="1084" y="155"/>
                      </a:lnTo>
                      <a:lnTo>
                        <a:pt x="1069" y="169"/>
                      </a:lnTo>
                      <a:lnTo>
                        <a:pt x="1052" y="181"/>
                      </a:lnTo>
                      <a:lnTo>
                        <a:pt x="1034" y="192"/>
                      </a:lnTo>
                      <a:lnTo>
                        <a:pt x="1015" y="201"/>
                      </a:lnTo>
                      <a:lnTo>
                        <a:pt x="994" y="209"/>
                      </a:lnTo>
                      <a:lnTo>
                        <a:pt x="973" y="214"/>
                      </a:lnTo>
                      <a:lnTo>
                        <a:pt x="952" y="218"/>
                      </a:lnTo>
                      <a:lnTo>
                        <a:pt x="930" y="219"/>
                      </a:lnTo>
                      <a:lnTo>
                        <a:pt x="908" y="218"/>
                      </a:lnTo>
                      <a:lnTo>
                        <a:pt x="886" y="214"/>
                      </a:lnTo>
                      <a:lnTo>
                        <a:pt x="865" y="209"/>
                      </a:lnTo>
                      <a:lnTo>
                        <a:pt x="844" y="201"/>
                      </a:lnTo>
                      <a:lnTo>
                        <a:pt x="825" y="192"/>
                      </a:lnTo>
                      <a:lnTo>
                        <a:pt x="807" y="181"/>
                      </a:lnTo>
                      <a:lnTo>
                        <a:pt x="790" y="169"/>
                      </a:lnTo>
                      <a:lnTo>
                        <a:pt x="775" y="155"/>
                      </a:lnTo>
                      <a:lnTo>
                        <a:pt x="761" y="139"/>
                      </a:lnTo>
                      <a:lnTo>
                        <a:pt x="748" y="122"/>
                      </a:lnTo>
                      <a:lnTo>
                        <a:pt x="737" y="105"/>
                      </a:lnTo>
                      <a:lnTo>
                        <a:pt x="728" y="85"/>
                      </a:lnTo>
                      <a:lnTo>
                        <a:pt x="720" y="65"/>
                      </a:lnTo>
                      <a:lnTo>
                        <a:pt x="715" y="43"/>
                      </a:lnTo>
                      <a:lnTo>
                        <a:pt x="711" y="23"/>
                      </a:lnTo>
                      <a:lnTo>
                        <a:pt x="710" y="0"/>
                      </a:lnTo>
                      <a:lnTo>
                        <a:pt x="630" y="0"/>
                      </a:lnTo>
                      <a:lnTo>
                        <a:pt x="561" y="0"/>
                      </a:lnTo>
                      <a:lnTo>
                        <a:pt x="502" y="0"/>
                      </a:lnTo>
                      <a:lnTo>
                        <a:pt x="451" y="0"/>
                      </a:lnTo>
                      <a:lnTo>
                        <a:pt x="409" y="0"/>
                      </a:lnTo>
                      <a:lnTo>
                        <a:pt x="370" y="0"/>
                      </a:lnTo>
                      <a:lnTo>
                        <a:pt x="337" y="0"/>
                      </a:lnTo>
                      <a:lnTo>
                        <a:pt x="307" y="0"/>
                      </a:lnTo>
                      <a:lnTo>
                        <a:pt x="277" y="0"/>
                      </a:lnTo>
                      <a:lnTo>
                        <a:pt x="249" y="0"/>
                      </a:lnTo>
                      <a:lnTo>
                        <a:pt x="218" y="0"/>
                      </a:lnTo>
                      <a:lnTo>
                        <a:pt x="185" y="0"/>
                      </a:lnTo>
                      <a:lnTo>
                        <a:pt x="149" y="0"/>
                      </a:lnTo>
                      <a:lnTo>
                        <a:pt x="106" y="0"/>
                      </a:lnTo>
                      <a:lnTo>
                        <a:pt x="5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5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1" name="Freeform 2410">
                  <a:extLst>
                    <a:ext uri="{FF2B5EF4-FFF2-40B4-BE49-F238E27FC236}">
                      <a16:creationId xmlns:a16="http://schemas.microsoft.com/office/drawing/2014/main" id="{CE7F1230-3F1C-4EE9-AD16-C6336B598A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55" y="2803"/>
                  <a:ext cx="613" cy="306"/>
                </a:xfrm>
                <a:custGeom>
                  <a:avLst/>
                  <a:gdLst>
                    <a:gd name="T0" fmla="*/ 0 w 1838"/>
                    <a:gd name="T1" fmla="*/ 0 h 918"/>
                    <a:gd name="T2" fmla="*/ 0 w 1838"/>
                    <a:gd name="T3" fmla="*/ 0 h 918"/>
                    <a:gd name="T4" fmla="*/ 0 w 1838"/>
                    <a:gd name="T5" fmla="*/ 0 h 918"/>
                    <a:gd name="T6" fmla="*/ 0 w 1838"/>
                    <a:gd name="T7" fmla="*/ 0 h 918"/>
                    <a:gd name="T8" fmla="*/ 0 w 1838"/>
                    <a:gd name="T9" fmla="*/ 0 h 918"/>
                    <a:gd name="T10" fmla="*/ 0 w 1838"/>
                    <a:gd name="T11" fmla="*/ 0 h 918"/>
                    <a:gd name="T12" fmla="*/ 0 w 1838"/>
                    <a:gd name="T13" fmla="*/ 0 h 918"/>
                    <a:gd name="T14" fmla="*/ 0 w 1838"/>
                    <a:gd name="T15" fmla="*/ 0 h 918"/>
                    <a:gd name="T16" fmla="*/ 0 w 1838"/>
                    <a:gd name="T17" fmla="*/ 0 h 918"/>
                    <a:gd name="T18" fmla="*/ 0 w 1838"/>
                    <a:gd name="T19" fmla="*/ 0 h 918"/>
                    <a:gd name="T20" fmla="*/ 0 w 1838"/>
                    <a:gd name="T21" fmla="*/ 0 h 918"/>
                    <a:gd name="T22" fmla="*/ 0 w 1838"/>
                    <a:gd name="T23" fmla="*/ 0 h 918"/>
                    <a:gd name="T24" fmla="*/ 0 w 1838"/>
                    <a:gd name="T25" fmla="*/ 0 h 918"/>
                    <a:gd name="T26" fmla="*/ 0 w 1838"/>
                    <a:gd name="T27" fmla="*/ 0 h 918"/>
                    <a:gd name="T28" fmla="*/ 0 w 1838"/>
                    <a:gd name="T29" fmla="*/ 0 h 918"/>
                    <a:gd name="T30" fmla="*/ 0 w 1838"/>
                    <a:gd name="T31" fmla="*/ 0 h 918"/>
                    <a:gd name="T32" fmla="*/ 0 w 1838"/>
                    <a:gd name="T33" fmla="*/ 0 h 918"/>
                    <a:gd name="T34" fmla="*/ 0 w 1838"/>
                    <a:gd name="T35" fmla="*/ 0 h 918"/>
                    <a:gd name="T36" fmla="*/ 0 w 1838"/>
                    <a:gd name="T37" fmla="*/ 0 h 918"/>
                    <a:gd name="T38" fmla="*/ 0 w 1838"/>
                    <a:gd name="T39" fmla="*/ 0 h 918"/>
                    <a:gd name="T40" fmla="*/ 0 w 1838"/>
                    <a:gd name="T41" fmla="*/ 0 h 918"/>
                    <a:gd name="T42" fmla="*/ 0 w 1838"/>
                    <a:gd name="T43" fmla="*/ 0 h 918"/>
                    <a:gd name="T44" fmla="*/ 0 w 1838"/>
                    <a:gd name="T45" fmla="*/ 0 h 918"/>
                    <a:gd name="T46" fmla="*/ 0 w 1838"/>
                    <a:gd name="T47" fmla="*/ 0 h 918"/>
                    <a:gd name="T48" fmla="*/ 0 w 1838"/>
                    <a:gd name="T49" fmla="*/ 0 h 918"/>
                    <a:gd name="T50" fmla="*/ 0 w 1838"/>
                    <a:gd name="T51" fmla="*/ 0 h 918"/>
                    <a:gd name="T52" fmla="*/ 0 w 1838"/>
                    <a:gd name="T53" fmla="*/ 0 h 918"/>
                    <a:gd name="T54" fmla="*/ 0 w 1838"/>
                    <a:gd name="T55" fmla="*/ 0 h 918"/>
                    <a:gd name="T56" fmla="*/ 0 w 1838"/>
                    <a:gd name="T57" fmla="*/ 0 h 918"/>
                    <a:gd name="T58" fmla="*/ 0 w 1838"/>
                    <a:gd name="T59" fmla="*/ 0 h 918"/>
                    <a:gd name="T60" fmla="*/ 0 w 1838"/>
                    <a:gd name="T61" fmla="*/ 0 h 918"/>
                    <a:gd name="T62" fmla="*/ 0 w 1838"/>
                    <a:gd name="T63" fmla="*/ 0 h 918"/>
                    <a:gd name="T64" fmla="*/ 0 w 1838"/>
                    <a:gd name="T65" fmla="*/ 0 h 918"/>
                    <a:gd name="T66" fmla="*/ 0 w 1838"/>
                    <a:gd name="T67" fmla="*/ 0 h 918"/>
                    <a:gd name="T68" fmla="*/ 0 w 1838"/>
                    <a:gd name="T69" fmla="*/ 0 h 918"/>
                    <a:gd name="T70" fmla="*/ 0 w 1838"/>
                    <a:gd name="T71" fmla="*/ 0 h 918"/>
                    <a:gd name="T72" fmla="*/ 0 w 1838"/>
                    <a:gd name="T73" fmla="*/ 0 h 918"/>
                    <a:gd name="T74" fmla="*/ 0 w 1838"/>
                    <a:gd name="T75" fmla="*/ 0 h 918"/>
                    <a:gd name="T76" fmla="*/ 0 w 1838"/>
                    <a:gd name="T77" fmla="*/ 0 h 918"/>
                    <a:gd name="T78" fmla="*/ 0 w 1838"/>
                    <a:gd name="T79" fmla="*/ 0 h 918"/>
                    <a:gd name="T80" fmla="*/ 0 w 1838"/>
                    <a:gd name="T81" fmla="*/ 0 h 918"/>
                    <a:gd name="T82" fmla="*/ 0 w 1838"/>
                    <a:gd name="T83" fmla="*/ 0 h 918"/>
                    <a:gd name="T84" fmla="*/ 0 w 1838"/>
                    <a:gd name="T85" fmla="*/ 0 h 918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838"/>
                    <a:gd name="T130" fmla="*/ 0 h 918"/>
                    <a:gd name="T131" fmla="*/ 1838 w 1838"/>
                    <a:gd name="T132" fmla="*/ 918 h 918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838" h="918">
                      <a:moveTo>
                        <a:pt x="0" y="0"/>
                      </a:moveTo>
                      <a:lnTo>
                        <a:pt x="1" y="47"/>
                      </a:lnTo>
                      <a:lnTo>
                        <a:pt x="4" y="94"/>
                      </a:lnTo>
                      <a:lnTo>
                        <a:pt x="11" y="139"/>
                      </a:lnTo>
                      <a:lnTo>
                        <a:pt x="18" y="185"/>
                      </a:lnTo>
                      <a:lnTo>
                        <a:pt x="28" y="229"/>
                      </a:lnTo>
                      <a:lnTo>
                        <a:pt x="41" y="272"/>
                      </a:lnTo>
                      <a:lnTo>
                        <a:pt x="56" y="315"/>
                      </a:lnTo>
                      <a:lnTo>
                        <a:pt x="72" y="357"/>
                      </a:lnTo>
                      <a:lnTo>
                        <a:pt x="91" y="397"/>
                      </a:lnTo>
                      <a:lnTo>
                        <a:pt x="111" y="437"/>
                      </a:lnTo>
                      <a:lnTo>
                        <a:pt x="133" y="475"/>
                      </a:lnTo>
                      <a:lnTo>
                        <a:pt x="158" y="512"/>
                      </a:lnTo>
                      <a:lnTo>
                        <a:pt x="183" y="548"/>
                      </a:lnTo>
                      <a:lnTo>
                        <a:pt x="210" y="584"/>
                      </a:lnTo>
                      <a:lnTo>
                        <a:pt x="239" y="616"/>
                      </a:lnTo>
                      <a:lnTo>
                        <a:pt x="269" y="648"/>
                      </a:lnTo>
                      <a:lnTo>
                        <a:pt x="301" y="679"/>
                      </a:lnTo>
                      <a:lnTo>
                        <a:pt x="335" y="707"/>
                      </a:lnTo>
                      <a:lnTo>
                        <a:pt x="369" y="735"/>
                      </a:lnTo>
                      <a:lnTo>
                        <a:pt x="405" y="761"/>
                      </a:lnTo>
                      <a:lnTo>
                        <a:pt x="443" y="784"/>
                      </a:lnTo>
                      <a:lnTo>
                        <a:pt x="481" y="807"/>
                      </a:lnTo>
                      <a:lnTo>
                        <a:pt x="521" y="827"/>
                      </a:lnTo>
                      <a:lnTo>
                        <a:pt x="562" y="845"/>
                      </a:lnTo>
                      <a:lnTo>
                        <a:pt x="604" y="862"/>
                      </a:lnTo>
                      <a:lnTo>
                        <a:pt x="646" y="876"/>
                      </a:lnTo>
                      <a:lnTo>
                        <a:pt x="689" y="889"/>
                      </a:lnTo>
                      <a:lnTo>
                        <a:pt x="734" y="899"/>
                      </a:lnTo>
                      <a:lnTo>
                        <a:pt x="779" y="907"/>
                      </a:lnTo>
                      <a:lnTo>
                        <a:pt x="825" y="913"/>
                      </a:lnTo>
                      <a:lnTo>
                        <a:pt x="871" y="917"/>
                      </a:lnTo>
                      <a:lnTo>
                        <a:pt x="919" y="918"/>
                      </a:lnTo>
                      <a:lnTo>
                        <a:pt x="966" y="917"/>
                      </a:lnTo>
                      <a:lnTo>
                        <a:pt x="1012" y="913"/>
                      </a:lnTo>
                      <a:lnTo>
                        <a:pt x="1058" y="907"/>
                      </a:lnTo>
                      <a:lnTo>
                        <a:pt x="1103" y="899"/>
                      </a:lnTo>
                      <a:lnTo>
                        <a:pt x="1148" y="889"/>
                      </a:lnTo>
                      <a:lnTo>
                        <a:pt x="1192" y="876"/>
                      </a:lnTo>
                      <a:lnTo>
                        <a:pt x="1233" y="862"/>
                      </a:lnTo>
                      <a:lnTo>
                        <a:pt x="1275" y="845"/>
                      </a:lnTo>
                      <a:lnTo>
                        <a:pt x="1317" y="827"/>
                      </a:lnTo>
                      <a:lnTo>
                        <a:pt x="1356" y="807"/>
                      </a:lnTo>
                      <a:lnTo>
                        <a:pt x="1394" y="784"/>
                      </a:lnTo>
                      <a:lnTo>
                        <a:pt x="1432" y="761"/>
                      </a:lnTo>
                      <a:lnTo>
                        <a:pt x="1468" y="735"/>
                      </a:lnTo>
                      <a:lnTo>
                        <a:pt x="1502" y="707"/>
                      </a:lnTo>
                      <a:lnTo>
                        <a:pt x="1536" y="679"/>
                      </a:lnTo>
                      <a:lnTo>
                        <a:pt x="1568" y="648"/>
                      </a:lnTo>
                      <a:lnTo>
                        <a:pt x="1598" y="616"/>
                      </a:lnTo>
                      <a:lnTo>
                        <a:pt x="1627" y="584"/>
                      </a:lnTo>
                      <a:lnTo>
                        <a:pt x="1654" y="548"/>
                      </a:lnTo>
                      <a:lnTo>
                        <a:pt x="1680" y="512"/>
                      </a:lnTo>
                      <a:lnTo>
                        <a:pt x="1704" y="475"/>
                      </a:lnTo>
                      <a:lnTo>
                        <a:pt x="1726" y="437"/>
                      </a:lnTo>
                      <a:lnTo>
                        <a:pt x="1747" y="397"/>
                      </a:lnTo>
                      <a:lnTo>
                        <a:pt x="1765" y="357"/>
                      </a:lnTo>
                      <a:lnTo>
                        <a:pt x="1782" y="315"/>
                      </a:lnTo>
                      <a:lnTo>
                        <a:pt x="1796" y="272"/>
                      </a:lnTo>
                      <a:lnTo>
                        <a:pt x="1809" y="229"/>
                      </a:lnTo>
                      <a:lnTo>
                        <a:pt x="1819" y="185"/>
                      </a:lnTo>
                      <a:lnTo>
                        <a:pt x="1827" y="139"/>
                      </a:lnTo>
                      <a:lnTo>
                        <a:pt x="1833" y="94"/>
                      </a:lnTo>
                      <a:lnTo>
                        <a:pt x="1836" y="47"/>
                      </a:lnTo>
                      <a:lnTo>
                        <a:pt x="1838" y="0"/>
                      </a:lnTo>
                      <a:lnTo>
                        <a:pt x="1755" y="0"/>
                      </a:lnTo>
                      <a:lnTo>
                        <a:pt x="1685" y="0"/>
                      </a:lnTo>
                      <a:lnTo>
                        <a:pt x="1625" y="0"/>
                      </a:lnTo>
                      <a:lnTo>
                        <a:pt x="1573" y="0"/>
                      </a:lnTo>
                      <a:lnTo>
                        <a:pt x="1528" y="0"/>
                      </a:lnTo>
                      <a:lnTo>
                        <a:pt x="1490" y="0"/>
                      </a:lnTo>
                      <a:lnTo>
                        <a:pt x="1457" y="0"/>
                      </a:lnTo>
                      <a:lnTo>
                        <a:pt x="1426" y="0"/>
                      </a:lnTo>
                      <a:lnTo>
                        <a:pt x="1398" y="0"/>
                      </a:lnTo>
                      <a:lnTo>
                        <a:pt x="1370" y="0"/>
                      </a:lnTo>
                      <a:lnTo>
                        <a:pt x="1342" y="0"/>
                      </a:lnTo>
                      <a:lnTo>
                        <a:pt x="1310" y="0"/>
                      </a:lnTo>
                      <a:lnTo>
                        <a:pt x="1276" y="0"/>
                      </a:lnTo>
                      <a:lnTo>
                        <a:pt x="1237" y="0"/>
                      </a:lnTo>
                      <a:lnTo>
                        <a:pt x="1192" y="0"/>
                      </a:lnTo>
                      <a:lnTo>
                        <a:pt x="1138" y="0"/>
                      </a:lnTo>
                      <a:lnTo>
                        <a:pt x="1137" y="23"/>
                      </a:lnTo>
                      <a:lnTo>
                        <a:pt x="1134" y="43"/>
                      </a:lnTo>
                      <a:lnTo>
                        <a:pt x="1128" y="65"/>
                      </a:lnTo>
                      <a:lnTo>
                        <a:pt x="1120" y="85"/>
                      </a:lnTo>
                      <a:lnTo>
                        <a:pt x="1112" y="105"/>
                      </a:lnTo>
                      <a:lnTo>
                        <a:pt x="1101" y="122"/>
                      </a:lnTo>
                      <a:lnTo>
                        <a:pt x="1087" y="139"/>
                      </a:lnTo>
                      <a:lnTo>
                        <a:pt x="1073" y="155"/>
                      </a:lnTo>
                      <a:lnTo>
                        <a:pt x="1058" y="169"/>
                      </a:lnTo>
                      <a:lnTo>
                        <a:pt x="1041" y="181"/>
                      </a:lnTo>
                      <a:lnTo>
                        <a:pt x="1023" y="192"/>
                      </a:lnTo>
                      <a:lnTo>
                        <a:pt x="1004" y="201"/>
                      </a:lnTo>
                      <a:lnTo>
                        <a:pt x="983" y="209"/>
                      </a:lnTo>
                      <a:lnTo>
                        <a:pt x="962" y="214"/>
                      </a:lnTo>
                      <a:lnTo>
                        <a:pt x="941" y="218"/>
                      </a:lnTo>
                      <a:lnTo>
                        <a:pt x="919" y="219"/>
                      </a:lnTo>
                      <a:lnTo>
                        <a:pt x="897" y="218"/>
                      </a:lnTo>
                      <a:lnTo>
                        <a:pt x="875" y="214"/>
                      </a:lnTo>
                      <a:lnTo>
                        <a:pt x="854" y="209"/>
                      </a:lnTo>
                      <a:lnTo>
                        <a:pt x="833" y="201"/>
                      </a:lnTo>
                      <a:lnTo>
                        <a:pt x="814" y="192"/>
                      </a:lnTo>
                      <a:lnTo>
                        <a:pt x="796" y="181"/>
                      </a:lnTo>
                      <a:lnTo>
                        <a:pt x="779" y="169"/>
                      </a:lnTo>
                      <a:lnTo>
                        <a:pt x="764" y="155"/>
                      </a:lnTo>
                      <a:lnTo>
                        <a:pt x="750" y="139"/>
                      </a:lnTo>
                      <a:lnTo>
                        <a:pt x="737" y="122"/>
                      </a:lnTo>
                      <a:lnTo>
                        <a:pt x="726" y="105"/>
                      </a:lnTo>
                      <a:lnTo>
                        <a:pt x="717" y="85"/>
                      </a:lnTo>
                      <a:lnTo>
                        <a:pt x="709" y="65"/>
                      </a:lnTo>
                      <a:lnTo>
                        <a:pt x="704" y="43"/>
                      </a:lnTo>
                      <a:lnTo>
                        <a:pt x="700" y="23"/>
                      </a:lnTo>
                      <a:lnTo>
                        <a:pt x="699" y="0"/>
                      </a:lnTo>
                      <a:lnTo>
                        <a:pt x="617" y="0"/>
                      </a:lnTo>
                      <a:lnTo>
                        <a:pt x="547" y="0"/>
                      </a:lnTo>
                      <a:lnTo>
                        <a:pt x="487" y="0"/>
                      </a:lnTo>
                      <a:lnTo>
                        <a:pt x="435" y="0"/>
                      </a:lnTo>
                      <a:lnTo>
                        <a:pt x="390" y="0"/>
                      </a:lnTo>
                      <a:lnTo>
                        <a:pt x="352" y="0"/>
                      </a:lnTo>
                      <a:lnTo>
                        <a:pt x="319" y="0"/>
                      </a:lnTo>
                      <a:lnTo>
                        <a:pt x="288" y="0"/>
                      </a:lnTo>
                      <a:lnTo>
                        <a:pt x="260" y="0"/>
                      </a:lnTo>
                      <a:lnTo>
                        <a:pt x="232" y="0"/>
                      </a:lnTo>
                      <a:lnTo>
                        <a:pt x="204" y="0"/>
                      </a:lnTo>
                      <a:lnTo>
                        <a:pt x="172" y="0"/>
                      </a:lnTo>
                      <a:lnTo>
                        <a:pt x="138" y="0"/>
                      </a:lnTo>
                      <a:lnTo>
                        <a:pt x="98" y="0"/>
                      </a:lnTo>
                      <a:lnTo>
                        <a:pt x="5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2" name="Freeform 2411">
                  <a:extLst>
                    <a:ext uri="{FF2B5EF4-FFF2-40B4-BE49-F238E27FC236}">
                      <a16:creationId xmlns:a16="http://schemas.microsoft.com/office/drawing/2014/main" id="{C3B2B124-4CE3-468E-A7D3-31E83BBA1B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58" y="2803"/>
                  <a:ext cx="606" cy="302"/>
                </a:xfrm>
                <a:custGeom>
                  <a:avLst/>
                  <a:gdLst>
                    <a:gd name="T0" fmla="*/ 0 w 1819"/>
                    <a:gd name="T1" fmla="*/ 0 h 908"/>
                    <a:gd name="T2" fmla="*/ 0 w 1819"/>
                    <a:gd name="T3" fmla="*/ 0 h 908"/>
                    <a:gd name="T4" fmla="*/ 0 w 1819"/>
                    <a:gd name="T5" fmla="*/ 0 h 908"/>
                    <a:gd name="T6" fmla="*/ 0 w 1819"/>
                    <a:gd name="T7" fmla="*/ 0 h 908"/>
                    <a:gd name="T8" fmla="*/ 0 w 1819"/>
                    <a:gd name="T9" fmla="*/ 0 h 908"/>
                    <a:gd name="T10" fmla="*/ 0 w 1819"/>
                    <a:gd name="T11" fmla="*/ 0 h 908"/>
                    <a:gd name="T12" fmla="*/ 0 w 1819"/>
                    <a:gd name="T13" fmla="*/ 0 h 908"/>
                    <a:gd name="T14" fmla="*/ 0 w 1819"/>
                    <a:gd name="T15" fmla="*/ 0 h 908"/>
                    <a:gd name="T16" fmla="*/ 0 w 1819"/>
                    <a:gd name="T17" fmla="*/ 0 h 908"/>
                    <a:gd name="T18" fmla="*/ 0 w 1819"/>
                    <a:gd name="T19" fmla="*/ 0 h 908"/>
                    <a:gd name="T20" fmla="*/ 0 w 1819"/>
                    <a:gd name="T21" fmla="*/ 0 h 908"/>
                    <a:gd name="T22" fmla="*/ 0 w 1819"/>
                    <a:gd name="T23" fmla="*/ 0 h 908"/>
                    <a:gd name="T24" fmla="*/ 0 w 1819"/>
                    <a:gd name="T25" fmla="*/ 0 h 908"/>
                    <a:gd name="T26" fmla="*/ 0 w 1819"/>
                    <a:gd name="T27" fmla="*/ 0 h 908"/>
                    <a:gd name="T28" fmla="*/ 0 w 1819"/>
                    <a:gd name="T29" fmla="*/ 0 h 908"/>
                    <a:gd name="T30" fmla="*/ 0 w 1819"/>
                    <a:gd name="T31" fmla="*/ 0 h 908"/>
                    <a:gd name="T32" fmla="*/ 0 w 1819"/>
                    <a:gd name="T33" fmla="*/ 0 h 908"/>
                    <a:gd name="T34" fmla="*/ 0 w 1819"/>
                    <a:gd name="T35" fmla="*/ 0 h 908"/>
                    <a:gd name="T36" fmla="*/ 0 w 1819"/>
                    <a:gd name="T37" fmla="*/ 0 h 908"/>
                    <a:gd name="T38" fmla="*/ 0 w 1819"/>
                    <a:gd name="T39" fmla="*/ 0 h 908"/>
                    <a:gd name="T40" fmla="*/ 0 w 1819"/>
                    <a:gd name="T41" fmla="*/ 0 h 908"/>
                    <a:gd name="T42" fmla="*/ 0 w 1819"/>
                    <a:gd name="T43" fmla="*/ 0 h 908"/>
                    <a:gd name="T44" fmla="*/ 0 w 1819"/>
                    <a:gd name="T45" fmla="*/ 0 h 908"/>
                    <a:gd name="T46" fmla="*/ 0 w 1819"/>
                    <a:gd name="T47" fmla="*/ 0 h 908"/>
                    <a:gd name="T48" fmla="*/ 0 w 1819"/>
                    <a:gd name="T49" fmla="*/ 0 h 908"/>
                    <a:gd name="T50" fmla="*/ 0 w 1819"/>
                    <a:gd name="T51" fmla="*/ 0 h 908"/>
                    <a:gd name="T52" fmla="*/ 0 w 1819"/>
                    <a:gd name="T53" fmla="*/ 0 h 908"/>
                    <a:gd name="T54" fmla="*/ 0 w 1819"/>
                    <a:gd name="T55" fmla="*/ 0 h 908"/>
                    <a:gd name="T56" fmla="*/ 0 w 1819"/>
                    <a:gd name="T57" fmla="*/ 0 h 908"/>
                    <a:gd name="T58" fmla="*/ 0 w 1819"/>
                    <a:gd name="T59" fmla="*/ 0 h 908"/>
                    <a:gd name="T60" fmla="*/ 0 w 1819"/>
                    <a:gd name="T61" fmla="*/ 0 h 908"/>
                    <a:gd name="T62" fmla="*/ 0 w 1819"/>
                    <a:gd name="T63" fmla="*/ 0 h 908"/>
                    <a:gd name="T64" fmla="*/ 0 w 1819"/>
                    <a:gd name="T65" fmla="*/ 0 h 908"/>
                    <a:gd name="T66" fmla="*/ 0 w 1819"/>
                    <a:gd name="T67" fmla="*/ 0 h 908"/>
                    <a:gd name="T68" fmla="*/ 0 w 1819"/>
                    <a:gd name="T69" fmla="*/ 0 h 908"/>
                    <a:gd name="T70" fmla="*/ 0 w 1819"/>
                    <a:gd name="T71" fmla="*/ 0 h 908"/>
                    <a:gd name="T72" fmla="*/ 0 w 1819"/>
                    <a:gd name="T73" fmla="*/ 0 h 908"/>
                    <a:gd name="T74" fmla="*/ 0 w 1819"/>
                    <a:gd name="T75" fmla="*/ 0 h 908"/>
                    <a:gd name="T76" fmla="*/ 0 w 1819"/>
                    <a:gd name="T77" fmla="*/ 0 h 908"/>
                    <a:gd name="T78" fmla="*/ 0 w 1819"/>
                    <a:gd name="T79" fmla="*/ 0 h 908"/>
                    <a:gd name="T80" fmla="*/ 0 w 1819"/>
                    <a:gd name="T81" fmla="*/ 0 h 908"/>
                    <a:gd name="T82" fmla="*/ 0 w 1819"/>
                    <a:gd name="T83" fmla="*/ 0 h 908"/>
                    <a:gd name="T84" fmla="*/ 0 w 1819"/>
                    <a:gd name="T85" fmla="*/ 0 h 908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819"/>
                    <a:gd name="T130" fmla="*/ 0 h 908"/>
                    <a:gd name="T131" fmla="*/ 1819 w 1819"/>
                    <a:gd name="T132" fmla="*/ 908 h 908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819" h="908">
                      <a:moveTo>
                        <a:pt x="0" y="0"/>
                      </a:moveTo>
                      <a:lnTo>
                        <a:pt x="2" y="47"/>
                      </a:lnTo>
                      <a:lnTo>
                        <a:pt x="5" y="93"/>
                      </a:lnTo>
                      <a:lnTo>
                        <a:pt x="11" y="138"/>
                      </a:lnTo>
                      <a:lnTo>
                        <a:pt x="19" y="183"/>
                      </a:lnTo>
                      <a:lnTo>
                        <a:pt x="29" y="226"/>
                      </a:lnTo>
                      <a:lnTo>
                        <a:pt x="41" y="269"/>
                      </a:lnTo>
                      <a:lnTo>
                        <a:pt x="56" y="312"/>
                      </a:lnTo>
                      <a:lnTo>
                        <a:pt x="72" y="352"/>
                      </a:lnTo>
                      <a:lnTo>
                        <a:pt x="90" y="393"/>
                      </a:lnTo>
                      <a:lnTo>
                        <a:pt x="110" y="432"/>
                      </a:lnTo>
                      <a:lnTo>
                        <a:pt x="132" y="470"/>
                      </a:lnTo>
                      <a:lnTo>
                        <a:pt x="156" y="507"/>
                      </a:lnTo>
                      <a:lnTo>
                        <a:pt x="181" y="543"/>
                      </a:lnTo>
                      <a:lnTo>
                        <a:pt x="209" y="577"/>
                      </a:lnTo>
                      <a:lnTo>
                        <a:pt x="237" y="610"/>
                      </a:lnTo>
                      <a:lnTo>
                        <a:pt x="268" y="642"/>
                      </a:lnTo>
                      <a:lnTo>
                        <a:pt x="299" y="671"/>
                      </a:lnTo>
                      <a:lnTo>
                        <a:pt x="332" y="700"/>
                      </a:lnTo>
                      <a:lnTo>
                        <a:pt x="367" y="727"/>
                      </a:lnTo>
                      <a:lnTo>
                        <a:pt x="402" y="752"/>
                      </a:lnTo>
                      <a:lnTo>
                        <a:pt x="439" y="776"/>
                      </a:lnTo>
                      <a:lnTo>
                        <a:pt x="478" y="798"/>
                      </a:lnTo>
                      <a:lnTo>
                        <a:pt x="516" y="818"/>
                      </a:lnTo>
                      <a:lnTo>
                        <a:pt x="556" y="837"/>
                      </a:lnTo>
                      <a:lnTo>
                        <a:pt x="598" y="853"/>
                      </a:lnTo>
                      <a:lnTo>
                        <a:pt x="640" y="867"/>
                      </a:lnTo>
                      <a:lnTo>
                        <a:pt x="683" y="879"/>
                      </a:lnTo>
                      <a:lnTo>
                        <a:pt x="726" y="889"/>
                      </a:lnTo>
                      <a:lnTo>
                        <a:pt x="771" y="897"/>
                      </a:lnTo>
                      <a:lnTo>
                        <a:pt x="817" y="903"/>
                      </a:lnTo>
                      <a:lnTo>
                        <a:pt x="864" y="907"/>
                      </a:lnTo>
                      <a:lnTo>
                        <a:pt x="910" y="908"/>
                      </a:lnTo>
                      <a:lnTo>
                        <a:pt x="956" y="907"/>
                      </a:lnTo>
                      <a:lnTo>
                        <a:pt x="1002" y="903"/>
                      </a:lnTo>
                      <a:lnTo>
                        <a:pt x="1048" y="897"/>
                      </a:lnTo>
                      <a:lnTo>
                        <a:pt x="1093" y="889"/>
                      </a:lnTo>
                      <a:lnTo>
                        <a:pt x="1137" y="879"/>
                      </a:lnTo>
                      <a:lnTo>
                        <a:pt x="1179" y="867"/>
                      </a:lnTo>
                      <a:lnTo>
                        <a:pt x="1221" y="853"/>
                      </a:lnTo>
                      <a:lnTo>
                        <a:pt x="1263" y="837"/>
                      </a:lnTo>
                      <a:lnTo>
                        <a:pt x="1303" y="818"/>
                      </a:lnTo>
                      <a:lnTo>
                        <a:pt x="1342" y="798"/>
                      </a:lnTo>
                      <a:lnTo>
                        <a:pt x="1380" y="776"/>
                      </a:lnTo>
                      <a:lnTo>
                        <a:pt x="1417" y="752"/>
                      </a:lnTo>
                      <a:lnTo>
                        <a:pt x="1452" y="727"/>
                      </a:lnTo>
                      <a:lnTo>
                        <a:pt x="1487" y="700"/>
                      </a:lnTo>
                      <a:lnTo>
                        <a:pt x="1520" y="671"/>
                      </a:lnTo>
                      <a:lnTo>
                        <a:pt x="1552" y="642"/>
                      </a:lnTo>
                      <a:lnTo>
                        <a:pt x="1582" y="610"/>
                      </a:lnTo>
                      <a:lnTo>
                        <a:pt x="1610" y="577"/>
                      </a:lnTo>
                      <a:lnTo>
                        <a:pt x="1638" y="543"/>
                      </a:lnTo>
                      <a:lnTo>
                        <a:pt x="1663" y="507"/>
                      </a:lnTo>
                      <a:lnTo>
                        <a:pt x="1687" y="470"/>
                      </a:lnTo>
                      <a:lnTo>
                        <a:pt x="1709" y="432"/>
                      </a:lnTo>
                      <a:lnTo>
                        <a:pt x="1729" y="393"/>
                      </a:lnTo>
                      <a:lnTo>
                        <a:pt x="1747" y="352"/>
                      </a:lnTo>
                      <a:lnTo>
                        <a:pt x="1763" y="312"/>
                      </a:lnTo>
                      <a:lnTo>
                        <a:pt x="1778" y="269"/>
                      </a:lnTo>
                      <a:lnTo>
                        <a:pt x="1790" y="226"/>
                      </a:lnTo>
                      <a:lnTo>
                        <a:pt x="1800" y="183"/>
                      </a:lnTo>
                      <a:lnTo>
                        <a:pt x="1808" y="138"/>
                      </a:lnTo>
                      <a:lnTo>
                        <a:pt x="1814" y="93"/>
                      </a:lnTo>
                      <a:lnTo>
                        <a:pt x="1818" y="47"/>
                      </a:lnTo>
                      <a:lnTo>
                        <a:pt x="1819" y="0"/>
                      </a:lnTo>
                      <a:lnTo>
                        <a:pt x="1734" y="0"/>
                      </a:lnTo>
                      <a:lnTo>
                        <a:pt x="1663" y="0"/>
                      </a:lnTo>
                      <a:lnTo>
                        <a:pt x="1600" y="0"/>
                      </a:lnTo>
                      <a:lnTo>
                        <a:pt x="1548" y="0"/>
                      </a:lnTo>
                      <a:lnTo>
                        <a:pt x="1503" y="0"/>
                      </a:lnTo>
                      <a:lnTo>
                        <a:pt x="1464" y="0"/>
                      </a:lnTo>
                      <a:lnTo>
                        <a:pt x="1430" y="0"/>
                      </a:lnTo>
                      <a:lnTo>
                        <a:pt x="1400" y="0"/>
                      </a:lnTo>
                      <a:lnTo>
                        <a:pt x="1372" y="0"/>
                      </a:lnTo>
                      <a:lnTo>
                        <a:pt x="1346" y="0"/>
                      </a:lnTo>
                      <a:lnTo>
                        <a:pt x="1319" y="0"/>
                      </a:lnTo>
                      <a:lnTo>
                        <a:pt x="1289" y="0"/>
                      </a:lnTo>
                      <a:lnTo>
                        <a:pt x="1257" y="0"/>
                      </a:lnTo>
                      <a:lnTo>
                        <a:pt x="1221" y="0"/>
                      </a:lnTo>
                      <a:lnTo>
                        <a:pt x="1178" y="0"/>
                      </a:lnTo>
                      <a:lnTo>
                        <a:pt x="1129" y="0"/>
                      </a:lnTo>
                      <a:lnTo>
                        <a:pt x="1128" y="23"/>
                      </a:lnTo>
                      <a:lnTo>
                        <a:pt x="1125" y="43"/>
                      </a:lnTo>
                      <a:lnTo>
                        <a:pt x="1119" y="65"/>
                      </a:lnTo>
                      <a:lnTo>
                        <a:pt x="1111" y="85"/>
                      </a:lnTo>
                      <a:lnTo>
                        <a:pt x="1103" y="105"/>
                      </a:lnTo>
                      <a:lnTo>
                        <a:pt x="1092" y="122"/>
                      </a:lnTo>
                      <a:lnTo>
                        <a:pt x="1078" y="139"/>
                      </a:lnTo>
                      <a:lnTo>
                        <a:pt x="1064" y="155"/>
                      </a:lnTo>
                      <a:lnTo>
                        <a:pt x="1049" y="169"/>
                      </a:lnTo>
                      <a:lnTo>
                        <a:pt x="1032" y="181"/>
                      </a:lnTo>
                      <a:lnTo>
                        <a:pt x="1014" y="192"/>
                      </a:lnTo>
                      <a:lnTo>
                        <a:pt x="995" y="201"/>
                      </a:lnTo>
                      <a:lnTo>
                        <a:pt x="974" y="209"/>
                      </a:lnTo>
                      <a:lnTo>
                        <a:pt x="953" y="214"/>
                      </a:lnTo>
                      <a:lnTo>
                        <a:pt x="932" y="218"/>
                      </a:lnTo>
                      <a:lnTo>
                        <a:pt x="910" y="219"/>
                      </a:lnTo>
                      <a:lnTo>
                        <a:pt x="888" y="218"/>
                      </a:lnTo>
                      <a:lnTo>
                        <a:pt x="866" y="214"/>
                      </a:lnTo>
                      <a:lnTo>
                        <a:pt x="845" y="209"/>
                      </a:lnTo>
                      <a:lnTo>
                        <a:pt x="824" y="201"/>
                      </a:lnTo>
                      <a:lnTo>
                        <a:pt x="805" y="192"/>
                      </a:lnTo>
                      <a:lnTo>
                        <a:pt x="787" y="181"/>
                      </a:lnTo>
                      <a:lnTo>
                        <a:pt x="770" y="169"/>
                      </a:lnTo>
                      <a:lnTo>
                        <a:pt x="755" y="155"/>
                      </a:lnTo>
                      <a:lnTo>
                        <a:pt x="741" y="139"/>
                      </a:lnTo>
                      <a:lnTo>
                        <a:pt x="728" y="122"/>
                      </a:lnTo>
                      <a:lnTo>
                        <a:pt x="717" y="105"/>
                      </a:lnTo>
                      <a:lnTo>
                        <a:pt x="708" y="85"/>
                      </a:lnTo>
                      <a:lnTo>
                        <a:pt x="700" y="65"/>
                      </a:lnTo>
                      <a:lnTo>
                        <a:pt x="695" y="43"/>
                      </a:lnTo>
                      <a:lnTo>
                        <a:pt x="691" y="23"/>
                      </a:lnTo>
                      <a:lnTo>
                        <a:pt x="690" y="0"/>
                      </a:lnTo>
                      <a:lnTo>
                        <a:pt x="607" y="0"/>
                      </a:lnTo>
                      <a:lnTo>
                        <a:pt x="535" y="0"/>
                      </a:lnTo>
                      <a:lnTo>
                        <a:pt x="473" y="0"/>
                      </a:lnTo>
                      <a:lnTo>
                        <a:pt x="420" y="0"/>
                      </a:lnTo>
                      <a:lnTo>
                        <a:pt x="376" y="0"/>
                      </a:lnTo>
                      <a:lnTo>
                        <a:pt x="336" y="0"/>
                      </a:lnTo>
                      <a:lnTo>
                        <a:pt x="303" y="0"/>
                      </a:lnTo>
                      <a:lnTo>
                        <a:pt x="272" y="0"/>
                      </a:lnTo>
                      <a:lnTo>
                        <a:pt x="245" y="0"/>
                      </a:lnTo>
                      <a:lnTo>
                        <a:pt x="218" y="0"/>
                      </a:lnTo>
                      <a:lnTo>
                        <a:pt x="190" y="0"/>
                      </a:lnTo>
                      <a:lnTo>
                        <a:pt x="162" y="0"/>
                      </a:lnTo>
                      <a:lnTo>
                        <a:pt x="129" y="0"/>
                      </a:lnTo>
                      <a:lnTo>
                        <a:pt x="93" y="0"/>
                      </a:lnTo>
                      <a:lnTo>
                        <a:pt x="5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3" name="Freeform 2412">
                  <a:extLst>
                    <a:ext uri="{FF2B5EF4-FFF2-40B4-BE49-F238E27FC236}">
                      <a16:creationId xmlns:a16="http://schemas.microsoft.com/office/drawing/2014/main" id="{9DAC69B3-D715-4A48-B3EA-E3571A0CEB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2" y="2803"/>
                  <a:ext cx="599" cy="299"/>
                </a:xfrm>
                <a:custGeom>
                  <a:avLst/>
                  <a:gdLst>
                    <a:gd name="T0" fmla="*/ 0 w 1797"/>
                    <a:gd name="T1" fmla="*/ 0 h 897"/>
                    <a:gd name="T2" fmla="*/ 0 w 1797"/>
                    <a:gd name="T3" fmla="*/ 0 h 897"/>
                    <a:gd name="T4" fmla="*/ 0 w 1797"/>
                    <a:gd name="T5" fmla="*/ 0 h 897"/>
                    <a:gd name="T6" fmla="*/ 0 w 1797"/>
                    <a:gd name="T7" fmla="*/ 0 h 897"/>
                    <a:gd name="T8" fmla="*/ 0 w 1797"/>
                    <a:gd name="T9" fmla="*/ 0 h 897"/>
                    <a:gd name="T10" fmla="*/ 0 w 1797"/>
                    <a:gd name="T11" fmla="*/ 0 h 897"/>
                    <a:gd name="T12" fmla="*/ 0 w 1797"/>
                    <a:gd name="T13" fmla="*/ 0 h 897"/>
                    <a:gd name="T14" fmla="*/ 0 w 1797"/>
                    <a:gd name="T15" fmla="*/ 0 h 897"/>
                    <a:gd name="T16" fmla="*/ 0 w 1797"/>
                    <a:gd name="T17" fmla="*/ 0 h 897"/>
                    <a:gd name="T18" fmla="*/ 0 w 1797"/>
                    <a:gd name="T19" fmla="*/ 0 h 897"/>
                    <a:gd name="T20" fmla="*/ 0 w 1797"/>
                    <a:gd name="T21" fmla="*/ 0 h 897"/>
                    <a:gd name="T22" fmla="*/ 0 w 1797"/>
                    <a:gd name="T23" fmla="*/ 0 h 897"/>
                    <a:gd name="T24" fmla="*/ 0 w 1797"/>
                    <a:gd name="T25" fmla="*/ 0 h 897"/>
                    <a:gd name="T26" fmla="*/ 0 w 1797"/>
                    <a:gd name="T27" fmla="*/ 0 h 897"/>
                    <a:gd name="T28" fmla="*/ 0 w 1797"/>
                    <a:gd name="T29" fmla="*/ 0 h 897"/>
                    <a:gd name="T30" fmla="*/ 0 w 1797"/>
                    <a:gd name="T31" fmla="*/ 0 h 897"/>
                    <a:gd name="T32" fmla="*/ 0 w 1797"/>
                    <a:gd name="T33" fmla="*/ 0 h 897"/>
                    <a:gd name="T34" fmla="*/ 0 w 1797"/>
                    <a:gd name="T35" fmla="*/ 0 h 897"/>
                    <a:gd name="T36" fmla="*/ 0 w 1797"/>
                    <a:gd name="T37" fmla="*/ 0 h 897"/>
                    <a:gd name="T38" fmla="*/ 0 w 1797"/>
                    <a:gd name="T39" fmla="*/ 0 h 897"/>
                    <a:gd name="T40" fmla="*/ 0 w 1797"/>
                    <a:gd name="T41" fmla="*/ 0 h 897"/>
                    <a:gd name="T42" fmla="*/ 0 w 1797"/>
                    <a:gd name="T43" fmla="*/ 0 h 897"/>
                    <a:gd name="T44" fmla="*/ 0 w 1797"/>
                    <a:gd name="T45" fmla="*/ 0 h 897"/>
                    <a:gd name="T46" fmla="*/ 0 w 1797"/>
                    <a:gd name="T47" fmla="*/ 0 h 897"/>
                    <a:gd name="T48" fmla="*/ 0 w 1797"/>
                    <a:gd name="T49" fmla="*/ 0 h 897"/>
                    <a:gd name="T50" fmla="*/ 0 w 1797"/>
                    <a:gd name="T51" fmla="*/ 0 h 897"/>
                    <a:gd name="T52" fmla="*/ 0 w 1797"/>
                    <a:gd name="T53" fmla="*/ 0 h 897"/>
                    <a:gd name="T54" fmla="*/ 0 w 1797"/>
                    <a:gd name="T55" fmla="*/ 0 h 897"/>
                    <a:gd name="T56" fmla="*/ 0 w 1797"/>
                    <a:gd name="T57" fmla="*/ 0 h 897"/>
                    <a:gd name="T58" fmla="*/ 0 w 1797"/>
                    <a:gd name="T59" fmla="*/ 0 h 897"/>
                    <a:gd name="T60" fmla="*/ 0 w 1797"/>
                    <a:gd name="T61" fmla="*/ 0 h 897"/>
                    <a:gd name="T62" fmla="*/ 0 w 1797"/>
                    <a:gd name="T63" fmla="*/ 0 h 897"/>
                    <a:gd name="T64" fmla="*/ 0 w 1797"/>
                    <a:gd name="T65" fmla="*/ 0 h 897"/>
                    <a:gd name="T66" fmla="*/ 0 w 1797"/>
                    <a:gd name="T67" fmla="*/ 0 h 897"/>
                    <a:gd name="T68" fmla="*/ 0 w 1797"/>
                    <a:gd name="T69" fmla="*/ 0 h 897"/>
                    <a:gd name="T70" fmla="*/ 0 w 1797"/>
                    <a:gd name="T71" fmla="*/ 0 h 897"/>
                    <a:gd name="T72" fmla="*/ 0 w 1797"/>
                    <a:gd name="T73" fmla="*/ 0 h 897"/>
                    <a:gd name="T74" fmla="*/ 0 w 1797"/>
                    <a:gd name="T75" fmla="*/ 0 h 897"/>
                    <a:gd name="T76" fmla="*/ 0 w 1797"/>
                    <a:gd name="T77" fmla="*/ 0 h 897"/>
                    <a:gd name="T78" fmla="*/ 0 w 1797"/>
                    <a:gd name="T79" fmla="*/ 0 h 897"/>
                    <a:gd name="T80" fmla="*/ 0 w 1797"/>
                    <a:gd name="T81" fmla="*/ 0 h 897"/>
                    <a:gd name="T82" fmla="*/ 0 w 1797"/>
                    <a:gd name="T83" fmla="*/ 0 h 897"/>
                    <a:gd name="T84" fmla="*/ 0 w 1797"/>
                    <a:gd name="T85" fmla="*/ 0 h 897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797"/>
                    <a:gd name="T130" fmla="*/ 0 h 897"/>
                    <a:gd name="T131" fmla="*/ 1797 w 1797"/>
                    <a:gd name="T132" fmla="*/ 897 h 897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797" h="897">
                      <a:moveTo>
                        <a:pt x="0" y="0"/>
                      </a:moveTo>
                      <a:lnTo>
                        <a:pt x="2" y="46"/>
                      </a:lnTo>
                      <a:lnTo>
                        <a:pt x="5" y="92"/>
                      </a:lnTo>
                      <a:lnTo>
                        <a:pt x="10" y="135"/>
                      </a:lnTo>
                      <a:lnTo>
                        <a:pt x="19" y="180"/>
                      </a:lnTo>
                      <a:lnTo>
                        <a:pt x="29" y="223"/>
                      </a:lnTo>
                      <a:lnTo>
                        <a:pt x="41" y="266"/>
                      </a:lnTo>
                      <a:lnTo>
                        <a:pt x="55" y="307"/>
                      </a:lnTo>
                      <a:lnTo>
                        <a:pt x="72" y="348"/>
                      </a:lnTo>
                      <a:lnTo>
                        <a:pt x="89" y="387"/>
                      </a:lnTo>
                      <a:lnTo>
                        <a:pt x="109" y="427"/>
                      </a:lnTo>
                      <a:lnTo>
                        <a:pt x="131" y="464"/>
                      </a:lnTo>
                      <a:lnTo>
                        <a:pt x="154" y="500"/>
                      </a:lnTo>
                      <a:lnTo>
                        <a:pt x="179" y="535"/>
                      </a:lnTo>
                      <a:lnTo>
                        <a:pt x="207" y="569"/>
                      </a:lnTo>
                      <a:lnTo>
                        <a:pt x="235" y="602"/>
                      </a:lnTo>
                      <a:lnTo>
                        <a:pt x="265" y="634"/>
                      </a:lnTo>
                      <a:lnTo>
                        <a:pt x="295" y="664"/>
                      </a:lnTo>
                      <a:lnTo>
                        <a:pt x="328" y="692"/>
                      </a:lnTo>
                      <a:lnTo>
                        <a:pt x="362" y="718"/>
                      </a:lnTo>
                      <a:lnTo>
                        <a:pt x="397" y="744"/>
                      </a:lnTo>
                      <a:lnTo>
                        <a:pt x="434" y="767"/>
                      </a:lnTo>
                      <a:lnTo>
                        <a:pt x="472" y="788"/>
                      </a:lnTo>
                      <a:lnTo>
                        <a:pt x="510" y="808"/>
                      </a:lnTo>
                      <a:lnTo>
                        <a:pt x="550" y="826"/>
                      </a:lnTo>
                      <a:lnTo>
                        <a:pt x="590" y="842"/>
                      </a:lnTo>
                      <a:lnTo>
                        <a:pt x="632" y="856"/>
                      </a:lnTo>
                      <a:lnTo>
                        <a:pt x="675" y="868"/>
                      </a:lnTo>
                      <a:lnTo>
                        <a:pt x="719" y="878"/>
                      </a:lnTo>
                      <a:lnTo>
                        <a:pt x="763" y="887"/>
                      </a:lnTo>
                      <a:lnTo>
                        <a:pt x="808" y="893"/>
                      </a:lnTo>
                      <a:lnTo>
                        <a:pt x="853" y="896"/>
                      </a:lnTo>
                      <a:lnTo>
                        <a:pt x="899" y="897"/>
                      </a:lnTo>
                      <a:lnTo>
                        <a:pt x="945" y="896"/>
                      </a:lnTo>
                      <a:lnTo>
                        <a:pt x="990" y="893"/>
                      </a:lnTo>
                      <a:lnTo>
                        <a:pt x="1035" y="887"/>
                      </a:lnTo>
                      <a:lnTo>
                        <a:pt x="1078" y="878"/>
                      </a:lnTo>
                      <a:lnTo>
                        <a:pt x="1122" y="868"/>
                      </a:lnTo>
                      <a:lnTo>
                        <a:pt x="1165" y="856"/>
                      </a:lnTo>
                      <a:lnTo>
                        <a:pt x="1207" y="842"/>
                      </a:lnTo>
                      <a:lnTo>
                        <a:pt x="1247" y="826"/>
                      </a:lnTo>
                      <a:lnTo>
                        <a:pt x="1287" y="808"/>
                      </a:lnTo>
                      <a:lnTo>
                        <a:pt x="1325" y="788"/>
                      </a:lnTo>
                      <a:lnTo>
                        <a:pt x="1364" y="767"/>
                      </a:lnTo>
                      <a:lnTo>
                        <a:pt x="1400" y="744"/>
                      </a:lnTo>
                      <a:lnTo>
                        <a:pt x="1435" y="718"/>
                      </a:lnTo>
                      <a:lnTo>
                        <a:pt x="1469" y="692"/>
                      </a:lnTo>
                      <a:lnTo>
                        <a:pt x="1502" y="664"/>
                      </a:lnTo>
                      <a:lnTo>
                        <a:pt x="1532" y="634"/>
                      </a:lnTo>
                      <a:lnTo>
                        <a:pt x="1562" y="602"/>
                      </a:lnTo>
                      <a:lnTo>
                        <a:pt x="1591" y="569"/>
                      </a:lnTo>
                      <a:lnTo>
                        <a:pt x="1618" y="535"/>
                      </a:lnTo>
                      <a:lnTo>
                        <a:pt x="1643" y="500"/>
                      </a:lnTo>
                      <a:lnTo>
                        <a:pt x="1666" y="464"/>
                      </a:lnTo>
                      <a:lnTo>
                        <a:pt x="1688" y="427"/>
                      </a:lnTo>
                      <a:lnTo>
                        <a:pt x="1708" y="387"/>
                      </a:lnTo>
                      <a:lnTo>
                        <a:pt x="1725" y="348"/>
                      </a:lnTo>
                      <a:lnTo>
                        <a:pt x="1742" y="307"/>
                      </a:lnTo>
                      <a:lnTo>
                        <a:pt x="1756" y="266"/>
                      </a:lnTo>
                      <a:lnTo>
                        <a:pt x="1768" y="223"/>
                      </a:lnTo>
                      <a:lnTo>
                        <a:pt x="1778" y="180"/>
                      </a:lnTo>
                      <a:lnTo>
                        <a:pt x="1787" y="135"/>
                      </a:lnTo>
                      <a:lnTo>
                        <a:pt x="1792" y="92"/>
                      </a:lnTo>
                      <a:lnTo>
                        <a:pt x="1796" y="46"/>
                      </a:lnTo>
                      <a:lnTo>
                        <a:pt x="1797" y="0"/>
                      </a:lnTo>
                      <a:lnTo>
                        <a:pt x="1711" y="0"/>
                      </a:lnTo>
                      <a:lnTo>
                        <a:pt x="1638" y="0"/>
                      </a:lnTo>
                      <a:lnTo>
                        <a:pt x="1574" y="0"/>
                      </a:lnTo>
                      <a:lnTo>
                        <a:pt x="1520" y="0"/>
                      </a:lnTo>
                      <a:lnTo>
                        <a:pt x="1474" y="0"/>
                      </a:lnTo>
                      <a:lnTo>
                        <a:pt x="1436" y="0"/>
                      </a:lnTo>
                      <a:lnTo>
                        <a:pt x="1402" y="0"/>
                      </a:lnTo>
                      <a:lnTo>
                        <a:pt x="1372" y="0"/>
                      </a:lnTo>
                      <a:lnTo>
                        <a:pt x="1345" y="0"/>
                      </a:lnTo>
                      <a:lnTo>
                        <a:pt x="1319" y="0"/>
                      </a:lnTo>
                      <a:lnTo>
                        <a:pt x="1293" y="0"/>
                      </a:lnTo>
                      <a:lnTo>
                        <a:pt x="1266" y="0"/>
                      </a:lnTo>
                      <a:lnTo>
                        <a:pt x="1236" y="0"/>
                      </a:lnTo>
                      <a:lnTo>
                        <a:pt x="1202" y="0"/>
                      </a:lnTo>
                      <a:lnTo>
                        <a:pt x="1164" y="0"/>
                      </a:lnTo>
                      <a:lnTo>
                        <a:pt x="1118" y="0"/>
                      </a:lnTo>
                      <a:lnTo>
                        <a:pt x="1117" y="23"/>
                      </a:lnTo>
                      <a:lnTo>
                        <a:pt x="1114" y="43"/>
                      </a:lnTo>
                      <a:lnTo>
                        <a:pt x="1108" y="65"/>
                      </a:lnTo>
                      <a:lnTo>
                        <a:pt x="1100" y="85"/>
                      </a:lnTo>
                      <a:lnTo>
                        <a:pt x="1092" y="105"/>
                      </a:lnTo>
                      <a:lnTo>
                        <a:pt x="1081" y="122"/>
                      </a:lnTo>
                      <a:lnTo>
                        <a:pt x="1067" y="139"/>
                      </a:lnTo>
                      <a:lnTo>
                        <a:pt x="1053" y="155"/>
                      </a:lnTo>
                      <a:lnTo>
                        <a:pt x="1038" y="169"/>
                      </a:lnTo>
                      <a:lnTo>
                        <a:pt x="1021" y="181"/>
                      </a:lnTo>
                      <a:lnTo>
                        <a:pt x="1003" y="192"/>
                      </a:lnTo>
                      <a:lnTo>
                        <a:pt x="984" y="201"/>
                      </a:lnTo>
                      <a:lnTo>
                        <a:pt x="963" y="209"/>
                      </a:lnTo>
                      <a:lnTo>
                        <a:pt x="942" y="214"/>
                      </a:lnTo>
                      <a:lnTo>
                        <a:pt x="921" y="218"/>
                      </a:lnTo>
                      <a:lnTo>
                        <a:pt x="899" y="219"/>
                      </a:lnTo>
                      <a:lnTo>
                        <a:pt x="877" y="218"/>
                      </a:lnTo>
                      <a:lnTo>
                        <a:pt x="855" y="214"/>
                      </a:lnTo>
                      <a:lnTo>
                        <a:pt x="834" y="209"/>
                      </a:lnTo>
                      <a:lnTo>
                        <a:pt x="813" y="201"/>
                      </a:lnTo>
                      <a:lnTo>
                        <a:pt x="794" y="192"/>
                      </a:lnTo>
                      <a:lnTo>
                        <a:pt x="776" y="181"/>
                      </a:lnTo>
                      <a:lnTo>
                        <a:pt x="759" y="169"/>
                      </a:lnTo>
                      <a:lnTo>
                        <a:pt x="744" y="155"/>
                      </a:lnTo>
                      <a:lnTo>
                        <a:pt x="730" y="139"/>
                      </a:lnTo>
                      <a:lnTo>
                        <a:pt x="717" y="122"/>
                      </a:lnTo>
                      <a:lnTo>
                        <a:pt x="706" y="105"/>
                      </a:lnTo>
                      <a:lnTo>
                        <a:pt x="697" y="85"/>
                      </a:lnTo>
                      <a:lnTo>
                        <a:pt x="689" y="65"/>
                      </a:lnTo>
                      <a:lnTo>
                        <a:pt x="684" y="43"/>
                      </a:lnTo>
                      <a:lnTo>
                        <a:pt x="680" y="23"/>
                      </a:lnTo>
                      <a:lnTo>
                        <a:pt x="679" y="0"/>
                      </a:lnTo>
                      <a:lnTo>
                        <a:pt x="594" y="0"/>
                      </a:lnTo>
                      <a:lnTo>
                        <a:pt x="520" y="0"/>
                      </a:lnTo>
                      <a:lnTo>
                        <a:pt x="457" y="0"/>
                      </a:lnTo>
                      <a:lnTo>
                        <a:pt x="403" y="0"/>
                      </a:lnTo>
                      <a:lnTo>
                        <a:pt x="357" y="0"/>
                      </a:lnTo>
                      <a:lnTo>
                        <a:pt x="318" y="0"/>
                      </a:lnTo>
                      <a:lnTo>
                        <a:pt x="284" y="0"/>
                      </a:lnTo>
                      <a:lnTo>
                        <a:pt x="255" y="0"/>
                      </a:lnTo>
                      <a:lnTo>
                        <a:pt x="227" y="0"/>
                      </a:lnTo>
                      <a:lnTo>
                        <a:pt x="201" y="0"/>
                      </a:lnTo>
                      <a:lnTo>
                        <a:pt x="176" y="0"/>
                      </a:lnTo>
                      <a:lnTo>
                        <a:pt x="149" y="0"/>
                      </a:lnTo>
                      <a:lnTo>
                        <a:pt x="119" y="0"/>
                      </a:lnTo>
                      <a:lnTo>
                        <a:pt x="85" y="0"/>
                      </a:lnTo>
                      <a:lnTo>
                        <a:pt x="4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4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4" name="Freeform 2413">
                  <a:extLst>
                    <a:ext uri="{FF2B5EF4-FFF2-40B4-BE49-F238E27FC236}">
                      <a16:creationId xmlns:a16="http://schemas.microsoft.com/office/drawing/2014/main" id="{77316464-1D2D-4A4E-AFBC-DB0A094F6D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5" y="2803"/>
                  <a:ext cx="592" cy="295"/>
                </a:xfrm>
                <a:custGeom>
                  <a:avLst/>
                  <a:gdLst>
                    <a:gd name="T0" fmla="*/ 0 w 1777"/>
                    <a:gd name="T1" fmla="*/ 0 h 887"/>
                    <a:gd name="T2" fmla="*/ 0 w 1777"/>
                    <a:gd name="T3" fmla="*/ 0 h 887"/>
                    <a:gd name="T4" fmla="*/ 0 w 1777"/>
                    <a:gd name="T5" fmla="*/ 0 h 887"/>
                    <a:gd name="T6" fmla="*/ 0 w 1777"/>
                    <a:gd name="T7" fmla="*/ 0 h 887"/>
                    <a:gd name="T8" fmla="*/ 0 w 1777"/>
                    <a:gd name="T9" fmla="*/ 0 h 887"/>
                    <a:gd name="T10" fmla="*/ 0 w 1777"/>
                    <a:gd name="T11" fmla="*/ 0 h 887"/>
                    <a:gd name="T12" fmla="*/ 0 w 1777"/>
                    <a:gd name="T13" fmla="*/ 0 h 887"/>
                    <a:gd name="T14" fmla="*/ 0 w 1777"/>
                    <a:gd name="T15" fmla="*/ 0 h 887"/>
                    <a:gd name="T16" fmla="*/ 0 w 1777"/>
                    <a:gd name="T17" fmla="*/ 0 h 887"/>
                    <a:gd name="T18" fmla="*/ 0 w 1777"/>
                    <a:gd name="T19" fmla="*/ 0 h 887"/>
                    <a:gd name="T20" fmla="*/ 0 w 1777"/>
                    <a:gd name="T21" fmla="*/ 0 h 887"/>
                    <a:gd name="T22" fmla="*/ 0 w 1777"/>
                    <a:gd name="T23" fmla="*/ 0 h 887"/>
                    <a:gd name="T24" fmla="*/ 0 w 1777"/>
                    <a:gd name="T25" fmla="*/ 0 h 887"/>
                    <a:gd name="T26" fmla="*/ 0 w 1777"/>
                    <a:gd name="T27" fmla="*/ 0 h 887"/>
                    <a:gd name="T28" fmla="*/ 0 w 1777"/>
                    <a:gd name="T29" fmla="*/ 0 h 887"/>
                    <a:gd name="T30" fmla="*/ 0 w 1777"/>
                    <a:gd name="T31" fmla="*/ 0 h 887"/>
                    <a:gd name="T32" fmla="*/ 0 w 1777"/>
                    <a:gd name="T33" fmla="*/ 0 h 887"/>
                    <a:gd name="T34" fmla="*/ 0 w 1777"/>
                    <a:gd name="T35" fmla="*/ 0 h 887"/>
                    <a:gd name="T36" fmla="*/ 0 w 1777"/>
                    <a:gd name="T37" fmla="*/ 0 h 887"/>
                    <a:gd name="T38" fmla="*/ 0 w 1777"/>
                    <a:gd name="T39" fmla="*/ 0 h 887"/>
                    <a:gd name="T40" fmla="*/ 0 w 1777"/>
                    <a:gd name="T41" fmla="*/ 0 h 887"/>
                    <a:gd name="T42" fmla="*/ 0 w 1777"/>
                    <a:gd name="T43" fmla="*/ 0 h 887"/>
                    <a:gd name="T44" fmla="*/ 0 w 1777"/>
                    <a:gd name="T45" fmla="*/ 0 h 887"/>
                    <a:gd name="T46" fmla="*/ 0 w 1777"/>
                    <a:gd name="T47" fmla="*/ 0 h 887"/>
                    <a:gd name="T48" fmla="*/ 0 w 1777"/>
                    <a:gd name="T49" fmla="*/ 0 h 887"/>
                    <a:gd name="T50" fmla="*/ 0 w 1777"/>
                    <a:gd name="T51" fmla="*/ 0 h 887"/>
                    <a:gd name="T52" fmla="*/ 0 w 1777"/>
                    <a:gd name="T53" fmla="*/ 0 h 887"/>
                    <a:gd name="T54" fmla="*/ 0 w 1777"/>
                    <a:gd name="T55" fmla="*/ 0 h 887"/>
                    <a:gd name="T56" fmla="*/ 0 w 1777"/>
                    <a:gd name="T57" fmla="*/ 0 h 887"/>
                    <a:gd name="T58" fmla="*/ 0 w 1777"/>
                    <a:gd name="T59" fmla="*/ 0 h 887"/>
                    <a:gd name="T60" fmla="*/ 0 w 1777"/>
                    <a:gd name="T61" fmla="*/ 0 h 887"/>
                    <a:gd name="T62" fmla="*/ 0 w 1777"/>
                    <a:gd name="T63" fmla="*/ 0 h 887"/>
                    <a:gd name="T64" fmla="*/ 0 w 1777"/>
                    <a:gd name="T65" fmla="*/ 0 h 887"/>
                    <a:gd name="T66" fmla="*/ 0 w 1777"/>
                    <a:gd name="T67" fmla="*/ 0 h 887"/>
                    <a:gd name="T68" fmla="*/ 0 w 1777"/>
                    <a:gd name="T69" fmla="*/ 0 h 887"/>
                    <a:gd name="T70" fmla="*/ 0 w 1777"/>
                    <a:gd name="T71" fmla="*/ 0 h 887"/>
                    <a:gd name="T72" fmla="*/ 0 w 1777"/>
                    <a:gd name="T73" fmla="*/ 0 h 887"/>
                    <a:gd name="T74" fmla="*/ 0 w 1777"/>
                    <a:gd name="T75" fmla="*/ 0 h 887"/>
                    <a:gd name="T76" fmla="*/ 0 w 1777"/>
                    <a:gd name="T77" fmla="*/ 0 h 887"/>
                    <a:gd name="T78" fmla="*/ 0 w 1777"/>
                    <a:gd name="T79" fmla="*/ 0 h 887"/>
                    <a:gd name="T80" fmla="*/ 0 w 1777"/>
                    <a:gd name="T81" fmla="*/ 0 h 887"/>
                    <a:gd name="T82" fmla="*/ 0 w 1777"/>
                    <a:gd name="T83" fmla="*/ 0 h 887"/>
                    <a:gd name="T84" fmla="*/ 0 w 1777"/>
                    <a:gd name="T85" fmla="*/ 0 h 887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777"/>
                    <a:gd name="T130" fmla="*/ 0 h 887"/>
                    <a:gd name="T131" fmla="*/ 1777 w 1777"/>
                    <a:gd name="T132" fmla="*/ 887 h 887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777" h="887">
                      <a:moveTo>
                        <a:pt x="0" y="0"/>
                      </a:moveTo>
                      <a:lnTo>
                        <a:pt x="1" y="46"/>
                      </a:lnTo>
                      <a:lnTo>
                        <a:pt x="5" y="91"/>
                      </a:lnTo>
                      <a:lnTo>
                        <a:pt x="10" y="134"/>
                      </a:lnTo>
                      <a:lnTo>
                        <a:pt x="19" y="178"/>
                      </a:lnTo>
                      <a:lnTo>
                        <a:pt x="29" y="221"/>
                      </a:lnTo>
                      <a:lnTo>
                        <a:pt x="41" y="263"/>
                      </a:lnTo>
                      <a:lnTo>
                        <a:pt x="54" y="304"/>
                      </a:lnTo>
                      <a:lnTo>
                        <a:pt x="71" y="345"/>
                      </a:lnTo>
                      <a:lnTo>
                        <a:pt x="88" y="384"/>
                      </a:lnTo>
                      <a:lnTo>
                        <a:pt x="108" y="421"/>
                      </a:lnTo>
                      <a:lnTo>
                        <a:pt x="130" y="459"/>
                      </a:lnTo>
                      <a:lnTo>
                        <a:pt x="153" y="495"/>
                      </a:lnTo>
                      <a:lnTo>
                        <a:pt x="178" y="530"/>
                      </a:lnTo>
                      <a:lnTo>
                        <a:pt x="204" y="564"/>
                      </a:lnTo>
                      <a:lnTo>
                        <a:pt x="232" y="596"/>
                      </a:lnTo>
                      <a:lnTo>
                        <a:pt x="261" y="626"/>
                      </a:lnTo>
                      <a:lnTo>
                        <a:pt x="292" y="656"/>
                      </a:lnTo>
                      <a:lnTo>
                        <a:pt x="325" y="684"/>
                      </a:lnTo>
                      <a:lnTo>
                        <a:pt x="358" y="711"/>
                      </a:lnTo>
                      <a:lnTo>
                        <a:pt x="393" y="735"/>
                      </a:lnTo>
                      <a:lnTo>
                        <a:pt x="429" y="758"/>
                      </a:lnTo>
                      <a:lnTo>
                        <a:pt x="466" y="780"/>
                      </a:lnTo>
                      <a:lnTo>
                        <a:pt x="505" y="799"/>
                      </a:lnTo>
                      <a:lnTo>
                        <a:pt x="544" y="817"/>
                      </a:lnTo>
                      <a:lnTo>
                        <a:pt x="584" y="833"/>
                      </a:lnTo>
                      <a:lnTo>
                        <a:pt x="625" y="847"/>
                      </a:lnTo>
                      <a:lnTo>
                        <a:pt x="667" y="859"/>
                      </a:lnTo>
                      <a:lnTo>
                        <a:pt x="710" y="868"/>
                      </a:lnTo>
                      <a:lnTo>
                        <a:pt x="754" y="877"/>
                      </a:lnTo>
                      <a:lnTo>
                        <a:pt x="799" y="883"/>
                      </a:lnTo>
                      <a:lnTo>
                        <a:pt x="844" y="886"/>
                      </a:lnTo>
                      <a:lnTo>
                        <a:pt x="889" y="887"/>
                      </a:lnTo>
                      <a:lnTo>
                        <a:pt x="934" y="886"/>
                      </a:lnTo>
                      <a:lnTo>
                        <a:pt x="978" y="883"/>
                      </a:lnTo>
                      <a:lnTo>
                        <a:pt x="1023" y="877"/>
                      </a:lnTo>
                      <a:lnTo>
                        <a:pt x="1067" y="868"/>
                      </a:lnTo>
                      <a:lnTo>
                        <a:pt x="1110" y="859"/>
                      </a:lnTo>
                      <a:lnTo>
                        <a:pt x="1152" y="847"/>
                      </a:lnTo>
                      <a:lnTo>
                        <a:pt x="1193" y="833"/>
                      </a:lnTo>
                      <a:lnTo>
                        <a:pt x="1233" y="817"/>
                      </a:lnTo>
                      <a:lnTo>
                        <a:pt x="1272" y="799"/>
                      </a:lnTo>
                      <a:lnTo>
                        <a:pt x="1311" y="780"/>
                      </a:lnTo>
                      <a:lnTo>
                        <a:pt x="1348" y="758"/>
                      </a:lnTo>
                      <a:lnTo>
                        <a:pt x="1384" y="735"/>
                      </a:lnTo>
                      <a:lnTo>
                        <a:pt x="1419" y="711"/>
                      </a:lnTo>
                      <a:lnTo>
                        <a:pt x="1452" y="684"/>
                      </a:lnTo>
                      <a:lnTo>
                        <a:pt x="1485" y="656"/>
                      </a:lnTo>
                      <a:lnTo>
                        <a:pt x="1516" y="626"/>
                      </a:lnTo>
                      <a:lnTo>
                        <a:pt x="1545" y="596"/>
                      </a:lnTo>
                      <a:lnTo>
                        <a:pt x="1573" y="564"/>
                      </a:lnTo>
                      <a:lnTo>
                        <a:pt x="1599" y="530"/>
                      </a:lnTo>
                      <a:lnTo>
                        <a:pt x="1624" y="495"/>
                      </a:lnTo>
                      <a:lnTo>
                        <a:pt x="1647" y="459"/>
                      </a:lnTo>
                      <a:lnTo>
                        <a:pt x="1669" y="421"/>
                      </a:lnTo>
                      <a:lnTo>
                        <a:pt x="1689" y="384"/>
                      </a:lnTo>
                      <a:lnTo>
                        <a:pt x="1707" y="345"/>
                      </a:lnTo>
                      <a:lnTo>
                        <a:pt x="1723" y="304"/>
                      </a:lnTo>
                      <a:lnTo>
                        <a:pt x="1736" y="263"/>
                      </a:lnTo>
                      <a:lnTo>
                        <a:pt x="1748" y="221"/>
                      </a:lnTo>
                      <a:lnTo>
                        <a:pt x="1758" y="178"/>
                      </a:lnTo>
                      <a:lnTo>
                        <a:pt x="1767" y="134"/>
                      </a:lnTo>
                      <a:lnTo>
                        <a:pt x="1772" y="91"/>
                      </a:lnTo>
                      <a:lnTo>
                        <a:pt x="1776" y="46"/>
                      </a:lnTo>
                      <a:lnTo>
                        <a:pt x="1777" y="0"/>
                      </a:lnTo>
                      <a:lnTo>
                        <a:pt x="1689" y="0"/>
                      </a:lnTo>
                      <a:lnTo>
                        <a:pt x="1613" y="0"/>
                      </a:lnTo>
                      <a:lnTo>
                        <a:pt x="1549" y="0"/>
                      </a:lnTo>
                      <a:lnTo>
                        <a:pt x="1494" y="0"/>
                      </a:lnTo>
                      <a:lnTo>
                        <a:pt x="1448" y="0"/>
                      </a:lnTo>
                      <a:lnTo>
                        <a:pt x="1408" y="0"/>
                      </a:lnTo>
                      <a:lnTo>
                        <a:pt x="1374" y="0"/>
                      </a:lnTo>
                      <a:lnTo>
                        <a:pt x="1345" y="0"/>
                      </a:lnTo>
                      <a:lnTo>
                        <a:pt x="1318" y="0"/>
                      </a:lnTo>
                      <a:lnTo>
                        <a:pt x="1293" y="0"/>
                      </a:lnTo>
                      <a:lnTo>
                        <a:pt x="1269" y="0"/>
                      </a:lnTo>
                      <a:lnTo>
                        <a:pt x="1244" y="0"/>
                      </a:lnTo>
                      <a:lnTo>
                        <a:pt x="1216" y="0"/>
                      </a:lnTo>
                      <a:lnTo>
                        <a:pt x="1186" y="0"/>
                      </a:lnTo>
                      <a:lnTo>
                        <a:pt x="1150" y="0"/>
                      </a:lnTo>
                      <a:lnTo>
                        <a:pt x="1108" y="0"/>
                      </a:lnTo>
                      <a:lnTo>
                        <a:pt x="1107" y="23"/>
                      </a:lnTo>
                      <a:lnTo>
                        <a:pt x="1104" y="43"/>
                      </a:lnTo>
                      <a:lnTo>
                        <a:pt x="1098" y="65"/>
                      </a:lnTo>
                      <a:lnTo>
                        <a:pt x="1090" y="85"/>
                      </a:lnTo>
                      <a:lnTo>
                        <a:pt x="1082" y="105"/>
                      </a:lnTo>
                      <a:lnTo>
                        <a:pt x="1071" y="122"/>
                      </a:lnTo>
                      <a:lnTo>
                        <a:pt x="1057" y="139"/>
                      </a:lnTo>
                      <a:lnTo>
                        <a:pt x="1043" y="155"/>
                      </a:lnTo>
                      <a:lnTo>
                        <a:pt x="1028" y="169"/>
                      </a:lnTo>
                      <a:lnTo>
                        <a:pt x="1011" y="181"/>
                      </a:lnTo>
                      <a:lnTo>
                        <a:pt x="993" y="192"/>
                      </a:lnTo>
                      <a:lnTo>
                        <a:pt x="974" y="201"/>
                      </a:lnTo>
                      <a:lnTo>
                        <a:pt x="953" y="209"/>
                      </a:lnTo>
                      <a:lnTo>
                        <a:pt x="932" y="214"/>
                      </a:lnTo>
                      <a:lnTo>
                        <a:pt x="911" y="218"/>
                      </a:lnTo>
                      <a:lnTo>
                        <a:pt x="889" y="219"/>
                      </a:lnTo>
                      <a:lnTo>
                        <a:pt x="867" y="218"/>
                      </a:lnTo>
                      <a:lnTo>
                        <a:pt x="845" y="214"/>
                      </a:lnTo>
                      <a:lnTo>
                        <a:pt x="824" y="209"/>
                      </a:lnTo>
                      <a:lnTo>
                        <a:pt x="803" y="201"/>
                      </a:lnTo>
                      <a:lnTo>
                        <a:pt x="784" y="192"/>
                      </a:lnTo>
                      <a:lnTo>
                        <a:pt x="766" y="181"/>
                      </a:lnTo>
                      <a:lnTo>
                        <a:pt x="749" y="169"/>
                      </a:lnTo>
                      <a:lnTo>
                        <a:pt x="734" y="155"/>
                      </a:lnTo>
                      <a:lnTo>
                        <a:pt x="720" y="139"/>
                      </a:lnTo>
                      <a:lnTo>
                        <a:pt x="707" y="122"/>
                      </a:lnTo>
                      <a:lnTo>
                        <a:pt x="696" y="105"/>
                      </a:lnTo>
                      <a:lnTo>
                        <a:pt x="687" y="85"/>
                      </a:lnTo>
                      <a:lnTo>
                        <a:pt x="679" y="65"/>
                      </a:lnTo>
                      <a:lnTo>
                        <a:pt x="674" y="43"/>
                      </a:lnTo>
                      <a:lnTo>
                        <a:pt x="670" y="23"/>
                      </a:lnTo>
                      <a:lnTo>
                        <a:pt x="669" y="0"/>
                      </a:lnTo>
                      <a:lnTo>
                        <a:pt x="582" y="0"/>
                      </a:lnTo>
                      <a:lnTo>
                        <a:pt x="507" y="0"/>
                      </a:lnTo>
                      <a:lnTo>
                        <a:pt x="442" y="0"/>
                      </a:lnTo>
                      <a:lnTo>
                        <a:pt x="387" y="0"/>
                      </a:lnTo>
                      <a:lnTo>
                        <a:pt x="341" y="0"/>
                      </a:lnTo>
                      <a:lnTo>
                        <a:pt x="301" y="0"/>
                      </a:lnTo>
                      <a:lnTo>
                        <a:pt x="267" y="0"/>
                      </a:lnTo>
                      <a:lnTo>
                        <a:pt x="238" y="0"/>
                      </a:lnTo>
                      <a:lnTo>
                        <a:pt x="211" y="0"/>
                      </a:lnTo>
                      <a:lnTo>
                        <a:pt x="187" y="0"/>
                      </a:lnTo>
                      <a:lnTo>
                        <a:pt x="162" y="0"/>
                      </a:lnTo>
                      <a:lnTo>
                        <a:pt x="136" y="0"/>
                      </a:lnTo>
                      <a:lnTo>
                        <a:pt x="109" y="0"/>
                      </a:lnTo>
                      <a:lnTo>
                        <a:pt x="78" y="0"/>
                      </a:lnTo>
                      <a:lnTo>
                        <a:pt x="4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9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5" name="Freeform 2414">
                  <a:extLst>
                    <a:ext uri="{FF2B5EF4-FFF2-40B4-BE49-F238E27FC236}">
                      <a16:creationId xmlns:a16="http://schemas.microsoft.com/office/drawing/2014/main" id="{71161CF2-1D91-41DC-ACD8-3D84DED088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" y="2803"/>
                  <a:ext cx="585" cy="292"/>
                </a:xfrm>
                <a:custGeom>
                  <a:avLst/>
                  <a:gdLst>
                    <a:gd name="T0" fmla="*/ 0 w 1755"/>
                    <a:gd name="T1" fmla="*/ 0 h 876"/>
                    <a:gd name="T2" fmla="*/ 0 w 1755"/>
                    <a:gd name="T3" fmla="*/ 0 h 876"/>
                    <a:gd name="T4" fmla="*/ 0 w 1755"/>
                    <a:gd name="T5" fmla="*/ 0 h 876"/>
                    <a:gd name="T6" fmla="*/ 0 w 1755"/>
                    <a:gd name="T7" fmla="*/ 0 h 876"/>
                    <a:gd name="T8" fmla="*/ 0 w 1755"/>
                    <a:gd name="T9" fmla="*/ 0 h 876"/>
                    <a:gd name="T10" fmla="*/ 0 w 1755"/>
                    <a:gd name="T11" fmla="*/ 0 h 876"/>
                    <a:gd name="T12" fmla="*/ 0 w 1755"/>
                    <a:gd name="T13" fmla="*/ 0 h 876"/>
                    <a:gd name="T14" fmla="*/ 0 w 1755"/>
                    <a:gd name="T15" fmla="*/ 0 h 876"/>
                    <a:gd name="T16" fmla="*/ 0 w 1755"/>
                    <a:gd name="T17" fmla="*/ 0 h 876"/>
                    <a:gd name="T18" fmla="*/ 0 w 1755"/>
                    <a:gd name="T19" fmla="*/ 0 h 876"/>
                    <a:gd name="T20" fmla="*/ 0 w 1755"/>
                    <a:gd name="T21" fmla="*/ 0 h 876"/>
                    <a:gd name="T22" fmla="*/ 0 w 1755"/>
                    <a:gd name="T23" fmla="*/ 0 h 876"/>
                    <a:gd name="T24" fmla="*/ 0 w 1755"/>
                    <a:gd name="T25" fmla="*/ 0 h 876"/>
                    <a:gd name="T26" fmla="*/ 0 w 1755"/>
                    <a:gd name="T27" fmla="*/ 0 h 876"/>
                    <a:gd name="T28" fmla="*/ 0 w 1755"/>
                    <a:gd name="T29" fmla="*/ 0 h 876"/>
                    <a:gd name="T30" fmla="*/ 0 w 1755"/>
                    <a:gd name="T31" fmla="*/ 0 h 876"/>
                    <a:gd name="T32" fmla="*/ 0 w 1755"/>
                    <a:gd name="T33" fmla="*/ 0 h 876"/>
                    <a:gd name="T34" fmla="*/ 0 w 1755"/>
                    <a:gd name="T35" fmla="*/ 0 h 876"/>
                    <a:gd name="T36" fmla="*/ 0 w 1755"/>
                    <a:gd name="T37" fmla="*/ 0 h 876"/>
                    <a:gd name="T38" fmla="*/ 0 w 1755"/>
                    <a:gd name="T39" fmla="*/ 0 h 876"/>
                    <a:gd name="T40" fmla="*/ 0 w 1755"/>
                    <a:gd name="T41" fmla="*/ 0 h 876"/>
                    <a:gd name="T42" fmla="*/ 0 w 1755"/>
                    <a:gd name="T43" fmla="*/ 0 h 876"/>
                    <a:gd name="T44" fmla="*/ 0 w 1755"/>
                    <a:gd name="T45" fmla="*/ 0 h 876"/>
                    <a:gd name="T46" fmla="*/ 0 w 1755"/>
                    <a:gd name="T47" fmla="*/ 0 h 876"/>
                    <a:gd name="T48" fmla="*/ 0 w 1755"/>
                    <a:gd name="T49" fmla="*/ 0 h 876"/>
                    <a:gd name="T50" fmla="*/ 0 w 1755"/>
                    <a:gd name="T51" fmla="*/ 0 h 876"/>
                    <a:gd name="T52" fmla="*/ 0 w 1755"/>
                    <a:gd name="T53" fmla="*/ 0 h 876"/>
                    <a:gd name="T54" fmla="*/ 0 w 1755"/>
                    <a:gd name="T55" fmla="*/ 0 h 876"/>
                    <a:gd name="T56" fmla="*/ 0 w 1755"/>
                    <a:gd name="T57" fmla="*/ 0 h 876"/>
                    <a:gd name="T58" fmla="*/ 0 w 1755"/>
                    <a:gd name="T59" fmla="*/ 0 h 876"/>
                    <a:gd name="T60" fmla="*/ 0 w 1755"/>
                    <a:gd name="T61" fmla="*/ 0 h 876"/>
                    <a:gd name="T62" fmla="*/ 0 w 1755"/>
                    <a:gd name="T63" fmla="*/ 0 h 876"/>
                    <a:gd name="T64" fmla="*/ 0 w 1755"/>
                    <a:gd name="T65" fmla="*/ 0 h 876"/>
                    <a:gd name="T66" fmla="*/ 0 w 1755"/>
                    <a:gd name="T67" fmla="*/ 0 h 876"/>
                    <a:gd name="T68" fmla="*/ 0 w 1755"/>
                    <a:gd name="T69" fmla="*/ 0 h 876"/>
                    <a:gd name="T70" fmla="*/ 0 w 1755"/>
                    <a:gd name="T71" fmla="*/ 0 h 876"/>
                    <a:gd name="T72" fmla="*/ 0 w 1755"/>
                    <a:gd name="T73" fmla="*/ 0 h 876"/>
                    <a:gd name="T74" fmla="*/ 0 w 1755"/>
                    <a:gd name="T75" fmla="*/ 0 h 876"/>
                    <a:gd name="T76" fmla="*/ 0 w 1755"/>
                    <a:gd name="T77" fmla="*/ 0 h 876"/>
                    <a:gd name="T78" fmla="*/ 0 w 1755"/>
                    <a:gd name="T79" fmla="*/ 0 h 876"/>
                    <a:gd name="T80" fmla="*/ 0 w 1755"/>
                    <a:gd name="T81" fmla="*/ 0 h 876"/>
                    <a:gd name="T82" fmla="*/ 0 w 1755"/>
                    <a:gd name="T83" fmla="*/ 0 h 876"/>
                    <a:gd name="T84" fmla="*/ 0 w 1755"/>
                    <a:gd name="T85" fmla="*/ 0 h 876"/>
                    <a:gd name="T86" fmla="*/ 0 w 1755"/>
                    <a:gd name="T87" fmla="*/ 0 h 876"/>
                    <a:gd name="T88" fmla="*/ 0 w 1755"/>
                    <a:gd name="T89" fmla="*/ 0 h 876"/>
                    <a:gd name="T90" fmla="*/ 0 w 1755"/>
                    <a:gd name="T91" fmla="*/ 0 h 876"/>
                    <a:gd name="T92" fmla="*/ 0 w 1755"/>
                    <a:gd name="T93" fmla="*/ 0 h 876"/>
                    <a:gd name="T94" fmla="*/ 0 w 1755"/>
                    <a:gd name="T95" fmla="*/ 0 h 876"/>
                    <a:gd name="T96" fmla="*/ 0 w 1755"/>
                    <a:gd name="T97" fmla="*/ 0 h 87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755"/>
                    <a:gd name="T148" fmla="*/ 0 h 876"/>
                    <a:gd name="T149" fmla="*/ 1755 w 1755"/>
                    <a:gd name="T150" fmla="*/ 876 h 87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755" h="876">
                      <a:moveTo>
                        <a:pt x="1097" y="0"/>
                      </a:moveTo>
                      <a:lnTo>
                        <a:pt x="1755" y="0"/>
                      </a:lnTo>
                      <a:lnTo>
                        <a:pt x="1754" y="44"/>
                      </a:lnTo>
                      <a:lnTo>
                        <a:pt x="1750" y="89"/>
                      </a:lnTo>
                      <a:lnTo>
                        <a:pt x="1745" y="133"/>
                      </a:lnTo>
                      <a:lnTo>
                        <a:pt x="1737" y="176"/>
                      </a:lnTo>
                      <a:lnTo>
                        <a:pt x="1727" y="219"/>
                      </a:lnTo>
                      <a:lnTo>
                        <a:pt x="1715" y="260"/>
                      </a:lnTo>
                      <a:lnTo>
                        <a:pt x="1701" y="301"/>
                      </a:lnTo>
                      <a:lnTo>
                        <a:pt x="1686" y="340"/>
                      </a:lnTo>
                      <a:lnTo>
                        <a:pt x="1668" y="379"/>
                      </a:lnTo>
                      <a:lnTo>
                        <a:pt x="1648" y="417"/>
                      </a:lnTo>
                      <a:lnTo>
                        <a:pt x="1628" y="453"/>
                      </a:lnTo>
                      <a:lnTo>
                        <a:pt x="1605" y="489"/>
                      </a:lnTo>
                      <a:lnTo>
                        <a:pt x="1580" y="523"/>
                      </a:lnTo>
                      <a:lnTo>
                        <a:pt x="1554" y="557"/>
                      </a:lnTo>
                      <a:lnTo>
                        <a:pt x="1527" y="589"/>
                      </a:lnTo>
                      <a:lnTo>
                        <a:pt x="1497" y="619"/>
                      </a:lnTo>
                      <a:lnTo>
                        <a:pt x="1466" y="648"/>
                      </a:lnTo>
                      <a:lnTo>
                        <a:pt x="1435" y="676"/>
                      </a:lnTo>
                      <a:lnTo>
                        <a:pt x="1402" y="702"/>
                      </a:lnTo>
                      <a:lnTo>
                        <a:pt x="1367" y="726"/>
                      </a:lnTo>
                      <a:lnTo>
                        <a:pt x="1332" y="749"/>
                      </a:lnTo>
                      <a:lnTo>
                        <a:pt x="1295" y="770"/>
                      </a:lnTo>
                      <a:lnTo>
                        <a:pt x="1257" y="790"/>
                      </a:lnTo>
                      <a:lnTo>
                        <a:pt x="1219" y="807"/>
                      </a:lnTo>
                      <a:lnTo>
                        <a:pt x="1178" y="822"/>
                      </a:lnTo>
                      <a:lnTo>
                        <a:pt x="1137" y="837"/>
                      </a:lnTo>
                      <a:lnTo>
                        <a:pt x="1096" y="849"/>
                      </a:lnTo>
                      <a:lnTo>
                        <a:pt x="1054" y="859"/>
                      </a:lnTo>
                      <a:lnTo>
                        <a:pt x="1010" y="866"/>
                      </a:lnTo>
                      <a:lnTo>
                        <a:pt x="966" y="872"/>
                      </a:lnTo>
                      <a:lnTo>
                        <a:pt x="923" y="875"/>
                      </a:lnTo>
                      <a:lnTo>
                        <a:pt x="878" y="876"/>
                      </a:lnTo>
                      <a:lnTo>
                        <a:pt x="833" y="875"/>
                      </a:lnTo>
                      <a:lnTo>
                        <a:pt x="789" y="872"/>
                      </a:lnTo>
                      <a:lnTo>
                        <a:pt x="745" y="866"/>
                      </a:lnTo>
                      <a:lnTo>
                        <a:pt x="701" y="859"/>
                      </a:lnTo>
                      <a:lnTo>
                        <a:pt x="659" y="849"/>
                      </a:lnTo>
                      <a:lnTo>
                        <a:pt x="618" y="837"/>
                      </a:lnTo>
                      <a:lnTo>
                        <a:pt x="577" y="822"/>
                      </a:lnTo>
                      <a:lnTo>
                        <a:pt x="537" y="807"/>
                      </a:lnTo>
                      <a:lnTo>
                        <a:pt x="498" y="790"/>
                      </a:lnTo>
                      <a:lnTo>
                        <a:pt x="460" y="770"/>
                      </a:lnTo>
                      <a:lnTo>
                        <a:pt x="424" y="749"/>
                      </a:lnTo>
                      <a:lnTo>
                        <a:pt x="388" y="726"/>
                      </a:lnTo>
                      <a:lnTo>
                        <a:pt x="353" y="702"/>
                      </a:lnTo>
                      <a:lnTo>
                        <a:pt x="321" y="676"/>
                      </a:lnTo>
                      <a:lnTo>
                        <a:pt x="289" y="648"/>
                      </a:lnTo>
                      <a:lnTo>
                        <a:pt x="258" y="619"/>
                      </a:lnTo>
                      <a:lnTo>
                        <a:pt x="228" y="589"/>
                      </a:lnTo>
                      <a:lnTo>
                        <a:pt x="201" y="557"/>
                      </a:lnTo>
                      <a:lnTo>
                        <a:pt x="175" y="523"/>
                      </a:lnTo>
                      <a:lnTo>
                        <a:pt x="151" y="489"/>
                      </a:lnTo>
                      <a:lnTo>
                        <a:pt x="128" y="453"/>
                      </a:lnTo>
                      <a:lnTo>
                        <a:pt x="107" y="417"/>
                      </a:lnTo>
                      <a:lnTo>
                        <a:pt x="87" y="379"/>
                      </a:lnTo>
                      <a:lnTo>
                        <a:pt x="69" y="340"/>
                      </a:lnTo>
                      <a:lnTo>
                        <a:pt x="54" y="301"/>
                      </a:lnTo>
                      <a:lnTo>
                        <a:pt x="40" y="260"/>
                      </a:lnTo>
                      <a:lnTo>
                        <a:pt x="28" y="219"/>
                      </a:lnTo>
                      <a:lnTo>
                        <a:pt x="18" y="176"/>
                      </a:lnTo>
                      <a:lnTo>
                        <a:pt x="10" y="133"/>
                      </a:lnTo>
                      <a:lnTo>
                        <a:pt x="5" y="89"/>
                      </a:lnTo>
                      <a:lnTo>
                        <a:pt x="1" y="44"/>
                      </a:lnTo>
                      <a:lnTo>
                        <a:pt x="0" y="0"/>
                      </a:lnTo>
                      <a:lnTo>
                        <a:pt x="658" y="0"/>
                      </a:lnTo>
                      <a:lnTo>
                        <a:pt x="659" y="23"/>
                      </a:lnTo>
                      <a:lnTo>
                        <a:pt x="663" y="43"/>
                      </a:lnTo>
                      <a:lnTo>
                        <a:pt x="668" y="65"/>
                      </a:lnTo>
                      <a:lnTo>
                        <a:pt x="676" y="85"/>
                      </a:lnTo>
                      <a:lnTo>
                        <a:pt x="685" y="105"/>
                      </a:lnTo>
                      <a:lnTo>
                        <a:pt x="696" y="122"/>
                      </a:lnTo>
                      <a:lnTo>
                        <a:pt x="709" y="139"/>
                      </a:lnTo>
                      <a:lnTo>
                        <a:pt x="723" y="155"/>
                      </a:lnTo>
                      <a:lnTo>
                        <a:pt x="738" y="169"/>
                      </a:lnTo>
                      <a:lnTo>
                        <a:pt x="755" y="181"/>
                      </a:lnTo>
                      <a:lnTo>
                        <a:pt x="773" y="192"/>
                      </a:lnTo>
                      <a:lnTo>
                        <a:pt x="792" y="201"/>
                      </a:lnTo>
                      <a:lnTo>
                        <a:pt x="813" y="209"/>
                      </a:lnTo>
                      <a:lnTo>
                        <a:pt x="834" y="214"/>
                      </a:lnTo>
                      <a:lnTo>
                        <a:pt x="856" y="218"/>
                      </a:lnTo>
                      <a:lnTo>
                        <a:pt x="878" y="219"/>
                      </a:lnTo>
                      <a:lnTo>
                        <a:pt x="900" y="218"/>
                      </a:lnTo>
                      <a:lnTo>
                        <a:pt x="921" y="214"/>
                      </a:lnTo>
                      <a:lnTo>
                        <a:pt x="942" y="209"/>
                      </a:lnTo>
                      <a:lnTo>
                        <a:pt x="963" y="201"/>
                      </a:lnTo>
                      <a:lnTo>
                        <a:pt x="982" y="192"/>
                      </a:lnTo>
                      <a:lnTo>
                        <a:pt x="1000" y="181"/>
                      </a:lnTo>
                      <a:lnTo>
                        <a:pt x="1017" y="169"/>
                      </a:lnTo>
                      <a:lnTo>
                        <a:pt x="1032" y="155"/>
                      </a:lnTo>
                      <a:lnTo>
                        <a:pt x="1046" y="139"/>
                      </a:lnTo>
                      <a:lnTo>
                        <a:pt x="1060" y="122"/>
                      </a:lnTo>
                      <a:lnTo>
                        <a:pt x="1071" y="105"/>
                      </a:lnTo>
                      <a:lnTo>
                        <a:pt x="1079" y="85"/>
                      </a:lnTo>
                      <a:lnTo>
                        <a:pt x="1087" y="65"/>
                      </a:lnTo>
                      <a:lnTo>
                        <a:pt x="1093" y="43"/>
                      </a:lnTo>
                      <a:lnTo>
                        <a:pt x="1096" y="23"/>
                      </a:lnTo>
                      <a:lnTo>
                        <a:pt x="1097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6" name="Freeform 2415">
                  <a:extLst>
                    <a:ext uri="{FF2B5EF4-FFF2-40B4-BE49-F238E27FC236}">
                      <a16:creationId xmlns:a16="http://schemas.microsoft.com/office/drawing/2014/main" id="{28C1B573-7B63-413E-8E7C-12F1A4AEB8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34" y="2800"/>
                  <a:ext cx="222" cy="5"/>
                </a:xfrm>
                <a:custGeom>
                  <a:avLst/>
                  <a:gdLst>
                    <a:gd name="T0" fmla="*/ 0 w 666"/>
                    <a:gd name="T1" fmla="*/ 0 h 15"/>
                    <a:gd name="T2" fmla="*/ 0 w 666"/>
                    <a:gd name="T3" fmla="*/ 0 h 15"/>
                    <a:gd name="T4" fmla="*/ 0 w 666"/>
                    <a:gd name="T5" fmla="*/ 0 h 15"/>
                    <a:gd name="T6" fmla="*/ 0 w 666"/>
                    <a:gd name="T7" fmla="*/ 0 h 15"/>
                    <a:gd name="T8" fmla="*/ 0 w 666"/>
                    <a:gd name="T9" fmla="*/ 0 h 15"/>
                    <a:gd name="T10" fmla="*/ 0 w 666"/>
                    <a:gd name="T11" fmla="*/ 0 h 15"/>
                    <a:gd name="T12" fmla="*/ 0 w 666"/>
                    <a:gd name="T13" fmla="*/ 0 h 15"/>
                    <a:gd name="T14" fmla="*/ 0 w 666"/>
                    <a:gd name="T15" fmla="*/ 0 h 15"/>
                    <a:gd name="T16" fmla="*/ 0 w 666"/>
                    <a:gd name="T17" fmla="*/ 0 h 15"/>
                    <a:gd name="T18" fmla="*/ 0 w 666"/>
                    <a:gd name="T19" fmla="*/ 0 h 15"/>
                    <a:gd name="T20" fmla="*/ 0 w 666"/>
                    <a:gd name="T21" fmla="*/ 0 h 15"/>
                    <a:gd name="T22" fmla="*/ 0 w 666"/>
                    <a:gd name="T23" fmla="*/ 0 h 1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666"/>
                    <a:gd name="T37" fmla="*/ 0 h 15"/>
                    <a:gd name="T38" fmla="*/ 666 w 666"/>
                    <a:gd name="T39" fmla="*/ 15 h 1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666" h="15">
                      <a:moveTo>
                        <a:pt x="666" y="8"/>
                      </a:moveTo>
                      <a:lnTo>
                        <a:pt x="658" y="0"/>
                      </a:lnTo>
                      <a:lnTo>
                        <a:pt x="0" y="0"/>
                      </a:lnTo>
                      <a:lnTo>
                        <a:pt x="0" y="15"/>
                      </a:lnTo>
                      <a:lnTo>
                        <a:pt x="658" y="15"/>
                      </a:lnTo>
                      <a:lnTo>
                        <a:pt x="650" y="8"/>
                      </a:lnTo>
                      <a:lnTo>
                        <a:pt x="658" y="15"/>
                      </a:lnTo>
                      <a:lnTo>
                        <a:pt x="663" y="13"/>
                      </a:lnTo>
                      <a:lnTo>
                        <a:pt x="666" y="8"/>
                      </a:lnTo>
                      <a:lnTo>
                        <a:pt x="663" y="2"/>
                      </a:lnTo>
                      <a:lnTo>
                        <a:pt x="658" y="0"/>
                      </a:lnTo>
                      <a:lnTo>
                        <a:pt x="666" y="8"/>
                      </a:lnTo>
                      <a:close/>
                    </a:path>
                  </a:pathLst>
                </a:custGeom>
                <a:solidFill>
                  <a:srgbClr val="FF7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7" name="Freeform 2416">
                  <a:extLst>
                    <a:ext uri="{FF2B5EF4-FFF2-40B4-BE49-F238E27FC236}">
                      <a16:creationId xmlns:a16="http://schemas.microsoft.com/office/drawing/2014/main" id="{CE01F2D4-27FA-4DFE-AA24-4A186396D3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61" y="2803"/>
                  <a:ext cx="295" cy="294"/>
                </a:xfrm>
                <a:custGeom>
                  <a:avLst/>
                  <a:gdLst>
                    <a:gd name="T0" fmla="*/ 0 w 885"/>
                    <a:gd name="T1" fmla="*/ 0 h 884"/>
                    <a:gd name="T2" fmla="*/ 0 w 885"/>
                    <a:gd name="T3" fmla="*/ 0 h 884"/>
                    <a:gd name="T4" fmla="*/ 0 w 885"/>
                    <a:gd name="T5" fmla="*/ 0 h 884"/>
                    <a:gd name="T6" fmla="*/ 0 w 885"/>
                    <a:gd name="T7" fmla="*/ 0 h 884"/>
                    <a:gd name="T8" fmla="*/ 0 w 885"/>
                    <a:gd name="T9" fmla="*/ 0 h 884"/>
                    <a:gd name="T10" fmla="*/ 0 w 885"/>
                    <a:gd name="T11" fmla="*/ 0 h 884"/>
                    <a:gd name="T12" fmla="*/ 0 w 885"/>
                    <a:gd name="T13" fmla="*/ 0 h 884"/>
                    <a:gd name="T14" fmla="*/ 0 w 885"/>
                    <a:gd name="T15" fmla="*/ 0 h 884"/>
                    <a:gd name="T16" fmla="*/ 0 w 885"/>
                    <a:gd name="T17" fmla="*/ 0 h 884"/>
                    <a:gd name="T18" fmla="*/ 0 w 885"/>
                    <a:gd name="T19" fmla="*/ 0 h 884"/>
                    <a:gd name="T20" fmla="*/ 0 w 885"/>
                    <a:gd name="T21" fmla="*/ 0 h 884"/>
                    <a:gd name="T22" fmla="*/ 0 w 885"/>
                    <a:gd name="T23" fmla="*/ 0 h 884"/>
                    <a:gd name="T24" fmla="*/ 0 w 885"/>
                    <a:gd name="T25" fmla="*/ 0 h 884"/>
                    <a:gd name="T26" fmla="*/ 0 w 885"/>
                    <a:gd name="T27" fmla="*/ 0 h 884"/>
                    <a:gd name="T28" fmla="*/ 0 w 885"/>
                    <a:gd name="T29" fmla="*/ 0 h 884"/>
                    <a:gd name="T30" fmla="*/ 0 w 885"/>
                    <a:gd name="T31" fmla="*/ 0 h 884"/>
                    <a:gd name="T32" fmla="*/ 0 w 885"/>
                    <a:gd name="T33" fmla="*/ 0 h 884"/>
                    <a:gd name="T34" fmla="*/ 0 w 885"/>
                    <a:gd name="T35" fmla="*/ 0 h 884"/>
                    <a:gd name="T36" fmla="*/ 0 w 885"/>
                    <a:gd name="T37" fmla="*/ 0 h 884"/>
                    <a:gd name="T38" fmla="*/ 0 w 885"/>
                    <a:gd name="T39" fmla="*/ 0 h 884"/>
                    <a:gd name="T40" fmla="*/ 0 w 885"/>
                    <a:gd name="T41" fmla="*/ 0 h 884"/>
                    <a:gd name="T42" fmla="*/ 0 w 885"/>
                    <a:gd name="T43" fmla="*/ 0 h 884"/>
                    <a:gd name="T44" fmla="*/ 0 w 885"/>
                    <a:gd name="T45" fmla="*/ 0 h 884"/>
                    <a:gd name="T46" fmla="*/ 0 w 885"/>
                    <a:gd name="T47" fmla="*/ 0 h 884"/>
                    <a:gd name="T48" fmla="*/ 0 w 885"/>
                    <a:gd name="T49" fmla="*/ 0 h 884"/>
                    <a:gd name="T50" fmla="*/ 0 w 885"/>
                    <a:gd name="T51" fmla="*/ 0 h 884"/>
                    <a:gd name="T52" fmla="*/ 0 w 885"/>
                    <a:gd name="T53" fmla="*/ 0 h 884"/>
                    <a:gd name="T54" fmla="*/ 0 w 885"/>
                    <a:gd name="T55" fmla="*/ 0 h 884"/>
                    <a:gd name="T56" fmla="*/ 0 w 885"/>
                    <a:gd name="T57" fmla="*/ 0 h 884"/>
                    <a:gd name="T58" fmla="*/ 0 w 885"/>
                    <a:gd name="T59" fmla="*/ 0 h 884"/>
                    <a:gd name="T60" fmla="*/ 0 w 885"/>
                    <a:gd name="T61" fmla="*/ 0 h 884"/>
                    <a:gd name="T62" fmla="*/ 0 w 885"/>
                    <a:gd name="T63" fmla="*/ 0 h 884"/>
                    <a:gd name="T64" fmla="*/ 0 w 885"/>
                    <a:gd name="T65" fmla="*/ 0 h 884"/>
                    <a:gd name="T66" fmla="*/ 0 w 885"/>
                    <a:gd name="T67" fmla="*/ 0 h 884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885"/>
                    <a:gd name="T103" fmla="*/ 0 h 884"/>
                    <a:gd name="T104" fmla="*/ 885 w 885"/>
                    <a:gd name="T105" fmla="*/ 884 h 884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885" h="884">
                      <a:moveTo>
                        <a:pt x="0" y="884"/>
                      </a:moveTo>
                      <a:lnTo>
                        <a:pt x="0" y="884"/>
                      </a:lnTo>
                      <a:lnTo>
                        <a:pt x="45" y="882"/>
                      </a:lnTo>
                      <a:lnTo>
                        <a:pt x="88" y="878"/>
                      </a:lnTo>
                      <a:lnTo>
                        <a:pt x="133" y="873"/>
                      </a:lnTo>
                      <a:lnTo>
                        <a:pt x="177" y="865"/>
                      </a:lnTo>
                      <a:lnTo>
                        <a:pt x="219" y="855"/>
                      </a:lnTo>
                      <a:lnTo>
                        <a:pt x="262" y="843"/>
                      </a:lnTo>
                      <a:lnTo>
                        <a:pt x="302" y="829"/>
                      </a:lnTo>
                      <a:lnTo>
                        <a:pt x="343" y="814"/>
                      </a:lnTo>
                      <a:lnTo>
                        <a:pt x="382" y="796"/>
                      </a:lnTo>
                      <a:lnTo>
                        <a:pt x="421" y="776"/>
                      </a:lnTo>
                      <a:lnTo>
                        <a:pt x="457" y="754"/>
                      </a:lnTo>
                      <a:lnTo>
                        <a:pt x="492" y="731"/>
                      </a:lnTo>
                      <a:lnTo>
                        <a:pt x="528" y="707"/>
                      </a:lnTo>
                      <a:lnTo>
                        <a:pt x="561" y="681"/>
                      </a:lnTo>
                      <a:lnTo>
                        <a:pt x="593" y="654"/>
                      </a:lnTo>
                      <a:lnTo>
                        <a:pt x="624" y="623"/>
                      </a:lnTo>
                      <a:lnTo>
                        <a:pt x="654" y="593"/>
                      </a:lnTo>
                      <a:lnTo>
                        <a:pt x="682" y="562"/>
                      </a:lnTo>
                      <a:lnTo>
                        <a:pt x="708" y="528"/>
                      </a:lnTo>
                      <a:lnTo>
                        <a:pt x="732" y="493"/>
                      </a:lnTo>
                      <a:lnTo>
                        <a:pt x="755" y="456"/>
                      </a:lnTo>
                      <a:lnTo>
                        <a:pt x="777" y="420"/>
                      </a:lnTo>
                      <a:lnTo>
                        <a:pt x="797" y="382"/>
                      </a:lnTo>
                      <a:lnTo>
                        <a:pt x="814" y="343"/>
                      </a:lnTo>
                      <a:lnTo>
                        <a:pt x="830" y="303"/>
                      </a:lnTo>
                      <a:lnTo>
                        <a:pt x="844" y="263"/>
                      </a:lnTo>
                      <a:lnTo>
                        <a:pt x="856" y="220"/>
                      </a:lnTo>
                      <a:lnTo>
                        <a:pt x="866" y="177"/>
                      </a:lnTo>
                      <a:lnTo>
                        <a:pt x="874" y="134"/>
                      </a:lnTo>
                      <a:lnTo>
                        <a:pt x="879" y="89"/>
                      </a:lnTo>
                      <a:lnTo>
                        <a:pt x="882" y="44"/>
                      </a:lnTo>
                      <a:lnTo>
                        <a:pt x="885" y="0"/>
                      </a:lnTo>
                      <a:lnTo>
                        <a:pt x="869" y="0"/>
                      </a:lnTo>
                      <a:lnTo>
                        <a:pt x="869" y="44"/>
                      </a:lnTo>
                      <a:lnTo>
                        <a:pt x="866" y="89"/>
                      </a:lnTo>
                      <a:lnTo>
                        <a:pt x="860" y="132"/>
                      </a:lnTo>
                      <a:lnTo>
                        <a:pt x="853" y="175"/>
                      </a:lnTo>
                      <a:lnTo>
                        <a:pt x="843" y="218"/>
                      </a:lnTo>
                      <a:lnTo>
                        <a:pt x="831" y="258"/>
                      </a:lnTo>
                      <a:lnTo>
                        <a:pt x="817" y="299"/>
                      </a:lnTo>
                      <a:lnTo>
                        <a:pt x="801" y="338"/>
                      </a:lnTo>
                      <a:lnTo>
                        <a:pt x="784" y="375"/>
                      </a:lnTo>
                      <a:lnTo>
                        <a:pt x="764" y="414"/>
                      </a:lnTo>
                      <a:lnTo>
                        <a:pt x="744" y="450"/>
                      </a:lnTo>
                      <a:lnTo>
                        <a:pt x="721" y="486"/>
                      </a:lnTo>
                      <a:lnTo>
                        <a:pt x="697" y="519"/>
                      </a:lnTo>
                      <a:lnTo>
                        <a:pt x="671" y="553"/>
                      </a:lnTo>
                      <a:lnTo>
                        <a:pt x="643" y="585"/>
                      </a:lnTo>
                      <a:lnTo>
                        <a:pt x="615" y="614"/>
                      </a:lnTo>
                      <a:lnTo>
                        <a:pt x="584" y="643"/>
                      </a:lnTo>
                      <a:lnTo>
                        <a:pt x="552" y="670"/>
                      </a:lnTo>
                      <a:lnTo>
                        <a:pt x="519" y="696"/>
                      </a:lnTo>
                      <a:lnTo>
                        <a:pt x="485" y="721"/>
                      </a:lnTo>
                      <a:lnTo>
                        <a:pt x="450" y="744"/>
                      </a:lnTo>
                      <a:lnTo>
                        <a:pt x="414" y="763"/>
                      </a:lnTo>
                      <a:lnTo>
                        <a:pt x="376" y="783"/>
                      </a:lnTo>
                      <a:lnTo>
                        <a:pt x="338" y="800"/>
                      </a:lnTo>
                      <a:lnTo>
                        <a:pt x="298" y="816"/>
                      </a:lnTo>
                      <a:lnTo>
                        <a:pt x="257" y="830"/>
                      </a:lnTo>
                      <a:lnTo>
                        <a:pt x="217" y="842"/>
                      </a:lnTo>
                      <a:lnTo>
                        <a:pt x="175" y="852"/>
                      </a:lnTo>
                      <a:lnTo>
                        <a:pt x="131" y="860"/>
                      </a:lnTo>
                      <a:lnTo>
                        <a:pt x="88" y="865"/>
                      </a:lnTo>
                      <a:lnTo>
                        <a:pt x="45" y="868"/>
                      </a:lnTo>
                      <a:lnTo>
                        <a:pt x="0" y="868"/>
                      </a:lnTo>
                      <a:lnTo>
                        <a:pt x="0" y="884"/>
                      </a:lnTo>
                      <a:close/>
                    </a:path>
                  </a:pathLst>
                </a:custGeom>
                <a:solidFill>
                  <a:srgbClr val="FF7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8" name="Freeform 2417">
                  <a:extLst>
                    <a:ext uri="{FF2B5EF4-FFF2-40B4-BE49-F238E27FC236}">
                      <a16:creationId xmlns:a16="http://schemas.microsoft.com/office/drawing/2014/main" id="{A0C61909-FD4C-4E2E-9CA8-B8AF7286C0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6" y="2800"/>
                  <a:ext cx="295" cy="297"/>
                </a:xfrm>
                <a:custGeom>
                  <a:avLst/>
                  <a:gdLst>
                    <a:gd name="T0" fmla="*/ 0 w 885"/>
                    <a:gd name="T1" fmla="*/ 0 h 892"/>
                    <a:gd name="T2" fmla="*/ 0 w 885"/>
                    <a:gd name="T3" fmla="*/ 0 h 892"/>
                    <a:gd name="T4" fmla="*/ 0 w 885"/>
                    <a:gd name="T5" fmla="*/ 0 h 892"/>
                    <a:gd name="T6" fmla="*/ 0 w 885"/>
                    <a:gd name="T7" fmla="*/ 0 h 892"/>
                    <a:gd name="T8" fmla="*/ 0 w 885"/>
                    <a:gd name="T9" fmla="*/ 0 h 892"/>
                    <a:gd name="T10" fmla="*/ 0 w 885"/>
                    <a:gd name="T11" fmla="*/ 0 h 892"/>
                    <a:gd name="T12" fmla="*/ 0 w 885"/>
                    <a:gd name="T13" fmla="*/ 0 h 892"/>
                    <a:gd name="T14" fmla="*/ 0 w 885"/>
                    <a:gd name="T15" fmla="*/ 0 h 892"/>
                    <a:gd name="T16" fmla="*/ 0 w 885"/>
                    <a:gd name="T17" fmla="*/ 0 h 892"/>
                    <a:gd name="T18" fmla="*/ 0 w 885"/>
                    <a:gd name="T19" fmla="*/ 0 h 892"/>
                    <a:gd name="T20" fmla="*/ 0 w 885"/>
                    <a:gd name="T21" fmla="*/ 0 h 892"/>
                    <a:gd name="T22" fmla="*/ 0 w 885"/>
                    <a:gd name="T23" fmla="*/ 0 h 892"/>
                    <a:gd name="T24" fmla="*/ 0 w 885"/>
                    <a:gd name="T25" fmla="*/ 0 h 892"/>
                    <a:gd name="T26" fmla="*/ 0 w 885"/>
                    <a:gd name="T27" fmla="*/ 0 h 892"/>
                    <a:gd name="T28" fmla="*/ 0 w 885"/>
                    <a:gd name="T29" fmla="*/ 0 h 892"/>
                    <a:gd name="T30" fmla="*/ 0 w 885"/>
                    <a:gd name="T31" fmla="*/ 0 h 892"/>
                    <a:gd name="T32" fmla="*/ 0 w 885"/>
                    <a:gd name="T33" fmla="*/ 0 h 892"/>
                    <a:gd name="T34" fmla="*/ 0 w 885"/>
                    <a:gd name="T35" fmla="*/ 0 h 892"/>
                    <a:gd name="T36" fmla="*/ 0 w 885"/>
                    <a:gd name="T37" fmla="*/ 0 h 892"/>
                    <a:gd name="T38" fmla="*/ 0 w 885"/>
                    <a:gd name="T39" fmla="*/ 0 h 892"/>
                    <a:gd name="T40" fmla="*/ 0 w 885"/>
                    <a:gd name="T41" fmla="*/ 0 h 892"/>
                    <a:gd name="T42" fmla="*/ 0 w 885"/>
                    <a:gd name="T43" fmla="*/ 0 h 892"/>
                    <a:gd name="T44" fmla="*/ 0 w 885"/>
                    <a:gd name="T45" fmla="*/ 0 h 892"/>
                    <a:gd name="T46" fmla="*/ 0 w 885"/>
                    <a:gd name="T47" fmla="*/ 0 h 892"/>
                    <a:gd name="T48" fmla="*/ 0 w 885"/>
                    <a:gd name="T49" fmla="*/ 0 h 892"/>
                    <a:gd name="T50" fmla="*/ 0 w 885"/>
                    <a:gd name="T51" fmla="*/ 0 h 892"/>
                    <a:gd name="T52" fmla="*/ 0 w 885"/>
                    <a:gd name="T53" fmla="*/ 0 h 892"/>
                    <a:gd name="T54" fmla="*/ 0 w 885"/>
                    <a:gd name="T55" fmla="*/ 0 h 892"/>
                    <a:gd name="T56" fmla="*/ 0 w 885"/>
                    <a:gd name="T57" fmla="*/ 0 h 892"/>
                    <a:gd name="T58" fmla="*/ 0 w 885"/>
                    <a:gd name="T59" fmla="*/ 0 h 892"/>
                    <a:gd name="T60" fmla="*/ 0 w 885"/>
                    <a:gd name="T61" fmla="*/ 0 h 892"/>
                    <a:gd name="T62" fmla="*/ 0 w 885"/>
                    <a:gd name="T63" fmla="*/ 0 h 892"/>
                    <a:gd name="T64" fmla="*/ 0 w 885"/>
                    <a:gd name="T65" fmla="*/ 0 h 892"/>
                    <a:gd name="T66" fmla="*/ 0 w 885"/>
                    <a:gd name="T67" fmla="*/ 0 h 892"/>
                    <a:gd name="T68" fmla="*/ 0 w 885"/>
                    <a:gd name="T69" fmla="*/ 0 h 892"/>
                    <a:gd name="T70" fmla="*/ 0 w 885"/>
                    <a:gd name="T71" fmla="*/ 0 h 892"/>
                    <a:gd name="T72" fmla="*/ 0 w 885"/>
                    <a:gd name="T73" fmla="*/ 0 h 892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885"/>
                    <a:gd name="T112" fmla="*/ 0 h 892"/>
                    <a:gd name="T113" fmla="*/ 885 w 885"/>
                    <a:gd name="T114" fmla="*/ 892 h 892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885" h="892">
                      <a:moveTo>
                        <a:pt x="7" y="0"/>
                      </a:moveTo>
                      <a:lnTo>
                        <a:pt x="0" y="8"/>
                      </a:lnTo>
                      <a:lnTo>
                        <a:pt x="2" y="52"/>
                      </a:lnTo>
                      <a:lnTo>
                        <a:pt x="5" y="97"/>
                      </a:lnTo>
                      <a:lnTo>
                        <a:pt x="11" y="142"/>
                      </a:lnTo>
                      <a:lnTo>
                        <a:pt x="18" y="185"/>
                      </a:lnTo>
                      <a:lnTo>
                        <a:pt x="28" y="228"/>
                      </a:lnTo>
                      <a:lnTo>
                        <a:pt x="40" y="271"/>
                      </a:lnTo>
                      <a:lnTo>
                        <a:pt x="54" y="311"/>
                      </a:lnTo>
                      <a:lnTo>
                        <a:pt x="70" y="351"/>
                      </a:lnTo>
                      <a:lnTo>
                        <a:pt x="87" y="390"/>
                      </a:lnTo>
                      <a:lnTo>
                        <a:pt x="107" y="428"/>
                      </a:lnTo>
                      <a:lnTo>
                        <a:pt x="129" y="464"/>
                      </a:lnTo>
                      <a:lnTo>
                        <a:pt x="152" y="501"/>
                      </a:lnTo>
                      <a:lnTo>
                        <a:pt x="176" y="536"/>
                      </a:lnTo>
                      <a:lnTo>
                        <a:pt x="202" y="570"/>
                      </a:lnTo>
                      <a:lnTo>
                        <a:pt x="230" y="601"/>
                      </a:lnTo>
                      <a:lnTo>
                        <a:pt x="261" y="631"/>
                      </a:lnTo>
                      <a:lnTo>
                        <a:pt x="291" y="662"/>
                      </a:lnTo>
                      <a:lnTo>
                        <a:pt x="323" y="689"/>
                      </a:lnTo>
                      <a:lnTo>
                        <a:pt x="356" y="715"/>
                      </a:lnTo>
                      <a:lnTo>
                        <a:pt x="392" y="739"/>
                      </a:lnTo>
                      <a:lnTo>
                        <a:pt x="427" y="762"/>
                      </a:lnTo>
                      <a:lnTo>
                        <a:pt x="463" y="784"/>
                      </a:lnTo>
                      <a:lnTo>
                        <a:pt x="502" y="804"/>
                      </a:lnTo>
                      <a:lnTo>
                        <a:pt x="541" y="822"/>
                      </a:lnTo>
                      <a:lnTo>
                        <a:pt x="582" y="837"/>
                      </a:lnTo>
                      <a:lnTo>
                        <a:pt x="622" y="851"/>
                      </a:lnTo>
                      <a:lnTo>
                        <a:pt x="665" y="863"/>
                      </a:lnTo>
                      <a:lnTo>
                        <a:pt x="707" y="873"/>
                      </a:lnTo>
                      <a:lnTo>
                        <a:pt x="751" y="881"/>
                      </a:lnTo>
                      <a:lnTo>
                        <a:pt x="796" y="886"/>
                      </a:lnTo>
                      <a:lnTo>
                        <a:pt x="840" y="890"/>
                      </a:lnTo>
                      <a:lnTo>
                        <a:pt x="885" y="892"/>
                      </a:lnTo>
                      <a:lnTo>
                        <a:pt x="885" y="876"/>
                      </a:lnTo>
                      <a:lnTo>
                        <a:pt x="840" y="876"/>
                      </a:lnTo>
                      <a:lnTo>
                        <a:pt x="796" y="873"/>
                      </a:lnTo>
                      <a:lnTo>
                        <a:pt x="753" y="868"/>
                      </a:lnTo>
                      <a:lnTo>
                        <a:pt x="709" y="860"/>
                      </a:lnTo>
                      <a:lnTo>
                        <a:pt x="667" y="850"/>
                      </a:lnTo>
                      <a:lnTo>
                        <a:pt x="627" y="838"/>
                      </a:lnTo>
                      <a:lnTo>
                        <a:pt x="586" y="824"/>
                      </a:lnTo>
                      <a:lnTo>
                        <a:pt x="546" y="808"/>
                      </a:lnTo>
                      <a:lnTo>
                        <a:pt x="508" y="791"/>
                      </a:lnTo>
                      <a:lnTo>
                        <a:pt x="470" y="771"/>
                      </a:lnTo>
                      <a:lnTo>
                        <a:pt x="434" y="752"/>
                      </a:lnTo>
                      <a:lnTo>
                        <a:pt x="399" y="729"/>
                      </a:lnTo>
                      <a:lnTo>
                        <a:pt x="365" y="704"/>
                      </a:lnTo>
                      <a:lnTo>
                        <a:pt x="332" y="678"/>
                      </a:lnTo>
                      <a:lnTo>
                        <a:pt x="300" y="651"/>
                      </a:lnTo>
                      <a:lnTo>
                        <a:pt x="269" y="622"/>
                      </a:lnTo>
                      <a:lnTo>
                        <a:pt x="241" y="593"/>
                      </a:lnTo>
                      <a:lnTo>
                        <a:pt x="213" y="561"/>
                      </a:lnTo>
                      <a:lnTo>
                        <a:pt x="187" y="527"/>
                      </a:lnTo>
                      <a:lnTo>
                        <a:pt x="163" y="494"/>
                      </a:lnTo>
                      <a:lnTo>
                        <a:pt x="140" y="458"/>
                      </a:lnTo>
                      <a:lnTo>
                        <a:pt x="120" y="422"/>
                      </a:lnTo>
                      <a:lnTo>
                        <a:pt x="101" y="383"/>
                      </a:lnTo>
                      <a:lnTo>
                        <a:pt x="83" y="346"/>
                      </a:lnTo>
                      <a:lnTo>
                        <a:pt x="68" y="307"/>
                      </a:lnTo>
                      <a:lnTo>
                        <a:pt x="53" y="266"/>
                      </a:lnTo>
                      <a:lnTo>
                        <a:pt x="41" y="226"/>
                      </a:lnTo>
                      <a:lnTo>
                        <a:pt x="31" y="183"/>
                      </a:lnTo>
                      <a:lnTo>
                        <a:pt x="24" y="140"/>
                      </a:lnTo>
                      <a:lnTo>
                        <a:pt x="18" y="97"/>
                      </a:lnTo>
                      <a:lnTo>
                        <a:pt x="15" y="52"/>
                      </a:lnTo>
                      <a:lnTo>
                        <a:pt x="15" y="8"/>
                      </a:lnTo>
                      <a:lnTo>
                        <a:pt x="7" y="15"/>
                      </a:lnTo>
                      <a:lnTo>
                        <a:pt x="15" y="8"/>
                      </a:lnTo>
                      <a:lnTo>
                        <a:pt x="13" y="2"/>
                      </a:lnTo>
                      <a:lnTo>
                        <a:pt x="7" y="0"/>
                      </a:lnTo>
                      <a:lnTo>
                        <a:pt x="2" y="2"/>
                      </a:lnTo>
                      <a:lnTo>
                        <a:pt x="0" y="8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FF7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9" name="Freeform 2418">
                  <a:extLst>
                    <a:ext uri="{FF2B5EF4-FFF2-40B4-BE49-F238E27FC236}">
                      <a16:creationId xmlns:a16="http://schemas.microsoft.com/office/drawing/2014/main" id="{656B9786-34A2-4824-A033-F29EAC4F04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" y="2800"/>
                  <a:ext cx="222" cy="5"/>
                </a:xfrm>
                <a:custGeom>
                  <a:avLst/>
                  <a:gdLst>
                    <a:gd name="T0" fmla="*/ 0 w 666"/>
                    <a:gd name="T1" fmla="*/ 0 h 15"/>
                    <a:gd name="T2" fmla="*/ 0 w 666"/>
                    <a:gd name="T3" fmla="*/ 0 h 15"/>
                    <a:gd name="T4" fmla="*/ 0 w 666"/>
                    <a:gd name="T5" fmla="*/ 0 h 15"/>
                    <a:gd name="T6" fmla="*/ 0 w 666"/>
                    <a:gd name="T7" fmla="*/ 0 h 15"/>
                    <a:gd name="T8" fmla="*/ 0 w 666"/>
                    <a:gd name="T9" fmla="*/ 0 h 15"/>
                    <a:gd name="T10" fmla="*/ 0 w 666"/>
                    <a:gd name="T11" fmla="*/ 0 h 15"/>
                    <a:gd name="T12" fmla="*/ 0 w 666"/>
                    <a:gd name="T13" fmla="*/ 0 h 15"/>
                    <a:gd name="T14" fmla="*/ 0 w 666"/>
                    <a:gd name="T15" fmla="*/ 0 h 15"/>
                    <a:gd name="T16" fmla="*/ 0 w 666"/>
                    <a:gd name="T17" fmla="*/ 0 h 15"/>
                    <a:gd name="T18" fmla="*/ 0 w 666"/>
                    <a:gd name="T19" fmla="*/ 0 h 15"/>
                    <a:gd name="T20" fmla="*/ 0 w 666"/>
                    <a:gd name="T21" fmla="*/ 0 h 15"/>
                    <a:gd name="T22" fmla="*/ 0 w 666"/>
                    <a:gd name="T23" fmla="*/ 0 h 1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666"/>
                    <a:gd name="T37" fmla="*/ 0 h 15"/>
                    <a:gd name="T38" fmla="*/ 666 w 666"/>
                    <a:gd name="T39" fmla="*/ 15 h 1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666" h="15">
                      <a:moveTo>
                        <a:pt x="666" y="8"/>
                      </a:moveTo>
                      <a:lnTo>
                        <a:pt x="658" y="0"/>
                      </a:lnTo>
                      <a:lnTo>
                        <a:pt x="0" y="0"/>
                      </a:lnTo>
                      <a:lnTo>
                        <a:pt x="0" y="15"/>
                      </a:lnTo>
                      <a:lnTo>
                        <a:pt x="658" y="15"/>
                      </a:lnTo>
                      <a:lnTo>
                        <a:pt x="651" y="8"/>
                      </a:lnTo>
                      <a:lnTo>
                        <a:pt x="658" y="15"/>
                      </a:lnTo>
                      <a:lnTo>
                        <a:pt x="664" y="13"/>
                      </a:lnTo>
                      <a:lnTo>
                        <a:pt x="666" y="8"/>
                      </a:lnTo>
                      <a:lnTo>
                        <a:pt x="664" y="2"/>
                      </a:lnTo>
                      <a:lnTo>
                        <a:pt x="658" y="0"/>
                      </a:lnTo>
                      <a:lnTo>
                        <a:pt x="666" y="8"/>
                      </a:lnTo>
                      <a:close/>
                    </a:path>
                  </a:pathLst>
                </a:custGeom>
                <a:solidFill>
                  <a:srgbClr val="FF7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0" name="Freeform 2419">
                  <a:extLst>
                    <a:ext uri="{FF2B5EF4-FFF2-40B4-BE49-F238E27FC236}">
                      <a16:creationId xmlns:a16="http://schemas.microsoft.com/office/drawing/2014/main" id="{EBDB768C-2165-4C9D-BE15-C11E94C73D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86" y="2803"/>
                  <a:ext cx="75" cy="75"/>
                </a:xfrm>
                <a:custGeom>
                  <a:avLst/>
                  <a:gdLst>
                    <a:gd name="T0" fmla="*/ 0 w 227"/>
                    <a:gd name="T1" fmla="*/ 0 h 226"/>
                    <a:gd name="T2" fmla="*/ 0 w 227"/>
                    <a:gd name="T3" fmla="*/ 0 h 226"/>
                    <a:gd name="T4" fmla="*/ 0 w 227"/>
                    <a:gd name="T5" fmla="*/ 0 h 226"/>
                    <a:gd name="T6" fmla="*/ 0 w 227"/>
                    <a:gd name="T7" fmla="*/ 0 h 226"/>
                    <a:gd name="T8" fmla="*/ 0 w 227"/>
                    <a:gd name="T9" fmla="*/ 0 h 226"/>
                    <a:gd name="T10" fmla="*/ 0 w 227"/>
                    <a:gd name="T11" fmla="*/ 0 h 226"/>
                    <a:gd name="T12" fmla="*/ 0 w 227"/>
                    <a:gd name="T13" fmla="*/ 0 h 226"/>
                    <a:gd name="T14" fmla="*/ 0 w 227"/>
                    <a:gd name="T15" fmla="*/ 0 h 226"/>
                    <a:gd name="T16" fmla="*/ 0 w 227"/>
                    <a:gd name="T17" fmla="*/ 0 h 226"/>
                    <a:gd name="T18" fmla="*/ 0 w 227"/>
                    <a:gd name="T19" fmla="*/ 0 h 226"/>
                    <a:gd name="T20" fmla="*/ 0 w 227"/>
                    <a:gd name="T21" fmla="*/ 0 h 226"/>
                    <a:gd name="T22" fmla="*/ 0 w 227"/>
                    <a:gd name="T23" fmla="*/ 0 h 226"/>
                    <a:gd name="T24" fmla="*/ 0 w 227"/>
                    <a:gd name="T25" fmla="*/ 0 h 226"/>
                    <a:gd name="T26" fmla="*/ 0 w 227"/>
                    <a:gd name="T27" fmla="*/ 0 h 226"/>
                    <a:gd name="T28" fmla="*/ 0 w 227"/>
                    <a:gd name="T29" fmla="*/ 0 h 226"/>
                    <a:gd name="T30" fmla="*/ 0 w 227"/>
                    <a:gd name="T31" fmla="*/ 0 h 226"/>
                    <a:gd name="T32" fmla="*/ 0 w 227"/>
                    <a:gd name="T33" fmla="*/ 0 h 226"/>
                    <a:gd name="T34" fmla="*/ 0 w 227"/>
                    <a:gd name="T35" fmla="*/ 0 h 226"/>
                    <a:gd name="T36" fmla="*/ 0 w 227"/>
                    <a:gd name="T37" fmla="*/ 0 h 226"/>
                    <a:gd name="T38" fmla="*/ 0 w 227"/>
                    <a:gd name="T39" fmla="*/ 0 h 226"/>
                    <a:gd name="T40" fmla="*/ 0 w 227"/>
                    <a:gd name="T41" fmla="*/ 0 h 226"/>
                    <a:gd name="T42" fmla="*/ 0 w 227"/>
                    <a:gd name="T43" fmla="*/ 0 h 226"/>
                    <a:gd name="T44" fmla="*/ 0 w 227"/>
                    <a:gd name="T45" fmla="*/ 0 h 226"/>
                    <a:gd name="T46" fmla="*/ 0 w 227"/>
                    <a:gd name="T47" fmla="*/ 0 h 226"/>
                    <a:gd name="T48" fmla="*/ 0 w 227"/>
                    <a:gd name="T49" fmla="*/ 0 h 226"/>
                    <a:gd name="T50" fmla="*/ 0 w 227"/>
                    <a:gd name="T51" fmla="*/ 0 h 226"/>
                    <a:gd name="T52" fmla="*/ 0 w 227"/>
                    <a:gd name="T53" fmla="*/ 0 h 226"/>
                    <a:gd name="T54" fmla="*/ 0 w 227"/>
                    <a:gd name="T55" fmla="*/ 0 h 226"/>
                    <a:gd name="T56" fmla="*/ 0 w 227"/>
                    <a:gd name="T57" fmla="*/ 0 h 226"/>
                    <a:gd name="T58" fmla="*/ 0 w 227"/>
                    <a:gd name="T59" fmla="*/ 0 h 226"/>
                    <a:gd name="T60" fmla="*/ 0 w 227"/>
                    <a:gd name="T61" fmla="*/ 0 h 226"/>
                    <a:gd name="T62" fmla="*/ 0 w 227"/>
                    <a:gd name="T63" fmla="*/ 0 h 226"/>
                    <a:gd name="T64" fmla="*/ 0 w 227"/>
                    <a:gd name="T65" fmla="*/ 0 h 226"/>
                    <a:gd name="T66" fmla="*/ 0 w 227"/>
                    <a:gd name="T67" fmla="*/ 0 h 226"/>
                    <a:gd name="T68" fmla="*/ 0 w 227"/>
                    <a:gd name="T69" fmla="*/ 0 h 226"/>
                    <a:gd name="T70" fmla="*/ 0 w 227"/>
                    <a:gd name="T71" fmla="*/ 0 h 226"/>
                    <a:gd name="T72" fmla="*/ 0 w 227"/>
                    <a:gd name="T73" fmla="*/ 0 h 22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227"/>
                    <a:gd name="T112" fmla="*/ 0 h 226"/>
                    <a:gd name="T113" fmla="*/ 227 w 227"/>
                    <a:gd name="T114" fmla="*/ 226 h 22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227" h="226">
                      <a:moveTo>
                        <a:pt x="227" y="211"/>
                      </a:moveTo>
                      <a:lnTo>
                        <a:pt x="227" y="211"/>
                      </a:lnTo>
                      <a:lnTo>
                        <a:pt x="205" y="211"/>
                      </a:lnTo>
                      <a:lnTo>
                        <a:pt x="184" y="208"/>
                      </a:lnTo>
                      <a:lnTo>
                        <a:pt x="164" y="202"/>
                      </a:lnTo>
                      <a:lnTo>
                        <a:pt x="143" y="195"/>
                      </a:lnTo>
                      <a:lnTo>
                        <a:pt x="126" y="186"/>
                      </a:lnTo>
                      <a:lnTo>
                        <a:pt x="107" y="176"/>
                      </a:lnTo>
                      <a:lnTo>
                        <a:pt x="92" y="164"/>
                      </a:lnTo>
                      <a:lnTo>
                        <a:pt x="77" y="151"/>
                      </a:lnTo>
                      <a:lnTo>
                        <a:pt x="63" y="134"/>
                      </a:lnTo>
                      <a:lnTo>
                        <a:pt x="50" y="118"/>
                      </a:lnTo>
                      <a:lnTo>
                        <a:pt x="40" y="101"/>
                      </a:lnTo>
                      <a:lnTo>
                        <a:pt x="31" y="83"/>
                      </a:lnTo>
                      <a:lnTo>
                        <a:pt x="24" y="63"/>
                      </a:lnTo>
                      <a:lnTo>
                        <a:pt x="18" y="42"/>
                      </a:lnTo>
                      <a:lnTo>
                        <a:pt x="15" y="23"/>
                      </a:lnTo>
                      <a:lnTo>
                        <a:pt x="15" y="0"/>
                      </a:lnTo>
                      <a:lnTo>
                        <a:pt x="0" y="0"/>
                      </a:lnTo>
                      <a:lnTo>
                        <a:pt x="2" y="23"/>
                      </a:lnTo>
                      <a:lnTo>
                        <a:pt x="5" y="44"/>
                      </a:lnTo>
                      <a:lnTo>
                        <a:pt x="11" y="67"/>
                      </a:lnTo>
                      <a:lnTo>
                        <a:pt x="18" y="87"/>
                      </a:lnTo>
                      <a:lnTo>
                        <a:pt x="27" y="108"/>
                      </a:lnTo>
                      <a:lnTo>
                        <a:pt x="39" y="127"/>
                      </a:lnTo>
                      <a:lnTo>
                        <a:pt x="52" y="143"/>
                      </a:lnTo>
                      <a:lnTo>
                        <a:pt x="66" y="160"/>
                      </a:lnTo>
                      <a:lnTo>
                        <a:pt x="83" y="175"/>
                      </a:lnTo>
                      <a:lnTo>
                        <a:pt x="100" y="187"/>
                      </a:lnTo>
                      <a:lnTo>
                        <a:pt x="119" y="199"/>
                      </a:lnTo>
                      <a:lnTo>
                        <a:pt x="139" y="208"/>
                      </a:lnTo>
                      <a:lnTo>
                        <a:pt x="160" y="215"/>
                      </a:lnTo>
                      <a:lnTo>
                        <a:pt x="182" y="221"/>
                      </a:lnTo>
                      <a:lnTo>
                        <a:pt x="205" y="224"/>
                      </a:lnTo>
                      <a:lnTo>
                        <a:pt x="227" y="226"/>
                      </a:lnTo>
                      <a:lnTo>
                        <a:pt x="227" y="211"/>
                      </a:lnTo>
                      <a:close/>
                    </a:path>
                  </a:pathLst>
                </a:custGeom>
                <a:solidFill>
                  <a:srgbClr val="FF7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1" name="Freeform 2420">
                  <a:extLst>
                    <a:ext uri="{FF2B5EF4-FFF2-40B4-BE49-F238E27FC236}">
                      <a16:creationId xmlns:a16="http://schemas.microsoft.com/office/drawing/2014/main" id="{356AF06B-C035-4221-BE84-9CFEDCD65B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61" y="2800"/>
                  <a:ext cx="76" cy="78"/>
                </a:xfrm>
                <a:custGeom>
                  <a:avLst/>
                  <a:gdLst>
                    <a:gd name="T0" fmla="*/ 0 w 227"/>
                    <a:gd name="T1" fmla="*/ 0 h 234"/>
                    <a:gd name="T2" fmla="*/ 0 w 227"/>
                    <a:gd name="T3" fmla="*/ 0 h 234"/>
                    <a:gd name="T4" fmla="*/ 0 w 227"/>
                    <a:gd name="T5" fmla="*/ 0 h 234"/>
                    <a:gd name="T6" fmla="*/ 0 w 227"/>
                    <a:gd name="T7" fmla="*/ 0 h 234"/>
                    <a:gd name="T8" fmla="*/ 0 w 227"/>
                    <a:gd name="T9" fmla="*/ 0 h 234"/>
                    <a:gd name="T10" fmla="*/ 0 w 227"/>
                    <a:gd name="T11" fmla="*/ 0 h 234"/>
                    <a:gd name="T12" fmla="*/ 0 w 227"/>
                    <a:gd name="T13" fmla="*/ 0 h 234"/>
                    <a:gd name="T14" fmla="*/ 0 w 227"/>
                    <a:gd name="T15" fmla="*/ 0 h 234"/>
                    <a:gd name="T16" fmla="*/ 0 w 227"/>
                    <a:gd name="T17" fmla="*/ 0 h 234"/>
                    <a:gd name="T18" fmla="*/ 0 w 227"/>
                    <a:gd name="T19" fmla="*/ 0 h 234"/>
                    <a:gd name="T20" fmla="*/ 0 w 227"/>
                    <a:gd name="T21" fmla="*/ 0 h 234"/>
                    <a:gd name="T22" fmla="*/ 0 w 227"/>
                    <a:gd name="T23" fmla="*/ 0 h 234"/>
                    <a:gd name="T24" fmla="*/ 0 w 227"/>
                    <a:gd name="T25" fmla="*/ 0 h 234"/>
                    <a:gd name="T26" fmla="*/ 0 w 227"/>
                    <a:gd name="T27" fmla="*/ 0 h 234"/>
                    <a:gd name="T28" fmla="*/ 0 w 227"/>
                    <a:gd name="T29" fmla="*/ 0 h 234"/>
                    <a:gd name="T30" fmla="*/ 0 w 227"/>
                    <a:gd name="T31" fmla="*/ 0 h 234"/>
                    <a:gd name="T32" fmla="*/ 0 w 227"/>
                    <a:gd name="T33" fmla="*/ 0 h 234"/>
                    <a:gd name="T34" fmla="*/ 0 w 227"/>
                    <a:gd name="T35" fmla="*/ 0 h 234"/>
                    <a:gd name="T36" fmla="*/ 0 w 227"/>
                    <a:gd name="T37" fmla="*/ 0 h 234"/>
                    <a:gd name="T38" fmla="*/ 0 w 227"/>
                    <a:gd name="T39" fmla="*/ 0 h 234"/>
                    <a:gd name="T40" fmla="*/ 0 w 227"/>
                    <a:gd name="T41" fmla="*/ 0 h 234"/>
                    <a:gd name="T42" fmla="*/ 0 w 227"/>
                    <a:gd name="T43" fmla="*/ 0 h 234"/>
                    <a:gd name="T44" fmla="*/ 0 w 227"/>
                    <a:gd name="T45" fmla="*/ 0 h 234"/>
                    <a:gd name="T46" fmla="*/ 0 w 227"/>
                    <a:gd name="T47" fmla="*/ 0 h 234"/>
                    <a:gd name="T48" fmla="*/ 0 w 227"/>
                    <a:gd name="T49" fmla="*/ 0 h 234"/>
                    <a:gd name="T50" fmla="*/ 0 w 227"/>
                    <a:gd name="T51" fmla="*/ 0 h 234"/>
                    <a:gd name="T52" fmla="*/ 0 w 227"/>
                    <a:gd name="T53" fmla="*/ 0 h 234"/>
                    <a:gd name="T54" fmla="*/ 0 w 227"/>
                    <a:gd name="T55" fmla="*/ 0 h 234"/>
                    <a:gd name="T56" fmla="*/ 0 w 227"/>
                    <a:gd name="T57" fmla="*/ 0 h 234"/>
                    <a:gd name="T58" fmla="*/ 0 w 227"/>
                    <a:gd name="T59" fmla="*/ 0 h 234"/>
                    <a:gd name="T60" fmla="*/ 0 w 227"/>
                    <a:gd name="T61" fmla="*/ 0 h 234"/>
                    <a:gd name="T62" fmla="*/ 0 w 227"/>
                    <a:gd name="T63" fmla="*/ 0 h 234"/>
                    <a:gd name="T64" fmla="*/ 0 w 227"/>
                    <a:gd name="T65" fmla="*/ 0 h 234"/>
                    <a:gd name="T66" fmla="*/ 0 w 227"/>
                    <a:gd name="T67" fmla="*/ 0 h 234"/>
                    <a:gd name="T68" fmla="*/ 0 w 227"/>
                    <a:gd name="T69" fmla="*/ 0 h 234"/>
                    <a:gd name="T70" fmla="*/ 0 w 227"/>
                    <a:gd name="T71" fmla="*/ 0 h 234"/>
                    <a:gd name="T72" fmla="*/ 0 w 227"/>
                    <a:gd name="T73" fmla="*/ 0 h 234"/>
                    <a:gd name="T74" fmla="*/ 0 w 227"/>
                    <a:gd name="T75" fmla="*/ 0 h 234"/>
                    <a:gd name="T76" fmla="*/ 0 w 227"/>
                    <a:gd name="T77" fmla="*/ 0 h 234"/>
                    <a:gd name="T78" fmla="*/ 0 w 227"/>
                    <a:gd name="T79" fmla="*/ 0 h 234"/>
                    <a:gd name="T80" fmla="*/ 0 w 227"/>
                    <a:gd name="T81" fmla="*/ 0 h 234"/>
                    <a:gd name="T82" fmla="*/ 0 w 227"/>
                    <a:gd name="T83" fmla="*/ 0 h 234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227"/>
                    <a:gd name="T127" fmla="*/ 0 h 234"/>
                    <a:gd name="T128" fmla="*/ 227 w 227"/>
                    <a:gd name="T129" fmla="*/ 234 h 234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227" h="234">
                      <a:moveTo>
                        <a:pt x="219" y="0"/>
                      </a:moveTo>
                      <a:lnTo>
                        <a:pt x="211" y="8"/>
                      </a:lnTo>
                      <a:lnTo>
                        <a:pt x="211" y="31"/>
                      </a:lnTo>
                      <a:lnTo>
                        <a:pt x="208" y="50"/>
                      </a:lnTo>
                      <a:lnTo>
                        <a:pt x="202" y="71"/>
                      </a:lnTo>
                      <a:lnTo>
                        <a:pt x="195" y="91"/>
                      </a:lnTo>
                      <a:lnTo>
                        <a:pt x="186" y="109"/>
                      </a:lnTo>
                      <a:lnTo>
                        <a:pt x="176" y="126"/>
                      </a:lnTo>
                      <a:lnTo>
                        <a:pt x="163" y="142"/>
                      </a:lnTo>
                      <a:lnTo>
                        <a:pt x="149" y="159"/>
                      </a:lnTo>
                      <a:lnTo>
                        <a:pt x="134" y="172"/>
                      </a:lnTo>
                      <a:lnTo>
                        <a:pt x="119" y="184"/>
                      </a:lnTo>
                      <a:lnTo>
                        <a:pt x="100" y="194"/>
                      </a:lnTo>
                      <a:lnTo>
                        <a:pt x="83" y="203"/>
                      </a:lnTo>
                      <a:lnTo>
                        <a:pt x="62" y="210"/>
                      </a:lnTo>
                      <a:lnTo>
                        <a:pt x="42" y="216"/>
                      </a:lnTo>
                      <a:lnTo>
                        <a:pt x="22" y="219"/>
                      </a:lnTo>
                      <a:lnTo>
                        <a:pt x="0" y="219"/>
                      </a:lnTo>
                      <a:lnTo>
                        <a:pt x="0" y="234"/>
                      </a:lnTo>
                      <a:lnTo>
                        <a:pt x="22" y="232"/>
                      </a:lnTo>
                      <a:lnTo>
                        <a:pt x="45" y="229"/>
                      </a:lnTo>
                      <a:lnTo>
                        <a:pt x="66" y="223"/>
                      </a:lnTo>
                      <a:lnTo>
                        <a:pt x="87" y="216"/>
                      </a:lnTo>
                      <a:lnTo>
                        <a:pt x="107" y="207"/>
                      </a:lnTo>
                      <a:lnTo>
                        <a:pt x="126" y="195"/>
                      </a:lnTo>
                      <a:lnTo>
                        <a:pt x="143" y="183"/>
                      </a:lnTo>
                      <a:lnTo>
                        <a:pt x="160" y="168"/>
                      </a:lnTo>
                      <a:lnTo>
                        <a:pt x="174" y="151"/>
                      </a:lnTo>
                      <a:lnTo>
                        <a:pt x="187" y="135"/>
                      </a:lnTo>
                      <a:lnTo>
                        <a:pt x="199" y="116"/>
                      </a:lnTo>
                      <a:lnTo>
                        <a:pt x="208" y="95"/>
                      </a:lnTo>
                      <a:lnTo>
                        <a:pt x="216" y="75"/>
                      </a:lnTo>
                      <a:lnTo>
                        <a:pt x="221" y="52"/>
                      </a:lnTo>
                      <a:lnTo>
                        <a:pt x="224" y="31"/>
                      </a:lnTo>
                      <a:lnTo>
                        <a:pt x="227" y="8"/>
                      </a:lnTo>
                      <a:lnTo>
                        <a:pt x="219" y="15"/>
                      </a:lnTo>
                      <a:lnTo>
                        <a:pt x="227" y="8"/>
                      </a:lnTo>
                      <a:lnTo>
                        <a:pt x="224" y="2"/>
                      </a:lnTo>
                      <a:lnTo>
                        <a:pt x="219" y="0"/>
                      </a:lnTo>
                      <a:lnTo>
                        <a:pt x="213" y="2"/>
                      </a:lnTo>
                      <a:lnTo>
                        <a:pt x="211" y="8"/>
                      </a:lnTo>
                      <a:lnTo>
                        <a:pt x="219" y="0"/>
                      </a:lnTo>
                      <a:close/>
                    </a:path>
                  </a:pathLst>
                </a:custGeom>
                <a:solidFill>
                  <a:srgbClr val="FF7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2" name="Freeform 2421">
                  <a:extLst>
                    <a:ext uri="{FF2B5EF4-FFF2-40B4-BE49-F238E27FC236}">
                      <a16:creationId xmlns:a16="http://schemas.microsoft.com/office/drawing/2014/main" id="{F990A8A2-A9FD-49C6-8211-2D6955D274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61" y="2803"/>
                  <a:ext cx="76" cy="75"/>
                </a:xfrm>
                <a:custGeom>
                  <a:avLst/>
                  <a:gdLst>
                    <a:gd name="T0" fmla="*/ 0 w 227"/>
                    <a:gd name="T1" fmla="*/ 0 h 226"/>
                    <a:gd name="T2" fmla="*/ 0 w 227"/>
                    <a:gd name="T3" fmla="*/ 0 h 226"/>
                    <a:gd name="T4" fmla="*/ 0 w 227"/>
                    <a:gd name="T5" fmla="*/ 0 h 226"/>
                    <a:gd name="T6" fmla="*/ 0 w 227"/>
                    <a:gd name="T7" fmla="*/ 0 h 226"/>
                    <a:gd name="T8" fmla="*/ 0 w 227"/>
                    <a:gd name="T9" fmla="*/ 0 h 226"/>
                    <a:gd name="T10" fmla="*/ 0 w 227"/>
                    <a:gd name="T11" fmla="*/ 0 h 226"/>
                    <a:gd name="T12" fmla="*/ 0 w 227"/>
                    <a:gd name="T13" fmla="*/ 0 h 226"/>
                    <a:gd name="T14" fmla="*/ 0 w 227"/>
                    <a:gd name="T15" fmla="*/ 0 h 226"/>
                    <a:gd name="T16" fmla="*/ 0 w 227"/>
                    <a:gd name="T17" fmla="*/ 0 h 226"/>
                    <a:gd name="T18" fmla="*/ 0 w 227"/>
                    <a:gd name="T19" fmla="*/ 0 h 226"/>
                    <a:gd name="T20" fmla="*/ 0 w 227"/>
                    <a:gd name="T21" fmla="*/ 0 h 226"/>
                    <a:gd name="T22" fmla="*/ 0 w 227"/>
                    <a:gd name="T23" fmla="*/ 0 h 226"/>
                    <a:gd name="T24" fmla="*/ 0 w 227"/>
                    <a:gd name="T25" fmla="*/ 0 h 226"/>
                    <a:gd name="T26" fmla="*/ 0 w 227"/>
                    <a:gd name="T27" fmla="*/ 0 h 226"/>
                    <a:gd name="T28" fmla="*/ 0 w 227"/>
                    <a:gd name="T29" fmla="*/ 0 h 226"/>
                    <a:gd name="T30" fmla="*/ 0 w 227"/>
                    <a:gd name="T31" fmla="*/ 0 h 226"/>
                    <a:gd name="T32" fmla="*/ 0 w 227"/>
                    <a:gd name="T33" fmla="*/ 0 h 226"/>
                    <a:gd name="T34" fmla="*/ 0 w 227"/>
                    <a:gd name="T35" fmla="*/ 0 h 226"/>
                    <a:gd name="T36" fmla="*/ 0 w 227"/>
                    <a:gd name="T37" fmla="*/ 0 h 226"/>
                    <a:gd name="T38" fmla="*/ 0 w 227"/>
                    <a:gd name="T39" fmla="*/ 0 h 226"/>
                    <a:gd name="T40" fmla="*/ 0 w 227"/>
                    <a:gd name="T41" fmla="*/ 0 h 226"/>
                    <a:gd name="T42" fmla="*/ 0 w 227"/>
                    <a:gd name="T43" fmla="*/ 0 h 226"/>
                    <a:gd name="T44" fmla="*/ 0 w 227"/>
                    <a:gd name="T45" fmla="*/ 0 h 226"/>
                    <a:gd name="T46" fmla="*/ 0 w 227"/>
                    <a:gd name="T47" fmla="*/ 0 h 226"/>
                    <a:gd name="T48" fmla="*/ 0 w 227"/>
                    <a:gd name="T49" fmla="*/ 0 h 226"/>
                    <a:gd name="T50" fmla="*/ 0 w 227"/>
                    <a:gd name="T51" fmla="*/ 0 h 226"/>
                    <a:gd name="T52" fmla="*/ 0 w 227"/>
                    <a:gd name="T53" fmla="*/ 0 h 226"/>
                    <a:gd name="T54" fmla="*/ 0 w 227"/>
                    <a:gd name="T55" fmla="*/ 0 h 226"/>
                    <a:gd name="T56" fmla="*/ 0 w 227"/>
                    <a:gd name="T57" fmla="*/ 0 h 226"/>
                    <a:gd name="T58" fmla="*/ 0 w 227"/>
                    <a:gd name="T59" fmla="*/ 0 h 226"/>
                    <a:gd name="T60" fmla="*/ 0 w 227"/>
                    <a:gd name="T61" fmla="*/ 0 h 226"/>
                    <a:gd name="T62" fmla="*/ 0 w 227"/>
                    <a:gd name="T63" fmla="*/ 0 h 226"/>
                    <a:gd name="T64" fmla="*/ 0 w 227"/>
                    <a:gd name="T65" fmla="*/ 0 h 226"/>
                    <a:gd name="T66" fmla="*/ 0 w 227"/>
                    <a:gd name="T67" fmla="*/ 0 h 226"/>
                    <a:gd name="T68" fmla="*/ 0 w 227"/>
                    <a:gd name="T69" fmla="*/ 0 h 226"/>
                    <a:gd name="T70" fmla="*/ 0 w 227"/>
                    <a:gd name="T71" fmla="*/ 0 h 226"/>
                    <a:gd name="T72" fmla="*/ 0 w 227"/>
                    <a:gd name="T73" fmla="*/ 0 h 22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227"/>
                    <a:gd name="T112" fmla="*/ 0 h 226"/>
                    <a:gd name="T113" fmla="*/ 227 w 227"/>
                    <a:gd name="T114" fmla="*/ 226 h 22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227" h="226">
                      <a:moveTo>
                        <a:pt x="0" y="226"/>
                      </a:moveTo>
                      <a:lnTo>
                        <a:pt x="0" y="226"/>
                      </a:lnTo>
                      <a:lnTo>
                        <a:pt x="22" y="224"/>
                      </a:lnTo>
                      <a:lnTo>
                        <a:pt x="45" y="221"/>
                      </a:lnTo>
                      <a:lnTo>
                        <a:pt x="66" y="215"/>
                      </a:lnTo>
                      <a:lnTo>
                        <a:pt x="87" y="208"/>
                      </a:lnTo>
                      <a:lnTo>
                        <a:pt x="107" y="199"/>
                      </a:lnTo>
                      <a:lnTo>
                        <a:pt x="126" y="187"/>
                      </a:lnTo>
                      <a:lnTo>
                        <a:pt x="143" y="175"/>
                      </a:lnTo>
                      <a:lnTo>
                        <a:pt x="160" y="160"/>
                      </a:lnTo>
                      <a:lnTo>
                        <a:pt x="174" y="143"/>
                      </a:lnTo>
                      <a:lnTo>
                        <a:pt x="187" y="127"/>
                      </a:lnTo>
                      <a:lnTo>
                        <a:pt x="199" y="108"/>
                      </a:lnTo>
                      <a:lnTo>
                        <a:pt x="208" y="87"/>
                      </a:lnTo>
                      <a:lnTo>
                        <a:pt x="216" y="67"/>
                      </a:lnTo>
                      <a:lnTo>
                        <a:pt x="221" y="44"/>
                      </a:lnTo>
                      <a:lnTo>
                        <a:pt x="224" y="23"/>
                      </a:lnTo>
                      <a:lnTo>
                        <a:pt x="227" y="0"/>
                      </a:lnTo>
                      <a:lnTo>
                        <a:pt x="211" y="0"/>
                      </a:lnTo>
                      <a:lnTo>
                        <a:pt x="211" y="23"/>
                      </a:lnTo>
                      <a:lnTo>
                        <a:pt x="208" y="42"/>
                      </a:lnTo>
                      <a:lnTo>
                        <a:pt x="202" y="63"/>
                      </a:lnTo>
                      <a:lnTo>
                        <a:pt x="195" y="83"/>
                      </a:lnTo>
                      <a:lnTo>
                        <a:pt x="186" y="101"/>
                      </a:lnTo>
                      <a:lnTo>
                        <a:pt x="176" y="118"/>
                      </a:lnTo>
                      <a:lnTo>
                        <a:pt x="163" y="134"/>
                      </a:lnTo>
                      <a:lnTo>
                        <a:pt x="149" y="151"/>
                      </a:lnTo>
                      <a:lnTo>
                        <a:pt x="134" y="164"/>
                      </a:lnTo>
                      <a:lnTo>
                        <a:pt x="119" y="176"/>
                      </a:lnTo>
                      <a:lnTo>
                        <a:pt x="100" y="186"/>
                      </a:lnTo>
                      <a:lnTo>
                        <a:pt x="83" y="195"/>
                      </a:lnTo>
                      <a:lnTo>
                        <a:pt x="62" y="202"/>
                      </a:lnTo>
                      <a:lnTo>
                        <a:pt x="42" y="208"/>
                      </a:lnTo>
                      <a:lnTo>
                        <a:pt x="22" y="211"/>
                      </a:lnTo>
                      <a:lnTo>
                        <a:pt x="0" y="211"/>
                      </a:lnTo>
                      <a:lnTo>
                        <a:pt x="0" y="22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3" name="Freeform 2422">
                  <a:extLst>
                    <a:ext uri="{FF2B5EF4-FFF2-40B4-BE49-F238E27FC236}">
                      <a16:creationId xmlns:a16="http://schemas.microsoft.com/office/drawing/2014/main" id="{4843CFD7-3CEA-4D18-9242-FCA29C76F7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86" y="2800"/>
                  <a:ext cx="75" cy="78"/>
                </a:xfrm>
                <a:custGeom>
                  <a:avLst/>
                  <a:gdLst>
                    <a:gd name="T0" fmla="*/ 0 w 227"/>
                    <a:gd name="T1" fmla="*/ 0 h 234"/>
                    <a:gd name="T2" fmla="*/ 0 w 227"/>
                    <a:gd name="T3" fmla="*/ 0 h 234"/>
                    <a:gd name="T4" fmla="*/ 0 w 227"/>
                    <a:gd name="T5" fmla="*/ 0 h 234"/>
                    <a:gd name="T6" fmla="*/ 0 w 227"/>
                    <a:gd name="T7" fmla="*/ 0 h 234"/>
                    <a:gd name="T8" fmla="*/ 0 w 227"/>
                    <a:gd name="T9" fmla="*/ 0 h 234"/>
                    <a:gd name="T10" fmla="*/ 0 w 227"/>
                    <a:gd name="T11" fmla="*/ 0 h 234"/>
                    <a:gd name="T12" fmla="*/ 0 w 227"/>
                    <a:gd name="T13" fmla="*/ 0 h 234"/>
                    <a:gd name="T14" fmla="*/ 0 w 227"/>
                    <a:gd name="T15" fmla="*/ 0 h 234"/>
                    <a:gd name="T16" fmla="*/ 0 w 227"/>
                    <a:gd name="T17" fmla="*/ 0 h 234"/>
                    <a:gd name="T18" fmla="*/ 0 w 227"/>
                    <a:gd name="T19" fmla="*/ 0 h 234"/>
                    <a:gd name="T20" fmla="*/ 0 w 227"/>
                    <a:gd name="T21" fmla="*/ 0 h 234"/>
                    <a:gd name="T22" fmla="*/ 0 w 227"/>
                    <a:gd name="T23" fmla="*/ 0 h 234"/>
                    <a:gd name="T24" fmla="*/ 0 w 227"/>
                    <a:gd name="T25" fmla="*/ 0 h 234"/>
                    <a:gd name="T26" fmla="*/ 0 w 227"/>
                    <a:gd name="T27" fmla="*/ 0 h 234"/>
                    <a:gd name="T28" fmla="*/ 0 w 227"/>
                    <a:gd name="T29" fmla="*/ 0 h 234"/>
                    <a:gd name="T30" fmla="*/ 0 w 227"/>
                    <a:gd name="T31" fmla="*/ 0 h 234"/>
                    <a:gd name="T32" fmla="*/ 0 w 227"/>
                    <a:gd name="T33" fmla="*/ 0 h 234"/>
                    <a:gd name="T34" fmla="*/ 0 w 227"/>
                    <a:gd name="T35" fmla="*/ 0 h 234"/>
                    <a:gd name="T36" fmla="*/ 0 w 227"/>
                    <a:gd name="T37" fmla="*/ 0 h 234"/>
                    <a:gd name="T38" fmla="*/ 0 w 227"/>
                    <a:gd name="T39" fmla="*/ 0 h 234"/>
                    <a:gd name="T40" fmla="*/ 0 w 227"/>
                    <a:gd name="T41" fmla="*/ 0 h 234"/>
                    <a:gd name="T42" fmla="*/ 0 w 227"/>
                    <a:gd name="T43" fmla="*/ 0 h 234"/>
                    <a:gd name="T44" fmla="*/ 0 w 227"/>
                    <a:gd name="T45" fmla="*/ 0 h 234"/>
                    <a:gd name="T46" fmla="*/ 0 w 227"/>
                    <a:gd name="T47" fmla="*/ 0 h 234"/>
                    <a:gd name="T48" fmla="*/ 0 w 227"/>
                    <a:gd name="T49" fmla="*/ 0 h 234"/>
                    <a:gd name="T50" fmla="*/ 0 w 227"/>
                    <a:gd name="T51" fmla="*/ 0 h 234"/>
                    <a:gd name="T52" fmla="*/ 0 w 227"/>
                    <a:gd name="T53" fmla="*/ 0 h 234"/>
                    <a:gd name="T54" fmla="*/ 0 w 227"/>
                    <a:gd name="T55" fmla="*/ 0 h 234"/>
                    <a:gd name="T56" fmla="*/ 0 w 227"/>
                    <a:gd name="T57" fmla="*/ 0 h 234"/>
                    <a:gd name="T58" fmla="*/ 0 w 227"/>
                    <a:gd name="T59" fmla="*/ 0 h 234"/>
                    <a:gd name="T60" fmla="*/ 0 w 227"/>
                    <a:gd name="T61" fmla="*/ 0 h 234"/>
                    <a:gd name="T62" fmla="*/ 0 w 227"/>
                    <a:gd name="T63" fmla="*/ 0 h 234"/>
                    <a:gd name="T64" fmla="*/ 0 w 227"/>
                    <a:gd name="T65" fmla="*/ 0 h 234"/>
                    <a:gd name="T66" fmla="*/ 0 w 227"/>
                    <a:gd name="T67" fmla="*/ 0 h 234"/>
                    <a:gd name="T68" fmla="*/ 0 w 227"/>
                    <a:gd name="T69" fmla="*/ 0 h 234"/>
                    <a:gd name="T70" fmla="*/ 0 w 227"/>
                    <a:gd name="T71" fmla="*/ 0 h 234"/>
                    <a:gd name="T72" fmla="*/ 0 w 227"/>
                    <a:gd name="T73" fmla="*/ 0 h 234"/>
                    <a:gd name="T74" fmla="*/ 0 w 227"/>
                    <a:gd name="T75" fmla="*/ 0 h 234"/>
                    <a:gd name="T76" fmla="*/ 0 w 227"/>
                    <a:gd name="T77" fmla="*/ 0 h 234"/>
                    <a:gd name="T78" fmla="*/ 0 w 227"/>
                    <a:gd name="T79" fmla="*/ 0 h 234"/>
                    <a:gd name="T80" fmla="*/ 0 w 227"/>
                    <a:gd name="T81" fmla="*/ 0 h 234"/>
                    <a:gd name="T82" fmla="*/ 0 w 227"/>
                    <a:gd name="T83" fmla="*/ 0 h 234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227"/>
                    <a:gd name="T127" fmla="*/ 0 h 234"/>
                    <a:gd name="T128" fmla="*/ 227 w 227"/>
                    <a:gd name="T129" fmla="*/ 234 h 234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227" h="234">
                      <a:moveTo>
                        <a:pt x="7" y="15"/>
                      </a:moveTo>
                      <a:lnTo>
                        <a:pt x="0" y="8"/>
                      </a:lnTo>
                      <a:lnTo>
                        <a:pt x="2" y="31"/>
                      </a:lnTo>
                      <a:lnTo>
                        <a:pt x="5" y="52"/>
                      </a:lnTo>
                      <a:lnTo>
                        <a:pt x="11" y="75"/>
                      </a:lnTo>
                      <a:lnTo>
                        <a:pt x="18" y="95"/>
                      </a:lnTo>
                      <a:lnTo>
                        <a:pt x="27" y="116"/>
                      </a:lnTo>
                      <a:lnTo>
                        <a:pt x="39" y="135"/>
                      </a:lnTo>
                      <a:lnTo>
                        <a:pt x="52" y="151"/>
                      </a:lnTo>
                      <a:lnTo>
                        <a:pt x="66" y="168"/>
                      </a:lnTo>
                      <a:lnTo>
                        <a:pt x="83" y="183"/>
                      </a:lnTo>
                      <a:lnTo>
                        <a:pt x="100" y="195"/>
                      </a:lnTo>
                      <a:lnTo>
                        <a:pt x="119" y="207"/>
                      </a:lnTo>
                      <a:lnTo>
                        <a:pt x="139" y="216"/>
                      </a:lnTo>
                      <a:lnTo>
                        <a:pt x="160" y="223"/>
                      </a:lnTo>
                      <a:lnTo>
                        <a:pt x="182" y="229"/>
                      </a:lnTo>
                      <a:lnTo>
                        <a:pt x="205" y="232"/>
                      </a:lnTo>
                      <a:lnTo>
                        <a:pt x="227" y="234"/>
                      </a:lnTo>
                      <a:lnTo>
                        <a:pt x="227" y="219"/>
                      </a:lnTo>
                      <a:lnTo>
                        <a:pt x="205" y="219"/>
                      </a:lnTo>
                      <a:lnTo>
                        <a:pt x="184" y="216"/>
                      </a:lnTo>
                      <a:lnTo>
                        <a:pt x="164" y="210"/>
                      </a:lnTo>
                      <a:lnTo>
                        <a:pt x="143" y="203"/>
                      </a:lnTo>
                      <a:lnTo>
                        <a:pt x="126" y="194"/>
                      </a:lnTo>
                      <a:lnTo>
                        <a:pt x="107" y="184"/>
                      </a:lnTo>
                      <a:lnTo>
                        <a:pt x="92" y="172"/>
                      </a:lnTo>
                      <a:lnTo>
                        <a:pt x="77" y="159"/>
                      </a:lnTo>
                      <a:lnTo>
                        <a:pt x="63" y="142"/>
                      </a:lnTo>
                      <a:lnTo>
                        <a:pt x="50" y="126"/>
                      </a:lnTo>
                      <a:lnTo>
                        <a:pt x="40" y="109"/>
                      </a:lnTo>
                      <a:lnTo>
                        <a:pt x="31" y="91"/>
                      </a:lnTo>
                      <a:lnTo>
                        <a:pt x="24" y="71"/>
                      </a:lnTo>
                      <a:lnTo>
                        <a:pt x="18" y="50"/>
                      </a:lnTo>
                      <a:lnTo>
                        <a:pt x="15" y="31"/>
                      </a:lnTo>
                      <a:lnTo>
                        <a:pt x="15" y="8"/>
                      </a:lnTo>
                      <a:lnTo>
                        <a:pt x="7" y="0"/>
                      </a:lnTo>
                      <a:lnTo>
                        <a:pt x="15" y="8"/>
                      </a:lnTo>
                      <a:lnTo>
                        <a:pt x="13" y="2"/>
                      </a:lnTo>
                      <a:lnTo>
                        <a:pt x="7" y="0"/>
                      </a:lnTo>
                      <a:lnTo>
                        <a:pt x="2" y="2"/>
                      </a:lnTo>
                      <a:lnTo>
                        <a:pt x="0" y="8"/>
                      </a:lnTo>
                      <a:lnTo>
                        <a:pt x="7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4" name="Freeform 2423">
                  <a:extLst>
                    <a:ext uri="{FF2B5EF4-FFF2-40B4-BE49-F238E27FC236}">
                      <a16:creationId xmlns:a16="http://schemas.microsoft.com/office/drawing/2014/main" id="{DB2E80C4-155E-4B51-9941-6580CE2110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93" y="2800"/>
                  <a:ext cx="295" cy="5"/>
                </a:xfrm>
                <a:custGeom>
                  <a:avLst/>
                  <a:gdLst>
                    <a:gd name="T0" fmla="*/ 0 w 885"/>
                    <a:gd name="T1" fmla="*/ 0 h 15"/>
                    <a:gd name="T2" fmla="*/ 0 w 885"/>
                    <a:gd name="T3" fmla="*/ 0 h 15"/>
                    <a:gd name="T4" fmla="*/ 0 w 885"/>
                    <a:gd name="T5" fmla="*/ 0 h 15"/>
                    <a:gd name="T6" fmla="*/ 0 w 885"/>
                    <a:gd name="T7" fmla="*/ 0 h 15"/>
                    <a:gd name="T8" fmla="*/ 0 w 885"/>
                    <a:gd name="T9" fmla="*/ 0 h 15"/>
                    <a:gd name="T10" fmla="*/ 0 w 885"/>
                    <a:gd name="T11" fmla="*/ 0 h 15"/>
                    <a:gd name="T12" fmla="*/ 0 w 885"/>
                    <a:gd name="T13" fmla="*/ 0 h 15"/>
                    <a:gd name="T14" fmla="*/ 0 w 885"/>
                    <a:gd name="T15" fmla="*/ 0 h 15"/>
                    <a:gd name="T16" fmla="*/ 0 w 885"/>
                    <a:gd name="T17" fmla="*/ 0 h 15"/>
                    <a:gd name="T18" fmla="*/ 0 w 885"/>
                    <a:gd name="T19" fmla="*/ 0 h 15"/>
                    <a:gd name="T20" fmla="*/ 0 w 885"/>
                    <a:gd name="T21" fmla="*/ 0 h 15"/>
                    <a:gd name="T22" fmla="*/ 0 w 885"/>
                    <a:gd name="T23" fmla="*/ 0 h 1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885"/>
                    <a:gd name="T37" fmla="*/ 0 h 15"/>
                    <a:gd name="T38" fmla="*/ 885 w 885"/>
                    <a:gd name="T39" fmla="*/ 15 h 1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885" h="15">
                      <a:moveTo>
                        <a:pt x="16" y="8"/>
                      </a:moveTo>
                      <a:lnTo>
                        <a:pt x="8" y="15"/>
                      </a:lnTo>
                      <a:lnTo>
                        <a:pt x="885" y="15"/>
                      </a:lnTo>
                      <a:lnTo>
                        <a:pt x="885" y="0"/>
                      </a:lnTo>
                      <a:lnTo>
                        <a:pt x="8" y="0"/>
                      </a:lnTo>
                      <a:lnTo>
                        <a:pt x="0" y="8"/>
                      </a:lnTo>
                      <a:lnTo>
                        <a:pt x="8" y="0"/>
                      </a:lnTo>
                      <a:lnTo>
                        <a:pt x="2" y="2"/>
                      </a:lnTo>
                      <a:lnTo>
                        <a:pt x="0" y="8"/>
                      </a:lnTo>
                      <a:lnTo>
                        <a:pt x="2" y="13"/>
                      </a:lnTo>
                      <a:lnTo>
                        <a:pt x="8" y="15"/>
                      </a:lnTo>
                      <a:lnTo>
                        <a:pt x="16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5" name="Freeform 2424">
                  <a:extLst>
                    <a:ext uri="{FF2B5EF4-FFF2-40B4-BE49-F238E27FC236}">
                      <a16:creationId xmlns:a16="http://schemas.microsoft.com/office/drawing/2014/main" id="{75DF2A0D-063A-4EAE-BBDC-6BAD582637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93" y="2803"/>
                  <a:ext cx="368" cy="367"/>
                </a:xfrm>
                <a:custGeom>
                  <a:avLst/>
                  <a:gdLst>
                    <a:gd name="T0" fmla="*/ 0 w 1105"/>
                    <a:gd name="T1" fmla="*/ 0 h 1103"/>
                    <a:gd name="T2" fmla="*/ 0 w 1105"/>
                    <a:gd name="T3" fmla="*/ 0 h 1103"/>
                    <a:gd name="T4" fmla="*/ 0 w 1105"/>
                    <a:gd name="T5" fmla="*/ 0 h 1103"/>
                    <a:gd name="T6" fmla="*/ 0 w 1105"/>
                    <a:gd name="T7" fmla="*/ 0 h 1103"/>
                    <a:gd name="T8" fmla="*/ 0 w 1105"/>
                    <a:gd name="T9" fmla="*/ 0 h 1103"/>
                    <a:gd name="T10" fmla="*/ 0 w 1105"/>
                    <a:gd name="T11" fmla="*/ 0 h 1103"/>
                    <a:gd name="T12" fmla="*/ 0 w 1105"/>
                    <a:gd name="T13" fmla="*/ 0 h 1103"/>
                    <a:gd name="T14" fmla="*/ 0 w 1105"/>
                    <a:gd name="T15" fmla="*/ 0 h 1103"/>
                    <a:gd name="T16" fmla="*/ 0 w 1105"/>
                    <a:gd name="T17" fmla="*/ 0 h 1103"/>
                    <a:gd name="T18" fmla="*/ 0 w 1105"/>
                    <a:gd name="T19" fmla="*/ 0 h 1103"/>
                    <a:gd name="T20" fmla="*/ 0 w 1105"/>
                    <a:gd name="T21" fmla="*/ 0 h 1103"/>
                    <a:gd name="T22" fmla="*/ 0 w 1105"/>
                    <a:gd name="T23" fmla="*/ 0 h 1103"/>
                    <a:gd name="T24" fmla="*/ 0 w 1105"/>
                    <a:gd name="T25" fmla="*/ 0 h 1103"/>
                    <a:gd name="T26" fmla="*/ 0 w 1105"/>
                    <a:gd name="T27" fmla="*/ 0 h 1103"/>
                    <a:gd name="T28" fmla="*/ 0 w 1105"/>
                    <a:gd name="T29" fmla="*/ 0 h 1103"/>
                    <a:gd name="T30" fmla="*/ 0 w 1105"/>
                    <a:gd name="T31" fmla="*/ 0 h 1103"/>
                    <a:gd name="T32" fmla="*/ 0 w 1105"/>
                    <a:gd name="T33" fmla="*/ 0 h 1103"/>
                    <a:gd name="T34" fmla="*/ 0 w 1105"/>
                    <a:gd name="T35" fmla="*/ 0 h 1103"/>
                    <a:gd name="T36" fmla="*/ 0 w 1105"/>
                    <a:gd name="T37" fmla="*/ 0 h 1103"/>
                    <a:gd name="T38" fmla="*/ 0 w 1105"/>
                    <a:gd name="T39" fmla="*/ 0 h 1103"/>
                    <a:gd name="T40" fmla="*/ 0 w 1105"/>
                    <a:gd name="T41" fmla="*/ 0 h 1103"/>
                    <a:gd name="T42" fmla="*/ 0 w 1105"/>
                    <a:gd name="T43" fmla="*/ 0 h 1103"/>
                    <a:gd name="T44" fmla="*/ 0 w 1105"/>
                    <a:gd name="T45" fmla="*/ 0 h 1103"/>
                    <a:gd name="T46" fmla="*/ 0 w 1105"/>
                    <a:gd name="T47" fmla="*/ 0 h 1103"/>
                    <a:gd name="T48" fmla="*/ 0 w 1105"/>
                    <a:gd name="T49" fmla="*/ 0 h 1103"/>
                    <a:gd name="T50" fmla="*/ 0 w 1105"/>
                    <a:gd name="T51" fmla="*/ 0 h 1103"/>
                    <a:gd name="T52" fmla="*/ 0 w 1105"/>
                    <a:gd name="T53" fmla="*/ 0 h 1103"/>
                    <a:gd name="T54" fmla="*/ 0 w 1105"/>
                    <a:gd name="T55" fmla="*/ 0 h 1103"/>
                    <a:gd name="T56" fmla="*/ 0 w 1105"/>
                    <a:gd name="T57" fmla="*/ 0 h 1103"/>
                    <a:gd name="T58" fmla="*/ 0 w 1105"/>
                    <a:gd name="T59" fmla="*/ 0 h 1103"/>
                    <a:gd name="T60" fmla="*/ 0 w 1105"/>
                    <a:gd name="T61" fmla="*/ 0 h 1103"/>
                    <a:gd name="T62" fmla="*/ 0 w 1105"/>
                    <a:gd name="T63" fmla="*/ 0 h 1103"/>
                    <a:gd name="T64" fmla="*/ 0 w 1105"/>
                    <a:gd name="T65" fmla="*/ 0 h 1103"/>
                    <a:gd name="T66" fmla="*/ 0 w 1105"/>
                    <a:gd name="T67" fmla="*/ 0 h 1103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105"/>
                    <a:gd name="T103" fmla="*/ 0 h 1103"/>
                    <a:gd name="T104" fmla="*/ 1105 w 1105"/>
                    <a:gd name="T105" fmla="*/ 1103 h 1103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105" h="1103">
                      <a:moveTo>
                        <a:pt x="1105" y="1088"/>
                      </a:moveTo>
                      <a:lnTo>
                        <a:pt x="1105" y="1088"/>
                      </a:lnTo>
                      <a:lnTo>
                        <a:pt x="1049" y="1088"/>
                      </a:lnTo>
                      <a:lnTo>
                        <a:pt x="993" y="1083"/>
                      </a:lnTo>
                      <a:lnTo>
                        <a:pt x="939" y="1075"/>
                      </a:lnTo>
                      <a:lnTo>
                        <a:pt x="885" y="1067"/>
                      </a:lnTo>
                      <a:lnTo>
                        <a:pt x="833" y="1054"/>
                      </a:lnTo>
                      <a:lnTo>
                        <a:pt x="781" y="1039"/>
                      </a:lnTo>
                      <a:lnTo>
                        <a:pt x="731" y="1022"/>
                      </a:lnTo>
                      <a:lnTo>
                        <a:pt x="681" y="1002"/>
                      </a:lnTo>
                      <a:lnTo>
                        <a:pt x="633" y="980"/>
                      </a:lnTo>
                      <a:lnTo>
                        <a:pt x="586" y="956"/>
                      </a:lnTo>
                      <a:lnTo>
                        <a:pt x="540" y="931"/>
                      </a:lnTo>
                      <a:lnTo>
                        <a:pt x="496" y="902"/>
                      </a:lnTo>
                      <a:lnTo>
                        <a:pt x="454" y="872"/>
                      </a:lnTo>
                      <a:lnTo>
                        <a:pt x="413" y="839"/>
                      </a:lnTo>
                      <a:lnTo>
                        <a:pt x="373" y="805"/>
                      </a:lnTo>
                      <a:lnTo>
                        <a:pt x="335" y="770"/>
                      </a:lnTo>
                      <a:lnTo>
                        <a:pt x="300" y="731"/>
                      </a:lnTo>
                      <a:lnTo>
                        <a:pt x="265" y="692"/>
                      </a:lnTo>
                      <a:lnTo>
                        <a:pt x="232" y="650"/>
                      </a:lnTo>
                      <a:lnTo>
                        <a:pt x="201" y="609"/>
                      </a:lnTo>
                      <a:lnTo>
                        <a:pt x="172" y="564"/>
                      </a:lnTo>
                      <a:lnTo>
                        <a:pt x="147" y="518"/>
                      </a:lnTo>
                      <a:lnTo>
                        <a:pt x="123" y="471"/>
                      </a:lnTo>
                      <a:lnTo>
                        <a:pt x="101" y="424"/>
                      </a:lnTo>
                      <a:lnTo>
                        <a:pt x="81" y="373"/>
                      </a:lnTo>
                      <a:lnTo>
                        <a:pt x="64" y="323"/>
                      </a:lnTo>
                      <a:lnTo>
                        <a:pt x="50" y="271"/>
                      </a:lnTo>
                      <a:lnTo>
                        <a:pt x="36" y="219"/>
                      </a:lnTo>
                      <a:lnTo>
                        <a:pt x="28" y="165"/>
                      </a:lnTo>
                      <a:lnTo>
                        <a:pt x="20" y="111"/>
                      </a:lnTo>
                      <a:lnTo>
                        <a:pt x="16" y="55"/>
                      </a:lnTo>
                      <a:lnTo>
                        <a:pt x="16" y="0"/>
                      </a:lnTo>
                      <a:lnTo>
                        <a:pt x="0" y="0"/>
                      </a:lnTo>
                      <a:lnTo>
                        <a:pt x="2" y="55"/>
                      </a:lnTo>
                      <a:lnTo>
                        <a:pt x="7" y="111"/>
                      </a:lnTo>
                      <a:lnTo>
                        <a:pt x="15" y="167"/>
                      </a:lnTo>
                      <a:lnTo>
                        <a:pt x="23" y="221"/>
                      </a:lnTo>
                      <a:lnTo>
                        <a:pt x="36" y="273"/>
                      </a:lnTo>
                      <a:lnTo>
                        <a:pt x="51" y="327"/>
                      </a:lnTo>
                      <a:lnTo>
                        <a:pt x="68" y="378"/>
                      </a:lnTo>
                      <a:lnTo>
                        <a:pt x="88" y="428"/>
                      </a:lnTo>
                      <a:lnTo>
                        <a:pt x="110" y="477"/>
                      </a:lnTo>
                      <a:lnTo>
                        <a:pt x="134" y="524"/>
                      </a:lnTo>
                      <a:lnTo>
                        <a:pt x="162" y="570"/>
                      </a:lnTo>
                      <a:lnTo>
                        <a:pt x="190" y="615"/>
                      </a:lnTo>
                      <a:lnTo>
                        <a:pt x="221" y="659"/>
                      </a:lnTo>
                      <a:lnTo>
                        <a:pt x="254" y="701"/>
                      </a:lnTo>
                      <a:lnTo>
                        <a:pt x="289" y="740"/>
                      </a:lnTo>
                      <a:lnTo>
                        <a:pt x="326" y="779"/>
                      </a:lnTo>
                      <a:lnTo>
                        <a:pt x="364" y="816"/>
                      </a:lnTo>
                      <a:lnTo>
                        <a:pt x="404" y="850"/>
                      </a:lnTo>
                      <a:lnTo>
                        <a:pt x="446" y="883"/>
                      </a:lnTo>
                      <a:lnTo>
                        <a:pt x="489" y="913"/>
                      </a:lnTo>
                      <a:lnTo>
                        <a:pt x="533" y="942"/>
                      </a:lnTo>
                      <a:lnTo>
                        <a:pt x="579" y="969"/>
                      </a:lnTo>
                      <a:lnTo>
                        <a:pt x="626" y="993"/>
                      </a:lnTo>
                      <a:lnTo>
                        <a:pt x="677" y="1015"/>
                      </a:lnTo>
                      <a:lnTo>
                        <a:pt x="726" y="1035"/>
                      </a:lnTo>
                      <a:lnTo>
                        <a:pt x="777" y="1052"/>
                      </a:lnTo>
                      <a:lnTo>
                        <a:pt x="830" y="1067"/>
                      </a:lnTo>
                      <a:lnTo>
                        <a:pt x="883" y="1080"/>
                      </a:lnTo>
                      <a:lnTo>
                        <a:pt x="937" y="1089"/>
                      </a:lnTo>
                      <a:lnTo>
                        <a:pt x="993" y="1096"/>
                      </a:lnTo>
                      <a:lnTo>
                        <a:pt x="1049" y="1101"/>
                      </a:lnTo>
                      <a:lnTo>
                        <a:pt x="1105" y="1103"/>
                      </a:lnTo>
                      <a:lnTo>
                        <a:pt x="1105" y="108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6" name="Freeform 2425">
                  <a:extLst>
                    <a:ext uri="{FF2B5EF4-FFF2-40B4-BE49-F238E27FC236}">
                      <a16:creationId xmlns:a16="http://schemas.microsoft.com/office/drawing/2014/main" id="{46797EFF-521E-4DCE-9B57-CED553A28D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61" y="2800"/>
                  <a:ext cx="368" cy="370"/>
                </a:xfrm>
                <a:custGeom>
                  <a:avLst/>
                  <a:gdLst>
                    <a:gd name="T0" fmla="*/ 0 w 1104"/>
                    <a:gd name="T1" fmla="*/ 0 h 1111"/>
                    <a:gd name="T2" fmla="*/ 0 w 1104"/>
                    <a:gd name="T3" fmla="*/ 0 h 1111"/>
                    <a:gd name="T4" fmla="*/ 0 w 1104"/>
                    <a:gd name="T5" fmla="*/ 0 h 1111"/>
                    <a:gd name="T6" fmla="*/ 0 w 1104"/>
                    <a:gd name="T7" fmla="*/ 0 h 1111"/>
                    <a:gd name="T8" fmla="*/ 0 w 1104"/>
                    <a:gd name="T9" fmla="*/ 0 h 1111"/>
                    <a:gd name="T10" fmla="*/ 0 w 1104"/>
                    <a:gd name="T11" fmla="*/ 0 h 1111"/>
                    <a:gd name="T12" fmla="*/ 0 w 1104"/>
                    <a:gd name="T13" fmla="*/ 0 h 1111"/>
                    <a:gd name="T14" fmla="*/ 0 w 1104"/>
                    <a:gd name="T15" fmla="*/ 0 h 1111"/>
                    <a:gd name="T16" fmla="*/ 0 w 1104"/>
                    <a:gd name="T17" fmla="*/ 0 h 1111"/>
                    <a:gd name="T18" fmla="*/ 0 w 1104"/>
                    <a:gd name="T19" fmla="*/ 0 h 1111"/>
                    <a:gd name="T20" fmla="*/ 0 w 1104"/>
                    <a:gd name="T21" fmla="*/ 0 h 1111"/>
                    <a:gd name="T22" fmla="*/ 0 w 1104"/>
                    <a:gd name="T23" fmla="*/ 0 h 1111"/>
                    <a:gd name="T24" fmla="*/ 0 w 1104"/>
                    <a:gd name="T25" fmla="*/ 0 h 1111"/>
                    <a:gd name="T26" fmla="*/ 0 w 1104"/>
                    <a:gd name="T27" fmla="*/ 0 h 1111"/>
                    <a:gd name="T28" fmla="*/ 0 w 1104"/>
                    <a:gd name="T29" fmla="*/ 0 h 1111"/>
                    <a:gd name="T30" fmla="*/ 0 w 1104"/>
                    <a:gd name="T31" fmla="*/ 0 h 1111"/>
                    <a:gd name="T32" fmla="*/ 0 w 1104"/>
                    <a:gd name="T33" fmla="*/ 0 h 1111"/>
                    <a:gd name="T34" fmla="*/ 0 w 1104"/>
                    <a:gd name="T35" fmla="*/ 0 h 1111"/>
                    <a:gd name="T36" fmla="*/ 0 w 1104"/>
                    <a:gd name="T37" fmla="*/ 0 h 1111"/>
                    <a:gd name="T38" fmla="*/ 0 w 1104"/>
                    <a:gd name="T39" fmla="*/ 0 h 1111"/>
                    <a:gd name="T40" fmla="*/ 0 w 1104"/>
                    <a:gd name="T41" fmla="*/ 0 h 1111"/>
                    <a:gd name="T42" fmla="*/ 0 w 1104"/>
                    <a:gd name="T43" fmla="*/ 0 h 1111"/>
                    <a:gd name="T44" fmla="*/ 0 w 1104"/>
                    <a:gd name="T45" fmla="*/ 0 h 1111"/>
                    <a:gd name="T46" fmla="*/ 0 w 1104"/>
                    <a:gd name="T47" fmla="*/ 0 h 1111"/>
                    <a:gd name="T48" fmla="*/ 0 w 1104"/>
                    <a:gd name="T49" fmla="*/ 0 h 1111"/>
                    <a:gd name="T50" fmla="*/ 0 w 1104"/>
                    <a:gd name="T51" fmla="*/ 0 h 1111"/>
                    <a:gd name="T52" fmla="*/ 0 w 1104"/>
                    <a:gd name="T53" fmla="*/ 0 h 1111"/>
                    <a:gd name="T54" fmla="*/ 0 w 1104"/>
                    <a:gd name="T55" fmla="*/ 0 h 1111"/>
                    <a:gd name="T56" fmla="*/ 0 w 1104"/>
                    <a:gd name="T57" fmla="*/ 0 h 1111"/>
                    <a:gd name="T58" fmla="*/ 0 w 1104"/>
                    <a:gd name="T59" fmla="*/ 0 h 1111"/>
                    <a:gd name="T60" fmla="*/ 0 w 1104"/>
                    <a:gd name="T61" fmla="*/ 0 h 1111"/>
                    <a:gd name="T62" fmla="*/ 0 w 1104"/>
                    <a:gd name="T63" fmla="*/ 0 h 1111"/>
                    <a:gd name="T64" fmla="*/ 0 w 1104"/>
                    <a:gd name="T65" fmla="*/ 0 h 1111"/>
                    <a:gd name="T66" fmla="*/ 0 w 1104"/>
                    <a:gd name="T67" fmla="*/ 0 h 1111"/>
                    <a:gd name="T68" fmla="*/ 0 w 1104"/>
                    <a:gd name="T69" fmla="*/ 0 h 1111"/>
                    <a:gd name="T70" fmla="*/ 0 w 1104"/>
                    <a:gd name="T71" fmla="*/ 0 h 1111"/>
                    <a:gd name="T72" fmla="*/ 0 w 1104"/>
                    <a:gd name="T73" fmla="*/ 0 h 1111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104"/>
                    <a:gd name="T112" fmla="*/ 0 h 1111"/>
                    <a:gd name="T113" fmla="*/ 1104 w 1104"/>
                    <a:gd name="T114" fmla="*/ 1111 h 1111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104" h="1111">
                      <a:moveTo>
                        <a:pt x="1096" y="15"/>
                      </a:moveTo>
                      <a:lnTo>
                        <a:pt x="1088" y="8"/>
                      </a:lnTo>
                      <a:lnTo>
                        <a:pt x="1088" y="63"/>
                      </a:lnTo>
                      <a:lnTo>
                        <a:pt x="1084" y="119"/>
                      </a:lnTo>
                      <a:lnTo>
                        <a:pt x="1076" y="173"/>
                      </a:lnTo>
                      <a:lnTo>
                        <a:pt x="1068" y="227"/>
                      </a:lnTo>
                      <a:lnTo>
                        <a:pt x="1055" y="279"/>
                      </a:lnTo>
                      <a:lnTo>
                        <a:pt x="1040" y="331"/>
                      </a:lnTo>
                      <a:lnTo>
                        <a:pt x="1023" y="381"/>
                      </a:lnTo>
                      <a:lnTo>
                        <a:pt x="1003" y="432"/>
                      </a:lnTo>
                      <a:lnTo>
                        <a:pt x="981" y="479"/>
                      </a:lnTo>
                      <a:lnTo>
                        <a:pt x="957" y="526"/>
                      </a:lnTo>
                      <a:lnTo>
                        <a:pt x="932" y="572"/>
                      </a:lnTo>
                      <a:lnTo>
                        <a:pt x="903" y="617"/>
                      </a:lnTo>
                      <a:lnTo>
                        <a:pt x="872" y="658"/>
                      </a:lnTo>
                      <a:lnTo>
                        <a:pt x="840" y="700"/>
                      </a:lnTo>
                      <a:lnTo>
                        <a:pt x="804" y="739"/>
                      </a:lnTo>
                      <a:lnTo>
                        <a:pt x="769" y="778"/>
                      </a:lnTo>
                      <a:lnTo>
                        <a:pt x="731" y="813"/>
                      </a:lnTo>
                      <a:lnTo>
                        <a:pt x="692" y="847"/>
                      </a:lnTo>
                      <a:lnTo>
                        <a:pt x="650" y="880"/>
                      </a:lnTo>
                      <a:lnTo>
                        <a:pt x="608" y="910"/>
                      </a:lnTo>
                      <a:lnTo>
                        <a:pt x="564" y="939"/>
                      </a:lnTo>
                      <a:lnTo>
                        <a:pt x="518" y="964"/>
                      </a:lnTo>
                      <a:lnTo>
                        <a:pt x="471" y="988"/>
                      </a:lnTo>
                      <a:lnTo>
                        <a:pt x="423" y="1010"/>
                      </a:lnTo>
                      <a:lnTo>
                        <a:pt x="374" y="1030"/>
                      </a:lnTo>
                      <a:lnTo>
                        <a:pt x="323" y="1047"/>
                      </a:lnTo>
                      <a:lnTo>
                        <a:pt x="272" y="1062"/>
                      </a:lnTo>
                      <a:lnTo>
                        <a:pt x="219" y="1075"/>
                      </a:lnTo>
                      <a:lnTo>
                        <a:pt x="165" y="1083"/>
                      </a:lnTo>
                      <a:lnTo>
                        <a:pt x="111" y="1091"/>
                      </a:lnTo>
                      <a:lnTo>
                        <a:pt x="56" y="1096"/>
                      </a:lnTo>
                      <a:lnTo>
                        <a:pt x="0" y="1096"/>
                      </a:lnTo>
                      <a:lnTo>
                        <a:pt x="0" y="1111"/>
                      </a:lnTo>
                      <a:lnTo>
                        <a:pt x="56" y="1109"/>
                      </a:lnTo>
                      <a:lnTo>
                        <a:pt x="111" y="1104"/>
                      </a:lnTo>
                      <a:lnTo>
                        <a:pt x="167" y="1097"/>
                      </a:lnTo>
                      <a:lnTo>
                        <a:pt x="221" y="1088"/>
                      </a:lnTo>
                      <a:lnTo>
                        <a:pt x="274" y="1075"/>
                      </a:lnTo>
                      <a:lnTo>
                        <a:pt x="327" y="1060"/>
                      </a:lnTo>
                      <a:lnTo>
                        <a:pt x="378" y="1043"/>
                      </a:lnTo>
                      <a:lnTo>
                        <a:pt x="427" y="1023"/>
                      </a:lnTo>
                      <a:lnTo>
                        <a:pt x="478" y="1001"/>
                      </a:lnTo>
                      <a:lnTo>
                        <a:pt x="525" y="977"/>
                      </a:lnTo>
                      <a:lnTo>
                        <a:pt x="571" y="950"/>
                      </a:lnTo>
                      <a:lnTo>
                        <a:pt x="615" y="921"/>
                      </a:lnTo>
                      <a:lnTo>
                        <a:pt x="659" y="891"/>
                      </a:lnTo>
                      <a:lnTo>
                        <a:pt x="700" y="858"/>
                      </a:lnTo>
                      <a:lnTo>
                        <a:pt x="740" y="824"/>
                      </a:lnTo>
                      <a:lnTo>
                        <a:pt x="778" y="787"/>
                      </a:lnTo>
                      <a:lnTo>
                        <a:pt x="815" y="748"/>
                      </a:lnTo>
                      <a:lnTo>
                        <a:pt x="851" y="709"/>
                      </a:lnTo>
                      <a:lnTo>
                        <a:pt x="883" y="667"/>
                      </a:lnTo>
                      <a:lnTo>
                        <a:pt x="914" y="623"/>
                      </a:lnTo>
                      <a:lnTo>
                        <a:pt x="943" y="578"/>
                      </a:lnTo>
                      <a:lnTo>
                        <a:pt x="970" y="532"/>
                      </a:lnTo>
                      <a:lnTo>
                        <a:pt x="994" y="485"/>
                      </a:lnTo>
                      <a:lnTo>
                        <a:pt x="1016" y="436"/>
                      </a:lnTo>
                      <a:lnTo>
                        <a:pt x="1036" y="386"/>
                      </a:lnTo>
                      <a:lnTo>
                        <a:pt x="1053" y="335"/>
                      </a:lnTo>
                      <a:lnTo>
                        <a:pt x="1068" y="281"/>
                      </a:lnTo>
                      <a:lnTo>
                        <a:pt x="1081" y="229"/>
                      </a:lnTo>
                      <a:lnTo>
                        <a:pt x="1090" y="175"/>
                      </a:lnTo>
                      <a:lnTo>
                        <a:pt x="1097" y="119"/>
                      </a:lnTo>
                      <a:lnTo>
                        <a:pt x="1102" y="63"/>
                      </a:lnTo>
                      <a:lnTo>
                        <a:pt x="1104" y="8"/>
                      </a:lnTo>
                      <a:lnTo>
                        <a:pt x="1096" y="0"/>
                      </a:lnTo>
                      <a:lnTo>
                        <a:pt x="1104" y="8"/>
                      </a:lnTo>
                      <a:lnTo>
                        <a:pt x="1102" y="2"/>
                      </a:lnTo>
                      <a:lnTo>
                        <a:pt x="1096" y="0"/>
                      </a:lnTo>
                      <a:lnTo>
                        <a:pt x="1091" y="2"/>
                      </a:lnTo>
                      <a:lnTo>
                        <a:pt x="1088" y="8"/>
                      </a:lnTo>
                      <a:lnTo>
                        <a:pt x="1096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7" name="Freeform 2426">
                  <a:extLst>
                    <a:ext uri="{FF2B5EF4-FFF2-40B4-BE49-F238E27FC236}">
                      <a16:creationId xmlns:a16="http://schemas.microsoft.com/office/drawing/2014/main" id="{72EA9013-170B-498C-B355-16D13B24E6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32" y="2800"/>
                  <a:ext cx="295" cy="5"/>
                </a:xfrm>
                <a:custGeom>
                  <a:avLst/>
                  <a:gdLst>
                    <a:gd name="T0" fmla="*/ 0 w 885"/>
                    <a:gd name="T1" fmla="*/ 0 h 15"/>
                    <a:gd name="T2" fmla="*/ 0 w 885"/>
                    <a:gd name="T3" fmla="*/ 0 h 15"/>
                    <a:gd name="T4" fmla="*/ 0 w 885"/>
                    <a:gd name="T5" fmla="*/ 0 h 15"/>
                    <a:gd name="T6" fmla="*/ 0 w 885"/>
                    <a:gd name="T7" fmla="*/ 0 h 15"/>
                    <a:gd name="T8" fmla="*/ 0 w 885"/>
                    <a:gd name="T9" fmla="*/ 0 h 15"/>
                    <a:gd name="T10" fmla="*/ 0 w 885"/>
                    <a:gd name="T11" fmla="*/ 0 h 15"/>
                    <a:gd name="T12" fmla="*/ 0 w 885"/>
                    <a:gd name="T13" fmla="*/ 0 h 15"/>
                    <a:gd name="T14" fmla="*/ 0 w 885"/>
                    <a:gd name="T15" fmla="*/ 0 h 15"/>
                    <a:gd name="T16" fmla="*/ 0 w 885"/>
                    <a:gd name="T17" fmla="*/ 0 h 15"/>
                    <a:gd name="T18" fmla="*/ 0 w 885"/>
                    <a:gd name="T19" fmla="*/ 0 h 15"/>
                    <a:gd name="T20" fmla="*/ 0 w 885"/>
                    <a:gd name="T21" fmla="*/ 0 h 15"/>
                    <a:gd name="T22" fmla="*/ 0 w 885"/>
                    <a:gd name="T23" fmla="*/ 0 h 1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885"/>
                    <a:gd name="T37" fmla="*/ 0 h 15"/>
                    <a:gd name="T38" fmla="*/ 885 w 885"/>
                    <a:gd name="T39" fmla="*/ 15 h 1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885" h="15">
                      <a:moveTo>
                        <a:pt x="16" y="8"/>
                      </a:moveTo>
                      <a:lnTo>
                        <a:pt x="8" y="15"/>
                      </a:lnTo>
                      <a:lnTo>
                        <a:pt x="885" y="15"/>
                      </a:lnTo>
                      <a:lnTo>
                        <a:pt x="885" y="0"/>
                      </a:lnTo>
                      <a:lnTo>
                        <a:pt x="8" y="0"/>
                      </a:lnTo>
                      <a:lnTo>
                        <a:pt x="0" y="8"/>
                      </a:lnTo>
                      <a:lnTo>
                        <a:pt x="8" y="0"/>
                      </a:lnTo>
                      <a:lnTo>
                        <a:pt x="2" y="2"/>
                      </a:lnTo>
                      <a:lnTo>
                        <a:pt x="0" y="8"/>
                      </a:lnTo>
                      <a:lnTo>
                        <a:pt x="2" y="13"/>
                      </a:lnTo>
                      <a:lnTo>
                        <a:pt x="8" y="15"/>
                      </a:lnTo>
                      <a:lnTo>
                        <a:pt x="16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72" name="Rectangle 371">
            <a:extLst>
              <a:ext uri="{FF2B5EF4-FFF2-40B4-BE49-F238E27FC236}">
                <a16:creationId xmlns:a16="http://schemas.microsoft.com/office/drawing/2014/main" id="{7A37145E-A79D-42A9-8D89-611425A14D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443" y="1472453"/>
            <a:ext cx="4111625" cy="1139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</a:pPr>
            <a:r>
              <a:rPr lang="es-ES_tradnl" altLang="en-US" sz="3200" dirty="0" err="1">
                <a:latin typeface="Arial" panose="020B0604020202020204" pitchFamily="34" charset="0"/>
              </a:rPr>
              <a:t>Hazardous</a:t>
            </a:r>
            <a:r>
              <a:rPr lang="es-ES_tradnl" altLang="en-US" sz="3200" dirty="0">
                <a:latin typeface="Arial" panose="020B0604020202020204" pitchFamily="34" charset="0"/>
              </a:rPr>
              <a:t> Energy Control </a:t>
            </a:r>
          </a:p>
          <a:p>
            <a:pPr>
              <a:lnSpc>
                <a:spcPct val="85000"/>
              </a:lnSpc>
            </a:pPr>
            <a:r>
              <a:rPr lang="es-ES_tradnl" altLang="en-US" sz="1600" dirty="0">
                <a:latin typeface="Arial" panose="020B0604020202020204" pitchFamily="34" charset="0"/>
              </a:rPr>
              <a:t>(Lockout / Tagout)</a:t>
            </a:r>
          </a:p>
        </p:txBody>
      </p:sp>
      <p:sp>
        <p:nvSpPr>
          <p:cNvPr id="373" name="Rectangle 372">
            <a:extLst>
              <a:ext uri="{FF2B5EF4-FFF2-40B4-BE49-F238E27FC236}">
                <a16:creationId xmlns:a16="http://schemas.microsoft.com/office/drawing/2014/main" id="{51F89CC8-A52A-4448-88EB-40FE863249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9056" y="1470866"/>
            <a:ext cx="3766501" cy="1139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</a:pPr>
            <a:r>
              <a:rPr lang="es-ES_tradnl" altLang="en-US" sz="3200" dirty="0">
                <a:latin typeface="Arial" panose="020B0604020202020204" pitchFamily="34" charset="0"/>
              </a:rPr>
              <a:t>Control de Energía Peligrosa</a:t>
            </a:r>
          </a:p>
          <a:p>
            <a:pPr>
              <a:lnSpc>
                <a:spcPct val="85000"/>
              </a:lnSpc>
            </a:pPr>
            <a:r>
              <a:rPr lang="es-ES_tradnl" altLang="en-US" sz="1600" dirty="0">
                <a:latin typeface="Arial" panose="020B0604020202020204" pitchFamily="34" charset="0"/>
              </a:rPr>
              <a:t>(Bloqueo y Etiquetado)</a:t>
            </a:r>
            <a:endParaRPr lang="en-US" altLang="en-US" sz="3600" dirty="0">
              <a:latin typeface="Arial" panose="020B0604020202020204" pitchFamily="34" charset="0"/>
            </a:endParaRPr>
          </a:p>
        </p:txBody>
      </p:sp>
      <p:pic>
        <p:nvPicPr>
          <p:cNvPr id="374" name="Picture 373" descr="C:\WINDOWS\Desktop\PESO logo2c.jpg">
            <a:extLst>
              <a:ext uri="{FF2B5EF4-FFF2-40B4-BE49-F238E27FC236}">
                <a16:creationId xmlns:a16="http://schemas.microsoft.com/office/drawing/2014/main" id="{A7B84796-20EC-4960-BAAA-B7E608A94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056" y="132603"/>
            <a:ext cx="1628775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5" name="Picture 374">
            <a:extLst>
              <a:ext uri="{FF2B5EF4-FFF2-40B4-BE49-F238E27FC236}">
                <a16:creationId xmlns:a16="http://schemas.microsoft.com/office/drawing/2014/main" id="{80B10D37-823C-4F18-9858-2B6B1A77F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18" y="131016"/>
            <a:ext cx="1895475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6" name="Rectangle 375">
            <a:extLst>
              <a:ext uri="{FF2B5EF4-FFF2-40B4-BE49-F238E27FC236}">
                <a16:creationId xmlns:a16="http://schemas.microsoft.com/office/drawing/2014/main" id="{F788EB3B-9260-4000-9167-07F553706D04}"/>
              </a:ext>
            </a:extLst>
          </p:cNvPr>
          <p:cNvSpPr/>
          <p:nvPr/>
        </p:nvSpPr>
        <p:spPr>
          <a:xfrm>
            <a:off x="0" y="6319838"/>
            <a:ext cx="1066800" cy="538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19">
            <a:extLst>
              <a:ext uri="{FF2B5EF4-FFF2-40B4-BE49-F238E27FC236}">
                <a16:creationId xmlns:a16="http://schemas.microsoft.com/office/drawing/2014/main" id="{C7A69E98-A416-4CD2-A0B8-AC899280A1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1371600"/>
            <a:ext cx="2819400" cy="3740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25000"/>
              </a:lnSpc>
            </a:pP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Apagadas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5000"/>
              </a:lnSpc>
            </a:pP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Aisladas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5000"/>
              </a:lnSpc>
            </a:pP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Desconectadas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5000"/>
              </a:lnSpc>
            </a:pP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Purga</a:t>
            </a:r>
            <a:r>
              <a:rPr lang="es-ES_tradnl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das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5000"/>
              </a:lnSpc>
            </a:pP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Encerra</a:t>
            </a:r>
            <a:r>
              <a:rPr lang="es-ES_tradnl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radas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5000"/>
              </a:lnSpc>
            </a:pP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Inmovilizadas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5000"/>
              </a:lnSpc>
            </a:pP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Bloquea</a:t>
            </a:r>
            <a:r>
              <a:rPr lang="es-ES_tradnl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das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25000"/>
              </a:lnSpc>
            </a:pP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Obstrui</a:t>
            </a:r>
            <a:r>
              <a:rPr lang="es-ES_tradnl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das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9A58BB-E2D0-4980-8B86-5DC66EBB32C8}"/>
              </a:ext>
            </a:extLst>
          </p:cNvPr>
          <p:cNvSpPr txBox="1"/>
          <p:nvPr/>
        </p:nvSpPr>
        <p:spPr bwMode="auto">
          <a:xfrm>
            <a:off x="457200" y="381000"/>
            <a:ext cx="3733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r>
              <a:rPr lang="es-E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Zero Energy State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51715B-0C07-44BB-AA4A-1FEB0C02D268}"/>
              </a:ext>
            </a:extLst>
          </p:cNvPr>
          <p:cNvSpPr txBox="1"/>
          <p:nvPr/>
        </p:nvSpPr>
        <p:spPr bwMode="auto">
          <a:xfrm>
            <a:off x="5105400" y="381000"/>
            <a:ext cx="3733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Energ</a:t>
            </a:r>
            <a:r>
              <a:rPr lang="es-E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ía</a:t>
            </a:r>
            <a:r>
              <a:rPr lang="es-E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en Zero</a:t>
            </a:r>
            <a:endParaRPr lang="es-ES_tradnl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B03B41BA-1583-48B2-B629-F5905121C2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1" y="1484993"/>
            <a:ext cx="2819400" cy="3597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Turned off</a:t>
            </a:r>
          </a:p>
          <a:p>
            <a:pPr>
              <a:lnSpc>
                <a:spcPct val="12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Isolated</a:t>
            </a:r>
          </a:p>
          <a:p>
            <a:pPr>
              <a:lnSpc>
                <a:spcPct val="12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Disconnected</a:t>
            </a:r>
          </a:p>
          <a:p>
            <a:pPr>
              <a:lnSpc>
                <a:spcPct val="12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Purged</a:t>
            </a:r>
          </a:p>
          <a:p>
            <a:pPr>
              <a:lnSpc>
                <a:spcPct val="12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Enclosed</a:t>
            </a:r>
          </a:p>
          <a:p>
            <a:pPr>
              <a:lnSpc>
                <a:spcPct val="12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Immobilized</a:t>
            </a:r>
          </a:p>
          <a:p>
            <a:pPr>
              <a:lnSpc>
                <a:spcPct val="12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Blocked</a:t>
            </a:r>
          </a:p>
          <a:p>
            <a:pPr>
              <a:lnSpc>
                <a:spcPct val="12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Obstructed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9" name="Group 107">
            <a:extLst>
              <a:ext uri="{FF2B5EF4-FFF2-40B4-BE49-F238E27FC236}">
                <a16:creationId xmlns:a16="http://schemas.microsoft.com/office/drawing/2014/main" id="{B50BEC5C-C001-4B22-A9E6-A1D38D488EAC}"/>
              </a:ext>
            </a:extLst>
          </p:cNvPr>
          <p:cNvGrpSpPr>
            <a:grpSpLocks/>
          </p:cNvGrpSpPr>
          <p:nvPr/>
        </p:nvGrpSpPr>
        <p:grpSpPr bwMode="auto">
          <a:xfrm>
            <a:off x="484188" y="1881188"/>
            <a:ext cx="3905250" cy="3790950"/>
            <a:chOff x="1244" y="846"/>
            <a:chExt cx="1937" cy="1880"/>
          </a:xfrm>
        </p:grpSpPr>
        <p:sp>
          <p:nvSpPr>
            <p:cNvPr id="14355" name="Rectangle 108">
              <a:extLst>
                <a:ext uri="{FF2B5EF4-FFF2-40B4-BE49-F238E27FC236}">
                  <a16:creationId xmlns:a16="http://schemas.microsoft.com/office/drawing/2014/main" id="{8E0DC070-0D7B-460C-9BB9-589B2BA486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4" y="846"/>
              <a:ext cx="1934" cy="1880"/>
            </a:xfrm>
            <a:prstGeom prst="rect">
              <a:avLst/>
            </a:prstGeom>
            <a:solidFill>
              <a:srgbClr val="CCFFFF"/>
            </a:solidFill>
            <a:ln w="571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4356" name="Group 109">
              <a:extLst>
                <a:ext uri="{FF2B5EF4-FFF2-40B4-BE49-F238E27FC236}">
                  <a16:creationId xmlns:a16="http://schemas.microsoft.com/office/drawing/2014/main" id="{C8626961-00F0-4AD5-9D69-2B1905E4D977}"/>
                </a:ext>
              </a:extLst>
            </p:cNvPr>
            <p:cNvGrpSpPr>
              <a:grpSpLocks/>
            </p:cNvGrpSpPr>
            <p:nvPr/>
          </p:nvGrpSpPr>
          <p:grpSpPr bwMode="auto">
            <a:xfrm rot="-6267531">
              <a:off x="1700" y="962"/>
              <a:ext cx="312" cy="309"/>
              <a:chOff x="2119" y="2016"/>
              <a:chExt cx="1521" cy="1526"/>
            </a:xfrm>
          </p:grpSpPr>
          <p:sp>
            <p:nvSpPr>
              <p:cNvPr id="14358" name="Oval 110">
                <a:extLst>
                  <a:ext uri="{FF2B5EF4-FFF2-40B4-BE49-F238E27FC236}">
                    <a16:creationId xmlns:a16="http://schemas.microsoft.com/office/drawing/2014/main" id="{D49CBE6B-D593-432F-82E5-436A1A27F9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9" y="2016"/>
                <a:ext cx="1521" cy="1526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14359" name="Group 111">
                <a:extLst>
                  <a:ext uri="{FF2B5EF4-FFF2-40B4-BE49-F238E27FC236}">
                    <a16:creationId xmlns:a16="http://schemas.microsoft.com/office/drawing/2014/main" id="{1DE07D90-8828-4CEE-8DCB-0E0B71D7973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52" y="2100"/>
                <a:ext cx="1288" cy="1291"/>
                <a:chOff x="2252" y="2100"/>
                <a:chExt cx="1288" cy="1291"/>
              </a:xfrm>
            </p:grpSpPr>
            <p:sp>
              <p:nvSpPr>
                <p:cNvPr id="14361" name="Oval 112">
                  <a:extLst>
                    <a:ext uri="{FF2B5EF4-FFF2-40B4-BE49-F238E27FC236}">
                      <a16:creationId xmlns:a16="http://schemas.microsoft.com/office/drawing/2014/main" id="{E4876DC5-260B-4C09-B0F5-B8F91B0B49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52" y="2100"/>
                  <a:ext cx="1288" cy="1291"/>
                </a:xfrm>
                <a:prstGeom prst="ellipse">
                  <a:avLst/>
                </a:prstGeom>
                <a:solidFill>
                  <a:srgbClr val="2020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4362" name="Oval 113">
                  <a:extLst>
                    <a:ext uri="{FF2B5EF4-FFF2-40B4-BE49-F238E27FC236}">
                      <a16:creationId xmlns:a16="http://schemas.microsoft.com/office/drawing/2014/main" id="{7770CE91-A7F6-4ECD-B021-C55AB070A0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38" y="2163"/>
                  <a:ext cx="1008" cy="1010"/>
                </a:xfrm>
                <a:prstGeom prst="ellipse">
                  <a:avLst/>
                </a:prstGeom>
                <a:solidFill>
                  <a:srgbClr val="2020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14360" name="Oval 114">
                <a:extLst>
                  <a:ext uri="{FF2B5EF4-FFF2-40B4-BE49-F238E27FC236}">
                    <a16:creationId xmlns:a16="http://schemas.microsoft.com/office/drawing/2014/main" id="{2775E285-E3CA-4AE8-83B1-3B958A319E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2" y="2302"/>
                <a:ext cx="182" cy="182"/>
              </a:xfrm>
              <a:prstGeom prst="ellipse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14357" name="Freeform 115">
              <a:extLst>
                <a:ext uri="{FF2B5EF4-FFF2-40B4-BE49-F238E27FC236}">
                  <a16:creationId xmlns:a16="http://schemas.microsoft.com/office/drawing/2014/main" id="{A4AF3C42-F121-40C6-AAB7-3676093634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7" y="1276"/>
              <a:ext cx="1934" cy="1442"/>
            </a:xfrm>
            <a:custGeom>
              <a:avLst/>
              <a:gdLst>
                <a:gd name="T0" fmla="*/ 0 w 3848"/>
                <a:gd name="T1" fmla="*/ 127 h 2872"/>
                <a:gd name="T2" fmla="*/ 4 w 3848"/>
                <a:gd name="T3" fmla="*/ 126 h 2872"/>
                <a:gd name="T4" fmla="*/ 5 w 3848"/>
                <a:gd name="T5" fmla="*/ 123 h 2872"/>
                <a:gd name="T6" fmla="*/ 7 w 3848"/>
                <a:gd name="T7" fmla="*/ 107 h 2872"/>
                <a:gd name="T8" fmla="*/ 12 w 3848"/>
                <a:gd name="T9" fmla="*/ 103 h 2872"/>
                <a:gd name="T10" fmla="*/ 18 w 3848"/>
                <a:gd name="T11" fmla="*/ 94 h 2872"/>
                <a:gd name="T12" fmla="*/ 22 w 3848"/>
                <a:gd name="T13" fmla="*/ 87 h 2872"/>
                <a:gd name="T14" fmla="*/ 28 w 3848"/>
                <a:gd name="T15" fmla="*/ 64 h 2872"/>
                <a:gd name="T16" fmla="*/ 30 w 3848"/>
                <a:gd name="T17" fmla="*/ 54 h 2872"/>
                <a:gd name="T18" fmla="*/ 31 w 3848"/>
                <a:gd name="T19" fmla="*/ 51 h 2872"/>
                <a:gd name="T20" fmla="*/ 35 w 3848"/>
                <a:gd name="T21" fmla="*/ 50 h 2872"/>
                <a:gd name="T22" fmla="*/ 38 w 3848"/>
                <a:gd name="T23" fmla="*/ 44 h 2872"/>
                <a:gd name="T24" fmla="*/ 39 w 3848"/>
                <a:gd name="T25" fmla="*/ 41 h 2872"/>
                <a:gd name="T26" fmla="*/ 46 w 3848"/>
                <a:gd name="T27" fmla="*/ 38 h 2872"/>
                <a:gd name="T28" fmla="*/ 48 w 3848"/>
                <a:gd name="T29" fmla="*/ 35 h 2872"/>
                <a:gd name="T30" fmla="*/ 52 w 3848"/>
                <a:gd name="T31" fmla="*/ 34 h 2872"/>
                <a:gd name="T32" fmla="*/ 56 w 3848"/>
                <a:gd name="T33" fmla="*/ 31 h 2872"/>
                <a:gd name="T34" fmla="*/ 60 w 3848"/>
                <a:gd name="T35" fmla="*/ 18 h 2872"/>
                <a:gd name="T36" fmla="*/ 63 w 3848"/>
                <a:gd name="T37" fmla="*/ 11 h 2872"/>
                <a:gd name="T38" fmla="*/ 65 w 3848"/>
                <a:gd name="T39" fmla="*/ 8 h 2872"/>
                <a:gd name="T40" fmla="*/ 66 w 3848"/>
                <a:gd name="T41" fmla="*/ 5 h 2872"/>
                <a:gd name="T42" fmla="*/ 69 w 3848"/>
                <a:gd name="T43" fmla="*/ 3 h 2872"/>
                <a:gd name="T44" fmla="*/ 72 w 3848"/>
                <a:gd name="T45" fmla="*/ 0 h 2872"/>
                <a:gd name="T46" fmla="*/ 88 w 3848"/>
                <a:gd name="T47" fmla="*/ 3 h 2872"/>
                <a:gd name="T48" fmla="*/ 94 w 3848"/>
                <a:gd name="T49" fmla="*/ 7 h 2872"/>
                <a:gd name="T50" fmla="*/ 96 w 3848"/>
                <a:gd name="T51" fmla="*/ 15 h 2872"/>
                <a:gd name="T52" fmla="*/ 104 w 3848"/>
                <a:gd name="T53" fmla="*/ 37 h 2872"/>
                <a:gd name="T54" fmla="*/ 106 w 3848"/>
                <a:gd name="T55" fmla="*/ 44 h 2872"/>
                <a:gd name="T56" fmla="*/ 108 w 3848"/>
                <a:gd name="T57" fmla="*/ 47 h 2872"/>
                <a:gd name="T58" fmla="*/ 113 w 3848"/>
                <a:gd name="T59" fmla="*/ 58 h 2872"/>
                <a:gd name="T60" fmla="*/ 115 w 3848"/>
                <a:gd name="T61" fmla="*/ 60 h 2872"/>
                <a:gd name="T62" fmla="*/ 121 w 3848"/>
                <a:gd name="T63" fmla="*/ 65 h 2872"/>
                <a:gd name="T64" fmla="*/ 130 w 3848"/>
                <a:gd name="T65" fmla="*/ 71 h 2872"/>
                <a:gd name="T66" fmla="*/ 132 w 3848"/>
                <a:gd name="T67" fmla="*/ 73 h 2872"/>
                <a:gd name="T68" fmla="*/ 139 w 3848"/>
                <a:gd name="T69" fmla="*/ 75 h 2872"/>
                <a:gd name="T70" fmla="*/ 149 w 3848"/>
                <a:gd name="T71" fmla="*/ 81 h 2872"/>
                <a:gd name="T72" fmla="*/ 162 w 3848"/>
                <a:gd name="T73" fmla="*/ 84 h 2872"/>
                <a:gd name="T74" fmla="*/ 166 w 3848"/>
                <a:gd name="T75" fmla="*/ 85 h 2872"/>
                <a:gd name="T76" fmla="*/ 169 w 3848"/>
                <a:gd name="T77" fmla="*/ 96 h 2872"/>
                <a:gd name="T78" fmla="*/ 170 w 3848"/>
                <a:gd name="T79" fmla="*/ 99 h 2872"/>
                <a:gd name="T80" fmla="*/ 175 w 3848"/>
                <a:gd name="T81" fmla="*/ 105 h 2872"/>
                <a:gd name="T82" fmla="*/ 177 w 3848"/>
                <a:gd name="T83" fmla="*/ 112 h 2872"/>
                <a:gd name="T84" fmla="*/ 178 w 3848"/>
                <a:gd name="T85" fmla="*/ 116 h 2872"/>
                <a:gd name="T86" fmla="*/ 181 w 3848"/>
                <a:gd name="T87" fmla="*/ 124 h 2872"/>
                <a:gd name="T88" fmla="*/ 188 w 3848"/>
                <a:gd name="T89" fmla="*/ 149 h 2872"/>
                <a:gd name="T90" fmla="*/ 194 w 3848"/>
                <a:gd name="T91" fmla="*/ 162 h 2872"/>
                <a:gd name="T92" fmla="*/ 225 w 3848"/>
                <a:gd name="T93" fmla="*/ 174 h 2872"/>
                <a:gd name="T94" fmla="*/ 240 w 3848"/>
                <a:gd name="T95" fmla="*/ 173 h 2872"/>
                <a:gd name="T96" fmla="*/ 245 w 3848"/>
                <a:gd name="T97" fmla="*/ 174 h 2872"/>
                <a:gd name="T98" fmla="*/ 242 w 3848"/>
                <a:gd name="T99" fmla="*/ 183 h 2872"/>
                <a:gd name="T100" fmla="*/ 2 w 3848"/>
                <a:gd name="T101" fmla="*/ 182 h 2872"/>
                <a:gd name="T102" fmla="*/ 0 w 3848"/>
                <a:gd name="T103" fmla="*/ 127 h 287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3848" h="2872">
                  <a:moveTo>
                    <a:pt x="0" y="2000"/>
                  </a:moveTo>
                  <a:cubicBezTo>
                    <a:pt x="18" y="1994"/>
                    <a:pt x="41" y="1996"/>
                    <a:pt x="54" y="1982"/>
                  </a:cubicBezTo>
                  <a:cubicBezTo>
                    <a:pt x="68" y="1968"/>
                    <a:pt x="67" y="1946"/>
                    <a:pt x="72" y="1927"/>
                  </a:cubicBezTo>
                  <a:cubicBezTo>
                    <a:pt x="92" y="1850"/>
                    <a:pt x="78" y="1764"/>
                    <a:pt x="109" y="1691"/>
                  </a:cubicBezTo>
                  <a:cubicBezTo>
                    <a:pt x="122" y="1659"/>
                    <a:pt x="182" y="1618"/>
                    <a:pt x="182" y="1618"/>
                  </a:cubicBezTo>
                  <a:cubicBezTo>
                    <a:pt x="225" y="1488"/>
                    <a:pt x="186" y="1530"/>
                    <a:pt x="272" y="1473"/>
                  </a:cubicBezTo>
                  <a:cubicBezTo>
                    <a:pt x="296" y="1437"/>
                    <a:pt x="331" y="1406"/>
                    <a:pt x="345" y="1364"/>
                  </a:cubicBezTo>
                  <a:cubicBezTo>
                    <a:pt x="392" y="1221"/>
                    <a:pt x="406" y="1149"/>
                    <a:pt x="436" y="1000"/>
                  </a:cubicBezTo>
                  <a:cubicBezTo>
                    <a:pt x="446" y="951"/>
                    <a:pt x="456" y="902"/>
                    <a:pt x="472" y="855"/>
                  </a:cubicBezTo>
                  <a:cubicBezTo>
                    <a:pt x="478" y="837"/>
                    <a:pt x="477" y="814"/>
                    <a:pt x="491" y="800"/>
                  </a:cubicBezTo>
                  <a:cubicBezTo>
                    <a:pt x="504" y="787"/>
                    <a:pt x="527" y="788"/>
                    <a:pt x="545" y="782"/>
                  </a:cubicBezTo>
                  <a:cubicBezTo>
                    <a:pt x="595" y="629"/>
                    <a:pt x="525" y="813"/>
                    <a:pt x="600" y="691"/>
                  </a:cubicBezTo>
                  <a:cubicBezTo>
                    <a:pt x="610" y="675"/>
                    <a:pt x="603" y="648"/>
                    <a:pt x="618" y="637"/>
                  </a:cubicBezTo>
                  <a:cubicBezTo>
                    <a:pt x="649" y="615"/>
                    <a:pt x="727" y="600"/>
                    <a:pt x="727" y="600"/>
                  </a:cubicBezTo>
                  <a:cubicBezTo>
                    <a:pt x="739" y="582"/>
                    <a:pt x="746" y="560"/>
                    <a:pt x="763" y="546"/>
                  </a:cubicBezTo>
                  <a:cubicBezTo>
                    <a:pt x="778" y="534"/>
                    <a:pt x="801" y="536"/>
                    <a:pt x="818" y="527"/>
                  </a:cubicBezTo>
                  <a:cubicBezTo>
                    <a:pt x="837" y="517"/>
                    <a:pt x="854" y="503"/>
                    <a:pt x="872" y="491"/>
                  </a:cubicBezTo>
                  <a:cubicBezTo>
                    <a:pt x="897" y="418"/>
                    <a:pt x="921" y="346"/>
                    <a:pt x="945" y="273"/>
                  </a:cubicBezTo>
                  <a:cubicBezTo>
                    <a:pt x="945" y="273"/>
                    <a:pt x="980" y="165"/>
                    <a:pt x="981" y="164"/>
                  </a:cubicBezTo>
                  <a:cubicBezTo>
                    <a:pt x="993" y="152"/>
                    <a:pt x="1006" y="140"/>
                    <a:pt x="1018" y="128"/>
                  </a:cubicBezTo>
                  <a:cubicBezTo>
                    <a:pt x="1024" y="110"/>
                    <a:pt x="1024" y="88"/>
                    <a:pt x="1036" y="73"/>
                  </a:cubicBezTo>
                  <a:cubicBezTo>
                    <a:pt x="1050" y="56"/>
                    <a:pt x="1074" y="51"/>
                    <a:pt x="1091" y="37"/>
                  </a:cubicBezTo>
                  <a:cubicBezTo>
                    <a:pt x="1104" y="26"/>
                    <a:pt x="1115" y="12"/>
                    <a:pt x="1127" y="0"/>
                  </a:cubicBezTo>
                  <a:cubicBezTo>
                    <a:pt x="1129" y="0"/>
                    <a:pt x="1325" y="4"/>
                    <a:pt x="1381" y="37"/>
                  </a:cubicBezTo>
                  <a:cubicBezTo>
                    <a:pt x="1414" y="57"/>
                    <a:pt x="1440" y="88"/>
                    <a:pt x="1472" y="109"/>
                  </a:cubicBezTo>
                  <a:cubicBezTo>
                    <a:pt x="1483" y="142"/>
                    <a:pt x="1505" y="205"/>
                    <a:pt x="1509" y="237"/>
                  </a:cubicBezTo>
                  <a:cubicBezTo>
                    <a:pt x="1531" y="396"/>
                    <a:pt x="1507" y="474"/>
                    <a:pt x="1618" y="582"/>
                  </a:cubicBezTo>
                  <a:cubicBezTo>
                    <a:pt x="1630" y="618"/>
                    <a:pt x="1633" y="659"/>
                    <a:pt x="1654" y="691"/>
                  </a:cubicBezTo>
                  <a:cubicBezTo>
                    <a:pt x="1666" y="709"/>
                    <a:pt x="1681" y="726"/>
                    <a:pt x="1690" y="746"/>
                  </a:cubicBezTo>
                  <a:cubicBezTo>
                    <a:pt x="1739" y="856"/>
                    <a:pt x="1703" y="834"/>
                    <a:pt x="1763" y="909"/>
                  </a:cubicBezTo>
                  <a:cubicBezTo>
                    <a:pt x="1774" y="923"/>
                    <a:pt x="1789" y="932"/>
                    <a:pt x="1800" y="946"/>
                  </a:cubicBezTo>
                  <a:cubicBezTo>
                    <a:pt x="1859" y="1020"/>
                    <a:pt x="1804" y="989"/>
                    <a:pt x="1890" y="1018"/>
                  </a:cubicBezTo>
                  <a:cubicBezTo>
                    <a:pt x="1936" y="1064"/>
                    <a:pt x="1974" y="1089"/>
                    <a:pt x="2036" y="1109"/>
                  </a:cubicBezTo>
                  <a:cubicBezTo>
                    <a:pt x="2048" y="1121"/>
                    <a:pt x="2057" y="1138"/>
                    <a:pt x="2072" y="1146"/>
                  </a:cubicBezTo>
                  <a:cubicBezTo>
                    <a:pt x="2106" y="1163"/>
                    <a:pt x="2181" y="1182"/>
                    <a:pt x="2181" y="1182"/>
                  </a:cubicBezTo>
                  <a:cubicBezTo>
                    <a:pt x="2272" y="1273"/>
                    <a:pt x="2221" y="1247"/>
                    <a:pt x="2327" y="1273"/>
                  </a:cubicBezTo>
                  <a:cubicBezTo>
                    <a:pt x="2417" y="1363"/>
                    <a:pt x="2414" y="1349"/>
                    <a:pt x="2545" y="1327"/>
                  </a:cubicBezTo>
                  <a:cubicBezTo>
                    <a:pt x="2563" y="1333"/>
                    <a:pt x="2588" y="1330"/>
                    <a:pt x="2599" y="1345"/>
                  </a:cubicBezTo>
                  <a:cubicBezTo>
                    <a:pt x="2599" y="1346"/>
                    <a:pt x="2645" y="1481"/>
                    <a:pt x="2654" y="1509"/>
                  </a:cubicBezTo>
                  <a:cubicBezTo>
                    <a:pt x="2660" y="1527"/>
                    <a:pt x="2658" y="1551"/>
                    <a:pt x="2672" y="1564"/>
                  </a:cubicBezTo>
                  <a:cubicBezTo>
                    <a:pt x="2725" y="1615"/>
                    <a:pt x="2699" y="1586"/>
                    <a:pt x="2745" y="1654"/>
                  </a:cubicBezTo>
                  <a:cubicBezTo>
                    <a:pt x="2757" y="1691"/>
                    <a:pt x="2772" y="1727"/>
                    <a:pt x="2781" y="1764"/>
                  </a:cubicBezTo>
                  <a:cubicBezTo>
                    <a:pt x="2787" y="1788"/>
                    <a:pt x="2792" y="1812"/>
                    <a:pt x="2799" y="1836"/>
                  </a:cubicBezTo>
                  <a:cubicBezTo>
                    <a:pt x="2810" y="1873"/>
                    <a:pt x="2836" y="1945"/>
                    <a:pt x="2836" y="1945"/>
                  </a:cubicBezTo>
                  <a:cubicBezTo>
                    <a:pt x="2856" y="2086"/>
                    <a:pt x="2901" y="2211"/>
                    <a:pt x="2945" y="2345"/>
                  </a:cubicBezTo>
                  <a:cubicBezTo>
                    <a:pt x="2970" y="2420"/>
                    <a:pt x="2979" y="2490"/>
                    <a:pt x="3036" y="2545"/>
                  </a:cubicBezTo>
                  <a:cubicBezTo>
                    <a:pt x="3113" y="2779"/>
                    <a:pt x="3315" y="2732"/>
                    <a:pt x="3527" y="2745"/>
                  </a:cubicBezTo>
                  <a:cubicBezTo>
                    <a:pt x="3606" y="2739"/>
                    <a:pt x="3684" y="2727"/>
                    <a:pt x="3763" y="2727"/>
                  </a:cubicBezTo>
                  <a:cubicBezTo>
                    <a:pt x="3788" y="2727"/>
                    <a:pt x="3829" y="2721"/>
                    <a:pt x="3836" y="2745"/>
                  </a:cubicBezTo>
                  <a:cubicBezTo>
                    <a:pt x="3848" y="2787"/>
                    <a:pt x="3799" y="2828"/>
                    <a:pt x="3799" y="2872"/>
                  </a:cubicBezTo>
                  <a:lnTo>
                    <a:pt x="26" y="2856"/>
                  </a:lnTo>
                  <a:lnTo>
                    <a:pt x="0" y="2000"/>
                  </a:ln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340" name="Group 38">
            <a:extLst>
              <a:ext uri="{FF2B5EF4-FFF2-40B4-BE49-F238E27FC236}">
                <a16:creationId xmlns:a16="http://schemas.microsoft.com/office/drawing/2014/main" id="{2953C744-03C2-4F1F-9C0F-0D590019007B}"/>
              </a:ext>
            </a:extLst>
          </p:cNvPr>
          <p:cNvGrpSpPr>
            <a:grpSpLocks/>
          </p:cNvGrpSpPr>
          <p:nvPr/>
        </p:nvGrpSpPr>
        <p:grpSpPr bwMode="auto">
          <a:xfrm>
            <a:off x="4876800" y="1881188"/>
            <a:ext cx="3940175" cy="3821112"/>
            <a:chOff x="1222" y="3222"/>
            <a:chExt cx="1978" cy="1918"/>
          </a:xfrm>
        </p:grpSpPr>
        <p:sp>
          <p:nvSpPr>
            <p:cNvPr id="14341" name="Rectangle 39">
              <a:extLst>
                <a:ext uri="{FF2B5EF4-FFF2-40B4-BE49-F238E27FC236}">
                  <a16:creationId xmlns:a16="http://schemas.microsoft.com/office/drawing/2014/main" id="{9FA28F02-79E5-43F5-9C45-3B0304376D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2" y="3222"/>
              <a:ext cx="1968" cy="1918"/>
            </a:xfrm>
            <a:prstGeom prst="rect">
              <a:avLst/>
            </a:prstGeom>
            <a:solidFill>
              <a:srgbClr val="CCFFFF"/>
            </a:solidFill>
            <a:ln w="571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42" name="Freeform 40">
              <a:extLst>
                <a:ext uri="{FF2B5EF4-FFF2-40B4-BE49-F238E27FC236}">
                  <a16:creationId xmlns:a16="http://schemas.microsoft.com/office/drawing/2014/main" id="{74E5A69B-F3BE-43C7-825F-2DADB7E594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8" y="3659"/>
              <a:ext cx="1972" cy="1471"/>
            </a:xfrm>
            <a:custGeom>
              <a:avLst/>
              <a:gdLst>
                <a:gd name="T0" fmla="*/ 0 w 3848"/>
                <a:gd name="T1" fmla="*/ 137 h 2872"/>
                <a:gd name="T2" fmla="*/ 4 w 3848"/>
                <a:gd name="T3" fmla="*/ 136 h 2872"/>
                <a:gd name="T4" fmla="*/ 5 w 3848"/>
                <a:gd name="T5" fmla="*/ 133 h 2872"/>
                <a:gd name="T6" fmla="*/ 8 w 3848"/>
                <a:gd name="T7" fmla="*/ 116 h 2872"/>
                <a:gd name="T8" fmla="*/ 13 w 3848"/>
                <a:gd name="T9" fmla="*/ 112 h 2872"/>
                <a:gd name="T10" fmla="*/ 18 w 3848"/>
                <a:gd name="T11" fmla="*/ 101 h 2872"/>
                <a:gd name="T12" fmla="*/ 24 w 3848"/>
                <a:gd name="T13" fmla="*/ 94 h 2872"/>
                <a:gd name="T14" fmla="*/ 30 w 3848"/>
                <a:gd name="T15" fmla="*/ 69 h 2872"/>
                <a:gd name="T16" fmla="*/ 33 w 3848"/>
                <a:gd name="T17" fmla="*/ 59 h 2872"/>
                <a:gd name="T18" fmla="*/ 34 w 3848"/>
                <a:gd name="T19" fmla="*/ 55 h 2872"/>
                <a:gd name="T20" fmla="*/ 37 w 3848"/>
                <a:gd name="T21" fmla="*/ 54 h 2872"/>
                <a:gd name="T22" fmla="*/ 41 w 3848"/>
                <a:gd name="T23" fmla="*/ 48 h 2872"/>
                <a:gd name="T24" fmla="*/ 43 w 3848"/>
                <a:gd name="T25" fmla="*/ 44 h 2872"/>
                <a:gd name="T26" fmla="*/ 50 w 3848"/>
                <a:gd name="T27" fmla="*/ 41 h 2872"/>
                <a:gd name="T28" fmla="*/ 52 w 3848"/>
                <a:gd name="T29" fmla="*/ 37 h 2872"/>
                <a:gd name="T30" fmla="*/ 56 w 3848"/>
                <a:gd name="T31" fmla="*/ 36 h 2872"/>
                <a:gd name="T32" fmla="*/ 60 w 3848"/>
                <a:gd name="T33" fmla="*/ 34 h 2872"/>
                <a:gd name="T34" fmla="*/ 65 w 3848"/>
                <a:gd name="T35" fmla="*/ 19 h 2872"/>
                <a:gd name="T36" fmla="*/ 68 w 3848"/>
                <a:gd name="T37" fmla="*/ 11 h 2872"/>
                <a:gd name="T38" fmla="*/ 70 w 3848"/>
                <a:gd name="T39" fmla="*/ 9 h 2872"/>
                <a:gd name="T40" fmla="*/ 71 w 3848"/>
                <a:gd name="T41" fmla="*/ 5 h 2872"/>
                <a:gd name="T42" fmla="*/ 75 w 3848"/>
                <a:gd name="T43" fmla="*/ 3 h 2872"/>
                <a:gd name="T44" fmla="*/ 78 w 3848"/>
                <a:gd name="T45" fmla="*/ 0 h 2872"/>
                <a:gd name="T46" fmla="*/ 95 w 3848"/>
                <a:gd name="T47" fmla="*/ 3 h 2872"/>
                <a:gd name="T48" fmla="*/ 101 w 3848"/>
                <a:gd name="T49" fmla="*/ 8 h 2872"/>
                <a:gd name="T50" fmla="*/ 104 w 3848"/>
                <a:gd name="T51" fmla="*/ 16 h 2872"/>
                <a:gd name="T52" fmla="*/ 112 w 3848"/>
                <a:gd name="T53" fmla="*/ 40 h 2872"/>
                <a:gd name="T54" fmla="*/ 114 w 3848"/>
                <a:gd name="T55" fmla="*/ 48 h 2872"/>
                <a:gd name="T56" fmla="*/ 117 w 3848"/>
                <a:gd name="T57" fmla="*/ 51 h 2872"/>
                <a:gd name="T58" fmla="*/ 121 w 3848"/>
                <a:gd name="T59" fmla="*/ 62 h 2872"/>
                <a:gd name="T60" fmla="*/ 124 w 3848"/>
                <a:gd name="T61" fmla="*/ 65 h 2872"/>
                <a:gd name="T62" fmla="*/ 131 w 3848"/>
                <a:gd name="T63" fmla="*/ 70 h 2872"/>
                <a:gd name="T64" fmla="*/ 140 w 3848"/>
                <a:gd name="T65" fmla="*/ 76 h 2872"/>
                <a:gd name="T66" fmla="*/ 143 w 3848"/>
                <a:gd name="T67" fmla="*/ 79 h 2872"/>
                <a:gd name="T68" fmla="*/ 151 w 3848"/>
                <a:gd name="T69" fmla="*/ 81 h 2872"/>
                <a:gd name="T70" fmla="*/ 160 w 3848"/>
                <a:gd name="T71" fmla="*/ 88 h 2872"/>
                <a:gd name="T72" fmla="*/ 175 w 3848"/>
                <a:gd name="T73" fmla="*/ 91 h 2872"/>
                <a:gd name="T74" fmla="*/ 179 w 3848"/>
                <a:gd name="T75" fmla="*/ 93 h 2872"/>
                <a:gd name="T76" fmla="*/ 183 w 3848"/>
                <a:gd name="T77" fmla="*/ 104 h 2872"/>
                <a:gd name="T78" fmla="*/ 184 w 3848"/>
                <a:gd name="T79" fmla="*/ 108 h 2872"/>
                <a:gd name="T80" fmla="*/ 189 w 3848"/>
                <a:gd name="T81" fmla="*/ 114 h 2872"/>
                <a:gd name="T82" fmla="*/ 192 w 3848"/>
                <a:gd name="T83" fmla="*/ 121 h 2872"/>
                <a:gd name="T84" fmla="*/ 193 w 3848"/>
                <a:gd name="T85" fmla="*/ 126 h 2872"/>
                <a:gd name="T86" fmla="*/ 196 w 3848"/>
                <a:gd name="T87" fmla="*/ 134 h 2872"/>
                <a:gd name="T88" fmla="*/ 203 w 3848"/>
                <a:gd name="T89" fmla="*/ 161 h 2872"/>
                <a:gd name="T90" fmla="*/ 209 w 3848"/>
                <a:gd name="T91" fmla="*/ 175 h 2872"/>
                <a:gd name="T92" fmla="*/ 243 w 3848"/>
                <a:gd name="T93" fmla="*/ 189 h 2872"/>
                <a:gd name="T94" fmla="*/ 259 w 3848"/>
                <a:gd name="T95" fmla="*/ 188 h 2872"/>
                <a:gd name="T96" fmla="*/ 265 w 3848"/>
                <a:gd name="T97" fmla="*/ 189 h 2872"/>
                <a:gd name="T98" fmla="*/ 262 w 3848"/>
                <a:gd name="T99" fmla="*/ 198 h 2872"/>
                <a:gd name="T100" fmla="*/ 2 w 3848"/>
                <a:gd name="T101" fmla="*/ 197 h 2872"/>
                <a:gd name="T102" fmla="*/ 0 w 3848"/>
                <a:gd name="T103" fmla="*/ 137 h 287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3848" h="2872">
                  <a:moveTo>
                    <a:pt x="0" y="2000"/>
                  </a:moveTo>
                  <a:cubicBezTo>
                    <a:pt x="18" y="1994"/>
                    <a:pt x="41" y="1996"/>
                    <a:pt x="54" y="1982"/>
                  </a:cubicBezTo>
                  <a:cubicBezTo>
                    <a:pt x="68" y="1968"/>
                    <a:pt x="67" y="1946"/>
                    <a:pt x="72" y="1927"/>
                  </a:cubicBezTo>
                  <a:cubicBezTo>
                    <a:pt x="92" y="1850"/>
                    <a:pt x="78" y="1764"/>
                    <a:pt x="109" y="1691"/>
                  </a:cubicBezTo>
                  <a:cubicBezTo>
                    <a:pt x="122" y="1659"/>
                    <a:pt x="182" y="1618"/>
                    <a:pt x="182" y="1618"/>
                  </a:cubicBezTo>
                  <a:cubicBezTo>
                    <a:pt x="225" y="1488"/>
                    <a:pt x="186" y="1530"/>
                    <a:pt x="272" y="1473"/>
                  </a:cubicBezTo>
                  <a:cubicBezTo>
                    <a:pt x="296" y="1437"/>
                    <a:pt x="331" y="1406"/>
                    <a:pt x="345" y="1364"/>
                  </a:cubicBezTo>
                  <a:cubicBezTo>
                    <a:pt x="392" y="1221"/>
                    <a:pt x="406" y="1149"/>
                    <a:pt x="436" y="1000"/>
                  </a:cubicBezTo>
                  <a:cubicBezTo>
                    <a:pt x="446" y="951"/>
                    <a:pt x="456" y="902"/>
                    <a:pt x="472" y="855"/>
                  </a:cubicBezTo>
                  <a:cubicBezTo>
                    <a:pt x="478" y="837"/>
                    <a:pt x="477" y="814"/>
                    <a:pt x="491" y="800"/>
                  </a:cubicBezTo>
                  <a:cubicBezTo>
                    <a:pt x="504" y="787"/>
                    <a:pt x="527" y="788"/>
                    <a:pt x="545" y="782"/>
                  </a:cubicBezTo>
                  <a:cubicBezTo>
                    <a:pt x="595" y="629"/>
                    <a:pt x="525" y="813"/>
                    <a:pt x="600" y="691"/>
                  </a:cubicBezTo>
                  <a:cubicBezTo>
                    <a:pt x="610" y="675"/>
                    <a:pt x="603" y="648"/>
                    <a:pt x="618" y="637"/>
                  </a:cubicBezTo>
                  <a:cubicBezTo>
                    <a:pt x="649" y="615"/>
                    <a:pt x="727" y="600"/>
                    <a:pt x="727" y="600"/>
                  </a:cubicBezTo>
                  <a:cubicBezTo>
                    <a:pt x="739" y="582"/>
                    <a:pt x="746" y="560"/>
                    <a:pt x="763" y="546"/>
                  </a:cubicBezTo>
                  <a:cubicBezTo>
                    <a:pt x="778" y="534"/>
                    <a:pt x="801" y="536"/>
                    <a:pt x="818" y="527"/>
                  </a:cubicBezTo>
                  <a:cubicBezTo>
                    <a:pt x="837" y="517"/>
                    <a:pt x="854" y="503"/>
                    <a:pt x="872" y="491"/>
                  </a:cubicBezTo>
                  <a:cubicBezTo>
                    <a:pt x="897" y="418"/>
                    <a:pt x="921" y="346"/>
                    <a:pt x="945" y="273"/>
                  </a:cubicBezTo>
                  <a:cubicBezTo>
                    <a:pt x="945" y="273"/>
                    <a:pt x="980" y="165"/>
                    <a:pt x="981" y="164"/>
                  </a:cubicBezTo>
                  <a:cubicBezTo>
                    <a:pt x="993" y="152"/>
                    <a:pt x="1006" y="140"/>
                    <a:pt x="1018" y="128"/>
                  </a:cubicBezTo>
                  <a:cubicBezTo>
                    <a:pt x="1024" y="110"/>
                    <a:pt x="1024" y="88"/>
                    <a:pt x="1036" y="73"/>
                  </a:cubicBezTo>
                  <a:cubicBezTo>
                    <a:pt x="1050" y="56"/>
                    <a:pt x="1074" y="51"/>
                    <a:pt x="1091" y="37"/>
                  </a:cubicBezTo>
                  <a:cubicBezTo>
                    <a:pt x="1104" y="26"/>
                    <a:pt x="1115" y="12"/>
                    <a:pt x="1127" y="0"/>
                  </a:cubicBezTo>
                  <a:cubicBezTo>
                    <a:pt x="1129" y="0"/>
                    <a:pt x="1325" y="4"/>
                    <a:pt x="1381" y="37"/>
                  </a:cubicBezTo>
                  <a:cubicBezTo>
                    <a:pt x="1414" y="57"/>
                    <a:pt x="1440" y="88"/>
                    <a:pt x="1472" y="109"/>
                  </a:cubicBezTo>
                  <a:cubicBezTo>
                    <a:pt x="1483" y="142"/>
                    <a:pt x="1505" y="205"/>
                    <a:pt x="1509" y="237"/>
                  </a:cubicBezTo>
                  <a:cubicBezTo>
                    <a:pt x="1531" y="396"/>
                    <a:pt x="1507" y="474"/>
                    <a:pt x="1618" y="582"/>
                  </a:cubicBezTo>
                  <a:cubicBezTo>
                    <a:pt x="1630" y="618"/>
                    <a:pt x="1633" y="659"/>
                    <a:pt x="1654" y="691"/>
                  </a:cubicBezTo>
                  <a:cubicBezTo>
                    <a:pt x="1666" y="709"/>
                    <a:pt x="1681" y="726"/>
                    <a:pt x="1690" y="746"/>
                  </a:cubicBezTo>
                  <a:cubicBezTo>
                    <a:pt x="1739" y="856"/>
                    <a:pt x="1703" y="834"/>
                    <a:pt x="1763" y="909"/>
                  </a:cubicBezTo>
                  <a:cubicBezTo>
                    <a:pt x="1774" y="923"/>
                    <a:pt x="1789" y="932"/>
                    <a:pt x="1800" y="946"/>
                  </a:cubicBezTo>
                  <a:cubicBezTo>
                    <a:pt x="1859" y="1020"/>
                    <a:pt x="1804" y="989"/>
                    <a:pt x="1890" y="1018"/>
                  </a:cubicBezTo>
                  <a:cubicBezTo>
                    <a:pt x="1936" y="1064"/>
                    <a:pt x="1974" y="1089"/>
                    <a:pt x="2036" y="1109"/>
                  </a:cubicBezTo>
                  <a:cubicBezTo>
                    <a:pt x="2048" y="1121"/>
                    <a:pt x="2057" y="1138"/>
                    <a:pt x="2072" y="1146"/>
                  </a:cubicBezTo>
                  <a:cubicBezTo>
                    <a:pt x="2106" y="1163"/>
                    <a:pt x="2181" y="1182"/>
                    <a:pt x="2181" y="1182"/>
                  </a:cubicBezTo>
                  <a:cubicBezTo>
                    <a:pt x="2272" y="1273"/>
                    <a:pt x="2221" y="1247"/>
                    <a:pt x="2327" y="1273"/>
                  </a:cubicBezTo>
                  <a:cubicBezTo>
                    <a:pt x="2417" y="1363"/>
                    <a:pt x="2414" y="1349"/>
                    <a:pt x="2545" y="1327"/>
                  </a:cubicBezTo>
                  <a:cubicBezTo>
                    <a:pt x="2563" y="1333"/>
                    <a:pt x="2588" y="1330"/>
                    <a:pt x="2599" y="1345"/>
                  </a:cubicBezTo>
                  <a:cubicBezTo>
                    <a:pt x="2599" y="1346"/>
                    <a:pt x="2645" y="1481"/>
                    <a:pt x="2654" y="1509"/>
                  </a:cubicBezTo>
                  <a:cubicBezTo>
                    <a:pt x="2660" y="1527"/>
                    <a:pt x="2658" y="1551"/>
                    <a:pt x="2672" y="1564"/>
                  </a:cubicBezTo>
                  <a:cubicBezTo>
                    <a:pt x="2725" y="1615"/>
                    <a:pt x="2699" y="1586"/>
                    <a:pt x="2745" y="1654"/>
                  </a:cubicBezTo>
                  <a:cubicBezTo>
                    <a:pt x="2757" y="1691"/>
                    <a:pt x="2772" y="1727"/>
                    <a:pt x="2781" y="1764"/>
                  </a:cubicBezTo>
                  <a:cubicBezTo>
                    <a:pt x="2787" y="1788"/>
                    <a:pt x="2792" y="1812"/>
                    <a:pt x="2799" y="1836"/>
                  </a:cubicBezTo>
                  <a:cubicBezTo>
                    <a:pt x="2810" y="1873"/>
                    <a:pt x="2836" y="1945"/>
                    <a:pt x="2836" y="1945"/>
                  </a:cubicBezTo>
                  <a:cubicBezTo>
                    <a:pt x="2856" y="2086"/>
                    <a:pt x="2901" y="2211"/>
                    <a:pt x="2945" y="2345"/>
                  </a:cubicBezTo>
                  <a:cubicBezTo>
                    <a:pt x="2970" y="2420"/>
                    <a:pt x="2979" y="2490"/>
                    <a:pt x="3036" y="2545"/>
                  </a:cubicBezTo>
                  <a:cubicBezTo>
                    <a:pt x="3113" y="2779"/>
                    <a:pt x="3315" y="2732"/>
                    <a:pt x="3527" y="2745"/>
                  </a:cubicBezTo>
                  <a:cubicBezTo>
                    <a:pt x="3606" y="2739"/>
                    <a:pt x="3684" y="2727"/>
                    <a:pt x="3763" y="2727"/>
                  </a:cubicBezTo>
                  <a:cubicBezTo>
                    <a:pt x="3788" y="2727"/>
                    <a:pt x="3829" y="2721"/>
                    <a:pt x="3836" y="2745"/>
                  </a:cubicBezTo>
                  <a:cubicBezTo>
                    <a:pt x="3848" y="2787"/>
                    <a:pt x="3799" y="2828"/>
                    <a:pt x="3799" y="2872"/>
                  </a:cubicBezTo>
                  <a:lnTo>
                    <a:pt x="26" y="2856"/>
                  </a:lnTo>
                  <a:lnTo>
                    <a:pt x="0" y="2000"/>
                  </a:ln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343" name="Group 41">
              <a:extLst>
                <a:ext uri="{FF2B5EF4-FFF2-40B4-BE49-F238E27FC236}">
                  <a16:creationId xmlns:a16="http://schemas.microsoft.com/office/drawing/2014/main" id="{1F210580-576D-4E7C-8F73-8223ED714E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40" y="3764"/>
              <a:ext cx="344" cy="348"/>
              <a:chOff x="2712" y="4296"/>
              <a:chExt cx="344" cy="348"/>
            </a:xfrm>
          </p:grpSpPr>
          <p:grpSp>
            <p:nvGrpSpPr>
              <p:cNvPr id="14344" name="Group 42">
                <a:extLst>
                  <a:ext uri="{FF2B5EF4-FFF2-40B4-BE49-F238E27FC236}">
                    <a16:creationId xmlns:a16="http://schemas.microsoft.com/office/drawing/2014/main" id="{E344837A-A8AB-41F3-AF9E-54C4A948275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8645737">
                <a:off x="2739" y="4329"/>
                <a:ext cx="317" cy="315"/>
                <a:chOff x="2119" y="2016"/>
                <a:chExt cx="1521" cy="1526"/>
              </a:xfrm>
            </p:grpSpPr>
            <p:sp>
              <p:nvSpPr>
                <p:cNvPr id="14350" name="Oval 43">
                  <a:extLst>
                    <a:ext uri="{FF2B5EF4-FFF2-40B4-BE49-F238E27FC236}">
                      <a16:creationId xmlns:a16="http://schemas.microsoft.com/office/drawing/2014/main" id="{88553AFA-0110-45FE-835D-ECF0250197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19" y="2016"/>
                  <a:ext cx="1521" cy="1526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grpSp>
              <p:nvGrpSpPr>
                <p:cNvPr id="14351" name="Group 44">
                  <a:extLst>
                    <a:ext uri="{FF2B5EF4-FFF2-40B4-BE49-F238E27FC236}">
                      <a16:creationId xmlns:a16="http://schemas.microsoft.com/office/drawing/2014/main" id="{8539ABA7-AE03-4030-94EE-21FB3CC7C9A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252" y="2100"/>
                  <a:ext cx="1288" cy="1291"/>
                  <a:chOff x="2252" y="2100"/>
                  <a:chExt cx="1288" cy="1291"/>
                </a:xfrm>
              </p:grpSpPr>
              <p:sp>
                <p:nvSpPr>
                  <p:cNvPr id="14353" name="Oval 45">
                    <a:extLst>
                      <a:ext uri="{FF2B5EF4-FFF2-40B4-BE49-F238E27FC236}">
                        <a16:creationId xmlns:a16="http://schemas.microsoft.com/office/drawing/2014/main" id="{2A3C0A52-31D0-4047-8941-93F3C97B665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252" y="2100"/>
                    <a:ext cx="1288" cy="1291"/>
                  </a:xfrm>
                  <a:prstGeom prst="ellipse">
                    <a:avLst/>
                  </a:prstGeom>
                  <a:solidFill>
                    <a:srgbClr val="20202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1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1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1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1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1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4354" name="Oval 46">
                    <a:extLst>
                      <a:ext uri="{FF2B5EF4-FFF2-40B4-BE49-F238E27FC236}">
                        <a16:creationId xmlns:a16="http://schemas.microsoft.com/office/drawing/2014/main" id="{B05FF4D8-F539-44F2-857E-982B576128B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438" y="2163"/>
                    <a:ext cx="1008" cy="1010"/>
                  </a:xfrm>
                  <a:prstGeom prst="ellipse">
                    <a:avLst/>
                  </a:prstGeom>
                  <a:solidFill>
                    <a:srgbClr val="20202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1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1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1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1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1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sp>
              <p:nvSpPr>
                <p:cNvPr id="14352" name="Oval 47">
                  <a:extLst>
                    <a:ext uri="{FF2B5EF4-FFF2-40B4-BE49-F238E27FC236}">
                      <a16:creationId xmlns:a16="http://schemas.microsoft.com/office/drawing/2014/main" id="{25D26F2D-B98E-4C95-AA39-D287579F92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72" y="2302"/>
                  <a:ext cx="182" cy="182"/>
                </a:xfrm>
                <a:prstGeom prst="ellipse">
                  <a:avLst/>
                </a:pr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4345" name="Group 48">
                <a:extLst>
                  <a:ext uri="{FF2B5EF4-FFF2-40B4-BE49-F238E27FC236}">
                    <a16:creationId xmlns:a16="http://schemas.microsoft.com/office/drawing/2014/main" id="{0090E666-2CB6-47E8-B2FE-72F93A9BDBA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12" y="4296"/>
                <a:ext cx="90" cy="84"/>
                <a:chOff x="2721" y="4290"/>
                <a:chExt cx="90" cy="84"/>
              </a:xfrm>
            </p:grpSpPr>
            <p:sp>
              <p:nvSpPr>
                <p:cNvPr id="14346" name="Arc 49">
                  <a:extLst>
                    <a:ext uri="{FF2B5EF4-FFF2-40B4-BE49-F238E27FC236}">
                      <a16:creationId xmlns:a16="http://schemas.microsoft.com/office/drawing/2014/main" id="{FE554E9E-A916-4BEF-B35F-63E4654343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2721" y="4290"/>
                  <a:ext cx="48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68686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grpSp>
              <p:nvGrpSpPr>
                <p:cNvPr id="14347" name="Group 50">
                  <a:extLst>
                    <a:ext uri="{FF2B5EF4-FFF2-40B4-BE49-F238E27FC236}">
                      <a16:creationId xmlns:a16="http://schemas.microsoft.com/office/drawing/2014/main" id="{DB53BBA0-96DC-463D-8A47-A156EDE9FD6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745" y="4308"/>
                  <a:ext cx="66" cy="66"/>
                  <a:chOff x="2025" y="3627"/>
                  <a:chExt cx="66" cy="66"/>
                </a:xfrm>
              </p:grpSpPr>
              <p:sp>
                <p:nvSpPr>
                  <p:cNvPr id="14348" name="Arc 51">
                    <a:extLst>
                      <a:ext uri="{FF2B5EF4-FFF2-40B4-BE49-F238E27FC236}">
                        <a16:creationId xmlns:a16="http://schemas.microsoft.com/office/drawing/2014/main" id="{7FFD7EC0-46F0-4F8E-AC7D-6042DDAFF58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2025" y="3627"/>
                    <a:ext cx="48" cy="4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0000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68686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349" name="Arc 52">
                    <a:extLst>
                      <a:ext uri="{FF2B5EF4-FFF2-40B4-BE49-F238E27FC236}">
                        <a16:creationId xmlns:a16="http://schemas.microsoft.com/office/drawing/2014/main" id="{68F78EFE-4DD5-42CB-987C-A01114F8865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2043" y="3645"/>
                    <a:ext cx="48" cy="4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0000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68686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44A176AF-611C-4FC5-8440-C6064D48C12B}"/>
              </a:ext>
            </a:extLst>
          </p:cNvPr>
          <p:cNvSpPr txBox="1"/>
          <p:nvPr/>
        </p:nvSpPr>
        <p:spPr bwMode="auto">
          <a:xfrm>
            <a:off x="457200" y="381000"/>
            <a:ext cx="3733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r>
              <a:rPr lang="es-E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es-E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types</a:t>
            </a:r>
            <a:r>
              <a:rPr lang="es-E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E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endParaRPr lang="es-E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8E1F4FB-A7A6-4848-A51E-DA9AD09329D8}"/>
              </a:ext>
            </a:extLst>
          </p:cNvPr>
          <p:cNvSpPr txBox="1"/>
          <p:nvPr/>
        </p:nvSpPr>
        <p:spPr bwMode="auto">
          <a:xfrm>
            <a:off x="5105400" y="381000"/>
            <a:ext cx="3733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r>
              <a:rPr lang="es-ES_tradnl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Dos tipos de energía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3" name="Group 1047">
            <a:extLst>
              <a:ext uri="{FF2B5EF4-FFF2-40B4-BE49-F238E27FC236}">
                <a16:creationId xmlns:a16="http://schemas.microsoft.com/office/drawing/2014/main" id="{1DD3DC66-830C-4D3D-B42E-2F2CD9396F82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2020888"/>
            <a:ext cx="3821113" cy="2619375"/>
            <a:chOff x="527" y="854"/>
            <a:chExt cx="3142" cy="2154"/>
          </a:xfrm>
        </p:grpSpPr>
        <p:sp>
          <p:nvSpPr>
            <p:cNvPr id="15367" name="Text Box 1034">
              <a:extLst>
                <a:ext uri="{FF2B5EF4-FFF2-40B4-BE49-F238E27FC236}">
                  <a16:creationId xmlns:a16="http://schemas.microsoft.com/office/drawing/2014/main" id="{63DE4FD4-B1B5-4CAA-B510-15EC7DC07A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8" y="2720"/>
              <a:ext cx="30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400"/>
            </a:p>
          </p:txBody>
        </p:sp>
        <p:grpSp>
          <p:nvGrpSpPr>
            <p:cNvPr id="15368" name="Group 1040">
              <a:extLst>
                <a:ext uri="{FF2B5EF4-FFF2-40B4-BE49-F238E27FC236}">
                  <a16:creationId xmlns:a16="http://schemas.microsoft.com/office/drawing/2014/main" id="{87F6EA64-3494-4C8B-AB67-1B59D61986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7" y="854"/>
              <a:ext cx="3142" cy="1838"/>
              <a:chOff x="528" y="1034"/>
              <a:chExt cx="3142" cy="1838"/>
            </a:xfrm>
          </p:grpSpPr>
          <p:grpSp>
            <p:nvGrpSpPr>
              <p:cNvPr id="15369" name="Group 1041">
                <a:extLst>
                  <a:ext uri="{FF2B5EF4-FFF2-40B4-BE49-F238E27FC236}">
                    <a16:creationId xmlns:a16="http://schemas.microsoft.com/office/drawing/2014/main" id="{7C91AB4C-EDA4-4F01-8982-93065301A94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80" y="1034"/>
                <a:ext cx="3090" cy="1775"/>
                <a:chOff x="432" y="720"/>
                <a:chExt cx="3552" cy="2563"/>
              </a:xfrm>
            </p:grpSpPr>
            <p:pic>
              <p:nvPicPr>
                <p:cNvPr id="15371" name="Picture 1042" descr="C:\My Documents\PotentialEnergy.jpg">
                  <a:extLst>
                    <a:ext uri="{FF2B5EF4-FFF2-40B4-BE49-F238E27FC236}">
                      <a16:creationId xmlns:a16="http://schemas.microsoft.com/office/drawing/2014/main" id="{7FC56327-766B-4F2C-BC60-4ED855B930B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2" y="720"/>
                  <a:ext cx="3552" cy="25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571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5372" name="Rectangle 1043">
                  <a:extLst>
                    <a:ext uri="{FF2B5EF4-FFF2-40B4-BE49-F238E27FC236}">
                      <a16:creationId xmlns:a16="http://schemas.microsoft.com/office/drawing/2014/main" id="{3BF892C2-7013-4FE4-8CBD-95E52CB44D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65" y="1344"/>
                  <a:ext cx="183" cy="20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5715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15370" name="Rectangle 1044">
                <a:extLst>
                  <a:ext uri="{FF2B5EF4-FFF2-40B4-BE49-F238E27FC236}">
                    <a16:creationId xmlns:a16="http://schemas.microsoft.com/office/drawing/2014/main" id="{7A216785-5122-40C5-AAC2-4EBFE06B9E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1056"/>
                <a:ext cx="3123" cy="1816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CC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15364" name="Group 1048">
            <a:extLst>
              <a:ext uri="{FF2B5EF4-FFF2-40B4-BE49-F238E27FC236}">
                <a16:creationId xmlns:a16="http://schemas.microsoft.com/office/drawing/2014/main" id="{29908FA6-B6FF-4DAE-B842-B03E98F35B65}"/>
              </a:ext>
            </a:extLst>
          </p:cNvPr>
          <p:cNvGrpSpPr>
            <a:grpSpLocks/>
          </p:cNvGrpSpPr>
          <p:nvPr/>
        </p:nvGrpSpPr>
        <p:grpSpPr bwMode="auto">
          <a:xfrm>
            <a:off x="5029200" y="2087563"/>
            <a:ext cx="3790950" cy="2584450"/>
            <a:chOff x="576" y="3300"/>
            <a:chExt cx="3117" cy="2124"/>
          </a:xfrm>
        </p:grpSpPr>
        <p:sp>
          <p:nvSpPr>
            <p:cNvPr id="15365" name="Text Box 1037">
              <a:extLst>
                <a:ext uri="{FF2B5EF4-FFF2-40B4-BE49-F238E27FC236}">
                  <a16:creationId xmlns:a16="http://schemas.microsoft.com/office/drawing/2014/main" id="{E775549D-E5DF-4581-B249-215B3221F2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2" y="5136"/>
              <a:ext cx="30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400"/>
            </a:p>
          </p:txBody>
        </p:sp>
        <p:pic>
          <p:nvPicPr>
            <p:cNvPr id="15366" name="Picture 1045" descr="C:\My Documents\KineticEnergy.jpg">
              <a:extLst>
                <a:ext uri="{FF2B5EF4-FFF2-40B4-BE49-F238E27FC236}">
                  <a16:creationId xmlns:a16="http://schemas.microsoft.com/office/drawing/2014/main" id="{10A1D253-6935-4E81-8F8D-E9DDF45281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3300"/>
              <a:ext cx="3117" cy="1817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1F3E186-E554-4859-BA41-89835CAB2088}"/>
              </a:ext>
            </a:extLst>
          </p:cNvPr>
          <p:cNvSpPr txBox="1"/>
          <p:nvPr/>
        </p:nvSpPr>
        <p:spPr bwMode="auto">
          <a:xfrm>
            <a:off x="457200" y="381000"/>
            <a:ext cx="3733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r>
              <a:rPr lang="es-E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es-E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types</a:t>
            </a:r>
            <a:r>
              <a:rPr lang="es-E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E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endParaRPr lang="es-E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72C3F7B-B91B-4B08-B7F6-C01CB56EF4FD}"/>
              </a:ext>
            </a:extLst>
          </p:cNvPr>
          <p:cNvSpPr txBox="1"/>
          <p:nvPr/>
        </p:nvSpPr>
        <p:spPr bwMode="auto">
          <a:xfrm>
            <a:off x="5105400" y="381000"/>
            <a:ext cx="3733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r>
              <a:rPr lang="es-ES_tradnl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Dos tipos de energía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7" name="Group 23">
            <a:extLst>
              <a:ext uri="{FF2B5EF4-FFF2-40B4-BE49-F238E27FC236}">
                <a16:creationId xmlns:a16="http://schemas.microsoft.com/office/drawing/2014/main" id="{84046106-FFD8-4DD1-B639-5F85F5A9BC73}"/>
              </a:ext>
            </a:extLst>
          </p:cNvPr>
          <p:cNvGrpSpPr>
            <a:grpSpLocks/>
          </p:cNvGrpSpPr>
          <p:nvPr/>
        </p:nvGrpSpPr>
        <p:grpSpPr bwMode="auto">
          <a:xfrm>
            <a:off x="962025" y="1295400"/>
            <a:ext cx="7527925" cy="4343400"/>
            <a:chOff x="588" y="3365"/>
            <a:chExt cx="3239" cy="1869"/>
          </a:xfrm>
        </p:grpSpPr>
        <p:sp>
          <p:nvSpPr>
            <p:cNvPr id="16388" name="Rectangle 6">
              <a:extLst>
                <a:ext uri="{FF2B5EF4-FFF2-40B4-BE49-F238E27FC236}">
                  <a16:creationId xmlns:a16="http://schemas.microsoft.com/office/drawing/2014/main" id="{0B9C0932-C3B0-4113-A576-D087CCABD7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9" y="3899"/>
              <a:ext cx="162" cy="1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6389" name="Group 7">
              <a:extLst>
                <a:ext uri="{FF2B5EF4-FFF2-40B4-BE49-F238E27FC236}">
                  <a16:creationId xmlns:a16="http://schemas.microsoft.com/office/drawing/2014/main" id="{7C6D2372-1AE7-4657-8FFB-DD74B0F6CF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17" y="4222"/>
              <a:ext cx="689" cy="778"/>
              <a:chOff x="1872" y="1632"/>
              <a:chExt cx="672" cy="720"/>
            </a:xfrm>
          </p:grpSpPr>
          <p:sp>
            <p:nvSpPr>
              <p:cNvPr id="16401" name="AutoShape 8">
                <a:extLst>
                  <a:ext uri="{FF2B5EF4-FFF2-40B4-BE49-F238E27FC236}">
                    <a16:creationId xmlns:a16="http://schemas.microsoft.com/office/drawing/2014/main" id="{EE0BFC02-F1AC-47B3-96E6-B20A2ED314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1632"/>
                <a:ext cx="96" cy="720"/>
              </a:xfrm>
              <a:prstGeom prst="can">
                <a:avLst>
                  <a:gd name="adj" fmla="val 9931"/>
                </a:avLst>
              </a:prstGeom>
              <a:solidFill>
                <a:srgbClr val="EAEAEA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6402" name="AutoShape 9">
                <a:extLst>
                  <a:ext uri="{FF2B5EF4-FFF2-40B4-BE49-F238E27FC236}">
                    <a16:creationId xmlns:a16="http://schemas.microsoft.com/office/drawing/2014/main" id="{8B276719-3A4F-4968-A810-85CE61A800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1632"/>
                <a:ext cx="96" cy="720"/>
              </a:xfrm>
              <a:prstGeom prst="can">
                <a:avLst>
                  <a:gd name="adj" fmla="val 9931"/>
                </a:avLst>
              </a:prstGeom>
              <a:solidFill>
                <a:srgbClr val="EAEAEA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6403" name="AutoShape 10">
                <a:extLst>
                  <a:ext uri="{FF2B5EF4-FFF2-40B4-BE49-F238E27FC236}">
                    <a16:creationId xmlns:a16="http://schemas.microsoft.com/office/drawing/2014/main" id="{42CF5B10-C505-4998-BEFE-0E1045519E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2" y="1632"/>
                <a:ext cx="672" cy="48"/>
              </a:xfrm>
              <a:prstGeom prst="cube">
                <a:avLst>
                  <a:gd name="adj" fmla="val 36694"/>
                </a:avLst>
              </a:prstGeom>
              <a:solidFill>
                <a:srgbClr val="EAEAEA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6390" name="Group 11">
              <a:extLst>
                <a:ext uri="{FF2B5EF4-FFF2-40B4-BE49-F238E27FC236}">
                  <a16:creationId xmlns:a16="http://schemas.microsoft.com/office/drawing/2014/main" id="{8649C08C-3CED-49BA-828D-4D3D34FBF4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8" y="3365"/>
              <a:ext cx="3239" cy="1869"/>
              <a:chOff x="618" y="3292"/>
              <a:chExt cx="3239" cy="1869"/>
            </a:xfrm>
          </p:grpSpPr>
          <p:grpSp>
            <p:nvGrpSpPr>
              <p:cNvPr id="16391" name="Group 12">
                <a:extLst>
                  <a:ext uri="{FF2B5EF4-FFF2-40B4-BE49-F238E27FC236}">
                    <a16:creationId xmlns:a16="http://schemas.microsoft.com/office/drawing/2014/main" id="{8D95743C-CA18-4680-83CF-11F0FD03565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01" y="3406"/>
                <a:ext cx="3123" cy="1702"/>
                <a:chOff x="528" y="3216"/>
                <a:chExt cx="3123" cy="1702"/>
              </a:xfrm>
            </p:grpSpPr>
            <p:pic>
              <p:nvPicPr>
                <p:cNvPr id="16393" name="Picture 13">
                  <a:extLst>
                    <a:ext uri="{FF2B5EF4-FFF2-40B4-BE49-F238E27FC236}">
                      <a16:creationId xmlns:a16="http://schemas.microsoft.com/office/drawing/2014/main" id="{50F0E11C-40CE-4CCC-8E5A-6FDF28AE69B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" y="3216"/>
                  <a:ext cx="1813" cy="170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68686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6394" name="Picture 14">
                  <a:extLst>
                    <a:ext uri="{FF2B5EF4-FFF2-40B4-BE49-F238E27FC236}">
                      <a16:creationId xmlns:a16="http://schemas.microsoft.com/office/drawing/2014/main" id="{6334F379-A746-4ACB-A402-B8C41CF92DE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02" y="3350"/>
                  <a:ext cx="1549" cy="154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68686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6395" name="Rectangle 15">
                  <a:extLst>
                    <a:ext uri="{FF2B5EF4-FFF2-40B4-BE49-F238E27FC236}">
                      <a16:creationId xmlns:a16="http://schemas.microsoft.com/office/drawing/2014/main" id="{06F15CAA-355F-4F18-BD7C-108CD4176D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54" y="4716"/>
                  <a:ext cx="868" cy="161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68686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6396" name="AutoShape 16">
                  <a:extLst>
                    <a:ext uri="{FF2B5EF4-FFF2-40B4-BE49-F238E27FC236}">
                      <a16:creationId xmlns:a16="http://schemas.microsoft.com/office/drawing/2014/main" id="{0B23E0AE-C8E5-4373-926A-F6B3BEB806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80" y="3922"/>
                  <a:ext cx="98" cy="778"/>
                </a:xfrm>
                <a:prstGeom prst="can">
                  <a:avLst>
                    <a:gd name="adj" fmla="val 10512"/>
                  </a:avLst>
                </a:prstGeom>
                <a:solidFill>
                  <a:srgbClr val="EAEAEA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6397" name="AutoShape 17">
                  <a:extLst>
                    <a:ext uri="{FF2B5EF4-FFF2-40B4-BE49-F238E27FC236}">
                      <a16:creationId xmlns:a16="http://schemas.microsoft.com/office/drawing/2014/main" id="{91C7C417-3BFC-4171-AEB3-9D03137315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35" y="3922"/>
                  <a:ext cx="99" cy="778"/>
                </a:xfrm>
                <a:prstGeom prst="can">
                  <a:avLst>
                    <a:gd name="adj" fmla="val 10405"/>
                  </a:avLst>
                </a:prstGeom>
                <a:solidFill>
                  <a:srgbClr val="EAEAEA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6398" name="AutoShape 18">
                  <a:extLst>
                    <a:ext uri="{FF2B5EF4-FFF2-40B4-BE49-F238E27FC236}">
                      <a16:creationId xmlns:a16="http://schemas.microsoft.com/office/drawing/2014/main" id="{AF3DA647-90E6-4CDF-BF4F-44B4EA27B6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37" y="3922"/>
                  <a:ext cx="689" cy="52"/>
                </a:xfrm>
                <a:prstGeom prst="cube">
                  <a:avLst>
                    <a:gd name="adj" fmla="val 36694"/>
                  </a:avLst>
                </a:prstGeom>
                <a:solidFill>
                  <a:srgbClr val="EAEAEA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6399" name="Line 19">
                  <a:extLst>
                    <a:ext uri="{FF2B5EF4-FFF2-40B4-BE49-F238E27FC236}">
                      <a16:creationId xmlns:a16="http://schemas.microsoft.com/office/drawing/2014/main" id="{02A401DE-97EA-4D4A-A134-58FA80F64E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254994">
                  <a:off x="1872" y="3724"/>
                  <a:ext cx="432" cy="1"/>
                </a:xfrm>
                <a:prstGeom prst="line">
                  <a:avLst/>
                </a:prstGeom>
                <a:noFill/>
                <a:ln w="254000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68686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6400" name="AutoShape 20">
                  <a:extLst>
                    <a:ext uri="{FF2B5EF4-FFF2-40B4-BE49-F238E27FC236}">
                      <a16:creationId xmlns:a16="http://schemas.microsoft.com/office/drawing/2014/main" id="{2313018E-4EAD-40C3-B74E-31749A82B6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57" y="3555"/>
                  <a:ext cx="85" cy="80"/>
                </a:xfrm>
                <a:prstGeom prst="downArrow">
                  <a:avLst>
                    <a:gd name="adj1" fmla="val 55000"/>
                    <a:gd name="adj2" fmla="val 32111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68686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16392" name="Rectangle 21">
                <a:extLst>
                  <a:ext uri="{FF2B5EF4-FFF2-40B4-BE49-F238E27FC236}">
                    <a16:creationId xmlns:a16="http://schemas.microsoft.com/office/drawing/2014/main" id="{DAD005F3-DEEA-4EC5-A3FA-E2708AC582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" y="3292"/>
                <a:ext cx="3239" cy="1869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68686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6A6A644F-42D4-42C3-8069-9A9B9E0489A0}"/>
              </a:ext>
            </a:extLst>
          </p:cNvPr>
          <p:cNvSpPr txBox="1"/>
          <p:nvPr/>
        </p:nvSpPr>
        <p:spPr bwMode="auto">
          <a:xfrm>
            <a:off x="457200" y="381000"/>
            <a:ext cx="3733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s-E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Block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365AB4B-0806-40AF-9BE6-9FFD5E5FFDBB}"/>
              </a:ext>
            </a:extLst>
          </p:cNvPr>
          <p:cNvSpPr txBox="1"/>
          <p:nvPr/>
        </p:nvSpPr>
        <p:spPr bwMode="auto">
          <a:xfrm>
            <a:off x="5105400" y="381000"/>
            <a:ext cx="3733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s-E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Bloquear</a:t>
            </a:r>
            <a:endParaRPr lang="es-ES_tradnl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4">
            <a:extLst>
              <a:ext uri="{FF2B5EF4-FFF2-40B4-BE49-F238E27FC236}">
                <a16:creationId xmlns:a16="http://schemas.microsoft.com/office/drawing/2014/main" id="{D7256BF0-4A5E-48FE-8EAE-F60EA5224C57}"/>
              </a:ext>
            </a:extLst>
          </p:cNvPr>
          <p:cNvGrpSpPr>
            <a:grpSpLocks/>
          </p:cNvGrpSpPr>
          <p:nvPr/>
        </p:nvGrpSpPr>
        <p:grpSpPr bwMode="auto">
          <a:xfrm>
            <a:off x="2774632" y="1376991"/>
            <a:ext cx="3433762" cy="1925109"/>
            <a:chOff x="480" y="1008"/>
            <a:chExt cx="3430" cy="1923"/>
          </a:xfrm>
          <a:solidFill>
            <a:srgbClr val="FF0000"/>
          </a:solidFill>
        </p:grpSpPr>
        <p:sp>
          <p:nvSpPr>
            <p:cNvPr id="21" name="AutoShape 5">
              <a:extLst>
                <a:ext uri="{FF2B5EF4-FFF2-40B4-BE49-F238E27FC236}">
                  <a16:creationId xmlns:a16="http://schemas.microsoft.com/office/drawing/2014/main" id="{D09BB951-E147-4831-B37D-2E9AAD36BB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3" y="1752"/>
              <a:ext cx="420" cy="3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94 w 21600"/>
                <a:gd name="T13" fmla="*/ 5400 h 21600"/>
                <a:gd name="T14" fmla="*/ 18874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grpFill/>
            <a:ln w="635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22" name="Group 6">
              <a:extLst>
                <a:ext uri="{FF2B5EF4-FFF2-40B4-BE49-F238E27FC236}">
                  <a16:creationId xmlns:a16="http://schemas.microsoft.com/office/drawing/2014/main" id="{DAA136AA-F1F4-4DD1-95C2-1E994789D705}"/>
                </a:ext>
              </a:extLst>
            </p:cNvPr>
            <p:cNvGrpSpPr>
              <a:grpSpLocks/>
            </p:cNvGrpSpPr>
            <p:nvPr/>
          </p:nvGrpSpPr>
          <p:grpSpPr bwMode="auto">
            <a:xfrm rot="633269">
              <a:off x="2678" y="1526"/>
              <a:ext cx="1232" cy="1405"/>
              <a:chOff x="1254" y="1355"/>
              <a:chExt cx="1490" cy="1341"/>
            </a:xfrm>
            <a:grpFill/>
          </p:grpSpPr>
          <p:sp>
            <p:nvSpPr>
              <p:cNvPr id="26" name="Freeform 7">
                <a:extLst>
                  <a:ext uri="{FF2B5EF4-FFF2-40B4-BE49-F238E27FC236}">
                    <a16:creationId xmlns:a16="http://schemas.microsoft.com/office/drawing/2014/main" id="{FD93C660-FD06-4684-92EE-C1AA7563A6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4" y="1355"/>
                <a:ext cx="903" cy="705"/>
              </a:xfrm>
              <a:custGeom>
                <a:avLst/>
                <a:gdLst>
                  <a:gd name="T0" fmla="*/ 0 w 1807"/>
                  <a:gd name="T1" fmla="*/ 71 h 1411"/>
                  <a:gd name="T2" fmla="*/ 28 w 1807"/>
                  <a:gd name="T3" fmla="*/ 4 h 1411"/>
                  <a:gd name="T4" fmla="*/ 83 w 1807"/>
                  <a:gd name="T5" fmla="*/ 19 h 1411"/>
                  <a:gd name="T6" fmla="*/ 80 w 1807"/>
                  <a:gd name="T7" fmla="*/ 0 h 1411"/>
                  <a:gd name="T8" fmla="*/ 151 w 1807"/>
                  <a:gd name="T9" fmla="*/ 34 h 1411"/>
                  <a:gd name="T10" fmla="*/ 152 w 1807"/>
                  <a:gd name="T11" fmla="*/ 18 h 1411"/>
                  <a:gd name="T12" fmla="*/ 225 w 1807"/>
                  <a:gd name="T13" fmla="*/ 74 h 1411"/>
                  <a:gd name="T14" fmla="*/ 166 w 1807"/>
                  <a:gd name="T15" fmla="*/ 40 h 1411"/>
                  <a:gd name="T16" fmla="*/ 170 w 1807"/>
                  <a:gd name="T17" fmla="*/ 64 h 1411"/>
                  <a:gd name="T18" fmla="*/ 107 w 1807"/>
                  <a:gd name="T19" fmla="*/ 29 h 1411"/>
                  <a:gd name="T20" fmla="*/ 109 w 1807"/>
                  <a:gd name="T21" fmla="*/ 44 h 1411"/>
                  <a:gd name="T22" fmla="*/ 44 w 1807"/>
                  <a:gd name="T23" fmla="*/ 27 h 1411"/>
                  <a:gd name="T24" fmla="*/ 89 w 1807"/>
                  <a:gd name="T25" fmla="*/ 72 h 1411"/>
                  <a:gd name="T26" fmla="*/ 90 w 1807"/>
                  <a:gd name="T27" fmla="*/ 56 h 1411"/>
                  <a:gd name="T28" fmla="*/ 156 w 1807"/>
                  <a:gd name="T29" fmla="*/ 99 h 1411"/>
                  <a:gd name="T30" fmla="*/ 109 w 1807"/>
                  <a:gd name="T31" fmla="*/ 83 h 1411"/>
                  <a:gd name="T32" fmla="*/ 101 w 1807"/>
                  <a:gd name="T33" fmla="*/ 97 h 1411"/>
                  <a:gd name="T34" fmla="*/ 26 w 1807"/>
                  <a:gd name="T35" fmla="*/ 57 h 1411"/>
                  <a:gd name="T36" fmla="*/ 59 w 1807"/>
                  <a:gd name="T37" fmla="*/ 111 h 1411"/>
                  <a:gd name="T38" fmla="*/ 62 w 1807"/>
                  <a:gd name="T39" fmla="*/ 96 h 1411"/>
                  <a:gd name="T40" fmla="*/ 84 w 1807"/>
                  <a:gd name="T41" fmla="*/ 140 h 1411"/>
                  <a:gd name="T42" fmla="*/ 93 w 1807"/>
                  <a:gd name="T43" fmla="*/ 123 h 1411"/>
                  <a:gd name="T44" fmla="*/ 112 w 1807"/>
                  <a:gd name="T45" fmla="*/ 176 h 1411"/>
                  <a:gd name="T46" fmla="*/ 95 w 1807"/>
                  <a:gd name="T47" fmla="*/ 152 h 1411"/>
                  <a:gd name="T48" fmla="*/ 89 w 1807"/>
                  <a:gd name="T49" fmla="*/ 168 h 1411"/>
                  <a:gd name="T50" fmla="*/ 66 w 1807"/>
                  <a:gd name="T51" fmla="*/ 127 h 1411"/>
                  <a:gd name="T52" fmla="*/ 59 w 1807"/>
                  <a:gd name="T53" fmla="*/ 149 h 1411"/>
                  <a:gd name="T54" fmla="*/ 26 w 1807"/>
                  <a:gd name="T55" fmla="*/ 86 h 1411"/>
                  <a:gd name="T56" fmla="*/ 22 w 1807"/>
                  <a:gd name="T57" fmla="*/ 102 h 1411"/>
                  <a:gd name="T58" fmla="*/ 0 w 1807"/>
                  <a:gd name="T59" fmla="*/ 71 h 1411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807"/>
                  <a:gd name="T91" fmla="*/ 0 h 1411"/>
                  <a:gd name="T92" fmla="*/ 1807 w 1807"/>
                  <a:gd name="T93" fmla="*/ 1411 h 1411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807" h="1411">
                    <a:moveTo>
                      <a:pt x="0" y="575"/>
                    </a:moveTo>
                    <a:lnTo>
                      <a:pt x="226" y="32"/>
                    </a:lnTo>
                    <a:lnTo>
                      <a:pt x="671" y="152"/>
                    </a:lnTo>
                    <a:lnTo>
                      <a:pt x="647" y="0"/>
                    </a:lnTo>
                    <a:lnTo>
                      <a:pt x="1214" y="278"/>
                    </a:lnTo>
                    <a:lnTo>
                      <a:pt x="1216" y="148"/>
                    </a:lnTo>
                    <a:lnTo>
                      <a:pt x="1807" y="593"/>
                    </a:lnTo>
                    <a:lnTo>
                      <a:pt x="1332" y="327"/>
                    </a:lnTo>
                    <a:lnTo>
                      <a:pt x="1362" y="512"/>
                    </a:lnTo>
                    <a:lnTo>
                      <a:pt x="860" y="238"/>
                    </a:lnTo>
                    <a:lnTo>
                      <a:pt x="872" y="354"/>
                    </a:lnTo>
                    <a:lnTo>
                      <a:pt x="352" y="219"/>
                    </a:lnTo>
                    <a:lnTo>
                      <a:pt x="712" y="581"/>
                    </a:lnTo>
                    <a:lnTo>
                      <a:pt x="722" y="449"/>
                    </a:lnTo>
                    <a:lnTo>
                      <a:pt x="1252" y="799"/>
                    </a:lnTo>
                    <a:lnTo>
                      <a:pt x="876" y="669"/>
                    </a:lnTo>
                    <a:lnTo>
                      <a:pt x="811" y="778"/>
                    </a:lnTo>
                    <a:lnTo>
                      <a:pt x="215" y="461"/>
                    </a:lnTo>
                    <a:lnTo>
                      <a:pt x="472" y="890"/>
                    </a:lnTo>
                    <a:lnTo>
                      <a:pt x="496" y="768"/>
                    </a:lnTo>
                    <a:lnTo>
                      <a:pt x="679" y="1126"/>
                    </a:lnTo>
                    <a:lnTo>
                      <a:pt x="744" y="984"/>
                    </a:lnTo>
                    <a:lnTo>
                      <a:pt x="903" y="1411"/>
                    </a:lnTo>
                    <a:lnTo>
                      <a:pt x="764" y="1218"/>
                    </a:lnTo>
                    <a:lnTo>
                      <a:pt x="716" y="1348"/>
                    </a:lnTo>
                    <a:lnTo>
                      <a:pt x="531" y="1018"/>
                    </a:lnTo>
                    <a:lnTo>
                      <a:pt x="472" y="1195"/>
                    </a:lnTo>
                    <a:lnTo>
                      <a:pt x="209" y="691"/>
                    </a:lnTo>
                    <a:lnTo>
                      <a:pt x="179" y="823"/>
                    </a:lnTo>
                    <a:lnTo>
                      <a:pt x="0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" name="Freeform 8">
                <a:extLst>
                  <a:ext uri="{FF2B5EF4-FFF2-40B4-BE49-F238E27FC236}">
                    <a16:creationId xmlns:a16="http://schemas.microsoft.com/office/drawing/2014/main" id="{B45E2E90-5FFA-4288-9322-21E1577FFE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1" y="1446"/>
                <a:ext cx="1183" cy="1250"/>
              </a:xfrm>
              <a:custGeom>
                <a:avLst/>
                <a:gdLst>
                  <a:gd name="T0" fmla="*/ 247 w 2366"/>
                  <a:gd name="T1" fmla="*/ 63 h 2500"/>
                  <a:gd name="T2" fmla="*/ 237 w 2366"/>
                  <a:gd name="T3" fmla="*/ 46 h 2500"/>
                  <a:gd name="T4" fmla="*/ 243 w 2366"/>
                  <a:gd name="T5" fmla="*/ 45 h 2500"/>
                  <a:gd name="T6" fmla="*/ 250 w 2366"/>
                  <a:gd name="T7" fmla="*/ 36 h 2500"/>
                  <a:gd name="T8" fmla="*/ 253 w 2366"/>
                  <a:gd name="T9" fmla="*/ 27 h 2500"/>
                  <a:gd name="T10" fmla="*/ 255 w 2366"/>
                  <a:gd name="T11" fmla="*/ 18 h 2500"/>
                  <a:gd name="T12" fmla="*/ 250 w 2366"/>
                  <a:gd name="T13" fmla="*/ 5 h 2500"/>
                  <a:gd name="T14" fmla="*/ 244 w 2366"/>
                  <a:gd name="T15" fmla="*/ 1 h 2500"/>
                  <a:gd name="T16" fmla="*/ 240 w 2366"/>
                  <a:gd name="T17" fmla="*/ 1 h 2500"/>
                  <a:gd name="T18" fmla="*/ 236 w 2366"/>
                  <a:gd name="T19" fmla="*/ 5 h 2500"/>
                  <a:gd name="T20" fmla="*/ 229 w 2366"/>
                  <a:gd name="T21" fmla="*/ 7 h 2500"/>
                  <a:gd name="T22" fmla="*/ 221 w 2366"/>
                  <a:gd name="T23" fmla="*/ 4 h 2500"/>
                  <a:gd name="T24" fmla="*/ 189 w 2366"/>
                  <a:gd name="T25" fmla="*/ 17 h 2500"/>
                  <a:gd name="T26" fmla="*/ 126 w 2366"/>
                  <a:gd name="T27" fmla="*/ 76 h 2500"/>
                  <a:gd name="T28" fmla="*/ 54 w 2366"/>
                  <a:gd name="T29" fmla="*/ 102 h 2500"/>
                  <a:gd name="T30" fmla="*/ 44 w 2366"/>
                  <a:gd name="T31" fmla="*/ 109 h 2500"/>
                  <a:gd name="T32" fmla="*/ 38 w 2366"/>
                  <a:gd name="T33" fmla="*/ 126 h 2500"/>
                  <a:gd name="T34" fmla="*/ 43 w 2366"/>
                  <a:gd name="T35" fmla="*/ 133 h 2500"/>
                  <a:gd name="T36" fmla="*/ 48 w 2366"/>
                  <a:gd name="T37" fmla="*/ 133 h 2500"/>
                  <a:gd name="T38" fmla="*/ 45 w 2366"/>
                  <a:gd name="T39" fmla="*/ 128 h 2500"/>
                  <a:gd name="T40" fmla="*/ 48 w 2366"/>
                  <a:gd name="T41" fmla="*/ 121 h 2500"/>
                  <a:gd name="T42" fmla="*/ 54 w 2366"/>
                  <a:gd name="T43" fmla="*/ 121 h 2500"/>
                  <a:gd name="T44" fmla="*/ 59 w 2366"/>
                  <a:gd name="T45" fmla="*/ 119 h 2500"/>
                  <a:gd name="T46" fmla="*/ 68 w 2366"/>
                  <a:gd name="T47" fmla="*/ 111 h 2500"/>
                  <a:gd name="T48" fmla="*/ 130 w 2366"/>
                  <a:gd name="T49" fmla="*/ 104 h 2500"/>
                  <a:gd name="T50" fmla="*/ 50 w 2366"/>
                  <a:gd name="T51" fmla="*/ 172 h 2500"/>
                  <a:gd name="T52" fmla="*/ 45 w 2366"/>
                  <a:gd name="T53" fmla="*/ 182 h 2500"/>
                  <a:gd name="T54" fmla="*/ 3 w 2366"/>
                  <a:gd name="T55" fmla="*/ 265 h 2500"/>
                  <a:gd name="T56" fmla="*/ 3 w 2366"/>
                  <a:gd name="T57" fmla="*/ 278 h 2500"/>
                  <a:gd name="T58" fmla="*/ 13 w 2366"/>
                  <a:gd name="T59" fmla="*/ 287 h 2500"/>
                  <a:gd name="T60" fmla="*/ 22 w 2366"/>
                  <a:gd name="T61" fmla="*/ 290 h 2500"/>
                  <a:gd name="T62" fmla="*/ 37 w 2366"/>
                  <a:gd name="T63" fmla="*/ 298 h 2500"/>
                  <a:gd name="T64" fmla="*/ 100 w 2366"/>
                  <a:gd name="T65" fmla="*/ 178 h 2500"/>
                  <a:gd name="T66" fmla="*/ 90 w 2366"/>
                  <a:gd name="T67" fmla="*/ 223 h 2500"/>
                  <a:gd name="T68" fmla="*/ 99 w 2366"/>
                  <a:gd name="T69" fmla="*/ 243 h 2500"/>
                  <a:gd name="T70" fmla="*/ 117 w 2366"/>
                  <a:gd name="T71" fmla="*/ 290 h 2500"/>
                  <a:gd name="T72" fmla="*/ 112 w 2366"/>
                  <a:gd name="T73" fmla="*/ 295 h 2500"/>
                  <a:gd name="T74" fmla="*/ 102 w 2366"/>
                  <a:gd name="T75" fmla="*/ 305 h 2500"/>
                  <a:gd name="T76" fmla="*/ 101 w 2366"/>
                  <a:gd name="T77" fmla="*/ 313 h 2500"/>
                  <a:gd name="T78" fmla="*/ 107 w 2366"/>
                  <a:gd name="T79" fmla="*/ 312 h 2500"/>
                  <a:gd name="T80" fmla="*/ 116 w 2366"/>
                  <a:gd name="T81" fmla="*/ 309 h 2500"/>
                  <a:gd name="T82" fmla="*/ 131 w 2366"/>
                  <a:gd name="T83" fmla="*/ 303 h 2500"/>
                  <a:gd name="T84" fmla="*/ 138 w 2366"/>
                  <a:gd name="T85" fmla="*/ 296 h 2500"/>
                  <a:gd name="T86" fmla="*/ 145 w 2366"/>
                  <a:gd name="T87" fmla="*/ 293 h 2500"/>
                  <a:gd name="T88" fmla="*/ 129 w 2366"/>
                  <a:gd name="T89" fmla="*/ 190 h 2500"/>
                  <a:gd name="T90" fmla="*/ 142 w 2366"/>
                  <a:gd name="T91" fmla="*/ 181 h 2500"/>
                  <a:gd name="T92" fmla="*/ 156 w 2366"/>
                  <a:gd name="T93" fmla="*/ 166 h 2500"/>
                  <a:gd name="T94" fmla="*/ 169 w 2366"/>
                  <a:gd name="T95" fmla="*/ 143 h 2500"/>
                  <a:gd name="T96" fmla="*/ 177 w 2366"/>
                  <a:gd name="T97" fmla="*/ 137 h 2500"/>
                  <a:gd name="T98" fmla="*/ 185 w 2366"/>
                  <a:gd name="T99" fmla="*/ 133 h 2500"/>
                  <a:gd name="T100" fmla="*/ 195 w 2366"/>
                  <a:gd name="T101" fmla="*/ 126 h 2500"/>
                  <a:gd name="T102" fmla="*/ 205 w 2366"/>
                  <a:gd name="T103" fmla="*/ 116 h 2500"/>
                  <a:gd name="T104" fmla="*/ 212 w 2366"/>
                  <a:gd name="T105" fmla="*/ 102 h 2500"/>
                  <a:gd name="T106" fmla="*/ 218 w 2366"/>
                  <a:gd name="T107" fmla="*/ 90 h 2500"/>
                  <a:gd name="T108" fmla="*/ 228 w 2366"/>
                  <a:gd name="T109" fmla="*/ 82 h 2500"/>
                  <a:gd name="T110" fmla="*/ 275 w 2366"/>
                  <a:gd name="T111" fmla="*/ 146 h 2500"/>
                  <a:gd name="T112" fmla="*/ 279 w 2366"/>
                  <a:gd name="T113" fmla="*/ 157 h 2500"/>
                  <a:gd name="T114" fmla="*/ 270 w 2366"/>
                  <a:gd name="T115" fmla="*/ 163 h 2500"/>
                  <a:gd name="T116" fmla="*/ 271 w 2366"/>
                  <a:gd name="T117" fmla="*/ 167 h 2500"/>
                  <a:gd name="T118" fmla="*/ 280 w 2366"/>
                  <a:gd name="T119" fmla="*/ 166 h 2500"/>
                  <a:gd name="T120" fmla="*/ 289 w 2366"/>
                  <a:gd name="T121" fmla="*/ 162 h 2500"/>
                  <a:gd name="T122" fmla="*/ 295 w 2366"/>
                  <a:gd name="T123" fmla="*/ 153 h 2500"/>
                  <a:gd name="T124" fmla="*/ 293 w 2366"/>
                  <a:gd name="T125" fmla="*/ 140 h 250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366"/>
                  <a:gd name="T190" fmla="*/ 0 h 2500"/>
                  <a:gd name="T191" fmla="*/ 2366 w 2366"/>
                  <a:gd name="T192" fmla="*/ 2500 h 2500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366" h="2500">
                    <a:moveTo>
                      <a:pt x="2338" y="1092"/>
                    </a:moveTo>
                    <a:lnTo>
                      <a:pt x="2356" y="953"/>
                    </a:lnTo>
                    <a:lnTo>
                      <a:pt x="2307" y="770"/>
                    </a:lnTo>
                    <a:lnTo>
                      <a:pt x="2181" y="624"/>
                    </a:lnTo>
                    <a:lnTo>
                      <a:pt x="1976" y="504"/>
                    </a:lnTo>
                    <a:lnTo>
                      <a:pt x="1897" y="431"/>
                    </a:lnTo>
                    <a:lnTo>
                      <a:pt x="1807" y="402"/>
                    </a:lnTo>
                    <a:lnTo>
                      <a:pt x="1872" y="368"/>
                    </a:lnTo>
                    <a:lnTo>
                      <a:pt x="1879" y="368"/>
                    </a:lnTo>
                    <a:lnTo>
                      <a:pt x="1889" y="368"/>
                    </a:lnTo>
                    <a:lnTo>
                      <a:pt x="1901" y="366"/>
                    </a:lnTo>
                    <a:lnTo>
                      <a:pt x="1911" y="366"/>
                    </a:lnTo>
                    <a:lnTo>
                      <a:pt x="1923" y="364"/>
                    </a:lnTo>
                    <a:lnTo>
                      <a:pt x="1933" y="362"/>
                    </a:lnTo>
                    <a:lnTo>
                      <a:pt x="1942" y="358"/>
                    </a:lnTo>
                    <a:lnTo>
                      <a:pt x="1952" y="352"/>
                    </a:lnTo>
                    <a:lnTo>
                      <a:pt x="1968" y="341"/>
                    </a:lnTo>
                    <a:lnTo>
                      <a:pt x="1980" y="323"/>
                    </a:lnTo>
                    <a:lnTo>
                      <a:pt x="1990" y="303"/>
                    </a:lnTo>
                    <a:lnTo>
                      <a:pt x="2000" y="284"/>
                    </a:lnTo>
                    <a:lnTo>
                      <a:pt x="2005" y="270"/>
                    </a:lnTo>
                    <a:lnTo>
                      <a:pt x="2009" y="254"/>
                    </a:lnTo>
                    <a:lnTo>
                      <a:pt x="2009" y="236"/>
                    </a:lnTo>
                    <a:lnTo>
                      <a:pt x="2011" y="219"/>
                    </a:lnTo>
                    <a:lnTo>
                      <a:pt x="2017" y="211"/>
                    </a:lnTo>
                    <a:lnTo>
                      <a:pt x="2023" y="201"/>
                    </a:lnTo>
                    <a:lnTo>
                      <a:pt x="2027" y="191"/>
                    </a:lnTo>
                    <a:lnTo>
                      <a:pt x="2027" y="181"/>
                    </a:lnTo>
                    <a:lnTo>
                      <a:pt x="2033" y="160"/>
                    </a:lnTo>
                    <a:lnTo>
                      <a:pt x="2039" y="140"/>
                    </a:lnTo>
                    <a:lnTo>
                      <a:pt x="2041" y="118"/>
                    </a:lnTo>
                    <a:lnTo>
                      <a:pt x="2035" y="99"/>
                    </a:lnTo>
                    <a:lnTo>
                      <a:pt x="2025" y="79"/>
                    </a:lnTo>
                    <a:lnTo>
                      <a:pt x="2013" y="57"/>
                    </a:lnTo>
                    <a:lnTo>
                      <a:pt x="2000" y="36"/>
                    </a:lnTo>
                    <a:lnTo>
                      <a:pt x="1984" y="16"/>
                    </a:lnTo>
                    <a:lnTo>
                      <a:pt x="1978" y="10"/>
                    </a:lnTo>
                    <a:lnTo>
                      <a:pt x="1970" y="6"/>
                    </a:lnTo>
                    <a:lnTo>
                      <a:pt x="1962" y="4"/>
                    </a:lnTo>
                    <a:lnTo>
                      <a:pt x="1952" y="2"/>
                    </a:lnTo>
                    <a:lnTo>
                      <a:pt x="1944" y="0"/>
                    </a:lnTo>
                    <a:lnTo>
                      <a:pt x="1937" y="2"/>
                    </a:lnTo>
                    <a:lnTo>
                      <a:pt x="1929" y="2"/>
                    </a:lnTo>
                    <a:lnTo>
                      <a:pt x="1921" y="4"/>
                    </a:lnTo>
                    <a:lnTo>
                      <a:pt x="1915" y="6"/>
                    </a:lnTo>
                    <a:lnTo>
                      <a:pt x="1911" y="14"/>
                    </a:lnTo>
                    <a:lnTo>
                      <a:pt x="1907" y="24"/>
                    </a:lnTo>
                    <a:lnTo>
                      <a:pt x="1901" y="34"/>
                    </a:lnTo>
                    <a:lnTo>
                      <a:pt x="1893" y="36"/>
                    </a:lnTo>
                    <a:lnTo>
                      <a:pt x="1883" y="40"/>
                    </a:lnTo>
                    <a:lnTo>
                      <a:pt x="1872" y="42"/>
                    </a:lnTo>
                    <a:lnTo>
                      <a:pt x="1860" y="43"/>
                    </a:lnTo>
                    <a:lnTo>
                      <a:pt x="1848" y="45"/>
                    </a:lnTo>
                    <a:lnTo>
                      <a:pt x="1836" y="47"/>
                    </a:lnTo>
                    <a:lnTo>
                      <a:pt x="1826" y="49"/>
                    </a:lnTo>
                    <a:lnTo>
                      <a:pt x="1816" y="49"/>
                    </a:lnTo>
                    <a:lnTo>
                      <a:pt x="1803" y="49"/>
                    </a:lnTo>
                    <a:lnTo>
                      <a:pt x="1789" y="42"/>
                    </a:lnTo>
                    <a:lnTo>
                      <a:pt x="1775" y="34"/>
                    </a:lnTo>
                    <a:lnTo>
                      <a:pt x="1761" y="28"/>
                    </a:lnTo>
                    <a:lnTo>
                      <a:pt x="1675" y="18"/>
                    </a:lnTo>
                    <a:lnTo>
                      <a:pt x="1685" y="55"/>
                    </a:lnTo>
                    <a:lnTo>
                      <a:pt x="1645" y="73"/>
                    </a:lnTo>
                    <a:lnTo>
                      <a:pt x="1580" y="81"/>
                    </a:lnTo>
                    <a:lnTo>
                      <a:pt x="1508" y="134"/>
                    </a:lnTo>
                    <a:lnTo>
                      <a:pt x="1529" y="225"/>
                    </a:lnTo>
                    <a:lnTo>
                      <a:pt x="1466" y="270"/>
                    </a:lnTo>
                    <a:lnTo>
                      <a:pt x="1358" y="297"/>
                    </a:lnTo>
                    <a:lnTo>
                      <a:pt x="1246" y="364"/>
                    </a:lnTo>
                    <a:lnTo>
                      <a:pt x="1008" y="602"/>
                    </a:lnTo>
                    <a:lnTo>
                      <a:pt x="923" y="659"/>
                    </a:lnTo>
                    <a:lnTo>
                      <a:pt x="531" y="756"/>
                    </a:lnTo>
                    <a:lnTo>
                      <a:pt x="461" y="791"/>
                    </a:lnTo>
                    <a:lnTo>
                      <a:pt x="445" y="799"/>
                    </a:lnTo>
                    <a:lnTo>
                      <a:pt x="427" y="809"/>
                    </a:lnTo>
                    <a:lnTo>
                      <a:pt x="409" y="819"/>
                    </a:lnTo>
                    <a:lnTo>
                      <a:pt x="394" y="831"/>
                    </a:lnTo>
                    <a:lnTo>
                      <a:pt x="378" y="842"/>
                    </a:lnTo>
                    <a:lnTo>
                      <a:pt x="364" y="854"/>
                    </a:lnTo>
                    <a:lnTo>
                      <a:pt x="350" y="868"/>
                    </a:lnTo>
                    <a:lnTo>
                      <a:pt x="340" y="882"/>
                    </a:lnTo>
                    <a:lnTo>
                      <a:pt x="321" y="909"/>
                    </a:lnTo>
                    <a:lnTo>
                      <a:pt x="309" y="941"/>
                    </a:lnTo>
                    <a:lnTo>
                      <a:pt x="301" y="974"/>
                    </a:lnTo>
                    <a:lnTo>
                      <a:pt x="301" y="1006"/>
                    </a:lnTo>
                    <a:lnTo>
                      <a:pt x="305" y="1024"/>
                    </a:lnTo>
                    <a:lnTo>
                      <a:pt x="315" y="1035"/>
                    </a:lnTo>
                    <a:lnTo>
                      <a:pt x="325" y="1049"/>
                    </a:lnTo>
                    <a:lnTo>
                      <a:pt x="333" y="1061"/>
                    </a:lnTo>
                    <a:lnTo>
                      <a:pt x="340" y="1061"/>
                    </a:lnTo>
                    <a:lnTo>
                      <a:pt x="350" y="1061"/>
                    </a:lnTo>
                    <a:lnTo>
                      <a:pt x="358" y="1063"/>
                    </a:lnTo>
                    <a:lnTo>
                      <a:pt x="368" y="1063"/>
                    </a:lnTo>
                    <a:lnTo>
                      <a:pt x="376" y="1061"/>
                    </a:lnTo>
                    <a:lnTo>
                      <a:pt x="382" y="1061"/>
                    </a:lnTo>
                    <a:lnTo>
                      <a:pt x="388" y="1057"/>
                    </a:lnTo>
                    <a:lnTo>
                      <a:pt x="392" y="1053"/>
                    </a:lnTo>
                    <a:lnTo>
                      <a:pt x="388" y="1043"/>
                    </a:lnTo>
                    <a:lnTo>
                      <a:pt x="374" y="1031"/>
                    </a:lnTo>
                    <a:lnTo>
                      <a:pt x="360" y="1020"/>
                    </a:lnTo>
                    <a:lnTo>
                      <a:pt x="356" y="1008"/>
                    </a:lnTo>
                    <a:lnTo>
                      <a:pt x="360" y="998"/>
                    </a:lnTo>
                    <a:lnTo>
                      <a:pt x="366" y="986"/>
                    </a:lnTo>
                    <a:lnTo>
                      <a:pt x="374" y="976"/>
                    </a:lnTo>
                    <a:lnTo>
                      <a:pt x="382" y="966"/>
                    </a:lnTo>
                    <a:lnTo>
                      <a:pt x="390" y="959"/>
                    </a:lnTo>
                    <a:lnTo>
                      <a:pt x="401" y="953"/>
                    </a:lnTo>
                    <a:lnTo>
                      <a:pt x="411" y="949"/>
                    </a:lnTo>
                    <a:lnTo>
                      <a:pt x="421" y="949"/>
                    </a:lnTo>
                    <a:lnTo>
                      <a:pt x="427" y="963"/>
                    </a:lnTo>
                    <a:lnTo>
                      <a:pt x="425" y="986"/>
                    </a:lnTo>
                    <a:lnTo>
                      <a:pt x="425" y="1010"/>
                    </a:lnTo>
                    <a:lnTo>
                      <a:pt x="439" y="1018"/>
                    </a:lnTo>
                    <a:lnTo>
                      <a:pt x="462" y="970"/>
                    </a:lnTo>
                    <a:lnTo>
                      <a:pt x="466" y="951"/>
                    </a:lnTo>
                    <a:lnTo>
                      <a:pt x="468" y="933"/>
                    </a:lnTo>
                    <a:lnTo>
                      <a:pt x="470" y="917"/>
                    </a:lnTo>
                    <a:lnTo>
                      <a:pt x="474" y="902"/>
                    </a:lnTo>
                    <a:lnTo>
                      <a:pt x="522" y="864"/>
                    </a:lnTo>
                    <a:lnTo>
                      <a:pt x="539" y="886"/>
                    </a:lnTo>
                    <a:lnTo>
                      <a:pt x="884" y="858"/>
                    </a:lnTo>
                    <a:lnTo>
                      <a:pt x="1006" y="795"/>
                    </a:lnTo>
                    <a:lnTo>
                      <a:pt x="1017" y="795"/>
                    </a:lnTo>
                    <a:lnTo>
                      <a:pt x="1029" y="809"/>
                    </a:lnTo>
                    <a:lnTo>
                      <a:pt x="1039" y="825"/>
                    </a:lnTo>
                    <a:lnTo>
                      <a:pt x="1039" y="837"/>
                    </a:lnTo>
                    <a:lnTo>
                      <a:pt x="921" y="1037"/>
                    </a:lnTo>
                    <a:lnTo>
                      <a:pt x="421" y="1352"/>
                    </a:lnTo>
                    <a:lnTo>
                      <a:pt x="407" y="1362"/>
                    </a:lnTo>
                    <a:lnTo>
                      <a:pt x="396" y="1374"/>
                    </a:lnTo>
                    <a:lnTo>
                      <a:pt x="384" y="1388"/>
                    </a:lnTo>
                    <a:lnTo>
                      <a:pt x="374" y="1401"/>
                    </a:lnTo>
                    <a:lnTo>
                      <a:pt x="366" y="1417"/>
                    </a:lnTo>
                    <a:lnTo>
                      <a:pt x="360" y="1433"/>
                    </a:lnTo>
                    <a:lnTo>
                      <a:pt x="358" y="1449"/>
                    </a:lnTo>
                    <a:lnTo>
                      <a:pt x="356" y="1462"/>
                    </a:lnTo>
                    <a:lnTo>
                      <a:pt x="191" y="2128"/>
                    </a:lnTo>
                    <a:lnTo>
                      <a:pt x="41" y="2102"/>
                    </a:lnTo>
                    <a:lnTo>
                      <a:pt x="30" y="2104"/>
                    </a:lnTo>
                    <a:lnTo>
                      <a:pt x="18" y="2118"/>
                    </a:lnTo>
                    <a:lnTo>
                      <a:pt x="8" y="2137"/>
                    </a:lnTo>
                    <a:lnTo>
                      <a:pt x="0" y="2155"/>
                    </a:lnTo>
                    <a:lnTo>
                      <a:pt x="6" y="2177"/>
                    </a:lnTo>
                    <a:lnTo>
                      <a:pt x="14" y="2196"/>
                    </a:lnTo>
                    <a:lnTo>
                      <a:pt x="24" y="2218"/>
                    </a:lnTo>
                    <a:lnTo>
                      <a:pt x="37" y="2238"/>
                    </a:lnTo>
                    <a:lnTo>
                      <a:pt x="53" y="2256"/>
                    </a:lnTo>
                    <a:lnTo>
                      <a:pt x="69" y="2271"/>
                    </a:lnTo>
                    <a:lnTo>
                      <a:pt x="87" y="2285"/>
                    </a:lnTo>
                    <a:lnTo>
                      <a:pt x="104" y="2293"/>
                    </a:lnTo>
                    <a:lnTo>
                      <a:pt x="118" y="2297"/>
                    </a:lnTo>
                    <a:lnTo>
                      <a:pt x="132" y="2303"/>
                    </a:lnTo>
                    <a:lnTo>
                      <a:pt x="144" y="2307"/>
                    </a:lnTo>
                    <a:lnTo>
                      <a:pt x="157" y="2311"/>
                    </a:lnTo>
                    <a:lnTo>
                      <a:pt x="169" y="2315"/>
                    </a:lnTo>
                    <a:lnTo>
                      <a:pt x="181" y="2320"/>
                    </a:lnTo>
                    <a:lnTo>
                      <a:pt x="193" y="2324"/>
                    </a:lnTo>
                    <a:lnTo>
                      <a:pt x="205" y="2330"/>
                    </a:lnTo>
                    <a:lnTo>
                      <a:pt x="209" y="2372"/>
                    </a:lnTo>
                    <a:lnTo>
                      <a:pt x="295" y="2381"/>
                    </a:lnTo>
                    <a:lnTo>
                      <a:pt x="348" y="2350"/>
                    </a:lnTo>
                    <a:lnTo>
                      <a:pt x="372" y="2254"/>
                    </a:lnTo>
                    <a:lnTo>
                      <a:pt x="401" y="2256"/>
                    </a:lnTo>
                    <a:lnTo>
                      <a:pt x="620" y="1551"/>
                    </a:lnTo>
                    <a:lnTo>
                      <a:pt x="793" y="1423"/>
                    </a:lnTo>
                    <a:lnTo>
                      <a:pt x="705" y="1661"/>
                    </a:lnTo>
                    <a:lnTo>
                      <a:pt x="699" y="1689"/>
                    </a:lnTo>
                    <a:lnTo>
                      <a:pt x="701" y="1718"/>
                    </a:lnTo>
                    <a:lnTo>
                      <a:pt x="708" y="1748"/>
                    </a:lnTo>
                    <a:lnTo>
                      <a:pt x="716" y="1779"/>
                    </a:lnTo>
                    <a:lnTo>
                      <a:pt x="730" y="1811"/>
                    </a:lnTo>
                    <a:lnTo>
                      <a:pt x="744" y="1842"/>
                    </a:lnTo>
                    <a:lnTo>
                      <a:pt x="760" y="1876"/>
                    </a:lnTo>
                    <a:lnTo>
                      <a:pt x="775" y="1909"/>
                    </a:lnTo>
                    <a:lnTo>
                      <a:pt x="791" y="1943"/>
                    </a:lnTo>
                    <a:lnTo>
                      <a:pt x="807" y="1976"/>
                    </a:lnTo>
                    <a:lnTo>
                      <a:pt x="823" y="2011"/>
                    </a:lnTo>
                    <a:lnTo>
                      <a:pt x="836" y="2047"/>
                    </a:lnTo>
                    <a:lnTo>
                      <a:pt x="943" y="2311"/>
                    </a:lnTo>
                    <a:lnTo>
                      <a:pt x="935" y="2318"/>
                    </a:lnTo>
                    <a:lnTo>
                      <a:pt x="925" y="2324"/>
                    </a:lnTo>
                    <a:lnTo>
                      <a:pt x="917" y="2332"/>
                    </a:lnTo>
                    <a:lnTo>
                      <a:pt x="907" y="2340"/>
                    </a:lnTo>
                    <a:lnTo>
                      <a:pt x="899" y="2348"/>
                    </a:lnTo>
                    <a:lnTo>
                      <a:pt x="890" y="2354"/>
                    </a:lnTo>
                    <a:lnTo>
                      <a:pt x="880" y="2362"/>
                    </a:lnTo>
                    <a:lnTo>
                      <a:pt x="870" y="2368"/>
                    </a:lnTo>
                    <a:lnTo>
                      <a:pt x="842" y="2395"/>
                    </a:lnTo>
                    <a:lnTo>
                      <a:pt x="823" y="2419"/>
                    </a:lnTo>
                    <a:lnTo>
                      <a:pt x="809" y="2439"/>
                    </a:lnTo>
                    <a:lnTo>
                      <a:pt x="801" y="2454"/>
                    </a:lnTo>
                    <a:lnTo>
                      <a:pt x="799" y="2468"/>
                    </a:lnTo>
                    <a:lnTo>
                      <a:pt x="799" y="2480"/>
                    </a:lnTo>
                    <a:lnTo>
                      <a:pt x="801" y="2490"/>
                    </a:lnTo>
                    <a:lnTo>
                      <a:pt x="803" y="2498"/>
                    </a:lnTo>
                    <a:lnTo>
                      <a:pt x="815" y="2500"/>
                    </a:lnTo>
                    <a:lnTo>
                      <a:pt x="825" y="2500"/>
                    </a:lnTo>
                    <a:lnTo>
                      <a:pt x="834" y="2498"/>
                    </a:lnTo>
                    <a:lnTo>
                      <a:pt x="842" y="2496"/>
                    </a:lnTo>
                    <a:lnTo>
                      <a:pt x="850" y="2494"/>
                    </a:lnTo>
                    <a:lnTo>
                      <a:pt x="858" y="2492"/>
                    </a:lnTo>
                    <a:lnTo>
                      <a:pt x="866" y="2490"/>
                    </a:lnTo>
                    <a:lnTo>
                      <a:pt x="874" y="2488"/>
                    </a:lnTo>
                    <a:lnTo>
                      <a:pt x="897" y="2480"/>
                    </a:lnTo>
                    <a:lnTo>
                      <a:pt x="923" y="2470"/>
                    </a:lnTo>
                    <a:lnTo>
                      <a:pt x="949" y="2462"/>
                    </a:lnTo>
                    <a:lnTo>
                      <a:pt x="972" y="2452"/>
                    </a:lnTo>
                    <a:lnTo>
                      <a:pt x="996" y="2442"/>
                    </a:lnTo>
                    <a:lnTo>
                      <a:pt x="1019" y="2431"/>
                    </a:lnTo>
                    <a:lnTo>
                      <a:pt x="1041" y="2419"/>
                    </a:lnTo>
                    <a:lnTo>
                      <a:pt x="1063" y="2407"/>
                    </a:lnTo>
                    <a:lnTo>
                      <a:pt x="1075" y="2397"/>
                    </a:lnTo>
                    <a:lnTo>
                      <a:pt x="1086" y="2387"/>
                    </a:lnTo>
                    <a:lnTo>
                      <a:pt x="1094" y="2376"/>
                    </a:lnTo>
                    <a:lnTo>
                      <a:pt x="1104" y="2364"/>
                    </a:lnTo>
                    <a:lnTo>
                      <a:pt x="1112" y="2352"/>
                    </a:lnTo>
                    <a:lnTo>
                      <a:pt x="1120" y="2340"/>
                    </a:lnTo>
                    <a:lnTo>
                      <a:pt x="1130" y="2328"/>
                    </a:lnTo>
                    <a:lnTo>
                      <a:pt x="1139" y="2317"/>
                    </a:lnTo>
                    <a:lnTo>
                      <a:pt x="1157" y="2340"/>
                    </a:lnTo>
                    <a:lnTo>
                      <a:pt x="1258" y="2291"/>
                    </a:lnTo>
                    <a:lnTo>
                      <a:pt x="1224" y="2236"/>
                    </a:lnTo>
                    <a:lnTo>
                      <a:pt x="1246" y="2218"/>
                    </a:lnTo>
                    <a:lnTo>
                      <a:pt x="951" y="1655"/>
                    </a:lnTo>
                    <a:lnTo>
                      <a:pt x="1027" y="1516"/>
                    </a:lnTo>
                    <a:lnTo>
                      <a:pt x="1047" y="1500"/>
                    </a:lnTo>
                    <a:lnTo>
                      <a:pt x="1069" y="1484"/>
                    </a:lnTo>
                    <a:lnTo>
                      <a:pt x="1090" y="1470"/>
                    </a:lnTo>
                    <a:lnTo>
                      <a:pt x="1112" y="1455"/>
                    </a:lnTo>
                    <a:lnTo>
                      <a:pt x="1134" y="1441"/>
                    </a:lnTo>
                    <a:lnTo>
                      <a:pt x="1153" y="1425"/>
                    </a:lnTo>
                    <a:lnTo>
                      <a:pt x="1173" y="1409"/>
                    </a:lnTo>
                    <a:lnTo>
                      <a:pt x="1191" y="1390"/>
                    </a:lnTo>
                    <a:lnTo>
                      <a:pt x="1218" y="1358"/>
                    </a:lnTo>
                    <a:lnTo>
                      <a:pt x="1242" y="1325"/>
                    </a:lnTo>
                    <a:lnTo>
                      <a:pt x="1263" y="1289"/>
                    </a:lnTo>
                    <a:lnTo>
                      <a:pt x="1285" y="1252"/>
                    </a:lnTo>
                    <a:lnTo>
                      <a:pt x="1305" y="1214"/>
                    </a:lnTo>
                    <a:lnTo>
                      <a:pt x="1326" y="1179"/>
                    </a:lnTo>
                    <a:lnTo>
                      <a:pt x="1348" y="1144"/>
                    </a:lnTo>
                    <a:lnTo>
                      <a:pt x="1372" y="1110"/>
                    </a:lnTo>
                    <a:lnTo>
                      <a:pt x="1382" y="1104"/>
                    </a:lnTo>
                    <a:lnTo>
                      <a:pt x="1391" y="1098"/>
                    </a:lnTo>
                    <a:lnTo>
                      <a:pt x="1403" y="1094"/>
                    </a:lnTo>
                    <a:lnTo>
                      <a:pt x="1413" y="1090"/>
                    </a:lnTo>
                    <a:lnTo>
                      <a:pt x="1425" y="1087"/>
                    </a:lnTo>
                    <a:lnTo>
                      <a:pt x="1437" y="1083"/>
                    </a:lnTo>
                    <a:lnTo>
                      <a:pt x="1448" y="1077"/>
                    </a:lnTo>
                    <a:lnTo>
                      <a:pt x="1458" y="1073"/>
                    </a:lnTo>
                    <a:lnTo>
                      <a:pt x="1474" y="1061"/>
                    </a:lnTo>
                    <a:lnTo>
                      <a:pt x="1490" y="1051"/>
                    </a:lnTo>
                    <a:lnTo>
                      <a:pt x="1508" y="1039"/>
                    </a:lnTo>
                    <a:lnTo>
                      <a:pt x="1525" y="1029"/>
                    </a:lnTo>
                    <a:lnTo>
                      <a:pt x="1541" y="1018"/>
                    </a:lnTo>
                    <a:lnTo>
                      <a:pt x="1559" y="1008"/>
                    </a:lnTo>
                    <a:lnTo>
                      <a:pt x="1574" y="996"/>
                    </a:lnTo>
                    <a:lnTo>
                      <a:pt x="1590" y="984"/>
                    </a:lnTo>
                    <a:lnTo>
                      <a:pt x="1606" y="966"/>
                    </a:lnTo>
                    <a:lnTo>
                      <a:pt x="1620" y="947"/>
                    </a:lnTo>
                    <a:lnTo>
                      <a:pt x="1633" y="925"/>
                    </a:lnTo>
                    <a:lnTo>
                      <a:pt x="1647" y="902"/>
                    </a:lnTo>
                    <a:lnTo>
                      <a:pt x="1659" y="880"/>
                    </a:lnTo>
                    <a:lnTo>
                      <a:pt x="1671" y="856"/>
                    </a:lnTo>
                    <a:lnTo>
                      <a:pt x="1685" y="833"/>
                    </a:lnTo>
                    <a:lnTo>
                      <a:pt x="1696" y="809"/>
                    </a:lnTo>
                    <a:lnTo>
                      <a:pt x="1704" y="787"/>
                    </a:lnTo>
                    <a:lnTo>
                      <a:pt x="1708" y="766"/>
                    </a:lnTo>
                    <a:lnTo>
                      <a:pt x="1712" y="744"/>
                    </a:lnTo>
                    <a:lnTo>
                      <a:pt x="1724" y="724"/>
                    </a:lnTo>
                    <a:lnTo>
                      <a:pt x="1738" y="713"/>
                    </a:lnTo>
                    <a:lnTo>
                      <a:pt x="1752" y="699"/>
                    </a:lnTo>
                    <a:lnTo>
                      <a:pt x="1767" y="685"/>
                    </a:lnTo>
                    <a:lnTo>
                      <a:pt x="1785" y="671"/>
                    </a:lnTo>
                    <a:lnTo>
                      <a:pt x="1803" y="661"/>
                    </a:lnTo>
                    <a:lnTo>
                      <a:pt x="1820" y="656"/>
                    </a:lnTo>
                    <a:lnTo>
                      <a:pt x="1838" y="654"/>
                    </a:lnTo>
                    <a:lnTo>
                      <a:pt x="1854" y="659"/>
                    </a:lnTo>
                    <a:lnTo>
                      <a:pt x="2100" y="817"/>
                    </a:lnTo>
                    <a:lnTo>
                      <a:pt x="2236" y="1090"/>
                    </a:lnTo>
                    <a:lnTo>
                      <a:pt x="2196" y="1167"/>
                    </a:lnTo>
                    <a:lnTo>
                      <a:pt x="2210" y="1187"/>
                    </a:lnTo>
                    <a:lnTo>
                      <a:pt x="2226" y="1205"/>
                    </a:lnTo>
                    <a:lnTo>
                      <a:pt x="2238" y="1220"/>
                    </a:lnTo>
                    <a:lnTo>
                      <a:pt x="2240" y="1236"/>
                    </a:lnTo>
                    <a:lnTo>
                      <a:pt x="2232" y="1250"/>
                    </a:lnTo>
                    <a:lnTo>
                      <a:pt x="2218" y="1262"/>
                    </a:lnTo>
                    <a:lnTo>
                      <a:pt x="2202" y="1272"/>
                    </a:lnTo>
                    <a:lnTo>
                      <a:pt x="2184" y="1281"/>
                    </a:lnTo>
                    <a:lnTo>
                      <a:pt x="2169" y="1289"/>
                    </a:lnTo>
                    <a:lnTo>
                      <a:pt x="2155" y="1299"/>
                    </a:lnTo>
                    <a:lnTo>
                      <a:pt x="2145" y="1311"/>
                    </a:lnTo>
                    <a:lnTo>
                      <a:pt x="2141" y="1323"/>
                    </a:lnTo>
                    <a:lnTo>
                      <a:pt x="2149" y="1325"/>
                    </a:lnTo>
                    <a:lnTo>
                      <a:pt x="2159" y="1329"/>
                    </a:lnTo>
                    <a:lnTo>
                      <a:pt x="2167" y="1331"/>
                    </a:lnTo>
                    <a:lnTo>
                      <a:pt x="2175" y="1329"/>
                    </a:lnTo>
                    <a:lnTo>
                      <a:pt x="2188" y="1327"/>
                    </a:lnTo>
                    <a:lnTo>
                      <a:pt x="2204" y="1327"/>
                    </a:lnTo>
                    <a:lnTo>
                      <a:pt x="2220" y="1325"/>
                    </a:lnTo>
                    <a:lnTo>
                      <a:pt x="2236" y="1323"/>
                    </a:lnTo>
                    <a:lnTo>
                      <a:pt x="2251" y="1319"/>
                    </a:lnTo>
                    <a:lnTo>
                      <a:pt x="2265" y="1315"/>
                    </a:lnTo>
                    <a:lnTo>
                      <a:pt x="2281" y="1309"/>
                    </a:lnTo>
                    <a:lnTo>
                      <a:pt x="2293" y="1301"/>
                    </a:lnTo>
                    <a:lnTo>
                      <a:pt x="2305" y="1291"/>
                    </a:lnTo>
                    <a:lnTo>
                      <a:pt x="2316" y="1279"/>
                    </a:lnTo>
                    <a:lnTo>
                      <a:pt x="2328" y="1266"/>
                    </a:lnTo>
                    <a:lnTo>
                      <a:pt x="2338" y="1252"/>
                    </a:lnTo>
                    <a:lnTo>
                      <a:pt x="2348" y="1236"/>
                    </a:lnTo>
                    <a:lnTo>
                      <a:pt x="2356" y="1220"/>
                    </a:lnTo>
                    <a:lnTo>
                      <a:pt x="2362" y="1207"/>
                    </a:lnTo>
                    <a:lnTo>
                      <a:pt x="2366" y="1191"/>
                    </a:lnTo>
                    <a:lnTo>
                      <a:pt x="2362" y="1169"/>
                    </a:lnTo>
                    <a:lnTo>
                      <a:pt x="2352" y="1144"/>
                    </a:lnTo>
                    <a:lnTo>
                      <a:pt x="2344" y="1116"/>
                    </a:lnTo>
                    <a:lnTo>
                      <a:pt x="2338" y="109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23" name="Group 9">
              <a:extLst>
                <a:ext uri="{FF2B5EF4-FFF2-40B4-BE49-F238E27FC236}">
                  <a16:creationId xmlns:a16="http://schemas.microsoft.com/office/drawing/2014/main" id="{E3AFC4CB-0DC9-4AFD-9AD1-2D808F7A17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" y="1008"/>
              <a:ext cx="674" cy="1698"/>
              <a:chOff x="192" y="576"/>
              <a:chExt cx="896" cy="2256"/>
            </a:xfrm>
            <a:grpFill/>
          </p:grpSpPr>
          <p:graphicFrame>
            <p:nvGraphicFramePr>
              <p:cNvPr id="24" name="Object 1025">
                <a:extLst>
                  <a:ext uri="{FF2B5EF4-FFF2-40B4-BE49-F238E27FC236}">
                    <a16:creationId xmlns:a16="http://schemas.microsoft.com/office/drawing/2014/main" id="{ACECAEAC-412B-4889-AD64-B61914202747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99" y="1104"/>
              <a:ext cx="889" cy="107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628" name="Clip" r:id="rId3" imgW="1571854" imgH="1904695" progId="MS_ClipArt_Gallery.2">
                      <p:embed/>
                    </p:oleObj>
                  </mc:Choice>
                  <mc:Fallback>
                    <p:oleObj name="Clip" r:id="rId3" imgW="1571854" imgH="1904695" progId="MS_ClipArt_Gallery.2">
                      <p:embed/>
                      <p:pic>
                        <p:nvPicPr>
                          <p:cNvPr id="24" name="Object 1025">
                            <a:extLst>
                              <a:ext uri="{FF2B5EF4-FFF2-40B4-BE49-F238E27FC236}">
                                <a16:creationId xmlns:a16="http://schemas.microsoft.com/office/drawing/2014/main" id="{ACECAEAC-412B-4889-AD64-B61914202747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99" y="1104"/>
                            <a:ext cx="889" cy="107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5" name="Line 11">
                <a:extLst>
                  <a:ext uri="{FF2B5EF4-FFF2-40B4-BE49-F238E27FC236}">
                    <a16:creationId xmlns:a16="http://schemas.microsoft.com/office/drawing/2014/main" id="{1131EC85-D3F5-43AA-9A5A-E5CB20196F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" y="576"/>
                <a:ext cx="0" cy="2256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grpSp>
        <p:nvGrpSpPr>
          <p:cNvPr id="17412" name="Group 12">
            <a:extLst>
              <a:ext uri="{FF2B5EF4-FFF2-40B4-BE49-F238E27FC236}">
                <a16:creationId xmlns:a16="http://schemas.microsoft.com/office/drawing/2014/main" id="{8E0B4CAB-8037-4E41-90BB-B5CCD8BBD160}"/>
              </a:ext>
            </a:extLst>
          </p:cNvPr>
          <p:cNvGrpSpPr>
            <a:grpSpLocks/>
          </p:cNvGrpSpPr>
          <p:nvPr/>
        </p:nvGrpSpPr>
        <p:grpSpPr bwMode="auto">
          <a:xfrm>
            <a:off x="2870200" y="4038600"/>
            <a:ext cx="3438525" cy="1795463"/>
            <a:chOff x="657" y="3599"/>
            <a:chExt cx="3436" cy="1793"/>
          </a:xfrm>
        </p:grpSpPr>
        <p:grpSp>
          <p:nvGrpSpPr>
            <p:cNvPr id="17413" name="Group 13">
              <a:extLst>
                <a:ext uri="{FF2B5EF4-FFF2-40B4-BE49-F238E27FC236}">
                  <a16:creationId xmlns:a16="http://schemas.microsoft.com/office/drawing/2014/main" id="{F241CC29-59A5-4550-9C67-2372BF4602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7" y="3599"/>
              <a:ext cx="1207" cy="1698"/>
              <a:chOff x="684" y="3632"/>
              <a:chExt cx="1207" cy="1698"/>
            </a:xfrm>
          </p:grpSpPr>
          <p:grpSp>
            <p:nvGrpSpPr>
              <p:cNvPr id="17512" name="Group 14">
                <a:extLst>
                  <a:ext uri="{FF2B5EF4-FFF2-40B4-BE49-F238E27FC236}">
                    <a16:creationId xmlns:a16="http://schemas.microsoft.com/office/drawing/2014/main" id="{45ACB7D5-0A18-4B54-9DDE-443C2180BA3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84" y="3800"/>
                <a:ext cx="1207" cy="1344"/>
                <a:chOff x="444" y="2484"/>
                <a:chExt cx="2106" cy="2178"/>
              </a:xfrm>
            </p:grpSpPr>
            <p:sp>
              <p:nvSpPr>
                <p:cNvPr id="17514" name="AutoShape 15">
                  <a:extLst>
                    <a:ext uri="{FF2B5EF4-FFF2-40B4-BE49-F238E27FC236}">
                      <a16:creationId xmlns:a16="http://schemas.microsoft.com/office/drawing/2014/main" id="{11958A4F-CA4F-4CF3-8BF0-B8BEA9BF85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1069" y="4438"/>
                  <a:ext cx="260" cy="10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2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>
                  <a:lvl1pPr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7515" name="Oval 16">
                  <a:extLst>
                    <a:ext uri="{FF2B5EF4-FFF2-40B4-BE49-F238E27FC236}">
                      <a16:creationId xmlns:a16="http://schemas.microsoft.com/office/drawing/2014/main" id="{3A770168-467E-48E5-8BDD-3C1A00CFAE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3773165">
                  <a:off x="1218" y="4439"/>
                  <a:ext cx="94" cy="105"/>
                </a:xfrm>
                <a:prstGeom prst="ellipse">
                  <a:avLst/>
                </a:prstGeom>
                <a:solidFill>
                  <a:srgbClr val="EAEAEA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>
                  <a:lvl1pPr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7516" name="Freeform 17">
                  <a:extLst>
                    <a:ext uri="{FF2B5EF4-FFF2-40B4-BE49-F238E27FC236}">
                      <a16:creationId xmlns:a16="http://schemas.microsoft.com/office/drawing/2014/main" id="{1BDD0A27-4702-47AB-95F9-5DBCB815CE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3" y="3247"/>
                  <a:ext cx="572" cy="440"/>
                </a:xfrm>
                <a:custGeom>
                  <a:avLst/>
                  <a:gdLst>
                    <a:gd name="T0" fmla="*/ 91 w 775"/>
                    <a:gd name="T1" fmla="*/ 0 h 662"/>
                    <a:gd name="T2" fmla="*/ 91 w 775"/>
                    <a:gd name="T3" fmla="*/ 0 h 662"/>
                    <a:gd name="T4" fmla="*/ 85 w 775"/>
                    <a:gd name="T5" fmla="*/ 2 h 662"/>
                    <a:gd name="T6" fmla="*/ 80 w 775"/>
                    <a:gd name="T7" fmla="*/ 5 h 662"/>
                    <a:gd name="T8" fmla="*/ 75 w 775"/>
                    <a:gd name="T9" fmla="*/ 7 h 662"/>
                    <a:gd name="T10" fmla="*/ 68 w 775"/>
                    <a:gd name="T11" fmla="*/ 10 h 662"/>
                    <a:gd name="T12" fmla="*/ 63 w 775"/>
                    <a:gd name="T13" fmla="*/ 12 h 662"/>
                    <a:gd name="T14" fmla="*/ 57 w 775"/>
                    <a:gd name="T15" fmla="*/ 14 h 662"/>
                    <a:gd name="T16" fmla="*/ 51 w 775"/>
                    <a:gd name="T17" fmla="*/ 17 h 662"/>
                    <a:gd name="T18" fmla="*/ 45 w 775"/>
                    <a:gd name="T19" fmla="*/ 18 h 662"/>
                    <a:gd name="T20" fmla="*/ 40 w 775"/>
                    <a:gd name="T21" fmla="*/ 21 h 662"/>
                    <a:gd name="T22" fmla="*/ 34 w 775"/>
                    <a:gd name="T23" fmla="*/ 23 h 662"/>
                    <a:gd name="T24" fmla="*/ 28 w 775"/>
                    <a:gd name="T25" fmla="*/ 25 h 662"/>
                    <a:gd name="T26" fmla="*/ 22 w 775"/>
                    <a:gd name="T27" fmla="*/ 27 h 662"/>
                    <a:gd name="T28" fmla="*/ 16 w 775"/>
                    <a:gd name="T29" fmla="*/ 30 h 662"/>
                    <a:gd name="T30" fmla="*/ 11 w 775"/>
                    <a:gd name="T31" fmla="*/ 32 h 662"/>
                    <a:gd name="T32" fmla="*/ 5 w 775"/>
                    <a:gd name="T33" fmla="*/ 35 h 662"/>
                    <a:gd name="T34" fmla="*/ 0 w 775"/>
                    <a:gd name="T35" fmla="*/ 37 h 662"/>
                    <a:gd name="T36" fmla="*/ 2 w 775"/>
                    <a:gd name="T37" fmla="*/ 38 h 662"/>
                    <a:gd name="T38" fmla="*/ 7 w 775"/>
                    <a:gd name="T39" fmla="*/ 36 h 662"/>
                    <a:gd name="T40" fmla="*/ 13 w 775"/>
                    <a:gd name="T41" fmla="*/ 33 h 662"/>
                    <a:gd name="T42" fmla="*/ 18 w 775"/>
                    <a:gd name="T43" fmla="*/ 31 h 662"/>
                    <a:gd name="T44" fmla="*/ 24 w 775"/>
                    <a:gd name="T45" fmla="*/ 29 h 662"/>
                    <a:gd name="T46" fmla="*/ 30 w 775"/>
                    <a:gd name="T47" fmla="*/ 26 h 662"/>
                    <a:gd name="T48" fmla="*/ 36 w 775"/>
                    <a:gd name="T49" fmla="*/ 25 h 662"/>
                    <a:gd name="T50" fmla="*/ 41 w 775"/>
                    <a:gd name="T51" fmla="*/ 22 h 662"/>
                    <a:gd name="T52" fmla="*/ 46 w 775"/>
                    <a:gd name="T53" fmla="*/ 19 h 662"/>
                    <a:gd name="T54" fmla="*/ 53 w 775"/>
                    <a:gd name="T55" fmla="*/ 17 h 662"/>
                    <a:gd name="T56" fmla="*/ 59 w 775"/>
                    <a:gd name="T57" fmla="*/ 15 h 662"/>
                    <a:gd name="T58" fmla="*/ 66 w 775"/>
                    <a:gd name="T59" fmla="*/ 13 h 662"/>
                    <a:gd name="T60" fmla="*/ 71 w 775"/>
                    <a:gd name="T61" fmla="*/ 11 h 662"/>
                    <a:gd name="T62" fmla="*/ 76 w 775"/>
                    <a:gd name="T63" fmla="*/ 9 h 662"/>
                    <a:gd name="T64" fmla="*/ 82 w 775"/>
                    <a:gd name="T65" fmla="*/ 6 h 662"/>
                    <a:gd name="T66" fmla="*/ 87 w 775"/>
                    <a:gd name="T67" fmla="*/ 3 h 662"/>
                    <a:gd name="T68" fmla="*/ 92 w 775"/>
                    <a:gd name="T69" fmla="*/ 1 h 662"/>
                    <a:gd name="T70" fmla="*/ 92 w 775"/>
                    <a:gd name="T71" fmla="*/ 1 h 662"/>
                    <a:gd name="T72" fmla="*/ 91 w 775"/>
                    <a:gd name="T73" fmla="*/ 0 h 662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775"/>
                    <a:gd name="T112" fmla="*/ 0 h 662"/>
                    <a:gd name="T113" fmla="*/ 775 w 775"/>
                    <a:gd name="T114" fmla="*/ 662 h 662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775" h="662">
                      <a:moveTo>
                        <a:pt x="759" y="0"/>
                      </a:moveTo>
                      <a:lnTo>
                        <a:pt x="759" y="0"/>
                      </a:lnTo>
                      <a:lnTo>
                        <a:pt x="714" y="41"/>
                      </a:lnTo>
                      <a:lnTo>
                        <a:pt x="669" y="83"/>
                      </a:lnTo>
                      <a:lnTo>
                        <a:pt x="622" y="124"/>
                      </a:lnTo>
                      <a:lnTo>
                        <a:pt x="575" y="165"/>
                      </a:lnTo>
                      <a:lnTo>
                        <a:pt x="528" y="204"/>
                      </a:lnTo>
                      <a:lnTo>
                        <a:pt x="479" y="244"/>
                      </a:lnTo>
                      <a:lnTo>
                        <a:pt x="430" y="283"/>
                      </a:lnTo>
                      <a:lnTo>
                        <a:pt x="381" y="320"/>
                      </a:lnTo>
                      <a:lnTo>
                        <a:pt x="332" y="360"/>
                      </a:lnTo>
                      <a:lnTo>
                        <a:pt x="282" y="399"/>
                      </a:lnTo>
                      <a:lnTo>
                        <a:pt x="233" y="438"/>
                      </a:lnTo>
                      <a:lnTo>
                        <a:pt x="186" y="477"/>
                      </a:lnTo>
                      <a:lnTo>
                        <a:pt x="137" y="519"/>
                      </a:lnTo>
                      <a:lnTo>
                        <a:pt x="90" y="560"/>
                      </a:lnTo>
                      <a:lnTo>
                        <a:pt x="45" y="601"/>
                      </a:lnTo>
                      <a:lnTo>
                        <a:pt x="0" y="646"/>
                      </a:lnTo>
                      <a:lnTo>
                        <a:pt x="16" y="662"/>
                      </a:lnTo>
                      <a:lnTo>
                        <a:pt x="61" y="621"/>
                      </a:lnTo>
                      <a:lnTo>
                        <a:pt x="106" y="579"/>
                      </a:lnTo>
                      <a:lnTo>
                        <a:pt x="153" y="538"/>
                      </a:lnTo>
                      <a:lnTo>
                        <a:pt x="202" y="497"/>
                      </a:lnTo>
                      <a:lnTo>
                        <a:pt x="249" y="458"/>
                      </a:lnTo>
                      <a:lnTo>
                        <a:pt x="298" y="418"/>
                      </a:lnTo>
                      <a:lnTo>
                        <a:pt x="347" y="379"/>
                      </a:lnTo>
                      <a:lnTo>
                        <a:pt x="396" y="340"/>
                      </a:lnTo>
                      <a:lnTo>
                        <a:pt x="445" y="303"/>
                      </a:lnTo>
                      <a:lnTo>
                        <a:pt x="494" y="263"/>
                      </a:lnTo>
                      <a:lnTo>
                        <a:pt x="544" y="224"/>
                      </a:lnTo>
                      <a:lnTo>
                        <a:pt x="591" y="185"/>
                      </a:lnTo>
                      <a:lnTo>
                        <a:pt x="638" y="144"/>
                      </a:lnTo>
                      <a:lnTo>
                        <a:pt x="685" y="102"/>
                      </a:lnTo>
                      <a:lnTo>
                        <a:pt x="730" y="61"/>
                      </a:lnTo>
                      <a:lnTo>
                        <a:pt x="775" y="16"/>
                      </a:lnTo>
                      <a:lnTo>
                        <a:pt x="75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17" name="Freeform 18">
                  <a:extLst>
                    <a:ext uri="{FF2B5EF4-FFF2-40B4-BE49-F238E27FC236}">
                      <a16:creationId xmlns:a16="http://schemas.microsoft.com/office/drawing/2014/main" id="{EA549BC3-6D64-465A-9BE2-2017D5C6BB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53" y="2749"/>
                  <a:ext cx="481" cy="508"/>
                </a:xfrm>
                <a:custGeom>
                  <a:avLst/>
                  <a:gdLst>
                    <a:gd name="T0" fmla="*/ 76 w 652"/>
                    <a:gd name="T1" fmla="*/ 0 h 764"/>
                    <a:gd name="T2" fmla="*/ 76 w 652"/>
                    <a:gd name="T3" fmla="*/ 0 h 764"/>
                    <a:gd name="T4" fmla="*/ 71 w 652"/>
                    <a:gd name="T5" fmla="*/ 3 h 764"/>
                    <a:gd name="T6" fmla="*/ 66 w 652"/>
                    <a:gd name="T7" fmla="*/ 6 h 764"/>
                    <a:gd name="T8" fmla="*/ 62 w 652"/>
                    <a:gd name="T9" fmla="*/ 9 h 764"/>
                    <a:gd name="T10" fmla="*/ 57 w 652"/>
                    <a:gd name="T11" fmla="*/ 11 h 764"/>
                    <a:gd name="T12" fmla="*/ 53 w 652"/>
                    <a:gd name="T13" fmla="*/ 14 h 764"/>
                    <a:gd name="T14" fmla="*/ 49 w 652"/>
                    <a:gd name="T15" fmla="*/ 17 h 764"/>
                    <a:gd name="T16" fmla="*/ 44 w 652"/>
                    <a:gd name="T17" fmla="*/ 19 h 764"/>
                    <a:gd name="T18" fmla="*/ 39 w 652"/>
                    <a:gd name="T19" fmla="*/ 23 h 764"/>
                    <a:gd name="T20" fmla="*/ 34 w 652"/>
                    <a:gd name="T21" fmla="*/ 25 h 764"/>
                    <a:gd name="T22" fmla="*/ 30 w 652"/>
                    <a:gd name="T23" fmla="*/ 27 h 764"/>
                    <a:gd name="T24" fmla="*/ 24 w 652"/>
                    <a:gd name="T25" fmla="*/ 30 h 764"/>
                    <a:gd name="T26" fmla="*/ 20 w 652"/>
                    <a:gd name="T27" fmla="*/ 33 h 764"/>
                    <a:gd name="T28" fmla="*/ 15 w 652"/>
                    <a:gd name="T29" fmla="*/ 35 h 764"/>
                    <a:gd name="T30" fmla="*/ 10 w 652"/>
                    <a:gd name="T31" fmla="*/ 38 h 764"/>
                    <a:gd name="T32" fmla="*/ 5 w 652"/>
                    <a:gd name="T33" fmla="*/ 41 h 764"/>
                    <a:gd name="T34" fmla="*/ 0 w 652"/>
                    <a:gd name="T35" fmla="*/ 43 h 764"/>
                    <a:gd name="T36" fmla="*/ 2 w 652"/>
                    <a:gd name="T37" fmla="*/ 44 h 764"/>
                    <a:gd name="T38" fmla="*/ 7 w 652"/>
                    <a:gd name="T39" fmla="*/ 41 h 764"/>
                    <a:gd name="T40" fmla="*/ 12 w 652"/>
                    <a:gd name="T41" fmla="*/ 39 h 764"/>
                    <a:gd name="T42" fmla="*/ 18 w 652"/>
                    <a:gd name="T43" fmla="*/ 37 h 764"/>
                    <a:gd name="T44" fmla="*/ 22 w 652"/>
                    <a:gd name="T45" fmla="*/ 34 h 764"/>
                    <a:gd name="T46" fmla="*/ 27 w 652"/>
                    <a:gd name="T47" fmla="*/ 31 h 764"/>
                    <a:gd name="T48" fmla="*/ 32 w 652"/>
                    <a:gd name="T49" fmla="*/ 29 h 764"/>
                    <a:gd name="T50" fmla="*/ 36 w 652"/>
                    <a:gd name="T51" fmla="*/ 26 h 764"/>
                    <a:gd name="T52" fmla="*/ 41 w 652"/>
                    <a:gd name="T53" fmla="*/ 23 h 764"/>
                    <a:gd name="T54" fmla="*/ 46 w 652"/>
                    <a:gd name="T55" fmla="*/ 21 h 764"/>
                    <a:gd name="T56" fmla="*/ 51 w 652"/>
                    <a:gd name="T57" fmla="*/ 18 h 764"/>
                    <a:gd name="T58" fmla="*/ 55 w 652"/>
                    <a:gd name="T59" fmla="*/ 15 h 764"/>
                    <a:gd name="T60" fmla="*/ 60 w 652"/>
                    <a:gd name="T61" fmla="*/ 13 h 764"/>
                    <a:gd name="T62" fmla="*/ 64 w 652"/>
                    <a:gd name="T63" fmla="*/ 9 h 764"/>
                    <a:gd name="T64" fmla="*/ 69 w 652"/>
                    <a:gd name="T65" fmla="*/ 7 h 764"/>
                    <a:gd name="T66" fmla="*/ 73 w 652"/>
                    <a:gd name="T67" fmla="*/ 4 h 764"/>
                    <a:gd name="T68" fmla="*/ 77 w 652"/>
                    <a:gd name="T69" fmla="*/ 1 h 764"/>
                    <a:gd name="T70" fmla="*/ 77 w 652"/>
                    <a:gd name="T71" fmla="*/ 1 h 764"/>
                    <a:gd name="T72" fmla="*/ 76 w 652"/>
                    <a:gd name="T73" fmla="*/ 0 h 764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652"/>
                    <a:gd name="T112" fmla="*/ 0 h 764"/>
                    <a:gd name="T113" fmla="*/ 652 w 652"/>
                    <a:gd name="T114" fmla="*/ 764 h 764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652" h="764">
                      <a:moveTo>
                        <a:pt x="633" y="0"/>
                      </a:moveTo>
                      <a:lnTo>
                        <a:pt x="633" y="0"/>
                      </a:lnTo>
                      <a:lnTo>
                        <a:pt x="595" y="49"/>
                      </a:lnTo>
                      <a:lnTo>
                        <a:pt x="558" y="98"/>
                      </a:lnTo>
                      <a:lnTo>
                        <a:pt x="521" y="147"/>
                      </a:lnTo>
                      <a:lnTo>
                        <a:pt x="483" y="197"/>
                      </a:lnTo>
                      <a:lnTo>
                        <a:pt x="446" y="244"/>
                      </a:lnTo>
                      <a:lnTo>
                        <a:pt x="407" y="293"/>
                      </a:lnTo>
                      <a:lnTo>
                        <a:pt x="368" y="340"/>
                      </a:lnTo>
                      <a:lnTo>
                        <a:pt x="328" y="387"/>
                      </a:lnTo>
                      <a:lnTo>
                        <a:pt x="289" y="434"/>
                      </a:lnTo>
                      <a:lnTo>
                        <a:pt x="248" y="479"/>
                      </a:lnTo>
                      <a:lnTo>
                        <a:pt x="207" y="526"/>
                      </a:lnTo>
                      <a:lnTo>
                        <a:pt x="165" y="572"/>
                      </a:lnTo>
                      <a:lnTo>
                        <a:pt x="124" y="617"/>
                      </a:lnTo>
                      <a:lnTo>
                        <a:pt x="83" y="662"/>
                      </a:lnTo>
                      <a:lnTo>
                        <a:pt x="42" y="705"/>
                      </a:lnTo>
                      <a:lnTo>
                        <a:pt x="0" y="748"/>
                      </a:lnTo>
                      <a:lnTo>
                        <a:pt x="16" y="764"/>
                      </a:lnTo>
                      <a:lnTo>
                        <a:pt x="61" y="721"/>
                      </a:lnTo>
                      <a:lnTo>
                        <a:pt x="103" y="678"/>
                      </a:lnTo>
                      <a:lnTo>
                        <a:pt x="144" y="632"/>
                      </a:lnTo>
                      <a:lnTo>
                        <a:pt x="185" y="587"/>
                      </a:lnTo>
                      <a:lnTo>
                        <a:pt x="226" y="542"/>
                      </a:lnTo>
                      <a:lnTo>
                        <a:pt x="267" y="495"/>
                      </a:lnTo>
                      <a:lnTo>
                        <a:pt x="309" y="450"/>
                      </a:lnTo>
                      <a:lnTo>
                        <a:pt x="348" y="403"/>
                      </a:lnTo>
                      <a:lnTo>
                        <a:pt x="387" y="356"/>
                      </a:lnTo>
                      <a:lnTo>
                        <a:pt x="426" y="308"/>
                      </a:lnTo>
                      <a:lnTo>
                        <a:pt x="466" y="259"/>
                      </a:lnTo>
                      <a:lnTo>
                        <a:pt x="503" y="212"/>
                      </a:lnTo>
                      <a:lnTo>
                        <a:pt x="540" y="163"/>
                      </a:lnTo>
                      <a:lnTo>
                        <a:pt x="578" y="114"/>
                      </a:lnTo>
                      <a:lnTo>
                        <a:pt x="615" y="65"/>
                      </a:lnTo>
                      <a:lnTo>
                        <a:pt x="652" y="16"/>
                      </a:lnTo>
                      <a:lnTo>
                        <a:pt x="63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18" name="Freeform 19">
                  <a:extLst>
                    <a:ext uri="{FF2B5EF4-FFF2-40B4-BE49-F238E27FC236}">
                      <a16:creationId xmlns:a16="http://schemas.microsoft.com/office/drawing/2014/main" id="{401B1A82-B709-4604-8528-3F00370291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19" y="2729"/>
                  <a:ext cx="99" cy="31"/>
                </a:xfrm>
                <a:custGeom>
                  <a:avLst/>
                  <a:gdLst>
                    <a:gd name="T0" fmla="*/ 17 w 133"/>
                    <a:gd name="T1" fmla="*/ 1 h 47"/>
                    <a:gd name="T2" fmla="*/ 17 w 133"/>
                    <a:gd name="T3" fmla="*/ 1 h 47"/>
                    <a:gd name="T4" fmla="*/ 15 w 133"/>
                    <a:gd name="T5" fmla="*/ 1 h 47"/>
                    <a:gd name="T6" fmla="*/ 13 w 133"/>
                    <a:gd name="T7" fmla="*/ 1 h 47"/>
                    <a:gd name="T8" fmla="*/ 10 w 133"/>
                    <a:gd name="T9" fmla="*/ 1 h 47"/>
                    <a:gd name="T10" fmla="*/ 8 w 133"/>
                    <a:gd name="T11" fmla="*/ 0 h 47"/>
                    <a:gd name="T12" fmla="*/ 7 w 133"/>
                    <a:gd name="T13" fmla="*/ 0 h 47"/>
                    <a:gd name="T14" fmla="*/ 4 w 133"/>
                    <a:gd name="T15" fmla="*/ 1 h 47"/>
                    <a:gd name="T16" fmla="*/ 1 w 133"/>
                    <a:gd name="T17" fmla="*/ 1 h 47"/>
                    <a:gd name="T18" fmla="*/ 0 w 133"/>
                    <a:gd name="T19" fmla="*/ 2 h 47"/>
                    <a:gd name="T20" fmla="*/ 2 w 133"/>
                    <a:gd name="T21" fmla="*/ 3 h 47"/>
                    <a:gd name="T22" fmla="*/ 4 w 133"/>
                    <a:gd name="T23" fmla="*/ 2 h 47"/>
                    <a:gd name="T24" fmla="*/ 5 w 133"/>
                    <a:gd name="T25" fmla="*/ 1 h 47"/>
                    <a:gd name="T26" fmla="*/ 7 w 133"/>
                    <a:gd name="T27" fmla="*/ 1 h 47"/>
                    <a:gd name="T28" fmla="*/ 8 w 133"/>
                    <a:gd name="T29" fmla="*/ 1 h 47"/>
                    <a:gd name="T30" fmla="*/ 10 w 133"/>
                    <a:gd name="T31" fmla="*/ 1 h 47"/>
                    <a:gd name="T32" fmla="*/ 12 w 133"/>
                    <a:gd name="T33" fmla="*/ 2 h 47"/>
                    <a:gd name="T34" fmla="*/ 14 w 133"/>
                    <a:gd name="T35" fmla="*/ 2 h 47"/>
                    <a:gd name="T36" fmla="*/ 15 w 133"/>
                    <a:gd name="T37" fmla="*/ 3 h 47"/>
                    <a:gd name="T38" fmla="*/ 15 w 133"/>
                    <a:gd name="T39" fmla="*/ 3 h 47"/>
                    <a:gd name="T40" fmla="*/ 17 w 133"/>
                    <a:gd name="T41" fmla="*/ 1 h 4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33"/>
                    <a:gd name="T64" fmla="*/ 0 h 47"/>
                    <a:gd name="T65" fmla="*/ 133 w 133"/>
                    <a:gd name="T66" fmla="*/ 47 h 47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33" h="47">
                      <a:moveTo>
                        <a:pt x="133" y="27"/>
                      </a:moveTo>
                      <a:lnTo>
                        <a:pt x="133" y="27"/>
                      </a:lnTo>
                      <a:lnTo>
                        <a:pt x="117" y="17"/>
                      </a:lnTo>
                      <a:lnTo>
                        <a:pt x="100" y="8"/>
                      </a:lnTo>
                      <a:lnTo>
                        <a:pt x="84" y="2"/>
                      </a:lnTo>
                      <a:lnTo>
                        <a:pt x="66" y="0"/>
                      </a:lnTo>
                      <a:lnTo>
                        <a:pt x="51" y="0"/>
                      </a:lnTo>
                      <a:lnTo>
                        <a:pt x="31" y="4"/>
                      </a:lnTo>
                      <a:lnTo>
                        <a:pt x="13" y="15"/>
                      </a:lnTo>
                      <a:lnTo>
                        <a:pt x="0" y="29"/>
                      </a:lnTo>
                      <a:lnTo>
                        <a:pt x="19" y="45"/>
                      </a:lnTo>
                      <a:lnTo>
                        <a:pt x="29" y="35"/>
                      </a:lnTo>
                      <a:lnTo>
                        <a:pt x="39" y="27"/>
                      </a:lnTo>
                      <a:lnTo>
                        <a:pt x="51" y="23"/>
                      </a:lnTo>
                      <a:lnTo>
                        <a:pt x="66" y="23"/>
                      </a:lnTo>
                      <a:lnTo>
                        <a:pt x="80" y="25"/>
                      </a:lnTo>
                      <a:lnTo>
                        <a:pt x="92" y="31"/>
                      </a:lnTo>
                      <a:lnTo>
                        <a:pt x="106" y="37"/>
                      </a:lnTo>
                      <a:lnTo>
                        <a:pt x="117" y="47"/>
                      </a:lnTo>
                      <a:lnTo>
                        <a:pt x="133" y="2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19" name="Freeform 20">
                  <a:extLst>
                    <a:ext uri="{FF2B5EF4-FFF2-40B4-BE49-F238E27FC236}">
                      <a16:creationId xmlns:a16="http://schemas.microsoft.com/office/drawing/2014/main" id="{AE4C4AC3-32AB-43D4-B7B5-9A02870A4A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06" y="2748"/>
                  <a:ext cx="43" cy="86"/>
                </a:xfrm>
                <a:custGeom>
                  <a:avLst/>
                  <a:gdLst>
                    <a:gd name="T0" fmla="*/ 6 w 57"/>
                    <a:gd name="T1" fmla="*/ 7 h 132"/>
                    <a:gd name="T2" fmla="*/ 6 w 57"/>
                    <a:gd name="T3" fmla="*/ 7 h 132"/>
                    <a:gd name="T4" fmla="*/ 8 w 57"/>
                    <a:gd name="T5" fmla="*/ 5 h 132"/>
                    <a:gd name="T6" fmla="*/ 8 w 57"/>
                    <a:gd name="T7" fmla="*/ 3 h 132"/>
                    <a:gd name="T8" fmla="*/ 6 w 57"/>
                    <a:gd name="T9" fmla="*/ 1 h 132"/>
                    <a:gd name="T10" fmla="*/ 2 w 57"/>
                    <a:gd name="T11" fmla="*/ 0 h 132"/>
                    <a:gd name="T12" fmla="*/ 0 w 57"/>
                    <a:gd name="T13" fmla="*/ 1 h 132"/>
                    <a:gd name="T14" fmla="*/ 4 w 57"/>
                    <a:gd name="T15" fmla="*/ 2 h 132"/>
                    <a:gd name="T16" fmla="*/ 5 w 57"/>
                    <a:gd name="T17" fmla="*/ 3 h 132"/>
                    <a:gd name="T18" fmla="*/ 5 w 57"/>
                    <a:gd name="T19" fmla="*/ 5 h 132"/>
                    <a:gd name="T20" fmla="*/ 3 w 57"/>
                    <a:gd name="T21" fmla="*/ 6 h 132"/>
                    <a:gd name="T22" fmla="*/ 3 w 57"/>
                    <a:gd name="T23" fmla="*/ 6 h 132"/>
                    <a:gd name="T24" fmla="*/ 6 w 57"/>
                    <a:gd name="T25" fmla="*/ 7 h 13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57"/>
                    <a:gd name="T40" fmla="*/ 0 h 132"/>
                    <a:gd name="T41" fmla="*/ 57 w 57"/>
                    <a:gd name="T42" fmla="*/ 132 h 132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57" h="132">
                      <a:moveTo>
                        <a:pt x="40" y="132"/>
                      </a:moveTo>
                      <a:lnTo>
                        <a:pt x="40" y="132"/>
                      </a:lnTo>
                      <a:lnTo>
                        <a:pt x="57" y="98"/>
                      </a:lnTo>
                      <a:lnTo>
                        <a:pt x="57" y="63"/>
                      </a:lnTo>
                      <a:lnTo>
                        <a:pt x="43" y="30"/>
                      </a:lnTo>
                      <a:lnTo>
                        <a:pt x="16" y="0"/>
                      </a:lnTo>
                      <a:lnTo>
                        <a:pt x="0" y="20"/>
                      </a:lnTo>
                      <a:lnTo>
                        <a:pt x="24" y="41"/>
                      </a:lnTo>
                      <a:lnTo>
                        <a:pt x="34" y="67"/>
                      </a:lnTo>
                      <a:lnTo>
                        <a:pt x="34" y="94"/>
                      </a:lnTo>
                      <a:lnTo>
                        <a:pt x="20" y="116"/>
                      </a:lnTo>
                      <a:lnTo>
                        <a:pt x="40" y="1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20" name="Freeform 21">
                  <a:extLst>
                    <a:ext uri="{FF2B5EF4-FFF2-40B4-BE49-F238E27FC236}">
                      <a16:creationId xmlns:a16="http://schemas.microsoft.com/office/drawing/2014/main" id="{0A73DCD3-5D30-409E-BDFF-7475FF902E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62" y="2825"/>
                  <a:ext cx="473" cy="516"/>
                </a:xfrm>
                <a:custGeom>
                  <a:avLst/>
                  <a:gdLst>
                    <a:gd name="T0" fmla="*/ 2 w 642"/>
                    <a:gd name="T1" fmla="*/ 44 h 776"/>
                    <a:gd name="T2" fmla="*/ 2 w 642"/>
                    <a:gd name="T3" fmla="*/ 45 h 776"/>
                    <a:gd name="T4" fmla="*/ 7 w 642"/>
                    <a:gd name="T5" fmla="*/ 42 h 776"/>
                    <a:gd name="T6" fmla="*/ 11 w 642"/>
                    <a:gd name="T7" fmla="*/ 39 h 776"/>
                    <a:gd name="T8" fmla="*/ 15 w 642"/>
                    <a:gd name="T9" fmla="*/ 36 h 776"/>
                    <a:gd name="T10" fmla="*/ 20 w 642"/>
                    <a:gd name="T11" fmla="*/ 33 h 776"/>
                    <a:gd name="T12" fmla="*/ 24 w 642"/>
                    <a:gd name="T13" fmla="*/ 31 h 776"/>
                    <a:gd name="T14" fmla="*/ 28 w 642"/>
                    <a:gd name="T15" fmla="*/ 28 h 776"/>
                    <a:gd name="T16" fmla="*/ 32 w 642"/>
                    <a:gd name="T17" fmla="*/ 25 h 776"/>
                    <a:gd name="T18" fmla="*/ 38 w 642"/>
                    <a:gd name="T19" fmla="*/ 22 h 776"/>
                    <a:gd name="T20" fmla="*/ 42 w 642"/>
                    <a:gd name="T21" fmla="*/ 19 h 776"/>
                    <a:gd name="T22" fmla="*/ 46 w 642"/>
                    <a:gd name="T23" fmla="*/ 17 h 776"/>
                    <a:gd name="T24" fmla="*/ 51 w 642"/>
                    <a:gd name="T25" fmla="*/ 14 h 776"/>
                    <a:gd name="T26" fmla="*/ 57 w 642"/>
                    <a:gd name="T27" fmla="*/ 11 h 776"/>
                    <a:gd name="T28" fmla="*/ 61 w 642"/>
                    <a:gd name="T29" fmla="*/ 9 h 776"/>
                    <a:gd name="T30" fmla="*/ 66 w 642"/>
                    <a:gd name="T31" fmla="*/ 6 h 776"/>
                    <a:gd name="T32" fmla="*/ 71 w 642"/>
                    <a:gd name="T33" fmla="*/ 3 h 776"/>
                    <a:gd name="T34" fmla="*/ 75 w 642"/>
                    <a:gd name="T35" fmla="*/ 1 h 776"/>
                    <a:gd name="T36" fmla="*/ 73 w 642"/>
                    <a:gd name="T37" fmla="*/ 0 h 776"/>
                    <a:gd name="T38" fmla="*/ 69 w 642"/>
                    <a:gd name="T39" fmla="*/ 3 h 776"/>
                    <a:gd name="T40" fmla="*/ 63 w 642"/>
                    <a:gd name="T41" fmla="*/ 5 h 776"/>
                    <a:gd name="T42" fmla="*/ 59 w 642"/>
                    <a:gd name="T43" fmla="*/ 8 h 776"/>
                    <a:gd name="T44" fmla="*/ 54 w 642"/>
                    <a:gd name="T45" fmla="*/ 11 h 776"/>
                    <a:gd name="T46" fmla="*/ 49 w 642"/>
                    <a:gd name="T47" fmla="*/ 13 h 776"/>
                    <a:gd name="T48" fmla="*/ 44 w 642"/>
                    <a:gd name="T49" fmla="*/ 16 h 776"/>
                    <a:gd name="T50" fmla="*/ 40 w 642"/>
                    <a:gd name="T51" fmla="*/ 19 h 776"/>
                    <a:gd name="T52" fmla="*/ 35 w 642"/>
                    <a:gd name="T53" fmla="*/ 21 h 776"/>
                    <a:gd name="T54" fmla="*/ 31 w 642"/>
                    <a:gd name="T55" fmla="*/ 25 h 776"/>
                    <a:gd name="T56" fmla="*/ 26 w 642"/>
                    <a:gd name="T57" fmla="*/ 27 h 776"/>
                    <a:gd name="T58" fmla="*/ 21 w 642"/>
                    <a:gd name="T59" fmla="*/ 29 h 776"/>
                    <a:gd name="T60" fmla="*/ 18 w 642"/>
                    <a:gd name="T61" fmla="*/ 33 h 776"/>
                    <a:gd name="T62" fmla="*/ 13 w 642"/>
                    <a:gd name="T63" fmla="*/ 35 h 776"/>
                    <a:gd name="T64" fmla="*/ 8 w 642"/>
                    <a:gd name="T65" fmla="*/ 38 h 776"/>
                    <a:gd name="T66" fmla="*/ 4 w 642"/>
                    <a:gd name="T67" fmla="*/ 41 h 776"/>
                    <a:gd name="T68" fmla="*/ 0 w 642"/>
                    <a:gd name="T69" fmla="*/ 43 h 776"/>
                    <a:gd name="T70" fmla="*/ 0 w 642"/>
                    <a:gd name="T71" fmla="*/ 44 h 776"/>
                    <a:gd name="T72" fmla="*/ 2 w 642"/>
                    <a:gd name="T73" fmla="*/ 44 h 77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642"/>
                    <a:gd name="T112" fmla="*/ 0 h 776"/>
                    <a:gd name="T113" fmla="*/ 642 w 642"/>
                    <a:gd name="T114" fmla="*/ 776 h 77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642" h="776">
                      <a:moveTo>
                        <a:pt x="19" y="774"/>
                      </a:moveTo>
                      <a:lnTo>
                        <a:pt x="19" y="776"/>
                      </a:lnTo>
                      <a:lnTo>
                        <a:pt x="55" y="727"/>
                      </a:lnTo>
                      <a:lnTo>
                        <a:pt x="92" y="675"/>
                      </a:lnTo>
                      <a:lnTo>
                        <a:pt x="127" y="626"/>
                      </a:lnTo>
                      <a:lnTo>
                        <a:pt x="165" y="577"/>
                      </a:lnTo>
                      <a:lnTo>
                        <a:pt x="202" y="530"/>
                      </a:lnTo>
                      <a:lnTo>
                        <a:pt x="239" y="481"/>
                      </a:lnTo>
                      <a:lnTo>
                        <a:pt x="278" y="434"/>
                      </a:lnTo>
                      <a:lnTo>
                        <a:pt x="318" y="385"/>
                      </a:lnTo>
                      <a:lnTo>
                        <a:pt x="357" y="338"/>
                      </a:lnTo>
                      <a:lnTo>
                        <a:pt x="396" y="291"/>
                      </a:lnTo>
                      <a:lnTo>
                        <a:pt x="435" y="244"/>
                      </a:lnTo>
                      <a:lnTo>
                        <a:pt x="477" y="198"/>
                      </a:lnTo>
                      <a:lnTo>
                        <a:pt x="518" y="151"/>
                      </a:lnTo>
                      <a:lnTo>
                        <a:pt x="559" y="106"/>
                      </a:lnTo>
                      <a:lnTo>
                        <a:pt x="600" y="61"/>
                      </a:lnTo>
                      <a:lnTo>
                        <a:pt x="642" y="16"/>
                      </a:lnTo>
                      <a:lnTo>
                        <a:pt x="622" y="0"/>
                      </a:lnTo>
                      <a:lnTo>
                        <a:pt x="581" y="45"/>
                      </a:lnTo>
                      <a:lnTo>
                        <a:pt x="539" y="90"/>
                      </a:lnTo>
                      <a:lnTo>
                        <a:pt x="498" y="136"/>
                      </a:lnTo>
                      <a:lnTo>
                        <a:pt x="457" y="183"/>
                      </a:lnTo>
                      <a:lnTo>
                        <a:pt x="416" y="228"/>
                      </a:lnTo>
                      <a:lnTo>
                        <a:pt x="377" y="275"/>
                      </a:lnTo>
                      <a:lnTo>
                        <a:pt x="337" y="322"/>
                      </a:lnTo>
                      <a:lnTo>
                        <a:pt x="298" y="369"/>
                      </a:lnTo>
                      <a:lnTo>
                        <a:pt x="259" y="418"/>
                      </a:lnTo>
                      <a:lnTo>
                        <a:pt x="220" y="465"/>
                      </a:lnTo>
                      <a:lnTo>
                        <a:pt x="182" y="514"/>
                      </a:lnTo>
                      <a:lnTo>
                        <a:pt x="145" y="562"/>
                      </a:lnTo>
                      <a:lnTo>
                        <a:pt x="108" y="611"/>
                      </a:lnTo>
                      <a:lnTo>
                        <a:pt x="72" y="660"/>
                      </a:lnTo>
                      <a:lnTo>
                        <a:pt x="35" y="711"/>
                      </a:lnTo>
                      <a:lnTo>
                        <a:pt x="0" y="760"/>
                      </a:lnTo>
                      <a:lnTo>
                        <a:pt x="0" y="762"/>
                      </a:lnTo>
                      <a:lnTo>
                        <a:pt x="19" y="77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21" name="Freeform 22">
                  <a:extLst>
                    <a:ext uri="{FF2B5EF4-FFF2-40B4-BE49-F238E27FC236}">
                      <a16:creationId xmlns:a16="http://schemas.microsoft.com/office/drawing/2014/main" id="{F5ED4875-DBA7-4267-84D9-4769C13B63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95" y="3331"/>
                  <a:ext cx="382" cy="582"/>
                </a:xfrm>
                <a:custGeom>
                  <a:avLst/>
                  <a:gdLst>
                    <a:gd name="T0" fmla="*/ 2 w 518"/>
                    <a:gd name="T1" fmla="*/ 51 h 874"/>
                    <a:gd name="T2" fmla="*/ 2 w 518"/>
                    <a:gd name="T3" fmla="*/ 51 h 874"/>
                    <a:gd name="T4" fmla="*/ 7 w 518"/>
                    <a:gd name="T5" fmla="*/ 47 h 874"/>
                    <a:gd name="T6" fmla="*/ 10 w 518"/>
                    <a:gd name="T7" fmla="*/ 45 h 874"/>
                    <a:gd name="T8" fmla="*/ 15 w 518"/>
                    <a:gd name="T9" fmla="*/ 42 h 874"/>
                    <a:gd name="T10" fmla="*/ 18 w 518"/>
                    <a:gd name="T11" fmla="*/ 39 h 874"/>
                    <a:gd name="T12" fmla="*/ 22 w 518"/>
                    <a:gd name="T13" fmla="*/ 35 h 874"/>
                    <a:gd name="T14" fmla="*/ 25 w 518"/>
                    <a:gd name="T15" fmla="*/ 33 h 874"/>
                    <a:gd name="T16" fmla="*/ 29 w 518"/>
                    <a:gd name="T17" fmla="*/ 29 h 874"/>
                    <a:gd name="T18" fmla="*/ 32 w 518"/>
                    <a:gd name="T19" fmla="*/ 26 h 874"/>
                    <a:gd name="T20" fmla="*/ 36 w 518"/>
                    <a:gd name="T21" fmla="*/ 23 h 874"/>
                    <a:gd name="T22" fmla="*/ 39 w 518"/>
                    <a:gd name="T23" fmla="*/ 19 h 874"/>
                    <a:gd name="T24" fmla="*/ 43 w 518"/>
                    <a:gd name="T25" fmla="*/ 17 h 874"/>
                    <a:gd name="T26" fmla="*/ 46 w 518"/>
                    <a:gd name="T27" fmla="*/ 13 h 874"/>
                    <a:gd name="T28" fmla="*/ 50 w 518"/>
                    <a:gd name="T29" fmla="*/ 10 h 874"/>
                    <a:gd name="T30" fmla="*/ 53 w 518"/>
                    <a:gd name="T31" fmla="*/ 7 h 874"/>
                    <a:gd name="T32" fmla="*/ 58 w 518"/>
                    <a:gd name="T33" fmla="*/ 4 h 874"/>
                    <a:gd name="T34" fmla="*/ 61 w 518"/>
                    <a:gd name="T35" fmla="*/ 1 h 874"/>
                    <a:gd name="T36" fmla="*/ 59 w 518"/>
                    <a:gd name="T37" fmla="*/ 0 h 874"/>
                    <a:gd name="T38" fmla="*/ 55 w 518"/>
                    <a:gd name="T39" fmla="*/ 3 h 874"/>
                    <a:gd name="T40" fmla="*/ 51 w 518"/>
                    <a:gd name="T41" fmla="*/ 6 h 874"/>
                    <a:gd name="T42" fmla="*/ 47 w 518"/>
                    <a:gd name="T43" fmla="*/ 9 h 874"/>
                    <a:gd name="T44" fmla="*/ 44 w 518"/>
                    <a:gd name="T45" fmla="*/ 12 h 874"/>
                    <a:gd name="T46" fmla="*/ 41 w 518"/>
                    <a:gd name="T47" fmla="*/ 15 h 874"/>
                    <a:gd name="T48" fmla="*/ 36 w 518"/>
                    <a:gd name="T49" fmla="*/ 19 h 874"/>
                    <a:gd name="T50" fmla="*/ 33 w 518"/>
                    <a:gd name="T51" fmla="*/ 22 h 874"/>
                    <a:gd name="T52" fmla="*/ 30 w 518"/>
                    <a:gd name="T53" fmla="*/ 25 h 874"/>
                    <a:gd name="T54" fmla="*/ 26 w 518"/>
                    <a:gd name="T55" fmla="*/ 28 h 874"/>
                    <a:gd name="T56" fmla="*/ 23 w 518"/>
                    <a:gd name="T57" fmla="*/ 31 h 874"/>
                    <a:gd name="T58" fmla="*/ 19 w 518"/>
                    <a:gd name="T59" fmla="*/ 35 h 874"/>
                    <a:gd name="T60" fmla="*/ 15 w 518"/>
                    <a:gd name="T61" fmla="*/ 38 h 874"/>
                    <a:gd name="T62" fmla="*/ 11 w 518"/>
                    <a:gd name="T63" fmla="*/ 41 h 874"/>
                    <a:gd name="T64" fmla="*/ 8 w 518"/>
                    <a:gd name="T65" fmla="*/ 44 h 874"/>
                    <a:gd name="T66" fmla="*/ 4 w 518"/>
                    <a:gd name="T67" fmla="*/ 47 h 874"/>
                    <a:gd name="T68" fmla="*/ 0 w 518"/>
                    <a:gd name="T69" fmla="*/ 50 h 874"/>
                    <a:gd name="T70" fmla="*/ 0 w 518"/>
                    <a:gd name="T71" fmla="*/ 50 h 874"/>
                    <a:gd name="T72" fmla="*/ 2 w 518"/>
                    <a:gd name="T73" fmla="*/ 51 h 874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518"/>
                    <a:gd name="T112" fmla="*/ 0 h 874"/>
                    <a:gd name="T113" fmla="*/ 518 w 518"/>
                    <a:gd name="T114" fmla="*/ 874 h 874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518" h="874">
                      <a:moveTo>
                        <a:pt x="20" y="874"/>
                      </a:moveTo>
                      <a:lnTo>
                        <a:pt x="20" y="874"/>
                      </a:lnTo>
                      <a:lnTo>
                        <a:pt x="55" y="822"/>
                      </a:lnTo>
                      <a:lnTo>
                        <a:pt x="88" y="769"/>
                      </a:lnTo>
                      <a:lnTo>
                        <a:pt x="122" y="716"/>
                      </a:lnTo>
                      <a:lnTo>
                        <a:pt x="153" y="661"/>
                      </a:lnTo>
                      <a:lnTo>
                        <a:pt x="185" y="607"/>
                      </a:lnTo>
                      <a:lnTo>
                        <a:pt x="214" y="552"/>
                      </a:lnTo>
                      <a:lnTo>
                        <a:pt x="244" y="497"/>
                      </a:lnTo>
                      <a:lnTo>
                        <a:pt x="273" y="442"/>
                      </a:lnTo>
                      <a:lnTo>
                        <a:pt x="302" y="387"/>
                      </a:lnTo>
                      <a:lnTo>
                        <a:pt x="330" y="330"/>
                      </a:lnTo>
                      <a:lnTo>
                        <a:pt x="361" y="277"/>
                      </a:lnTo>
                      <a:lnTo>
                        <a:pt x="391" y="222"/>
                      </a:lnTo>
                      <a:lnTo>
                        <a:pt x="422" y="167"/>
                      </a:lnTo>
                      <a:lnTo>
                        <a:pt x="452" y="114"/>
                      </a:lnTo>
                      <a:lnTo>
                        <a:pt x="485" y="63"/>
                      </a:lnTo>
                      <a:lnTo>
                        <a:pt x="518" y="12"/>
                      </a:lnTo>
                      <a:lnTo>
                        <a:pt x="499" y="0"/>
                      </a:lnTo>
                      <a:lnTo>
                        <a:pt x="465" y="51"/>
                      </a:lnTo>
                      <a:lnTo>
                        <a:pt x="432" y="102"/>
                      </a:lnTo>
                      <a:lnTo>
                        <a:pt x="399" y="155"/>
                      </a:lnTo>
                      <a:lnTo>
                        <a:pt x="367" y="210"/>
                      </a:lnTo>
                      <a:lnTo>
                        <a:pt x="338" y="265"/>
                      </a:lnTo>
                      <a:lnTo>
                        <a:pt x="306" y="318"/>
                      </a:lnTo>
                      <a:lnTo>
                        <a:pt x="279" y="375"/>
                      </a:lnTo>
                      <a:lnTo>
                        <a:pt x="249" y="430"/>
                      </a:lnTo>
                      <a:lnTo>
                        <a:pt x="220" y="485"/>
                      </a:lnTo>
                      <a:lnTo>
                        <a:pt x="191" y="540"/>
                      </a:lnTo>
                      <a:lnTo>
                        <a:pt x="161" y="595"/>
                      </a:lnTo>
                      <a:lnTo>
                        <a:pt x="130" y="650"/>
                      </a:lnTo>
                      <a:lnTo>
                        <a:pt x="98" y="705"/>
                      </a:lnTo>
                      <a:lnTo>
                        <a:pt x="69" y="758"/>
                      </a:lnTo>
                      <a:lnTo>
                        <a:pt x="35" y="811"/>
                      </a:lnTo>
                      <a:lnTo>
                        <a:pt x="0" y="862"/>
                      </a:lnTo>
                      <a:lnTo>
                        <a:pt x="20" y="87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22" name="Freeform 23">
                  <a:extLst>
                    <a:ext uri="{FF2B5EF4-FFF2-40B4-BE49-F238E27FC236}">
                      <a16:creationId xmlns:a16="http://schemas.microsoft.com/office/drawing/2014/main" id="{73D1E007-260D-4F62-8D8B-F4D1395D1F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9" y="3678"/>
                  <a:ext cx="360" cy="291"/>
                </a:xfrm>
                <a:custGeom>
                  <a:avLst/>
                  <a:gdLst>
                    <a:gd name="T0" fmla="*/ 7 w 489"/>
                    <a:gd name="T1" fmla="*/ 0 h 440"/>
                    <a:gd name="T2" fmla="*/ 7 w 489"/>
                    <a:gd name="T3" fmla="*/ 0 h 440"/>
                    <a:gd name="T4" fmla="*/ 3 w 489"/>
                    <a:gd name="T5" fmla="*/ 3 h 440"/>
                    <a:gd name="T6" fmla="*/ 1 w 489"/>
                    <a:gd name="T7" fmla="*/ 5 h 440"/>
                    <a:gd name="T8" fmla="*/ 0 w 489"/>
                    <a:gd name="T9" fmla="*/ 7 h 440"/>
                    <a:gd name="T10" fmla="*/ 1 w 489"/>
                    <a:gd name="T11" fmla="*/ 11 h 440"/>
                    <a:gd name="T12" fmla="*/ 3 w 489"/>
                    <a:gd name="T13" fmla="*/ 13 h 440"/>
                    <a:gd name="T14" fmla="*/ 6 w 489"/>
                    <a:gd name="T15" fmla="*/ 16 h 440"/>
                    <a:gd name="T16" fmla="*/ 10 w 489"/>
                    <a:gd name="T17" fmla="*/ 18 h 440"/>
                    <a:gd name="T18" fmla="*/ 15 w 489"/>
                    <a:gd name="T19" fmla="*/ 20 h 440"/>
                    <a:gd name="T20" fmla="*/ 20 w 489"/>
                    <a:gd name="T21" fmla="*/ 21 h 440"/>
                    <a:gd name="T22" fmla="*/ 25 w 489"/>
                    <a:gd name="T23" fmla="*/ 22 h 440"/>
                    <a:gd name="T24" fmla="*/ 31 w 489"/>
                    <a:gd name="T25" fmla="*/ 24 h 440"/>
                    <a:gd name="T26" fmla="*/ 37 w 489"/>
                    <a:gd name="T27" fmla="*/ 24 h 440"/>
                    <a:gd name="T28" fmla="*/ 43 w 489"/>
                    <a:gd name="T29" fmla="*/ 24 h 440"/>
                    <a:gd name="T30" fmla="*/ 48 w 489"/>
                    <a:gd name="T31" fmla="*/ 24 h 440"/>
                    <a:gd name="T32" fmla="*/ 53 w 489"/>
                    <a:gd name="T33" fmla="*/ 22 h 440"/>
                    <a:gd name="T34" fmla="*/ 57 w 489"/>
                    <a:gd name="T35" fmla="*/ 20 h 440"/>
                    <a:gd name="T36" fmla="*/ 55 w 489"/>
                    <a:gd name="T37" fmla="*/ 19 h 440"/>
                    <a:gd name="T38" fmla="*/ 51 w 489"/>
                    <a:gd name="T39" fmla="*/ 21 h 440"/>
                    <a:gd name="T40" fmla="*/ 46 w 489"/>
                    <a:gd name="T41" fmla="*/ 22 h 440"/>
                    <a:gd name="T42" fmla="*/ 42 w 489"/>
                    <a:gd name="T43" fmla="*/ 22 h 440"/>
                    <a:gd name="T44" fmla="*/ 37 w 489"/>
                    <a:gd name="T45" fmla="*/ 22 h 440"/>
                    <a:gd name="T46" fmla="*/ 32 w 489"/>
                    <a:gd name="T47" fmla="*/ 22 h 440"/>
                    <a:gd name="T48" fmla="*/ 27 w 489"/>
                    <a:gd name="T49" fmla="*/ 22 h 440"/>
                    <a:gd name="T50" fmla="*/ 21 w 489"/>
                    <a:gd name="T51" fmla="*/ 20 h 440"/>
                    <a:gd name="T52" fmla="*/ 15 w 489"/>
                    <a:gd name="T53" fmla="*/ 19 h 440"/>
                    <a:gd name="T54" fmla="*/ 11 w 489"/>
                    <a:gd name="T55" fmla="*/ 17 h 440"/>
                    <a:gd name="T56" fmla="*/ 8 w 489"/>
                    <a:gd name="T57" fmla="*/ 15 h 440"/>
                    <a:gd name="T58" fmla="*/ 5 w 489"/>
                    <a:gd name="T59" fmla="*/ 13 h 440"/>
                    <a:gd name="T60" fmla="*/ 4 w 489"/>
                    <a:gd name="T61" fmla="*/ 10 h 440"/>
                    <a:gd name="T62" fmla="*/ 3 w 489"/>
                    <a:gd name="T63" fmla="*/ 7 h 440"/>
                    <a:gd name="T64" fmla="*/ 3 w 489"/>
                    <a:gd name="T65" fmla="*/ 5 h 440"/>
                    <a:gd name="T66" fmla="*/ 5 w 489"/>
                    <a:gd name="T67" fmla="*/ 3 h 440"/>
                    <a:gd name="T68" fmla="*/ 10 w 489"/>
                    <a:gd name="T69" fmla="*/ 1 h 440"/>
                    <a:gd name="T70" fmla="*/ 10 w 489"/>
                    <a:gd name="T71" fmla="*/ 1 h 440"/>
                    <a:gd name="T72" fmla="*/ 7 w 489"/>
                    <a:gd name="T73" fmla="*/ 0 h 440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489"/>
                    <a:gd name="T112" fmla="*/ 0 h 440"/>
                    <a:gd name="T113" fmla="*/ 489 w 489"/>
                    <a:gd name="T114" fmla="*/ 440 h 440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489" h="440">
                      <a:moveTo>
                        <a:pt x="61" y="0"/>
                      </a:moveTo>
                      <a:lnTo>
                        <a:pt x="61" y="0"/>
                      </a:lnTo>
                      <a:lnTo>
                        <a:pt x="27" y="43"/>
                      </a:lnTo>
                      <a:lnTo>
                        <a:pt x="6" y="90"/>
                      </a:lnTo>
                      <a:lnTo>
                        <a:pt x="0" y="138"/>
                      </a:lnTo>
                      <a:lnTo>
                        <a:pt x="8" y="187"/>
                      </a:lnTo>
                      <a:lnTo>
                        <a:pt x="24" y="234"/>
                      </a:lnTo>
                      <a:lnTo>
                        <a:pt x="51" y="279"/>
                      </a:lnTo>
                      <a:lnTo>
                        <a:pt x="82" y="320"/>
                      </a:lnTo>
                      <a:lnTo>
                        <a:pt x="124" y="359"/>
                      </a:lnTo>
                      <a:lnTo>
                        <a:pt x="167" y="389"/>
                      </a:lnTo>
                      <a:lnTo>
                        <a:pt x="216" y="416"/>
                      </a:lnTo>
                      <a:lnTo>
                        <a:pt x="265" y="432"/>
                      </a:lnTo>
                      <a:lnTo>
                        <a:pt x="314" y="440"/>
                      </a:lnTo>
                      <a:lnTo>
                        <a:pt x="363" y="438"/>
                      </a:lnTo>
                      <a:lnTo>
                        <a:pt x="408" y="426"/>
                      </a:lnTo>
                      <a:lnTo>
                        <a:pt x="451" y="399"/>
                      </a:lnTo>
                      <a:lnTo>
                        <a:pt x="489" y="356"/>
                      </a:lnTo>
                      <a:lnTo>
                        <a:pt x="469" y="344"/>
                      </a:lnTo>
                      <a:lnTo>
                        <a:pt x="436" y="379"/>
                      </a:lnTo>
                      <a:lnTo>
                        <a:pt x="400" y="403"/>
                      </a:lnTo>
                      <a:lnTo>
                        <a:pt x="359" y="414"/>
                      </a:lnTo>
                      <a:lnTo>
                        <a:pt x="314" y="416"/>
                      </a:lnTo>
                      <a:lnTo>
                        <a:pt x="269" y="409"/>
                      </a:lnTo>
                      <a:lnTo>
                        <a:pt x="224" y="393"/>
                      </a:lnTo>
                      <a:lnTo>
                        <a:pt x="179" y="369"/>
                      </a:lnTo>
                      <a:lnTo>
                        <a:pt x="139" y="340"/>
                      </a:lnTo>
                      <a:lnTo>
                        <a:pt x="102" y="304"/>
                      </a:lnTo>
                      <a:lnTo>
                        <a:pt x="71" y="267"/>
                      </a:lnTo>
                      <a:lnTo>
                        <a:pt x="47" y="226"/>
                      </a:lnTo>
                      <a:lnTo>
                        <a:pt x="31" y="183"/>
                      </a:lnTo>
                      <a:lnTo>
                        <a:pt x="27" y="138"/>
                      </a:lnTo>
                      <a:lnTo>
                        <a:pt x="29" y="94"/>
                      </a:lnTo>
                      <a:lnTo>
                        <a:pt x="47" y="55"/>
                      </a:lnTo>
                      <a:lnTo>
                        <a:pt x="77" y="16"/>
                      </a:lnTo>
                      <a:lnTo>
                        <a:pt x="6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23" name="Freeform 24">
                  <a:extLst>
                    <a:ext uri="{FF2B5EF4-FFF2-40B4-BE49-F238E27FC236}">
                      <a16:creationId xmlns:a16="http://schemas.microsoft.com/office/drawing/2014/main" id="{F96E8DA1-9621-43C7-9C1F-A197AD80DF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3" y="3307"/>
                  <a:ext cx="411" cy="395"/>
                </a:xfrm>
                <a:custGeom>
                  <a:avLst/>
                  <a:gdLst>
                    <a:gd name="T0" fmla="*/ 63 w 558"/>
                    <a:gd name="T1" fmla="*/ 34 h 592"/>
                    <a:gd name="T2" fmla="*/ 66 w 558"/>
                    <a:gd name="T3" fmla="*/ 33 h 592"/>
                    <a:gd name="T4" fmla="*/ 2 w 558"/>
                    <a:gd name="T5" fmla="*/ 0 h 592"/>
                    <a:gd name="T6" fmla="*/ 0 w 558"/>
                    <a:gd name="T7" fmla="*/ 1 h 592"/>
                    <a:gd name="T8" fmla="*/ 63 w 558"/>
                    <a:gd name="T9" fmla="*/ 35 h 592"/>
                    <a:gd name="T10" fmla="*/ 66 w 558"/>
                    <a:gd name="T11" fmla="*/ 34 h 592"/>
                    <a:gd name="T12" fmla="*/ 63 w 558"/>
                    <a:gd name="T13" fmla="*/ 35 h 592"/>
                    <a:gd name="T14" fmla="*/ 64 w 558"/>
                    <a:gd name="T15" fmla="*/ 35 h 592"/>
                    <a:gd name="T16" fmla="*/ 66 w 558"/>
                    <a:gd name="T17" fmla="*/ 35 h 592"/>
                    <a:gd name="T18" fmla="*/ 66 w 558"/>
                    <a:gd name="T19" fmla="*/ 34 h 592"/>
                    <a:gd name="T20" fmla="*/ 66 w 558"/>
                    <a:gd name="T21" fmla="*/ 33 h 592"/>
                    <a:gd name="T22" fmla="*/ 63 w 558"/>
                    <a:gd name="T23" fmla="*/ 34 h 59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558"/>
                    <a:gd name="T37" fmla="*/ 0 h 592"/>
                    <a:gd name="T38" fmla="*/ 558 w 558"/>
                    <a:gd name="T39" fmla="*/ 592 h 592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558" h="592">
                      <a:moveTo>
                        <a:pt x="534" y="577"/>
                      </a:moveTo>
                      <a:lnTo>
                        <a:pt x="556" y="573"/>
                      </a:lnTo>
                      <a:lnTo>
                        <a:pt x="20" y="0"/>
                      </a:lnTo>
                      <a:lnTo>
                        <a:pt x="0" y="15"/>
                      </a:lnTo>
                      <a:lnTo>
                        <a:pt x="536" y="589"/>
                      </a:lnTo>
                      <a:lnTo>
                        <a:pt x="558" y="585"/>
                      </a:lnTo>
                      <a:lnTo>
                        <a:pt x="536" y="589"/>
                      </a:lnTo>
                      <a:lnTo>
                        <a:pt x="544" y="592"/>
                      </a:lnTo>
                      <a:lnTo>
                        <a:pt x="554" y="589"/>
                      </a:lnTo>
                      <a:lnTo>
                        <a:pt x="558" y="583"/>
                      </a:lnTo>
                      <a:lnTo>
                        <a:pt x="556" y="573"/>
                      </a:lnTo>
                      <a:lnTo>
                        <a:pt x="534" y="57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24" name="Freeform 25">
                  <a:extLst>
                    <a:ext uri="{FF2B5EF4-FFF2-40B4-BE49-F238E27FC236}">
                      <a16:creationId xmlns:a16="http://schemas.microsoft.com/office/drawing/2014/main" id="{80C02ED3-0964-49FE-AFAB-DC12ACE8F2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86" y="3550"/>
                  <a:ext cx="73" cy="146"/>
                </a:xfrm>
                <a:custGeom>
                  <a:avLst/>
                  <a:gdLst>
                    <a:gd name="T0" fmla="*/ 12 w 98"/>
                    <a:gd name="T1" fmla="*/ 1 h 220"/>
                    <a:gd name="T2" fmla="*/ 10 w 98"/>
                    <a:gd name="T3" fmla="*/ 1 h 220"/>
                    <a:gd name="T4" fmla="*/ 0 w 98"/>
                    <a:gd name="T5" fmla="*/ 12 h 220"/>
                    <a:gd name="T6" fmla="*/ 3 w 98"/>
                    <a:gd name="T7" fmla="*/ 13 h 220"/>
                    <a:gd name="T8" fmla="*/ 12 w 98"/>
                    <a:gd name="T9" fmla="*/ 1 h 220"/>
                    <a:gd name="T10" fmla="*/ 10 w 98"/>
                    <a:gd name="T11" fmla="*/ 1 h 220"/>
                    <a:gd name="T12" fmla="*/ 12 w 98"/>
                    <a:gd name="T13" fmla="*/ 1 h 220"/>
                    <a:gd name="T14" fmla="*/ 12 w 98"/>
                    <a:gd name="T15" fmla="*/ 1 h 220"/>
                    <a:gd name="T16" fmla="*/ 12 w 98"/>
                    <a:gd name="T17" fmla="*/ 0 h 220"/>
                    <a:gd name="T18" fmla="*/ 10 w 98"/>
                    <a:gd name="T19" fmla="*/ 0 h 220"/>
                    <a:gd name="T20" fmla="*/ 10 w 98"/>
                    <a:gd name="T21" fmla="*/ 1 h 220"/>
                    <a:gd name="T22" fmla="*/ 12 w 98"/>
                    <a:gd name="T23" fmla="*/ 1 h 22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98"/>
                    <a:gd name="T37" fmla="*/ 0 h 220"/>
                    <a:gd name="T38" fmla="*/ 98 w 98"/>
                    <a:gd name="T39" fmla="*/ 220 h 220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98" h="220">
                      <a:moveTo>
                        <a:pt x="98" y="10"/>
                      </a:moveTo>
                      <a:lnTo>
                        <a:pt x="75" y="8"/>
                      </a:lnTo>
                      <a:lnTo>
                        <a:pt x="0" y="212"/>
                      </a:lnTo>
                      <a:lnTo>
                        <a:pt x="24" y="220"/>
                      </a:lnTo>
                      <a:lnTo>
                        <a:pt x="98" y="15"/>
                      </a:lnTo>
                      <a:lnTo>
                        <a:pt x="75" y="13"/>
                      </a:lnTo>
                      <a:lnTo>
                        <a:pt x="98" y="15"/>
                      </a:lnTo>
                      <a:lnTo>
                        <a:pt x="96" y="6"/>
                      </a:lnTo>
                      <a:lnTo>
                        <a:pt x="90" y="0"/>
                      </a:lnTo>
                      <a:lnTo>
                        <a:pt x="80" y="0"/>
                      </a:lnTo>
                      <a:lnTo>
                        <a:pt x="75" y="8"/>
                      </a:lnTo>
                      <a:lnTo>
                        <a:pt x="98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25" name="Freeform 26">
                  <a:extLst>
                    <a:ext uri="{FF2B5EF4-FFF2-40B4-BE49-F238E27FC236}">
                      <a16:creationId xmlns:a16="http://schemas.microsoft.com/office/drawing/2014/main" id="{826313A5-DE3D-4415-80D8-690C1EAF46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41" y="3556"/>
                  <a:ext cx="109" cy="381"/>
                </a:xfrm>
                <a:custGeom>
                  <a:avLst/>
                  <a:gdLst>
                    <a:gd name="T0" fmla="*/ 16 w 147"/>
                    <a:gd name="T1" fmla="*/ 33 h 571"/>
                    <a:gd name="T2" fmla="*/ 18 w 147"/>
                    <a:gd name="T3" fmla="*/ 33 h 571"/>
                    <a:gd name="T4" fmla="*/ 3 w 147"/>
                    <a:gd name="T5" fmla="*/ 0 h 571"/>
                    <a:gd name="T6" fmla="*/ 0 w 147"/>
                    <a:gd name="T7" fmla="*/ 1 h 571"/>
                    <a:gd name="T8" fmla="*/ 15 w 147"/>
                    <a:gd name="T9" fmla="*/ 33 h 571"/>
                    <a:gd name="T10" fmla="*/ 17 w 147"/>
                    <a:gd name="T11" fmla="*/ 33 h 571"/>
                    <a:gd name="T12" fmla="*/ 15 w 147"/>
                    <a:gd name="T13" fmla="*/ 33 h 571"/>
                    <a:gd name="T14" fmla="*/ 16 w 147"/>
                    <a:gd name="T15" fmla="*/ 33 h 571"/>
                    <a:gd name="T16" fmla="*/ 17 w 147"/>
                    <a:gd name="T17" fmla="*/ 33 h 571"/>
                    <a:gd name="T18" fmla="*/ 18 w 147"/>
                    <a:gd name="T19" fmla="*/ 33 h 571"/>
                    <a:gd name="T20" fmla="*/ 18 w 147"/>
                    <a:gd name="T21" fmla="*/ 33 h 571"/>
                    <a:gd name="T22" fmla="*/ 16 w 147"/>
                    <a:gd name="T23" fmla="*/ 33 h 57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47"/>
                    <a:gd name="T37" fmla="*/ 0 h 571"/>
                    <a:gd name="T38" fmla="*/ 147 w 147"/>
                    <a:gd name="T39" fmla="*/ 571 h 57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47" h="571">
                      <a:moveTo>
                        <a:pt x="133" y="571"/>
                      </a:moveTo>
                      <a:lnTo>
                        <a:pt x="147" y="557"/>
                      </a:lnTo>
                      <a:lnTo>
                        <a:pt x="23" y="0"/>
                      </a:lnTo>
                      <a:lnTo>
                        <a:pt x="0" y="3"/>
                      </a:lnTo>
                      <a:lnTo>
                        <a:pt x="123" y="561"/>
                      </a:lnTo>
                      <a:lnTo>
                        <a:pt x="137" y="547"/>
                      </a:lnTo>
                      <a:lnTo>
                        <a:pt x="123" y="561"/>
                      </a:lnTo>
                      <a:lnTo>
                        <a:pt x="127" y="569"/>
                      </a:lnTo>
                      <a:lnTo>
                        <a:pt x="137" y="571"/>
                      </a:lnTo>
                      <a:lnTo>
                        <a:pt x="145" y="567"/>
                      </a:lnTo>
                      <a:lnTo>
                        <a:pt x="147" y="557"/>
                      </a:lnTo>
                      <a:lnTo>
                        <a:pt x="133" y="57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26" name="Freeform 27">
                  <a:extLst>
                    <a:ext uri="{FF2B5EF4-FFF2-40B4-BE49-F238E27FC236}">
                      <a16:creationId xmlns:a16="http://schemas.microsoft.com/office/drawing/2014/main" id="{7759E1F4-FE8B-4E7A-A73D-DBCA6A6294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7" y="3817"/>
                  <a:ext cx="416" cy="120"/>
                </a:xfrm>
                <a:custGeom>
                  <a:avLst/>
                  <a:gdLst>
                    <a:gd name="T0" fmla="*/ 1 w 563"/>
                    <a:gd name="T1" fmla="*/ 0 h 181"/>
                    <a:gd name="T2" fmla="*/ 1 w 563"/>
                    <a:gd name="T3" fmla="*/ 1 h 181"/>
                    <a:gd name="T4" fmla="*/ 67 w 563"/>
                    <a:gd name="T5" fmla="*/ 10 h 181"/>
                    <a:gd name="T6" fmla="*/ 68 w 563"/>
                    <a:gd name="T7" fmla="*/ 9 h 181"/>
                    <a:gd name="T8" fmla="*/ 1 w 563"/>
                    <a:gd name="T9" fmla="*/ 0 h 181"/>
                    <a:gd name="T10" fmla="*/ 1 w 563"/>
                    <a:gd name="T11" fmla="*/ 1 h 181"/>
                    <a:gd name="T12" fmla="*/ 1 w 563"/>
                    <a:gd name="T13" fmla="*/ 0 h 181"/>
                    <a:gd name="T14" fmla="*/ 1 w 563"/>
                    <a:gd name="T15" fmla="*/ 1 h 181"/>
                    <a:gd name="T16" fmla="*/ 0 w 563"/>
                    <a:gd name="T17" fmla="*/ 1 h 181"/>
                    <a:gd name="T18" fmla="*/ 1 w 563"/>
                    <a:gd name="T19" fmla="*/ 1 h 181"/>
                    <a:gd name="T20" fmla="*/ 1 w 563"/>
                    <a:gd name="T21" fmla="*/ 1 h 181"/>
                    <a:gd name="T22" fmla="*/ 1 w 563"/>
                    <a:gd name="T23" fmla="*/ 0 h 18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563"/>
                    <a:gd name="T37" fmla="*/ 0 h 181"/>
                    <a:gd name="T38" fmla="*/ 563 w 563"/>
                    <a:gd name="T39" fmla="*/ 181 h 18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563" h="181">
                      <a:moveTo>
                        <a:pt x="9" y="0"/>
                      </a:moveTo>
                      <a:lnTo>
                        <a:pt x="9" y="24"/>
                      </a:lnTo>
                      <a:lnTo>
                        <a:pt x="559" y="181"/>
                      </a:lnTo>
                      <a:lnTo>
                        <a:pt x="563" y="157"/>
                      </a:lnTo>
                      <a:lnTo>
                        <a:pt x="13" y="0"/>
                      </a:lnTo>
                      <a:lnTo>
                        <a:pt x="13" y="24"/>
                      </a:lnTo>
                      <a:lnTo>
                        <a:pt x="13" y="0"/>
                      </a:lnTo>
                      <a:lnTo>
                        <a:pt x="4" y="2"/>
                      </a:lnTo>
                      <a:lnTo>
                        <a:pt x="0" y="10"/>
                      </a:lnTo>
                      <a:lnTo>
                        <a:pt x="2" y="20"/>
                      </a:lnTo>
                      <a:lnTo>
                        <a:pt x="9" y="24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27" name="Freeform 28">
                  <a:extLst>
                    <a:ext uri="{FF2B5EF4-FFF2-40B4-BE49-F238E27FC236}">
                      <a16:creationId xmlns:a16="http://schemas.microsoft.com/office/drawing/2014/main" id="{A62B18ED-7C30-4524-8A6C-6E3A401DE8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34" y="3775"/>
                  <a:ext cx="165" cy="57"/>
                </a:xfrm>
                <a:custGeom>
                  <a:avLst/>
                  <a:gdLst>
                    <a:gd name="T0" fmla="*/ 24 w 224"/>
                    <a:gd name="T1" fmla="*/ 1 h 87"/>
                    <a:gd name="T2" fmla="*/ 25 w 224"/>
                    <a:gd name="T3" fmla="*/ 0 h 87"/>
                    <a:gd name="T4" fmla="*/ 0 w 224"/>
                    <a:gd name="T5" fmla="*/ 3 h 87"/>
                    <a:gd name="T6" fmla="*/ 1 w 224"/>
                    <a:gd name="T7" fmla="*/ 5 h 87"/>
                    <a:gd name="T8" fmla="*/ 25 w 224"/>
                    <a:gd name="T9" fmla="*/ 1 h 87"/>
                    <a:gd name="T10" fmla="*/ 27 w 224"/>
                    <a:gd name="T11" fmla="*/ 1 h 87"/>
                    <a:gd name="T12" fmla="*/ 25 w 224"/>
                    <a:gd name="T13" fmla="*/ 1 h 87"/>
                    <a:gd name="T14" fmla="*/ 27 w 224"/>
                    <a:gd name="T15" fmla="*/ 1 h 87"/>
                    <a:gd name="T16" fmla="*/ 27 w 224"/>
                    <a:gd name="T17" fmla="*/ 1 h 87"/>
                    <a:gd name="T18" fmla="*/ 26 w 224"/>
                    <a:gd name="T19" fmla="*/ 1 h 87"/>
                    <a:gd name="T20" fmla="*/ 25 w 224"/>
                    <a:gd name="T21" fmla="*/ 0 h 87"/>
                    <a:gd name="T22" fmla="*/ 24 w 224"/>
                    <a:gd name="T23" fmla="*/ 1 h 8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24"/>
                    <a:gd name="T37" fmla="*/ 0 h 87"/>
                    <a:gd name="T38" fmla="*/ 224 w 224"/>
                    <a:gd name="T39" fmla="*/ 87 h 8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24" h="87">
                      <a:moveTo>
                        <a:pt x="203" y="20"/>
                      </a:moveTo>
                      <a:lnTo>
                        <a:pt x="210" y="0"/>
                      </a:lnTo>
                      <a:lnTo>
                        <a:pt x="0" y="63"/>
                      </a:lnTo>
                      <a:lnTo>
                        <a:pt x="4" y="87"/>
                      </a:lnTo>
                      <a:lnTo>
                        <a:pt x="214" y="24"/>
                      </a:lnTo>
                      <a:lnTo>
                        <a:pt x="222" y="4"/>
                      </a:lnTo>
                      <a:lnTo>
                        <a:pt x="214" y="24"/>
                      </a:lnTo>
                      <a:lnTo>
                        <a:pt x="222" y="20"/>
                      </a:lnTo>
                      <a:lnTo>
                        <a:pt x="224" y="10"/>
                      </a:lnTo>
                      <a:lnTo>
                        <a:pt x="220" y="2"/>
                      </a:lnTo>
                      <a:lnTo>
                        <a:pt x="210" y="0"/>
                      </a:lnTo>
                      <a:lnTo>
                        <a:pt x="203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28" name="Freeform 29">
                  <a:extLst>
                    <a:ext uri="{FF2B5EF4-FFF2-40B4-BE49-F238E27FC236}">
                      <a16:creationId xmlns:a16="http://schemas.microsoft.com/office/drawing/2014/main" id="{FCEE7ED7-1966-48B9-99A9-19DA1E2C3B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7" y="3394"/>
                  <a:ext cx="411" cy="394"/>
                </a:xfrm>
                <a:custGeom>
                  <a:avLst/>
                  <a:gdLst>
                    <a:gd name="T0" fmla="*/ 1 w 557"/>
                    <a:gd name="T1" fmla="*/ 1 h 593"/>
                    <a:gd name="T2" fmla="*/ 1 w 557"/>
                    <a:gd name="T3" fmla="*/ 1 h 593"/>
                    <a:gd name="T4" fmla="*/ 63 w 557"/>
                    <a:gd name="T5" fmla="*/ 34 h 593"/>
                    <a:gd name="T6" fmla="*/ 66 w 557"/>
                    <a:gd name="T7" fmla="*/ 33 h 593"/>
                    <a:gd name="T8" fmla="*/ 2 w 557"/>
                    <a:gd name="T9" fmla="*/ 1 h 593"/>
                    <a:gd name="T10" fmla="*/ 2 w 557"/>
                    <a:gd name="T11" fmla="*/ 1 h 593"/>
                    <a:gd name="T12" fmla="*/ 2 w 557"/>
                    <a:gd name="T13" fmla="*/ 1 h 593"/>
                    <a:gd name="T14" fmla="*/ 1 w 557"/>
                    <a:gd name="T15" fmla="*/ 0 h 593"/>
                    <a:gd name="T16" fmla="*/ 1 w 557"/>
                    <a:gd name="T17" fmla="*/ 1 h 593"/>
                    <a:gd name="T18" fmla="*/ 0 w 557"/>
                    <a:gd name="T19" fmla="*/ 1 h 593"/>
                    <a:gd name="T20" fmla="*/ 1 w 557"/>
                    <a:gd name="T21" fmla="*/ 1 h 593"/>
                    <a:gd name="T22" fmla="*/ 1 w 557"/>
                    <a:gd name="T23" fmla="*/ 1 h 59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557"/>
                    <a:gd name="T37" fmla="*/ 0 h 593"/>
                    <a:gd name="T38" fmla="*/ 557 w 557"/>
                    <a:gd name="T39" fmla="*/ 593 h 593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557" h="593">
                      <a:moveTo>
                        <a:pt x="4" y="2"/>
                      </a:moveTo>
                      <a:lnTo>
                        <a:pt x="2" y="20"/>
                      </a:lnTo>
                      <a:lnTo>
                        <a:pt x="538" y="593"/>
                      </a:lnTo>
                      <a:lnTo>
                        <a:pt x="557" y="577"/>
                      </a:lnTo>
                      <a:lnTo>
                        <a:pt x="21" y="4"/>
                      </a:lnTo>
                      <a:lnTo>
                        <a:pt x="19" y="22"/>
                      </a:lnTo>
                      <a:lnTo>
                        <a:pt x="21" y="4"/>
                      </a:lnTo>
                      <a:lnTo>
                        <a:pt x="14" y="0"/>
                      </a:lnTo>
                      <a:lnTo>
                        <a:pt x="4" y="2"/>
                      </a:lnTo>
                      <a:lnTo>
                        <a:pt x="0" y="10"/>
                      </a:lnTo>
                      <a:lnTo>
                        <a:pt x="2" y="20"/>
                      </a:lnTo>
                      <a:lnTo>
                        <a:pt x="4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29" name="Freeform 30">
                  <a:extLst>
                    <a:ext uri="{FF2B5EF4-FFF2-40B4-BE49-F238E27FC236}">
                      <a16:creationId xmlns:a16="http://schemas.microsoft.com/office/drawing/2014/main" id="{FC321EDE-9050-4676-835C-9BFE2D8131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90" y="3305"/>
                  <a:ext cx="119" cy="102"/>
                </a:xfrm>
                <a:custGeom>
                  <a:avLst/>
                  <a:gdLst>
                    <a:gd name="T0" fmla="*/ 19 w 161"/>
                    <a:gd name="T1" fmla="*/ 1 h 155"/>
                    <a:gd name="T2" fmla="*/ 17 w 161"/>
                    <a:gd name="T3" fmla="*/ 1 h 155"/>
                    <a:gd name="T4" fmla="*/ 0 w 161"/>
                    <a:gd name="T5" fmla="*/ 7 h 155"/>
                    <a:gd name="T6" fmla="*/ 1 w 161"/>
                    <a:gd name="T7" fmla="*/ 9 h 155"/>
                    <a:gd name="T8" fmla="*/ 19 w 161"/>
                    <a:gd name="T9" fmla="*/ 1 h 155"/>
                    <a:gd name="T10" fmla="*/ 16 w 161"/>
                    <a:gd name="T11" fmla="*/ 1 h 155"/>
                    <a:gd name="T12" fmla="*/ 19 w 161"/>
                    <a:gd name="T13" fmla="*/ 1 h 155"/>
                    <a:gd name="T14" fmla="*/ 19 w 161"/>
                    <a:gd name="T15" fmla="*/ 1 h 155"/>
                    <a:gd name="T16" fmla="*/ 19 w 161"/>
                    <a:gd name="T17" fmla="*/ 1 h 155"/>
                    <a:gd name="T18" fmla="*/ 18 w 161"/>
                    <a:gd name="T19" fmla="*/ 0 h 155"/>
                    <a:gd name="T20" fmla="*/ 17 w 161"/>
                    <a:gd name="T21" fmla="*/ 1 h 155"/>
                    <a:gd name="T22" fmla="*/ 19 w 161"/>
                    <a:gd name="T23" fmla="*/ 1 h 15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61"/>
                    <a:gd name="T37" fmla="*/ 0 h 155"/>
                    <a:gd name="T38" fmla="*/ 161 w 161"/>
                    <a:gd name="T39" fmla="*/ 155 h 15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61" h="155">
                      <a:moveTo>
                        <a:pt x="159" y="4"/>
                      </a:moveTo>
                      <a:lnTo>
                        <a:pt x="141" y="2"/>
                      </a:lnTo>
                      <a:lnTo>
                        <a:pt x="0" y="135"/>
                      </a:lnTo>
                      <a:lnTo>
                        <a:pt x="15" y="155"/>
                      </a:lnTo>
                      <a:lnTo>
                        <a:pt x="157" y="21"/>
                      </a:lnTo>
                      <a:lnTo>
                        <a:pt x="139" y="19"/>
                      </a:lnTo>
                      <a:lnTo>
                        <a:pt x="157" y="21"/>
                      </a:lnTo>
                      <a:lnTo>
                        <a:pt x="161" y="13"/>
                      </a:lnTo>
                      <a:lnTo>
                        <a:pt x="159" y="4"/>
                      </a:lnTo>
                      <a:lnTo>
                        <a:pt x="151" y="0"/>
                      </a:lnTo>
                      <a:lnTo>
                        <a:pt x="141" y="2"/>
                      </a:lnTo>
                      <a:lnTo>
                        <a:pt x="159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30" name="Freeform 31">
                  <a:extLst>
                    <a:ext uri="{FF2B5EF4-FFF2-40B4-BE49-F238E27FC236}">
                      <a16:creationId xmlns:a16="http://schemas.microsoft.com/office/drawing/2014/main" id="{209F0335-0EDD-4F9E-A66C-E41B43F828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44" y="2729"/>
                  <a:ext cx="588" cy="505"/>
                </a:xfrm>
                <a:custGeom>
                  <a:avLst/>
                  <a:gdLst>
                    <a:gd name="T0" fmla="*/ 18 w 799"/>
                    <a:gd name="T1" fmla="*/ 43 h 758"/>
                    <a:gd name="T2" fmla="*/ 23 w 799"/>
                    <a:gd name="T3" fmla="*/ 44 h 758"/>
                    <a:gd name="T4" fmla="*/ 26 w 799"/>
                    <a:gd name="T5" fmla="*/ 44 h 758"/>
                    <a:gd name="T6" fmla="*/ 31 w 799"/>
                    <a:gd name="T7" fmla="*/ 43 h 758"/>
                    <a:gd name="T8" fmla="*/ 35 w 799"/>
                    <a:gd name="T9" fmla="*/ 41 h 758"/>
                    <a:gd name="T10" fmla="*/ 36 w 799"/>
                    <a:gd name="T11" fmla="*/ 37 h 758"/>
                    <a:gd name="T12" fmla="*/ 38 w 799"/>
                    <a:gd name="T13" fmla="*/ 37 h 758"/>
                    <a:gd name="T14" fmla="*/ 42 w 799"/>
                    <a:gd name="T15" fmla="*/ 39 h 758"/>
                    <a:gd name="T16" fmla="*/ 46 w 799"/>
                    <a:gd name="T17" fmla="*/ 39 h 758"/>
                    <a:gd name="T18" fmla="*/ 50 w 799"/>
                    <a:gd name="T19" fmla="*/ 39 h 758"/>
                    <a:gd name="T20" fmla="*/ 54 w 799"/>
                    <a:gd name="T21" fmla="*/ 38 h 758"/>
                    <a:gd name="T22" fmla="*/ 58 w 799"/>
                    <a:gd name="T23" fmla="*/ 34 h 758"/>
                    <a:gd name="T24" fmla="*/ 56 w 799"/>
                    <a:gd name="T25" fmla="*/ 30 h 758"/>
                    <a:gd name="T26" fmla="*/ 60 w 799"/>
                    <a:gd name="T27" fmla="*/ 31 h 758"/>
                    <a:gd name="T28" fmla="*/ 63 w 799"/>
                    <a:gd name="T29" fmla="*/ 31 h 758"/>
                    <a:gd name="T30" fmla="*/ 68 w 799"/>
                    <a:gd name="T31" fmla="*/ 31 h 758"/>
                    <a:gd name="T32" fmla="*/ 72 w 799"/>
                    <a:gd name="T33" fmla="*/ 31 h 758"/>
                    <a:gd name="T34" fmla="*/ 76 w 799"/>
                    <a:gd name="T35" fmla="*/ 26 h 758"/>
                    <a:gd name="T36" fmla="*/ 73 w 799"/>
                    <a:gd name="T37" fmla="*/ 22 h 758"/>
                    <a:gd name="T38" fmla="*/ 77 w 799"/>
                    <a:gd name="T39" fmla="*/ 23 h 758"/>
                    <a:gd name="T40" fmla="*/ 81 w 799"/>
                    <a:gd name="T41" fmla="*/ 25 h 758"/>
                    <a:gd name="T42" fmla="*/ 85 w 799"/>
                    <a:gd name="T43" fmla="*/ 24 h 758"/>
                    <a:gd name="T44" fmla="*/ 89 w 799"/>
                    <a:gd name="T45" fmla="*/ 23 h 758"/>
                    <a:gd name="T46" fmla="*/ 93 w 799"/>
                    <a:gd name="T47" fmla="*/ 19 h 758"/>
                    <a:gd name="T48" fmla="*/ 91 w 799"/>
                    <a:gd name="T49" fmla="*/ 15 h 758"/>
                    <a:gd name="T50" fmla="*/ 67 w 799"/>
                    <a:gd name="T51" fmla="*/ 1 h 758"/>
                    <a:gd name="T52" fmla="*/ 63 w 799"/>
                    <a:gd name="T53" fmla="*/ 1 h 758"/>
                    <a:gd name="T54" fmla="*/ 58 w 799"/>
                    <a:gd name="T55" fmla="*/ 0 h 758"/>
                    <a:gd name="T56" fmla="*/ 54 w 799"/>
                    <a:gd name="T57" fmla="*/ 1 h 758"/>
                    <a:gd name="T58" fmla="*/ 50 w 799"/>
                    <a:gd name="T59" fmla="*/ 3 h 758"/>
                    <a:gd name="T60" fmla="*/ 49 w 799"/>
                    <a:gd name="T61" fmla="*/ 7 h 758"/>
                    <a:gd name="T62" fmla="*/ 49 w 799"/>
                    <a:gd name="T63" fmla="*/ 9 h 758"/>
                    <a:gd name="T64" fmla="*/ 46 w 799"/>
                    <a:gd name="T65" fmla="*/ 7 h 758"/>
                    <a:gd name="T66" fmla="*/ 42 w 799"/>
                    <a:gd name="T67" fmla="*/ 7 h 758"/>
                    <a:gd name="T68" fmla="*/ 37 w 799"/>
                    <a:gd name="T69" fmla="*/ 8 h 758"/>
                    <a:gd name="T70" fmla="*/ 32 w 799"/>
                    <a:gd name="T71" fmla="*/ 10 h 758"/>
                    <a:gd name="T72" fmla="*/ 32 w 799"/>
                    <a:gd name="T73" fmla="*/ 15 h 758"/>
                    <a:gd name="T74" fmla="*/ 32 w 799"/>
                    <a:gd name="T75" fmla="*/ 16 h 758"/>
                    <a:gd name="T76" fmla="*/ 28 w 799"/>
                    <a:gd name="T77" fmla="*/ 15 h 758"/>
                    <a:gd name="T78" fmla="*/ 24 w 799"/>
                    <a:gd name="T79" fmla="*/ 15 h 758"/>
                    <a:gd name="T80" fmla="*/ 19 w 799"/>
                    <a:gd name="T81" fmla="*/ 15 h 758"/>
                    <a:gd name="T82" fmla="*/ 15 w 799"/>
                    <a:gd name="T83" fmla="*/ 18 h 758"/>
                    <a:gd name="T84" fmla="*/ 14 w 799"/>
                    <a:gd name="T85" fmla="*/ 22 h 758"/>
                    <a:gd name="T86" fmla="*/ 19 w 799"/>
                    <a:gd name="T87" fmla="*/ 26 h 758"/>
                    <a:gd name="T88" fmla="*/ 16 w 799"/>
                    <a:gd name="T89" fmla="*/ 25 h 758"/>
                    <a:gd name="T90" fmla="*/ 11 w 799"/>
                    <a:gd name="T91" fmla="*/ 25 h 758"/>
                    <a:gd name="T92" fmla="*/ 7 w 799"/>
                    <a:gd name="T93" fmla="*/ 25 h 758"/>
                    <a:gd name="T94" fmla="*/ 4 w 799"/>
                    <a:gd name="T95" fmla="*/ 26 h 758"/>
                    <a:gd name="T96" fmla="*/ 0 w 799"/>
                    <a:gd name="T97" fmla="*/ 30 h 758"/>
                    <a:gd name="T98" fmla="*/ 2 w 799"/>
                    <a:gd name="T99" fmla="*/ 33 h 758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799"/>
                    <a:gd name="T151" fmla="*/ 0 h 758"/>
                    <a:gd name="T152" fmla="*/ 799 w 799"/>
                    <a:gd name="T153" fmla="*/ 758 h 758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799" h="758">
                      <a:moveTo>
                        <a:pt x="144" y="726"/>
                      </a:moveTo>
                      <a:lnTo>
                        <a:pt x="157" y="738"/>
                      </a:lnTo>
                      <a:lnTo>
                        <a:pt x="173" y="748"/>
                      </a:lnTo>
                      <a:lnTo>
                        <a:pt x="191" y="754"/>
                      </a:lnTo>
                      <a:lnTo>
                        <a:pt x="210" y="758"/>
                      </a:lnTo>
                      <a:lnTo>
                        <a:pt x="230" y="758"/>
                      </a:lnTo>
                      <a:lnTo>
                        <a:pt x="250" y="754"/>
                      </a:lnTo>
                      <a:lnTo>
                        <a:pt x="267" y="748"/>
                      </a:lnTo>
                      <a:lnTo>
                        <a:pt x="283" y="738"/>
                      </a:lnTo>
                      <a:lnTo>
                        <a:pt x="305" y="709"/>
                      </a:lnTo>
                      <a:lnTo>
                        <a:pt x="314" y="671"/>
                      </a:lnTo>
                      <a:lnTo>
                        <a:pt x="310" y="634"/>
                      </a:lnTo>
                      <a:lnTo>
                        <a:pt x="295" y="601"/>
                      </a:lnTo>
                      <a:lnTo>
                        <a:pt x="326" y="638"/>
                      </a:lnTo>
                      <a:lnTo>
                        <a:pt x="340" y="650"/>
                      </a:lnTo>
                      <a:lnTo>
                        <a:pt x="356" y="659"/>
                      </a:lnTo>
                      <a:lnTo>
                        <a:pt x="373" y="665"/>
                      </a:lnTo>
                      <a:lnTo>
                        <a:pt x="393" y="669"/>
                      </a:lnTo>
                      <a:lnTo>
                        <a:pt x="412" y="667"/>
                      </a:lnTo>
                      <a:lnTo>
                        <a:pt x="432" y="665"/>
                      </a:lnTo>
                      <a:lnTo>
                        <a:pt x="450" y="657"/>
                      </a:lnTo>
                      <a:lnTo>
                        <a:pt x="465" y="648"/>
                      </a:lnTo>
                      <a:lnTo>
                        <a:pt x="487" y="618"/>
                      </a:lnTo>
                      <a:lnTo>
                        <a:pt x="497" y="581"/>
                      </a:lnTo>
                      <a:lnTo>
                        <a:pt x="493" y="542"/>
                      </a:lnTo>
                      <a:lnTo>
                        <a:pt x="477" y="508"/>
                      </a:lnTo>
                      <a:lnTo>
                        <a:pt x="491" y="520"/>
                      </a:lnTo>
                      <a:lnTo>
                        <a:pt x="507" y="530"/>
                      </a:lnTo>
                      <a:lnTo>
                        <a:pt x="524" y="538"/>
                      </a:lnTo>
                      <a:lnTo>
                        <a:pt x="544" y="542"/>
                      </a:lnTo>
                      <a:lnTo>
                        <a:pt x="564" y="542"/>
                      </a:lnTo>
                      <a:lnTo>
                        <a:pt x="583" y="538"/>
                      </a:lnTo>
                      <a:lnTo>
                        <a:pt x="601" y="532"/>
                      </a:lnTo>
                      <a:lnTo>
                        <a:pt x="617" y="522"/>
                      </a:lnTo>
                      <a:lnTo>
                        <a:pt x="638" y="493"/>
                      </a:lnTo>
                      <a:lnTo>
                        <a:pt x="648" y="453"/>
                      </a:lnTo>
                      <a:lnTo>
                        <a:pt x="644" y="414"/>
                      </a:lnTo>
                      <a:lnTo>
                        <a:pt x="628" y="381"/>
                      </a:lnTo>
                      <a:lnTo>
                        <a:pt x="642" y="392"/>
                      </a:lnTo>
                      <a:lnTo>
                        <a:pt x="658" y="402"/>
                      </a:lnTo>
                      <a:lnTo>
                        <a:pt x="676" y="410"/>
                      </a:lnTo>
                      <a:lnTo>
                        <a:pt x="695" y="414"/>
                      </a:lnTo>
                      <a:lnTo>
                        <a:pt x="715" y="414"/>
                      </a:lnTo>
                      <a:lnTo>
                        <a:pt x="732" y="410"/>
                      </a:lnTo>
                      <a:lnTo>
                        <a:pt x="750" y="404"/>
                      </a:lnTo>
                      <a:lnTo>
                        <a:pt x="766" y="394"/>
                      </a:lnTo>
                      <a:lnTo>
                        <a:pt x="787" y="365"/>
                      </a:lnTo>
                      <a:lnTo>
                        <a:pt x="799" y="328"/>
                      </a:lnTo>
                      <a:lnTo>
                        <a:pt x="795" y="288"/>
                      </a:lnTo>
                      <a:lnTo>
                        <a:pt x="780" y="255"/>
                      </a:lnTo>
                      <a:lnTo>
                        <a:pt x="589" y="29"/>
                      </a:lnTo>
                      <a:lnTo>
                        <a:pt x="577" y="17"/>
                      </a:lnTo>
                      <a:lnTo>
                        <a:pt x="560" y="10"/>
                      </a:lnTo>
                      <a:lnTo>
                        <a:pt x="542" y="4"/>
                      </a:lnTo>
                      <a:lnTo>
                        <a:pt x="522" y="0"/>
                      </a:lnTo>
                      <a:lnTo>
                        <a:pt x="501" y="0"/>
                      </a:lnTo>
                      <a:lnTo>
                        <a:pt x="481" y="4"/>
                      </a:lnTo>
                      <a:lnTo>
                        <a:pt x="464" y="10"/>
                      </a:lnTo>
                      <a:lnTo>
                        <a:pt x="450" y="17"/>
                      </a:lnTo>
                      <a:lnTo>
                        <a:pt x="430" y="47"/>
                      </a:lnTo>
                      <a:lnTo>
                        <a:pt x="420" y="82"/>
                      </a:lnTo>
                      <a:lnTo>
                        <a:pt x="422" y="121"/>
                      </a:lnTo>
                      <a:lnTo>
                        <a:pt x="438" y="155"/>
                      </a:lnTo>
                      <a:lnTo>
                        <a:pt x="424" y="143"/>
                      </a:lnTo>
                      <a:lnTo>
                        <a:pt x="409" y="133"/>
                      </a:lnTo>
                      <a:lnTo>
                        <a:pt x="391" y="127"/>
                      </a:lnTo>
                      <a:lnTo>
                        <a:pt x="371" y="123"/>
                      </a:lnTo>
                      <a:lnTo>
                        <a:pt x="352" y="125"/>
                      </a:lnTo>
                      <a:lnTo>
                        <a:pt x="334" y="127"/>
                      </a:lnTo>
                      <a:lnTo>
                        <a:pt x="316" y="135"/>
                      </a:lnTo>
                      <a:lnTo>
                        <a:pt x="301" y="145"/>
                      </a:lnTo>
                      <a:lnTo>
                        <a:pt x="277" y="174"/>
                      </a:lnTo>
                      <a:lnTo>
                        <a:pt x="267" y="212"/>
                      </a:lnTo>
                      <a:lnTo>
                        <a:pt x="271" y="249"/>
                      </a:lnTo>
                      <a:lnTo>
                        <a:pt x="287" y="282"/>
                      </a:lnTo>
                      <a:lnTo>
                        <a:pt x="273" y="271"/>
                      </a:lnTo>
                      <a:lnTo>
                        <a:pt x="257" y="261"/>
                      </a:lnTo>
                      <a:lnTo>
                        <a:pt x="240" y="255"/>
                      </a:lnTo>
                      <a:lnTo>
                        <a:pt x="220" y="251"/>
                      </a:lnTo>
                      <a:lnTo>
                        <a:pt x="201" y="253"/>
                      </a:lnTo>
                      <a:lnTo>
                        <a:pt x="183" y="257"/>
                      </a:lnTo>
                      <a:lnTo>
                        <a:pt x="165" y="265"/>
                      </a:lnTo>
                      <a:lnTo>
                        <a:pt x="149" y="275"/>
                      </a:lnTo>
                      <a:lnTo>
                        <a:pt x="128" y="304"/>
                      </a:lnTo>
                      <a:lnTo>
                        <a:pt x="118" y="341"/>
                      </a:lnTo>
                      <a:lnTo>
                        <a:pt x="122" y="379"/>
                      </a:lnTo>
                      <a:lnTo>
                        <a:pt x="138" y="412"/>
                      </a:lnTo>
                      <a:lnTo>
                        <a:pt x="169" y="449"/>
                      </a:lnTo>
                      <a:lnTo>
                        <a:pt x="155" y="438"/>
                      </a:lnTo>
                      <a:lnTo>
                        <a:pt x="140" y="428"/>
                      </a:lnTo>
                      <a:lnTo>
                        <a:pt x="120" y="422"/>
                      </a:lnTo>
                      <a:lnTo>
                        <a:pt x="100" y="420"/>
                      </a:lnTo>
                      <a:lnTo>
                        <a:pt x="81" y="420"/>
                      </a:lnTo>
                      <a:lnTo>
                        <a:pt x="61" y="422"/>
                      </a:lnTo>
                      <a:lnTo>
                        <a:pt x="45" y="428"/>
                      </a:lnTo>
                      <a:lnTo>
                        <a:pt x="32" y="438"/>
                      </a:lnTo>
                      <a:lnTo>
                        <a:pt x="10" y="467"/>
                      </a:lnTo>
                      <a:lnTo>
                        <a:pt x="0" y="506"/>
                      </a:lnTo>
                      <a:lnTo>
                        <a:pt x="2" y="544"/>
                      </a:lnTo>
                      <a:lnTo>
                        <a:pt x="18" y="575"/>
                      </a:lnTo>
                      <a:lnTo>
                        <a:pt x="144" y="72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31" name="Freeform 32">
                  <a:extLst>
                    <a:ext uri="{FF2B5EF4-FFF2-40B4-BE49-F238E27FC236}">
                      <a16:creationId xmlns:a16="http://schemas.microsoft.com/office/drawing/2014/main" id="{F18DDDB5-17C7-4B40-B309-1E721DA55C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42" y="3207"/>
                  <a:ext cx="119" cy="35"/>
                </a:xfrm>
                <a:custGeom>
                  <a:avLst/>
                  <a:gdLst>
                    <a:gd name="T0" fmla="*/ 17 w 161"/>
                    <a:gd name="T1" fmla="*/ 1 h 51"/>
                    <a:gd name="T2" fmla="*/ 17 w 161"/>
                    <a:gd name="T3" fmla="*/ 1 h 51"/>
                    <a:gd name="T4" fmla="*/ 16 w 161"/>
                    <a:gd name="T5" fmla="*/ 1 h 51"/>
                    <a:gd name="T6" fmla="*/ 13 w 161"/>
                    <a:gd name="T7" fmla="*/ 1 h 51"/>
                    <a:gd name="T8" fmla="*/ 12 w 161"/>
                    <a:gd name="T9" fmla="*/ 2 h 51"/>
                    <a:gd name="T10" fmla="*/ 9 w 161"/>
                    <a:gd name="T11" fmla="*/ 2 h 51"/>
                    <a:gd name="T12" fmla="*/ 7 w 161"/>
                    <a:gd name="T13" fmla="*/ 1 h 51"/>
                    <a:gd name="T14" fmla="*/ 5 w 161"/>
                    <a:gd name="T15" fmla="*/ 1 h 51"/>
                    <a:gd name="T16" fmla="*/ 4 w 161"/>
                    <a:gd name="T17" fmla="*/ 1 h 51"/>
                    <a:gd name="T18" fmla="*/ 2 w 161"/>
                    <a:gd name="T19" fmla="*/ 0 h 51"/>
                    <a:gd name="T20" fmla="*/ 0 w 161"/>
                    <a:gd name="T21" fmla="*/ 1 h 51"/>
                    <a:gd name="T22" fmla="*/ 1 w 161"/>
                    <a:gd name="T23" fmla="*/ 2 h 51"/>
                    <a:gd name="T24" fmla="*/ 4 w 161"/>
                    <a:gd name="T25" fmla="*/ 3 h 51"/>
                    <a:gd name="T26" fmla="*/ 7 w 161"/>
                    <a:gd name="T27" fmla="*/ 3 h 51"/>
                    <a:gd name="T28" fmla="*/ 9 w 161"/>
                    <a:gd name="T29" fmla="*/ 3 h 51"/>
                    <a:gd name="T30" fmla="*/ 12 w 161"/>
                    <a:gd name="T31" fmla="*/ 3 h 51"/>
                    <a:gd name="T32" fmla="*/ 14 w 161"/>
                    <a:gd name="T33" fmla="*/ 3 h 51"/>
                    <a:gd name="T34" fmla="*/ 16 w 161"/>
                    <a:gd name="T35" fmla="*/ 3 h 51"/>
                    <a:gd name="T36" fmla="*/ 19 w 161"/>
                    <a:gd name="T37" fmla="*/ 2 h 51"/>
                    <a:gd name="T38" fmla="*/ 19 w 161"/>
                    <a:gd name="T39" fmla="*/ 2 h 51"/>
                    <a:gd name="T40" fmla="*/ 19 w 161"/>
                    <a:gd name="T41" fmla="*/ 2 h 51"/>
                    <a:gd name="T42" fmla="*/ 19 w 161"/>
                    <a:gd name="T43" fmla="*/ 1 h 51"/>
                    <a:gd name="T44" fmla="*/ 19 w 161"/>
                    <a:gd name="T45" fmla="*/ 1 h 51"/>
                    <a:gd name="T46" fmla="*/ 18 w 161"/>
                    <a:gd name="T47" fmla="*/ 1 h 51"/>
                    <a:gd name="T48" fmla="*/ 17 w 161"/>
                    <a:gd name="T49" fmla="*/ 1 h 51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61"/>
                    <a:gd name="T76" fmla="*/ 0 h 51"/>
                    <a:gd name="T77" fmla="*/ 161 w 161"/>
                    <a:gd name="T78" fmla="*/ 51 h 51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61" h="51">
                      <a:moveTo>
                        <a:pt x="141" y="10"/>
                      </a:moveTo>
                      <a:lnTo>
                        <a:pt x="141" y="10"/>
                      </a:lnTo>
                      <a:lnTo>
                        <a:pt x="129" y="18"/>
                      </a:lnTo>
                      <a:lnTo>
                        <a:pt x="114" y="24"/>
                      </a:lnTo>
                      <a:lnTo>
                        <a:pt x="96" y="28"/>
                      </a:lnTo>
                      <a:lnTo>
                        <a:pt x="76" y="28"/>
                      </a:lnTo>
                      <a:lnTo>
                        <a:pt x="59" y="24"/>
                      </a:lnTo>
                      <a:lnTo>
                        <a:pt x="43" y="18"/>
                      </a:lnTo>
                      <a:lnTo>
                        <a:pt x="31" y="10"/>
                      </a:lnTo>
                      <a:lnTo>
                        <a:pt x="19" y="0"/>
                      </a:lnTo>
                      <a:lnTo>
                        <a:pt x="0" y="16"/>
                      </a:lnTo>
                      <a:lnTo>
                        <a:pt x="15" y="30"/>
                      </a:lnTo>
                      <a:lnTo>
                        <a:pt x="35" y="42"/>
                      </a:lnTo>
                      <a:lnTo>
                        <a:pt x="55" y="47"/>
                      </a:lnTo>
                      <a:lnTo>
                        <a:pt x="76" y="51"/>
                      </a:lnTo>
                      <a:lnTo>
                        <a:pt x="96" y="51"/>
                      </a:lnTo>
                      <a:lnTo>
                        <a:pt x="118" y="47"/>
                      </a:lnTo>
                      <a:lnTo>
                        <a:pt x="137" y="42"/>
                      </a:lnTo>
                      <a:lnTo>
                        <a:pt x="157" y="30"/>
                      </a:lnTo>
                      <a:lnTo>
                        <a:pt x="161" y="22"/>
                      </a:lnTo>
                      <a:lnTo>
                        <a:pt x="159" y="12"/>
                      </a:lnTo>
                      <a:lnTo>
                        <a:pt x="151" y="8"/>
                      </a:lnTo>
                      <a:lnTo>
                        <a:pt x="141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32" name="Freeform 33">
                  <a:extLst>
                    <a:ext uri="{FF2B5EF4-FFF2-40B4-BE49-F238E27FC236}">
                      <a16:creationId xmlns:a16="http://schemas.microsoft.com/office/drawing/2014/main" id="{43115B4D-57AF-49AC-8284-443AD5D5EE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46" y="3121"/>
                  <a:ext cx="38" cy="106"/>
                </a:xfrm>
                <a:custGeom>
                  <a:avLst/>
                  <a:gdLst>
                    <a:gd name="T0" fmla="*/ 4 w 51"/>
                    <a:gd name="T1" fmla="*/ 1 h 159"/>
                    <a:gd name="T2" fmla="*/ 1 w 51"/>
                    <a:gd name="T3" fmla="*/ 1 h 159"/>
                    <a:gd name="T4" fmla="*/ 3 w 51"/>
                    <a:gd name="T5" fmla="*/ 3 h 159"/>
                    <a:gd name="T6" fmla="*/ 4 w 51"/>
                    <a:gd name="T7" fmla="*/ 5 h 159"/>
                    <a:gd name="T8" fmla="*/ 2 w 51"/>
                    <a:gd name="T9" fmla="*/ 7 h 159"/>
                    <a:gd name="T10" fmla="*/ 0 w 51"/>
                    <a:gd name="T11" fmla="*/ 8 h 159"/>
                    <a:gd name="T12" fmla="*/ 2 w 51"/>
                    <a:gd name="T13" fmla="*/ 9 h 159"/>
                    <a:gd name="T14" fmla="*/ 5 w 51"/>
                    <a:gd name="T15" fmla="*/ 7 h 159"/>
                    <a:gd name="T16" fmla="*/ 7 w 51"/>
                    <a:gd name="T17" fmla="*/ 5 h 159"/>
                    <a:gd name="T18" fmla="*/ 5 w 51"/>
                    <a:gd name="T19" fmla="*/ 3 h 159"/>
                    <a:gd name="T20" fmla="*/ 4 w 51"/>
                    <a:gd name="T21" fmla="*/ 1 h 159"/>
                    <a:gd name="T22" fmla="*/ 1 w 51"/>
                    <a:gd name="T23" fmla="*/ 1 h 159"/>
                    <a:gd name="T24" fmla="*/ 4 w 51"/>
                    <a:gd name="T25" fmla="*/ 1 h 159"/>
                    <a:gd name="T26" fmla="*/ 3 w 51"/>
                    <a:gd name="T27" fmla="*/ 0 h 159"/>
                    <a:gd name="T28" fmla="*/ 1 w 51"/>
                    <a:gd name="T29" fmla="*/ 1 h 159"/>
                    <a:gd name="T30" fmla="*/ 1 w 51"/>
                    <a:gd name="T31" fmla="*/ 1 h 159"/>
                    <a:gd name="T32" fmla="*/ 1 w 51"/>
                    <a:gd name="T33" fmla="*/ 1 h 159"/>
                    <a:gd name="T34" fmla="*/ 4 w 51"/>
                    <a:gd name="T35" fmla="*/ 1 h 15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51"/>
                    <a:gd name="T55" fmla="*/ 0 h 159"/>
                    <a:gd name="T56" fmla="*/ 51 w 51"/>
                    <a:gd name="T57" fmla="*/ 159 h 159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51" h="159">
                      <a:moveTo>
                        <a:pt x="30" y="4"/>
                      </a:moveTo>
                      <a:lnTo>
                        <a:pt x="10" y="19"/>
                      </a:lnTo>
                      <a:lnTo>
                        <a:pt x="24" y="47"/>
                      </a:lnTo>
                      <a:lnTo>
                        <a:pt x="28" y="82"/>
                      </a:lnTo>
                      <a:lnTo>
                        <a:pt x="18" y="116"/>
                      </a:lnTo>
                      <a:lnTo>
                        <a:pt x="0" y="139"/>
                      </a:lnTo>
                      <a:lnTo>
                        <a:pt x="16" y="159"/>
                      </a:lnTo>
                      <a:lnTo>
                        <a:pt x="41" y="123"/>
                      </a:lnTo>
                      <a:lnTo>
                        <a:pt x="51" y="82"/>
                      </a:lnTo>
                      <a:lnTo>
                        <a:pt x="47" y="43"/>
                      </a:lnTo>
                      <a:lnTo>
                        <a:pt x="30" y="4"/>
                      </a:lnTo>
                      <a:lnTo>
                        <a:pt x="10" y="19"/>
                      </a:lnTo>
                      <a:lnTo>
                        <a:pt x="30" y="4"/>
                      </a:lnTo>
                      <a:lnTo>
                        <a:pt x="22" y="0"/>
                      </a:lnTo>
                      <a:lnTo>
                        <a:pt x="12" y="2"/>
                      </a:lnTo>
                      <a:lnTo>
                        <a:pt x="8" y="10"/>
                      </a:lnTo>
                      <a:lnTo>
                        <a:pt x="10" y="19"/>
                      </a:lnTo>
                      <a:lnTo>
                        <a:pt x="30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33" name="Freeform 34">
                  <a:extLst>
                    <a:ext uri="{FF2B5EF4-FFF2-40B4-BE49-F238E27FC236}">
                      <a16:creationId xmlns:a16="http://schemas.microsoft.com/office/drawing/2014/main" id="{6BB723ED-8AB5-477A-B794-E17D2F3CA3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54" y="3123"/>
                  <a:ext cx="38" cy="39"/>
                </a:xfrm>
                <a:custGeom>
                  <a:avLst/>
                  <a:gdLst>
                    <a:gd name="T0" fmla="*/ 5 w 53"/>
                    <a:gd name="T1" fmla="*/ 2 h 57"/>
                    <a:gd name="T2" fmla="*/ 5 w 53"/>
                    <a:gd name="T3" fmla="*/ 2 h 57"/>
                    <a:gd name="T4" fmla="*/ 2 w 53"/>
                    <a:gd name="T5" fmla="*/ 0 h 57"/>
                    <a:gd name="T6" fmla="*/ 0 w 53"/>
                    <a:gd name="T7" fmla="*/ 1 h 57"/>
                    <a:gd name="T8" fmla="*/ 3 w 53"/>
                    <a:gd name="T9" fmla="*/ 3 h 57"/>
                    <a:gd name="T10" fmla="*/ 3 w 53"/>
                    <a:gd name="T11" fmla="*/ 3 h 57"/>
                    <a:gd name="T12" fmla="*/ 3 w 53"/>
                    <a:gd name="T13" fmla="*/ 3 h 57"/>
                    <a:gd name="T14" fmla="*/ 4 w 53"/>
                    <a:gd name="T15" fmla="*/ 3 h 57"/>
                    <a:gd name="T16" fmla="*/ 4 w 53"/>
                    <a:gd name="T17" fmla="*/ 3 h 57"/>
                    <a:gd name="T18" fmla="*/ 5 w 53"/>
                    <a:gd name="T19" fmla="*/ 3 h 57"/>
                    <a:gd name="T20" fmla="*/ 5 w 53"/>
                    <a:gd name="T21" fmla="*/ 2 h 5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3"/>
                    <a:gd name="T34" fmla="*/ 0 h 57"/>
                    <a:gd name="T35" fmla="*/ 53 w 53"/>
                    <a:gd name="T36" fmla="*/ 57 h 5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3" h="57">
                      <a:moveTo>
                        <a:pt x="51" y="37"/>
                      </a:moveTo>
                      <a:lnTo>
                        <a:pt x="51" y="37"/>
                      </a:lnTo>
                      <a:lnTo>
                        <a:pt x="20" y="0"/>
                      </a:lnTo>
                      <a:lnTo>
                        <a:pt x="0" y="15"/>
                      </a:lnTo>
                      <a:lnTo>
                        <a:pt x="31" y="53"/>
                      </a:lnTo>
                      <a:lnTo>
                        <a:pt x="39" y="57"/>
                      </a:lnTo>
                      <a:lnTo>
                        <a:pt x="49" y="53"/>
                      </a:lnTo>
                      <a:lnTo>
                        <a:pt x="53" y="47"/>
                      </a:lnTo>
                      <a:lnTo>
                        <a:pt x="51" y="3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34" name="Freeform 35">
                  <a:extLst>
                    <a:ext uri="{FF2B5EF4-FFF2-40B4-BE49-F238E27FC236}">
                      <a16:creationId xmlns:a16="http://schemas.microsoft.com/office/drawing/2014/main" id="{34CDF050-3DD1-4C2D-8068-69C688033A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77" y="3149"/>
                  <a:ext cx="118" cy="34"/>
                </a:xfrm>
                <a:custGeom>
                  <a:avLst/>
                  <a:gdLst>
                    <a:gd name="T0" fmla="*/ 16 w 161"/>
                    <a:gd name="T1" fmla="*/ 1 h 53"/>
                    <a:gd name="T2" fmla="*/ 16 w 161"/>
                    <a:gd name="T3" fmla="*/ 1 h 53"/>
                    <a:gd name="T4" fmla="*/ 15 w 161"/>
                    <a:gd name="T5" fmla="*/ 1 h 53"/>
                    <a:gd name="T6" fmla="*/ 13 w 161"/>
                    <a:gd name="T7" fmla="*/ 1 h 53"/>
                    <a:gd name="T8" fmla="*/ 11 w 161"/>
                    <a:gd name="T9" fmla="*/ 1 h 53"/>
                    <a:gd name="T10" fmla="*/ 9 w 161"/>
                    <a:gd name="T11" fmla="*/ 1 h 53"/>
                    <a:gd name="T12" fmla="*/ 7 w 161"/>
                    <a:gd name="T13" fmla="*/ 1 h 53"/>
                    <a:gd name="T14" fmla="*/ 5 w 161"/>
                    <a:gd name="T15" fmla="*/ 1 h 53"/>
                    <a:gd name="T16" fmla="*/ 4 w 161"/>
                    <a:gd name="T17" fmla="*/ 1 h 53"/>
                    <a:gd name="T18" fmla="*/ 2 w 161"/>
                    <a:gd name="T19" fmla="*/ 0 h 53"/>
                    <a:gd name="T20" fmla="*/ 0 w 161"/>
                    <a:gd name="T21" fmla="*/ 1 h 53"/>
                    <a:gd name="T22" fmla="*/ 2 w 161"/>
                    <a:gd name="T23" fmla="*/ 1 h 53"/>
                    <a:gd name="T24" fmla="*/ 4 w 161"/>
                    <a:gd name="T25" fmla="*/ 2 h 53"/>
                    <a:gd name="T26" fmla="*/ 6 w 161"/>
                    <a:gd name="T27" fmla="*/ 2 h 53"/>
                    <a:gd name="T28" fmla="*/ 9 w 161"/>
                    <a:gd name="T29" fmla="*/ 3 h 53"/>
                    <a:gd name="T30" fmla="*/ 11 w 161"/>
                    <a:gd name="T31" fmla="*/ 2 h 53"/>
                    <a:gd name="T32" fmla="*/ 13 w 161"/>
                    <a:gd name="T33" fmla="*/ 2 h 53"/>
                    <a:gd name="T34" fmla="*/ 15 w 161"/>
                    <a:gd name="T35" fmla="*/ 2 h 53"/>
                    <a:gd name="T36" fmla="*/ 18 w 161"/>
                    <a:gd name="T37" fmla="*/ 1 h 53"/>
                    <a:gd name="T38" fmla="*/ 18 w 161"/>
                    <a:gd name="T39" fmla="*/ 1 h 53"/>
                    <a:gd name="T40" fmla="*/ 18 w 161"/>
                    <a:gd name="T41" fmla="*/ 1 h 53"/>
                    <a:gd name="T42" fmla="*/ 18 w 161"/>
                    <a:gd name="T43" fmla="*/ 1 h 53"/>
                    <a:gd name="T44" fmla="*/ 18 w 161"/>
                    <a:gd name="T45" fmla="*/ 1 h 53"/>
                    <a:gd name="T46" fmla="*/ 17 w 161"/>
                    <a:gd name="T47" fmla="*/ 1 h 53"/>
                    <a:gd name="T48" fmla="*/ 16 w 161"/>
                    <a:gd name="T49" fmla="*/ 1 h 53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61"/>
                    <a:gd name="T76" fmla="*/ 0 h 53"/>
                    <a:gd name="T77" fmla="*/ 161 w 161"/>
                    <a:gd name="T78" fmla="*/ 53 h 53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61" h="53">
                      <a:moveTo>
                        <a:pt x="142" y="8"/>
                      </a:moveTo>
                      <a:lnTo>
                        <a:pt x="142" y="8"/>
                      </a:lnTo>
                      <a:lnTo>
                        <a:pt x="128" y="16"/>
                      </a:lnTo>
                      <a:lnTo>
                        <a:pt x="114" y="24"/>
                      </a:lnTo>
                      <a:lnTo>
                        <a:pt x="96" y="26"/>
                      </a:lnTo>
                      <a:lnTo>
                        <a:pt x="77" y="26"/>
                      </a:lnTo>
                      <a:lnTo>
                        <a:pt x="59" y="24"/>
                      </a:lnTo>
                      <a:lnTo>
                        <a:pt x="44" y="18"/>
                      </a:lnTo>
                      <a:lnTo>
                        <a:pt x="32" y="10"/>
                      </a:lnTo>
                      <a:lnTo>
                        <a:pt x="20" y="0"/>
                      </a:lnTo>
                      <a:lnTo>
                        <a:pt x="0" y="16"/>
                      </a:lnTo>
                      <a:lnTo>
                        <a:pt x="16" y="29"/>
                      </a:lnTo>
                      <a:lnTo>
                        <a:pt x="36" y="41"/>
                      </a:lnTo>
                      <a:lnTo>
                        <a:pt x="55" y="47"/>
                      </a:lnTo>
                      <a:lnTo>
                        <a:pt x="77" y="53"/>
                      </a:lnTo>
                      <a:lnTo>
                        <a:pt x="96" y="49"/>
                      </a:lnTo>
                      <a:lnTo>
                        <a:pt x="118" y="47"/>
                      </a:lnTo>
                      <a:lnTo>
                        <a:pt x="140" y="39"/>
                      </a:lnTo>
                      <a:lnTo>
                        <a:pt x="157" y="27"/>
                      </a:lnTo>
                      <a:lnTo>
                        <a:pt x="161" y="20"/>
                      </a:lnTo>
                      <a:lnTo>
                        <a:pt x="159" y="10"/>
                      </a:lnTo>
                      <a:lnTo>
                        <a:pt x="151" y="6"/>
                      </a:lnTo>
                      <a:lnTo>
                        <a:pt x="142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35" name="Freeform 36">
                  <a:extLst>
                    <a:ext uri="{FF2B5EF4-FFF2-40B4-BE49-F238E27FC236}">
                      <a16:creationId xmlns:a16="http://schemas.microsoft.com/office/drawing/2014/main" id="{D458C7D4-BF25-40F7-848E-56FD5D9326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80" y="3059"/>
                  <a:ext cx="39" cy="108"/>
                </a:xfrm>
                <a:custGeom>
                  <a:avLst/>
                  <a:gdLst>
                    <a:gd name="T0" fmla="*/ 5 w 51"/>
                    <a:gd name="T1" fmla="*/ 1 h 161"/>
                    <a:gd name="T2" fmla="*/ 2 w 51"/>
                    <a:gd name="T3" fmla="*/ 1 h 161"/>
                    <a:gd name="T4" fmla="*/ 4 w 51"/>
                    <a:gd name="T5" fmla="*/ 3 h 161"/>
                    <a:gd name="T6" fmla="*/ 4 w 51"/>
                    <a:gd name="T7" fmla="*/ 5 h 161"/>
                    <a:gd name="T8" fmla="*/ 3 w 51"/>
                    <a:gd name="T9" fmla="*/ 7 h 161"/>
                    <a:gd name="T10" fmla="*/ 0 w 51"/>
                    <a:gd name="T11" fmla="*/ 9 h 161"/>
                    <a:gd name="T12" fmla="*/ 2 w 51"/>
                    <a:gd name="T13" fmla="*/ 9 h 161"/>
                    <a:gd name="T14" fmla="*/ 6 w 51"/>
                    <a:gd name="T15" fmla="*/ 7 h 161"/>
                    <a:gd name="T16" fmla="*/ 8 w 51"/>
                    <a:gd name="T17" fmla="*/ 5 h 161"/>
                    <a:gd name="T18" fmla="*/ 7 w 51"/>
                    <a:gd name="T19" fmla="*/ 3 h 161"/>
                    <a:gd name="T20" fmla="*/ 5 w 51"/>
                    <a:gd name="T21" fmla="*/ 1 h 161"/>
                    <a:gd name="T22" fmla="*/ 2 w 51"/>
                    <a:gd name="T23" fmla="*/ 1 h 161"/>
                    <a:gd name="T24" fmla="*/ 5 w 51"/>
                    <a:gd name="T25" fmla="*/ 1 h 161"/>
                    <a:gd name="T26" fmla="*/ 3 w 51"/>
                    <a:gd name="T27" fmla="*/ 0 h 161"/>
                    <a:gd name="T28" fmla="*/ 2 w 51"/>
                    <a:gd name="T29" fmla="*/ 1 h 161"/>
                    <a:gd name="T30" fmla="*/ 2 w 51"/>
                    <a:gd name="T31" fmla="*/ 1 h 161"/>
                    <a:gd name="T32" fmla="*/ 2 w 51"/>
                    <a:gd name="T33" fmla="*/ 1 h 161"/>
                    <a:gd name="T34" fmla="*/ 5 w 51"/>
                    <a:gd name="T35" fmla="*/ 1 h 161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51"/>
                    <a:gd name="T55" fmla="*/ 0 h 161"/>
                    <a:gd name="T56" fmla="*/ 51 w 51"/>
                    <a:gd name="T57" fmla="*/ 161 h 161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51" h="161">
                      <a:moveTo>
                        <a:pt x="29" y="4"/>
                      </a:moveTo>
                      <a:lnTo>
                        <a:pt x="9" y="20"/>
                      </a:lnTo>
                      <a:lnTo>
                        <a:pt x="23" y="48"/>
                      </a:lnTo>
                      <a:lnTo>
                        <a:pt x="27" y="85"/>
                      </a:lnTo>
                      <a:lnTo>
                        <a:pt x="17" y="118"/>
                      </a:lnTo>
                      <a:lnTo>
                        <a:pt x="0" y="142"/>
                      </a:lnTo>
                      <a:lnTo>
                        <a:pt x="15" y="161"/>
                      </a:lnTo>
                      <a:lnTo>
                        <a:pt x="41" y="126"/>
                      </a:lnTo>
                      <a:lnTo>
                        <a:pt x="51" y="85"/>
                      </a:lnTo>
                      <a:lnTo>
                        <a:pt x="47" y="44"/>
                      </a:lnTo>
                      <a:lnTo>
                        <a:pt x="29" y="4"/>
                      </a:lnTo>
                      <a:lnTo>
                        <a:pt x="9" y="20"/>
                      </a:lnTo>
                      <a:lnTo>
                        <a:pt x="29" y="4"/>
                      </a:lnTo>
                      <a:lnTo>
                        <a:pt x="21" y="0"/>
                      </a:lnTo>
                      <a:lnTo>
                        <a:pt x="11" y="2"/>
                      </a:lnTo>
                      <a:lnTo>
                        <a:pt x="7" y="10"/>
                      </a:lnTo>
                      <a:lnTo>
                        <a:pt x="9" y="20"/>
                      </a:lnTo>
                      <a:lnTo>
                        <a:pt x="29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36" name="Freeform 37">
                  <a:extLst>
                    <a:ext uri="{FF2B5EF4-FFF2-40B4-BE49-F238E27FC236}">
                      <a16:creationId xmlns:a16="http://schemas.microsoft.com/office/drawing/2014/main" id="{1A1D3B34-DEED-4E18-9425-7A04C5D385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88" y="3062"/>
                  <a:ext cx="119" cy="36"/>
                </a:xfrm>
                <a:custGeom>
                  <a:avLst/>
                  <a:gdLst>
                    <a:gd name="T0" fmla="*/ 18 w 161"/>
                    <a:gd name="T1" fmla="*/ 1 h 53"/>
                    <a:gd name="T2" fmla="*/ 18 w 161"/>
                    <a:gd name="T3" fmla="*/ 1 h 53"/>
                    <a:gd name="T4" fmla="*/ 16 w 161"/>
                    <a:gd name="T5" fmla="*/ 1 h 53"/>
                    <a:gd name="T6" fmla="*/ 13 w 161"/>
                    <a:gd name="T7" fmla="*/ 1 h 53"/>
                    <a:gd name="T8" fmla="*/ 12 w 161"/>
                    <a:gd name="T9" fmla="*/ 2 h 53"/>
                    <a:gd name="T10" fmla="*/ 10 w 161"/>
                    <a:gd name="T11" fmla="*/ 2 h 53"/>
                    <a:gd name="T12" fmla="*/ 7 w 161"/>
                    <a:gd name="T13" fmla="*/ 1 h 53"/>
                    <a:gd name="T14" fmla="*/ 5 w 161"/>
                    <a:gd name="T15" fmla="*/ 1 h 53"/>
                    <a:gd name="T16" fmla="*/ 4 w 161"/>
                    <a:gd name="T17" fmla="*/ 1 h 53"/>
                    <a:gd name="T18" fmla="*/ 2 w 161"/>
                    <a:gd name="T19" fmla="*/ 0 h 53"/>
                    <a:gd name="T20" fmla="*/ 0 w 161"/>
                    <a:gd name="T21" fmla="*/ 1 h 53"/>
                    <a:gd name="T22" fmla="*/ 2 w 161"/>
                    <a:gd name="T23" fmla="*/ 2 h 53"/>
                    <a:gd name="T24" fmla="*/ 4 w 161"/>
                    <a:gd name="T25" fmla="*/ 3 h 53"/>
                    <a:gd name="T26" fmla="*/ 7 w 161"/>
                    <a:gd name="T27" fmla="*/ 3 h 53"/>
                    <a:gd name="T28" fmla="*/ 10 w 161"/>
                    <a:gd name="T29" fmla="*/ 3 h 53"/>
                    <a:gd name="T30" fmla="*/ 12 w 161"/>
                    <a:gd name="T31" fmla="*/ 3 h 53"/>
                    <a:gd name="T32" fmla="*/ 14 w 161"/>
                    <a:gd name="T33" fmla="*/ 3 h 53"/>
                    <a:gd name="T34" fmla="*/ 16 w 161"/>
                    <a:gd name="T35" fmla="*/ 3 h 53"/>
                    <a:gd name="T36" fmla="*/ 19 w 161"/>
                    <a:gd name="T37" fmla="*/ 2 h 53"/>
                    <a:gd name="T38" fmla="*/ 19 w 161"/>
                    <a:gd name="T39" fmla="*/ 2 h 53"/>
                    <a:gd name="T40" fmla="*/ 19 w 161"/>
                    <a:gd name="T41" fmla="*/ 2 h 53"/>
                    <a:gd name="T42" fmla="*/ 19 w 161"/>
                    <a:gd name="T43" fmla="*/ 1 h 53"/>
                    <a:gd name="T44" fmla="*/ 19 w 161"/>
                    <a:gd name="T45" fmla="*/ 1 h 53"/>
                    <a:gd name="T46" fmla="*/ 18 w 161"/>
                    <a:gd name="T47" fmla="*/ 1 h 53"/>
                    <a:gd name="T48" fmla="*/ 18 w 161"/>
                    <a:gd name="T49" fmla="*/ 1 h 53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61"/>
                    <a:gd name="T76" fmla="*/ 0 h 53"/>
                    <a:gd name="T77" fmla="*/ 161 w 161"/>
                    <a:gd name="T78" fmla="*/ 53 h 53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61" h="53">
                      <a:moveTo>
                        <a:pt x="142" y="12"/>
                      </a:moveTo>
                      <a:lnTo>
                        <a:pt x="142" y="12"/>
                      </a:lnTo>
                      <a:lnTo>
                        <a:pt x="130" y="20"/>
                      </a:lnTo>
                      <a:lnTo>
                        <a:pt x="114" y="26"/>
                      </a:lnTo>
                      <a:lnTo>
                        <a:pt x="97" y="30"/>
                      </a:lnTo>
                      <a:lnTo>
                        <a:pt x="77" y="30"/>
                      </a:lnTo>
                      <a:lnTo>
                        <a:pt x="61" y="26"/>
                      </a:lnTo>
                      <a:lnTo>
                        <a:pt x="46" y="18"/>
                      </a:lnTo>
                      <a:lnTo>
                        <a:pt x="32" y="10"/>
                      </a:lnTo>
                      <a:lnTo>
                        <a:pt x="20" y="0"/>
                      </a:lnTo>
                      <a:lnTo>
                        <a:pt x="0" y="16"/>
                      </a:lnTo>
                      <a:lnTo>
                        <a:pt x="16" y="30"/>
                      </a:lnTo>
                      <a:lnTo>
                        <a:pt x="34" y="42"/>
                      </a:lnTo>
                      <a:lnTo>
                        <a:pt x="53" y="49"/>
                      </a:lnTo>
                      <a:lnTo>
                        <a:pt x="77" y="53"/>
                      </a:lnTo>
                      <a:lnTo>
                        <a:pt x="97" y="53"/>
                      </a:lnTo>
                      <a:lnTo>
                        <a:pt x="118" y="49"/>
                      </a:lnTo>
                      <a:lnTo>
                        <a:pt x="138" y="44"/>
                      </a:lnTo>
                      <a:lnTo>
                        <a:pt x="157" y="32"/>
                      </a:lnTo>
                      <a:lnTo>
                        <a:pt x="161" y="24"/>
                      </a:lnTo>
                      <a:lnTo>
                        <a:pt x="159" y="14"/>
                      </a:lnTo>
                      <a:lnTo>
                        <a:pt x="152" y="10"/>
                      </a:lnTo>
                      <a:lnTo>
                        <a:pt x="142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37" name="Freeform 38">
                  <a:extLst>
                    <a:ext uri="{FF2B5EF4-FFF2-40B4-BE49-F238E27FC236}">
                      <a16:creationId xmlns:a16="http://schemas.microsoft.com/office/drawing/2014/main" id="{8CC4F1CB-1D32-4CF2-BBEA-4627BA319F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92" y="2974"/>
                  <a:ext cx="37" cy="109"/>
                </a:xfrm>
                <a:custGeom>
                  <a:avLst/>
                  <a:gdLst>
                    <a:gd name="T0" fmla="*/ 3 w 51"/>
                    <a:gd name="T1" fmla="*/ 1 h 163"/>
                    <a:gd name="T2" fmla="*/ 1 w 51"/>
                    <a:gd name="T3" fmla="*/ 1 h 163"/>
                    <a:gd name="T4" fmla="*/ 3 w 51"/>
                    <a:gd name="T5" fmla="*/ 3 h 163"/>
                    <a:gd name="T6" fmla="*/ 3 w 51"/>
                    <a:gd name="T7" fmla="*/ 5 h 163"/>
                    <a:gd name="T8" fmla="*/ 2 w 51"/>
                    <a:gd name="T9" fmla="*/ 7 h 163"/>
                    <a:gd name="T10" fmla="*/ 0 w 51"/>
                    <a:gd name="T11" fmla="*/ 9 h 163"/>
                    <a:gd name="T12" fmla="*/ 1 w 51"/>
                    <a:gd name="T13" fmla="*/ 10 h 163"/>
                    <a:gd name="T14" fmla="*/ 5 w 51"/>
                    <a:gd name="T15" fmla="*/ 7 h 163"/>
                    <a:gd name="T16" fmla="*/ 6 w 51"/>
                    <a:gd name="T17" fmla="*/ 5 h 163"/>
                    <a:gd name="T18" fmla="*/ 5 w 51"/>
                    <a:gd name="T19" fmla="*/ 3 h 163"/>
                    <a:gd name="T20" fmla="*/ 3 w 51"/>
                    <a:gd name="T21" fmla="*/ 1 h 163"/>
                    <a:gd name="T22" fmla="*/ 1 w 51"/>
                    <a:gd name="T23" fmla="*/ 1 h 163"/>
                    <a:gd name="T24" fmla="*/ 3 w 51"/>
                    <a:gd name="T25" fmla="*/ 1 h 163"/>
                    <a:gd name="T26" fmla="*/ 2 w 51"/>
                    <a:gd name="T27" fmla="*/ 0 h 163"/>
                    <a:gd name="T28" fmla="*/ 1 w 51"/>
                    <a:gd name="T29" fmla="*/ 1 h 163"/>
                    <a:gd name="T30" fmla="*/ 1 w 51"/>
                    <a:gd name="T31" fmla="*/ 1 h 163"/>
                    <a:gd name="T32" fmla="*/ 1 w 51"/>
                    <a:gd name="T33" fmla="*/ 1 h 163"/>
                    <a:gd name="T34" fmla="*/ 3 w 51"/>
                    <a:gd name="T35" fmla="*/ 1 h 163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51"/>
                    <a:gd name="T55" fmla="*/ 0 h 163"/>
                    <a:gd name="T56" fmla="*/ 51 w 51"/>
                    <a:gd name="T57" fmla="*/ 163 h 163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51" h="163">
                      <a:moveTo>
                        <a:pt x="29" y="4"/>
                      </a:moveTo>
                      <a:lnTo>
                        <a:pt x="10" y="19"/>
                      </a:lnTo>
                      <a:lnTo>
                        <a:pt x="23" y="47"/>
                      </a:lnTo>
                      <a:lnTo>
                        <a:pt x="27" y="84"/>
                      </a:lnTo>
                      <a:lnTo>
                        <a:pt x="17" y="120"/>
                      </a:lnTo>
                      <a:lnTo>
                        <a:pt x="0" y="143"/>
                      </a:lnTo>
                      <a:lnTo>
                        <a:pt x="15" y="163"/>
                      </a:lnTo>
                      <a:lnTo>
                        <a:pt x="41" y="127"/>
                      </a:lnTo>
                      <a:lnTo>
                        <a:pt x="51" y="84"/>
                      </a:lnTo>
                      <a:lnTo>
                        <a:pt x="47" y="43"/>
                      </a:lnTo>
                      <a:lnTo>
                        <a:pt x="29" y="4"/>
                      </a:lnTo>
                      <a:lnTo>
                        <a:pt x="10" y="19"/>
                      </a:lnTo>
                      <a:lnTo>
                        <a:pt x="29" y="4"/>
                      </a:lnTo>
                      <a:lnTo>
                        <a:pt x="21" y="0"/>
                      </a:lnTo>
                      <a:lnTo>
                        <a:pt x="12" y="2"/>
                      </a:lnTo>
                      <a:lnTo>
                        <a:pt x="8" y="10"/>
                      </a:lnTo>
                      <a:lnTo>
                        <a:pt x="10" y="19"/>
                      </a:lnTo>
                      <a:lnTo>
                        <a:pt x="29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38" name="Freeform 39">
                  <a:extLst>
                    <a:ext uri="{FF2B5EF4-FFF2-40B4-BE49-F238E27FC236}">
                      <a16:creationId xmlns:a16="http://schemas.microsoft.com/office/drawing/2014/main" id="{A19D4086-6C26-42FC-A3F7-9FE8D4EE89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00" y="2977"/>
                  <a:ext cx="116" cy="36"/>
                </a:xfrm>
                <a:custGeom>
                  <a:avLst/>
                  <a:gdLst>
                    <a:gd name="T0" fmla="*/ 15 w 159"/>
                    <a:gd name="T1" fmla="*/ 1 h 53"/>
                    <a:gd name="T2" fmla="*/ 15 w 159"/>
                    <a:gd name="T3" fmla="*/ 1 h 53"/>
                    <a:gd name="T4" fmla="*/ 14 w 159"/>
                    <a:gd name="T5" fmla="*/ 1 h 53"/>
                    <a:gd name="T6" fmla="*/ 12 w 159"/>
                    <a:gd name="T7" fmla="*/ 1 h 53"/>
                    <a:gd name="T8" fmla="*/ 11 w 159"/>
                    <a:gd name="T9" fmla="*/ 2 h 53"/>
                    <a:gd name="T10" fmla="*/ 8 w 159"/>
                    <a:gd name="T11" fmla="*/ 2 h 53"/>
                    <a:gd name="T12" fmla="*/ 7 w 159"/>
                    <a:gd name="T13" fmla="*/ 1 h 53"/>
                    <a:gd name="T14" fmla="*/ 5 w 159"/>
                    <a:gd name="T15" fmla="*/ 1 h 53"/>
                    <a:gd name="T16" fmla="*/ 4 w 159"/>
                    <a:gd name="T17" fmla="*/ 1 h 53"/>
                    <a:gd name="T18" fmla="*/ 2 w 159"/>
                    <a:gd name="T19" fmla="*/ 0 h 53"/>
                    <a:gd name="T20" fmla="*/ 0 w 159"/>
                    <a:gd name="T21" fmla="*/ 1 h 53"/>
                    <a:gd name="T22" fmla="*/ 1 w 159"/>
                    <a:gd name="T23" fmla="*/ 2 h 53"/>
                    <a:gd name="T24" fmla="*/ 4 w 159"/>
                    <a:gd name="T25" fmla="*/ 3 h 53"/>
                    <a:gd name="T26" fmla="*/ 6 w 159"/>
                    <a:gd name="T27" fmla="*/ 3 h 53"/>
                    <a:gd name="T28" fmla="*/ 8 w 159"/>
                    <a:gd name="T29" fmla="*/ 3 h 53"/>
                    <a:gd name="T30" fmla="*/ 11 w 159"/>
                    <a:gd name="T31" fmla="*/ 3 h 53"/>
                    <a:gd name="T32" fmla="*/ 13 w 159"/>
                    <a:gd name="T33" fmla="*/ 3 h 53"/>
                    <a:gd name="T34" fmla="*/ 15 w 159"/>
                    <a:gd name="T35" fmla="*/ 3 h 53"/>
                    <a:gd name="T36" fmla="*/ 17 w 159"/>
                    <a:gd name="T37" fmla="*/ 2 h 53"/>
                    <a:gd name="T38" fmla="*/ 17 w 159"/>
                    <a:gd name="T39" fmla="*/ 2 h 53"/>
                    <a:gd name="T40" fmla="*/ 17 w 159"/>
                    <a:gd name="T41" fmla="*/ 2 h 53"/>
                    <a:gd name="T42" fmla="*/ 18 w 159"/>
                    <a:gd name="T43" fmla="*/ 1 h 53"/>
                    <a:gd name="T44" fmla="*/ 18 w 159"/>
                    <a:gd name="T45" fmla="*/ 1 h 53"/>
                    <a:gd name="T46" fmla="*/ 17 w 159"/>
                    <a:gd name="T47" fmla="*/ 1 h 53"/>
                    <a:gd name="T48" fmla="*/ 15 w 159"/>
                    <a:gd name="T49" fmla="*/ 1 h 53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59"/>
                    <a:gd name="T76" fmla="*/ 0 h 53"/>
                    <a:gd name="T77" fmla="*/ 159 w 159"/>
                    <a:gd name="T78" fmla="*/ 53 h 53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59" h="53">
                      <a:moveTo>
                        <a:pt x="139" y="12"/>
                      </a:moveTo>
                      <a:lnTo>
                        <a:pt x="139" y="12"/>
                      </a:lnTo>
                      <a:lnTo>
                        <a:pt x="127" y="19"/>
                      </a:lnTo>
                      <a:lnTo>
                        <a:pt x="111" y="25"/>
                      </a:lnTo>
                      <a:lnTo>
                        <a:pt x="96" y="29"/>
                      </a:lnTo>
                      <a:lnTo>
                        <a:pt x="76" y="29"/>
                      </a:lnTo>
                      <a:lnTo>
                        <a:pt x="60" y="25"/>
                      </a:lnTo>
                      <a:lnTo>
                        <a:pt x="45" y="17"/>
                      </a:lnTo>
                      <a:lnTo>
                        <a:pt x="31" y="10"/>
                      </a:lnTo>
                      <a:lnTo>
                        <a:pt x="19" y="0"/>
                      </a:lnTo>
                      <a:lnTo>
                        <a:pt x="0" y="15"/>
                      </a:lnTo>
                      <a:lnTo>
                        <a:pt x="15" y="29"/>
                      </a:lnTo>
                      <a:lnTo>
                        <a:pt x="33" y="41"/>
                      </a:lnTo>
                      <a:lnTo>
                        <a:pt x="53" y="49"/>
                      </a:lnTo>
                      <a:lnTo>
                        <a:pt x="76" y="53"/>
                      </a:lnTo>
                      <a:lnTo>
                        <a:pt x="96" y="53"/>
                      </a:lnTo>
                      <a:lnTo>
                        <a:pt x="115" y="49"/>
                      </a:lnTo>
                      <a:lnTo>
                        <a:pt x="135" y="43"/>
                      </a:lnTo>
                      <a:lnTo>
                        <a:pt x="155" y="31"/>
                      </a:lnTo>
                      <a:lnTo>
                        <a:pt x="159" y="23"/>
                      </a:lnTo>
                      <a:lnTo>
                        <a:pt x="157" y="14"/>
                      </a:lnTo>
                      <a:lnTo>
                        <a:pt x="149" y="10"/>
                      </a:lnTo>
                      <a:lnTo>
                        <a:pt x="139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39" name="Freeform 40">
                  <a:extLst>
                    <a:ext uri="{FF2B5EF4-FFF2-40B4-BE49-F238E27FC236}">
                      <a16:creationId xmlns:a16="http://schemas.microsoft.com/office/drawing/2014/main" id="{1134B973-1857-4B8D-B06F-74AB580B7F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1" y="2892"/>
                  <a:ext cx="40" cy="106"/>
                </a:xfrm>
                <a:custGeom>
                  <a:avLst/>
                  <a:gdLst>
                    <a:gd name="T0" fmla="*/ 2 w 53"/>
                    <a:gd name="T1" fmla="*/ 1 h 161"/>
                    <a:gd name="T2" fmla="*/ 2 w 53"/>
                    <a:gd name="T3" fmla="*/ 1 h 161"/>
                    <a:gd name="T4" fmla="*/ 4 w 53"/>
                    <a:gd name="T5" fmla="*/ 3 h 161"/>
                    <a:gd name="T6" fmla="*/ 5 w 53"/>
                    <a:gd name="T7" fmla="*/ 5 h 161"/>
                    <a:gd name="T8" fmla="*/ 3 w 53"/>
                    <a:gd name="T9" fmla="*/ 6 h 161"/>
                    <a:gd name="T10" fmla="*/ 0 w 53"/>
                    <a:gd name="T11" fmla="*/ 7 h 161"/>
                    <a:gd name="T12" fmla="*/ 2 w 53"/>
                    <a:gd name="T13" fmla="*/ 9 h 161"/>
                    <a:gd name="T14" fmla="*/ 6 w 53"/>
                    <a:gd name="T15" fmla="*/ 7 h 161"/>
                    <a:gd name="T16" fmla="*/ 8 w 53"/>
                    <a:gd name="T17" fmla="*/ 5 h 161"/>
                    <a:gd name="T18" fmla="*/ 7 w 53"/>
                    <a:gd name="T19" fmla="*/ 2 h 161"/>
                    <a:gd name="T20" fmla="*/ 5 w 53"/>
                    <a:gd name="T21" fmla="*/ 1 h 161"/>
                    <a:gd name="T22" fmla="*/ 5 w 53"/>
                    <a:gd name="T23" fmla="*/ 1 h 161"/>
                    <a:gd name="T24" fmla="*/ 5 w 53"/>
                    <a:gd name="T25" fmla="*/ 1 h 161"/>
                    <a:gd name="T26" fmla="*/ 4 w 53"/>
                    <a:gd name="T27" fmla="*/ 0 h 161"/>
                    <a:gd name="T28" fmla="*/ 2 w 53"/>
                    <a:gd name="T29" fmla="*/ 1 h 161"/>
                    <a:gd name="T30" fmla="*/ 2 w 53"/>
                    <a:gd name="T31" fmla="*/ 1 h 161"/>
                    <a:gd name="T32" fmla="*/ 2 w 53"/>
                    <a:gd name="T33" fmla="*/ 1 h 16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3"/>
                    <a:gd name="T52" fmla="*/ 0 h 161"/>
                    <a:gd name="T53" fmla="*/ 53 w 53"/>
                    <a:gd name="T54" fmla="*/ 161 h 16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3" h="161">
                      <a:moveTo>
                        <a:pt x="12" y="20"/>
                      </a:moveTo>
                      <a:lnTo>
                        <a:pt x="12" y="20"/>
                      </a:lnTo>
                      <a:lnTo>
                        <a:pt x="25" y="47"/>
                      </a:lnTo>
                      <a:lnTo>
                        <a:pt x="29" y="85"/>
                      </a:lnTo>
                      <a:lnTo>
                        <a:pt x="18" y="116"/>
                      </a:lnTo>
                      <a:lnTo>
                        <a:pt x="0" y="142"/>
                      </a:lnTo>
                      <a:lnTo>
                        <a:pt x="16" y="161"/>
                      </a:lnTo>
                      <a:lnTo>
                        <a:pt x="41" y="128"/>
                      </a:lnTo>
                      <a:lnTo>
                        <a:pt x="53" y="85"/>
                      </a:lnTo>
                      <a:lnTo>
                        <a:pt x="49" y="43"/>
                      </a:lnTo>
                      <a:lnTo>
                        <a:pt x="31" y="4"/>
                      </a:lnTo>
                      <a:lnTo>
                        <a:pt x="24" y="0"/>
                      </a:lnTo>
                      <a:lnTo>
                        <a:pt x="14" y="2"/>
                      </a:lnTo>
                      <a:lnTo>
                        <a:pt x="10" y="10"/>
                      </a:lnTo>
                      <a:lnTo>
                        <a:pt x="12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40" name="Freeform 41">
                  <a:extLst>
                    <a:ext uri="{FF2B5EF4-FFF2-40B4-BE49-F238E27FC236}">
                      <a16:creationId xmlns:a16="http://schemas.microsoft.com/office/drawing/2014/main" id="{2D7DD3AB-8A75-409B-B149-F8BB34EC45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0" y="2744"/>
                  <a:ext cx="155" cy="160"/>
                </a:xfrm>
                <a:custGeom>
                  <a:avLst/>
                  <a:gdLst>
                    <a:gd name="T0" fmla="*/ 0 w 210"/>
                    <a:gd name="T1" fmla="*/ 1 h 242"/>
                    <a:gd name="T2" fmla="*/ 0 w 210"/>
                    <a:gd name="T3" fmla="*/ 1 h 242"/>
                    <a:gd name="T4" fmla="*/ 23 w 210"/>
                    <a:gd name="T5" fmla="*/ 13 h 242"/>
                    <a:gd name="T6" fmla="*/ 25 w 210"/>
                    <a:gd name="T7" fmla="*/ 13 h 242"/>
                    <a:gd name="T8" fmla="*/ 2 w 210"/>
                    <a:gd name="T9" fmla="*/ 0 h 242"/>
                    <a:gd name="T10" fmla="*/ 2 w 210"/>
                    <a:gd name="T11" fmla="*/ 0 h 242"/>
                    <a:gd name="T12" fmla="*/ 0 w 210"/>
                    <a:gd name="T13" fmla="*/ 1 h 24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10"/>
                    <a:gd name="T22" fmla="*/ 0 h 242"/>
                    <a:gd name="T23" fmla="*/ 210 w 210"/>
                    <a:gd name="T24" fmla="*/ 242 h 24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10" h="242">
                      <a:moveTo>
                        <a:pt x="0" y="16"/>
                      </a:moveTo>
                      <a:lnTo>
                        <a:pt x="0" y="16"/>
                      </a:lnTo>
                      <a:lnTo>
                        <a:pt x="191" y="242"/>
                      </a:lnTo>
                      <a:lnTo>
                        <a:pt x="210" y="226"/>
                      </a:lnTo>
                      <a:lnTo>
                        <a:pt x="20" y="0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41" name="Freeform 42">
                  <a:extLst>
                    <a:ext uri="{FF2B5EF4-FFF2-40B4-BE49-F238E27FC236}">
                      <a16:creationId xmlns:a16="http://schemas.microsoft.com/office/drawing/2014/main" id="{DD8037BD-7CCC-4BA8-899F-48226F9A47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68" y="2721"/>
                  <a:ext cx="117" cy="33"/>
                </a:xfrm>
                <a:custGeom>
                  <a:avLst/>
                  <a:gdLst>
                    <a:gd name="T0" fmla="*/ 2 w 157"/>
                    <a:gd name="T1" fmla="*/ 2 h 49"/>
                    <a:gd name="T2" fmla="*/ 2 w 157"/>
                    <a:gd name="T3" fmla="*/ 2 h 49"/>
                    <a:gd name="T4" fmla="*/ 3 w 157"/>
                    <a:gd name="T5" fmla="*/ 2 h 49"/>
                    <a:gd name="T6" fmla="*/ 5 w 157"/>
                    <a:gd name="T7" fmla="*/ 1 h 49"/>
                    <a:gd name="T8" fmla="*/ 7 w 157"/>
                    <a:gd name="T9" fmla="*/ 1 h 49"/>
                    <a:gd name="T10" fmla="*/ 10 w 157"/>
                    <a:gd name="T11" fmla="*/ 1 h 49"/>
                    <a:gd name="T12" fmla="*/ 12 w 157"/>
                    <a:gd name="T13" fmla="*/ 1 h 49"/>
                    <a:gd name="T14" fmla="*/ 14 w 157"/>
                    <a:gd name="T15" fmla="*/ 2 h 49"/>
                    <a:gd name="T16" fmla="*/ 16 w 157"/>
                    <a:gd name="T17" fmla="*/ 2 h 49"/>
                    <a:gd name="T18" fmla="*/ 17 w 157"/>
                    <a:gd name="T19" fmla="*/ 3 h 49"/>
                    <a:gd name="T20" fmla="*/ 20 w 157"/>
                    <a:gd name="T21" fmla="*/ 2 h 49"/>
                    <a:gd name="T22" fmla="*/ 18 w 157"/>
                    <a:gd name="T23" fmla="*/ 1 h 49"/>
                    <a:gd name="T24" fmla="*/ 16 w 157"/>
                    <a:gd name="T25" fmla="*/ 1 h 49"/>
                    <a:gd name="T26" fmla="*/ 13 w 157"/>
                    <a:gd name="T27" fmla="*/ 1 h 49"/>
                    <a:gd name="T28" fmla="*/ 10 w 157"/>
                    <a:gd name="T29" fmla="*/ 0 h 49"/>
                    <a:gd name="T30" fmla="*/ 7 w 157"/>
                    <a:gd name="T31" fmla="*/ 0 h 49"/>
                    <a:gd name="T32" fmla="*/ 5 w 157"/>
                    <a:gd name="T33" fmla="*/ 1 h 49"/>
                    <a:gd name="T34" fmla="*/ 2 w 157"/>
                    <a:gd name="T35" fmla="*/ 1 h 49"/>
                    <a:gd name="T36" fmla="*/ 0 w 157"/>
                    <a:gd name="T37" fmla="*/ 1 h 49"/>
                    <a:gd name="T38" fmla="*/ 0 w 157"/>
                    <a:gd name="T39" fmla="*/ 1 h 49"/>
                    <a:gd name="T40" fmla="*/ 2 w 157"/>
                    <a:gd name="T41" fmla="*/ 2 h 4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57"/>
                    <a:gd name="T64" fmla="*/ 0 h 49"/>
                    <a:gd name="T65" fmla="*/ 157 w 157"/>
                    <a:gd name="T66" fmla="*/ 49 h 49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57" h="49">
                      <a:moveTo>
                        <a:pt x="16" y="39"/>
                      </a:moveTo>
                      <a:lnTo>
                        <a:pt x="16" y="39"/>
                      </a:lnTo>
                      <a:lnTo>
                        <a:pt x="25" y="33"/>
                      </a:lnTo>
                      <a:lnTo>
                        <a:pt x="41" y="27"/>
                      </a:lnTo>
                      <a:lnTo>
                        <a:pt x="59" y="24"/>
                      </a:lnTo>
                      <a:lnTo>
                        <a:pt x="80" y="24"/>
                      </a:lnTo>
                      <a:lnTo>
                        <a:pt x="98" y="27"/>
                      </a:lnTo>
                      <a:lnTo>
                        <a:pt x="114" y="33"/>
                      </a:lnTo>
                      <a:lnTo>
                        <a:pt x="129" y="39"/>
                      </a:lnTo>
                      <a:lnTo>
                        <a:pt x="137" y="49"/>
                      </a:lnTo>
                      <a:lnTo>
                        <a:pt x="157" y="33"/>
                      </a:lnTo>
                      <a:lnTo>
                        <a:pt x="141" y="20"/>
                      </a:lnTo>
                      <a:lnTo>
                        <a:pt x="122" y="10"/>
                      </a:lnTo>
                      <a:lnTo>
                        <a:pt x="102" y="4"/>
                      </a:lnTo>
                      <a:lnTo>
                        <a:pt x="80" y="0"/>
                      </a:lnTo>
                      <a:lnTo>
                        <a:pt x="59" y="0"/>
                      </a:lnTo>
                      <a:lnTo>
                        <a:pt x="37" y="4"/>
                      </a:lnTo>
                      <a:lnTo>
                        <a:pt x="18" y="10"/>
                      </a:lnTo>
                      <a:lnTo>
                        <a:pt x="0" y="20"/>
                      </a:lnTo>
                      <a:lnTo>
                        <a:pt x="16" y="3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42" name="Freeform 43">
                  <a:extLst>
                    <a:ext uri="{FF2B5EF4-FFF2-40B4-BE49-F238E27FC236}">
                      <a16:creationId xmlns:a16="http://schemas.microsoft.com/office/drawing/2014/main" id="{97990074-7039-41B9-9534-B7E7CBD406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45" y="2734"/>
                  <a:ext cx="35" cy="106"/>
                </a:xfrm>
                <a:custGeom>
                  <a:avLst/>
                  <a:gdLst>
                    <a:gd name="T0" fmla="*/ 2 w 49"/>
                    <a:gd name="T1" fmla="*/ 9 h 159"/>
                    <a:gd name="T2" fmla="*/ 4 w 49"/>
                    <a:gd name="T3" fmla="*/ 8 h 159"/>
                    <a:gd name="T4" fmla="*/ 2 w 49"/>
                    <a:gd name="T5" fmla="*/ 7 h 159"/>
                    <a:gd name="T6" fmla="*/ 2 w 49"/>
                    <a:gd name="T7" fmla="*/ 5 h 159"/>
                    <a:gd name="T8" fmla="*/ 3 w 49"/>
                    <a:gd name="T9" fmla="*/ 3 h 159"/>
                    <a:gd name="T10" fmla="*/ 4 w 49"/>
                    <a:gd name="T11" fmla="*/ 1 h 159"/>
                    <a:gd name="T12" fmla="*/ 3 w 49"/>
                    <a:gd name="T13" fmla="*/ 0 h 159"/>
                    <a:gd name="T14" fmla="*/ 1 w 49"/>
                    <a:gd name="T15" fmla="*/ 2 h 159"/>
                    <a:gd name="T16" fmla="*/ 0 w 49"/>
                    <a:gd name="T17" fmla="*/ 5 h 159"/>
                    <a:gd name="T18" fmla="*/ 1 w 49"/>
                    <a:gd name="T19" fmla="*/ 7 h 159"/>
                    <a:gd name="T20" fmla="*/ 2 w 49"/>
                    <a:gd name="T21" fmla="*/ 9 h 159"/>
                    <a:gd name="T22" fmla="*/ 4 w 49"/>
                    <a:gd name="T23" fmla="*/ 8 h 159"/>
                    <a:gd name="T24" fmla="*/ 2 w 49"/>
                    <a:gd name="T25" fmla="*/ 9 h 159"/>
                    <a:gd name="T26" fmla="*/ 3 w 49"/>
                    <a:gd name="T27" fmla="*/ 9 h 159"/>
                    <a:gd name="T28" fmla="*/ 4 w 49"/>
                    <a:gd name="T29" fmla="*/ 9 h 159"/>
                    <a:gd name="T30" fmla="*/ 4 w 49"/>
                    <a:gd name="T31" fmla="*/ 9 h 159"/>
                    <a:gd name="T32" fmla="*/ 4 w 49"/>
                    <a:gd name="T33" fmla="*/ 8 h 159"/>
                    <a:gd name="T34" fmla="*/ 2 w 49"/>
                    <a:gd name="T35" fmla="*/ 9 h 15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49"/>
                    <a:gd name="T55" fmla="*/ 0 h 159"/>
                    <a:gd name="T56" fmla="*/ 49 w 49"/>
                    <a:gd name="T57" fmla="*/ 159 h 159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49" h="159">
                      <a:moveTo>
                        <a:pt x="19" y="155"/>
                      </a:moveTo>
                      <a:lnTo>
                        <a:pt x="39" y="139"/>
                      </a:lnTo>
                      <a:lnTo>
                        <a:pt x="25" y="112"/>
                      </a:lnTo>
                      <a:lnTo>
                        <a:pt x="23" y="74"/>
                      </a:lnTo>
                      <a:lnTo>
                        <a:pt x="33" y="43"/>
                      </a:lnTo>
                      <a:lnTo>
                        <a:pt x="49" y="19"/>
                      </a:lnTo>
                      <a:lnTo>
                        <a:pt x="33" y="0"/>
                      </a:lnTo>
                      <a:lnTo>
                        <a:pt x="9" y="35"/>
                      </a:lnTo>
                      <a:lnTo>
                        <a:pt x="0" y="74"/>
                      </a:lnTo>
                      <a:lnTo>
                        <a:pt x="2" y="115"/>
                      </a:lnTo>
                      <a:lnTo>
                        <a:pt x="19" y="155"/>
                      </a:lnTo>
                      <a:lnTo>
                        <a:pt x="39" y="139"/>
                      </a:lnTo>
                      <a:lnTo>
                        <a:pt x="19" y="155"/>
                      </a:lnTo>
                      <a:lnTo>
                        <a:pt x="27" y="159"/>
                      </a:lnTo>
                      <a:lnTo>
                        <a:pt x="37" y="155"/>
                      </a:lnTo>
                      <a:lnTo>
                        <a:pt x="41" y="149"/>
                      </a:lnTo>
                      <a:lnTo>
                        <a:pt x="39" y="139"/>
                      </a:lnTo>
                      <a:lnTo>
                        <a:pt x="19" y="1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43" name="Freeform 44">
                  <a:extLst>
                    <a:ext uri="{FF2B5EF4-FFF2-40B4-BE49-F238E27FC236}">
                      <a16:creationId xmlns:a16="http://schemas.microsoft.com/office/drawing/2014/main" id="{DFD8B592-4A56-48DB-9CC3-D029ADD3AE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59" y="2802"/>
                  <a:ext cx="114" cy="35"/>
                </a:xfrm>
                <a:custGeom>
                  <a:avLst/>
                  <a:gdLst>
                    <a:gd name="T0" fmla="*/ 1 w 155"/>
                    <a:gd name="T1" fmla="*/ 3 h 53"/>
                    <a:gd name="T2" fmla="*/ 1 w 155"/>
                    <a:gd name="T3" fmla="*/ 3 h 53"/>
                    <a:gd name="T4" fmla="*/ 3 w 155"/>
                    <a:gd name="T5" fmla="*/ 2 h 53"/>
                    <a:gd name="T6" fmla="*/ 5 w 155"/>
                    <a:gd name="T7" fmla="*/ 2 h 53"/>
                    <a:gd name="T8" fmla="*/ 7 w 155"/>
                    <a:gd name="T9" fmla="*/ 1 h 53"/>
                    <a:gd name="T10" fmla="*/ 10 w 155"/>
                    <a:gd name="T11" fmla="*/ 1 h 53"/>
                    <a:gd name="T12" fmla="*/ 11 w 155"/>
                    <a:gd name="T13" fmla="*/ 2 h 53"/>
                    <a:gd name="T14" fmla="*/ 13 w 155"/>
                    <a:gd name="T15" fmla="*/ 2 h 53"/>
                    <a:gd name="T16" fmla="*/ 14 w 155"/>
                    <a:gd name="T17" fmla="*/ 2 h 53"/>
                    <a:gd name="T18" fmla="*/ 15 w 155"/>
                    <a:gd name="T19" fmla="*/ 3 h 53"/>
                    <a:gd name="T20" fmla="*/ 18 w 155"/>
                    <a:gd name="T21" fmla="*/ 2 h 53"/>
                    <a:gd name="T22" fmla="*/ 15 w 155"/>
                    <a:gd name="T23" fmla="*/ 1 h 53"/>
                    <a:gd name="T24" fmla="*/ 14 w 155"/>
                    <a:gd name="T25" fmla="*/ 1 h 53"/>
                    <a:gd name="T26" fmla="*/ 11 w 155"/>
                    <a:gd name="T27" fmla="*/ 1 h 53"/>
                    <a:gd name="T28" fmla="*/ 10 w 155"/>
                    <a:gd name="T29" fmla="*/ 0 h 53"/>
                    <a:gd name="T30" fmla="*/ 7 w 155"/>
                    <a:gd name="T31" fmla="*/ 1 h 53"/>
                    <a:gd name="T32" fmla="*/ 4 w 155"/>
                    <a:gd name="T33" fmla="*/ 1 h 53"/>
                    <a:gd name="T34" fmla="*/ 2 w 155"/>
                    <a:gd name="T35" fmla="*/ 1 h 53"/>
                    <a:gd name="T36" fmla="*/ 0 w 155"/>
                    <a:gd name="T37" fmla="*/ 1 h 53"/>
                    <a:gd name="T38" fmla="*/ 0 w 155"/>
                    <a:gd name="T39" fmla="*/ 1 h 53"/>
                    <a:gd name="T40" fmla="*/ 1 w 155"/>
                    <a:gd name="T41" fmla="*/ 3 h 53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55"/>
                    <a:gd name="T64" fmla="*/ 0 h 53"/>
                    <a:gd name="T65" fmla="*/ 155 w 155"/>
                    <a:gd name="T66" fmla="*/ 53 h 53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55" h="53">
                      <a:moveTo>
                        <a:pt x="15" y="45"/>
                      </a:moveTo>
                      <a:lnTo>
                        <a:pt x="15" y="45"/>
                      </a:lnTo>
                      <a:lnTo>
                        <a:pt x="29" y="37"/>
                      </a:lnTo>
                      <a:lnTo>
                        <a:pt x="43" y="29"/>
                      </a:lnTo>
                      <a:lnTo>
                        <a:pt x="59" y="27"/>
                      </a:lnTo>
                      <a:lnTo>
                        <a:pt x="78" y="27"/>
                      </a:lnTo>
                      <a:lnTo>
                        <a:pt x="96" y="29"/>
                      </a:lnTo>
                      <a:lnTo>
                        <a:pt x="112" y="35"/>
                      </a:lnTo>
                      <a:lnTo>
                        <a:pt x="123" y="43"/>
                      </a:lnTo>
                      <a:lnTo>
                        <a:pt x="135" y="53"/>
                      </a:lnTo>
                      <a:lnTo>
                        <a:pt x="155" y="37"/>
                      </a:lnTo>
                      <a:lnTo>
                        <a:pt x="139" y="23"/>
                      </a:lnTo>
                      <a:lnTo>
                        <a:pt x="119" y="11"/>
                      </a:lnTo>
                      <a:lnTo>
                        <a:pt x="100" y="6"/>
                      </a:lnTo>
                      <a:lnTo>
                        <a:pt x="78" y="0"/>
                      </a:lnTo>
                      <a:lnTo>
                        <a:pt x="59" y="4"/>
                      </a:lnTo>
                      <a:lnTo>
                        <a:pt x="39" y="6"/>
                      </a:lnTo>
                      <a:lnTo>
                        <a:pt x="17" y="13"/>
                      </a:lnTo>
                      <a:lnTo>
                        <a:pt x="0" y="25"/>
                      </a:lnTo>
                      <a:lnTo>
                        <a:pt x="15" y="4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44" name="Freeform 45">
                  <a:extLst>
                    <a:ext uri="{FF2B5EF4-FFF2-40B4-BE49-F238E27FC236}">
                      <a16:creationId xmlns:a16="http://schemas.microsoft.com/office/drawing/2014/main" id="{B2A1A5D1-879D-4E17-BC79-D27527F08C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31" y="2820"/>
                  <a:ext cx="40" cy="105"/>
                </a:xfrm>
                <a:custGeom>
                  <a:avLst/>
                  <a:gdLst>
                    <a:gd name="T0" fmla="*/ 4 w 53"/>
                    <a:gd name="T1" fmla="*/ 9 h 159"/>
                    <a:gd name="T2" fmla="*/ 6 w 53"/>
                    <a:gd name="T3" fmla="*/ 7 h 159"/>
                    <a:gd name="T4" fmla="*/ 4 w 53"/>
                    <a:gd name="T5" fmla="*/ 6 h 159"/>
                    <a:gd name="T6" fmla="*/ 4 w 53"/>
                    <a:gd name="T7" fmla="*/ 5 h 159"/>
                    <a:gd name="T8" fmla="*/ 5 w 53"/>
                    <a:gd name="T9" fmla="*/ 3 h 159"/>
                    <a:gd name="T10" fmla="*/ 8 w 53"/>
                    <a:gd name="T11" fmla="*/ 1 h 159"/>
                    <a:gd name="T12" fmla="*/ 6 w 53"/>
                    <a:gd name="T13" fmla="*/ 0 h 159"/>
                    <a:gd name="T14" fmla="*/ 2 w 53"/>
                    <a:gd name="T15" fmla="*/ 2 h 159"/>
                    <a:gd name="T16" fmla="*/ 0 w 53"/>
                    <a:gd name="T17" fmla="*/ 5 h 159"/>
                    <a:gd name="T18" fmla="*/ 2 w 53"/>
                    <a:gd name="T19" fmla="*/ 7 h 159"/>
                    <a:gd name="T20" fmla="*/ 4 w 53"/>
                    <a:gd name="T21" fmla="*/ 9 h 159"/>
                    <a:gd name="T22" fmla="*/ 6 w 53"/>
                    <a:gd name="T23" fmla="*/ 7 h 159"/>
                    <a:gd name="T24" fmla="*/ 4 w 53"/>
                    <a:gd name="T25" fmla="*/ 9 h 159"/>
                    <a:gd name="T26" fmla="*/ 5 w 53"/>
                    <a:gd name="T27" fmla="*/ 9 h 159"/>
                    <a:gd name="T28" fmla="*/ 6 w 53"/>
                    <a:gd name="T29" fmla="*/ 9 h 159"/>
                    <a:gd name="T30" fmla="*/ 6 w 53"/>
                    <a:gd name="T31" fmla="*/ 8 h 159"/>
                    <a:gd name="T32" fmla="*/ 6 w 53"/>
                    <a:gd name="T33" fmla="*/ 7 h 159"/>
                    <a:gd name="T34" fmla="*/ 4 w 53"/>
                    <a:gd name="T35" fmla="*/ 9 h 15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53"/>
                    <a:gd name="T55" fmla="*/ 0 h 159"/>
                    <a:gd name="T56" fmla="*/ 53 w 53"/>
                    <a:gd name="T57" fmla="*/ 159 h 159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53" h="159">
                      <a:moveTo>
                        <a:pt x="22" y="155"/>
                      </a:moveTo>
                      <a:lnTo>
                        <a:pt x="42" y="140"/>
                      </a:lnTo>
                      <a:lnTo>
                        <a:pt x="28" y="112"/>
                      </a:lnTo>
                      <a:lnTo>
                        <a:pt x="24" y="77"/>
                      </a:lnTo>
                      <a:lnTo>
                        <a:pt x="34" y="45"/>
                      </a:lnTo>
                      <a:lnTo>
                        <a:pt x="53" y="20"/>
                      </a:lnTo>
                      <a:lnTo>
                        <a:pt x="38" y="0"/>
                      </a:lnTo>
                      <a:lnTo>
                        <a:pt x="10" y="34"/>
                      </a:lnTo>
                      <a:lnTo>
                        <a:pt x="0" y="77"/>
                      </a:lnTo>
                      <a:lnTo>
                        <a:pt x="4" y="116"/>
                      </a:lnTo>
                      <a:lnTo>
                        <a:pt x="22" y="155"/>
                      </a:lnTo>
                      <a:lnTo>
                        <a:pt x="42" y="140"/>
                      </a:lnTo>
                      <a:lnTo>
                        <a:pt x="22" y="155"/>
                      </a:lnTo>
                      <a:lnTo>
                        <a:pt x="30" y="159"/>
                      </a:lnTo>
                      <a:lnTo>
                        <a:pt x="40" y="155"/>
                      </a:lnTo>
                      <a:lnTo>
                        <a:pt x="44" y="149"/>
                      </a:lnTo>
                      <a:lnTo>
                        <a:pt x="42" y="140"/>
                      </a:lnTo>
                      <a:lnTo>
                        <a:pt x="22" y="1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45" name="Freeform 46">
                  <a:extLst>
                    <a:ext uri="{FF2B5EF4-FFF2-40B4-BE49-F238E27FC236}">
                      <a16:creationId xmlns:a16="http://schemas.microsoft.com/office/drawing/2014/main" id="{D4FA951D-6E5C-48B2-86BB-E7D32AD026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47" y="2888"/>
                  <a:ext cx="115" cy="34"/>
                </a:xfrm>
                <a:custGeom>
                  <a:avLst/>
                  <a:gdLst>
                    <a:gd name="T0" fmla="*/ 1 w 155"/>
                    <a:gd name="T1" fmla="*/ 2 h 53"/>
                    <a:gd name="T2" fmla="*/ 1 w 155"/>
                    <a:gd name="T3" fmla="*/ 2 h 53"/>
                    <a:gd name="T4" fmla="*/ 4 w 155"/>
                    <a:gd name="T5" fmla="*/ 2 h 53"/>
                    <a:gd name="T6" fmla="*/ 5 w 155"/>
                    <a:gd name="T7" fmla="*/ 1 h 53"/>
                    <a:gd name="T8" fmla="*/ 7 w 155"/>
                    <a:gd name="T9" fmla="*/ 1 h 53"/>
                    <a:gd name="T10" fmla="*/ 10 w 155"/>
                    <a:gd name="T11" fmla="*/ 1 h 53"/>
                    <a:gd name="T12" fmla="*/ 12 w 155"/>
                    <a:gd name="T13" fmla="*/ 1 h 53"/>
                    <a:gd name="T14" fmla="*/ 14 w 155"/>
                    <a:gd name="T15" fmla="*/ 2 h 53"/>
                    <a:gd name="T16" fmla="*/ 15 w 155"/>
                    <a:gd name="T17" fmla="*/ 2 h 53"/>
                    <a:gd name="T18" fmla="*/ 16 w 155"/>
                    <a:gd name="T19" fmla="*/ 3 h 53"/>
                    <a:gd name="T20" fmla="*/ 19 w 155"/>
                    <a:gd name="T21" fmla="*/ 2 h 53"/>
                    <a:gd name="T22" fmla="*/ 17 w 155"/>
                    <a:gd name="T23" fmla="*/ 1 h 53"/>
                    <a:gd name="T24" fmla="*/ 15 w 155"/>
                    <a:gd name="T25" fmla="*/ 1 h 53"/>
                    <a:gd name="T26" fmla="*/ 12 w 155"/>
                    <a:gd name="T27" fmla="*/ 1 h 53"/>
                    <a:gd name="T28" fmla="*/ 10 w 155"/>
                    <a:gd name="T29" fmla="*/ 0 h 53"/>
                    <a:gd name="T30" fmla="*/ 7 w 155"/>
                    <a:gd name="T31" fmla="*/ 1 h 53"/>
                    <a:gd name="T32" fmla="*/ 4 w 155"/>
                    <a:gd name="T33" fmla="*/ 1 h 53"/>
                    <a:gd name="T34" fmla="*/ 2 w 155"/>
                    <a:gd name="T35" fmla="*/ 1 h 53"/>
                    <a:gd name="T36" fmla="*/ 0 w 155"/>
                    <a:gd name="T37" fmla="*/ 1 h 53"/>
                    <a:gd name="T38" fmla="*/ 0 w 155"/>
                    <a:gd name="T39" fmla="*/ 1 h 53"/>
                    <a:gd name="T40" fmla="*/ 1 w 155"/>
                    <a:gd name="T41" fmla="*/ 2 h 53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55"/>
                    <a:gd name="T64" fmla="*/ 0 h 53"/>
                    <a:gd name="T65" fmla="*/ 155 w 155"/>
                    <a:gd name="T66" fmla="*/ 53 h 53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55" h="53">
                      <a:moveTo>
                        <a:pt x="15" y="47"/>
                      </a:moveTo>
                      <a:lnTo>
                        <a:pt x="15" y="47"/>
                      </a:lnTo>
                      <a:lnTo>
                        <a:pt x="29" y="40"/>
                      </a:lnTo>
                      <a:lnTo>
                        <a:pt x="45" y="32"/>
                      </a:lnTo>
                      <a:lnTo>
                        <a:pt x="60" y="28"/>
                      </a:lnTo>
                      <a:lnTo>
                        <a:pt x="78" y="28"/>
                      </a:lnTo>
                      <a:lnTo>
                        <a:pt x="96" y="30"/>
                      </a:lnTo>
                      <a:lnTo>
                        <a:pt x="112" y="36"/>
                      </a:lnTo>
                      <a:lnTo>
                        <a:pt x="123" y="44"/>
                      </a:lnTo>
                      <a:lnTo>
                        <a:pt x="135" y="53"/>
                      </a:lnTo>
                      <a:lnTo>
                        <a:pt x="155" y="38"/>
                      </a:lnTo>
                      <a:lnTo>
                        <a:pt x="139" y="24"/>
                      </a:lnTo>
                      <a:lnTo>
                        <a:pt x="119" y="12"/>
                      </a:lnTo>
                      <a:lnTo>
                        <a:pt x="100" y="6"/>
                      </a:lnTo>
                      <a:lnTo>
                        <a:pt x="78" y="0"/>
                      </a:lnTo>
                      <a:lnTo>
                        <a:pt x="57" y="4"/>
                      </a:lnTo>
                      <a:lnTo>
                        <a:pt x="37" y="8"/>
                      </a:lnTo>
                      <a:lnTo>
                        <a:pt x="17" y="16"/>
                      </a:lnTo>
                      <a:lnTo>
                        <a:pt x="0" y="28"/>
                      </a:lnTo>
                      <a:lnTo>
                        <a:pt x="15" y="4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46" name="Freeform 47">
                  <a:extLst>
                    <a:ext uri="{FF2B5EF4-FFF2-40B4-BE49-F238E27FC236}">
                      <a16:creationId xmlns:a16="http://schemas.microsoft.com/office/drawing/2014/main" id="{2C25AF78-13E3-46DC-B403-5C171E63FC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22" y="2905"/>
                  <a:ext cx="37" cy="104"/>
                </a:xfrm>
                <a:custGeom>
                  <a:avLst/>
                  <a:gdLst>
                    <a:gd name="T0" fmla="*/ 5 w 51"/>
                    <a:gd name="T1" fmla="*/ 9 h 155"/>
                    <a:gd name="T2" fmla="*/ 5 w 51"/>
                    <a:gd name="T3" fmla="*/ 9 h 155"/>
                    <a:gd name="T4" fmla="*/ 3 w 51"/>
                    <a:gd name="T5" fmla="*/ 7 h 155"/>
                    <a:gd name="T6" fmla="*/ 3 w 51"/>
                    <a:gd name="T7" fmla="*/ 5 h 155"/>
                    <a:gd name="T8" fmla="*/ 4 w 51"/>
                    <a:gd name="T9" fmla="*/ 3 h 155"/>
                    <a:gd name="T10" fmla="*/ 6 w 51"/>
                    <a:gd name="T11" fmla="*/ 1 h 155"/>
                    <a:gd name="T12" fmla="*/ 4 w 51"/>
                    <a:gd name="T13" fmla="*/ 0 h 155"/>
                    <a:gd name="T14" fmla="*/ 1 w 51"/>
                    <a:gd name="T15" fmla="*/ 2 h 155"/>
                    <a:gd name="T16" fmla="*/ 0 w 51"/>
                    <a:gd name="T17" fmla="*/ 5 h 155"/>
                    <a:gd name="T18" fmla="*/ 1 w 51"/>
                    <a:gd name="T19" fmla="*/ 7 h 155"/>
                    <a:gd name="T20" fmla="*/ 3 w 51"/>
                    <a:gd name="T21" fmla="*/ 9 h 155"/>
                    <a:gd name="T22" fmla="*/ 3 w 51"/>
                    <a:gd name="T23" fmla="*/ 9 h 155"/>
                    <a:gd name="T24" fmla="*/ 5 w 51"/>
                    <a:gd name="T25" fmla="*/ 9 h 155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51"/>
                    <a:gd name="T40" fmla="*/ 0 h 155"/>
                    <a:gd name="T41" fmla="*/ 51 w 51"/>
                    <a:gd name="T42" fmla="*/ 155 h 155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51" h="155">
                      <a:moveTo>
                        <a:pt x="42" y="139"/>
                      </a:moveTo>
                      <a:lnTo>
                        <a:pt x="42" y="139"/>
                      </a:lnTo>
                      <a:lnTo>
                        <a:pt x="28" y="112"/>
                      </a:lnTo>
                      <a:lnTo>
                        <a:pt x="24" y="76"/>
                      </a:lnTo>
                      <a:lnTo>
                        <a:pt x="34" y="43"/>
                      </a:lnTo>
                      <a:lnTo>
                        <a:pt x="51" y="19"/>
                      </a:lnTo>
                      <a:lnTo>
                        <a:pt x="36" y="0"/>
                      </a:lnTo>
                      <a:lnTo>
                        <a:pt x="10" y="35"/>
                      </a:lnTo>
                      <a:lnTo>
                        <a:pt x="0" y="76"/>
                      </a:lnTo>
                      <a:lnTo>
                        <a:pt x="4" y="116"/>
                      </a:lnTo>
                      <a:lnTo>
                        <a:pt x="22" y="155"/>
                      </a:lnTo>
                      <a:lnTo>
                        <a:pt x="42" y="13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47" name="Freeform 48">
                  <a:extLst>
                    <a:ext uri="{FF2B5EF4-FFF2-40B4-BE49-F238E27FC236}">
                      <a16:creationId xmlns:a16="http://schemas.microsoft.com/office/drawing/2014/main" id="{FDB51167-6132-4376-8436-9AA9B82A70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37" y="2998"/>
                  <a:ext cx="40" cy="39"/>
                </a:xfrm>
                <a:custGeom>
                  <a:avLst/>
                  <a:gdLst>
                    <a:gd name="T0" fmla="*/ 5 w 53"/>
                    <a:gd name="T1" fmla="*/ 3 h 57"/>
                    <a:gd name="T2" fmla="*/ 8 w 53"/>
                    <a:gd name="T3" fmla="*/ 2 h 57"/>
                    <a:gd name="T4" fmla="*/ 3 w 53"/>
                    <a:gd name="T5" fmla="*/ 0 h 57"/>
                    <a:gd name="T6" fmla="*/ 0 w 53"/>
                    <a:gd name="T7" fmla="*/ 1 h 57"/>
                    <a:gd name="T8" fmla="*/ 5 w 53"/>
                    <a:gd name="T9" fmla="*/ 3 h 57"/>
                    <a:gd name="T10" fmla="*/ 8 w 53"/>
                    <a:gd name="T11" fmla="*/ 2 h 57"/>
                    <a:gd name="T12" fmla="*/ 5 w 53"/>
                    <a:gd name="T13" fmla="*/ 3 h 57"/>
                    <a:gd name="T14" fmla="*/ 6 w 53"/>
                    <a:gd name="T15" fmla="*/ 3 h 57"/>
                    <a:gd name="T16" fmla="*/ 7 w 53"/>
                    <a:gd name="T17" fmla="*/ 3 h 57"/>
                    <a:gd name="T18" fmla="*/ 8 w 53"/>
                    <a:gd name="T19" fmla="*/ 3 h 57"/>
                    <a:gd name="T20" fmla="*/ 8 w 53"/>
                    <a:gd name="T21" fmla="*/ 2 h 57"/>
                    <a:gd name="T22" fmla="*/ 5 w 53"/>
                    <a:gd name="T23" fmla="*/ 3 h 5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53"/>
                    <a:gd name="T37" fmla="*/ 0 h 57"/>
                    <a:gd name="T38" fmla="*/ 53 w 53"/>
                    <a:gd name="T39" fmla="*/ 57 h 5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53" h="57">
                      <a:moveTo>
                        <a:pt x="31" y="53"/>
                      </a:moveTo>
                      <a:lnTo>
                        <a:pt x="51" y="38"/>
                      </a:lnTo>
                      <a:lnTo>
                        <a:pt x="20" y="0"/>
                      </a:lnTo>
                      <a:lnTo>
                        <a:pt x="0" y="16"/>
                      </a:lnTo>
                      <a:lnTo>
                        <a:pt x="31" y="53"/>
                      </a:lnTo>
                      <a:lnTo>
                        <a:pt x="51" y="38"/>
                      </a:lnTo>
                      <a:lnTo>
                        <a:pt x="31" y="53"/>
                      </a:lnTo>
                      <a:lnTo>
                        <a:pt x="39" y="57"/>
                      </a:lnTo>
                      <a:lnTo>
                        <a:pt x="49" y="53"/>
                      </a:lnTo>
                      <a:lnTo>
                        <a:pt x="53" y="47"/>
                      </a:lnTo>
                      <a:lnTo>
                        <a:pt x="51" y="38"/>
                      </a:lnTo>
                      <a:lnTo>
                        <a:pt x="31" y="5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48" name="Freeform 49">
                  <a:extLst>
                    <a:ext uri="{FF2B5EF4-FFF2-40B4-BE49-F238E27FC236}">
                      <a16:creationId xmlns:a16="http://schemas.microsoft.com/office/drawing/2014/main" id="{ACDB9CC8-81CB-470A-84C7-C426190B47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60" y="3000"/>
                  <a:ext cx="115" cy="34"/>
                </a:xfrm>
                <a:custGeom>
                  <a:avLst/>
                  <a:gdLst>
                    <a:gd name="T0" fmla="*/ 2 w 155"/>
                    <a:gd name="T1" fmla="*/ 2 h 51"/>
                    <a:gd name="T2" fmla="*/ 2 w 155"/>
                    <a:gd name="T3" fmla="*/ 2 h 51"/>
                    <a:gd name="T4" fmla="*/ 3 w 155"/>
                    <a:gd name="T5" fmla="*/ 2 h 51"/>
                    <a:gd name="T6" fmla="*/ 5 w 155"/>
                    <a:gd name="T7" fmla="*/ 2 h 51"/>
                    <a:gd name="T8" fmla="*/ 7 w 155"/>
                    <a:gd name="T9" fmla="*/ 2 h 51"/>
                    <a:gd name="T10" fmla="*/ 10 w 155"/>
                    <a:gd name="T11" fmla="*/ 2 h 51"/>
                    <a:gd name="T12" fmla="*/ 12 w 155"/>
                    <a:gd name="T13" fmla="*/ 2 h 51"/>
                    <a:gd name="T14" fmla="*/ 14 w 155"/>
                    <a:gd name="T15" fmla="*/ 2 h 51"/>
                    <a:gd name="T16" fmla="*/ 15 w 155"/>
                    <a:gd name="T17" fmla="*/ 2 h 51"/>
                    <a:gd name="T18" fmla="*/ 16 w 155"/>
                    <a:gd name="T19" fmla="*/ 3 h 51"/>
                    <a:gd name="T20" fmla="*/ 19 w 155"/>
                    <a:gd name="T21" fmla="*/ 2 h 51"/>
                    <a:gd name="T22" fmla="*/ 17 w 155"/>
                    <a:gd name="T23" fmla="*/ 1 h 51"/>
                    <a:gd name="T24" fmla="*/ 15 w 155"/>
                    <a:gd name="T25" fmla="*/ 1 h 51"/>
                    <a:gd name="T26" fmla="*/ 12 w 155"/>
                    <a:gd name="T27" fmla="*/ 1 h 51"/>
                    <a:gd name="T28" fmla="*/ 10 w 155"/>
                    <a:gd name="T29" fmla="*/ 0 h 51"/>
                    <a:gd name="T30" fmla="*/ 7 w 155"/>
                    <a:gd name="T31" fmla="*/ 0 h 51"/>
                    <a:gd name="T32" fmla="*/ 4 w 155"/>
                    <a:gd name="T33" fmla="*/ 1 h 51"/>
                    <a:gd name="T34" fmla="*/ 2 w 155"/>
                    <a:gd name="T35" fmla="*/ 1 h 51"/>
                    <a:gd name="T36" fmla="*/ 0 w 155"/>
                    <a:gd name="T37" fmla="*/ 1 h 51"/>
                    <a:gd name="T38" fmla="*/ 0 w 155"/>
                    <a:gd name="T39" fmla="*/ 1 h 51"/>
                    <a:gd name="T40" fmla="*/ 2 w 155"/>
                    <a:gd name="T41" fmla="*/ 2 h 51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55"/>
                    <a:gd name="T64" fmla="*/ 0 h 51"/>
                    <a:gd name="T65" fmla="*/ 155 w 155"/>
                    <a:gd name="T66" fmla="*/ 51 h 51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55" h="51">
                      <a:moveTo>
                        <a:pt x="16" y="41"/>
                      </a:moveTo>
                      <a:lnTo>
                        <a:pt x="16" y="41"/>
                      </a:lnTo>
                      <a:lnTo>
                        <a:pt x="27" y="34"/>
                      </a:lnTo>
                      <a:lnTo>
                        <a:pt x="39" y="28"/>
                      </a:lnTo>
                      <a:lnTo>
                        <a:pt x="57" y="28"/>
                      </a:lnTo>
                      <a:lnTo>
                        <a:pt x="76" y="28"/>
                      </a:lnTo>
                      <a:lnTo>
                        <a:pt x="94" y="28"/>
                      </a:lnTo>
                      <a:lnTo>
                        <a:pt x="112" y="34"/>
                      </a:lnTo>
                      <a:lnTo>
                        <a:pt x="124" y="41"/>
                      </a:lnTo>
                      <a:lnTo>
                        <a:pt x="135" y="51"/>
                      </a:lnTo>
                      <a:lnTo>
                        <a:pt x="155" y="36"/>
                      </a:lnTo>
                      <a:lnTo>
                        <a:pt x="139" y="22"/>
                      </a:lnTo>
                      <a:lnTo>
                        <a:pt x="120" y="10"/>
                      </a:lnTo>
                      <a:lnTo>
                        <a:pt x="98" y="4"/>
                      </a:lnTo>
                      <a:lnTo>
                        <a:pt x="76" y="0"/>
                      </a:lnTo>
                      <a:lnTo>
                        <a:pt x="57" y="0"/>
                      </a:lnTo>
                      <a:lnTo>
                        <a:pt x="35" y="4"/>
                      </a:lnTo>
                      <a:lnTo>
                        <a:pt x="16" y="10"/>
                      </a:lnTo>
                      <a:lnTo>
                        <a:pt x="0" y="22"/>
                      </a:lnTo>
                      <a:lnTo>
                        <a:pt x="16" y="4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49" name="Freeform 50">
                  <a:extLst>
                    <a:ext uri="{FF2B5EF4-FFF2-40B4-BE49-F238E27FC236}">
                      <a16:creationId xmlns:a16="http://schemas.microsoft.com/office/drawing/2014/main" id="{2070CBCC-D54A-4853-B1A2-BACFD4DBE1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35" y="3014"/>
                  <a:ext cx="37" cy="103"/>
                </a:xfrm>
                <a:custGeom>
                  <a:avLst/>
                  <a:gdLst>
                    <a:gd name="T0" fmla="*/ 4 w 51"/>
                    <a:gd name="T1" fmla="*/ 8 h 155"/>
                    <a:gd name="T2" fmla="*/ 4 w 51"/>
                    <a:gd name="T3" fmla="*/ 8 h 155"/>
                    <a:gd name="T4" fmla="*/ 3 w 51"/>
                    <a:gd name="T5" fmla="*/ 7 h 155"/>
                    <a:gd name="T6" fmla="*/ 3 w 51"/>
                    <a:gd name="T7" fmla="*/ 5 h 155"/>
                    <a:gd name="T8" fmla="*/ 4 w 51"/>
                    <a:gd name="T9" fmla="*/ 3 h 155"/>
                    <a:gd name="T10" fmla="*/ 6 w 51"/>
                    <a:gd name="T11" fmla="*/ 1 h 155"/>
                    <a:gd name="T12" fmla="*/ 4 w 51"/>
                    <a:gd name="T13" fmla="*/ 0 h 155"/>
                    <a:gd name="T14" fmla="*/ 1 w 51"/>
                    <a:gd name="T15" fmla="*/ 2 h 155"/>
                    <a:gd name="T16" fmla="*/ 0 w 51"/>
                    <a:gd name="T17" fmla="*/ 5 h 155"/>
                    <a:gd name="T18" fmla="*/ 1 w 51"/>
                    <a:gd name="T19" fmla="*/ 7 h 155"/>
                    <a:gd name="T20" fmla="*/ 2 w 51"/>
                    <a:gd name="T21" fmla="*/ 9 h 155"/>
                    <a:gd name="T22" fmla="*/ 2 w 51"/>
                    <a:gd name="T23" fmla="*/ 9 h 155"/>
                    <a:gd name="T24" fmla="*/ 4 w 51"/>
                    <a:gd name="T25" fmla="*/ 8 h 155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51"/>
                    <a:gd name="T40" fmla="*/ 0 h 155"/>
                    <a:gd name="T41" fmla="*/ 51 w 51"/>
                    <a:gd name="T42" fmla="*/ 155 h 155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51" h="155">
                      <a:moveTo>
                        <a:pt x="39" y="139"/>
                      </a:moveTo>
                      <a:lnTo>
                        <a:pt x="39" y="139"/>
                      </a:lnTo>
                      <a:lnTo>
                        <a:pt x="25" y="114"/>
                      </a:lnTo>
                      <a:lnTo>
                        <a:pt x="23" y="78"/>
                      </a:lnTo>
                      <a:lnTo>
                        <a:pt x="33" y="43"/>
                      </a:lnTo>
                      <a:lnTo>
                        <a:pt x="51" y="19"/>
                      </a:lnTo>
                      <a:lnTo>
                        <a:pt x="35" y="0"/>
                      </a:lnTo>
                      <a:lnTo>
                        <a:pt x="9" y="35"/>
                      </a:lnTo>
                      <a:lnTo>
                        <a:pt x="0" y="78"/>
                      </a:lnTo>
                      <a:lnTo>
                        <a:pt x="1" y="118"/>
                      </a:lnTo>
                      <a:lnTo>
                        <a:pt x="19" y="155"/>
                      </a:lnTo>
                      <a:lnTo>
                        <a:pt x="39" y="13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50" name="Freeform 51">
                  <a:extLst>
                    <a:ext uri="{FF2B5EF4-FFF2-40B4-BE49-F238E27FC236}">
                      <a16:creationId xmlns:a16="http://schemas.microsoft.com/office/drawing/2014/main" id="{B9D6000A-158E-49EC-8C72-59CDA3DF9B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50" y="3107"/>
                  <a:ext cx="108" cy="114"/>
                </a:xfrm>
                <a:custGeom>
                  <a:avLst/>
                  <a:gdLst>
                    <a:gd name="T0" fmla="*/ 18 w 147"/>
                    <a:gd name="T1" fmla="*/ 9 h 171"/>
                    <a:gd name="T2" fmla="*/ 18 w 147"/>
                    <a:gd name="T3" fmla="*/ 9 h 171"/>
                    <a:gd name="T4" fmla="*/ 2 w 147"/>
                    <a:gd name="T5" fmla="*/ 0 h 171"/>
                    <a:gd name="T6" fmla="*/ 0 w 147"/>
                    <a:gd name="T7" fmla="*/ 1 h 171"/>
                    <a:gd name="T8" fmla="*/ 15 w 147"/>
                    <a:gd name="T9" fmla="*/ 10 h 171"/>
                    <a:gd name="T10" fmla="*/ 15 w 147"/>
                    <a:gd name="T11" fmla="*/ 10 h 171"/>
                    <a:gd name="T12" fmla="*/ 15 w 147"/>
                    <a:gd name="T13" fmla="*/ 10 h 171"/>
                    <a:gd name="T14" fmla="*/ 15 w 147"/>
                    <a:gd name="T15" fmla="*/ 10 h 171"/>
                    <a:gd name="T16" fmla="*/ 17 w 147"/>
                    <a:gd name="T17" fmla="*/ 10 h 171"/>
                    <a:gd name="T18" fmla="*/ 18 w 147"/>
                    <a:gd name="T19" fmla="*/ 9 h 171"/>
                    <a:gd name="T20" fmla="*/ 18 w 147"/>
                    <a:gd name="T21" fmla="*/ 9 h 17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47"/>
                    <a:gd name="T34" fmla="*/ 0 h 171"/>
                    <a:gd name="T35" fmla="*/ 147 w 147"/>
                    <a:gd name="T36" fmla="*/ 171 h 171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47" h="171">
                      <a:moveTo>
                        <a:pt x="145" y="151"/>
                      </a:moveTo>
                      <a:lnTo>
                        <a:pt x="145" y="151"/>
                      </a:lnTo>
                      <a:lnTo>
                        <a:pt x="20" y="0"/>
                      </a:lnTo>
                      <a:lnTo>
                        <a:pt x="0" y="16"/>
                      </a:lnTo>
                      <a:lnTo>
                        <a:pt x="126" y="167"/>
                      </a:lnTo>
                      <a:lnTo>
                        <a:pt x="134" y="171"/>
                      </a:lnTo>
                      <a:lnTo>
                        <a:pt x="143" y="167"/>
                      </a:lnTo>
                      <a:lnTo>
                        <a:pt x="147" y="161"/>
                      </a:lnTo>
                      <a:lnTo>
                        <a:pt x="145" y="15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51" name="AutoShape 52">
                  <a:extLst>
                    <a:ext uri="{FF2B5EF4-FFF2-40B4-BE49-F238E27FC236}">
                      <a16:creationId xmlns:a16="http://schemas.microsoft.com/office/drawing/2014/main" id="{F040D41B-9D1E-47DD-AEF4-D2F526E62D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0" y="2516"/>
                  <a:ext cx="637" cy="211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DDDDDD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7552" name="Rectangle 53">
                  <a:extLst>
                    <a:ext uri="{FF2B5EF4-FFF2-40B4-BE49-F238E27FC236}">
                      <a16:creationId xmlns:a16="http://schemas.microsoft.com/office/drawing/2014/main" id="{383B4248-82F8-4B72-A075-CA884D8F07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4" y="2484"/>
                  <a:ext cx="181" cy="217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7553" name="Line 54">
                  <a:extLst>
                    <a:ext uri="{FF2B5EF4-FFF2-40B4-BE49-F238E27FC236}">
                      <a16:creationId xmlns:a16="http://schemas.microsoft.com/office/drawing/2014/main" id="{1D55F1FC-A26F-4012-A38D-B6486AEEF24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25" y="2515"/>
                  <a:ext cx="0" cy="2115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7554" name="Freeform 55">
                  <a:extLst>
                    <a:ext uri="{FF2B5EF4-FFF2-40B4-BE49-F238E27FC236}">
                      <a16:creationId xmlns:a16="http://schemas.microsoft.com/office/drawing/2014/main" id="{0EBCAFDA-9E84-42AE-A190-B0E35E22AC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9" y="2737"/>
                  <a:ext cx="1181" cy="1226"/>
                </a:xfrm>
                <a:custGeom>
                  <a:avLst/>
                  <a:gdLst>
                    <a:gd name="T0" fmla="*/ 12 w 1601"/>
                    <a:gd name="T1" fmla="*/ 81 h 1839"/>
                    <a:gd name="T2" fmla="*/ 23 w 1601"/>
                    <a:gd name="T3" fmla="*/ 75 h 1839"/>
                    <a:gd name="T4" fmla="*/ 34 w 1601"/>
                    <a:gd name="T5" fmla="*/ 71 h 1839"/>
                    <a:gd name="T6" fmla="*/ 46 w 1601"/>
                    <a:gd name="T7" fmla="*/ 66 h 1839"/>
                    <a:gd name="T8" fmla="*/ 58 w 1601"/>
                    <a:gd name="T9" fmla="*/ 62 h 1839"/>
                    <a:gd name="T10" fmla="*/ 69 w 1601"/>
                    <a:gd name="T11" fmla="*/ 57 h 1839"/>
                    <a:gd name="T12" fmla="*/ 80 w 1601"/>
                    <a:gd name="T13" fmla="*/ 53 h 1839"/>
                    <a:gd name="T14" fmla="*/ 91 w 1601"/>
                    <a:gd name="T15" fmla="*/ 47 h 1839"/>
                    <a:gd name="T16" fmla="*/ 102 w 1601"/>
                    <a:gd name="T17" fmla="*/ 43 h 1839"/>
                    <a:gd name="T18" fmla="*/ 111 w 1601"/>
                    <a:gd name="T19" fmla="*/ 38 h 1839"/>
                    <a:gd name="T20" fmla="*/ 121 w 1601"/>
                    <a:gd name="T21" fmla="*/ 33 h 1839"/>
                    <a:gd name="T22" fmla="*/ 131 w 1601"/>
                    <a:gd name="T23" fmla="*/ 27 h 1839"/>
                    <a:gd name="T24" fmla="*/ 140 w 1601"/>
                    <a:gd name="T25" fmla="*/ 21 h 1839"/>
                    <a:gd name="T26" fmla="*/ 150 w 1601"/>
                    <a:gd name="T27" fmla="*/ 15 h 1839"/>
                    <a:gd name="T28" fmla="*/ 159 w 1601"/>
                    <a:gd name="T29" fmla="*/ 10 h 1839"/>
                    <a:gd name="T30" fmla="*/ 167 w 1601"/>
                    <a:gd name="T31" fmla="*/ 5 h 1839"/>
                    <a:gd name="T32" fmla="*/ 173 w 1601"/>
                    <a:gd name="T33" fmla="*/ 1 h 1839"/>
                    <a:gd name="T34" fmla="*/ 177 w 1601"/>
                    <a:gd name="T35" fmla="*/ 0 h 1839"/>
                    <a:gd name="T36" fmla="*/ 181 w 1601"/>
                    <a:gd name="T37" fmla="*/ 1 h 1839"/>
                    <a:gd name="T38" fmla="*/ 184 w 1601"/>
                    <a:gd name="T39" fmla="*/ 1 h 1839"/>
                    <a:gd name="T40" fmla="*/ 189 w 1601"/>
                    <a:gd name="T41" fmla="*/ 3 h 1839"/>
                    <a:gd name="T42" fmla="*/ 190 w 1601"/>
                    <a:gd name="T43" fmla="*/ 7 h 1839"/>
                    <a:gd name="T44" fmla="*/ 184 w 1601"/>
                    <a:gd name="T45" fmla="*/ 11 h 1839"/>
                    <a:gd name="T46" fmla="*/ 173 w 1601"/>
                    <a:gd name="T47" fmla="*/ 16 h 1839"/>
                    <a:gd name="T48" fmla="*/ 164 w 1601"/>
                    <a:gd name="T49" fmla="*/ 22 h 1839"/>
                    <a:gd name="T50" fmla="*/ 154 w 1601"/>
                    <a:gd name="T51" fmla="*/ 27 h 1839"/>
                    <a:gd name="T52" fmla="*/ 145 w 1601"/>
                    <a:gd name="T53" fmla="*/ 33 h 1839"/>
                    <a:gd name="T54" fmla="*/ 136 w 1601"/>
                    <a:gd name="T55" fmla="*/ 38 h 1839"/>
                    <a:gd name="T56" fmla="*/ 128 w 1601"/>
                    <a:gd name="T57" fmla="*/ 44 h 1839"/>
                    <a:gd name="T58" fmla="*/ 119 w 1601"/>
                    <a:gd name="T59" fmla="*/ 50 h 1839"/>
                    <a:gd name="T60" fmla="*/ 111 w 1601"/>
                    <a:gd name="T61" fmla="*/ 55 h 1839"/>
                    <a:gd name="T62" fmla="*/ 103 w 1601"/>
                    <a:gd name="T63" fmla="*/ 62 h 1839"/>
                    <a:gd name="T64" fmla="*/ 96 w 1601"/>
                    <a:gd name="T65" fmla="*/ 68 h 1839"/>
                    <a:gd name="T66" fmla="*/ 89 w 1601"/>
                    <a:gd name="T67" fmla="*/ 74 h 1839"/>
                    <a:gd name="T68" fmla="*/ 82 w 1601"/>
                    <a:gd name="T69" fmla="*/ 81 h 1839"/>
                    <a:gd name="T70" fmla="*/ 75 w 1601"/>
                    <a:gd name="T71" fmla="*/ 87 h 1839"/>
                    <a:gd name="T72" fmla="*/ 67 w 1601"/>
                    <a:gd name="T73" fmla="*/ 94 h 1839"/>
                    <a:gd name="T74" fmla="*/ 59 w 1601"/>
                    <a:gd name="T75" fmla="*/ 100 h 1839"/>
                    <a:gd name="T76" fmla="*/ 51 w 1601"/>
                    <a:gd name="T77" fmla="*/ 105 h 1839"/>
                    <a:gd name="T78" fmla="*/ 41 w 1601"/>
                    <a:gd name="T79" fmla="*/ 107 h 1839"/>
                    <a:gd name="T80" fmla="*/ 30 w 1601"/>
                    <a:gd name="T81" fmla="*/ 107 h 1839"/>
                    <a:gd name="T82" fmla="*/ 18 w 1601"/>
                    <a:gd name="T83" fmla="*/ 105 h 1839"/>
                    <a:gd name="T84" fmla="*/ 10 w 1601"/>
                    <a:gd name="T85" fmla="*/ 101 h 1839"/>
                    <a:gd name="T86" fmla="*/ 2 w 1601"/>
                    <a:gd name="T87" fmla="*/ 96 h 1839"/>
                    <a:gd name="T88" fmla="*/ 0 w 1601"/>
                    <a:gd name="T89" fmla="*/ 91 h 1839"/>
                    <a:gd name="T90" fmla="*/ 3 w 1601"/>
                    <a:gd name="T91" fmla="*/ 86 h 1839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1601"/>
                    <a:gd name="T139" fmla="*/ 0 h 1839"/>
                    <a:gd name="T140" fmla="*/ 1601 w 1601"/>
                    <a:gd name="T141" fmla="*/ 1839 h 1839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1601" h="1839">
                      <a:moveTo>
                        <a:pt x="55" y="1419"/>
                      </a:moveTo>
                      <a:lnTo>
                        <a:pt x="100" y="1376"/>
                      </a:lnTo>
                      <a:lnTo>
                        <a:pt x="145" y="1335"/>
                      </a:lnTo>
                      <a:lnTo>
                        <a:pt x="192" y="1293"/>
                      </a:lnTo>
                      <a:lnTo>
                        <a:pt x="241" y="1252"/>
                      </a:lnTo>
                      <a:lnTo>
                        <a:pt x="288" y="1213"/>
                      </a:lnTo>
                      <a:lnTo>
                        <a:pt x="337" y="1174"/>
                      </a:lnTo>
                      <a:lnTo>
                        <a:pt x="386" y="1134"/>
                      </a:lnTo>
                      <a:lnTo>
                        <a:pt x="435" y="1095"/>
                      </a:lnTo>
                      <a:lnTo>
                        <a:pt x="485" y="1058"/>
                      </a:lnTo>
                      <a:lnTo>
                        <a:pt x="534" y="1019"/>
                      </a:lnTo>
                      <a:lnTo>
                        <a:pt x="583" y="979"/>
                      </a:lnTo>
                      <a:lnTo>
                        <a:pt x="630" y="940"/>
                      </a:lnTo>
                      <a:lnTo>
                        <a:pt x="677" y="899"/>
                      </a:lnTo>
                      <a:lnTo>
                        <a:pt x="724" y="858"/>
                      </a:lnTo>
                      <a:lnTo>
                        <a:pt x="769" y="816"/>
                      </a:lnTo>
                      <a:lnTo>
                        <a:pt x="814" y="773"/>
                      </a:lnTo>
                      <a:lnTo>
                        <a:pt x="858" y="730"/>
                      </a:lnTo>
                      <a:lnTo>
                        <a:pt x="899" y="687"/>
                      </a:lnTo>
                      <a:lnTo>
                        <a:pt x="940" y="642"/>
                      </a:lnTo>
                      <a:lnTo>
                        <a:pt x="981" y="596"/>
                      </a:lnTo>
                      <a:lnTo>
                        <a:pt x="1022" y="551"/>
                      </a:lnTo>
                      <a:lnTo>
                        <a:pt x="1064" y="504"/>
                      </a:lnTo>
                      <a:lnTo>
                        <a:pt x="1105" y="459"/>
                      </a:lnTo>
                      <a:lnTo>
                        <a:pt x="1144" y="412"/>
                      </a:lnTo>
                      <a:lnTo>
                        <a:pt x="1183" y="365"/>
                      </a:lnTo>
                      <a:lnTo>
                        <a:pt x="1223" y="318"/>
                      </a:lnTo>
                      <a:lnTo>
                        <a:pt x="1262" y="269"/>
                      </a:lnTo>
                      <a:lnTo>
                        <a:pt x="1299" y="221"/>
                      </a:lnTo>
                      <a:lnTo>
                        <a:pt x="1336" y="172"/>
                      </a:lnTo>
                      <a:lnTo>
                        <a:pt x="1374" y="123"/>
                      </a:lnTo>
                      <a:lnTo>
                        <a:pt x="1411" y="74"/>
                      </a:lnTo>
                      <a:lnTo>
                        <a:pt x="1448" y="25"/>
                      </a:lnTo>
                      <a:lnTo>
                        <a:pt x="1460" y="13"/>
                      </a:lnTo>
                      <a:lnTo>
                        <a:pt x="1474" y="3"/>
                      </a:lnTo>
                      <a:lnTo>
                        <a:pt x="1490" y="0"/>
                      </a:lnTo>
                      <a:lnTo>
                        <a:pt x="1505" y="0"/>
                      </a:lnTo>
                      <a:lnTo>
                        <a:pt x="1521" y="1"/>
                      </a:lnTo>
                      <a:lnTo>
                        <a:pt x="1535" y="7"/>
                      </a:lnTo>
                      <a:lnTo>
                        <a:pt x="1550" y="15"/>
                      </a:lnTo>
                      <a:lnTo>
                        <a:pt x="1564" y="25"/>
                      </a:lnTo>
                      <a:lnTo>
                        <a:pt x="1590" y="51"/>
                      </a:lnTo>
                      <a:lnTo>
                        <a:pt x="1601" y="80"/>
                      </a:lnTo>
                      <a:lnTo>
                        <a:pt x="1601" y="111"/>
                      </a:lnTo>
                      <a:lnTo>
                        <a:pt x="1586" y="139"/>
                      </a:lnTo>
                      <a:lnTo>
                        <a:pt x="1545" y="184"/>
                      </a:lnTo>
                      <a:lnTo>
                        <a:pt x="1503" y="229"/>
                      </a:lnTo>
                      <a:lnTo>
                        <a:pt x="1462" y="274"/>
                      </a:lnTo>
                      <a:lnTo>
                        <a:pt x="1421" y="322"/>
                      </a:lnTo>
                      <a:lnTo>
                        <a:pt x="1380" y="367"/>
                      </a:lnTo>
                      <a:lnTo>
                        <a:pt x="1340" y="414"/>
                      </a:lnTo>
                      <a:lnTo>
                        <a:pt x="1301" y="461"/>
                      </a:lnTo>
                      <a:lnTo>
                        <a:pt x="1262" y="508"/>
                      </a:lnTo>
                      <a:lnTo>
                        <a:pt x="1223" y="557"/>
                      </a:lnTo>
                      <a:lnTo>
                        <a:pt x="1183" y="604"/>
                      </a:lnTo>
                      <a:lnTo>
                        <a:pt x="1146" y="653"/>
                      </a:lnTo>
                      <a:lnTo>
                        <a:pt x="1109" y="700"/>
                      </a:lnTo>
                      <a:lnTo>
                        <a:pt x="1071" y="750"/>
                      </a:lnTo>
                      <a:lnTo>
                        <a:pt x="1036" y="799"/>
                      </a:lnTo>
                      <a:lnTo>
                        <a:pt x="999" y="850"/>
                      </a:lnTo>
                      <a:lnTo>
                        <a:pt x="964" y="899"/>
                      </a:lnTo>
                      <a:lnTo>
                        <a:pt x="930" y="950"/>
                      </a:lnTo>
                      <a:lnTo>
                        <a:pt x="897" y="1001"/>
                      </a:lnTo>
                      <a:lnTo>
                        <a:pt x="865" y="1054"/>
                      </a:lnTo>
                      <a:lnTo>
                        <a:pt x="834" y="1109"/>
                      </a:lnTo>
                      <a:lnTo>
                        <a:pt x="805" y="1164"/>
                      </a:lnTo>
                      <a:lnTo>
                        <a:pt x="773" y="1217"/>
                      </a:lnTo>
                      <a:lnTo>
                        <a:pt x="746" y="1274"/>
                      </a:lnTo>
                      <a:lnTo>
                        <a:pt x="716" y="1329"/>
                      </a:lnTo>
                      <a:lnTo>
                        <a:pt x="687" y="1384"/>
                      </a:lnTo>
                      <a:lnTo>
                        <a:pt x="657" y="1439"/>
                      </a:lnTo>
                      <a:lnTo>
                        <a:pt x="628" y="1494"/>
                      </a:lnTo>
                      <a:lnTo>
                        <a:pt x="596" y="1549"/>
                      </a:lnTo>
                      <a:lnTo>
                        <a:pt x="565" y="1604"/>
                      </a:lnTo>
                      <a:lnTo>
                        <a:pt x="534" y="1657"/>
                      </a:lnTo>
                      <a:lnTo>
                        <a:pt x="500" y="1710"/>
                      </a:lnTo>
                      <a:lnTo>
                        <a:pt x="465" y="1761"/>
                      </a:lnTo>
                      <a:lnTo>
                        <a:pt x="430" y="1800"/>
                      </a:lnTo>
                      <a:lnTo>
                        <a:pt x="390" y="1825"/>
                      </a:lnTo>
                      <a:lnTo>
                        <a:pt x="347" y="1837"/>
                      </a:lnTo>
                      <a:lnTo>
                        <a:pt x="300" y="1839"/>
                      </a:lnTo>
                      <a:lnTo>
                        <a:pt x="253" y="1831"/>
                      </a:lnTo>
                      <a:lnTo>
                        <a:pt x="206" y="1816"/>
                      </a:lnTo>
                      <a:lnTo>
                        <a:pt x="159" y="1790"/>
                      </a:lnTo>
                      <a:lnTo>
                        <a:pt x="118" y="1761"/>
                      </a:lnTo>
                      <a:lnTo>
                        <a:pt x="78" y="1723"/>
                      </a:lnTo>
                      <a:lnTo>
                        <a:pt x="47" y="1684"/>
                      </a:lnTo>
                      <a:lnTo>
                        <a:pt x="21" y="1641"/>
                      </a:lnTo>
                      <a:lnTo>
                        <a:pt x="6" y="1596"/>
                      </a:lnTo>
                      <a:lnTo>
                        <a:pt x="0" y="1549"/>
                      </a:lnTo>
                      <a:lnTo>
                        <a:pt x="4" y="1503"/>
                      </a:lnTo>
                      <a:lnTo>
                        <a:pt x="23" y="1460"/>
                      </a:lnTo>
                      <a:lnTo>
                        <a:pt x="55" y="1419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55" name="Freeform 56">
                  <a:extLst>
                    <a:ext uri="{FF2B5EF4-FFF2-40B4-BE49-F238E27FC236}">
                      <a16:creationId xmlns:a16="http://schemas.microsoft.com/office/drawing/2014/main" id="{348E7CA4-5314-4BFC-A050-D31C5E30B3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96" y="3313"/>
                  <a:ext cx="645" cy="616"/>
                </a:xfrm>
                <a:custGeom>
                  <a:avLst/>
                  <a:gdLst>
                    <a:gd name="T0" fmla="*/ 17 w 875"/>
                    <a:gd name="T1" fmla="*/ 0 h 927"/>
                    <a:gd name="T2" fmla="*/ 80 w 875"/>
                    <a:gd name="T3" fmla="*/ 33 h 927"/>
                    <a:gd name="T4" fmla="*/ 89 w 875"/>
                    <a:gd name="T5" fmla="*/ 21 h 927"/>
                    <a:gd name="T6" fmla="*/ 103 w 875"/>
                    <a:gd name="T7" fmla="*/ 53 h 927"/>
                    <a:gd name="T8" fmla="*/ 38 w 875"/>
                    <a:gd name="T9" fmla="*/ 44 h 927"/>
                    <a:gd name="T10" fmla="*/ 63 w 875"/>
                    <a:gd name="T11" fmla="*/ 41 h 927"/>
                    <a:gd name="T12" fmla="*/ 0 w 875"/>
                    <a:gd name="T13" fmla="*/ 7 h 927"/>
                    <a:gd name="T14" fmla="*/ 17 w 875"/>
                    <a:gd name="T15" fmla="*/ 0 h 92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75"/>
                    <a:gd name="T25" fmla="*/ 0 h 927"/>
                    <a:gd name="T26" fmla="*/ 875 w 875"/>
                    <a:gd name="T27" fmla="*/ 927 h 92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75" h="927">
                      <a:moveTo>
                        <a:pt x="141" y="0"/>
                      </a:moveTo>
                      <a:lnTo>
                        <a:pt x="677" y="574"/>
                      </a:lnTo>
                      <a:lnTo>
                        <a:pt x="751" y="370"/>
                      </a:lnTo>
                      <a:lnTo>
                        <a:pt x="875" y="927"/>
                      </a:lnTo>
                      <a:lnTo>
                        <a:pt x="325" y="770"/>
                      </a:lnTo>
                      <a:lnTo>
                        <a:pt x="535" y="707"/>
                      </a:lnTo>
                      <a:lnTo>
                        <a:pt x="0" y="134"/>
                      </a:lnTo>
                      <a:lnTo>
                        <a:pt x="141" y="0"/>
                      </a:lnTo>
                      <a:close/>
                    </a:path>
                  </a:pathLst>
                </a:custGeom>
                <a:solidFill>
                  <a:srgbClr val="9696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56" name="Freeform 57">
                  <a:extLst>
                    <a:ext uri="{FF2B5EF4-FFF2-40B4-BE49-F238E27FC236}">
                      <a16:creationId xmlns:a16="http://schemas.microsoft.com/office/drawing/2014/main" id="{BB5AC6D3-8B4E-4545-9B09-33E1F78D45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67" y="2828"/>
                  <a:ext cx="555" cy="619"/>
                </a:xfrm>
                <a:custGeom>
                  <a:avLst/>
                  <a:gdLst>
                    <a:gd name="T0" fmla="*/ 46 w 753"/>
                    <a:gd name="T1" fmla="*/ 15 h 931"/>
                    <a:gd name="T2" fmla="*/ 45 w 753"/>
                    <a:gd name="T3" fmla="*/ 13 h 931"/>
                    <a:gd name="T4" fmla="*/ 38 w 753"/>
                    <a:gd name="T5" fmla="*/ 12 h 931"/>
                    <a:gd name="T6" fmla="*/ 27 w 753"/>
                    <a:gd name="T7" fmla="*/ 11 h 931"/>
                    <a:gd name="T8" fmla="*/ 20 w 753"/>
                    <a:gd name="T9" fmla="*/ 11 h 931"/>
                    <a:gd name="T10" fmla="*/ 17 w 753"/>
                    <a:gd name="T11" fmla="*/ 10 h 931"/>
                    <a:gd name="T12" fmla="*/ 15 w 753"/>
                    <a:gd name="T13" fmla="*/ 9 h 931"/>
                    <a:gd name="T14" fmla="*/ 13 w 753"/>
                    <a:gd name="T15" fmla="*/ 7 h 931"/>
                    <a:gd name="T16" fmla="*/ 13 w 753"/>
                    <a:gd name="T17" fmla="*/ 6 h 931"/>
                    <a:gd name="T18" fmla="*/ 15 w 753"/>
                    <a:gd name="T19" fmla="*/ 5 h 931"/>
                    <a:gd name="T20" fmla="*/ 18 w 753"/>
                    <a:gd name="T21" fmla="*/ 4 h 931"/>
                    <a:gd name="T22" fmla="*/ 21 w 753"/>
                    <a:gd name="T23" fmla="*/ 3 h 931"/>
                    <a:gd name="T24" fmla="*/ 25 w 753"/>
                    <a:gd name="T25" fmla="*/ 2 h 931"/>
                    <a:gd name="T26" fmla="*/ 31 w 753"/>
                    <a:gd name="T27" fmla="*/ 1 h 931"/>
                    <a:gd name="T28" fmla="*/ 38 w 753"/>
                    <a:gd name="T29" fmla="*/ 1 h 931"/>
                    <a:gd name="T30" fmla="*/ 44 w 753"/>
                    <a:gd name="T31" fmla="*/ 0 h 931"/>
                    <a:gd name="T32" fmla="*/ 50 w 753"/>
                    <a:gd name="T33" fmla="*/ 1 h 931"/>
                    <a:gd name="T34" fmla="*/ 57 w 753"/>
                    <a:gd name="T35" fmla="*/ 2 h 931"/>
                    <a:gd name="T36" fmla="*/ 63 w 753"/>
                    <a:gd name="T37" fmla="*/ 4 h 931"/>
                    <a:gd name="T38" fmla="*/ 70 w 753"/>
                    <a:gd name="T39" fmla="*/ 6 h 931"/>
                    <a:gd name="T40" fmla="*/ 74 w 753"/>
                    <a:gd name="T41" fmla="*/ 7 h 931"/>
                    <a:gd name="T42" fmla="*/ 76 w 753"/>
                    <a:gd name="T43" fmla="*/ 9 h 931"/>
                    <a:gd name="T44" fmla="*/ 78 w 753"/>
                    <a:gd name="T45" fmla="*/ 10 h 931"/>
                    <a:gd name="T46" fmla="*/ 80 w 753"/>
                    <a:gd name="T47" fmla="*/ 11 h 931"/>
                    <a:gd name="T48" fmla="*/ 80 w 753"/>
                    <a:gd name="T49" fmla="*/ 15 h 931"/>
                    <a:gd name="T50" fmla="*/ 76 w 753"/>
                    <a:gd name="T51" fmla="*/ 21 h 931"/>
                    <a:gd name="T52" fmla="*/ 89 w 753"/>
                    <a:gd name="T53" fmla="*/ 30 h 931"/>
                    <a:gd name="T54" fmla="*/ 16 w 753"/>
                    <a:gd name="T55" fmla="*/ 45 h 931"/>
                    <a:gd name="T56" fmla="*/ 3 w 753"/>
                    <a:gd name="T57" fmla="*/ 42 h 931"/>
                    <a:gd name="T58" fmla="*/ 8 w 753"/>
                    <a:gd name="T59" fmla="*/ 38 h 931"/>
                    <a:gd name="T60" fmla="*/ 14 w 753"/>
                    <a:gd name="T61" fmla="*/ 35 h 931"/>
                    <a:gd name="T62" fmla="*/ 20 w 753"/>
                    <a:gd name="T63" fmla="*/ 31 h 931"/>
                    <a:gd name="T64" fmla="*/ 25 w 753"/>
                    <a:gd name="T65" fmla="*/ 27 h 931"/>
                    <a:gd name="T66" fmla="*/ 31 w 753"/>
                    <a:gd name="T67" fmla="*/ 25 h 931"/>
                    <a:gd name="T68" fmla="*/ 36 w 753"/>
                    <a:gd name="T69" fmla="*/ 21 h 931"/>
                    <a:gd name="T70" fmla="*/ 42 w 753"/>
                    <a:gd name="T71" fmla="*/ 18 h 931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753"/>
                    <a:gd name="T109" fmla="*/ 0 h 931"/>
                    <a:gd name="T110" fmla="*/ 753 w 753"/>
                    <a:gd name="T111" fmla="*/ 931 h 931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753" h="931">
                      <a:moveTo>
                        <a:pt x="376" y="279"/>
                      </a:moveTo>
                      <a:lnTo>
                        <a:pt x="394" y="257"/>
                      </a:lnTo>
                      <a:lnTo>
                        <a:pt x="396" y="240"/>
                      </a:lnTo>
                      <a:lnTo>
                        <a:pt x="382" y="226"/>
                      </a:lnTo>
                      <a:lnTo>
                        <a:pt x="355" y="214"/>
                      </a:lnTo>
                      <a:lnTo>
                        <a:pt x="320" y="206"/>
                      </a:lnTo>
                      <a:lnTo>
                        <a:pt x="274" y="200"/>
                      </a:lnTo>
                      <a:lnTo>
                        <a:pt x="225" y="194"/>
                      </a:lnTo>
                      <a:lnTo>
                        <a:pt x="174" y="190"/>
                      </a:lnTo>
                      <a:lnTo>
                        <a:pt x="164" y="188"/>
                      </a:lnTo>
                      <a:lnTo>
                        <a:pt x="153" y="183"/>
                      </a:lnTo>
                      <a:lnTo>
                        <a:pt x="143" y="173"/>
                      </a:lnTo>
                      <a:lnTo>
                        <a:pt x="131" y="163"/>
                      </a:lnTo>
                      <a:lnTo>
                        <a:pt x="123" y="151"/>
                      </a:lnTo>
                      <a:lnTo>
                        <a:pt x="115" y="139"/>
                      </a:lnTo>
                      <a:lnTo>
                        <a:pt x="111" y="128"/>
                      </a:lnTo>
                      <a:lnTo>
                        <a:pt x="111" y="116"/>
                      </a:lnTo>
                      <a:lnTo>
                        <a:pt x="115" y="104"/>
                      </a:lnTo>
                      <a:lnTo>
                        <a:pt x="121" y="94"/>
                      </a:lnTo>
                      <a:lnTo>
                        <a:pt x="131" y="84"/>
                      </a:lnTo>
                      <a:lnTo>
                        <a:pt x="141" y="77"/>
                      </a:lnTo>
                      <a:lnTo>
                        <a:pt x="153" y="69"/>
                      </a:lnTo>
                      <a:lnTo>
                        <a:pt x="164" y="63"/>
                      </a:lnTo>
                      <a:lnTo>
                        <a:pt x="176" y="57"/>
                      </a:lnTo>
                      <a:lnTo>
                        <a:pt x="188" y="53"/>
                      </a:lnTo>
                      <a:lnTo>
                        <a:pt x="212" y="41"/>
                      </a:lnTo>
                      <a:lnTo>
                        <a:pt x="237" y="31"/>
                      </a:lnTo>
                      <a:lnTo>
                        <a:pt x="263" y="22"/>
                      </a:lnTo>
                      <a:lnTo>
                        <a:pt x="290" y="12"/>
                      </a:lnTo>
                      <a:lnTo>
                        <a:pt x="318" y="6"/>
                      </a:lnTo>
                      <a:lnTo>
                        <a:pt x="345" y="2"/>
                      </a:lnTo>
                      <a:lnTo>
                        <a:pt x="373" y="0"/>
                      </a:lnTo>
                      <a:lnTo>
                        <a:pt x="400" y="0"/>
                      </a:lnTo>
                      <a:lnTo>
                        <a:pt x="426" y="6"/>
                      </a:lnTo>
                      <a:lnTo>
                        <a:pt x="453" y="16"/>
                      </a:lnTo>
                      <a:lnTo>
                        <a:pt x="480" y="31"/>
                      </a:lnTo>
                      <a:lnTo>
                        <a:pt x="508" y="49"/>
                      </a:lnTo>
                      <a:lnTo>
                        <a:pt x="537" y="71"/>
                      </a:lnTo>
                      <a:lnTo>
                        <a:pt x="565" y="90"/>
                      </a:lnTo>
                      <a:lnTo>
                        <a:pt x="590" y="108"/>
                      </a:lnTo>
                      <a:lnTo>
                        <a:pt x="614" y="124"/>
                      </a:lnTo>
                      <a:lnTo>
                        <a:pt x="624" y="130"/>
                      </a:lnTo>
                      <a:lnTo>
                        <a:pt x="636" y="137"/>
                      </a:lnTo>
                      <a:lnTo>
                        <a:pt x="645" y="147"/>
                      </a:lnTo>
                      <a:lnTo>
                        <a:pt x="655" y="157"/>
                      </a:lnTo>
                      <a:lnTo>
                        <a:pt x="665" y="169"/>
                      </a:lnTo>
                      <a:lnTo>
                        <a:pt x="671" y="179"/>
                      </a:lnTo>
                      <a:lnTo>
                        <a:pt x="675" y="190"/>
                      </a:lnTo>
                      <a:lnTo>
                        <a:pt x="677" y="200"/>
                      </a:lnTo>
                      <a:lnTo>
                        <a:pt x="667" y="257"/>
                      </a:lnTo>
                      <a:lnTo>
                        <a:pt x="651" y="318"/>
                      </a:lnTo>
                      <a:lnTo>
                        <a:pt x="645" y="371"/>
                      </a:lnTo>
                      <a:lnTo>
                        <a:pt x="659" y="406"/>
                      </a:lnTo>
                      <a:lnTo>
                        <a:pt x="753" y="520"/>
                      </a:lnTo>
                      <a:lnTo>
                        <a:pt x="265" y="931"/>
                      </a:lnTo>
                      <a:lnTo>
                        <a:pt x="139" y="779"/>
                      </a:lnTo>
                      <a:lnTo>
                        <a:pt x="0" y="768"/>
                      </a:lnTo>
                      <a:lnTo>
                        <a:pt x="23" y="732"/>
                      </a:lnTo>
                      <a:lnTo>
                        <a:pt x="49" y="697"/>
                      </a:lnTo>
                      <a:lnTo>
                        <a:pt x="72" y="664"/>
                      </a:lnTo>
                      <a:lnTo>
                        <a:pt x="96" y="632"/>
                      </a:lnTo>
                      <a:lnTo>
                        <a:pt x="119" y="601"/>
                      </a:lnTo>
                      <a:lnTo>
                        <a:pt x="143" y="569"/>
                      </a:lnTo>
                      <a:lnTo>
                        <a:pt x="166" y="540"/>
                      </a:lnTo>
                      <a:lnTo>
                        <a:pt x="190" y="510"/>
                      </a:lnTo>
                      <a:lnTo>
                        <a:pt x="214" y="481"/>
                      </a:lnTo>
                      <a:lnTo>
                        <a:pt x="237" y="454"/>
                      </a:lnTo>
                      <a:lnTo>
                        <a:pt x="259" y="424"/>
                      </a:lnTo>
                      <a:lnTo>
                        <a:pt x="282" y="397"/>
                      </a:lnTo>
                      <a:lnTo>
                        <a:pt x="306" y="367"/>
                      </a:lnTo>
                      <a:lnTo>
                        <a:pt x="329" y="338"/>
                      </a:lnTo>
                      <a:lnTo>
                        <a:pt x="353" y="308"/>
                      </a:lnTo>
                      <a:lnTo>
                        <a:pt x="376" y="27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57" name="Freeform 58">
                  <a:extLst>
                    <a:ext uri="{FF2B5EF4-FFF2-40B4-BE49-F238E27FC236}">
                      <a16:creationId xmlns:a16="http://schemas.microsoft.com/office/drawing/2014/main" id="{A26DBFBD-DAD1-4BCB-A304-7401832BF2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95" y="2946"/>
                  <a:ext cx="172" cy="74"/>
                </a:xfrm>
                <a:custGeom>
                  <a:avLst/>
                  <a:gdLst>
                    <a:gd name="T0" fmla="*/ 0 w 234"/>
                    <a:gd name="T1" fmla="*/ 1 h 110"/>
                    <a:gd name="T2" fmla="*/ 0 w 234"/>
                    <a:gd name="T3" fmla="*/ 1 h 110"/>
                    <a:gd name="T4" fmla="*/ 6 w 234"/>
                    <a:gd name="T5" fmla="*/ 1 h 110"/>
                    <a:gd name="T6" fmla="*/ 11 w 234"/>
                    <a:gd name="T7" fmla="*/ 2 h 110"/>
                    <a:gd name="T8" fmla="*/ 17 w 234"/>
                    <a:gd name="T9" fmla="*/ 2 h 110"/>
                    <a:gd name="T10" fmla="*/ 21 w 234"/>
                    <a:gd name="T11" fmla="*/ 3 h 110"/>
                    <a:gd name="T12" fmla="*/ 24 w 234"/>
                    <a:gd name="T13" fmla="*/ 3 h 110"/>
                    <a:gd name="T14" fmla="*/ 24 w 234"/>
                    <a:gd name="T15" fmla="*/ 4 h 110"/>
                    <a:gd name="T16" fmla="*/ 24 w 234"/>
                    <a:gd name="T17" fmla="*/ 5 h 110"/>
                    <a:gd name="T18" fmla="*/ 23 w 234"/>
                    <a:gd name="T19" fmla="*/ 6 h 110"/>
                    <a:gd name="T20" fmla="*/ 24 w 234"/>
                    <a:gd name="T21" fmla="*/ 7 h 110"/>
                    <a:gd name="T22" fmla="*/ 27 w 234"/>
                    <a:gd name="T23" fmla="*/ 5 h 110"/>
                    <a:gd name="T24" fmla="*/ 27 w 234"/>
                    <a:gd name="T25" fmla="*/ 3 h 110"/>
                    <a:gd name="T26" fmla="*/ 25 w 234"/>
                    <a:gd name="T27" fmla="*/ 2 h 110"/>
                    <a:gd name="T28" fmla="*/ 21 w 234"/>
                    <a:gd name="T29" fmla="*/ 1 h 110"/>
                    <a:gd name="T30" fmla="*/ 18 w 234"/>
                    <a:gd name="T31" fmla="*/ 1 h 110"/>
                    <a:gd name="T32" fmla="*/ 11 w 234"/>
                    <a:gd name="T33" fmla="*/ 1 h 110"/>
                    <a:gd name="T34" fmla="*/ 6 w 234"/>
                    <a:gd name="T35" fmla="*/ 1 h 110"/>
                    <a:gd name="T36" fmla="*/ 0 w 234"/>
                    <a:gd name="T37" fmla="*/ 0 h 110"/>
                    <a:gd name="T38" fmla="*/ 0 w 234"/>
                    <a:gd name="T39" fmla="*/ 0 h 110"/>
                    <a:gd name="T40" fmla="*/ 0 w 234"/>
                    <a:gd name="T41" fmla="*/ 1 h 110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234"/>
                    <a:gd name="T64" fmla="*/ 0 h 110"/>
                    <a:gd name="T65" fmla="*/ 234 w 234"/>
                    <a:gd name="T66" fmla="*/ 110 h 110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234" h="110">
                      <a:moveTo>
                        <a:pt x="0" y="23"/>
                      </a:moveTo>
                      <a:lnTo>
                        <a:pt x="0" y="23"/>
                      </a:lnTo>
                      <a:lnTo>
                        <a:pt x="51" y="27"/>
                      </a:lnTo>
                      <a:lnTo>
                        <a:pt x="100" y="33"/>
                      </a:lnTo>
                      <a:lnTo>
                        <a:pt x="144" y="39"/>
                      </a:lnTo>
                      <a:lnTo>
                        <a:pt x="177" y="47"/>
                      </a:lnTo>
                      <a:lnTo>
                        <a:pt x="202" y="57"/>
                      </a:lnTo>
                      <a:lnTo>
                        <a:pt x="210" y="64"/>
                      </a:lnTo>
                      <a:lnTo>
                        <a:pt x="208" y="72"/>
                      </a:lnTo>
                      <a:lnTo>
                        <a:pt x="195" y="90"/>
                      </a:lnTo>
                      <a:lnTo>
                        <a:pt x="210" y="110"/>
                      </a:lnTo>
                      <a:lnTo>
                        <a:pt x="232" y="84"/>
                      </a:lnTo>
                      <a:lnTo>
                        <a:pt x="234" y="57"/>
                      </a:lnTo>
                      <a:lnTo>
                        <a:pt x="214" y="37"/>
                      </a:lnTo>
                      <a:lnTo>
                        <a:pt x="185" y="23"/>
                      </a:lnTo>
                      <a:lnTo>
                        <a:pt x="147" y="15"/>
                      </a:lnTo>
                      <a:lnTo>
                        <a:pt x="100" y="9"/>
                      </a:lnTo>
                      <a:lnTo>
                        <a:pt x="51" y="4"/>
                      </a:lnTo>
                      <a:lnTo>
                        <a:pt x="0" y="0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58" name="Freeform 59">
                  <a:extLst>
                    <a:ext uri="{FF2B5EF4-FFF2-40B4-BE49-F238E27FC236}">
                      <a16:creationId xmlns:a16="http://schemas.microsoft.com/office/drawing/2014/main" id="{060CCF92-6AF3-4A30-BCCB-7FF519DB0D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40" y="2904"/>
                  <a:ext cx="55" cy="58"/>
                </a:xfrm>
                <a:custGeom>
                  <a:avLst/>
                  <a:gdLst>
                    <a:gd name="T0" fmla="*/ 0 w 74"/>
                    <a:gd name="T1" fmla="*/ 0 h 86"/>
                    <a:gd name="T2" fmla="*/ 0 w 74"/>
                    <a:gd name="T3" fmla="*/ 0 h 86"/>
                    <a:gd name="T4" fmla="*/ 0 w 74"/>
                    <a:gd name="T5" fmla="*/ 1 h 86"/>
                    <a:gd name="T6" fmla="*/ 1 w 74"/>
                    <a:gd name="T7" fmla="*/ 2 h 86"/>
                    <a:gd name="T8" fmla="*/ 1 w 74"/>
                    <a:gd name="T9" fmla="*/ 3 h 86"/>
                    <a:gd name="T10" fmla="*/ 3 w 74"/>
                    <a:gd name="T11" fmla="*/ 3 h 86"/>
                    <a:gd name="T12" fmla="*/ 4 w 74"/>
                    <a:gd name="T13" fmla="*/ 4 h 86"/>
                    <a:gd name="T14" fmla="*/ 5 w 74"/>
                    <a:gd name="T15" fmla="*/ 5 h 86"/>
                    <a:gd name="T16" fmla="*/ 7 w 74"/>
                    <a:gd name="T17" fmla="*/ 5 h 86"/>
                    <a:gd name="T18" fmla="*/ 9 w 74"/>
                    <a:gd name="T19" fmla="*/ 5 h 86"/>
                    <a:gd name="T20" fmla="*/ 9 w 74"/>
                    <a:gd name="T21" fmla="*/ 4 h 86"/>
                    <a:gd name="T22" fmla="*/ 9 w 74"/>
                    <a:gd name="T23" fmla="*/ 4 h 86"/>
                    <a:gd name="T24" fmla="*/ 7 w 74"/>
                    <a:gd name="T25" fmla="*/ 3 h 86"/>
                    <a:gd name="T26" fmla="*/ 7 w 74"/>
                    <a:gd name="T27" fmla="*/ 3 h 86"/>
                    <a:gd name="T28" fmla="*/ 5 w 74"/>
                    <a:gd name="T29" fmla="*/ 2 h 86"/>
                    <a:gd name="T30" fmla="*/ 4 w 74"/>
                    <a:gd name="T31" fmla="*/ 2 h 86"/>
                    <a:gd name="T32" fmla="*/ 3 w 74"/>
                    <a:gd name="T33" fmla="*/ 1 h 86"/>
                    <a:gd name="T34" fmla="*/ 3 w 74"/>
                    <a:gd name="T35" fmla="*/ 1 h 86"/>
                    <a:gd name="T36" fmla="*/ 3 w 74"/>
                    <a:gd name="T37" fmla="*/ 0 h 86"/>
                    <a:gd name="T38" fmla="*/ 3 w 74"/>
                    <a:gd name="T39" fmla="*/ 0 h 86"/>
                    <a:gd name="T40" fmla="*/ 0 w 74"/>
                    <a:gd name="T41" fmla="*/ 0 h 8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74"/>
                    <a:gd name="T64" fmla="*/ 0 h 86"/>
                    <a:gd name="T65" fmla="*/ 74 w 74"/>
                    <a:gd name="T66" fmla="*/ 86 h 8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74" h="8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4"/>
                      </a:lnTo>
                      <a:lnTo>
                        <a:pt x="4" y="29"/>
                      </a:lnTo>
                      <a:lnTo>
                        <a:pt x="13" y="41"/>
                      </a:lnTo>
                      <a:lnTo>
                        <a:pt x="21" y="55"/>
                      </a:lnTo>
                      <a:lnTo>
                        <a:pt x="35" y="67"/>
                      </a:lnTo>
                      <a:lnTo>
                        <a:pt x="45" y="76"/>
                      </a:lnTo>
                      <a:lnTo>
                        <a:pt x="61" y="84"/>
                      </a:lnTo>
                      <a:lnTo>
                        <a:pt x="74" y="86"/>
                      </a:lnTo>
                      <a:lnTo>
                        <a:pt x="74" y="63"/>
                      </a:lnTo>
                      <a:lnTo>
                        <a:pt x="68" y="61"/>
                      </a:lnTo>
                      <a:lnTo>
                        <a:pt x="61" y="57"/>
                      </a:lnTo>
                      <a:lnTo>
                        <a:pt x="51" y="47"/>
                      </a:lnTo>
                      <a:lnTo>
                        <a:pt x="41" y="39"/>
                      </a:lnTo>
                      <a:lnTo>
                        <a:pt x="33" y="29"/>
                      </a:lnTo>
                      <a:lnTo>
                        <a:pt x="27" y="18"/>
                      </a:lnTo>
                      <a:lnTo>
                        <a:pt x="23" y="10"/>
                      </a:lnTo>
                      <a:lnTo>
                        <a:pt x="2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59" name="Freeform 60">
                  <a:extLst>
                    <a:ext uri="{FF2B5EF4-FFF2-40B4-BE49-F238E27FC236}">
                      <a16:creationId xmlns:a16="http://schemas.microsoft.com/office/drawing/2014/main" id="{F1D6B079-EEE3-4406-966D-59D1A70776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40" y="2854"/>
                  <a:ext cx="70" cy="50"/>
                </a:xfrm>
                <a:custGeom>
                  <a:avLst/>
                  <a:gdLst>
                    <a:gd name="T0" fmla="*/ 10 w 94"/>
                    <a:gd name="T1" fmla="*/ 0 h 75"/>
                    <a:gd name="T2" fmla="*/ 10 w 94"/>
                    <a:gd name="T3" fmla="*/ 0 h 75"/>
                    <a:gd name="T4" fmla="*/ 9 w 94"/>
                    <a:gd name="T5" fmla="*/ 1 h 75"/>
                    <a:gd name="T6" fmla="*/ 7 w 94"/>
                    <a:gd name="T7" fmla="*/ 1 h 75"/>
                    <a:gd name="T8" fmla="*/ 5 w 94"/>
                    <a:gd name="T9" fmla="*/ 1 h 75"/>
                    <a:gd name="T10" fmla="*/ 4 w 94"/>
                    <a:gd name="T11" fmla="*/ 1 h 75"/>
                    <a:gd name="T12" fmla="*/ 3 w 94"/>
                    <a:gd name="T13" fmla="*/ 2 h 75"/>
                    <a:gd name="T14" fmla="*/ 1 w 94"/>
                    <a:gd name="T15" fmla="*/ 3 h 75"/>
                    <a:gd name="T16" fmla="*/ 1 w 94"/>
                    <a:gd name="T17" fmla="*/ 3 h 75"/>
                    <a:gd name="T18" fmla="*/ 0 w 94"/>
                    <a:gd name="T19" fmla="*/ 5 h 75"/>
                    <a:gd name="T20" fmla="*/ 3 w 94"/>
                    <a:gd name="T21" fmla="*/ 5 h 75"/>
                    <a:gd name="T22" fmla="*/ 3 w 94"/>
                    <a:gd name="T23" fmla="*/ 4 h 75"/>
                    <a:gd name="T24" fmla="*/ 4 w 94"/>
                    <a:gd name="T25" fmla="*/ 3 h 75"/>
                    <a:gd name="T26" fmla="*/ 5 w 94"/>
                    <a:gd name="T27" fmla="*/ 3 h 75"/>
                    <a:gd name="T28" fmla="*/ 6 w 94"/>
                    <a:gd name="T29" fmla="*/ 3 h 75"/>
                    <a:gd name="T30" fmla="*/ 7 w 94"/>
                    <a:gd name="T31" fmla="*/ 2 h 75"/>
                    <a:gd name="T32" fmla="*/ 9 w 94"/>
                    <a:gd name="T33" fmla="*/ 2 h 75"/>
                    <a:gd name="T34" fmla="*/ 10 w 94"/>
                    <a:gd name="T35" fmla="*/ 2 h 75"/>
                    <a:gd name="T36" fmla="*/ 12 w 94"/>
                    <a:gd name="T37" fmla="*/ 1 h 75"/>
                    <a:gd name="T38" fmla="*/ 12 w 94"/>
                    <a:gd name="T39" fmla="*/ 1 h 75"/>
                    <a:gd name="T40" fmla="*/ 10 w 94"/>
                    <a:gd name="T41" fmla="*/ 0 h 75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94"/>
                    <a:gd name="T64" fmla="*/ 0 h 75"/>
                    <a:gd name="T65" fmla="*/ 94 w 94"/>
                    <a:gd name="T66" fmla="*/ 75 h 75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94" h="75">
                      <a:moveTo>
                        <a:pt x="82" y="0"/>
                      </a:moveTo>
                      <a:lnTo>
                        <a:pt x="84" y="0"/>
                      </a:lnTo>
                      <a:lnTo>
                        <a:pt x="72" y="4"/>
                      </a:lnTo>
                      <a:lnTo>
                        <a:pt x="59" y="10"/>
                      </a:lnTo>
                      <a:lnTo>
                        <a:pt x="47" y="16"/>
                      </a:lnTo>
                      <a:lnTo>
                        <a:pt x="33" y="26"/>
                      </a:lnTo>
                      <a:lnTo>
                        <a:pt x="23" y="34"/>
                      </a:lnTo>
                      <a:lnTo>
                        <a:pt x="11" y="45"/>
                      </a:lnTo>
                      <a:lnTo>
                        <a:pt x="4" y="59"/>
                      </a:lnTo>
                      <a:lnTo>
                        <a:pt x="0" y="75"/>
                      </a:lnTo>
                      <a:lnTo>
                        <a:pt x="23" y="75"/>
                      </a:lnTo>
                      <a:lnTo>
                        <a:pt x="27" y="67"/>
                      </a:lnTo>
                      <a:lnTo>
                        <a:pt x="31" y="61"/>
                      </a:lnTo>
                      <a:lnTo>
                        <a:pt x="39" y="53"/>
                      </a:lnTo>
                      <a:lnTo>
                        <a:pt x="49" y="45"/>
                      </a:lnTo>
                      <a:lnTo>
                        <a:pt x="59" y="40"/>
                      </a:lnTo>
                      <a:lnTo>
                        <a:pt x="70" y="34"/>
                      </a:lnTo>
                      <a:lnTo>
                        <a:pt x="80" y="28"/>
                      </a:lnTo>
                      <a:lnTo>
                        <a:pt x="92" y="24"/>
                      </a:lnTo>
                      <a:lnTo>
                        <a:pt x="94" y="24"/>
                      </a:lnTo>
                      <a:lnTo>
                        <a:pt x="8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60" name="Freeform 61">
                  <a:extLst>
                    <a:ext uri="{FF2B5EF4-FFF2-40B4-BE49-F238E27FC236}">
                      <a16:creationId xmlns:a16="http://schemas.microsoft.com/office/drawing/2014/main" id="{FB1A342D-43CC-4AB9-93C7-4C0776E65A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01" y="2818"/>
                  <a:ext cx="161" cy="52"/>
                </a:xfrm>
                <a:custGeom>
                  <a:avLst/>
                  <a:gdLst>
                    <a:gd name="T0" fmla="*/ 26 w 218"/>
                    <a:gd name="T1" fmla="*/ 1 h 79"/>
                    <a:gd name="T2" fmla="*/ 26 w 218"/>
                    <a:gd name="T3" fmla="*/ 1 h 79"/>
                    <a:gd name="T4" fmla="*/ 23 w 218"/>
                    <a:gd name="T5" fmla="*/ 0 h 79"/>
                    <a:gd name="T6" fmla="*/ 20 w 218"/>
                    <a:gd name="T7" fmla="*/ 1 h 79"/>
                    <a:gd name="T8" fmla="*/ 16 w 218"/>
                    <a:gd name="T9" fmla="*/ 1 h 79"/>
                    <a:gd name="T10" fmla="*/ 13 w 218"/>
                    <a:gd name="T11" fmla="*/ 1 h 79"/>
                    <a:gd name="T12" fmla="*/ 10 w 218"/>
                    <a:gd name="T13" fmla="*/ 1 h 79"/>
                    <a:gd name="T14" fmla="*/ 7 w 218"/>
                    <a:gd name="T15" fmla="*/ 2 h 79"/>
                    <a:gd name="T16" fmla="*/ 3 w 218"/>
                    <a:gd name="T17" fmla="*/ 2 h 79"/>
                    <a:gd name="T18" fmla="*/ 0 w 218"/>
                    <a:gd name="T19" fmla="*/ 3 h 79"/>
                    <a:gd name="T20" fmla="*/ 1 w 218"/>
                    <a:gd name="T21" fmla="*/ 4 h 79"/>
                    <a:gd name="T22" fmla="*/ 4 w 218"/>
                    <a:gd name="T23" fmla="*/ 4 h 79"/>
                    <a:gd name="T24" fmla="*/ 7 w 218"/>
                    <a:gd name="T25" fmla="*/ 3 h 79"/>
                    <a:gd name="T26" fmla="*/ 10 w 218"/>
                    <a:gd name="T27" fmla="*/ 3 h 79"/>
                    <a:gd name="T28" fmla="*/ 13 w 218"/>
                    <a:gd name="T29" fmla="*/ 2 h 79"/>
                    <a:gd name="T30" fmla="*/ 16 w 218"/>
                    <a:gd name="T31" fmla="*/ 2 h 79"/>
                    <a:gd name="T32" fmla="*/ 20 w 218"/>
                    <a:gd name="T33" fmla="*/ 1 h 79"/>
                    <a:gd name="T34" fmla="*/ 23 w 218"/>
                    <a:gd name="T35" fmla="*/ 1 h 79"/>
                    <a:gd name="T36" fmla="*/ 26 w 218"/>
                    <a:gd name="T37" fmla="*/ 1 h 79"/>
                    <a:gd name="T38" fmla="*/ 26 w 218"/>
                    <a:gd name="T39" fmla="*/ 1 h 79"/>
                    <a:gd name="T40" fmla="*/ 26 w 218"/>
                    <a:gd name="T41" fmla="*/ 1 h 7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218"/>
                    <a:gd name="T64" fmla="*/ 0 h 79"/>
                    <a:gd name="T65" fmla="*/ 218 w 218"/>
                    <a:gd name="T66" fmla="*/ 79 h 79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218" h="79">
                      <a:moveTo>
                        <a:pt x="218" y="2"/>
                      </a:moveTo>
                      <a:lnTo>
                        <a:pt x="218" y="2"/>
                      </a:lnTo>
                      <a:lnTo>
                        <a:pt x="191" y="0"/>
                      </a:lnTo>
                      <a:lnTo>
                        <a:pt x="163" y="4"/>
                      </a:lnTo>
                      <a:lnTo>
                        <a:pt x="134" y="8"/>
                      </a:lnTo>
                      <a:lnTo>
                        <a:pt x="106" y="14"/>
                      </a:lnTo>
                      <a:lnTo>
                        <a:pt x="77" y="24"/>
                      </a:lnTo>
                      <a:lnTo>
                        <a:pt x="51" y="34"/>
                      </a:lnTo>
                      <a:lnTo>
                        <a:pt x="26" y="43"/>
                      </a:lnTo>
                      <a:lnTo>
                        <a:pt x="0" y="55"/>
                      </a:lnTo>
                      <a:lnTo>
                        <a:pt x="12" y="79"/>
                      </a:lnTo>
                      <a:lnTo>
                        <a:pt x="33" y="67"/>
                      </a:lnTo>
                      <a:lnTo>
                        <a:pt x="59" y="57"/>
                      </a:lnTo>
                      <a:lnTo>
                        <a:pt x="85" y="47"/>
                      </a:lnTo>
                      <a:lnTo>
                        <a:pt x="110" y="38"/>
                      </a:lnTo>
                      <a:lnTo>
                        <a:pt x="138" y="32"/>
                      </a:lnTo>
                      <a:lnTo>
                        <a:pt x="163" y="28"/>
                      </a:lnTo>
                      <a:lnTo>
                        <a:pt x="191" y="28"/>
                      </a:lnTo>
                      <a:lnTo>
                        <a:pt x="218" y="26"/>
                      </a:lnTo>
                      <a:lnTo>
                        <a:pt x="218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61" name="Freeform 62">
                  <a:extLst>
                    <a:ext uri="{FF2B5EF4-FFF2-40B4-BE49-F238E27FC236}">
                      <a16:creationId xmlns:a16="http://schemas.microsoft.com/office/drawing/2014/main" id="{5F3A7ACF-03B7-41B3-BE5D-80B40EAF1D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15" y="2901"/>
                  <a:ext cx="59" cy="60"/>
                </a:xfrm>
                <a:custGeom>
                  <a:avLst/>
                  <a:gdLst>
                    <a:gd name="T0" fmla="*/ 9 w 81"/>
                    <a:gd name="T1" fmla="*/ 6 h 88"/>
                    <a:gd name="T2" fmla="*/ 9 w 81"/>
                    <a:gd name="T3" fmla="*/ 6 h 88"/>
                    <a:gd name="T4" fmla="*/ 9 w 81"/>
                    <a:gd name="T5" fmla="*/ 5 h 88"/>
                    <a:gd name="T6" fmla="*/ 8 w 81"/>
                    <a:gd name="T7" fmla="*/ 5 h 88"/>
                    <a:gd name="T8" fmla="*/ 7 w 81"/>
                    <a:gd name="T9" fmla="*/ 3 h 88"/>
                    <a:gd name="T10" fmla="*/ 7 w 81"/>
                    <a:gd name="T11" fmla="*/ 2 h 88"/>
                    <a:gd name="T12" fmla="*/ 5 w 81"/>
                    <a:gd name="T13" fmla="*/ 1 h 88"/>
                    <a:gd name="T14" fmla="*/ 4 w 81"/>
                    <a:gd name="T15" fmla="*/ 1 h 88"/>
                    <a:gd name="T16" fmla="*/ 3 w 81"/>
                    <a:gd name="T17" fmla="*/ 1 h 88"/>
                    <a:gd name="T18" fmla="*/ 1 w 81"/>
                    <a:gd name="T19" fmla="*/ 0 h 88"/>
                    <a:gd name="T20" fmla="*/ 0 w 81"/>
                    <a:gd name="T21" fmla="*/ 1 h 88"/>
                    <a:gd name="T22" fmla="*/ 1 w 81"/>
                    <a:gd name="T23" fmla="*/ 1 h 88"/>
                    <a:gd name="T24" fmla="*/ 2 w 81"/>
                    <a:gd name="T25" fmla="*/ 2 h 88"/>
                    <a:gd name="T26" fmla="*/ 4 w 81"/>
                    <a:gd name="T27" fmla="*/ 3 h 88"/>
                    <a:gd name="T28" fmla="*/ 4 w 81"/>
                    <a:gd name="T29" fmla="*/ 3 h 88"/>
                    <a:gd name="T30" fmla="*/ 5 w 81"/>
                    <a:gd name="T31" fmla="*/ 5 h 88"/>
                    <a:gd name="T32" fmla="*/ 6 w 81"/>
                    <a:gd name="T33" fmla="*/ 5 h 88"/>
                    <a:gd name="T34" fmla="*/ 6 w 81"/>
                    <a:gd name="T35" fmla="*/ 5 h 88"/>
                    <a:gd name="T36" fmla="*/ 7 w 81"/>
                    <a:gd name="T37" fmla="*/ 6 h 88"/>
                    <a:gd name="T38" fmla="*/ 7 w 81"/>
                    <a:gd name="T39" fmla="*/ 6 h 88"/>
                    <a:gd name="T40" fmla="*/ 9 w 81"/>
                    <a:gd name="T41" fmla="*/ 6 h 88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81"/>
                    <a:gd name="T64" fmla="*/ 0 h 88"/>
                    <a:gd name="T65" fmla="*/ 81 w 81"/>
                    <a:gd name="T66" fmla="*/ 88 h 88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81" h="88">
                      <a:moveTo>
                        <a:pt x="81" y="88"/>
                      </a:moveTo>
                      <a:lnTo>
                        <a:pt x="81" y="88"/>
                      </a:lnTo>
                      <a:lnTo>
                        <a:pt x="79" y="76"/>
                      </a:lnTo>
                      <a:lnTo>
                        <a:pt x="75" y="63"/>
                      </a:lnTo>
                      <a:lnTo>
                        <a:pt x="67" y="49"/>
                      </a:lnTo>
                      <a:lnTo>
                        <a:pt x="57" y="37"/>
                      </a:lnTo>
                      <a:lnTo>
                        <a:pt x="45" y="27"/>
                      </a:lnTo>
                      <a:lnTo>
                        <a:pt x="35" y="16"/>
                      </a:lnTo>
                      <a:lnTo>
                        <a:pt x="22" y="8"/>
                      </a:lnTo>
                      <a:lnTo>
                        <a:pt x="12" y="0"/>
                      </a:lnTo>
                      <a:lnTo>
                        <a:pt x="0" y="23"/>
                      </a:lnTo>
                      <a:lnTo>
                        <a:pt x="10" y="27"/>
                      </a:lnTo>
                      <a:lnTo>
                        <a:pt x="20" y="35"/>
                      </a:lnTo>
                      <a:lnTo>
                        <a:pt x="30" y="43"/>
                      </a:lnTo>
                      <a:lnTo>
                        <a:pt x="37" y="53"/>
                      </a:lnTo>
                      <a:lnTo>
                        <a:pt x="47" y="65"/>
                      </a:lnTo>
                      <a:lnTo>
                        <a:pt x="51" y="71"/>
                      </a:lnTo>
                      <a:lnTo>
                        <a:pt x="55" y="80"/>
                      </a:lnTo>
                      <a:lnTo>
                        <a:pt x="57" y="88"/>
                      </a:lnTo>
                      <a:lnTo>
                        <a:pt x="81" y="8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62" name="Freeform 63">
                  <a:extLst>
                    <a:ext uri="{FF2B5EF4-FFF2-40B4-BE49-F238E27FC236}">
                      <a16:creationId xmlns:a16="http://schemas.microsoft.com/office/drawing/2014/main" id="{3AEE4062-F526-4580-AF42-777B992D11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34" y="2961"/>
                  <a:ext cx="40" cy="145"/>
                </a:xfrm>
                <a:custGeom>
                  <a:avLst/>
                  <a:gdLst>
                    <a:gd name="T0" fmla="*/ 4 w 55"/>
                    <a:gd name="T1" fmla="*/ 11 h 218"/>
                    <a:gd name="T2" fmla="*/ 4 w 55"/>
                    <a:gd name="T3" fmla="*/ 11 h 218"/>
                    <a:gd name="T4" fmla="*/ 3 w 55"/>
                    <a:gd name="T5" fmla="*/ 10 h 218"/>
                    <a:gd name="T6" fmla="*/ 3 w 55"/>
                    <a:gd name="T7" fmla="*/ 7 h 218"/>
                    <a:gd name="T8" fmla="*/ 5 w 55"/>
                    <a:gd name="T9" fmla="*/ 3 h 218"/>
                    <a:gd name="T10" fmla="*/ 6 w 55"/>
                    <a:gd name="T11" fmla="*/ 0 h 218"/>
                    <a:gd name="T12" fmla="*/ 4 w 55"/>
                    <a:gd name="T13" fmla="*/ 0 h 218"/>
                    <a:gd name="T14" fmla="*/ 2 w 55"/>
                    <a:gd name="T15" fmla="*/ 3 h 218"/>
                    <a:gd name="T16" fmla="*/ 1 w 55"/>
                    <a:gd name="T17" fmla="*/ 7 h 218"/>
                    <a:gd name="T18" fmla="*/ 0 w 55"/>
                    <a:gd name="T19" fmla="*/ 10 h 218"/>
                    <a:gd name="T20" fmla="*/ 2 w 55"/>
                    <a:gd name="T21" fmla="*/ 13 h 218"/>
                    <a:gd name="T22" fmla="*/ 1 w 55"/>
                    <a:gd name="T23" fmla="*/ 13 h 218"/>
                    <a:gd name="T24" fmla="*/ 2 w 55"/>
                    <a:gd name="T25" fmla="*/ 13 h 218"/>
                    <a:gd name="T26" fmla="*/ 3 w 55"/>
                    <a:gd name="T27" fmla="*/ 13 h 218"/>
                    <a:gd name="T28" fmla="*/ 4 w 55"/>
                    <a:gd name="T29" fmla="*/ 13 h 218"/>
                    <a:gd name="T30" fmla="*/ 4 w 55"/>
                    <a:gd name="T31" fmla="*/ 12 h 218"/>
                    <a:gd name="T32" fmla="*/ 4 w 55"/>
                    <a:gd name="T33" fmla="*/ 11 h 218"/>
                    <a:gd name="T34" fmla="*/ 4 w 55"/>
                    <a:gd name="T35" fmla="*/ 11 h 21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55"/>
                    <a:gd name="T55" fmla="*/ 0 h 218"/>
                    <a:gd name="T56" fmla="*/ 55 w 55"/>
                    <a:gd name="T57" fmla="*/ 218 h 218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55" h="218">
                      <a:moveTo>
                        <a:pt x="35" y="199"/>
                      </a:moveTo>
                      <a:lnTo>
                        <a:pt x="33" y="197"/>
                      </a:lnTo>
                      <a:lnTo>
                        <a:pt x="23" y="171"/>
                      </a:lnTo>
                      <a:lnTo>
                        <a:pt x="29" y="120"/>
                      </a:lnTo>
                      <a:lnTo>
                        <a:pt x="45" y="59"/>
                      </a:lnTo>
                      <a:lnTo>
                        <a:pt x="55" y="0"/>
                      </a:lnTo>
                      <a:lnTo>
                        <a:pt x="31" y="0"/>
                      </a:lnTo>
                      <a:lnTo>
                        <a:pt x="21" y="55"/>
                      </a:lnTo>
                      <a:lnTo>
                        <a:pt x="5" y="116"/>
                      </a:lnTo>
                      <a:lnTo>
                        <a:pt x="0" y="171"/>
                      </a:lnTo>
                      <a:lnTo>
                        <a:pt x="17" y="216"/>
                      </a:lnTo>
                      <a:lnTo>
                        <a:pt x="15" y="214"/>
                      </a:lnTo>
                      <a:lnTo>
                        <a:pt x="17" y="216"/>
                      </a:lnTo>
                      <a:lnTo>
                        <a:pt x="27" y="218"/>
                      </a:lnTo>
                      <a:lnTo>
                        <a:pt x="35" y="214"/>
                      </a:lnTo>
                      <a:lnTo>
                        <a:pt x="37" y="204"/>
                      </a:lnTo>
                      <a:lnTo>
                        <a:pt x="33" y="197"/>
                      </a:lnTo>
                      <a:lnTo>
                        <a:pt x="35" y="19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63" name="Freeform 64">
                  <a:extLst>
                    <a:ext uri="{FF2B5EF4-FFF2-40B4-BE49-F238E27FC236}">
                      <a16:creationId xmlns:a16="http://schemas.microsoft.com/office/drawing/2014/main" id="{0928DE7C-EFC9-4F47-8AC5-7CA71E7A92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46" y="3093"/>
                  <a:ext cx="85" cy="89"/>
                </a:xfrm>
                <a:custGeom>
                  <a:avLst/>
                  <a:gdLst>
                    <a:gd name="T0" fmla="*/ 12 w 116"/>
                    <a:gd name="T1" fmla="*/ 7 h 133"/>
                    <a:gd name="T2" fmla="*/ 13 w 116"/>
                    <a:gd name="T3" fmla="*/ 7 h 133"/>
                    <a:gd name="T4" fmla="*/ 2 w 116"/>
                    <a:gd name="T5" fmla="*/ 0 h 133"/>
                    <a:gd name="T6" fmla="*/ 0 w 116"/>
                    <a:gd name="T7" fmla="*/ 1 h 133"/>
                    <a:gd name="T8" fmla="*/ 11 w 116"/>
                    <a:gd name="T9" fmla="*/ 7 h 133"/>
                    <a:gd name="T10" fmla="*/ 11 w 116"/>
                    <a:gd name="T11" fmla="*/ 7 h 133"/>
                    <a:gd name="T12" fmla="*/ 11 w 116"/>
                    <a:gd name="T13" fmla="*/ 7 h 133"/>
                    <a:gd name="T14" fmla="*/ 11 w 116"/>
                    <a:gd name="T15" fmla="*/ 8 h 133"/>
                    <a:gd name="T16" fmla="*/ 12 w 116"/>
                    <a:gd name="T17" fmla="*/ 7 h 133"/>
                    <a:gd name="T18" fmla="*/ 13 w 116"/>
                    <a:gd name="T19" fmla="*/ 7 h 133"/>
                    <a:gd name="T20" fmla="*/ 13 w 116"/>
                    <a:gd name="T21" fmla="*/ 7 h 133"/>
                    <a:gd name="T22" fmla="*/ 12 w 116"/>
                    <a:gd name="T23" fmla="*/ 7 h 13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16"/>
                    <a:gd name="T37" fmla="*/ 0 h 133"/>
                    <a:gd name="T38" fmla="*/ 116 w 116"/>
                    <a:gd name="T39" fmla="*/ 133 h 133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16" h="133">
                      <a:moveTo>
                        <a:pt x="112" y="131"/>
                      </a:moveTo>
                      <a:lnTo>
                        <a:pt x="114" y="113"/>
                      </a:lnTo>
                      <a:lnTo>
                        <a:pt x="20" y="0"/>
                      </a:lnTo>
                      <a:lnTo>
                        <a:pt x="0" y="15"/>
                      </a:lnTo>
                      <a:lnTo>
                        <a:pt x="95" y="129"/>
                      </a:lnTo>
                      <a:lnTo>
                        <a:pt x="96" y="111"/>
                      </a:lnTo>
                      <a:lnTo>
                        <a:pt x="95" y="129"/>
                      </a:lnTo>
                      <a:lnTo>
                        <a:pt x="102" y="133"/>
                      </a:lnTo>
                      <a:lnTo>
                        <a:pt x="112" y="129"/>
                      </a:lnTo>
                      <a:lnTo>
                        <a:pt x="116" y="123"/>
                      </a:lnTo>
                      <a:lnTo>
                        <a:pt x="114" y="113"/>
                      </a:lnTo>
                      <a:lnTo>
                        <a:pt x="112" y="1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64" name="Freeform 65">
                  <a:extLst>
                    <a:ext uri="{FF2B5EF4-FFF2-40B4-BE49-F238E27FC236}">
                      <a16:creationId xmlns:a16="http://schemas.microsoft.com/office/drawing/2014/main" id="{D6B4E18A-9101-4D6D-8A64-BFF3C8E7DF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52" y="3167"/>
                  <a:ext cx="376" cy="288"/>
                </a:xfrm>
                <a:custGeom>
                  <a:avLst/>
                  <a:gdLst>
                    <a:gd name="T0" fmla="*/ 1 w 508"/>
                    <a:gd name="T1" fmla="*/ 25 h 432"/>
                    <a:gd name="T2" fmla="*/ 2 w 508"/>
                    <a:gd name="T3" fmla="*/ 25 h 432"/>
                    <a:gd name="T4" fmla="*/ 62 w 508"/>
                    <a:gd name="T5" fmla="*/ 1 h 432"/>
                    <a:gd name="T6" fmla="*/ 60 w 508"/>
                    <a:gd name="T7" fmla="*/ 0 h 432"/>
                    <a:gd name="T8" fmla="*/ 1 w 508"/>
                    <a:gd name="T9" fmla="*/ 24 h 432"/>
                    <a:gd name="T10" fmla="*/ 3 w 508"/>
                    <a:gd name="T11" fmla="*/ 24 h 432"/>
                    <a:gd name="T12" fmla="*/ 1 w 508"/>
                    <a:gd name="T13" fmla="*/ 24 h 432"/>
                    <a:gd name="T14" fmla="*/ 0 w 508"/>
                    <a:gd name="T15" fmla="*/ 25 h 432"/>
                    <a:gd name="T16" fmla="*/ 1 w 508"/>
                    <a:gd name="T17" fmla="*/ 25 h 432"/>
                    <a:gd name="T18" fmla="*/ 1 w 508"/>
                    <a:gd name="T19" fmla="*/ 25 h 432"/>
                    <a:gd name="T20" fmla="*/ 2 w 508"/>
                    <a:gd name="T21" fmla="*/ 25 h 432"/>
                    <a:gd name="T22" fmla="*/ 1 w 508"/>
                    <a:gd name="T23" fmla="*/ 25 h 43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508"/>
                    <a:gd name="T37" fmla="*/ 0 h 432"/>
                    <a:gd name="T38" fmla="*/ 508 w 508"/>
                    <a:gd name="T39" fmla="*/ 432 h 432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508" h="432">
                      <a:moveTo>
                        <a:pt x="2" y="428"/>
                      </a:moveTo>
                      <a:lnTo>
                        <a:pt x="19" y="430"/>
                      </a:lnTo>
                      <a:lnTo>
                        <a:pt x="508" y="20"/>
                      </a:lnTo>
                      <a:lnTo>
                        <a:pt x="492" y="0"/>
                      </a:lnTo>
                      <a:lnTo>
                        <a:pt x="4" y="411"/>
                      </a:lnTo>
                      <a:lnTo>
                        <a:pt x="21" y="413"/>
                      </a:lnTo>
                      <a:lnTo>
                        <a:pt x="4" y="411"/>
                      </a:lnTo>
                      <a:lnTo>
                        <a:pt x="0" y="419"/>
                      </a:lnTo>
                      <a:lnTo>
                        <a:pt x="4" y="428"/>
                      </a:lnTo>
                      <a:lnTo>
                        <a:pt x="10" y="432"/>
                      </a:lnTo>
                      <a:lnTo>
                        <a:pt x="19" y="430"/>
                      </a:lnTo>
                      <a:lnTo>
                        <a:pt x="2" y="4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65" name="Freeform 66">
                  <a:extLst>
                    <a:ext uri="{FF2B5EF4-FFF2-40B4-BE49-F238E27FC236}">
                      <a16:creationId xmlns:a16="http://schemas.microsoft.com/office/drawing/2014/main" id="{A57ABED6-6BEE-45F2-A6E9-FAC81B8B67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61" y="3338"/>
                  <a:ext cx="108" cy="114"/>
                </a:xfrm>
                <a:custGeom>
                  <a:avLst/>
                  <a:gdLst>
                    <a:gd name="T0" fmla="*/ 1 w 147"/>
                    <a:gd name="T1" fmla="*/ 1 h 170"/>
                    <a:gd name="T2" fmla="*/ 1 w 147"/>
                    <a:gd name="T3" fmla="*/ 1 h 170"/>
                    <a:gd name="T4" fmla="*/ 15 w 147"/>
                    <a:gd name="T5" fmla="*/ 10 h 170"/>
                    <a:gd name="T6" fmla="*/ 18 w 147"/>
                    <a:gd name="T7" fmla="*/ 9 h 170"/>
                    <a:gd name="T8" fmla="*/ 3 w 147"/>
                    <a:gd name="T9" fmla="*/ 1 h 170"/>
                    <a:gd name="T10" fmla="*/ 1 w 147"/>
                    <a:gd name="T11" fmla="*/ 0 h 170"/>
                    <a:gd name="T12" fmla="*/ 3 w 147"/>
                    <a:gd name="T13" fmla="*/ 1 h 170"/>
                    <a:gd name="T14" fmla="*/ 1 w 147"/>
                    <a:gd name="T15" fmla="*/ 0 h 170"/>
                    <a:gd name="T16" fmla="*/ 1 w 147"/>
                    <a:gd name="T17" fmla="*/ 1 h 170"/>
                    <a:gd name="T18" fmla="*/ 0 w 147"/>
                    <a:gd name="T19" fmla="*/ 1 h 170"/>
                    <a:gd name="T20" fmla="*/ 1 w 147"/>
                    <a:gd name="T21" fmla="*/ 1 h 170"/>
                    <a:gd name="T22" fmla="*/ 1 w 147"/>
                    <a:gd name="T23" fmla="*/ 1 h 17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47"/>
                    <a:gd name="T37" fmla="*/ 0 h 170"/>
                    <a:gd name="T38" fmla="*/ 147 w 147"/>
                    <a:gd name="T39" fmla="*/ 170 h 170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47" h="170">
                      <a:moveTo>
                        <a:pt x="12" y="23"/>
                      </a:moveTo>
                      <a:lnTo>
                        <a:pt x="2" y="19"/>
                      </a:lnTo>
                      <a:lnTo>
                        <a:pt x="128" y="170"/>
                      </a:lnTo>
                      <a:lnTo>
                        <a:pt x="147" y="155"/>
                      </a:lnTo>
                      <a:lnTo>
                        <a:pt x="22" y="4"/>
                      </a:lnTo>
                      <a:lnTo>
                        <a:pt x="12" y="0"/>
                      </a:lnTo>
                      <a:lnTo>
                        <a:pt x="22" y="4"/>
                      </a:lnTo>
                      <a:lnTo>
                        <a:pt x="14" y="0"/>
                      </a:lnTo>
                      <a:lnTo>
                        <a:pt x="4" y="2"/>
                      </a:lnTo>
                      <a:lnTo>
                        <a:pt x="0" y="9"/>
                      </a:lnTo>
                      <a:lnTo>
                        <a:pt x="2" y="19"/>
                      </a:lnTo>
                      <a:lnTo>
                        <a:pt x="12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66" name="Freeform 67">
                  <a:extLst>
                    <a:ext uri="{FF2B5EF4-FFF2-40B4-BE49-F238E27FC236}">
                      <a16:creationId xmlns:a16="http://schemas.microsoft.com/office/drawing/2014/main" id="{7F5453A8-2106-46DF-9E97-DE63C63FDA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58" y="3330"/>
                  <a:ext cx="110" cy="24"/>
                </a:xfrm>
                <a:custGeom>
                  <a:avLst/>
                  <a:gdLst>
                    <a:gd name="T0" fmla="*/ 1 w 151"/>
                    <a:gd name="T1" fmla="*/ 1 h 35"/>
                    <a:gd name="T2" fmla="*/ 1 w 151"/>
                    <a:gd name="T3" fmla="*/ 1 h 35"/>
                    <a:gd name="T4" fmla="*/ 17 w 151"/>
                    <a:gd name="T5" fmla="*/ 2 h 35"/>
                    <a:gd name="T6" fmla="*/ 17 w 151"/>
                    <a:gd name="T7" fmla="*/ 1 h 35"/>
                    <a:gd name="T8" fmla="*/ 1 w 151"/>
                    <a:gd name="T9" fmla="*/ 0 h 35"/>
                    <a:gd name="T10" fmla="*/ 2 w 151"/>
                    <a:gd name="T11" fmla="*/ 1 h 35"/>
                    <a:gd name="T12" fmla="*/ 1 w 151"/>
                    <a:gd name="T13" fmla="*/ 0 h 35"/>
                    <a:gd name="T14" fmla="*/ 1 w 151"/>
                    <a:gd name="T15" fmla="*/ 1 h 35"/>
                    <a:gd name="T16" fmla="*/ 0 w 151"/>
                    <a:gd name="T17" fmla="*/ 1 h 35"/>
                    <a:gd name="T18" fmla="*/ 1 w 151"/>
                    <a:gd name="T19" fmla="*/ 1 h 35"/>
                    <a:gd name="T20" fmla="*/ 1 w 151"/>
                    <a:gd name="T21" fmla="*/ 1 h 35"/>
                    <a:gd name="T22" fmla="*/ 1 w 151"/>
                    <a:gd name="T23" fmla="*/ 1 h 3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51"/>
                    <a:gd name="T37" fmla="*/ 0 h 35"/>
                    <a:gd name="T38" fmla="*/ 151 w 151"/>
                    <a:gd name="T39" fmla="*/ 35 h 3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51" h="35">
                      <a:moveTo>
                        <a:pt x="2" y="6"/>
                      </a:moveTo>
                      <a:lnTo>
                        <a:pt x="12" y="23"/>
                      </a:lnTo>
                      <a:lnTo>
                        <a:pt x="151" y="35"/>
                      </a:lnTo>
                      <a:lnTo>
                        <a:pt x="151" y="12"/>
                      </a:lnTo>
                      <a:lnTo>
                        <a:pt x="12" y="0"/>
                      </a:lnTo>
                      <a:lnTo>
                        <a:pt x="21" y="18"/>
                      </a:lnTo>
                      <a:lnTo>
                        <a:pt x="12" y="0"/>
                      </a:lnTo>
                      <a:lnTo>
                        <a:pt x="4" y="4"/>
                      </a:lnTo>
                      <a:lnTo>
                        <a:pt x="0" y="12"/>
                      </a:lnTo>
                      <a:lnTo>
                        <a:pt x="4" y="20"/>
                      </a:lnTo>
                      <a:lnTo>
                        <a:pt x="12" y="23"/>
                      </a:lnTo>
                      <a:lnTo>
                        <a:pt x="2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67" name="Freeform 68">
                  <a:extLst>
                    <a:ext uri="{FF2B5EF4-FFF2-40B4-BE49-F238E27FC236}">
                      <a16:creationId xmlns:a16="http://schemas.microsoft.com/office/drawing/2014/main" id="{A5DF2B2B-4A4A-4A05-AF3D-B2F2DB71DE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59" y="3005"/>
                  <a:ext cx="294" cy="337"/>
                </a:xfrm>
                <a:custGeom>
                  <a:avLst/>
                  <a:gdLst>
                    <a:gd name="T0" fmla="*/ 45 w 398"/>
                    <a:gd name="T1" fmla="*/ 1 h 507"/>
                    <a:gd name="T2" fmla="*/ 45 w 398"/>
                    <a:gd name="T3" fmla="*/ 1 h 507"/>
                    <a:gd name="T4" fmla="*/ 43 w 398"/>
                    <a:gd name="T5" fmla="*/ 2 h 507"/>
                    <a:gd name="T6" fmla="*/ 39 w 398"/>
                    <a:gd name="T7" fmla="*/ 4 h 507"/>
                    <a:gd name="T8" fmla="*/ 36 w 398"/>
                    <a:gd name="T9" fmla="*/ 5 h 507"/>
                    <a:gd name="T10" fmla="*/ 34 w 398"/>
                    <a:gd name="T11" fmla="*/ 7 h 507"/>
                    <a:gd name="T12" fmla="*/ 31 w 398"/>
                    <a:gd name="T13" fmla="*/ 9 h 507"/>
                    <a:gd name="T14" fmla="*/ 28 w 398"/>
                    <a:gd name="T15" fmla="*/ 10 h 507"/>
                    <a:gd name="T16" fmla="*/ 26 w 398"/>
                    <a:gd name="T17" fmla="*/ 12 h 507"/>
                    <a:gd name="T18" fmla="*/ 22 w 398"/>
                    <a:gd name="T19" fmla="*/ 14 h 507"/>
                    <a:gd name="T20" fmla="*/ 20 w 398"/>
                    <a:gd name="T21" fmla="*/ 15 h 507"/>
                    <a:gd name="T22" fmla="*/ 18 w 398"/>
                    <a:gd name="T23" fmla="*/ 17 h 507"/>
                    <a:gd name="T24" fmla="*/ 14 w 398"/>
                    <a:gd name="T25" fmla="*/ 19 h 507"/>
                    <a:gd name="T26" fmla="*/ 12 w 398"/>
                    <a:gd name="T27" fmla="*/ 21 h 507"/>
                    <a:gd name="T28" fmla="*/ 9 w 398"/>
                    <a:gd name="T29" fmla="*/ 23 h 507"/>
                    <a:gd name="T30" fmla="*/ 6 w 398"/>
                    <a:gd name="T31" fmla="*/ 25 h 507"/>
                    <a:gd name="T32" fmla="*/ 3 w 398"/>
                    <a:gd name="T33" fmla="*/ 27 h 507"/>
                    <a:gd name="T34" fmla="*/ 0 w 398"/>
                    <a:gd name="T35" fmla="*/ 29 h 507"/>
                    <a:gd name="T36" fmla="*/ 2 w 398"/>
                    <a:gd name="T37" fmla="*/ 29 h 507"/>
                    <a:gd name="T38" fmla="*/ 5 w 398"/>
                    <a:gd name="T39" fmla="*/ 27 h 507"/>
                    <a:gd name="T40" fmla="*/ 8 w 398"/>
                    <a:gd name="T41" fmla="*/ 25 h 507"/>
                    <a:gd name="T42" fmla="*/ 11 w 398"/>
                    <a:gd name="T43" fmla="*/ 23 h 507"/>
                    <a:gd name="T44" fmla="*/ 14 w 398"/>
                    <a:gd name="T45" fmla="*/ 22 h 507"/>
                    <a:gd name="T46" fmla="*/ 16 w 398"/>
                    <a:gd name="T47" fmla="*/ 19 h 507"/>
                    <a:gd name="T48" fmla="*/ 20 w 398"/>
                    <a:gd name="T49" fmla="*/ 18 h 507"/>
                    <a:gd name="T50" fmla="*/ 22 w 398"/>
                    <a:gd name="T51" fmla="*/ 17 h 507"/>
                    <a:gd name="T52" fmla="*/ 25 w 398"/>
                    <a:gd name="T53" fmla="*/ 15 h 507"/>
                    <a:gd name="T54" fmla="*/ 28 w 398"/>
                    <a:gd name="T55" fmla="*/ 13 h 507"/>
                    <a:gd name="T56" fmla="*/ 30 w 398"/>
                    <a:gd name="T57" fmla="*/ 11 h 507"/>
                    <a:gd name="T58" fmla="*/ 33 w 398"/>
                    <a:gd name="T59" fmla="*/ 10 h 507"/>
                    <a:gd name="T60" fmla="*/ 36 w 398"/>
                    <a:gd name="T61" fmla="*/ 8 h 507"/>
                    <a:gd name="T62" fmla="*/ 39 w 398"/>
                    <a:gd name="T63" fmla="*/ 6 h 507"/>
                    <a:gd name="T64" fmla="*/ 42 w 398"/>
                    <a:gd name="T65" fmla="*/ 5 h 507"/>
                    <a:gd name="T66" fmla="*/ 45 w 398"/>
                    <a:gd name="T67" fmla="*/ 3 h 507"/>
                    <a:gd name="T68" fmla="*/ 47 w 398"/>
                    <a:gd name="T69" fmla="*/ 1 h 507"/>
                    <a:gd name="T70" fmla="*/ 47 w 398"/>
                    <a:gd name="T71" fmla="*/ 1 h 507"/>
                    <a:gd name="T72" fmla="*/ 47 w 398"/>
                    <a:gd name="T73" fmla="*/ 1 h 507"/>
                    <a:gd name="T74" fmla="*/ 47 w 398"/>
                    <a:gd name="T75" fmla="*/ 1 h 507"/>
                    <a:gd name="T76" fmla="*/ 47 w 398"/>
                    <a:gd name="T77" fmla="*/ 1 h 507"/>
                    <a:gd name="T78" fmla="*/ 46 w 398"/>
                    <a:gd name="T79" fmla="*/ 0 h 507"/>
                    <a:gd name="T80" fmla="*/ 45 w 398"/>
                    <a:gd name="T81" fmla="*/ 1 h 507"/>
                    <a:gd name="T82" fmla="*/ 45 w 398"/>
                    <a:gd name="T83" fmla="*/ 1 h 507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398"/>
                    <a:gd name="T127" fmla="*/ 0 h 507"/>
                    <a:gd name="T128" fmla="*/ 398 w 398"/>
                    <a:gd name="T129" fmla="*/ 507 h 507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398" h="507">
                      <a:moveTo>
                        <a:pt x="379" y="2"/>
                      </a:moveTo>
                      <a:lnTo>
                        <a:pt x="377" y="4"/>
                      </a:lnTo>
                      <a:lnTo>
                        <a:pt x="353" y="33"/>
                      </a:lnTo>
                      <a:lnTo>
                        <a:pt x="330" y="63"/>
                      </a:lnTo>
                      <a:lnTo>
                        <a:pt x="306" y="92"/>
                      </a:lnTo>
                      <a:lnTo>
                        <a:pt x="282" y="122"/>
                      </a:lnTo>
                      <a:lnTo>
                        <a:pt x="259" y="149"/>
                      </a:lnTo>
                      <a:lnTo>
                        <a:pt x="237" y="179"/>
                      </a:lnTo>
                      <a:lnTo>
                        <a:pt x="214" y="206"/>
                      </a:lnTo>
                      <a:lnTo>
                        <a:pt x="190" y="236"/>
                      </a:lnTo>
                      <a:lnTo>
                        <a:pt x="167" y="265"/>
                      </a:lnTo>
                      <a:lnTo>
                        <a:pt x="143" y="295"/>
                      </a:lnTo>
                      <a:lnTo>
                        <a:pt x="119" y="326"/>
                      </a:lnTo>
                      <a:lnTo>
                        <a:pt x="96" y="357"/>
                      </a:lnTo>
                      <a:lnTo>
                        <a:pt x="72" y="389"/>
                      </a:lnTo>
                      <a:lnTo>
                        <a:pt x="49" y="422"/>
                      </a:lnTo>
                      <a:lnTo>
                        <a:pt x="23" y="459"/>
                      </a:lnTo>
                      <a:lnTo>
                        <a:pt x="0" y="495"/>
                      </a:lnTo>
                      <a:lnTo>
                        <a:pt x="19" y="507"/>
                      </a:lnTo>
                      <a:lnTo>
                        <a:pt x="43" y="471"/>
                      </a:lnTo>
                      <a:lnTo>
                        <a:pt x="68" y="438"/>
                      </a:lnTo>
                      <a:lnTo>
                        <a:pt x="92" y="404"/>
                      </a:lnTo>
                      <a:lnTo>
                        <a:pt x="116" y="373"/>
                      </a:lnTo>
                      <a:lnTo>
                        <a:pt x="139" y="342"/>
                      </a:lnTo>
                      <a:lnTo>
                        <a:pt x="163" y="310"/>
                      </a:lnTo>
                      <a:lnTo>
                        <a:pt x="186" y="281"/>
                      </a:lnTo>
                      <a:lnTo>
                        <a:pt x="210" y="251"/>
                      </a:lnTo>
                      <a:lnTo>
                        <a:pt x="233" y="222"/>
                      </a:lnTo>
                      <a:lnTo>
                        <a:pt x="257" y="194"/>
                      </a:lnTo>
                      <a:lnTo>
                        <a:pt x="278" y="165"/>
                      </a:lnTo>
                      <a:lnTo>
                        <a:pt x="302" y="137"/>
                      </a:lnTo>
                      <a:lnTo>
                        <a:pt x="326" y="108"/>
                      </a:lnTo>
                      <a:lnTo>
                        <a:pt x="349" y="79"/>
                      </a:lnTo>
                      <a:lnTo>
                        <a:pt x="373" y="49"/>
                      </a:lnTo>
                      <a:lnTo>
                        <a:pt x="396" y="20"/>
                      </a:lnTo>
                      <a:lnTo>
                        <a:pt x="394" y="22"/>
                      </a:lnTo>
                      <a:lnTo>
                        <a:pt x="396" y="20"/>
                      </a:lnTo>
                      <a:lnTo>
                        <a:pt x="398" y="10"/>
                      </a:lnTo>
                      <a:lnTo>
                        <a:pt x="394" y="2"/>
                      </a:lnTo>
                      <a:lnTo>
                        <a:pt x="384" y="0"/>
                      </a:lnTo>
                      <a:lnTo>
                        <a:pt x="377" y="4"/>
                      </a:lnTo>
                      <a:lnTo>
                        <a:pt x="379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68" name="Oval 69">
                  <a:extLst>
                    <a:ext uri="{FF2B5EF4-FFF2-40B4-BE49-F238E27FC236}">
                      <a16:creationId xmlns:a16="http://schemas.microsoft.com/office/drawing/2014/main" id="{7E918087-0272-4BF6-9433-564FC6382F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4" y="2803"/>
                  <a:ext cx="96" cy="9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7569" name="Freeform 70">
                  <a:extLst>
                    <a:ext uri="{FF2B5EF4-FFF2-40B4-BE49-F238E27FC236}">
                      <a16:creationId xmlns:a16="http://schemas.microsoft.com/office/drawing/2014/main" id="{821959E6-D8B6-4EAF-A669-75A8BA9D95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62" y="2820"/>
                  <a:ext cx="162" cy="97"/>
                </a:xfrm>
                <a:custGeom>
                  <a:avLst/>
                  <a:gdLst>
                    <a:gd name="T0" fmla="*/ 26 w 220"/>
                    <a:gd name="T1" fmla="*/ 7 h 147"/>
                    <a:gd name="T2" fmla="*/ 26 w 220"/>
                    <a:gd name="T3" fmla="*/ 7 h 147"/>
                    <a:gd name="T4" fmla="*/ 23 w 220"/>
                    <a:gd name="T5" fmla="*/ 6 h 147"/>
                    <a:gd name="T6" fmla="*/ 21 w 220"/>
                    <a:gd name="T7" fmla="*/ 5 h 147"/>
                    <a:gd name="T8" fmla="*/ 18 w 220"/>
                    <a:gd name="T9" fmla="*/ 4 h 147"/>
                    <a:gd name="T10" fmla="*/ 13 w 220"/>
                    <a:gd name="T11" fmla="*/ 3 h 147"/>
                    <a:gd name="T12" fmla="*/ 10 w 220"/>
                    <a:gd name="T13" fmla="*/ 2 h 147"/>
                    <a:gd name="T14" fmla="*/ 7 w 220"/>
                    <a:gd name="T15" fmla="*/ 1 h 147"/>
                    <a:gd name="T16" fmla="*/ 3 w 220"/>
                    <a:gd name="T17" fmla="*/ 1 h 147"/>
                    <a:gd name="T18" fmla="*/ 0 w 220"/>
                    <a:gd name="T19" fmla="*/ 0 h 147"/>
                    <a:gd name="T20" fmla="*/ 0 w 220"/>
                    <a:gd name="T21" fmla="*/ 1 h 147"/>
                    <a:gd name="T22" fmla="*/ 3 w 220"/>
                    <a:gd name="T23" fmla="*/ 2 h 147"/>
                    <a:gd name="T24" fmla="*/ 6 w 220"/>
                    <a:gd name="T25" fmla="*/ 2 h 147"/>
                    <a:gd name="T26" fmla="*/ 9 w 220"/>
                    <a:gd name="T27" fmla="*/ 3 h 147"/>
                    <a:gd name="T28" fmla="*/ 12 w 220"/>
                    <a:gd name="T29" fmla="*/ 4 h 147"/>
                    <a:gd name="T30" fmla="*/ 15 w 220"/>
                    <a:gd name="T31" fmla="*/ 5 h 147"/>
                    <a:gd name="T32" fmla="*/ 18 w 220"/>
                    <a:gd name="T33" fmla="*/ 6 h 147"/>
                    <a:gd name="T34" fmla="*/ 21 w 220"/>
                    <a:gd name="T35" fmla="*/ 7 h 147"/>
                    <a:gd name="T36" fmla="*/ 24 w 220"/>
                    <a:gd name="T37" fmla="*/ 8 h 147"/>
                    <a:gd name="T38" fmla="*/ 24 w 220"/>
                    <a:gd name="T39" fmla="*/ 8 h 147"/>
                    <a:gd name="T40" fmla="*/ 26 w 220"/>
                    <a:gd name="T41" fmla="*/ 7 h 14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220"/>
                    <a:gd name="T64" fmla="*/ 0 h 147"/>
                    <a:gd name="T65" fmla="*/ 220 w 220"/>
                    <a:gd name="T66" fmla="*/ 147 h 147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220" h="147">
                      <a:moveTo>
                        <a:pt x="220" y="124"/>
                      </a:moveTo>
                      <a:lnTo>
                        <a:pt x="220" y="126"/>
                      </a:lnTo>
                      <a:lnTo>
                        <a:pt x="196" y="110"/>
                      </a:lnTo>
                      <a:lnTo>
                        <a:pt x="173" y="93"/>
                      </a:lnTo>
                      <a:lnTo>
                        <a:pt x="145" y="73"/>
                      </a:lnTo>
                      <a:lnTo>
                        <a:pt x="114" y="51"/>
                      </a:lnTo>
                      <a:lnTo>
                        <a:pt x="86" y="34"/>
                      </a:lnTo>
                      <a:lnTo>
                        <a:pt x="57" y="16"/>
                      </a:lnTo>
                      <a:lnTo>
                        <a:pt x="27" y="6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24" y="30"/>
                      </a:lnTo>
                      <a:lnTo>
                        <a:pt x="49" y="39"/>
                      </a:lnTo>
                      <a:lnTo>
                        <a:pt x="75" y="53"/>
                      </a:lnTo>
                      <a:lnTo>
                        <a:pt x="102" y="71"/>
                      </a:lnTo>
                      <a:lnTo>
                        <a:pt x="130" y="93"/>
                      </a:lnTo>
                      <a:lnTo>
                        <a:pt x="157" y="112"/>
                      </a:lnTo>
                      <a:lnTo>
                        <a:pt x="185" y="130"/>
                      </a:lnTo>
                      <a:lnTo>
                        <a:pt x="208" y="146"/>
                      </a:lnTo>
                      <a:lnTo>
                        <a:pt x="208" y="147"/>
                      </a:lnTo>
                      <a:lnTo>
                        <a:pt x="220" y="1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513" name="Line 71">
                <a:extLst>
                  <a:ext uri="{FF2B5EF4-FFF2-40B4-BE49-F238E27FC236}">
                    <a16:creationId xmlns:a16="http://schemas.microsoft.com/office/drawing/2014/main" id="{C7CC5701-7167-4DC6-A6E4-1C83F850BA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6" y="3632"/>
                <a:ext cx="0" cy="1698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7414" name="Group 72">
              <a:extLst>
                <a:ext uri="{FF2B5EF4-FFF2-40B4-BE49-F238E27FC236}">
                  <a16:creationId xmlns:a16="http://schemas.microsoft.com/office/drawing/2014/main" id="{4FDA518C-41FC-40C7-83E6-A4C029E6C1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8" y="3599"/>
              <a:ext cx="955" cy="1793"/>
              <a:chOff x="2826" y="3627"/>
              <a:chExt cx="955" cy="1793"/>
            </a:xfrm>
          </p:grpSpPr>
          <p:grpSp>
            <p:nvGrpSpPr>
              <p:cNvPr id="17415" name="Group 73">
                <a:extLst>
                  <a:ext uri="{FF2B5EF4-FFF2-40B4-BE49-F238E27FC236}">
                    <a16:creationId xmlns:a16="http://schemas.microsoft.com/office/drawing/2014/main" id="{763BDF14-7D22-4CC4-A230-4902204DEB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26" y="3792"/>
                <a:ext cx="955" cy="1628"/>
                <a:chOff x="823" y="1308"/>
                <a:chExt cx="1919" cy="3308"/>
              </a:xfrm>
            </p:grpSpPr>
            <p:grpSp>
              <p:nvGrpSpPr>
                <p:cNvPr id="17417" name="Group 74">
                  <a:extLst>
                    <a:ext uri="{FF2B5EF4-FFF2-40B4-BE49-F238E27FC236}">
                      <a16:creationId xmlns:a16="http://schemas.microsoft.com/office/drawing/2014/main" id="{CCC69BB2-7D2D-4319-B542-045B93E9B4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-3642179">
                  <a:off x="1865" y="3559"/>
                  <a:ext cx="644" cy="1110"/>
                  <a:chOff x="956" y="3308"/>
                  <a:chExt cx="922" cy="1590"/>
                </a:xfrm>
              </p:grpSpPr>
              <p:sp>
                <p:nvSpPr>
                  <p:cNvPr id="17441" name="Freeform 75">
                    <a:extLst>
                      <a:ext uri="{FF2B5EF4-FFF2-40B4-BE49-F238E27FC236}">
                        <a16:creationId xmlns:a16="http://schemas.microsoft.com/office/drawing/2014/main" id="{CB671534-5644-4FBA-AB5A-4E51DE4C6B7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960" y="3312"/>
                    <a:ext cx="914" cy="1582"/>
                  </a:xfrm>
                  <a:custGeom>
                    <a:avLst/>
                    <a:gdLst>
                      <a:gd name="T0" fmla="*/ 15 w 1828"/>
                      <a:gd name="T1" fmla="*/ 25 h 3164"/>
                      <a:gd name="T2" fmla="*/ 15 w 1828"/>
                      <a:gd name="T3" fmla="*/ 3 h 3164"/>
                      <a:gd name="T4" fmla="*/ 12 w 1828"/>
                      <a:gd name="T5" fmla="*/ 0 h 3164"/>
                      <a:gd name="T6" fmla="*/ 4 w 1828"/>
                      <a:gd name="T7" fmla="*/ 0 h 3164"/>
                      <a:gd name="T8" fmla="*/ 0 w 1828"/>
                      <a:gd name="T9" fmla="*/ 3 h 3164"/>
                      <a:gd name="T10" fmla="*/ 0 w 1828"/>
                      <a:gd name="T11" fmla="*/ 25 h 3164"/>
                      <a:gd name="T12" fmla="*/ 15 w 1828"/>
                      <a:gd name="T13" fmla="*/ 25 h 3164"/>
                      <a:gd name="T14" fmla="*/ 8 w 1828"/>
                      <a:gd name="T15" fmla="*/ 1 h 3164"/>
                      <a:gd name="T16" fmla="*/ 8 w 1828"/>
                      <a:gd name="T17" fmla="*/ 1 h 3164"/>
                      <a:gd name="T18" fmla="*/ 8 w 1828"/>
                      <a:gd name="T19" fmla="*/ 1 h 3164"/>
                      <a:gd name="T20" fmla="*/ 8 w 1828"/>
                      <a:gd name="T21" fmla="*/ 1 h 3164"/>
                      <a:gd name="T22" fmla="*/ 8 w 1828"/>
                      <a:gd name="T23" fmla="*/ 2 h 3164"/>
                      <a:gd name="T24" fmla="*/ 9 w 1828"/>
                      <a:gd name="T25" fmla="*/ 2 h 3164"/>
                      <a:gd name="T26" fmla="*/ 9 w 1828"/>
                      <a:gd name="T27" fmla="*/ 2 h 3164"/>
                      <a:gd name="T28" fmla="*/ 9 w 1828"/>
                      <a:gd name="T29" fmla="*/ 2 h 3164"/>
                      <a:gd name="T30" fmla="*/ 9 w 1828"/>
                      <a:gd name="T31" fmla="*/ 2 h 3164"/>
                      <a:gd name="T32" fmla="*/ 9 w 1828"/>
                      <a:gd name="T33" fmla="*/ 3 h 3164"/>
                      <a:gd name="T34" fmla="*/ 9 w 1828"/>
                      <a:gd name="T35" fmla="*/ 3 h 3164"/>
                      <a:gd name="T36" fmla="*/ 9 w 1828"/>
                      <a:gd name="T37" fmla="*/ 3 h 3164"/>
                      <a:gd name="T38" fmla="*/ 8 w 1828"/>
                      <a:gd name="T39" fmla="*/ 3 h 3164"/>
                      <a:gd name="T40" fmla="*/ 8 w 1828"/>
                      <a:gd name="T41" fmla="*/ 3 h 3164"/>
                      <a:gd name="T42" fmla="*/ 8 w 1828"/>
                      <a:gd name="T43" fmla="*/ 3 h 3164"/>
                      <a:gd name="T44" fmla="*/ 8 w 1828"/>
                      <a:gd name="T45" fmla="*/ 3 h 3164"/>
                      <a:gd name="T46" fmla="*/ 8 w 1828"/>
                      <a:gd name="T47" fmla="*/ 3 h 3164"/>
                      <a:gd name="T48" fmla="*/ 7 w 1828"/>
                      <a:gd name="T49" fmla="*/ 3 h 3164"/>
                      <a:gd name="T50" fmla="*/ 7 w 1828"/>
                      <a:gd name="T51" fmla="*/ 3 h 3164"/>
                      <a:gd name="T52" fmla="*/ 7 w 1828"/>
                      <a:gd name="T53" fmla="*/ 3 h 3164"/>
                      <a:gd name="T54" fmla="*/ 7 w 1828"/>
                      <a:gd name="T55" fmla="*/ 3 h 3164"/>
                      <a:gd name="T56" fmla="*/ 7 w 1828"/>
                      <a:gd name="T57" fmla="*/ 3 h 3164"/>
                      <a:gd name="T58" fmla="*/ 7 w 1828"/>
                      <a:gd name="T59" fmla="*/ 3 h 3164"/>
                      <a:gd name="T60" fmla="*/ 7 w 1828"/>
                      <a:gd name="T61" fmla="*/ 3 h 3164"/>
                      <a:gd name="T62" fmla="*/ 7 w 1828"/>
                      <a:gd name="T63" fmla="*/ 2 h 3164"/>
                      <a:gd name="T64" fmla="*/ 7 w 1828"/>
                      <a:gd name="T65" fmla="*/ 2 h 3164"/>
                      <a:gd name="T66" fmla="*/ 7 w 1828"/>
                      <a:gd name="T67" fmla="*/ 2 h 3164"/>
                      <a:gd name="T68" fmla="*/ 7 w 1828"/>
                      <a:gd name="T69" fmla="*/ 2 h 3164"/>
                      <a:gd name="T70" fmla="*/ 7 w 1828"/>
                      <a:gd name="T71" fmla="*/ 2 h 3164"/>
                      <a:gd name="T72" fmla="*/ 7 w 1828"/>
                      <a:gd name="T73" fmla="*/ 1 h 3164"/>
                      <a:gd name="T74" fmla="*/ 7 w 1828"/>
                      <a:gd name="T75" fmla="*/ 1 h 3164"/>
                      <a:gd name="T76" fmla="*/ 7 w 1828"/>
                      <a:gd name="T77" fmla="*/ 1 h 3164"/>
                      <a:gd name="T78" fmla="*/ 8 w 1828"/>
                      <a:gd name="T79" fmla="*/ 1 h 3164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w 1828"/>
                      <a:gd name="T121" fmla="*/ 0 h 3164"/>
                      <a:gd name="T122" fmla="*/ 1828 w 1828"/>
                      <a:gd name="T123" fmla="*/ 3164 h 3164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T120" t="T121" r="T122" b="T123"/>
                    <a:pathLst>
                      <a:path w="1828" h="3164">
                        <a:moveTo>
                          <a:pt x="1828" y="3164"/>
                        </a:moveTo>
                        <a:lnTo>
                          <a:pt x="1828" y="373"/>
                        </a:lnTo>
                        <a:lnTo>
                          <a:pt x="1434" y="0"/>
                        </a:lnTo>
                        <a:lnTo>
                          <a:pt x="394" y="0"/>
                        </a:lnTo>
                        <a:lnTo>
                          <a:pt x="0" y="373"/>
                        </a:lnTo>
                        <a:lnTo>
                          <a:pt x="0" y="3164"/>
                        </a:lnTo>
                        <a:lnTo>
                          <a:pt x="1828" y="3164"/>
                        </a:lnTo>
                        <a:close/>
                        <a:moveTo>
                          <a:pt x="913" y="99"/>
                        </a:moveTo>
                        <a:lnTo>
                          <a:pt x="939" y="101"/>
                        </a:lnTo>
                        <a:lnTo>
                          <a:pt x="965" y="109"/>
                        </a:lnTo>
                        <a:lnTo>
                          <a:pt x="988" y="122"/>
                        </a:lnTo>
                        <a:lnTo>
                          <a:pt x="1008" y="139"/>
                        </a:lnTo>
                        <a:lnTo>
                          <a:pt x="1026" y="159"/>
                        </a:lnTo>
                        <a:lnTo>
                          <a:pt x="1038" y="182"/>
                        </a:lnTo>
                        <a:lnTo>
                          <a:pt x="1046" y="207"/>
                        </a:lnTo>
                        <a:lnTo>
                          <a:pt x="1049" y="235"/>
                        </a:lnTo>
                        <a:lnTo>
                          <a:pt x="1046" y="263"/>
                        </a:lnTo>
                        <a:lnTo>
                          <a:pt x="1038" y="288"/>
                        </a:lnTo>
                        <a:lnTo>
                          <a:pt x="1026" y="311"/>
                        </a:lnTo>
                        <a:lnTo>
                          <a:pt x="1008" y="331"/>
                        </a:lnTo>
                        <a:lnTo>
                          <a:pt x="988" y="348"/>
                        </a:lnTo>
                        <a:lnTo>
                          <a:pt x="965" y="361"/>
                        </a:lnTo>
                        <a:lnTo>
                          <a:pt x="939" y="369"/>
                        </a:lnTo>
                        <a:lnTo>
                          <a:pt x="913" y="371"/>
                        </a:lnTo>
                        <a:lnTo>
                          <a:pt x="886" y="369"/>
                        </a:lnTo>
                        <a:lnTo>
                          <a:pt x="861" y="361"/>
                        </a:lnTo>
                        <a:lnTo>
                          <a:pt x="838" y="348"/>
                        </a:lnTo>
                        <a:lnTo>
                          <a:pt x="817" y="331"/>
                        </a:lnTo>
                        <a:lnTo>
                          <a:pt x="800" y="311"/>
                        </a:lnTo>
                        <a:lnTo>
                          <a:pt x="787" y="288"/>
                        </a:lnTo>
                        <a:lnTo>
                          <a:pt x="779" y="263"/>
                        </a:lnTo>
                        <a:lnTo>
                          <a:pt x="777" y="235"/>
                        </a:lnTo>
                        <a:lnTo>
                          <a:pt x="779" y="207"/>
                        </a:lnTo>
                        <a:lnTo>
                          <a:pt x="787" y="182"/>
                        </a:lnTo>
                        <a:lnTo>
                          <a:pt x="800" y="159"/>
                        </a:lnTo>
                        <a:lnTo>
                          <a:pt x="817" y="139"/>
                        </a:lnTo>
                        <a:lnTo>
                          <a:pt x="838" y="122"/>
                        </a:lnTo>
                        <a:lnTo>
                          <a:pt x="861" y="109"/>
                        </a:lnTo>
                        <a:lnTo>
                          <a:pt x="886" y="101"/>
                        </a:lnTo>
                        <a:lnTo>
                          <a:pt x="913" y="9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42" name="Freeform 76">
                    <a:extLst>
                      <a:ext uri="{FF2B5EF4-FFF2-40B4-BE49-F238E27FC236}">
                        <a16:creationId xmlns:a16="http://schemas.microsoft.com/office/drawing/2014/main" id="{33F795C0-0CC4-49EB-B41A-D874283BCAC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70" y="3495"/>
                    <a:ext cx="8" cy="1399"/>
                  </a:xfrm>
                  <a:custGeom>
                    <a:avLst/>
                    <a:gdLst>
                      <a:gd name="T0" fmla="*/ 1 w 16"/>
                      <a:gd name="T1" fmla="*/ 0 h 2799"/>
                      <a:gd name="T2" fmla="*/ 0 w 16"/>
                      <a:gd name="T3" fmla="*/ 0 h 2799"/>
                      <a:gd name="T4" fmla="*/ 0 w 16"/>
                      <a:gd name="T5" fmla="*/ 21 h 2799"/>
                      <a:gd name="T6" fmla="*/ 1 w 16"/>
                      <a:gd name="T7" fmla="*/ 21 h 2799"/>
                      <a:gd name="T8" fmla="*/ 1 w 16"/>
                      <a:gd name="T9" fmla="*/ 0 h 2799"/>
                      <a:gd name="T10" fmla="*/ 1 w 16"/>
                      <a:gd name="T11" fmla="*/ 0 h 2799"/>
                      <a:gd name="T12" fmla="*/ 1 w 16"/>
                      <a:gd name="T13" fmla="*/ 0 h 2799"/>
                      <a:gd name="T14" fmla="*/ 1 w 16"/>
                      <a:gd name="T15" fmla="*/ 0 h 2799"/>
                      <a:gd name="T16" fmla="*/ 1 w 16"/>
                      <a:gd name="T17" fmla="*/ 0 h 2799"/>
                      <a:gd name="T18" fmla="*/ 1 w 16"/>
                      <a:gd name="T19" fmla="*/ 0 h 2799"/>
                      <a:gd name="T20" fmla="*/ 0 w 16"/>
                      <a:gd name="T21" fmla="*/ 0 h 2799"/>
                      <a:gd name="T22" fmla="*/ 1 w 16"/>
                      <a:gd name="T23" fmla="*/ 0 h 2799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6"/>
                      <a:gd name="T37" fmla="*/ 0 h 2799"/>
                      <a:gd name="T38" fmla="*/ 16 w 16"/>
                      <a:gd name="T39" fmla="*/ 2799 h 2799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6" h="2799">
                        <a:moveTo>
                          <a:pt x="3" y="14"/>
                        </a:moveTo>
                        <a:lnTo>
                          <a:pt x="0" y="8"/>
                        </a:lnTo>
                        <a:lnTo>
                          <a:pt x="0" y="2799"/>
                        </a:lnTo>
                        <a:lnTo>
                          <a:pt x="16" y="2799"/>
                        </a:lnTo>
                        <a:lnTo>
                          <a:pt x="16" y="8"/>
                        </a:lnTo>
                        <a:lnTo>
                          <a:pt x="13" y="2"/>
                        </a:lnTo>
                        <a:lnTo>
                          <a:pt x="16" y="8"/>
                        </a:lnTo>
                        <a:lnTo>
                          <a:pt x="14" y="2"/>
                        </a:lnTo>
                        <a:lnTo>
                          <a:pt x="8" y="0"/>
                        </a:lnTo>
                        <a:lnTo>
                          <a:pt x="2" y="2"/>
                        </a:lnTo>
                        <a:lnTo>
                          <a:pt x="0" y="8"/>
                        </a:lnTo>
                        <a:lnTo>
                          <a:pt x="3" y="1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43" name="Freeform 77">
                    <a:extLst>
                      <a:ext uri="{FF2B5EF4-FFF2-40B4-BE49-F238E27FC236}">
                        <a16:creationId xmlns:a16="http://schemas.microsoft.com/office/drawing/2014/main" id="{CA6E7F7D-1EAD-4A04-BD80-A6F7CBDC0AB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74" y="3308"/>
                    <a:ext cx="202" cy="193"/>
                  </a:xfrm>
                  <a:custGeom>
                    <a:avLst/>
                    <a:gdLst>
                      <a:gd name="T0" fmla="*/ 0 w 406"/>
                      <a:gd name="T1" fmla="*/ 0 h 387"/>
                      <a:gd name="T2" fmla="*/ 0 w 406"/>
                      <a:gd name="T3" fmla="*/ 0 h 387"/>
                      <a:gd name="T4" fmla="*/ 3 w 406"/>
                      <a:gd name="T5" fmla="*/ 3 h 387"/>
                      <a:gd name="T6" fmla="*/ 3 w 406"/>
                      <a:gd name="T7" fmla="*/ 2 h 387"/>
                      <a:gd name="T8" fmla="*/ 0 w 406"/>
                      <a:gd name="T9" fmla="*/ 0 h 387"/>
                      <a:gd name="T10" fmla="*/ 0 w 406"/>
                      <a:gd name="T11" fmla="*/ 0 h 387"/>
                      <a:gd name="T12" fmla="*/ 0 w 406"/>
                      <a:gd name="T13" fmla="*/ 0 h 387"/>
                      <a:gd name="T14" fmla="*/ 0 w 406"/>
                      <a:gd name="T15" fmla="*/ 0 h 387"/>
                      <a:gd name="T16" fmla="*/ 0 w 406"/>
                      <a:gd name="T17" fmla="*/ 0 h 387"/>
                      <a:gd name="T18" fmla="*/ 0 w 406"/>
                      <a:gd name="T19" fmla="*/ 0 h 387"/>
                      <a:gd name="T20" fmla="*/ 0 w 406"/>
                      <a:gd name="T21" fmla="*/ 0 h 387"/>
                      <a:gd name="T22" fmla="*/ 0 w 406"/>
                      <a:gd name="T23" fmla="*/ 0 h 387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406"/>
                      <a:gd name="T37" fmla="*/ 0 h 387"/>
                      <a:gd name="T38" fmla="*/ 406 w 406"/>
                      <a:gd name="T39" fmla="*/ 387 h 387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406" h="387">
                        <a:moveTo>
                          <a:pt x="7" y="16"/>
                        </a:moveTo>
                        <a:lnTo>
                          <a:pt x="3" y="14"/>
                        </a:lnTo>
                        <a:lnTo>
                          <a:pt x="396" y="387"/>
                        </a:lnTo>
                        <a:lnTo>
                          <a:pt x="406" y="375"/>
                        </a:lnTo>
                        <a:lnTo>
                          <a:pt x="12" y="2"/>
                        </a:lnTo>
                        <a:lnTo>
                          <a:pt x="7" y="0"/>
                        </a:lnTo>
                        <a:lnTo>
                          <a:pt x="12" y="2"/>
                        </a:lnTo>
                        <a:lnTo>
                          <a:pt x="6" y="1"/>
                        </a:lnTo>
                        <a:lnTo>
                          <a:pt x="3" y="3"/>
                        </a:lnTo>
                        <a:lnTo>
                          <a:pt x="0" y="9"/>
                        </a:lnTo>
                        <a:lnTo>
                          <a:pt x="3" y="14"/>
                        </a:lnTo>
                        <a:lnTo>
                          <a:pt x="7" y="1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44" name="Freeform 78">
                    <a:extLst>
                      <a:ext uri="{FF2B5EF4-FFF2-40B4-BE49-F238E27FC236}">
                        <a16:creationId xmlns:a16="http://schemas.microsoft.com/office/drawing/2014/main" id="{4F70CE26-060C-4CFA-AF86-26A394BBD00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53" y="3308"/>
                    <a:ext cx="524" cy="8"/>
                  </a:xfrm>
                  <a:custGeom>
                    <a:avLst/>
                    <a:gdLst>
                      <a:gd name="T0" fmla="*/ 1 w 1048"/>
                      <a:gd name="T1" fmla="*/ 1 h 16"/>
                      <a:gd name="T2" fmla="*/ 1 w 1048"/>
                      <a:gd name="T3" fmla="*/ 1 h 16"/>
                      <a:gd name="T4" fmla="*/ 9 w 1048"/>
                      <a:gd name="T5" fmla="*/ 1 h 16"/>
                      <a:gd name="T6" fmla="*/ 9 w 1048"/>
                      <a:gd name="T7" fmla="*/ 0 h 16"/>
                      <a:gd name="T8" fmla="*/ 1 w 1048"/>
                      <a:gd name="T9" fmla="*/ 0 h 16"/>
                      <a:gd name="T10" fmla="*/ 1 w 1048"/>
                      <a:gd name="T11" fmla="*/ 1 h 16"/>
                      <a:gd name="T12" fmla="*/ 1 w 1048"/>
                      <a:gd name="T13" fmla="*/ 0 h 16"/>
                      <a:gd name="T14" fmla="*/ 1 w 1048"/>
                      <a:gd name="T15" fmla="*/ 1 h 16"/>
                      <a:gd name="T16" fmla="*/ 0 w 1048"/>
                      <a:gd name="T17" fmla="*/ 1 h 16"/>
                      <a:gd name="T18" fmla="*/ 1 w 1048"/>
                      <a:gd name="T19" fmla="*/ 1 h 16"/>
                      <a:gd name="T20" fmla="*/ 1 w 1048"/>
                      <a:gd name="T21" fmla="*/ 1 h 16"/>
                      <a:gd name="T22" fmla="*/ 1 w 1048"/>
                      <a:gd name="T23" fmla="*/ 1 h 1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048"/>
                      <a:gd name="T37" fmla="*/ 0 h 16"/>
                      <a:gd name="T38" fmla="*/ 1048 w 1048"/>
                      <a:gd name="T39" fmla="*/ 16 h 1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048" h="16">
                        <a:moveTo>
                          <a:pt x="12" y="14"/>
                        </a:moveTo>
                        <a:lnTo>
                          <a:pt x="8" y="16"/>
                        </a:lnTo>
                        <a:lnTo>
                          <a:pt x="1048" y="16"/>
                        </a:lnTo>
                        <a:lnTo>
                          <a:pt x="1048" y="0"/>
                        </a:lnTo>
                        <a:lnTo>
                          <a:pt x="8" y="0"/>
                        </a:lnTo>
                        <a:lnTo>
                          <a:pt x="3" y="2"/>
                        </a:lnTo>
                        <a:lnTo>
                          <a:pt x="8" y="0"/>
                        </a:lnTo>
                        <a:lnTo>
                          <a:pt x="2" y="2"/>
                        </a:lnTo>
                        <a:lnTo>
                          <a:pt x="0" y="8"/>
                        </a:lnTo>
                        <a:lnTo>
                          <a:pt x="2" y="14"/>
                        </a:lnTo>
                        <a:lnTo>
                          <a:pt x="8" y="16"/>
                        </a:lnTo>
                        <a:lnTo>
                          <a:pt x="12" y="1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45" name="Freeform 79">
                    <a:extLst>
                      <a:ext uri="{FF2B5EF4-FFF2-40B4-BE49-F238E27FC236}">
                        <a16:creationId xmlns:a16="http://schemas.microsoft.com/office/drawing/2014/main" id="{1999E0E6-86F2-4642-A437-1DCAC68AF7F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56" y="3309"/>
                    <a:ext cx="203" cy="193"/>
                  </a:xfrm>
                  <a:custGeom>
                    <a:avLst/>
                    <a:gdLst>
                      <a:gd name="T0" fmla="*/ 1 w 406"/>
                      <a:gd name="T1" fmla="*/ 3 h 386"/>
                      <a:gd name="T2" fmla="*/ 1 w 406"/>
                      <a:gd name="T3" fmla="*/ 4 h 386"/>
                      <a:gd name="T4" fmla="*/ 4 w 406"/>
                      <a:gd name="T5" fmla="*/ 1 h 386"/>
                      <a:gd name="T6" fmla="*/ 4 w 406"/>
                      <a:gd name="T7" fmla="*/ 0 h 386"/>
                      <a:gd name="T8" fmla="*/ 1 w 406"/>
                      <a:gd name="T9" fmla="*/ 3 h 386"/>
                      <a:gd name="T10" fmla="*/ 0 w 406"/>
                      <a:gd name="T11" fmla="*/ 3 h 386"/>
                      <a:gd name="T12" fmla="*/ 1 w 406"/>
                      <a:gd name="T13" fmla="*/ 3 h 386"/>
                      <a:gd name="T14" fmla="*/ 1 w 406"/>
                      <a:gd name="T15" fmla="*/ 3 h 386"/>
                      <a:gd name="T16" fmla="*/ 1 w 406"/>
                      <a:gd name="T17" fmla="*/ 3 h 386"/>
                      <a:gd name="T18" fmla="*/ 1 w 406"/>
                      <a:gd name="T19" fmla="*/ 4 h 386"/>
                      <a:gd name="T20" fmla="*/ 1 w 406"/>
                      <a:gd name="T21" fmla="*/ 4 h 386"/>
                      <a:gd name="T22" fmla="*/ 1 w 406"/>
                      <a:gd name="T23" fmla="*/ 3 h 38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406"/>
                      <a:gd name="T37" fmla="*/ 0 h 386"/>
                      <a:gd name="T38" fmla="*/ 406 w 406"/>
                      <a:gd name="T39" fmla="*/ 386 h 38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406" h="386">
                        <a:moveTo>
                          <a:pt x="16" y="379"/>
                        </a:moveTo>
                        <a:lnTo>
                          <a:pt x="13" y="385"/>
                        </a:lnTo>
                        <a:lnTo>
                          <a:pt x="406" y="12"/>
                        </a:lnTo>
                        <a:lnTo>
                          <a:pt x="397" y="0"/>
                        </a:lnTo>
                        <a:lnTo>
                          <a:pt x="3" y="373"/>
                        </a:lnTo>
                        <a:lnTo>
                          <a:pt x="0" y="379"/>
                        </a:lnTo>
                        <a:lnTo>
                          <a:pt x="3" y="373"/>
                        </a:lnTo>
                        <a:lnTo>
                          <a:pt x="1" y="378"/>
                        </a:lnTo>
                        <a:lnTo>
                          <a:pt x="3" y="384"/>
                        </a:lnTo>
                        <a:lnTo>
                          <a:pt x="7" y="386"/>
                        </a:lnTo>
                        <a:lnTo>
                          <a:pt x="13" y="385"/>
                        </a:lnTo>
                        <a:lnTo>
                          <a:pt x="16" y="37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46" name="Freeform 80">
                    <a:extLst>
                      <a:ext uri="{FF2B5EF4-FFF2-40B4-BE49-F238E27FC236}">
                        <a16:creationId xmlns:a16="http://schemas.microsoft.com/office/drawing/2014/main" id="{DC69F283-CDC4-4F1B-923A-1E0569F3DC1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56" y="3499"/>
                    <a:ext cx="8" cy="1399"/>
                  </a:xfrm>
                  <a:custGeom>
                    <a:avLst/>
                    <a:gdLst>
                      <a:gd name="T0" fmla="*/ 1 w 16"/>
                      <a:gd name="T1" fmla="*/ 21 h 2799"/>
                      <a:gd name="T2" fmla="*/ 1 w 16"/>
                      <a:gd name="T3" fmla="*/ 21 h 2799"/>
                      <a:gd name="T4" fmla="*/ 1 w 16"/>
                      <a:gd name="T5" fmla="*/ 0 h 2799"/>
                      <a:gd name="T6" fmla="*/ 0 w 16"/>
                      <a:gd name="T7" fmla="*/ 0 h 2799"/>
                      <a:gd name="T8" fmla="*/ 0 w 16"/>
                      <a:gd name="T9" fmla="*/ 21 h 2799"/>
                      <a:gd name="T10" fmla="*/ 1 w 16"/>
                      <a:gd name="T11" fmla="*/ 21 h 2799"/>
                      <a:gd name="T12" fmla="*/ 0 w 16"/>
                      <a:gd name="T13" fmla="*/ 21 h 2799"/>
                      <a:gd name="T14" fmla="*/ 1 w 16"/>
                      <a:gd name="T15" fmla="*/ 21 h 2799"/>
                      <a:gd name="T16" fmla="*/ 1 w 16"/>
                      <a:gd name="T17" fmla="*/ 21 h 2799"/>
                      <a:gd name="T18" fmla="*/ 1 w 16"/>
                      <a:gd name="T19" fmla="*/ 21 h 2799"/>
                      <a:gd name="T20" fmla="*/ 1 w 16"/>
                      <a:gd name="T21" fmla="*/ 21 h 2799"/>
                      <a:gd name="T22" fmla="*/ 1 w 16"/>
                      <a:gd name="T23" fmla="*/ 21 h 2799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6"/>
                      <a:gd name="T37" fmla="*/ 0 h 2799"/>
                      <a:gd name="T38" fmla="*/ 16 w 16"/>
                      <a:gd name="T39" fmla="*/ 2799 h 2799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6" h="2799">
                        <a:moveTo>
                          <a:pt x="8" y="2783"/>
                        </a:moveTo>
                        <a:lnTo>
                          <a:pt x="16" y="2791"/>
                        </a:lnTo>
                        <a:lnTo>
                          <a:pt x="16" y="0"/>
                        </a:lnTo>
                        <a:lnTo>
                          <a:pt x="0" y="0"/>
                        </a:lnTo>
                        <a:lnTo>
                          <a:pt x="0" y="2791"/>
                        </a:lnTo>
                        <a:lnTo>
                          <a:pt x="8" y="2799"/>
                        </a:lnTo>
                        <a:lnTo>
                          <a:pt x="0" y="2791"/>
                        </a:lnTo>
                        <a:lnTo>
                          <a:pt x="2" y="2797"/>
                        </a:lnTo>
                        <a:lnTo>
                          <a:pt x="8" y="2799"/>
                        </a:lnTo>
                        <a:lnTo>
                          <a:pt x="14" y="2797"/>
                        </a:lnTo>
                        <a:lnTo>
                          <a:pt x="16" y="2791"/>
                        </a:lnTo>
                        <a:lnTo>
                          <a:pt x="8" y="278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47" name="Freeform 81">
                    <a:extLst>
                      <a:ext uri="{FF2B5EF4-FFF2-40B4-BE49-F238E27FC236}">
                        <a16:creationId xmlns:a16="http://schemas.microsoft.com/office/drawing/2014/main" id="{9F412E4D-02CB-497C-8771-40691A0105D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60" y="4890"/>
                    <a:ext cx="918" cy="8"/>
                  </a:xfrm>
                  <a:custGeom>
                    <a:avLst/>
                    <a:gdLst>
                      <a:gd name="T0" fmla="*/ 15 w 1836"/>
                      <a:gd name="T1" fmla="*/ 1 h 16"/>
                      <a:gd name="T2" fmla="*/ 15 w 1836"/>
                      <a:gd name="T3" fmla="*/ 0 h 16"/>
                      <a:gd name="T4" fmla="*/ 0 w 1836"/>
                      <a:gd name="T5" fmla="*/ 0 h 16"/>
                      <a:gd name="T6" fmla="*/ 0 w 1836"/>
                      <a:gd name="T7" fmla="*/ 1 h 16"/>
                      <a:gd name="T8" fmla="*/ 15 w 1836"/>
                      <a:gd name="T9" fmla="*/ 1 h 16"/>
                      <a:gd name="T10" fmla="*/ 15 w 1836"/>
                      <a:gd name="T11" fmla="*/ 1 h 16"/>
                      <a:gd name="T12" fmla="*/ 15 w 1836"/>
                      <a:gd name="T13" fmla="*/ 1 h 16"/>
                      <a:gd name="T14" fmla="*/ 15 w 1836"/>
                      <a:gd name="T15" fmla="*/ 1 h 16"/>
                      <a:gd name="T16" fmla="*/ 15 w 1836"/>
                      <a:gd name="T17" fmla="*/ 1 h 16"/>
                      <a:gd name="T18" fmla="*/ 15 w 1836"/>
                      <a:gd name="T19" fmla="*/ 1 h 16"/>
                      <a:gd name="T20" fmla="*/ 15 w 1836"/>
                      <a:gd name="T21" fmla="*/ 0 h 16"/>
                      <a:gd name="T22" fmla="*/ 15 w 1836"/>
                      <a:gd name="T23" fmla="*/ 1 h 1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836"/>
                      <a:gd name="T37" fmla="*/ 0 h 16"/>
                      <a:gd name="T38" fmla="*/ 1836 w 1836"/>
                      <a:gd name="T39" fmla="*/ 16 h 1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836" h="16">
                        <a:moveTo>
                          <a:pt x="1820" y="8"/>
                        </a:moveTo>
                        <a:lnTo>
                          <a:pt x="1828" y="0"/>
                        </a:lnTo>
                        <a:lnTo>
                          <a:pt x="0" y="0"/>
                        </a:lnTo>
                        <a:lnTo>
                          <a:pt x="0" y="16"/>
                        </a:lnTo>
                        <a:lnTo>
                          <a:pt x="1828" y="16"/>
                        </a:lnTo>
                        <a:lnTo>
                          <a:pt x="1836" y="8"/>
                        </a:lnTo>
                        <a:lnTo>
                          <a:pt x="1828" y="16"/>
                        </a:lnTo>
                        <a:lnTo>
                          <a:pt x="1834" y="14"/>
                        </a:lnTo>
                        <a:lnTo>
                          <a:pt x="1836" y="8"/>
                        </a:lnTo>
                        <a:lnTo>
                          <a:pt x="1834" y="2"/>
                        </a:lnTo>
                        <a:lnTo>
                          <a:pt x="1828" y="0"/>
                        </a:lnTo>
                        <a:lnTo>
                          <a:pt x="1820" y="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48" name="Freeform 82">
                    <a:extLst>
                      <a:ext uri="{FF2B5EF4-FFF2-40B4-BE49-F238E27FC236}">
                        <a16:creationId xmlns:a16="http://schemas.microsoft.com/office/drawing/2014/main" id="{14C28DC8-C20A-4C34-9A6D-EEA5CE7B8DA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416" y="3357"/>
                    <a:ext cx="72" cy="72"/>
                  </a:xfrm>
                  <a:custGeom>
                    <a:avLst/>
                    <a:gdLst>
                      <a:gd name="T0" fmla="*/ 2 w 144"/>
                      <a:gd name="T1" fmla="*/ 2 h 144"/>
                      <a:gd name="T2" fmla="*/ 2 w 144"/>
                      <a:gd name="T3" fmla="*/ 2 h 144"/>
                      <a:gd name="T4" fmla="*/ 2 w 144"/>
                      <a:gd name="T5" fmla="*/ 1 h 144"/>
                      <a:gd name="T6" fmla="*/ 2 w 144"/>
                      <a:gd name="T7" fmla="*/ 1 h 144"/>
                      <a:gd name="T8" fmla="*/ 1 w 144"/>
                      <a:gd name="T9" fmla="*/ 1 h 144"/>
                      <a:gd name="T10" fmla="*/ 1 w 144"/>
                      <a:gd name="T11" fmla="*/ 1 h 144"/>
                      <a:gd name="T12" fmla="*/ 1 w 144"/>
                      <a:gd name="T13" fmla="*/ 1 h 144"/>
                      <a:gd name="T14" fmla="*/ 1 w 144"/>
                      <a:gd name="T15" fmla="*/ 1 h 144"/>
                      <a:gd name="T16" fmla="*/ 1 w 144"/>
                      <a:gd name="T17" fmla="*/ 1 h 144"/>
                      <a:gd name="T18" fmla="*/ 0 w 144"/>
                      <a:gd name="T19" fmla="*/ 0 h 144"/>
                      <a:gd name="T20" fmla="*/ 0 w 144"/>
                      <a:gd name="T21" fmla="*/ 1 h 144"/>
                      <a:gd name="T22" fmla="*/ 1 w 144"/>
                      <a:gd name="T23" fmla="*/ 1 h 144"/>
                      <a:gd name="T24" fmla="*/ 1 w 144"/>
                      <a:gd name="T25" fmla="*/ 1 h 144"/>
                      <a:gd name="T26" fmla="*/ 1 w 144"/>
                      <a:gd name="T27" fmla="*/ 1 h 144"/>
                      <a:gd name="T28" fmla="*/ 1 w 144"/>
                      <a:gd name="T29" fmla="*/ 1 h 144"/>
                      <a:gd name="T30" fmla="*/ 1 w 144"/>
                      <a:gd name="T31" fmla="*/ 1 h 144"/>
                      <a:gd name="T32" fmla="*/ 1 w 144"/>
                      <a:gd name="T33" fmla="*/ 1 h 144"/>
                      <a:gd name="T34" fmla="*/ 1 w 144"/>
                      <a:gd name="T35" fmla="*/ 1 h 144"/>
                      <a:gd name="T36" fmla="*/ 1 w 144"/>
                      <a:gd name="T37" fmla="*/ 2 h 144"/>
                      <a:gd name="T38" fmla="*/ 1 w 144"/>
                      <a:gd name="T39" fmla="*/ 2 h 144"/>
                      <a:gd name="T40" fmla="*/ 2 w 144"/>
                      <a:gd name="T41" fmla="*/ 2 h 144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144"/>
                      <a:gd name="T64" fmla="*/ 0 h 144"/>
                      <a:gd name="T65" fmla="*/ 144 w 144"/>
                      <a:gd name="T66" fmla="*/ 144 h 144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144" h="144">
                        <a:moveTo>
                          <a:pt x="144" y="144"/>
                        </a:moveTo>
                        <a:lnTo>
                          <a:pt x="144" y="144"/>
                        </a:lnTo>
                        <a:lnTo>
                          <a:pt x="140" y="115"/>
                        </a:lnTo>
                        <a:lnTo>
                          <a:pt x="132" y="89"/>
                        </a:lnTo>
                        <a:lnTo>
                          <a:pt x="118" y="63"/>
                        </a:lnTo>
                        <a:lnTo>
                          <a:pt x="100" y="43"/>
                        </a:lnTo>
                        <a:lnTo>
                          <a:pt x="78" y="25"/>
                        </a:lnTo>
                        <a:lnTo>
                          <a:pt x="54" y="12"/>
                        </a:lnTo>
                        <a:lnTo>
                          <a:pt x="27" y="3"/>
                        </a:lnTo>
                        <a:lnTo>
                          <a:pt x="0" y="0"/>
                        </a:lnTo>
                        <a:lnTo>
                          <a:pt x="0" y="16"/>
                        </a:lnTo>
                        <a:lnTo>
                          <a:pt x="25" y="17"/>
                        </a:lnTo>
                        <a:lnTo>
                          <a:pt x="49" y="25"/>
                        </a:lnTo>
                        <a:lnTo>
                          <a:pt x="71" y="37"/>
                        </a:lnTo>
                        <a:lnTo>
                          <a:pt x="91" y="54"/>
                        </a:lnTo>
                        <a:lnTo>
                          <a:pt x="107" y="73"/>
                        </a:lnTo>
                        <a:lnTo>
                          <a:pt x="118" y="93"/>
                        </a:lnTo>
                        <a:lnTo>
                          <a:pt x="126" y="117"/>
                        </a:lnTo>
                        <a:lnTo>
                          <a:pt x="128" y="144"/>
                        </a:lnTo>
                        <a:lnTo>
                          <a:pt x="144" y="14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49" name="Freeform 83">
                    <a:extLst>
                      <a:ext uri="{FF2B5EF4-FFF2-40B4-BE49-F238E27FC236}">
                        <a16:creationId xmlns:a16="http://schemas.microsoft.com/office/drawing/2014/main" id="{7DDB18AD-2746-4AF6-9AA9-7BEDB7BAF88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416" y="3429"/>
                    <a:ext cx="72" cy="72"/>
                  </a:xfrm>
                  <a:custGeom>
                    <a:avLst/>
                    <a:gdLst>
                      <a:gd name="T0" fmla="*/ 0 w 144"/>
                      <a:gd name="T1" fmla="*/ 2 h 144"/>
                      <a:gd name="T2" fmla="*/ 0 w 144"/>
                      <a:gd name="T3" fmla="*/ 2 h 144"/>
                      <a:gd name="T4" fmla="*/ 1 w 144"/>
                      <a:gd name="T5" fmla="*/ 2 h 144"/>
                      <a:gd name="T6" fmla="*/ 1 w 144"/>
                      <a:gd name="T7" fmla="*/ 2 h 144"/>
                      <a:gd name="T8" fmla="*/ 1 w 144"/>
                      <a:gd name="T9" fmla="*/ 1 h 144"/>
                      <a:gd name="T10" fmla="*/ 1 w 144"/>
                      <a:gd name="T11" fmla="*/ 1 h 144"/>
                      <a:gd name="T12" fmla="*/ 1 w 144"/>
                      <a:gd name="T13" fmla="*/ 1 h 144"/>
                      <a:gd name="T14" fmla="*/ 2 w 144"/>
                      <a:gd name="T15" fmla="*/ 1 h 144"/>
                      <a:gd name="T16" fmla="*/ 2 w 144"/>
                      <a:gd name="T17" fmla="*/ 1 h 144"/>
                      <a:gd name="T18" fmla="*/ 2 w 144"/>
                      <a:gd name="T19" fmla="*/ 0 h 144"/>
                      <a:gd name="T20" fmla="*/ 1 w 144"/>
                      <a:gd name="T21" fmla="*/ 0 h 144"/>
                      <a:gd name="T22" fmla="*/ 1 w 144"/>
                      <a:gd name="T23" fmla="*/ 1 h 144"/>
                      <a:gd name="T24" fmla="*/ 1 w 144"/>
                      <a:gd name="T25" fmla="*/ 1 h 144"/>
                      <a:gd name="T26" fmla="*/ 1 w 144"/>
                      <a:gd name="T27" fmla="*/ 1 h 144"/>
                      <a:gd name="T28" fmla="*/ 1 w 144"/>
                      <a:gd name="T29" fmla="*/ 1 h 144"/>
                      <a:gd name="T30" fmla="*/ 1 w 144"/>
                      <a:gd name="T31" fmla="*/ 1 h 144"/>
                      <a:gd name="T32" fmla="*/ 1 w 144"/>
                      <a:gd name="T33" fmla="*/ 1 h 144"/>
                      <a:gd name="T34" fmla="*/ 1 w 144"/>
                      <a:gd name="T35" fmla="*/ 1 h 144"/>
                      <a:gd name="T36" fmla="*/ 0 w 144"/>
                      <a:gd name="T37" fmla="*/ 1 h 144"/>
                      <a:gd name="T38" fmla="*/ 0 w 144"/>
                      <a:gd name="T39" fmla="*/ 1 h 144"/>
                      <a:gd name="T40" fmla="*/ 0 w 144"/>
                      <a:gd name="T41" fmla="*/ 2 h 144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144"/>
                      <a:gd name="T64" fmla="*/ 0 h 144"/>
                      <a:gd name="T65" fmla="*/ 144 w 144"/>
                      <a:gd name="T66" fmla="*/ 144 h 144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144" h="144">
                        <a:moveTo>
                          <a:pt x="0" y="144"/>
                        </a:moveTo>
                        <a:lnTo>
                          <a:pt x="0" y="144"/>
                        </a:lnTo>
                        <a:lnTo>
                          <a:pt x="27" y="140"/>
                        </a:lnTo>
                        <a:lnTo>
                          <a:pt x="54" y="132"/>
                        </a:lnTo>
                        <a:lnTo>
                          <a:pt x="78" y="119"/>
                        </a:lnTo>
                        <a:lnTo>
                          <a:pt x="100" y="101"/>
                        </a:lnTo>
                        <a:lnTo>
                          <a:pt x="118" y="81"/>
                        </a:lnTo>
                        <a:lnTo>
                          <a:pt x="132" y="55"/>
                        </a:lnTo>
                        <a:lnTo>
                          <a:pt x="140" y="29"/>
                        </a:lnTo>
                        <a:lnTo>
                          <a:pt x="144" y="0"/>
                        </a:lnTo>
                        <a:lnTo>
                          <a:pt x="128" y="0"/>
                        </a:lnTo>
                        <a:lnTo>
                          <a:pt x="126" y="26"/>
                        </a:lnTo>
                        <a:lnTo>
                          <a:pt x="118" y="51"/>
                        </a:lnTo>
                        <a:lnTo>
                          <a:pt x="107" y="71"/>
                        </a:lnTo>
                        <a:lnTo>
                          <a:pt x="91" y="90"/>
                        </a:lnTo>
                        <a:lnTo>
                          <a:pt x="71" y="107"/>
                        </a:lnTo>
                        <a:lnTo>
                          <a:pt x="49" y="119"/>
                        </a:lnTo>
                        <a:lnTo>
                          <a:pt x="25" y="127"/>
                        </a:lnTo>
                        <a:lnTo>
                          <a:pt x="0" y="128"/>
                        </a:lnTo>
                        <a:lnTo>
                          <a:pt x="0" y="14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50" name="Freeform 84">
                    <a:extLst>
                      <a:ext uri="{FF2B5EF4-FFF2-40B4-BE49-F238E27FC236}">
                        <a16:creationId xmlns:a16="http://schemas.microsoft.com/office/drawing/2014/main" id="{0F921DB3-32EF-48D1-A7FD-A785589AC8A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44" y="3429"/>
                    <a:ext cx="72" cy="72"/>
                  </a:xfrm>
                  <a:custGeom>
                    <a:avLst/>
                    <a:gdLst>
                      <a:gd name="T0" fmla="*/ 0 w 144"/>
                      <a:gd name="T1" fmla="*/ 0 h 144"/>
                      <a:gd name="T2" fmla="*/ 0 w 144"/>
                      <a:gd name="T3" fmla="*/ 0 h 144"/>
                      <a:gd name="T4" fmla="*/ 1 w 144"/>
                      <a:gd name="T5" fmla="*/ 1 h 144"/>
                      <a:gd name="T6" fmla="*/ 1 w 144"/>
                      <a:gd name="T7" fmla="*/ 1 h 144"/>
                      <a:gd name="T8" fmla="*/ 1 w 144"/>
                      <a:gd name="T9" fmla="*/ 1 h 144"/>
                      <a:gd name="T10" fmla="*/ 1 w 144"/>
                      <a:gd name="T11" fmla="*/ 1 h 144"/>
                      <a:gd name="T12" fmla="*/ 1 w 144"/>
                      <a:gd name="T13" fmla="*/ 1 h 144"/>
                      <a:gd name="T14" fmla="*/ 1 w 144"/>
                      <a:gd name="T15" fmla="*/ 2 h 144"/>
                      <a:gd name="T16" fmla="*/ 1 w 144"/>
                      <a:gd name="T17" fmla="*/ 2 h 144"/>
                      <a:gd name="T18" fmla="*/ 2 w 144"/>
                      <a:gd name="T19" fmla="*/ 2 h 144"/>
                      <a:gd name="T20" fmla="*/ 2 w 144"/>
                      <a:gd name="T21" fmla="*/ 1 h 144"/>
                      <a:gd name="T22" fmla="*/ 1 w 144"/>
                      <a:gd name="T23" fmla="*/ 1 h 144"/>
                      <a:gd name="T24" fmla="*/ 1 w 144"/>
                      <a:gd name="T25" fmla="*/ 1 h 144"/>
                      <a:gd name="T26" fmla="*/ 1 w 144"/>
                      <a:gd name="T27" fmla="*/ 1 h 144"/>
                      <a:gd name="T28" fmla="*/ 1 w 144"/>
                      <a:gd name="T29" fmla="*/ 1 h 144"/>
                      <a:gd name="T30" fmla="*/ 1 w 144"/>
                      <a:gd name="T31" fmla="*/ 1 h 144"/>
                      <a:gd name="T32" fmla="*/ 1 w 144"/>
                      <a:gd name="T33" fmla="*/ 1 h 144"/>
                      <a:gd name="T34" fmla="*/ 1 w 144"/>
                      <a:gd name="T35" fmla="*/ 1 h 144"/>
                      <a:gd name="T36" fmla="*/ 1 w 144"/>
                      <a:gd name="T37" fmla="*/ 0 h 144"/>
                      <a:gd name="T38" fmla="*/ 1 w 144"/>
                      <a:gd name="T39" fmla="*/ 0 h 144"/>
                      <a:gd name="T40" fmla="*/ 0 w 144"/>
                      <a:gd name="T41" fmla="*/ 0 h 144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144"/>
                      <a:gd name="T64" fmla="*/ 0 h 144"/>
                      <a:gd name="T65" fmla="*/ 144 w 144"/>
                      <a:gd name="T66" fmla="*/ 144 h 144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144" h="144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3" y="29"/>
                        </a:lnTo>
                        <a:lnTo>
                          <a:pt x="11" y="55"/>
                        </a:lnTo>
                        <a:lnTo>
                          <a:pt x="25" y="81"/>
                        </a:lnTo>
                        <a:lnTo>
                          <a:pt x="44" y="101"/>
                        </a:lnTo>
                        <a:lnTo>
                          <a:pt x="66" y="119"/>
                        </a:lnTo>
                        <a:lnTo>
                          <a:pt x="90" y="132"/>
                        </a:lnTo>
                        <a:lnTo>
                          <a:pt x="116" y="140"/>
                        </a:lnTo>
                        <a:lnTo>
                          <a:pt x="144" y="144"/>
                        </a:lnTo>
                        <a:lnTo>
                          <a:pt x="144" y="128"/>
                        </a:lnTo>
                        <a:lnTo>
                          <a:pt x="119" y="127"/>
                        </a:lnTo>
                        <a:lnTo>
                          <a:pt x="94" y="119"/>
                        </a:lnTo>
                        <a:lnTo>
                          <a:pt x="72" y="107"/>
                        </a:lnTo>
                        <a:lnTo>
                          <a:pt x="53" y="90"/>
                        </a:lnTo>
                        <a:lnTo>
                          <a:pt x="37" y="71"/>
                        </a:lnTo>
                        <a:lnTo>
                          <a:pt x="25" y="51"/>
                        </a:lnTo>
                        <a:lnTo>
                          <a:pt x="17" y="26"/>
                        </a:lnTo>
                        <a:lnTo>
                          <a:pt x="1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51" name="Freeform 85">
                    <a:extLst>
                      <a:ext uri="{FF2B5EF4-FFF2-40B4-BE49-F238E27FC236}">
                        <a16:creationId xmlns:a16="http://schemas.microsoft.com/office/drawing/2014/main" id="{6D5027FB-C617-4C27-B7C3-BCE1B321B70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44" y="3357"/>
                    <a:ext cx="72" cy="72"/>
                  </a:xfrm>
                  <a:custGeom>
                    <a:avLst/>
                    <a:gdLst>
                      <a:gd name="T0" fmla="*/ 2 w 144"/>
                      <a:gd name="T1" fmla="*/ 0 h 144"/>
                      <a:gd name="T2" fmla="*/ 2 w 144"/>
                      <a:gd name="T3" fmla="*/ 0 h 144"/>
                      <a:gd name="T4" fmla="*/ 1 w 144"/>
                      <a:gd name="T5" fmla="*/ 1 h 144"/>
                      <a:gd name="T6" fmla="*/ 1 w 144"/>
                      <a:gd name="T7" fmla="*/ 1 h 144"/>
                      <a:gd name="T8" fmla="*/ 1 w 144"/>
                      <a:gd name="T9" fmla="*/ 1 h 144"/>
                      <a:gd name="T10" fmla="*/ 1 w 144"/>
                      <a:gd name="T11" fmla="*/ 1 h 144"/>
                      <a:gd name="T12" fmla="*/ 1 w 144"/>
                      <a:gd name="T13" fmla="*/ 1 h 144"/>
                      <a:gd name="T14" fmla="*/ 1 w 144"/>
                      <a:gd name="T15" fmla="*/ 1 h 144"/>
                      <a:gd name="T16" fmla="*/ 1 w 144"/>
                      <a:gd name="T17" fmla="*/ 1 h 144"/>
                      <a:gd name="T18" fmla="*/ 0 w 144"/>
                      <a:gd name="T19" fmla="*/ 2 h 144"/>
                      <a:gd name="T20" fmla="*/ 1 w 144"/>
                      <a:gd name="T21" fmla="*/ 2 h 144"/>
                      <a:gd name="T22" fmla="*/ 1 w 144"/>
                      <a:gd name="T23" fmla="*/ 1 h 144"/>
                      <a:gd name="T24" fmla="*/ 1 w 144"/>
                      <a:gd name="T25" fmla="*/ 1 h 144"/>
                      <a:gd name="T26" fmla="*/ 1 w 144"/>
                      <a:gd name="T27" fmla="*/ 1 h 144"/>
                      <a:gd name="T28" fmla="*/ 1 w 144"/>
                      <a:gd name="T29" fmla="*/ 1 h 144"/>
                      <a:gd name="T30" fmla="*/ 1 w 144"/>
                      <a:gd name="T31" fmla="*/ 1 h 144"/>
                      <a:gd name="T32" fmla="*/ 1 w 144"/>
                      <a:gd name="T33" fmla="*/ 1 h 144"/>
                      <a:gd name="T34" fmla="*/ 1 w 144"/>
                      <a:gd name="T35" fmla="*/ 1 h 144"/>
                      <a:gd name="T36" fmla="*/ 2 w 144"/>
                      <a:gd name="T37" fmla="*/ 1 h 144"/>
                      <a:gd name="T38" fmla="*/ 2 w 144"/>
                      <a:gd name="T39" fmla="*/ 1 h 144"/>
                      <a:gd name="T40" fmla="*/ 2 w 144"/>
                      <a:gd name="T41" fmla="*/ 0 h 144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144"/>
                      <a:gd name="T64" fmla="*/ 0 h 144"/>
                      <a:gd name="T65" fmla="*/ 144 w 144"/>
                      <a:gd name="T66" fmla="*/ 144 h 144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144" h="144">
                        <a:moveTo>
                          <a:pt x="144" y="0"/>
                        </a:moveTo>
                        <a:lnTo>
                          <a:pt x="144" y="0"/>
                        </a:lnTo>
                        <a:lnTo>
                          <a:pt x="116" y="3"/>
                        </a:lnTo>
                        <a:lnTo>
                          <a:pt x="90" y="12"/>
                        </a:lnTo>
                        <a:lnTo>
                          <a:pt x="66" y="25"/>
                        </a:lnTo>
                        <a:lnTo>
                          <a:pt x="44" y="43"/>
                        </a:lnTo>
                        <a:lnTo>
                          <a:pt x="25" y="63"/>
                        </a:lnTo>
                        <a:lnTo>
                          <a:pt x="11" y="89"/>
                        </a:lnTo>
                        <a:lnTo>
                          <a:pt x="3" y="115"/>
                        </a:lnTo>
                        <a:lnTo>
                          <a:pt x="0" y="144"/>
                        </a:lnTo>
                        <a:lnTo>
                          <a:pt x="16" y="144"/>
                        </a:lnTo>
                        <a:lnTo>
                          <a:pt x="17" y="117"/>
                        </a:lnTo>
                        <a:lnTo>
                          <a:pt x="25" y="93"/>
                        </a:lnTo>
                        <a:lnTo>
                          <a:pt x="37" y="73"/>
                        </a:lnTo>
                        <a:lnTo>
                          <a:pt x="53" y="54"/>
                        </a:lnTo>
                        <a:lnTo>
                          <a:pt x="72" y="37"/>
                        </a:lnTo>
                        <a:lnTo>
                          <a:pt x="94" y="25"/>
                        </a:lnTo>
                        <a:lnTo>
                          <a:pt x="119" y="17"/>
                        </a:lnTo>
                        <a:lnTo>
                          <a:pt x="144" y="16"/>
                        </a:lnTo>
                        <a:lnTo>
                          <a:pt x="14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52" name="Freeform 86">
                    <a:extLst>
                      <a:ext uri="{FF2B5EF4-FFF2-40B4-BE49-F238E27FC236}">
                        <a16:creationId xmlns:a16="http://schemas.microsoft.com/office/drawing/2014/main" id="{2AC1622C-E974-473F-816A-F56A4E2A058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449" y="3351"/>
                    <a:ext cx="53" cy="158"/>
                  </a:xfrm>
                  <a:custGeom>
                    <a:avLst/>
                    <a:gdLst>
                      <a:gd name="T0" fmla="*/ 0 w 107"/>
                      <a:gd name="T1" fmla="*/ 3 h 316"/>
                      <a:gd name="T2" fmla="*/ 0 w 107"/>
                      <a:gd name="T3" fmla="*/ 3 h 316"/>
                      <a:gd name="T4" fmla="*/ 0 w 107"/>
                      <a:gd name="T5" fmla="*/ 3 h 316"/>
                      <a:gd name="T6" fmla="*/ 0 w 107"/>
                      <a:gd name="T7" fmla="*/ 3 h 316"/>
                      <a:gd name="T8" fmla="*/ 0 w 107"/>
                      <a:gd name="T9" fmla="*/ 2 h 316"/>
                      <a:gd name="T10" fmla="*/ 0 w 107"/>
                      <a:gd name="T11" fmla="*/ 2 h 316"/>
                      <a:gd name="T12" fmla="*/ 0 w 107"/>
                      <a:gd name="T13" fmla="*/ 2 h 316"/>
                      <a:gd name="T14" fmla="*/ 0 w 107"/>
                      <a:gd name="T15" fmla="*/ 2 h 316"/>
                      <a:gd name="T16" fmla="*/ 0 w 107"/>
                      <a:gd name="T17" fmla="*/ 2 h 316"/>
                      <a:gd name="T18" fmla="*/ 0 w 107"/>
                      <a:gd name="T19" fmla="*/ 2 h 316"/>
                      <a:gd name="T20" fmla="*/ 0 w 107"/>
                      <a:gd name="T21" fmla="*/ 1 h 316"/>
                      <a:gd name="T22" fmla="*/ 0 w 107"/>
                      <a:gd name="T23" fmla="*/ 1 h 316"/>
                      <a:gd name="T24" fmla="*/ 0 w 107"/>
                      <a:gd name="T25" fmla="*/ 1 h 316"/>
                      <a:gd name="T26" fmla="*/ 0 w 107"/>
                      <a:gd name="T27" fmla="*/ 1 h 316"/>
                      <a:gd name="T28" fmla="*/ 0 w 107"/>
                      <a:gd name="T29" fmla="*/ 1 h 316"/>
                      <a:gd name="T30" fmla="*/ 0 w 107"/>
                      <a:gd name="T31" fmla="*/ 1 h 316"/>
                      <a:gd name="T32" fmla="*/ 0 w 107"/>
                      <a:gd name="T33" fmla="*/ 0 h 316"/>
                      <a:gd name="T34" fmla="*/ 0 w 107"/>
                      <a:gd name="T35" fmla="*/ 1 h 316"/>
                      <a:gd name="T36" fmla="*/ 0 w 107"/>
                      <a:gd name="T37" fmla="*/ 1 h 316"/>
                      <a:gd name="T38" fmla="*/ 0 w 107"/>
                      <a:gd name="T39" fmla="*/ 1 h 316"/>
                      <a:gd name="T40" fmla="*/ 0 w 107"/>
                      <a:gd name="T41" fmla="*/ 2 h 316"/>
                      <a:gd name="T42" fmla="*/ 0 w 107"/>
                      <a:gd name="T43" fmla="*/ 2 h 316"/>
                      <a:gd name="T44" fmla="*/ 0 w 107"/>
                      <a:gd name="T45" fmla="*/ 2 h 316"/>
                      <a:gd name="T46" fmla="*/ 0 w 107"/>
                      <a:gd name="T47" fmla="*/ 2 h 316"/>
                      <a:gd name="T48" fmla="*/ 0 w 107"/>
                      <a:gd name="T49" fmla="*/ 2 h 316"/>
                      <a:gd name="T50" fmla="*/ 0 w 107"/>
                      <a:gd name="T51" fmla="*/ 2 h 316"/>
                      <a:gd name="T52" fmla="*/ 0 w 107"/>
                      <a:gd name="T53" fmla="*/ 3 h 31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107"/>
                      <a:gd name="T82" fmla="*/ 0 h 316"/>
                      <a:gd name="T83" fmla="*/ 107 w 107"/>
                      <a:gd name="T84" fmla="*/ 316 h 316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107" h="316">
                        <a:moveTo>
                          <a:pt x="0" y="316"/>
                        </a:moveTo>
                        <a:lnTo>
                          <a:pt x="23" y="304"/>
                        </a:lnTo>
                        <a:lnTo>
                          <a:pt x="43" y="291"/>
                        </a:lnTo>
                        <a:lnTo>
                          <a:pt x="61" y="273"/>
                        </a:lnTo>
                        <a:lnTo>
                          <a:pt x="77" y="254"/>
                        </a:lnTo>
                        <a:lnTo>
                          <a:pt x="90" y="233"/>
                        </a:lnTo>
                        <a:lnTo>
                          <a:pt x="99" y="209"/>
                        </a:lnTo>
                        <a:lnTo>
                          <a:pt x="105" y="185"/>
                        </a:lnTo>
                        <a:lnTo>
                          <a:pt x="107" y="158"/>
                        </a:lnTo>
                        <a:lnTo>
                          <a:pt x="105" y="132"/>
                        </a:lnTo>
                        <a:lnTo>
                          <a:pt x="99" y="107"/>
                        </a:lnTo>
                        <a:lnTo>
                          <a:pt x="90" y="83"/>
                        </a:lnTo>
                        <a:lnTo>
                          <a:pt x="77" y="61"/>
                        </a:lnTo>
                        <a:lnTo>
                          <a:pt x="61" y="43"/>
                        </a:lnTo>
                        <a:lnTo>
                          <a:pt x="43" y="26"/>
                        </a:lnTo>
                        <a:lnTo>
                          <a:pt x="23" y="12"/>
                        </a:lnTo>
                        <a:lnTo>
                          <a:pt x="0" y="0"/>
                        </a:lnTo>
                        <a:lnTo>
                          <a:pt x="0" y="91"/>
                        </a:lnTo>
                        <a:lnTo>
                          <a:pt x="13" y="105"/>
                        </a:lnTo>
                        <a:lnTo>
                          <a:pt x="22" y="121"/>
                        </a:lnTo>
                        <a:lnTo>
                          <a:pt x="28" y="139"/>
                        </a:lnTo>
                        <a:lnTo>
                          <a:pt x="30" y="158"/>
                        </a:lnTo>
                        <a:lnTo>
                          <a:pt x="28" y="178"/>
                        </a:lnTo>
                        <a:lnTo>
                          <a:pt x="22" y="195"/>
                        </a:lnTo>
                        <a:lnTo>
                          <a:pt x="13" y="211"/>
                        </a:lnTo>
                        <a:lnTo>
                          <a:pt x="0" y="225"/>
                        </a:lnTo>
                        <a:lnTo>
                          <a:pt x="0" y="316"/>
                        </a:lnTo>
                        <a:close/>
                      </a:path>
                    </a:pathLst>
                  </a:custGeom>
                  <a:solidFill>
                    <a:srgbClr val="9999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53" name="Freeform 87">
                    <a:extLst>
                      <a:ext uri="{FF2B5EF4-FFF2-40B4-BE49-F238E27FC236}">
                        <a16:creationId xmlns:a16="http://schemas.microsoft.com/office/drawing/2014/main" id="{B4063F8A-6FF6-4E73-ABD1-02CF3BC947D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445" y="3350"/>
                    <a:ext cx="4" cy="160"/>
                  </a:xfrm>
                  <a:custGeom>
                    <a:avLst/>
                    <a:gdLst>
                      <a:gd name="T0" fmla="*/ 1 w 7"/>
                      <a:gd name="T1" fmla="*/ 3 h 320"/>
                      <a:gd name="T2" fmla="*/ 1 w 7"/>
                      <a:gd name="T3" fmla="*/ 3 h 320"/>
                      <a:gd name="T4" fmla="*/ 1 w 7"/>
                      <a:gd name="T5" fmla="*/ 3 h 320"/>
                      <a:gd name="T6" fmla="*/ 1 w 7"/>
                      <a:gd name="T7" fmla="*/ 3 h 320"/>
                      <a:gd name="T8" fmla="*/ 0 w 7"/>
                      <a:gd name="T9" fmla="*/ 3 h 320"/>
                      <a:gd name="T10" fmla="*/ 0 w 7"/>
                      <a:gd name="T11" fmla="*/ 2 h 320"/>
                      <a:gd name="T12" fmla="*/ 1 w 7"/>
                      <a:gd name="T13" fmla="*/ 2 h 320"/>
                      <a:gd name="T14" fmla="*/ 1 w 7"/>
                      <a:gd name="T15" fmla="*/ 2 h 320"/>
                      <a:gd name="T16" fmla="*/ 1 w 7"/>
                      <a:gd name="T17" fmla="*/ 2 h 320"/>
                      <a:gd name="T18" fmla="*/ 1 w 7"/>
                      <a:gd name="T19" fmla="*/ 2 h 320"/>
                      <a:gd name="T20" fmla="*/ 1 w 7"/>
                      <a:gd name="T21" fmla="*/ 3 h 320"/>
                      <a:gd name="T22" fmla="*/ 1 w 7"/>
                      <a:gd name="T23" fmla="*/ 1 h 320"/>
                      <a:gd name="T24" fmla="*/ 1 w 7"/>
                      <a:gd name="T25" fmla="*/ 1 h 320"/>
                      <a:gd name="T26" fmla="*/ 1 w 7"/>
                      <a:gd name="T27" fmla="*/ 1 h 320"/>
                      <a:gd name="T28" fmla="*/ 1 w 7"/>
                      <a:gd name="T29" fmla="*/ 1 h 320"/>
                      <a:gd name="T30" fmla="*/ 0 w 7"/>
                      <a:gd name="T31" fmla="*/ 1 h 320"/>
                      <a:gd name="T32" fmla="*/ 0 w 7"/>
                      <a:gd name="T33" fmla="*/ 0 h 320"/>
                      <a:gd name="T34" fmla="*/ 1 w 7"/>
                      <a:gd name="T35" fmla="*/ 1 h 320"/>
                      <a:gd name="T36" fmla="*/ 1 w 7"/>
                      <a:gd name="T37" fmla="*/ 1 h 320"/>
                      <a:gd name="T38" fmla="*/ 1 w 7"/>
                      <a:gd name="T39" fmla="*/ 1 h 320"/>
                      <a:gd name="T40" fmla="*/ 1 w 7"/>
                      <a:gd name="T41" fmla="*/ 1 h 320"/>
                      <a:gd name="T42" fmla="*/ 1 w 7"/>
                      <a:gd name="T43" fmla="*/ 1 h 320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"/>
                      <a:gd name="T67" fmla="*/ 0 h 320"/>
                      <a:gd name="T68" fmla="*/ 7 w 7"/>
                      <a:gd name="T69" fmla="*/ 320 h 320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" h="320">
                        <a:moveTo>
                          <a:pt x="7" y="318"/>
                        </a:moveTo>
                        <a:lnTo>
                          <a:pt x="6" y="318"/>
                        </a:lnTo>
                        <a:lnTo>
                          <a:pt x="4" y="319"/>
                        </a:lnTo>
                        <a:lnTo>
                          <a:pt x="3" y="319"/>
                        </a:lnTo>
                        <a:lnTo>
                          <a:pt x="0" y="320"/>
                        </a:lnTo>
                        <a:lnTo>
                          <a:pt x="0" y="233"/>
                        </a:lnTo>
                        <a:lnTo>
                          <a:pt x="3" y="232"/>
                        </a:lnTo>
                        <a:lnTo>
                          <a:pt x="4" y="230"/>
                        </a:lnTo>
                        <a:lnTo>
                          <a:pt x="6" y="228"/>
                        </a:lnTo>
                        <a:lnTo>
                          <a:pt x="7" y="227"/>
                        </a:lnTo>
                        <a:lnTo>
                          <a:pt x="7" y="318"/>
                        </a:lnTo>
                        <a:close/>
                        <a:moveTo>
                          <a:pt x="7" y="93"/>
                        </a:moveTo>
                        <a:lnTo>
                          <a:pt x="6" y="92"/>
                        </a:lnTo>
                        <a:lnTo>
                          <a:pt x="4" y="90"/>
                        </a:lnTo>
                        <a:lnTo>
                          <a:pt x="3" y="89"/>
                        </a:lnTo>
                        <a:lnTo>
                          <a:pt x="0" y="88"/>
                        </a:lnTo>
                        <a:lnTo>
                          <a:pt x="0" y="0"/>
                        </a:lnTo>
                        <a:lnTo>
                          <a:pt x="3" y="1"/>
                        </a:lnTo>
                        <a:lnTo>
                          <a:pt x="4" y="1"/>
                        </a:lnTo>
                        <a:lnTo>
                          <a:pt x="6" y="2"/>
                        </a:lnTo>
                        <a:lnTo>
                          <a:pt x="7" y="2"/>
                        </a:lnTo>
                        <a:lnTo>
                          <a:pt x="7" y="93"/>
                        </a:lnTo>
                        <a:close/>
                      </a:path>
                    </a:pathLst>
                  </a:custGeom>
                  <a:solidFill>
                    <a:srgbClr val="9E9E9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54" name="Freeform 88">
                    <a:extLst>
                      <a:ext uri="{FF2B5EF4-FFF2-40B4-BE49-F238E27FC236}">
                        <a16:creationId xmlns:a16="http://schemas.microsoft.com/office/drawing/2014/main" id="{065520EE-8C28-4F79-BFCF-747E724F0C7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442" y="3349"/>
                    <a:ext cx="3" cy="162"/>
                  </a:xfrm>
                  <a:custGeom>
                    <a:avLst/>
                    <a:gdLst>
                      <a:gd name="T0" fmla="*/ 0 w 7"/>
                      <a:gd name="T1" fmla="*/ 2 h 325"/>
                      <a:gd name="T2" fmla="*/ 0 w 7"/>
                      <a:gd name="T3" fmla="*/ 2 h 325"/>
                      <a:gd name="T4" fmla="*/ 0 w 7"/>
                      <a:gd name="T5" fmla="*/ 2 h 325"/>
                      <a:gd name="T6" fmla="*/ 0 w 7"/>
                      <a:gd name="T7" fmla="*/ 2 h 325"/>
                      <a:gd name="T8" fmla="*/ 0 w 7"/>
                      <a:gd name="T9" fmla="*/ 2 h 325"/>
                      <a:gd name="T10" fmla="*/ 0 w 7"/>
                      <a:gd name="T11" fmla="*/ 1 h 325"/>
                      <a:gd name="T12" fmla="*/ 0 w 7"/>
                      <a:gd name="T13" fmla="*/ 1 h 325"/>
                      <a:gd name="T14" fmla="*/ 0 w 7"/>
                      <a:gd name="T15" fmla="*/ 1 h 325"/>
                      <a:gd name="T16" fmla="*/ 0 w 7"/>
                      <a:gd name="T17" fmla="*/ 1 h 325"/>
                      <a:gd name="T18" fmla="*/ 0 w 7"/>
                      <a:gd name="T19" fmla="*/ 1 h 325"/>
                      <a:gd name="T20" fmla="*/ 0 w 7"/>
                      <a:gd name="T21" fmla="*/ 2 h 325"/>
                      <a:gd name="T22" fmla="*/ 0 w 7"/>
                      <a:gd name="T23" fmla="*/ 0 h 325"/>
                      <a:gd name="T24" fmla="*/ 0 w 7"/>
                      <a:gd name="T25" fmla="*/ 0 h 325"/>
                      <a:gd name="T26" fmla="*/ 0 w 7"/>
                      <a:gd name="T27" fmla="*/ 0 h 325"/>
                      <a:gd name="T28" fmla="*/ 0 w 7"/>
                      <a:gd name="T29" fmla="*/ 0 h 325"/>
                      <a:gd name="T30" fmla="*/ 0 w 7"/>
                      <a:gd name="T31" fmla="*/ 0 h 325"/>
                      <a:gd name="T32" fmla="*/ 0 w 7"/>
                      <a:gd name="T33" fmla="*/ 0 h 325"/>
                      <a:gd name="T34" fmla="*/ 0 w 7"/>
                      <a:gd name="T35" fmla="*/ 0 h 325"/>
                      <a:gd name="T36" fmla="*/ 0 w 7"/>
                      <a:gd name="T37" fmla="*/ 0 h 325"/>
                      <a:gd name="T38" fmla="*/ 0 w 7"/>
                      <a:gd name="T39" fmla="*/ 0 h 325"/>
                      <a:gd name="T40" fmla="*/ 0 w 7"/>
                      <a:gd name="T41" fmla="*/ 0 h 325"/>
                      <a:gd name="T42" fmla="*/ 0 w 7"/>
                      <a:gd name="T43" fmla="*/ 0 h 325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"/>
                      <a:gd name="T67" fmla="*/ 0 h 325"/>
                      <a:gd name="T68" fmla="*/ 7 w 7"/>
                      <a:gd name="T69" fmla="*/ 325 h 325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" h="325">
                        <a:moveTo>
                          <a:pt x="7" y="322"/>
                        </a:moveTo>
                        <a:lnTo>
                          <a:pt x="6" y="322"/>
                        </a:lnTo>
                        <a:lnTo>
                          <a:pt x="4" y="323"/>
                        </a:lnTo>
                        <a:lnTo>
                          <a:pt x="3" y="323"/>
                        </a:lnTo>
                        <a:lnTo>
                          <a:pt x="0" y="325"/>
                        </a:lnTo>
                        <a:lnTo>
                          <a:pt x="0" y="240"/>
                        </a:lnTo>
                        <a:lnTo>
                          <a:pt x="3" y="239"/>
                        </a:lnTo>
                        <a:lnTo>
                          <a:pt x="4" y="237"/>
                        </a:lnTo>
                        <a:lnTo>
                          <a:pt x="6" y="236"/>
                        </a:lnTo>
                        <a:lnTo>
                          <a:pt x="7" y="235"/>
                        </a:lnTo>
                        <a:lnTo>
                          <a:pt x="7" y="322"/>
                        </a:lnTo>
                        <a:close/>
                        <a:moveTo>
                          <a:pt x="7" y="90"/>
                        </a:moveTo>
                        <a:lnTo>
                          <a:pt x="6" y="88"/>
                        </a:lnTo>
                        <a:lnTo>
                          <a:pt x="4" y="86"/>
                        </a:lnTo>
                        <a:lnTo>
                          <a:pt x="3" y="85"/>
                        </a:lnTo>
                        <a:lnTo>
                          <a:pt x="0" y="84"/>
                        </a:lnTo>
                        <a:lnTo>
                          <a:pt x="0" y="0"/>
                        </a:lnTo>
                        <a:lnTo>
                          <a:pt x="3" y="1"/>
                        </a:lnTo>
                        <a:lnTo>
                          <a:pt x="4" y="1"/>
                        </a:lnTo>
                        <a:lnTo>
                          <a:pt x="6" y="2"/>
                        </a:lnTo>
                        <a:lnTo>
                          <a:pt x="7" y="2"/>
                        </a:lnTo>
                        <a:lnTo>
                          <a:pt x="7" y="90"/>
                        </a:lnTo>
                        <a:close/>
                      </a:path>
                    </a:pathLst>
                  </a:custGeom>
                  <a:solidFill>
                    <a:srgbClr val="A3A3A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55" name="Freeform 89">
                    <a:extLst>
                      <a:ext uri="{FF2B5EF4-FFF2-40B4-BE49-F238E27FC236}">
                        <a16:creationId xmlns:a16="http://schemas.microsoft.com/office/drawing/2014/main" id="{28BC8E88-85B3-49F6-AD10-DD9EC4BF91AD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438" y="3348"/>
                    <a:ext cx="4" cy="164"/>
                  </a:xfrm>
                  <a:custGeom>
                    <a:avLst/>
                    <a:gdLst>
                      <a:gd name="T0" fmla="*/ 1 w 6"/>
                      <a:gd name="T1" fmla="*/ 3 h 327"/>
                      <a:gd name="T2" fmla="*/ 1 w 6"/>
                      <a:gd name="T3" fmla="*/ 3 h 327"/>
                      <a:gd name="T4" fmla="*/ 1 w 6"/>
                      <a:gd name="T5" fmla="*/ 3 h 327"/>
                      <a:gd name="T6" fmla="*/ 1 w 6"/>
                      <a:gd name="T7" fmla="*/ 3 h 327"/>
                      <a:gd name="T8" fmla="*/ 0 w 6"/>
                      <a:gd name="T9" fmla="*/ 3 h 327"/>
                      <a:gd name="T10" fmla="*/ 0 w 6"/>
                      <a:gd name="T11" fmla="*/ 2 h 327"/>
                      <a:gd name="T12" fmla="*/ 1 w 6"/>
                      <a:gd name="T13" fmla="*/ 2 h 327"/>
                      <a:gd name="T14" fmla="*/ 1 w 6"/>
                      <a:gd name="T15" fmla="*/ 2 h 327"/>
                      <a:gd name="T16" fmla="*/ 1 w 6"/>
                      <a:gd name="T17" fmla="*/ 2 h 327"/>
                      <a:gd name="T18" fmla="*/ 1 w 6"/>
                      <a:gd name="T19" fmla="*/ 2 h 327"/>
                      <a:gd name="T20" fmla="*/ 1 w 6"/>
                      <a:gd name="T21" fmla="*/ 3 h 327"/>
                      <a:gd name="T22" fmla="*/ 1 w 6"/>
                      <a:gd name="T23" fmla="*/ 1 h 327"/>
                      <a:gd name="T24" fmla="*/ 1 w 6"/>
                      <a:gd name="T25" fmla="*/ 1 h 327"/>
                      <a:gd name="T26" fmla="*/ 1 w 6"/>
                      <a:gd name="T27" fmla="*/ 1 h 327"/>
                      <a:gd name="T28" fmla="*/ 1 w 6"/>
                      <a:gd name="T29" fmla="*/ 1 h 327"/>
                      <a:gd name="T30" fmla="*/ 0 w 6"/>
                      <a:gd name="T31" fmla="*/ 1 h 327"/>
                      <a:gd name="T32" fmla="*/ 0 w 6"/>
                      <a:gd name="T33" fmla="*/ 0 h 327"/>
                      <a:gd name="T34" fmla="*/ 1 w 6"/>
                      <a:gd name="T35" fmla="*/ 0 h 327"/>
                      <a:gd name="T36" fmla="*/ 1 w 6"/>
                      <a:gd name="T37" fmla="*/ 0 h 327"/>
                      <a:gd name="T38" fmla="*/ 1 w 6"/>
                      <a:gd name="T39" fmla="*/ 1 h 327"/>
                      <a:gd name="T40" fmla="*/ 1 w 6"/>
                      <a:gd name="T41" fmla="*/ 1 h 327"/>
                      <a:gd name="T42" fmla="*/ 1 w 6"/>
                      <a:gd name="T43" fmla="*/ 1 h 327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6"/>
                      <a:gd name="T67" fmla="*/ 0 h 327"/>
                      <a:gd name="T68" fmla="*/ 6 w 6"/>
                      <a:gd name="T69" fmla="*/ 327 h 327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6" h="327">
                        <a:moveTo>
                          <a:pt x="6" y="326"/>
                        </a:moveTo>
                        <a:lnTo>
                          <a:pt x="5" y="326"/>
                        </a:lnTo>
                        <a:lnTo>
                          <a:pt x="3" y="326"/>
                        </a:lnTo>
                        <a:lnTo>
                          <a:pt x="2" y="327"/>
                        </a:lnTo>
                        <a:lnTo>
                          <a:pt x="0" y="327"/>
                        </a:lnTo>
                        <a:lnTo>
                          <a:pt x="0" y="245"/>
                        </a:lnTo>
                        <a:lnTo>
                          <a:pt x="2" y="244"/>
                        </a:lnTo>
                        <a:lnTo>
                          <a:pt x="3" y="243"/>
                        </a:lnTo>
                        <a:lnTo>
                          <a:pt x="5" y="243"/>
                        </a:lnTo>
                        <a:lnTo>
                          <a:pt x="6" y="241"/>
                        </a:lnTo>
                        <a:lnTo>
                          <a:pt x="6" y="326"/>
                        </a:lnTo>
                        <a:close/>
                        <a:moveTo>
                          <a:pt x="6" y="85"/>
                        </a:moveTo>
                        <a:lnTo>
                          <a:pt x="5" y="84"/>
                        </a:lnTo>
                        <a:lnTo>
                          <a:pt x="3" y="82"/>
                        </a:lnTo>
                        <a:lnTo>
                          <a:pt x="2" y="82"/>
                        </a:lnTo>
                        <a:lnTo>
                          <a:pt x="0" y="81"/>
                        </a:lnTo>
                        <a:lnTo>
                          <a:pt x="0" y="0"/>
                        </a:lnTo>
                        <a:lnTo>
                          <a:pt x="2" y="0"/>
                        </a:lnTo>
                        <a:lnTo>
                          <a:pt x="3" y="0"/>
                        </a:lnTo>
                        <a:lnTo>
                          <a:pt x="5" y="1"/>
                        </a:lnTo>
                        <a:lnTo>
                          <a:pt x="6" y="1"/>
                        </a:lnTo>
                        <a:lnTo>
                          <a:pt x="6" y="85"/>
                        </a:lnTo>
                        <a:close/>
                      </a:path>
                    </a:pathLst>
                  </a:custGeom>
                  <a:solidFill>
                    <a:srgbClr val="A9A9A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56" name="Freeform 90">
                    <a:extLst>
                      <a:ext uri="{FF2B5EF4-FFF2-40B4-BE49-F238E27FC236}">
                        <a16:creationId xmlns:a16="http://schemas.microsoft.com/office/drawing/2014/main" id="{B503E677-5F24-4523-8166-7E1B77481C7C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435" y="3347"/>
                    <a:ext cx="3" cy="166"/>
                  </a:xfrm>
                  <a:custGeom>
                    <a:avLst/>
                    <a:gdLst>
                      <a:gd name="T0" fmla="*/ 0 w 7"/>
                      <a:gd name="T1" fmla="*/ 3 h 332"/>
                      <a:gd name="T2" fmla="*/ 0 w 7"/>
                      <a:gd name="T3" fmla="*/ 3 h 332"/>
                      <a:gd name="T4" fmla="*/ 0 w 7"/>
                      <a:gd name="T5" fmla="*/ 3 h 332"/>
                      <a:gd name="T6" fmla="*/ 0 w 7"/>
                      <a:gd name="T7" fmla="*/ 3 h 332"/>
                      <a:gd name="T8" fmla="*/ 0 w 7"/>
                      <a:gd name="T9" fmla="*/ 3 h 332"/>
                      <a:gd name="T10" fmla="*/ 0 w 7"/>
                      <a:gd name="T11" fmla="*/ 2 h 332"/>
                      <a:gd name="T12" fmla="*/ 0 w 7"/>
                      <a:gd name="T13" fmla="*/ 2 h 332"/>
                      <a:gd name="T14" fmla="*/ 0 w 7"/>
                      <a:gd name="T15" fmla="*/ 2 h 332"/>
                      <a:gd name="T16" fmla="*/ 0 w 7"/>
                      <a:gd name="T17" fmla="*/ 2 h 332"/>
                      <a:gd name="T18" fmla="*/ 0 w 7"/>
                      <a:gd name="T19" fmla="*/ 2 h 332"/>
                      <a:gd name="T20" fmla="*/ 0 w 7"/>
                      <a:gd name="T21" fmla="*/ 3 h 332"/>
                      <a:gd name="T22" fmla="*/ 0 w 7"/>
                      <a:gd name="T23" fmla="*/ 1 h 332"/>
                      <a:gd name="T24" fmla="*/ 0 w 7"/>
                      <a:gd name="T25" fmla="*/ 1 h 332"/>
                      <a:gd name="T26" fmla="*/ 0 w 7"/>
                      <a:gd name="T27" fmla="*/ 1 h 332"/>
                      <a:gd name="T28" fmla="*/ 0 w 7"/>
                      <a:gd name="T29" fmla="*/ 1 h 332"/>
                      <a:gd name="T30" fmla="*/ 0 w 7"/>
                      <a:gd name="T31" fmla="*/ 1 h 332"/>
                      <a:gd name="T32" fmla="*/ 0 w 7"/>
                      <a:gd name="T33" fmla="*/ 0 h 332"/>
                      <a:gd name="T34" fmla="*/ 0 w 7"/>
                      <a:gd name="T35" fmla="*/ 1 h 332"/>
                      <a:gd name="T36" fmla="*/ 0 w 7"/>
                      <a:gd name="T37" fmla="*/ 1 h 332"/>
                      <a:gd name="T38" fmla="*/ 0 w 7"/>
                      <a:gd name="T39" fmla="*/ 1 h 332"/>
                      <a:gd name="T40" fmla="*/ 0 w 7"/>
                      <a:gd name="T41" fmla="*/ 1 h 332"/>
                      <a:gd name="T42" fmla="*/ 0 w 7"/>
                      <a:gd name="T43" fmla="*/ 1 h 332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"/>
                      <a:gd name="T67" fmla="*/ 0 h 332"/>
                      <a:gd name="T68" fmla="*/ 7 w 7"/>
                      <a:gd name="T69" fmla="*/ 332 h 332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" h="332">
                        <a:moveTo>
                          <a:pt x="7" y="330"/>
                        </a:moveTo>
                        <a:lnTo>
                          <a:pt x="5" y="331"/>
                        </a:lnTo>
                        <a:lnTo>
                          <a:pt x="3" y="331"/>
                        </a:lnTo>
                        <a:lnTo>
                          <a:pt x="2" y="331"/>
                        </a:lnTo>
                        <a:lnTo>
                          <a:pt x="0" y="332"/>
                        </a:lnTo>
                        <a:lnTo>
                          <a:pt x="0" y="251"/>
                        </a:lnTo>
                        <a:lnTo>
                          <a:pt x="2" y="250"/>
                        </a:lnTo>
                        <a:lnTo>
                          <a:pt x="3" y="249"/>
                        </a:lnTo>
                        <a:lnTo>
                          <a:pt x="5" y="249"/>
                        </a:lnTo>
                        <a:lnTo>
                          <a:pt x="7" y="248"/>
                        </a:lnTo>
                        <a:lnTo>
                          <a:pt x="7" y="330"/>
                        </a:lnTo>
                        <a:close/>
                        <a:moveTo>
                          <a:pt x="7" y="84"/>
                        </a:moveTo>
                        <a:lnTo>
                          <a:pt x="5" y="83"/>
                        </a:lnTo>
                        <a:lnTo>
                          <a:pt x="3" y="82"/>
                        </a:lnTo>
                        <a:lnTo>
                          <a:pt x="2" y="82"/>
                        </a:lnTo>
                        <a:lnTo>
                          <a:pt x="0" y="81"/>
                        </a:lnTo>
                        <a:lnTo>
                          <a:pt x="0" y="0"/>
                        </a:lnTo>
                        <a:lnTo>
                          <a:pt x="2" y="1"/>
                        </a:lnTo>
                        <a:lnTo>
                          <a:pt x="3" y="1"/>
                        </a:lnTo>
                        <a:lnTo>
                          <a:pt x="5" y="1"/>
                        </a:lnTo>
                        <a:lnTo>
                          <a:pt x="7" y="3"/>
                        </a:lnTo>
                        <a:lnTo>
                          <a:pt x="7" y="84"/>
                        </a:lnTo>
                        <a:close/>
                      </a:path>
                    </a:pathLst>
                  </a:custGeom>
                  <a:solidFill>
                    <a:srgbClr val="AEAEA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57" name="Freeform 91">
                    <a:extLst>
                      <a:ext uri="{FF2B5EF4-FFF2-40B4-BE49-F238E27FC236}">
                        <a16:creationId xmlns:a16="http://schemas.microsoft.com/office/drawing/2014/main" id="{484A07FC-4B0B-4A00-A28C-86DE7A96F4F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431" y="3347"/>
                    <a:ext cx="4" cy="167"/>
                  </a:xfrm>
                  <a:custGeom>
                    <a:avLst/>
                    <a:gdLst>
                      <a:gd name="T0" fmla="*/ 1 w 7"/>
                      <a:gd name="T1" fmla="*/ 3 h 334"/>
                      <a:gd name="T2" fmla="*/ 1 w 7"/>
                      <a:gd name="T3" fmla="*/ 3 h 334"/>
                      <a:gd name="T4" fmla="*/ 1 w 7"/>
                      <a:gd name="T5" fmla="*/ 3 h 334"/>
                      <a:gd name="T6" fmla="*/ 1 w 7"/>
                      <a:gd name="T7" fmla="*/ 3 h 334"/>
                      <a:gd name="T8" fmla="*/ 0 w 7"/>
                      <a:gd name="T9" fmla="*/ 3 h 334"/>
                      <a:gd name="T10" fmla="*/ 0 w 7"/>
                      <a:gd name="T11" fmla="*/ 2 h 334"/>
                      <a:gd name="T12" fmla="*/ 1 w 7"/>
                      <a:gd name="T13" fmla="*/ 2 h 334"/>
                      <a:gd name="T14" fmla="*/ 1 w 7"/>
                      <a:gd name="T15" fmla="*/ 2 h 334"/>
                      <a:gd name="T16" fmla="*/ 1 w 7"/>
                      <a:gd name="T17" fmla="*/ 2 h 334"/>
                      <a:gd name="T18" fmla="*/ 1 w 7"/>
                      <a:gd name="T19" fmla="*/ 2 h 334"/>
                      <a:gd name="T20" fmla="*/ 1 w 7"/>
                      <a:gd name="T21" fmla="*/ 3 h 334"/>
                      <a:gd name="T22" fmla="*/ 1 w 7"/>
                      <a:gd name="T23" fmla="*/ 1 h 334"/>
                      <a:gd name="T24" fmla="*/ 1 w 7"/>
                      <a:gd name="T25" fmla="*/ 1 h 334"/>
                      <a:gd name="T26" fmla="*/ 1 w 7"/>
                      <a:gd name="T27" fmla="*/ 1 h 334"/>
                      <a:gd name="T28" fmla="*/ 1 w 7"/>
                      <a:gd name="T29" fmla="*/ 1 h 334"/>
                      <a:gd name="T30" fmla="*/ 0 w 7"/>
                      <a:gd name="T31" fmla="*/ 1 h 334"/>
                      <a:gd name="T32" fmla="*/ 0 w 7"/>
                      <a:gd name="T33" fmla="*/ 0 h 334"/>
                      <a:gd name="T34" fmla="*/ 1 w 7"/>
                      <a:gd name="T35" fmla="*/ 0 h 334"/>
                      <a:gd name="T36" fmla="*/ 1 w 7"/>
                      <a:gd name="T37" fmla="*/ 0 h 334"/>
                      <a:gd name="T38" fmla="*/ 1 w 7"/>
                      <a:gd name="T39" fmla="*/ 1 h 334"/>
                      <a:gd name="T40" fmla="*/ 1 w 7"/>
                      <a:gd name="T41" fmla="*/ 1 h 334"/>
                      <a:gd name="T42" fmla="*/ 1 w 7"/>
                      <a:gd name="T43" fmla="*/ 1 h 334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"/>
                      <a:gd name="T67" fmla="*/ 0 h 334"/>
                      <a:gd name="T68" fmla="*/ 7 w 7"/>
                      <a:gd name="T69" fmla="*/ 334 h 334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" h="334">
                        <a:moveTo>
                          <a:pt x="7" y="333"/>
                        </a:moveTo>
                        <a:lnTo>
                          <a:pt x="6" y="333"/>
                        </a:lnTo>
                        <a:lnTo>
                          <a:pt x="3" y="333"/>
                        </a:lnTo>
                        <a:lnTo>
                          <a:pt x="2" y="334"/>
                        </a:lnTo>
                        <a:lnTo>
                          <a:pt x="0" y="334"/>
                        </a:lnTo>
                        <a:lnTo>
                          <a:pt x="0" y="255"/>
                        </a:lnTo>
                        <a:lnTo>
                          <a:pt x="2" y="255"/>
                        </a:lnTo>
                        <a:lnTo>
                          <a:pt x="3" y="254"/>
                        </a:lnTo>
                        <a:lnTo>
                          <a:pt x="6" y="254"/>
                        </a:lnTo>
                        <a:lnTo>
                          <a:pt x="7" y="252"/>
                        </a:lnTo>
                        <a:lnTo>
                          <a:pt x="7" y="333"/>
                        </a:lnTo>
                        <a:close/>
                        <a:moveTo>
                          <a:pt x="7" y="82"/>
                        </a:moveTo>
                        <a:lnTo>
                          <a:pt x="6" y="81"/>
                        </a:lnTo>
                        <a:lnTo>
                          <a:pt x="3" y="81"/>
                        </a:lnTo>
                        <a:lnTo>
                          <a:pt x="2" y="80"/>
                        </a:lnTo>
                        <a:lnTo>
                          <a:pt x="0" y="80"/>
                        </a:lnTo>
                        <a:lnTo>
                          <a:pt x="0" y="0"/>
                        </a:lnTo>
                        <a:lnTo>
                          <a:pt x="2" y="0"/>
                        </a:lnTo>
                        <a:lnTo>
                          <a:pt x="3" y="0"/>
                        </a:lnTo>
                        <a:lnTo>
                          <a:pt x="6" y="1"/>
                        </a:lnTo>
                        <a:lnTo>
                          <a:pt x="7" y="1"/>
                        </a:lnTo>
                        <a:lnTo>
                          <a:pt x="7" y="82"/>
                        </a:lnTo>
                        <a:close/>
                      </a:path>
                    </a:pathLst>
                  </a:custGeom>
                  <a:solidFill>
                    <a:srgbClr val="B3B3B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58" name="Freeform 92">
                    <a:extLst>
                      <a:ext uri="{FF2B5EF4-FFF2-40B4-BE49-F238E27FC236}">
                        <a16:creationId xmlns:a16="http://schemas.microsoft.com/office/drawing/2014/main" id="{26FCEB22-FDD1-4602-B2BD-828695FA16E7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428" y="3346"/>
                    <a:ext cx="3" cy="168"/>
                  </a:xfrm>
                  <a:custGeom>
                    <a:avLst/>
                    <a:gdLst>
                      <a:gd name="T0" fmla="*/ 0 w 7"/>
                      <a:gd name="T1" fmla="*/ 3 h 336"/>
                      <a:gd name="T2" fmla="*/ 0 w 7"/>
                      <a:gd name="T3" fmla="*/ 3 h 336"/>
                      <a:gd name="T4" fmla="*/ 0 w 7"/>
                      <a:gd name="T5" fmla="*/ 3 h 336"/>
                      <a:gd name="T6" fmla="*/ 0 w 7"/>
                      <a:gd name="T7" fmla="*/ 3 h 336"/>
                      <a:gd name="T8" fmla="*/ 0 w 7"/>
                      <a:gd name="T9" fmla="*/ 3 h 336"/>
                      <a:gd name="T10" fmla="*/ 0 w 7"/>
                      <a:gd name="T11" fmla="*/ 3 h 336"/>
                      <a:gd name="T12" fmla="*/ 0 w 7"/>
                      <a:gd name="T13" fmla="*/ 3 h 336"/>
                      <a:gd name="T14" fmla="*/ 0 w 7"/>
                      <a:gd name="T15" fmla="*/ 3 h 336"/>
                      <a:gd name="T16" fmla="*/ 0 w 7"/>
                      <a:gd name="T17" fmla="*/ 3 h 336"/>
                      <a:gd name="T18" fmla="*/ 0 w 7"/>
                      <a:gd name="T19" fmla="*/ 2 h 336"/>
                      <a:gd name="T20" fmla="*/ 0 w 7"/>
                      <a:gd name="T21" fmla="*/ 3 h 336"/>
                      <a:gd name="T22" fmla="*/ 0 w 7"/>
                      <a:gd name="T23" fmla="*/ 1 h 336"/>
                      <a:gd name="T24" fmla="*/ 0 w 7"/>
                      <a:gd name="T25" fmla="*/ 1 h 336"/>
                      <a:gd name="T26" fmla="*/ 0 w 7"/>
                      <a:gd name="T27" fmla="*/ 1 h 336"/>
                      <a:gd name="T28" fmla="*/ 0 w 7"/>
                      <a:gd name="T29" fmla="*/ 1 h 336"/>
                      <a:gd name="T30" fmla="*/ 0 w 7"/>
                      <a:gd name="T31" fmla="*/ 1 h 336"/>
                      <a:gd name="T32" fmla="*/ 0 w 7"/>
                      <a:gd name="T33" fmla="*/ 0 h 336"/>
                      <a:gd name="T34" fmla="*/ 0 w 7"/>
                      <a:gd name="T35" fmla="*/ 0 h 336"/>
                      <a:gd name="T36" fmla="*/ 0 w 7"/>
                      <a:gd name="T37" fmla="*/ 0 h 336"/>
                      <a:gd name="T38" fmla="*/ 0 w 7"/>
                      <a:gd name="T39" fmla="*/ 1 h 336"/>
                      <a:gd name="T40" fmla="*/ 0 w 7"/>
                      <a:gd name="T41" fmla="*/ 1 h 336"/>
                      <a:gd name="T42" fmla="*/ 0 w 7"/>
                      <a:gd name="T43" fmla="*/ 1 h 3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"/>
                      <a:gd name="T67" fmla="*/ 0 h 336"/>
                      <a:gd name="T68" fmla="*/ 7 w 7"/>
                      <a:gd name="T69" fmla="*/ 336 h 336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" h="336">
                        <a:moveTo>
                          <a:pt x="7" y="335"/>
                        </a:moveTo>
                        <a:lnTo>
                          <a:pt x="6" y="335"/>
                        </a:lnTo>
                        <a:lnTo>
                          <a:pt x="3" y="335"/>
                        </a:lnTo>
                        <a:lnTo>
                          <a:pt x="2" y="336"/>
                        </a:lnTo>
                        <a:lnTo>
                          <a:pt x="0" y="336"/>
                        </a:lnTo>
                        <a:lnTo>
                          <a:pt x="0" y="258"/>
                        </a:lnTo>
                        <a:lnTo>
                          <a:pt x="2" y="257"/>
                        </a:lnTo>
                        <a:lnTo>
                          <a:pt x="3" y="257"/>
                        </a:lnTo>
                        <a:lnTo>
                          <a:pt x="6" y="257"/>
                        </a:lnTo>
                        <a:lnTo>
                          <a:pt x="7" y="256"/>
                        </a:lnTo>
                        <a:lnTo>
                          <a:pt x="7" y="335"/>
                        </a:lnTo>
                        <a:close/>
                        <a:moveTo>
                          <a:pt x="7" y="81"/>
                        </a:moveTo>
                        <a:lnTo>
                          <a:pt x="6" y="79"/>
                        </a:lnTo>
                        <a:lnTo>
                          <a:pt x="3" y="79"/>
                        </a:lnTo>
                        <a:lnTo>
                          <a:pt x="2" y="79"/>
                        </a:lnTo>
                        <a:lnTo>
                          <a:pt x="0" y="78"/>
                        </a:lnTo>
                        <a:lnTo>
                          <a:pt x="0" y="0"/>
                        </a:lnTo>
                        <a:lnTo>
                          <a:pt x="2" y="0"/>
                        </a:lnTo>
                        <a:lnTo>
                          <a:pt x="3" y="0"/>
                        </a:lnTo>
                        <a:lnTo>
                          <a:pt x="6" y="1"/>
                        </a:lnTo>
                        <a:lnTo>
                          <a:pt x="7" y="1"/>
                        </a:lnTo>
                        <a:lnTo>
                          <a:pt x="7" y="81"/>
                        </a:lnTo>
                        <a:close/>
                      </a:path>
                    </a:pathLst>
                  </a:custGeom>
                  <a:solidFill>
                    <a:srgbClr val="B9B9B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59" name="Freeform 93">
                    <a:extLst>
                      <a:ext uri="{FF2B5EF4-FFF2-40B4-BE49-F238E27FC236}">
                        <a16:creationId xmlns:a16="http://schemas.microsoft.com/office/drawing/2014/main" id="{B17F4938-8039-4D8E-8261-B56D63B879C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424" y="3346"/>
                    <a:ext cx="4" cy="168"/>
                  </a:xfrm>
                  <a:custGeom>
                    <a:avLst/>
                    <a:gdLst>
                      <a:gd name="T0" fmla="*/ 1 w 7"/>
                      <a:gd name="T1" fmla="*/ 3 h 336"/>
                      <a:gd name="T2" fmla="*/ 1 w 7"/>
                      <a:gd name="T3" fmla="*/ 3 h 336"/>
                      <a:gd name="T4" fmla="*/ 1 w 7"/>
                      <a:gd name="T5" fmla="*/ 3 h 336"/>
                      <a:gd name="T6" fmla="*/ 1 w 7"/>
                      <a:gd name="T7" fmla="*/ 3 h 336"/>
                      <a:gd name="T8" fmla="*/ 0 w 7"/>
                      <a:gd name="T9" fmla="*/ 3 h 336"/>
                      <a:gd name="T10" fmla="*/ 0 w 7"/>
                      <a:gd name="T11" fmla="*/ 3 h 336"/>
                      <a:gd name="T12" fmla="*/ 1 w 7"/>
                      <a:gd name="T13" fmla="*/ 3 h 336"/>
                      <a:gd name="T14" fmla="*/ 1 w 7"/>
                      <a:gd name="T15" fmla="*/ 3 h 336"/>
                      <a:gd name="T16" fmla="*/ 1 w 7"/>
                      <a:gd name="T17" fmla="*/ 3 h 336"/>
                      <a:gd name="T18" fmla="*/ 1 w 7"/>
                      <a:gd name="T19" fmla="*/ 3 h 336"/>
                      <a:gd name="T20" fmla="*/ 1 w 7"/>
                      <a:gd name="T21" fmla="*/ 3 h 336"/>
                      <a:gd name="T22" fmla="*/ 1 w 7"/>
                      <a:gd name="T23" fmla="*/ 1 h 336"/>
                      <a:gd name="T24" fmla="*/ 1 w 7"/>
                      <a:gd name="T25" fmla="*/ 1 h 336"/>
                      <a:gd name="T26" fmla="*/ 1 w 7"/>
                      <a:gd name="T27" fmla="*/ 1 h 336"/>
                      <a:gd name="T28" fmla="*/ 1 w 7"/>
                      <a:gd name="T29" fmla="*/ 1 h 336"/>
                      <a:gd name="T30" fmla="*/ 0 w 7"/>
                      <a:gd name="T31" fmla="*/ 1 h 336"/>
                      <a:gd name="T32" fmla="*/ 0 w 7"/>
                      <a:gd name="T33" fmla="*/ 0 h 336"/>
                      <a:gd name="T34" fmla="*/ 1 w 7"/>
                      <a:gd name="T35" fmla="*/ 0 h 336"/>
                      <a:gd name="T36" fmla="*/ 1 w 7"/>
                      <a:gd name="T37" fmla="*/ 0 h 336"/>
                      <a:gd name="T38" fmla="*/ 1 w 7"/>
                      <a:gd name="T39" fmla="*/ 0 h 336"/>
                      <a:gd name="T40" fmla="*/ 1 w 7"/>
                      <a:gd name="T41" fmla="*/ 0 h 336"/>
                      <a:gd name="T42" fmla="*/ 1 w 7"/>
                      <a:gd name="T43" fmla="*/ 1 h 3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"/>
                      <a:gd name="T67" fmla="*/ 0 h 336"/>
                      <a:gd name="T68" fmla="*/ 7 w 7"/>
                      <a:gd name="T69" fmla="*/ 336 h 336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" h="336">
                        <a:moveTo>
                          <a:pt x="7" y="336"/>
                        </a:moveTo>
                        <a:lnTo>
                          <a:pt x="6" y="336"/>
                        </a:lnTo>
                        <a:lnTo>
                          <a:pt x="3" y="336"/>
                        </a:lnTo>
                        <a:lnTo>
                          <a:pt x="2" y="336"/>
                        </a:lnTo>
                        <a:lnTo>
                          <a:pt x="0" y="336"/>
                        </a:lnTo>
                        <a:lnTo>
                          <a:pt x="0" y="259"/>
                        </a:lnTo>
                        <a:lnTo>
                          <a:pt x="2" y="259"/>
                        </a:lnTo>
                        <a:lnTo>
                          <a:pt x="3" y="258"/>
                        </a:lnTo>
                        <a:lnTo>
                          <a:pt x="6" y="258"/>
                        </a:lnTo>
                        <a:lnTo>
                          <a:pt x="7" y="258"/>
                        </a:lnTo>
                        <a:lnTo>
                          <a:pt x="7" y="336"/>
                        </a:lnTo>
                        <a:close/>
                        <a:moveTo>
                          <a:pt x="7" y="78"/>
                        </a:moveTo>
                        <a:lnTo>
                          <a:pt x="6" y="78"/>
                        </a:lnTo>
                        <a:lnTo>
                          <a:pt x="3" y="77"/>
                        </a:lnTo>
                        <a:lnTo>
                          <a:pt x="2" y="77"/>
                        </a:lnTo>
                        <a:lnTo>
                          <a:pt x="0" y="77"/>
                        </a:lnTo>
                        <a:lnTo>
                          <a:pt x="0" y="0"/>
                        </a:lnTo>
                        <a:lnTo>
                          <a:pt x="2" y="0"/>
                        </a:lnTo>
                        <a:lnTo>
                          <a:pt x="3" y="0"/>
                        </a:lnTo>
                        <a:lnTo>
                          <a:pt x="6" y="0"/>
                        </a:lnTo>
                        <a:lnTo>
                          <a:pt x="7" y="0"/>
                        </a:lnTo>
                        <a:lnTo>
                          <a:pt x="7" y="78"/>
                        </a:lnTo>
                        <a:close/>
                      </a:path>
                    </a:pathLst>
                  </a:custGeom>
                  <a:solidFill>
                    <a:srgbClr val="BEBEB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60" name="Freeform 94">
                    <a:extLst>
                      <a:ext uri="{FF2B5EF4-FFF2-40B4-BE49-F238E27FC236}">
                        <a16:creationId xmlns:a16="http://schemas.microsoft.com/office/drawing/2014/main" id="{EAE6F3A6-01F6-4969-97E4-1040CFBA24C4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421" y="3345"/>
                    <a:ext cx="3" cy="170"/>
                  </a:xfrm>
                  <a:custGeom>
                    <a:avLst/>
                    <a:gdLst>
                      <a:gd name="T0" fmla="*/ 0 w 7"/>
                      <a:gd name="T1" fmla="*/ 3 h 338"/>
                      <a:gd name="T2" fmla="*/ 0 w 7"/>
                      <a:gd name="T3" fmla="*/ 3 h 338"/>
                      <a:gd name="T4" fmla="*/ 0 w 7"/>
                      <a:gd name="T5" fmla="*/ 3 h 338"/>
                      <a:gd name="T6" fmla="*/ 0 w 7"/>
                      <a:gd name="T7" fmla="*/ 3 h 338"/>
                      <a:gd name="T8" fmla="*/ 0 w 7"/>
                      <a:gd name="T9" fmla="*/ 3 h 338"/>
                      <a:gd name="T10" fmla="*/ 0 w 7"/>
                      <a:gd name="T11" fmla="*/ 3 h 338"/>
                      <a:gd name="T12" fmla="*/ 0 w 7"/>
                      <a:gd name="T13" fmla="*/ 3 h 338"/>
                      <a:gd name="T14" fmla="*/ 0 w 7"/>
                      <a:gd name="T15" fmla="*/ 3 h 338"/>
                      <a:gd name="T16" fmla="*/ 0 w 7"/>
                      <a:gd name="T17" fmla="*/ 3 h 338"/>
                      <a:gd name="T18" fmla="*/ 0 w 7"/>
                      <a:gd name="T19" fmla="*/ 3 h 338"/>
                      <a:gd name="T20" fmla="*/ 0 w 7"/>
                      <a:gd name="T21" fmla="*/ 3 h 338"/>
                      <a:gd name="T22" fmla="*/ 0 w 7"/>
                      <a:gd name="T23" fmla="*/ 1 h 338"/>
                      <a:gd name="T24" fmla="*/ 0 w 7"/>
                      <a:gd name="T25" fmla="*/ 1 h 338"/>
                      <a:gd name="T26" fmla="*/ 0 w 7"/>
                      <a:gd name="T27" fmla="*/ 1 h 338"/>
                      <a:gd name="T28" fmla="*/ 0 w 7"/>
                      <a:gd name="T29" fmla="*/ 1 h 338"/>
                      <a:gd name="T30" fmla="*/ 0 w 7"/>
                      <a:gd name="T31" fmla="*/ 1 h 338"/>
                      <a:gd name="T32" fmla="*/ 0 w 7"/>
                      <a:gd name="T33" fmla="*/ 0 h 338"/>
                      <a:gd name="T34" fmla="*/ 0 w 7"/>
                      <a:gd name="T35" fmla="*/ 0 h 338"/>
                      <a:gd name="T36" fmla="*/ 0 w 7"/>
                      <a:gd name="T37" fmla="*/ 0 h 338"/>
                      <a:gd name="T38" fmla="*/ 0 w 7"/>
                      <a:gd name="T39" fmla="*/ 0 h 338"/>
                      <a:gd name="T40" fmla="*/ 0 w 7"/>
                      <a:gd name="T41" fmla="*/ 1 h 338"/>
                      <a:gd name="T42" fmla="*/ 0 w 7"/>
                      <a:gd name="T43" fmla="*/ 1 h 338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"/>
                      <a:gd name="T67" fmla="*/ 0 h 338"/>
                      <a:gd name="T68" fmla="*/ 7 w 7"/>
                      <a:gd name="T69" fmla="*/ 338 h 338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" h="338">
                        <a:moveTo>
                          <a:pt x="7" y="337"/>
                        </a:moveTo>
                        <a:lnTo>
                          <a:pt x="6" y="338"/>
                        </a:lnTo>
                        <a:lnTo>
                          <a:pt x="4" y="338"/>
                        </a:lnTo>
                        <a:lnTo>
                          <a:pt x="2" y="338"/>
                        </a:lnTo>
                        <a:lnTo>
                          <a:pt x="0" y="338"/>
                        </a:lnTo>
                        <a:lnTo>
                          <a:pt x="0" y="261"/>
                        </a:lnTo>
                        <a:lnTo>
                          <a:pt x="2" y="261"/>
                        </a:lnTo>
                        <a:lnTo>
                          <a:pt x="4" y="260"/>
                        </a:lnTo>
                        <a:lnTo>
                          <a:pt x="6" y="260"/>
                        </a:lnTo>
                        <a:lnTo>
                          <a:pt x="7" y="260"/>
                        </a:lnTo>
                        <a:lnTo>
                          <a:pt x="7" y="337"/>
                        </a:lnTo>
                        <a:close/>
                        <a:moveTo>
                          <a:pt x="7" y="78"/>
                        </a:moveTo>
                        <a:lnTo>
                          <a:pt x="6" y="78"/>
                        </a:lnTo>
                        <a:lnTo>
                          <a:pt x="4" y="77"/>
                        </a:lnTo>
                        <a:lnTo>
                          <a:pt x="2" y="77"/>
                        </a:lnTo>
                        <a:lnTo>
                          <a:pt x="0" y="77"/>
                        </a:lnTo>
                        <a:lnTo>
                          <a:pt x="0" y="0"/>
                        </a:lnTo>
                        <a:lnTo>
                          <a:pt x="2" y="0"/>
                        </a:lnTo>
                        <a:lnTo>
                          <a:pt x="4" y="0"/>
                        </a:lnTo>
                        <a:lnTo>
                          <a:pt x="6" y="0"/>
                        </a:lnTo>
                        <a:lnTo>
                          <a:pt x="7" y="1"/>
                        </a:lnTo>
                        <a:lnTo>
                          <a:pt x="7" y="78"/>
                        </a:lnTo>
                        <a:close/>
                      </a:path>
                    </a:pathLst>
                  </a:custGeom>
                  <a:solidFill>
                    <a:srgbClr val="C3C3C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61" name="Freeform 95">
                    <a:extLst>
                      <a:ext uri="{FF2B5EF4-FFF2-40B4-BE49-F238E27FC236}">
                        <a16:creationId xmlns:a16="http://schemas.microsoft.com/office/drawing/2014/main" id="{38EAF0CC-2AAE-4072-8EB0-338FCD56F5C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418" y="3345"/>
                    <a:ext cx="3" cy="170"/>
                  </a:xfrm>
                  <a:custGeom>
                    <a:avLst/>
                    <a:gdLst>
                      <a:gd name="T0" fmla="*/ 0 w 7"/>
                      <a:gd name="T1" fmla="*/ 3 h 338"/>
                      <a:gd name="T2" fmla="*/ 0 w 7"/>
                      <a:gd name="T3" fmla="*/ 3 h 338"/>
                      <a:gd name="T4" fmla="*/ 0 w 7"/>
                      <a:gd name="T5" fmla="*/ 3 h 338"/>
                      <a:gd name="T6" fmla="*/ 0 w 7"/>
                      <a:gd name="T7" fmla="*/ 3 h 338"/>
                      <a:gd name="T8" fmla="*/ 0 w 7"/>
                      <a:gd name="T9" fmla="*/ 3 h 338"/>
                      <a:gd name="T10" fmla="*/ 0 w 7"/>
                      <a:gd name="T11" fmla="*/ 3 h 338"/>
                      <a:gd name="T12" fmla="*/ 0 w 7"/>
                      <a:gd name="T13" fmla="*/ 3 h 338"/>
                      <a:gd name="T14" fmla="*/ 0 w 7"/>
                      <a:gd name="T15" fmla="*/ 3 h 338"/>
                      <a:gd name="T16" fmla="*/ 0 w 7"/>
                      <a:gd name="T17" fmla="*/ 3 h 338"/>
                      <a:gd name="T18" fmla="*/ 0 w 7"/>
                      <a:gd name="T19" fmla="*/ 3 h 338"/>
                      <a:gd name="T20" fmla="*/ 0 w 7"/>
                      <a:gd name="T21" fmla="*/ 3 h 338"/>
                      <a:gd name="T22" fmla="*/ 0 w 7"/>
                      <a:gd name="T23" fmla="*/ 1 h 338"/>
                      <a:gd name="T24" fmla="*/ 0 w 7"/>
                      <a:gd name="T25" fmla="*/ 1 h 338"/>
                      <a:gd name="T26" fmla="*/ 0 w 7"/>
                      <a:gd name="T27" fmla="*/ 1 h 338"/>
                      <a:gd name="T28" fmla="*/ 0 w 7"/>
                      <a:gd name="T29" fmla="*/ 1 h 338"/>
                      <a:gd name="T30" fmla="*/ 0 w 7"/>
                      <a:gd name="T31" fmla="*/ 1 h 338"/>
                      <a:gd name="T32" fmla="*/ 0 w 7"/>
                      <a:gd name="T33" fmla="*/ 1 h 338"/>
                      <a:gd name="T34" fmla="*/ 0 w 7"/>
                      <a:gd name="T35" fmla="*/ 1 h 338"/>
                      <a:gd name="T36" fmla="*/ 0 w 7"/>
                      <a:gd name="T37" fmla="*/ 1 h 338"/>
                      <a:gd name="T38" fmla="*/ 0 w 7"/>
                      <a:gd name="T39" fmla="*/ 1 h 338"/>
                      <a:gd name="T40" fmla="*/ 0 w 7"/>
                      <a:gd name="T41" fmla="*/ 0 h 338"/>
                      <a:gd name="T42" fmla="*/ 0 w 7"/>
                      <a:gd name="T43" fmla="*/ 0 h 338"/>
                      <a:gd name="T44" fmla="*/ 0 w 7"/>
                      <a:gd name="T45" fmla="*/ 0 h 338"/>
                      <a:gd name="T46" fmla="*/ 0 w 7"/>
                      <a:gd name="T47" fmla="*/ 0 h 338"/>
                      <a:gd name="T48" fmla="*/ 0 w 7"/>
                      <a:gd name="T49" fmla="*/ 0 h 338"/>
                      <a:gd name="T50" fmla="*/ 0 w 7"/>
                      <a:gd name="T51" fmla="*/ 0 h 338"/>
                      <a:gd name="T52" fmla="*/ 0 w 7"/>
                      <a:gd name="T53" fmla="*/ 0 h 338"/>
                      <a:gd name="T54" fmla="*/ 0 w 7"/>
                      <a:gd name="T55" fmla="*/ 0 h 338"/>
                      <a:gd name="T56" fmla="*/ 0 w 7"/>
                      <a:gd name="T57" fmla="*/ 0 h 338"/>
                      <a:gd name="T58" fmla="*/ 0 w 7"/>
                      <a:gd name="T59" fmla="*/ 1 h 338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w 7"/>
                      <a:gd name="T91" fmla="*/ 0 h 338"/>
                      <a:gd name="T92" fmla="*/ 7 w 7"/>
                      <a:gd name="T93" fmla="*/ 338 h 338"/>
                    </a:gdLst>
                    <a:ahLst/>
                    <a:cxnLst>
                      <a:cxn ang="T60">
                        <a:pos x="T0" y="T1"/>
                      </a:cxn>
                      <a:cxn ang="T61">
                        <a:pos x="T2" y="T3"/>
                      </a:cxn>
                      <a:cxn ang="T62">
                        <a:pos x="T4" y="T5"/>
                      </a:cxn>
                      <a:cxn ang="T63">
                        <a:pos x="T6" y="T7"/>
                      </a:cxn>
                      <a:cxn ang="T64">
                        <a:pos x="T8" y="T9"/>
                      </a:cxn>
                      <a:cxn ang="T65">
                        <a:pos x="T10" y="T11"/>
                      </a:cxn>
                      <a:cxn ang="T66">
                        <a:pos x="T12" y="T13"/>
                      </a:cxn>
                      <a:cxn ang="T67">
                        <a:pos x="T14" y="T15"/>
                      </a:cxn>
                      <a:cxn ang="T68">
                        <a:pos x="T16" y="T17"/>
                      </a:cxn>
                      <a:cxn ang="T69">
                        <a:pos x="T18" y="T19"/>
                      </a:cxn>
                      <a:cxn ang="T70">
                        <a:pos x="T20" y="T21"/>
                      </a:cxn>
                      <a:cxn ang="T71">
                        <a:pos x="T22" y="T23"/>
                      </a:cxn>
                      <a:cxn ang="T72">
                        <a:pos x="T24" y="T25"/>
                      </a:cxn>
                      <a:cxn ang="T73">
                        <a:pos x="T26" y="T27"/>
                      </a:cxn>
                      <a:cxn ang="T74">
                        <a:pos x="T28" y="T29"/>
                      </a:cxn>
                      <a:cxn ang="T75">
                        <a:pos x="T30" y="T31"/>
                      </a:cxn>
                      <a:cxn ang="T76">
                        <a:pos x="T32" y="T33"/>
                      </a:cxn>
                      <a:cxn ang="T77">
                        <a:pos x="T34" y="T35"/>
                      </a:cxn>
                      <a:cxn ang="T78">
                        <a:pos x="T36" y="T37"/>
                      </a:cxn>
                      <a:cxn ang="T79">
                        <a:pos x="T38" y="T39"/>
                      </a:cxn>
                      <a:cxn ang="T80">
                        <a:pos x="T40" y="T41"/>
                      </a:cxn>
                      <a:cxn ang="T81">
                        <a:pos x="T42" y="T43"/>
                      </a:cxn>
                      <a:cxn ang="T82">
                        <a:pos x="T44" y="T45"/>
                      </a:cxn>
                      <a:cxn ang="T83">
                        <a:pos x="T46" y="T47"/>
                      </a:cxn>
                      <a:cxn ang="T84">
                        <a:pos x="T48" y="T49"/>
                      </a:cxn>
                      <a:cxn ang="T85">
                        <a:pos x="T50" y="T51"/>
                      </a:cxn>
                      <a:cxn ang="T86">
                        <a:pos x="T52" y="T53"/>
                      </a:cxn>
                      <a:cxn ang="T87">
                        <a:pos x="T54" y="T55"/>
                      </a:cxn>
                      <a:cxn ang="T88">
                        <a:pos x="T56" y="T57"/>
                      </a:cxn>
                      <a:cxn ang="T89">
                        <a:pos x="T58" y="T59"/>
                      </a:cxn>
                    </a:cxnLst>
                    <a:rect l="T90" t="T91" r="T92" b="T93"/>
                    <a:pathLst>
                      <a:path w="7" h="338">
                        <a:moveTo>
                          <a:pt x="7" y="338"/>
                        </a:moveTo>
                        <a:lnTo>
                          <a:pt x="6" y="338"/>
                        </a:lnTo>
                        <a:lnTo>
                          <a:pt x="4" y="338"/>
                        </a:lnTo>
                        <a:lnTo>
                          <a:pt x="2" y="338"/>
                        </a:lnTo>
                        <a:lnTo>
                          <a:pt x="0" y="338"/>
                        </a:lnTo>
                        <a:lnTo>
                          <a:pt x="0" y="261"/>
                        </a:lnTo>
                        <a:lnTo>
                          <a:pt x="2" y="261"/>
                        </a:lnTo>
                        <a:lnTo>
                          <a:pt x="4" y="261"/>
                        </a:lnTo>
                        <a:lnTo>
                          <a:pt x="6" y="261"/>
                        </a:lnTo>
                        <a:lnTo>
                          <a:pt x="7" y="261"/>
                        </a:lnTo>
                        <a:lnTo>
                          <a:pt x="7" y="338"/>
                        </a:lnTo>
                        <a:close/>
                        <a:moveTo>
                          <a:pt x="7" y="77"/>
                        </a:moveTo>
                        <a:lnTo>
                          <a:pt x="6" y="77"/>
                        </a:lnTo>
                        <a:lnTo>
                          <a:pt x="4" y="77"/>
                        </a:lnTo>
                        <a:lnTo>
                          <a:pt x="2" y="77"/>
                        </a:lnTo>
                        <a:lnTo>
                          <a:pt x="0" y="77"/>
                        </a:lnTo>
                        <a:lnTo>
                          <a:pt x="0" y="0"/>
                        </a:lnTo>
                        <a:lnTo>
                          <a:pt x="2" y="0"/>
                        </a:lnTo>
                        <a:lnTo>
                          <a:pt x="4" y="0"/>
                        </a:lnTo>
                        <a:lnTo>
                          <a:pt x="6" y="0"/>
                        </a:lnTo>
                        <a:lnTo>
                          <a:pt x="7" y="0"/>
                        </a:lnTo>
                        <a:lnTo>
                          <a:pt x="7" y="77"/>
                        </a:lnTo>
                        <a:close/>
                      </a:path>
                    </a:pathLst>
                  </a:custGeom>
                  <a:solidFill>
                    <a:srgbClr val="C9C9C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62" name="Freeform 96">
                    <a:extLst>
                      <a:ext uri="{FF2B5EF4-FFF2-40B4-BE49-F238E27FC236}">
                        <a16:creationId xmlns:a16="http://schemas.microsoft.com/office/drawing/2014/main" id="{AD79B9CD-EFDA-4348-8180-24F7F7DC993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414" y="3345"/>
                    <a:ext cx="4" cy="170"/>
                  </a:xfrm>
                  <a:custGeom>
                    <a:avLst/>
                    <a:gdLst>
                      <a:gd name="T0" fmla="*/ 1 w 7"/>
                      <a:gd name="T1" fmla="*/ 3 h 338"/>
                      <a:gd name="T2" fmla="*/ 1 w 7"/>
                      <a:gd name="T3" fmla="*/ 3 h 338"/>
                      <a:gd name="T4" fmla="*/ 1 w 7"/>
                      <a:gd name="T5" fmla="*/ 3 h 338"/>
                      <a:gd name="T6" fmla="*/ 1 w 7"/>
                      <a:gd name="T7" fmla="*/ 3 h 338"/>
                      <a:gd name="T8" fmla="*/ 1 w 7"/>
                      <a:gd name="T9" fmla="*/ 3 h 338"/>
                      <a:gd name="T10" fmla="*/ 1 w 7"/>
                      <a:gd name="T11" fmla="*/ 3 h 338"/>
                      <a:gd name="T12" fmla="*/ 1 w 7"/>
                      <a:gd name="T13" fmla="*/ 3 h 338"/>
                      <a:gd name="T14" fmla="*/ 1 w 7"/>
                      <a:gd name="T15" fmla="*/ 3 h 338"/>
                      <a:gd name="T16" fmla="*/ 0 w 7"/>
                      <a:gd name="T17" fmla="*/ 3 h 338"/>
                      <a:gd name="T18" fmla="*/ 0 w 7"/>
                      <a:gd name="T19" fmla="*/ 3 h 338"/>
                      <a:gd name="T20" fmla="*/ 1 w 7"/>
                      <a:gd name="T21" fmla="*/ 3 h 338"/>
                      <a:gd name="T22" fmla="*/ 1 w 7"/>
                      <a:gd name="T23" fmla="*/ 3 h 338"/>
                      <a:gd name="T24" fmla="*/ 1 w 7"/>
                      <a:gd name="T25" fmla="*/ 3 h 338"/>
                      <a:gd name="T26" fmla="*/ 1 w 7"/>
                      <a:gd name="T27" fmla="*/ 3 h 338"/>
                      <a:gd name="T28" fmla="*/ 1 w 7"/>
                      <a:gd name="T29" fmla="*/ 3 h 338"/>
                      <a:gd name="T30" fmla="*/ 1 w 7"/>
                      <a:gd name="T31" fmla="*/ 3 h 338"/>
                      <a:gd name="T32" fmla="*/ 1 w 7"/>
                      <a:gd name="T33" fmla="*/ 3 h 338"/>
                      <a:gd name="T34" fmla="*/ 1 w 7"/>
                      <a:gd name="T35" fmla="*/ 3 h 338"/>
                      <a:gd name="T36" fmla="*/ 1 w 7"/>
                      <a:gd name="T37" fmla="*/ 3 h 338"/>
                      <a:gd name="T38" fmla="*/ 1 w 7"/>
                      <a:gd name="T39" fmla="*/ 1 h 338"/>
                      <a:gd name="T40" fmla="*/ 1 w 7"/>
                      <a:gd name="T41" fmla="*/ 1 h 338"/>
                      <a:gd name="T42" fmla="*/ 1 w 7"/>
                      <a:gd name="T43" fmla="*/ 1 h 338"/>
                      <a:gd name="T44" fmla="*/ 1 w 7"/>
                      <a:gd name="T45" fmla="*/ 1 h 338"/>
                      <a:gd name="T46" fmla="*/ 0 w 7"/>
                      <a:gd name="T47" fmla="*/ 1 h 338"/>
                      <a:gd name="T48" fmla="*/ 0 w 7"/>
                      <a:gd name="T49" fmla="*/ 0 h 338"/>
                      <a:gd name="T50" fmla="*/ 1 w 7"/>
                      <a:gd name="T51" fmla="*/ 0 h 338"/>
                      <a:gd name="T52" fmla="*/ 1 w 7"/>
                      <a:gd name="T53" fmla="*/ 0 h 338"/>
                      <a:gd name="T54" fmla="*/ 1 w 7"/>
                      <a:gd name="T55" fmla="*/ 0 h 338"/>
                      <a:gd name="T56" fmla="*/ 1 w 7"/>
                      <a:gd name="T57" fmla="*/ 0 h 338"/>
                      <a:gd name="T58" fmla="*/ 1 w 7"/>
                      <a:gd name="T59" fmla="*/ 1 h 338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w 7"/>
                      <a:gd name="T91" fmla="*/ 0 h 338"/>
                      <a:gd name="T92" fmla="*/ 7 w 7"/>
                      <a:gd name="T93" fmla="*/ 338 h 338"/>
                    </a:gdLst>
                    <a:ahLst/>
                    <a:cxnLst>
                      <a:cxn ang="T60">
                        <a:pos x="T0" y="T1"/>
                      </a:cxn>
                      <a:cxn ang="T61">
                        <a:pos x="T2" y="T3"/>
                      </a:cxn>
                      <a:cxn ang="T62">
                        <a:pos x="T4" y="T5"/>
                      </a:cxn>
                      <a:cxn ang="T63">
                        <a:pos x="T6" y="T7"/>
                      </a:cxn>
                      <a:cxn ang="T64">
                        <a:pos x="T8" y="T9"/>
                      </a:cxn>
                      <a:cxn ang="T65">
                        <a:pos x="T10" y="T11"/>
                      </a:cxn>
                      <a:cxn ang="T66">
                        <a:pos x="T12" y="T13"/>
                      </a:cxn>
                      <a:cxn ang="T67">
                        <a:pos x="T14" y="T15"/>
                      </a:cxn>
                      <a:cxn ang="T68">
                        <a:pos x="T16" y="T17"/>
                      </a:cxn>
                      <a:cxn ang="T69">
                        <a:pos x="T18" y="T19"/>
                      </a:cxn>
                      <a:cxn ang="T70">
                        <a:pos x="T20" y="T21"/>
                      </a:cxn>
                      <a:cxn ang="T71">
                        <a:pos x="T22" y="T23"/>
                      </a:cxn>
                      <a:cxn ang="T72">
                        <a:pos x="T24" y="T25"/>
                      </a:cxn>
                      <a:cxn ang="T73">
                        <a:pos x="T26" y="T27"/>
                      </a:cxn>
                      <a:cxn ang="T74">
                        <a:pos x="T28" y="T29"/>
                      </a:cxn>
                      <a:cxn ang="T75">
                        <a:pos x="T30" y="T31"/>
                      </a:cxn>
                      <a:cxn ang="T76">
                        <a:pos x="T32" y="T33"/>
                      </a:cxn>
                      <a:cxn ang="T77">
                        <a:pos x="T34" y="T35"/>
                      </a:cxn>
                      <a:cxn ang="T78">
                        <a:pos x="T36" y="T37"/>
                      </a:cxn>
                      <a:cxn ang="T79">
                        <a:pos x="T38" y="T39"/>
                      </a:cxn>
                      <a:cxn ang="T80">
                        <a:pos x="T40" y="T41"/>
                      </a:cxn>
                      <a:cxn ang="T81">
                        <a:pos x="T42" y="T43"/>
                      </a:cxn>
                      <a:cxn ang="T82">
                        <a:pos x="T44" y="T45"/>
                      </a:cxn>
                      <a:cxn ang="T83">
                        <a:pos x="T46" y="T47"/>
                      </a:cxn>
                      <a:cxn ang="T84">
                        <a:pos x="T48" y="T49"/>
                      </a:cxn>
                      <a:cxn ang="T85">
                        <a:pos x="T50" y="T51"/>
                      </a:cxn>
                      <a:cxn ang="T86">
                        <a:pos x="T52" y="T53"/>
                      </a:cxn>
                      <a:cxn ang="T87">
                        <a:pos x="T54" y="T55"/>
                      </a:cxn>
                      <a:cxn ang="T88">
                        <a:pos x="T56" y="T57"/>
                      </a:cxn>
                      <a:cxn ang="T89">
                        <a:pos x="T58" y="T59"/>
                      </a:cxn>
                    </a:cxnLst>
                    <a:rect l="T90" t="T91" r="T92" b="T93"/>
                    <a:pathLst>
                      <a:path w="7" h="338">
                        <a:moveTo>
                          <a:pt x="7" y="338"/>
                        </a:moveTo>
                        <a:lnTo>
                          <a:pt x="7" y="338"/>
                        </a:lnTo>
                        <a:lnTo>
                          <a:pt x="6" y="338"/>
                        </a:lnTo>
                        <a:lnTo>
                          <a:pt x="4" y="338"/>
                        </a:lnTo>
                        <a:lnTo>
                          <a:pt x="3" y="338"/>
                        </a:lnTo>
                        <a:lnTo>
                          <a:pt x="0" y="338"/>
                        </a:lnTo>
                        <a:lnTo>
                          <a:pt x="0" y="261"/>
                        </a:lnTo>
                        <a:lnTo>
                          <a:pt x="3" y="261"/>
                        </a:lnTo>
                        <a:lnTo>
                          <a:pt x="4" y="261"/>
                        </a:lnTo>
                        <a:lnTo>
                          <a:pt x="6" y="261"/>
                        </a:lnTo>
                        <a:lnTo>
                          <a:pt x="7" y="261"/>
                        </a:lnTo>
                        <a:lnTo>
                          <a:pt x="7" y="338"/>
                        </a:lnTo>
                        <a:close/>
                        <a:moveTo>
                          <a:pt x="7" y="77"/>
                        </a:moveTo>
                        <a:lnTo>
                          <a:pt x="6" y="77"/>
                        </a:lnTo>
                        <a:lnTo>
                          <a:pt x="4" y="77"/>
                        </a:lnTo>
                        <a:lnTo>
                          <a:pt x="3" y="77"/>
                        </a:lnTo>
                        <a:lnTo>
                          <a:pt x="0" y="77"/>
                        </a:lnTo>
                        <a:lnTo>
                          <a:pt x="0" y="0"/>
                        </a:lnTo>
                        <a:lnTo>
                          <a:pt x="3" y="0"/>
                        </a:lnTo>
                        <a:lnTo>
                          <a:pt x="4" y="0"/>
                        </a:lnTo>
                        <a:lnTo>
                          <a:pt x="6" y="0"/>
                        </a:lnTo>
                        <a:lnTo>
                          <a:pt x="7" y="0"/>
                        </a:lnTo>
                        <a:lnTo>
                          <a:pt x="7" y="77"/>
                        </a:lnTo>
                        <a:close/>
                      </a:path>
                    </a:pathLst>
                  </a:custGeom>
                  <a:solidFill>
                    <a:srgbClr val="CECEC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63" name="Freeform 97">
                    <a:extLst>
                      <a:ext uri="{FF2B5EF4-FFF2-40B4-BE49-F238E27FC236}">
                        <a16:creationId xmlns:a16="http://schemas.microsoft.com/office/drawing/2014/main" id="{5D07500F-86EF-4AA5-B705-BB69087B1F10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411" y="3345"/>
                    <a:ext cx="3" cy="170"/>
                  </a:xfrm>
                  <a:custGeom>
                    <a:avLst/>
                    <a:gdLst>
                      <a:gd name="T0" fmla="*/ 0 w 7"/>
                      <a:gd name="T1" fmla="*/ 3 h 338"/>
                      <a:gd name="T2" fmla="*/ 0 w 7"/>
                      <a:gd name="T3" fmla="*/ 3 h 338"/>
                      <a:gd name="T4" fmla="*/ 0 w 7"/>
                      <a:gd name="T5" fmla="*/ 3 h 338"/>
                      <a:gd name="T6" fmla="*/ 0 w 7"/>
                      <a:gd name="T7" fmla="*/ 3 h 338"/>
                      <a:gd name="T8" fmla="*/ 0 w 7"/>
                      <a:gd name="T9" fmla="*/ 3 h 338"/>
                      <a:gd name="T10" fmla="*/ 0 w 7"/>
                      <a:gd name="T11" fmla="*/ 3 h 338"/>
                      <a:gd name="T12" fmla="*/ 0 w 7"/>
                      <a:gd name="T13" fmla="*/ 3 h 338"/>
                      <a:gd name="T14" fmla="*/ 0 w 7"/>
                      <a:gd name="T15" fmla="*/ 3 h 338"/>
                      <a:gd name="T16" fmla="*/ 0 w 7"/>
                      <a:gd name="T17" fmla="*/ 3 h 338"/>
                      <a:gd name="T18" fmla="*/ 0 w 7"/>
                      <a:gd name="T19" fmla="*/ 3 h 338"/>
                      <a:gd name="T20" fmla="*/ 0 w 7"/>
                      <a:gd name="T21" fmla="*/ 3 h 338"/>
                      <a:gd name="T22" fmla="*/ 0 w 7"/>
                      <a:gd name="T23" fmla="*/ 1 h 338"/>
                      <a:gd name="T24" fmla="*/ 0 w 7"/>
                      <a:gd name="T25" fmla="*/ 1 h 338"/>
                      <a:gd name="T26" fmla="*/ 0 w 7"/>
                      <a:gd name="T27" fmla="*/ 1 h 338"/>
                      <a:gd name="T28" fmla="*/ 0 w 7"/>
                      <a:gd name="T29" fmla="*/ 1 h 338"/>
                      <a:gd name="T30" fmla="*/ 0 w 7"/>
                      <a:gd name="T31" fmla="*/ 1 h 338"/>
                      <a:gd name="T32" fmla="*/ 0 w 7"/>
                      <a:gd name="T33" fmla="*/ 1 h 338"/>
                      <a:gd name="T34" fmla="*/ 0 w 7"/>
                      <a:gd name="T35" fmla="*/ 0 h 338"/>
                      <a:gd name="T36" fmla="*/ 0 w 7"/>
                      <a:gd name="T37" fmla="*/ 0 h 338"/>
                      <a:gd name="T38" fmla="*/ 0 w 7"/>
                      <a:gd name="T39" fmla="*/ 0 h 338"/>
                      <a:gd name="T40" fmla="*/ 0 w 7"/>
                      <a:gd name="T41" fmla="*/ 0 h 338"/>
                      <a:gd name="T42" fmla="*/ 0 w 7"/>
                      <a:gd name="T43" fmla="*/ 1 h 338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"/>
                      <a:gd name="T67" fmla="*/ 0 h 338"/>
                      <a:gd name="T68" fmla="*/ 7 w 7"/>
                      <a:gd name="T69" fmla="*/ 338 h 338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" h="338">
                        <a:moveTo>
                          <a:pt x="7" y="338"/>
                        </a:moveTo>
                        <a:lnTo>
                          <a:pt x="6" y="338"/>
                        </a:lnTo>
                        <a:lnTo>
                          <a:pt x="4" y="338"/>
                        </a:lnTo>
                        <a:lnTo>
                          <a:pt x="3" y="338"/>
                        </a:lnTo>
                        <a:lnTo>
                          <a:pt x="0" y="337"/>
                        </a:lnTo>
                        <a:lnTo>
                          <a:pt x="0" y="260"/>
                        </a:lnTo>
                        <a:lnTo>
                          <a:pt x="3" y="260"/>
                        </a:lnTo>
                        <a:lnTo>
                          <a:pt x="4" y="260"/>
                        </a:lnTo>
                        <a:lnTo>
                          <a:pt x="6" y="261"/>
                        </a:lnTo>
                        <a:lnTo>
                          <a:pt x="7" y="261"/>
                        </a:lnTo>
                        <a:lnTo>
                          <a:pt x="7" y="338"/>
                        </a:lnTo>
                        <a:close/>
                        <a:moveTo>
                          <a:pt x="7" y="77"/>
                        </a:moveTo>
                        <a:lnTo>
                          <a:pt x="6" y="77"/>
                        </a:lnTo>
                        <a:lnTo>
                          <a:pt x="4" y="77"/>
                        </a:lnTo>
                        <a:lnTo>
                          <a:pt x="3" y="78"/>
                        </a:lnTo>
                        <a:lnTo>
                          <a:pt x="0" y="78"/>
                        </a:lnTo>
                        <a:lnTo>
                          <a:pt x="0" y="1"/>
                        </a:lnTo>
                        <a:lnTo>
                          <a:pt x="3" y="0"/>
                        </a:lnTo>
                        <a:lnTo>
                          <a:pt x="4" y="0"/>
                        </a:lnTo>
                        <a:lnTo>
                          <a:pt x="6" y="0"/>
                        </a:lnTo>
                        <a:lnTo>
                          <a:pt x="7" y="0"/>
                        </a:lnTo>
                        <a:lnTo>
                          <a:pt x="7" y="77"/>
                        </a:lnTo>
                        <a:close/>
                      </a:path>
                    </a:pathLst>
                  </a:custGeom>
                  <a:solidFill>
                    <a:srgbClr val="D4D4D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64" name="Freeform 98">
                    <a:extLst>
                      <a:ext uri="{FF2B5EF4-FFF2-40B4-BE49-F238E27FC236}">
                        <a16:creationId xmlns:a16="http://schemas.microsoft.com/office/drawing/2014/main" id="{135CD53B-2297-4D0E-953A-7107AE3590C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407" y="3346"/>
                    <a:ext cx="4" cy="168"/>
                  </a:xfrm>
                  <a:custGeom>
                    <a:avLst/>
                    <a:gdLst>
                      <a:gd name="T0" fmla="*/ 1 w 7"/>
                      <a:gd name="T1" fmla="*/ 3 h 336"/>
                      <a:gd name="T2" fmla="*/ 1 w 7"/>
                      <a:gd name="T3" fmla="*/ 3 h 336"/>
                      <a:gd name="T4" fmla="*/ 1 w 7"/>
                      <a:gd name="T5" fmla="*/ 3 h 336"/>
                      <a:gd name="T6" fmla="*/ 1 w 7"/>
                      <a:gd name="T7" fmla="*/ 3 h 336"/>
                      <a:gd name="T8" fmla="*/ 0 w 7"/>
                      <a:gd name="T9" fmla="*/ 3 h 336"/>
                      <a:gd name="T10" fmla="*/ 0 w 7"/>
                      <a:gd name="T11" fmla="*/ 3 h 336"/>
                      <a:gd name="T12" fmla="*/ 1 w 7"/>
                      <a:gd name="T13" fmla="*/ 3 h 336"/>
                      <a:gd name="T14" fmla="*/ 1 w 7"/>
                      <a:gd name="T15" fmla="*/ 3 h 336"/>
                      <a:gd name="T16" fmla="*/ 1 w 7"/>
                      <a:gd name="T17" fmla="*/ 3 h 336"/>
                      <a:gd name="T18" fmla="*/ 1 w 7"/>
                      <a:gd name="T19" fmla="*/ 3 h 336"/>
                      <a:gd name="T20" fmla="*/ 1 w 7"/>
                      <a:gd name="T21" fmla="*/ 3 h 336"/>
                      <a:gd name="T22" fmla="*/ 1 w 7"/>
                      <a:gd name="T23" fmla="*/ 1 h 336"/>
                      <a:gd name="T24" fmla="*/ 1 w 7"/>
                      <a:gd name="T25" fmla="*/ 1 h 336"/>
                      <a:gd name="T26" fmla="*/ 1 w 7"/>
                      <a:gd name="T27" fmla="*/ 1 h 336"/>
                      <a:gd name="T28" fmla="*/ 1 w 7"/>
                      <a:gd name="T29" fmla="*/ 1 h 336"/>
                      <a:gd name="T30" fmla="*/ 0 w 7"/>
                      <a:gd name="T31" fmla="*/ 1 h 336"/>
                      <a:gd name="T32" fmla="*/ 0 w 7"/>
                      <a:gd name="T33" fmla="*/ 0 h 336"/>
                      <a:gd name="T34" fmla="*/ 1 w 7"/>
                      <a:gd name="T35" fmla="*/ 0 h 336"/>
                      <a:gd name="T36" fmla="*/ 1 w 7"/>
                      <a:gd name="T37" fmla="*/ 0 h 336"/>
                      <a:gd name="T38" fmla="*/ 1 w 7"/>
                      <a:gd name="T39" fmla="*/ 0 h 336"/>
                      <a:gd name="T40" fmla="*/ 1 w 7"/>
                      <a:gd name="T41" fmla="*/ 0 h 336"/>
                      <a:gd name="T42" fmla="*/ 1 w 7"/>
                      <a:gd name="T43" fmla="*/ 1 h 3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"/>
                      <a:gd name="T67" fmla="*/ 0 h 336"/>
                      <a:gd name="T68" fmla="*/ 7 w 7"/>
                      <a:gd name="T69" fmla="*/ 336 h 336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" h="336">
                        <a:moveTo>
                          <a:pt x="7" y="336"/>
                        </a:moveTo>
                        <a:lnTo>
                          <a:pt x="6" y="336"/>
                        </a:lnTo>
                        <a:lnTo>
                          <a:pt x="4" y="336"/>
                        </a:lnTo>
                        <a:lnTo>
                          <a:pt x="3" y="336"/>
                        </a:lnTo>
                        <a:lnTo>
                          <a:pt x="0" y="336"/>
                        </a:lnTo>
                        <a:lnTo>
                          <a:pt x="0" y="258"/>
                        </a:lnTo>
                        <a:lnTo>
                          <a:pt x="3" y="258"/>
                        </a:lnTo>
                        <a:lnTo>
                          <a:pt x="4" y="258"/>
                        </a:lnTo>
                        <a:lnTo>
                          <a:pt x="6" y="259"/>
                        </a:lnTo>
                        <a:lnTo>
                          <a:pt x="7" y="259"/>
                        </a:lnTo>
                        <a:lnTo>
                          <a:pt x="7" y="336"/>
                        </a:lnTo>
                        <a:close/>
                        <a:moveTo>
                          <a:pt x="7" y="77"/>
                        </a:moveTo>
                        <a:lnTo>
                          <a:pt x="6" y="77"/>
                        </a:lnTo>
                        <a:lnTo>
                          <a:pt x="4" y="77"/>
                        </a:lnTo>
                        <a:lnTo>
                          <a:pt x="3" y="78"/>
                        </a:lnTo>
                        <a:lnTo>
                          <a:pt x="0" y="78"/>
                        </a:lnTo>
                        <a:lnTo>
                          <a:pt x="0" y="0"/>
                        </a:lnTo>
                        <a:lnTo>
                          <a:pt x="3" y="0"/>
                        </a:lnTo>
                        <a:lnTo>
                          <a:pt x="4" y="0"/>
                        </a:lnTo>
                        <a:lnTo>
                          <a:pt x="6" y="0"/>
                        </a:lnTo>
                        <a:lnTo>
                          <a:pt x="7" y="0"/>
                        </a:lnTo>
                        <a:lnTo>
                          <a:pt x="7" y="77"/>
                        </a:lnTo>
                        <a:close/>
                      </a:path>
                    </a:pathLst>
                  </a:custGeom>
                  <a:solidFill>
                    <a:srgbClr val="D9D9D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65" name="Freeform 99">
                    <a:extLst>
                      <a:ext uri="{FF2B5EF4-FFF2-40B4-BE49-F238E27FC236}">
                        <a16:creationId xmlns:a16="http://schemas.microsoft.com/office/drawing/2014/main" id="{36AE6730-5D8E-4E3E-9BBA-FF89DCBCCE6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404" y="3346"/>
                    <a:ext cx="3" cy="168"/>
                  </a:xfrm>
                  <a:custGeom>
                    <a:avLst/>
                    <a:gdLst>
                      <a:gd name="T0" fmla="*/ 1 w 6"/>
                      <a:gd name="T1" fmla="*/ 3 h 336"/>
                      <a:gd name="T2" fmla="*/ 1 w 6"/>
                      <a:gd name="T3" fmla="*/ 3 h 336"/>
                      <a:gd name="T4" fmla="*/ 1 w 6"/>
                      <a:gd name="T5" fmla="*/ 3 h 336"/>
                      <a:gd name="T6" fmla="*/ 1 w 6"/>
                      <a:gd name="T7" fmla="*/ 3 h 336"/>
                      <a:gd name="T8" fmla="*/ 0 w 6"/>
                      <a:gd name="T9" fmla="*/ 3 h 336"/>
                      <a:gd name="T10" fmla="*/ 0 w 6"/>
                      <a:gd name="T11" fmla="*/ 2 h 336"/>
                      <a:gd name="T12" fmla="*/ 1 w 6"/>
                      <a:gd name="T13" fmla="*/ 3 h 336"/>
                      <a:gd name="T14" fmla="*/ 1 w 6"/>
                      <a:gd name="T15" fmla="*/ 3 h 336"/>
                      <a:gd name="T16" fmla="*/ 1 w 6"/>
                      <a:gd name="T17" fmla="*/ 3 h 336"/>
                      <a:gd name="T18" fmla="*/ 1 w 6"/>
                      <a:gd name="T19" fmla="*/ 3 h 336"/>
                      <a:gd name="T20" fmla="*/ 1 w 6"/>
                      <a:gd name="T21" fmla="*/ 3 h 336"/>
                      <a:gd name="T22" fmla="*/ 1 w 6"/>
                      <a:gd name="T23" fmla="*/ 1 h 336"/>
                      <a:gd name="T24" fmla="*/ 1 w 6"/>
                      <a:gd name="T25" fmla="*/ 1 h 336"/>
                      <a:gd name="T26" fmla="*/ 1 w 6"/>
                      <a:gd name="T27" fmla="*/ 1 h 336"/>
                      <a:gd name="T28" fmla="*/ 1 w 6"/>
                      <a:gd name="T29" fmla="*/ 1 h 336"/>
                      <a:gd name="T30" fmla="*/ 0 w 6"/>
                      <a:gd name="T31" fmla="*/ 1 h 336"/>
                      <a:gd name="T32" fmla="*/ 0 w 6"/>
                      <a:gd name="T33" fmla="*/ 1 h 336"/>
                      <a:gd name="T34" fmla="*/ 1 w 6"/>
                      <a:gd name="T35" fmla="*/ 1 h 336"/>
                      <a:gd name="T36" fmla="*/ 1 w 6"/>
                      <a:gd name="T37" fmla="*/ 0 h 336"/>
                      <a:gd name="T38" fmla="*/ 1 w 6"/>
                      <a:gd name="T39" fmla="*/ 0 h 336"/>
                      <a:gd name="T40" fmla="*/ 1 w 6"/>
                      <a:gd name="T41" fmla="*/ 0 h 336"/>
                      <a:gd name="T42" fmla="*/ 1 w 6"/>
                      <a:gd name="T43" fmla="*/ 1 h 3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6"/>
                      <a:gd name="T67" fmla="*/ 0 h 336"/>
                      <a:gd name="T68" fmla="*/ 6 w 6"/>
                      <a:gd name="T69" fmla="*/ 336 h 336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6" h="336">
                        <a:moveTo>
                          <a:pt x="6" y="336"/>
                        </a:moveTo>
                        <a:lnTo>
                          <a:pt x="5" y="336"/>
                        </a:lnTo>
                        <a:lnTo>
                          <a:pt x="3" y="335"/>
                        </a:lnTo>
                        <a:lnTo>
                          <a:pt x="2" y="335"/>
                        </a:lnTo>
                        <a:lnTo>
                          <a:pt x="0" y="335"/>
                        </a:lnTo>
                        <a:lnTo>
                          <a:pt x="0" y="256"/>
                        </a:lnTo>
                        <a:lnTo>
                          <a:pt x="2" y="257"/>
                        </a:lnTo>
                        <a:lnTo>
                          <a:pt x="3" y="257"/>
                        </a:lnTo>
                        <a:lnTo>
                          <a:pt x="5" y="257"/>
                        </a:lnTo>
                        <a:lnTo>
                          <a:pt x="6" y="258"/>
                        </a:lnTo>
                        <a:lnTo>
                          <a:pt x="6" y="336"/>
                        </a:lnTo>
                        <a:close/>
                        <a:moveTo>
                          <a:pt x="6" y="78"/>
                        </a:moveTo>
                        <a:lnTo>
                          <a:pt x="5" y="79"/>
                        </a:lnTo>
                        <a:lnTo>
                          <a:pt x="3" y="79"/>
                        </a:lnTo>
                        <a:lnTo>
                          <a:pt x="2" y="79"/>
                        </a:lnTo>
                        <a:lnTo>
                          <a:pt x="0" y="81"/>
                        </a:lnTo>
                        <a:lnTo>
                          <a:pt x="0" y="1"/>
                        </a:lnTo>
                        <a:lnTo>
                          <a:pt x="2" y="1"/>
                        </a:lnTo>
                        <a:lnTo>
                          <a:pt x="3" y="0"/>
                        </a:lnTo>
                        <a:lnTo>
                          <a:pt x="5" y="0"/>
                        </a:lnTo>
                        <a:lnTo>
                          <a:pt x="6" y="0"/>
                        </a:lnTo>
                        <a:lnTo>
                          <a:pt x="6" y="78"/>
                        </a:lnTo>
                        <a:close/>
                      </a:path>
                    </a:pathLst>
                  </a:custGeom>
                  <a:solidFill>
                    <a:srgbClr val="DEDED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66" name="Freeform 100">
                    <a:extLst>
                      <a:ext uri="{FF2B5EF4-FFF2-40B4-BE49-F238E27FC236}">
                        <a16:creationId xmlns:a16="http://schemas.microsoft.com/office/drawing/2014/main" id="{66439EF6-631A-45D7-927E-682CCC3D8F93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400" y="3347"/>
                    <a:ext cx="4" cy="167"/>
                  </a:xfrm>
                  <a:custGeom>
                    <a:avLst/>
                    <a:gdLst>
                      <a:gd name="T0" fmla="*/ 1 w 7"/>
                      <a:gd name="T1" fmla="*/ 3 h 334"/>
                      <a:gd name="T2" fmla="*/ 1 w 7"/>
                      <a:gd name="T3" fmla="*/ 3 h 334"/>
                      <a:gd name="T4" fmla="*/ 1 w 7"/>
                      <a:gd name="T5" fmla="*/ 3 h 334"/>
                      <a:gd name="T6" fmla="*/ 1 w 7"/>
                      <a:gd name="T7" fmla="*/ 3 h 334"/>
                      <a:gd name="T8" fmla="*/ 0 w 7"/>
                      <a:gd name="T9" fmla="*/ 3 h 334"/>
                      <a:gd name="T10" fmla="*/ 0 w 7"/>
                      <a:gd name="T11" fmla="*/ 2 h 334"/>
                      <a:gd name="T12" fmla="*/ 1 w 7"/>
                      <a:gd name="T13" fmla="*/ 2 h 334"/>
                      <a:gd name="T14" fmla="*/ 1 w 7"/>
                      <a:gd name="T15" fmla="*/ 2 h 334"/>
                      <a:gd name="T16" fmla="*/ 1 w 7"/>
                      <a:gd name="T17" fmla="*/ 2 h 334"/>
                      <a:gd name="T18" fmla="*/ 1 w 7"/>
                      <a:gd name="T19" fmla="*/ 2 h 334"/>
                      <a:gd name="T20" fmla="*/ 1 w 7"/>
                      <a:gd name="T21" fmla="*/ 3 h 334"/>
                      <a:gd name="T22" fmla="*/ 1 w 7"/>
                      <a:gd name="T23" fmla="*/ 1 h 334"/>
                      <a:gd name="T24" fmla="*/ 1 w 7"/>
                      <a:gd name="T25" fmla="*/ 1 h 334"/>
                      <a:gd name="T26" fmla="*/ 1 w 7"/>
                      <a:gd name="T27" fmla="*/ 1 h 334"/>
                      <a:gd name="T28" fmla="*/ 1 w 7"/>
                      <a:gd name="T29" fmla="*/ 1 h 334"/>
                      <a:gd name="T30" fmla="*/ 0 w 7"/>
                      <a:gd name="T31" fmla="*/ 1 h 334"/>
                      <a:gd name="T32" fmla="*/ 0 w 7"/>
                      <a:gd name="T33" fmla="*/ 1 h 334"/>
                      <a:gd name="T34" fmla="*/ 1 w 7"/>
                      <a:gd name="T35" fmla="*/ 1 h 334"/>
                      <a:gd name="T36" fmla="*/ 1 w 7"/>
                      <a:gd name="T37" fmla="*/ 0 h 334"/>
                      <a:gd name="T38" fmla="*/ 1 w 7"/>
                      <a:gd name="T39" fmla="*/ 0 h 334"/>
                      <a:gd name="T40" fmla="*/ 1 w 7"/>
                      <a:gd name="T41" fmla="*/ 0 h 334"/>
                      <a:gd name="T42" fmla="*/ 1 w 7"/>
                      <a:gd name="T43" fmla="*/ 1 h 334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"/>
                      <a:gd name="T67" fmla="*/ 0 h 334"/>
                      <a:gd name="T68" fmla="*/ 7 w 7"/>
                      <a:gd name="T69" fmla="*/ 334 h 334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" h="334">
                        <a:moveTo>
                          <a:pt x="7" y="334"/>
                        </a:moveTo>
                        <a:lnTo>
                          <a:pt x="5" y="334"/>
                        </a:lnTo>
                        <a:lnTo>
                          <a:pt x="3" y="333"/>
                        </a:lnTo>
                        <a:lnTo>
                          <a:pt x="2" y="333"/>
                        </a:lnTo>
                        <a:lnTo>
                          <a:pt x="0" y="333"/>
                        </a:lnTo>
                        <a:lnTo>
                          <a:pt x="0" y="252"/>
                        </a:lnTo>
                        <a:lnTo>
                          <a:pt x="2" y="254"/>
                        </a:lnTo>
                        <a:lnTo>
                          <a:pt x="3" y="254"/>
                        </a:lnTo>
                        <a:lnTo>
                          <a:pt x="5" y="255"/>
                        </a:lnTo>
                        <a:lnTo>
                          <a:pt x="7" y="255"/>
                        </a:lnTo>
                        <a:lnTo>
                          <a:pt x="7" y="334"/>
                        </a:lnTo>
                        <a:close/>
                        <a:moveTo>
                          <a:pt x="7" y="80"/>
                        </a:moveTo>
                        <a:lnTo>
                          <a:pt x="5" y="80"/>
                        </a:lnTo>
                        <a:lnTo>
                          <a:pt x="3" y="81"/>
                        </a:lnTo>
                        <a:lnTo>
                          <a:pt x="2" y="81"/>
                        </a:lnTo>
                        <a:lnTo>
                          <a:pt x="0" y="82"/>
                        </a:lnTo>
                        <a:lnTo>
                          <a:pt x="0" y="1"/>
                        </a:lnTo>
                        <a:lnTo>
                          <a:pt x="2" y="1"/>
                        </a:lnTo>
                        <a:lnTo>
                          <a:pt x="3" y="0"/>
                        </a:lnTo>
                        <a:lnTo>
                          <a:pt x="5" y="0"/>
                        </a:lnTo>
                        <a:lnTo>
                          <a:pt x="7" y="0"/>
                        </a:lnTo>
                        <a:lnTo>
                          <a:pt x="7" y="80"/>
                        </a:lnTo>
                        <a:close/>
                      </a:path>
                    </a:pathLst>
                  </a:custGeom>
                  <a:solidFill>
                    <a:srgbClr val="E4E4E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67" name="Freeform 101">
                    <a:extLst>
                      <a:ext uri="{FF2B5EF4-FFF2-40B4-BE49-F238E27FC236}">
                        <a16:creationId xmlns:a16="http://schemas.microsoft.com/office/drawing/2014/main" id="{D6927599-923F-4920-A0F2-2CD0809D724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97" y="3347"/>
                    <a:ext cx="3" cy="166"/>
                  </a:xfrm>
                  <a:custGeom>
                    <a:avLst/>
                    <a:gdLst>
                      <a:gd name="T0" fmla="*/ 0 w 7"/>
                      <a:gd name="T1" fmla="*/ 3 h 332"/>
                      <a:gd name="T2" fmla="*/ 0 w 7"/>
                      <a:gd name="T3" fmla="*/ 3 h 332"/>
                      <a:gd name="T4" fmla="*/ 0 w 7"/>
                      <a:gd name="T5" fmla="*/ 3 h 332"/>
                      <a:gd name="T6" fmla="*/ 0 w 7"/>
                      <a:gd name="T7" fmla="*/ 3 h 332"/>
                      <a:gd name="T8" fmla="*/ 0 w 7"/>
                      <a:gd name="T9" fmla="*/ 3 h 332"/>
                      <a:gd name="T10" fmla="*/ 0 w 7"/>
                      <a:gd name="T11" fmla="*/ 2 h 332"/>
                      <a:gd name="T12" fmla="*/ 0 w 7"/>
                      <a:gd name="T13" fmla="*/ 2 h 332"/>
                      <a:gd name="T14" fmla="*/ 0 w 7"/>
                      <a:gd name="T15" fmla="*/ 2 h 332"/>
                      <a:gd name="T16" fmla="*/ 0 w 7"/>
                      <a:gd name="T17" fmla="*/ 2 h 332"/>
                      <a:gd name="T18" fmla="*/ 0 w 7"/>
                      <a:gd name="T19" fmla="*/ 2 h 332"/>
                      <a:gd name="T20" fmla="*/ 0 w 7"/>
                      <a:gd name="T21" fmla="*/ 3 h 332"/>
                      <a:gd name="T22" fmla="*/ 0 w 7"/>
                      <a:gd name="T23" fmla="*/ 1 h 332"/>
                      <a:gd name="T24" fmla="*/ 0 w 7"/>
                      <a:gd name="T25" fmla="*/ 1 h 332"/>
                      <a:gd name="T26" fmla="*/ 0 w 7"/>
                      <a:gd name="T27" fmla="*/ 1 h 332"/>
                      <a:gd name="T28" fmla="*/ 0 w 7"/>
                      <a:gd name="T29" fmla="*/ 1 h 332"/>
                      <a:gd name="T30" fmla="*/ 0 w 7"/>
                      <a:gd name="T31" fmla="*/ 1 h 332"/>
                      <a:gd name="T32" fmla="*/ 0 w 7"/>
                      <a:gd name="T33" fmla="*/ 1 h 332"/>
                      <a:gd name="T34" fmla="*/ 0 w 7"/>
                      <a:gd name="T35" fmla="*/ 1 h 332"/>
                      <a:gd name="T36" fmla="*/ 0 w 7"/>
                      <a:gd name="T37" fmla="*/ 1 h 332"/>
                      <a:gd name="T38" fmla="*/ 0 w 7"/>
                      <a:gd name="T39" fmla="*/ 1 h 332"/>
                      <a:gd name="T40" fmla="*/ 0 w 7"/>
                      <a:gd name="T41" fmla="*/ 0 h 332"/>
                      <a:gd name="T42" fmla="*/ 0 w 7"/>
                      <a:gd name="T43" fmla="*/ 1 h 332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"/>
                      <a:gd name="T67" fmla="*/ 0 h 332"/>
                      <a:gd name="T68" fmla="*/ 7 w 7"/>
                      <a:gd name="T69" fmla="*/ 332 h 332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" h="332">
                        <a:moveTo>
                          <a:pt x="7" y="332"/>
                        </a:moveTo>
                        <a:lnTo>
                          <a:pt x="5" y="331"/>
                        </a:lnTo>
                        <a:lnTo>
                          <a:pt x="3" y="331"/>
                        </a:lnTo>
                        <a:lnTo>
                          <a:pt x="2" y="331"/>
                        </a:lnTo>
                        <a:lnTo>
                          <a:pt x="0" y="330"/>
                        </a:lnTo>
                        <a:lnTo>
                          <a:pt x="0" y="248"/>
                        </a:lnTo>
                        <a:lnTo>
                          <a:pt x="2" y="249"/>
                        </a:lnTo>
                        <a:lnTo>
                          <a:pt x="3" y="249"/>
                        </a:lnTo>
                        <a:lnTo>
                          <a:pt x="5" y="250"/>
                        </a:lnTo>
                        <a:lnTo>
                          <a:pt x="7" y="251"/>
                        </a:lnTo>
                        <a:lnTo>
                          <a:pt x="7" y="332"/>
                        </a:lnTo>
                        <a:close/>
                        <a:moveTo>
                          <a:pt x="7" y="81"/>
                        </a:moveTo>
                        <a:lnTo>
                          <a:pt x="5" y="82"/>
                        </a:lnTo>
                        <a:lnTo>
                          <a:pt x="3" y="82"/>
                        </a:lnTo>
                        <a:lnTo>
                          <a:pt x="2" y="83"/>
                        </a:lnTo>
                        <a:lnTo>
                          <a:pt x="0" y="84"/>
                        </a:lnTo>
                        <a:lnTo>
                          <a:pt x="0" y="3"/>
                        </a:lnTo>
                        <a:lnTo>
                          <a:pt x="2" y="1"/>
                        </a:lnTo>
                        <a:lnTo>
                          <a:pt x="3" y="1"/>
                        </a:lnTo>
                        <a:lnTo>
                          <a:pt x="5" y="1"/>
                        </a:lnTo>
                        <a:lnTo>
                          <a:pt x="7" y="0"/>
                        </a:lnTo>
                        <a:lnTo>
                          <a:pt x="7" y="81"/>
                        </a:lnTo>
                        <a:close/>
                      </a:path>
                    </a:pathLst>
                  </a:custGeom>
                  <a:solidFill>
                    <a:srgbClr val="E9E9E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68" name="Freeform 102">
                    <a:extLst>
                      <a:ext uri="{FF2B5EF4-FFF2-40B4-BE49-F238E27FC236}">
                        <a16:creationId xmlns:a16="http://schemas.microsoft.com/office/drawing/2014/main" id="{F901A15C-8018-4532-9212-68AB1691A4B9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93" y="3348"/>
                    <a:ext cx="4" cy="164"/>
                  </a:xfrm>
                  <a:custGeom>
                    <a:avLst/>
                    <a:gdLst>
                      <a:gd name="T0" fmla="*/ 1 w 7"/>
                      <a:gd name="T1" fmla="*/ 3 h 327"/>
                      <a:gd name="T2" fmla="*/ 1 w 7"/>
                      <a:gd name="T3" fmla="*/ 3 h 327"/>
                      <a:gd name="T4" fmla="*/ 1 w 7"/>
                      <a:gd name="T5" fmla="*/ 3 h 327"/>
                      <a:gd name="T6" fmla="*/ 1 w 7"/>
                      <a:gd name="T7" fmla="*/ 3 h 327"/>
                      <a:gd name="T8" fmla="*/ 0 w 7"/>
                      <a:gd name="T9" fmla="*/ 3 h 327"/>
                      <a:gd name="T10" fmla="*/ 0 w 7"/>
                      <a:gd name="T11" fmla="*/ 2 h 327"/>
                      <a:gd name="T12" fmla="*/ 1 w 7"/>
                      <a:gd name="T13" fmla="*/ 2 h 327"/>
                      <a:gd name="T14" fmla="*/ 1 w 7"/>
                      <a:gd name="T15" fmla="*/ 2 h 327"/>
                      <a:gd name="T16" fmla="*/ 1 w 7"/>
                      <a:gd name="T17" fmla="*/ 2 h 327"/>
                      <a:gd name="T18" fmla="*/ 1 w 7"/>
                      <a:gd name="T19" fmla="*/ 2 h 327"/>
                      <a:gd name="T20" fmla="*/ 1 w 7"/>
                      <a:gd name="T21" fmla="*/ 3 h 327"/>
                      <a:gd name="T22" fmla="*/ 1 w 7"/>
                      <a:gd name="T23" fmla="*/ 1 h 327"/>
                      <a:gd name="T24" fmla="*/ 1 w 7"/>
                      <a:gd name="T25" fmla="*/ 1 h 327"/>
                      <a:gd name="T26" fmla="*/ 1 w 7"/>
                      <a:gd name="T27" fmla="*/ 1 h 327"/>
                      <a:gd name="T28" fmla="*/ 1 w 7"/>
                      <a:gd name="T29" fmla="*/ 1 h 327"/>
                      <a:gd name="T30" fmla="*/ 0 w 7"/>
                      <a:gd name="T31" fmla="*/ 1 h 327"/>
                      <a:gd name="T32" fmla="*/ 0 w 7"/>
                      <a:gd name="T33" fmla="*/ 1 h 327"/>
                      <a:gd name="T34" fmla="*/ 1 w 7"/>
                      <a:gd name="T35" fmla="*/ 1 h 327"/>
                      <a:gd name="T36" fmla="*/ 1 w 7"/>
                      <a:gd name="T37" fmla="*/ 0 h 327"/>
                      <a:gd name="T38" fmla="*/ 1 w 7"/>
                      <a:gd name="T39" fmla="*/ 0 h 327"/>
                      <a:gd name="T40" fmla="*/ 1 w 7"/>
                      <a:gd name="T41" fmla="*/ 0 h 327"/>
                      <a:gd name="T42" fmla="*/ 1 w 7"/>
                      <a:gd name="T43" fmla="*/ 1 h 327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"/>
                      <a:gd name="T67" fmla="*/ 0 h 327"/>
                      <a:gd name="T68" fmla="*/ 7 w 7"/>
                      <a:gd name="T69" fmla="*/ 327 h 327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" h="327">
                        <a:moveTo>
                          <a:pt x="7" y="327"/>
                        </a:moveTo>
                        <a:lnTo>
                          <a:pt x="6" y="327"/>
                        </a:lnTo>
                        <a:lnTo>
                          <a:pt x="3" y="326"/>
                        </a:lnTo>
                        <a:lnTo>
                          <a:pt x="2" y="326"/>
                        </a:lnTo>
                        <a:lnTo>
                          <a:pt x="0" y="326"/>
                        </a:lnTo>
                        <a:lnTo>
                          <a:pt x="0" y="241"/>
                        </a:lnTo>
                        <a:lnTo>
                          <a:pt x="2" y="243"/>
                        </a:lnTo>
                        <a:lnTo>
                          <a:pt x="3" y="243"/>
                        </a:lnTo>
                        <a:lnTo>
                          <a:pt x="6" y="244"/>
                        </a:lnTo>
                        <a:lnTo>
                          <a:pt x="7" y="245"/>
                        </a:lnTo>
                        <a:lnTo>
                          <a:pt x="7" y="327"/>
                        </a:lnTo>
                        <a:close/>
                        <a:moveTo>
                          <a:pt x="7" y="81"/>
                        </a:moveTo>
                        <a:lnTo>
                          <a:pt x="6" y="82"/>
                        </a:lnTo>
                        <a:lnTo>
                          <a:pt x="3" y="82"/>
                        </a:lnTo>
                        <a:lnTo>
                          <a:pt x="2" y="84"/>
                        </a:lnTo>
                        <a:lnTo>
                          <a:pt x="0" y="85"/>
                        </a:lnTo>
                        <a:lnTo>
                          <a:pt x="0" y="1"/>
                        </a:lnTo>
                        <a:lnTo>
                          <a:pt x="2" y="1"/>
                        </a:lnTo>
                        <a:lnTo>
                          <a:pt x="3" y="0"/>
                        </a:lnTo>
                        <a:lnTo>
                          <a:pt x="6" y="0"/>
                        </a:lnTo>
                        <a:lnTo>
                          <a:pt x="7" y="0"/>
                        </a:lnTo>
                        <a:lnTo>
                          <a:pt x="7" y="81"/>
                        </a:lnTo>
                        <a:close/>
                      </a:path>
                    </a:pathLst>
                  </a:custGeom>
                  <a:solidFill>
                    <a:srgbClr val="EEEEE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69" name="Freeform 103">
                    <a:extLst>
                      <a:ext uri="{FF2B5EF4-FFF2-40B4-BE49-F238E27FC236}">
                        <a16:creationId xmlns:a16="http://schemas.microsoft.com/office/drawing/2014/main" id="{F0CE9DCD-219F-4B25-A552-E4C06C6BE11A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90" y="3349"/>
                    <a:ext cx="3" cy="162"/>
                  </a:xfrm>
                  <a:custGeom>
                    <a:avLst/>
                    <a:gdLst>
                      <a:gd name="T0" fmla="*/ 0 w 7"/>
                      <a:gd name="T1" fmla="*/ 2 h 325"/>
                      <a:gd name="T2" fmla="*/ 0 w 7"/>
                      <a:gd name="T3" fmla="*/ 2 h 325"/>
                      <a:gd name="T4" fmla="*/ 0 w 7"/>
                      <a:gd name="T5" fmla="*/ 2 h 325"/>
                      <a:gd name="T6" fmla="*/ 0 w 7"/>
                      <a:gd name="T7" fmla="*/ 2 h 325"/>
                      <a:gd name="T8" fmla="*/ 0 w 7"/>
                      <a:gd name="T9" fmla="*/ 2 h 325"/>
                      <a:gd name="T10" fmla="*/ 0 w 7"/>
                      <a:gd name="T11" fmla="*/ 1 h 325"/>
                      <a:gd name="T12" fmla="*/ 0 w 7"/>
                      <a:gd name="T13" fmla="*/ 1 h 325"/>
                      <a:gd name="T14" fmla="*/ 0 w 7"/>
                      <a:gd name="T15" fmla="*/ 1 h 325"/>
                      <a:gd name="T16" fmla="*/ 0 w 7"/>
                      <a:gd name="T17" fmla="*/ 1 h 325"/>
                      <a:gd name="T18" fmla="*/ 0 w 7"/>
                      <a:gd name="T19" fmla="*/ 1 h 325"/>
                      <a:gd name="T20" fmla="*/ 0 w 7"/>
                      <a:gd name="T21" fmla="*/ 2 h 325"/>
                      <a:gd name="T22" fmla="*/ 0 w 7"/>
                      <a:gd name="T23" fmla="*/ 0 h 325"/>
                      <a:gd name="T24" fmla="*/ 0 w 7"/>
                      <a:gd name="T25" fmla="*/ 0 h 325"/>
                      <a:gd name="T26" fmla="*/ 0 w 7"/>
                      <a:gd name="T27" fmla="*/ 0 h 325"/>
                      <a:gd name="T28" fmla="*/ 0 w 7"/>
                      <a:gd name="T29" fmla="*/ 0 h 325"/>
                      <a:gd name="T30" fmla="*/ 0 w 7"/>
                      <a:gd name="T31" fmla="*/ 0 h 325"/>
                      <a:gd name="T32" fmla="*/ 0 w 7"/>
                      <a:gd name="T33" fmla="*/ 0 h 325"/>
                      <a:gd name="T34" fmla="*/ 0 w 7"/>
                      <a:gd name="T35" fmla="*/ 0 h 325"/>
                      <a:gd name="T36" fmla="*/ 0 w 7"/>
                      <a:gd name="T37" fmla="*/ 0 h 325"/>
                      <a:gd name="T38" fmla="*/ 0 w 7"/>
                      <a:gd name="T39" fmla="*/ 0 h 325"/>
                      <a:gd name="T40" fmla="*/ 0 w 7"/>
                      <a:gd name="T41" fmla="*/ 0 h 325"/>
                      <a:gd name="T42" fmla="*/ 0 w 7"/>
                      <a:gd name="T43" fmla="*/ 0 h 325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"/>
                      <a:gd name="T67" fmla="*/ 0 h 325"/>
                      <a:gd name="T68" fmla="*/ 7 w 7"/>
                      <a:gd name="T69" fmla="*/ 325 h 325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" h="325">
                        <a:moveTo>
                          <a:pt x="7" y="325"/>
                        </a:moveTo>
                        <a:lnTo>
                          <a:pt x="6" y="323"/>
                        </a:lnTo>
                        <a:lnTo>
                          <a:pt x="3" y="323"/>
                        </a:lnTo>
                        <a:lnTo>
                          <a:pt x="2" y="322"/>
                        </a:lnTo>
                        <a:lnTo>
                          <a:pt x="0" y="322"/>
                        </a:lnTo>
                        <a:lnTo>
                          <a:pt x="0" y="236"/>
                        </a:lnTo>
                        <a:lnTo>
                          <a:pt x="2" y="237"/>
                        </a:lnTo>
                        <a:lnTo>
                          <a:pt x="3" y="238"/>
                        </a:lnTo>
                        <a:lnTo>
                          <a:pt x="6" y="239"/>
                        </a:lnTo>
                        <a:lnTo>
                          <a:pt x="7" y="240"/>
                        </a:lnTo>
                        <a:lnTo>
                          <a:pt x="7" y="325"/>
                        </a:lnTo>
                        <a:close/>
                        <a:moveTo>
                          <a:pt x="7" y="84"/>
                        </a:moveTo>
                        <a:lnTo>
                          <a:pt x="6" y="85"/>
                        </a:lnTo>
                        <a:lnTo>
                          <a:pt x="3" y="86"/>
                        </a:lnTo>
                        <a:lnTo>
                          <a:pt x="2" y="87"/>
                        </a:lnTo>
                        <a:lnTo>
                          <a:pt x="0" y="88"/>
                        </a:lnTo>
                        <a:lnTo>
                          <a:pt x="0" y="2"/>
                        </a:lnTo>
                        <a:lnTo>
                          <a:pt x="2" y="2"/>
                        </a:lnTo>
                        <a:lnTo>
                          <a:pt x="3" y="1"/>
                        </a:lnTo>
                        <a:lnTo>
                          <a:pt x="6" y="1"/>
                        </a:lnTo>
                        <a:lnTo>
                          <a:pt x="7" y="0"/>
                        </a:lnTo>
                        <a:lnTo>
                          <a:pt x="7" y="84"/>
                        </a:lnTo>
                        <a:close/>
                      </a:path>
                    </a:pathLst>
                  </a:custGeom>
                  <a:solidFill>
                    <a:srgbClr val="F4F4F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70" name="Freeform 104">
                    <a:extLst>
                      <a:ext uri="{FF2B5EF4-FFF2-40B4-BE49-F238E27FC236}">
                        <a16:creationId xmlns:a16="http://schemas.microsoft.com/office/drawing/2014/main" id="{9AC155B7-7512-405C-9C97-13E6A2314979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86" y="3350"/>
                    <a:ext cx="4" cy="160"/>
                  </a:xfrm>
                  <a:custGeom>
                    <a:avLst/>
                    <a:gdLst>
                      <a:gd name="T0" fmla="*/ 1 w 7"/>
                      <a:gd name="T1" fmla="*/ 3 h 320"/>
                      <a:gd name="T2" fmla="*/ 1 w 7"/>
                      <a:gd name="T3" fmla="*/ 3 h 320"/>
                      <a:gd name="T4" fmla="*/ 1 w 7"/>
                      <a:gd name="T5" fmla="*/ 3 h 320"/>
                      <a:gd name="T6" fmla="*/ 1 w 7"/>
                      <a:gd name="T7" fmla="*/ 3 h 320"/>
                      <a:gd name="T8" fmla="*/ 0 w 7"/>
                      <a:gd name="T9" fmla="*/ 3 h 320"/>
                      <a:gd name="T10" fmla="*/ 0 w 7"/>
                      <a:gd name="T11" fmla="*/ 2 h 320"/>
                      <a:gd name="T12" fmla="*/ 1 w 7"/>
                      <a:gd name="T13" fmla="*/ 2 h 320"/>
                      <a:gd name="T14" fmla="*/ 1 w 7"/>
                      <a:gd name="T15" fmla="*/ 2 h 320"/>
                      <a:gd name="T16" fmla="*/ 1 w 7"/>
                      <a:gd name="T17" fmla="*/ 2 h 320"/>
                      <a:gd name="T18" fmla="*/ 1 w 7"/>
                      <a:gd name="T19" fmla="*/ 2 h 320"/>
                      <a:gd name="T20" fmla="*/ 1 w 7"/>
                      <a:gd name="T21" fmla="*/ 3 h 320"/>
                      <a:gd name="T22" fmla="*/ 1 w 7"/>
                      <a:gd name="T23" fmla="*/ 1 h 320"/>
                      <a:gd name="T24" fmla="*/ 1 w 7"/>
                      <a:gd name="T25" fmla="*/ 1 h 320"/>
                      <a:gd name="T26" fmla="*/ 1 w 7"/>
                      <a:gd name="T27" fmla="*/ 1 h 320"/>
                      <a:gd name="T28" fmla="*/ 1 w 7"/>
                      <a:gd name="T29" fmla="*/ 1 h 320"/>
                      <a:gd name="T30" fmla="*/ 0 w 7"/>
                      <a:gd name="T31" fmla="*/ 1 h 320"/>
                      <a:gd name="T32" fmla="*/ 0 w 7"/>
                      <a:gd name="T33" fmla="*/ 1 h 320"/>
                      <a:gd name="T34" fmla="*/ 1 w 7"/>
                      <a:gd name="T35" fmla="*/ 1 h 320"/>
                      <a:gd name="T36" fmla="*/ 1 w 7"/>
                      <a:gd name="T37" fmla="*/ 1 h 320"/>
                      <a:gd name="T38" fmla="*/ 1 w 7"/>
                      <a:gd name="T39" fmla="*/ 1 h 320"/>
                      <a:gd name="T40" fmla="*/ 1 w 7"/>
                      <a:gd name="T41" fmla="*/ 0 h 320"/>
                      <a:gd name="T42" fmla="*/ 1 w 7"/>
                      <a:gd name="T43" fmla="*/ 1 h 320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"/>
                      <a:gd name="T67" fmla="*/ 0 h 320"/>
                      <a:gd name="T68" fmla="*/ 7 w 7"/>
                      <a:gd name="T69" fmla="*/ 320 h 320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" h="320">
                        <a:moveTo>
                          <a:pt x="7" y="320"/>
                        </a:moveTo>
                        <a:lnTo>
                          <a:pt x="6" y="319"/>
                        </a:lnTo>
                        <a:lnTo>
                          <a:pt x="3" y="319"/>
                        </a:lnTo>
                        <a:lnTo>
                          <a:pt x="2" y="318"/>
                        </a:lnTo>
                        <a:lnTo>
                          <a:pt x="0" y="318"/>
                        </a:lnTo>
                        <a:lnTo>
                          <a:pt x="0" y="228"/>
                        </a:lnTo>
                        <a:lnTo>
                          <a:pt x="2" y="229"/>
                        </a:lnTo>
                        <a:lnTo>
                          <a:pt x="3" y="232"/>
                        </a:lnTo>
                        <a:lnTo>
                          <a:pt x="6" y="233"/>
                        </a:lnTo>
                        <a:lnTo>
                          <a:pt x="7" y="234"/>
                        </a:lnTo>
                        <a:lnTo>
                          <a:pt x="7" y="320"/>
                        </a:lnTo>
                        <a:close/>
                        <a:moveTo>
                          <a:pt x="7" y="86"/>
                        </a:moveTo>
                        <a:lnTo>
                          <a:pt x="6" y="88"/>
                        </a:lnTo>
                        <a:lnTo>
                          <a:pt x="3" y="89"/>
                        </a:lnTo>
                        <a:lnTo>
                          <a:pt x="2" y="91"/>
                        </a:lnTo>
                        <a:lnTo>
                          <a:pt x="0" y="92"/>
                        </a:lnTo>
                        <a:lnTo>
                          <a:pt x="0" y="2"/>
                        </a:lnTo>
                        <a:lnTo>
                          <a:pt x="2" y="2"/>
                        </a:lnTo>
                        <a:lnTo>
                          <a:pt x="3" y="1"/>
                        </a:lnTo>
                        <a:lnTo>
                          <a:pt x="6" y="1"/>
                        </a:lnTo>
                        <a:lnTo>
                          <a:pt x="7" y="0"/>
                        </a:lnTo>
                        <a:lnTo>
                          <a:pt x="7" y="86"/>
                        </a:lnTo>
                        <a:close/>
                      </a:path>
                    </a:pathLst>
                  </a:custGeom>
                  <a:solidFill>
                    <a:srgbClr val="F9F9F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71" name="Freeform 105">
                    <a:extLst>
                      <a:ext uri="{FF2B5EF4-FFF2-40B4-BE49-F238E27FC236}">
                        <a16:creationId xmlns:a16="http://schemas.microsoft.com/office/drawing/2014/main" id="{9B9DECF7-6578-42EB-92F7-68FD057B61C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33" y="3351"/>
                    <a:ext cx="53" cy="158"/>
                  </a:xfrm>
                  <a:custGeom>
                    <a:avLst/>
                    <a:gdLst>
                      <a:gd name="T0" fmla="*/ 0 w 107"/>
                      <a:gd name="T1" fmla="*/ 3 h 316"/>
                      <a:gd name="T2" fmla="*/ 0 w 107"/>
                      <a:gd name="T3" fmla="*/ 3 h 316"/>
                      <a:gd name="T4" fmla="*/ 0 w 107"/>
                      <a:gd name="T5" fmla="*/ 3 h 316"/>
                      <a:gd name="T6" fmla="*/ 0 w 107"/>
                      <a:gd name="T7" fmla="*/ 3 h 316"/>
                      <a:gd name="T8" fmla="*/ 0 w 107"/>
                      <a:gd name="T9" fmla="*/ 2 h 316"/>
                      <a:gd name="T10" fmla="*/ 0 w 107"/>
                      <a:gd name="T11" fmla="*/ 2 h 316"/>
                      <a:gd name="T12" fmla="*/ 0 w 107"/>
                      <a:gd name="T13" fmla="*/ 2 h 316"/>
                      <a:gd name="T14" fmla="*/ 0 w 107"/>
                      <a:gd name="T15" fmla="*/ 2 h 316"/>
                      <a:gd name="T16" fmla="*/ 0 w 107"/>
                      <a:gd name="T17" fmla="*/ 2 h 316"/>
                      <a:gd name="T18" fmla="*/ 0 w 107"/>
                      <a:gd name="T19" fmla="*/ 2 h 316"/>
                      <a:gd name="T20" fmla="*/ 0 w 107"/>
                      <a:gd name="T21" fmla="*/ 1 h 316"/>
                      <a:gd name="T22" fmla="*/ 0 w 107"/>
                      <a:gd name="T23" fmla="*/ 1 h 316"/>
                      <a:gd name="T24" fmla="*/ 0 w 107"/>
                      <a:gd name="T25" fmla="*/ 1 h 316"/>
                      <a:gd name="T26" fmla="*/ 0 w 107"/>
                      <a:gd name="T27" fmla="*/ 1 h 316"/>
                      <a:gd name="T28" fmla="*/ 0 w 107"/>
                      <a:gd name="T29" fmla="*/ 1 h 316"/>
                      <a:gd name="T30" fmla="*/ 0 w 107"/>
                      <a:gd name="T31" fmla="*/ 1 h 316"/>
                      <a:gd name="T32" fmla="*/ 0 w 107"/>
                      <a:gd name="T33" fmla="*/ 0 h 316"/>
                      <a:gd name="T34" fmla="*/ 0 w 107"/>
                      <a:gd name="T35" fmla="*/ 1 h 316"/>
                      <a:gd name="T36" fmla="*/ 0 w 107"/>
                      <a:gd name="T37" fmla="*/ 1 h 316"/>
                      <a:gd name="T38" fmla="*/ 0 w 107"/>
                      <a:gd name="T39" fmla="*/ 1 h 316"/>
                      <a:gd name="T40" fmla="*/ 0 w 107"/>
                      <a:gd name="T41" fmla="*/ 2 h 316"/>
                      <a:gd name="T42" fmla="*/ 0 w 107"/>
                      <a:gd name="T43" fmla="*/ 2 h 316"/>
                      <a:gd name="T44" fmla="*/ 0 w 107"/>
                      <a:gd name="T45" fmla="*/ 2 h 316"/>
                      <a:gd name="T46" fmla="*/ 0 w 107"/>
                      <a:gd name="T47" fmla="*/ 2 h 316"/>
                      <a:gd name="T48" fmla="*/ 0 w 107"/>
                      <a:gd name="T49" fmla="*/ 2 h 316"/>
                      <a:gd name="T50" fmla="*/ 0 w 107"/>
                      <a:gd name="T51" fmla="*/ 2 h 316"/>
                      <a:gd name="T52" fmla="*/ 0 w 107"/>
                      <a:gd name="T53" fmla="*/ 3 h 31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107"/>
                      <a:gd name="T82" fmla="*/ 0 h 316"/>
                      <a:gd name="T83" fmla="*/ 107 w 107"/>
                      <a:gd name="T84" fmla="*/ 316 h 316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107" h="316">
                        <a:moveTo>
                          <a:pt x="107" y="316"/>
                        </a:moveTo>
                        <a:lnTo>
                          <a:pt x="85" y="304"/>
                        </a:lnTo>
                        <a:lnTo>
                          <a:pt x="64" y="291"/>
                        </a:lnTo>
                        <a:lnTo>
                          <a:pt x="46" y="273"/>
                        </a:lnTo>
                        <a:lnTo>
                          <a:pt x="30" y="254"/>
                        </a:lnTo>
                        <a:lnTo>
                          <a:pt x="17" y="233"/>
                        </a:lnTo>
                        <a:lnTo>
                          <a:pt x="8" y="209"/>
                        </a:lnTo>
                        <a:lnTo>
                          <a:pt x="2" y="185"/>
                        </a:lnTo>
                        <a:lnTo>
                          <a:pt x="0" y="158"/>
                        </a:lnTo>
                        <a:lnTo>
                          <a:pt x="2" y="132"/>
                        </a:lnTo>
                        <a:lnTo>
                          <a:pt x="8" y="107"/>
                        </a:lnTo>
                        <a:lnTo>
                          <a:pt x="17" y="83"/>
                        </a:lnTo>
                        <a:lnTo>
                          <a:pt x="30" y="61"/>
                        </a:lnTo>
                        <a:lnTo>
                          <a:pt x="46" y="43"/>
                        </a:lnTo>
                        <a:lnTo>
                          <a:pt x="64" y="26"/>
                        </a:lnTo>
                        <a:lnTo>
                          <a:pt x="85" y="12"/>
                        </a:lnTo>
                        <a:lnTo>
                          <a:pt x="107" y="0"/>
                        </a:lnTo>
                        <a:lnTo>
                          <a:pt x="107" y="90"/>
                        </a:lnTo>
                        <a:lnTo>
                          <a:pt x="94" y="104"/>
                        </a:lnTo>
                        <a:lnTo>
                          <a:pt x="85" y="120"/>
                        </a:lnTo>
                        <a:lnTo>
                          <a:pt x="79" y="139"/>
                        </a:lnTo>
                        <a:lnTo>
                          <a:pt x="77" y="158"/>
                        </a:lnTo>
                        <a:lnTo>
                          <a:pt x="79" y="178"/>
                        </a:lnTo>
                        <a:lnTo>
                          <a:pt x="85" y="195"/>
                        </a:lnTo>
                        <a:lnTo>
                          <a:pt x="94" y="212"/>
                        </a:lnTo>
                        <a:lnTo>
                          <a:pt x="107" y="226"/>
                        </a:lnTo>
                        <a:lnTo>
                          <a:pt x="107" y="31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72" name="Freeform 106">
                    <a:extLst>
                      <a:ext uri="{FF2B5EF4-FFF2-40B4-BE49-F238E27FC236}">
                        <a16:creationId xmlns:a16="http://schemas.microsoft.com/office/drawing/2014/main" id="{40D057E2-D6AD-40CA-BA00-F54E98129C7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418" y="3380"/>
                    <a:ext cx="50" cy="50"/>
                  </a:xfrm>
                  <a:custGeom>
                    <a:avLst/>
                    <a:gdLst>
                      <a:gd name="T0" fmla="*/ 1 w 100"/>
                      <a:gd name="T1" fmla="*/ 1 h 100"/>
                      <a:gd name="T2" fmla="*/ 1 w 100"/>
                      <a:gd name="T3" fmla="*/ 1 h 100"/>
                      <a:gd name="T4" fmla="*/ 1 w 100"/>
                      <a:gd name="T5" fmla="*/ 1 h 100"/>
                      <a:gd name="T6" fmla="*/ 1 w 100"/>
                      <a:gd name="T7" fmla="*/ 1 h 100"/>
                      <a:gd name="T8" fmla="*/ 1 w 100"/>
                      <a:gd name="T9" fmla="*/ 1 h 100"/>
                      <a:gd name="T10" fmla="*/ 1 w 100"/>
                      <a:gd name="T11" fmla="*/ 1 h 100"/>
                      <a:gd name="T12" fmla="*/ 1 w 100"/>
                      <a:gd name="T13" fmla="*/ 1 h 100"/>
                      <a:gd name="T14" fmla="*/ 1 w 100"/>
                      <a:gd name="T15" fmla="*/ 1 h 100"/>
                      <a:gd name="T16" fmla="*/ 1 w 100"/>
                      <a:gd name="T17" fmla="*/ 1 h 100"/>
                      <a:gd name="T18" fmla="*/ 0 w 100"/>
                      <a:gd name="T19" fmla="*/ 0 h 100"/>
                      <a:gd name="T20" fmla="*/ 0 w 100"/>
                      <a:gd name="T21" fmla="*/ 1 h 100"/>
                      <a:gd name="T22" fmla="*/ 1 w 100"/>
                      <a:gd name="T23" fmla="*/ 1 h 100"/>
                      <a:gd name="T24" fmla="*/ 1 w 100"/>
                      <a:gd name="T25" fmla="*/ 1 h 100"/>
                      <a:gd name="T26" fmla="*/ 1 w 100"/>
                      <a:gd name="T27" fmla="*/ 1 h 100"/>
                      <a:gd name="T28" fmla="*/ 1 w 100"/>
                      <a:gd name="T29" fmla="*/ 1 h 100"/>
                      <a:gd name="T30" fmla="*/ 1 w 100"/>
                      <a:gd name="T31" fmla="*/ 1 h 100"/>
                      <a:gd name="T32" fmla="*/ 1 w 100"/>
                      <a:gd name="T33" fmla="*/ 1 h 100"/>
                      <a:gd name="T34" fmla="*/ 1 w 100"/>
                      <a:gd name="T35" fmla="*/ 1 h 100"/>
                      <a:gd name="T36" fmla="*/ 1 w 100"/>
                      <a:gd name="T37" fmla="*/ 1 h 100"/>
                      <a:gd name="T38" fmla="*/ 1 w 100"/>
                      <a:gd name="T39" fmla="*/ 1 h 100"/>
                      <a:gd name="T40" fmla="*/ 1 w 100"/>
                      <a:gd name="T41" fmla="*/ 1 h 100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100"/>
                      <a:gd name="T64" fmla="*/ 0 h 100"/>
                      <a:gd name="T65" fmla="*/ 100 w 100"/>
                      <a:gd name="T66" fmla="*/ 100 h 100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100" h="100">
                        <a:moveTo>
                          <a:pt x="100" y="100"/>
                        </a:moveTo>
                        <a:lnTo>
                          <a:pt x="100" y="100"/>
                        </a:lnTo>
                        <a:lnTo>
                          <a:pt x="97" y="81"/>
                        </a:lnTo>
                        <a:lnTo>
                          <a:pt x="92" y="62"/>
                        </a:lnTo>
                        <a:lnTo>
                          <a:pt x="82" y="45"/>
                        </a:lnTo>
                        <a:lnTo>
                          <a:pt x="69" y="29"/>
                        </a:lnTo>
                        <a:lnTo>
                          <a:pt x="54" y="18"/>
                        </a:lnTo>
                        <a:lnTo>
                          <a:pt x="38" y="8"/>
                        </a:lnTo>
                        <a:lnTo>
                          <a:pt x="20" y="3"/>
                        </a:lnTo>
                        <a:lnTo>
                          <a:pt x="0" y="0"/>
                        </a:lnTo>
                        <a:lnTo>
                          <a:pt x="0" y="16"/>
                        </a:lnTo>
                        <a:lnTo>
                          <a:pt x="17" y="17"/>
                        </a:lnTo>
                        <a:lnTo>
                          <a:pt x="34" y="22"/>
                        </a:lnTo>
                        <a:lnTo>
                          <a:pt x="47" y="30"/>
                        </a:lnTo>
                        <a:lnTo>
                          <a:pt x="60" y="40"/>
                        </a:lnTo>
                        <a:lnTo>
                          <a:pt x="70" y="52"/>
                        </a:lnTo>
                        <a:lnTo>
                          <a:pt x="78" y="67"/>
                        </a:lnTo>
                        <a:lnTo>
                          <a:pt x="83" y="83"/>
                        </a:lnTo>
                        <a:lnTo>
                          <a:pt x="84" y="100"/>
                        </a:lnTo>
                        <a:lnTo>
                          <a:pt x="100" y="10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73" name="Freeform 107">
                    <a:extLst>
                      <a:ext uri="{FF2B5EF4-FFF2-40B4-BE49-F238E27FC236}">
                        <a16:creationId xmlns:a16="http://schemas.microsoft.com/office/drawing/2014/main" id="{733BD624-83FE-4AAD-9E29-2E53FE38E7E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418" y="3430"/>
                    <a:ext cx="50" cy="50"/>
                  </a:xfrm>
                  <a:custGeom>
                    <a:avLst/>
                    <a:gdLst>
                      <a:gd name="T0" fmla="*/ 0 w 100"/>
                      <a:gd name="T1" fmla="*/ 1 h 100"/>
                      <a:gd name="T2" fmla="*/ 0 w 100"/>
                      <a:gd name="T3" fmla="*/ 1 h 100"/>
                      <a:gd name="T4" fmla="*/ 1 w 100"/>
                      <a:gd name="T5" fmla="*/ 1 h 100"/>
                      <a:gd name="T6" fmla="*/ 1 w 100"/>
                      <a:gd name="T7" fmla="*/ 1 h 100"/>
                      <a:gd name="T8" fmla="*/ 1 w 100"/>
                      <a:gd name="T9" fmla="*/ 1 h 100"/>
                      <a:gd name="T10" fmla="*/ 1 w 100"/>
                      <a:gd name="T11" fmla="*/ 1 h 100"/>
                      <a:gd name="T12" fmla="*/ 1 w 100"/>
                      <a:gd name="T13" fmla="*/ 1 h 100"/>
                      <a:gd name="T14" fmla="*/ 1 w 100"/>
                      <a:gd name="T15" fmla="*/ 1 h 100"/>
                      <a:gd name="T16" fmla="*/ 1 w 100"/>
                      <a:gd name="T17" fmla="*/ 1 h 100"/>
                      <a:gd name="T18" fmla="*/ 1 w 100"/>
                      <a:gd name="T19" fmla="*/ 0 h 100"/>
                      <a:gd name="T20" fmla="*/ 1 w 100"/>
                      <a:gd name="T21" fmla="*/ 0 h 100"/>
                      <a:gd name="T22" fmla="*/ 1 w 100"/>
                      <a:gd name="T23" fmla="*/ 1 h 100"/>
                      <a:gd name="T24" fmla="*/ 1 w 100"/>
                      <a:gd name="T25" fmla="*/ 1 h 100"/>
                      <a:gd name="T26" fmla="*/ 1 w 100"/>
                      <a:gd name="T27" fmla="*/ 1 h 100"/>
                      <a:gd name="T28" fmla="*/ 1 w 100"/>
                      <a:gd name="T29" fmla="*/ 1 h 100"/>
                      <a:gd name="T30" fmla="*/ 1 w 100"/>
                      <a:gd name="T31" fmla="*/ 1 h 100"/>
                      <a:gd name="T32" fmla="*/ 1 w 100"/>
                      <a:gd name="T33" fmla="*/ 1 h 100"/>
                      <a:gd name="T34" fmla="*/ 1 w 100"/>
                      <a:gd name="T35" fmla="*/ 1 h 100"/>
                      <a:gd name="T36" fmla="*/ 0 w 100"/>
                      <a:gd name="T37" fmla="*/ 1 h 100"/>
                      <a:gd name="T38" fmla="*/ 0 w 100"/>
                      <a:gd name="T39" fmla="*/ 1 h 100"/>
                      <a:gd name="T40" fmla="*/ 0 w 100"/>
                      <a:gd name="T41" fmla="*/ 1 h 100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100"/>
                      <a:gd name="T64" fmla="*/ 0 h 100"/>
                      <a:gd name="T65" fmla="*/ 100 w 100"/>
                      <a:gd name="T66" fmla="*/ 100 h 100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100" h="100">
                        <a:moveTo>
                          <a:pt x="0" y="100"/>
                        </a:moveTo>
                        <a:lnTo>
                          <a:pt x="0" y="100"/>
                        </a:lnTo>
                        <a:lnTo>
                          <a:pt x="20" y="97"/>
                        </a:lnTo>
                        <a:lnTo>
                          <a:pt x="38" y="92"/>
                        </a:lnTo>
                        <a:lnTo>
                          <a:pt x="55" y="82"/>
                        </a:lnTo>
                        <a:lnTo>
                          <a:pt x="69" y="70"/>
                        </a:lnTo>
                        <a:lnTo>
                          <a:pt x="82" y="57"/>
                        </a:lnTo>
                        <a:lnTo>
                          <a:pt x="92" y="38"/>
                        </a:lnTo>
                        <a:lnTo>
                          <a:pt x="97" y="20"/>
                        </a:lnTo>
                        <a:lnTo>
                          <a:pt x="100" y="0"/>
                        </a:lnTo>
                        <a:lnTo>
                          <a:pt x="84" y="0"/>
                        </a:lnTo>
                        <a:lnTo>
                          <a:pt x="83" y="17"/>
                        </a:lnTo>
                        <a:lnTo>
                          <a:pt x="78" y="34"/>
                        </a:lnTo>
                        <a:lnTo>
                          <a:pt x="70" y="47"/>
                        </a:lnTo>
                        <a:lnTo>
                          <a:pt x="60" y="59"/>
                        </a:lnTo>
                        <a:lnTo>
                          <a:pt x="46" y="70"/>
                        </a:lnTo>
                        <a:lnTo>
                          <a:pt x="34" y="78"/>
                        </a:lnTo>
                        <a:lnTo>
                          <a:pt x="17" y="83"/>
                        </a:lnTo>
                        <a:lnTo>
                          <a:pt x="0" y="84"/>
                        </a:lnTo>
                        <a:lnTo>
                          <a:pt x="0" y="10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74" name="Freeform 108">
                    <a:extLst>
                      <a:ext uri="{FF2B5EF4-FFF2-40B4-BE49-F238E27FC236}">
                        <a16:creationId xmlns:a16="http://schemas.microsoft.com/office/drawing/2014/main" id="{E5D3EBA7-21CD-4E98-80E6-01A1451D48F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68" y="3430"/>
                    <a:ext cx="50" cy="50"/>
                  </a:xfrm>
                  <a:custGeom>
                    <a:avLst/>
                    <a:gdLst>
                      <a:gd name="T0" fmla="*/ 0 w 100"/>
                      <a:gd name="T1" fmla="*/ 0 h 100"/>
                      <a:gd name="T2" fmla="*/ 0 w 100"/>
                      <a:gd name="T3" fmla="*/ 0 h 100"/>
                      <a:gd name="T4" fmla="*/ 1 w 100"/>
                      <a:gd name="T5" fmla="*/ 1 h 100"/>
                      <a:gd name="T6" fmla="*/ 1 w 100"/>
                      <a:gd name="T7" fmla="*/ 1 h 100"/>
                      <a:gd name="T8" fmla="*/ 1 w 100"/>
                      <a:gd name="T9" fmla="*/ 1 h 100"/>
                      <a:gd name="T10" fmla="*/ 1 w 100"/>
                      <a:gd name="T11" fmla="*/ 1 h 100"/>
                      <a:gd name="T12" fmla="*/ 1 w 100"/>
                      <a:gd name="T13" fmla="*/ 1 h 100"/>
                      <a:gd name="T14" fmla="*/ 1 w 100"/>
                      <a:gd name="T15" fmla="*/ 1 h 100"/>
                      <a:gd name="T16" fmla="*/ 1 w 100"/>
                      <a:gd name="T17" fmla="*/ 1 h 100"/>
                      <a:gd name="T18" fmla="*/ 1 w 100"/>
                      <a:gd name="T19" fmla="*/ 1 h 100"/>
                      <a:gd name="T20" fmla="*/ 1 w 100"/>
                      <a:gd name="T21" fmla="*/ 1 h 100"/>
                      <a:gd name="T22" fmla="*/ 1 w 100"/>
                      <a:gd name="T23" fmla="*/ 1 h 100"/>
                      <a:gd name="T24" fmla="*/ 1 w 100"/>
                      <a:gd name="T25" fmla="*/ 1 h 100"/>
                      <a:gd name="T26" fmla="*/ 1 w 100"/>
                      <a:gd name="T27" fmla="*/ 1 h 100"/>
                      <a:gd name="T28" fmla="*/ 1 w 100"/>
                      <a:gd name="T29" fmla="*/ 1 h 100"/>
                      <a:gd name="T30" fmla="*/ 1 w 100"/>
                      <a:gd name="T31" fmla="*/ 1 h 100"/>
                      <a:gd name="T32" fmla="*/ 1 w 100"/>
                      <a:gd name="T33" fmla="*/ 1 h 100"/>
                      <a:gd name="T34" fmla="*/ 1 w 100"/>
                      <a:gd name="T35" fmla="*/ 1 h 100"/>
                      <a:gd name="T36" fmla="*/ 1 w 100"/>
                      <a:gd name="T37" fmla="*/ 0 h 100"/>
                      <a:gd name="T38" fmla="*/ 1 w 100"/>
                      <a:gd name="T39" fmla="*/ 0 h 100"/>
                      <a:gd name="T40" fmla="*/ 0 w 100"/>
                      <a:gd name="T41" fmla="*/ 0 h 100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100"/>
                      <a:gd name="T64" fmla="*/ 0 h 100"/>
                      <a:gd name="T65" fmla="*/ 100 w 100"/>
                      <a:gd name="T66" fmla="*/ 100 h 100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100" h="100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3" y="20"/>
                        </a:lnTo>
                        <a:lnTo>
                          <a:pt x="8" y="38"/>
                        </a:lnTo>
                        <a:lnTo>
                          <a:pt x="18" y="57"/>
                        </a:lnTo>
                        <a:lnTo>
                          <a:pt x="31" y="69"/>
                        </a:lnTo>
                        <a:lnTo>
                          <a:pt x="44" y="82"/>
                        </a:lnTo>
                        <a:lnTo>
                          <a:pt x="62" y="92"/>
                        </a:lnTo>
                        <a:lnTo>
                          <a:pt x="81" y="97"/>
                        </a:lnTo>
                        <a:lnTo>
                          <a:pt x="100" y="100"/>
                        </a:lnTo>
                        <a:lnTo>
                          <a:pt x="100" y="84"/>
                        </a:lnTo>
                        <a:lnTo>
                          <a:pt x="83" y="83"/>
                        </a:lnTo>
                        <a:lnTo>
                          <a:pt x="67" y="78"/>
                        </a:lnTo>
                        <a:lnTo>
                          <a:pt x="53" y="70"/>
                        </a:lnTo>
                        <a:lnTo>
                          <a:pt x="40" y="60"/>
                        </a:lnTo>
                        <a:lnTo>
                          <a:pt x="30" y="47"/>
                        </a:lnTo>
                        <a:lnTo>
                          <a:pt x="22" y="34"/>
                        </a:lnTo>
                        <a:lnTo>
                          <a:pt x="17" y="17"/>
                        </a:lnTo>
                        <a:lnTo>
                          <a:pt x="1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75" name="Freeform 109">
                    <a:extLst>
                      <a:ext uri="{FF2B5EF4-FFF2-40B4-BE49-F238E27FC236}">
                        <a16:creationId xmlns:a16="http://schemas.microsoft.com/office/drawing/2014/main" id="{CFB9E3ED-7C41-4EFC-95E4-2F79080D04E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68" y="3380"/>
                    <a:ext cx="50" cy="50"/>
                  </a:xfrm>
                  <a:custGeom>
                    <a:avLst/>
                    <a:gdLst>
                      <a:gd name="T0" fmla="*/ 1 w 100"/>
                      <a:gd name="T1" fmla="*/ 0 h 100"/>
                      <a:gd name="T2" fmla="*/ 1 w 100"/>
                      <a:gd name="T3" fmla="*/ 0 h 100"/>
                      <a:gd name="T4" fmla="*/ 1 w 100"/>
                      <a:gd name="T5" fmla="*/ 1 h 100"/>
                      <a:gd name="T6" fmla="*/ 1 w 100"/>
                      <a:gd name="T7" fmla="*/ 1 h 100"/>
                      <a:gd name="T8" fmla="*/ 1 w 100"/>
                      <a:gd name="T9" fmla="*/ 1 h 100"/>
                      <a:gd name="T10" fmla="*/ 1 w 100"/>
                      <a:gd name="T11" fmla="*/ 1 h 100"/>
                      <a:gd name="T12" fmla="*/ 1 w 100"/>
                      <a:gd name="T13" fmla="*/ 1 h 100"/>
                      <a:gd name="T14" fmla="*/ 1 w 100"/>
                      <a:gd name="T15" fmla="*/ 1 h 100"/>
                      <a:gd name="T16" fmla="*/ 1 w 100"/>
                      <a:gd name="T17" fmla="*/ 1 h 100"/>
                      <a:gd name="T18" fmla="*/ 0 w 100"/>
                      <a:gd name="T19" fmla="*/ 1 h 100"/>
                      <a:gd name="T20" fmla="*/ 1 w 100"/>
                      <a:gd name="T21" fmla="*/ 1 h 100"/>
                      <a:gd name="T22" fmla="*/ 1 w 100"/>
                      <a:gd name="T23" fmla="*/ 1 h 100"/>
                      <a:gd name="T24" fmla="*/ 1 w 100"/>
                      <a:gd name="T25" fmla="*/ 1 h 100"/>
                      <a:gd name="T26" fmla="*/ 1 w 100"/>
                      <a:gd name="T27" fmla="*/ 1 h 100"/>
                      <a:gd name="T28" fmla="*/ 1 w 100"/>
                      <a:gd name="T29" fmla="*/ 1 h 100"/>
                      <a:gd name="T30" fmla="*/ 1 w 100"/>
                      <a:gd name="T31" fmla="*/ 1 h 100"/>
                      <a:gd name="T32" fmla="*/ 1 w 100"/>
                      <a:gd name="T33" fmla="*/ 1 h 100"/>
                      <a:gd name="T34" fmla="*/ 1 w 100"/>
                      <a:gd name="T35" fmla="*/ 1 h 100"/>
                      <a:gd name="T36" fmla="*/ 1 w 100"/>
                      <a:gd name="T37" fmla="*/ 1 h 100"/>
                      <a:gd name="T38" fmla="*/ 1 w 100"/>
                      <a:gd name="T39" fmla="*/ 1 h 100"/>
                      <a:gd name="T40" fmla="*/ 1 w 100"/>
                      <a:gd name="T41" fmla="*/ 0 h 100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100"/>
                      <a:gd name="T64" fmla="*/ 0 h 100"/>
                      <a:gd name="T65" fmla="*/ 100 w 100"/>
                      <a:gd name="T66" fmla="*/ 100 h 100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100" h="100">
                        <a:moveTo>
                          <a:pt x="100" y="0"/>
                        </a:moveTo>
                        <a:lnTo>
                          <a:pt x="100" y="0"/>
                        </a:lnTo>
                        <a:lnTo>
                          <a:pt x="81" y="3"/>
                        </a:lnTo>
                        <a:lnTo>
                          <a:pt x="62" y="8"/>
                        </a:lnTo>
                        <a:lnTo>
                          <a:pt x="45" y="18"/>
                        </a:lnTo>
                        <a:lnTo>
                          <a:pt x="31" y="30"/>
                        </a:lnTo>
                        <a:lnTo>
                          <a:pt x="18" y="45"/>
                        </a:lnTo>
                        <a:lnTo>
                          <a:pt x="8" y="62"/>
                        </a:lnTo>
                        <a:lnTo>
                          <a:pt x="3" y="81"/>
                        </a:lnTo>
                        <a:lnTo>
                          <a:pt x="0" y="100"/>
                        </a:lnTo>
                        <a:lnTo>
                          <a:pt x="16" y="100"/>
                        </a:lnTo>
                        <a:lnTo>
                          <a:pt x="17" y="83"/>
                        </a:lnTo>
                        <a:lnTo>
                          <a:pt x="22" y="67"/>
                        </a:lnTo>
                        <a:lnTo>
                          <a:pt x="30" y="52"/>
                        </a:lnTo>
                        <a:lnTo>
                          <a:pt x="40" y="39"/>
                        </a:lnTo>
                        <a:lnTo>
                          <a:pt x="52" y="30"/>
                        </a:lnTo>
                        <a:lnTo>
                          <a:pt x="67" y="22"/>
                        </a:lnTo>
                        <a:lnTo>
                          <a:pt x="83" y="17"/>
                        </a:lnTo>
                        <a:lnTo>
                          <a:pt x="100" y="16"/>
                        </a:lnTo>
                        <a:lnTo>
                          <a:pt x="10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76" name="Freeform 110">
                    <a:extLst>
                      <a:ext uri="{FF2B5EF4-FFF2-40B4-BE49-F238E27FC236}">
                        <a16:creationId xmlns:a16="http://schemas.microsoft.com/office/drawing/2014/main" id="{90E69CF0-6A36-4303-9C4C-70B435001B5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418" y="3341"/>
                    <a:ext cx="88" cy="89"/>
                  </a:xfrm>
                  <a:custGeom>
                    <a:avLst/>
                    <a:gdLst>
                      <a:gd name="T0" fmla="*/ 1 w 177"/>
                      <a:gd name="T1" fmla="*/ 2 h 177"/>
                      <a:gd name="T2" fmla="*/ 1 w 177"/>
                      <a:gd name="T3" fmla="*/ 2 h 177"/>
                      <a:gd name="T4" fmla="*/ 1 w 177"/>
                      <a:gd name="T5" fmla="*/ 2 h 177"/>
                      <a:gd name="T6" fmla="*/ 1 w 177"/>
                      <a:gd name="T7" fmla="*/ 1 h 177"/>
                      <a:gd name="T8" fmla="*/ 1 w 177"/>
                      <a:gd name="T9" fmla="*/ 1 h 177"/>
                      <a:gd name="T10" fmla="*/ 0 w 177"/>
                      <a:gd name="T11" fmla="*/ 1 h 177"/>
                      <a:gd name="T12" fmla="*/ 0 w 177"/>
                      <a:gd name="T13" fmla="*/ 1 h 177"/>
                      <a:gd name="T14" fmla="*/ 0 w 177"/>
                      <a:gd name="T15" fmla="*/ 1 h 177"/>
                      <a:gd name="T16" fmla="*/ 0 w 177"/>
                      <a:gd name="T17" fmla="*/ 1 h 177"/>
                      <a:gd name="T18" fmla="*/ 0 w 177"/>
                      <a:gd name="T19" fmla="*/ 0 h 177"/>
                      <a:gd name="T20" fmla="*/ 0 w 177"/>
                      <a:gd name="T21" fmla="*/ 1 h 177"/>
                      <a:gd name="T22" fmla="*/ 0 w 177"/>
                      <a:gd name="T23" fmla="*/ 1 h 177"/>
                      <a:gd name="T24" fmla="*/ 0 w 177"/>
                      <a:gd name="T25" fmla="*/ 1 h 177"/>
                      <a:gd name="T26" fmla="*/ 0 w 177"/>
                      <a:gd name="T27" fmla="*/ 1 h 177"/>
                      <a:gd name="T28" fmla="*/ 0 w 177"/>
                      <a:gd name="T29" fmla="*/ 1 h 177"/>
                      <a:gd name="T30" fmla="*/ 1 w 177"/>
                      <a:gd name="T31" fmla="*/ 1 h 177"/>
                      <a:gd name="T32" fmla="*/ 1 w 177"/>
                      <a:gd name="T33" fmla="*/ 1 h 177"/>
                      <a:gd name="T34" fmla="*/ 1 w 177"/>
                      <a:gd name="T35" fmla="*/ 2 h 177"/>
                      <a:gd name="T36" fmla="*/ 1 w 177"/>
                      <a:gd name="T37" fmla="*/ 2 h 177"/>
                      <a:gd name="T38" fmla="*/ 1 w 177"/>
                      <a:gd name="T39" fmla="*/ 2 h 177"/>
                      <a:gd name="T40" fmla="*/ 1 w 177"/>
                      <a:gd name="T41" fmla="*/ 2 h 177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177"/>
                      <a:gd name="T64" fmla="*/ 0 h 177"/>
                      <a:gd name="T65" fmla="*/ 177 w 177"/>
                      <a:gd name="T66" fmla="*/ 177 h 177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177" h="177">
                        <a:moveTo>
                          <a:pt x="177" y="177"/>
                        </a:moveTo>
                        <a:lnTo>
                          <a:pt x="177" y="177"/>
                        </a:lnTo>
                        <a:lnTo>
                          <a:pt x="173" y="141"/>
                        </a:lnTo>
                        <a:lnTo>
                          <a:pt x="162" y="109"/>
                        </a:lnTo>
                        <a:lnTo>
                          <a:pt x="146" y="79"/>
                        </a:lnTo>
                        <a:lnTo>
                          <a:pt x="124" y="53"/>
                        </a:lnTo>
                        <a:lnTo>
                          <a:pt x="98" y="31"/>
                        </a:lnTo>
                        <a:lnTo>
                          <a:pt x="68" y="15"/>
                        </a:lnTo>
                        <a:lnTo>
                          <a:pt x="35" y="4"/>
                        </a:lnTo>
                        <a:lnTo>
                          <a:pt x="0" y="0"/>
                        </a:lnTo>
                        <a:lnTo>
                          <a:pt x="0" y="16"/>
                        </a:lnTo>
                        <a:lnTo>
                          <a:pt x="32" y="18"/>
                        </a:lnTo>
                        <a:lnTo>
                          <a:pt x="63" y="29"/>
                        </a:lnTo>
                        <a:lnTo>
                          <a:pt x="91" y="42"/>
                        </a:lnTo>
                        <a:lnTo>
                          <a:pt x="115" y="62"/>
                        </a:lnTo>
                        <a:lnTo>
                          <a:pt x="135" y="86"/>
                        </a:lnTo>
                        <a:lnTo>
                          <a:pt x="149" y="114"/>
                        </a:lnTo>
                        <a:lnTo>
                          <a:pt x="159" y="144"/>
                        </a:lnTo>
                        <a:lnTo>
                          <a:pt x="161" y="177"/>
                        </a:lnTo>
                        <a:lnTo>
                          <a:pt x="177" y="17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77" name="Freeform 111">
                    <a:extLst>
                      <a:ext uri="{FF2B5EF4-FFF2-40B4-BE49-F238E27FC236}">
                        <a16:creationId xmlns:a16="http://schemas.microsoft.com/office/drawing/2014/main" id="{C0ECC22B-A708-409A-9C09-5A1D7ED5AE3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418" y="3430"/>
                    <a:ext cx="88" cy="89"/>
                  </a:xfrm>
                  <a:custGeom>
                    <a:avLst/>
                    <a:gdLst>
                      <a:gd name="T0" fmla="*/ 0 w 177"/>
                      <a:gd name="T1" fmla="*/ 2 h 177"/>
                      <a:gd name="T2" fmla="*/ 0 w 177"/>
                      <a:gd name="T3" fmla="*/ 2 h 177"/>
                      <a:gd name="T4" fmla="*/ 0 w 177"/>
                      <a:gd name="T5" fmla="*/ 2 h 177"/>
                      <a:gd name="T6" fmla="*/ 0 w 177"/>
                      <a:gd name="T7" fmla="*/ 2 h 177"/>
                      <a:gd name="T8" fmla="*/ 0 w 177"/>
                      <a:gd name="T9" fmla="*/ 2 h 177"/>
                      <a:gd name="T10" fmla="*/ 0 w 177"/>
                      <a:gd name="T11" fmla="*/ 1 h 177"/>
                      <a:gd name="T12" fmla="*/ 1 w 177"/>
                      <a:gd name="T13" fmla="*/ 1 h 177"/>
                      <a:gd name="T14" fmla="*/ 1 w 177"/>
                      <a:gd name="T15" fmla="*/ 1 h 177"/>
                      <a:gd name="T16" fmla="*/ 1 w 177"/>
                      <a:gd name="T17" fmla="*/ 1 h 177"/>
                      <a:gd name="T18" fmla="*/ 1 w 177"/>
                      <a:gd name="T19" fmla="*/ 0 h 177"/>
                      <a:gd name="T20" fmla="*/ 1 w 177"/>
                      <a:gd name="T21" fmla="*/ 0 h 177"/>
                      <a:gd name="T22" fmla="*/ 1 w 177"/>
                      <a:gd name="T23" fmla="*/ 1 h 177"/>
                      <a:gd name="T24" fmla="*/ 1 w 177"/>
                      <a:gd name="T25" fmla="*/ 1 h 177"/>
                      <a:gd name="T26" fmla="*/ 1 w 177"/>
                      <a:gd name="T27" fmla="*/ 1 h 177"/>
                      <a:gd name="T28" fmla="*/ 0 w 177"/>
                      <a:gd name="T29" fmla="*/ 1 h 177"/>
                      <a:gd name="T30" fmla="*/ 0 w 177"/>
                      <a:gd name="T31" fmla="*/ 2 h 177"/>
                      <a:gd name="T32" fmla="*/ 0 w 177"/>
                      <a:gd name="T33" fmla="*/ 2 h 177"/>
                      <a:gd name="T34" fmla="*/ 0 w 177"/>
                      <a:gd name="T35" fmla="*/ 2 h 177"/>
                      <a:gd name="T36" fmla="*/ 0 w 177"/>
                      <a:gd name="T37" fmla="*/ 2 h 177"/>
                      <a:gd name="T38" fmla="*/ 0 w 177"/>
                      <a:gd name="T39" fmla="*/ 2 h 177"/>
                      <a:gd name="T40" fmla="*/ 0 w 177"/>
                      <a:gd name="T41" fmla="*/ 2 h 177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177"/>
                      <a:gd name="T64" fmla="*/ 0 h 177"/>
                      <a:gd name="T65" fmla="*/ 177 w 177"/>
                      <a:gd name="T66" fmla="*/ 177 h 177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177" h="177">
                        <a:moveTo>
                          <a:pt x="0" y="177"/>
                        </a:moveTo>
                        <a:lnTo>
                          <a:pt x="0" y="177"/>
                        </a:lnTo>
                        <a:lnTo>
                          <a:pt x="35" y="173"/>
                        </a:lnTo>
                        <a:lnTo>
                          <a:pt x="68" y="163"/>
                        </a:lnTo>
                        <a:lnTo>
                          <a:pt x="98" y="146"/>
                        </a:lnTo>
                        <a:lnTo>
                          <a:pt x="124" y="125"/>
                        </a:lnTo>
                        <a:lnTo>
                          <a:pt x="146" y="98"/>
                        </a:lnTo>
                        <a:lnTo>
                          <a:pt x="162" y="68"/>
                        </a:lnTo>
                        <a:lnTo>
                          <a:pt x="173" y="36"/>
                        </a:lnTo>
                        <a:lnTo>
                          <a:pt x="177" y="0"/>
                        </a:lnTo>
                        <a:lnTo>
                          <a:pt x="161" y="0"/>
                        </a:lnTo>
                        <a:lnTo>
                          <a:pt x="159" y="34"/>
                        </a:lnTo>
                        <a:lnTo>
                          <a:pt x="149" y="63"/>
                        </a:lnTo>
                        <a:lnTo>
                          <a:pt x="135" y="91"/>
                        </a:lnTo>
                        <a:lnTo>
                          <a:pt x="115" y="115"/>
                        </a:lnTo>
                        <a:lnTo>
                          <a:pt x="91" y="135"/>
                        </a:lnTo>
                        <a:lnTo>
                          <a:pt x="63" y="149"/>
                        </a:lnTo>
                        <a:lnTo>
                          <a:pt x="32" y="159"/>
                        </a:lnTo>
                        <a:lnTo>
                          <a:pt x="0" y="161"/>
                        </a:lnTo>
                        <a:lnTo>
                          <a:pt x="0" y="17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78" name="Freeform 112">
                    <a:extLst>
                      <a:ext uri="{FF2B5EF4-FFF2-40B4-BE49-F238E27FC236}">
                        <a16:creationId xmlns:a16="http://schemas.microsoft.com/office/drawing/2014/main" id="{6C554BFF-C657-4280-A4F5-F860AED49C2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29" y="3430"/>
                    <a:ext cx="89" cy="89"/>
                  </a:xfrm>
                  <a:custGeom>
                    <a:avLst/>
                    <a:gdLst>
                      <a:gd name="T0" fmla="*/ 0 w 177"/>
                      <a:gd name="T1" fmla="*/ 0 h 177"/>
                      <a:gd name="T2" fmla="*/ 0 w 177"/>
                      <a:gd name="T3" fmla="*/ 0 h 177"/>
                      <a:gd name="T4" fmla="*/ 1 w 177"/>
                      <a:gd name="T5" fmla="*/ 1 h 177"/>
                      <a:gd name="T6" fmla="*/ 1 w 177"/>
                      <a:gd name="T7" fmla="*/ 1 h 177"/>
                      <a:gd name="T8" fmla="*/ 1 w 177"/>
                      <a:gd name="T9" fmla="*/ 1 h 177"/>
                      <a:gd name="T10" fmla="*/ 1 w 177"/>
                      <a:gd name="T11" fmla="*/ 1 h 177"/>
                      <a:gd name="T12" fmla="*/ 1 w 177"/>
                      <a:gd name="T13" fmla="*/ 2 h 177"/>
                      <a:gd name="T14" fmla="*/ 1 w 177"/>
                      <a:gd name="T15" fmla="*/ 2 h 177"/>
                      <a:gd name="T16" fmla="*/ 2 w 177"/>
                      <a:gd name="T17" fmla="*/ 2 h 177"/>
                      <a:gd name="T18" fmla="*/ 2 w 177"/>
                      <a:gd name="T19" fmla="*/ 2 h 177"/>
                      <a:gd name="T20" fmla="*/ 2 w 177"/>
                      <a:gd name="T21" fmla="*/ 2 h 177"/>
                      <a:gd name="T22" fmla="*/ 2 w 177"/>
                      <a:gd name="T23" fmla="*/ 2 h 177"/>
                      <a:gd name="T24" fmla="*/ 1 w 177"/>
                      <a:gd name="T25" fmla="*/ 2 h 177"/>
                      <a:gd name="T26" fmla="*/ 1 w 177"/>
                      <a:gd name="T27" fmla="*/ 2 h 177"/>
                      <a:gd name="T28" fmla="*/ 1 w 177"/>
                      <a:gd name="T29" fmla="*/ 1 h 177"/>
                      <a:gd name="T30" fmla="*/ 1 w 177"/>
                      <a:gd name="T31" fmla="*/ 1 h 177"/>
                      <a:gd name="T32" fmla="*/ 1 w 177"/>
                      <a:gd name="T33" fmla="*/ 1 h 177"/>
                      <a:gd name="T34" fmla="*/ 1 w 177"/>
                      <a:gd name="T35" fmla="*/ 1 h 177"/>
                      <a:gd name="T36" fmla="*/ 1 w 177"/>
                      <a:gd name="T37" fmla="*/ 0 h 177"/>
                      <a:gd name="T38" fmla="*/ 1 w 177"/>
                      <a:gd name="T39" fmla="*/ 0 h 177"/>
                      <a:gd name="T40" fmla="*/ 0 w 177"/>
                      <a:gd name="T41" fmla="*/ 0 h 177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177"/>
                      <a:gd name="T64" fmla="*/ 0 h 177"/>
                      <a:gd name="T65" fmla="*/ 177 w 177"/>
                      <a:gd name="T66" fmla="*/ 177 h 177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177" h="177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4" y="36"/>
                        </a:lnTo>
                        <a:lnTo>
                          <a:pt x="15" y="68"/>
                        </a:lnTo>
                        <a:lnTo>
                          <a:pt x="31" y="98"/>
                        </a:lnTo>
                        <a:lnTo>
                          <a:pt x="54" y="125"/>
                        </a:lnTo>
                        <a:lnTo>
                          <a:pt x="79" y="146"/>
                        </a:lnTo>
                        <a:lnTo>
                          <a:pt x="109" y="163"/>
                        </a:lnTo>
                        <a:lnTo>
                          <a:pt x="143" y="173"/>
                        </a:lnTo>
                        <a:lnTo>
                          <a:pt x="177" y="177"/>
                        </a:lnTo>
                        <a:lnTo>
                          <a:pt x="177" y="161"/>
                        </a:lnTo>
                        <a:lnTo>
                          <a:pt x="145" y="159"/>
                        </a:lnTo>
                        <a:lnTo>
                          <a:pt x="114" y="149"/>
                        </a:lnTo>
                        <a:lnTo>
                          <a:pt x="86" y="135"/>
                        </a:lnTo>
                        <a:lnTo>
                          <a:pt x="63" y="115"/>
                        </a:lnTo>
                        <a:lnTo>
                          <a:pt x="42" y="91"/>
                        </a:lnTo>
                        <a:lnTo>
                          <a:pt x="29" y="63"/>
                        </a:lnTo>
                        <a:lnTo>
                          <a:pt x="18" y="34"/>
                        </a:lnTo>
                        <a:lnTo>
                          <a:pt x="1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79" name="Freeform 113">
                    <a:extLst>
                      <a:ext uri="{FF2B5EF4-FFF2-40B4-BE49-F238E27FC236}">
                        <a16:creationId xmlns:a16="http://schemas.microsoft.com/office/drawing/2014/main" id="{955A69CC-D2D2-48AC-8428-9E38E8F9313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29" y="3341"/>
                    <a:ext cx="89" cy="89"/>
                  </a:xfrm>
                  <a:custGeom>
                    <a:avLst/>
                    <a:gdLst>
                      <a:gd name="T0" fmla="*/ 2 w 177"/>
                      <a:gd name="T1" fmla="*/ 0 h 177"/>
                      <a:gd name="T2" fmla="*/ 2 w 177"/>
                      <a:gd name="T3" fmla="*/ 0 h 177"/>
                      <a:gd name="T4" fmla="*/ 2 w 177"/>
                      <a:gd name="T5" fmla="*/ 1 h 177"/>
                      <a:gd name="T6" fmla="*/ 1 w 177"/>
                      <a:gd name="T7" fmla="*/ 1 h 177"/>
                      <a:gd name="T8" fmla="*/ 1 w 177"/>
                      <a:gd name="T9" fmla="*/ 1 h 177"/>
                      <a:gd name="T10" fmla="*/ 1 w 177"/>
                      <a:gd name="T11" fmla="*/ 1 h 177"/>
                      <a:gd name="T12" fmla="*/ 1 w 177"/>
                      <a:gd name="T13" fmla="*/ 1 h 177"/>
                      <a:gd name="T14" fmla="*/ 1 w 177"/>
                      <a:gd name="T15" fmla="*/ 1 h 177"/>
                      <a:gd name="T16" fmla="*/ 1 w 177"/>
                      <a:gd name="T17" fmla="*/ 2 h 177"/>
                      <a:gd name="T18" fmla="*/ 0 w 177"/>
                      <a:gd name="T19" fmla="*/ 2 h 177"/>
                      <a:gd name="T20" fmla="*/ 1 w 177"/>
                      <a:gd name="T21" fmla="*/ 2 h 177"/>
                      <a:gd name="T22" fmla="*/ 1 w 177"/>
                      <a:gd name="T23" fmla="*/ 2 h 177"/>
                      <a:gd name="T24" fmla="*/ 1 w 177"/>
                      <a:gd name="T25" fmla="*/ 1 h 177"/>
                      <a:gd name="T26" fmla="*/ 1 w 177"/>
                      <a:gd name="T27" fmla="*/ 1 h 177"/>
                      <a:gd name="T28" fmla="*/ 1 w 177"/>
                      <a:gd name="T29" fmla="*/ 1 h 177"/>
                      <a:gd name="T30" fmla="*/ 1 w 177"/>
                      <a:gd name="T31" fmla="*/ 1 h 177"/>
                      <a:gd name="T32" fmla="*/ 1 w 177"/>
                      <a:gd name="T33" fmla="*/ 1 h 177"/>
                      <a:gd name="T34" fmla="*/ 2 w 177"/>
                      <a:gd name="T35" fmla="*/ 1 h 177"/>
                      <a:gd name="T36" fmla="*/ 2 w 177"/>
                      <a:gd name="T37" fmla="*/ 1 h 177"/>
                      <a:gd name="T38" fmla="*/ 2 w 177"/>
                      <a:gd name="T39" fmla="*/ 1 h 177"/>
                      <a:gd name="T40" fmla="*/ 2 w 177"/>
                      <a:gd name="T41" fmla="*/ 0 h 177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177"/>
                      <a:gd name="T64" fmla="*/ 0 h 177"/>
                      <a:gd name="T65" fmla="*/ 177 w 177"/>
                      <a:gd name="T66" fmla="*/ 177 h 177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177" h="177">
                        <a:moveTo>
                          <a:pt x="177" y="0"/>
                        </a:moveTo>
                        <a:lnTo>
                          <a:pt x="177" y="0"/>
                        </a:lnTo>
                        <a:lnTo>
                          <a:pt x="143" y="4"/>
                        </a:lnTo>
                        <a:lnTo>
                          <a:pt x="109" y="15"/>
                        </a:lnTo>
                        <a:lnTo>
                          <a:pt x="79" y="31"/>
                        </a:lnTo>
                        <a:lnTo>
                          <a:pt x="54" y="53"/>
                        </a:lnTo>
                        <a:lnTo>
                          <a:pt x="31" y="79"/>
                        </a:lnTo>
                        <a:lnTo>
                          <a:pt x="15" y="109"/>
                        </a:lnTo>
                        <a:lnTo>
                          <a:pt x="4" y="141"/>
                        </a:lnTo>
                        <a:lnTo>
                          <a:pt x="0" y="177"/>
                        </a:lnTo>
                        <a:lnTo>
                          <a:pt x="16" y="177"/>
                        </a:lnTo>
                        <a:lnTo>
                          <a:pt x="18" y="144"/>
                        </a:lnTo>
                        <a:lnTo>
                          <a:pt x="29" y="114"/>
                        </a:lnTo>
                        <a:lnTo>
                          <a:pt x="42" y="86"/>
                        </a:lnTo>
                        <a:lnTo>
                          <a:pt x="63" y="62"/>
                        </a:lnTo>
                        <a:lnTo>
                          <a:pt x="86" y="42"/>
                        </a:lnTo>
                        <a:lnTo>
                          <a:pt x="114" y="29"/>
                        </a:lnTo>
                        <a:lnTo>
                          <a:pt x="145" y="18"/>
                        </a:lnTo>
                        <a:lnTo>
                          <a:pt x="177" y="16"/>
                        </a:lnTo>
                        <a:lnTo>
                          <a:pt x="17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80" name="Freeform 114">
                    <a:extLst>
                      <a:ext uri="{FF2B5EF4-FFF2-40B4-BE49-F238E27FC236}">
                        <a16:creationId xmlns:a16="http://schemas.microsoft.com/office/drawing/2014/main" id="{0EE8BB16-3B66-476B-AC6C-5B9DD247256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03" y="3602"/>
                    <a:ext cx="819" cy="285"/>
                  </a:xfrm>
                  <a:custGeom>
                    <a:avLst/>
                    <a:gdLst>
                      <a:gd name="T0" fmla="*/ 13 w 1637"/>
                      <a:gd name="T1" fmla="*/ 0 h 570"/>
                      <a:gd name="T2" fmla="*/ 13 w 1637"/>
                      <a:gd name="T3" fmla="*/ 1 h 570"/>
                      <a:gd name="T4" fmla="*/ 13 w 1637"/>
                      <a:gd name="T5" fmla="*/ 1 h 570"/>
                      <a:gd name="T6" fmla="*/ 13 w 1637"/>
                      <a:gd name="T7" fmla="*/ 1 h 570"/>
                      <a:gd name="T8" fmla="*/ 13 w 1637"/>
                      <a:gd name="T9" fmla="*/ 1 h 570"/>
                      <a:gd name="T10" fmla="*/ 13 w 1637"/>
                      <a:gd name="T11" fmla="*/ 1 h 570"/>
                      <a:gd name="T12" fmla="*/ 13 w 1637"/>
                      <a:gd name="T13" fmla="*/ 1 h 570"/>
                      <a:gd name="T14" fmla="*/ 13 w 1637"/>
                      <a:gd name="T15" fmla="*/ 1 h 570"/>
                      <a:gd name="T16" fmla="*/ 13 w 1637"/>
                      <a:gd name="T17" fmla="*/ 1 h 570"/>
                      <a:gd name="T18" fmla="*/ 13 w 1637"/>
                      <a:gd name="T19" fmla="*/ 1 h 570"/>
                      <a:gd name="T20" fmla="*/ 13 w 1637"/>
                      <a:gd name="T21" fmla="*/ 1 h 570"/>
                      <a:gd name="T22" fmla="*/ 13 w 1637"/>
                      <a:gd name="T23" fmla="*/ 1 h 570"/>
                      <a:gd name="T24" fmla="*/ 13 w 1637"/>
                      <a:gd name="T25" fmla="*/ 4 h 570"/>
                      <a:gd name="T26" fmla="*/ 13 w 1637"/>
                      <a:gd name="T27" fmla="*/ 4 h 570"/>
                      <a:gd name="T28" fmla="*/ 13 w 1637"/>
                      <a:gd name="T29" fmla="*/ 5 h 570"/>
                      <a:gd name="T30" fmla="*/ 13 w 1637"/>
                      <a:gd name="T31" fmla="*/ 5 h 570"/>
                      <a:gd name="T32" fmla="*/ 13 w 1637"/>
                      <a:gd name="T33" fmla="*/ 5 h 570"/>
                      <a:gd name="T34" fmla="*/ 13 w 1637"/>
                      <a:gd name="T35" fmla="*/ 5 h 570"/>
                      <a:gd name="T36" fmla="*/ 13 w 1637"/>
                      <a:gd name="T37" fmla="*/ 5 h 570"/>
                      <a:gd name="T38" fmla="*/ 13 w 1637"/>
                      <a:gd name="T39" fmla="*/ 5 h 570"/>
                      <a:gd name="T40" fmla="*/ 13 w 1637"/>
                      <a:gd name="T41" fmla="*/ 5 h 570"/>
                      <a:gd name="T42" fmla="*/ 13 w 1637"/>
                      <a:gd name="T43" fmla="*/ 5 h 570"/>
                      <a:gd name="T44" fmla="*/ 13 w 1637"/>
                      <a:gd name="T45" fmla="*/ 5 h 570"/>
                      <a:gd name="T46" fmla="*/ 1 w 1637"/>
                      <a:gd name="T47" fmla="*/ 5 h 570"/>
                      <a:gd name="T48" fmla="*/ 1 w 1637"/>
                      <a:gd name="T49" fmla="*/ 5 h 570"/>
                      <a:gd name="T50" fmla="*/ 1 w 1637"/>
                      <a:gd name="T51" fmla="*/ 5 h 570"/>
                      <a:gd name="T52" fmla="*/ 1 w 1637"/>
                      <a:gd name="T53" fmla="*/ 5 h 570"/>
                      <a:gd name="T54" fmla="*/ 1 w 1637"/>
                      <a:gd name="T55" fmla="*/ 5 h 570"/>
                      <a:gd name="T56" fmla="*/ 1 w 1637"/>
                      <a:gd name="T57" fmla="*/ 5 h 570"/>
                      <a:gd name="T58" fmla="*/ 1 w 1637"/>
                      <a:gd name="T59" fmla="*/ 5 h 570"/>
                      <a:gd name="T60" fmla="*/ 1 w 1637"/>
                      <a:gd name="T61" fmla="*/ 5 h 570"/>
                      <a:gd name="T62" fmla="*/ 1 w 1637"/>
                      <a:gd name="T63" fmla="*/ 5 h 570"/>
                      <a:gd name="T64" fmla="*/ 1 w 1637"/>
                      <a:gd name="T65" fmla="*/ 5 h 570"/>
                      <a:gd name="T66" fmla="*/ 1 w 1637"/>
                      <a:gd name="T67" fmla="*/ 4 h 570"/>
                      <a:gd name="T68" fmla="*/ 0 w 1637"/>
                      <a:gd name="T69" fmla="*/ 4 h 570"/>
                      <a:gd name="T70" fmla="*/ 0 w 1637"/>
                      <a:gd name="T71" fmla="*/ 1 h 570"/>
                      <a:gd name="T72" fmla="*/ 1 w 1637"/>
                      <a:gd name="T73" fmla="*/ 1 h 570"/>
                      <a:gd name="T74" fmla="*/ 1 w 1637"/>
                      <a:gd name="T75" fmla="*/ 1 h 570"/>
                      <a:gd name="T76" fmla="*/ 1 w 1637"/>
                      <a:gd name="T77" fmla="*/ 1 h 570"/>
                      <a:gd name="T78" fmla="*/ 1 w 1637"/>
                      <a:gd name="T79" fmla="*/ 1 h 570"/>
                      <a:gd name="T80" fmla="*/ 1 w 1637"/>
                      <a:gd name="T81" fmla="*/ 1 h 570"/>
                      <a:gd name="T82" fmla="*/ 1 w 1637"/>
                      <a:gd name="T83" fmla="*/ 1 h 570"/>
                      <a:gd name="T84" fmla="*/ 1 w 1637"/>
                      <a:gd name="T85" fmla="*/ 1 h 570"/>
                      <a:gd name="T86" fmla="*/ 1 w 1637"/>
                      <a:gd name="T87" fmla="*/ 1 h 570"/>
                      <a:gd name="T88" fmla="*/ 1 w 1637"/>
                      <a:gd name="T89" fmla="*/ 1 h 570"/>
                      <a:gd name="T90" fmla="*/ 1 w 1637"/>
                      <a:gd name="T91" fmla="*/ 1 h 570"/>
                      <a:gd name="T92" fmla="*/ 1 w 1637"/>
                      <a:gd name="T93" fmla="*/ 0 h 570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w 1637"/>
                      <a:gd name="T142" fmla="*/ 0 h 570"/>
                      <a:gd name="T143" fmla="*/ 1637 w 1637"/>
                      <a:gd name="T144" fmla="*/ 570 h 570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T141" t="T142" r="T143" b="T144"/>
                    <a:pathLst>
                      <a:path w="1637" h="570">
                        <a:moveTo>
                          <a:pt x="77" y="0"/>
                        </a:moveTo>
                        <a:lnTo>
                          <a:pt x="1560" y="0"/>
                        </a:lnTo>
                        <a:lnTo>
                          <a:pt x="1564" y="1"/>
                        </a:lnTo>
                        <a:lnTo>
                          <a:pt x="1568" y="1"/>
                        </a:lnTo>
                        <a:lnTo>
                          <a:pt x="1572" y="1"/>
                        </a:lnTo>
                        <a:lnTo>
                          <a:pt x="1575" y="2"/>
                        </a:lnTo>
                        <a:lnTo>
                          <a:pt x="1580" y="3"/>
                        </a:lnTo>
                        <a:lnTo>
                          <a:pt x="1583" y="4"/>
                        </a:lnTo>
                        <a:lnTo>
                          <a:pt x="1587" y="5"/>
                        </a:lnTo>
                        <a:lnTo>
                          <a:pt x="1590" y="6"/>
                        </a:lnTo>
                        <a:lnTo>
                          <a:pt x="1594" y="8"/>
                        </a:lnTo>
                        <a:lnTo>
                          <a:pt x="1597" y="10"/>
                        </a:lnTo>
                        <a:lnTo>
                          <a:pt x="1600" y="11"/>
                        </a:lnTo>
                        <a:lnTo>
                          <a:pt x="1603" y="13"/>
                        </a:lnTo>
                        <a:lnTo>
                          <a:pt x="1606" y="16"/>
                        </a:lnTo>
                        <a:lnTo>
                          <a:pt x="1610" y="18"/>
                        </a:lnTo>
                        <a:lnTo>
                          <a:pt x="1612" y="20"/>
                        </a:lnTo>
                        <a:lnTo>
                          <a:pt x="1614" y="24"/>
                        </a:lnTo>
                        <a:lnTo>
                          <a:pt x="1618" y="26"/>
                        </a:lnTo>
                        <a:lnTo>
                          <a:pt x="1620" y="28"/>
                        </a:lnTo>
                        <a:lnTo>
                          <a:pt x="1622" y="32"/>
                        </a:lnTo>
                        <a:lnTo>
                          <a:pt x="1625" y="35"/>
                        </a:lnTo>
                        <a:lnTo>
                          <a:pt x="1626" y="38"/>
                        </a:lnTo>
                        <a:lnTo>
                          <a:pt x="1628" y="41"/>
                        </a:lnTo>
                        <a:lnTo>
                          <a:pt x="1629" y="44"/>
                        </a:lnTo>
                        <a:lnTo>
                          <a:pt x="1631" y="48"/>
                        </a:lnTo>
                        <a:lnTo>
                          <a:pt x="1633" y="52"/>
                        </a:lnTo>
                        <a:lnTo>
                          <a:pt x="1634" y="56"/>
                        </a:lnTo>
                        <a:lnTo>
                          <a:pt x="1635" y="59"/>
                        </a:lnTo>
                        <a:lnTo>
                          <a:pt x="1636" y="63"/>
                        </a:lnTo>
                        <a:lnTo>
                          <a:pt x="1636" y="66"/>
                        </a:lnTo>
                        <a:lnTo>
                          <a:pt x="1637" y="71"/>
                        </a:lnTo>
                        <a:lnTo>
                          <a:pt x="1637" y="74"/>
                        </a:lnTo>
                        <a:lnTo>
                          <a:pt x="1637" y="79"/>
                        </a:lnTo>
                        <a:lnTo>
                          <a:pt x="1637" y="490"/>
                        </a:lnTo>
                        <a:lnTo>
                          <a:pt x="1637" y="495"/>
                        </a:lnTo>
                        <a:lnTo>
                          <a:pt x="1637" y="498"/>
                        </a:lnTo>
                        <a:lnTo>
                          <a:pt x="1636" y="503"/>
                        </a:lnTo>
                        <a:lnTo>
                          <a:pt x="1636" y="506"/>
                        </a:lnTo>
                        <a:lnTo>
                          <a:pt x="1635" y="510"/>
                        </a:lnTo>
                        <a:lnTo>
                          <a:pt x="1634" y="513"/>
                        </a:lnTo>
                        <a:lnTo>
                          <a:pt x="1633" y="518"/>
                        </a:lnTo>
                        <a:lnTo>
                          <a:pt x="1631" y="521"/>
                        </a:lnTo>
                        <a:lnTo>
                          <a:pt x="1629" y="525"/>
                        </a:lnTo>
                        <a:lnTo>
                          <a:pt x="1628" y="528"/>
                        </a:lnTo>
                        <a:lnTo>
                          <a:pt x="1626" y="532"/>
                        </a:lnTo>
                        <a:lnTo>
                          <a:pt x="1625" y="534"/>
                        </a:lnTo>
                        <a:lnTo>
                          <a:pt x="1622" y="537"/>
                        </a:lnTo>
                        <a:lnTo>
                          <a:pt x="1620" y="541"/>
                        </a:lnTo>
                        <a:lnTo>
                          <a:pt x="1618" y="543"/>
                        </a:lnTo>
                        <a:lnTo>
                          <a:pt x="1614" y="547"/>
                        </a:lnTo>
                        <a:lnTo>
                          <a:pt x="1612" y="549"/>
                        </a:lnTo>
                        <a:lnTo>
                          <a:pt x="1610" y="551"/>
                        </a:lnTo>
                        <a:lnTo>
                          <a:pt x="1606" y="554"/>
                        </a:lnTo>
                        <a:lnTo>
                          <a:pt x="1603" y="556"/>
                        </a:lnTo>
                        <a:lnTo>
                          <a:pt x="1600" y="558"/>
                        </a:lnTo>
                        <a:lnTo>
                          <a:pt x="1597" y="559"/>
                        </a:lnTo>
                        <a:lnTo>
                          <a:pt x="1594" y="562"/>
                        </a:lnTo>
                        <a:lnTo>
                          <a:pt x="1590" y="563"/>
                        </a:lnTo>
                        <a:lnTo>
                          <a:pt x="1587" y="565"/>
                        </a:lnTo>
                        <a:lnTo>
                          <a:pt x="1583" y="566"/>
                        </a:lnTo>
                        <a:lnTo>
                          <a:pt x="1580" y="567"/>
                        </a:lnTo>
                        <a:lnTo>
                          <a:pt x="1575" y="567"/>
                        </a:lnTo>
                        <a:lnTo>
                          <a:pt x="1572" y="568"/>
                        </a:lnTo>
                        <a:lnTo>
                          <a:pt x="1568" y="570"/>
                        </a:lnTo>
                        <a:lnTo>
                          <a:pt x="1564" y="570"/>
                        </a:lnTo>
                        <a:lnTo>
                          <a:pt x="1560" y="570"/>
                        </a:lnTo>
                        <a:lnTo>
                          <a:pt x="77" y="570"/>
                        </a:lnTo>
                        <a:lnTo>
                          <a:pt x="74" y="570"/>
                        </a:lnTo>
                        <a:lnTo>
                          <a:pt x="69" y="570"/>
                        </a:lnTo>
                        <a:lnTo>
                          <a:pt x="66" y="568"/>
                        </a:lnTo>
                        <a:lnTo>
                          <a:pt x="62" y="567"/>
                        </a:lnTo>
                        <a:lnTo>
                          <a:pt x="59" y="567"/>
                        </a:lnTo>
                        <a:lnTo>
                          <a:pt x="54" y="566"/>
                        </a:lnTo>
                        <a:lnTo>
                          <a:pt x="51" y="565"/>
                        </a:lnTo>
                        <a:lnTo>
                          <a:pt x="48" y="563"/>
                        </a:lnTo>
                        <a:lnTo>
                          <a:pt x="44" y="562"/>
                        </a:lnTo>
                        <a:lnTo>
                          <a:pt x="41" y="559"/>
                        </a:lnTo>
                        <a:lnTo>
                          <a:pt x="37" y="558"/>
                        </a:lnTo>
                        <a:lnTo>
                          <a:pt x="35" y="556"/>
                        </a:lnTo>
                        <a:lnTo>
                          <a:pt x="31" y="554"/>
                        </a:lnTo>
                        <a:lnTo>
                          <a:pt x="29" y="551"/>
                        </a:lnTo>
                        <a:lnTo>
                          <a:pt x="26" y="549"/>
                        </a:lnTo>
                        <a:lnTo>
                          <a:pt x="23" y="547"/>
                        </a:lnTo>
                        <a:lnTo>
                          <a:pt x="21" y="543"/>
                        </a:lnTo>
                        <a:lnTo>
                          <a:pt x="19" y="541"/>
                        </a:lnTo>
                        <a:lnTo>
                          <a:pt x="15" y="537"/>
                        </a:lnTo>
                        <a:lnTo>
                          <a:pt x="14" y="534"/>
                        </a:lnTo>
                        <a:lnTo>
                          <a:pt x="12" y="532"/>
                        </a:lnTo>
                        <a:lnTo>
                          <a:pt x="10" y="528"/>
                        </a:lnTo>
                        <a:lnTo>
                          <a:pt x="8" y="525"/>
                        </a:lnTo>
                        <a:lnTo>
                          <a:pt x="6" y="521"/>
                        </a:lnTo>
                        <a:lnTo>
                          <a:pt x="5" y="518"/>
                        </a:lnTo>
                        <a:lnTo>
                          <a:pt x="4" y="513"/>
                        </a:lnTo>
                        <a:lnTo>
                          <a:pt x="3" y="510"/>
                        </a:lnTo>
                        <a:lnTo>
                          <a:pt x="1" y="506"/>
                        </a:lnTo>
                        <a:lnTo>
                          <a:pt x="1" y="503"/>
                        </a:lnTo>
                        <a:lnTo>
                          <a:pt x="0" y="498"/>
                        </a:lnTo>
                        <a:lnTo>
                          <a:pt x="0" y="495"/>
                        </a:lnTo>
                        <a:lnTo>
                          <a:pt x="0" y="490"/>
                        </a:lnTo>
                        <a:lnTo>
                          <a:pt x="0" y="79"/>
                        </a:lnTo>
                        <a:lnTo>
                          <a:pt x="0" y="74"/>
                        </a:lnTo>
                        <a:lnTo>
                          <a:pt x="0" y="71"/>
                        </a:lnTo>
                        <a:lnTo>
                          <a:pt x="1" y="66"/>
                        </a:lnTo>
                        <a:lnTo>
                          <a:pt x="1" y="63"/>
                        </a:lnTo>
                        <a:lnTo>
                          <a:pt x="3" y="59"/>
                        </a:lnTo>
                        <a:lnTo>
                          <a:pt x="4" y="56"/>
                        </a:lnTo>
                        <a:lnTo>
                          <a:pt x="5" y="52"/>
                        </a:lnTo>
                        <a:lnTo>
                          <a:pt x="6" y="48"/>
                        </a:lnTo>
                        <a:lnTo>
                          <a:pt x="8" y="44"/>
                        </a:lnTo>
                        <a:lnTo>
                          <a:pt x="10" y="41"/>
                        </a:lnTo>
                        <a:lnTo>
                          <a:pt x="12" y="38"/>
                        </a:lnTo>
                        <a:lnTo>
                          <a:pt x="14" y="35"/>
                        </a:lnTo>
                        <a:lnTo>
                          <a:pt x="15" y="32"/>
                        </a:lnTo>
                        <a:lnTo>
                          <a:pt x="19" y="28"/>
                        </a:lnTo>
                        <a:lnTo>
                          <a:pt x="21" y="26"/>
                        </a:lnTo>
                        <a:lnTo>
                          <a:pt x="23" y="24"/>
                        </a:lnTo>
                        <a:lnTo>
                          <a:pt x="26" y="20"/>
                        </a:lnTo>
                        <a:lnTo>
                          <a:pt x="29" y="18"/>
                        </a:lnTo>
                        <a:lnTo>
                          <a:pt x="31" y="16"/>
                        </a:lnTo>
                        <a:lnTo>
                          <a:pt x="35" y="13"/>
                        </a:lnTo>
                        <a:lnTo>
                          <a:pt x="37" y="11"/>
                        </a:lnTo>
                        <a:lnTo>
                          <a:pt x="41" y="10"/>
                        </a:lnTo>
                        <a:lnTo>
                          <a:pt x="44" y="8"/>
                        </a:lnTo>
                        <a:lnTo>
                          <a:pt x="48" y="6"/>
                        </a:lnTo>
                        <a:lnTo>
                          <a:pt x="51" y="5"/>
                        </a:lnTo>
                        <a:lnTo>
                          <a:pt x="54" y="4"/>
                        </a:lnTo>
                        <a:lnTo>
                          <a:pt x="59" y="3"/>
                        </a:lnTo>
                        <a:lnTo>
                          <a:pt x="62" y="2"/>
                        </a:lnTo>
                        <a:lnTo>
                          <a:pt x="66" y="1"/>
                        </a:lnTo>
                        <a:lnTo>
                          <a:pt x="69" y="1"/>
                        </a:lnTo>
                        <a:lnTo>
                          <a:pt x="74" y="1"/>
                        </a:lnTo>
                        <a:lnTo>
                          <a:pt x="7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81" name="Freeform 115">
                    <a:extLst>
                      <a:ext uri="{FF2B5EF4-FFF2-40B4-BE49-F238E27FC236}">
                        <a16:creationId xmlns:a16="http://schemas.microsoft.com/office/drawing/2014/main" id="{9A07D222-5738-41EC-B2C6-28BDA0D7535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03" y="3602"/>
                    <a:ext cx="819" cy="285"/>
                  </a:xfrm>
                  <a:custGeom>
                    <a:avLst/>
                    <a:gdLst>
                      <a:gd name="T0" fmla="*/ 13 w 1637"/>
                      <a:gd name="T1" fmla="*/ 0 h 570"/>
                      <a:gd name="T2" fmla="*/ 13 w 1637"/>
                      <a:gd name="T3" fmla="*/ 1 h 570"/>
                      <a:gd name="T4" fmla="*/ 13 w 1637"/>
                      <a:gd name="T5" fmla="*/ 1 h 570"/>
                      <a:gd name="T6" fmla="*/ 13 w 1637"/>
                      <a:gd name="T7" fmla="*/ 1 h 570"/>
                      <a:gd name="T8" fmla="*/ 13 w 1637"/>
                      <a:gd name="T9" fmla="*/ 1 h 570"/>
                      <a:gd name="T10" fmla="*/ 13 w 1637"/>
                      <a:gd name="T11" fmla="*/ 1 h 570"/>
                      <a:gd name="T12" fmla="*/ 13 w 1637"/>
                      <a:gd name="T13" fmla="*/ 1 h 570"/>
                      <a:gd name="T14" fmla="*/ 13 w 1637"/>
                      <a:gd name="T15" fmla="*/ 1 h 570"/>
                      <a:gd name="T16" fmla="*/ 13 w 1637"/>
                      <a:gd name="T17" fmla="*/ 1 h 570"/>
                      <a:gd name="T18" fmla="*/ 13 w 1637"/>
                      <a:gd name="T19" fmla="*/ 1 h 570"/>
                      <a:gd name="T20" fmla="*/ 13 w 1637"/>
                      <a:gd name="T21" fmla="*/ 1 h 570"/>
                      <a:gd name="T22" fmla="*/ 13 w 1637"/>
                      <a:gd name="T23" fmla="*/ 4 h 570"/>
                      <a:gd name="T24" fmla="*/ 13 w 1637"/>
                      <a:gd name="T25" fmla="*/ 4 h 570"/>
                      <a:gd name="T26" fmla="*/ 13 w 1637"/>
                      <a:gd name="T27" fmla="*/ 4 h 570"/>
                      <a:gd name="T28" fmla="*/ 13 w 1637"/>
                      <a:gd name="T29" fmla="*/ 5 h 570"/>
                      <a:gd name="T30" fmla="*/ 13 w 1637"/>
                      <a:gd name="T31" fmla="*/ 5 h 570"/>
                      <a:gd name="T32" fmla="*/ 13 w 1637"/>
                      <a:gd name="T33" fmla="*/ 5 h 570"/>
                      <a:gd name="T34" fmla="*/ 13 w 1637"/>
                      <a:gd name="T35" fmla="*/ 5 h 570"/>
                      <a:gd name="T36" fmla="*/ 13 w 1637"/>
                      <a:gd name="T37" fmla="*/ 5 h 570"/>
                      <a:gd name="T38" fmla="*/ 13 w 1637"/>
                      <a:gd name="T39" fmla="*/ 5 h 570"/>
                      <a:gd name="T40" fmla="*/ 13 w 1637"/>
                      <a:gd name="T41" fmla="*/ 5 h 570"/>
                      <a:gd name="T42" fmla="*/ 13 w 1637"/>
                      <a:gd name="T43" fmla="*/ 5 h 570"/>
                      <a:gd name="T44" fmla="*/ 13 w 1637"/>
                      <a:gd name="T45" fmla="*/ 5 h 570"/>
                      <a:gd name="T46" fmla="*/ 1 w 1637"/>
                      <a:gd name="T47" fmla="*/ 5 h 570"/>
                      <a:gd name="T48" fmla="*/ 1 w 1637"/>
                      <a:gd name="T49" fmla="*/ 5 h 570"/>
                      <a:gd name="T50" fmla="*/ 1 w 1637"/>
                      <a:gd name="T51" fmla="*/ 5 h 570"/>
                      <a:gd name="T52" fmla="*/ 1 w 1637"/>
                      <a:gd name="T53" fmla="*/ 5 h 570"/>
                      <a:gd name="T54" fmla="*/ 1 w 1637"/>
                      <a:gd name="T55" fmla="*/ 5 h 570"/>
                      <a:gd name="T56" fmla="*/ 1 w 1637"/>
                      <a:gd name="T57" fmla="*/ 5 h 570"/>
                      <a:gd name="T58" fmla="*/ 1 w 1637"/>
                      <a:gd name="T59" fmla="*/ 5 h 570"/>
                      <a:gd name="T60" fmla="*/ 1 w 1637"/>
                      <a:gd name="T61" fmla="*/ 5 h 570"/>
                      <a:gd name="T62" fmla="*/ 1 w 1637"/>
                      <a:gd name="T63" fmla="*/ 5 h 570"/>
                      <a:gd name="T64" fmla="*/ 1 w 1637"/>
                      <a:gd name="T65" fmla="*/ 4 h 570"/>
                      <a:gd name="T66" fmla="*/ 0 w 1637"/>
                      <a:gd name="T67" fmla="*/ 4 h 570"/>
                      <a:gd name="T68" fmla="*/ 0 w 1637"/>
                      <a:gd name="T69" fmla="*/ 1 h 570"/>
                      <a:gd name="T70" fmla="*/ 1 w 1637"/>
                      <a:gd name="T71" fmla="*/ 1 h 570"/>
                      <a:gd name="T72" fmla="*/ 1 w 1637"/>
                      <a:gd name="T73" fmla="*/ 1 h 570"/>
                      <a:gd name="T74" fmla="*/ 1 w 1637"/>
                      <a:gd name="T75" fmla="*/ 1 h 570"/>
                      <a:gd name="T76" fmla="*/ 1 w 1637"/>
                      <a:gd name="T77" fmla="*/ 1 h 570"/>
                      <a:gd name="T78" fmla="*/ 1 w 1637"/>
                      <a:gd name="T79" fmla="*/ 1 h 570"/>
                      <a:gd name="T80" fmla="*/ 1 w 1637"/>
                      <a:gd name="T81" fmla="*/ 1 h 570"/>
                      <a:gd name="T82" fmla="*/ 1 w 1637"/>
                      <a:gd name="T83" fmla="*/ 1 h 570"/>
                      <a:gd name="T84" fmla="*/ 1 w 1637"/>
                      <a:gd name="T85" fmla="*/ 1 h 570"/>
                      <a:gd name="T86" fmla="*/ 1 w 1637"/>
                      <a:gd name="T87" fmla="*/ 1 h 570"/>
                      <a:gd name="T88" fmla="*/ 1 w 1637"/>
                      <a:gd name="T89" fmla="*/ 1 h 570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w 1637"/>
                      <a:gd name="T136" fmla="*/ 0 h 570"/>
                      <a:gd name="T137" fmla="*/ 1637 w 1637"/>
                      <a:gd name="T138" fmla="*/ 570 h 570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T135" t="T136" r="T137" b="T138"/>
                    <a:pathLst>
                      <a:path w="1637" h="570">
                        <a:moveTo>
                          <a:pt x="77" y="0"/>
                        </a:moveTo>
                        <a:lnTo>
                          <a:pt x="1560" y="0"/>
                        </a:lnTo>
                        <a:lnTo>
                          <a:pt x="1564" y="1"/>
                        </a:lnTo>
                        <a:lnTo>
                          <a:pt x="1568" y="1"/>
                        </a:lnTo>
                        <a:lnTo>
                          <a:pt x="1572" y="1"/>
                        </a:lnTo>
                        <a:lnTo>
                          <a:pt x="1575" y="2"/>
                        </a:lnTo>
                        <a:lnTo>
                          <a:pt x="1580" y="3"/>
                        </a:lnTo>
                        <a:lnTo>
                          <a:pt x="1583" y="4"/>
                        </a:lnTo>
                        <a:lnTo>
                          <a:pt x="1587" y="5"/>
                        </a:lnTo>
                        <a:lnTo>
                          <a:pt x="1590" y="6"/>
                        </a:lnTo>
                        <a:lnTo>
                          <a:pt x="1594" y="8"/>
                        </a:lnTo>
                        <a:lnTo>
                          <a:pt x="1597" y="10"/>
                        </a:lnTo>
                        <a:lnTo>
                          <a:pt x="1600" y="11"/>
                        </a:lnTo>
                        <a:lnTo>
                          <a:pt x="1603" y="13"/>
                        </a:lnTo>
                        <a:lnTo>
                          <a:pt x="1606" y="16"/>
                        </a:lnTo>
                        <a:lnTo>
                          <a:pt x="1610" y="18"/>
                        </a:lnTo>
                        <a:lnTo>
                          <a:pt x="1612" y="20"/>
                        </a:lnTo>
                        <a:lnTo>
                          <a:pt x="1614" y="24"/>
                        </a:lnTo>
                        <a:lnTo>
                          <a:pt x="1618" y="26"/>
                        </a:lnTo>
                        <a:lnTo>
                          <a:pt x="1620" y="28"/>
                        </a:lnTo>
                        <a:lnTo>
                          <a:pt x="1622" y="32"/>
                        </a:lnTo>
                        <a:lnTo>
                          <a:pt x="1625" y="35"/>
                        </a:lnTo>
                        <a:lnTo>
                          <a:pt x="1626" y="38"/>
                        </a:lnTo>
                        <a:lnTo>
                          <a:pt x="1628" y="41"/>
                        </a:lnTo>
                        <a:lnTo>
                          <a:pt x="1629" y="44"/>
                        </a:lnTo>
                        <a:lnTo>
                          <a:pt x="1631" y="48"/>
                        </a:lnTo>
                        <a:lnTo>
                          <a:pt x="1633" y="52"/>
                        </a:lnTo>
                        <a:lnTo>
                          <a:pt x="1634" y="56"/>
                        </a:lnTo>
                        <a:lnTo>
                          <a:pt x="1635" y="59"/>
                        </a:lnTo>
                        <a:lnTo>
                          <a:pt x="1636" y="63"/>
                        </a:lnTo>
                        <a:lnTo>
                          <a:pt x="1636" y="66"/>
                        </a:lnTo>
                        <a:lnTo>
                          <a:pt x="1637" y="71"/>
                        </a:lnTo>
                        <a:lnTo>
                          <a:pt x="1637" y="74"/>
                        </a:lnTo>
                        <a:lnTo>
                          <a:pt x="1637" y="79"/>
                        </a:lnTo>
                        <a:lnTo>
                          <a:pt x="1637" y="490"/>
                        </a:lnTo>
                        <a:lnTo>
                          <a:pt x="1637" y="495"/>
                        </a:lnTo>
                        <a:lnTo>
                          <a:pt x="1637" y="498"/>
                        </a:lnTo>
                        <a:lnTo>
                          <a:pt x="1636" y="503"/>
                        </a:lnTo>
                        <a:lnTo>
                          <a:pt x="1636" y="506"/>
                        </a:lnTo>
                        <a:lnTo>
                          <a:pt x="1635" y="510"/>
                        </a:lnTo>
                        <a:lnTo>
                          <a:pt x="1634" y="513"/>
                        </a:lnTo>
                        <a:lnTo>
                          <a:pt x="1633" y="518"/>
                        </a:lnTo>
                        <a:lnTo>
                          <a:pt x="1631" y="521"/>
                        </a:lnTo>
                        <a:lnTo>
                          <a:pt x="1629" y="525"/>
                        </a:lnTo>
                        <a:lnTo>
                          <a:pt x="1628" y="528"/>
                        </a:lnTo>
                        <a:lnTo>
                          <a:pt x="1626" y="532"/>
                        </a:lnTo>
                        <a:lnTo>
                          <a:pt x="1625" y="534"/>
                        </a:lnTo>
                        <a:lnTo>
                          <a:pt x="1622" y="537"/>
                        </a:lnTo>
                        <a:lnTo>
                          <a:pt x="1620" y="541"/>
                        </a:lnTo>
                        <a:lnTo>
                          <a:pt x="1618" y="543"/>
                        </a:lnTo>
                        <a:lnTo>
                          <a:pt x="1614" y="547"/>
                        </a:lnTo>
                        <a:lnTo>
                          <a:pt x="1612" y="549"/>
                        </a:lnTo>
                        <a:lnTo>
                          <a:pt x="1610" y="551"/>
                        </a:lnTo>
                        <a:lnTo>
                          <a:pt x="1606" y="554"/>
                        </a:lnTo>
                        <a:lnTo>
                          <a:pt x="1603" y="556"/>
                        </a:lnTo>
                        <a:lnTo>
                          <a:pt x="1600" y="558"/>
                        </a:lnTo>
                        <a:lnTo>
                          <a:pt x="1597" y="559"/>
                        </a:lnTo>
                        <a:lnTo>
                          <a:pt x="1594" y="562"/>
                        </a:lnTo>
                        <a:lnTo>
                          <a:pt x="1590" y="563"/>
                        </a:lnTo>
                        <a:lnTo>
                          <a:pt x="1587" y="565"/>
                        </a:lnTo>
                        <a:lnTo>
                          <a:pt x="1583" y="566"/>
                        </a:lnTo>
                        <a:lnTo>
                          <a:pt x="1580" y="567"/>
                        </a:lnTo>
                        <a:lnTo>
                          <a:pt x="1575" y="567"/>
                        </a:lnTo>
                        <a:lnTo>
                          <a:pt x="1572" y="568"/>
                        </a:lnTo>
                        <a:lnTo>
                          <a:pt x="1568" y="570"/>
                        </a:lnTo>
                        <a:lnTo>
                          <a:pt x="1564" y="570"/>
                        </a:lnTo>
                        <a:lnTo>
                          <a:pt x="1560" y="570"/>
                        </a:lnTo>
                        <a:lnTo>
                          <a:pt x="77" y="570"/>
                        </a:lnTo>
                        <a:lnTo>
                          <a:pt x="74" y="570"/>
                        </a:lnTo>
                        <a:lnTo>
                          <a:pt x="69" y="570"/>
                        </a:lnTo>
                        <a:lnTo>
                          <a:pt x="66" y="568"/>
                        </a:lnTo>
                        <a:lnTo>
                          <a:pt x="62" y="567"/>
                        </a:lnTo>
                        <a:lnTo>
                          <a:pt x="59" y="567"/>
                        </a:lnTo>
                        <a:lnTo>
                          <a:pt x="54" y="566"/>
                        </a:lnTo>
                        <a:lnTo>
                          <a:pt x="51" y="565"/>
                        </a:lnTo>
                        <a:lnTo>
                          <a:pt x="48" y="563"/>
                        </a:lnTo>
                        <a:lnTo>
                          <a:pt x="44" y="562"/>
                        </a:lnTo>
                        <a:lnTo>
                          <a:pt x="41" y="559"/>
                        </a:lnTo>
                        <a:lnTo>
                          <a:pt x="37" y="558"/>
                        </a:lnTo>
                        <a:lnTo>
                          <a:pt x="35" y="556"/>
                        </a:lnTo>
                        <a:lnTo>
                          <a:pt x="31" y="554"/>
                        </a:lnTo>
                        <a:lnTo>
                          <a:pt x="29" y="551"/>
                        </a:lnTo>
                        <a:lnTo>
                          <a:pt x="26" y="549"/>
                        </a:lnTo>
                        <a:lnTo>
                          <a:pt x="23" y="547"/>
                        </a:lnTo>
                        <a:lnTo>
                          <a:pt x="21" y="543"/>
                        </a:lnTo>
                        <a:lnTo>
                          <a:pt x="19" y="541"/>
                        </a:lnTo>
                        <a:lnTo>
                          <a:pt x="15" y="537"/>
                        </a:lnTo>
                        <a:lnTo>
                          <a:pt x="14" y="534"/>
                        </a:lnTo>
                        <a:lnTo>
                          <a:pt x="12" y="532"/>
                        </a:lnTo>
                        <a:lnTo>
                          <a:pt x="10" y="528"/>
                        </a:lnTo>
                        <a:lnTo>
                          <a:pt x="8" y="525"/>
                        </a:lnTo>
                        <a:lnTo>
                          <a:pt x="6" y="521"/>
                        </a:lnTo>
                        <a:lnTo>
                          <a:pt x="5" y="518"/>
                        </a:lnTo>
                        <a:lnTo>
                          <a:pt x="4" y="513"/>
                        </a:lnTo>
                        <a:lnTo>
                          <a:pt x="3" y="510"/>
                        </a:lnTo>
                        <a:lnTo>
                          <a:pt x="1" y="506"/>
                        </a:lnTo>
                        <a:lnTo>
                          <a:pt x="1" y="503"/>
                        </a:lnTo>
                        <a:lnTo>
                          <a:pt x="0" y="498"/>
                        </a:lnTo>
                        <a:lnTo>
                          <a:pt x="0" y="495"/>
                        </a:lnTo>
                        <a:lnTo>
                          <a:pt x="0" y="490"/>
                        </a:lnTo>
                        <a:lnTo>
                          <a:pt x="0" y="79"/>
                        </a:lnTo>
                        <a:lnTo>
                          <a:pt x="0" y="74"/>
                        </a:lnTo>
                        <a:lnTo>
                          <a:pt x="0" y="71"/>
                        </a:lnTo>
                        <a:lnTo>
                          <a:pt x="1" y="66"/>
                        </a:lnTo>
                        <a:lnTo>
                          <a:pt x="1" y="63"/>
                        </a:lnTo>
                        <a:lnTo>
                          <a:pt x="3" y="59"/>
                        </a:lnTo>
                        <a:lnTo>
                          <a:pt x="4" y="56"/>
                        </a:lnTo>
                        <a:lnTo>
                          <a:pt x="5" y="52"/>
                        </a:lnTo>
                        <a:lnTo>
                          <a:pt x="6" y="48"/>
                        </a:lnTo>
                        <a:lnTo>
                          <a:pt x="8" y="44"/>
                        </a:lnTo>
                        <a:lnTo>
                          <a:pt x="10" y="41"/>
                        </a:lnTo>
                        <a:lnTo>
                          <a:pt x="12" y="38"/>
                        </a:lnTo>
                        <a:lnTo>
                          <a:pt x="14" y="35"/>
                        </a:lnTo>
                        <a:lnTo>
                          <a:pt x="15" y="32"/>
                        </a:lnTo>
                        <a:lnTo>
                          <a:pt x="19" y="28"/>
                        </a:lnTo>
                        <a:lnTo>
                          <a:pt x="21" y="26"/>
                        </a:lnTo>
                        <a:lnTo>
                          <a:pt x="23" y="24"/>
                        </a:lnTo>
                        <a:lnTo>
                          <a:pt x="26" y="20"/>
                        </a:lnTo>
                        <a:lnTo>
                          <a:pt x="29" y="18"/>
                        </a:lnTo>
                        <a:lnTo>
                          <a:pt x="31" y="16"/>
                        </a:lnTo>
                        <a:lnTo>
                          <a:pt x="35" y="13"/>
                        </a:lnTo>
                        <a:lnTo>
                          <a:pt x="37" y="11"/>
                        </a:lnTo>
                        <a:lnTo>
                          <a:pt x="41" y="10"/>
                        </a:lnTo>
                        <a:lnTo>
                          <a:pt x="44" y="8"/>
                        </a:lnTo>
                        <a:lnTo>
                          <a:pt x="48" y="6"/>
                        </a:lnTo>
                        <a:lnTo>
                          <a:pt x="51" y="5"/>
                        </a:lnTo>
                        <a:lnTo>
                          <a:pt x="54" y="4"/>
                        </a:lnTo>
                        <a:lnTo>
                          <a:pt x="59" y="3"/>
                        </a:lnTo>
                        <a:lnTo>
                          <a:pt x="62" y="2"/>
                        </a:lnTo>
                        <a:lnTo>
                          <a:pt x="66" y="1"/>
                        </a:lnTo>
                        <a:lnTo>
                          <a:pt x="69" y="1"/>
                        </a:lnTo>
                        <a:lnTo>
                          <a:pt x="74" y="1"/>
                        </a:lnTo>
                        <a:lnTo>
                          <a:pt x="77" y="0"/>
                        </a:lnTo>
                      </a:path>
                    </a:pathLst>
                  </a:cu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82" name="Freeform 116">
                    <a:extLst>
                      <a:ext uri="{FF2B5EF4-FFF2-40B4-BE49-F238E27FC236}">
                        <a16:creationId xmlns:a16="http://schemas.microsoft.com/office/drawing/2014/main" id="{9A327B34-9A27-4BD4-895C-1868DE5604F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34" y="3622"/>
                    <a:ext cx="757" cy="240"/>
                  </a:xfrm>
                  <a:custGeom>
                    <a:avLst/>
                    <a:gdLst>
                      <a:gd name="T0" fmla="*/ 6 w 1515"/>
                      <a:gd name="T1" fmla="*/ 1 h 480"/>
                      <a:gd name="T2" fmla="*/ 7 w 1515"/>
                      <a:gd name="T3" fmla="*/ 1 h 480"/>
                      <a:gd name="T4" fmla="*/ 8 w 1515"/>
                      <a:gd name="T5" fmla="*/ 1 h 480"/>
                      <a:gd name="T6" fmla="*/ 8 w 1515"/>
                      <a:gd name="T7" fmla="*/ 1 h 480"/>
                      <a:gd name="T8" fmla="*/ 9 w 1515"/>
                      <a:gd name="T9" fmla="*/ 1 h 480"/>
                      <a:gd name="T10" fmla="*/ 10 w 1515"/>
                      <a:gd name="T11" fmla="*/ 1 h 480"/>
                      <a:gd name="T12" fmla="*/ 10 w 1515"/>
                      <a:gd name="T13" fmla="*/ 1 h 480"/>
                      <a:gd name="T14" fmla="*/ 11 w 1515"/>
                      <a:gd name="T15" fmla="*/ 2 h 480"/>
                      <a:gd name="T16" fmla="*/ 11 w 1515"/>
                      <a:gd name="T17" fmla="*/ 2 h 480"/>
                      <a:gd name="T18" fmla="*/ 11 w 1515"/>
                      <a:gd name="T19" fmla="*/ 2 h 480"/>
                      <a:gd name="T20" fmla="*/ 11 w 1515"/>
                      <a:gd name="T21" fmla="*/ 2 h 480"/>
                      <a:gd name="T22" fmla="*/ 11 w 1515"/>
                      <a:gd name="T23" fmla="*/ 3 h 480"/>
                      <a:gd name="T24" fmla="*/ 11 w 1515"/>
                      <a:gd name="T25" fmla="*/ 3 h 480"/>
                      <a:gd name="T26" fmla="*/ 11 w 1515"/>
                      <a:gd name="T27" fmla="*/ 3 h 480"/>
                      <a:gd name="T28" fmla="*/ 10 w 1515"/>
                      <a:gd name="T29" fmla="*/ 3 h 480"/>
                      <a:gd name="T30" fmla="*/ 10 w 1515"/>
                      <a:gd name="T31" fmla="*/ 4 h 480"/>
                      <a:gd name="T32" fmla="*/ 9 w 1515"/>
                      <a:gd name="T33" fmla="*/ 4 h 480"/>
                      <a:gd name="T34" fmla="*/ 9 w 1515"/>
                      <a:gd name="T35" fmla="*/ 4 h 480"/>
                      <a:gd name="T36" fmla="*/ 8 w 1515"/>
                      <a:gd name="T37" fmla="*/ 4 h 480"/>
                      <a:gd name="T38" fmla="*/ 7 w 1515"/>
                      <a:gd name="T39" fmla="*/ 4 h 480"/>
                      <a:gd name="T40" fmla="*/ 6 w 1515"/>
                      <a:gd name="T41" fmla="*/ 4 h 480"/>
                      <a:gd name="T42" fmla="*/ 5 w 1515"/>
                      <a:gd name="T43" fmla="*/ 4 h 480"/>
                      <a:gd name="T44" fmla="*/ 5 w 1515"/>
                      <a:gd name="T45" fmla="*/ 4 h 480"/>
                      <a:gd name="T46" fmla="*/ 4 w 1515"/>
                      <a:gd name="T47" fmla="*/ 4 h 480"/>
                      <a:gd name="T48" fmla="*/ 3 w 1515"/>
                      <a:gd name="T49" fmla="*/ 4 h 480"/>
                      <a:gd name="T50" fmla="*/ 2 w 1515"/>
                      <a:gd name="T51" fmla="*/ 4 h 480"/>
                      <a:gd name="T52" fmla="*/ 2 w 1515"/>
                      <a:gd name="T53" fmla="*/ 4 h 480"/>
                      <a:gd name="T54" fmla="*/ 1 w 1515"/>
                      <a:gd name="T55" fmla="*/ 4 h 480"/>
                      <a:gd name="T56" fmla="*/ 1 w 1515"/>
                      <a:gd name="T57" fmla="*/ 3 h 480"/>
                      <a:gd name="T58" fmla="*/ 0 w 1515"/>
                      <a:gd name="T59" fmla="*/ 3 h 480"/>
                      <a:gd name="T60" fmla="*/ 0 w 1515"/>
                      <a:gd name="T61" fmla="*/ 3 h 480"/>
                      <a:gd name="T62" fmla="*/ 0 w 1515"/>
                      <a:gd name="T63" fmla="*/ 3 h 480"/>
                      <a:gd name="T64" fmla="*/ 0 w 1515"/>
                      <a:gd name="T65" fmla="*/ 2 h 480"/>
                      <a:gd name="T66" fmla="*/ 0 w 1515"/>
                      <a:gd name="T67" fmla="*/ 2 h 480"/>
                      <a:gd name="T68" fmla="*/ 0 w 1515"/>
                      <a:gd name="T69" fmla="*/ 2 h 480"/>
                      <a:gd name="T70" fmla="*/ 0 w 1515"/>
                      <a:gd name="T71" fmla="*/ 2 h 480"/>
                      <a:gd name="T72" fmla="*/ 0 w 1515"/>
                      <a:gd name="T73" fmla="*/ 1 h 480"/>
                      <a:gd name="T74" fmla="*/ 1 w 1515"/>
                      <a:gd name="T75" fmla="*/ 1 h 480"/>
                      <a:gd name="T76" fmla="*/ 1 w 1515"/>
                      <a:gd name="T77" fmla="*/ 1 h 480"/>
                      <a:gd name="T78" fmla="*/ 2 w 1515"/>
                      <a:gd name="T79" fmla="*/ 1 h 480"/>
                      <a:gd name="T80" fmla="*/ 3 w 1515"/>
                      <a:gd name="T81" fmla="*/ 1 h 480"/>
                      <a:gd name="T82" fmla="*/ 4 w 1515"/>
                      <a:gd name="T83" fmla="*/ 1 h 480"/>
                      <a:gd name="T84" fmla="*/ 5 w 1515"/>
                      <a:gd name="T85" fmla="*/ 1 h 480"/>
                      <a:gd name="T86" fmla="*/ 5 w 1515"/>
                      <a:gd name="T87" fmla="*/ 0 h 480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w 1515"/>
                      <a:gd name="T133" fmla="*/ 0 h 480"/>
                      <a:gd name="T134" fmla="*/ 1515 w 1515"/>
                      <a:gd name="T135" fmla="*/ 480 h 480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T132" t="T133" r="T134" b="T135"/>
                    <a:pathLst>
                      <a:path w="1515" h="480">
                        <a:moveTo>
                          <a:pt x="758" y="0"/>
                        </a:moveTo>
                        <a:lnTo>
                          <a:pt x="797" y="0"/>
                        </a:lnTo>
                        <a:lnTo>
                          <a:pt x="835" y="1"/>
                        </a:lnTo>
                        <a:lnTo>
                          <a:pt x="873" y="2"/>
                        </a:lnTo>
                        <a:lnTo>
                          <a:pt x="910" y="4"/>
                        </a:lnTo>
                        <a:lnTo>
                          <a:pt x="947" y="8"/>
                        </a:lnTo>
                        <a:lnTo>
                          <a:pt x="982" y="10"/>
                        </a:lnTo>
                        <a:lnTo>
                          <a:pt x="1018" y="15"/>
                        </a:lnTo>
                        <a:lnTo>
                          <a:pt x="1052" y="18"/>
                        </a:lnTo>
                        <a:lnTo>
                          <a:pt x="1086" y="24"/>
                        </a:lnTo>
                        <a:lnTo>
                          <a:pt x="1118" y="28"/>
                        </a:lnTo>
                        <a:lnTo>
                          <a:pt x="1150" y="34"/>
                        </a:lnTo>
                        <a:lnTo>
                          <a:pt x="1180" y="41"/>
                        </a:lnTo>
                        <a:lnTo>
                          <a:pt x="1210" y="47"/>
                        </a:lnTo>
                        <a:lnTo>
                          <a:pt x="1239" y="55"/>
                        </a:lnTo>
                        <a:lnTo>
                          <a:pt x="1267" y="62"/>
                        </a:lnTo>
                        <a:lnTo>
                          <a:pt x="1293" y="70"/>
                        </a:lnTo>
                        <a:lnTo>
                          <a:pt x="1318" y="79"/>
                        </a:lnTo>
                        <a:lnTo>
                          <a:pt x="1341" y="87"/>
                        </a:lnTo>
                        <a:lnTo>
                          <a:pt x="1364" y="96"/>
                        </a:lnTo>
                        <a:lnTo>
                          <a:pt x="1385" y="106"/>
                        </a:lnTo>
                        <a:lnTo>
                          <a:pt x="1405" y="116"/>
                        </a:lnTo>
                        <a:lnTo>
                          <a:pt x="1423" y="125"/>
                        </a:lnTo>
                        <a:lnTo>
                          <a:pt x="1440" y="136"/>
                        </a:lnTo>
                        <a:lnTo>
                          <a:pt x="1455" y="147"/>
                        </a:lnTo>
                        <a:lnTo>
                          <a:pt x="1469" y="157"/>
                        </a:lnTo>
                        <a:lnTo>
                          <a:pt x="1481" y="169"/>
                        </a:lnTo>
                        <a:lnTo>
                          <a:pt x="1491" y="181"/>
                        </a:lnTo>
                        <a:lnTo>
                          <a:pt x="1500" y="192"/>
                        </a:lnTo>
                        <a:lnTo>
                          <a:pt x="1506" y="204"/>
                        </a:lnTo>
                        <a:lnTo>
                          <a:pt x="1512" y="215"/>
                        </a:lnTo>
                        <a:lnTo>
                          <a:pt x="1514" y="228"/>
                        </a:lnTo>
                        <a:lnTo>
                          <a:pt x="1515" y="240"/>
                        </a:lnTo>
                        <a:lnTo>
                          <a:pt x="1514" y="252"/>
                        </a:lnTo>
                        <a:lnTo>
                          <a:pt x="1512" y="265"/>
                        </a:lnTo>
                        <a:lnTo>
                          <a:pt x="1506" y="276"/>
                        </a:lnTo>
                        <a:lnTo>
                          <a:pt x="1500" y="289"/>
                        </a:lnTo>
                        <a:lnTo>
                          <a:pt x="1491" y="300"/>
                        </a:lnTo>
                        <a:lnTo>
                          <a:pt x="1481" y="312"/>
                        </a:lnTo>
                        <a:lnTo>
                          <a:pt x="1469" y="322"/>
                        </a:lnTo>
                        <a:lnTo>
                          <a:pt x="1455" y="334"/>
                        </a:lnTo>
                        <a:lnTo>
                          <a:pt x="1440" y="344"/>
                        </a:lnTo>
                        <a:lnTo>
                          <a:pt x="1423" y="354"/>
                        </a:lnTo>
                        <a:lnTo>
                          <a:pt x="1405" y="365"/>
                        </a:lnTo>
                        <a:lnTo>
                          <a:pt x="1385" y="374"/>
                        </a:lnTo>
                        <a:lnTo>
                          <a:pt x="1364" y="383"/>
                        </a:lnTo>
                        <a:lnTo>
                          <a:pt x="1341" y="392"/>
                        </a:lnTo>
                        <a:lnTo>
                          <a:pt x="1318" y="402"/>
                        </a:lnTo>
                        <a:lnTo>
                          <a:pt x="1293" y="410"/>
                        </a:lnTo>
                        <a:lnTo>
                          <a:pt x="1267" y="418"/>
                        </a:lnTo>
                        <a:lnTo>
                          <a:pt x="1239" y="425"/>
                        </a:lnTo>
                        <a:lnTo>
                          <a:pt x="1210" y="433"/>
                        </a:lnTo>
                        <a:lnTo>
                          <a:pt x="1180" y="439"/>
                        </a:lnTo>
                        <a:lnTo>
                          <a:pt x="1150" y="445"/>
                        </a:lnTo>
                        <a:lnTo>
                          <a:pt x="1118" y="451"/>
                        </a:lnTo>
                        <a:lnTo>
                          <a:pt x="1086" y="457"/>
                        </a:lnTo>
                        <a:lnTo>
                          <a:pt x="1052" y="462"/>
                        </a:lnTo>
                        <a:lnTo>
                          <a:pt x="1018" y="466"/>
                        </a:lnTo>
                        <a:lnTo>
                          <a:pt x="982" y="470"/>
                        </a:lnTo>
                        <a:lnTo>
                          <a:pt x="947" y="473"/>
                        </a:lnTo>
                        <a:lnTo>
                          <a:pt x="910" y="475"/>
                        </a:lnTo>
                        <a:lnTo>
                          <a:pt x="873" y="478"/>
                        </a:lnTo>
                        <a:lnTo>
                          <a:pt x="835" y="479"/>
                        </a:lnTo>
                        <a:lnTo>
                          <a:pt x="797" y="480"/>
                        </a:lnTo>
                        <a:lnTo>
                          <a:pt x="758" y="480"/>
                        </a:lnTo>
                        <a:lnTo>
                          <a:pt x="719" y="480"/>
                        </a:lnTo>
                        <a:lnTo>
                          <a:pt x="681" y="479"/>
                        </a:lnTo>
                        <a:lnTo>
                          <a:pt x="643" y="478"/>
                        </a:lnTo>
                        <a:lnTo>
                          <a:pt x="606" y="475"/>
                        </a:lnTo>
                        <a:lnTo>
                          <a:pt x="569" y="473"/>
                        </a:lnTo>
                        <a:lnTo>
                          <a:pt x="533" y="470"/>
                        </a:lnTo>
                        <a:lnTo>
                          <a:pt x="498" y="466"/>
                        </a:lnTo>
                        <a:lnTo>
                          <a:pt x="463" y="462"/>
                        </a:lnTo>
                        <a:lnTo>
                          <a:pt x="430" y="457"/>
                        </a:lnTo>
                        <a:lnTo>
                          <a:pt x="397" y="451"/>
                        </a:lnTo>
                        <a:lnTo>
                          <a:pt x="365" y="445"/>
                        </a:lnTo>
                        <a:lnTo>
                          <a:pt x="335" y="439"/>
                        </a:lnTo>
                        <a:lnTo>
                          <a:pt x="305" y="433"/>
                        </a:lnTo>
                        <a:lnTo>
                          <a:pt x="277" y="425"/>
                        </a:lnTo>
                        <a:lnTo>
                          <a:pt x="249" y="418"/>
                        </a:lnTo>
                        <a:lnTo>
                          <a:pt x="223" y="410"/>
                        </a:lnTo>
                        <a:lnTo>
                          <a:pt x="197" y="402"/>
                        </a:lnTo>
                        <a:lnTo>
                          <a:pt x="174" y="392"/>
                        </a:lnTo>
                        <a:lnTo>
                          <a:pt x="151" y="383"/>
                        </a:lnTo>
                        <a:lnTo>
                          <a:pt x="130" y="374"/>
                        </a:lnTo>
                        <a:lnTo>
                          <a:pt x="110" y="365"/>
                        </a:lnTo>
                        <a:lnTo>
                          <a:pt x="91" y="354"/>
                        </a:lnTo>
                        <a:lnTo>
                          <a:pt x="75" y="344"/>
                        </a:lnTo>
                        <a:lnTo>
                          <a:pt x="60" y="334"/>
                        </a:lnTo>
                        <a:lnTo>
                          <a:pt x="46" y="322"/>
                        </a:lnTo>
                        <a:lnTo>
                          <a:pt x="35" y="312"/>
                        </a:lnTo>
                        <a:lnTo>
                          <a:pt x="25" y="300"/>
                        </a:lnTo>
                        <a:lnTo>
                          <a:pt x="15" y="289"/>
                        </a:lnTo>
                        <a:lnTo>
                          <a:pt x="8" y="276"/>
                        </a:lnTo>
                        <a:lnTo>
                          <a:pt x="4" y="265"/>
                        </a:lnTo>
                        <a:lnTo>
                          <a:pt x="1" y="252"/>
                        </a:lnTo>
                        <a:lnTo>
                          <a:pt x="0" y="240"/>
                        </a:lnTo>
                        <a:lnTo>
                          <a:pt x="1" y="228"/>
                        </a:lnTo>
                        <a:lnTo>
                          <a:pt x="4" y="215"/>
                        </a:lnTo>
                        <a:lnTo>
                          <a:pt x="8" y="204"/>
                        </a:lnTo>
                        <a:lnTo>
                          <a:pt x="15" y="192"/>
                        </a:lnTo>
                        <a:lnTo>
                          <a:pt x="25" y="181"/>
                        </a:lnTo>
                        <a:lnTo>
                          <a:pt x="35" y="169"/>
                        </a:lnTo>
                        <a:lnTo>
                          <a:pt x="46" y="157"/>
                        </a:lnTo>
                        <a:lnTo>
                          <a:pt x="60" y="147"/>
                        </a:lnTo>
                        <a:lnTo>
                          <a:pt x="75" y="136"/>
                        </a:lnTo>
                        <a:lnTo>
                          <a:pt x="91" y="125"/>
                        </a:lnTo>
                        <a:lnTo>
                          <a:pt x="110" y="116"/>
                        </a:lnTo>
                        <a:lnTo>
                          <a:pt x="130" y="106"/>
                        </a:lnTo>
                        <a:lnTo>
                          <a:pt x="151" y="96"/>
                        </a:lnTo>
                        <a:lnTo>
                          <a:pt x="174" y="87"/>
                        </a:lnTo>
                        <a:lnTo>
                          <a:pt x="197" y="79"/>
                        </a:lnTo>
                        <a:lnTo>
                          <a:pt x="223" y="70"/>
                        </a:lnTo>
                        <a:lnTo>
                          <a:pt x="249" y="62"/>
                        </a:lnTo>
                        <a:lnTo>
                          <a:pt x="277" y="55"/>
                        </a:lnTo>
                        <a:lnTo>
                          <a:pt x="305" y="47"/>
                        </a:lnTo>
                        <a:lnTo>
                          <a:pt x="335" y="41"/>
                        </a:lnTo>
                        <a:lnTo>
                          <a:pt x="365" y="34"/>
                        </a:lnTo>
                        <a:lnTo>
                          <a:pt x="397" y="28"/>
                        </a:lnTo>
                        <a:lnTo>
                          <a:pt x="430" y="24"/>
                        </a:lnTo>
                        <a:lnTo>
                          <a:pt x="463" y="18"/>
                        </a:lnTo>
                        <a:lnTo>
                          <a:pt x="498" y="15"/>
                        </a:lnTo>
                        <a:lnTo>
                          <a:pt x="533" y="10"/>
                        </a:lnTo>
                        <a:lnTo>
                          <a:pt x="569" y="8"/>
                        </a:lnTo>
                        <a:lnTo>
                          <a:pt x="606" y="4"/>
                        </a:lnTo>
                        <a:lnTo>
                          <a:pt x="643" y="2"/>
                        </a:lnTo>
                        <a:lnTo>
                          <a:pt x="681" y="1"/>
                        </a:lnTo>
                        <a:lnTo>
                          <a:pt x="719" y="0"/>
                        </a:lnTo>
                        <a:lnTo>
                          <a:pt x="758" y="0"/>
                        </a:lnTo>
                        <a:close/>
                      </a:path>
                    </a:pathLst>
                  </a:custGeom>
                  <a:solidFill>
                    <a:srgbClr val="FF162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83" name="Freeform 117">
                    <a:extLst>
                      <a:ext uri="{FF2B5EF4-FFF2-40B4-BE49-F238E27FC236}">
                        <a16:creationId xmlns:a16="http://schemas.microsoft.com/office/drawing/2014/main" id="{A20897B9-C2E4-4D0F-846E-879751462E2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412" y="3618"/>
                    <a:ext cx="383" cy="124"/>
                  </a:xfrm>
                  <a:custGeom>
                    <a:avLst/>
                    <a:gdLst>
                      <a:gd name="T0" fmla="*/ 6 w 764"/>
                      <a:gd name="T1" fmla="*/ 2 h 247"/>
                      <a:gd name="T2" fmla="*/ 6 w 764"/>
                      <a:gd name="T3" fmla="*/ 2 h 247"/>
                      <a:gd name="T4" fmla="*/ 6 w 764"/>
                      <a:gd name="T5" fmla="*/ 2 h 247"/>
                      <a:gd name="T6" fmla="*/ 6 w 764"/>
                      <a:gd name="T7" fmla="*/ 2 h 247"/>
                      <a:gd name="T8" fmla="*/ 6 w 764"/>
                      <a:gd name="T9" fmla="*/ 2 h 247"/>
                      <a:gd name="T10" fmla="*/ 6 w 764"/>
                      <a:gd name="T11" fmla="*/ 1 h 247"/>
                      <a:gd name="T12" fmla="*/ 5 w 764"/>
                      <a:gd name="T13" fmla="*/ 1 h 247"/>
                      <a:gd name="T14" fmla="*/ 5 w 764"/>
                      <a:gd name="T15" fmla="*/ 1 h 247"/>
                      <a:gd name="T16" fmla="*/ 5 w 764"/>
                      <a:gd name="T17" fmla="*/ 1 h 247"/>
                      <a:gd name="T18" fmla="*/ 4 w 764"/>
                      <a:gd name="T19" fmla="*/ 1 h 247"/>
                      <a:gd name="T20" fmla="*/ 4 w 764"/>
                      <a:gd name="T21" fmla="*/ 1 h 247"/>
                      <a:gd name="T22" fmla="*/ 3 w 764"/>
                      <a:gd name="T23" fmla="*/ 1 h 247"/>
                      <a:gd name="T24" fmla="*/ 3 w 764"/>
                      <a:gd name="T25" fmla="*/ 1 h 247"/>
                      <a:gd name="T26" fmla="*/ 2 w 764"/>
                      <a:gd name="T27" fmla="*/ 1 h 247"/>
                      <a:gd name="T28" fmla="*/ 2 w 764"/>
                      <a:gd name="T29" fmla="*/ 1 h 247"/>
                      <a:gd name="T30" fmla="*/ 1 w 764"/>
                      <a:gd name="T31" fmla="*/ 1 h 247"/>
                      <a:gd name="T32" fmla="*/ 0 w 764"/>
                      <a:gd name="T33" fmla="*/ 0 h 247"/>
                      <a:gd name="T34" fmla="*/ 1 w 764"/>
                      <a:gd name="T35" fmla="*/ 1 h 247"/>
                      <a:gd name="T36" fmla="*/ 1 w 764"/>
                      <a:gd name="T37" fmla="*/ 1 h 247"/>
                      <a:gd name="T38" fmla="*/ 2 w 764"/>
                      <a:gd name="T39" fmla="*/ 1 h 247"/>
                      <a:gd name="T40" fmla="*/ 3 w 764"/>
                      <a:gd name="T41" fmla="*/ 1 h 247"/>
                      <a:gd name="T42" fmla="*/ 3 w 764"/>
                      <a:gd name="T43" fmla="*/ 1 h 247"/>
                      <a:gd name="T44" fmla="*/ 4 w 764"/>
                      <a:gd name="T45" fmla="*/ 1 h 247"/>
                      <a:gd name="T46" fmla="*/ 4 w 764"/>
                      <a:gd name="T47" fmla="*/ 1 h 247"/>
                      <a:gd name="T48" fmla="*/ 4 w 764"/>
                      <a:gd name="T49" fmla="*/ 1 h 247"/>
                      <a:gd name="T50" fmla="*/ 5 w 764"/>
                      <a:gd name="T51" fmla="*/ 1 h 247"/>
                      <a:gd name="T52" fmla="*/ 5 w 764"/>
                      <a:gd name="T53" fmla="*/ 1 h 247"/>
                      <a:gd name="T54" fmla="*/ 6 w 764"/>
                      <a:gd name="T55" fmla="*/ 2 h 247"/>
                      <a:gd name="T56" fmla="*/ 6 w 764"/>
                      <a:gd name="T57" fmla="*/ 2 h 247"/>
                      <a:gd name="T58" fmla="*/ 6 w 764"/>
                      <a:gd name="T59" fmla="*/ 2 h 247"/>
                      <a:gd name="T60" fmla="*/ 6 w 764"/>
                      <a:gd name="T61" fmla="*/ 2 h 247"/>
                      <a:gd name="T62" fmla="*/ 6 w 764"/>
                      <a:gd name="T63" fmla="*/ 2 h 247"/>
                      <a:gd name="T64" fmla="*/ 6 w 764"/>
                      <a:gd name="T65" fmla="*/ 2 h 247"/>
                      <a:gd name="T66" fmla="*/ 6 w 764"/>
                      <a:gd name="T67" fmla="*/ 2 h 247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764"/>
                      <a:gd name="T103" fmla="*/ 0 h 247"/>
                      <a:gd name="T104" fmla="*/ 764 w 764"/>
                      <a:gd name="T105" fmla="*/ 247 h 247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764" h="247">
                        <a:moveTo>
                          <a:pt x="764" y="247"/>
                        </a:moveTo>
                        <a:lnTo>
                          <a:pt x="764" y="247"/>
                        </a:lnTo>
                        <a:lnTo>
                          <a:pt x="763" y="234"/>
                        </a:lnTo>
                        <a:lnTo>
                          <a:pt x="760" y="221"/>
                        </a:lnTo>
                        <a:lnTo>
                          <a:pt x="755" y="207"/>
                        </a:lnTo>
                        <a:lnTo>
                          <a:pt x="747" y="194"/>
                        </a:lnTo>
                        <a:lnTo>
                          <a:pt x="739" y="183"/>
                        </a:lnTo>
                        <a:lnTo>
                          <a:pt x="727" y="171"/>
                        </a:lnTo>
                        <a:lnTo>
                          <a:pt x="715" y="160"/>
                        </a:lnTo>
                        <a:lnTo>
                          <a:pt x="701" y="148"/>
                        </a:lnTo>
                        <a:lnTo>
                          <a:pt x="686" y="137"/>
                        </a:lnTo>
                        <a:lnTo>
                          <a:pt x="669" y="126"/>
                        </a:lnTo>
                        <a:lnTo>
                          <a:pt x="650" y="116"/>
                        </a:lnTo>
                        <a:lnTo>
                          <a:pt x="631" y="107"/>
                        </a:lnTo>
                        <a:lnTo>
                          <a:pt x="609" y="98"/>
                        </a:lnTo>
                        <a:lnTo>
                          <a:pt x="586" y="87"/>
                        </a:lnTo>
                        <a:lnTo>
                          <a:pt x="562" y="79"/>
                        </a:lnTo>
                        <a:lnTo>
                          <a:pt x="536" y="71"/>
                        </a:lnTo>
                        <a:lnTo>
                          <a:pt x="510" y="63"/>
                        </a:lnTo>
                        <a:lnTo>
                          <a:pt x="482" y="55"/>
                        </a:lnTo>
                        <a:lnTo>
                          <a:pt x="453" y="48"/>
                        </a:lnTo>
                        <a:lnTo>
                          <a:pt x="423" y="41"/>
                        </a:lnTo>
                        <a:lnTo>
                          <a:pt x="393" y="34"/>
                        </a:lnTo>
                        <a:lnTo>
                          <a:pt x="361" y="30"/>
                        </a:lnTo>
                        <a:lnTo>
                          <a:pt x="329" y="24"/>
                        </a:lnTo>
                        <a:lnTo>
                          <a:pt x="294" y="19"/>
                        </a:lnTo>
                        <a:lnTo>
                          <a:pt x="260" y="15"/>
                        </a:lnTo>
                        <a:lnTo>
                          <a:pt x="225" y="11"/>
                        </a:lnTo>
                        <a:lnTo>
                          <a:pt x="190" y="8"/>
                        </a:lnTo>
                        <a:lnTo>
                          <a:pt x="152" y="6"/>
                        </a:lnTo>
                        <a:lnTo>
                          <a:pt x="115" y="3"/>
                        </a:lnTo>
                        <a:lnTo>
                          <a:pt x="77" y="1"/>
                        </a:lnTo>
                        <a:lnTo>
                          <a:pt x="39" y="1"/>
                        </a:lnTo>
                        <a:lnTo>
                          <a:pt x="0" y="0"/>
                        </a:lnTo>
                        <a:lnTo>
                          <a:pt x="0" y="14"/>
                        </a:lnTo>
                        <a:lnTo>
                          <a:pt x="39" y="14"/>
                        </a:lnTo>
                        <a:lnTo>
                          <a:pt x="77" y="15"/>
                        </a:lnTo>
                        <a:lnTo>
                          <a:pt x="115" y="16"/>
                        </a:lnTo>
                        <a:lnTo>
                          <a:pt x="152" y="18"/>
                        </a:lnTo>
                        <a:lnTo>
                          <a:pt x="189" y="20"/>
                        </a:lnTo>
                        <a:lnTo>
                          <a:pt x="224" y="24"/>
                        </a:lnTo>
                        <a:lnTo>
                          <a:pt x="259" y="27"/>
                        </a:lnTo>
                        <a:lnTo>
                          <a:pt x="293" y="32"/>
                        </a:lnTo>
                        <a:lnTo>
                          <a:pt x="327" y="37"/>
                        </a:lnTo>
                        <a:lnTo>
                          <a:pt x="359" y="42"/>
                        </a:lnTo>
                        <a:lnTo>
                          <a:pt x="391" y="48"/>
                        </a:lnTo>
                        <a:lnTo>
                          <a:pt x="421" y="54"/>
                        </a:lnTo>
                        <a:lnTo>
                          <a:pt x="451" y="61"/>
                        </a:lnTo>
                        <a:lnTo>
                          <a:pt x="479" y="68"/>
                        </a:lnTo>
                        <a:lnTo>
                          <a:pt x="506" y="76"/>
                        </a:lnTo>
                        <a:lnTo>
                          <a:pt x="533" y="84"/>
                        </a:lnTo>
                        <a:lnTo>
                          <a:pt x="558" y="92"/>
                        </a:lnTo>
                        <a:lnTo>
                          <a:pt x="582" y="100"/>
                        </a:lnTo>
                        <a:lnTo>
                          <a:pt x="604" y="109"/>
                        </a:lnTo>
                        <a:lnTo>
                          <a:pt x="625" y="118"/>
                        </a:lnTo>
                        <a:lnTo>
                          <a:pt x="644" y="129"/>
                        </a:lnTo>
                        <a:lnTo>
                          <a:pt x="663" y="138"/>
                        </a:lnTo>
                        <a:lnTo>
                          <a:pt x="679" y="148"/>
                        </a:lnTo>
                        <a:lnTo>
                          <a:pt x="694" y="159"/>
                        </a:lnTo>
                        <a:lnTo>
                          <a:pt x="707" y="169"/>
                        </a:lnTo>
                        <a:lnTo>
                          <a:pt x="718" y="181"/>
                        </a:lnTo>
                        <a:lnTo>
                          <a:pt x="728" y="191"/>
                        </a:lnTo>
                        <a:lnTo>
                          <a:pt x="737" y="202"/>
                        </a:lnTo>
                        <a:lnTo>
                          <a:pt x="742" y="214"/>
                        </a:lnTo>
                        <a:lnTo>
                          <a:pt x="747" y="224"/>
                        </a:lnTo>
                        <a:lnTo>
                          <a:pt x="749" y="236"/>
                        </a:lnTo>
                        <a:lnTo>
                          <a:pt x="750" y="247"/>
                        </a:lnTo>
                        <a:lnTo>
                          <a:pt x="764" y="2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84" name="Freeform 118">
                    <a:extLst>
                      <a:ext uri="{FF2B5EF4-FFF2-40B4-BE49-F238E27FC236}">
                        <a16:creationId xmlns:a16="http://schemas.microsoft.com/office/drawing/2014/main" id="{C60C5348-157C-478E-AC56-C9DBF749336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412" y="3742"/>
                    <a:ext cx="383" cy="123"/>
                  </a:xfrm>
                  <a:custGeom>
                    <a:avLst/>
                    <a:gdLst>
                      <a:gd name="T0" fmla="*/ 0 w 764"/>
                      <a:gd name="T1" fmla="*/ 1 h 247"/>
                      <a:gd name="T2" fmla="*/ 1 w 764"/>
                      <a:gd name="T3" fmla="*/ 1 h 247"/>
                      <a:gd name="T4" fmla="*/ 2 w 764"/>
                      <a:gd name="T5" fmla="*/ 1 h 247"/>
                      <a:gd name="T6" fmla="*/ 2 w 764"/>
                      <a:gd name="T7" fmla="*/ 1 h 247"/>
                      <a:gd name="T8" fmla="*/ 3 w 764"/>
                      <a:gd name="T9" fmla="*/ 1 h 247"/>
                      <a:gd name="T10" fmla="*/ 3 w 764"/>
                      <a:gd name="T11" fmla="*/ 1 h 247"/>
                      <a:gd name="T12" fmla="*/ 4 w 764"/>
                      <a:gd name="T13" fmla="*/ 1 h 247"/>
                      <a:gd name="T14" fmla="*/ 4 w 764"/>
                      <a:gd name="T15" fmla="*/ 1 h 247"/>
                      <a:gd name="T16" fmla="*/ 5 w 764"/>
                      <a:gd name="T17" fmla="*/ 1 h 247"/>
                      <a:gd name="T18" fmla="*/ 5 w 764"/>
                      <a:gd name="T19" fmla="*/ 1 h 247"/>
                      <a:gd name="T20" fmla="*/ 5 w 764"/>
                      <a:gd name="T21" fmla="*/ 1 h 247"/>
                      <a:gd name="T22" fmla="*/ 6 w 764"/>
                      <a:gd name="T23" fmla="*/ 0 h 247"/>
                      <a:gd name="T24" fmla="*/ 6 w 764"/>
                      <a:gd name="T25" fmla="*/ 0 h 247"/>
                      <a:gd name="T26" fmla="*/ 6 w 764"/>
                      <a:gd name="T27" fmla="*/ 0 h 247"/>
                      <a:gd name="T28" fmla="*/ 6 w 764"/>
                      <a:gd name="T29" fmla="*/ 0 h 247"/>
                      <a:gd name="T30" fmla="*/ 6 w 764"/>
                      <a:gd name="T31" fmla="*/ 0 h 247"/>
                      <a:gd name="T32" fmla="*/ 6 w 764"/>
                      <a:gd name="T33" fmla="*/ 0 h 247"/>
                      <a:gd name="T34" fmla="*/ 6 w 764"/>
                      <a:gd name="T35" fmla="*/ 0 h 247"/>
                      <a:gd name="T36" fmla="*/ 6 w 764"/>
                      <a:gd name="T37" fmla="*/ 0 h 247"/>
                      <a:gd name="T38" fmla="*/ 6 w 764"/>
                      <a:gd name="T39" fmla="*/ 0 h 247"/>
                      <a:gd name="T40" fmla="*/ 6 w 764"/>
                      <a:gd name="T41" fmla="*/ 0 h 247"/>
                      <a:gd name="T42" fmla="*/ 6 w 764"/>
                      <a:gd name="T43" fmla="*/ 0 h 247"/>
                      <a:gd name="T44" fmla="*/ 6 w 764"/>
                      <a:gd name="T45" fmla="*/ 0 h 247"/>
                      <a:gd name="T46" fmla="*/ 5 w 764"/>
                      <a:gd name="T47" fmla="*/ 1 h 247"/>
                      <a:gd name="T48" fmla="*/ 5 w 764"/>
                      <a:gd name="T49" fmla="*/ 1 h 247"/>
                      <a:gd name="T50" fmla="*/ 4 w 764"/>
                      <a:gd name="T51" fmla="*/ 1 h 247"/>
                      <a:gd name="T52" fmla="*/ 4 w 764"/>
                      <a:gd name="T53" fmla="*/ 1 h 247"/>
                      <a:gd name="T54" fmla="*/ 4 w 764"/>
                      <a:gd name="T55" fmla="*/ 1 h 247"/>
                      <a:gd name="T56" fmla="*/ 3 w 764"/>
                      <a:gd name="T57" fmla="*/ 1 h 247"/>
                      <a:gd name="T58" fmla="*/ 3 w 764"/>
                      <a:gd name="T59" fmla="*/ 1 h 247"/>
                      <a:gd name="T60" fmla="*/ 2 w 764"/>
                      <a:gd name="T61" fmla="*/ 1 h 247"/>
                      <a:gd name="T62" fmla="*/ 1 w 764"/>
                      <a:gd name="T63" fmla="*/ 1 h 247"/>
                      <a:gd name="T64" fmla="*/ 1 w 764"/>
                      <a:gd name="T65" fmla="*/ 1 h 247"/>
                      <a:gd name="T66" fmla="*/ 0 w 764"/>
                      <a:gd name="T67" fmla="*/ 1 h 247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764"/>
                      <a:gd name="T103" fmla="*/ 0 h 247"/>
                      <a:gd name="T104" fmla="*/ 764 w 764"/>
                      <a:gd name="T105" fmla="*/ 247 h 247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764" h="247">
                        <a:moveTo>
                          <a:pt x="0" y="247"/>
                        </a:moveTo>
                        <a:lnTo>
                          <a:pt x="0" y="247"/>
                        </a:lnTo>
                        <a:lnTo>
                          <a:pt x="39" y="247"/>
                        </a:lnTo>
                        <a:lnTo>
                          <a:pt x="77" y="246"/>
                        </a:lnTo>
                        <a:lnTo>
                          <a:pt x="115" y="243"/>
                        </a:lnTo>
                        <a:lnTo>
                          <a:pt x="152" y="242"/>
                        </a:lnTo>
                        <a:lnTo>
                          <a:pt x="190" y="239"/>
                        </a:lnTo>
                        <a:lnTo>
                          <a:pt x="225" y="235"/>
                        </a:lnTo>
                        <a:lnTo>
                          <a:pt x="260" y="232"/>
                        </a:lnTo>
                        <a:lnTo>
                          <a:pt x="294" y="227"/>
                        </a:lnTo>
                        <a:lnTo>
                          <a:pt x="329" y="223"/>
                        </a:lnTo>
                        <a:lnTo>
                          <a:pt x="361" y="218"/>
                        </a:lnTo>
                        <a:lnTo>
                          <a:pt x="393" y="212"/>
                        </a:lnTo>
                        <a:lnTo>
                          <a:pt x="423" y="205"/>
                        </a:lnTo>
                        <a:lnTo>
                          <a:pt x="453" y="199"/>
                        </a:lnTo>
                        <a:lnTo>
                          <a:pt x="482" y="192"/>
                        </a:lnTo>
                        <a:lnTo>
                          <a:pt x="510" y="184"/>
                        </a:lnTo>
                        <a:lnTo>
                          <a:pt x="536" y="177"/>
                        </a:lnTo>
                        <a:lnTo>
                          <a:pt x="562" y="167"/>
                        </a:lnTo>
                        <a:lnTo>
                          <a:pt x="586" y="159"/>
                        </a:lnTo>
                        <a:lnTo>
                          <a:pt x="609" y="150"/>
                        </a:lnTo>
                        <a:lnTo>
                          <a:pt x="631" y="140"/>
                        </a:lnTo>
                        <a:lnTo>
                          <a:pt x="650" y="131"/>
                        </a:lnTo>
                        <a:lnTo>
                          <a:pt x="669" y="120"/>
                        </a:lnTo>
                        <a:lnTo>
                          <a:pt x="686" y="110"/>
                        </a:lnTo>
                        <a:lnTo>
                          <a:pt x="701" y="98"/>
                        </a:lnTo>
                        <a:lnTo>
                          <a:pt x="715" y="88"/>
                        </a:lnTo>
                        <a:lnTo>
                          <a:pt x="727" y="76"/>
                        </a:lnTo>
                        <a:lnTo>
                          <a:pt x="739" y="64"/>
                        </a:lnTo>
                        <a:lnTo>
                          <a:pt x="747" y="52"/>
                        </a:lnTo>
                        <a:lnTo>
                          <a:pt x="755" y="40"/>
                        </a:lnTo>
                        <a:lnTo>
                          <a:pt x="760" y="27"/>
                        </a:lnTo>
                        <a:lnTo>
                          <a:pt x="763" y="13"/>
                        </a:lnTo>
                        <a:lnTo>
                          <a:pt x="764" y="0"/>
                        </a:lnTo>
                        <a:lnTo>
                          <a:pt x="750" y="0"/>
                        </a:lnTo>
                        <a:lnTo>
                          <a:pt x="749" y="12"/>
                        </a:lnTo>
                        <a:lnTo>
                          <a:pt x="747" y="22"/>
                        </a:lnTo>
                        <a:lnTo>
                          <a:pt x="742" y="34"/>
                        </a:lnTo>
                        <a:lnTo>
                          <a:pt x="737" y="44"/>
                        </a:lnTo>
                        <a:lnTo>
                          <a:pt x="728" y="56"/>
                        </a:lnTo>
                        <a:lnTo>
                          <a:pt x="718" y="67"/>
                        </a:lnTo>
                        <a:lnTo>
                          <a:pt x="707" y="78"/>
                        </a:lnTo>
                        <a:lnTo>
                          <a:pt x="694" y="88"/>
                        </a:lnTo>
                        <a:lnTo>
                          <a:pt x="679" y="98"/>
                        </a:lnTo>
                        <a:lnTo>
                          <a:pt x="663" y="109"/>
                        </a:lnTo>
                        <a:lnTo>
                          <a:pt x="644" y="119"/>
                        </a:lnTo>
                        <a:lnTo>
                          <a:pt x="625" y="128"/>
                        </a:lnTo>
                        <a:lnTo>
                          <a:pt x="604" y="137"/>
                        </a:lnTo>
                        <a:lnTo>
                          <a:pt x="582" y="147"/>
                        </a:lnTo>
                        <a:lnTo>
                          <a:pt x="558" y="155"/>
                        </a:lnTo>
                        <a:lnTo>
                          <a:pt x="533" y="164"/>
                        </a:lnTo>
                        <a:lnTo>
                          <a:pt x="506" y="171"/>
                        </a:lnTo>
                        <a:lnTo>
                          <a:pt x="479" y="179"/>
                        </a:lnTo>
                        <a:lnTo>
                          <a:pt x="451" y="186"/>
                        </a:lnTo>
                        <a:lnTo>
                          <a:pt x="421" y="193"/>
                        </a:lnTo>
                        <a:lnTo>
                          <a:pt x="391" y="199"/>
                        </a:lnTo>
                        <a:lnTo>
                          <a:pt x="359" y="204"/>
                        </a:lnTo>
                        <a:lnTo>
                          <a:pt x="327" y="210"/>
                        </a:lnTo>
                        <a:lnTo>
                          <a:pt x="293" y="215"/>
                        </a:lnTo>
                        <a:lnTo>
                          <a:pt x="259" y="219"/>
                        </a:lnTo>
                        <a:lnTo>
                          <a:pt x="224" y="223"/>
                        </a:lnTo>
                        <a:lnTo>
                          <a:pt x="189" y="226"/>
                        </a:lnTo>
                        <a:lnTo>
                          <a:pt x="152" y="228"/>
                        </a:lnTo>
                        <a:lnTo>
                          <a:pt x="115" y="231"/>
                        </a:lnTo>
                        <a:lnTo>
                          <a:pt x="77" y="232"/>
                        </a:lnTo>
                        <a:lnTo>
                          <a:pt x="39" y="233"/>
                        </a:lnTo>
                        <a:lnTo>
                          <a:pt x="0" y="233"/>
                        </a:lnTo>
                        <a:lnTo>
                          <a:pt x="0" y="2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85" name="Freeform 119">
                    <a:extLst>
                      <a:ext uri="{FF2B5EF4-FFF2-40B4-BE49-F238E27FC236}">
                        <a16:creationId xmlns:a16="http://schemas.microsoft.com/office/drawing/2014/main" id="{40DA0D24-E777-4160-86E5-4F9FD37AE39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30" y="3742"/>
                    <a:ext cx="382" cy="123"/>
                  </a:xfrm>
                  <a:custGeom>
                    <a:avLst/>
                    <a:gdLst>
                      <a:gd name="T0" fmla="*/ 0 w 765"/>
                      <a:gd name="T1" fmla="*/ 0 h 247"/>
                      <a:gd name="T2" fmla="*/ 0 w 765"/>
                      <a:gd name="T3" fmla="*/ 0 h 247"/>
                      <a:gd name="T4" fmla="*/ 0 w 765"/>
                      <a:gd name="T5" fmla="*/ 0 h 247"/>
                      <a:gd name="T6" fmla="*/ 0 w 765"/>
                      <a:gd name="T7" fmla="*/ 0 h 247"/>
                      <a:gd name="T8" fmla="*/ 0 w 765"/>
                      <a:gd name="T9" fmla="*/ 0 h 247"/>
                      <a:gd name="T10" fmla="*/ 0 w 765"/>
                      <a:gd name="T11" fmla="*/ 0 h 247"/>
                      <a:gd name="T12" fmla="*/ 1 w 765"/>
                      <a:gd name="T13" fmla="*/ 1 h 247"/>
                      <a:gd name="T14" fmla="*/ 1 w 765"/>
                      <a:gd name="T15" fmla="*/ 1 h 247"/>
                      <a:gd name="T16" fmla="*/ 1 w 765"/>
                      <a:gd name="T17" fmla="*/ 1 h 247"/>
                      <a:gd name="T18" fmla="*/ 2 w 765"/>
                      <a:gd name="T19" fmla="*/ 1 h 247"/>
                      <a:gd name="T20" fmla="*/ 2 w 765"/>
                      <a:gd name="T21" fmla="*/ 1 h 247"/>
                      <a:gd name="T22" fmla="*/ 3 w 765"/>
                      <a:gd name="T23" fmla="*/ 1 h 247"/>
                      <a:gd name="T24" fmla="*/ 3 w 765"/>
                      <a:gd name="T25" fmla="*/ 1 h 247"/>
                      <a:gd name="T26" fmla="*/ 4 w 765"/>
                      <a:gd name="T27" fmla="*/ 1 h 247"/>
                      <a:gd name="T28" fmla="*/ 4 w 765"/>
                      <a:gd name="T29" fmla="*/ 1 h 247"/>
                      <a:gd name="T30" fmla="*/ 5 w 765"/>
                      <a:gd name="T31" fmla="*/ 1 h 247"/>
                      <a:gd name="T32" fmla="*/ 5 w 765"/>
                      <a:gd name="T33" fmla="*/ 1 h 247"/>
                      <a:gd name="T34" fmla="*/ 5 w 765"/>
                      <a:gd name="T35" fmla="*/ 1 h 247"/>
                      <a:gd name="T36" fmla="*/ 5 w 765"/>
                      <a:gd name="T37" fmla="*/ 1 h 247"/>
                      <a:gd name="T38" fmla="*/ 4 w 765"/>
                      <a:gd name="T39" fmla="*/ 1 h 247"/>
                      <a:gd name="T40" fmla="*/ 3 w 765"/>
                      <a:gd name="T41" fmla="*/ 1 h 247"/>
                      <a:gd name="T42" fmla="*/ 3 w 765"/>
                      <a:gd name="T43" fmla="*/ 1 h 247"/>
                      <a:gd name="T44" fmla="*/ 2 w 765"/>
                      <a:gd name="T45" fmla="*/ 1 h 247"/>
                      <a:gd name="T46" fmla="*/ 2 w 765"/>
                      <a:gd name="T47" fmla="*/ 1 h 247"/>
                      <a:gd name="T48" fmla="*/ 2 w 765"/>
                      <a:gd name="T49" fmla="*/ 1 h 247"/>
                      <a:gd name="T50" fmla="*/ 1 w 765"/>
                      <a:gd name="T51" fmla="*/ 1 h 247"/>
                      <a:gd name="T52" fmla="*/ 1 w 765"/>
                      <a:gd name="T53" fmla="*/ 1 h 247"/>
                      <a:gd name="T54" fmla="*/ 0 w 765"/>
                      <a:gd name="T55" fmla="*/ 0 h 247"/>
                      <a:gd name="T56" fmla="*/ 0 w 765"/>
                      <a:gd name="T57" fmla="*/ 0 h 247"/>
                      <a:gd name="T58" fmla="*/ 0 w 765"/>
                      <a:gd name="T59" fmla="*/ 0 h 247"/>
                      <a:gd name="T60" fmla="*/ 0 w 765"/>
                      <a:gd name="T61" fmla="*/ 0 h 247"/>
                      <a:gd name="T62" fmla="*/ 0 w 765"/>
                      <a:gd name="T63" fmla="*/ 0 h 247"/>
                      <a:gd name="T64" fmla="*/ 0 w 765"/>
                      <a:gd name="T65" fmla="*/ 0 h 247"/>
                      <a:gd name="T66" fmla="*/ 0 w 765"/>
                      <a:gd name="T67" fmla="*/ 0 h 247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765"/>
                      <a:gd name="T103" fmla="*/ 0 h 247"/>
                      <a:gd name="T104" fmla="*/ 765 w 765"/>
                      <a:gd name="T105" fmla="*/ 247 h 247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765" h="247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2" y="13"/>
                        </a:lnTo>
                        <a:lnTo>
                          <a:pt x="5" y="27"/>
                        </a:lnTo>
                        <a:lnTo>
                          <a:pt x="10" y="40"/>
                        </a:lnTo>
                        <a:lnTo>
                          <a:pt x="17" y="52"/>
                        </a:lnTo>
                        <a:lnTo>
                          <a:pt x="26" y="64"/>
                        </a:lnTo>
                        <a:lnTo>
                          <a:pt x="37" y="76"/>
                        </a:lnTo>
                        <a:lnTo>
                          <a:pt x="49" y="88"/>
                        </a:lnTo>
                        <a:lnTo>
                          <a:pt x="63" y="98"/>
                        </a:lnTo>
                        <a:lnTo>
                          <a:pt x="79" y="110"/>
                        </a:lnTo>
                        <a:lnTo>
                          <a:pt x="96" y="120"/>
                        </a:lnTo>
                        <a:lnTo>
                          <a:pt x="114" y="131"/>
                        </a:lnTo>
                        <a:lnTo>
                          <a:pt x="134" y="140"/>
                        </a:lnTo>
                        <a:lnTo>
                          <a:pt x="156" y="150"/>
                        </a:lnTo>
                        <a:lnTo>
                          <a:pt x="179" y="159"/>
                        </a:lnTo>
                        <a:lnTo>
                          <a:pt x="203" y="167"/>
                        </a:lnTo>
                        <a:lnTo>
                          <a:pt x="227" y="177"/>
                        </a:lnTo>
                        <a:lnTo>
                          <a:pt x="254" y="184"/>
                        </a:lnTo>
                        <a:lnTo>
                          <a:pt x="281" y="192"/>
                        </a:lnTo>
                        <a:lnTo>
                          <a:pt x="311" y="199"/>
                        </a:lnTo>
                        <a:lnTo>
                          <a:pt x="341" y="205"/>
                        </a:lnTo>
                        <a:lnTo>
                          <a:pt x="371" y="212"/>
                        </a:lnTo>
                        <a:lnTo>
                          <a:pt x="403" y="218"/>
                        </a:lnTo>
                        <a:lnTo>
                          <a:pt x="436" y="223"/>
                        </a:lnTo>
                        <a:lnTo>
                          <a:pt x="470" y="227"/>
                        </a:lnTo>
                        <a:lnTo>
                          <a:pt x="505" y="232"/>
                        </a:lnTo>
                        <a:lnTo>
                          <a:pt x="539" y="235"/>
                        </a:lnTo>
                        <a:lnTo>
                          <a:pt x="576" y="239"/>
                        </a:lnTo>
                        <a:lnTo>
                          <a:pt x="612" y="242"/>
                        </a:lnTo>
                        <a:lnTo>
                          <a:pt x="650" y="243"/>
                        </a:lnTo>
                        <a:lnTo>
                          <a:pt x="688" y="246"/>
                        </a:lnTo>
                        <a:lnTo>
                          <a:pt x="726" y="247"/>
                        </a:lnTo>
                        <a:lnTo>
                          <a:pt x="765" y="247"/>
                        </a:lnTo>
                        <a:lnTo>
                          <a:pt x="765" y="233"/>
                        </a:lnTo>
                        <a:lnTo>
                          <a:pt x="726" y="233"/>
                        </a:lnTo>
                        <a:lnTo>
                          <a:pt x="688" y="232"/>
                        </a:lnTo>
                        <a:lnTo>
                          <a:pt x="650" y="231"/>
                        </a:lnTo>
                        <a:lnTo>
                          <a:pt x="613" y="228"/>
                        </a:lnTo>
                        <a:lnTo>
                          <a:pt x="576" y="226"/>
                        </a:lnTo>
                        <a:lnTo>
                          <a:pt x="540" y="223"/>
                        </a:lnTo>
                        <a:lnTo>
                          <a:pt x="506" y="219"/>
                        </a:lnTo>
                        <a:lnTo>
                          <a:pt x="471" y="215"/>
                        </a:lnTo>
                        <a:lnTo>
                          <a:pt x="438" y="210"/>
                        </a:lnTo>
                        <a:lnTo>
                          <a:pt x="406" y="204"/>
                        </a:lnTo>
                        <a:lnTo>
                          <a:pt x="373" y="199"/>
                        </a:lnTo>
                        <a:lnTo>
                          <a:pt x="343" y="193"/>
                        </a:lnTo>
                        <a:lnTo>
                          <a:pt x="314" y="186"/>
                        </a:lnTo>
                        <a:lnTo>
                          <a:pt x="285" y="179"/>
                        </a:lnTo>
                        <a:lnTo>
                          <a:pt x="257" y="171"/>
                        </a:lnTo>
                        <a:lnTo>
                          <a:pt x="232" y="164"/>
                        </a:lnTo>
                        <a:lnTo>
                          <a:pt x="206" y="155"/>
                        </a:lnTo>
                        <a:lnTo>
                          <a:pt x="182" y="147"/>
                        </a:lnTo>
                        <a:lnTo>
                          <a:pt x="160" y="137"/>
                        </a:lnTo>
                        <a:lnTo>
                          <a:pt x="140" y="128"/>
                        </a:lnTo>
                        <a:lnTo>
                          <a:pt x="120" y="119"/>
                        </a:lnTo>
                        <a:lnTo>
                          <a:pt x="102" y="109"/>
                        </a:lnTo>
                        <a:lnTo>
                          <a:pt x="86" y="98"/>
                        </a:lnTo>
                        <a:lnTo>
                          <a:pt x="71" y="88"/>
                        </a:lnTo>
                        <a:lnTo>
                          <a:pt x="57" y="78"/>
                        </a:lnTo>
                        <a:lnTo>
                          <a:pt x="46" y="67"/>
                        </a:lnTo>
                        <a:lnTo>
                          <a:pt x="36" y="56"/>
                        </a:lnTo>
                        <a:lnTo>
                          <a:pt x="28" y="44"/>
                        </a:lnTo>
                        <a:lnTo>
                          <a:pt x="22" y="34"/>
                        </a:lnTo>
                        <a:lnTo>
                          <a:pt x="18" y="22"/>
                        </a:lnTo>
                        <a:lnTo>
                          <a:pt x="14" y="12"/>
                        </a:lnTo>
                        <a:lnTo>
                          <a:pt x="14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86" name="Freeform 120">
                    <a:extLst>
                      <a:ext uri="{FF2B5EF4-FFF2-40B4-BE49-F238E27FC236}">
                        <a16:creationId xmlns:a16="http://schemas.microsoft.com/office/drawing/2014/main" id="{7E8B3AF8-1A67-4DC1-8AE0-61A7676D07B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30" y="3618"/>
                    <a:ext cx="382" cy="124"/>
                  </a:xfrm>
                  <a:custGeom>
                    <a:avLst/>
                    <a:gdLst>
                      <a:gd name="T0" fmla="*/ 5 w 765"/>
                      <a:gd name="T1" fmla="*/ 0 h 247"/>
                      <a:gd name="T2" fmla="*/ 5 w 765"/>
                      <a:gd name="T3" fmla="*/ 1 h 247"/>
                      <a:gd name="T4" fmla="*/ 4 w 765"/>
                      <a:gd name="T5" fmla="*/ 1 h 247"/>
                      <a:gd name="T6" fmla="*/ 4 w 765"/>
                      <a:gd name="T7" fmla="*/ 1 h 247"/>
                      <a:gd name="T8" fmla="*/ 3 w 765"/>
                      <a:gd name="T9" fmla="*/ 1 h 247"/>
                      <a:gd name="T10" fmla="*/ 3 w 765"/>
                      <a:gd name="T11" fmla="*/ 1 h 247"/>
                      <a:gd name="T12" fmla="*/ 2 w 765"/>
                      <a:gd name="T13" fmla="*/ 1 h 247"/>
                      <a:gd name="T14" fmla="*/ 2 w 765"/>
                      <a:gd name="T15" fmla="*/ 1 h 247"/>
                      <a:gd name="T16" fmla="*/ 1 w 765"/>
                      <a:gd name="T17" fmla="*/ 1 h 247"/>
                      <a:gd name="T18" fmla="*/ 1 w 765"/>
                      <a:gd name="T19" fmla="*/ 1 h 247"/>
                      <a:gd name="T20" fmla="*/ 1 w 765"/>
                      <a:gd name="T21" fmla="*/ 1 h 247"/>
                      <a:gd name="T22" fmla="*/ 0 w 765"/>
                      <a:gd name="T23" fmla="*/ 1 h 247"/>
                      <a:gd name="T24" fmla="*/ 0 w 765"/>
                      <a:gd name="T25" fmla="*/ 2 h 247"/>
                      <a:gd name="T26" fmla="*/ 0 w 765"/>
                      <a:gd name="T27" fmla="*/ 2 h 247"/>
                      <a:gd name="T28" fmla="*/ 0 w 765"/>
                      <a:gd name="T29" fmla="*/ 2 h 247"/>
                      <a:gd name="T30" fmla="*/ 0 w 765"/>
                      <a:gd name="T31" fmla="*/ 2 h 247"/>
                      <a:gd name="T32" fmla="*/ 0 w 765"/>
                      <a:gd name="T33" fmla="*/ 2 h 247"/>
                      <a:gd name="T34" fmla="*/ 0 w 765"/>
                      <a:gd name="T35" fmla="*/ 2 h 247"/>
                      <a:gd name="T36" fmla="*/ 0 w 765"/>
                      <a:gd name="T37" fmla="*/ 2 h 247"/>
                      <a:gd name="T38" fmla="*/ 0 w 765"/>
                      <a:gd name="T39" fmla="*/ 2 h 247"/>
                      <a:gd name="T40" fmla="*/ 0 w 765"/>
                      <a:gd name="T41" fmla="*/ 2 h 247"/>
                      <a:gd name="T42" fmla="*/ 0 w 765"/>
                      <a:gd name="T43" fmla="*/ 2 h 247"/>
                      <a:gd name="T44" fmla="*/ 0 w 765"/>
                      <a:gd name="T45" fmla="*/ 2 h 247"/>
                      <a:gd name="T46" fmla="*/ 1 w 765"/>
                      <a:gd name="T47" fmla="*/ 1 h 247"/>
                      <a:gd name="T48" fmla="*/ 1 w 765"/>
                      <a:gd name="T49" fmla="*/ 1 h 247"/>
                      <a:gd name="T50" fmla="*/ 2 w 765"/>
                      <a:gd name="T51" fmla="*/ 1 h 247"/>
                      <a:gd name="T52" fmla="*/ 2 w 765"/>
                      <a:gd name="T53" fmla="*/ 1 h 247"/>
                      <a:gd name="T54" fmla="*/ 2 w 765"/>
                      <a:gd name="T55" fmla="*/ 1 h 247"/>
                      <a:gd name="T56" fmla="*/ 3 w 765"/>
                      <a:gd name="T57" fmla="*/ 1 h 247"/>
                      <a:gd name="T58" fmla="*/ 3 w 765"/>
                      <a:gd name="T59" fmla="*/ 1 h 247"/>
                      <a:gd name="T60" fmla="*/ 4 w 765"/>
                      <a:gd name="T61" fmla="*/ 1 h 247"/>
                      <a:gd name="T62" fmla="*/ 5 w 765"/>
                      <a:gd name="T63" fmla="*/ 1 h 247"/>
                      <a:gd name="T64" fmla="*/ 5 w 765"/>
                      <a:gd name="T65" fmla="*/ 1 h 247"/>
                      <a:gd name="T66" fmla="*/ 5 w 765"/>
                      <a:gd name="T67" fmla="*/ 1 h 247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765"/>
                      <a:gd name="T103" fmla="*/ 0 h 247"/>
                      <a:gd name="T104" fmla="*/ 765 w 765"/>
                      <a:gd name="T105" fmla="*/ 247 h 247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765" h="247">
                        <a:moveTo>
                          <a:pt x="765" y="0"/>
                        </a:moveTo>
                        <a:lnTo>
                          <a:pt x="765" y="0"/>
                        </a:lnTo>
                        <a:lnTo>
                          <a:pt x="726" y="1"/>
                        </a:lnTo>
                        <a:lnTo>
                          <a:pt x="688" y="1"/>
                        </a:lnTo>
                        <a:lnTo>
                          <a:pt x="650" y="3"/>
                        </a:lnTo>
                        <a:lnTo>
                          <a:pt x="612" y="6"/>
                        </a:lnTo>
                        <a:lnTo>
                          <a:pt x="576" y="8"/>
                        </a:lnTo>
                        <a:lnTo>
                          <a:pt x="539" y="11"/>
                        </a:lnTo>
                        <a:lnTo>
                          <a:pt x="505" y="15"/>
                        </a:lnTo>
                        <a:lnTo>
                          <a:pt x="470" y="19"/>
                        </a:lnTo>
                        <a:lnTo>
                          <a:pt x="436" y="24"/>
                        </a:lnTo>
                        <a:lnTo>
                          <a:pt x="403" y="30"/>
                        </a:lnTo>
                        <a:lnTo>
                          <a:pt x="371" y="34"/>
                        </a:lnTo>
                        <a:lnTo>
                          <a:pt x="341" y="41"/>
                        </a:lnTo>
                        <a:lnTo>
                          <a:pt x="311" y="48"/>
                        </a:lnTo>
                        <a:lnTo>
                          <a:pt x="281" y="55"/>
                        </a:lnTo>
                        <a:lnTo>
                          <a:pt x="254" y="63"/>
                        </a:lnTo>
                        <a:lnTo>
                          <a:pt x="227" y="71"/>
                        </a:lnTo>
                        <a:lnTo>
                          <a:pt x="203" y="79"/>
                        </a:lnTo>
                        <a:lnTo>
                          <a:pt x="179" y="87"/>
                        </a:lnTo>
                        <a:lnTo>
                          <a:pt x="156" y="98"/>
                        </a:lnTo>
                        <a:lnTo>
                          <a:pt x="134" y="107"/>
                        </a:lnTo>
                        <a:lnTo>
                          <a:pt x="114" y="116"/>
                        </a:lnTo>
                        <a:lnTo>
                          <a:pt x="96" y="126"/>
                        </a:lnTo>
                        <a:lnTo>
                          <a:pt x="79" y="137"/>
                        </a:lnTo>
                        <a:lnTo>
                          <a:pt x="63" y="148"/>
                        </a:lnTo>
                        <a:lnTo>
                          <a:pt x="49" y="160"/>
                        </a:lnTo>
                        <a:lnTo>
                          <a:pt x="37" y="171"/>
                        </a:lnTo>
                        <a:lnTo>
                          <a:pt x="26" y="183"/>
                        </a:lnTo>
                        <a:lnTo>
                          <a:pt x="17" y="194"/>
                        </a:lnTo>
                        <a:lnTo>
                          <a:pt x="10" y="207"/>
                        </a:lnTo>
                        <a:lnTo>
                          <a:pt x="5" y="221"/>
                        </a:lnTo>
                        <a:lnTo>
                          <a:pt x="2" y="234"/>
                        </a:lnTo>
                        <a:lnTo>
                          <a:pt x="0" y="247"/>
                        </a:lnTo>
                        <a:lnTo>
                          <a:pt x="14" y="247"/>
                        </a:lnTo>
                        <a:lnTo>
                          <a:pt x="14" y="236"/>
                        </a:lnTo>
                        <a:lnTo>
                          <a:pt x="18" y="224"/>
                        </a:lnTo>
                        <a:lnTo>
                          <a:pt x="22" y="214"/>
                        </a:lnTo>
                        <a:lnTo>
                          <a:pt x="28" y="202"/>
                        </a:lnTo>
                        <a:lnTo>
                          <a:pt x="36" y="191"/>
                        </a:lnTo>
                        <a:lnTo>
                          <a:pt x="46" y="181"/>
                        </a:lnTo>
                        <a:lnTo>
                          <a:pt x="57" y="169"/>
                        </a:lnTo>
                        <a:lnTo>
                          <a:pt x="71" y="159"/>
                        </a:lnTo>
                        <a:lnTo>
                          <a:pt x="86" y="148"/>
                        </a:lnTo>
                        <a:lnTo>
                          <a:pt x="102" y="138"/>
                        </a:lnTo>
                        <a:lnTo>
                          <a:pt x="120" y="129"/>
                        </a:lnTo>
                        <a:lnTo>
                          <a:pt x="140" y="118"/>
                        </a:lnTo>
                        <a:lnTo>
                          <a:pt x="160" y="109"/>
                        </a:lnTo>
                        <a:lnTo>
                          <a:pt x="182" y="100"/>
                        </a:lnTo>
                        <a:lnTo>
                          <a:pt x="206" y="92"/>
                        </a:lnTo>
                        <a:lnTo>
                          <a:pt x="232" y="84"/>
                        </a:lnTo>
                        <a:lnTo>
                          <a:pt x="257" y="76"/>
                        </a:lnTo>
                        <a:lnTo>
                          <a:pt x="285" y="68"/>
                        </a:lnTo>
                        <a:lnTo>
                          <a:pt x="314" y="61"/>
                        </a:lnTo>
                        <a:lnTo>
                          <a:pt x="343" y="54"/>
                        </a:lnTo>
                        <a:lnTo>
                          <a:pt x="373" y="48"/>
                        </a:lnTo>
                        <a:lnTo>
                          <a:pt x="406" y="42"/>
                        </a:lnTo>
                        <a:lnTo>
                          <a:pt x="438" y="37"/>
                        </a:lnTo>
                        <a:lnTo>
                          <a:pt x="471" y="32"/>
                        </a:lnTo>
                        <a:lnTo>
                          <a:pt x="506" y="27"/>
                        </a:lnTo>
                        <a:lnTo>
                          <a:pt x="540" y="24"/>
                        </a:lnTo>
                        <a:lnTo>
                          <a:pt x="576" y="20"/>
                        </a:lnTo>
                        <a:lnTo>
                          <a:pt x="613" y="18"/>
                        </a:lnTo>
                        <a:lnTo>
                          <a:pt x="650" y="16"/>
                        </a:lnTo>
                        <a:lnTo>
                          <a:pt x="688" y="15"/>
                        </a:lnTo>
                        <a:lnTo>
                          <a:pt x="726" y="14"/>
                        </a:lnTo>
                        <a:lnTo>
                          <a:pt x="765" y="14"/>
                        </a:lnTo>
                        <a:lnTo>
                          <a:pt x="76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87" name="Freeform 121">
                    <a:extLst>
                      <a:ext uri="{FF2B5EF4-FFF2-40B4-BE49-F238E27FC236}">
                        <a16:creationId xmlns:a16="http://schemas.microsoft.com/office/drawing/2014/main" id="{FBDFB3CF-BAE1-44E3-B42C-0487900B5F2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07" y="3684"/>
                    <a:ext cx="88" cy="115"/>
                  </a:xfrm>
                  <a:custGeom>
                    <a:avLst/>
                    <a:gdLst>
                      <a:gd name="T0" fmla="*/ 0 w 177"/>
                      <a:gd name="T1" fmla="*/ 0 h 230"/>
                      <a:gd name="T2" fmla="*/ 0 w 177"/>
                      <a:gd name="T3" fmla="*/ 0 h 230"/>
                      <a:gd name="T4" fmla="*/ 0 w 177"/>
                      <a:gd name="T5" fmla="*/ 1 h 230"/>
                      <a:gd name="T6" fmla="*/ 0 w 177"/>
                      <a:gd name="T7" fmla="*/ 1 h 230"/>
                      <a:gd name="T8" fmla="*/ 0 w 177"/>
                      <a:gd name="T9" fmla="*/ 1 h 230"/>
                      <a:gd name="T10" fmla="*/ 0 w 177"/>
                      <a:gd name="T11" fmla="*/ 1 h 230"/>
                      <a:gd name="T12" fmla="*/ 1 w 177"/>
                      <a:gd name="T13" fmla="*/ 1 h 230"/>
                      <a:gd name="T14" fmla="*/ 1 w 177"/>
                      <a:gd name="T15" fmla="*/ 1 h 230"/>
                      <a:gd name="T16" fmla="*/ 1 w 177"/>
                      <a:gd name="T17" fmla="*/ 1 h 230"/>
                      <a:gd name="T18" fmla="*/ 1 w 177"/>
                      <a:gd name="T19" fmla="*/ 1 h 230"/>
                      <a:gd name="T20" fmla="*/ 1 w 177"/>
                      <a:gd name="T21" fmla="*/ 1 h 230"/>
                      <a:gd name="T22" fmla="*/ 1 w 177"/>
                      <a:gd name="T23" fmla="*/ 1 h 230"/>
                      <a:gd name="T24" fmla="*/ 1 w 177"/>
                      <a:gd name="T25" fmla="*/ 1 h 230"/>
                      <a:gd name="T26" fmla="*/ 1 w 177"/>
                      <a:gd name="T27" fmla="*/ 1 h 230"/>
                      <a:gd name="T28" fmla="*/ 1 w 177"/>
                      <a:gd name="T29" fmla="*/ 1 h 230"/>
                      <a:gd name="T30" fmla="*/ 1 w 177"/>
                      <a:gd name="T31" fmla="*/ 1 h 230"/>
                      <a:gd name="T32" fmla="*/ 1 w 177"/>
                      <a:gd name="T33" fmla="*/ 1 h 230"/>
                      <a:gd name="T34" fmla="*/ 1 w 177"/>
                      <a:gd name="T35" fmla="*/ 1 h 230"/>
                      <a:gd name="T36" fmla="*/ 1 w 177"/>
                      <a:gd name="T37" fmla="*/ 1 h 230"/>
                      <a:gd name="T38" fmla="*/ 1 w 177"/>
                      <a:gd name="T39" fmla="*/ 2 h 230"/>
                      <a:gd name="T40" fmla="*/ 1 w 177"/>
                      <a:gd name="T41" fmla="*/ 2 h 230"/>
                      <a:gd name="T42" fmla="*/ 1 w 177"/>
                      <a:gd name="T43" fmla="*/ 2 h 230"/>
                      <a:gd name="T44" fmla="*/ 1 w 177"/>
                      <a:gd name="T45" fmla="*/ 2 h 230"/>
                      <a:gd name="T46" fmla="*/ 1 w 177"/>
                      <a:gd name="T47" fmla="*/ 2 h 230"/>
                      <a:gd name="T48" fmla="*/ 1 w 177"/>
                      <a:gd name="T49" fmla="*/ 2 h 230"/>
                      <a:gd name="T50" fmla="*/ 1 w 177"/>
                      <a:gd name="T51" fmla="*/ 2 h 230"/>
                      <a:gd name="T52" fmla="*/ 1 w 177"/>
                      <a:gd name="T53" fmla="*/ 2 h 230"/>
                      <a:gd name="T54" fmla="*/ 1 w 177"/>
                      <a:gd name="T55" fmla="*/ 2 h 230"/>
                      <a:gd name="T56" fmla="*/ 0 w 177"/>
                      <a:gd name="T57" fmla="*/ 2 h 230"/>
                      <a:gd name="T58" fmla="*/ 0 w 177"/>
                      <a:gd name="T59" fmla="*/ 2 h 230"/>
                      <a:gd name="T60" fmla="*/ 0 w 177"/>
                      <a:gd name="T61" fmla="*/ 2 h 230"/>
                      <a:gd name="T62" fmla="*/ 0 w 177"/>
                      <a:gd name="T63" fmla="*/ 2 h 230"/>
                      <a:gd name="T64" fmla="*/ 0 w 177"/>
                      <a:gd name="T65" fmla="*/ 2 h 230"/>
                      <a:gd name="T66" fmla="*/ 0 w 177"/>
                      <a:gd name="T67" fmla="*/ 2 h 230"/>
                      <a:gd name="T68" fmla="*/ 0 w 177"/>
                      <a:gd name="T69" fmla="*/ 2 h 230"/>
                      <a:gd name="T70" fmla="*/ 0 w 177"/>
                      <a:gd name="T71" fmla="*/ 0 h 230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w 177"/>
                      <a:gd name="T109" fmla="*/ 0 h 230"/>
                      <a:gd name="T110" fmla="*/ 177 w 177"/>
                      <a:gd name="T111" fmla="*/ 230 h 230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T108" t="T109" r="T110" b="T111"/>
                    <a:pathLst>
                      <a:path w="177" h="230">
                        <a:moveTo>
                          <a:pt x="0" y="0"/>
                        </a:moveTo>
                        <a:lnTo>
                          <a:pt x="77" y="0"/>
                        </a:lnTo>
                        <a:lnTo>
                          <a:pt x="82" y="0"/>
                        </a:lnTo>
                        <a:lnTo>
                          <a:pt x="87" y="0"/>
                        </a:lnTo>
                        <a:lnTo>
                          <a:pt x="93" y="1"/>
                        </a:lnTo>
                        <a:lnTo>
                          <a:pt x="97" y="2"/>
                        </a:lnTo>
                        <a:lnTo>
                          <a:pt x="102" y="4"/>
                        </a:lnTo>
                        <a:lnTo>
                          <a:pt x="107" y="5"/>
                        </a:lnTo>
                        <a:lnTo>
                          <a:pt x="112" y="7"/>
                        </a:lnTo>
                        <a:lnTo>
                          <a:pt x="117" y="9"/>
                        </a:lnTo>
                        <a:lnTo>
                          <a:pt x="120" y="12"/>
                        </a:lnTo>
                        <a:lnTo>
                          <a:pt x="125" y="14"/>
                        </a:lnTo>
                        <a:lnTo>
                          <a:pt x="130" y="16"/>
                        </a:lnTo>
                        <a:lnTo>
                          <a:pt x="133" y="20"/>
                        </a:lnTo>
                        <a:lnTo>
                          <a:pt x="138" y="23"/>
                        </a:lnTo>
                        <a:lnTo>
                          <a:pt x="141" y="27"/>
                        </a:lnTo>
                        <a:lnTo>
                          <a:pt x="145" y="30"/>
                        </a:lnTo>
                        <a:lnTo>
                          <a:pt x="148" y="33"/>
                        </a:lnTo>
                        <a:lnTo>
                          <a:pt x="151" y="38"/>
                        </a:lnTo>
                        <a:lnTo>
                          <a:pt x="155" y="43"/>
                        </a:lnTo>
                        <a:lnTo>
                          <a:pt x="158" y="46"/>
                        </a:lnTo>
                        <a:lnTo>
                          <a:pt x="161" y="51"/>
                        </a:lnTo>
                        <a:lnTo>
                          <a:pt x="163" y="55"/>
                        </a:lnTo>
                        <a:lnTo>
                          <a:pt x="165" y="61"/>
                        </a:lnTo>
                        <a:lnTo>
                          <a:pt x="168" y="66"/>
                        </a:lnTo>
                        <a:lnTo>
                          <a:pt x="170" y="71"/>
                        </a:lnTo>
                        <a:lnTo>
                          <a:pt x="171" y="76"/>
                        </a:lnTo>
                        <a:lnTo>
                          <a:pt x="173" y="82"/>
                        </a:lnTo>
                        <a:lnTo>
                          <a:pt x="175" y="88"/>
                        </a:lnTo>
                        <a:lnTo>
                          <a:pt x="176" y="93"/>
                        </a:lnTo>
                        <a:lnTo>
                          <a:pt x="177" y="99"/>
                        </a:lnTo>
                        <a:lnTo>
                          <a:pt x="177" y="105"/>
                        </a:lnTo>
                        <a:lnTo>
                          <a:pt x="177" y="111"/>
                        </a:lnTo>
                        <a:lnTo>
                          <a:pt x="177" y="116"/>
                        </a:lnTo>
                        <a:lnTo>
                          <a:pt x="177" y="122"/>
                        </a:lnTo>
                        <a:lnTo>
                          <a:pt x="177" y="128"/>
                        </a:lnTo>
                        <a:lnTo>
                          <a:pt x="176" y="134"/>
                        </a:lnTo>
                        <a:lnTo>
                          <a:pt x="175" y="139"/>
                        </a:lnTo>
                        <a:lnTo>
                          <a:pt x="173" y="145"/>
                        </a:lnTo>
                        <a:lnTo>
                          <a:pt x="172" y="151"/>
                        </a:lnTo>
                        <a:lnTo>
                          <a:pt x="170" y="157"/>
                        </a:lnTo>
                        <a:lnTo>
                          <a:pt x="169" y="161"/>
                        </a:lnTo>
                        <a:lnTo>
                          <a:pt x="166" y="167"/>
                        </a:lnTo>
                        <a:lnTo>
                          <a:pt x="164" y="172"/>
                        </a:lnTo>
                        <a:lnTo>
                          <a:pt x="162" y="176"/>
                        </a:lnTo>
                        <a:lnTo>
                          <a:pt x="158" y="181"/>
                        </a:lnTo>
                        <a:lnTo>
                          <a:pt x="156" y="186"/>
                        </a:lnTo>
                        <a:lnTo>
                          <a:pt x="153" y="190"/>
                        </a:lnTo>
                        <a:lnTo>
                          <a:pt x="149" y="194"/>
                        </a:lnTo>
                        <a:lnTo>
                          <a:pt x="146" y="198"/>
                        </a:lnTo>
                        <a:lnTo>
                          <a:pt x="142" y="202"/>
                        </a:lnTo>
                        <a:lnTo>
                          <a:pt x="139" y="205"/>
                        </a:lnTo>
                        <a:lnTo>
                          <a:pt x="134" y="209"/>
                        </a:lnTo>
                        <a:lnTo>
                          <a:pt x="131" y="211"/>
                        </a:lnTo>
                        <a:lnTo>
                          <a:pt x="126" y="214"/>
                        </a:lnTo>
                        <a:lnTo>
                          <a:pt x="123" y="217"/>
                        </a:lnTo>
                        <a:lnTo>
                          <a:pt x="118" y="219"/>
                        </a:lnTo>
                        <a:lnTo>
                          <a:pt x="114" y="222"/>
                        </a:lnTo>
                        <a:lnTo>
                          <a:pt x="109" y="224"/>
                        </a:lnTo>
                        <a:lnTo>
                          <a:pt x="103" y="226"/>
                        </a:lnTo>
                        <a:lnTo>
                          <a:pt x="99" y="227"/>
                        </a:lnTo>
                        <a:lnTo>
                          <a:pt x="94" y="228"/>
                        </a:lnTo>
                        <a:lnTo>
                          <a:pt x="88" y="229"/>
                        </a:lnTo>
                        <a:lnTo>
                          <a:pt x="84" y="230"/>
                        </a:lnTo>
                        <a:lnTo>
                          <a:pt x="78" y="230"/>
                        </a:lnTo>
                        <a:lnTo>
                          <a:pt x="73" y="230"/>
                        </a:lnTo>
                        <a:lnTo>
                          <a:pt x="0" y="23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88" name="Freeform 122">
                    <a:extLst>
                      <a:ext uri="{FF2B5EF4-FFF2-40B4-BE49-F238E27FC236}">
                        <a16:creationId xmlns:a16="http://schemas.microsoft.com/office/drawing/2014/main" id="{5FE94DA1-631C-4DED-8090-C6F545A5117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07" y="3684"/>
                    <a:ext cx="88" cy="115"/>
                  </a:xfrm>
                  <a:custGeom>
                    <a:avLst/>
                    <a:gdLst>
                      <a:gd name="T0" fmla="*/ 0 w 177"/>
                      <a:gd name="T1" fmla="*/ 0 h 230"/>
                      <a:gd name="T2" fmla="*/ 0 w 177"/>
                      <a:gd name="T3" fmla="*/ 0 h 230"/>
                      <a:gd name="T4" fmla="*/ 0 w 177"/>
                      <a:gd name="T5" fmla="*/ 1 h 230"/>
                      <a:gd name="T6" fmla="*/ 0 w 177"/>
                      <a:gd name="T7" fmla="*/ 1 h 230"/>
                      <a:gd name="T8" fmla="*/ 0 w 177"/>
                      <a:gd name="T9" fmla="*/ 1 h 230"/>
                      <a:gd name="T10" fmla="*/ 0 w 177"/>
                      <a:gd name="T11" fmla="*/ 1 h 230"/>
                      <a:gd name="T12" fmla="*/ 1 w 177"/>
                      <a:gd name="T13" fmla="*/ 1 h 230"/>
                      <a:gd name="T14" fmla="*/ 1 w 177"/>
                      <a:gd name="T15" fmla="*/ 1 h 230"/>
                      <a:gd name="T16" fmla="*/ 1 w 177"/>
                      <a:gd name="T17" fmla="*/ 1 h 230"/>
                      <a:gd name="T18" fmla="*/ 1 w 177"/>
                      <a:gd name="T19" fmla="*/ 1 h 230"/>
                      <a:gd name="T20" fmla="*/ 1 w 177"/>
                      <a:gd name="T21" fmla="*/ 1 h 230"/>
                      <a:gd name="T22" fmla="*/ 1 w 177"/>
                      <a:gd name="T23" fmla="*/ 1 h 230"/>
                      <a:gd name="T24" fmla="*/ 1 w 177"/>
                      <a:gd name="T25" fmla="*/ 1 h 230"/>
                      <a:gd name="T26" fmla="*/ 1 w 177"/>
                      <a:gd name="T27" fmla="*/ 1 h 230"/>
                      <a:gd name="T28" fmla="*/ 1 w 177"/>
                      <a:gd name="T29" fmla="*/ 1 h 230"/>
                      <a:gd name="T30" fmla="*/ 1 w 177"/>
                      <a:gd name="T31" fmla="*/ 1 h 230"/>
                      <a:gd name="T32" fmla="*/ 1 w 177"/>
                      <a:gd name="T33" fmla="*/ 1 h 230"/>
                      <a:gd name="T34" fmla="*/ 1 w 177"/>
                      <a:gd name="T35" fmla="*/ 1 h 230"/>
                      <a:gd name="T36" fmla="*/ 1 w 177"/>
                      <a:gd name="T37" fmla="*/ 1 h 230"/>
                      <a:gd name="T38" fmla="*/ 1 w 177"/>
                      <a:gd name="T39" fmla="*/ 2 h 230"/>
                      <a:gd name="T40" fmla="*/ 1 w 177"/>
                      <a:gd name="T41" fmla="*/ 2 h 230"/>
                      <a:gd name="T42" fmla="*/ 1 w 177"/>
                      <a:gd name="T43" fmla="*/ 2 h 230"/>
                      <a:gd name="T44" fmla="*/ 1 w 177"/>
                      <a:gd name="T45" fmla="*/ 2 h 230"/>
                      <a:gd name="T46" fmla="*/ 1 w 177"/>
                      <a:gd name="T47" fmla="*/ 2 h 230"/>
                      <a:gd name="T48" fmla="*/ 1 w 177"/>
                      <a:gd name="T49" fmla="*/ 2 h 230"/>
                      <a:gd name="T50" fmla="*/ 1 w 177"/>
                      <a:gd name="T51" fmla="*/ 2 h 230"/>
                      <a:gd name="T52" fmla="*/ 1 w 177"/>
                      <a:gd name="T53" fmla="*/ 2 h 230"/>
                      <a:gd name="T54" fmla="*/ 1 w 177"/>
                      <a:gd name="T55" fmla="*/ 2 h 230"/>
                      <a:gd name="T56" fmla="*/ 0 w 177"/>
                      <a:gd name="T57" fmla="*/ 2 h 230"/>
                      <a:gd name="T58" fmla="*/ 0 w 177"/>
                      <a:gd name="T59" fmla="*/ 2 h 230"/>
                      <a:gd name="T60" fmla="*/ 0 w 177"/>
                      <a:gd name="T61" fmla="*/ 2 h 230"/>
                      <a:gd name="T62" fmla="*/ 0 w 177"/>
                      <a:gd name="T63" fmla="*/ 2 h 230"/>
                      <a:gd name="T64" fmla="*/ 0 w 177"/>
                      <a:gd name="T65" fmla="*/ 2 h 230"/>
                      <a:gd name="T66" fmla="*/ 0 w 177"/>
                      <a:gd name="T67" fmla="*/ 2 h 230"/>
                      <a:gd name="T68" fmla="*/ 0 w 177"/>
                      <a:gd name="T69" fmla="*/ 0 h 230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w 177"/>
                      <a:gd name="T106" fmla="*/ 0 h 230"/>
                      <a:gd name="T107" fmla="*/ 177 w 177"/>
                      <a:gd name="T108" fmla="*/ 230 h 230"/>
                    </a:gdLst>
                    <a:ahLst/>
                    <a:cxnLst>
                      <a:cxn ang="T70">
                        <a:pos x="T0" y="T1"/>
                      </a:cxn>
                      <a:cxn ang="T71">
                        <a:pos x="T2" y="T3"/>
                      </a:cxn>
                      <a:cxn ang="T72">
                        <a:pos x="T4" y="T5"/>
                      </a:cxn>
                      <a:cxn ang="T73">
                        <a:pos x="T6" y="T7"/>
                      </a:cxn>
                      <a:cxn ang="T74">
                        <a:pos x="T8" y="T9"/>
                      </a:cxn>
                      <a:cxn ang="T75">
                        <a:pos x="T10" y="T11"/>
                      </a:cxn>
                      <a:cxn ang="T76">
                        <a:pos x="T12" y="T13"/>
                      </a:cxn>
                      <a:cxn ang="T77">
                        <a:pos x="T14" y="T15"/>
                      </a:cxn>
                      <a:cxn ang="T78">
                        <a:pos x="T16" y="T17"/>
                      </a:cxn>
                      <a:cxn ang="T79">
                        <a:pos x="T18" y="T19"/>
                      </a:cxn>
                      <a:cxn ang="T80">
                        <a:pos x="T20" y="T21"/>
                      </a:cxn>
                      <a:cxn ang="T81">
                        <a:pos x="T22" y="T23"/>
                      </a:cxn>
                      <a:cxn ang="T82">
                        <a:pos x="T24" y="T25"/>
                      </a:cxn>
                      <a:cxn ang="T83">
                        <a:pos x="T26" y="T27"/>
                      </a:cxn>
                      <a:cxn ang="T84">
                        <a:pos x="T28" y="T29"/>
                      </a:cxn>
                      <a:cxn ang="T85">
                        <a:pos x="T30" y="T31"/>
                      </a:cxn>
                      <a:cxn ang="T86">
                        <a:pos x="T32" y="T33"/>
                      </a:cxn>
                      <a:cxn ang="T87">
                        <a:pos x="T34" y="T35"/>
                      </a:cxn>
                      <a:cxn ang="T88">
                        <a:pos x="T36" y="T37"/>
                      </a:cxn>
                      <a:cxn ang="T89">
                        <a:pos x="T38" y="T39"/>
                      </a:cxn>
                      <a:cxn ang="T90">
                        <a:pos x="T40" y="T41"/>
                      </a:cxn>
                      <a:cxn ang="T91">
                        <a:pos x="T42" y="T43"/>
                      </a:cxn>
                      <a:cxn ang="T92">
                        <a:pos x="T44" y="T45"/>
                      </a:cxn>
                      <a:cxn ang="T93">
                        <a:pos x="T46" y="T47"/>
                      </a:cxn>
                      <a:cxn ang="T94">
                        <a:pos x="T48" y="T49"/>
                      </a:cxn>
                      <a:cxn ang="T95">
                        <a:pos x="T50" y="T51"/>
                      </a:cxn>
                      <a:cxn ang="T96">
                        <a:pos x="T52" y="T53"/>
                      </a:cxn>
                      <a:cxn ang="T97">
                        <a:pos x="T54" y="T55"/>
                      </a:cxn>
                      <a:cxn ang="T98">
                        <a:pos x="T56" y="T57"/>
                      </a:cxn>
                      <a:cxn ang="T99">
                        <a:pos x="T58" y="T59"/>
                      </a:cxn>
                      <a:cxn ang="T100">
                        <a:pos x="T60" y="T61"/>
                      </a:cxn>
                      <a:cxn ang="T101">
                        <a:pos x="T62" y="T63"/>
                      </a:cxn>
                      <a:cxn ang="T102">
                        <a:pos x="T64" y="T65"/>
                      </a:cxn>
                      <a:cxn ang="T103">
                        <a:pos x="T66" y="T67"/>
                      </a:cxn>
                      <a:cxn ang="T104">
                        <a:pos x="T68" y="T69"/>
                      </a:cxn>
                    </a:cxnLst>
                    <a:rect l="T105" t="T106" r="T107" b="T108"/>
                    <a:pathLst>
                      <a:path w="177" h="230">
                        <a:moveTo>
                          <a:pt x="0" y="0"/>
                        </a:moveTo>
                        <a:lnTo>
                          <a:pt x="77" y="0"/>
                        </a:lnTo>
                        <a:lnTo>
                          <a:pt x="82" y="0"/>
                        </a:lnTo>
                        <a:lnTo>
                          <a:pt x="87" y="0"/>
                        </a:lnTo>
                        <a:lnTo>
                          <a:pt x="93" y="1"/>
                        </a:lnTo>
                        <a:lnTo>
                          <a:pt x="97" y="2"/>
                        </a:lnTo>
                        <a:lnTo>
                          <a:pt x="102" y="4"/>
                        </a:lnTo>
                        <a:lnTo>
                          <a:pt x="107" y="5"/>
                        </a:lnTo>
                        <a:lnTo>
                          <a:pt x="112" y="7"/>
                        </a:lnTo>
                        <a:lnTo>
                          <a:pt x="117" y="9"/>
                        </a:lnTo>
                        <a:lnTo>
                          <a:pt x="120" y="12"/>
                        </a:lnTo>
                        <a:lnTo>
                          <a:pt x="125" y="14"/>
                        </a:lnTo>
                        <a:lnTo>
                          <a:pt x="130" y="16"/>
                        </a:lnTo>
                        <a:lnTo>
                          <a:pt x="133" y="20"/>
                        </a:lnTo>
                        <a:lnTo>
                          <a:pt x="138" y="23"/>
                        </a:lnTo>
                        <a:lnTo>
                          <a:pt x="141" y="27"/>
                        </a:lnTo>
                        <a:lnTo>
                          <a:pt x="145" y="30"/>
                        </a:lnTo>
                        <a:lnTo>
                          <a:pt x="148" y="33"/>
                        </a:lnTo>
                        <a:lnTo>
                          <a:pt x="151" y="38"/>
                        </a:lnTo>
                        <a:lnTo>
                          <a:pt x="155" y="43"/>
                        </a:lnTo>
                        <a:lnTo>
                          <a:pt x="158" y="46"/>
                        </a:lnTo>
                        <a:lnTo>
                          <a:pt x="161" y="51"/>
                        </a:lnTo>
                        <a:lnTo>
                          <a:pt x="163" y="55"/>
                        </a:lnTo>
                        <a:lnTo>
                          <a:pt x="165" y="61"/>
                        </a:lnTo>
                        <a:lnTo>
                          <a:pt x="168" y="66"/>
                        </a:lnTo>
                        <a:lnTo>
                          <a:pt x="170" y="71"/>
                        </a:lnTo>
                        <a:lnTo>
                          <a:pt x="171" y="76"/>
                        </a:lnTo>
                        <a:lnTo>
                          <a:pt x="173" y="82"/>
                        </a:lnTo>
                        <a:lnTo>
                          <a:pt x="175" y="88"/>
                        </a:lnTo>
                        <a:lnTo>
                          <a:pt x="176" y="93"/>
                        </a:lnTo>
                        <a:lnTo>
                          <a:pt x="177" y="99"/>
                        </a:lnTo>
                        <a:lnTo>
                          <a:pt x="177" y="105"/>
                        </a:lnTo>
                        <a:lnTo>
                          <a:pt x="177" y="111"/>
                        </a:lnTo>
                        <a:lnTo>
                          <a:pt x="177" y="116"/>
                        </a:lnTo>
                        <a:lnTo>
                          <a:pt x="177" y="122"/>
                        </a:lnTo>
                        <a:lnTo>
                          <a:pt x="177" y="128"/>
                        </a:lnTo>
                        <a:lnTo>
                          <a:pt x="176" y="134"/>
                        </a:lnTo>
                        <a:lnTo>
                          <a:pt x="175" y="139"/>
                        </a:lnTo>
                        <a:lnTo>
                          <a:pt x="173" y="145"/>
                        </a:lnTo>
                        <a:lnTo>
                          <a:pt x="172" y="151"/>
                        </a:lnTo>
                        <a:lnTo>
                          <a:pt x="170" y="157"/>
                        </a:lnTo>
                        <a:lnTo>
                          <a:pt x="169" y="161"/>
                        </a:lnTo>
                        <a:lnTo>
                          <a:pt x="166" y="167"/>
                        </a:lnTo>
                        <a:lnTo>
                          <a:pt x="164" y="172"/>
                        </a:lnTo>
                        <a:lnTo>
                          <a:pt x="162" y="176"/>
                        </a:lnTo>
                        <a:lnTo>
                          <a:pt x="158" y="181"/>
                        </a:lnTo>
                        <a:lnTo>
                          <a:pt x="156" y="186"/>
                        </a:lnTo>
                        <a:lnTo>
                          <a:pt x="153" y="190"/>
                        </a:lnTo>
                        <a:lnTo>
                          <a:pt x="149" y="194"/>
                        </a:lnTo>
                        <a:lnTo>
                          <a:pt x="146" y="198"/>
                        </a:lnTo>
                        <a:lnTo>
                          <a:pt x="142" y="202"/>
                        </a:lnTo>
                        <a:lnTo>
                          <a:pt x="139" y="205"/>
                        </a:lnTo>
                        <a:lnTo>
                          <a:pt x="134" y="209"/>
                        </a:lnTo>
                        <a:lnTo>
                          <a:pt x="131" y="211"/>
                        </a:lnTo>
                        <a:lnTo>
                          <a:pt x="126" y="214"/>
                        </a:lnTo>
                        <a:lnTo>
                          <a:pt x="123" y="217"/>
                        </a:lnTo>
                        <a:lnTo>
                          <a:pt x="118" y="219"/>
                        </a:lnTo>
                        <a:lnTo>
                          <a:pt x="114" y="222"/>
                        </a:lnTo>
                        <a:lnTo>
                          <a:pt x="109" y="224"/>
                        </a:lnTo>
                        <a:lnTo>
                          <a:pt x="103" y="226"/>
                        </a:lnTo>
                        <a:lnTo>
                          <a:pt x="99" y="227"/>
                        </a:lnTo>
                        <a:lnTo>
                          <a:pt x="94" y="228"/>
                        </a:lnTo>
                        <a:lnTo>
                          <a:pt x="88" y="229"/>
                        </a:lnTo>
                        <a:lnTo>
                          <a:pt x="84" y="230"/>
                        </a:lnTo>
                        <a:lnTo>
                          <a:pt x="78" y="230"/>
                        </a:lnTo>
                        <a:lnTo>
                          <a:pt x="73" y="230"/>
                        </a:lnTo>
                        <a:lnTo>
                          <a:pt x="0" y="23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89" name="Freeform 123">
                    <a:extLst>
                      <a:ext uri="{FF2B5EF4-FFF2-40B4-BE49-F238E27FC236}">
                        <a16:creationId xmlns:a16="http://schemas.microsoft.com/office/drawing/2014/main" id="{73C75254-84A2-4724-8109-24E236581E9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203" y="3684"/>
                    <a:ext cx="106" cy="115"/>
                  </a:xfrm>
                  <a:custGeom>
                    <a:avLst/>
                    <a:gdLst>
                      <a:gd name="T0" fmla="*/ 1 w 212"/>
                      <a:gd name="T1" fmla="*/ 0 h 229"/>
                      <a:gd name="T2" fmla="*/ 1 w 212"/>
                      <a:gd name="T3" fmla="*/ 0 h 229"/>
                      <a:gd name="T4" fmla="*/ 2 w 212"/>
                      <a:gd name="T5" fmla="*/ 2 h 229"/>
                      <a:gd name="T6" fmla="*/ 2 w 212"/>
                      <a:gd name="T7" fmla="*/ 2 h 229"/>
                      <a:gd name="T8" fmla="*/ 2 w 212"/>
                      <a:gd name="T9" fmla="*/ 2 h 229"/>
                      <a:gd name="T10" fmla="*/ 1 w 212"/>
                      <a:gd name="T11" fmla="*/ 2 h 229"/>
                      <a:gd name="T12" fmla="*/ 1 w 212"/>
                      <a:gd name="T13" fmla="*/ 2 h 229"/>
                      <a:gd name="T14" fmla="*/ 0 w 212"/>
                      <a:gd name="T15" fmla="*/ 2 h 229"/>
                      <a:gd name="T16" fmla="*/ 1 w 212"/>
                      <a:gd name="T17" fmla="*/ 0 h 229"/>
                      <a:gd name="T18" fmla="*/ 1 w 212"/>
                      <a:gd name="T19" fmla="*/ 0 h 229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212"/>
                      <a:gd name="T31" fmla="*/ 0 h 229"/>
                      <a:gd name="T32" fmla="*/ 212 w 212"/>
                      <a:gd name="T33" fmla="*/ 229 h 229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212" h="229">
                        <a:moveTo>
                          <a:pt x="91" y="0"/>
                        </a:moveTo>
                        <a:lnTo>
                          <a:pt x="118" y="0"/>
                        </a:lnTo>
                        <a:lnTo>
                          <a:pt x="212" y="229"/>
                        </a:lnTo>
                        <a:lnTo>
                          <a:pt x="177" y="229"/>
                        </a:lnTo>
                        <a:lnTo>
                          <a:pt x="159" y="175"/>
                        </a:lnTo>
                        <a:lnTo>
                          <a:pt x="54" y="175"/>
                        </a:lnTo>
                        <a:lnTo>
                          <a:pt x="32" y="229"/>
                        </a:lnTo>
                        <a:lnTo>
                          <a:pt x="0" y="229"/>
                        </a:lnTo>
                        <a:lnTo>
                          <a:pt x="91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90" name="Freeform 124">
                    <a:extLst>
                      <a:ext uri="{FF2B5EF4-FFF2-40B4-BE49-F238E27FC236}">
                        <a16:creationId xmlns:a16="http://schemas.microsoft.com/office/drawing/2014/main" id="{014759AF-26FB-42C0-B701-0F31255CA4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203" y="3684"/>
                    <a:ext cx="106" cy="115"/>
                  </a:xfrm>
                  <a:custGeom>
                    <a:avLst/>
                    <a:gdLst>
                      <a:gd name="T0" fmla="*/ 1 w 212"/>
                      <a:gd name="T1" fmla="*/ 0 h 229"/>
                      <a:gd name="T2" fmla="*/ 1 w 212"/>
                      <a:gd name="T3" fmla="*/ 0 h 229"/>
                      <a:gd name="T4" fmla="*/ 2 w 212"/>
                      <a:gd name="T5" fmla="*/ 2 h 229"/>
                      <a:gd name="T6" fmla="*/ 2 w 212"/>
                      <a:gd name="T7" fmla="*/ 2 h 229"/>
                      <a:gd name="T8" fmla="*/ 2 w 212"/>
                      <a:gd name="T9" fmla="*/ 2 h 229"/>
                      <a:gd name="T10" fmla="*/ 1 w 212"/>
                      <a:gd name="T11" fmla="*/ 2 h 229"/>
                      <a:gd name="T12" fmla="*/ 1 w 212"/>
                      <a:gd name="T13" fmla="*/ 2 h 229"/>
                      <a:gd name="T14" fmla="*/ 0 w 212"/>
                      <a:gd name="T15" fmla="*/ 2 h 229"/>
                      <a:gd name="T16" fmla="*/ 1 w 212"/>
                      <a:gd name="T17" fmla="*/ 0 h 229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212"/>
                      <a:gd name="T28" fmla="*/ 0 h 229"/>
                      <a:gd name="T29" fmla="*/ 212 w 212"/>
                      <a:gd name="T30" fmla="*/ 229 h 229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212" h="229">
                        <a:moveTo>
                          <a:pt x="91" y="0"/>
                        </a:moveTo>
                        <a:lnTo>
                          <a:pt x="118" y="0"/>
                        </a:lnTo>
                        <a:lnTo>
                          <a:pt x="212" y="229"/>
                        </a:lnTo>
                        <a:lnTo>
                          <a:pt x="177" y="229"/>
                        </a:lnTo>
                        <a:lnTo>
                          <a:pt x="159" y="175"/>
                        </a:lnTo>
                        <a:lnTo>
                          <a:pt x="54" y="175"/>
                        </a:lnTo>
                        <a:lnTo>
                          <a:pt x="32" y="229"/>
                        </a:lnTo>
                        <a:lnTo>
                          <a:pt x="0" y="229"/>
                        </a:lnTo>
                        <a:lnTo>
                          <a:pt x="91" y="0"/>
                        </a:lnTo>
                      </a:path>
                    </a:pathLst>
                  </a:cu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91" name="Freeform 125">
                    <a:extLst>
                      <a:ext uri="{FF2B5EF4-FFF2-40B4-BE49-F238E27FC236}">
                        <a16:creationId xmlns:a16="http://schemas.microsoft.com/office/drawing/2014/main" id="{9CDCE064-C6A4-4F53-9EC8-3C7F0E25AB4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24" y="3684"/>
                    <a:ext cx="88" cy="115"/>
                  </a:xfrm>
                  <a:custGeom>
                    <a:avLst/>
                    <a:gdLst>
                      <a:gd name="T0" fmla="*/ 0 w 177"/>
                      <a:gd name="T1" fmla="*/ 0 h 230"/>
                      <a:gd name="T2" fmla="*/ 0 w 177"/>
                      <a:gd name="T3" fmla="*/ 0 h 230"/>
                      <a:gd name="T4" fmla="*/ 1 w 177"/>
                      <a:gd name="T5" fmla="*/ 2 h 230"/>
                      <a:gd name="T6" fmla="*/ 1 w 177"/>
                      <a:gd name="T7" fmla="*/ 0 h 230"/>
                      <a:gd name="T8" fmla="*/ 1 w 177"/>
                      <a:gd name="T9" fmla="*/ 0 h 230"/>
                      <a:gd name="T10" fmla="*/ 1 w 177"/>
                      <a:gd name="T11" fmla="*/ 2 h 230"/>
                      <a:gd name="T12" fmla="*/ 1 w 177"/>
                      <a:gd name="T13" fmla="*/ 2 h 230"/>
                      <a:gd name="T14" fmla="*/ 0 w 177"/>
                      <a:gd name="T15" fmla="*/ 1 h 230"/>
                      <a:gd name="T16" fmla="*/ 0 w 177"/>
                      <a:gd name="T17" fmla="*/ 2 h 230"/>
                      <a:gd name="T18" fmla="*/ 0 w 177"/>
                      <a:gd name="T19" fmla="*/ 2 h 230"/>
                      <a:gd name="T20" fmla="*/ 0 w 177"/>
                      <a:gd name="T21" fmla="*/ 0 h 230"/>
                      <a:gd name="T22" fmla="*/ 0 w 177"/>
                      <a:gd name="T23" fmla="*/ 0 h 230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7"/>
                      <a:gd name="T37" fmla="*/ 0 h 230"/>
                      <a:gd name="T38" fmla="*/ 177 w 177"/>
                      <a:gd name="T39" fmla="*/ 230 h 230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7" h="230">
                        <a:moveTo>
                          <a:pt x="0" y="0"/>
                        </a:moveTo>
                        <a:lnTo>
                          <a:pt x="28" y="0"/>
                        </a:lnTo>
                        <a:lnTo>
                          <a:pt x="148" y="177"/>
                        </a:lnTo>
                        <a:lnTo>
                          <a:pt x="148" y="0"/>
                        </a:lnTo>
                        <a:lnTo>
                          <a:pt x="177" y="0"/>
                        </a:lnTo>
                        <a:lnTo>
                          <a:pt x="177" y="230"/>
                        </a:lnTo>
                        <a:lnTo>
                          <a:pt x="153" y="230"/>
                        </a:lnTo>
                        <a:lnTo>
                          <a:pt x="29" y="52"/>
                        </a:lnTo>
                        <a:lnTo>
                          <a:pt x="29" y="230"/>
                        </a:lnTo>
                        <a:lnTo>
                          <a:pt x="0" y="23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92" name="Freeform 126">
                    <a:extLst>
                      <a:ext uri="{FF2B5EF4-FFF2-40B4-BE49-F238E27FC236}">
                        <a16:creationId xmlns:a16="http://schemas.microsoft.com/office/drawing/2014/main" id="{F06A5D04-632D-4C4F-9866-CC771FFA7A1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24" y="3684"/>
                    <a:ext cx="88" cy="115"/>
                  </a:xfrm>
                  <a:custGeom>
                    <a:avLst/>
                    <a:gdLst>
                      <a:gd name="T0" fmla="*/ 0 w 177"/>
                      <a:gd name="T1" fmla="*/ 0 h 230"/>
                      <a:gd name="T2" fmla="*/ 0 w 177"/>
                      <a:gd name="T3" fmla="*/ 0 h 230"/>
                      <a:gd name="T4" fmla="*/ 1 w 177"/>
                      <a:gd name="T5" fmla="*/ 2 h 230"/>
                      <a:gd name="T6" fmla="*/ 1 w 177"/>
                      <a:gd name="T7" fmla="*/ 0 h 230"/>
                      <a:gd name="T8" fmla="*/ 1 w 177"/>
                      <a:gd name="T9" fmla="*/ 0 h 230"/>
                      <a:gd name="T10" fmla="*/ 1 w 177"/>
                      <a:gd name="T11" fmla="*/ 2 h 230"/>
                      <a:gd name="T12" fmla="*/ 1 w 177"/>
                      <a:gd name="T13" fmla="*/ 2 h 230"/>
                      <a:gd name="T14" fmla="*/ 0 w 177"/>
                      <a:gd name="T15" fmla="*/ 1 h 230"/>
                      <a:gd name="T16" fmla="*/ 0 w 177"/>
                      <a:gd name="T17" fmla="*/ 2 h 230"/>
                      <a:gd name="T18" fmla="*/ 0 w 177"/>
                      <a:gd name="T19" fmla="*/ 2 h 230"/>
                      <a:gd name="T20" fmla="*/ 0 w 177"/>
                      <a:gd name="T21" fmla="*/ 0 h 23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177"/>
                      <a:gd name="T34" fmla="*/ 0 h 230"/>
                      <a:gd name="T35" fmla="*/ 177 w 177"/>
                      <a:gd name="T36" fmla="*/ 230 h 230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177" h="230">
                        <a:moveTo>
                          <a:pt x="0" y="0"/>
                        </a:moveTo>
                        <a:lnTo>
                          <a:pt x="28" y="0"/>
                        </a:lnTo>
                        <a:lnTo>
                          <a:pt x="148" y="177"/>
                        </a:lnTo>
                        <a:lnTo>
                          <a:pt x="148" y="0"/>
                        </a:lnTo>
                        <a:lnTo>
                          <a:pt x="177" y="0"/>
                        </a:lnTo>
                        <a:lnTo>
                          <a:pt x="177" y="230"/>
                        </a:lnTo>
                        <a:lnTo>
                          <a:pt x="153" y="230"/>
                        </a:lnTo>
                        <a:lnTo>
                          <a:pt x="29" y="52"/>
                        </a:lnTo>
                        <a:lnTo>
                          <a:pt x="29" y="230"/>
                        </a:lnTo>
                        <a:lnTo>
                          <a:pt x="0" y="23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93" name="Freeform 127">
                    <a:extLst>
                      <a:ext uri="{FF2B5EF4-FFF2-40B4-BE49-F238E27FC236}">
                        <a16:creationId xmlns:a16="http://schemas.microsoft.com/office/drawing/2014/main" id="{8B0CBE00-2B3B-4876-9F4F-9856B1005F9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430" y="3681"/>
                    <a:ext cx="117" cy="118"/>
                  </a:xfrm>
                  <a:custGeom>
                    <a:avLst/>
                    <a:gdLst>
                      <a:gd name="T0" fmla="*/ 1 w 234"/>
                      <a:gd name="T1" fmla="*/ 2 h 236"/>
                      <a:gd name="T2" fmla="*/ 1 w 234"/>
                      <a:gd name="T3" fmla="*/ 2 h 236"/>
                      <a:gd name="T4" fmla="*/ 1 w 234"/>
                      <a:gd name="T5" fmla="*/ 2 h 236"/>
                      <a:gd name="T6" fmla="*/ 1 w 234"/>
                      <a:gd name="T7" fmla="*/ 2 h 236"/>
                      <a:gd name="T8" fmla="*/ 1 w 234"/>
                      <a:gd name="T9" fmla="*/ 2 h 236"/>
                      <a:gd name="T10" fmla="*/ 1 w 234"/>
                      <a:gd name="T11" fmla="*/ 2 h 236"/>
                      <a:gd name="T12" fmla="*/ 2 w 234"/>
                      <a:gd name="T13" fmla="*/ 2 h 236"/>
                      <a:gd name="T14" fmla="*/ 2 w 234"/>
                      <a:gd name="T15" fmla="*/ 2 h 236"/>
                      <a:gd name="T16" fmla="*/ 2 w 234"/>
                      <a:gd name="T17" fmla="*/ 2 h 236"/>
                      <a:gd name="T18" fmla="*/ 2 w 234"/>
                      <a:gd name="T19" fmla="*/ 2 h 236"/>
                      <a:gd name="T20" fmla="*/ 2 w 234"/>
                      <a:gd name="T21" fmla="*/ 2 h 236"/>
                      <a:gd name="T22" fmla="*/ 1 w 234"/>
                      <a:gd name="T23" fmla="*/ 1 h 236"/>
                      <a:gd name="T24" fmla="*/ 2 w 234"/>
                      <a:gd name="T25" fmla="*/ 2 h 236"/>
                      <a:gd name="T26" fmla="*/ 2 w 234"/>
                      <a:gd name="T27" fmla="*/ 2 h 236"/>
                      <a:gd name="T28" fmla="*/ 2 w 234"/>
                      <a:gd name="T29" fmla="*/ 2 h 236"/>
                      <a:gd name="T30" fmla="*/ 2 w 234"/>
                      <a:gd name="T31" fmla="*/ 2 h 236"/>
                      <a:gd name="T32" fmla="*/ 2 w 234"/>
                      <a:gd name="T33" fmla="*/ 2 h 236"/>
                      <a:gd name="T34" fmla="*/ 2 w 234"/>
                      <a:gd name="T35" fmla="*/ 2 h 236"/>
                      <a:gd name="T36" fmla="*/ 2 w 234"/>
                      <a:gd name="T37" fmla="*/ 2 h 236"/>
                      <a:gd name="T38" fmla="*/ 2 w 234"/>
                      <a:gd name="T39" fmla="*/ 2 h 236"/>
                      <a:gd name="T40" fmla="*/ 2 w 234"/>
                      <a:gd name="T41" fmla="*/ 2 h 236"/>
                      <a:gd name="T42" fmla="*/ 2 w 234"/>
                      <a:gd name="T43" fmla="*/ 2 h 236"/>
                      <a:gd name="T44" fmla="*/ 2 w 234"/>
                      <a:gd name="T45" fmla="*/ 2 h 236"/>
                      <a:gd name="T46" fmla="*/ 1 w 234"/>
                      <a:gd name="T47" fmla="*/ 2 h 236"/>
                      <a:gd name="T48" fmla="*/ 1 w 234"/>
                      <a:gd name="T49" fmla="*/ 2 h 236"/>
                      <a:gd name="T50" fmla="*/ 1 w 234"/>
                      <a:gd name="T51" fmla="*/ 2 h 236"/>
                      <a:gd name="T52" fmla="*/ 1 w 234"/>
                      <a:gd name="T53" fmla="*/ 2 h 236"/>
                      <a:gd name="T54" fmla="*/ 1 w 234"/>
                      <a:gd name="T55" fmla="*/ 2 h 236"/>
                      <a:gd name="T56" fmla="*/ 1 w 234"/>
                      <a:gd name="T57" fmla="*/ 2 h 236"/>
                      <a:gd name="T58" fmla="*/ 1 w 234"/>
                      <a:gd name="T59" fmla="*/ 2 h 236"/>
                      <a:gd name="T60" fmla="*/ 1 w 234"/>
                      <a:gd name="T61" fmla="*/ 2 h 236"/>
                      <a:gd name="T62" fmla="*/ 1 w 234"/>
                      <a:gd name="T63" fmla="*/ 2 h 236"/>
                      <a:gd name="T64" fmla="*/ 1 w 234"/>
                      <a:gd name="T65" fmla="*/ 2 h 236"/>
                      <a:gd name="T66" fmla="*/ 0 w 234"/>
                      <a:gd name="T67" fmla="*/ 2 h 236"/>
                      <a:gd name="T68" fmla="*/ 0 w 234"/>
                      <a:gd name="T69" fmla="*/ 1 h 236"/>
                      <a:gd name="T70" fmla="*/ 1 w 234"/>
                      <a:gd name="T71" fmla="*/ 1 h 236"/>
                      <a:gd name="T72" fmla="*/ 1 w 234"/>
                      <a:gd name="T73" fmla="*/ 1 h 236"/>
                      <a:gd name="T74" fmla="*/ 1 w 234"/>
                      <a:gd name="T75" fmla="*/ 1 h 236"/>
                      <a:gd name="T76" fmla="*/ 1 w 234"/>
                      <a:gd name="T77" fmla="*/ 1 h 236"/>
                      <a:gd name="T78" fmla="*/ 1 w 234"/>
                      <a:gd name="T79" fmla="*/ 1 h 236"/>
                      <a:gd name="T80" fmla="*/ 1 w 234"/>
                      <a:gd name="T81" fmla="*/ 1 h 236"/>
                      <a:gd name="T82" fmla="*/ 1 w 234"/>
                      <a:gd name="T83" fmla="*/ 0 h 236"/>
                      <a:gd name="T84" fmla="*/ 2 w 234"/>
                      <a:gd name="T85" fmla="*/ 1 h 236"/>
                      <a:gd name="T86" fmla="*/ 2 w 234"/>
                      <a:gd name="T87" fmla="*/ 1 h 236"/>
                      <a:gd name="T88" fmla="*/ 2 w 234"/>
                      <a:gd name="T89" fmla="*/ 1 h 236"/>
                      <a:gd name="T90" fmla="*/ 2 w 234"/>
                      <a:gd name="T91" fmla="*/ 1 h 236"/>
                      <a:gd name="T92" fmla="*/ 2 w 234"/>
                      <a:gd name="T93" fmla="*/ 1 h 236"/>
                      <a:gd name="T94" fmla="*/ 2 w 234"/>
                      <a:gd name="T95" fmla="*/ 1 h 236"/>
                      <a:gd name="T96" fmla="*/ 2 w 234"/>
                      <a:gd name="T97" fmla="*/ 1 h 236"/>
                      <a:gd name="T98" fmla="*/ 1 w 234"/>
                      <a:gd name="T99" fmla="*/ 1 h 236"/>
                      <a:gd name="T100" fmla="*/ 1 w 234"/>
                      <a:gd name="T101" fmla="*/ 1 h 236"/>
                      <a:gd name="T102" fmla="*/ 1 w 234"/>
                      <a:gd name="T103" fmla="*/ 1 h 236"/>
                      <a:gd name="T104" fmla="*/ 1 w 234"/>
                      <a:gd name="T105" fmla="*/ 1 h 236"/>
                      <a:gd name="T106" fmla="*/ 1 w 234"/>
                      <a:gd name="T107" fmla="*/ 1 h 236"/>
                      <a:gd name="T108" fmla="*/ 1 w 234"/>
                      <a:gd name="T109" fmla="*/ 1 h 236"/>
                      <a:gd name="T110" fmla="*/ 1 w 234"/>
                      <a:gd name="T111" fmla="*/ 1 h 236"/>
                      <a:gd name="T112" fmla="*/ 1 w 234"/>
                      <a:gd name="T113" fmla="*/ 1 h 2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w 234"/>
                      <a:gd name="T172" fmla="*/ 0 h 236"/>
                      <a:gd name="T173" fmla="*/ 234 w 234"/>
                      <a:gd name="T174" fmla="*/ 236 h 236"/>
                    </a:gdLst>
                    <a:ahLst/>
                    <a:cxnLst>
                      <a:cxn ang="T114">
                        <a:pos x="T0" y="T1"/>
                      </a:cxn>
                      <a:cxn ang="T115">
                        <a:pos x="T2" y="T3"/>
                      </a:cxn>
                      <a:cxn ang="T116">
                        <a:pos x="T4" y="T5"/>
                      </a:cxn>
                      <a:cxn ang="T117">
                        <a:pos x="T6" y="T7"/>
                      </a:cxn>
                      <a:cxn ang="T118">
                        <a:pos x="T8" y="T9"/>
                      </a:cxn>
                      <a:cxn ang="T119">
                        <a:pos x="T10" y="T11"/>
                      </a:cxn>
                      <a:cxn ang="T120">
                        <a:pos x="T12" y="T13"/>
                      </a:cxn>
                      <a:cxn ang="T121">
                        <a:pos x="T14" y="T15"/>
                      </a:cxn>
                      <a:cxn ang="T122">
                        <a:pos x="T16" y="T17"/>
                      </a:cxn>
                      <a:cxn ang="T123">
                        <a:pos x="T18" y="T19"/>
                      </a:cxn>
                      <a:cxn ang="T124">
                        <a:pos x="T20" y="T21"/>
                      </a:cxn>
                      <a:cxn ang="T125">
                        <a:pos x="T22" y="T23"/>
                      </a:cxn>
                      <a:cxn ang="T126">
                        <a:pos x="T24" y="T25"/>
                      </a:cxn>
                      <a:cxn ang="T127">
                        <a:pos x="T26" y="T27"/>
                      </a:cxn>
                      <a:cxn ang="T128">
                        <a:pos x="T28" y="T29"/>
                      </a:cxn>
                      <a:cxn ang="T129">
                        <a:pos x="T30" y="T31"/>
                      </a:cxn>
                      <a:cxn ang="T130">
                        <a:pos x="T32" y="T33"/>
                      </a:cxn>
                      <a:cxn ang="T131">
                        <a:pos x="T34" y="T35"/>
                      </a:cxn>
                      <a:cxn ang="T132">
                        <a:pos x="T36" y="T37"/>
                      </a:cxn>
                      <a:cxn ang="T133">
                        <a:pos x="T38" y="T39"/>
                      </a:cxn>
                      <a:cxn ang="T134">
                        <a:pos x="T40" y="T41"/>
                      </a:cxn>
                      <a:cxn ang="T135">
                        <a:pos x="T42" y="T43"/>
                      </a:cxn>
                      <a:cxn ang="T136">
                        <a:pos x="T44" y="T45"/>
                      </a:cxn>
                      <a:cxn ang="T137">
                        <a:pos x="T46" y="T47"/>
                      </a:cxn>
                      <a:cxn ang="T138">
                        <a:pos x="T48" y="T49"/>
                      </a:cxn>
                      <a:cxn ang="T139">
                        <a:pos x="T50" y="T51"/>
                      </a:cxn>
                      <a:cxn ang="T140">
                        <a:pos x="T52" y="T53"/>
                      </a:cxn>
                      <a:cxn ang="T141">
                        <a:pos x="T54" y="T55"/>
                      </a:cxn>
                      <a:cxn ang="T142">
                        <a:pos x="T56" y="T57"/>
                      </a:cxn>
                      <a:cxn ang="T143">
                        <a:pos x="T58" y="T59"/>
                      </a:cxn>
                      <a:cxn ang="T144">
                        <a:pos x="T60" y="T61"/>
                      </a:cxn>
                      <a:cxn ang="T145">
                        <a:pos x="T62" y="T63"/>
                      </a:cxn>
                      <a:cxn ang="T146">
                        <a:pos x="T64" y="T65"/>
                      </a:cxn>
                      <a:cxn ang="T147">
                        <a:pos x="T66" y="T67"/>
                      </a:cxn>
                      <a:cxn ang="T148">
                        <a:pos x="T68" y="T69"/>
                      </a:cxn>
                      <a:cxn ang="T149">
                        <a:pos x="T70" y="T71"/>
                      </a:cxn>
                      <a:cxn ang="T150">
                        <a:pos x="T72" y="T73"/>
                      </a:cxn>
                      <a:cxn ang="T151">
                        <a:pos x="T74" y="T75"/>
                      </a:cxn>
                      <a:cxn ang="T152">
                        <a:pos x="T76" y="T77"/>
                      </a:cxn>
                      <a:cxn ang="T153">
                        <a:pos x="T78" y="T79"/>
                      </a:cxn>
                      <a:cxn ang="T154">
                        <a:pos x="T80" y="T81"/>
                      </a:cxn>
                      <a:cxn ang="T155">
                        <a:pos x="T82" y="T83"/>
                      </a:cxn>
                      <a:cxn ang="T156">
                        <a:pos x="T84" y="T85"/>
                      </a:cxn>
                      <a:cxn ang="T157">
                        <a:pos x="T86" y="T87"/>
                      </a:cxn>
                      <a:cxn ang="T158">
                        <a:pos x="T88" y="T89"/>
                      </a:cxn>
                      <a:cxn ang="T159">
                        <a:pos x="T90" y="T91"/>
                      </a:cxn>
                      <a:cxn ang="T160">
                        <a:pos x="T92" y="T93"/>
                      </a:cxn>
                      <a:cxn ang="T161">
                        <a:pos x="T94" y="T95"/>
                      </a:cxn>
                      <a:cxn ang="T162">
                        <a:pos x="T96" y="T97"/>
                      </a:cxn>
                      <a:cxn ang="T163">
                        <a:pos x="T98" y="T99"/>
                      </a:cxn>
                      <a:cxn ang="T164">
                        <a:pos x="T100" y="T101"/>
                      </a:cxn>
                      <a:cxn ang="T165">
                        <a:pos x="T102" y="T103"/>
                      </a:cxn>
                      <a:cxn ang="T166">
                        <a:pos x="T104" y="T105"/>
                      </a:cxn>
                      <a:cxn ang="T167">
                        <a:pos x="T106" y="T107"/>
                      </a:cxn>
                      <a:cxn ang="T168">
                        <a:pos x="T108" y="T109"/>
                      </a:cxn>
                      <a:cxn ang="T169">
                        <a:pos x="T110" y="T111"/>
                      </a:cxn>
                      <a:cxn ang="T170">
                        <a:pos x="T112" y="T113"/>
                      </a:cxn>
                    </a:cxnLst>
                    <a:rect l="T171" t="T172" r="T173" b="T174"/>
                    <a:pathLst>
                      <a:path w="234" h="236">
                        <a:moveTo>
                          <a:pt x="31" y="120"/>
                        </a:moveTo>
                        <a:lnTo>
                          <a:pt x="31" y="130"/>
                        </a:lnTo>
                        <a:lnTo>
                          <a:pt x="34" y="140"/>
                        </a:lnTo>
                        <a:lnTo>
                          <a:pt x="36" y="149"/>
                        </a:lnTo>
                        <a:lnTo>
                          <a:pt x="38" y="158"/>
                        </a:lnTo>
                        <a:lnTo>
                          <a:pt x="43" y="165"/>
                        </a:lnTo>
                        <a:lnTo>
                          <a:pt x="48" y="173"/>
                        </a:lnTo>
                        <a:lnTo>
                          <a:pt x="53" y="180"/>
                        </a:lnTo>
                        <a:lnTo>
                          <a:pt x="58" y="186"/>
                        </a:lnTo>
                        <a:lnTo>
                          <a:pt x="65" y="190"/>
                        </a:lnTo>
                        <a:lnTo>
                          <a:pt x="72" y="195"/>
                        </a:lnTo>
                        <a:lnTo>
                          <a:pt x="79" y="198"/>
                        </a:lnTo>
                        <a:lnTo>
                          <a:pt x="87" y="202"/>
                        </a:lnTo>
                        <a:lnTo>
                          <a:pt x="94" y="205"/>
                        </a:lnTo>
                        <a:lnTo>
                          <a:pt x="102" y="206"/>
                        </a:lnTo>
                        <a:lnTo>
                          <a:pt x="110" y="209"/>
                        </a:lnTo>
                        <a:lnTo>
                          <a:pt x="118" y="209"/>
                        </a:lnTo>
                        <a:lnTo>
                          <a:pt x="126" y="209"/>
                        </a:lnTo>
                        <a:lnTo>
                          <a:pt x="135" y="209"/>
                        </a:lnTo>
                        <a:lnTo>
                          <a:pt x="142" y="207"/>
                        </a:lnTo>
                        <a:lnTo>
                          <a:pt x="150" y="205"/>
                        </a:lnTo>
                        <a:lnTo>
                          <a:pt x="158" y="203"/>
                        </a:lnTo>
                        <a:lnTo>
                          <a:pt x="165" y="201"/>
                        </a:lnTo>
                        <a:lnTo>
                          <a:pt x="172" y="197"/>
                        </a:lnTo>
                        <a:lnTo>
                          <a:pt x="178" y="193"/>
                        </a:lnTo>
                        <a:lnTo>
                          <a:pt x="183" y="188"/>
                        </a:lnTo>
                        <a:lnTo>
                          <a:pt x="189" y="182"/>
                        </a:lnTo>
                        <a:lnTo>
                          <a:pt x="194" y="176"/>
                        </a:lnTo>
                        <a:lnTo>
                          <a:pt x="197" y="169"/>
                        </a:lnTo>
                        <a:lnTo>
                          <a:pt x="201" y="163"/>
                        </a:lnTo>
                        <a:lnTo>
                          <a:pt x="203" y="154"/>
                        </a:lnTo>
                        <a:lnTo>
                          <a:pt x="204" y="146"/>
                        </a:lnTo>
                        <a:lnTo>
                          <a:pt x="204" y="137"/>
                        </a:lnTo>
                        <a:lnTo>
                          <a:pt x="126" y="137"/>
                        </a:lnTo>
                        <a:lnTo>
                          <a:pt x="126" y="107"/>
                        </a:lnTo>
                        <a:lnTo>
                          <a:pt x="234" y="107"/>
                        </a:lnTo>
                        <a:lnTo>
                          <a:pt x="234" y="137"/>
                        </a:lnTo>
                        <a:lnTo>
                          <a:pt x="234" y="143"/>
                        </a:lnTo>
                        <a:lnTo>
                          <a:pt x="233" y="148"/>
                        </a:lnTo>
                        <a:lnTo>
                          <a:pt x="233" y="153"/>
                        </a:lnTo>
                        <a:lnTo>
                          <a:pt x="232" y="158"/>
                        </a:lnTo>
                        <a:lnTo>
                          <a:pt x="231" y="164"/>
                        </a:lnTo>
                        <a:lnTo>
                          <a:pt x="229" y="168"/>
                        </a:lnTo>
                        <a:lnTo>
                          <a:pt x="227" y="173"/>
                        </a:lnTo>
                        <a:lnTo>
                          <a:pt x="226" y="178"/>
                        </a:lnTo>
                        <a:lnTo>
                          <a:pt x="224" y="182"/>
                        </a:lnTo>
                        <a:lnTo>
                          <a:pt x="221" y="186"/>
                        </a:lnTo>
                        <a:lnTo>
                          <a:pt x="219" y="190"/>
                        </a:lnTo>
                        <a:lnTo>
                          <a:pt x="217" y="194"/>
                        </a:lnTo>
                        <a:lnTo>
                          <a:pt x="214" y="198"/>
                        </a:lnTo>
                        <a:lnTo>
                          <a:pt x="211" y="202"/>
                        </a:lnTo>
                        <a:lnTo>
                          <a:pt x="208" y="205"/>
                        </a:lnTo>
                        <a:lnTo>
                          <a:pt x="204" y="209"/>
                        </a:lnTo>
                        <a:lnTo>
                          <a:pt x="201" y="212"/>
                        </a:lnTo>
                        <a:lnTo>
                          <a:pt x="197" y="214"/>
                        </a:lnTo>
                        <a:lnTo>
                          <a:pt x="194" y="218"/>
                        </a:lnTo>
                        <a:lnTo>
                          <a:pt x="189" y="220"/>
                        </a:lnTo>
                        <a:lnTo>
                          <a:pt x="185" y="222"/>
                        </a:lnTo>
                        <a:lnTo>
                          <a:pt x="180" y="225"/>
                        </a:lnTo>
                        <a:lnTo>
                          <a:pt x="175" y="227"/>
                        </a:lnTo>
                        <a:lnTo>
                          <a:pt x="171" y="229"/>
                        </a:lnTo>
                        <a:lnTo>
                          <a:pt x="166" y="231"/>
                        </a:lnTo>
                        <a:lnTo>
                          <a:pt x="160" y="232"/>
                        </a:lnTo>
                        <a:lnTo>
                          <a:pt x="156" y="233"/>
                        </a:lnTo>
                        <a:lnTo>
                          <a:pt x="150" y="234"/>
                        </a:lnTo>
                        <a:lnTo>
                          <a:pt x="144" y="235"/>
                        </a:lnTo>
                        <a:lnTo>
                          <a:pt x="138" y="235"/>
                        </a:lnTo>
                        <a:lnTo>
                          <a:pt x="133" y="236"/>
                        </a:lnTo>
                        <a:lnTo>
                          <a:pt x="126" y="236"/>
                        </a:lnTo>
                        <a:lnTo>
                          <a:pt x="120" y="236"/>
                        </a:lnTo>
                        <a:lnTo>
                          <a:pt x="113" y="235"/>
                        </a:lnTo>
                        <a:lnTo>
                          <a:pt x="107" y="235"/>
                        </a:lnTo>
                        <a:lnTo>
                          <a:pt x="102" y="234"/>
                        </a:lnTo>
                        <a:lnTo>
                          <a:pt x="96" y="233"/>
                        </a:lnTo>
                        <a:lnTo>
                          <a:pt x="89" y="232"/>
                        </a:lnTo>
                        <a:lnTo>
                          <a:pt x="83" y="231"/>
                        </a:lnTo>
                        <a:lnTo>
                          <a:pt x="77" y="229"/>
                        </a:lnTo>
                        <a:lnTo>
                          <a:pt x="73" y="227"/>
                        </a:lnTo>
                        <a:lnTo>
                          <a:pt x="67" y="225"/>
                        </a:lnTo>
                        <a:lnTo>
                          <a:pt x="61" y="222"/>
                        </a:lnTo>
                        <a:lnTo>
                          <a:pt x="57" y="219"/>
                        </a:lnTo>
                        <a:lnTo>
                          <a:pt x="51" y="217"/>
                        </a:lnTo>
                        <a:lnTo>
                          <a:pt x="46" y="213"/>
                        </a:lnTo>
                        <a:lnTo>
                          <a:pt x="42" y="211"/>
                        </a:lnTo>
                        <a:lnTo>
                          <a:pt x="37" y="206"/>
                        </a:lnTo>
                        <a:lnTo>
                          <a:pt x="34" y="203"/>
                        </a:lnTo>
                        <a:lnTo>
                          <a:pt x="29" y="199"/>
                        </a:lnTo>
                        <a:lnTo>
                          <a:pt x="26" y="195"/>
                        </a:lnTo>
                        <a:lnTo>
                          <a:pt x="22" y="190"/>
                        </a:lnTo>
                        <a:lnTo>
                          <a:pt x="19" y="186"/>
                        </a:lnTo>
                        <a:lnTo>
                          <a:pt x="15" y="181"/>
                        </a:lnTo>
                        <a:lnTo>
                          <a:pt x="13" y="176"/>
                        </a:lnTo>
                        <a:lnTo>
                          <a:pt x="10" y="171"/>
                        </a:lnTo>
                        <a:lnTo>
                          <a:pt x="7" y="165"/>
                        </a:lnTo>
                        <a:lnTo>
                          <a:pt x="6" y="159"/>
                        </a:lnTo>
                        <a:lnTo>
                          <a:pt x="4" y="153"/>
                        </a:lnTo>
                        <a:lnTo>
                          <a:pt x="3" y="148"/>
                        </a:lnTo>
                        <a:lnTo>
                          <a:pt x="1" y="141"/>
                        </a:lnTo>
                        <a:lnTo>
                          <a:pt x="0" y="135"/>
                        </a:lnTo>
                        <a:lnTo>
                          <a:pt x="0" y="127"/>
                        </a:lnTo>
                        <a:lnTo>
                          <a:pt x="0" y="120"/>
                        </a:lnTo>
                        <a:lnTo>
                          <a:pt x="0" y="111"/>
                        </a:lnTo>
                        <a:lnTo>
                          <a:pt x="1" y="102"/>
                        </a:lnTo>
                        <a:lnTo>
                          <a:pt x="4" y="93"/>
                        </a:lnTo>
                        <a:lnTo>
                          <a:pt x="6" y="84"/>
                        </a:lnTo>
                        <a:lnTo>
                          <a:pt x="8" y="76"/>
                        </a:lnTo>
                        <a:lnTo>
                          <a:pt x="13" y="68"/>
                        </a:lnTo>
                        <a:lnTo>
                          <a:pt x="16" y="61"/>
                        </a:lnTo>
                        <a:lnTo>
                          <a:pt x="21" y="54"/>
                        </a:lnTo>
                        <a:lnTo>
                          <a:pt x="27" y="47"/>
                        </a:lnTo>
                        <a:lnTo>
                          <a:pt x="31" y="40"/>
                        </a:lnTo>
                        <a:lnTo>
                          <a:pt x="37" y="35"/>
                        </a:lnTo>
                        <a:lnTo>
                          <a:pt x="44" y="29"/>
                        </a:lnTo>
                        <a:lnTo>
                          <a:pt x="51" y="23"/>
                        </a:lnTo>
                        <a:lnTo>
                          <a:pt x="58" y="19"/>
                        </a:lnTo>
                        <a:lnTo>
                          <a:pt x="65" y="15"/>
                        </a:lnTo>
                        <a:lnTo>
                          <a:pt x="73" y="11"/>
                        </a:lnTo>
                        <a:lnTo>
                          <a:pt x="80" y="7"/>
                        </a:lnTo>
                        <a:lnTo>
                          <a:pt x="88" y="5"/>
                        </a:lnTo>
                        <a:lnTo>
                          <a:pt x="96" y="2"/>
                        </a:lnTo>
                        <a:lnTo>
                          <a:pt x="104" y="1"/>
                        </a:lnTo>
                        <a:lnTo>
                          <a:pt x="112" y="0"/>
                        </a:lnTo>
                        <a:lnTo>
                          <a:pt x="121" y="0"/>
                        </a:lnTo>
                        <a:lnTo>
                          <a:pt x="129" y="0"/>
                        </a:lnTo>
                        <a:lnTo>
                          <a:pt x="137" y="1"/>
                        </a:lnTo>
                        <a:lnTo>
                          <a:pt x="145" y="2"/>
                        </a:lnTo>
                        <a:lnTo>
                          <a:pt x="153" y="5"/>
                        </a:lnTo>
                        <a:lnTo>
                          <a:pt x="163" y="8"/>
                        </a:lnTo>
                        <a:lnTo>
                          <a:pt x="170" y="12"/>
                        </a:lnTo>
                        <a:lnTo>
                          <a:pt x="178" y="16"/>
                        </a:lnTo>
                        <a:lnTo>
                          <a:pt x="186" y="21"/>
                        </a:lnTo>
                        <a:lnTo>
                          <a:pt x="193" y="27"/>
                        </a:lnTo>
                        <a:lnTo>
                          <a:pt x="199" y="34"/>
                        </a:lnTo>
                        <a:lnTo>
                          <a:pt x="179" y="55"/>
                        </a:lnTo>
                        <a:lnTo>
                          <a:pt x="172" y="50"/>
                        </a:lnTo>
                        <a:lnTo>
                          <a:pt x="166" y="45"/>
                        </a:lnTo>
                        <a:lnTo>
                          <a:pt x="159" y="42"/>
                        </a:lnTo>
                        <a:lnTo>
                          <a:pt x="153" y="38"/>
                        </a:lnTo>
                        <a:lnTo>
                          <a:pt x="147" y="35"/>
                        </a:lnTo>
                        <a:lnTo>
                          <a:pt x="141" y="32"/>
                        </a:lnTo>
                        <a:lnTo>
                          <a:pt x="134" y="30"/>
                        </a:lnTo>
                        <a:lnTo>
                          <a:pt x="128" y="29"/>
                        </a:lnTo>
                        <a:lnTo>
                          <a:pt x="121" y="29"/>
                        </a:lnTo>
                        <a:lnTo>
                          <a:pt x="115" y="29"/>
                        </a:lnTo>
                        <a:lnTo>
                          <a:pt x="109" y="29"/>
                        </a:lnTo>
                        <a:lnTo>
                          <a:pt x="103" y="30"/>
                        </a:lnTo>
                        <a:lnTo>
                          <a:pt x="97" y="31"/>
                        </a:lnTo>
                        <a:lnTo>
                          <a:pt x="91" y="32"/>
                        </a:lnTo>
                        <a:lnTo>
                          <a:pt x="86" y="35"/>
                        </a:lnTo>
                        <a:lnTo>
                          <a:pt x="81" y="37"/>
                        </a:lnTo>
                        <a:lnTo>
                          <a:pt x="75" y="40"/>
                        </a:lnTo>
                        <a:lnTo>
                          <a:pt x="71" y="44"/>
                        </a:lnTo>
                        <a:lnTo>
                          <a:pt x="65" y="47"/>
                        </a:lnTo>
                        <a:lnTo>
                          <a:pt x="61" y="51"/>
                        </a:lnTo>
                        <a:lnTo>
                          <a:pt x="57" y="55"/>
                        </a:lnTo>
                        <a:lnTo>
                          <a:pt x="52" y="60"/>
                        </a:lnTo>
                        <a:lnTo>
                          <a:pt x="49" y="65"/>
                        </a:lnTo>
                        <a:lnTo>
                          <a:pt x="45" y="70"/>
                        </a:lnTo>
                        <a:lnTo>
                          <a:pt x="43" y="75"/>
                        </a:lnTo>
                        <a:lnTo>
                          <a:pt x="39" y="81"/>
                        </a:lnTo>
                        <a:lnTo>
                          <a:pt x="37" y="87"/>
                        </a:lnTo>
                        <a:lnTo>
                          <a:pt x="35" y="93"/>
                        </a:lnTo>
                        <a:lnTo>
                          <a:pt x="34" y="99"/>
                        </a:lnTo>
                        <a:lnTo>
                          <a:pt x="33" y="106"/>
                        </a:lnTo>
                        <a:lnTo>
                          <a:pt x="31" y="113"/>
                        </a:lnTo>
                        <a:lnTo>
                          <a:pt x="31" y="1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94" name="Freeform 128">
                    <a:extLst>
                      <a:ext uri="{FF2B5EF4-FFF2-40B4-BE49-F238E27FC236}">
                        <a16:creationId xmlns:a16="http://schemas.microsoft.com/office/drawing/2014/main" id="{AD5008B8-F726-4B80-9627-080B4A4A71E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430" y="3681"/>
                    <a:ext cx="117" cy="118"/>
                  </a:xfrm>
                  <a:custGeom>
                    <a:avLst/>
                    <a:gdLst>
                      <a:gd name="T0" fmla="*/ 1 w 234"/>
                      <a:gd name="T1" fmla="*/ 2 h 236"/>
                      <a:gd name="T2" fmla="*/ 1 w 234"/>
                      <a:gd name="T3" fmla="*/ 2 h 236"/>
                      <a:gd name="T4" fmla="*/ 1 w 234"/>
                      <a:gd name="T5" fmla="*/ 2 h 236"/>
                      <a:gd name="T6" fmla="*/ 1 w 234"/>
                      <a:gd name="T7" fmla="*/ 2 h 236"/>
                      <a:gd name="T8" fmla="*/ 1 w 234"/>
                      <a:gd name="T9" fmla="*/ 2 h 236"/>
                      <a:gd name="T10" fmla="*/ 1 w 234"/>
                      <a:gd name="T11" fmla="*/ 2 h 236"/>
                      <a:gd name="T12" fmla="*/ 2 w 234"/>
                      <a:gd name="T13" fmla="*/ 2 h 236"/>
                      <a:gd name="T14" fmla="*/ 2 w 234"/>
                      <a:gd name="T15" fmla="*/ 2 h 236"/>
                      <a:gd name="T16" fmla="*/ 2 w 234"/>
                      <a:gd name="T17" fmla="*/ 2 h 236"/>
                      <a:gd name="T18" fmla="*/ 2 w 234"/>
                      <a:gd name="T19" fmla="*/ 2 h 236"/>
                      <a:gd name="T20" fmla="*/ 2 w 234"/>
                      <a:gd name="T21" fmla="*/ 2 h 236"/>
                      <a:gd name="T22" fmla="*/ 1 w 234"/>
                      <a:gd name="T23" fmla="*/ 1 h 236"/>
                      <a:gd name="T24" fmla="*/ 2 w 234"/>
                      <a:gd name="T25" fmla="*/ 2 h 236"/>
                      <a:gd name="T26" fmla="*/ 2 w 234"/>
                      <a:gd name="T27" fmla="*/ 2 h 236"/>
                      <a:gd name="T28" fmla="*/ 2 w 234"/>
                      <a:gd name="T29" fmla="*/ 2 h 236"/>
                      <a:gd name="T30" fmla="*/ 2 w 234"/>
                      <a:gd name="T31" fmla="*/ 2 h 236"/>
                      <a:gd name="T32" fmla="*/ 2 w 234"/>
                      <a:gd name="T33" fmla="*/ 2 h 236"/>
                      <a:gd name="T34" fmla="*/ 2 w 234"/>
                      <a:gd name="T35" fmla="*/ 2 h 236"/>
                      <a:gd name="T36" fmla="*/ 2 w 234"/>
                      <a:gd name="T37" fmla="*/ 2 h 236"/>
                      <a:gd name="T38" fmla="*/ 2 w 234"/>
                      <a:gd name="T39" fmla="*/ 2 h 236"/>
                      <a:gd name="T40" fmla="*/ 2 w 234"/>
                      <a:gd name="T41" fmla="*/ 2 h 236"/>
                      <a:gd name="T42" fmla="*/ 2 w 234"/>
                      <a:gd name="T43" fmla="*/ 2 h 236"/>
                      <a:gd name="T44" fmla="*/ 2 w 234"/>
                      <a:gd name="T45" fmla="*/ 2 h 236"/>
                      <a:gd name="T46" fmla="*/ 1 w 234"/>
                      <a:gd name="T47" fmla="*/ 2 h 236"/>
                      <a:gd name="T48" fmla="*/ 1 w 234"/>
                      <a:gd name="T49" fmla="*/ 2 h 236"/>
                      <a:gd name="T50" fmla="*/ 1 w 234"/>
                      <a:gd name="T51" fmla="*/ 2 h 236"/>
                      <a:gd name="T52" fmla="*/ 1 w 234"/>
                      <a:gd name="T53" fmla="*/ 2 h 236"/>
                      <a:gd name="T54" fmla="*/ 1 w 234"/>
                      <a:gd name="T55" fmla="*/ 2 h 236"/>
                      <a:gd name="T56" fmla="*/ 1 w 234"/>
                      <a:gd name="T57" fmla="*/ 2 h 236"/>
                      <a:gd name="T58" fmla="*/ 1 w 234"/>
                      <a:gd name="T59" fmla="*/ 2 h 236"/>
                      <a:gd name="T60" fmla="*/ 1 w 234"/>
                      <a:gd name="T61" fmla="*/ 2 h 236"/>
                      <a:gd name="T62" fmla="*/ 1 w 234"/>
                      <a:gd name="T63" fmla="*/ 2 h 236"/>
                      <a:gd name="T64" fmla="*/ 1 w 234"/>
                      <a:gd name="T65" fmla="*/ 2 h 236"/>
                      <a:gd name="T66" fmla="*/ 0 w 234"/>
                      <a:gd name="T67" fmla="*/ 2 h 236"/>
                      <a:gd name="T68" fmla="*/ 0 w 234"/>
                      <a:gd name="T69" fmla="*/ 1 h 236"/>
                      <a:gd name="T70" fmla="*/ 1 w 234"/>
                      <a:gd name="T71" fmla="*/ 1 h 236"/>
                      <a:gd name="T72" fmla="*/ 1 w 234"/>
                      <a:gd name="T73" fmla="*/ 1 h 236"/>
                      <a:gd name="T74" fmla="*/ 1 w 234"/>
                      <a:gd name="T75" fmla="*/ 1 h 236"/>
                      <a:gd name="T76" fmla="*/ 1 w 234"/>
                      <a:gd name="T77" fmla="*/ 1 h 236"/>
                      <a:gd name="T78" fmla="*/ 1 w 234"/>
                      <a:gd name="T79" fmla="*/ 1 h 236"/>
                      <a:gd name="T80" fmla="*/ 1 w 234"/>
                      <a:gd name="T81" fmla="*/ 1 h 236"/>
                      <a:gd name="T82" fmla="*/ 1 w 234"/>
                      <a:gd name="T83" fmla="*/ 0 h 236"/>
                      <a:gd name="T84" fmla="*/ 2 w 234"/>
                      <a:gd name="T85" fmla="*/ 1 h 236"/>
                      <a:gd name="T86" fmla="*/ 2 w 234"/>
                      <a:gd name="T87" fmla="*/ 1 h 236"/>
                      <a:gd name="T88" fmla="*/ 2 w 234"/>
                      <a:gd name="T89" fmla="*/ 1 h 236"/>
                      <a:gd name="T90" fmla="*/ 2 w 234"/>
                      <a:gd name="T91" fmla="*/ 1 h 236"/>
                      <a:gd name="T92" fmla="*/ 2 w 234"/>
                      <a:gd name="T93" fmla="*/ 1 h 236"/>
                      <a:gd name="T94" fmla="*/ 2 w 234"/>
                      <a:gd name="T95" fmla="*/ 1 h 236"/>
                      <a:gd name="T96" fmla="*/ 1 w 234"/>
                      <a:gd name="T97" fmla="*/ 1 h 236"/>
                      <a:gd name="T98" fmla="*/ 1 w 234"/>
                      <a:gd name="T99" fmla="*/ 1 h 236"/>
                      <a:gd name="T100" fmla="*/ 1 w 234"/>
                      <a:gd name="T101" fmla="*/ 1 h 236"/>
                      <a:gd name="T102" fmla="*/ 1 w 234"/>
                      <a:gd name="T103" fmla="*/ 1 h 236"/>
                      <a:gd name="T104" fmla="*/ 1 w 234"/>
                      <a:gd name="T105" fmla="*/ 1 h 236"/>
                      <a:gd name="T106" fmla="*/ 1 w 234"/>
                      <a:gd name="T107" fmla="*/ 1 h 236"/>
                      <a:gd name="T108" fmla="*/ 1 w 234"/>
                      <a:gd name="T109" fmla="*/ 1 h 236"/>
                      <a:gd name="T110" fmla="*/ 1 w 234"/>
                      <a:gd name="T111" fmla="*/ 1 h 236"/>
                      <a:gd name="T112" fmla="*/ 1 w 234"/>
                      <a:gd name="T113" fmla="*/ 1 h 2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w 234"/>
                      <a:gd name="T172" fmla="*/ 0 h 236"/>
                      <a:gd name="T173" fmla="*/ 234 w 234"/>
                      <a:gd name="T174" fmla="*/ 236 h 236"/>
                    </a:gdLst>
                    <a:ahLst/>
                    <a:cxnLst>
                      <a:cxn ang="T114">
                        <a:pos x="T0" y="T1"/>
                      </a:cxn>
                      <a:cxn ang="T115">
                        <a:pos x="T2" y="T3"/>
                      </a:cxn>
                      <a:cxn ang="T116">
                        <a:pos x="T4" y="T5"/>
                      </a:cxn>
                      <a:cxn ang="T117">
                        <a:pos x="T6" y="T7"/>
                      </a:cxn>
                      <a:cxn ang="T118">
                        <a:pos x="T8" y="T9"/>
                      </a:cxn>
                      <a:cxn ang="T119">
                        <a:pos x="T10" y="T11"/>
                      </a:cxn>
                      <a:cxn ang="T120">
                        <a:pos x="T12" y="T13"/>
                      </a:cxn>
                      <a:cxn ang="T121">
                        <a:pos x="T14" y="T15"/>
                      </a:cxn>
                      <a:cxn ang="T122">
                        <a:pos x="T16" y="T17"/>
                      </a:cxn>
                      <a:cxn ang="T123">
                        <a:pos x="T18" y="T19"/>
                      </a:cxn>
                      <a:cxn ang="T124">
                        <a:pos x="T20" y="T21"/>
                      </a:cxn>
                      <a:cxn ang="T125">
                        <a:pos x="T22" y="T23"/>
                      </a:cxn>
                      <a:cxn ang="T126">
                        <a:pos x="T24" y="T25"/>
                      </a:cxn>
                      <a:cxn ang="T127">
                        <a:pos x="T26" y="T27"/>
                      </a:cxn>
                      <a:cxn ang="T128">
                        <a:pos x="T28" y="T29"/>
                      </a:cxn>
                      <a:cxn ang="T129">
                        <a:pos x="T30" y="T31"/>
                      </a:cxn>
                      <a:cxn ang="T130">
                        <a:pos x="T32" y="T33"/>
                      </a:cxn>
                      <a:cxn ang="T131">
                        <a:pos x="T34" y="T35"/>
                      </a:cxn>
                      <a:cxn ang="T132">
                        <a:pos x="T36" y="T37"/>
                      </a:cxn>
                      <a:cxn ang="T133">
                        <a:pos x="T38" y="T39"/>
                      </a:cxn>
                      <a:cxn ang="T134">
                        <a:pos x="T40" y="T41"/>
                      </a:cxn>
                      <a:cxn ang="T135">
                        <a:pos x="T42" y="T43"/>
                      </a:cxn>
                      <a:cxn ang="T136">
                        <a:pos x="T44" y="T45"/>
                      </a:cxn>
                      <a:cxn ang="T137">
                        <a:pos x="T46" y="T47"/>
                      </a:cxn>
                      <a:cxn ang="T138">
                        <a:pos x="T48" y="T49"/>
                      </a:cxn>
                      <a:cxn ang="T139">
                        <a:pos x="T50" y="T51"/>
                      </a:cxn>
                      <a:cxn ang="T140">
                        <a:pos x="T52" y="T53"/>
                      </a:cxn>
                      <a:cxn ang="T141">
                        <a:pos x="T54" y="T55"/>
                      </a:cxn>
                      <a:cxn ang="T142">
                        <a:pos x="T56" y="T57"/>
                      </a:cxn>
                      <a:cxn ang="T143">
                        <a:pos x="T58" y="T59"/>
                      </a:cxn>
                      <a:cxn ang="T144">
                        <a:pos x="T60" y="T61"/>
                      </a:cxn>
                      <a:cxn ang="T145">
                        <a:pos x="T62" y="T63"/>
                      </a:cxn>
                      <a:cxn ang="T146">
                        <a:pos x="T64" y="T65"/>
                      </a:cxn>
                      <a:cxn ang="T147">
                        <a:pos x="T66" y="T67"/>
                      </a:cxn>
                      <a:cxn ang="T148">
                        <a:pos x="T68" y="T69"/>
                      </a:cxn>
                      <a:cxn ang="T149">
                        <a:pos x="T70" y="T71"/>
                      </a:cxn>
                      <a:cxn ang="T150">
                        <a:pos x="T72" y="T73"/>
                      </a:cxn>
                      <a:cxn ang="T151">
                        <a:pos x="T74" y="T75"/>
                      </a:cxn>
                      <a:cxn ang="T152">
                        <a:pos x="T76" y="T77"/>
                      </a:cxn>
                      <a:cxn ang="T153">
                        <a:pos x="T78" y="T79"/>
                      </a:cxn>
                      <a:cxn ang="T154">
                        <a:pos x="T80" y="T81"/>
                      </a:cxn>
                      <a:cxn ang="T155">
                        <a:pos x="T82" y="T83"/>
                      </a:cxn>
                      <a:cxn ang="T156">
                        <a:pos x="T84" y="T85"/>
                      </a:cxn>
                      <a:cxn ang="T157">
                        <a:pos x="T86" y="T87"/>
                      </a:cxn>
                      <a:cxn ang="T158">
                        <a:pos x="T88" y="T89"/>
                      </a:cxn>
                      <a:cxn ang="T159">
                        <a:pos x="T90" y="T91"/>
                      </a:cxn>
                      <a:cxn ang="T160">
                        <a:pos x="T92" y="T93"/>
                      </a:cxn>
                      <a:cxn ang="T161">
                        <a:pos x="T94" y="T95"/>
                      </a:cxn>
                      <a:cxn ang="T162">
                        <a:pos x="T96" y="T97"/>
                      </a:cxn>
                      <a:cxn ang="T163">
                        <a:pos x="T98" y="T99"/>
                      </a:cxn>
                      <a:cxn ang="T164">
                        <a:pos x="T100" y="T101"/>
                      </a:cxn>
                      <a:cxn ang="T165">
                        <a:pos x="T102" y="T103"/>
                      </a:cxn>
                      <a:cxn ang="T166">
                        <a:pos x="T104" y="T105"/>
                      </a:cxn>
                      <a:cxn ang="T167">
                        <a:pos x="T106" y="T107"/>
                      </a:cxn>
                      <a:cxn ang="T168">
                        <a:pos x="T108" y="T109"/>
                      </a:cxn>
                      <a:cxn ang="T169">
                        <a:pos x="T110" y="T111"/>
                      </a:cxn>
                      <a:cxn ang="T170">
                        <a:pos x="T112" y="T113"/>
                      </a:cxn>
                    </a:cxnLst>
                    <a:rect l="T171" t="T172" r="T173" b="T174"/>
                    <a:pathLst>
                      <a:path w="234" h="236">
                        <a:moveTo>
                          <a:pt x="31" y="120"/>
                        </a:moveTo>
                        <a:lnTo>
                          <a:pt x="31" y="120"/>
                        </a:lnTo>
                        <a:lnTo>
                          <a:pt x="31" y="130"/>
                        </a:lnTo>
                        <a:lnTo>
                          <a:pt x="34" y="140"/>
                        </a:lnTo>
                        <a:lnTo>
                          <a:pt x="36" y="149"/>
                        </a:lnTo>
                        <a:lnTo>
                          <a:pt x="38" y="158"/>
                        </a:lnTo>
                        <a:lnTo>
                          <a:pt x="43" y="165"/>
                        </a:lnTo>
                        <a:lnTo>
                          <a:pt x="48" y="173"/>
                        </a:lnTo>
                        <a:lnTo>
                          <a:pt x="53" y="180"/>
                        </a:lnTo>
                        <a:lnTo>
                          <a:pt x="58" y="186"/>
                        </a:lnTo>
                        <a:lnTo>
                          <a:pt x="65" y="190"/>
                        </a:lnTo>
                        <a:lnTo>
                          <a:pt x="72" y="195"/>
                        </a:lnTo>
                        <a:lnTo>
                          <a:pt x="79" y="198"/>
                        </a:lnTo>
                        <a:lnTo>
                          <a:pt x="87" y="202"/>
                        </a:lnTo>
                        <a:lnTo>
                          <a:pt x="94" y="205"/>
                        </a:lnTo>
                        <a:lnTo>
                          <a:pt x="102" y="206"/>
                        </a:lnTo>
                        <a:lnTo>
                          <a:pt x="110" y="209"/>
                        </a:lnTo>
                        <a:lnTo>
                          <a:pt x="118" y="209"/>
                        </a:lnTo>
                        <a:lnTo>
                          <a:pt x="126" y="209"/>
                        </a:lnTo>
                        <a:lnTo>
                          <a:pt x="135" y="209"/>
                        </a:lnTo>
                        <a:lnTo>
                          <a:pt x="142" y="207"/>
                        </a:lnTo>
                        <a:lnTo>
                          <a:pt x="150" y="205"/>
                        </a:lnTo>
                        <a:lnTo>
                          <a:pt x="158" y="203"/>
                        </a:lnTo>
                        <a:lnTo>
                          <a:pt x="165" y="201"/>
                        </a:lnTo>
                        <a:lnTo>
                          <a:pt x="172" y="197"/>
                        </a:lnTo>
                        <a:lnTo>
                          <a:pt x="178" y="193"/>
                        </a:lnTo>
                        <a:lnTo>
                          <a:pt x="183" y="188"/>
                        </a:lnTo>
                        <a:lnTo>
                          <a:pt x="189" y="182"/>
                        </a:lnTo>
                        <a:lnTo>
                          <a:pt x="194" y="176"/>
                        </a:lnTo>
                        <a:lnTo>
                          <a:pt x="197" y="169"/>
                        </a:lnTo>
                        <a:lnTo>
                          <a:pt x="201" y="163"/>
                        </a:lnTo>
                        <a:lnTo>
                          <a:pt x="203" y="154"/>
                        </a:lnTo>
                        <a:lnTo>
                          <a:pt x="204" y="146"/>
                        </a:lnTo>
                        <a:lnTo>
                          <a:pt x="204" y="137"/>
                        </a:lnTo>
                        <a:lnTo>
                          <a:pt x="126" y="137"/>
                        </a:lnTo>
                        <a:lnTo>
                          <a:pt x="126" y="107"/>
                        </a:lnTo>
                        <a:lnTo>
                          <a:pt x="234" y="107"/>
                        </a:lnTo>
                        <a:lnTo>
                          <a:pt x="234" y="137"/>
                        </a:lnTo>
                        <a:lnTo>
                          <a:pt x="234" y="143"/>
                        </a:lnTo>
                        <a:lnTo>
                          <a:pt x="233" y="148"/>
                        </a:lnTo>
                        <a:lnTo>
                          <a:pt x="233" y="153"/>
                        </a:lnTo>
                        <a:lnTo>
                          <a:pt x="232" y="158"/>
                        </a:lnTo>
                        <a:lnTo>
                          <a:pt x="231" y="164"/>
                        </a:lnTo>
                        <a:lnTo>
                          <a:pt x="229" y="168"/>
                        </a:lnTo>
                        <a:lnTo>
                          <a:pt x="227" y="173"/>
                        </a:lnTo>
                        <a:lnTo>
                          <a:pt x="226" y="178"/>
                        </a:lnTo>
                        <a:lnTo>
                          <a:pt x="224" y="182"/>
                        </a:lnTo>
                        <a:lnTo>
                          <a:pt x="221" y="186"/>
                        </a:lnTo>
                        <a:lnTo>
                          <a:pt x="219" y="190"/>
                        </a:lnTo>
                        <a:lnTo>
                          <a:pt x="217" y="194"/>
                        </a:lnTo>
                        <a:lnTo>
                          <a:pt x="214" y="198"/>
                        </a:lnTo>
                        <a:lnTo>
                          <a:pt x="211" y="202"/>
                        </a:lnTo>
                        <a:lnTo>
                          <a:pt x="208" y="205"/>
                        </a:lnTo>
                        <a:lnTo>
                          <a:pt x="204" y="209"/>
                        </a:lnTo>
                        <a:lnTo>
                          <a:pt x="201" y="212"/>
                        </a:lnTo>
                        <a:lnTo>
                          <a:pt x="197" y="214"/>
                        </a:lnTo>
                        <a:lnTo>
                          <a:pt x="194" y="218"/>
                        </a:lnTo>
                        <a:lnTo>
                          <a:pt x="189" y="220"/>
                        </a:lnTo>
                        <a:lnTo>
                          <a:pt x="185" y="222"/>
                        </a:lnTo>
                        <a:lnTo>
                          <a:pt x="180" y="225"/>
                        </a:lnTo>
                        <a:lnTo>
                          <a:pt x="175" y="227"/>
                        </a:lnTo>
                        <a:lnTo>
                          <a:pt x="171" y="229"/>
                        </a:lnTo>
                        <a:lnTo>
                          <a:pt x="166" y="231"/>
                        </a:lnTo>
                        <a:lnTo>
                          <a:pt x="160" y="232"/>
                        </a:lnTo>
                        <a:lnTo>
                          <a:pt x="156" y="233"/>
                        </a:lnTo>
                        <a:lnTo>
                          <a:pt x="150" y="234"/>
                        </a:lnTo>
                        <a:lnTo>
                          <a:pt x="144" y="235"/>
                        </a:lnTo>
                        <a:lnTo>
                          <a:pt x="138" y="235"/>
                        </a:lnTo>
                        <a:lnTo>
                          <a:pt x="133" y="236"/>
                        </a:lnTo>
                        <a:lnTo>
                          <a:pt x="126" y="236"/>
                        </a:lnTo>
                        <a:lnTo>
                          <a:pt x="120" y="236"/>
                        </a:lnTo>
                        <a:lnTo>
                          <a:pt x="113" y="235"/>
                        </a:lnTo>
                        <a:lnTo>
                          <a:pt x="107" y="235"/>
                        </a:lnTo>
                        <a:lnTo>
                          <a:pt x="102" y="234"/>
                        </a:lnTo>
                        <a:lnTo>
                          <a:pt x="96" y="233"/>
                        </a:lnTo>
                        <a:lnTo>
                          <a:pt x="89" y="232"/>
                        </a:lnTo>
                        <a:lnTo>
                          <a:pt x="83" y="231"/>
                        </a:lnTo>
                        <a:lnTo>
                          <a:pt x="77" y="229"/>
                        </a:lnTo>
                        <a:lnTo>
                          <a:pt x="73" y="227"/>
                        </a:lnTo>
                        <a:lnTo>
                          <a:pt x="67" y="225"/>
                        </a:lnTo>
                        <a:lnTo>
                          <a:pt x="61" y="222"/>
                        </a:lnTo>
                        <a:lnTo>
                          <a:pt x="57" y="219"/>
                        </a:lnTo>
                        <a:lnTo>
                          <a:pt x="51" y="217"/>
                        </a:lnTo>
                        <a:lnTo>
                          <a:pt x="46" y="213"/>
                        </a:lnTo>
                        <a:lnTo>
                          <a:pt x="42" y="211"/>
                        </a:lnTo>
                        <a:lnTo>
                          <a:pt x="37" y="206"/>
                        </a:lnTo>
                        <a:lnTo>
                          <a:pt x="34" y="203"/>
                        </a:lnTo>
                        <a:lnTo>
                          <a:pt x="29" y="199"/>
                        </a:lnTo>
                        <a:lnTo>
                          <a:pt x="26" y="195"/>
                        </a:lnTo>
                        <a:lnTo>
                          <a:pt x="22" y="190"/>
                        </a:lnTo>
                        <a:lnTo>
                          <a:pt x="19" y="186"/>
                        </a:lnTo>
                        <a:lnTo>
                          <a:pt x="15" y="181"/>
                        </a:lnTo>
                        <a:lnTo>
                          <a:pt x="13" y="176"/>
                        </a:lnTo>
                        <a:lnTo>
                          <a:pt x="10" y="171"/>
                        </a:lnTo>
                        <a:lnTo>
                          <a:pt x="7" y="165"/>
                        </a:lnTo>
                        <a:lnTo>
                          <a:pt x="6" y="159"/>
                        </a:lnTo>
                        <a:lnTo>
                          <a:pt x="4" y="153"/>
                        </a:lnTo>
                        <a:lnTo>
                          <a:pt x="3" y="148"/>
                        </a:lnTo>
                        <a:lnTo>
                          <a:pt x="1" y="141"/>
                        </a:lnTo>
                        <a:lnTo>
                          <a:pt x="0" y="135"/>
                        </a:lnTo>
                        <a:lnTo>
                          <a:pt x="0" y="127"/>
                        </a:lnTo>
                        <a:lnTo>
                          <a:pt x="0" y="120"/>
                        </a:lnTo>
                        <a:lnTo>
                          <a:pt x="0" y="111"/>
                        </a:lnTo>
                        <a:lnTo>
                          <a:pt x="1" y="102"/>
                        </a:lnTo>
                        <a:lnTo>
                          <a:pt x="4" y="93"/>
                        </a:lnTo>
                        <a:lnTo>
                          <a:pt x="6" y="84"/>
                        </a:lnTo>
                        <a:lnTo>
                          <a:pt x="8" y="76"/>
                        </a:lnTo>
                        <a:lnTo>
                          <a:pt x="13" y="68"/>
                        </a:lnTo>
                        <a:lnTo>
                          <a:pt x="16" y="61"/>
                        </a:lnTo>
                        <a:lnTo>
                          <a:pt x="21" y="54"/>
                        </a:lnTo>
                        <a:lnTo>
                          <a:pt x="27" y="47"/>
                        </a:lnTo>
                        <a:lnTo>
                          <a:pt x="31" y="40"/>
                        </a:lnTo>
                        <a:lnTo>
                          <a:pt x="37" y="35"/>
                        </a:lnTo>
                        <a:lnTo>
                          <a:pt x="44" y="29"/>
                        </a:lnTo>
                        <a:lnTo>
                          <a:pt x="51" y="23"/>
                        </a:lnTo>
                        <a:lnTo>
                          <a:pt x="58" y="19"/>
                        </a:lnTo>
                        <a:lnTo>
                          <a:pt x="65" y="15"/>
                        </a:lnTo>
                        <a:lnTo>
                          <a:pt x="73" y="11"/>
                        </a:lnTo>
                        <a:lnTo>
                          <a:pt x="80" y="7"/>
                        </a:lnTo>
                        <a:lnTo>
                          <a:pt x="88" y="5"/>
                        </a:lnTo>
                        <a:lnTo>
                          <a:pt x="96" y="2"/>
                        </a:lnTo>
                        <a:lnTo>
                          <a:pt x="104" y="1"/>
                        </a:lnTo>
                        <a:lnTo>
                          <a:pt x="112" y="0"/>
                        </a:lnTo>
                        <a:lnTo>
                          <a:pt x="121" y="0"/>
                        </a:lnTo>
                        <a:lnTo>
                          <a:pt x="129" y="0"/>
                        </a:lnTo>
                        <a:lnTo>
                          <a:pt x="137" y="1"/>
                        </a:lnTo>
                        <a:lnTo>
                          <a:pt x="145" y="2"/>
                        </a:lnTo>
                        <a:lnTo>
                          <a:pt x="153" y="5"/>
                        </a:lnTo>
                        <a:lnTo>
                          <a:pt x="163" y="8"/>
                        </a:lnTo>
                        <a:lnTo>
                          <a:pt x="170" y="12"/>
                        </a:lnTo>
                        <a:lnTo>
                          <a:pt x="178" y="16"/>
                        </a:lnTo>
                        <a:lnTo>
                          <a:pt x="186" y="21"/>
                        </a:lnTo>
                        <a:lnTo>
                          <a:pt x="193" y="27"/>
                        </a:lnTo>
                        <a:lnTo>
                          <a:pt x="199" y="34"/>
                        </a:lnTo>
                        <a:lnTo>
                          <a:pt x="179" y="55"/>
                        </a:lnTo>
                        <a:lnTo>
                          <a:pt x="172" y="50"/>
                        </a:lnTo>
                        <a:lnTo>
                          <a:pt x="166" y="45"/>
                        </a:lnTo>
                        <a:lnTo>
                          <a:pt x="159" y="42"/>
                        </a:lnTo>
                        <a:lnTo>
                          <a:pt x="153" y="38"/>
                        </a:lnTo>
                        <a:lnTo>
                          <a:pt x="147" y="35"/>
                        </a:lnTo>
                        <a:lnTo>
                          <a:pt x="141" y="32"/>
                        </a:lnTo>
                        <a:lnTo>
                          <a:pt x="134" y="30"/>
                        </a:lnTo>
                        <a:lnTo>
                          <a:pt x="128" y="29"/>
                        </a:lnTo>
                        <a:lnTo>
                          <a:pt x="121" y="29"/>
                        </a:lnTo>
                        <a:lnTo>
                          <a:pt x="115" y="29"/>
                        </a:lnTo>
                        <a:lnTo>
                          <a:pt x="109" y="29"/>
                        </a:lnTo>
                        <a:lnTo>
                          <a:pt x="103" y="30"/>
                        </a:lnTo>
                        <a:lnTo>
                          <a:pt x="97" y="31"/>
                        </a:lnTo>
                        <a:lnTo>
                          <a:pt x="91" y="32"/>
                        </a:lnTo>
                        <a:lnTo>
                          <a:pt x="86" y="35"/>
                        </a:lnTo>
                        <a:lnTo>
                          <a:pt x="81" y="37"/>
                        </a:lnTo>
                        <a:lnTo>
                          <a:pt x="75" y="40"/>
                        </a:lnTo>
                        <a:lnTo>
                          <a:pt x="71" y="44"/>
                        </a:lnTo>
                        <a:lnTo>
                          <a:pt x="65" y="47"/>
                        </a:lnTo>
                        <a:lnTo>
                          <a:pt x="61" y="51"/>
                        </a:lnTo>
                        <a:lnTo>
                          <a:pt x="57" y="55"/>
                        </a:lnTo>
                        <a:lnTo>
                          <a:pt x="52" y="60"/>
                        </a:lnTo>
                        <a:lnTo>
                          <a:pt x="49" y="65"/>
                        </a:lnTo>
                        <a:lnTo>
                          <a:pt x="45" y="70"/>
                        </a:lnTo>
                        <a:lnTo>
                          <a:pt x="43" y="75"/>
                        </a:lnTo>
                        <a:lnTo>
                          <a:pt x="39" y="81"/>
                        </a:lnTo>
                        <a:lnTo>
                          <a:pt x="37" y="87"/>
                        </a:lnTo>
                        <a:lnTo>
                          <a:pt x="35" y="93"/>
                        </a:lnTo>
                        <a:lnTo>
                          <a:pt x="34" y="99"/>
                        </a:lnTo>
                        <a:lnTo>
                          <a:pt x="33" y="106"/>
                        </a:lnTo>
                        <a:lnTo>
                          <a:pt x="31" y="113"/>
                        </a:lnTo>
                        <a:lnTo>
                          <a:pt x="31" y="120"/>
                        </a:lnTo>
                      </a:path>
                    </a:pathLst>
                  </a:cu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95" name="Freeform 129">
                    <a:extLst>
                      <a:ext uri="{FF2B5EF4-FFF2-40B4-BE49-F238E27FC236}">
                        <a16:creationId xmlns:a16="http://schemas.microsoft.com/office/drawing/2014/main" id="{498048D2-4608-4048-9BF2-498D06A9EB3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567" y="3684"/>
                    <a:ext cx="58" cy="115"/>
                  </a:xfrm>
                  <a:custGeom>
                    <a:avLst/>
                    <a:gdLst>
                      <a:gd name="T0" fmla="*/ 0 w 117"/>
                      <a:gd name="T1" fmla="*/ 1 h 229"/>
                      <a:gd name="T2" fmla="*/ 0 w 117"/>
                      <a:gd name="T3" fmla="*/ 1 h 229"/>
                      <a:gd name="T4" fmla="*/ 0 w 117"/>
                      <a:gd name="T5" fmla="*/ 1 h 229"/>
                      <a:gd name="T6" fmla="*/ 0 w 117"/>
                      <a:gd name="T7" fmla="*/ 1 h 229"/>
                      <a:gd name="T8" fmla="*/ 0 w 117"/>
                      <a:gd name="T9" fmla="*/ 2 h 229"/>
                      <a:gd name="T10" fmla="*/ 0 w 117"/>
                      <a:gd name="T11" fmla="*/ 2 h 229"/>
                      <a:gd name="T12" fmla="*/ 0 w 117"/>
                      <a:gd name="T13" fmla="*/ 2 h 229"/>
                      <a:gd name="T14" fmla="*/ 0 w 117"/>
                      <a:gd name="T15" fmla="*/ 2 h 229"/>
                      <a:gd name="T16" fmla="*/ 0 w 117"/>
                      <a:gd name="T17" fmla="*/ 0 h 229"/>
                      <a:gd name="T18" fmla="*/ 0 w 117"/>
                      <a:gd name="T19" fmla="*/ 0 h 229"/>
                      <a:gd name="T20" fmla="*/ 0 w 117"/>
                      <a:gd name="T21" fmla="*/ 1 h 229"/>
                      <a:gd name="T22" fmla="*/ 0 w 117"/>
                      <a:gd name="T23" fmla="*/ 1 h 229"/>
                      <a:gd name="T24" fmla="*/ 0 w 117"/>
                      <a:gd name="T25" fmla="*/ 1 h 229"/>
                      <a:gd name="T26" fmla="*/ 0 w 117"/>
                      <a:gd name="T27" fmla="*/ 1 h 229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117"/>
                      <a:gd name="T43" fmla="*/ 0 h 229"/>
                      <a:gd name="T44" fmla="*/ 117 w 117"/>
                      <a:gd name="T45" fmla="*/ 229 h 229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117" h="229">
                        <a:moveTo>
                          <a:pt x="30" y="97"/>
                        </a:moveTo>
                        <a:lnTo>
                          <a:pt x="117" y="97"/>
                        </a:lnTo>
                        <a:lnTo>
                          <a:pt x="117" y="123"/>
                        </a:lnTo>
                        <a:lnTo>
                          <a:pt x="30" y="123"/>
                        </a:lnTo>
                        <a:lnTo>
                          <a:pt x="30" y="202"/>
                        </a:lnTo>
                        <a:lnTo>
                          <a:pt x="117" y="202"/>
                        </a:lnTo>
                        <a:lnTo>
                          <a:pt x="117" y="229"/>
                        </a:lnTo>
                        <a:lnTo>
                          <a:pt x="0" y="229"/>
                        </a:lnTo>
                        <a:lnTo>
                          <a:pt x="0" y="0"/>
                        </a:lnTo>
                        <a:lnTo>
                          <a:pt x="117" y="0"/>
                        </a:lnTo>
                        <a:lnTo>
                          <a:pt x="117" y="27"/>
                        </a:lnTo>
                        <a:lnTo>
                          <a:pt x="30" y="27"/>
                        </a:lnTo>
                        <a:lnTo>
                          <a:pt x="3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96" name="Freeform 130">
                    <a:extLst>
                      <a:ext uri="{FF2B5EF4-FFF2-40B4-BE49-F238E27FC236}">
                        <a16:creationId xmlns:a16="http://schemas.microsoft.com/office/drawing/2014/main" id="{E1B676B5-1EF9-4C07-AE60-E9A4C6325BD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567" y="3684"/>
                    <a:ext cx="58" cy="115"/>
                  </a:xfrm>
                  <a:custGeom>
                    <a:avLst/>
                    <a:gdLst>
                      <a:gd name="T0" fmla="*/ 0 w 117"/>
                      <a:gd name="T1" fmla="*/ 1 h 229"/>
                      <a:gd name="T2" fmla="*/ 0 w 117"/>
                      <a:gd name="T3" fmla="*/ 1 h 229"/>
                      <a:gd name="T4" fmla="*/ 0 w 117"/>
                      <a:gd name="T5" fmla="*/ 1 h 229"/>
                      <a:gd name="T6" fmla="*/ 0 w 117"/>
                      <a:gd name="T7" fmla="*/ 1 h 229"/>
                      <a:gd name="T8" fmla="*/ 0 w 117"/>
                      <a:gd name="T9" fmla="*/ 2 h 229"/>
                      <a:gd name="T10" fmla="*/ 0 w 117"/>
                      <a:gd name="T11" fmla="*/ 2 h 229"/>
                      <a:gd name="T12" fmla="*/ 0 w 117"/>
                      <a:gd name="T13" fmla="*/ 2 h 229"/>
                      <a:gd name="T14" fmla="*/ 0 w 117"/>
                      <a:gd name="T15" fmla="*/ 2 h 229"/>
                      <a:gd name="T16" fmla="*/ 0 w 117"/>
                      <a:gd name="T17" fmla="*/ 0 h 229"/>
                      <a:gd name="T18" fmla="*/ 0 w 117"/>
                      <a:gd name="T19" fmla="*/ 0 h 229"/>
                      <a:gd name="T20" fmla="*/ 0 w 117"/>
                      <a:gd name="T21" fmla="*/ 1 h 229"/>
                      <a:gd name="T22" fmla="*/ 0 w 117"/>
                      <a:gd name="T23" fmla="*/ 1 h 229"/>
                      <a:gd name="T24" fmla="*/ 0 w 117"/>
                      <a:gd name="T25" fmla="*/ 1 h 229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117"/>
                      <a:gd name="T40" fmla="*/ 0 h 229"/>
                      <a:gd name="T41" fmla="*/ 117 w 117"/>
                      <a:gd name="T42" fmla="*/ 229 h 229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117" h="229">
                        <a:moveTo>
                          <a:pt x="30" y="97"/>
                        </a:moveTo>
                        <a:lnTo>
                          <a:pt x="117" y="97"/>
                        </a:lnTo>
                        <a:lnTo>
                          <a:pt x="117" y="123"/>
                        </a:lnTo>
                        <a:lnTo>
                          <a:pt x="30" y="123"/>
                        </a:lnTo>
                        <a:lnTo>
                          <a:pt x="30" y="202"/>
                        </a:lnTo>
                        <a:lnTo>
                          <a:pt x="117" y="202"/>
                        </a:lnTo>
                        <a:lnTo>
                          <a:pt x="117" y="229"/>
                        </a:lnTo>
                        <a:lnTo>
                          <a:pt x="0" y="229"/>
                        </a:lnTo>
                        <a:lnTo>
                          <a:pt x="0" y="0"/>
                        </a:lnTo>
                        <a:lnTo>
                          <a:pt x="117" y="0"/>
                        </a:lnTo>
                        <a:lnTo>
                          <a:pt x="117" y="27"/>
                        </a:lnTo>
                        <a:lnTo>
                          <a:pt x="30" y="27"/>
                        </a:lnTo>
                        <a:lnTo>
                          <a:pt x="30" y="97"/>
                        </a:lnTo>
                      </a:path>
                    </a:pathLst>
                  </a:cu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97" name="Freeform 131">
                    <a:extLst>
                      <a:ext uri="{FF2B5EF4-FFF2-40B4-BE49-F238E27FC236}">
                        <a16:creationId xmlns:a16="http://schemas.microsoft.com/office/drawing/2014/main" id="{ACDA2658-6F98-481E-89A6-9154464EF07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52" y="3684"/>
                    <a:ext cx="73" cy="115"/>
                  </a:xfrm>
                  <a:custGeom>
                    <a:avLst/>
                    <a:gdLst>
                      <a:gd name="T0" fmla="*/ 1 w 146"/>
                      <a:gd name="T1" fmla="*/ 2 h 229"/>
                      <a:gd name="T2" fmla="*/ 1 w 146"/>
                      <a:gd name="T3" fmla="*/ 2 h 229"/>
                      <a:gd name="T4" fmla="*/ 1 w 146"/>
                      <a:gd name="T5" fmla="*/ 2 h 229"/>
                      <a:gd name="T6" fmla="*/ 1 w 146"/>
                      <a:gd name="T7" fmla="*/ 2 h 229"/>
                      <a:gd name="T8" fmla="*/ 1 w 146"/>
                      <a:gd name="T9" fmla="*/ 2 h 229"/>
                      <a:gd name="T10" fmla="*/ 1 w 146"/>
                      <a:gd name="T11" fmla="*/ 2 h 229"/>
                      <a:gd name="T12" fmla="*/ 1 w 146"/>
                      <a:gd name="T13" fmla="*/ 2 h 229"/>
                      <a:gd name="T14" fmla="*/ 1 w 146"/>
                      <a:gd name="T15" fmla="*/ 2 h 229"/>
                      <a:gd name="T16" fmla="*/ 1 w 146"/>
                      <a:gd name="T17" fmla="*/ 2 h 229"/>
                      <a:gd name="T18" fmla="*/ 1 w 146"/>
                      <a:gd name="T19" fmla="*/ 2 h 229"/>
                      <a:gd name="T20" fmla="*/ 1 w 146"/>
                      <a:gd name="T21" fmla="*/ 2 h 229"/>
                      <a:gd name="T22" fmla="*/ 1 w 146"/>
                      <a:gd name="T23" fmla="*/ 2 h 229"/>
                      <a:gd name="T24" fmla="*/ 1 w 146"/>
                      <a:gd name="T25" fmla="*/ 2 h 229"/>
                      <a:gd name="T26" fmla="*/ 1 w 146"/>
                      <a:gd name="T27" fmla="*/ 2 h 229"/>
                      <a:gd name="T28" fmla="*/ 1 w 146"/>
                      <a:gd name="T29" fmla="*/ 2 h 229"/>
                      <a:gd name="T30" fmla="*/ 1 w 146"/>
                      <a:gd name="T31" fmla="*/ 2 h 229"/>
                      <a:gd name="T32" fmla="*/ 0 w 146"/>
                      <a:gd name="T33" fmla="*/ 2 h 229"/>
                      <a:gd name="T34" fmla="*/ 1 w 146"/>
                      <a:gd name="T35" fmla="*/ 0 h 229"/>
                      <a:gd name="T36" fmla="*/ 1 w 146"/>
                      <a:gd name="T37" fmla="*/ 0 h 229"/>
                      <a:gd name="T38" fmla="*/ 1 w 146"/>
                      <a:gd name="T39" fmla="*/ 0 h 229"/>
                      <a:gd name="T40" fmla="*/ 1 w 146"/>
                      <a:gd name="T41" fmla="*/ 1 h 229"/>
                      <a:gd name="T42" fmla="*/ 1 w 146"/>
                      <a:gd name="T43" fmla="*/ 1 h 229"/>
                      <a:gd name="T44" fmla="*/ 1 w 146"/>
                      <a:gd name="T45" fmla="*/ 1 h 229"/>
                      <a:gd name="T46" fmla="*/ 1 w 146"/>
                      <a:gd name="T47" fmla="*/ 1 h 229"/>
                      <a:gd name="T48" fmla="*/ 1 w 146"/>
                      <a:gd name="T49" fmla="*/ 1 h 229"/>
                      <a:gd name="T50" fmla="*/ 1 w 146"/>
                      <a:gd name="T51" fmla="*/ 1 h 229"/>
                      <a:gd name="T52" fmla="*/ 1 w 146"/>
                      <a:gd name="T53" fmla="*/ 1 h 229"/>
                      <a:gd name="T54" fmla="*/ 1 w 146"/>
                      <a:gd name="T55" fmla="*/ 1 h 229"/>
                      <a:gd name="T56" fmla="*/ 1 w 146"/>
                      <a:gd name="T57" fmla="*/ 1 h 229"/>
                      <a:gd name="T58" fmla="*/ 2 w 146"/>
                      <a:gd name="T59" fmla="*/ 1 h 229"/>
                      <a:gd name="T60" fmla="*/ 2 w 146"/>
                      <a:gd name="T61" fmla="*/ 1 h 229"/>
                      <a:gd name="T62" fmla="*/ 2 w 146"/>
                      <a:gd name="T63" fmla="*/ 1 h 229"/>
                      <a:gd name="T64" fmla="*/ 2 w 146"/>
                      <a:gd name="T65" fmla="*/ 1 h 229"/>
                      <a:gd name="T66" fmla="*/ 2 w 146"/>
                      <a:gd name="T67" fmla="*/ 1 h 229"/>
                      <a:gd name="T68" fmla="*/ 2 w 146"/>
                      <a:gd name="T69" fmla="*/ 1 h 229"/>
                      <a:gd name="T70" fmla="*/ 2 w 146"/>
                      <a:gd name="T71" fmla="*/ 1 h 229"/>
                      <a:gd name="T72" fmla="*/ 2 w 146"/>
                      <a:gd name="T73" fmla="*/ 1 h 229"/>
                      <a:gd name="T74" fmla="*/ 2 w 146"/>
                      <a:gd name="T75" fmla="*/ 1 h 229"/>
                      <a:gd name="T76" fmla="*/ 2 w 146"/>
                      <a:gd name="T77" fmla="*/ 1 h 229"/>
                      <a:gd name="T78" fmla="*/ 2 w 146"/>
                      <a:gd name="T79" fmla="*/ 1 h 229"/>
                      <a:gd name="T80" fmla="*/ 2 w 146"/>
                      <a:gd name="T81" fmla="*/ 1 h 229"/>
                      <a:gd name="T82" fmla="*/ 2 w 146"/>
                      <a:gd name="T83" fmla="*/ 1 h 229"/>
                      <a:gd name="T84" fmla="*/ 1 w 146"/>
                      <a:gd name="T85" fmla="*/ 1 h 229"/>
                      <a:gd name="T86" fmla="*/ 1 w 146"/>
                      <a:gd name="T87" fmla="*/ 1 h 229"/>
                      <a:gd name="T88" fmla="*/ 1 w 146"/>
                      <a:gd name="T89" fmla="*/ 1 h 229"/>
                      <a:gd name="T90" fmla="*/ 1 w 146"/>
                      <a:gd name="T91" fmla="*/ 1 h 229"/>
                      <a:gd name="T92" fmla="*/ 1 w 146"/>
                      <a:gd name="T93" fmla="*/ 2 h 229"/>
                      <a:gd name="T94" fmla="*/ 1 w 146"/>
                      <a:gd name="T95" fmla="*/ 2 h 229"/>
                      <a:gd name="T96" fmla="*/ 1 w 146"/>
                      <a:gd name="T97" fmla="*/ 2 h 229"/>
                      <a:gd name="T98" fmla="*/ 1 w 146"/>
                      <a:gd name="T99" fmla="*/ 2 h 229"/>
                      <a:gd name="T100" fmla="*/ 1 w 146"/>
                      <a:gd name="T101" fmla="*/ 2 h 229"/>
                      <a:gd name="T102" fmla="*/ 2 w 146"/>
                      <a:gd name="T103" fmla="*/ 2 h 229"/>
                      <a:gd name="T104" fmla="*/ 1 w 146"/>
                      <a:gd name="T105" fmla="*/ 2 h 229"/>
                      <a:gd name="T106" fmla="*/ 1 w 146"/>
                      <a:gd name="T107" fmla="*/ 2 h 229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w 146"/>
                      <a:gd name="T163" fmla="*/ 0 h 229"/>
                      <a:gd name="T164" fmla="*/ 146 w 146"/>
                      <a:gd name="T165" fmla="*/ 229 h 229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T162" t="T163" r="T164" b="T165"/>
                    <a:pathLst>
                      <a:path w="146" h="229">
                        <a:moveTo>
                          <a:pt x="30" y="229"/>
                        </a:moveTo>
                        <a:lnTo>
                          <a:pt x="28" y="229"/>
                        </a:lnTo>
                        <a:lnTo>
                          <a:pt x="27" y="229"/>
                        </a:lnTo>
                        <a:lnTo>
                          <a:pt x="26" y="229"/>
                        </a:lnTo>
                        <a:lnTo>
                          <a:pt x="25" y="229"/>
                        </a:lnTo>
                        <a:lnTo>
                          <a:pt x="24" y="229"/>
                        </a:lnTo>
                        <a:lnTo>
                          <a:pt x="23" y="229"/>
                        </a:lnTo>
                        <a:lnTo>
                          <a:pt x="22" y="229"/>
                        </a:lnTo>
                        <a:lnTo>
                          <a:pt x="20" y="229"/>
                        </a:lnTo>
                        <a:lnTo>
                          <a:pt x="19" y="229"/>
                        </a:lnTo>
                        <a:lnTo>
                          <a:pt x="18" y="229"/>
                        </a:lnTo>
                        <a:lnTo>
                          <a:pt x="17" y="229"/>
                        </a:lnTo>
                        <a:lnTo>
                          <a:pt x="16" y="229"/>
                        </a:lnTo>
                        <a:lnTo>
                          <a:pt x="15" y="229"/>
                        </a:lnTo>
                        <a:lnTo>
                          <a:pt x="13" y="229"/>
                        </a:lnTo>
                        <a:lnTo>
                          <a:pt x="12" y="229"/>
                        </a:lnTo>
                        <a:lnTo>
                          <a:pt x="11" y="229"/>
                        </a:lnTo>
                        <a:lnTo>
                          <a:pt x="10" y="229"/>
                        </a:lnTo>
                        <a:lnTo>
                          <a:pt x="9" y="229"/>
                        </a:lnTo>
                        <a:lnTo>
                          <a:pt x="8" y="229"/>
                        </a:lnTo>
                        <a:lnTo>
                          <a:pt x="7" y="229"/>
                        </a:lnTo>
                        <a:lnTo>
                          <a:pt x="5" y="229"/>
                        </a:lnTo>
                        <a:lnTo>
                          <a:pt x="4" y="229"/>
                        </a:lnTo>
                        <a:lnTo>
                          <a:pt x="3" y="229"/>
                        </a:lnTo>
                        <a:lnTo>
                          <a:pt x="2" y="229"/>
                        </a:lnTo>
                        <a:lnTo>
                          <a:pt x="1" y="229"/>
                        </a:lnTo>
                        <a:lnTo>
                          <a:pt x="0" y="229"/>
                        </a:lnTo>
                        <a:lnTo>
                          <a:pt x="0" y="0"/>
                        </a:lnTo>
                        <a:lnTo>
                          <a:pt x="74" y="0"/>
                        </a:lnTo>
                        <a:lnTo>
                          <a:pt x="77" y="0"/>
                        </a:lnTo>
                        <a:lnTo>
                          <a:pt x="80" y="0"/>
                        </a:lnTo>
                        <a:lnTo>
                          <a:pt x="83" y="0"/>
                        </a:lnTo>
                        <a:lnTo>
                          <a:pt x="86" y="1"/>
                        </a:lnTo>
                        <a:lnTo>
                          <a:pt x="88" y="1"/>
                        </a:lnTo>
                        <a:lnTo>
                          <a:pt x="92" y="2"/>
                        </a:lnTo>
                        <a:lnTo>
                          <a:pt x="94" y="4"/>
                        </a:lnTo>
                        <a:lnTo>
                          <a:pt x="98" y="5"/>
                        </a:lnTo>
                        <a:lnTo>
                          <a:pt x="100" y="6"/>
                        </a:lnTo>
                        <a:lnTo>
                          <a:pt x="102" y="7"/>
                        </a:lnTo>
                        <a:lnTo>
                          <a:pt x="104" y="9"/>
                        </a:lnTo>
                        <a:lnTo>
                          <a:pt x="107" y="10"/>
                        </a:lnTo>
                        <a:lnTo>
                          <a:pt x="110" y="13"/>
                        </a:lnTo>
                        <a:lnTo>
                          <a:pt x="112" y="14"/>
                        </a:lnTo>
                        <a:lnTo>
                          <a:pt x="114" y="16"/>
                        </a:lnTo>
                        <a:lnTo>
                          <a:pt x="116" y="18"/>
                        </a:lnTo>
                        <a:lnTo>
                          <a:pt x="118" y="21"/>
                        </a:lnTo>
                        <a:lnTo>
                          <a:pt x="121" y="23"/>
                        </a:lnTo>
                        <a:lnTo>
                          <a:pt x="122" y="25"/>
                        </a:lnTo>
                        <a:lnTo>
                          <a:pt x="124" y="29"/>
                        </a:lnTo>
                        <a:lnTo>
                          <a:pt x="125" y="31"/>
                        </a:lnTo>
                        <a:lnTo>
                          <a:pt x="127" y="35"/>
                        </a:lnTo>
                        <a:lnTo>
                          <a:pt x="129" y="37"/>
                        </a:lnTo>
                        <a:lnTo>
                          <a:pt x="130" y="40"/>
                        </a:lnTo>
                        <a:lnTo>
                          <a:pt x="131" y="44"/>
                        </a:lnTo>
                        <a:lnTo>
                          <a:pt x="132" y="47"/>
                        </a:lnTo>
                        <a:lnTo>
                          <a:pt x="133" y="51"/>
                        </a:lnTo>
                        <a:lnTo>
                          <a:pt x="133" y="54"/>
                        </a:lnTo>
                        <a:lnTo>
                          <a:pt x="134" y="58"/>
                        </a:lnTo>
                        <a:lnTo>
                          <a:pt x="134" y="61"/>
                        </a:lnTo>
                        <a:lnTo>
                          <a:pt x="135" y="66"/>
                        </a:lnTo>
                        <a:lnTo>
                          <a:pt x="135" y="69"/>
                        </a:lnTo>
                        <a:lnTo>
                          <a:pt x="135" y="71"/>
                        </a:lnTo>
                        <a:lnTo>
                          <a:pt x="135" y="74"/>
                        </a:lnTo>
                        <a:lnTo>
                          <a:pt x="135" y="76"/>
                        </a:lnTo>
                        <a:lnTo>
                          <a:pt x="135" y="78"/>
                        </a:lnTo>
                        <a:lnTo>
                          <a:pt x="135" y="81"/>
                        </a:lnTo>
                        <a:lnTo>
                          <a:pt x="135" y="84"/>
                        </a:lnTo>
                        <a:lnTo>
                          <a:pt x="134" y="86"/>
                        </a:lnTo>
                        <a:lnTo>
                          <a:pt x="134" y="89"/>
                        </a:lnTo>
                        <a:lnTo>
                          <a:pt x="134" y="92"/>
                        </a:lnTo>
                        <a:lnTo>
                          <a:pt x="133" y="95"/>
                        </a:lnTo>
                        <a:lnTo>
                          <a:pt x="132" y="98"/>
                        </a:lnTo>
                        <a:lnTo>
                          <a:pt x="132" y="100"/>
                        </a:lnTo>
                        <a:lnTo>
                          <a:pt x="131" y="104"/>
                        </a:lnTo>
                        <a:lnTo>
                          <a:pt x="130" y="106"/>
                        </a:lnTo>
                        <a:lnTo>
                          <a:pt x="129" y="109"/>
                        </a:lnTo>
                        <a:lnTo>
                          <a:pt x="126" y="112"/>
                        </a:lnTo>
                        <a:lnTo>
                          <a:pt x="125" y="114"/>
                        </a:lnTo>
                        <a:lnTo>
                          <a:pt x="123" y="118"/>
                        </a:lnTo>
                        <a:lnTo>
                          <a:pt x="121" y="120"/>
                        </a:lnTo>
                        <a:lnTo>
                          <a:pt x="118" y="122"/>
                        </a:lnTo>
                        <a:lnTo>
                          <a:pt x="116" y="124"/>
                        </a:lnTo>
                        <a:lnTo>
                          <a:pt x="112" y="127"/>
                        </a:lnTo>
                        <a:lnTo>
                          <a:pt x="109" y="129"/>
                        </a:lnTo>
                        <a:lnTo>
                          <a:pt x="106" y="130"/>
                        </a:lnTo>
                        <a:lnTo>
                          <a:pt x="102" y="133"/>
                        </a:lnTo>
                        <a:lnTo>
                          <a:pt x="98" y="134"/>
                        </a:lnTo>
                        <a:lnTo>
                          <a:pt x="94" y="135"/>
                        </a:lnTo>
                        <a:lnTo>
                          <a:pt x="88" y="136"/>
                        </a:lnTo>
                        <a:lnTo>
                          <a:pt x="84" y="137"/>
                        </a:lnTo>
                        <a:lnTo>
                          <a:pt x="78" y="138"/>
                        </a:lnTo>
                        <a:lnTo>
                          <a:pt x="72" y="138"/>
                        </a:lnTo>
                        <a:lnTo>
                          <a:pt x="66" y="138"/>
                        </a:lnTo>
                        <a:lnTo>
                          <a:pt x="146" y="229"/>
                        </a:lnTo>
                        <a:lnTo>
                          <a:pt x="108" y="229"/>
                        </a:lnTo>
                        <a:lnTo>
                          <a:pt x="28" y="139"/>
                        </a:lnTo>
                        <a:lnTo>
                          <a:pt x="30" y="22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98" name="Freeform 132">
                    <a:extLst>
                      <a:ext uri="{FF2B5EF4-FFF2-40B4-BE49-F238E27FC236}">
                        <a16:creationId xmlns:a16="http://schemas.microsoft.com/office/drawing/2014/main" id="{ACCEA0A3-15DB-4340-8B2A-6DD8E2270FD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52" y="3684"/>
                    <a:ext cx="73" cy="115"/>
                  </a:xfrm>
                  <a:custGeom>
                    <a:avLst/>
                    <a:gdLst>
                      <a:gd name="T0" fmla="*/ 1 w 146"/>
                      <a:gd name="T1" fmla="*/ 2 h 229"/>
                      <a:gd name="T2" fmla="*/ 1 w 146"/>
                      <a:gd name="T3" fmla="*/ 2 h 229"/>
                      <a:gd name="T4" fmla="*/ 1 w 146"/>
                      <a:gd name="T5" fmla="*/ 2 h 229"/>
                      <a:gd name="T6" fmla="*/ 1 w 146"/>
                      <a:gd name="T7" fmla="*/ 2 h 229"/>
                      <a:gd name="T8" fmla="*/ 1 w 146"/>
                      <a:gd name="T9" fmla="*/ 2 h 229"/>
                      <a:gd name="T10" fmla="*/ 1 w 146"/>
                      <a:gd name="T11" fmla="*/ 2 h 229"/>
                      <a:gd name="T12" fmla="*/ 1 w 146"/>
                      <a:gd name="T13" fmla="*/ 2 h 229"/>
                      <a:gd name="T14" fmla="*/ 1 w 146"/>
                      <a:gd name="T15" fmla="*/ 2 h 229"/>
                      <a:gd name="T16" fmla="*/ 1 w 146"/>
                      <a:gd name="T17" fmla="*/ 2 h 229"/>
                      <a:gd name="T18" fmla="*/ 1 w 146"/>
                      <a:gd name="T19" fmla="*/ 2 h 229"/>
                      <a:gd name="T20" fmla="*/ 1 w 146"/>
                      <a:gd name="T21" fmla="*/ 2 h 229"/>
                      <a:gd name="T22" fmla="*/ 1 w 146"/>
                      <a:gd name="T23" fmla="*/ 2 h 229"/>
                      <a:gd name="T24" fmla="*/ 1 w 146"/>
                      <a:gd name="T25" fmla="*/ 2 h 229"/>
                      <a:gd name="T26" fmla="*/ 1 w 146"/>
                      <a:gd name="T27" fmla="*/ 2 h 229"/>
                      <a:gd name="T28" fmla="*/ 1 w 146"/>
                      <a:gd name="T29" fmla="*/ 2 h 229"/>
                      <a:gd name="T30" fmla="*/ 1 w 146"/>
                      <a:gd name="T31" fmla="*/ 2 h 229"/>
                      <a:gd name="T32" fmla="*/ 0 w 146"/>
                      <a:gd name="T33" fmla="*/ 2 h 229"/>
                      <a:gd name="T34" fmla="*/ 1 w 146"/>
                      <a:gd name="T35" fmla="*/ 0 h 229"/>
                      <a:gd name="T36" fmla="*/ 1 w 146"/>
                      <a:gd name="T37" fmla="*/ 0 h 229"/>
                      <a:gd name="T38" fmla="*/ 1 w 146"/>
                      <a:gd name="T39" fmla="*/ 0 h 229"/>
                      <a:gd name="T40" fmla="*/ 1 w 146"/>
                      <a:gd name="T41" fmla="*/ 1 h 229"/>
                      <a:gd name="T42" fmla="*/ 1 w 146"/>
                      <a:gd name="T43" fmla="*/ 1 h 229"/>
                      <a:gd name="T44" fmla="*/ 1 w 146"/>
                      <a:gd name="T45" fmla="*/ 1 h 229"/>
                      <a:gd name="T46" fmla="*/ 1 w 146"/>
                      <a:gd name="T47" fmla="*/ 1 h 229"/>
                      <a:gd name="T48" fmla="*/ 1 w 146"/>
                      <a:gd name="T49" fmla="*/ 1 h 229"/>
                      <a:gd name="T50" fmla="*/ 1 w 146"/>
                      <a:gd name="T51" fmla="*/ 1 h 229"/>
                      <a:gd name="T52" fmla="*/ 1 w 146"/>
                      <a:gd name="T53" fmla="*/ 1 h 229"/>
                      <a:gd name="T54" fmla="*/ 1 w 146"/>
                      <a:gd name="T55" fmla="*/ 1 h 229"/>
                      <a:gd name="T56" fmla="*/ 1 w 146"/>
                      <a:gd name="T57" fmla="*/ 1 h 229"/>
                      <a:gd name="T58" fmla="*/ 2 w 146"/>
                      <a:gd name="T59" fmla="*/ 1 h 229"/>
                      <a:gd name="T60" fmla="*/ 2 w 146"/>
                      <a:gd name="T61" fmla="*/ 1 h 229"/>
                      <a:gd name="T62" fmla="*/ 2 w 146"/>
                      <a:gd name="T63" fmla="*/ 1 h 229"/>
                      <a:gd name="T64" fmla="*/ 2 w 146"/>
                      <a:gd name="T65" fmla="*/ 1 h 229"/>
                      <a:gd name="T66" fmla="*/ 2 w 146"/>
                      <a:gd name="T67" fmla="*/ 1 h 229"/>
                      <a:gd name="T68" fmla="*/ 2 w 146"/>
                      <a:gd name="T69" fmla="*/ 1 h 229"/>
                      <a:gd name="T70" fmla="*/ 2 w 146"/>
                      <a:gd name="T71" fmla="*/ 1 h 229"/>
                      <a:gd name="T72" fmla="*/ 2 w 146"/>
                      <a:gd name="T73" fmla="*/ 1 h 229"/>
                      <a:gd name="T74" fmla="*/ 2 w 146"/>
                      <a:gd name="T75" fmla="*/ 1 h 229"/>
                      <a:gd name="T76" fmla="*/ 2 w 146"/>
                      <a:gd name="T77" fmla="*/ 1 h 229"/>
                      <a:gd name="T78" fmla="*/ 2 w 146"/>
                      <a:gd name="T79" fmla="*/ 1 h 229"/>
                      <a:gd name="T80" fmla="*/ 2 w 146"/>
                      <a:gd name="T81" fmla="*/ 1 h 229"/>
                      <a:gd name="T82" fmla="*/ 2 w 146"/>
                      <a:gd name="T83" fmla="*/ 1 h 229"/>
                      <a:gd name="T84" fmla="*/ 1 w 146"/>
                      <a:gd name="T85" fmla="*/ 1 h 229"/>
                      <a:gd name="T86" fmla="*/ 1 w 146"/>
                      <a:gd name="T87" fmla="*/ 1 h 229"/>
                      <a:gd name="T88" fmla="*/ 1 w 146"/>
                      <a:gd name="T89" fmla="*/ 1 h 229"/>
                      <a:gd name="T90" fmla="*/ 1 w 146"/>
                      <a:gd name="T91" fmla="*/ 1 h 229"/>
                      <a:gd name="T92" fmla="*/ 1 w 146"/>
                      <a:gd name="T93" fmla="*/ 2 h 229"/>
                      <a:gd name="T94" fmla="*/ 1 w 146"/>
                      <a:gd name="T95" fmla="*/ 2 h 229"/>
                      <a:gd name="T96" fmla="*/ 1 w 146"/>
                      <a:gd name="T97" fmla="*/ 2 h 229"/>
                      <a:gd name="T98" fmla="*/ 1 w 146"/>
                      <a:gd name="T99" fmla="*/ 2 h 229"/>
                      <a:gd name="T100" fmla="*/ 1 w 146"/>
                      <a:gd name="T101" fmla="*/ 2 h 229"/>
                      <a:gd name="T102" fmla="*/ 1 w 146"/>
                      <a:gd name="T103" fmla="*/ 2 h 229"/>
                      <a:gd name="T104" fmla="*/ 1 w 146"/>
                      <a:gd name="T105" fmla="*/ 2 h 229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w 146"/>
                      <a:gd name="T160" fmla="*/ 0 h 229"/>
                      <a:gd name="T161" fmla="*/ 146 w 146"/>
                      <a:gd name="T162" fmla="*/ 229 h 229"/>
                    </a:gdLst>
                    <a:ahLst/>
                    <a:cxnLst>
                      <a:cxn ang="T106">
                        <a:pos x="T0" y="T1"/>
                      </a:cxn>
                      <a:cxn ang="T107">
                        <a:pos x="T2" y="T3"/>
                      </a:cxn>
                      <a:cxn ang="T108">
                        <a:pos x="T4" y="T5"/>
                      </a:cxn>
                      <a:cxn ang="T109">
                        <a:pos x="T6" y="T7"/>
                      </a:cxn>
                      <a:cxn ang="T110">
                        <a:pos x="T8" y="T9"/>
                      </a:cxn>
                      <a:cxn ang="T111">
                        <a:pos x="T10" y="T11"/>
                      </a:cxn>
                      <a:cxn ang="T112">
                        <a:pos x="T12" y="T13"/>
                      </a:cxn>
                      <a:cxn ang="T113">
                        <a:pos x="T14" y="T15"/>
                      </a:cxn>
                      <a:cxn ang="T114">
                        <a:pos x="T16" y="T17"/>
                      </a:cxn>
                      <a:cxn ang="T115">
                        <a:pos x="T18" y="T19"/>
                      </a:cxn>
                      <a:cxn ang="T116">
                        <a:pos x="T20" y="T21"/>
                      </a:cxn>
                      <a:cxn ang="T117">
                        <a:pos x="T22" y="T23"/>
                      </a:cxn>
                      <a:cxn ang="T118">
                        <a:pos x="T24" y="T25"/>
                      </a:cxn>
                      <a:cxn ang="T119">
                        <a:pos x="T26" y="T27"/>
                      </a:cxn>
                      <a:cxn ang="T120">
                        <a:pos x="T28" y="T29"/>
                      </a:cxn>
                      <a:cxn ang="T121">
                        <a:pos x="T30" y="T31"/>
                      </a:cxn>
                      <a:cxn ang="T122">
                        <a:pos x="T32" y="T33"/>
                      </a:cxn>
                      <a:cxn ang="T123">
                        <a:pos x="T34" y="T35"/>
                      </a:cxn>
                      <a:cxn ang="T124">
                        <a:pos x="T36" y="T37"/>
                      </a:cxn>
                      <a:cxn ang="T125">
                        <a:pos x="T38" y="T39"/>
                      </a:cxn>
                      <a:cxn ang="T126">
                        <a:pos x="T40" y="T41"/>
                      </a:cxn>
                      <a:cxn ang="T127">
                        <a:pos x="T42" y="T43"/>
                      </a:cxn>
                      <a:cxn ang="T128">
                        <a:pos x="T44" y="T45"/>
                      </a:cxn>
                      <a:cxn ang="T129">
                        <a:pos x="T46" y="T47"/>
                      </a:cxn>
                      <a:cxn ang="T130">
                        <a:pos x="T48" y="T49"/>
                      </a:cxn>
                      <a:cxn ang="T131">
                        <a:pos x="T50" y="T51"/>
                      </a:cxn>
                      <a:cxn ang="T132">
                        <a:pos x="T52" y="T53"/>
                      </a:cxn>
                      <a:cxn ang="T133">
                        <a:pos x="T54" y="T55"/>
                      </a:cxn>
                      <a:cxn ang="T134">
                        <a:pos x="T56" y="T57"/>
                      </a:cxn>
                      <a:cxn ang="T135">
                        <a:pos x="T58" y="T59"/>
                      </a:cxn>
                      <a:cxn ang="T136">
                        <a:pos x="T60" y="T61"/>
                      </a:cxn>
                      <a:cxn ang="T137">
                        <a:pos x="T62" y="T63"/>
                      </a:cxn>
                      <a:cxn ang="T138">
                        <a:pos x="T64" y="T65"/>
                      </a:cxn>
                      <a:cxn ang="T139">
                        <a:pos x="T66" y="T67"/>
                      </a:cxn>
                      <a:cxn ang="T140">
                        <a:pos x="T68" y="T69"/>
                      </a:cxn>
                      <a:cxn ang="T141">
                        <a:pos x="T70" y="T71"/>
                      </a:cxn>
                      <a:cxn ang="T142">
                        <a:pos x="T72" y="T73"/>
                      </a:cxn>
                      <a:cxn ang="T143">
                        <a:pos x="T74" y="T75"/>
                      </a:cxn>
                      <a:cxn ang="T144">
                        <a:pos x="T76" y="T77"/>
                      </a:cxn>
                      <a:cxn ang="T145">
                        <a:pos x="T78" y="T79"/>
                      </a:cxn>
                      <a:cxn ang="T146">
                        <a:pos x="T80" y="T81"/>
                      </a:cxn>
                      <a:cxn ang="T147">
                        <a:pos x="T82" y="T83"/>
                      </a:cxn>
                      <a:cxn ang="T148">
                        <a:pos x="T84" y="T85"/>
                      </a:cxn>
                      <a:cxn ang="T149">
                        <a:pos x="T86" y="T87"/>
                      </a:cxn>
                      <a:cxn ang="T150">
                        <a:pos x="T88" y="T89"/>
                      </a:cxn>
                      <a:cxn ang="T151">
                        <a:pos x="T90" y="T91"/>
                      </a:cxn>
                      <a:cxn ang="T152">
                        <a:pos x="T92" y="T93"/>
                      </a:cxn>
                      <a:cxn ang="T153">
                        <a:pos x="T94" y="T95"/>
                      </a:cxn>
                      <a:cxn ang="T154">
                        <a:pos x="T96" y="T97"/>
                      </a:cxn>
                      <a:cxn ang="T155">
                        <a:pos x="T98" y="T99"/>
                      </a:cxn>
                      <a:cxn ang="T156">
                        <a:pos x="T100" y="T101"/>
                      </a:cxn>
                      <a:cxn ang="T157">
                        <a:pos x="T102" y="T103"/>
                      </a:cxn>
                      <a:cxn ang="T158">
                        <a:pos x="T104" y="T105"/>
                      </a:cxn>
                    </a:cxnLst>
                    <a:rect l="T159" t="T160" r="T161" b="T162"/>
                    <a:pathLst>
                      <a:path w="146" h="229">
                        <a:moveTo>
                          <a:pt x="30" y="229"/>
                        </a:moveTo>
                        <a:lnTo>
                          <a:pt x="30" y="229"/>
                        </a:lnTo>
                        <a:lnTo>
                          <a:pt x="28" y="229"/>
                        </a:lnTo>
                        <a:lnTo>
                          <a:pt x="27" y="229"/>
                        </a:lnTo>
                        <a:lnTo>
                          <a:pt x="26" y="229"/>
                        </a:lnTo>
                        <a:lnTo>
                          <a:pt x="25" y="229"/>
                        </a:lnTo>
                        <a:lnTo>
                          <a:pt x="24" y="229"/>
                        </a:lnTo>
                        <a:lnTo>
                          <a:pt x="23" y="229"/>
                        </a:lnTo>
                        <a:lnTo>
                          <a:pt x="22" y="229"/>
                        </a:lnTo>
                        <a:lnTo>
                          <a:pt x="20" y="229"/>
                        </a:lnTo>
                        <a:lnTo>
                          <a:pt x="19" y="229"/>
                        </a:lnTo>
                        <a:lnTo>
                          <a:pt x="18" y="229"/>
                        </a:lnTo>
                        <a:lnTo>
                          <a:pt x="17" y="229"/>
                        </a:lnTo>
                        <a:lnTo>
                          <a:pt x="16" y="229"/>
                        </a:lnTo>
                        <a:lnTo>
                          <a:pt x="15" y="229"/>
                        </a:lnTo>
                        <a:lnTo>
                          <a:pt x="13" y="229"/>
                        </a:lnTo>
                        <a:lnTo>
                          <a:pt x="12" y="229"/>
                        </a:lnTo>
                        <a:lnTo>
                          <a:pt x="11" y="229"/>
                        </a:lnTo>
                        <a:lnTo>
                          <a:pt x="10" y="229"/>
                        </a:lnTo>
                        <a:lnTo>
                          <a:pt x="9" y="229"/>
                        </a:lnTo>
                        <a:lnTo>
                          <a:pt x="8" y="229"/>
                        </a:lnTo>
                        <a:lnTo>
                          <a:pt x="7" y="229"/>
                        </a:lnTo>
                        <a:lnTo>
                          <a:pt x="5" y="229"/>
                        </a:lnTo>
                        <a:lnTo>
                          <a:pt x="4" y="229"/>
                        </a:lnTo>
                        <a:lnTo>
                          <a:pt x="3" y="229"/>
                        </a:lnTo>
                        <a:lnTo>
                          <a:pt x="2" y="229"/>
                        </a:lnTo>
                        <a:lnTo>
                          <a:pt x="1" y="229"/>
                        </a:lnTo>
                        <a:lnTo>
                          <a:pt x="0" y="229"/>
                        </a:lnTo>
                        <a:lnTo>
                          <a:pt x="0" y="0"/>
                        </a:lnTo>
                        <a:lnTo>
                          <a:pt x="74" y="0"/>
                        </a:lnTo>
                        <a:lnTo>
                          <a:pt x="77" y="0"/>
                        </a:lnTo>
                        <a:lnTo>
                          <a:pt x="80" y="0"/>
                        </a:lnTo>
                        <a:lnTo>
                          <a:pt x="83" y="0"/>
                        </a:lnTo>
                        <a:lnTo>
                          <a:pt x="86" y="1"/>
                        </a:lnTo>
                        <a:lnTo>
                          <a:pt x="88" y="1"/>
                        </a:lnTo>
                        <a:lnTo>
                          <a:pt x="92" y="2"/>
                        </a:lnTo>
                        <a:lnTo>
                          <a:pt x="94" y="4"/>
                        </a:lnTo>
                        <a:lnTo>
                          <a:pt x="98" y="5"/>
                        </a:lnTo>
                        <a:lnTo>
                          <a:pt x="100" y="6"/>
                        </a:lnTo>
                        <a:lnTo>
                          <a:pt x="102" y="7"/>
                        </a:lnTo>
                        <a:lnTo>
                          <a:pt x="104" y="9"/>
                        </a:lnTo>
                        <a:lnTo>
                          <a:pt x="107" y="10"/>
                        </a:lnTo>
                        <a:lnTo>
                          <a:pt x="110" y="13"/>
                        </a:lnTo>
                        <a:lnTo>
                          <a:pt x="112" y="14"/>
                        </a:lnTo>
                        <a:lnTo>
                          <a:pt x="114" y="16"/>
                        </a:lnTo>
                        <a:lnTo>
                          <a:pt x="116" y="18"/>
                        </a:lnTo>
                        <a:lnTo>
                          <a:pt x="118" y="21"/>
                        </a:lnTo>
                        <a:lnTo>
                          <a:pt x="121" y="23"/>
                        </a:lnTo>
                        <a:lnTo>
                          <a:pt x="122" y="25"/>
                        </a:lnTo>
                        <a:lnTo>
                          <a:pt x="124" y="29"/>
                        </a:lnTo>
                        <a:lnTo>
                          <a:pt x="125" y="31"/>
                        </a:lnTo>
                        <a:lnTo>
                          <a:pt x="127" y="35"/>
                        </a:lnTo>
                        <a:lnTo>
                          <a:pt x="129" y="37"/>
                        </a:lnTo>
                        <a:lnTo>
                          <a:pt x="130" y="40"/>
                        </a:lnTo>
                        <a:lnTo>
                          <a:pt x="131" y="44"/>
                        </a:lnTo>
                        <a:lnTo>
                          <a:pt x="132" y="47"/>
                        </a:lnTo>
                        <a:lnTo>
                          <a:pt x="133" y="51"/>
                        </a:lnTo>
                        <a:lnTo>
                          <a:pt x="133" y="54"/>
                        </a:lnTo>
                        <a:lnTo>
                          <a:pt x="134" y="58"/>
                        </a:lnTo>
                        <a:lnTo>
                          <a:pt x="134" y="61"/>
                        </a:lnTo>
                        <a:lnTo>
                          <a:pt x="135" y="66"/>
                        </a:lnTo>
                        <a:lnTo>
                          <a:pt x="135" y="69"/>
                        </a:lnTo>
                        <a:lnTo>
                          <a:pt x="135" y="71"/>
                        </a:lnTo>
                        <a:lnTo>
                          <a:pt x="135" y="74"/>
                        </a:lnTo>
                        <a:lnTo>
                          <a:pt x="135" y="76"/>
                        </a:lnTo>
                        <a:lnTo>
                          <a:pt x="135" y="78"/>
                        </a:lnTo>
                        <a:lnTo>
                          <a:pt x="135" y="81"/>
                        </a:lnTo>
                        <a:lnTo>
                          <a:pt x="135" y="84"/>
                        </a:lnTo>
                        <a:lnTo>
                          <a:pt x="134" y="86"/>
                        </a:lnTo>
                        <a:lnTo>
                          <a:pt x="134" y="89"/>
                        </a:lnTo>
                        <a:lnTo>
                          <a:pt x="134" y="92"/>
                        </a:lnTo>
                        <a:lnTo>
                          <a:pt x="133" y="95"/>
                        </a:lnTo>
                        <a:lnTo>
                          <a:pt x="132" y="98"/>
                        </a:lnTo>
                        <a:lnTo>
                          <a:pt x="132" y="100"/>
                        </a:lnTo>
                        <a:lnTo>
                          <a:pt x="131" y="104"/>
                        </a:lnTo>
                        <a:lnTo>
                          <a:pt x="130" y="106"/>
                        </a:lnTo>
                        <a:lnTo>
                          <a:pt x="129" y="109"/>
                        </a:lnTo>
                        <a:lnTo>
                          <a:pt x="126" y="112"/>
                        </a:lnTo>
                        <a:lnTo>
                          <a:pt x="125" y="114"/>
                        </a:lnTo>
                        <a:lnTo>
                          <a:pt x="123" y="118"/>
                        </a:lnTo>
                        <a:lnTo>
                          <a:pt x="121" y="120"/>
                        </a:lnTo>
                        <a:lnTo>
                          <a:pt x="118" y="122"/>
                        </a:lnTo>
                        <a:lnTo>
                          <a:pt x="116" y="124"/>
                        </a:lnTo>
                        <a:lnTo>
                          <a:pt x="112" y="127"/>
                        </a:lnTo>
                        <a:lnTo>
                          <a:pt x="109" y="129"/>
                        </a:lnTo>
                        <a:lnTo>
                          <a:pt x="106" y="130"/>
                        </a:lnTo>
                        <a:lnTo>
                          <a:pt x="102" y="133"/>
                        </a:lnTo>
                        <a:lnTo>
                          <a:pt x="98" y="134"/>
                        </a:lnTo>
                        <a:lnTo>
                          <a:pt x="94" y="135"/>
                        </a:lnTo>
                        <a:lnTo>
                          <a:pt x="88" y="136"/>
                        </a:lnTo>
                        <a:lnTo>
                          <a:pt x="84" y="137"/>
                        </a:lnTo>
                        <a:lnTo>
                          <a:pt x="78" y="138"/>
                        </a:lnTo>
                        <a:lnTo>
                          <a:pt x="72" y="138"/>
                        </a:lnTo>
                        <a:lnTo>
                          <a:pt x="66" y="138"/>
                        </a:lnTo>
                        <a:lnTo>
                          <a:pt x="146" y="229"/>
                        </a:lnTo>
                        <a:lnTo>
                          <a:pt x="108" y="229"/>
                        </a:lnTo>
                        <a:lnTo>
                          <a:pt x="28" y="139"/>
                        </a:lnTo>
                        <a:lnTo>
                          <a:pt x="30" y="229"/>
                        </a:lnTo>
                      </a:path>
                    </a:pathLst>
                  </a:cu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99" name="Freeform 133">
                    <a:extLst>
                      <a:ext uri="{FF2B5EF4-FFF2-40B4-BE49-F238E27FC236}">
                        <a16:creationId xmlns:a16="http://schemas.microsoft.com/office/drawing/2014/main" id="{E5EEE1EC-FCFB-4DB7-8851-829327F8335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67" y="3697"/>
                    <a:ext cx="38" cy="45"/>
                  </a:xfrm>
                  <a:custGeom>
                    <a:avLst/>
                    <a:gdLst>
                      <a:gd name="T0" fmla="*/ 0 w 77"/>
                      <a:gd name="T1" fmla="*/ 1 h 88"/>
                      <a:gd name="T2" fmla="*/ 0 w 77"/>
                      <a:gd name="T3" fmla="*/ 1 h 88"/>
                      <a:gd name="T4" fmla="*/ 0 w 77"/>
                      <a:gd name="T5" fmla="*/ 1 h 88"/>
                      <a:gd name="T6" fmla="*/ 0 w 77"/>
                      <a:gd name="T7" fmla="*/ 1 h 88"/>
                      <a:gd name="T8" fmla="*/ 0 w 77"/>
                      <a:gd name="T9" fmla="*/ 1 h 88"/>
                      <a:gd name="T10" fmla="*/ 0 w 77"/>
                      <a:gd name="T11" fmla="*/ 1 h 88"/>
                      <a:gd name="T12" fmla="*/ 0 w 77"/>
                      <a:gd name="T13" fmla="*/ 1 h 88"/>
                      <a:gd name="T14" fmla="*/ 0 w 77"/>
                      <a:gd name="T15" fmla="*/ 1 h 88"/>
                      <a:gd name="T16" fmla="*/ 0 w 77"/>
                      <a:gd name="T17" fmla="*/ 1 h 88"/>
                      <a:gd name="T18" fmla="*/ 0 w 77"/>
                      <a:gd name="T19" fmla="*/ 1 h 88"/>
                      <a:gd name="T20" fmla="*/ 0 w 77"/>
                      <a:gd name="T21" fmla="*/ 1 h 88"/>
                      <a:gd name="T22" fmla="*/ 0 w 77"/>
                      <a:gd name="T23" fmla="*/ 1 h 88"/>
                      <a:gd name="T24" fmla="*/ 0 w 77"/>
                      <a:gd name="T25" fmla="*/ 1 h 88"/>
                      <a:gd name="T26" fmla="*/ 0 w 77"/>
                      <a:gd name="T27" fmla="*/ 1 h 88"/>
                      <a:gd name="T28" fmla="*/ 0 w 77"/>
                      <a:gd name="T29" fmla="*/ 1 h 88"/>
                      <a:gd name="T30" fmla="*/ 0 w 77"/>
                      <a:gd name="T31" fmla="*/ 1 h 88"/>
                      <a:gd name="T32" fmla="*/ 0 w 77"/>
                      <a:gd name="T33" fmla="*/ 1 h 88"/>
                      <a:gd name="T34" fmla="*/ 0 w 77"/>
                      <a:gd name="T35" fmla="*/ 1 h 88"/>
                      <a:gd name="T36" fmla="*/ 0 w 77"/>
                      <a:gd name="T37" fmla="*/ 1 h 88"/>
                      <a:gd name="T38" fmla="*/ 0 w 77"/>
                      <a:gd name="T39" fmla="*/ 1 h 88"/>
                      <a:gd name="T40" fmla="*/ 0 w 77"/>
                      <a:gd name="T41" fmla="*/ 1 h 88"/>
                      <a:gd name="T42" fmla="*/ 0 w 77"/>
                      <a:gd name="T43" fmla="*/ 1 h 88"/>
                      <a:gd name="T44" fmla="*/ 0 w 77"/>
                      <a:gd name="T45" fmla="*/ 1 h 88"/>
                      <a:gd name="T46" fmla="*/ 0 w 77"/>
                      <a:gd name="T47" fmla="*/ 1 h 88"/>
                      <a:gd name="T48" fmla="*/ 0 w 77"/>
                      <a:gd name="T49" fmla="*/ 1 h 88"/>
                      <a:gd name="T50" fmla="*/ 0 w 77"/>
                      <a:gd name="T51" fmla="*/ 1 h 88"/>
                      <a:gd name="T52" fmla="*/ 0 w 77"/>
                      <a:gd name="T53" fmla="*/ 1 h 88"/>
                      <a:gd name="T54" fmla="*/ 0 w 77"/>
                      <a:gd name="T55" fmla="*/ 1 h 88"/>
                      <a:gd name="T56" fmla="*/ 0 w 77"/>
                      <a:gd name="T57" fmla="*/ 1 h 88"/>
                      <a:gd name="T58" fmla="*/ 0 w 77"/>
                      <a:gd name="T59" fmla="*/ 1 h 88"/>
                      <a:gd name="T60" fmla="*/ 0 w 77"/>
                      <a:gd name="T61" fmla="*/ 1 h 88"/>
                      <a:gd name="T62" fmla="*/ 0 w 77"/>
                      <a:gd name="T63" fmla="*/ 1 h 88"/>
                      <a:gd name="T64" fmla="*/ 0 w 77"/>
                      <a:gd name="T65" fmla="*/ 0 h 88"/>
                      <a:gd name="T66" fmla="*/ 0 w 77"/>
                      <a:gd name="T67" fmla="*/ 0 h 88"/>
                      <a:gd name="T68" fmla="*/ 0 w 77"/>
                      <a:gd name="T69" fmla="*/ 0 h 88"/>
                      <a:gd name="T70" fmla="*/ 0 w 77"/>
                      <a:gd name="T71" fmla="*/ 1 h 88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w 77"/>
                      <a:gd name="T109" fmla="*/ 0 h 88"/>
                      <a:gd name="T110" fmla="*/ 77 w 77"/>
                      <a:gd name="T111" fmla="*/ 88 h 88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T108" t="T109" r="T110" b="T111"/>
                    <a:pathLst>
                      <a:path w="77" h="88">
                        <a:moveTo>
                          <a:pt x="0" y="88"/>
                        </a:moveTo>
                        <a:lnTo>
                          <a:pt x="34" y="88"/>
                        </a:lnTo>
                        <a:lnTo>
                          <a:pt x="36" y="88"/>
                        </a:lnTo>
                        <a:lnTo>
                          <a:pt x="39" y="88"/>
                        </a:lnTo>
                        <a:lnTo>
                          <a:pt x="42" y="87"/>
                        </a:lnTo>
                        <a:lnTo>
                          <a:pt x="44" y="87"/>
                        </a:lnTo>
                        <a:lnTo>
                          <a:pt x="47" y="87"/>
                        </a:lnTo>
                        <a:lnTo>
                          <a:pt x="49" y="86"/>
                        </a:lnTo>
                        <a:lnTo>
                          <a:pt x="51" y="86"/>
                        </a:lnTo>
                        <a:lnTo>
                          <a:pt x="54" y="85"/>
                        </a:lnTo>
                        <a:lnTo>
                          <a:pt x="55" y="85"/>
                        </a:lnTo>
                        <a:lnTo>
                          <a:pt x="57" y="84"/>
                        </a:lnTo>
                        <a:lnTo>
                          <a:pt x="58" y="82"/>
                        </a:lnTo>
                        <a:lnTo>
                          <a:pt x="61" y="81"/>
                        </a:lnTo>
                        <a:lnTo>
                          <a:pt x="62" y="80"/>
                        </a:lnTo>
                        <a:lnTo>
                          <a:pt x="64" y="80"/>
                        </a:lnTo>
                        <a:lnTo>
                          <a:pt x="65" y="78"/>
                        </a:lnTo>
                        <a:lnTo>
                          <a:pt x="66" y="77"/>
                        </a:lnTo>
                        <a:lnTo>
                          <a:pt x="68" y="76"/>
                        </a:lnTo>
                        <a:lnTo>
                          <a:pt x="69" y="74"/>
                        </a:lnTo>
                        <a:lnTo>
                          <a:pt x="70" y="72"/>
                        </a:lnTo>
                        <a:lnTo>
                          <a:pt x="71" y="71"/>
                        </a:lnTo>
                        <a:lnTo>
                          <a:pt x="71" y="69"/>
                        </a:lnTo>
                        <a:lnTo>
                          <a:pt x="72" y="68"/>
                        </a:lnTo>
                        <a:lnTo>
                          <a:pt x="73" y="65"/>
                        </a:lnTo>
                        <a:lnTo>
                          <a:pt x="74" y="63"/>
                        </a:lnTo>
                        <a:lnTo>
                          <a:pt x="74" y="61"/>
                        </a:lnTo>
                        <a:lnTo>
                          <a:pt x="74" y="59"/>
                        </a:lnTo>
                        <a:lnTo>
                          <a:pt x="76" y="57"/>
                        </a:lnTo>
                        <a:lnTo>
                          <a:pt x="76" y="54"/>
                        </a:lnTo>
                        <a:lnTo>
                          <a:pt x="76" y="51"/>
                        </a:lnTo>
                        <a:lnTo>
                          <a:pt x="76" y="49"/>
                        </a:lnTo>
                        <a:lnTo>
                          <a:pt x="76" y="47"/>
                        </a:lnTo>
                        <a:lnTo>
                          <a:pt x="77" y="43"/>
                        </a:lnTo>
                        <a:lnTo>
                          <a:pt x="76" y="41"/>
                        </a:lnTo>
                        <a:lnTo>
                          <a:pt x="76" y="39"/>
                        </a:lnTo>
                        <a:lnTo>
                          <a:pt x="76" y="36"/>
                        </a:lnTo>
                        <a:lnTo>
                          <a:pt x="76" y="34"/>
                        </a:lnTo>
                        <a:lnTo>
                          <a:pt x="76" y="32"/>
                        </a:lnTo>
                        <a:lnTo>
                          <a:pt x="74" y="30"/>
                        </a:lnTo>
                        <a:lnTo>
                          <a:pt x="74" y="27"/>
                        </a:lnTo>
                        <a:lnTo>
                          <a:pt x="73" y="25"/>
                        </a:lnTo>
                        <a:lnTo>
                          <a:pt x="73" y="23"/>
                        </a:lnTo>
                        <a:lnTo>
                          <a:pt x="72" y="20"/>
                        </a:lnTo>
                        <a:lnTo>
                          <a:pt x="71" y="19"/>
                        </a:lnTo>
                        <a:lnTo>
                          <a:pt x="70" y="17"/>
                        </a:lnTo>
                        <a:lnTo>
                          <a:pt x="70" y="16"/>
                        </a:lnTo>
                        <a:lnTo>
                          <a:pt x="69" y="15"/>
                        </a:lnTo>
                        <a:lnTo>
                          <a:pt x="68" y="12"/>
                        </a:lnTo>
                        <a:lnTo>
                          <a:pt x="66" y="11"/>
                        </a:lnTo>
                        <a:lnTo>
                          <a:pt x="64" y="10"/>
                        </a:lnTo>
                        <a:lnTo>
                          <a:pt x="63" y="9"/>
                        </a:lnTo>
                        <a:lnTo>
                          <a:pt x="62" y="8"/>
                        </a:lnTo>
                        <a:lnTo>
                          <a:pt x="59" y="6"/>
                        </a:lnTo>
                        <a:lnTo>
                          <a:pt x="58" y="5"/>
                        </a:lnTo>
                        <a:lnTo>
                          <a:pt x="56" y="4"/>
                        </a:lnTo>
                        <a:lnTo>
                          <a:pt x="55" y="3"/>
                        </a:lnTo>
                        <a:lnTo>
                          <a:pt x="53" y="3"/>
                        </a:lnTo>
                        <a:lnTo>
                          <a:pt x="50" y="2"/>
                        </a:lnTo>
                        <a:lnTo>
                          <a:pt x="48" y="2"/>
                        </a:lnTo>
                        <a:lnTo>
                          <a:pt x="46" y="1"/>
                        </a:lnTo>
                        <a:lnTo>
                          <a:pt x="43" y="1"/>
                        </a:lnTo>
                        <a:lnTo>
                          <a:pt x="41" y="1"/>
                        </a:lnTo>
                        <a:lnTo>
                          <a:pt x="39" y="0"/>
                        </a:lnTo>
                        <a:lnTo>
                          <a:pt x="36" y="0"/>
                        </a:lnTo>
                        <a:lnTo>
                          <a:pt x="33" y="0"/>
                        </a:lnTo>
                        <a:lnTo>
                          <a:pt x="0" y="0"/>
                        </a:lnTo>
                        <a:lnTo>
                          <a:pt x="0" y="88"/>
                        </a:lnTo>
                        <a:close/>
                      </a:path>
                    </a:pathLst>
                  </a:custGeom>
                  <a:solidFill>
                    <a:srgbClr val="FF162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00" name="Freeform 134">
                    <a:extLst>
                      <a:ext uri="{FF2B5EF4-FFF2-40B4-BE49-F238E27FC236}">
                        <a16:creationId xmlns:a16="http://schemas.microsoft.com/office/drawing/2014/main" id="{2EDFAFB0-E99D-4CCB-84B9-6EF25DBAA97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67" y="3697"/>
                    <a:ext cx="38" cy="45"/>
                  </a:xfrm>
                  <a:custGeom>
                    <a:avLst/>
                    <a:gdLst>
                      <a:gd name="T0" fmla="*/ 0 w 77"/>
                      <a:gd name="T1" fmla="*/ 1 h 88"/>
                      <a:gd name="T2" fmla="*/ 0 w 77"/>
                      <a:gd name="T3" fmla="*/ 1 h 88"/>
                      <a:gd name="T4" fmla="*/ 0 w 77"/>
                      <a:gd name="T5" fmla="*/ 1 h 88"/>
                      <a:gd name="T6" fmla="*/ 0 w 77"/>
                      <a:gd name="T7" fmla="*/ 1 h 88"/>
                      <a:gd name="T8" fmla="*/ 0 w 77"/>
                      <a:gd name="T9" fmla="*/ 1 h 88"/>
                      <a:gd name="T10" fmla="*/ 0 w 77"/>
                      <a:gd name="T11" fmla="*/ 1 h 88"/>
                      <a:gd name="T12" fmla="*/ 0 w 77"/>
                      <a:gd name="T13" fmla="*/ 1 h 88"/>
                      <a:gd name="T14" fmla="*/ 0 w 77"/>
                      <a:gd name="T15" fmla="*/ 1 h 88"/>
                      <a:gd name="T16" fmla="*/ 0 w 77"/>
                      <a:gd name="T17" fmla="*/ 1 h 88"/>
                      <a:gd name="T18" fmla="*/ 0 w 77"/>
                      <a:gd name="T19" fmla="*/ 1 h 88"/>
                      <a:gd name="T20" fmla="*/ 0 w 77"/>
                      <a:gd name="T21" fmla="*/ 1 h 88"/>
                      <a:gd name="T22" fmla="*/ 0 w 77"/>
                      <a:gd name="T23" fmla="*/ 1 h 88"/>
                      <a:gd name="T24" fmla="*/ 0 w 77"/>
                      <a:gd name="T25" fmla="*/ 1 h 88"/>
                      <a:gd name="T26" fmla="*/ 0 w 77"/>
                      <a:gd name="T27" fmla="*/ 1 h 88"/>
                      <a:gd name="T28" fmla="*/ 0 w 77"/>
                      <a:gd name="T29" fmla="*/ 1 h 88"/>
                      <a:gd name="T30" fmla="*/ 0 w 77"/>
                      <a:gd name="T31" fmla="*/ 1 h 88"/>
                      <a:gd name="T32" fmla="*/ 0 w 77"/>
                      <a:gd name="T33" fmla="*/ 1 h 88"/>
                      <a:gd name="T34" fmla="*/ 0 w 77"/>
                      <a:gd name="T35" fmla="*/ 1 h 88"/>
                      <a:gd name="T36" fmla="*/ 0 w 77"/>
                      <a:gd name="T37" fmla="*/ 1 h 88"/>
                      <a:gd name="T38" fmla="*/ 0 w 77"/>
                      <a:gd name="T39" fmla="*/ 1 h 88"/>
                      <a:gd name="T40" fmla="*/ 0 w 77"/>
                      <a:gd name="T41" fmla="*/ 1 h 88"/>
                      <a:gd name="T42" fmla="*/ 0 w 77"/>
                      <a:gd name="T43" fmla="*/ 1 h 88"/>
                      <a:gd name="T44" fmla="*/ 0 w 77"/>
                      <a:gd name="T45" fmla="*/ 1 h 88"/>
                      <a:gd name="T46" fmla="*/ 0 w 77"/>
                      <a:gd name="T47" fmla="*/ 1 h 88"/>
                      <a:gd name="T48" fmla="*/ 0 w 77"/>
                      <a:gd name="T49" fmla="*/ 1 h 88"/>
                      <a:gd name="T50" fmla="*/ 0 w 77"/>
                      <a:gd name="T51" fmla="*/ 1 h 88"/>
                      <a:gd name="T52" fmla="*/ 0 w 77"/>
                      <a:gd name="T53" fmla="*/ 1 h 88"/>
                      <a:gd name="T54" fmla="*/ 0 w 77"/>
                      <a:gd name="T55" fmla="*/ 1 h 88"/>
                      <a:gd name="T56" fmla="*/ 0 w 77"/>
                      <a:gd name="T57" fmla="*/ 1 h 88"/>
                      <a:gd name="T58" fmla="*/ 0 w 77"/>
                      <a:gd name="T59" fmla="*/ 1 h 88"/>
                      <a:gd name="T60" fmla="*/ 0 w 77"/>
                      <a:gd name="T61" fmla="*/ 1 h 88"/>
                      <a:gd name="T62" fmla="*/ 0 w 77"/>
                      <a:gd name="T63" fmla="*/ 1 h 88"/>
                      <a:gd name="T64" fmla="*/ 0 w 77"/>
                      <a:gd name="T65" fmla="*/ 0 h 88"/>
                      <a:gd name="T66" fmla="*/ 0 w 77"/>
                      <a:gd name="T67" fmla="*/ 0 h 88"/>
                      <a:gd name="T68" fmla="*/ 0 w 77"/>
                      <a:gd name="T69" fmla="*/ 1 h 88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w 77"/>
                      <a:gd name="T106" fmla="*/ 0 h 88"/>
                      <a:gd name="T107" fmla="*/ 77 w 77"/>
                      <a:gd name="T108" fmla="*/ 88 h 88"/>
                    </a:gdLst>
                    <a:ahLst/>
                    <a:cxnLst>
                      <a:cxn ang="T70">
                        <a:pos x="T0" y="T1"/>
                      </a:cxn>
                      <a:cxn ang="T71">
                        <a:pos x="T2" y="T3"/>
                      </a:cxn>
                      <a:cxn ang="T72">
                        <a:pos x="T4" y="T5"/>
                      </a:cxn>
                      <a:cxn ang="T73">
                        <a:pos x="T6" y="T7"/>
                      </a:cxn>
                      <a:cxn ang="T74">
                        <a:pos x="T8" y="T9"/>
                      </a:cxn>
                      <a:cxn ang="T75">
                        <a:pos x="T10" y="T11"/>
                      </a:cxn>
                      <a:cxn ang="T76">
                        <a:pos x="T12" y="T13"/>
                      </a:cxn>
                      <a:cxn ang="T77">
                        <a:pos x="T14" y="T15"/>
                      </a:cxn>
                      <a:cxn ang="T78">
                        <a:pos x="T16" y="T17"/>
                      </a:cxn>
                      <a:cxn ang="T79">
                        <a:pos x="T18" y="T19"/>
                      </a:cxn>
                      <a:cxn ang="T80">
                        <a:pos x="T20" y="T21"/>
                      </a:cxn>
                      <a:cxn ang="T81">
                        <a:pos x="T22" y="T23"/>
                      </a:cxn>
                      <a:cxn ang="T82">
                        <a:pos x="T24" y="T25"/>
                      </a:cxn>
                      <a:cxn ang="T83">
                        <a:pos x="T26" y="T27"/>
                      </a:cxn>
                      <a:cxn ang="T84">
                        <a:pos x="T28" y="T29"/>
                      </a:cxn>
                      <a:cxn ang="T85">
                        <a:pos x="T30" y="T31"/>
                      </a:cxn>
                      <a:cxn ang="T86">
                        <a:pos x="T32" y="T33"/>
                      </a:cxn>
                      <a:cxn ang="T87">
                        <a:pos x="T34" y="T35"/>
                      </a:cxn>
                      <a:cxn ang="T88">
                        <a:pos x="T36" y="T37"/>
                      </a:cxn>
                      <a:cxn ang="T89">
                        <a:pos x="T38" y="T39"/>
                      </a:cxn>
                      <a:cxn ang="T90">
                        <a:pos x="T40" y="T41"/>
                      </a:cxn>
                      <a:cxn ang="T91">
                        <a:pos x="T42" y="T43"/>
                      </a:cxn>
                      <a:cxn ang="T92">
                        <a:pos x="T44" y="T45"/>
                      </a:cxn>
                      <a:cxn ang="T93">
                        <a:pos x="T46" y="T47"/>
                      </a:cxn>
                      <a:cxn ang="T94">
                        <a:pos x="T48" y="T49"/>
                      </a:cxn>
                      <a:cxn ang="T95">
                        <a:pos x="T50" y="T51"/>
                      </a:cxn>
                      <a:cxn ang="T96">
                        <a:pos x="T52" y="T53"/>
                      </a:cxn>
                      <a:cxn ang="T97">
                        <a:pos x="T54" y="T55"/>
                      </a:cxn>
                      <a:cxn ang="T98">
                        <a:pos x="T56" y="T57"/>
                      </a:cxn>
                      <a:cxn ang="T99">
                        <a:pos x="T58" y="T59"/>
                      </a:cxn>
                      <a:cxn ang="T100">
                        <a:pos x="T60" y="T61"/>
                      </a:cxn>
                      <a:cxn ang="T101">
                        <a:pos x="T62" y="T63"/>
                      </a:cxn>
                      <a:cxn ang="T102">
                        <a:pos x="T64" y="T65"/>
                      </a:cxn>
                      <a:cxn ang="T103">
                        <a:pos x="T66" y="T67"/>
                      </a:cxn>
                      <a:cxn ang="T104">
                        <a:pos x="T68" y="T69"/>
                      </a:cxn>
                    </a:cxnLst>
                    <a:rect l="T105" t="T106" r="T107" b="T108"/>
                    <a:pathLst>
                      <a:path w="77" h="88">
                        <a:moveTo>
                          <a:pt x="0" y="88"/>
                        </a:moveTo>
                        <a:lnTo>
                          <a:pt x="34" y="88"/>
                        </a:lnTo>
                        <a:lnTo>
                          <a:pt x="36" y="88"/>
                        </a:lnTo>
                        <a:lnTo>
                          <a:pt x="39" y="88"/>
                        </a:lnTo>
                        <a:lnTo>
                          <a:pt x="42" y="87"/>
                        </a:lnTo>
                        <a:lnTo>
                          <a:pt x="44" y="87"/>
                        </a:lnTo>
                        <a:lnTo>
                          <a:pt x="47" y="87"/>
                        </a:lnTo>
                        <a:lnTo>
                          <a:pt x="49" y="86"/>
                        </a:lnTo>
                        <a:lnTo>
                          <a:pt x="51" y="86"/>
                        </a:lnTo>
                        <a:lnTo>
                          <a:pt x="54" y="85"/>
                        </a:lnTo>
                        <a:lnTo>
                          <a:pt x="55" y="85"/>
                        </a:lnTo>
                        <a:lnTo>
                          <a:pt x="57" y="84"/>
                        </a:lnTo>
                        <a:lnTo>
                          <a:pt x="58" y="82"/>
                        </a:lnTo>
                        <a:lnTo>
                          <a:pt x="61" y="81"/>
                        </a:lnTo>
                        <a:lnTo>
                          <a:pt x="62" y="80"/>
                        </a:lnTo>
                        <a:lnTo>
                          <a:pt x="64" y="80"/>
                        </a:lnTo>
                        <a:lnTo>
                          <a:pt x="65" y="78"/>
                        </a:lnTo>
                        <a:lnTo>
                          <a:pt x="66" y="77"/>
                        </a:lnTo>
                        <a:lnTo>
                          <a:pt x="68" y="76"/>
                        </a:lnTo>
                        <a:lnTo>
                          <a:pt x="69" y="74"/>
                        </a:lnTo>
                        <a:lnTo>
                          <a:pt x="70" y="72"/>
                        </a:lnTo>
                        <a:lnTo>
                          <a:pt x="71" y="71"/>
                        </a:lnTo>
                        <a:lnTo>
                          <a:pt x="71" y="69"/>
                        </a:lnTo>
                        <a:lnTo>
                          <a:pt x="72" y="68"/>
                        </a:lnTo>
                        <a:lnTo>
                          <a:pt x="73" y="65"/>
                        </a:lnTo>
                        <a:lnTo>
                          <a:pt x="74" y="63"/>
                        </a:lnTo>
                        <a:lnTo>
                          <a:pt x="74" y="61"/>
                        </a:lnTo>
                        <a:lnTo>
                          <a:pt x="74" y="59"/>
                        </a:lnTo>
                        <a:lnTo>
                          <a:pt x="76" y="57"/>
                        </a:lnTo>
                        <a:lnTo>
                          <a:pt x="76" y="54"/>
                        </a:lnTo>
                        <a:lnTo>
                          <a:pt x="76" y="51"/>
                        </a:lnTo>
                        <a:lnTo>
                          <a:pt x="76" y="49"/>
                        </a:lnTo>
                        <a:lnTo>
                          <a:pt x="76" y="47"/>
                        </a:lnTo>
                        <a:lnTo>
                          <a:pt x="77" y="43"/>
                        </a:lnTo>
                        <a:lnTo>
                          <a:pt x="76" y="41"/>
                        </a:lnTo>
                        <a:lnTo>
                          <a:pt x="76" y="39"/>
                        </a:lnTo>
                        <a:lnTo>
                          <a:pt x="76" y="36"/>
                        </a:lnTo>
                        <a:lnTo>
                          <a:pt x="76" y="34"/>
                        </a:lnTo>
                        <a:lnTo>
                          <a:pt x="76" y="32"/>
                        </a:lnTo>
                        <a:lnTo>
                          <a:pt x="74" y="30"/>
                        </a:lnTo>
                        <a:lnTo>
                          <a:pt x="74" y="27"/>
                        </a:lnTo>
                        <a:lnTo>
                          <a:pt x="73" y="25"/>
                        </a:lnTo>
                        <a:lnTo>
                          <a:pt x="73" y="23"/>
                        </a:lnTo>
                        <a:lnTo>
                          <a:pt x="72" y="20"/>
                        </a:lnTo>
                        <a:lnTo>
                          <a:pt x="71" y="19"/>
                        </a:lnTo>
                        <a:lnTo>
                          <a:pt x="70" y="17"/>
                        </a:lnTo>
                        <a:lnTo>
                          <a:pt x="70" y="16"/>
                        </a:lnTo>
                        <a:lnTo>
                          <a:pt x="69" y="15"/>
                        </a:lnTo>
                        <a:lnTo>
                          <a:pt x="68" y="12"/>
                        </a:lnTo>
                        <a:lnTo>
                          <a:pt x="66" y="11"/>
                        </a:lnTo>
                        <a:lnTo>
                          <a:pt x="64" y="10"/>
                        </a:lnTo>
                        <a:lnTo>
                          <a:pt x="63" y="9"/>
                        </a:lnTo>
                        <a:lnTo>
                          <a:pt x="62" y="8"/>
                        </a:lnTo>
                        <a:lnTo>
                          <a:pt x="59" y="6"/>
                        </a:lnTo>
                        <a:lnTo>
                          <a:pt x="58" y="5"/>
                        </a:lnTo>
                        <a:lnTo>
                          <a:pt x="56" y="4"/>
                        </a:lnTo>
                        <a:lnTo>
                          <a:pt x="55" y="3"/>
                        </a:lnTo>
                        <a:lnTo>
                          <a:pt x="53" y="3"/>
                        </a:lnTo>
                        <a:lnTo>
                          <a:pt x="50" y="2"/>
                        </a:lnTo>
                        <a:lnTo>
                          <a:pt x="48" y="2"/>
                        </a:lnTo>
                        <a:lnTo>
                          <a:pt x="46" y="1"/>
                        </a:lnTo>
                        <a:lnTo>
                          <a:pt x="43" y="1"/>
                        </a:lnTo>
                        <a:lnTo>
                          <a:pt x="41" y="1"/>
                        </a:lnTo>
                        <a:lnTo>
                          <a:pt x="39" y="0"/>
                        </a:lnTo>
                        <a:lnTo>
                          <a:pt x="36" y="0"/>
                        </a:lnTo>
                        <a:lnTo>
                          <a:pt x="33" y="0"/>
                        </a:lnTo>
                        <a:lnTo>
                          <a:pt x="0" y="0"/>
                        </a:lnTo>
                        <a:lnTo>
                          <a:pt x="0" y="88"/>
                        </a:lnTo>
                      </a:path>
                    </a:pathLst>
                  </a:cu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01" name="Freeform 135">
                    <a:extLst>
                      <a:ext uri="{FF2B5EF4-FFF2-40B4-BE49-F238E27FC236}">
                        <a16:creationId xmlns:a16="http://schemas.microsoft.com/office/drawing/2014/main" id="{82FF0B2D-31F5-4886-8FBC-EE8E39A3121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235" y="3704"/>
                    <a:ext cx="42" cy="53"/>
                  </a:xfrm>
                  <a:custGeom>
                    <a:avLst/>
                    <a:gdLst>
                      <a:gd name="T0" fmla="*/ 1 w 83"/>
                      <a:gd name="T1" fmla="*/ 0 h 107"/>
                      <a:gd name="T2" fmla="*/ 1 w 83"/>
                      <a:gd name="T3" fmla="*/ 0 h 107"/>
                      <a:gd name="T4" fmla="*/ 0 w 83"/>
                      <a:gd name="T5" fmla="*/ 0 h 107"/>
                      <a:gd name="T6" fmla="*/ 1 w 83"/>
                      <a:gd name="T7" fmla="*/ 0 h 107"/>
                      <a:gd name="T8" fmla="*/ 1 w 83"/>
                      <a:gd name="T9" fmla="*/ 0 h 10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3"/>
                      <a:gd name="T16" fmla="*/ 0 h 107"/>
                      <a:gd name="T17" fmla="*/ 83 w 83"/>
                      <a:gd name="T18" fmla="*/ 107 h 10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3" h="107">
                        <a:moveTo>
                          <a:pt x="83" y="107"/>
                        </a:moveTo>
                        <a:lnTo>
                          <a:pt x="43" y="0"/>
                        </a:lnTo>
                        <a:lnTo>
                          <a:pt x="0" y="107"/>
                        </a:lnTo>
                        <a:lnTo>
                          <a:pt x="83" y="107"/>
                        </a:lnTo>
                        <a:close/>
                      </a:path>
                    </a:pathLst>
                  </a:custGeom>
                  <a:solidFill>
                    <a:srgbClr val="FF162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02" name="Freeform 136">
                    <a:extLst>
                      <a:ext uri="{FF2B5EF4-FFF2-40B4-BE49-F238E27FC236}">
                        <a16:creationId xmlns:a16="http://schemas.microsoft.com/office/drawing/2014/main" id="{184B3215-2B02-45BA-B536-CF7C22728CD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235" y="3704"/>
                    <a:ext cx="42" cy="53"/>
                  </a:xfrm>
                  <a:custGeom>
                    <a:avLst/>
                    <a:gdLst>
                      <a:gd name="T0" fmla="*/ 1 w 83"/>
                      <a:gd name="T1" fmla="*/ 0 h 107"/>
                      <a:gd name="T2" fmla="*/ 1 w 83"/>
                      <a:gd name="T3" fmla="*/ 0 h 107"/>
                      <a:gd name="T4" fmla="*/ 0 w 83"/>
                      <a:gd name="T5" fmla="*/ 0 h 107"/>
                      <a:gd name="T6" fmla="*/ 1 w 83"/>
                      <a:gd name="T7" fmla="*/ 0 h 10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83"/>
                      <a:gd name="T13" fmla="*/ 0 h 107"/>
                      <a:gd name="T14" fmla="*/ 83 w 83"/>
                      <a:gd name="T15" fmla="*/ 107 h 107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83" h="107">
                        <a:moveTo>
                          <a:pt x="83" y="107"/>
                        </a:moveTo>
                        <a:lnTo>
                          <a:pt x="43" y="0"/>
                        </a:lnTo>
                        <a:lnTo>
                          <a:pt x="0" y="107"/>
                        </a:lnTo>
                        <a:lnTo>
                          <a:pt x="83" y="107"/>
                        </a:lnTo>
                      </a:path>
                    </a:pathLst>
                  </a:cu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03" name="Freeform 137">
                    <a:extLst>
                      <a:ext uri="{FF2B5EF4-FFF2-40B4-BE49-F238E27FC236}">
                        <a16:creationId xmlns:a16="http://schemas.microsoft.com/office/drawing/2014/main" id="{B72E324E-DE79-40C8-B90C-360FF5663C8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21" y="3697"/>
                    <a:ext cx="58" cy="88"/>
                  </a:xfrm>
                  <a:custGeom>
                    <a:avLst/>
                    <a:gdLst>
                      <a:gd name="T0" fmla="*/ 0 w 117"/>
                      <a:gd name="T1" fmla="*/ 2 h 175"/>
                      <a:gd name="T2" fmla="*/ 0 w 117"/>
                      <a:gd name="T3" fmla="*/ 2 h 175"/>
                      <a:gd name="T4" fmla="*/ 0 w 117"/>
                      <a:gd name="T5" fmla="*/ 2 h 175"/>
                      <a:gd name="T6" fmla="*/ 0 w 117"/>
                      <a:gd name="T7" fmla="*/ 2 h 175"/>
                      <a:gd name="T8" fmla="*/ 0 w 117"/>
                      <a:gd name="T9" fmla="*/ 2 h 175"/>
                      <a:gd name="T10" fmla="*/ 0 w 117"/>
                      <a:gd name="T11" fmla="*/ 2 h 175"/>
                      <a:gd name="T12" fmla="*/ 0 w 117"/>
                      <a:gd name="T13" fmla="*/ 2 h 175"/>
                      <a:gd name="T14" fmla="*/ 0 w 117"/>
                      <a:gd name="T15" fmla="*/ 2 h 175"/>
                      <a:gd name="T16" fmla="*/ 0 w 117"/>
                      <a:gd name="T17" fmla="*/ 2 h 175"/>
                      <a:gd name="T18" fmla="*/ 0 w 117"/>
                      <a:gd name="T19" fmla="*/ 2 h 175"/>
                      <a:gd name="T20" fmla="*/ 0 w 117"/>
                      <a:gd name="T21" fmla="*/ 2 h 175"/>
                      <a:gd name="T22" fmla="*/ 0 w 117"/>
                      <a:gd name="T23" fmla="*/ 2 h 175"/>
                      <a:gd name="T24" fmla="*/ 0 w 117"/>
                      <a:gd name="T25" fmla="*/ 2 h 175"/>
                      <a:gd name="T26" fmla="*/ 0 w 117"/>
                      <a:gd name="T27" fmla="*/ 1 h 175"/>
                      <a:gd name="T28" fmla="*/ 0 w 117"/>
                      <a:gd name="T29" fmla="*/ 1 h 175"/>
                      <a:gd name="T30" fmla="*/ 0 w 117"/>
                      <a:gd name="T31" fmla="*/ 1 h 175"/>
                      <a:gd name="T32" fmla="*/ 0 w 117"/>
                      <a:gd name="T33" fmla="*/ 1 h 175"/>
                      <a:gd name="T34" fmla="*/ 0 w 117"/>
                      <a:gd name="T35" fmla="*/ 1 h 175"/>
                      <a:gd name="T36" fmla="*/ 0 w 117"/>
                      <a:gd name="T37" fmla="*/ 1 h 175"/>
                      <a:gd name="T38" fmla="*/ 0 w 117"/>
                      <a:gd name="T39" fmla="*/ 1 h 175"/>
                      <a:gd name="T40" fmla="*/ 0 w 117"/>
                      <a:gd name="T41" fmla="*/ 1 h 175"/>
                      <a:gd name="T42" fmla="*/ 0 w 117"/>
                      <a:gd name="T43" fmla="*/ 1 h 175"/>
                      <a:gd name="T44" fmla="*/ 0 w 117"/>
                      <a:gd name="T45" fmla="*/ 1 h 175"/>
                      <a:gd name="T46" fmla="*/ 0 w 117"/>
                      <a:gd name="T47" fmla="*/ 1 h 175"/>
                      <a:gd name="T48" fmla="*/ 0 w 117"/>
                      <a:gd name="T49" fmla="*/ 1 h 175"/>
                      <a:gd name="T50" fmla="*/ 0 w 117"/>
                      <a:gd name="T51" fmla="*/ 1 h 175"/>
                      <a:gd name="T52" fmla="*/ 0 w 117"/>
                      <a:gd name="T53" fmla="*/ 1 h 175"/>
                      <a:gd name="T54" fmla="*/ 0 w 117"/>
                      <a:gd name="T55" fmla="*/ 1 h 175"/>
                      <a:gd name="T56" fmla="*/ 0 w 117"/>
                      <a:gd name="T57" fmla="*/ 1 h 175"/>
                      <a:gd name="T58" fmla="*/ 0 w 117"/>
                      <a:gd name="T59" fmla="*/ 0 h 175"/>
                      <a:gd name="T60" fmla="*/ 0 w 117"/>
                      <a:gd name="T61" fmla="*/ 0 h 175"/>
                      <a:gd name="T62" fmla="*/ 0 w 117"/>
                      <a:gd name="T63" fmla="*/ 0 h 175"/>
                      <a:gd name="T64" fmla="*/ 0 w 117"/>
                      <a:gd name="T65" fmla="*/ 0 h 175"/>
                      <a:gd name="T66" fmla="*/ 0 w 117"/>
                      <a:gd name="T67" fmla="*/ 2 h 175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117"/>
                      <a:gd name="T103" fmla="*/ 0 h 175"/>
                      <a:gd name="T104" fmla="*/ 117 w 117"/>
                      <a:gd name="T105" fmla="*/ 175 h 175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117" h="175">
                        <a:moveTo>
                          <a:pt x="0" y="175"/>
                        </a:moveTo>
                        <a:lnTo>
                          <a:pt x="7" y="175"/>
                        </a:lnTo>
                        <a:lnTo>
                          <a:pt x="13" y="175"/>
                        </a:lnTo>
                        <a:lnTo>
                          <a:pt x="20" y="175"/>
                        </a:lnTo>
                        <a:lnTo>
                          <a:pt x="26" y="175"/>
                        </a:lnTo>
                        <a:lnTo>
                          <a:pt x="31" y="175"/>
                        </a:lnTo>
                        <a:lnTo>
                          <a:pt x="37" y="173"/>
                        </a:lnTo>
                        <a:lnTo>
                          <a:pt x="43" y="173"/>
                        </a:lnTo>
                        <a:lnTo>
                          <a:pt x="49" y="172"/>
                        </a:lnTo>
                        <a:lnTo>
                          <a:pt x="54" y="172"/>
                        </a:lnTo>
                        <a:lnTo>
                          <a:pt x="59" y="171"/>
                        </a:lnTo>
                        <a:lnTo>
                          <a:pt x="64" y="170"/>
                        </a:lnTo>
                        <a:lnTo>
                          <a:pt x="68" y="169"/>
                        </a:lnTo>
                        <a:lnTo>
                          <a:pt x="73" y="168"/>
                        </a:lnTo>
                        <a:lnTo>
                          <a:pt x="77" y="167"/>
                        </a:lnTo>
                        <a:lnTo>
                          <a:pt x="81" y="164"/>
                        </a:lnTo>
                        <a:lnTo>
                          <a:pt x="86" y="163"/>
                        </a:lnTo>
                        <a:lnTo>
                          <a:pt x="89" y="161"/>
                        </a:lnTo>
                        <a:lnTo>
                          <a:pt x="92" y="159"/>
                        </a:lnTo>
                        <a:lnTo>
                          <a:pt x="96" y="155"/>
                        </a:lnTo>
                        <a:lnTo>
                          <a:pt x="98" y="152"/>
                        </a:lnTo>
                        <a:lnTo>
                          <a:pt x="102" y="148"/>
                        </a:lnTo>
                        <a:lnTo>
                          <a:pt x="104" y="145"/>
                        </a:lnTo>
                        <a:lnTo>
                          <a:pt x="106" y="141"/>
                        </a:lnTo>
                        <a:lnTo>
                          <a:pt x="109" y="137"/>
                        </a:lnTo>
                        <a:lnTo>
                          <a:pt x="110" y="132"/>
                        </a:lnTo>
                        <a:lnTo>
                          <a:pt x="112" y="126"/>
                        </a:lnTo>
                        <a:lnTo>
                          <a:pt x="113" y="120"/>
                        </a:lnTo>
                        <a:lnTo>
                          <a:pt x="114" y="115"/>
                        </a:lnTo>
                        <a:lnTo>
                          <a:pt x="115" y="109"/>
                        </a:lnTo>
                        <a:lnTo>
                          <a:pt x="115" y="102"/>
                        </a:lnTo>
                        <a:lnTo>
                          <a:pt x="115" y="94"/>
                        </a:lnTo>
                        <a:lnTo>
                          <a:pt x="117" y="86"/>
                        </a:lnTo>
                        <a:lnTo>
                          <a:pt x="115" y="78"/>
                        </a:lnTo>
                        <a:lnTo>
                          <a:pt x="115" y="71"/>
                        </a:lnTo>
                        <a:lnTo>
                          <a:pt x="114" y="64"/>
                        </a:lnTo>
                        <a:lnTo>
                          <a:pt x="113" y="57"/>
                        </a:lnTo>
                        <a:lnTo>
                          <a:pt x="111" y="51"/>
                        </a:lnTo>
                        <a:lnTo>
                          <a:pt x="110" y="47"/>
                        </a:lnTo>
                        <a:lnTo>
                          <a:pt x="107" y="41"/>
                        </a:lnTo>
                        <a:lnTo>
                          <a:pt x="104" y="36"/>
                        </a:lnTo>
                        <a:lnTo>
                          <a:pt x="102" y="32"/>
                        </a:lnTo>
                        <a:lnTo>
                          <a:pt x="98" y="28"/>
                        </a:lnTo>
                        <a:lnTo>
                          <a:pt x="95" y="24"/>
                        </a:lnTo>
                        <a:lnTo>
                          <a:pt x="91" y="20"/>
                        </a:lnTo>
                        <a:lnTo>
                          <a:pt x="88" y="18"/>
                        </a:lnTo>
                        <a:lnTo>
                          <a:pt x="84" y="15"/>
                        </a:lnTo>
                        <a:lnTo>
                          <a:pt x="80" y="12"/>
                        </a:lnTo>
                        <a:lnTo>
                          <a:pt x="75" y="10"/>
                        </a:lnTo>
                        <a:lnTo>
                          <a:pt x="71" y="9"/>
                        </a:lnTo>
                        <a:lnTo>
                          <a:pt x="67" y="6"/>
                        </a:lnTo>
                        <a:lnTo>
                          <a:pt x="62" y="5"/>
                        </a:lnTo>
                        <a:lnTo>
                          <a:pt x="57" y="4"/>
                        </a:lnTo>
                        <a:lnTo>
                          <a:pt x="52" y="3"/>
                        </a:lnTo>
                        <a:lnTo>
                          <a:pt x="48" y="2"/>
                        </a:lnTo>
                        <a:lnTo>
                          <a:pt x="43" y="2"/>
                        </a:lnTo>
                        <a:lnTo>
                          <a:pt x="37" y="1"/>
                        </a:lnTo>
                        <a:lnTo>
                          <a:pt x="33" y="1"/>
                        </a:lnTo>
                        <a:lnTo>
                          <a:pt x="28" y="0"/>
                        </a:lnTo>
                        <a:lnTo>
                          <a:pt x="23" y="0"/>
                        </a:lnTo>
                        <a:lnTo>
                          <a:pt x="19" y="0"/>
                        </a:lnTo>
                        <a:lnTo>
                          <a:pt x="14" y="0"/>
                        </a:lnTo>
                        <a:lnTo>
                          <a:pt x="8" y="0"/>
                        </a:lnTo>
                        <a:lnTo>
                          <a:pt x="4" y="0"/>
                        </a:lnTo>
                        <a:lnTo>
                          <a:pt x="0" y="0"/>
                        </a:lnTo>
                        <a:lnTo>
                          <a:pt x="0" y="175"/>
                        </a:lnTo>
                        <a:close/>
                      </a:path>
                    </a:pathLst>
                  </a:custGeom>
                  <a:solidFill>
                    <a:srgbClr val="FF162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04" name="Freeform 138">
                    <a:extLst>
                      <a:ext uri="{FF2B5EF4-FFF2-40B4-BE49-F238E27FC236}">
                        <a16:creationId xmlns:a16="http://schemas.microsoft.com/office/drawing/2014/main" id="{8C1A08C9-0A0E-4B17-941F-5E74B393BDB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21" y="3697"/>
                    <a:ext cx="58" cy="88"/>
                  </a:xfrm>
                  <a:custGeom>
                    <a:avLst/>
                    <a:gdLst>
                      <a:gd name="T0" fmla="*/ 0 w 117"/>
                      <a:gd name="T1" fmla="*/ 2 h 175"/>
                      <a:gd name="T2" fmla="*/ 0 w 117"/>
                      <a:gd name="T3" fmla="*/ 2 h 175"/>
                      <a:gd name="T4" fmla="*/ 0 w 117"/>
                      <a:gd name="T5" fmla="*/ 2 h 175"/>
                      <a:gd name="T6" fmla="*/ 0 w 117"/>
                      <a:gd name="T7" fmla="*/ 2 h 175"/>
                      <a:gd name="T8" fmla="*/ 0 w 117"/>
                      <a:gd name="T9" fmla="*/ 2 h 175"/>
                      <a:gd name="T10" fmla="*/ 0 w 117"/>
                      <a:gd name="T11" fmla="*/ 2 h 175"/>
                      <a:gd name="T12" fmla="*/ 0 w 117"/>
                      <a:gd name="T13" fmla="*/ 2 h 175"/>
                      <a:gd name="T14" fmla="*/ 0 w 117"/>
                      <a:gd name="T15" fmla="*/ 2 h 175"/>
                      <a:gd name="T16" fmla="*/ 0 w 117"/>
                      <a:gd name="T17" fmla="*/ 2 h 175"/>
                      <a:gd name="T18" fmla="*/ 0 w 117"/>
                      <a:gd name="T19" fmla="*/ 2 h 175"/>
                      <a:gd name="T20" fmla="*/ 0 w 117"/>
                      <a:gd name="T21" fmla="*/ 2 h 175"/>
                      <a:gd name="T22" fmla="*/ 0 w 117"/>
                      <a:gd name="T23" fmla="*/ 2 h 175"/>
                      <a:gd name="T24" fmla="*/ 0 w 117"/>
                      <a:gd name="T25" fmla="*/ 2 h 175"/>
                      <a:gd name="T26" fmla="*/ 0 w 117"/>
                      <a:gd name="T27" fmla="*/ 1 h 175"/>
                      <a:gd name="T28" fmla="*/ 0 w 117"/>
                      <a:gd name="T29" fmla="*/ 1 h 175"/>
                      <a:gd name="T30" fmla="*/ 0 w 117"/>
                      <a:gd name="T31" fmla="*/ 1 h 175"/>
                      <a:gd name="T32" fmla="*/ 0 w 117"/>
                      <a:gd name="T33" fmla="*/ 1 h 175"/>
                      <a:gd name="T34" fmla="*/ 0 w 117"/>
                      <a:gd name="T35" fmla="*/ 1 h 175"/>
                      <a:gd name="T36" fmla="*/ 0 w 117"/>
                      <a:gd name="T37" fmla="*/ 1 h 175"/>
                      <a:gd name="T38" fmla="*/ 0 w 117"/>
                      <a:gd name="T39" fmla="*/ 1 h 175"/>
                      <a:gd name="T40" fmla="*/ 0 w 117"/>
                      <a:gd name="T41" fmla="*/ 1 h 175"/>
                      <a:gd name="T42" fmla="*/ 0 w 117"/>
                      <a:gd name="T43" fmla="*/ 1 h 175"/>
                      <a:gd name="T44" fmla="*/ 0 w 117"/>
                      <a:gd name="T45" fmla="*/ 1 h 175"/>
                      <a:gd name="T46" fmla="*/ 0 w 117"/>
                      <a:gd name="T47" fmla="*/ 1 h 175"/>
                      <a:gd name="T48" fmla="*/ 0 w 117"/>
                      <a:gd name="T49" fmla="*/ 1 h 175"/>
                      <a:gd name="T50" fmla="*/ 0 w 117"/>
                      <a:gd name="T51" fmla="*/ 1 h 175"/>
                      <a:gd name="T52" fmla="*/ 0 w 117"/>
                      <a:gd name="T53" fmla="*/ 1 h 175"/>
                      <a:gd name="T54" fmla="*/ 0 w 117"/>
                      <a:gd name="T55" fmla="*/ 1 h 175"/>
                      <a:gd name="T56" fmla="*/ 0 w 117"/>
                      <a:gd name="T57" fmla="*/ 1 h 175"/>
                      <a:gd name="T58" fmla="*/ 0 w 117"/>
                      <a:gd name="T59" fmla="*/ 1 h 175"/>
                      <a:gd name="T60" fmla="*/ 0 w 117"/>
                      <a:gd name="T61" fmla="*/ 0 h 175"/>
                      <a:gd name="T62" fmla="*/ 0 w 117"/>
                      <a:gd name="T63" fmla="*/ 0 h 175"/>
                      <a:gd name="T64" fmla="*/ 0 w 117"/>
                      <a:gd name="T65" fmla="*/ 0 h 175"/>
                      <a:gd name="T66" fmla="*/ 0 w 117"/>
                      <a:gd name="T67" fmla="*/ 2 h 175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117"/>
                      <a:gd name="T103" fmla="*/ 0 h 175"/>
                      <a:gd name="T104" fmla="*/ 117 w 117"/>
                      <a:gd name="T105" fmla="*/ 175 h 175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117" h="175">
                        <a:moveTo>
                          <a:pt x="0" y="175"/>
                        </a:moveTo>
                        <a:lnTo>
                          <a:pt x="0" y="175"/>
                        </a:lnTo>
                        <a:lnTo>
                          <a:pt x="7" y="175"/>
                        </a:lnTo>
                        <a:lnTo>
                          <a:pt x="13" y="175"/>
                        </a:lnTo>
                        <a:lnTo>
                          <a:pt x="20" y="175"/>
                        </a:lnTo>
                        <a:lnTo>
                          <a:pt x="26" y="175"/>
                        </a:lnTo>
                        <a:lnTo>
                          <a:pt x="31" y="175"/>
                        </a:lnTo>
                        <a:lnTo>
                          <a:pt x="37" y="173"/>
                        </a:lnTo>
                        <a:lnTo>
                          <a:pt x="43" y="173"/>
                        </a:lnTo>
                        <a:lnTo>
                          <a:pt x="49" y="172"/>
                        </a:lnTo>
                        <a:lnTo>
                          <a:pt x="54" y="172"/>
                        </a:lnTo>
                        <a:lnTo>
                          <a:pt x="59" y="171"/>
                        </a:lnTo>
                        <a:lnTo>
                          <a:pt x="64" y="170"/>
                        </a:lnTo>
                        <a:lnTo>
                          <a:pt x="68" y="169"/>
                        </a:lnTo>
                        <a:lnTo>
                          <a:pt x="73" y="168"/>
                        </a:lnTo>
                        <a:lnTo>
                          <a:pt x="77" y="167"/>
                        </a:lnTo>
                        <a:lnTo>
                          <a:pt x="81" y="164"/>
                        </a:lnTo>
                        <a:lnTo>
                          <a:pt x="86" y="163"/>
                        </a:lnTo>
                        <a:lnTo>
                          <a:pt x="89" y="161"/>
                        </a:lnTo>
                        <a:lnTo>
                          <a:pt x="92" y="159"/>
                        </a:lnTo>
                        <a:lnTo>
                          <a:pt x="96" y="155"/>
                        </a:lnTo>
                        <a:lnTo>
                          <a:pt x="98" y="152"/>
                        </a:lnTo>
                        <a:lnTo>
                          <a:pt x="102" y="148"/>
                        </a:lnTo>
                        <a:lnTo>
                          <a:pt x="104" y="145"/>
                        </a:lnTo>
                        <a:lnTo>
                          <a:pt x="106" y="141"/>
                        </a:lnTo>
                        <a:lnTo>
                          <a:pt x="109" y="137"/>
                        </a:lnTo>
                        <a:lnTo>
                          <a:pt x="110" y="132"/>
                        </a:lnTo>
                        <a:lnTo>
                          <a:pt x="112" y="126"/>
                        </a:lnTo>
                        <a:lnTo>
                          <a:pt x="113" y="120"/>
                        </a:lnTo>
                        <a:lnTo>
                          <a:pt x="114" y="115"/>
                        </a:lnTo>
                        <a:lnTo>
                          <a:pt x="115" y="109"/>
                        </a:lnTo>
                        <a:lnTo>
                          <a:pt x="115" y="102"/>
                        </a:lnTo>
                        <a:lnTo>
                          <a:pt x="115" y="94"/>
                        </a:lnTo>
                        <a:lnTo>
                          <a:pt x="117" y="86"/>
                        </a:lnTo>
                        <a:lnTo>
                          <a:pt x="115" y="78"/>
                        </a:lnTo>
                        <a:lnTo>
                          <a:pt x="115" y="71"/>
                        </a:lnTo>
                        <a:lnTo>
                          <a:pt x="114" y="64"/>
                        </a:lnTo>
                        <a:lnTo>
                          <a:pt x="113" y="57"/>
                        </a:lnTo>
                        <a:lnTo>
                          <a:pt x="111" y="51"/>
                        </a:lnTo>
                        <a:lnTo>
                          <a:pt x="110" y="47"/>
                        </a:lnTo>
                        <a:lnTo>
                          <a:pt x="107" y="41"/>
                        </a:lnTo>
                        <a:lnTo>
                          <a:pt x="104" y="36"/>
                        </a:lnTo>
                        <a:lnTo>
                          <a:pt x="102" y="32"/>
                        </a:lnTo>
                        <a:lnTo>
                          <a:pt x="98" y="28"/>
                        </a:lnTo>
                        <a:lnTo>
                          <a:pt x="95" y="24"/>
                        </a:lnTo>
                        <a:lnTo>
                          <a:pt x="91" y="20"/>
                        </a:lnTo>
                        <a:lnTo>
                          <a:pt x="88" y="18"/>
                        </a:lnTo>
                        <a:lnTo>
                          <a:pt x="84" y="15"/>
                        </a:lnTo>
                        <a:lnTo>
                          <a:pt x="80" y="12"/>
                        </a:lnTo>
                        <a:lnTo>
                          <a:pt x="75" y="10"/>
                        </a:lnTo>
                        <a:lnTo>
                          <a:pt x="71" y="9"/>
                        </a:lnTo>
                        <a:lnTo>
                          <a:pt x="67" y="6"/>
                        </a:lnTo>
                        <a:lnTo>
                          <a:pt x="62" y="5"/>
                        </a:lnTo>
                        <a:lnTo>
                          <a:pt x="57" y="4"/>
                        </a:lnTo>
                        <a:lnTo>
                          <a:pt x="52" y="3"/>
                        </a:lnTo>
                        <a:lnTo>
                          <a:pt x="48" y="2"/>
                        </a:lnTo>
                        <a:lnTo>
                          <a:pt x="43" y="2"/>
                        </a:lnTo>
                        <a:lnTo>
                          <a:pt x="37" y="1"/>
                        </a:lnTo>
                        <a:lnTo>
                          <a:pt x="33" y="1"/>
                        </a:lnTo>
                        <a:lnTo>
                          <a:pt x="28" y="0"/>
                        </a:lnTo>
                        <a:lnTo>
                          <a:pt x="23" y="0"/>
                        </a:lnTo>
                        <a:lnTo>
                          <a:pt x="19" y="0"/>
                        </a:lnTo>
                        <a:lnTo>
                          <a:pt x="14" y="0"/>
                        </a:lnTo>
                        <a:lnTo>
                          <a:pt x="8" y="0"/>
                        </a:lnTo>
                        <a:lnTo>
                          <a:pt x="4" y="0"/>
                        </a:lnTo>
                        <a:lnTo>
                          <a:pt x="0" y="0"/>
                        </a:lnTo>
                        <a:lnTo>
                          <a:pt x="0" y="175"/>
                        </a:lnTo>
                      </a:path>
                    </a:pathLst>
                  </a:cu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05" name="Freeform 139">
                    <a:extLst>
                      <a:ext uri="{FF2B5EF4-FFF2-40B4-BE49-F238E27FC236}">
                        <a16:creationId xmlns:a16="http://schemas.microsoft.com/office/drawing/2014/main" id="{BABE7B82-E54C-4544-A3D2-BA4C003CB310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031" y="3956"/>
                    <a:ext cx="766" cy="406"/>
                  </a:xfrm>
                  <a:custGeom>
                    <a:avLst/>
                    <a:gdLst>
                      <a:gd name="T0" fmla="*/ 2 w 1532"/>
                      <a:gd name="T1" fmla="*/ 1 h 812"/>
                      <a:gd name="T2" fmla="*/ 2 w 1532"/>
                      <a:gd name="T3" fmla="*/ 1 h 812"/>
                      <a:gd name="T4" fmla="*/ 2 w 1532"/>
                      <a:gd name="T5" fmla="*/ 2 h 812"/>
                      <a:gd name="T6" fmla="*/ 2 w 1532"/>
                      <a:gd name="T7" fmla="*/ 2 h 812"/>
                      <a:gd name="T8" fmla="*/ 1 w 1532"/>
                      <a:gd name="T9" fmla="*/ 2 h 812"/>
                      <a:gd name="T10" fmla="*/ 2 w 1532"/>
                      <a:gd name="T11" fmla="*/ 2 h 812"/>
                      <a:gd name="T12" fmla="*/ 2 w 1532"/>
                      <a:gd name="T13" fmla="*/ 1 h 812"/>
                      <a:gd name="T14" fmla="*/ 1 w 1532"/>
                      <a:gd name="T15" fmla="*/ 1 h 812"/>
                      <a:gd name="T16" fmla="*/ 4 w 1532"/>
                      <a:gd name="T17" fmla="*/ 1 h 812"/>
                      <a:gd name="T18" fmla="*/ 4 w 1532"/>
                      <a:gd name="T19" fmla="*/ 3 h 812"/>
                      <a:gd name="T20" fmla="*/ 4 w 1532"/>
                      <a:gd name="T21" fmla="*/ 3 h 812"/>
                      <a:gd name="T22" fmla="*/ 8 w 1532"/>
                      <a:gd name="T23" fmla="*/ 2 h 812"/>
                      <a:gd name="T24" fmla="*/ 8 w 1532"/>
                      <a:gd name="T25" fmla="*/ 3 h 812"/>
                      <a:gd name="T26" fmla="*/ 8 w 1532"/>
                      <a:gd name="T27" fmla="*/ 3 h 812"/>
                      <a:gd name="T28" fmla="*/ 7 w 1532"/>
                      <a:gd name="T29" fmla="*/ 3 h 812"/>
                      <a:gd name="T30" fmla="*/ 7 w 1532"/>
                      <a:gd name="T31" fmla="*/ 3 h 812"/>
                      <a:gd name="T32" fmla="*/ 7 w 1532"/>
                      <a:gd name="T33" fmla="*/ 2 h 812"/>
                      <a:gd name="T34" fmla="*/ 7 w 1532"/>
                      <a:gd name="T35" fmla="*/ 1 h 812"/>
                      <a:gd name="T36" fmla="*/ 8 w 1532"/>
                      <a:gd name="T37" fmla="*/ 1 h 812"/>
                      <a:gd name="T38" fmla="*/ 8 w 1532"/>
                      <a:gd name="T39" fmla="*/ 1 h 812"/>
                      <a:gd name="T40" fmla="*/ 8 w 1532"/>
                      <a:gd name="T41" fmla="*/ 1 h 812"/>
                      <a:gd name="T42" fmla="*/ 8 w 1532"/>
                      <a:gd name="T43" fmla="*/ 1 h 812"/>
                      <a:gd name="T44" fmla="*/ 8 w 1532"/>
                      <a:gd name="T45" fmla="*/ 1 h 812"/>
                      <a:gd name="T46" fmla="*/ 7 w 1532"/>
                      <a:gd name="T47" fmla="*/ 1 h 812"/>
                      <a:gd name="T48" fmla="*/ 7 w 1532"/>
                      <a:gd name="T49" fmla="*/ 1 h 812"/>
                      <a:gd name="T50" fmla="*/ 7 w 1532"/>
                      <a:gd name="T51" fmla="*/ 3 h 812"/>
                      <a:gd name="T52" fmla="*/ 7 w 1532"/>
                      <a:gd name="T53" fmla="*/ 3 h 812"/>
                      <a:gd name="T54" fmla="*/ 8 w 1532"/>
                      <a:gd name="T55" fmla="*/ 3 h 812"/>
                      <a:gd name="T56" fmla="*/ 8 w 1532"/>
                      <a:gd name="T57" fmla="*/ 3 h 812"/>
                      <a:gd name="T58" fmla="*/ 9 w 1532"/>
                      <a:gd name="T59" fmla="*/ 3 h 812"/>
                      <a:gd name="T60" fmla="*/ 10 w 1532"/>
                      <a:gd name="T61" fmla="*/ 1 h 812"/>
                      <a:gd name="T62" fmla="*/ 10 w 1532"/>
                      <a:gd name="T63" fmla="*/ 1 h 812"/>
                      <a:gd name="T64" fmla="*/ 10 w 1532"/>
                      <a:gd name="T65" fmla="*/ 2 h 812"/>
                      <a:gd name="T66" fmla="*/ 10 w 1532"/>
                      <a:gd name="T67" fmla="*/ 2 h 812"/>
                      <a:gd name="T68" fmla="*/ 10 w 1532"/>
                      <a:gd name="T69" fmla="*/ 2 h 812"/>
                      <a:gd name="T70" fmla="*/ 10 w 1532"/>
                      <a:gd name="T71" fmla="*/ 3 h 812"/>
                      <a:gd name="T72" fmla="*/ 10 w 1532"/>
                      <a:gd name="T73" fmla="*/ 3 h 812"/>
                      <a:gd name="T74" fmla="*/ 10 w 1532"/>
                      <a:gd name="T75" fmla="*/ 3 h 812"/>
                      <a:gd name="T76" fmla="*/ 10 w 1532"/>
                      <a:gd name="T77" fmla="*/ 2 h 812"/>
                      <a:gd name="T78" fmla="*/ 9 w 1532"/>
                      <a:gd name="T79" fmla="*/ 2 h 812"/>
                      <a:gd name="T80" fmla="*/ 10 w 1532"/>
                      <a:gd name="T81" fmla="*/ 1 h 812"/>
                      <a:gd name="T82" fmla="*/ 10 w 1532"/>
                      <a:gd name="T83" fmla="*/ 1 h 812"/>
                      <a:gd name="T84" fmla="*/ 10 w 1532"/>
                      <a:gd name="T85" fmla="*/ 1 h 812"/>
                      <a:gd name="T86" fmla="*/ 11 w 1532"/>
                      <a:gd name="T87" fmla="*/ 1 h 812"/>
                      <a:gd name="T88" fmla="*/ 11 w 1532"/>
                      <a:gd name="T89" fmla="*/ 1 h 812"/>
                      <a:gd name="T90" fmla="*/ 12 w 1532"/>
                      <a:gd name="T91" fmla="*/ 0 h 812"/>
                      <a:gd name="T92" fmla="*/ 12 w 1532"/>
                      <a:gd name="T93" fmla="*/ 1 h 812"/>
                      <a:gd name="T94" fmla="*/ 12 w 1532"/>
                      <a:gd name="T95" fmla="*/ 1 h 812"/>
                      <a:gd name="T96" fmla="*/ 12 w 1532"/>
                      <a:gd name="T97" fmla="*/ 3 h 812"/>
                      <a:gd name="T98" fmla="*/ 12 w 1532"/>
                      <a:gd name="T99" fmla="*/ 3 h 812"/>
                      <a:gd name="T100" fmla="*/ 12 w 1532"/>
                      <a:gd name="T101" fmla="*/ 3 h 812"/>
                      <a:gd name="T102" fmla="*/ 11 w 1532"/>
                      <a:gd name="T103" fmla="*/ 3 h 812"/>
                      <a:gd name="T104" fmla="*/ 11 w 1532"/>
                      <a:gd name="T105" fmla="*/ 3 h 812"/>
                      <a:gd name="T106" fmla="*/ 11 w 1532"/>
                      <a:gd name="T107" fmla="*/ 2 h 812"/>
                      <a:gd name="T108" fmla="*/ 11 w 1532"/>
                      <a:gd name="T109" fmla="*/ 3 h 812"/>
                      <a:gd name="T110" fmla="*/ 12 w 1532"/>
                      <a:gd name="T111" fmla="*/ 3 h 812"/>
                      <a:gd name="T112" fmla="*/ 12 w 1532"/>
                      <a:gd name="T113" fmla="*/ 3 h 812"/>
                      <a:gd name="T114" fmla="*/ 12 w 1532"/>
                      <a:gd name="T115" fmla="*/ 2 h 812"/>
                      <a:gd name="T116" fmla="*/ 12 w 1532"/>
                      <a:gd name="T117" fmla="*/ 1 h 812"/>
                      <a:gd name="T118" fmla="*/ 11 w 1532"/>
                      <a:gd name="T119" fmla="*/ 1 h 812"/>
                      <a:gd name="T120" fmla="*/ 11 w 1532"/>
                      <a:gd name="T121" fmla="*/ 1 h 812"/>
                      <a:gd name="T122" fmla="*/ 6 w 1532"/>
                      <a:gd name="T123" fmla="*/ 6 h 812"/>
                      <a:gd name="T124" fmla="*/ 5 w 1532"/>
                      <a:gd name="T125" fmla="*/ 7 h 812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60000 65536"/>
                      <a:gd name="T187" fmla="*/ 0 60000 65536"/>
                      <a:gd name="T188" fmla="*/ 0 60000 65536"/>
                      <a:gd name="T189" fmla="*/ 0 w 1532"/>
                      <a:gd name="T190" fmla="*/ 0 h 812"/>
                      <a:gd name="T191" fmla="*/ 1532 w 1532"/>
                      <a:gd name="T192" fmla="*/ 812 h 812"/>
                    </a:gdLst>
                    <a:ahLst/>
                    <a:cxnLst>
                      <a:cxn ang="T126">
                        <a:pos x="T0" y="T1"/>
                      </a:cxn>
                      <a:cxn ang="T127">
                        <a:pos x="T2" y="T3"/>
                      </a:cxn>
                      <a:cxn ang="T128">
                        <a:pos x="T4" y="T5"/>
                      </a:cxn>
                      <a:cxn ang="T129">
                        <a:pos x="T6" y="T7"/>
                      </a:cxn>
                      <a:cxn ang="T130">
                        <a:pos x="T8" y="T9"/>
                      </a:cxn>
                      <a:cxn ang="T131">
                        <a:pos x="T10" y="T11"/>
                      </a:cxn>
                      <a:cxn ang="T132">
                        <a:pos x="T12" y="T13"/>
                      </a:cxn>
                      <a:cxn ang="T133">
                        <a:pos x="T14" y="T15"/>
                      </a:cxn>
                      <a:cxn ang="T134">
                        <a:pos x="T16" y="T17"/>
                      </a:cxn>
                      <a:cxn ang="T135">
                        <a:pos x="T18" y="T19"/>
                      </a:cxn>
                      <a:cxn ang="T136">
                        <a:pos x="T20" y="T21"/>
                      </a:cxn>
                      <a:cxn ang="T137">
                        <a:pos x="T22" y="T23"/>
                      </a:cxn>
                      <a:cxn ang="T138">
                        <a:pos x="T24" y="T25"/>
                      </a:cxn>
                      <a:cxn ang="T139">
                        <a:pos x="T26" y="T27"/>
                      </a:cxn>
                      <a:cxn ang="T140">
                        <a:pos x="T28" y="T29"/>
                      </a:cxn>
                      <a:cxn ang="T141">
                        <a:pos x="T30" y="T31"/>
                      </a:cxn>
                      <a:cxn ang="T142">
                        <a:pos x="T32" y="T33"/>
                      </a:cxn>
                      <a:cxn ang="T143">
                        <a:pos x="T34" y="T35"/>
                      </a:cxn>
                      <a:cxn ang="T144">
                        <a:pos x="T36" y="T37"/>
                      </a:cxn>
                      <a:cxn ang="T145">
                        <a:pos x="T38" y="T39"/>
                      </a:cxn>
                      <a:cxn ang="T146">
                        <a:pos x="T40" y="T41"/>
                      </a:cxn>
                      <a:cxn ang="T147">
                        <a:pos x="T42" y="T43"/>
                      </a:cxn>
                      <a:cxn ang="T148">
                        <a:pos x="T44" y="T45"/>
                      </a:cxn>
                      <a:cxn ang="T149">
                        <a:pos x="T46" y="T47"/>
                      </a:cxn>
                      <a:cxn ang="T150">
                        <a:pos x="T48" y="T49"/>
                      </a:cxn>
                      <a:cxn ang="T151">
                        <a:pos x="T50" y="T51"/>
                      </a:cxn>
                      <a:cxn ang="T152">
                        <a:pos x="T52" y="T53"/>
                      </a:cxn>
                      <a:cxn ang="T153">
                        <a:pos x="T54" y="T55"/>
                      </a:cxn>
                      <a:cxn ang="T154">
                        <a:pos x="T56" y="T57"/>
                      </a:cxn>
                      <a:cxn ang="T155">
                        <a:pos x="T58" y="T59"/>
                      </a:cxn>
                      <a:cxn ang="T156">
                        <a:pos x="T60" y="T61"/>
                      </a:cxn>
                      <a:cxn ang="T157">
                        <a:pos x="T62" y="T63"/>
                      </a:cxn>
                      <a:cxn ang="T158">
                        <a:pos x="T64" y="T65"/>
                      </a:cxn>
                      <a:cxn ang="T159">
                        <a:pos x="T66" y="T67"/>
                      </a:cxn>
                      <a:cxn ang="T160">
                        <a:pos x="T68" y="T69"/>
                      </a:cxn>
                      <a:cxn ang="T161">
                        <a:pos x="T70" y="T71"/>
                      </a:cxn>
                      <a:cxn ang="T162">
                        <a:pos x="T72" y="T73"/>
                      </a:cxn>
                      <a:cxn ang="T163">
                        <a:pos x="T74" y="T75"/>
                      </a:cxn>
                      <a:cxn ang="T164">
                        <a:pos x="T76" y="T77"/>
                      </a:cxn>
                      <a:cxn ang="T165">
                        <a:pos x="T78" y="T79"/>
                      </a:cxn>
                      <a:cxn ang="T166">
                        <a:pos x="T80" y="T81"/>
                      </a:cxn>
                      <a:cxn ang="T167">
                        <a:pos x="T82" y="T83"/>
                      </a:cxn>
                      <a:cxn ang="T168">
                        <a:pos x="T84" y="T85"/>
                      </a:cxn>
                      <a:cxn ang="T169">
                        <a:pos x="T86" y="T87"/>
                      </a:cxn>
                      <a:cxn ang="T170">
                        <a:pos x="T88" y="T89"/>
                      </a:cxn>
                      <a:cxn ang="T171">
                        <a:pos x="T90" y="T91"/>
                      </a:cxn>
                      <a:cxn ang="T172">
                        <a:pos x="T92" y="T93"/>
                      </a:cxn>
                      <a:cxn ang="T173">
                        <a:pos x="T94" y="T95"/>
                      </a:cxn>
                      <a:cxn ang="T174">
                        <a:pos x="T96" y="T97"/>
                      </a:cxn>
                      <a:cxn ang="T175">
                        <a:pos x="T98" y="T99"/>
                      </a:cxn>
                      <a:cxn ang="T176">
                        <a:pos x="T100" y="T101"/>
                      </a:cxn>
                      <a:cxn ang="T177">
                        <a:pos x="T102" y="T103"/>
                      </a:cxn>
                      <a:cxn ang="T178">
                        <a:pos x="T104" y="T105"/>
                      </a:cxn>
                      <a:cxn ang="T179">
                        <a:pos x="T106" y="T107"/>
                      </a:cxn>
                      <a:cxn ang="T180">
                        <a:pos x="T108" y="T109"/>
                      </a:cxn>
                      <a:cxn ang="T181">
                        <a:pos x="T110" y="T111"/>
                      </a:cxn>
                      <a:cxn ang="T182">
                        <a:pos x="T112" y="T113"/>
                      </a:cxn>
                      <a:cxn ang="T183">
                        <a:pos x="T114" y="T115"/>
                      </a:cxn>
                      <a:cxn ang="T184">
                        <a:pos x="T116" y="T117"/>
                      </a:cxn>
                      <a:cxn ang="T185">
                        <a:pos x="T118" y="T119"/>
                      </a:cxn>
                      <a:cxn ang="T186">
                        <a:pos x="T120" y="T121"/>
                      </a:cxn>
                      <a:cxn ang="T187">
                        <a:pos x="T122" y="T123"/>
                      </a:cxn>
                      <a:cxn ang="T188">
                        <a:pos x="T124" y="T125"/>
                      </a:cxn>
                    </a:cxnLst>
                    <a:rect l="T189" t="T190" r="T191" b="T192"/>
                    <a:pathLst>
                      <a:path w="1532" h="812">
                        <a:moveTo>
                          <a:pt x="53" y="223"/>
                        </a:moveTo>
                        <a:lnTo>
                          <a:pt x="53" y="344"/>
                        </a:lnTo>
                        <a:lnTo>
                          <a:pt x="0" y="344"/>
                        </a:lnTo>
                        <a:lnTo>
                          <a:pt x="0" y="8"/>
                        </a:lnTo>
                        <a:lnTo>
                          <a:pt x="114" y="8"/>
                        </a:lnTo>
                        <a:lnTo>
                          <a:pt x="123" y="8"/>
                        </a:lnTo>
                        <a:lnTo>
                          <a:pt x="131" y="10"/>
                        </a:lnTo>
                        <a:lnTo>
                          <a:pt x="139" y="12"/>
                        </a:lnTo>
                        <a:lnTo>
                          <a:pt x="147" y="16"/>
                        </a:lnTo>
                        <a:lnTo>
                          <a:pt x="154" y="19"/>
                        </a:lnTo>
                        <a:lnTo>
                          <a:pt x="161" y="25"/>
                        </a:lnTo>
                        <a:lnTo>
                          <a:pt x="167" y="31"/>
                        </a:lnTo>
                        <a:lnTo>
                          <a:pt x="172" y="38"/>
                        </a:lnTo>
                        <a:lnTo>
                          <a:pt x="180" y="53"/>
                        </a:lnTo>
                        <a:lnTo>
                          <a:pt x="187" y="71"/>
                        </a:lnTo>
                        <a:lnTo>
                          <a:pt x="192" y="93"/>
                        </a:lnTo>
                        <a:lnTo>
                          <a:pt x="193" y="117"/>
                        </a:lnTo>
                        <a:lnTo>
                          <a:pt x="193" y="122"/>
                        </a:lnTo>
                        <a:lnTo>
                          <a:pt x="193" y="126"/>
                        </a:lnTo>
                        <a:lnTo>
                          <a:pt x="192" y="132"/>
                        </a:lnTo>
                        <a:lnTo>
                          <a:pt x="192" y="138"/>
                        </a:lnTo>
                        <a:lnTo>
                          <a:pt x="191" y="144"/>
                        </a:lnTo>
                        <a:lnTo>
                          <a:pt x="188" y="151"/>
                        </a:lnTo>
                        <a:lnTo>
                          <a:pt x="187" y="158"/>
                        </a:lnTo>
                        <a:lnTo>
                          <a:pt x="185" y="163"/>
                        </a:lnTo>
                        <a:lnTo>
                          <a:pt x="180" y="175"/>
                        </a:lnTo>
                        <a:lnTo>
                          <a:pt x="176" y="185"/>
                        </a:lnTo>
                        <a:lnTo>
                          <a:pt x="169" y="196"/>
                        </a:lnTo>
                        <a:lnTo>
                          <a:pt x="161" y="206"/>
                        </a:lnTo>
                        <a:lnTo>
                          <a:pt x="156" y="209"/>
                        </a:lnTo>
                        <a:lnTo>
                          <a:pt x="152" y="213"/>
                        </a:lnTo>
                        <a:lnTo>
                          <a:pt x="146" y="216"/>
                        </a:lnTo>
                        <a:lnTo>
                          <a:pt x="140" y="219"/>
                        </a:lnTo>
                        <a:lnTo>
                          <a:pt x="134" y="221"/>
                        </a:lnTo>
                        <a:lnTo>
                          <a:pt x="126" y="222"/>
                        </a:lnTo>
                        <a:lnTo>
                          <a:pt x="119" y="223"/>
                        </a:lnTo>
                        <a:lnTo>
                          <a:pt x="111" y="223"/>
                        </a:lnTo>
                        <a:lnTo>
                          <a:pt x="53" y="223"/>
                        </a:lnTo>
                        <a:close/>
                        <a:moveTo>
                          <a:pt x="53" y="166"/>
                        </a:moveTo>
                        <a:lnTo>
                          <a:pt x="100" y="166"/>
                        </a:lnTo>
                        <a:lnTo>
                          <a:pt x="109" y="166"/>
                        </a:lnTo>
                        <a:lnTo>
                          <a:pt x="116" y="163"/>
                        </a:lnTo>
                        <a:lnTo>
                          <a:pt x="123" y="161"/>
                        </a:lnTo>
                        <a:lnTo>
                          <a:pt x="127" y="158"/>
                        </a:lnTo>
                        <a:lnTo>
                          <a:pt x="131" y="152"/>
                        </a:lnTo>
                        <a:lnTo>
                          <a:pt x="133" y="147"/>
                        </a:lnTo>
                        <a:lnTo>
                          <a:pt x="135" y="141"/>
                        </a:lnTo>
                        <a:lnTo>
                          <a:pt x="138" y="137"/>
                        </a:lnTo>
                        <a:lnTo>
                          <a:pt x="139" y="133"/>
                        </a:lnTo>
                        <a:lnTo>
                          <a:pt x="139" y="130"/>
                        </a:lnTo>
                        <a:lnTo>
                          <a:pt x="140" y="126"/>
                        </a:lnTo>
                        <a:lnTo>
                          <a:pt x="140" y="124"/>
                        </a:lnTo>
                        <a:lnTo>
                          <a:pt x="140" y="121"/>
                        </a:lnTo>
                        <a:lnTo>
                          <a:pt x="140" y="117"/>
                        </a:lnTo>
                        <a:lnTo>
                          <a:pt x="140" y="115"/>
                        </a:lnTo>
                        <a:lnTo>
                          <a:pt x="140" y="113"/>
                        </a:lnTo>
                        <a:lnTo>
                          <a:pt x="139" y="101"/>
                        </a:lnTo>
                        <a:lnTo>
                          <a:pt x="137" y="92"/>
                        </a:lnTo>
                        <a:lnTo>
                          <a:pt x="134" y="85"/>
                        </a:lnTo>
                        <a:lnTo>
                          <a:pt x="130" y="79"/>
                        </a:lnTo>
                        <a:lnTo>
                          <a:pt x="126" y="77"/>
                        </a:lnTo>
                        <a:lnTo>
                          <a:pt x="123" y="73"/>
                        </a:lnTo>
                        <a:lnTo>
                          <a:pt x="119" y="72"/>
                        </a:lnTo>
                        <a:lnTo>
                          <a:pt x="115" y="70"/>
                        </a:lnTo>
                        <a:lnTo>
                          <a:pt x="110" y="69"/>
                        </a:lnTo>
                        <a:lnTo>
                          <a:pt x="104" y="69"/>
                        </a:lnTo>
                        <a:lnTo>
                          <a:pt x="99" y="68"/>
                        </a:lnTo>
                        <a:lnTo>
                          <a:pt x="93" y="68"/>
                        </a:lnTo>
                        <a:lnTo>
                          <a:pt x="53" y="68"/>
                        </a:lnTo>
                        <a:lnTo>
                          <a:pt x="53" y="166"/>
                        </a:lnTo>
                        <a:close/>
                        <a:moveTo>
                          <a:pt x="420" y="8"/>
                        </a:moveTo>
                        <a:lnTo>
                          <a:pt x="420" y="68"/>
                        </a:lnTo>
                        <a:lnTo>
                          <a:pt x="285" y="68"/>
                        </a:lnTo>
                        <a:lnTo>
                          <a:pt x="285" y="139"/>
                        </a:lnTo>
                        <a:lnTo>
                          <a:pt x="409" y="139"/>
                        </a:lnTo>
                        <a:lnTo>
                          <a:pt x="409" y="200"/>
                        </a:lnTo>
                        <a:lnTo>
                          <a:pt x="285" y="200"/>
                        </a:lnTo>
                        <a:lnTo>
                          <a:pt x="285" y="285"/>
                        </a:lnTo>
                        <a:lnTo>
                          <a:pt x="426" y="285"/>
                        </a:lnTo>
                        <a:lnTo>
                          <a:pt x="426" y="344"/>
                        </a:lnTo>
                        <a:lnTo>
                          <a:pt x="234" y="344"/>
                        </a:lnTo>
                        <a:lnTo>
                          <a:pt x="234" y="8"/>
                        </a:lnTo>
                        <a:lnTo>
                          <a:pt x="420" y="8"/>
                        </a:lnTo>
                        <a:close/>
                        <a:moveTo>
                          <a:pt x="521" y="8"/>
                        </a:moveTo>
                        <a:lnTo>
                          <a:pt x="521" y="284"/>
                        </a:lnTo>
                        <a:lnTo>
                          <a:pt x="647" y="284"/>
                        </a:lnTo>
                        <a:lnTo>
                          <a:pt x="647" y="344"/>
                        </a:lnTo>
                        <a:lnTo>
                          <a:pt x="468" y="344"/>
                        </a:lnTo>
                        <a:lnTo>
                          <a:pt x="468" y="8"/>
                        </a:lnTo>
                        <a:lnTo>
                          <a:pt x="521" y="8"/>
                        </a:lnTo>
                        <a:close/>
                        <a:moveTo>
                          <a:pt x="732" y="8"/>
                        </a:moveTo>
                        <a:lnTo>
                          <a:pt x="732" y="344"/>
                        </a:lnTo>
                        <a:lnTo>
                          <a:pt x="679" y="344"/>
                        </a:lnTo>
                        <a:lnTo>
                          <a:pt x="679" y="8"/>
                        </a:lnTo>
                        <a:lnTo>
                          <a:pt x="732" y="8"/>
                        </a:lnTo>
                        <a:close/>
                        <a:moveTo>
                          <a:pt x="900" y="220"/>
                        </a:moveTo>
                        <a:lnTo>
                          <a:pt x="900" y="163"/>
                        </a:lnTo>
                        <a:lnTo>
                          <a:pt x="1005" y="163"/>
                        </a:lnTo>
                        <a:lnTo>
                          <a:pt x="1005" y="344"/>
                        </a:lnTo>
                        <a:lnTo>
                          <a:pt x="969" y="344"/>
                        </a:lnTo>
                        <a:lnTo>
                          <a:pt x="964" y="304"/>
                        </a:lnTo>
                        <a:lnTo>
                          <a:pt x="962" y="306"/>
                        </a:lnTo>
                        <a:lnTo>
                          <a:pt x="961" y="308"/>
                        </a:lnTo>
                        <a:lnTo>
                          <a:pt x="960" y="310"/>
                        </a:lnTo>
                        <a:lnTo>
                          <a:pt x="958" y="312"/>
                        </a:lnTo>
                        <a:lnTo>
                          <a:pt x="957" y="314"/>
                        </a:lnTo>
                        <a:lnTo>
                          <a:pt x="955" y="316"/>
                        </a:lnTo>
                        <a:lnTo>
                          <a:pt x="954" y="319"/>
                        </a:lnTo>
                        <a:lnTo>
                          <a:pt x="952" y="321"/>
                        </a:lnTo>
                        <a:lnTo>
                          <a:pt x="947" y="327"/>
                        </a:lnTo>
                        <a:lnTo>
                          <a:pt x="941" y="333"/>
                        </a:lnTo>
                        <a:lnTo>
                          <a:pt x="934" y="338"/>
                        </a:lnTo>
                        <a:lnTo>
                          <a:pt x="926" y="343"/>
                        </a:lnTo>
                        <a:lnTo>
                          <a:pt x="922" y="344"/>
                        </a:lnTo>
                        <a:lnTo>
                          <a:pt x="918" y="346"/>
                        </a:lnTo>
                        <a:lnTo>
                          <a:pt x="914" y="348"/>
                        </a:lnTo>
                        <a:lnTo>
                          <a:pt x="908" y="349"/>
                        </a:lnTo>
                        <a:lnTo>
                          <a:pt x="903" y="351"/>
                        </a:lnTo>
                        <a:lnTo>
                          <a:pt x="897" y="351"/>
                        </a:lnTo>
                        <a:lnTo>
                          <a:pt x="891" y="352"/>
                        </a:lnTo>
                        <a:lnTo>
                          <a:pt x="885" y="352"/>
                        </a:lnTo>
                        <a:lnTo>
                          <a:pt x="873" y="352"/>
                        </a:lnTo>
                        <a:lnTo>
                          <a:pt x="862" y="350"/>
                        </a:lnTo>
                        <a:lnTo>
                          <a:pt x="851" y="346"/>
                        </a:lnTo>
                        <a:lnTo>
                          <a:pt x="841" y="343"/>
                        </a:lnTo>
                        <a:lnTo>
                          <a:pt x="832" y="337"/>
                        </a:lnTo>
                        <a:lnTo>
                          <a:pt x="823" y="330"/>
                        </a:lnTo>
                        <a:lnTo>
                          <a:pt x="813" y="321"/>
                        </a:lnTo>
                        <a:lnTo>
                          <a:pt x="804" y="311"/>
                        </a:lnTo>
                        <a:lnTo>
                          <a:pt x="796" y="299"/>
                        </a:lnTo>
                        <a:lnTo>
                          <a:pt x="789" y="287"/>
                        </a:lnTo>
                        <a:lnTo>
                          <a:pt x="782" y="272"/>
                        </a:lnTo>
                        <a:lnTo>
                          <a:pt x="778" y="257"/>
                        </a:lnTo>
                        <a:lnTo>
                          <a:pt x="773" y="239"/>
                        </a:lnTo>
                        <a:lnTo>
                          <a:pt x="770" y="220"/>
                        </a:lnTo>
                        <a:lnTo>
                          <a:pt x="769" y="200"/>
                        </a:lnTo>
                        <a:lnTo>
                          <a:pt x="767" y="178"/>
                        </a:lnTo>
                        <a:lnTo>
                          <a:pt x="770" y="145"/>
                        </a:lnTo>
                        <a:lnTo>
                          <a:pt x="775" y="113"/>
                        </a:lnTo>
                        <a:lnTo>
                          <a:pt x="785" y="84"/>
                        </a:lnTo>
                        <a:lnTo>
                          <a:pt x="797" y="55"/>
                        </a:lnTo>
                        <a:lnTo>
                          <a:pt x="805" y="42"/>
                        </a:lnTo>
                        <a:lnTo>
                          <a:pt x="815" y="31"/>
                        </a:lnTo>
                        <a:lnTo>
                          <a:pt x="825" y="22"/>
                        </a:lnTo>
                        <a:lnTo>
                          <a:pt x="836" y="14"/>
                        </a:lnTo>
                        <a:lnTo>
                          <a:pt x="849" y="8"/>
                        </a:lnTo>
                        <a:lnTo>
                          <a:pt x="862" y="3"/>
                        </a:lnTo>
                        <a:lnTo>
                          <a:pt x="877" y="1"/>
                        </a:lnTo>
                        <a:lnTo>
                          <a:pt x="892" y="0"/>
                        </a:lnTo>
                        <a:lnTo>
                          <a:pt x="902" y="0"/>
                        </a:lnTo>
                        <a:lnTo>
                          <a:pt x="912" y="1"/>
                        </a:lnTo>
                        <a:lnTo>
                          <a:pt x="923" y="3"/>
                        </a:lnTo>
                        <a:lnTo>
                          <a:pt x="932" y="5"/>
                        </a:lnTo>
                        <a:lnTo>
                          <a:pt x="940" y="9"/>
                        </a:lnTo>
                        <a:lnTo>
                          <a:pt x="947" y="14"/>
                        </a:lnTo>
                        <a:lnTo>
                          <a:pt x="954" y="19"/>
                        </a:lnTo>
                        <a:lnTo>
                          <a:pt x="961" y="25"/>
                        </a:lnTo>
                        <a:lnTo>
                          <a:pt x="967" y="31"/>
                        </a:lnTo>
                        <a:lnTo>
                          <a:pt x="972" y="38"/>
                        </a:lnTo>
                        <a:lnTo>
                          <a:pt x="978" y="43"/>
                        </a:lnTo>
                        <a:lnTo>
                          <a:pt x="983" y="50"/>
                        </a:lnTo>
                        <a:lnTo>
                          <a:pt x="987" y="57"/>
                        </a:lnTo>
                        <a:lnTo>
                          <a:pt x="991" y="64"/>
                        </a:lnTo>
                        <a:lnTo>
                          <a:pt x="994" y="71"/>
                        </a:lnTo>
                        <a:lnTo>
                          <a:pt x="996" y="79"/>
                        </a:lnTo>
                        <a:lnTo>
                          <a:pt x="998" y="83"/>
                        </a:lnTo>
                        <a:lnTo>
                          <a:pt x="999" y="87"/>
                        </a:lnTo>
                        <a:lnTo>
                          <a:pt x="1000" y="93"/>
                        </a:lnTo>
                        <a:lnTo>
                          <a:pt x="1001" y="96"/>
                        </a:lnTo>
                        <a:lnTo>
                          <a:pt x="1002" y="101"/>
                        </a:lnTo>
                        <a:lnTo>
                          <a:pt x="1002" y="105"/>
                        </a:lnTo>
                        <a:lnTo>
                          <a:pt x="1003" y="109"/>
                        </a:lnTo>
                        <a:lnTo>
                          <a:pt x="1003" y="113"/>
                        </a:lnTo>
                        <a:lnTo>
                          <a:pt x="950" y="113"/>
                        </a:lnTo>
                        <a:lnTo>
                          <a:pt x="950" y="111"/>
                        </a:lnTo>
                        <a:lnTo>
                          <a:pt x="949" y="109"/>
                        </a:lnTo>
                        <a:lnTo>
                          <a:pt x="949" y="106"/>
                        </a:lnTo>
                        <a:lnTo>
                          <a:pt x="948" y="102"/>
                        </a:lnTo>
                        <a:lnTo>
                          <a:pt x="946" y="99"/>
                        </a:lnTo>
                        <a:lnTo>
                          <a:pt x="945" y="94"/>
                        </a:lnTo>
                        <a:lnTo>
                          <a:pt x="942" y="91"/>
                        </a:lnTo>
                        <a:lnTo>
                          <a:pt x="940" y="87"/>
                        </a:lnTo>
                        <a:lnTo>
                          <a:pt x="937" y="83"/>
                        </a:lnTo>
                        <a:lnTo>
                          <a:pt x="933" y="77"/>
                        </a:lnTo>
                        <a:lnTo>
                          <a:pt x="927" y="72"/>
                        </a:lnTo>
                        <a:lnTo>
                          <a:pt x="923" y="68"/>
                        </a:lnTo>
                        <a:lnTo>
                          <a:pt x="917" y="64"/>
                        </a:lnTo>
                        <a:lnTo>
                          <a:pt x="910" y="61"/>
                        </a:lnTo>
                        <a:lnTo>
                          <a:pt x="902" y="60"/>
                        </a:lnTo>
                        <a:lnTo>
                          <a:pt x="894" y="58"/>
                        </a:lnTo>
                        <a:lnTo>
                          <a:pt x="887" y="58"/>
                        </a:lnTo>
                        <a:lnTo>
                          <a:pt x="880" y="61"/>
                        </a:lnTo>
                        <a:lnTo>
                          <a:pt x="874" y="62"/>
                        </a:lnTo>
                        <a:lnTo>
                          <a:pt x="869" y="65"/>
                        </a:lnTo>
                        <a:lnTo>
                          <a:pt x="862" y="70"/>
                        </a:lnTo>
                        <a:lnTo>
                          <a:pt x="856" y="75"/>
                        </a:lnTo>
                        <a:lnTo>
                          <a:pt x="851" y="80"/>
                        </a:lnTo>
                        <a:lnTo>
                          <a:pt x="846" y="87"/>
                        </a:lnTo>
                        <a:lnTo>
                          <a:pt x="835" y="103"/>
                        </a:lnTo>
                        <a:lnTo>
                          <a:pt x="827" y="124"/>
                        </a:lnTo>
                        <a:lnTo>
                          <a:pt x="823" y="151"/>
                        </a:lnTo>
                        <a:lnTo>
                          <a:pt x="821" y="181"/>
                        </a:lnTo>
                        <a:lnTo>
                          <a:pt x="823" y="210"/>
                        </a:lnTo>
                        <a:lnTo>
                          <a:pt x="827" y="236"/>
                        </a:lnTo>
                        <a:lnTo>
                          <a:pt x="834" y="255"/>
                        </a:lnTo>
                        <a:lnTo>
                          <a:pt x="843" y="270"/>
                        </a:lnTo>
                        <a:lnTo>
                          <a:pt x="849" y="276"/>
                        </a:lnTo>
                        <a:lnTo>
                          <a:pt x="855" y="281"/>
                        </a:lnTo>
                        <a:lnTo>
                          <a:pt x="862" y="285"/>
                        </a:lnTo>
                        <a:lnTo>
                          <a:pt x="868" y="289"/>
                        </a:lnTo>
                        <a:lnTo>
                          <a:pt x="873" y="292"/>
                        </a:lnTo>
                        <a:lnTo>
                          <a:pt x="880" y="295"/>
                        </a:lnTo>
                        <a:lnTo>
                          <a:pt x="886" y="296"/>
                        </a:lnTo>
                        <a:lnTo>
                          <a:pt x="893" y="296"/>
                        </a:lnTo>
                        <a:lnTo>
                          <a:pt x="894" y="296"/>
                        </a:lnTo>
                        <a:lnTo>
                          <a:pt x="895" y="296"/>
                        </a:lnTo>
                        <a:lnTo>
                          <a:pt x="899" y="296"/>
                        </a:lnTo>
                        <a:lnTo>
                          <a:pt x="902" y="296"/>
                        </a:lnTo>
                        <a:lnTo>
                          <a:pt x="906" y="296"/>
                        </a:lnTo>
                        <a:lnTo>
                          <a:pt x="910" y="295"/>
                        </a:lnTo>
                        <a:lnTo>
                          <a:pt x="914" y="292"/>
                        </a:lnTo>
                        <a:lnTo>
                          <a:pt x="918" y="291"/>
                        </a:lnTo>
                        <a:lnTo>
                          <a:pt x="923" y="288"/>
                        </a:lnTo>
                        <a:lnTo>
                          <a:pt x="926" y="284"/>
                        </a:lnTo>
                        <a:lnTo>
                          <a:pt x="931" y="280"/>
                        </a:lnTo>
                        <a:lnTo>
                          <a:pt x="935" y="275"/>
                        </a:lnTo>
                        <a:lnTo>
                          <a:pt x="940" y="268"/>
                        </a:lnTo>
                        <a:lnTo>
                          <a:pt x="945" y="261"/>
                        </a:lnTo>
                        <a:lnTo>
                          <a:pt x="949" y="253"/>
                        </a:lnTo>
                        <a:lnTo>
                          <a:pt x="953" y="244"/>
                        </a:lnTo>
                        <a:lnTo>
                          <a:pt x="955" y="232"/>
                        </a:lnTo>
                        <a:lnTo>
                          <a:pt x="957" y="220"/>
                        </a:lnTo>
                        <a:lnTo>
                          <a:pt x="900" y="220"/>
                        </a:lnTo>
                        <a:close/>
                        <a:moveTo>
                          <a:pt x="1054" y="344"/>
                        </a:moveTo>
                        <a:lnTo>
                          <a:pt x="1054" y="8"/>
                        </a:lnTo>
                        <a:lnTo>
                          <a:pt x="1182" y="8"/>
                        </a:lnTo>
                        <a:lnTo>
                          <a:pt x="1190" y="8"/>
                        </a:lnTo>
                        <a:lnTo>
                          <a:pt x="1197" y="9"/>
                        </a:lnTo>
                        <a:lnTo>
                          <a:pt x="1204" y="10"/>
                        </a:lnTo>
                        <a:lnTo>
                          <a:pt x="1209" y="12"/>
                        </a:lnTo>
                        <a:lnTo>
                          <a:pt x="1215" y="15"/>
                        </a:lnTo>
                        <a:lnTo>
                          <a:pt x="1221" y="17"/>
                        </a:lnTo>
                        <a:lnTo>
                          <a:pt x="1226" y="20"/>
                        </a:lnTo>
                        <a:lnTo>
                          <a:pt x="1230" y="25"/>
                        </a:lnTo>
                        <a:lnTo>
                          <a:pt x="1238" y="34"/>
                        </a:lnTo>
                        <a:lnTo>
                          <a:pt x="1245" y="43"/>
                        </a:lnTo>
                        <a:lnTo>
                          <a:pt x="1250" y="53"/>
                        </a:lnTo>
                        <a:lnTo>
                          <a:pt x="1254" y="63"/>
                        </a:lnTo>
                        <a:lnTo>
                          <a:pt x="1255" y="68"/>
                        </a:lnTo>
                        <a:lnTo>
                          <a:pt x="1258" y="73"/>
                        </a:lnTo>
                        <a:lnTo>
                          <a:pt x="1259" y="78"/>
                        </a:lnTo>
                        <a:lnTo>
                          <a:pt x="1259" y="84"/>
                        </a:lnTo>
                        <a:lnTo>
                          <a:pt x="1260" y="90"/>
                        </a:lnTo>
                        <a:lnTo>
                          <a:pt x="1260" y="95"/>
                        </a:lnTo>
                        <a:lnTo>
                          <a:pt x="1261" y="100"/>
                        </a:lnTo>
                        <a:lnTo>
                          <a:pt x="1261" y="105"/>
                        </a:lnTo>
                        <a:lnTo>
                          <a:pt x="1260" y="117"/>
                        </a:lnTo>
                        <a:lnTo>
                          <a:pt x="1259" y="130"/>
                        </a:lnTo>
                        <a:lnTo>
                          <a:pt x="1255" y="141"/>
                        </a:lnTo>
                        <a:lnTo>
                          <a:pt x="1251" y="153"/>
                        </a:lnTo>
                        <a:lnTo>
                          <a:pt x="1246" y="163"/>
                        </a:lnTo>
                        <a:lnTo>
                          <a:pt x="1239" y="172"/>
                        </a:lnTo>
                        <a:lnTo>
                          <a:pt x="1231" y="179"/>
                        </a:lnTo>
                        <a:lnTo>
                          <a:pt x="1222" y="184"/>
                        </a:lnTo>
                        <a:lnTo>
                          <a:pt x="1223" y="184"/>
                        </a:lnTo>
                        <a:lnTo>
                          <a:pt x="1224" y="184"/>
                        </a:lnTo>
                        <a:lnTo>
                          <a:pt x="1224" y="185"/>
                        </a:lnTo>
                        <a:lnTo>
                          <a:pt x="1231" y="190"/>
                        </a:lnTo>
                        <a:lnTo>
                          <a:pt x="1237" y="196"/>
                        </a:lnTo>
                        <a:lnTo>
                          <a:pt x="1242" y="202"/>
                        </a:lnTo>
                        <a:lnTo>
                          <a:pt x="1246" y="209"/>
                        </a:lnTo>
                        <a:lnTo>
                          <a:pt x="1250" y="219"/>
                        </a:lnTo>
                        <a:lnTo>
                          <a:pt x="1252" y="232"/>
                        </a:lnTo>
                        <a:lnTo>
                          <a:pt x="1253" y="250"/>
                        </a:lnTo>
                        <a:lnTo>
                          <a:pt x="1254" y="270"/>
                        </a:lnTo>
                        <a:lnTo>
                          <a:pt x="1254" y="287"/>
                        </a:lnTo>
                        <a:lnTo>
                          <a:pt x="1255" y="300"/>
                        </a:lnTo>
                        <a:lnTo>
                          <a:pt x="1255" y="312"/>
                        </a:lnTo>
                        <a:lnTo>
                          <a:pt x="1255" y="320"/>
                        </a:lnTo>
                        <a:lnTo>
                          <a:pt x="1257" y="326"/>
                        </a:lnTo>
                        <a:lnTo>
                          <a:pt x="1259" y="330"/>
                        </a:lnTo>
                        <a:lnTo>
                          <a:pt x="1262" y="335"/>
                        </a:lnTo>
                        <a:lnTo>
                          <a:pt x="1266" y="337"/>
                        </a:lnTo>
                        <a:lnTo>
                          <a:pt x="1266" y="344"/>
                        </a:lnTo>
                        <a:lnTo>
                          <a:pt x="1207" y="344"/>
                        </a:lnTo>
                        <a:lnTo>
                          <a:pt x="1206" y="338"/>
                        </a:lnTo>
                        <a:lnTo>
                          <a:pt x="1205" y="333"/>
                        </a:lnTo>
                        <a:lnTo>
                          <a:pt x="1204" y="327"/>
                        </a:lnTo>
                        <a:lnTo>
                          <a:pt x="1204" y="320"/>
                        </a:lnTo>
                        <a:lnTo>
                          <a:pt x="1203" y="312"/>
                        </a:lnTo>
                        <a:lnTo>
                          <a:pt x="1203" y="301"/>
                        </a:lnTo>
                        <a:lnTo>
                          <a:pt x="1201" y="291"/>
                        </a:lnTo>
                        <a:lnTo>
                          <a:pt x="1201" y="278"/>
                        </a:lnTo>
                        <a:lnTo>
                          <a:pt x="1201" y="262"/>
                        </a:lnTo>
                        <a:lnTo>
                          <a:pt x="1200" y="249"/>
                        </a:lnTo>
                        <a:lnTo>
                          <a:pt x="1198" y="237"/>
                        </a:lnTo>
                        <a:lnTo>
                          <a:pt x="1196" y="229"/>
                        </a:lnTo>
                        <a:lnTo>
                          <a:pt x="1194" y="225"/>
                        </a:lnTo>
                        <a:lnTo>
                          <a:pt x="1191" y="223"/>
                        </a:lnTo>
                        <a:lnTo>
                          <a:pt x="1188" y="220"/>
                        </a:lnTo>
                        <a:lnTo>
                          <a:pt x="1184" y="217"/>
                        </a:lnTo>
                        <a:lnTo>
                          <a:pt x="1178" y="216"/>
                        </a:lnTo>
                        <a:lnTo>
                          <a:pt x="1174" y="215"/>
                        </a:lnTo>
                        <a:lnTo>
                          <a:pt x="1167" y="214"/>
                        </a:lnTo>
                        <a:lnTo>
                          <a:pt x="1160" y="214"/>
                        </a:lnTo>
                        <a:lnTo>
                          <a:pt x="1106" y="214"/>
                        </a:lnTo>
                        <a:lnTo>
                          <a:pt x="1106" y="344"/>
                        </a:lnTo>
                        <a:lnTo>
                          <a:pt x="1054" y="344"/>
                        </a:lnTo>
                        <a:close/>
                        <a:moveTo>
                          <a:pt x="1106" y="158"/>
                        </a:moveTo>
                        <a:lnTo>
                          <a:pt x="1168" y="158"/>
                        </a:lnTo>
                        <a:lnTo>
                          <a:pt x="1177" y="156"/>
                        </a:lnTo>
                        <a:lnTo>
                          <a:pt x="1186" y="154"/>
                        </a:lnTo>
                        <a:lnTo>
                          <a:pt x="1193" y="152"/>
                        </a:lnTo>
                        <a:lnTo>
                          <a:pt x="1198" y="147"/>
                        </a:lnTo>
                        <a:lnTo>
                          <a:pt x="1203" y="141"/>
                        </a:lnTo>
                        <a:lnTo>
                          <a:pt x="1206" y="132"/>
                        </a:lnTo>
                        <a:lnTo>
                          <a:pt x="1207" y="123"/>
                        </a:lnTo>
                        <a:lnTo>
                          <a:pt x="1208" y="111"/>
                        </a:lnTo>
                        <a:lnTo>
                          <a:pt x="1208" y="109"/>
                        </a:lnTo>
                        <a:lnTo>
                          <a:pt x="1208" y="108"/>
                        </a:lnTo>
                        <a:lnTo>
                          <a:pt x="1208" y="106"/>
                        </a:lnTo>
                        <a:lnTo>
                          <a:pt x="1208" y="105"/>
                        </a:lnTo>
                        <a:lnTo>
                          <a:pt x="1208" y="102"/>
                        </a:lnTo>
                        <a:lnTo>
                          <a:pt x="1208" y="101"/>
                        </a:lnTo>
                        <a:lnTo>
                          <a:pt x="1207" y="99"/>
                        </a:lnTo>
                        <a:lnTo>
                          <a:pt x="1207" y="96"/>
                        </a:lnTo>
                        <a:lnTo>
                          <a:pt x="1206" y="92"/>
                        </a:lnTo>
                        <a:lnTo>
                          <a:pt x="1204" y="86"/>
                        </a:lnTo>
                        <a:lnTo>
                          <a:pt x="1200" y="81"/>
                        </a:lnTo>
                        <a:lnTo>
                          <a:pt x="1197" y="77"/>
                        </a:lnTo>
                        <a:lnTo>
                          <a:pt x="1192" y="73"/>
                        </a:lnTo>
                        <a:lnTo>
                          <a:pt x="1186" y="70"/>
                        </a:lnTo>
                        <a:lnTo>
                          <a:pt x="1180" y="69"/>
                        </a:lnTo>
                        <a:lnTo>
                          <a:pt x="1171" y="68"/>
                        </a:lnTo>
                        <a:lnTo>
                          <a:pt x="1106" y="68"/>
                        </a:lnTo>
                        <a:lnTo>
                          <a:pt x="1106" y="158"/>
                        </a:lnTo>
                        <a:close/>
                        <a:moveTo>
                          <a:pt x="1289" y="177"/>
                        </a:moveTo>
                        <a:lnTo>
                          <a:pt x="1290" y="144"/>
                        </a:lnTo>
                        <a:lnTo>
                          <a:pt x="1295" y="114"/>
                        </a:lnTo>
                        <a:lnTo>
                          <a:pt x="1302" y="88"/>
                        </a:lnTo>
                        <a:lnTo>
                          <a:pt x="1311" y="68"/>
                        </a:lnTo>
                        <a:lnTo>
                          <a:pt x="1315" y="58"/>
                        </a:lnTo>
                        <a:lnTo>
                          <a:pt x="1321" y="50"/>
                        </a:lnTo>
                        <a:lnTo>
                          <a:pt x="1327" y="43"/>
                        </a:lnTo>
                        <a:lnTo>
                          <a:pt x="1333" y="37"/>
                        </a:lnTo>
                        <a:lnTo>
                          <a:pt x="1338" y="30"/>
                        </a:lnTo>
                        <a:lnTo>
                          <a:pt x="1344" y="24"/>
                        </a:lnTo>
                        <a:lnTo>
                          <a:pt x="1350" y="19"/>
                        </a:lnTo>
                        <a:lnTo>
                          <a:pt x="1356" y="16"/>
                        </a:lnTo>
                        <a:lnTo>
                          <a:pt x="1364" y="11"/>
                        </a:lnTo>
                        <a:lnTo>
                          <a:pt x="1372" y="8"/>
                        </a:lnTo>
                        <a:lnTo>
                          <a:pt x="1380" y="5"/>
                        </a:lnTo>
                        <a:lnTo>
                          <a:pt x="1387" y="4"/>
                        </a:lnTo>
                        <a:lnTo>
                          <a:pt x="1394" y="2"/>
                        </a:lnTo>
                        <a:lnTo>
                          <a:pt x="1401" y="1"/>
                        </a:lnTo>
                        <a:lnTo>
                          <a:pt x="1406" y="0"/>
                        </a:lnTo>
                        <a:lnTo>
                          <a:pt x="1411" y="0"/>
                        </a:lnTo>
                        <a:lnTo>
                          <a:pt x="1415" y="0"/>
                        </a:lnTo>
                        <a:lnTo>
                          <a:pt x="1421" y="1"/>
                        </a:lnTo>
                        <a:lnTo>
                          <a:pt x="1428" y="2"/>
                        </a:lnTo>
                        <a:lnTo>
                          <a:pt x="1434" y="3"/>
                        </a:lnTo>
                        <a:lnTo>
                          <a:pt x="1442" y="5"/>
                        </a:lnTo>
                        <a:lnTo>
                          <a:pt x="1450" y="8"/>
                        </a:lnTo>
                        <a:lnTo>
                          <a:pt x="1457" y="11"/>
                        </a:lnTo>
                        <a:lnTo>
                          <a:pt x="1465" y="16"/>
                        </a:lnTo>
                        <a:lnTo>
                          <a:pt x="1472" y="19"/>
                        </a:lnTo>
                        <a:lnTo>
                          <a:pt x="1478" y="24"/>
                        </a:lnTo>
                        <a:lnTo>
                          <a:pt x="1483" y="30"/>
                        </a:lnTo>
                        <a:lnTo>
                          <a:pt x="1489" y="37"/>
                        </a:lnTo>
                        <a:lnTo>
                          <a:pt x="1495" y="43"/>
                        </a:lnTo>
                        <a:lnTo>
                          <a:pt x="1501" y="50"/>
                        </a:lnTo>
                        <a:lnTo>
                          <a:pt x="1506" y="58"/>
                        </a:lnTo>
                        <a:lnTo>
                          <a:pt x="1512" y="68"/>
                        </a:lnTo>
                        <a:lnTo>
                          <a:pt x="1521" y="88"/>
                        </a:lnTo>
                        <a:lnTo>
                          <a:pt x="1527" y="114"/>
                        </a:lnTo>
                        <a:lnTo>
                          <a:pt x="1531" y="144"/>
                        </a:lnTo>
                        <a:lnTo>
                          <a:pt x="1532" y="178"/>
                        </a:lnTo>
                        <a:lnTo>
                          <a:pt x="1531" y="213"/>
                        </a:lnTo>
                        <a:lnTo>
                          <a:pt x="1527" y="243"/>
                        </a:lnTo>
                        <a:lnTo>
                          <a:pt x="1521" y="268"/>
                        </a:lnTo>
                        <a:lnTo>
                          <a:pt x="1512" y="289"/>
                        </a:lnTo>
                        <a:lnTo>
                          <a:pt x="1506" y="297"/>
                        </a:lnTo>
                        <a:lnTo>
                          <a:pt x="1501" y="305"/>
                        </a:lnTo>
                        <a:lnTo>
                          <a:pt x="1495" y="313"/>
                        </a:lnTo>
                        <a:lnTo>
                          <a:pt x="1489" y="320"/>
                        </a:lnTo>
                        <a:lnTo>
                          <a:pt x="1483" y="326"/>
                        </a:lnTo>
                        <a:lnTo>
                          <a:pt x="1478" y="331"/>
                        </a:lnTo>
                        <a:lnTo>
                          <a:pt x="1472" y="336"/>
                        </a:lnTo>
                        <a:lnTo>
                          <a:pt x="1465" y="341"/>
                        </a:lnTo>
                        <a:lnTo>
                          <a:pt x="1457" y="343"/>
                        </a:lnTo>
                        <a:lnTo>
                          <a:pt x="1450" y="345"/>
                        </a:lnTo>
                        <a:lnTo>
                          <a:pt x="1442" y="346"/>
                        </a:lnTo>
                        <a:lnTo>
                          <a:pt x="1434" y="349"/>
                        </a:lnTo>
                        <a:lnTo>
                          <a:pt x="1428" y="350"/>
                        </a:lnTo>
                        <a:lnTo>
                          <a:pt x="1421" y="351"/>
                        </a:lnTo>
                        <a:lnTo>
                          <a:pt x="1415" y="352"/>
                        </a:lnTo>
                        <a:lnTo>
                          <a:pt x="1411" y="352"/>
                        </a:lnTo>
                        <a:lnTo>
                          <a:pt x="1406" y="352"/>
                        </a:lnTo>
                        <a:lnTo>
                          <a:pt x="1401" y="351"/>
                        </a:lnTo>
                        <a:lnTo>
                          <a:pt x="1394" y="350"/>
                        </a:lnTo>
                        <a:lnTo>
                          <a:pt x="1387" y="349"/>
                        </a:lnTo>
                        <a:lnTo>
                          <a:pt x="1380" y="348"/>
                        </a:lnTo>
                        <a:lnTo>
                          <a:pt x="1372" y="345"/>
                        </a:lnTo>
                        <a:lnTo>
                          <a:pt x="1364" y="343"/>
                        </a:lnTo>
                        <a:lnTo>
                          <a:pt x="1356" y="341"/>
                        </a:lnTo>
                        <a:lnTo>
                          <a:pt x="1350" y="336"/>
                        </a:lnTo>
                        <a:lnTo>
                          <a:pt x="1344" y="331"/>
                        </a:lnTo>
                        <a:lnTo>
                          <a:pt x="1338" y="326"/>
                        </a:lnTo>
                        <a:lnTo>
                          <a:pt x="1333" y="320"/>
                        </a:lnTo>
                        <a:lnTo>
                          <a:pt x="1327" y="313"/>
                        </a:lnTo>
                        <a:lnTo>
                          <a:pt x="1321" y="305"/>
                        </a:lnTo>
                        <a:lnTo>
                          <a:pt x="1315" y="297"/>
                        </a:lnTo>
                        <a:lnTo>
                          <a:pt x="1311" y="289"/>
                        </a:lnTo>
                        <a:lnTo>
                          <a:pt x="1302" y="268"/>
                        </a:lnTo>
                        <a:lnTo>
                          <a:pt x="1295" y="243"/>
                        </a:lnTo>
                        <a:lnTo>
                          <a:pt x="1290" y="213"/>
                        </a:lnTo>
                        <a:lnTo>
                          <a:pt x="1289" y="178"/>
                        </a:lnTo>
                        <a:lnTo>
                          <a:pt x="1289" y="177"/>
                        </a:lnTo>
                        <a:close/>
                        <a:moveTo>
                          <a:pt x="1342" y="177"/>
                        </a:moveTo>
                        <a:lnTo>
                          <a:pt x="1343" y="202"/>
                        </a:lnTo>
                        <a:lnTo>
                          <a:pt x="1345" y="225"/>
                        </a:lnTo>
                        <a:lnTo>
                          <a:pt x="1350" y="244"/>
                        </a:lnTo>
                        <a:lnTo>
                          <a:pt x="1357" y="259"/>
                        </a:lnTo>
                        <a:lnTo>
                          <a:pt x="1365" y="270"/>
                        </a:lnTo>
                        <a:lnTo>
                          <a:pt x="1373" y="280"/>
                        </a:lnTo>
                        <a:lnTo>
                          <a:pt x="1381" y="287"/>
                        </a:lnTo>
                        <a:lnTo>
                          <a:pt x="1390" y="291"/>
                        </a:lnTo>
                        <a:lnTo>
                          <a:pt x="1392" y="292"/>
                        </a:lnTo>
                        <a:lnTo>
                          <a:pt x="1396" y="293"/>
                        </a:lnTo>
                        <a:lnTo>
                          <a:pt x="1398" y="295"/>
                        </a:lnTo>
                        <a:lnTo>
                          <a:pt x="1401" y="296"/>
                        </a:lnTo>
                        <a:lnTo>
                          <a:pt x="1403" y="296"/>
                        </a:lnTo>
                        <a:lnTo>
                          <a:pt x="1405" y="296"/>
                        </a:lnTo>
                        <a:lnTo>
                          <a:pt x="1409" y="296"/>
                        </a:lnTo>
                        <a:lnTo>
                          <a:pt x="1411" y="296"/>
                        </a:lnTo>
                        <a:lnTo>
                          <a:pt x="1413" y="296"/>
                        </a:lnTo>
                        <a:lnTo>
                          <a:pt x="1415" y="296"/>
                        </a:lnTo>
                        <a:lnTo>
                          <a:pt x="1418" y="296"/>
                        </a:lnTo>
                        <a:lnTo>
                          <a:pt x="1420" y="296"/>
                        </a:lnTo>
                        <a:lnTo>
                          <a:pt x="1422" y="295"/>
                        </a:lnTo>
                        <a:lnTo>
                          <a:pt x="1426" y="293"/>
                        </a:lnTo>
                        <a:lnTo>
                          <a:pt x="1429" y="292"/>
                        </a:lnTo>
                        <a:lnTo>
                          <a:pt x="1432" y="291"/>
                        </a:lnTo>
                        <a:lnTo>
                          <a:pt x="1440" y="287"/>
                        </a:lnTo>
                        <a:lnTo>
                          <a:pt x="1449" y="280"/>
                        </a:lnTo>
                        <a:lnTo>
                          <a:pt x="1457" y="270"/>
                        </a:lnTo>
                        <a:lnTo>
                          <a:pt x="1464" y="259"/>
                        </a:lnTo>
                        <a:lnTo>
                          <a:pt x="1471" y="244"/>
                        </a:lnTo>
                        <a:lnTo>
                          <a:pt x="1475" y="225"/>
                        </a:lnTo>
                        <a:lnTo>
                          <a:pt x="1479" y="204"/>
                        </a:lnTo>
                        <a:lnTo>
                          <a:pt x="1480" y="178"/>
                        </a:lnTo>
                        <a:lnTo>
                          <a:pt x="1479" y="153"/>
                        </a:lnTo>
                        <a:lnTo>
                          <a:pt x="1476" y="131"/>
                        </a:lnTo>
                        <a:lnTo>
                          <a:pt x="1471" y="113"/>
                        </a:lnTo>
                        <a:lnTo>
                          <a:pt x="1465" y="99"/>
                        </a:lnTo>
                        <a:lnTo>
                          <a:pt x="1457" y="87"/>
                        </a:lnTo>
                        <a:lnTo>
                          <a:pt x="1449" y="77"/>
                        </a:lnTo>
                        <a:lnTo>
                          <a:pt x="1440" y="69"/>
                        </a:lnTo>
                        <a:lnTo>
                          <a:pt x="1432" y="64"/>
                        </a:lnTo>
                        <a:lnTo>
                          <a:pt x="1429" y="63"/>
                        </a:lnTo>
                        <a:lnTo>
                          <a:pt x="1426" y="63"/>
                        </a:lnTo>
                        <a:lnTo>
                          <a:pt x="1424" y="62"/>
                        </a:lnTo>
                        <a:lnTo>
                          <a:pt x="1421" y="62"/>
                        </a:lnTo>
                        <a:lnTo>
                          <a:pt x="1419" y="61"/>
                        </a:lnTo>
                        <a:lnTo>
                          <a:pt x="1415" y="61"/>
                        </a:lnTo>
                        <a:lnTo>
                          <a:pt x="1413" y="61"/>
                        </a:lnTo>
                        <a:lnTo>
                          <a:pt x="1411" y="61"/>
                        </a:lnTo>
                        <a:lnTo>
                          <a:pt x="1409" y="61"/>
                        </a:lnTo>
                        <a:lnTo>
                          <a:pt x="1406" y="61"/>
                        </a:lnTo>
                        <a:lnTo>
                          <a:pt x="1404" y="61"/>
                        </a:lnTo>
                        <a:lnTo>
                          <a:pt x="1401" y="62"/>
                        </a:lnTo>
                        <a:lnTo>
                          <a:pt x="1398" y="62"/>
                        </a:lnTo>
                        <a:lnTo>
                          <a:pt x="1396" y="63"/>
                        </a:lnTo>
                        <a:lnTo>
                          <a:pt x="1392" y="63"/>
                        </a:lnTo>
                        <a:lnTo>
                          <a:pt x="1390" y="64"/>
                        </a:lnTo>
                        <a:lnTo>
                          <a:pt x="1381" y="69"/>
                        </a:lnTo>
                        <a:lnTo>
                          <a:pt x="1373" y="77"/>
                        </a:lnTo>
                        <a:lnTo>
                          <a:pt x="1365" y="87"/>
                        </a:lnTo>
                        <a:lnTo>
                          <a:pt x="1357" y="99"/>
                        </a:lnTo>
                        <a:lnTo>
                          <a:pt x="1350" y="113"/>
                        </a:lnTo>
                        <a:lnTo>
                          <a:pt x="1345" y="131"/>
                        </a:lnTo>
                        <a:lnTo>
                          <a:pt x="1343" y="153"/>
                        </a:lnTo>
                        <a:lnTo>
                          <a:pt x="1342" y="178"/>
                        </a:lnTo>
                        <a:lnTo>
                          <a:pt x="1342" y="177"/>
                        </a:lnTo>
                        <a:close/>
                        <a:moveTo>
                          <a:pt x="676" y="709"/>
                        </a:moveTo>
                        <a:lnTo>
                          <a:pt x="676" y="475"/>
                        </a:lnTo>
                        <a:lnTo>
                          <a:pt x="726" y="475"/>
                        </a:lnTo>
                        <a:lnTo>
                          <a:pt x="726" y="812"/>
                        </a:lnTo>
                        <a:lnTo>
                          <a:pt x="673" y="812"/>
                        </a:lnTo>
                        <a:lnTo>
                          <a:pt x="571" y="573"/>
                        </a:lnTo>
                        <a:lnTo>
                          <a:pt x="569" y="573"/>
                        </a:lnTo>
                        <a:lnTo>
                          <a:pt x="569" y="812"/>
                        </a:lnTo>
                        <a:lnTo>
                          <a:pt x="520" y="812"/>
                        </a:lnTo>
                        <a:lnTo>
                          <a:pt x="520" y="475"/>
                        </a:lnTo>
                        <a:lnTo>
                          <a:pt x="575" y="475"/>
                        </a:lnTo>
                        <a:lnTo>
                          <a:pt x="676" y="70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06" name="Freeform 140">
                    <a:extLst>
                      <a:ext uri="{FF2B5EF4-FFF2-40B4-BE49-F238E27FC236}">
                        <a16:creationId xmlns:a16="http://schemas.microsoft.com/office/drawing/2014/main" id="{BC89C8C2-26CB-475F-AB80-D97EBA529472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038" y="4190"/>
                    <a:ext cx="497" cy="406"/>
                  </a:xfrm>
                  <a:custGeom>
                    <a:avLst/>
                    <a:gdLst>
                      <a:gd name="T0" fmla="*/ 6 w 993"/>
                      <a:gd name="T1" fmla="*/ 0 h 814"/>
                      <a:gd name="T2" fmla="*/ 7 w 993"/>
                      <a:gd name="T3" fmla="*/ 0 h 814"/>
                      <a:gd name="T4" fmla="*/ 7 w 993"/>
                      <a:gd name="T5" fmla="*/ 0 h 814"/>
                      <a:gd name="T6" fmla="*/ 7 w 993"/>
                      <a:gd name="T7" fmla="*/ 0 h 814"/>
                      <a:gd name="T8" fmla="*/ 7 w 993"/>
                      <a:gd name="T9" fmla="*/ 0 h 814"/>
                      <a:gd name="T10" fmla="*/ 7 w 993"/>
                      <a:gd name="T11" fmla="*/ 0 h 814"/>
                      <a:gd name="T12" fmla="*/ 7 w 993"/>
                      <a:gd name="T13" fmla="*/ 0 h 814"/>
                      <a:gd name="T14" fmla="*/ 7 w 993"/>
                      <a:gd name="T15" fmla="*/ 0 h 814"/>
                      <a:gd name="T16" fmla="*/ 8 w 993"/>
                      <a:gd name="T17" fmla="*/ 0 h 814"/>
                      <a:gd name="T18" fmla="*/ 8 w 993"/>
                      <a:gd name="T19" fmla="*/ 0 h 814"/>
                      <a:gd name="T20" fmla="*/ 8 w 993"/>
                      <a:gd name="T21" fmla="*/ 0 h 814"/>
                      <a:gd name="T22" fmla="*/ 8 w 993"/>
                      <a:gd name="T23" fmla="*/ 0 h 814"/>
                      <a:gd name="T24" fmla="*/ 8 w 993"/>
                      <a:gd name="T25" fmla="*/ 0 h 814"/>
                      <a:gd name="T26" fmla="*/ 8 w 993"/>
                      <a:gd name="T27" fmla="*/ 1 h 814"/>
                      <a:gd name="T28" fmla="*/ 8 w 993"/>
                      <a:gd name="T29" fmla="*/ 2 h 814"/>
                      <a:gd name="T30" fmla="*/ 8 w 993"/>
                      <a:gd name="T31" fmla="*/ 2 h 814"/>
                      <a:gd name="T32" fmla="*/ 8 w 993"/>
                      <a:gd name="T33" fmla="*/ 2 h 814"/>
                      <a:gd name="T34" fmla="*/ 8 w 993"/>
                      <a:gd name="T35" fmla="*/ 2 h 814"/>
                      <a:gd name="T36" fmla="*/ 7 w 993"/>
                      <a:gd name="T37" fmla="*/ 2 h 814"/>
                      <a:gd name="T38" fmla="*/ 7 w 993"/>
                      <a:gd name="T39" fmla="*/ 2 h 814"/>
                      <a:gd name="T40" fmla="*/ 7 w 993"/>
                      <a:gd name="T41" fmla="*/ 2 h 814"/>
                      <a:gd name="T42" fmla="*/ 7 w 993"/>
                      <a:gd name="T43" fmla="*/ 2 h 814"/>
                      <a:gd name="T44" fmla="*/ 7 w 993"/>
                      <a:gd name="T45" fmla="*/ 2 h 814"/>
                      <a:gd name="T46" fmla="*/ 7 w 993"/>
                      <a:gd name="T47" fmla="*/ 2 h 814"/>
                      <a:gd name="T48" fmla="*/ 7 w 993"/>
                      <a:gd name="T49" fmla="*/ 2 h 814"/>
                      <a:gd name="T50" fmla="*/ 6 w 993"/>
                      <a:gd name="T51" fmla="*/ 2 h 814"/>
                      <a:gd name="T52" fmla="*/ 6 w 993"/>
                      <a:gd name="T53" fmla="*/ 1 h 814"/>
                      <a:gd name="T54" fmla="*/ 7 w 993"/>
                      <a:gd name="T55" fmla="*/ 1 h 814"/>
                      <a:gd name="T56" fmla="*/ 7 w 993"/>
                      <a:gd name="T57" fmla="*/ 2 h 814"/>
                      <a:gd name="T58" fmla="*/ 7 w 993"/>
                      <a:gd name="T59" fmla="*/ 2 h 814"/>
                      <a:gd name="T60" fmla="*/ 7 w 993"/>
                      <a:gd name="T61" fmla="*/ 2 h 814"/>
                      <a:gd name="T62" fmla="*/ 7 w 993"/>
                      <a:gd name="T63" fmla="*/ 2 h 814"/>
                      <a:gd name="T64" fmla="*/ 7 w 993"/>
                      <a:gd name="T65" fmla="*/ 2 h 814"/>
                      <a:gd name="T66" fmla="*/ 7 w 993"/>
                      <a:gd name="T67" fmla="*/ 2 h 814"/>
                      <a:gd name="T68" fmla="*/ 7 w 993"/>
                      <a:gd name="T69" fmla="*/ 2 h 814"/>
                      <a:gd name="T70" fmla="*/ 8 w 993"/>
                      <a:gd name="T71" fmla="*/ 2 h 814"/>
                      <a:gd name="T72" fmla="*/ 8 w 993"/>
                      <a:gd name="T73" fmla="*/ 2 h 814"/>
                      <a:gd name="T74" fmla="*/ 8 w 993"/>
                      <a:gd name="T75" fmla="*/ 1 h 814"/>
                      <a:gd name="T76" fmla="*/ 8 w 993"/>
                      <a:gd name="T77" fmla="*/ 1 h 814"/>
                      <a:gd name="T78" fmla="*/ 8 w 993"/>
                      <a:gd name="T79" fmla="*/ 0 h 814"/>
                      <a:gd name="T80" fmla="*/ 7 w 993"/>
                      <a:gd name="T81" fmla="*/ 0 h 814"/>
                      <a:gd name="T82" fmla="*/ 7 w 993"/>
                      <a:gd name="T83" fmla="*/ 0 h 814"/>
                      <a:gd name="T84" fmla="*/ 7 w 993"/>
                      <a:gd name="T85" fmla="*/ 0 h 814"/>
                      <a:gd name="T86" fmla="*/ 7 w 993"/>
                      <a:gd name="T87" fmla="*/ 0 h 814"/>
                      <a:gd name="T88" fmla="*/ 7 w 993"/>
                      <a:gd name="T89" fmla="*/ 0 h 814"/>
                      <a:gd name="T90" fmla="*/ 7 w 993"/>
                      <a:gd name="T91" fmla="*/ 0 h 814"/>
                      <a:gd name="T92" fmla="*/ 7 w 993"/>
                      <a:gd name="T93" fmla="*/ 0 h 814"/>
                      <a:gd name="T94" fmla="*/ 7 w 993"/>
                      <a:gd name="T95" fmla="*/ 0 h 814"/>
                      <a:gd name="T96" fmla="*/ 7 w 993"/>
                      <a:gd name="T97" fmla="*/ 1 h 814"/>
                      <a:gd name="T98" fmla="*/ 2 w 993"/>
                      <a:gd name="T99" fmla="*/ 4 h 814"/>
                      <a:gd name="T100" fmla="*/ 2 w 993"/>
                      <a:gd name="T101" fmla="*/ 4 h 814"/>
                      <a:gd name="T102" fmla="*/ 1 w 993"/>
                      <a:gd name="T103" fmla="*/ 5 h 814"/>
                      <a:gd name="T104" fmla="*/ 0 w 993"/>
                      <a:gd name="T105" fmla="*/ 6 h 814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w 993"/>
                      <a:gd name="T160" fmla="*/ 0 h 814"/>
                      <a:gd name="T161" fmla="*/ 993 w 993"/>
                      <a:gd name="T162" fmla="*/ 814 h 814"/>
                    </a:gdLst>
                    <a:ahLst/>
                    <a:cxnLst>
                      <a:cxn ang="T106">
                        <a:pos x="T0" y="T1"/>
                      </a:cxn>
                      <a:cxn ang="T107">
                        <a:pos x="T2" y="T3"/>
                      </a:cxn>
                      <a:cxn ang="T108">
                        <a:pos x="T4" y="T5"/>
                      </a:cxn>
                      <a:cxn ang="T109">
                        <a:pos x="T6" y="T7"/>
                      </a:cxn>
                      <a:cxn ang="T110">
                        <a:pos x="T8" y="T9"/>
                      </a:cxn>
                      <a:cxn ang="T111">
                        <a:pos x="T10" y="T11"/>
                      </a:cxn>
                      <a:cxn ang="T112">
                        <a:pos x="T12" y="T13"/>
                      </a:cxn>
                      <a:cxn ang="T113">
                        <a:pos x="T14" y="T15"/>
                      </a:cxn>
                      <a:cxn ang="T114">
                        <a:pos x="T16" y="T17"/>
                      </a:cxn>
                      <a:cxn ang="T115">
                        <a:pos x="T18" y="T19"/>
                      </a:cxn>
                      <a:cxn ang="T116">
                        <a:pos x="T20" y="T21"/>
                      </a:cxn>
                      <a:cxn ang="T117">
                        <a:pos x="T22" y="T23"/>
                      </a:cxn>
                      <a:cxn ang="T118">
                        <a:pos x="T24" y="T25"/>
                      </a:cxn>
                      <a:cxn ang="T119">
                        <a:pos x="T26" y="T27"/>
                      </a:cxn>
                      <a:cxn ang="T120">
                        <a:pos x="T28" y="T29"/>
                      </a:cxn>
                      <a:cxn ang="T121">
                        <a:pos x="T30" y="T31"/>
                      </a:cxn>
                      <a:cxn ang="T122">
                        <a:pos x="T32" y="T33"/>
                      </a:cxn>
                      <a:cxn ang="T123">
                        <a:pos x="T34" y="T35"/>
                      </a:cxn>
                      <a:cxn ang="T124">
                        <a:pos x="T36" y="T37"/>
                      </a:cxn>
                      <a:cxn ang="T125">
                        <a:pos x="T38" y="T39"/>
                      </a:cxn>
                      <a:cxn ang="T126">
                        <a:pos x="T40" y="T41"/>
                      </a:cxn>
                      <a:cxn ang="T127">
                        <a:pos x="T42" y="T43"/>
                      </a:cxn>
                      <a:cxn ang="T128">
                        <a:pos x="T44" y="T45"/>
                      </a:cxn>
                      <a:cxn ang="T129">
                        <a:pos x="T46" y="T47"/>
                      </a:cxn>
                      <a:cxn ang="T130">
                        <a:pos x="T48" y="T49"/>
                      </a:cxn>
                      <a:cxn ang="T131">
                        <a:pos x="T50" y="T51"/>
                      </a:cxn>
                      <a:cxn ang="T132">
                        <a:pos x="T52" y="T53"/>
                      </a:cxn>
                      <a:cxn ang="T133">
                        <a:pos x="T54" y="T55"/>
                      </a:cxn>
                      <a:cxn ang="T134">
                        <a:pos x="T56" y="T57"/>
                      </a:cxn>
                      <a:cxn ang="T135">
                        <a:pos x="T58" y="T59"/>
                      </a:cxn>
                      <a:cxn ang="T136">
                        <a:pos x="T60" y="T61"/>
                      </a:cxn>
                      <a:cxn ang="T137">
                        <a:pos x="T62" y="T63"/>
                      </a:cxn>
                      <a:cxn ang="T138">
                        <a:pos x="T64" y="T65"/>
                      </a:cxn>
                      <a:cxn ang="T139">
                        <a:pos x="T66" y="T67"/>
                      </a:cxn>
                      <a:cxn ang="T140">
                        <a:pos x="T68" y="T69"/>
                      </a:cxn>
                      <a:cxn ang="T141">
                        <a:pos x="T70" y="T71"/>
                      </a:cxn>
                      <a:cxn ang="T142">
                        <a:pos x="T72" y="T73"/>
                      </a:cxn>
                      <a:cxn ang="T143">
                        <a:pos x="T74" y="T75"/>
                      </a:cxn>
                      <a:cxn ang="T144">
                        <a:pos x="T76" y="T77"/>
                      </a:cxn>
                      <a:cxn ang="T145">
                        <a:pos x="T78" y="T79"/>
                      </a:cxn>
                      <a:cxn ang="T146">
                        <a:pos x="T80" y="T81"/>
                      </a:cxn>
                      <a:cxn ang="T147">
                        <a:pos x="T82" y="T83"/>
                      </a:cxn>
                      <a:cxn ang="T148">
                        <a:pos x="T84" y="T85"/>
                      </a:cxn>
                      <a:cxn ang="T149">
                        <a:pos x="T86" y="T87"/>
                      </a:cxn>
                      <a:cxn ang="T150">
                        <a:pos x="T88" y="T89"/>
                      </a:cxn>
                      <a:cxn ang="T151">
                        <a:pos x="T90" y="T91"/>
                      </a:cxn>
                      <a:cxn ang="T152">
                        <a:pos x="T92" y="T93"/>
                      </a:cxn>
                      <a:cxn ang="T153">
                        <a:pos x="T94" y="T95"/>
                      </a:cxn>
                      <a:cxn ang="T154">
                        <a:pos x="T96" y="T97"/>
                      </a:cxn>
                      <a:cxn ang="T155">
                        <a:pos x="T98" y="T99"/>
                      </a:cxn>
                      <a:cxn ang="T156">
                        <a:pos x="T100" y="T101"/>
                      </a:cxn>
                      <a:cxn ang="T157">
                        <a:pos x="T102" y="T103"/>
                      </a:cxn>
                      <a:cxn ang="T158">
                        <a:pos x="T104" y="T105"/>
                      </a:cxn>
                    </a:cxnLst>
                    <a:rect l="T159" t="T160" r="T161" b="T162"/>
                    <a:pathLst>
                      <a:path w="993" h="814">
                        <a:moveTo>
                          <a:pt x="749" y="178"/>
                        </a:moveTo>
                        <a:lnTo>
                          <a:pt x="750" y="144"/>
                        </a:lnTo>
                        <a:lnTo>
                          <a:pt x="755" y="114"/>
                        </a:lnTo>
                        <a:lnTo>
                          <a:pt x="762" y="89"/>
                        </a:lnTo>
                        <a:lnTo>
                          <a:pt x="771" y="68"/>
                        </a:lnTo>
                        <a:lnTo>
                          <a:pt x="775" y="59"/>
                        </a:lnTo>
                        <a:lnTo>
                          <a:pt x="781" y="51"/>
                        </a:lnTo>
                        <a:lnTo>
                          <a:pt x="787" y="44"/>
                        </a:lnTo>
                        <a:lnTo>
                          <a:pt x="793" y="36"/>
                        </a:lnTo>
                        <a:lnTo>
                          <a:pt x="798" y="30"/>
                        </a:lnTo>
                        <a:lnTo>
                          <a:pt x="804" y="25"/>
                        </a:lnTo>
                        <a:lnTo>
                          <a:pt x="810" y="20"/>
                        </a:lnTo>
                        <a:lnTo>
                          <a:pt x="816" y="15"/>
                        </a:lnTo>
                        <a:lnTo>
                          <a:pt x="824" y="12"/>
                        </a:lnTo>
                        <a:lnTo>
                          <a:pt x="832" y="8"/>
                        </a:lnTo>
                        <a:lnTo>
                          <a:pt x="840" y="6"/>
                        </a:lnTo>
                        <a:lnTo>
                          <a:pt x="847" y="5"/>
                        </a:lnTo>
                        <a:lnTo>
                          <a:pt x="854" y="3"/>
                        </a:lnTo>
                        <a:lnTo>
                          <a:pt x="861" y="1"/>
                        </a:lnTo>
                        <a:lnTo>
                          <a:pt x="866" y="0"/>
                        </a:lnTo>
                        <a:lnTo>
                          <a:pt x="871" y="0"/>
                        </a:lnTo>
                        <a:lnTo>
                          <a:pt x="876" y="0"/>
                        </a:lnTo>
                        <a:lnTo>
                          <a:pt x="881" y="1"/>
                        </a:lnTo>
                        <a:lnTo>
                          <a:pt x="888" y="1"/>
                        </a:lnTo>
                        <a:lnTo>
                          <a:pt x="895" y="3"/>
                        </a:lnTo>
                        <a:lnTo>
                          <a:pt x="902" y="5"/>
                        </a:lnTo>
                        <a:lnTo>
                          <a:pt x="910" y="8"/>
                        </a:lnTo>
                        <a:lnTo>
                          <a:pt x="917" y="12"/>
                        </a:lnTo>
                        <a:lnTo>
                          <a:pt x="925" y="15"/>
                        </a:lnTo>
                        <a:lnTo>
                          <a:pt x="932" y="20"/>
                        </a:lnTo>
                        <a:lnTo>
                          <a:pt x="938" y="25"/>
                        </a:lnTo>
                        <a:lnTo>
                          <a:pt x="943" y="30"/>
                        </a:lnTo>
                        <a:lnTo>
                          <a:pt x="949" y="36"/>
                        </a:lnTo>
                        <a:lnTo>
                          <a:pt x="955" y="44"/>
                        </a:lnTo>
                        <a:lnTo>
                          <a:pt x="961" y="51"/>
                        </a:lnTo>
                        <a:lnTo>
                          <a:pt x="967" y="59"/>
                        </a:lnTo>
                        <a:lnTo>
                          <a:pt x="972" y="68"/>
                        </a:lnTo>
                        <a:lnTo>
                          <a:pt x="981" y="89"/>
                        </a:lnTo>
                        <a:lnTo>
                          <a:pt x="988" y="114"/>
                        </a:lnTo>
                        <a:lnTo>
                          <a:pt x="992" y="144"/>
                        </a:lnTo>
                        <a:lnTo>
                          <a:pt x="993" y="179"/>
                        </a:lnTo>
                        <a:lnTo>
                          <a:pt x="992" y="213"/>
                        </a:lnTo>
                        <a:lnTo>
                          <a:pt x="988" y="243"/>
                        </a:lnTo>
                        <a:lnTo>
                          <a:pt x="981" y="269"/>
                        </a:lnTo>
                        <a:lnTo>
                          <a:pt x="972" y="289"/>
                        </a:lnTo>
                        <a:lnTo>
                          <a:pt x="967" y="298"/>
                        </a:lnTo>
                        <a:lnTo>
                          <a:pt x="961" y="306"/>
                        </a:lnTo>
                        <a:lnTo>
                          <a:pt x="955" y="314"/>
                        </a:lnTo>
                        <a:lnTo>
                          <a:pt x="949" y="321"/>
                        </a:lnTo>
                        <a:lnTo>
                          <a:pt x="943" y="326"/>
                        </a:lnTo>
                        <a:lnTo>
                          <a:pt x="938" y="332"/>
                        </a:lnTo>
                        <a:lnTo>
                          <a:pt x="932" y="337"/>
                        </a:lnTo>
                        <a:lnTo>
                          <a:pt x="925" y="341"/>
                        </a:lnTo>
                        <a:lnTo>
                          <a:pt x="917" y="344"/>
                        </a:lnTo>
                        <a:lnTo>
                          <a:pt x="910" y="346"/>
                        </a:lnTo>
                        <a:lnTo>
                          <a:pt x="902" y="348"/>
                        </a:lnTo>
                        <a:lnTo>
                          <a:pt x="895" y="350"/>
                        </a:lnTo>
                        <a:lnTo>
                          <a:pt x="888" y="352"/>
                        </a:lnTo>
                        <a:lnTo>
                          <a:pt x="881" y="353"/>
                        </a:lnTo>
                        <a:lnTo>
                          <a:pt x="876" y="354"/>
                        </a:lnTo>
                        <a:lnTo>
                          <a:pt x="871" y="354"/>
                        </a:lnTo>
                        <a:lnTo>
                          <a:pt x="866" y="354"/>
                        </a:lnTo>
                        <a:lnTo>
                          <a:pt x="861" y="353"/>
                        </a:lnTo>
                        <a:lnTo>
                          <a:pt x="854" y="352"/>
                        </a:lnTo>
                        <a:lnTo>
                          <a:pt x="847" y="350"/>
                        </a:lnTo>
                        <a:lnTo>
                          <a:pt x="840" y="349"/>
                        </a:lnTo>
                        <a:lnTo>
                          <a:pt x="832" y="347"/>
                        </a:lnTo>
                        <a:lnTo>
                          <a:pt x="824" y="344"/>
                        </a:lnTo>
                        <a:lnTo>
                          <a:pt x="816" y="341"/>
                        </a:lnTo>
                        <a:lnTo>
                          <a:pt x="810" y="337"/>
                        </a:lnTo>
                        <a:lnTo>
                          <a:pt x="804" y="332"/>
                        </a:lnTo>
                        <a:lnTo>
                          <a:pt x="798" y="326"/>
                        </a:lnTo>
                        <a:lnTo>
                          <a:pt x="793" y="321"/>
                        </a:lnTo>
                        <a:lnTo>
                          <a:pt x="787" y="314"/>
                        </a:lnTo>
                        <a:lnTo>
                          <a:pt x="781" y="306"/>
                        </a:lnTo>
                        <a:lnTo>
                          <a:pt x="775" y="298"/>
                        </a:lnTo>
                        <a:lnTo>
                          <a:pt x="771" y="289"/>
                        </a:lnTo>
                        <a:lnTo>
                          <a:pt x="762" y="269"/>
                        </a:lnTo>
                        <a:lnTo>
                          <a:pt x="755" y="243"/>
                        </a:lnTo>
                        <a:lnTo>
                          <a:pt x="750" y="213"/>
                        </a:lnTo>
                        <a:lnTo>
                          <a:pt x="749" y="179"/>
                        </a:lnTo>
                        <a:lnTo>
                          <a:pt x="749" y="178"/>
                        </a:lnTo>
                        <a:close/>
                        <a:moveTo>
                          <a:pt x="802" y="178"/>
                        </a:moveTo>
                        <a:lnTo>
                          <a:pt x="803" y="203"/>
                        </a:lnTo>
                        <a:lnTo>
                          <a:pt x="805" y="226"/>
                        </a:lnTo>
                        <a:lnTo>
                          <a:pt x="810" y="245"/>
                        </a:lnTo>
                        <a:lnTo>
                          <a:pt x="817" y="260"/>
                        </a:lnTo>
                        <a:lnTo>
                          <a:pt x="825" y="271"/>
                        </a:lnTo>
                        <a:lnTo>
                          <a:pt x="833" y="280"/>
                        </a:lnTo>
                        <a:lnTo>
                          <a:pt x="841" y="287"/>
                        </a:lnTo>
                        <a:lnTo>
                          <a:pt x="850" y="292"/>
                        </a:lnTo>
                        <a:lnTo>
                          <a:pt x="853" y="293"/>
                        </a:lnTo>
                        <a:lnTo>
                          <a:pt x="856" y="294"/>
                        </a:lnTo>
                        <a:lnTo>
                          <a:pt x="858" y="295"/>
                        </a:lnTo>
                        <a:lnTo>
                          <a:pt x="861" y="296"/>
                        </a:lnTo>
                        <a:lnTo>
                          <a:pt x="863" y="296"/>
                        </a:lnTo>
                        <a:lnTo>
                          <a:pt x="866" y="296"/>
                        </a:lnTo>
                        <a:lnTo>
                          <a:pt x="869" y="296"/>
                        </a:lnTo>
                        <a:lnTo>
                          <a:pt x="871" y="296"/>
                        </a:lnTo>
                        <a:lnTo>
                          <a:pt x="873" y="296"/>
                        </a:lnTo>
                        <a:lnTo>
                          <a:pt x="876" y="296"/>
                        </a:lnTo>
                        <a:lnTo>
                          <a:pt x="878" y="296"/>
                        </a:lnTo>
                        <a:lnTo>
                          <a:pt x="880" y="296"/>
                        </a:lnTo>
                        <a:lnTo>
                          <a:pt x="884" y="295"/>
                        </a:lnTo>
                        <a:lnTo>
                          <a:pt x="886" y="294"/>
                        </a:lnTo>
                        <a:lnTo>
                          <a:pt x="889" y="293"/>
                        </a:lnTo>
                        <a:lnTo>
                          <a:pt x="892" y="292"/>
                        </a:lnTo>
                        <a:lnTo>
                          <a:pt x="900" y="287"/>
                        </a:lnTo>
                        <a:lnTo>
                          <a:pt x="909" y="280"/>
                        </a:lnTo>
                        <a:lnTo>
                          <a:pt x="917" y="271"/>
                        </a:lnTo>
                        <a:lnTo>
                          <a:pt x="924" y="260"/>
                        </a:lnTo>
                        <a:lnTo>
                          <a:pt x="931" y="245"/>
                        </a:lnTo>
                        <a:lnTo>
                          <a:pt x="935" y="226"/>
                        </a:lnTo>
                        <a:lnTo>
                          <a:pt x="939" y="204"/>
                        </a:lnTo>
                        <a:lnTo>
                          <a:pt x="940" y="179"/>
                        </a:lnTo>
                        <a:lnTo>
                          <a:pt x="939" y="154"/>
                        </a:lnTo>
                        <a:lnTo>
                          <a:pt x="937" y="132"/>
                        </a:lnTo>
                        <a:lnTo>
                          <a:pt x="931" y="113"/>
                        </a:lnTo>
                        <a:lnTo>
                          <a:pt x="925" y="99"/>
                        </a:lnTo>
                        <a:lnTo>
                          <a:pt x="917" y="88"/>
                        </a:lnTo>
                        <a:lnTo>
                          <a:pt x="909" y="78"/>
                        </a:lnTo>
                        <a:lnTo>
                          <a:pt x="900" y="69"/>
                        </a:lnTo>
                        <a:lnTo>
                          <a:pt x="892" y="65"/>
                        </a:lnTo>
                        <a:lnTo>
                          <a:pt x="889" y="64"/>
                        </a:lnTo>
                        <a:lnTo>
                          <a:pt x="887" y="64"/>
                        </a:lnTo>
                        <a:lnTo>
                          <a:pt x="884" y="63"/>
                        </a:lnTo>
                        <a:lnTo>
                          <a:pt x="881" y="63"/>
                        </a:lnTo>
                        <a:lnTo>
                          <a:pt x="879" y="61"/>
                        </a:lnTo>
                        <a:lnTo>
                          <a:pt x="877" y="61"/>
                        </a:lnTo>
                        <a:lnTo>
                          <a:pt x="873" y="61"/>
                        </a:lnTo>
                        <a:lnTo>
                          <a:pt x="871" y="61"/>
                        </a:lnTo>
                        <a:lnTo>
                          <a:pt x="869" y="61"/>
                        </a:lnTo>
                        <a:lnTo>
                          <a:pt x="866" y="61"/>
                        </a:lnTo>
                        <a:lnTo>
                          <a:pt x="864" y="61"/>
                        </a:lnTo>
                        <a:lnTo>
                          <a:pt x="861" y="63"/>
                        </a:lnTo>
                        <a:lnTo>
                          <a:pt x="858" y="63"/>
                        </a:lnTo>
                        <a:lnTo>
                          <a:pt x="856" y="64"/>
                        </a:lnTo>
                        <a:lnTo>
                          <a:pt x="853" y="64"/>
                        </a:lnTo>
                        <a:lnTo>
                          <a:pt x="850" y="65"/>
                        </a:lnTo>
                        <a:lnTo>
                          <a:pt x="841" y="69"/>
                        </a:lnTo>
                        <a:lnTo>
                          <a:pt x="833" y="78"/>
                        </a:lnTo>
                        <a:lnTo>
                          <a:pt x="825" y="88"/>
                        </a:lnTo>
                        <a:lnTo>
                          <a:pt x="817" y="99"/>
                        </a:lnTo>
                        <a:lnTo>
                          <a:pt x="810" y="113"/>
                        </a:lnTo>
                        <a:lnTo>
                          <a:pt x="805" y="132"/>
                        </a:lnTo>
                        <a:lnTo>
                          <a:pt x="803" y="154"/>
                        </a:lnTo>
                        <a:lnTo>
                          <a:pt x="802" y="179"/>
                        </a:lnTo>
                        <a:lnTo>
                          <a:pt x="802" y="178"/>
                        </a:lnTo>
                        <a:close/>
                        <a:moveTo>
                          <a:pt x="185" y="477"/>
                        </a:moveTo>
                        <a:lnTo>
                          <a:pt x="185" y="537"/>
                        </a:lnTo>
                        <a:lnTo>
                          <a:pt x="51" y="537"/>
                        </a:lnTo>
                        <a:lnTo>
                          <a:pt x="51" y="608"/>
                        </a:lnTo>
                        <a:lnTo>
                          <a:pt x="175" y="608"/>
                        </a:lnTo>
                        <a:lnTo>
                          <a:pt x="175" y="668"/>
                        </a:lnTo>
                        <a:lnTo>
                          <a:pt x="51" y="668"/>
                        </a:lnTo>
                        <a:lnTo>
                          <a:pt x="51" y="755"/>
                        </a:lnTo>
                        <a:lnTo>
                          <a:pt x="192" y="755"/>
                        </a:lnTo>
                        <a:lnTo>
                          <a:pt x="192" y="814"/>
                        </a:lnTo>
                        <a:lnTo>
                          <a:pt x="0" y="814"/>
                        </a:lnTo>
                        <a:lnTo>
                          <a:pt x="0" y="477"/>
                        </a:lnTo>
                        <a:lnTo>
                          <a:pt x="185" y="47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07" name="Freeform 141">
                    <a:extLst>
                      <a:ext uri="{FF2B5EF4-FFF2-40B4-BE49-F238E27FC236}">
                        <a16:creationId xmlns:a16="http://schemas.microsoft.com/office/drawing/2014/main" id="{82601EE1-C99C-447D-A4FD-B50B5F973D7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154" y="4428"/>
                    <a:ext cx="635" cy="168"/>
                  </a:xfrm>
                  <a:custGeom>
                    <a:avLst/>
                    <a:gdLst>
                      <a:gd name="T0" fmla="*/ 2 w 1270"/>
                      <a:gd name="T1" fmla="*/ 2 h 337"/>
                      <a:gd name="T2" fmla="*/ 2 w 1270"/>
                      <a:gd name="T3" fmla="*/ 2 h 337"/>
                      <a:gd name="T4" fmla="*/ 1 w 1270"/>
                      <a:gd name="T5" fmla="*/ 0 h 337"/>
                      <a:gd name="T6" fmla="*/ 0 w 1270"/>
                      <a:gd name="T7" fmla="*/ 0 h 337"/>
                      <a:gd name="T8" fmla="*/ 1 w 1270"/>
                      <a:gd name="T9" fmla="*/ 2 h 337"/>
                      <a:gd name="T10" fmla="*/ 3 w 1270"/>
                      <a:gd name="T11" fmla="*/ 1 h 337"/>
                      <a:gd name="T12" fmla="*/ 3 w 1270"/>
                      <a:gd name="T13" fmla="*/ 0 h 337"/>
                      <a:gd name="T14" fmla="*/ 4 w 1270"/>
                      <a:gd name="T15" fmla="*/ 0 h 337"/>
                      <a:gd name="T16" fmla="*/ 4 w 1270"/>
                      <a:gd name="T17" fmla="*/ 0 h 337"/>
                      <a:gd name="T18" fmla="*/ 4 w 1270"/>
                      <a:gd name="T19" fmla="*/ 0 h 337"/>
                      <a:gd name="T20" fmla="*/ 4 w 1270"/>
                      <a:gd name="T21" fmla="*/ 0 h 337"/>
                      <a:gd name="T22" fmla="*/ 4 w 1270"/>
                      <a:gd name="T23" fmla="*/ 0 h 337"/>
                      <a:gd name="T24" fmla="*/ 4 w 1270"/>
                      <a:gd name="T25" fmla="*/ 1 h 337"/>
                      <a:gd name="T26" fmla="*/ 4 w 1270"/>
                      <a:gd name="T27" fmla="*/ 1 h 337"/>
                      <a:gd name="T28" fmla="*/ 4 w 1270"/>
                      <a:gd name="T29" fmla="*/ 1 h 337"/>
                      <a:gd name="T30" fmla="*/ 4 w 1270"/>
                      <a:gd name="T31" fmla="*/ 1 h 337"/>
                      <a:gd name="T32" fmla="*/ 4 w 1270"/>
                      <a:gd name="T33" fmla="*/ 1 h 337"/>
                      <a:gd name="T34" fmla="*/ 4 w 1270"/>
                      <a:gd name="T35" fmla="*/ 1 h 337"/>
                      <a:gd name="T36" fmla="*/ 4 w 1270"/>
                      <a:gd name="T37" fmla="*/ 1 h 337"/>
                      <a:gd name="T38" fmla="*/ 4 w 1270"/>
                      <a:gd name="T39" fmla="*/ 1 h 337"/>
                      <a:gd name="T40" fmla="*/ 4 w 1270"/>
                      <a:gd name="T41" fmla="*/ 1 h 337"/>
                      <a:gd name="T42" fmla="*/ 4 w 1270"/>
                      <a:gd name="T43" fmla="*/ 0 h 337"/>
                      <a:gd name="T44" fmla="*/ 4 w 1270"/>
                      <a:gd name="T45" fmla="*/ 0 h 337"/>
                      <a:gd name="T46" fmla="*/ 4 w 1270"/>
                      <a:gd name="T47" fmla="*/ 0 h 337"/>
                      <a:gd name="T48" fmla="*/ 4 w 1270"/>
                      <a:gd name="T49" fmla="*/ 0 h 337"/>
                      <a:gd name="T50" fmla="*/ 4 w 1270"/>
                      <a:gd name="T51" fmla="*/ 0 h 337"/>
                      <a:gd name="T52" fmla="*/ 4 w 1270"/>
                      <a:gd name="T53" fmla="*/ 0 h 337"/>
                      <a:gd name="T54" fmla="*/ 4 w 1270"/>
                      <a:gd name="T55" fmla="*/ 0 h 337"/>
                      <a:gd name="T56" fmla="*/ 3 w 1270"/>
                      <a:gd name="T57" fmla="*/ 1 h 337"/>
                      <a:gd name="T58" fmla="*/ 5 w 1270"/>
                      <a:gd name="T59" fmla="*/ 2 h 337"/>
                      <a:gd name="T60" fmla="*/ 7 w 1270"/>
                      <a:gd name="T61" fmla="*/ 0 h 337"/>
                      <a:gd name="T62" fmla="*/ 6 w 1270"/>
                      <a:gd name="T63" fmla="*/ 1 h 337"/>
                      <a:gd name="T64" fmla="*/ 6 w 1270"/>
                      <a:gd name="T65" fmla="*/ 1 h 337"/>
                      <a:gd name="T66" fmla="*/ 7 w 1270"/>
                      <a:gd name="T67" fmla="*/ 2 h 337"/>
                      <a:gd name="T68" fmla="*/ 7 w 1270"/>
                      <a:gd name="T69" fmla="*/ 0 h 337"/>
                      <a:gd name="T70" fmla="*/ 7 w 1270"/>
                      <a:gd name="T71" fmla="*/ 2 h 337"/>
                      <a:gd name="T72" fmla="*/ 7 w 1270"/>
                      <a:gd name="T73" fmla="*/ 0 h 337"/>
                      <a:gd name="T74" fmla="*/ 9 w 1270"/>
                      <a:gd name="T75" fmla="*/ 0 h 337"/>
                      <a:gd name="T76" fmla="*/ 10 w 1270"/>
                      <a:gd name="T77" fmla="*/ 0 h 337"/>
                      <a:gd name="T78" fmla="*/ 9 w 1270"/>
                      <a:gd name="T79" fmla="*/ 1 h 337"/>
                      <a:gd name="T80" fmla="*/ 9 w 1270"/>
                      <a:gd name="T81" fmla="*/ 1 h 337"/>
                      <a:gd name="T82" fmla="*/ 10 w 1270"/>
                      <a:gd name="T83" fmla="*/ 2 h 337"/>
                      <a:gd name="T84" fmla="*/ 10 w 1270"/>
                      <a:gd name="T85" fmla="*/ 0 h 337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1270"/>
                      <a:gd name="T130" fmla="*/ 0 h 337"/>
                      <a:gd name="T131" fmla="*/ 1270 w 1270"/>
                      <a:gd name="T132" fmla="*/ 337 h 337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1270" h="337">
                        <a:moveTo>
                          <a:pt x="244" y="0"/>
                        </a:moveTo>
                        <a:lnTo>
                          <a:pt x="244" y="337"/>
                        </a:lnTo>
                        <a:lnTo>
                          <a:pt x="196" y="337"/>
                        </a:lnTo>
                        <a:lnTo>
                          <a:pt x="196" y="57"/>
                        </a:lnTo>
                        <a:lnTo>
                          <a:pt x="194" y="57"/>
                        </a:lnTo>
                        <a:lnTo>
                          <a:pt x="147" y="337"/>
                        </a:lnTo>
                        <a:lnTo>
                          <a:pt x="95" y="337"/>
                        </a:lnTo>
                        <a:lnTo>
                          <a:pt x="49" y="57"/>
                        </a:lnTo>
                        <a:lnTo>
                          <a:pt x="48" y="57"/>
                        </a:lnTo>
                        <a:lnTo>
                          <a:pt x="48" y="337"/>
                        </a:lnTo>
                        <a:lnTo>
                          <a:pt x="0" y="337"/>
                        </a:lnTo>
                        <a:lnTo>
                          <a:pt x="0" y="0"/>
                        </a:lnTo>
                        <a:lnTo>
                          <a:pt x="77" y="0"/>
                        </a:lnTo>
                        <a:lnTo>
                          <a:pt x="122" y="266"/>
                        </a:lnTo>
                        <a:lnTo>
                          <a:pt x="123" y="266"/>
                        </a:lnTo>
                        <a:lnTo>
                          <a:pt x="168" y="0"/>
                        </a:lnTo>
                        <a:lnTo>
                          <a:pt x="244" y="0"/>
                        </a:lnTo>
                        <a:close/>
                        <a:moveTo>
                          <a:pt x="349" y="216"/>
                        </a:moveTo>
                        <a:lnTo>
                          <a:pt x="349" y="337"/>
                        </a:lnTo>
                        <a:lnTo>
                          <a:pt x="296" y="337"/>
                        </a:lnTo>
                        <a:lnTo>
                          <a:pt x="296" y="0"/>
                        </a:lnTo>
                        <a:lnTo>
                          <a:pt x="411" y="0"/>
                        </a:lnTo>
                        <a:lnTo>
                          <a:pt x="420" y="0"/>
                        </a:lnTo>
                        <a:lnTo>
                          <a:pt x="428" y="2"/>
                        </a:lnTo>
                        <a:lnTo>
                          <a:pt x="436" y="5"/>
                        </a:lnTo>
                        <a:lnTo>
                          <a:pt x="443" y="8"/>
                        </a:lnTo>
                        <a:lnTo>
                          <a:pt x="450" y="12"/>
                        </a:lnTo>
                        <a:lnTo>
                          <a:pt x="457" y="17"/>
                        </a:lnTo>
                        <a:lnTo>
                          <a:pt x="463" y="23"/>
                        </a:lnTo>
                        <a:lnTo>
                          <a:pt x="468" y="30"/>
                        </a:lnTo>
                        <a:lnTo>
                          <a:pt x="478" y="45"/>
                        </a:lnTo>
                        <a:lnTo>
                          <a:pt x="485" y="64"/>
                        </a:lnTo>
                        <a:lnTo>
                          <a:pt x="488" y="84"/>
                        </a:lnTo>
                        <a:lnTo>
                          <a:pt x="489" y="108"/>
                        </a:lnTo>
                        <a:lnTo>
                          <a:pt x="489" y="113"/>
                        </a:lnTo>
                        <a:lnTo>
                          <a:pt x="489" y="118"/>
                        </a:lnTo>
                        <a:lnTo>
                          <a:pt x="488" y="123"/>
                        </a:lnTo>
                        <a:lnTo>
                          <a:pt x="488" y="130"/>
                        </a:lnTo>
                        <a:lnTo>
                          <a:pt x="487" y="136"/>
                        </a:lnTo>
                        <a:lnTo>
                          <a:pt x="486" y="143"/>
                        </a:lnTo>
                        <a:lnTo>
                          <a:pt x="483" y="149"/>
                        </a:lnTo>
                        <a:lnTo>
                          <a:pt x="482" y="156"/>
                        </a:lnTo>
                        <a:lnTo>
                          <a:pt x="478" y="167"/>
                        </a:lnTo>
                        <a:lnTo>
                          <a:pt x="472" y="178"/>
                        </a:lnTo>
                        <a:lnTo>
                          <a:pt x="465" y="188"/>
                        </a:lnTo>
                        <a:lnTo>
                          <a:pt x="457" y="197"/>
                        </a:lnTo>
                        <a:lnTo>
                          <a:pt x="452" y="202"/>
                        </a:lnTo>
                        <a:lnTo>
                          <a:pt x="448" y="205"/>
                        </a:lnTo>
                        <a:lnTo>
                          <a:pt x="443" y="208"/>
                        </a:lnTo>
                        <a:lnTo>
                          <a:pt x="437" y="211"/>
                        </a:lnTo>
                        <a:lnTo>
                          <a:pt x="430" y="213"/>
                        </a:lnTo>
                        <a:lnTo>
                          <a:pt x="424" y="214"/>
                        </a:lnTo>
                        <a:lnTo>
                          <a:pt x="417" y="216"/>
                        </a:lnTo>
                        <a:lnTo>
                          <a:pt x="409" y="216"/>
                        </a:lnTo>
                        <a:lnTo>
                          <a:pt x="349" y="216"/>
                        </a:lnTo>
                        <a:close/>
                        <a:moveTo>
                          <a:pt x="349" y="158"/>
                        </a:moveTo>
                        <a:lnTo>
                          <a:pt x="397" y="158"/>
                        </a:lnTo>
                        <a:lnTo>
                          <a:pt x="406" y="158"/>
                        </a:lnTo>
                        <a:lnTo>
                          <a:pt x="413" y="156"/>
                        </a:lnTo>
                        <a:lnTo>
                          <a:pt x="419" y="153"/>
                        </a:lnTo>
                        <a:lnTo>
                          <a:pt x="424" y="150"/>
                        </a:lnTo>
                        <a:lnTo>
                          <a:pt x="427" y="144"/>
                        </a:lnTo>
                        <a:lnTo>
                          <a:pt x="430" y="140"/>
                        </a:lnTo>
                        <a:lnTo>
                          <a:pt x="433" y="134"/>
                        </a:lnTo>
                        <a:lnTo>
                          <a:pt x="434" y="129"/>
                        </a:lnTo>
                        <a:lnTo>
                          <a:pt x="435" y="126"/>
                        </a:lnTo>
                        <a:lnTo>
                          <a:pt x="435" y="122"/>
                        </a:lnTo>
                        <a:lnTo>
                          <a:pt x="436" y="119"/>
                        </a:lnTo>
                        <a:lnTo>
                          <a:pt x="436" y="117"/>
                        </a:lnTo>
                        <a:lnTo>
                          <a:pt x="436" y="113"/>
                        </a:lnTo>
                        <a:lnTo>
                          <a:pt x="436" y="110"/>
                        </a:lnTo>
                        <a:lnTo>
                          <a:pt x="436" y="107"/>
                        </a:lnTo>
                        <a:lnTo>
                          <a:pt x="436" y="105"/>
                        </a:lnTo>
                        <a:lnTo>
                          <a:pt x="435" y="93"/>
                        </a:lnTo>
                        <a:lnTo>
                          <a:pt x="434" y="84"/>
                        </a:lnTo>
                        <a:lnTo>
                          <a:pt x="430" y="77"/>
                        </a:lnTo>
                        <a:lnTo>
                          <a:pt x="426" y="70"/>
                        </a:lnTo>
                        <a:lnTo>
                          <a:pt x="424" y="68"/>
                        </a:lnTo>
                        <a:lnTo>
                          <a:pt x="420" y="66"/>
                        </a:lnTo>
                        <a:lnTo>
                          <a:pt x="417" y="65"/>
                        </a:lnTo>
                        <a:lnTo>
                          <a:pt x="412" y="62"/>
                        </a:lnTo>
                        <a:lnTo>
                          <a:pt x="407" y="61"/>
                        </a:lnTo>
                        <a:lnTo>
                          <a:pt x="402" y="61"/>
                        </a:lnTo>
                        <a:lnTo>
                          <a:pt x="396" y="60"/>
                        </a:lnTo>
                        <a:lnTo>
                          <a:pt x="390" y="60"/>
                        </a:lnTo>
                        <a:lnTo>
                          <a:pt x="349" y="60"/>
                        </a:lnTo>
                        <a:lnTo>
                          <a:pt x="349" y="158"/>
                        </a:lnTo>
                        <a:close/>
                        <a:moveTo>
                          <a:pt x="577" y="0"/>
                        </a:moveTo>
                        <a:lnTo>
                          <a:pt x="577" y="337"/>
                        </a:lnTo>
                        <a:lnTo>
                          <a:pt x="525" y="337"/>
                        </a:lnTo>
                        <a:lnTo>
                          <a:pt x="525" y="0"/>
                        </a:lnTo>
                        <a:lnTo>
                          <a:pt x="577" y="0"/>
                        </a:lnTo>
                        <a:close/>
                        <a:moveTo>
                          <a:pt x="813" y="0"/>
                        </a:moveTo>
                        <a:lnTo>
                          <a:pt x="813" y="60"/>
                        </a:lnTo>
                        <a:lnTo>
                          <a:pt x="679" y="60"/>
                        </a:lnTo>
                        <a:lnTo>
                          <a:pt x="679" y="131"/>
                        </a:lnTo>
                        <a:lnTo>
                          <a:pt x="802" y="131"/>
                        </a:lnTo>
                        <a:lnTo>
                          <a:pt x="802" y="191"/>
                        </a:lnTo>
                        <a:lnTo>
                          <a:pt x="679" y="191"/>
                        </a:lnTo>
                        <a:lnTo>
                          <a:pt x="679" y="278"/>
                        </a:lnTo>
                        <a:lnTo>
                          <a:pt x="820" y="278"/>
                        </a:lnTo>
                        <a:lnTo>
                          <a:pt x="820" y="337"/>
                        </a:lnTo>
                        <a:lnTo>
                          <a:pt x="627" y="337"/>
                        </a:lnTo>
                        <a:lnTo>
                          <a:pt x="627" y="0"/>
                        </a:lnTo>
                        <a:lnTo>
                          <a:pt x="813" y="0"/>
                        </a:lnTo>
                        <a:close/>
                        <a:moveTo>
                          <a:pt x="1041" y="278"/>
                        </a:moveTo>
                        <a:lnTo>
                          <a:pt x="1041" y="337"/>
                        </a:lnTo>
                        <a:lnTo>
                          <a:pt x="843" y="337"/>
                        </a:lnTo>
                        <a:lnTo>
                          <a:pt x="843" y="278"/>
                        </a:lnTo>
                        <a:lnTo>
                          <a:pt x="973" y="60"/>
                        </a:lnTo>
                        <a:lnTo>
                          <a:pt x="847" y="60"/>
                        </a:lnTo>
                        <a:lnTo>
                          <a:pt x="847" y="0"/>
                        </a:lnTo>
                        <a:lnTo>
                          <a:pt x="1041" y="0"/>
                        </a:lnTo>
                        <a:lnTo>
                          <a:pt x="1041" y="55"/>
                        </a:lnTo>
                        <a:lnTo>
                          <a:pt x="907" y="278"/>
                        </a:lnTo>
                        <a:lnTo>
                          <a:pt x="1041" y="278"/>
                        </a:lnTo>
                        <a:close/>
                        <a:moveTo>
                          <a:pt x="1263" y="0"/>
                        </a:moveTo>
                        <a:lnTo>
                          <a:pt x="1263" y="60"/>
                        </a:lnTo>
                        <a:lnTo>
                          <a:pt x="1129" y="60"/>
                        </a:lnTo>
                        <a:lnTo>
                          <a:pt x="1129" y="131"/>
                        </a:lnTo>
                        <a:lnTo>
                          <a:pt x="1252" y="131"/>
                        </a:lnTo>
                        <a:lnTo>
                          <a:pt x="1252" y="191"/>
                        </a:lnTo>
                        <a:lnTo>
                          <a:pt x="1129" y="191"/>
                        </a:lnTo>
                        <a:lnTo>
                          <a:pt x="1129" y="278"/>
                        </a:lnTo>
                        <a:lnTo>
                          <a:pt x="1270" y="278"/>
                        </a:lnTo>
                        <a:lnTo>
                          <a:pt x="1270" y="337"/>
                        </a:lnTo>
                        <a:lnTo>
                          <a:pt x="1077" y="337"/>
                        </a:lnTo>
                        <a:lnTo>
                          <a:pt x="1077" y="0"/>
                        </a:lnTo>
                        <a:lnTo>
                          <a:pt x="126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08" name="Freeform 142">
                    <a:extLst>
                      <a:ext uri="{FF2B5EF4-FFF2-40B4-BE49-F238E27FC236}">
                        <a16:creationId xmlns:a16="http://schemas.microsoft.com/office/drawing/2014/main" id="{4982B573-BDB1-4859-9F8A-98D358C57862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032" y="4713"/>
                    <a:ext cx="319" cy="110"/>
                  </a:xfrm>
                  <a:custGeom>
                    <a:avLst/>
                    <a:gdLst>
                      <a:gd name="T0" fmla="*/ 1 w 638"/>
                      <a:gd name="T1" fmla="*/ 1 h 220"/>
                      <a:gd name="T2" fmla="*/ 1 w 638"/>
                      <a:gd name="T3" fmla="*/ 1 h 220"/>
                      <a:gd name="T4" fmla="*/ 1 w 638"/>
                      <a:gd name="T5" fmla="*/ 1 h 220"/>
                      <a:gd name="T6" fmla="*/ 1 w 638"/>
                      <a:gd name="T7" fmla="*/ 1 h 220"/>
                      <a:gd name="T8" fmla="*/ 1 w 638"/>
                      <a:gd name="T9" fmla="*/ 1 h 220"/>
                      <a:gd name="T10" fmla="*/ 2 w 638"/>
                      <a:gd name="T11" fmla="*/ 1 h 220"/>
                      <a:gd name="T12" fmla="*/ 2 w 638"/>
                      <a:gd name="T13" fmla="*/ 1 h 220"/>
                      <a:gd name="T14" fmla="*/ 2 w 638"/>
                      <a:gd name="T15" fmla="*/ 1 h 220"/>
                      <a:gd name="T16" fmla="*/ 2 w 638"/>
                      <a:gd name="T17" fmla="*/ 1 h 220"/>
                      <a:gd name="T18" fmla="*/ 2 w 638"/>
                      <a:gd name="T19" fmla="*/ 1 h 220"/>
                      <a:gd name="T20" fmla="*/ 2 w 638"/>
                      <a:gd name="T21" fmla="*/ 1 h 220"/>
                      <a:gd name="T22" fmla="*/ 2 w 638"/>
                      <a:gd name="T23" fmla="*/ 1 h 220"/>
                      <a:gd name="T24" fmla="*/ 2 w 638"/>
                      <a:gd name="T25" fmla="*/ 1 h 220"/>
                      <a:gd name="T26" fmla="*/ 3 w 638"/>
                      <a:gd name="T27" fmla="*/ 1 h 220"/>
                      <a:gd name="T28" fmla="*/ 3 w 638"/>
                      <a:gd name="T29" fmla="*/ 1 h 220"/>
                      <a:gd name="T30" fmla="*/ 3 w 638"/>
                      <a:gd name="T31" fmla="*/ 1 h 220"/>
                      <a:gd name="T32" fmla="*/ 2 w 638"/>
                      <a:gd name="T33" fmla="*/ 1 h 220"/>
                      <a:gd name="T34" fmla="*/ 2 w 638"/>
                      <a:gd name="T35" fmla="*/ 1 h 220"/>
                      <a:gd name="T36" fmla="*/ 2 w 638"/>
                      <a:gd name="T37" fmla="*/ 1 h 220"/>
                      <a:gd name="T38" fmla="*/ 3 w 638"/>
                      <a:gd name="T39" fmla="*/ 1 h 220"/>
                      <a:gd name="T40" fmla="*/ 2 w 638"/>
                      <a:gd name="T41" fmla="*/ 1 h 220"/>
                      <a:gd name="T42" fmla="*/ 2 w 638"/>
                      <a:gd name="T43" fmla="*/ 1 h 220"/>
                      <a:gd name="T44" fmla="*/ 2 w 638"/>
                      <a:gd name="T45" fmla="*/ 1 h 220"/>
                      <a:gd name="T46" fmla="*/ 2 w 638"/>
                      <a:gd name="T47" fmla="*/ 1 h 220"/>
                      <a:gd name="T48" fmla="*/ 3 w 638"/>
                      <a:gd name="T49" fmla="*/ 1 h 220"/>
                      <a:gd name="T50" fmla="*/ 2 w 638"/>
                      <a:gd name="T51" fmla="*/ 1 h 220"/>
                      <a:gd name="T52" fmla="*/ 2 w 638"/>
                      <a:gd name="T53" fmla="*/ 1 h 220"/>
                      <a:gd name="T54" fmla="*/ 2 w 638"/>
                      <a:gd name="T55" fmla="*/ 1 h 220"/>
                      <a:gd name="T56" fmla="*/ 3 w 638"/>
                      <a:gd name="T57" fmla="*/ 1 h 220"/>
                      <a:gd name="T58" fmla="*/ 3 w 638"/>
                      <a:gd name="T59" fmla="*/ 1 h 220"/>
                      <a:gd name="T60" fmla="*/ 3 w 638"/>
                      <a:gd name="T61" fmla="*/ 1 h 220"/>
                      <a:gd name="T62" fmla="*/ 3 w 638"/>
                      <a:gd name="T63" fmla="*/ 1 h 220"/>
                      <a:gd name="T64" fmla="*/ 3 w 638"/>
                      <a:gd name="T65" fmla="*/ 1 h 220"/>
                      <a:gd name="T66" fmla="*/ 3 w 638"/>
                      <a:gd name="T67" fmla="*/ 1 h 220"/>
                      <a:gd name="T68" fmla="*/ 3 w 638"/>
                      <a:gd name="T69" fmla="*/ 1 h 220"/>
                      <a:gd name="T70" fmla="*/ 3 w 638"/>
                      <a:gd name="T71" fmla="*/ 1 h 220"/>
                      <a:gd name="T72" fmla="*/ 4 w 638"/>
                      <a:gd name="T73" fmla="*/ 1 h 220"/>
                      <a:gd name="T74" fmla="*/ 3 w 638"/>
                      <a:gd name="T75" fmla="*/ 1 h 220"/>
                      <a:gd name="T76" fmla="*/ 4 w 638"/>
                      <a:gd name="T77" fmla="*/ 1 h 220"/>
                      <a:gd name="T78" fmla="*/ 4 w 638"/>
                      <a:gd name="T79" fmla="*/ 1 h 220"/>
                      <a:gd name="T80" fmla="*/ 3 w 638"/>
                      <a:gd name="T81" fmla="*/ 1 h 220"/>
                      <a:gd name="T82" fmla="*/ 3 w 638"/>
                      <a:gd name="T83" fmla="*/ 1 h 220"/>
                      <a:gd name="T84" fmla="*/ 3 w 638"/>
                      <a:gd name="T85" fmla="*/ 1 h 220"/>
                      <a:gd name="T86" fmla="*/ 4 w 638"/>
                      <a:gd name="T87" fmla="*/ 1 h 220"/>
                      <a:gd name="T88" fmla="*/ 4 w 638"/>
                      <a:gd name="T89" fmla="*/ 1 h 220"/>
                      <a:gd name="T90" fmla="*/ 4 w 638"/>
                      <a:gd name="T91" fmla="*/ 1 h 220"/>
                      <a:gd name="T92" fmla="*/ 4 w 638"/>
                      <a:gd name="T93" fmla="*/ 1 h 220"/>
                      <a:gd name="T94" fmla="*/ 4 w 638"/>
                      <a:gd name="T95" fmla="*/ 1 h 220"/>
                      <a:gd name="T96" fmla="*/ 4 w 638"/>
                      <a:gd name="T97" fmla="*/ 1 h 220"/>
                      <a:gd name="T98" fmla="*/ 5 w 638"/>
                      <a:gd name="T99" fmla="*/ 1 h 220"/>
                      <a:gd name="T100" fmla="*/ 5 w 638"/>
                      <a:gd name="T101" fmla="*/ 1 h 220"/>
                      <a:gd name="T102" fmla="*/ 5 w 638"/>
                      <a:gd name="T103" fmla="*/ 1 h 220"/>
                      <a:gd name="T104" fmla="*/ 5 w 638"/>
                      <a:gd name="T105" fmla="*/ 1 h 220"/>
                      <a:gd name="T106" fmla="*/ 5 w 638"/>
                      <a:gd name="T107" fmla="*/ 1 h 220"/>
                      <a:gd name="T108" fmla="*/ 5 w 638"/>
                      <a:gd name="T109" fmla="*/ 1 h 220"/>
                      <a:gd name="T110" fmla="*/ 5 w 638"/>
                      <a:gd name="T111" fmla="*/ 1 h 220"/>
                      <a:gd name="T112" fmla="*/ 5 w 638"/>
                      <a:gd name="T113" fmla="*/ 1 h 220"/>
                      <a:gd name="T114" fmla="*/ 5 w 638"/>
                      <a:gd name="T115" fmla="*/ 1 h 220"/>
                      <a:gd name="T116" fmla="*/ 5 w 638"/>
                      <a:gd name="T117" fmla="*/ 1 h 220"/>
                      <a:gd name="T118" fmla="*/ 5 w 638"/>
                      <a:gd name="T119" fmla="*/ 1 h 220"/>
                      <a:gd name="T120" fmla="*/ 5 w 638"/>
                      <a:gd name="T121" fmla="*/ 1 h 220"/>
                      <a:gd name="T122" fmla="*/ 0 w 638"/>
                      <a:gd name="T123" fmla="*/ 2 h 220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w 638"/>
                      <a:gd name="T187" fmla="*/ 0 h 220"/>
                      <a:gd name="T188" fmla="*/ 638 w 638"/>
                      <a:gd name="T189" fmla="*/ 220 h 220"/>
                    </a:gdLst>
                    <a:ahLst/>
                    <a:cxnLst>
                      <a:cxn ang="T124">
                        <a:pos x="T0" y="T1"/>
                      </a:cxn>
                      <a:cxn ang="T125">
                        <a:pos x="T2" y="T3"/>
                      </a:cxn>
                      <a:cxn ang="T126">
                        <a:pos x="T4" y="T5"/>
                      </a:cxn>
                      <a:cxn ang="T127">
                        <a:pos x="T6" y="T7"/>
                      </a:cxn>
                      <a:cxn ang="T128">
                        <a:pos x="T8" y="T9"/>
                      </a:cxn>
                      <a:cxn ang="T129">
                        <a:pos x="T10" y="T11"/>
                      </a:cxn>
                      <a:cxn ang="T130">
                        <a:pos x="T12" y="T13"/>
                      </a:cxn>
                      <a:cxn ang="T131">
                        <a:pos x="T14" y="T15"/>
                      </a:cxn>
                      <a:cxn ang="T132">
                        <a:pos x="T16" y="T17"/>
                      </a:cxn>
                      <a:cxn ang="T133">
                        <a:pos x="T18" y="T19"/>
                      </a:cxn>
                      <a:cxn ang="T134">
                        <a:pos x="T20" y="T21"/>
                      </a:cxn>
                      <a:cxn ang="T135">
                        <a:pos x="T22" y="T23"/>
                      </a:cxn>
                      <a:cxn ang="T136">
                        <a:pos x="T24" y="T25"/>
                      </a:cxn>
                      <a:cxn ang="T137">
                        <a:pos x="T26" y="T27"/>
                      </a:cxn>
                      <a:cxn ang="T138">
                        <a:pos x="T28" y="T29"/>
                      </a:cxn>
                      <a:cxn ang="T139">
                        <a:pos x="T30" y="T31"/>
                      </a:cxn>
                      <a:cxn ang="T140">
                        <a:pos x="T32" y="T33"/>
                      </a:cxn>
                      <a:cxn ang="T141">
                        <a:pos x="T34" y="T35"/>
                      </a:cxn>
                      <a:cxn ang="T142">
                        <a:pos x="T36" y="T37"/>
                      </a:cxn>
                      <a:cxn ang="T143">
                        <a:pos x="T38" y="T39"/>
                      </a:cxn>
                      <a:cxn ang="T144">
                        <a:pos x="T40" y="T41"/>
                      </a:cxn>
                      <a:cxn ang="T145">
                        <a:pos x="T42" y="T43"/>
                      </a:cxn>
                      <a:cxn ang="T146">
                        <a:pos x="T44" y="T45"/>
                      </a:cxn>
                      <a:cxn ang="T147">
                        <a:pos x="T46" y="T47"/>
                      </a:cxn>
                      <a:cxn ang="T148">
                        <a:pos x="T48" y="T49"/>
                      </a:cxn>
                      <a:cxn ang="T149">
                        <a:pos x="T50" y="T51"/>
                      </a:cxn>
                      <a:cxn ang="T150">
                        <a:pos x="T52" y="T53"/>
                      </a:cxn>
                      <a:cxn ang="T151">
                        <a:pos x="T54" y="T55"/>
                      </a:cxn>
                      <a:cxn ang="T152">
                        <a:pos x="T56" y="T57"/>
                      </a:cxn>
                      <a:cxn ang="T153">
                        <a:pos x="T58" y="T59"/>
                      </a:cxn>
                      <a:cxn ang="T154">
                        <a:pos x="T60" y="T61"/>
                      </a:cxn>
                      <a:cxn ang="T155">
                        <a:pos x="T62" y="T63"/>
                      </a:cxn>
                      <a:cxn ang="T156">
                        <a:pos x="T64" y="T65"/>
                      </a:cxn>
                      <a:cxn ang="T157">
                        <a:pos x="T66" y="T67"/>
                      </a:cxn>
                      <a:cxn ang="T158">
                        <a:pos x="T68" y="T69"/>
                      </a:cxn>
                      <a:cxn ang="T159">
                        <a:pos x="T70" y="T71"/>
                      </a:cxn>
                      <a:cxn ang="T160">
                        <a:pos x="T72" y="T73"/>
                      </a:cxn>
                      <a:cxn ang="T161">
                        <a:pos x="T74" y="T75"/>
                      </a:cxn>
                      <a:cxn ang="T162">
                        <a:pos x="T76" y="T77"/>
                      </a:cxn>
                      <a:cxn ang="T163">
                        <a:pos x="T78" y="T79"/>
                      </a:cxn>
                      <a:cxn ang="T164">
                        <a:pos x="T80" y="T81"/>
                      </a:cxn>
                      <a:cxn ang="T165">
                        <a:pos x="T82" y="T83"/>
                      </a:cxn>
                      <a:cxn ang="T166">
                        <a:pos x="T84" y="T85"/>
                      </a:cxn>
                      <a:cxn ang="T167">
                        <a:pos x="T86" y="T87"/>
                      </a:cxn>
                      <a:cxn ang="T168">
                        <a:pos x="T88" y="T89"/>
                      </a:cxn>
                      <a:cxn ang="T169">
                        <a:pos x="T90" y="T91"/>
                      </a:cxn>
                      <a:cxn ang="T170">
                        <a:pos x="T92" y="T93"/>
                      </a:cxn>
                      <a:cxn ang="T171">
                        <a:pos x="T94" y="T95"/>
                      </a:cxn>
                      <a:cxn ang="T172">
                        <a:pos x="T96" y="T97"/>
                      </a:cxn>
                      <a:cxn ang="T173">
                        <a:pos x="T98" y="T99"/>
                      </a:cxn>
                      <a:cxn ang="T174">
                        <a:pos x="T100" y="T101"/>
                      </a:cxn>
                      <a:cxn ang="T175">
                        <a:pos x="T102" y="T103"/>
                      </a:cxn>
                      <a:cxn ang="T176">
                        <a:pos x="T104" y="T105"/>
                      </a:cxn>
                      <a:cxn ang="T177">
                        <a:pos x="T106" y="T107"/>
                      </a:cxn>
                      <a:cxn ang="T178">
                        <a:pos x="T108" y="T109"/>
                      </a:cxn>
                      <a:cxn ang="T179">
                        <a:pos x="T110" y="T111"/>
                      </a:cxn>
                      <a:cxn ang="T180">
                        <a:pos x="T112" y="T113"/>
                      </a:cxn>
                      <a:cxn ang="T181">
                        <a:pos x="T114" y="T115"/>
                      </a:cxn>
                      <a:cxn ang="T182">
                        <a:pos x="T116" y="T117"/>
                      </a:cxn>
                      <a:cxn ang="T183">
                        <a:pos x="T118" y="T119"/>
                      </a:cxn>
                      <a:cxn ang="T184">
                        <a:pos x="T120" y="T121"/>
                      </a:cxn>
                      <a:cxn ang="T185">
                        <a:pos x="T122" y="T123"/>
                      </a:cxn>
                    </a:cxnLst>
                    <a:rect l="T186" t="T187" r="T188" b="T189"/>
                    <a:pathLst>
                      <a:path w="638" h="220">
                        <a:moveTo>
                          <a:pt x="15" y="54"/>
                        </a:moveTo>
                        <a:lnTo>
                          <a:pt x="15" y="92"/>
                        </a:lnTo>
                        <a:lnTo>
                          <a:pt x="0" y="92"/>
                        </a:lnTo>
                        <a:lnTo>
                          <a:pt x="0" y="1"/>
                        </a:lnTo>
                        <a:lnTo>
                          <a:pt x="53" y="1"/>
                        </a:lnTo>
                        <a:lnTo>
                          <a:pt x="53" y="17"/>
                        </a:lnTo>
                        <a:lnTo>
                          <a:pt x="15" y="17"/>
                        </a:lnTo>
                        <a:lnTo>
                          <a:pt x="15" y="38"/>
                        </a:lnTo>
                        <a:lnTo>
                          <a:pt x="48" y="38"/>
                        </a:lnTo>
                        <a:lnTo>
                          <a:pt x="48" y="54"/>
                        </a:lnTo>
                        <a:lnTo>
                          <a:pt x="15" y="54"/>
                        </a:lnTo>
                        <a:close/>
                        <a:moveTo>
                          <a:pt x="63" y="24"/>
                        </a:moveTo>
                        <a:lnTo>
                          <a:pt x="77" y="24"/>
                        </a:lnTo>
                        <a:lnTo>
                          <a:pt x="77" y="92"/>
                        </a:lnTo>
                        <a:lnTo>
                          <a:pt x="63" y="92"/>
                        </a:lnTo>
                        <a:lnTo>
                          <a:pt x="63" y="24"/>
                        </a:lnTo>
                        <a:close/>
                        <a:moveTo>
                          <a:pt x="77" y="0"/>
                        </a:moveTo>
                        <a:lnTo>
                          <a:pt x="77" y="16"/>
                        </a:lnTo>
                        <a:lnTo>
                          <a:pt x="63" y="16"/>
                        </a:lnTo>
                        <a:lnTo>
                          <a:pt x="63" y="0"/>
                        </a:lnTo>
                        <a:lnTo>
                          <a:pt x="77" y="0"/>
                        </a:lnTo>
                        <a:close/>
                        <a:moveTo>
                          <a:pt x="92" y="92"/>
                        </a:moveTo>
                        <a:lnTo>
                          <a:pt x="92" y="24"/>
                        </a:lnTo>
                        <a:lnTo>
                          <a:pt x="106" y="24"/>
                        </a:lnTo>
                        <a:lnTo>
                          <a:pt x="106" y="37"/>
                        </a:lnTo>
                        <a:lnTo>
                          <a:pt x="107" y="37"/>
                        </a:lnTo>
                        <a:lnTo>
                          <a:pt x="108" y="35"/>
                        </a:lnTo>
                        <a:lnTo>
                          <a:pt x="109" y="32"/>
                        </a:lnTo>
                        <a:lnTo>
                          <a:pt x="110" y="30"/>
                        </a:lnTo>
                        <a:lnTo>
                          <a:pt x="112" y="28"/>
                        </a:lnTo>
                        <a:lnTo>
                          <a:pt x="114" y="26"/>
                        </a:lnTo>
                        <a:lnTo>
                          <a:pt x="116" y="24"/>
                        </a:lnTo>
                        <a:lnTo>
                          <a:pt x="118" y="23"/>
                        </a:lnTo>
                        <a:lnTo>
                          <a:pt x="122" y="23"/>
                        </a:lnTo>
                        <a:lnTo>
                          <a:pt x="123" y="23"/>
                        </a:lnTo>
                        <a:lnTo>
                          <a:pt x="124" y="23"/>
                        </a:lnTo>
                        <a:lnTo>
                          <a:pt x="124" y="42"/>
                        </a:lnTo>
                        <a:lnTo>
                          <a:pt x="123" y="42"/>
                        </a:lnTo>
                        <a:lnTo>
                          <a:pt x="122" y="42"/>
                        </a:lnTo>
                        <a:lnTo>
                          <a:pt x="121" y="42"/>
                        </a:lnTo>
                        <a:lnTo>
                          <a:pt x="117" y="42"/>
                        </a:lnTo>
                        <a:lnTo>
                          <a:pt x="114" y="43"/>
                        </a:lnTo>
                        <a:lnTo>
                          <a:pt x="112" y="44"/>
                        </a:lnTo>
                        <a:lnTo>
                          <a:pt x="110" y="45"/>
                        </a:lnTo>
                        <a:lnTo>
                          <a:pt x="109" y="47"/>
                        </a:lnTo>
                        <a:lnTo>
                          <a:pt x="108" y="50"/>
                        </a:lnTo>
                        <a:lnTo>
                          <a:pt x="107" y="53"/>
                        </a:lnTo>
                        <a:lnTo>
                          <a:pt x="107" y="55"/>
                        </a:lnTo>
                        <a:lnTo>
                          <a:pt x="107" y="57"/>
                        </a:lnTo>
                        <a:lnTo>
                          <a:pt x="107" y="58"/>
                        </a:lnTo>
                        <a:lnTo>
                          <a:pt x="107" y="92"/>
                        </a:lnTo>
                        <a:lnTo>
                          <a:pt x="92" y="92"/>
                        </a:lnTo>
                        <a:close/>
                        <a:moveTo>
                          <a:pt x="214" y="46"/>
                        </a:moveTo>
                        <a:lnTo>
                          <a:pt x="214" y="92"/>
                        </a:lnTo>
                        <a:lnTo>
                          <a:pt x="199" y="92"/>
                        </a:lnTo>
                        <a:lnTo>
                          <a:pt x="199" y="52"/>
                        </a:lnTo>
                        <a:lnTo>
                          <a:pt x="199" y="49"/>
                        </a:lnTo>
                        <a:lnTo>
                          <a:pt x="198" y="45"/>
                        </a:lnTo>
                        <a:lnTo>
                          <a:pt x="198" y="43"/>
                        </a:lnTo>
                        <a:lnTo>
                          <a:pt x="197" y="42"/>
                        </a:lnTo>
                        <a:lnTo>
                          <a:pt x="196" y="40"/>
                        </a:lnTo>
                        <a:lnTo>
                          <a:pt x="194" y="39"/>
                        </a:lnTo>
                        <a:lnTo>
                          <a:pt x="192" y="38"/>
                        </a:lnTo>
                        <a:lnTo>
                          <a:pt x="191" y="38"/>
                        </a:lnTo>
                        <a:lnTo>
                          <a:pt x="189" y="38"/>
                        </a:lnTo>
                        <a:lnTo>
                          <a:pt x="186" y="39"/>
                        </a:lnTo>
                        <a:lnTo>
                          <a:pt x="185" y="40"/>
                        </a:lnTo>
                        <a:lnTo>
                          <a:pt x="183" y="42"/>
                        </a:lnTo>
                        <a:lnTo>
                          <a:pt x="182" y="44"/>
                        </a:lnTo>
                        <a:lnTo>
                          <a:pt x="182" y="46"/>
                        </a:lnTo>
                        <a:lnTo>
                          <a:pt x="181" y="50"/>
                        </a:lnTo>
                        <a:lnTo>
                          <a:pt x="181" y="52"/>
                        </a:lnTo>
                        <a:lnTo>
                          <a:pt x="181" y="92"/>
                        </a:lnTo>
                        <a:lnTo>
                          <a:pt x="167" y="92"/>
                        </a:lnTo>
                        <a:lnTo>
                          <a:pt x="167" y="52"/>
                        </a:lnTo>
                        <a:lnTo>
                          <a:pt x="167" y="51"/>
                        </a:lnTo>
                        <a:lnTo>
                          <a:pt x="167" y="50"/>
                        </a:lnTo>
                        <a:lnTo>
                          <a:pt x="167" y="49"/>
                        </a:lnTo>
                        <a:lnTo>
                          <a:pt x="166" y="46"/>
                        </a:lnTo>
                        <a:lnTo>
                          <a:pt x="166" y="45"/>
                        </a:lnTo>
                        <a:lnTo>
                          <a:pt x="166" y="43"/>
                        </a:lnTo>
                        <a:lnTo>
                          <a:pt x="165" y="42"/>
                        </a:lnTo>
                        <a:lnTo>
                          <a:pt x="163" y="40"/>
                        </a:lnTo>
                        <a:lnTo>
                          <a:pt x="161" y="39"/>
                        </a:lnTo>
                        <a:lnTo>
                          <a:pt x="159" y="38"/>
                        </a:lnTo>
                        <a:lnTo>
                          <a:pt x="156" y="38"/>
                        </a:lnTo>
                        <a:lnTo>
                          <a:pt x="154" y="38"/>
                        </a:lnTo>
                        <a:lnTo>
                          <a:pt x="152" y="39"/>
                        </a:lnTo>
                        <a:lnTo>
                          <a:pt x="151" y="40"/>
                        </a:lnTo>
                        <a:lnTo>
                          <a:pt x="150" y="42"/>
                        </a:lnTo>
                        <a:lnTo>
                          <a:pt x="148" y="44"/>
                        </a:lnTo>
                        <a:lnTo>
                          <a:pt x="148" y="46"/>
                        </a:lnTo>
                        <a:lnTo>
                          <a:pt x="147" y="49"/>
                        </a:lnTo>
                        <a:lnTo>
                          <a:pt x="147" y="52"/>
                        </a:lnTo>
                        <a:lnTo>
                          <a:pt x="147" y="92"/>
                        </a:lnTo>
                        <a:lnTo>
                          <a:pt x="132" y="92"/>
                        </a:lnTo>
                        <a:lnTo>
                          <a:pt x="132" y="24"/>
                        </a:lnTo>
                        <a:lnTo>
                          <a:pt x="146" y="24"/>
                        </a:lnTo>
                        <a:lnTo>
                          <a:pt x="146" y="35"/>
                        </a:lnTo>
                        <a:lnTo>
                          <a:pt x="147" y="35"/>
                        </a:lnTo>
                        <a:lnTo>
                          <a:pt x="147" y="34"/>
                        </a:lnTo>
                        <a:lnTo>
                          <a:pt x="148" y="32"/>
                        </a:lnTo>
                        <a:lnTo>
                          <a:pt x="148" y="31"/>
                        </a:lnTo>
                        <a:lnTo>
                          <a:pt x="150" y="31"/>
                        </a:lnTo>
                        <a:lnTo>
                          <a:pt x="151" y="30"/>
                        </a:lnTo>
                        <a:lnTo>
                          <a:pt x="152" y="28"/>
                        </a:lnTo>
                        <a:lnTo>
                          <a:pt x="153" y="27"/>
                        </a:lnTo>
                        <a:lnTo>
                          <a:pt x="154" y="26"/>
                        </a:lnTo>
                        <a:lnTo>
                          <a:pt x="156" y="24"/>
                        </a:lnTo>
                        <a:lnTo>
                          <a:pt x="158" y="24"/>
                        </a:lnTo>
                        <a:lnTo>
                          <a:pt x="160" y="23"/>
                        </a:lnTo>
                        <a:lnTo>
                          <a:pt x="163" y="23"/>
                        </a:lnTo>
                        <a:lnTo>
                          <a:pt x="167" y="23"/>
                        </a:lnTo>
                        <a:lnTo>
                          <a:pt x="169" y="24"/>
                        </a:lnTo>
                        <a:lnTo>
                          <a:pt x="171" y="24"/>
                        </a:lnTo>
                        <a:lnTo>
                          <a:pt x="174" y="26"/>
                        </a:lnTo>
                        <a:lnTo>
                          <a:pt x="175" y="28"/>
                        </a:lnTo>
                        <a:lnTo>
                          <a:pt x="176" y="29"/>
                        </a:lnTo>
                        <a:lnTo>
                          <a:pt x="178" y="31"/>
                        </a:lnTo>
                        <a:lnTo>
                          <a:pt x="179" y="34"/>
                        </a:lnTo>
                        <a:lnTo>
                          <a:pt x="181" y="32"/>
                        </a:lnTo>
                        <a:lnTo>
                          <a:pt x="181" y="31"/>
                        </a:lnTo>
                        <a:lnTo>
                          <a:pt x="182" y="30"/>
                        </a:lnTo>
                        <a:lnTo>
                          <a:pt x="183" y="29"/>
                        </a:lnTo>
                        <a:lnTo>
                          <a:pt x="184" y="28"/>
                        </a:lnTo>
                        <a:lnTo>
                          <a:pt x="185" y="27"/>
                        </a:lnTo>
                        <a:lnTo>
                          <a:pt x="186" y="27"/>
                        </a:lnTo>
                        <a:lnTo>
                          <a:pt x="188" y="26"/>
                        </a:lnTo>
                        <a:lnTo>
                          <a:pt x="189" y="24"/>
                        </a:lnTo>
                        <a:lnTo>
                          <a:pt x="190" y="24"/>
                        </a:lnTo>
                        <a:lnTo>
                          <a:pt x="192" y="23"/>
                        </a:lnTo>
                        <a:lnTo>
                          <a:pt x="194" y="23"/>
                        </a:lnTo>
                        <a:lnTo>
                          <a:pt x="199" y="23"/>
                        </a:lnTo>
                        <a:lnTo>
                          <a:pt x="202" y="24"/>
                        </a:lnTo>
                        <a:lnTo>
                          <a:pt x="206" y="27"/>
                        </a:lnTo>
                        <a:lnTo>
                          <a:pt x="208" y="29"/>
                        </a:lnTo>
                        <a:lnTo>
                          <a:pt x="211" y="32"/>
                        </a:lnTo>
                        <a:lnTo>
                          <a:pt x="213" y="36"/>
                        </a:lnTo>
                        <a:lnTo>
                          <a:pt x="214" y="40"/>
                        </a:lnTo>
                        <a:lnTo>
                          <a:pt x="214" y="46"/>
                        </a:lnTo>
                        <a:close/>
                        <a:moveTo>
                          <a:pt x="274" y="43"/>
                        </a:moveTo>
                        <a:lnTo>
                          <a:pt x="274" y="80"/>
                        </a:lnTo>
                        <a:lnTo>
                          <a:pt x="274" y="83"/>
                        </a:lnTo>
                        <a:lnTo>
                          <a:pt x="274" y="85"/>
                        </a:lnTo>
                        <a:lnTo>
                          <a:pt x="274" y="87"/>
                        </a:lnTo>
                        <a:lnTo>
                          <a:pt x="275" y="88"/>
                        </a:lnTo>
                        <a:lnTo>
                          <a:pt x="275" y="89"/>
                        </a:lnTo>
                        <a:lnTo>
                          <a:pt x="276" y="89"/>
                        </a:lnTo>
                        <a:lnTo>
                          <a:pt x="276" y="90"/>
                        </a:lnTo>
                        <a:lnTo>
                          <a:pt x="277" y="90"/>
                        </a:lnTo>
                        <a:lnTo>
                          <a:pt x="277" y="92"/>
                        </a:lnTo>
                        <a:lnTo>
                          <a:pt x="261" y="92"/>
                        </a:lnTo>
                        <a:lnTo>
                          <a:pt x="260" y="92"/>
                        </a:lnTo>
                        <a:lnTo>
                          <a:pt x="260" y="91"/>
                        </a:lnTo>
                        <a:lnTo>
                          <a:pt x="260" y="90"/>
                        </a:lnTo>
                        <a:lnTo>
                          <a:pt x="260" y="89"/>
                        </a:lnTo>
                        <a:lnTo>
                          <a:pt x="260" y="88"/>
                        </a:lnTo>
                        <a:lnTo>
                          <a:pt x="260" y="87"/>
                        </a:lnTo>
                        <a:lnTo>
                          <a:pt x="260" y="85"/>
                        </a:lnTo>
                        <a:lnTo>
                          <a:pt x="259" y="85"/>
                        </a:lnTo>
                        <a:lnTo>
                          <a:pt x="259" y="87"/>
                        </a:lnTo>
                        <a:lnTo>
                          <a:pt x="258" y="87"/>
                        </a:lnTo>
                        <a:lnTo>
                          <a:pt x="258" y="88"/>
                        </a:lnTo>
                        <a:lnTo>
                          <a:pt x="257" y="89"/>
                        </a:lnTo>
                        <a:lnTo>
                          <a:pt x="254" y="90"/>
                        </a:lnTo>
                        <a:lnTo>
                          <a:pt x="253" y="91"/>
                        </a:lnTo>
                        <a:lnTo>
                          <a:pt x="251" y="92"/>
                        </a:lnTo>
                        <a:lnTo>
                          <a:pt x="249" y="92"/>
                        </a:lnTo>
                        <a:lnTo>
                          <a:pt x="246" y="92"/>
                        </a:lnTo>
                        <a:lnTo>
                          <a:pt x="243" y="93"/>
                        </a:lnTo>
                        <a:lnTo>
                          <a:pt x="240" y="93"/>
                        </a:lnTo>
                        <a:lnTo>
                          <a:pt x="237" y="93"/>
                        </a:lnTo>
                        <a:lnTo>
                          <a:pt x="235" y="92"/>
                        </a:lnTo>
                        <a:lnTo>
                          <a:pt x="231" y="91"/>
                        </a:lnTo>
                        <a:lnTo>
                          <a:pt x="229" y="90"/>
                        </a:lnTo>
                        <a:lnTo>
                          <a:pt x="227" y="88"/>
                        </a:lnTo>
                        <a:lnTo>
                          <a:pt x="224" y="84"/>
                        </a:lnTo>
                        <a:lnTo>
                          <a:pt x="223" y="80"/>
                        </a:lnTo>
                        <a:lnTo>
                          <a:pt x="223" y="75"/>
                        </a:lnTo>
                        <a:lnTo>
                          <a:pt x="223" y="70"/>
                        </a:lnTo>
                        <a:lnTo>
                          <a:pt x="224" y="66"/>
                        </a:lnTo>
                        <a:lnTo>
                          <a:pt x="226" y="62"/>
                        </a:lnTo>
                        <a:lnTo>
                          <a:pt x="228" y="60"/>
                        </a:lnTo>
                        <a:lnTo>
                          <a:pt x="230" y="58"/>
                        </a:lnTo>
                        <a:lnTo>
                          <a:pt x="234" y="55"/>
                        </a:lnTo>
                        <a:lnTo>
                          <a:pt x="236" y="54"/>
                        </a:lnTo>
                        <a:lnTo>
                          <a:pt x="239" y="53"/>
                        </a:lnTo>
                        <a:lnTo>
                          <a:pt x="254" y="51"/>
                        </a:lnTo>
                        <a:lnTo>
                          <a:pt x="255" y="51"/>
                        </a:lnTo>
                        <a:lnTo>
                          <a:pt x="257" y="51"/>
                        </a:lnTo>
                        <a:lnTo>
                          <a:pt x="257" y="50"/>
                        </a:lnTo>
                        <a:lnTo>
                          <a:pt x="258" y="50"/>
                        </a:lnTo>
                        <a:lnTo>
                          <a:pt x="259" y="49"/>
                        </a:lnTo>
                        <a:lnTo>
                          <a:pt x="259" y="47"/>
                        </a:lnTo>
                        <a:lnTo>
                          <a:pt x="259" y="46"/>
                        </a:lnTo>
                        <a:lnTo>
                          <a:pt x="259" y="45"/>
                        </a:lnTo>
                        <a:lnTo>
                          <a:pt x="259" y="44"/>
                        </a:lnTo>
                        <a:lnTo>
                          <a:pt x="259" y="42"/>
                        </a:lnTo>
                        <a:lnTo>
                          <a:pt x="259" y="40"/>
                        </a:lnTo>
                        <a:lnTo>
                          <a:pt x="258" y="40"/>
                        </a:lnTo>
                        <a:lnTo>
                          <a:pt x="257" y="39"/>
                        </a:lnTo>
                        <a:lnTo>
                          <a:pt x="255" y="39"/>
                        </a:lnTo>
                        <a:lnTo>
                          <a:pt x="254" y="38"/>
                        </a:lnTo>
                        <a:lnTo>
                          <a:pt x="253" y="38"/>
                        </a:lnTo>
                        <a:lnTo>
                          <a:pt x="252" y="38"/>
                        </a:lnTo>
                        <a:lnTo>
                          <a:pt x="251" y="38"/>
                        </a:lnTo>
                        <a:lnTo>
                          <a:pt x="250" y="38"/>
                        </a:lnTo>
                        <a:lnTo>
                          <a:pt x="247" y="38"/>
                        </a:lnTo>
                        <a:lnTo>
                          <a:pt x="246" y="38"/>
                        </a:lnTo>
                        <a:lnTo>
                          <a:pt x="244" y="38"/>
                        </a:lnTo>
                        <a:lnTo>
                          <a:pt x="243" y="39"/>
                        </a:lnTo>
                        <a:lnTo>
                          <a:pt x="242" y="40"/>
                        </a:lnTo>
                        <a:lnTo>
                          <a:pt x="242" y="42"/>
                        </a:lnTo>
                        <a:lnTo>
                          <a:pt x="240" y="43"/>
                        </a:lnTo>
                        <a:lnTo>
                          <a:pt x="240" y="44"/>
                        </a:lnTo>
                        <a:lnTo>
                          <a:pt x="239" y="45"/>
                        </a:lnTo>
                        <a:lnTo>
                          <a:pt x="239" y="46"/>
                        </a:lnTo>
                        <a:lnTo>
                          <a:pt x="239" y="47"/>
                        </a:lnTo>
                        <a:lnTo>
                          <a:pt x="226" y="47"/>
                        </a:lnTo>
                        <a:lnTo>
                          <a:pt x="227" y="40"/>
                        </a:lnTo>
                        <a:lnTo>
                          <a:pt x="228" y="35"/>
                        </a:lnTo>
                        <a:lnTo>
                          <a:pt x="230" y="31"/>
                        </a:lnTo>
                        <a:lnTo>
                          <a:pt x="234" y="28"/>
                        </a:lnTo>
                        <a:lnTo>
                          <a:pt x="237" y="27"/>
                        </a:lnTo>
                        <a:lnTo>
                          <a:pt x="240" y="24"/>
                        </a:lnTo>
                        <a:lnTo>
                          <a:pt x="245" y="23"/>
                        </a:lnTo>
                        <a:lnTo>
                          <a:pt x="250" y="23"/>
                        </a:lnTo>
                        <a:lnTo>
                          <a:pt x="251" y="23"/>
                        </a:lnTo>
                        <a:lnTo>
                          <a:pt x="252" y="23"/>
                        </a:lnTo>
                        <a:lnTo>
                          <a:pt x="253" y="23"/>
                        </a:lnTo>
                        <a:lnTo>
                          <a:pt x="254" y="23"/>
                        </a:lnTo>
                        <a:lnTo>
                          <a:pt x="255" y="23"/>
                        </a:lnTo>
                        <a:lnTo>
                          <a:pt x="257" y="23"/>
                        </a:lnTo>
                        <a:lnTo>
                          <a:pt x="258" y="23"/>
                        </a:lnTo>
                        <a:lnTo>
                          <a:pt x="259" y="24"/>
                        </a:lnTo>
                        <a:lnTo>
                          <a:pt x="260" y="24"/>
                        </a:lnTo>
                        <a:lnTo>
                          <a:pt x="262" y="26"/>
                        </a:lnTo>
                        <a:lnTo>
                          <a:pt x="265" y="27"/>
                        </a:lnTo>
                        <a:lnTo>
                          <a:pt x="267" y="29"/>
                        </a:lnTo>
                        <a:lnTo>
                          <a:pt x="269" y="30"/>
                        </a:lnTo>
                        <a:lnTo>
                          <a:pt x="272" y="32"/>
                        </a:lnTo>
                        <a:lnTo>
                          <a:pt x="273" y="36"/>
                        </a:lnTo>
                        <a:lnTo>
                          <a:pt x="274" y="39"/>
                        </a:lnTo>
                        <a:lnTo>
                          <a:pt x="274" y="43"/>
                        </a:lnTo>
                        <a:close/>
                        <a:moveTo>
                          <a:pt x="259" y="69"/>
                        </a:moveTo>
                        <a:lnTo>
                          <a:pt x="259" y="60"/>
                        </a:lnTo>
                        <a:lnTo>
                          <a:pt x="259" y="61"/>
                        </a:lnTo>
                        <a:lnTo>
                          <a:pt x="258" y="61"/>
                        </a:lnTo>
                        <a:lnTo>
                          <a:pt x="257" y="61"/>
                        </a:lnTo>
                        <a:lnTo>
                          <a:pt x="255" y="62"/>
                        </a:lnTo>
                        <a:lnTo>
                          <a:pt x="254" y="62"/>
                        </a:lnTo>
                        <a:lnTo>
                          <a:pt x="253" y="62"/>
                        </a:lnTo>
                        <a:lnTo>
                          <a:pt x="251" y="64"/>
                        </a:lnTo>
                        <a:lnTo>
                          <a:pt x="250" y="64"/>
                        </a:lnTo>
                        <a:lnTo>
                          <a:pt x="247" y="65"/>
                        </a:lnTo>
                        <a:lnTo>
                          <a:pt x="245" y="65"/>
                        </a:lnTo>
                        <a:lnTo>
                          <a:pt x="243" y="66"/>
                        </a:lnTo>
                        <a:lnTo>
                          <a:pt x="240" y="67"/>
                        </a:lnTo>
                        <a:lnTo>
                          <a:pt x="239" y="68"/>
                        </a:lnTo>
                        <a:lnTo>
                          <a:pt x="239" y="69"/>
                        </a:lnTo>
                        <a:lnTo>
                          <a:pt x="238" y="72"/>
                        </a:lnTo>
                        <a:lnTo>
                          <a:pt x="238" y="74"/>
                        </a:lnTo>
                        <a:lnTo>
                          <a:pt x="238" y="75"/>
                        </a:lnTo>
                        <a:lnTo>
                          <a:pt x="238" y="77"/>
                        </a:lnTo>
                        <a:lnTo>
                          <a:pt x="238" y="79"/>
                        </a:lnTo>
                        <a:lnTo>
                          <a:pt x="239" y="80"/>
                        </a:lnTo>
                        <a:lnTo>
                          <a:pt x="240" y="81"/>
                        </a:lnTo>
                        <a:lnTo>
                          <a:pt x="242" y="81"/>
                        </a:lnTo>
                        <a:lnTo>
                          <a:pt x="242" y="82"/>
                        </a:lnTo>
                        <a:lnTo>
                          <a:pt x="243" y="82"/>
                        </a:lnTo>
                        <a:lnTo>
                          <a:pt x="244" y="82"/>
                        </a:lnTo>
                        <a:lnTo>
                          <a:pt x="245" y="82"/>
                        </a:lnTo>
                        <a:lnTo>
                          <a:pt x="246" y="82"/>
                        </a:lnTo>
                        <a:lnTo>
                          <a:pt x="249" y="82"/>
                        </a:lnTo>
                        <a:lnTo>
                          <a:pt x="251" y="81"/>
                        </a:lnTo>
                        <a:lnTo>
                          <a:pt x="253" y="80"/>
                        </a:lnTo>
                        <a:lnTo>
                          <a:pt x="255" y="79"/>
                        </a:lnTo>
                        <a:lnTo>
                          <a:pt x="257" y="76"/>
                        </a:lnTo>
                        <a:lnTo>
                          <a:pt x="258" y="74"/>
                        </a:lnTo>
                        <a:lnTo>
                          <a:pt x="259" y="72"/>
                        </a:lnTo>
                        <a:lnTo>
                          <a:pt x="259" y="69"/>
                        </a:lnTo>
                        <a:close/>
                        <a:moveTo>
                          <a:pt x="339" y="1"/>
                        </a:moveTo>
                        <a:lnTo>
                          <a:pt x="339" y="92"/>
                        </a:lnTo>
                        <a:lnTo>
                          <a:pt x="323" y="92"/>
                        </a:lnTo>
                        <a:lnTo>
                          <a:pt x="323" y="84"/>
                        </a:lnTo>
                        <a:lnTo>
                          <a:pt x="322" y="87"/>
                        </a:lnTo>
                        <a:lnTo>
                          <a:pt x="321" y="89"/>
                        </a:lnTo>
                        <a:lnTo>
                          <a:pt x="319" y="90"/>
                        </a:lnTo>
                        <a:lnTo>
                          <a:pt x="318" y="91"/>
                        </a:lnTo>
                        <a:lnTo>
                          <a:pt x="315" y="92"/>
                        </a:lnTo>
                        <a:lnTo>
                          <a:pt x="314" y="92"/>
                        </a:lnTo>
                        <a:lnTo>
                          <a:pt x="312" y="93"/>
                        </a:lnTo>
                        <a:lnTo>
                          <a:pt x="310" y="93"/>
                        </a:lnTo>
                        <a:lnTo>
                          <a:pt x="308" y="93"/>
                        </a:lnTo>
                        <a:lnTo>
                          <a:pt x="307" y="93"/>
                        </a:lnTo>
                        <a:lnTo>
                          <a:pt x="301" y="93"/>
                        </a:lnTo>
                        <a:lnTo>
                          <a:pt x="297" y="91"/>
                        </a:lnTo>
                        <a:lnTo>
                          <a:pt x="292" y="88"/>
                        </a:lnTo>
                        <a:lnTo>
                          <a:pt x="289" y="83"/>
                        </a:lnTo>
                        <a:lnTo>
                          <a:pt x="287" y="77"/>
                        </a:lnTo>
                        <a:lnTo>
                          <a:pt x="285" y="72"/>
                        </a:lnTo>
                        <a:lnTo>
                          <a:pt x="284" y="66"/>
                        </a:lnTo>
                        <a:lnTo>
                          <a:pt x="284" y="59"/>
                        </a:lnTo>
                        <a:lnTo>
                          <a:pt x="284" y="50"/>
                        </a:lnTo>
                        <a:lnTo>
                          <a:pt x="287" y="43"/>
                        </a:lnTo>
                        <a:lnTo>
                          <a:pt x="288" y="37"/>
                        </a:lnTo>
                        <a:lnTo>
                          <a:pt x="291" y="32"/>
                        </a:lnTo>
                        <a:lnTo>
                          <a:pt x="295" y="29"/>
                        </a:lnTo>
                        <a:lnTo>
                          <a:pt x="298" y="26"/>
                        </a:lnTo>
                        <a:lnTo>
                          <a:pt x="303" y="24"/>
                        </a:lnTo>
                        <a:lnTo>
                          <a:pt x="307" y="23"/>
                        </a:lnTo>
                        <a:lnTo>
                          <a:pt x="310" y="23"/>
                        </a:lnTo>
                        <a:lnTo>
                          <a:pt x="312" y="24"/>
                        </a:lnTo>
                        <a:lnTo>
                          <a:pt x="313" y="24"/>
                        </a:lnTo>
                        <a:lnTo>
                          <a:pt x="315" y="26"/>
                        </a:lnTo>
                        <a:lnTo>
                          <a:pt x="316" y="27"/>
                        </a:lnTo>
                        <a:lnTo>
                          <a:pt x="319" y="28"/>
                        </a:lnTo>
                        <a:lnTo>
                          <a:pt x="320" y="29"/>
                        </a:lnTo>
                        <a:lnTo>
                          <a:pt x="321" y="30"/>
                        </a:lnTo>
                        <a:lnTo>
                          <a:pt x="321" y="31"/>
                        </a:lnTo>
                        <a:lnTo>
                          <a:pt x="322" y="31"/>
                        </a:lnTo>
                        <a:lnTo>
                          <a:pt x="322" y="32"/>
                        </a:lnTo>
                        <a:lnTo>
                          <a:pt x="322" y="34"/>
                        </a:lnTo>
                        <a:lnTo>
                          <a:pt x="323" y="34"/>
                        </a:lnTo>
                        <a:lnTo>
                          <a:pt x="323" y="1"/>
                        </a:lnTo>
                        <a:lnTo>
                          <a:pt x="339" y="1"/>
                        </a:lnTo>
                        <a:close/>
                        <a:moveTo>
                          <a:pt x="299" y="60"/>
                        </a:moveTo>
                        <a:lnTo>
                          <a:pt x="299" y="61"/>
                        </a:lnTo>
                        <a:lnTo>
                          <a:pt x="299" y="62"/>
                        </a:lnTo>
                        <a:lnTo>
                          <a:pt x="299" y="64"/>
                        </a:lnTo>
                        <a:lnTo>
                          <a:pt x="299" y="65"/>
                        </a:lnTo>
                        <a:lnTo>
                          <a:pt x="299" y="66"/>
                        </a:lnTo>
                        <a:lnTo>
                          <a:pt x="299" y="67"/>
                        </a:lnTo>
                        <a:lnTo>
                          <a:pt x="300" y="69"/>
                        </a:lnTo>
                        <a:lnTo>
                          <a:pt x="301" y="72"/>
                        </a:lnTo>
                        <a:lnTo>
                          <a:pt x="301" y="74"/>
                        </a:lnTo>
                        <a:lnTo>
                          <a:pt x="303" y="76"/>
                        </a:lnTo>
                        <a:lnTo>
                          <a:pt x="305" y="77"/>
                        </a:lnTo>
                        <a:lnTo>
                          <a:pt x="306" y="80"/>
                        </a:lnTo>
                        <a:lnTo>
                          <a:pt x="308" y="81"/>
                        </a:lnTo>
                        <a:lnTo>
                          <a:pt x="311" y="81"/>
                        </a:lnTo>
                        <a:lnTo>
                          <a:pt x="314" y="81"/>
                        </a:lnTo>
                        <a:lnTo>
                          <a:pt x="316" y="79"/>
                        </a:lnTo>
                        <a:lnTo>
                          <a:pt x="319" y="77"/>
                        </a:lnTo>
                        <a:lnTo>
                          <a:pt x="321" y="74"/>
                        </a:lnTo>
                        <a:lnTo>
                          <a:pt x="322" y="72"/>
                        </a:lnTo>
                        <a:lnTo>
                          <a:pt x="323" y="68"/>
                        </a:lnTo>
                        <a:lnTo>
                          <a:pt x="323" y="65"/>
                        </a:lnTo>
                        <a:lnTo>
                          <a:pt x="323" y="61"/>
                        </a:lnTo>
                        <a:lnTo>
                          <a:pt x="323" y="60"/>
                        </a:lnTo>
                        <a:lnTo>
                          <a:pt x="323" y="57"/>
                        </a:lnTo>
                        <a:lnTo>
                          <a:pt x="323" y="52"/>
                        </a:lnTo>
                        <a:lnTo>
                          <a:pt x="322" y="49"/>
                        </a:lnTo>
                        <a:lnTo>
                          <a:pt x="321" y="45"/>
                        </a:lnTo>
                        <a:lnTo>
                          <a:pt x="320" y="42"/>
                        </a:lnTo>
                        <a:lnTo>
                          <a:pt x="318" y="39"/>
                        </a:lnTo>
                        <a:lnTo>
                          <a:pt x="315" y="38"/>
                        </a:lnTo>
                        <a:lnTo>
                          <a:pt x="312" y="38"/>
                        </a:lnTo>
                        <a:lnTo>
                          <a:pt x="308" y="38"/>
                        </a:lnTo>
                        <a:lnTo>
                          <a:pt x="306" y="39"/>
                        </a:lnTo>
                        <a:lnTo>
                          <a:pt x="304" y="42"/>
                        </a:lnTo>
                        <a:lnTo>
                          <a:pt x="301" y="45"/>
                        </a:lnTo>
                        <a:lnTo>
                          <a:pt x="300" y="49"/>
                        </a:lnTo>
                        <a:lnTo>
                          <a:pt x="300" y="52"/>
                        </a:lnTo>
                        <a:lnTo>
                          <a:pt x="299" y="55"/>
                        </a:lnTo>
                        <a:lnTo>
                          <a:pt x="299" y="60"/>
                        </a:lnTo>
                        <a:close/>
                        <a:moveTo>
                          <a:pt x="406" y="59"/>
                        </a:moveTo>
                        <a:lnTo>
                          <a:pt x="406" y="68"/>
                        </a:lnTo>
                        <a:lnTo>
                          <a:pt x="404" y="75"/>
                        </a:lnTo>
                        <a:lnTo>
                          <a:pt x="402" y="82"/>
                        </a:lnTo>
                        <a:lnTo>
                          <a:pt x="398" y="87"/>
                        </a:lnTo>
                        <a:lnTo>
                          <a:pt x="394" y="90"/>
                        </a:lnTo>
                        <a:lnTo>
                          <a:pt x="389" y="92"/>
                        </a:lnTo>
                        <a:lnTo>
                          <a:pt x="383" y="93"/>
                        </a:lnTo>
                        <a:lnTo>
                          <a:pt x="377" y="93"/>
                        </a:lnTo>
                        <a:lnTo>
                          <a:pt x="373" y="93"/>
                        </a:lnTo>
                        <a:lnTo>
                          <a:pt x="367" y="92"/>
                        </a:lnTo>
                        <a:lnTo>
                          <a:pt x="362" y="90"/>
                        </a:lnTo>
                        <a:lnTo>
                          <a:pt x="358" y="87"/>
                        </a:lnTo>
                        <a:lnTo>
                          <a:pt x="354" y="82"/>
                        </a:lnTo>
                        <a:lnTo>
                          <a:pt x="352" y="75"/>
                        </a:lnTo>
                        <a:lnTo>
                          <a:pt x="350" y="68"/>
                        </a:lnTo>
                        <a:lnTo>
                          <a:pt x="350" y="59"/>
                        </a:lnTo>
                        <a:lnTo>
                          <a:pt x="350" y="50"/>
                        </a:lnTo>
                        <a:lnTo>
                          <a:pt x="352" y="43"/>
                        </a:lnTo>
                        <a:lnTo>
                          <a:pt x="354" y="36"/>
                        </a:lnTo>
                        <a:lnTo>
                          <a:pt x="358" y="31"/>
                        </a:lnTo>
                        <a:lnTo>
                          <a:pt x="362" y="28"/>
                        </a:lnTo>
                        <a:lnTo>
                          <a:pt x="367" y="26"/>
                        </a:lnTo>
                        <a:lnTo>
                          <a:pt x="373" y="23"/>
                        </a:lnTo>
                        <a:lnTo>
                          <a:pt x="377" y="23"/>
                        </a:lnTo>
                        <a:lnTo>
                          <a:pt x="383" y="23"/>
                        </a:lnTo>
                        <a:lnTo>
                          <a:pt x="389" y="26"/>
                        </a:lnTo>
                        <a:lnTo>
                          <a:pt x="394" y="28"/>
                        </a:lnTo>
                        <a:lnTo>
                          <a:pt x="398" y="31"/>
                        </a:lnTo>
                        <a:lnTo>
                          <a:pt x="402" y="36"/>
                        </a:lnTo>
                        <a:lnTo>
                          <a:pt x="404" y="43"/>
                        </a:lnTo>
                        <a:lnTo>
                          <a:pt x="406" y="50"/>
                        </a:lnTo>
                        <a:lnTo>
                          <a:pt x="406" y="59"/>
                        </a:lnTo>
                        <a:close/>
                        <a:moveTo>
                          <a:pt x="391" y="59"/>
                        </a:moveTo>
                        <a:lnTo>
                          <a:pt x="391" y="58"/>
                        </a:lnTo>
                        <a:lnTo>
                          <a:pt x="391" y="57"/>
                        </a:lnTo>
                        <a:lnTo>
                          <a:pt x="391" y="55"/>
                        </a:lnTo>
                        <a:lnTo>
                          <a:pt x="391" y="54"/>
                        </a:lnTo>
                        <a:lnTo>
                          <a:pt x="391" y="53"/>
                        </a:lnTo>
                        <a:lnTo>
                          <a:pt x="390" y="51"/>
                        </a:lnTo>
                        <a:lnTo>
                          <a:pt x="390" y="47"/>
                        </a:lnTo>
                        <a:lnTo>
                          <a:pt x="389" y="45"/>
                        </a:lnTo>
                        <a:lnTo>
                          <a:pt x="388" y="43"/>
                        </a:lnTo>
                        <a:lnTo>
                          <a:pt x="386" y="40"/>
                        </a:lnTo>
                        <a:lnTo>
                          <a:pt x="383" y="39"/>
                        </a:lnTo>
                        <a:lnTo>
                          <a:pt x="381" y="38"/>
                        </a:lnTo>
                        <a:lnTo>
                          <a:pt x="377" y="38"/>
                        </a:lnTo>
                        <a:lnTo>
                          <a:pt x="375" y="38"/>
                        </a:lnTo>
                        <a:lnTo>
                          <a:pt x="373" y="39"/>
                        </a:lnTo>
                        <a:lnTo>
                          <a:pt x="371" y="40"/>
                        </a:lnTo>
                        <a:lnTo>
                          <a:pt x="368" y="43"/>
                        </a:lnTo>
                        <a:lnTo>
                          <a:pt x="367" y="45"/>
                        </a:lnTo>
                        <a:lnTo>
                          <a:pt x="366" y="47"/>
                        </a:lnTo>
                        <a:lnTo>
                          <a:pt x="365" y="51"/>
                        </a:lnTo>
                        <a:lnTo>
                          <a:pt x="365" y="53"/>
                        </a:lnTo>
                        <a:lnTo>
                          <a:pt x="365" y="54"/>
                        </a:lnTo>
                        <a:lnTo>
                          <a:pt x="365" y="55"/>
                        </a:lnTo>
                        <a:lnTo>
                          <a:pt x="365" y="57"/>
                        </a:lnTo>
                        <a:lnTo>
                          <a:pt x="365" y="58"/>
                        </a:lnTo>
                        <a:lnTo>
                          <a:pt x="365" y="59"/>
                        </a:lnTo>
                        <a:lnTo>
                          <a:pt x="365" y="60"/>
                        </a:lnTo>
                        <a:lnTo>
                          <a:pt x="365" y="61"/>
                        </a:lnTo>
                        <a:lnTo>
                          <a:pt x="365" y="62"/>
                        </a:lnTo>
                        <a:lnTo>
                          <a:pt x="365" y="64"/>
                        </a:lnTo>
                        <a:lnTo>
                          <a:pt x="365" y="65"/>
                        </a:lnTo>
                        <a:lnTo>
                          <a:pt x="365" y="68"/>
                        </a:lnTo>
                        <a:lnTo>
                          <a:pt x="366" y="70"/>
                        </a:lnTo>
                        <a:lnTo>
                          <a:pt x="367" y="73"/>
                        </a:lnTo>
                        <a:lnTo>
                          <a:pt x="368" y="75"/>
                        </a:lnTo>
                        <a:lnTo>
                          <a:pt x="371" y="77"/>
                        </a:lnTo>
                        <a:lnTo>
                          <a:pt x="373" y="79"/>
                        </a:lnTo>
                        <a:lnTo>
                          <a:pt x="375" y="80"/>
                        </a:lnTo>
                        <a:lnTo>
                          <a:pt x="377" y="80"/>
                        </a:lnTo>
                        <a:lnTo>
                          <a:pt x="381" y="80"/>
                        </a:lnTo>
                        <a:lnTo>
                          <a:pt x="383" y="79"/>
                        </a:lnTo>
                        <a:lnTo>
                          <a:pt x="386" y="77"/>
                        </a:lnTo>
                        <a:lnTo>
                          <a:pt x="388" y="75"/>
                        </a:lnTo>
                        <a:lnTo>
                          <a:pt x="389" y="73"/>
                        </a:lnTo>
                        <a:lnTo>
                          <a:pt x="390" y="70"/>
                        </a:lnTo>
                        <a:lnTo>
                          <a:pt x="390" y="68"/>
                        </a:lnTo>
                        <a:lnTo>
                          <a:pt x="391" y="65"/>
                        </a:lnTo>
                        <a:lnTo>
                          <a:pt x="391" y="64"/>
                        </a:lnTo>
                        <a:lnTo>
                          <a:pt x="391" y="62"/>
                        </a:lnTo>
                        <a:lnTo>
                          <a:pt x="391" y="61"/>
                        </a:lnTo>
                        <a:lnTo>
                          <a:pt x="391" y="60"/>
                        </a:lnTo>
                        <a:lnTo>
                          <a:pt x="391" y="59"/>
                        </a:lnTo>
                        <a:close/>
                        <a:moveTo>
                          <a:pt x="464" y="60"/>
                        </a:moveTo>
                        <a:lnTo>
                          <a:pt x="464" y="92"/>
                        </a:lnTo>
                        <a:lnTo>
                          <a:pt x="449" y="92"/>
                        </a:lnTo>
                        <a:lnTo>
                          <a:pt x="449" y="1"/>
                        </a:lnTo>
                        <a:lnTo>
                          <a:pt x="482" y="1"/>
                        </a:lnTo>
                        <a:lnTo>
                          <a:pt x="488" y="1"/>
                        </a:lnTo>
                        <a:lnTo>
                          <a:pt x="494" y="4"/>
                        </a:lnTo>
                        <a:lnTo>
                          <a:pt x="497" y="6"/>
                        </a:lnTo>
                        <a:lnTo>
                          <a:pt x="501" y="9"/>
                        </a:lnTo>
                        <a:lnTo>
                          <a:pt x="504" y="13"/>
                        </a:lnTo>
                        <a:lnTo>
                          <a:pt x="506" y="17"/>
                        </a:lnTo>
                        <a:lnTo>
                          <a:pt x="508" y="23"/>
                        </a:lnTo>
                        <a:lnTo>
                          <a:pt x="508" y="30"/>
                        </a:lnTo>
                        <a:lnTo>
                          <a:pt x="508" y="31"/>
                        </a:lnTo>
                        <a:lnTo>
                          <a:pt x="508" y="32"/>
                        </a:lnTo>
                        <a:lnTo>
                          <a:pt x="506" y="35"/>
                        </a:lnTo>
                        <a:lnTo>
                          <a:pt x="506" y="36"/>
                        </a:lnTo>
                        <a:lnTo>
                          <a:pt x="506" y="37"/>
                        </a:lnTo>
                        <a:lnTo>
                          <a:pt x="506" y="39"/>
                        </a:lnTo>
                        <a:lnTo>
                          <a:pt x="505" y="40"/>
                        </a:lnTo>
                        <a:lnTo>
                          <a:pt x="505" y="43"/>
                        </a:lnTo>
                        <a:lnTo>
                          <a:pt x="503" y="46"/>
                        </a:lnTo>
                        <a:lnTo>
                          <a:pt x="502" y="49"/>
                        </a:lnTo>
                        <a:lnTo>
                          <a:pt x="499" y="52"/>
                        </a:lnTo>
                        <a:lnTo>
                          <a:pt x="497" y="54"/>
                        </a:lnTo>
                        <a:lnTo>
                          <a:pt x="494" y="57"/>
                        </a:lnTo>
                        <a:lnTo>
                          <a:pt x="490" y="59"/>
                        </a:lnTo>
                        <a:lnTo>
                          <a:pt x="487" y="60"/>
                        </a:lnTo>
                        <a:lnTo>
                          <a:pt x="482" y="60"/>
                        </a:lnTo>
                        <a:lnTo>
                          <a:pt x="464" y="60"/>
                        </a:lnTo>
                        <a:close/>
                        <a:moveTo>
                          <a:pt x="464" y="44"/>
                        </a:moveTo>
                        <a:lnTo>
                          <a:pt x="479" y="44"/>
                        </a:lnTo>
                        <a:lnTo>
                          <a:pt x="481" y="44"/>
                        </a:lnTo>
                        <a:lnTo>
                          <a:pt x="483" y="43"/>
                        </a:lnTo>
                        <a:lnTo>
                          <a:pt x="485" y="43"/>
                        </a:lnTo>
                        <a:lnTo>
                          <a:pt x="487" y="42"/>
                        </a:lnTo>
                        <a:lnTo>
                          <a:pt x="488" y="40"/>
                        </a:lnTo>
                        <a:lnTo>
                          <a:pt x="488" y="38"/>
                        </a:lnTo>
                        <a:lnTo>
                          <a:pt x="489" y="37"/>
                        </a:lnTo>
                        <a:lnTo>
                          <a:pt x="489" y="36"/>
                        </a:lnTo>
                        <a:lnTo>
                          <a:pt x="490" y="35"/>
                        </a:lnTo>
                        <a:lnTo>
                          <a:pt x="490" y="34"/>
                        </a:lnTo>
                        <a:lnTo>
                          <a:pt x="490" y="32"/>
                        </a:lnTo>
                        <a:lnTo>
                          <a:pt x="490" y="31"/>
                        </a:lnTo>
                        <a:lnTo>
                          <a:pt x="490" y="30"/>
                        </a:lnTo>
                        <a:lnTo>
                          <a:pt x="490" y="29"/>
                        </a:lnTo>
                        <a:lnTo>
                          <a:pt x="490" y="27"/>
                        </a:lnTo>
                        <a:lnTo>
                          <a:pt x="489" y="24"/>
                        </a:lnTo>
                        <a:lnTo>
                          <a:pt x="488" y="22"/>
                        </a:lnTo>
                        <a:lnTo>
                          <a:pt x="487" y="20"/>
                        </a:lnTo>
                        <a:lnTo>
                          <a:pt x="485" y="19"/>
                        </a:lnTo>
                        <a:lnTo>
                          <a:pt x="482" y="19"/>
                        </a:lnTo>
                        <a:lnTo>
                          <a:pt x="480" y="17"/>
                        </a:lnTo>
                        <a:lnTo>
                          <a:pt x="476" y="17"/>
                        </a:lnTo>
                        <a:lnTo>
                          <a:pt x="464" y="17"/>
                        </a:lnTo>
                        <a:lnTo>
                          <a:pt x="464" y="44"/>
                        </a:lnTo>
                        <a:close/>
                        <a:moveTo>
                          <a:pt x="567" y="59"/>
                        </a:moveTo>
                        <a:lnTo>
                          <a:pt x="567" y="68"/>
                        </a:lnTo>
                        <a:lnTo>
                          <a:pt x="565" y="75"/>
                        </a:lnTo>
                        <a:lnTo>
                          <a:pt x="563" y="82"/>
                        </a:lnTo>
                        <a:lnTo>
                          <a:pt x="559" y="87"/>
                        </a:lnTo>
                        <a:lnTo>
                          <a:pt x="555" y="90"/>
                        </a:lnTo>
                        <a:lnTo>
                          <a:pt x="550" y="92"/>
                        </a:lnTo>
                        <a:lnTo>
                          <a:pt x="544" y="93"/>
                        </a:lnTo>
                        <a:lnTo>
                          <a:pt x="539" y="93"/>
                        </a:lnTo>
                        <a:lnTo>
                          <a:pt x="534" y="93"/>
                        </a:lnTo>
                        <a:lnTo>
                          <a:pt x="528" y="92"/>
                        </a:lnTo>
                        <a:lnTo>
                          <a:pt x="524" y="90"/>
                        </a:lnTo>
                        <a:lnTo>
                          <a:pt x="519" y="87"/>
                        </a:lnTo>
                        <a:lnTo>
                          <a:pt x="516" y="82"/>
                        </a:lnTo>
                        <a:lnTo>
                          <a:pt x="513" y="75"/>
                        </a:lnTo>
                        <a:lnTo>
                          <a:pt x="511" y="68"/>
                        </a:lnTo>
                        <a:lnTo>
                          <a:pt x="511" y="59"/>
                        </a:lnTo>
                        <a:lnTo>
                          <a:pt x="511" y="50"/>
                        </a:lnTo>
                        <a:lnTo>
                          <a:pt x="513" y="43"/>
                        </a:lnTo>
                        <a:lnTo>
                          <a:pt x="516" y="36"/>
                        </a:lnTo>
                        <a:lnTo>
                          <a:pt x="519" y="31"/>
                        </a:lnTo>
                        <a:lnTo>
                          <a:pt x="524" y="28"/>
                        </a:lnTo>
                        <a:lnTo>
                          <a:pt x="528" y="26"/>
                        </a:lnTo>
                        <a:lnTo>
                          <a:pt x="534" y="23"/>
                        </a:lnTo>
                        <a:lnTo>
                          <a:pt x="539" y="23"/>
                        </a:lnTo>
                        <a:lnTo>
                          <a:pt x="544" y="23"/>
                        </a:lnTo>
                        <a:lnTo>
                          <a:pt x="550" y="26"/>
                        </a:lnTo>
                        <a:lnTo>
                          <a:pt x="555" y="28"/>
                        </a:lnTo>
                        <a:lnTo>
                          <a:pt x="559" y="31"/>
                        </a:lnTo>
                        <a:lnTo>
                          <a:pt x="563" y="36"/>
                        </a:lnTo>
                        <a:lnTo>
                          <a:pt x="565" y="43"/>
                        </a:lnTo>
                        <a:lnTo>
                          <a:pt x="567" y="50"/>
                        </a:lnTo>
                        <a:lnTo>
                          <a:pt x="567" y="59"/>
                        </a:lnTo>
                        <a:close/>
                        <a:moveTo>
                          <a:pt x="552" y="59"/>
                        </a:moveTo>
                        <a:lnTo>
                          <a:pt x="552" y="58"/>
                        </a:lnTo>
                        <a:lnTo>
                          <a:pt x="552" y="57"/>
                        </a:lnTo>
                        <a:lnTo>
                          <a:pt x="552" y="55"/>
                        </a:lnTo>
                        <a:lnTo>
                          <a:pt x="552" y="54"/>
                        </a:lnTo>
                        <a:lnTo>
                          <a:pt x="552" y="53"/>
                        </a:lnTo>
                        <a:lnTo>
                          <a:pt x="551" y="51"/>
                        </a:lnTo>
                        <a:lnTo>
                          <a:pt x="551" y="47"/>
                        </a:lnTo>
                        <a:lnTo>
                          <a:pt x="550" y="45"/>
                        </a:lnTo>
                        <a:lnTo>
                          <a:pt x="549" y="43"/>
                        </a:lnTo>
                        <a:lnTo>
                          <a:pt x="547" y="40"/>
                        </a:lnTo>
                        <a:lnTo>
                          <a:pt x="544" y="39"/>
                        </a:lnTo>
                        <a:lnTo>
                          <a:pt x="542" y="38"/>
                        </a:lnTo>
                        <a:lnTo>
                          <a:pt x="539" y="38"/>
                        </a:lnTo>
                        <a:lnTo>
                          <a:pt x="536" y="38"/>
                        </a:lnTo>
                        <a:lnTo>
                          <a:pt x="534" y="39"/>
                        </a:lnTo>
                        <a:lnTo>
                          <a:pt x="532" y="40"/>
                        </a:lnTo>
                        <a:lnTo>
                          <a:pt x="529" y="43"/>
                        </a:lnTo>
                        <a:lnTo>
                          <a:pt x="528" y="45"/>
                        </a:lnTo>
                        <a:lnTo>
                          <a:pt x="527" y="47"/>
                        </a:lnTo>
                        <a:lnTo>
                          <a:pt x="526" y="51"/>
                        </a:lnTo>
                        <a:lnTo>
                          <a:pt x="526" y="53"/>
                        </a:lnTo>
                        <a:lnTo>
                          <a:pt x="526" y="54"/>
                        </a:lnTo>
                        <a:lnTo>
                          <a:pt x="526" y="55"/>
                        </a:lnTo>
                        <a:lnTo>
                          <a:pt x="526" y="57"/>
                        </a:lnTo>
                        <a:lnTo>
                          <a:pt x="526" y="58"/>
                        </a:lnTo>
                        <a:lnTo>
                          <a:pt x="526" y="59"/>
                        </a:lnTo>
                        <a:lnTo>
                          <a:pt x="526" y="60"/>
                        </a:lnTo>
                        <a:lnTo>
                          <a:pt x="526" y="61"/>
                        </a:lnTo>
                        <a:lnTo>
                          <a:pt x="526" y="62"/>
                        </a:lnTo>
                        <a:lnTo>
                          <a:pt x="526" y="64"/>
                        </a:lnTo>
                        <a:lnTo>
                          <a:pt x="526" y="65"/>
                        </a:lnTo>
                        <a:lnTo>
                          <a:pt x="526" y="68"/>
                        </a:lnTo>
                        <a:lnTo>
                          <a:pt x="527" y="70"/>
                        </a:lnTo>
                        <a:lnTo>
                          <a:pt x="528" y="73"/>
                        </a:lnTo>
                        <a:lnTo>
                          <a:pt x="529" y="75"/>
                        </a:lnTo>
                        <a:lnTo>
                          <a:pt x="532" y="77"/>
                        </a:lnTo>
                        <a:lnTo>
                          <a:pt x="534" y="79"/>
                        </a:lnTo>
                        <a:lnTo>
                          <a:pt x="536" y="80"/>
                        </a:lnTo>
                        <a:lnTo>
                          <a:pt x="539" y="80"/>
                        </a:lnTo>
                        <a:lnTo>
                          <a:pt x="542" y="80"/>
                        </a:lnTo>
                        <a:lnTo>
                          <a:pt x="544" y="79"/>
                        </a:lnTo>
                        <a:lnTo>
                          <a:pt x="547" y="77"/>
                        </a:lnTo>
                        <a:lnTo>
                          <a:pt x="549" y="75"/>
                        </a:lnTo>
                        <a:lnTo>
                          <a:pt x="550" y="73"/>
                        </a:lnTo>
                        <a:lnTo>
                          <a:pt x="551" y="70"/>
                        </a:lnTo>
                        <a:lnTo>
                          <a:pt x="551" y="68"/>
                        </a:lnTo>
                        <a:lnTo>
                          <a:pt x="552" y="65"/>
                        </a:lnTo>
                        <a:lnTo>
                          <a:pt x="552" y="64"/>
                        </a:lnTo>
                        <a:lnTo>
                          <a:pt x="552" y="62"/>
                        </a:lnTo>
                        <a:lnTo>
                          <a:pt x="552" y="61"/>
                        </a:lnTo>
                        <a:lnTo>
                          <a:pt x="552" y="60"/>
                        </a:lnTo>
                        <a:lnTo>
                          <a:pt x="552" y="59"/>
                        </a:lnTo>
                        <a:close/>
                        <a:moveTo>
                          <a:pt x="578" y="92"/>
                        </a:moveTo>
                        <a:lnTo>
                          <a:pt x="578" y="24"/>
                        </a:lnTo>
                        <a:lnTo>
                          <a:pt x="592" y="24"/>
                        </a:lnTo>
                        <a:lnTo>
                          <a:pt x="592" y="37"/>
                        </a:lnTo>
                        <a:lnTo>
                          <a:pt x="593" y="37"/>
                        </a:lnTo>
                        <a:lnTo>
                          <a:pt x="594" y="35"/>
                        </a:lnTo>
                        <a:lnTo>
                          <a:pt x="595" y="32"/>
                        </a:lnTo>
                        <a:lnTo>
                          <a:pt x="596" y="30"/>
                        </a:lnTo>
                        <a:lnTo>
                          <a:pt x="597" y="28"/>
                        </a:lnTo>
                        <a:lnTo>
                          <a:pt x="600" y="26"/>
                        </a:lnTo>
                        <a:lnTo>
                          <a:pt x="602" y="24"/>
                        </a:lnTo>
                        <a:lnTo>
                          <a:pt x="604" y="23"/>
                        </a:lnTo>
                        <a:lnTo>
                          <a:pt x="608" y="23"/>
                        </a:lnTo>
                        <a:lnTo>
                          <a:pt x="609" y="23"/>
                        </a:lnTo>
                        <a:lnTo>
                          <a:pt x="610" y="23"/>
                        </a:lnTo>
                        <a:lnTo>
                          <a:pt x="610" y="42"/>
                        </a:lnTo>
                        <a:lnTo>
                          <a:pt x="609" y="42"/>
                        </a:lnTo>
                        <a:lnTo>
                          <a:pt x="608" y="42"/>
                        </a:lnTo>
                        <a:lnTo>
                          <a:pt x="607" y="42"/>
                        </a:lnTo>
                        <a:lnTo>
                          <a:pt x="603" y="42"/>
                        </a:lnTo>
                        <a:lnTo>
                          <a:pt x="600" y="43"/>
                        </a:lnTo>
                        <a:lnTo>
                          <a:pt x="597" y="44"/>
                        </a:lnTo>
                        <a:lnTo>
                          <a:pt x="596" y="45"/>
                        </a:lnTo>
                        <a:lnTo>
                          <a:pt x="595" y="47"/>
                        </a:lnTo>
                        <a:lnTo>
                          <a:pt x="594" y="50"/>
                        </a:lnTo>
                        <a:lnTo>
                          <a:pt x="593" y="53"/>
                        </a:lnTo>
                        <a:lnTo>
                          <a:pt x="593" y="55"/>
                        </a:lnTo>
                        <a:lnTo>
                          <a:pt x="593" y="57"/>
                        </a:lnTo>
                        <a:lnTo>
                          <a:pt x="593" y="58"/>
                        </a:lnTo>
                        <a:lnTo>
                          <a:pt x="593" y="92"/>
                        </a:lnTo>
                        <a:lnTo>
                          <a:pt x="578" y="92"/>
                        </a:lnTo>
                        <a:close/>
                        <a:moveTo>
                          <a:pt x="638" y="74"/>
                        </a:moveTo>
                        <a:lnTo>
                          <a:pt x="638" y="92"/>
                        </a:lnTo>
                        <a:lnTo>
                          <a:pt x="622" y="92"/>
                        </a:lnTo>
                        <a:lnTo>
                          <a:pt x="622" y="74"/>
                        </a:lnTo>
                        <a:lnTo>
                          <a:pt x="638" y="74"/>
                        </a:lnTo>
                        <a:close/>
                        <a:moveTo>
                          <a:pt x="638" y="27"/>
                        </a:moveTo>
                        <a:lnTo>
                          <a:pt x="638" y="46"/>
                        </a:lnTo>
                        <a:lnTo>
                          <a:pt x="622" y="46"/>
                        </a:lnTo>
                        <a:lnTo>
                          <a:pt x="622" y="27"/>
                        </a:lnTo>
                        <a:lnTo>
                          <a:pt x="638" y="27"/>
                        </a:lnTo>
                        <a:close/>
                        <a:moveTo>
                          <a:pt x="15" y="182"/>
                        </a:moveTo>
                        <a:lnTo>
                          <a:pt x="15" y="220"/>
                        </a:lnTo>
                        <a:lnTo>
                          <a:pt x="0" y="220"/>
                        </a:lnTo>
                        <a:lnTo>
                          <a:pt x="0" y="129"/>
                        </a:lnTo>
                        <a:lnTo>
                          <a:pt x="53" y="129"/>
                        </a:lnTo>
                        <a:lnTo>
                          <a:pt x="53" y="145"/>
                        </a:lnTo>
                        <a:lnTo>
                          <a:pt x="15" y="145"/>
                        </a:lnTo>
                        <a:lnTo>
                          <a:pt x="15" y="166"/>
                        </a:lnTo>
                        <a:lnTo>
                          <a:pt x="48" y="166"/>
                        </a:lnTo>
                        <a:lnTo>
                          <a:pt x="48" y="182"/>
                        </a:lnTo>
                        <a:lnTo>
                          <a:pt x="15" y="18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09" name="Freeform 143">
                    <a:extLst>
                      <a:ext uri="{FF2B5EF4-FFF2-40B4-BE49-F238E27FC236}">
                        <a16:creationId xmlns:a16="http://schemas.microsoft.com/office/drawing/2014/main" id="{6CD8638E-44DE-436A-B3B1-56DE8E50548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061" y="4777"/>
                    <a:ext cx="133" cy="46"/>
                  </a:xfrm>
                  <a:custGeom>
                    <a:avLst/>
                    <a:gdLst>
                      <a:gd name="T0" fmla="*/ 1 w 266"/>
                      <a:gd name="T1" fmla="*/ 1 h 92"/>
                      <a:gd name="T2" fmla="*/ 1 w 266"/>
                      <a:gd name="T3" fmla="*/ 1 h 92"/>
                      <a:gd name="T4" fmla="*/ 1 w 266"/>
                      <a:gd name="T5" fmla="*/ 1 h 92"/>
                      <a:gd name="T6" fmla="*/ 1 w 266"/>
                      <a:gd name="T7" fmla="*/ 1 h 92"/>
                      <a:gd name="T8" fmla="*/ 1 w 266"/>
                      <a:gd name="T9" fmla="*/ 1 h 92"/>
                      <a:gd name="T10" fmla="*/ 1 w 266"/>
                      <a:gd name="T11" fmla="*/ 1 h 92"/>
                      <a:gd name="T12" fmla="*/ 1 w 266"/>
                      <a:gd name="T13" fmla="*/ 1 h 92"/>
                      <a:gd name="T14" fmla="*/ 1 w 266"/>
                      <a:gd name="T15" fmla="*/ 1 h 92"/>
                      <a:gd name="T16" fmla="*/ 1 w 266"/>
                      <a:gd name="T17" fmla="*/ 1 h 92"/>
                      <a:gd name="T18" fmla="*/ 1 w 266"/>
                      <a:gd name="T19" fmla="*/ 1 h 92"/>
                      <a:gd name="T20" fmla="*/ 1 w 266"/>
                      <a:gd name="T21" fmla="*/ 1 h 92"/>
                      <a:gd name="T22" fmla="*/ 1 w 266"/>
                      <a:gd name="T23" fmla="*/ 1 h 92"/>
                      <a:gd name="T24" fmla="*/ 1 w 266"/>
                      <a:gd name="T25" fmla="*/ 1 h 92"/>
                      <a:gd name="T26" fmla="*/ 1 w 266"/>
                      <a:gd name="T27" fmla="*/ 1 h 92"/>
                      <a:gd name="T28" fmla="*/ 1 w 266"/>
                      <a:gd name="T29" fmla="*/ 1 h 92"/>
                      <a:gd name="T30" fmla="*/ 1 w 266"/>
                      <a:gd name="T31" fmla="*/ 1 h 92"/>
                      <a:gd name="T32" fmla="*/ 1 w 266"/>
                      <a:gd name="T33" fmla="*/ 1 h 92"/>
                      <a:gd name="T34" fmla="*/ 1 w 266"/>
                      <a:gd name="T35" fmla="*/ 1 h 92"/>
                      <a:gd name="T36" fmla="*/ 1 w 266"/>
                      <a:gd name="T37" fmla="*/ 1 h 92"/>
                      <a:gd name="T38" fmla="*/ 1 w 266"/>
                      <a:gd name="T39" fmla="*/ 1 h 92"/>
                      <a:gd name="T40" fmla="*/ 1 w 266"/>
                      <a:gd name="T41" fmla="*/ 1 h 92"/>
                      <a:gd name="T42" fmla="*/ 1 w 266"/>
                      <a:gd name="T43" fmla="*/ 1 h 92"/>
                      <a:gd name="T44" fmla="*/ 1 w 266"/>
                      <a:gd name="T45" fmla="*/ 1 h 92"/>
                      <a:gd name="T46" fmla="*/ 1 w 266"/>
                      <a:gd name="T47" fmla="*/ 1 h 92"/>
                      <a:gd name="T48" fmla="*/ 1 w 266"/>
                      <a:gd name="T49" fmla="*/ 1 h 92"/>
                      <a:gd name="T50" fmla="*/ 1 w 266"/>
                      <a:gd name="T51" fmla="*/ 1 h 92"/>
                      <a:gd name="T52" fmla="*/ 1 w 266"/>
                      <a:gd name="T53" fmla="*/ 1 h 92"/>
                      <a:gd name="T54" fmla="*/ 1 w 266"/>
                      <a:gd name="T55" fmla="*/ 1 h 92"/>
                      <a:gd name="T56" fmla="*/ 1 w 266"/>
                      <a:gd name="T57" fmla="*/ 1 h 92"/>
                      <a:gd name="T58" fmla="*/ 1 w 266"/>
                      <a:gd name="T59" fmla="*/ 1 h 92"/>
                      <a:gd name="T60" fmla="*/ 1 w 266"/>
                      <a:gd name="T61" fmla="*/ 1 h 92"/>
                      <a:gd name="T62" fmla="*/ 1 w 266"/>
                      <a:gd name="T63" fmla="*/ 1 h 92"/>
                      <a:gd name="T64" fmla="*/ 2 w 266"/>
                      <a:gd name="T65" fmla="*/ 1 h 92"/>
                      <a:gd name="T66" fmla="*/ 2 w 266"/>
                      <a:gd name="T67" fmla="*/ 1 h 92"/>
                      <a:gd name="T68" fmla="*/ 2 w 266"/>
                      <a:gd name="T69" fmla="*/ 1 h 92"/>
                      <a:gd name="T70" fmla="*/ 2 w 266"/>
                      <a:gd name="T71" fmla="*/ 0 h 92"/>
                      <a:gd name="T72" fmla="*/ 2 w 266"/>
                      <a:gd name="T73" fmla="*/ 1 h 92"/>
                      <a:gd name="T74" fmla="*/ 2 w 266"/>
                      <a:gd name="T75" fmla="*/ 1 h 92"/>
                      <a:gd name="T76" fmla="*/ 2 w 266"/>
                      <a:gd name="T77" fmla="*/ 1 h 92"/>
                      <a:gd name="T78" fmla="*/ 2 w 266"/>
                      <a:gd name="T79" fmla="*/ 1 h 92"/>
                      <a:gd name="T80" fmla="*/ 2 w 266"/>
                      <a:gd name="T81" fmla="*/ 1 h 92"/>
                      <a:gd name="T82" fmla="*/ 2 w 266"/>
                      <a:gd name="T83" fmla="*/ 1 h 92"/>
                      <a:gd name="T84" fmla="*/ 2 w 266"/>
                      <a:gd name="T85" fmla="*/ 1 h 92"/>
                      <a:gd name="T86" fmla="*/ 2 w 266"/>
                      <a:gd name="T87" fmla="*/ 1 h 92"/>
                      <a:gd name="T88" fmla="*/ 2 w 266"/>
                      <a:gd name="T89" fmla="*/ 1 h 92"/>
                      <a:gd name="T90" fmla="*/ 2 w 266"/>
                      <a:gd name="T91" fmla="*/ 1 h 92"/>
                      <a:gd name="T92" fmla="*/ 2 w 266"/>
                      <a:gd name="T93" fmla="*/ 1 h 92"/>
                      <a:gd name="T94" fmla="*/ 2 w 266"/>
                      <a:gd name="T95" fmla="*/ 1 h 92"/>
                      <a:gd name="T96" fmla="*/ 2 w 266"/>
                      <a:gd name="T97" fmla="*/ 1 h 92"/>
                      <a:gd name="T98" fmla="*/ 2 w 266"/>
                      <a:gd name="T99" fmla="*/ 1 h 92"/>
                      <a:gd name="T100" fmla="*/ 2 w 266"/>
                      <a:gd name="T101" fmla="*/ 1 h 92"/>
                      <a:gd name="T102" fmla="*/ 2 w 266"/>
                      <a:gd name="T103" fmla="*/ 1 h 92"/>
                      <a:gd name="T104" fmla="*/ 2 w 266"/>
                      <a:gd name="T105" fmla="*/ 1 h 92"/>
                      <a:gd name="T106" fmla="*/ 2 w 266"/>
                      <a:gd name="T107" fmla="*/ 1 h 92"/>
                      <a:gd name="T108" fmla="*/ 2 w 266"/>
                      <a:gd name="T109" fmla="*/ 1 h 92"/>
                      <a:gd name="T110" fmla="*/ 2 w 266"/>
                      <a:gd name="T111" fmla="*/ 1 h 92"/>
                      <a:gd name="T112" fmla="*/ 2 w 266"/>
                      <a:gd name="T113" fmla="*/ 1 h 92"/>
                      <a:gd name="T114" fmla="*/ 2 w 266"/>
                      <a:gd name="T115" fmla="*/ 1 h 92"/>
                      <a:gd name="T116" fmla="*/ 2 w 266"/>
                      <a:gd name="T117" fmla="*/ 1 h 92"/>
                      <a:gd name="T118" fmla="*/ 2 w 266"/>
                      <a:gd name="T119" fmla="*/ 1 h 92"/>
                      <a:gd name="T120" fmla="*/ 2 w 266"/>
                      <a:gd name="T121" fmla="*/ 1 h 92"/>
                      <a:gd name="T122" fmla="*/ 2 w 266"/>
                      <a:gd name="T123" fmla="*/ 1 h 92"/>
                      <a:gd name="T124" fmla="*/ 2 w 266"/>
                      <a:gd name="T125" fmla="*/ 1 h 92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60000 65536"/>
                      <a:gd name="T187" fmla="*/ 0 60000 65536"/>
                      <a:gd name="T188" fmla="*/ 0 60000 65536"/>
                      <a:gd name="T189" fmla="*/ 0 w 266"/>
                      <a:gd name="T190" fmla="*/ 0 h 92"/>
                      <a:gd name="T191" fmla="*/ 266 w 266"/>
                      <a:gd name="T192" fmla="*/ 92 h 92"/>
                    </a:gdLst>
                    <a:ahLst/>
                    <a:cxnLst>
                      <a:cxn ang="T126">
                        <a:pos x="T0" y="T1"/>
                      </a:cxn>
                      <a:cxn ang="T127">
                        <a:pos x="T2" y="T3"/>
                      </a:cxn>
                      <a:cxn ang="T128">
                        <a:pos x="T4" y="T5"/>
                      </a:cxn>
                      <a:cxn ang="T129">
                        <a:pos x="T6" y="T7"/>
                      </a:cxn>
                      <a:cxn ang="T130">
                        <a:pos x="T8" y="T9"/>
                      </a:cxn>
                      <a:cxn ang="T131">
                        <a:pos x="T10" y="T11"/>
                      </a:cxn>
                      <a:cxn ang="T132">
                        <a:pos x="T12" y="T13"/>
                      </a:cxn>
                      <a:cxn ang="T133">
                        <a:pos x="T14" y="T15"/>
                      </a:cxn>
                      <a:cxn ang="T134">
                        <a:pos x="T16" y="T17"/>
                      </a:cxn>
                      <a:cxn ang="T135">
                        <a:pos x="T18" y="T19"/>
                      </a:cxn>
                      <a:cxn ang="T136">
                        <a:pos x="T20" y="T21"/>
                      </a:cxn>
                      <a:cxn ang="T137">
                        <a:pos x="T22" y="T23"/>
                      </a:cxn>
                      <a:cxn ang="T138">
                        <a:pos x="T24" y="T25"/>
                      </a:cxn>
                      <a:cxn ang="T139">
                        <a:pos x="T26" y="T27"/>
                      </a:cxn>
                      <a:cxn ang="T140">
                        <a:pos x="T28" y="T29"/>
                      </a:cxn>
                      <a:cxn ang="T141">
                        <a:pos x="T30" y="T31"/>
                      </a:cxn>
                      <a:cxn ang="T142">
                        <a:pos x="T32" y="T33"/>
                      </a:cxn>
                      <a:cxn ang="T143">
                        <a:pos x="T34" y="T35"/>
                      </a:cxn>
                      <a:cxn ang="T144">
                        <a:pos x="T36" y="T37"/>
                      </a:cxn>
                      <a:cxn ang="T145">
                        <a:pos x="T38" y="T39"/>
                      </a:cxn>
                      <a:cxn ang="T146">
                        <a:pos x="T40" y="T41"/>
                      </a:cxn>
                      <a:cxn ang="T147">
                        <a:pos x="T42" y="T43"/>
                      </a:cxn>
                      <a:cxn ang="T148">
                        <a:pos x="T44" y="T45"/>
                      </a:cxn>
                      <a:cxn ang="T149">
                        <a:pos x="T46" y="T47"/>
                      </a:cxn>
                      <a:cxn ang="T150">
                        <a:pos x="T48" y="T49"/>
                      </a:cxn>
                      <a:cxn ang="T151">
                        <a:pos x="T50" y="T51"/>
                      </a:cxn>
                      <a:cxn ang="T152">
                        <a:pos x="T52" y="T53"/>
                      </a:cxn>
                      <a:cxn ang="T153">
                        <a:pos x="T54" y="T55"/>
                      </a:cxn>
                      <a:cxn ang="T154">
                        <a:pos x="T56" y="T57"/>
                      </a:cxn>
                      <a:cxn ang="T155">
                        <a:pos x="T58" y="T59"/>
                      </a:cxn>
                      <a:cxn ang="T156">
                        <a:pos x="T60" y="T61"/>
                      </a:cxn>
                      <a:cxn ang="T157">
                        <a:pos x="T62" y="T63"/>
                      </a:cxn>
                      <a:cxn ang="T158">
                        <a:pos x="T64" y="T65"/>
                      </a:cxn>
                      <a:cxn ang="T159">
                        <a:pos x="T66" y="T67"/>
                      </a:cxn>
                      <a:cxn ang="T160">
                        <a:pos x="T68" y="T69"/>
                      </a:cxn>
                      <a:cxn ang="T161">
                        <a:pos x="T70" y="T71"/>
                      </a:cxn>
                      <a:cxn ang="T162">
                        <a:pos x="T72" y="T73"/>
                      </a:cxn>
                      <a:cxn ang="T163">
                        <a:pos x="T74" y="T75"/>
                      </a:cxn>
                      <a:cxn ang="T164">
                        <a:pos x="T76" y="T77"/>
                      </a:cxn>
                      <a:cxn ang="T165">
                        <a:pos x="T78" y="T79"/>
                      </a:cxn>
                      <a:cxn ang="T166">
                        <a:pos x="T80" y="T81"/>
                      </a:cxn>
                      <a:cxn ang="T167">
                        <a:pos x="T82" y="T83"/>
                      </a:cxn>
                      <a:cxn ang="T168">
                        <a:pos x="T84" y="T85"/>
                      </a:cxn>
                      <a:cxn ang="T169">
                        <a:pos x="T86" y="T87"/>
                      </a:cxn>
                      <a:cxn ang="T170">
                        <a:pos x="T88" y="T89"/>
                      </a:cxn>
                      <a:cxn ang="T171">
                        <a:pos x="T90" y="T91"/>
                      </a:cxn>
                      <a:cxn ang="T172">
                        <a:pos x="T92" y="T93"/>
                      </a:cxn>
                      <a:cxn ang="T173">
                        <a:pos x="T94" y="T95"/>
                      </a:cxn>
                      <a:cxn ang="T174">
                        <a:pos x="T96" y="T97"/>
                      </a:cxn>
                      <a:cxn ang="T175">
                        <a:pos x="T98" y="T99"/>
                      </a:cxn>
                      <a:cxn ang="T176">
                        <a:pos x="T100" y="T101"/>
                      </a:cxn>
                      <a:cxn ang="T177">
                        <a:pos x="T102" y="T103"/>
                      </a:cxn>
                      <a:cxn ang="T178">
                        <a:pos x="T104" y="T105"/>
                      </a:cxn>
                      <a:cxn ang="T179">
                        <a:pos x="T106" y="T107"/>
                      </a:cxn>
                      <a:cxn ang="T180">
                        <a:pos x="T108" y="T109"/>
                      </a:cxn>
                      <a:cxn ang="T181">
                        <a:pos x="T110" y="T111"/>
                      </a:cxn>
                      <a:cxn ang="T182">
                        <a:pos x="T112" y="T113"/>
                      </a:cxn>
                      <a:cxn ang="T183">
                        <a:pos x="T114" y="T115"/>
                      </a:cxn>
                      <a:cxn ang="T184">
                        <a:pos x="T116" y="T117"/>
                      </a:cxn>
                      <a:cxn ang="T185">
                        <a:pos x="T118" y="T119"/>
                      </a:cxn>
                      <a:cxn ang="T186">
                        <a:pos x="T120" y="T121"/>
                      </a:cxn>
                      <a:cxn ang="T187">
                        <a:pos x="T122" y="T123"/>
                      </a:cxn>
                      <a:cxn ang="T188">
                        <a:pos x="T124" y="T125"/>
                      </a:cxn>
                    </a:cxnLst>
                    <a:rect l="T189" t="T190" r="T191" b="T192"/>
                    <a:pathLst>
                      <a:path w="266" h="92">
                        <a:moveTo>
                          <a:pt x="38" y="72"/>
                        </a:moveTo>
                        <a:lnTo>
                          <a:pt x="53" y="72"/>
                        </a:lnTo>
                        <a:lnTo>
                          <a:pt x="51" y="76"/>
                        </a:lnTo>
                        <a:lnTo>
                          <a:pt x="49" y="81"/>
                        </a:lnTo>
                        <a:lnTo>
                          <a:pt x="47" y="84"/>
                        </a:lnTo>
                        <a:lnTo>
                          <a:pt x="44" y="88"/>
                        </a:lnTo>
                        <a:lnTo>
                          <a:pt x="42" y="89"/>
                        </a:lnTo>
                        <a:lnTo>
                          <a:pt x="39" y="90"/>
                        </a:lnTo>
                        <a:lnTo>
                          <a:pt x="36" y="91"/>
                        </a:lnTo>
                        <a:lnTo>
                          <a:pt x="33" y="92"/>
                        </a:lnTo>
                        <a:lnTo>
                          <a:pt x="32" y="92"/>
                        </a:lnTo>
                        <a:lnTo>
                          <a:pt x="31" y="92"/>
                        </a:lnTo>
                        <a:lnTo>
                          <a:pt x="30" y="92"/>
                        </a:lnTo>
                        <a:lnTo>
                          <a:pt x="28" y="92"/>
                        </a:lnTo>
                        <a:lnTo>
                          <a:pt x="23" y="92"/>
                        </a:lnTo>
                        <a:lnTo>
                          <a:pt x="17" y="91"/>
                        </a:lnTo>
                        <a:lnTo>
                          <a:pt x="12" y="89"/>
                        </a:lnTo>
                        <a:lnTo>
                          <a:pt x="8" y="85"/>
                        </a:lnTo>
                        <a:lnTo>
                          <a:pt x="4" y="81"/>
                        </a:lnTo>
                        <a:lnTo>
                          <a:pt x="2" y="74"/>
                        </a:lnTo>
                        <a:lnTo>
                          <a:pt x="0" y="66"/>
                        </a:lnTo>
                        <a:lnTo>
                          <a:pt x="0" y="57"/>
                        </a:lnTo>
                        <a:lnTo>
                          <a:pt x="0" y="54"/>
                        </a:lnTo>
                        <a:lnTo>
                          <a:pt x="0" y="53"/>
                        </a:lnTo>
                        <a:lnTo>
                          <a:pt x="0" y="51"/>
                        </a:lnTo>
                        <a:lnTo>
                          <a:pt x="0" y="50"/>
                        </a:lnTo>
                        <a:lnTo>
                          <a:pt x="0" y="47"/>
                        </a:lnTo>
                        <a:lnTo>
                          <a:pt x="1" y="45"/>
                        </a:lnTo>
                        <a:lnTo>
                          <a:pt x="1" y="43"/>
                        </a:lnTo>
                        <a:lnTo>
                          <a:pt x="2" y="40"/>
                        </a:lnTo>
                        <a:lnTo>
                          <a:pt x="3" y="37"/>
                        </a:lnTo>
                        <a:lnTo>
                          <a:pt x="4" y="34"/>
                        </a:lnTo>
                        <a:lnTo>
                          <a:pt x="7" y="30"/>
                        </a:lnTo>
                        <a:lnTo>
                          <a:pt x="10" y="28"/>
                        </a:lnTo>
                        <a:lnTo>
                          <a:pt x="13" y="26"/>
                        </a:lnTo>
                        <a:lnTo>
                          <a:pt x="17" y="23"/>
                        </a:lnTo>
                        <a:lnTo>
                          <a:pt x="23" y="22"/>
                        </a:lnTo>
                        <a:lnTo>
                          <a:pt x="27" y="22"/>
                        </a:lnTo>
                        <a:lnTo>
                          <a:pt x="28" y="22"/>
                        </a:lnTo>
                        <a:lnTo>
                          <a:pt x="30" y="22"/>
                        </a:lnTo>
                        <a:lnTo>
                          <a:pt x="31" y="22"/>
                        </a:lnTo>
                        <a:lnTo>
                          <a:pt x="32" y="22"/>
                        </a:lnTo>
                        <a:lnTo>
                          <a:pt x="33" y="22"/>
                        </a:lnTo>
                        <a:lnTo>
                          <a:pt x="34" y="23"/>
                        </a:lnTo>
                        <a:lnTo>
                          <a:pt x="38" y="24"/>
                        </a:lnTo>
                        <a:lnTo>
                          <a:pt x="41" y="27"/>
                        </a:lnTo>
                        <a:lnTo>
                          <a:pt x="44" y="30"/>
                        </a:lnTo>
                        <a:lnTo>
                          <a:pt x="48" y="34"/>
                        </a:lnTo>
                        <a:lnTo>
                          <a:pt x="50" y="38"/>
                        </a:lnTo>
                        <a:lnTo>
                          <a:pt x="53" y="44"/>
                        </a:lnTo>
                        <a:lnTo>
                          <a:pt x="54" y="51"/>
                        </a:lnTo>
                        <a:lnTo>
                          <a:pt x="54" y="60"/>
                        </a:lnTo>
                        <a:lnTo>
                          <a:pt x="54" y="62"/>
                        </a:lnTo>
                        <a:lnTo>
                          <a:pt x="13" y="62"/>
                        </a:lnTo>
                        <a:lnTo>
                          <a:pt x="13" y="64"/>
                        </a:lnTo>
                        <a:lnTo>
                          <a:pt x="15" y="64"/>
                        </a:lnTo>
                        <a:lnTo>
                          <a:pt x="15" y="65"/>
                        </a:lnTo>
                        <a:lnTo>
                          <a:pt x="15" y="66"/>
                        </a:lnTo>
                        <a:lnTo>
                          <a:pt x="15" y="67"/>
                        </a:lnTo>
                        <a:lnTo>
                          <a:pt x="15" y="68"/>
                        </a:lnTo>
                        <a:lnTo>
                          <a:pt x="15" y="69"/>
                        </a:lnTo>
                        <a:lnTo>
                          <a:pt x="15" y="70"/>
                        </a:lnTo>
                        <a:lnTo>
                          <a:pt x="16" y="72"/>
                        </a:lnTo>
                        <a:lnTo>
                          <a:pt x="17" y="74"/>
                        </a:lnTo>
                        <a:lnTo>
                          <a:pt x="18" y="75"/>
                        </a:lnTo>
                        <a:lnTo>
                          <a:pt x="20" y="76"/>
                        </a:lnTo>
                        <a:lnTo>
                          <a:pt x="21" y="77"/>
                        </a:lnTo>
                        <a:lnTo>
                          <a:pt x="24" y="79"/>
                        </a:lnTo>
                        <a:lnTo>
                          <a:pt x="26" y="80"/>
                        </a:lnTo>
                        <a:lnTo>
                          <a:pt x="28" y="80"/>
                        </a:lnTo>
                        <a:lnTo>
                          <a:pt x="30" y="80"/>
                        </a:lnTo>
                        <a:lnTo>
                          <a:pt x="32" y="79"/>
                        </a:lnTo>
                        <a:lnTo>
                          <a:pt x="33" y="79"/>
                        </a:lnTo>
                        <a:lnTo>
                          <a:pt x="34" y="77"/>
                        </a:lnTo>
                        <a:lnTo>
                          <a:pt x="35" y="76"/>
                        </a:lnTo>
                        <a:lnTo>
                          <a:pt x="36" y="75"/>
                        </a:lnTo>
                        <a:lnTo>
                          <a:pt x="38" y="74"/>
                        </a:lnTo>
                        <a:lnTo>
                          <a:pt x="38" y="73"/>
                        </a:lnTo>
                        <a:lnTo>
                          <a:pt x="38" y="72"/>
                        </a:lnTo>
                        <a:close/>
                        <a:moveTo>
                          <a:pt x="15" y="51"/>
                        </a:moveTo>
                        <a:lnTo>
                          <a:pt x="39" y="51"/>
                        </a:lnTo>
                        <a:lnTo>
                          <a:pt x="38" y="47"/>
                        </a:lnTo>
                        <a:lnTo>
                          <a:pt x="38" y="45"/>
                        </a:lnTo>
                        <a:lnTo>
                          <a:pt x="36" y="43"/>
                        </a:lnTo>
                        <a:lnTo>
                          <a:pt x="35" y="42"/>
                        </a:lnTo>
                        <a:lnTo>
                          <a:pt x="34" y="40"/>
                        </a:lnTo>
                        <a:lnTo>
                          <a:pt x="33" y="38"/>
                        </a:lnTo>
                        <a:lnTo>
                          <a:pt x="31" y="37"/>
                        </a:lnTo>
                        <a:lnTo>
                          <a:pt x="30" y="37"/>
                        </a:lnTo>
                        <a:lnTo>
                          <a:pt x="28" y="37"/>
                        </a:lnTo>
                        <a:lnTo>
                          <a:pt x="27" y="37"/>
                        </a:lnTo>
                        <a:lnTo>
                          <a:pt x="25" y="37"/>
                        </a:lnTo>
                        <a:lnTo>
                          <a:pt x="23" y="38"/>
                        </a:lnTo>
                        <a:lnTo>
                          <a:pt x="20" y="39"/>
                        </a:lnTo>
                        <a:lnTo>
                          <a:pt x="18" y="40"/>
                        </a:lnTo>
                        <a:lnTo>
                          <a:pt x="17" y="43"/>
                        </a:lnTo>
                        <a:lnTo>
                          <a:pt x="16" y="45"/>
                        </a:lnTo>
                        <a:lnTo>
                          <a:pt x="15" y="47"/>
                        </a:lnTo>
                        <a:lnTo>
                          <a:pt x="15" y="51"/>
                        </a:lnTo>
                        <a:close/>
                        <a:moveTo>
                          <a:pt x="96" y="67"/>
                        </a:moveTo>
                        <a:lnTo>
                          <a:pt x="96" y="67"/>
                        </a:lnTo>
                        <a:lnTo>
                          <a:pt x="112" y="67"/>
                        </a:lnTo>
                        <a:lnTo>
                          <a:pt x="112" y="68"/>
                        </a:lnTo>
                        <a:lnTo>
                          <a:pt x="112" y="69"/>
                        </a:lnTo>
                        <a:lnTo>
                          <a:pt x="112" y="72"/>
                        </a:lnTo>
                        <a:lnTo>
                          <a:pt x="111" y="73"/>
                        </a:lnTo>
                        <a:lnTo>
                          <a:pt x="111" y="74"/>
                        </a:lnTo>
                        <a:lnTo>
                          <a:pt x="110" y="76"/>
                        </a:lnTo>
                        <a:lnTo>
                          <a:pt x="110" y="77"/>
                        </a:lnTo>
                        <a:lnTo>
                          <a:pt x="109" y="80"/>
                        </a:lnTo>
                        <a:lnTo>
                          <a:pt x="108" y="82"/>
                        </a:lnTo>
                        <a:lnTo>
                          <a:pt x="107" y="84"/>
                        </a:lnTo>
                        <a:lnTo>
                          <a:pt x="104" y="87"/>
                        </a:lnTo>
                        <a:lnTo>
                          <a:pt x="101" y="89"/>
                        </a:lnTo>
                        <a:lnTo>
                          <a:pt x="97" y="90"/>
                        </a:lnTo>
                        <a:lnTo>
                          <a:pt x="94" y="91"/>
                        </a:lnTo>
                        <a:lnTo>
                          <a:pt x="91" y="92"/>
                        </a:lnTo>
                        <a:lnTo>
                          <a:pt x="86" y="92"/>
                        </a:lnTo>
                        <a:lnTo>
                          <a:pt x="80" y="92"/>
                        </a:lnTo>
                        <a:lnTo>
                          <a:pt x="76" y="91"/>
                        </a:lnTo>
                        <a:lnTo>
                          <a:pt x="71" y="89"/>
                        </a:lnTo>
                        <a:lnTo>
                          <a:pt x="68" y="87"/>
                        </a:lnTo>
                        <a:lnTo>
                          <a:pt x="65" y="82"/>
                        </a:lnTo>
                        <a:lnTo>
                          <a:pt x="63" y="77"/>
                        </a:lnTo>
                        <a:lnTo>
                          <a:pt x="62" y="74"/>
                        </a:lnTo>
                        <a:lnTo>
                          <a:pt x="61" y="69"/>
                        </a:lnTo>
                        <a:lnTo>
                          <a:pt x="61" y="68"/>
                        </a:lnTo>
                        <a:lnTo>
                          <a:pt x="61" y="67"/>
                        </a:lnTo>
                        <a:lnTo>
                          <a:pt x="61" y="66"/>
                        </a:lnTo>
                        <a:lnTo>
                          <a:pt x="61" y="65"/>
                        </a:lnTo>
                        <a:lnTo>
                          <a:pt x="61" y="64"/>
                        </a:lnTo>
                        <a:lnTo>
                          <a:pt x="61" y="62"/>
                        </a:lnTo>
                        <a:lnTo>
                          <a:pt x="61" y="61"/>
                        </a:lnTo>
                        <a:lnTo>
                          <a:pt x="61" y="60"/>
                        </a:lnTo>
                        <a:lnTo>
                          <a:pt x="61" y="52"/>
                        </a:lnTo>
                        <a:lnTo>
                          <a:pt x="62" y="44"/>
                        </a:lnTo>
                        <a:lnTo>
                          <a:pt x="64" y="38"/>
                        </a:lnTo>
                        <a:lnTo>
                          <a:pt x="66" y="32"/>
                        </a:lnTo>
                        <a:lnTo>
                          <a:pt x="70" y="28"/>
                        </a:lnTo>
                        <a:lnTo>
                          <a:pt x="74" y="24"/>
                        </a:lnTo>
                        <a:lnTo>
                          <a:pt x="80" y="23"/>
                        </a:lnTo>
                        <a:lnTo>
                          <a:pt x="87" y="22"/>
                        </a:lnTo>
                        <a:lnTo>
                          <a:pt x="88" y="22"/>
                        </a:lnTo>
                        <a:lnTo>
                          <a:pt x="89" y="22"/>
                        </a:lnTo>
                        <a:lnTo>
                          <a:pt x="91" y="22"/>
                        </a:lnTo>
                        <a:lnTo>
                          <a:pt x="92" y="22"/>
                        </a:lnTo>
                        <a:lnTo>
                          <a:pt x="93" y="22"/>
                        </a:lnTo>
                        <a:lnTo>
                          <a:pt x="94" y="23"/>
                        </a:lnTo>
                        <a:lnTo>
                          <a:pt x="95" y="23"/>
                        </a:lnTo>
                        <a:lnTo>
                          <a:pt x="99" y="24"/>
                        </a:lnTo>
                        <a:lnTo>
                          <a:pt x="102" y="27"/>
                        </a:lnTo>
                        <a:lnTo>
                          <a:pt x="104" y="29"/>
                        </a:lnTo>
                        <a:lnTo>
                          <a:pt x="107" y="31"/>
                        </a:lnTo>
                        <a:lnTo>
                          <a:pt x="109" y="35"/>
                        </a:lnTo>
                        <a:lnTo>
                          <a:pt x="111" y="38"/>
                        </a:lnTo>
                        <a:lnTo>
                          <a:pt x="112" y="43"/>
                        </a:lnTo>
                        <a:lnTo>
                          <a:pt x="112" y="49"/>
                        </a:lnTo>
                        <a:lnTo>
                          <a:pt x="96" y="47"/>
                        </a:lnTo>
                        <a:lnTo>
                          <a:pt x="96" y="46"/>
                        </a:lnTo>
                        <a:lnTo>
                          <a:pt x="96" y="45"/>
                        </a:lnTo>
                        <a:lnTo>
                          <a:pt x="95" y="44"/>
                        </a:lnTo>
                        <a:lnTo>
                          <a:pt x="95" y="43"/>
                        </a:lnTo>
                        <a:lnTo>
                          <a:pt x="94" y="42"/>
                        </a:lnTo>
                        <a:lnTo>
                          <a:pt x="94" y="40"/>
                        </a:lnTo>
                        <a:lnTo>
                          <a:pt x="93" y="39"/>
                        </a:lnTo>
                        <a:lnTo>
                          <a:pt x="92" y="38"/>
                        </a:lnTo>
                        <a:lnTo>
                          <a:pt x="91" y="38"/>
                        </a:lnTo>
                        <a:lnTo>
                          <a:pt x="88" y="37"/>
                        </a:lnTo>
                        <a:lnTo>
                          <a:pt x="87" y="37"/>
                        </a:lnTo>
                        <a:lnTo>
                          <a:pt x="85" y="37"/>
                        </a:lnTo>
                        <a:lnTo>
                          <a:pt x="82" y="38"/>
                        </a:lnTo>
                        <a:lnTo>
                          <a:pt x="80" y="39"/>
                        </a:lnTo>
                        <a:lnTo>
                          <a:pt x="79" y="42"/>
                        </a:lnTo>
                        <a:lnTo>
                          <a:pt x="78" y="44"/>
                        </a:lnTo>
                        <a:lnTo>
                          <a:pt x="77" y="46"/>
                        </a:lnTo>
                        <a:lnTo>
                          <a:pt x="76" y="50"/>
                        </a:lnTo>
                        <a:lnTo>
                          <a:pt x="76" y="52"/>
                        </a:lnTo>
                        <a:lnTo>
                          <a:pt x="76" y="53"/>
                        </a:lnTo>
                        <a:lnTo>
                          <a:pt x="76" y="54"/>
                        </a:lnTo>
                        <a:lnTo>
                          <a:pt x="76" y="55"/>
                        </a:lnTo>
                        <a:lnTo>
                          <a:pt x="76" y="57"/>
                        </a:lnTo>
                        <a:lnTo>
                          <a:pt x="76" y="58"/>
                        </a:lnTo>
                        <a:lnTo>
                          <a:pt x="76" y="59"/>
                        </a:lnTo>
                        <a:lnTo>
                          <a:pt x="76" y="60"/>
                        </a:lnTo>
                        <a:lnTo>
                          <a:pt x="76" y="61"/>
                        </a:lnTo>
                        <a:lnTo>
                          <a:pt x="76" y="62"/>
                        </a:lnTo>
                        <a:lnTo>
                          <a:pt x="76" y="64"/>
                        </a:lnTo>
                        <a:lnTo>
                          <a:pt x="76" y="65"/>
                        </a:lnTo>
                        <a:lnTo>
                          <a:pt x="76" y="66"/>
                        </a:lnTo>
                        <a:lnTo>
                          <a:pt x="76" y="68"/>
                        </a:lnTo>
                        <a:lnTo>
                          <a:pt x="77" y="70"/>
                        </a:lnTo>
                        <a:lnTo>
                          <a:pt x="78" y="73"/>
                        </a:lnTo>
                        <a:lnTo>
                          <a:pt x="79" y="75"/>
                        </a:lnTo>
                        <a:lnTo>
                          <a:pt x="80" y="76"/>
                        </a:lnTo>
                        <a:lnTo>
                          <a:pt x="81" y="79"/>
                        </a:lnTo>
                        <a:lnTo>
                          <a:pt x="84" y="80"/>
                        </a:lnTo>
                        <a:lnTo>
                          <a:pt x="87" y="80"/>
                        </a:lnTo>
                        <a:lnTo>
                          <a:pt x="88" y="80"/>
                        </a:lnTo>
                        <a:lnTo>
                          <a:pt x="89" y="79"/>
                        </a:lnTo>
                        <a:lnTo>
                          <a:pt x="91" y="79"/>
                        </a:lnTo>
                        <a:lnTo>
                          <a:pt x="92" y="77"/>
                        </a:lnTo>
                        <a:lnTo>
                          <a:pt x="93" y="76"/>
                        </a:lnTo>
                        <a:lnTo>
                          <a:pt x="94" y="75"/>
                        </a:lnTo>
                        <a:lnTo>
                          <a:pt x="94" y="74"/>
                        </a:lnTo>
                        <a:lnTo>
                          <a:pt x="95" y="73"/>
                        </a:lnTo>
                        <a:lnTo>
                          <a:pt x="95" y="72"/>
                        </a:lnTo>
                        <a:lnTo>
                          <a:pt x="96" y="70"/>
                        </a:lnTo>
                        <a:lnTo>
                          <a:pt x="96" y="69"/>
                        </a:lnTo>
                        <a:lnTo>
                          <a:pt x="96" y="68"/>
                        </a:lnTo>
                        <a:lnTo>
                          <a:pt x="96" y="67"/>
                        </a:lnTo>
                        <a:close/>
                        <a:moveTo>
                          <a:pt x="172" y="44"/>
                        </a:moveTo>
                        <a:lnTo>
                          <a:pt x="172" y="91"/>
                        </a:lnTo>
                        <a:lnTo>
                          <a:pt x="157" y="91"/>
                        </a:lnTo>
                        <a:lnTo>
                          <a:pt x="157" y="51"/>
                        </a:lnTo>
                        <a:lnTo>
                          <a:pt x="157" y="50"/>
                        </a:lnTo>
                        <a:lnTo>
                          <a:pt x="157" y="49"/>
                        </a:lnTo>
                        <a:lnTo>
                          <a:pt x="157" y="47"/>
                        </a:lnTo>
                        <a:lnTo>
                          <a:pt x="157" y="46"/>
                        </a:lnTo>
                        <a:lnTo>
                          <a:pt x="157" y="45"/>
                        </a:lnTo>
                        <a:lnTo>
                          <a:pt x="157" y="44"/>
                        </a:lnTo>
                        <a:lnTo>
                          <a:pt x="156" y="43"/>
                        </a:lnTo>
                        <a:lnTo>
                          <a:pt x="156" y="40"/>
                        </a:lnTo>
                        <a:lnTo>
                          <a:pt x="155" y="39"/>
                        </a:lnTo>
                        <a:lnTo>
                          <a:pt x="154" y="38"/>
                        </a:lnTo>
                        <a:lnTo>
                          <a:pt x="153" y="38"/>
                        </a:lnTo>
                        <a:lnTo>
                          <a:pt x="150" y="37"/>
                        </a:lnTo>
                        <a:lnTo>
                          <a:pt x="148" y="37"/>
                        </a:lnTo>
                        <a:lnTo>
                          <a:pt x="146" y="37"/>
                        </a:lnTo>
                        <a:lnTo>
                          <a:pt x="143" y="38"/>
                        </a:lnTo>
                        <a:lnTo>
                          <a:pt x="142" y="39"/>
                        </a:lnTo>
                        <a:lnTo>
                          <a:pt x="140" y="40"/>
                        </a:lnTo>
                        <a:lnTo>
                          <a:pt x="139" y="43"/>
                        </a:lnTo>
                        <a:lnTo>
                          <a:pt x="138" y="46"/>
                        </a:lnTo>
                        <a:lnTo>
                          <a:pt x="137" y="50"/>
                        </a:lnTo>
                        <a:lnTo>
                          <a:pt x="137" y="53"/>
                        </a:lnTo>
                        <a:lnTo>
                          <a:pt x="137" y="91"/>
                        </a:lnTo>
                        <a:lnTo>
                          <a:pt x="122" y="91"/>
                        </a:lnTo>
                        <a:lnTo>
                          <a:pt x="122" y="0"/>
                        </a:lnTo>
                        <a:lnTo>
                          <a:pt x="137" y="0"/>
                        </a:lnTo>
                        <a:lnTo>
                          <a:pt x="137" y="32"/>
                        </a:lnTo>
                        <a:lnTo>
                          <a:pt x="138" y="30"/>
                        </a:lnTo>
                        <a:lnTo>
                          <a:pt x="139" y="28"/>
                        </a:lnTo>
                        <a:lnTo>
                          <a:pt x="141" y="27"/>
                        </a:lnTo>
                        <a:lnTo>
                          <a:pt x="142" y="24"/>
                        </a:lnTo>
                        <a:lnTo>
                          <a:pt x="145" y="23"/>
                        </a:lnTo>
                        <a:lnTo>
                          <a:pt x="148" y="23"/>
                        </a:lnTo>
                        <a:lnTo>
                          <a:pt x="150" y="22"/>
                        </a:lnTo>
                        <a:lnTo>
                          <a:pt x="153" y="22"/>
                        </a:lnTo>
                        <a:lnTo>
                          <a:pt x="157" y="22"/>
                        </a:lnTo>
                        <a:lnTo>
                          <a:pt x="161" y="23"/>
                        </a:lnTo>
                        <a:lnTo>
                          <a:pt x="164" y="26"/>
                        </a:lnTo>
                        <a:lnTo>
                          <a:pt x="167" y="28"/>
                        </a:lnTo>
                        <a:lnTo>
                          <a:pt x="169" y="31"/>
                        </a:lnTo>
                        <a:lnTo>
                          <a:pt x="171" y="35"/>
                        </a:lnTo>
                        <a:lnTo>
                          <a:pt x="172" y="39"/>
                        </a:lnTo>
                        <a:lnTo>
                          <a:pt x="172" y="45"/>
                        </a:lnTo>
                        <a:lnTo>
                          <a:pt x="172" y="44"/>
                        </a:lnTo>
                        <a:close/>
                        <a:moveTo>
                          <a:pt x="233" y="42"/>
                        </a:moveTo>
                        <a:lnTo>
                          <a:pt x="233" y="79"/>
                        </a:lnTo>
                        <a:lnTo>
                          <a:pt x="233" y="82"/>
                        </a:lnTo>
                        <a:lnTo>
                          <a:pt x="233" y="84"/>
                        </a:lnTo>
                        <a:lnTo>
                          <a:pt x="233" y="85"/>
                        </a:lnTo>
                        <a:lnTo>
                          <a:pt x="234" y="87"/>
                        </a:lnTo>
                        <a:lnTo>
                          <a:pt x="234" y="88"/>
                        </a:lnTo>
                        <a:lnTo>
                          <a:pt x="236" y="88"/>
                        </a:lnTo>
                        <a:lnTo>
                          <a:pt x="236" y="89"/>
                        </a:lnTo>
                        <a:lnTo>
                          <a:pt x="237" y="89"/>
                        </a:lnTo>
                        <a:lnTo>
                          <a:pt x="237" y="91"/>
                        </a:lnTo>
                        <a:lnTo>
                          <a:pt x="221" y="91"/>
                        </a:lnTo>
                        <a:lnTo>
                          <a:pt x="219" y="91"/>
                        </a:lnTo>
                        <a:lnTo>
                          <a:pt x="219" y="90"/>
                        </a:lnTo>
                        <a:lnTo>
                          <a:pt x="219" y="89"/>
                        </a:lnTo>
                        <a:lnTo>
                          <a:pt x="219" y="88"/>
                        </a:lnTo>
                        <a:lnTo>
                          <a:pt x="219" y="87"/>
                        </a:lnTo>
                        <a:lnTo>
                          <a:pt x="219" y="85"/>
                        </a:lnTo>
                        <a:lnTo>
                          <a:pt x="219" y="84"/>
                        </a:lnTo>
                        <a:lnTo>
                          <a:pt x="218" y="84"/>
                        </a:lnTo>
                        <a:lnTo>
                          <a:pt x="218" y="85"/>
                        </a:lnTo>
                        <a:lnTo>
                          <a:pt x="217" y="85"/>
                        </a:lnTo>
                        <a:lnTo>
                          <a:pt x="217" y="87"/>
                        </a:lnTo>
                        <a:lnTo>
                          <a:pt x="216" y="88"/>
                        </a:lnTo>
                        <a:lnTo>
                          <a:pt x="214" y="89"/>
                        </a:lnTo>
                        <a:lnTo>
                          <a:pt x="213" y="90"/>
                        </a:lnTo>
                        <a:lnTo>
                          <a:pt x="210" y="91"/>
                        </a:lnTo>
                        <a:lnTo>
                          <a:pt x="208" y="91"/>
                        </a:lnTo>
                        <a:lnTo>
                          <a:pt x="206" y="91"/>
                        </a:lnTo>
                        <a:lnTo>
                          <a:pt x="203" y="92"/>
                        </a:lnTo>
                        <a:lnTo>
                          <a:pt x="201" y="92"/>
                        </a:lnTo>
                        <a:lnTo>
                          <a:pt x="198" y="92"/>
                        </a:lnTo>
                        <a:lnTo>
                          <a:pt x="195" y="91"/>
                        </a:lnTo>
                        <a:lnTo>
                          <a:pt x="192" y="90"/>
                        </a:lnTo>
                        <a:lnTo>
                          <a:pt x="190" y="89"/>
                        </a:lnTo>
                        <a:lnTo>
                          <a:pt x="186" y="87"/>
                        </a:lnTo>
                        <a:lnTo>
                          <a:pt x="185" y="83"/>
                        </a:lnTo>
                        <a:lnTo>
                          <a:pt x="183" y="79"/>
                        </a:lnTo>
                        <a:lnTo>
                          <a:pt x="183" y="74"/>
                        </a:lnTo>
                        <a:lnTo>
                          <a:pt x="183" y="69"/>
                        </a:lnTo>
                        <a:lnTo>
                          <a:pt x="184" y="65"/>
                        </a:lnTo>
                        <a:lnTo>
                          <a:pt x="186" y="61"/>
                        </a:lnTo>
                        <a:lnTo>
                          <a:pt x="188" y="59"/>
                        </a:lnTo>
                        <a:lnTo>
                          <a:pt x="191" y="57"/>
                        </a:lnTo>
                        <a:lnTo>
                          <a:pt x="194" y="54"/>
                        </a:lnTo>
                        <a:lnTo>
                          <a:pt x="196" y="53"/>
                        </a:lnTo>
                        <a:lnTo>
                          <a:pt x="200" y="52"/>
                        </a:lnTo>
                        <a:lnTo>
                          <a:pt x="214" y="50"/>
                        </a:lnTo>
                        <a:lnTo>
                          <a:pt x="215" y="50"/>
                        </a:lnTo>
                        <a:lnTo>
                          <a:pt x="216" y="50"/>
                        </a:lnTo>
                        <a:lnTo>
                          <a:pt x="216" y="49"/>
                        </a:lnTo>
                        <a:lnTo>
                          <a:pt x="217" y="49"/>
                        </a:lnTo>
                        <a:lnTo>
                          <a:pt x="218" y="47"/>
                        </a:lnTo>
                        <a:lnTo>
                          <a:pt x="218" y="46"/>
                        </a:lnTo>
                        <a:lnTo>
                          <a:pt x="218" y="45"/>
                        </a:lnTo>
                        <a:lnTo>
                          <a:pt x="218" y="44"/>
                        </a:lnTo>
                        <a:lnTo>
                          <a:pt x="218" y="43"/>
                        </a:lnTo>
                        <a:lnTo>
                          <a:pt x="218" y="40"/>
                        </a:lnTo>
                        <a:lnTo>
                          <a:pt x="218" y="39"/>
                        </a:lnTo>
                        <a:lnTo>
                          <a:pt x="217" y="39"/>
                        </a:lnTo>
                        <a:lnTo>
                          <a:pt x="216" y="38"/>
                        </a:lnTo>
                        <a:lnTo>
                          <a:pt x="215" y="38"/>
                        </a:lnTo>
                        <a:lnTo>
                          <a:pt x="214" y="37"/>
                        </a:lnTo>
                        <a:lnTo>
                          <a:pt x="213" y="37"/>
                        </a:lnTo>
                        <a:lnTo>
                          <a:pt x="211" y="37"/>
                        </a:lnTo>
                        <a:lnTo>
                          <a:pt x="210" y="37"/>
                        </a:lnTo>
                        <a:lnTo>
                          <a:pt x="209" y="37"/>
                        </a:lnTo>
                        <a:lnTo>
                          <a:pt x="208" y="37"/>
                        </a:lnTo>
                        <a:lnTo>
                          <a:pt x="206" y="37"/>
                        </a:lnTo>
                        <a:lnTo>
                          <a:pt x="205" y="37"/>
                        </a:lnTo>
                        <a:lnTo>
                          <a:pt x="203" y="38"/>
                        </a:lnTo>
                        <a:lnTo>
                          <a:pt x="202" y="39"/>
                        </a:lnTo>
                        <a:lnTo>
                          <a:pt x="202" y="40"/>
                        </a:lnTo>
                        <a:lnTo>
                          <a:pt x="201" y="42"/>
                        </a:lnTo>
                        <a:lnTo>
                          <a:pt x="201" y="43"/>
                        </a:lnTo>
                        <a:lnTo>
                          <a:pt x="200" y="44"/>
                        </a:lnTo>
                        <a:lnTo>
                          <a:pt x="200" y="45"/>
                        </a:lnTo>
                        <a:lnTo>
                          <a:pt x="200" y="46"/>
                        </a:lnTo>
                        <a:lnTo>
                          <a:pt x="185" y="46"/>
                        </a:lnTo>
                        <a:lnTo>
                          <a:pt x="187" y="39"/>
                        </a:lnTo>
                        <a:lnTo>
                          <a:pt x="188" y="34"/>
                        </a:lnTo>
                        <a:lnTo>
                          <a:pt x="191" y="30"/>
                        </a:lnTo>
                        <a:lnTo>
                          <a:pt x="194" y="27"/>
                        </a:lnTo>
                        <a:lnTo>
                          <a:pt x="198" y="26"/>
                        </a:lnTo>
                        <a:lnTo>
                          <a:pt x="201" y="23"/>
                        </a:lnTo>
                        <a:lnTo>
                          <a:pt x="205" y="22"/>
                        </a:lnTo>
                        <a:lnTo>
                          <a:pt x="209" y="22"/>
                        </a:lnTo>
                        <a:lnTo>
                          <a:pt x="210" y="22"/>
                        </a:lnTo>
                        <a:lnTo>
                          <a:pt x="211" y="22"/>
                        </a:lnTo>
                        <a:lnTo>
                          <a:pt x="213" y="22"/>
                        </a:lnTo>
                        <a:lnTo>
                          <a:pt x="214" y="22"/>
                        </a:lnTo>
                        <a:lnTo>
                          <a:pt x="215" y="22"/>
                        </a:lnTo>
                        <a:lnTo>
                          <a:pt x="216" y="22"/>
                        </a:lnTo>
                        <a:lnTo>
                          <a:pt x="217" y="22"/>
                        </a:lnTo>
                        <a:lnTo>
                          <a:pt x="218" y="23"/>
                        </a:lnTo>
                        <a:lnTo>
                          <a:pt x="219" y="23"/>
                        </a:lnTo>
                        <a:lnTo>
                          <a:pt x="222" y="24"/>
                        </a:lnTo>
                        <a:lnTo>
                          <a:pt x="224" y="26"/>
                        </a:lnTo>
                        <a:lnTo>
                          <a:pt x="226" y="28"/>
                        </a:lnTo>
                        <a:lnTo>
                          <a:pt x="229" y="29"/>
                        </a:lnTo>
                        <a:lnTo>
                          <a:pt x="231" y="31"/>
                        </a:lnTo>
                        <a:lnTo>
                          <a:pt x="232" y="35"/>
                        </a:lnTo>
                        <a:lnTo>
                          <a:pt x="233" y="38"/>
                        </a:lnTo>
                        <a:lnTo>
                          <a:pt x="233" y="42"/>
                        </a:lnTo>
                        <a:close/>
                        <a:moveTo>
                          <a:pt x="218" y="68"/>
                        </a:moveTo>
                        <a:lnTo>
                          <a:pt x="218" y="59"/>
                        </a:lnTo>
                        <a:lnTo>
                          <a:pt x="218" y="60"/>
                        </a:lnTo>
                        <a:lnTo>
                          <a:pt x="217" y="60"/>
                        </a:lnTo>
                        <a:lnTo>
                          <a:pt x="216" y="60"/>
                        </a:lnTo>
                        <a:lnTo>
                          <a:pt x="215" y="61"/>
                        </a:lnTo>
                        <a:lnTo>
                          <a:pt x="214" y="61"/>
                        </a:lnTo>
                        <a:lnTo>
                          <a:pt x="213" y="61"/>
                        </a:lnTo>
                        <a:lnTo>
                          <a:pt x="210" y="62"/>
                        </a:lnTo>
                        <a:lnTo>
                          <a:pt x="209" y="62"/>
                        </a:lnTo>
                        <a:lnTo>
                          <a:pt x="207" y="64"/>
                        </a:lnTo>
                        <a:lnTo>
                          <a:pt x="205" y="64"/>
                        </a:lnTo>
                        <a:lnTo>
                          <a:pt x="203" y="65"/>
                        </a:lnTo>
                        <a:lnTo>
                          <a:pt x="201" y="66"/>
                        </a:lnTo>
                        <a:lnTo>
                          <a:pt x="200" y="67"/>
                        </a:lnTo>
                        <a:lnTo>
                          <a:pt x="200" y="68"/>
                        </a:lnTo>
                        <a:lnTo>
                          <a:pt x="199" y="70"/>
                        </a:lnTo>
                        <a:lnTo>
                          <a:pt x="199" y="73"/>
                        </a:lnTo>
                        <a:lnTo>
                          <a:pt x="199" y="74"/>
                        </a:lnTo>
                        <a:lnTo>
                          <a:pt x="199" y="76"/>
                        </a:lnTo>
                        <a:lnTo>
                          <a:pt x="199" y="77"/>
                        </a:lnTo>
                        <a:lnTo>
                          <a:pt x="200" y="79"/>
                        </a:lnTo>
                        <a:lnTo>
                          <a:pt x="201" y="80"/>
                        </a:lnTo>
                        <a:lnTo>
                          <a:pt x="202" y="80"/>
                        </a:lnTo>
                        <a:lnTo>
                          <a:pt x="202" y="81"/>
                        </a:lnTo>
                        <a:lnTo>
                          <a:pt x="203" y="81"/>
                        </a:lnTo>
                        <a:lnTo>
                          <a:pt x="205" y="81"/>
                        </a:lnTo>
                        <a:lnTo>
                          <a:pt x="206" y="81"/>
                        </a:lnTo>
                        <a:lnTo>
                          <a:pt x="208" y="81"/>
                        </a:lnTo>
                        <a:lnTo>
                          <a:pt x="210" y="80"/>
                        </a:lnTo>
                        <a:lnTo>
                          <a:pt x="213" y="79"/>
                        </a:lnTo>
                        <a:lnTo>
                          <a:pt x="215" y="77"/>
                        </a:lnTo>
                        <a:lnTo>
                          <a:pt x="216" y="75"/>
                        </a:lnTo>
                        <a:lnTo>
                          <a:pt x="217" y="73"/>
                        </a:lnTo>
                        <a:lnTo>
                          <a:pt x="218" y="70"/>
                        </a:lnTo>
                        <a:lnTo>
                          <a:pt x="218" y="68"/>
                        </a:lnTo>
                        <a:close/>
                        <a:moveTo>
                          <a:pt x="266" y="73"/>
                        </a:moveTo>
                        <a:lnTo>
                          <a:pt x="266" y="91"/>
                        </a:lnTo>
                        <a:lnTo>
                          <a:pt x="249" y="91"/>
                        </a:lnTo>
                        <a:lnTo>
                          <a:pt x="249" y="73"/>
                        </a:lnTo>
                        <a:lnTo>
                          <a:pt x="266" y="73"/>
                        </a:lnTo>
                        <a:close/>
                        <a:moveTo>
                          <a:pt x="266" y="26"/>
                        </a:moveTo>
                        <a:lnTo>
                          <a:pt x="266" y="45"/>
                        </a:lnTo>
                        <a:lnTo>
                          <a:pt x="249" y="45"/>
                        </a:lnTo>
                        <a:lnTo>
                          <a:pt x="249" y="26"/>
                        </a:lnTo>
                        <a:lnTo>
                          <a:pt x="266" y="2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10" name="Freeform 144">
                    <a:extLst>
                      <a:ext uri="{FF2B5EF4-FFF2-40B4-BE49-F238E27FC236}">
                        <a16:creationId xmlns:a16="http://schemas.microsoft.com/office/drawing/2014/main" id="{8AF62298-C934-4D5E-A638-461279C9962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205" y="4824"/>
                    <a:ext cx="600" cy="8"/>
                  </a:xfrm>
                  <a:custGeom>
                    <a:avLst/>
                    <a:gdLst>
                      <a:gd name="T0" fmla="*/ 9 w 1201"/>
                      <a:gd name="T1" fmla="*/ 1 h 16"/>
                      <a:gd name="T2" fmla="*/ 9 w 1201"/>
                      <a:gd name="T3" fmla="*/ 0 h 16"/>
                      <a:gd name="T4" fmla="*/ 0 w 1201"/>
                      <a:gd name="T5" fmla="*/ 0 h 16"/>
                      <a:gd name="T6" fmla="*/ 0 w 1201"/>
                      <a:gd name="T7" fmla="*/ 1 h 16"/>
                      <a:gd name="T8" fmla="*/ 9 w 1201"/>
                      <a:gd name="T9" fmla="*/ 1 h 16"/>
                      <a:gd name="T10" fmla="*/ 9 w 1201"/>
                      <a:gd name="T11" fmla="*/ 1 h 1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201"/>
                      <a:gd name="T19" fmla="*/ 0 h 16"/>
                      <a:gd name="T20" fmla="*/ 1201 w 1201"/>
                      <a:gd name="T21" fmla="*/ 16 h 1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201" h="16">
                        <a:moveTo>
                          <a:pt x="1201" y="8"/>
                        </a:moveTo>
                        <a:lnTo>
                          <a:pt x="1201" y="0"/>
                        </a:lnTo>
                        <a:lnTo>
                          <a:pt x="0" y="0"/>
                        </a:lnTo>
                        <a:lnTo>
                          <a:pt x="0" y="16"/>
                        </a:lnTo>
                        <a:lnTo>
                          <a:pt x="1201" y="16"/>
                        </a:lnTo>
                        <a:lnTo>
                          <a:pt x="1201" y="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11" name="Freeform 145">
                    <a:extLst>
                      <a:ext uri="{FF2B5EF4-FFF2-40B4-BE49-F238E27FC236}">
                        <a16:creationId xmlns:a16="http://schemas.microsoft.com/office/drawing/2014/main" id="{ACE06478-CC13-4AA0-BE12-847AFFF9C93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50" y="4760"/>
                    <a:ext cx="456" cy="8"/>
                  </a:xfrm>
                  <a:custGeom>
                    <a:avLst/>
                    <a:gdLst>
                      <a:gd name="T0" fmla="*/ 8 w 912"/>
                      <a:gd name="T1" fmla="*/ 1 h 16"/>
                      <a:gd name="T2" fmla="*/ 8 w 912"/>
                      <a:gd name="T3" fmla="*/ 0 h 16"/>
                      <a:gd name="T4" fmla="*/ 0 w 912"/>
                      <a:gd name="T5" fmla="*/ 0 h 16"/>
                      <a:gd name="T6" fmla="*/ 0 w 912"/>
                      <a:gd name="T7" fmla="*/ 1 h 16"/>
                      <a:gd name="T8" fmla="*/ 8 w 912"/>
                      <a:gd name="T9" fmla="*/ 1 h 16"/>
                      <a:gd name="T10" fmla="*/ 8 w 912"/>
                      <a:gd name="T11" fmla="*/ 1 h 1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912"/>
                      <a:gd name="T19" fmla="*/ 0 h 16"/>
                      <a:gd name="T20" fmla="*/ 912 w 912"/>
                      <a:gd name="T21" fmla="*/ 16 h 1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912" h="16">
                        <a:moveTo>
                          <a:pt x="912" y="8"/>
                        </a:moveTo>
                        <a:lnTo>
                          <a:pt x="912" y="0"/>
                        </a:lnTo>
                        <a:lnTo>
                          <a:pt x="0" y="0"/>
                        </a:lnTo>
                        <a:lnTo>
                          <a:pt x="0" y="16"/>
                        </a:lnTo>
                        <a:lnTo>
                          <a:pt x="912" y="16"/>
                        </a:lnTo>
                        <a:lnTo>
                          <a:pt x="912" y="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aphicFrame>
              <p:nvGraphicFramePr>
                <p:cNvPr id="17418" name="Object 1024">
                  <a:extLst>
                    <a:ext uri="{FF2B5EF4-FFF2-40B4-BE49-F238E27FC236}">
                      <a16:creationId xmlns:a16="http://schemas.microsoft.com/office/drawing/2014/main" id="{1F48346C-96DB-4907-81AA-9B85BF632EBF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1593" y="3752"/>
                <a:ext cx="557" cy="86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7629" name="Clip" r:id="rId5" imgW="914400" imgH="1418234" progId="MS_ClipArt_Gallery.2">
                        <p:embed/>
                      </p:oleObj>
                    </mc:Choice>
                    <mc:Fallback>
                      <p:oleObj name="Clip" r:id="rId5" imgW="914400" imgH="1418234" progId="MS_ClipArt_Gallery.2">
                        <p:embed/>
                        <p:pic>
                          <p:nvPicPr>
                            <p:cNvPr id="0" name="Object 102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593" y="3752"/>
                              <a:ext cx="557" cy="864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17419" name="Group 147">
                  <a:extLst>
                    <a:ext uri="{FF2B5EF4-FFF2-40B4-BE49-F238E27FC236}">
                      <a16:creationId xmlns:a16="http://schemas.microsoft.com/office/drawing/2014/main" id="{6492DEB5-D5BA-4A97-9524-C43526103D1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23" y="1308"/>
                  <a:ext cx="1011" cy="2754"/>
                  <a:chOff x="823" y="1308"/>
                  <a:chExt cx="1011" cy="2754"/>
                </a:xfrm>
              </p:grpSpPr>
              <p:sp>
                <p:nvSpPr>
                  <p:cNvPr id="17434" name="AutoShape 148">
                    <a:extLst>
                      <a:ext uri="{FF2B5EF4-FFF2-40B4-BE49-F238E27FC236}">
                        <a16:creationId xmlns:a16="http://schemas.microsoft.com/office/drawing/2014/main" id="{A75997A9-F6C4-4D5C-AB88-F89A69B564F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1538" y="3792"/>
                    <a:ext cx="296" cy="13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2"/>
                  </a:solidFill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anchor="ctr">
                    <a:spAutoFit/>
                  </a:bodyPr>
                  <a:lstStyle>
                    <a:lvl1pPr>
                      <a:defRPr sz="1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1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1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1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1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7435" name="AutoShape 149">
                    <a:extLst>
                      <a:ext uri="{FF2B5EF4-FFF2-40B4-BE49-F238E27FC236}">
                        <a16:creationId xmlns:a16="http://schemas.microsoft.com/office/drawing/2014/main" id="{3D2BF565-44E2-468C-8FFE-59F3B5CEAC4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99" y="1348"/>
                    <a:ext cx="728" cy="2669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DDDDDD"/>
                  </a:solidFill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spAutoFit/>
                  </a:bodyPr>
                  <a:lstStyle>
                    <a:lvl1pPr>
                      <a:defRPr sz="1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1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1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1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1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grpSp>
                <p:nvGrpSpPr>
                  <p:cNvPr id="17436" name="Group 150">
                    <a:extLst>
                      <a:ext uri="{FF2B5EF4-FFF2-40B4-BE49-F238E27FC236}">
                        <a16:creationId xmlns:a16="http://schemas.microsoft.com/office/drawing/2014/main" id="{F4EA68EB-E0FE-40B8-8B3F-D53D44FEB1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 rot="3773165">
                    <a:off x="849" y="3082"/>
                    <a:ext cx="1462" cy="386"/>
                    <a:chOff x="2832" y="2832"/>
                    <a:chExt cx="579" cy="153"/>
                  </a:xfrm>
                </p:grpSpPr>
                <p:sp>
                  <p:nvSpPr>
                    <p:cNvPr id="17439" name="Freeform 151">
                      <a:extLst>
                        <a:ext uri="{FF2B5EF4-FFF2-40B4-BE49-F238E27FC236}">
                          <a16:creationId xmlns:a16="http://schemas.microsoft.com/office/drawing/2014/main" id="{19AE6E0E-8788-4719-AE7F-B6ADA50C09E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832" y="2832"/>
                      <a:ext cx="579" cy="153"/>
                    </a:xfrm>
                    <a:custGeom>
                      <a:avLst/>
                      <a:gdLst>
                        <a:gd name="T0" fmla="*/ 16 w 579"/>
                        <a:gd name="T1" fmla="*/ 29 h 153"/>
                        <a:gd name="T2" fmla="*/ 30 w 579"/>
                        <a:gd name="T3" fmla="*/ 14 h 153"/>
                        <a:gd name="T4" fmla="*/ 63 w 579"/>
                        <a:gd name="T5" fmla="*/ 0 h 153"/>
                        <a:gd name="T6" fmla="*/ 117 w 579"/>
                        <a:gd name="T7" fmla="*/ 12 h 153"/>
                        <a:gd name="T8" fmla="*/ 141 w 579"/>
                        <a:gd name="T9" fmla="*/ 18 h 153"/>
                        <a:gd name="T10" fmla="*/ 159 w 579"/>
                        <a:gd name="T11" fmla="*/ 24 h 153"/>
                        <a:gd name="T12" fmla="*/ 180 w 579"/>
                        <a:gd name="T13" fmla="*/ 30 h 153"/>
                        <a:gd name="T14" fmla="*/ 201 w 579"/>
                        <a:gd name="T15" fmla="*/ 36 h 153"/>
                        <a:gd name="T16" fmla="*/ 219 w 579"/>
                        <a:gd name="T17" fmla="*/ 42 h 153"/>
                        <a:gd name="T18" fmla="*/ 237 w 579"/>
                        <a:gd name="T19" fmla="*/ 48 h 153"/>
                        <a:gd name="T20" fmla="*/ 261 w 579"/>
                        <a:gd name="T21" fmla="*/ 54 h 153"/>
                        <a:gd name="T22" fmla="*/ 294 w 579"/>
                        <a:gd name="T23" fmla="*/ 63 h 153"/>
                        <a:gd name="T24" fmla="*/ 315 w 579"/>
                        <a:gd name="T25" fmla="*/ 69 h 153"/>
                        <a:gd name="T26" fmla="*/ 390 w 579"/>
                        <a:gd name="T27" fmla="*/ 81 h 153"/>
                        <a:gd name="T28" fmla="*/ 427 w 579"/>
                        <a:gd name="T29" fmla="*/ 87 h 153"/>
                        <a:gd name="T30" fmla="*/ 469 w 579"/>
                        <a:gd name="T31" fmla="*/ 93 h 153"/>
                        <a:gd name="T32" fmla="*/ 543 w 579"/>
                        <a:gd name="T33" fmla="*/ 99 h 153"/>
                        <a:gd name="T34" fmla="*/ 573 w 579"/>
                        <a:gd name="T35" fmla="*/ 105 h 153"/>
                        <a:gd name="T36" fmla="*/ 579 w 579"/>
                        <a:gd name="T37" fmla="*/ 122 h 153"/>
                        <a:gd name="T38" fmla="*/ 565 w 579"/>
                        <a:gd name="T39" fmla="*/ 141 h 153"/>
                        <a:gd name="T40" fmla="*/ 507 w 579"/>
                        <a:gd name="T41" fmla="*/ 137 h 153"/>
                        <a:gd name="T42" fmla="*/ 423 w 579"/>
                        <a:gd name="T43" fmla="*/ 131 h 153"/>
                        <a:gd name="T44" fmla="*/ 315 w 579"/>
                        <a:gd name="T45" fmla="*/ 129 h 153"/>
                        <a:gd name="T46" fmla="*/ 249 w 579"/>
                        <a:gd name="T47" fmla="*/ 134 h 153"/>
                        <a:gd name="T48" fmla="*/ 184 w 579"/>
                        <a:gd name="T49" fmla="*/ 141 h 153"/>
                        <a:gd name="T50" fmla="*/ 105 w 579"/>
                        <a:gd name="T51" fmla="*/ 147 h 153"/>
                        <a:gd name="T52" fmla="*/ 76 w 579"/>
                        <a:gd name="T53" fmla="*/ 153 h 153"/>
                        <a:gd name="T54" fmla="*/ 43 w 579"/>
                        <a:gd name="T55" fmla="*/ 149 h 153"/>
                        <a:gd name="T56" fmla="*/ 6 w 579"/>
                        <a:gd name="T57" fmla="*/ 113 h 153"/>
                        <a:gd name="T58" fmla="*/ 1 w 579"/>
                        <a:gd name="T59" fmla="*/ 93 h 153"/>
                        <a:gd name="T60" fmla="*/ 3 w 579"/>
                        <a:gd name="T61" fmla="*/ 75 h 153"/>
                        <a:gd name="T62" fmla="*/ 9 w 579"/>
                        <a:gd name="T63" fmla="*/ 48 h 153"/>
                        <a:gd name="T64" fmla="*/ 24 w 579"/>
                        <a:gd name="T65" fmla="*/ 20 h 153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579"/>
                        <a:gd name="T100" fmla="*/ 0 h 153"/>
                        <a:gd name="T101" fmla="*/ 579 w 579"/>
                        <a:gd name="T102" fmla="*/ 153 h 153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579" h="153">
                          <a:moveTo>
                            <a:pt x="16" y="29"/>
                          </a:moveTo>
                          <a:cubicBezTo>
                            <a:pt x="20" y="23"/>
                            <a:pt x="23" y="15"/>
                            <a:pt x="30" y="14"/>
                          </a:cubicBezTo>
                          <a:cubicBezTo>
                            <a:pt x="41" y="6"/>
                            <a:pt x="50" y="3"/>
                            <a:pt x="63" y="0"/>
                          </a:cubicBezTo>
                          <a:cubicBezTo>
                            <a:pt x="81" y="4"/>
                            <a:pt x="99" y="9"/>
                            <a:pt x="117" y="12"/>
                          </a:cubicBezTo>
                          <a:cubicBezTo>
                            <a:pt x="124" y="15"/>
                            <a:pt x="133" y="17"/>
                            <a:pt x="141" y="18"/>
                          </a:cubicBezTo>
                          <a:cubicBezTo>
                            <a:pt x="147" y="21"/>
                            <a:pt x="153" y="23"/>
                            <a:pt x="159" y="24"/>
                          </a:cubicBezTo>
                          <a:cubicBezTo>
                            <a:pt x="165" y="27"/>
                            <a:pt x="173" y="29"/>
                            <a:pt x="180" y="30"/>
                          </a:cubicBezTo>
                          <a:cubicBezTo>
                            <a:pt x="186" y="33"/>
                            <a:pt x="194" y="35"/>
                            <a:pt x="201" y="36"/>
                          </a:cubicBezTo>
                          <a:cubicBezTo>
                            <a:pt x="207" y="39"/>
                            <a:pt x="213" y="41"/>
                            <a:pt x="219" y="42"/>
                          </a:cubicBezTo>
                          <a:cubicBezTo>
                            <a:pt x="225" y="45"/>
                            <a:pt x="231" y="47"/>
                            <a:pt x="237" y="48"/>
                          </a:cubicBezTo>
                          <a:cubicBezTo>
                            <a:pt x="245" y="52"/>
                            <a:pt x="252" y="53"/>
                            <a:pt x="261" y="54"/>
                          </a:cubicBezTo>
                          <a:cubicBezTo>
                            <a:pt x="271" y="59"/>
                            <a:pt x="283" y="61"/>
                            <a:pt x="294" y="63"/>
                          </a:cubicBezTo>
                          <a:cubicBezTo>
                            <a:pt x="300" y="66"/>
                            <a:pt x="308" y="68"/>
                            <a:pt x="315" y="69"/>
                          </a:cubicBezTo>
                          <a:cubicBezTo>
                            <a:pt x="334" y="79"/>
                            <a:pt x="368" y="79"/>
                            <a:pt x="390" y="81"/>
                          </a:cubicBezTo>
                          <a:cubicBezTo>
                            <a:pt x="400" y="86"/>
                            <a:pt x="416" y="85"/>
                            <a:pt x="427" y="87"/>
                          </a:cubicBezTo>
                          <a:cubicBezTo>
                            <a:pt x="440" y="92"/>
                            <a:pt x="456" y="92"/>
                            <a:pt x="469" y="93"/>
                          </a:cubicBezTo>
                          <a:cubicBezTo>
                            <a:pt x="492" y="98"/>
                            <a:pt x="519" y="98"/>
                            <a:pt x="543" y="99"/>
                          </a:cubicBezTo>
                          <a:cubicBezTo>
                            <a:pt x="554" y="100"/>
                            <a:pt x="564" y="99"/>
                            <a:pt x="573" y="105"/>
                          </a:cubicBezTo>
                          <a:cubicBezTo>
                            <a:pt x="576" y="111"/>
                            <a:pt x="577" y="116"/>
                            <a:pt x="579" y="122"/>
                          </a:cubicBezTo>
                          <a:cubicBezTo>
                            <a:pt x="575" y="130"/>
                            <a:pt x="576" y="139"/>
                            <a:pt x="565" y="141"/>
                          </a:cubicBezTo>
                          <a:cubicBezTo>
                            <a:pt x="546" y="140"/>
                            <a:pt x="526" y="138"/>
                            <a:pt x="507" y="137"/>
                          </a:cubicBezTo>
                          <a:cubicBezTo>
                            <a:pt x="483" y="129"/>
                            <a:pt x="447" y="132"/>
                            <a:pt x="423" y="131"/>
                          </a:cubicBezTo>
                          <a:cubicBezTo>
                            <a:pt x="386" y="127"/>
                            <a:pt x="353" y="128"/>
                            <a:pt x="315" y="129"/>
                          </a:cubicBezTo>
                          <a:cubicBezTo>
                            <a:pt x="270" y="133"/>
                            <a:pt x="292" y="131"/>
                            <a:pt x="249" y="134"/>
                          </a:cubicBezTo>
                          <a:cubicBezTo>
                            <a:pt x="227" y="138"/>
                            <a:pt x="206" y="140"/>
                            <a:pt x="184" y="141"/>
                          </a:cubicBezTo>
                          <a:cubicBezTo>
                            <a:pt x="157" y="145"/>
                            <a:pt x="133" y="146"/>
                            <a:pt x="105" y="147"/>
                          </a:cubicBezTo>
                          <a:cubicBezTo>
                            <a:pt x="95" y="149"/>
                            <a:pt x="86" y="151"/>
                            <a:pt x="76" y="153"/>
                          </a:cubicBezTo>
                          <a:cubicBezTo>
                            <a:pt x="65" y="152"/>
                            <a:pt x="54" y="151"/>
                            <a:pt x="43" y="149"/>
                          </a:cubicBezTo>
                          <a:cubicBezTo>
                            <a:pt x="25" y="140"/>
                            <a:pt x="18" y="129"/>
                            <a:pt x="6" y="113"/>
                          </a:cubicBezTo>
                          <a:cubicBezTo>
                            <a:pt x="4" y="106"/>
                            <a:pt x="4" y="100"/>
                            <a:pt x="1" y="93"/>
                          </a:cubicBezTo>
                          <a:cubicBezTo>
                            <a:pt x="0" y="86"/>
                            <a:pt x="0" y="81"/>
                            <a:pt x="3" y="75"/>
                          </a:cubicBezTo>
                          <a:cubicBezTo>
                            <a:pt x="5" y="66"/>
                            <a:pt x="6" y="57"/>
                            <a:pt x="9" y="48"/>
                          </a:cubicBezTo>
                          <a:cubicBezTo>
                            <a:pt x="11" y="38"/>
                            <a:pt x="14" y="25"/>
                            <a:pt x="24" y="20"/>
                          </a:cubicBezTo>
                        </a:path>
                      </a:pathLst>
                    </a:custGeom>
                    <a:solidFill>
                      <a:schemeClr val="tx1"/>
                    </a:solidFill>
                    <a:ln w="635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40" name="Oval 152">
                      <a:extLst>
                        <a:ext uri="{FF2B5EF4-FFF2-40B4-BE49-F238E27FC236}">
                          <a16:creationId xmlns:a16="http://schemas.microsoft.com/office/drawing/2014/main" id="{F258EAC9-860F-4484-8E15-2BAC71710F1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37" y="2927"/>
                      <a:ext cx="47" cy="47"/>
                    </a:xfrm>
                    <a:prstGeom prst="ellipse">
                      <a:avLst/>
                    </a:prstGeom>
                    <a:solidFill>
                      <a:srgbClr val="EAEAEA"/>
                    </a:solidFill>
                    <a:ln w="63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anchor="ctr">
                      <a:spAutoFit/>
                    </a:bodyPr>
                    <a:lstStyle>
                      <a:lvl1pPr>
                        <a:defRPr sz="1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1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1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1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1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17437" name="Rectangle 153">
                    <a:extLst>
                      <a:ext uri="{FF2B5EF4-FFF2-40B4-BE49-F238E27FC236}">
                        <a16:creationId xmlns:a16="http://schemas.microsoft.com/office/drawing/2014/main" id="{777E5983-1AF0-4B03-B2ED-D1F2D2D68D4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23" y="1308"/>
                    <a:ext cx="207" cy="275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>
                    <a:spAutoFit/>
                  </a:bodyPr>
                  <a:lstStyle>
                    <a:lvl1pPr>
                      <a:defRPr sz="1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1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1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1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1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7438" name="Line 154">
                    <a:extLst>
                      <a:ext uri="{FF2B5EF4-FFF2-40B4-BE49-F238E27FC236}">
                        <a16:creationId xmlns:a16="http://schemas.microsoft.com/office/drawing/2014/main" id="{9FCD417D-CA9D-40B7-AFCD-9EB4166C272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30" y="1346"/>
                    <a:ext cx="0" cy="2676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420" name="Group 155">
                  <a:extLst>
                    <a:ext uri="{FF2B5EF4-FFF2-40B4-BE49-F238E27FC236}">
                      <a16:creationId xmlns:a16="http://schemas.microsoft.com/office/drawing/2014/main" id="{6A2468B5-150C-4414-A6EF-16CA8143751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00" y="3799"/>
                  <a:ext cx="341" cy="402"/>
                  <a:chOff x="1740" y="3792"/>
                  <a:chExt cx="341" cy="402"/>
                </a:xfrm>
              </p:grpSpPr>
              <p:sp>
                <p:nvSpPr>
                  <p:cNvPr id="17421" name="Freeform 156">
                    <a:extLst>
                      <a:ext uri="{FF2B5EF4-FFF2-40B4-BE49-F238E27FC236}">
                        <a16:creationId xmlns:a16="http://schemas.microsoft.com/office/drawing/2014/main" id="{64E02353-B732-433B-93D8-32B6E37AFDA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43" y="3796"/>
                    <a:ext cx="335" cy="394"/>
                  </a:xfrm>
                  <a:custGeom>
                    <a:avLst/>
                    <a:gdLst>
                      <a:gd name="T0" fmla="*/ 0 w 668"/>
                      <a:gd name="T1" fmla="*/ 7 h 788"/>
                      <a:gd name="T2" fmla="*/ 0 w 668"/>
                      <a:gd name="T3" fmla="*/ 3 h 788"/>
                      <a:gd name="T4" fmla="*/ 1 w 668"/>
                      <a:gd name="T5" fmla="*/ 2 h 788"/>
                      <a:gd name="T6" fmla="*/ 1 w 668"/>
                      <a:gd name="T7" fmla="*/ 2 h 788"/>
                      <a:gd name="T8" fmla="*/ 1 w 668"/>
                      <a:gd name="T9" fmla="*/ 1 h 788"/>
                      <a:gd name="T10" fmla="*/ 1 w 668"/>
                      <a:gd name="T11" fmla="*/ 1 h 788"/>
                      <a:gd name="T12" fmla="*/ 2 w 668"/>
                      <a:gd name="T13" fmla="*/ 1 h 788"/>
                      <a:gd name="T14" fmla="*/ 2 w 668"/>
                      <a:gd name="T15" fmla="*/ 1 h 788"/>
                      <a:gd name="T16" fmla="*/ 3 w 668"/>
                      <a:gd name="T17" fmla="*/ 1 h 788"/>
                      <a:gd name="T18" fmla="*/ 3 w 668"/>
                      <a:gd name="T19" fmla="*/ 0 h 788"/>
                      <a:gd name="T20" fmla="*/ 4 w 668"/>
                      <a:gd name="T21" fmla="*/ 1 h 788"/>
                      <a:gd name="T22" fmla="*/ 4 w 668"/>
                      <a:gd name="T23" fmla="*/ 1 h 788"/>
                      <a:gd name="T24" fmla="*/ 5 w 668"/>
                      <a:gd name="T25" fmla="*/ 1 h 788"/>
                      <a:gd name="T26" fmla="*/ 5 w 668"/>
                      <a:gd name="T27" fmla="*/ 1 h 788"/>
                      <a:gd name="T28" fmla="*/ 5 w 668"/>
                      <a:gd name="T29" fmla="*/ 1 h 788"/>
                      <a:gd name="T30" fmla="*/ 5 w 668"/>
                      <a:gd name="T31" fmla="*/ 2 h 788"/>
                      <a:gd name="T32" fmla="*/ 6 w 668"/>
                      <a:gd name="T33" fmla="*/ 2 h 788"/>
                      <a:gd name="T34" fmla="*/ 6 w 668"/>
                      <a:gd name="T35" fmla="*/ 3 h 788"/>
                      <a:gd name="T36" fmla="*/ 6 w 668"/>
                      <a:gd name="T37" fmla="*/ 7 h 788"/>
                      <a:gd name="T38" fmla="*/ 5 w 668"/>
                      <a:gd name="T39" fmla="*/ 7 h 788"/>
                      <a:gd name="T40" fmla="*/ 5 w 668"/>
                      <a:gd name="T41" fmla="*/ 3 h 788"/>
                      <a:gd name="T42" fmla="*/ 5 w 668"/>
                      <a:gd name="T43" fmla="*/ 3 h 788"/>
                      <a:gd name="T44" fmla="*/ 5 w 668"/>
                      <a:gd name="T45" fmla="*/ 2 h 788"/>
                      <a:gd name="T46" fmla="*/ 5 w 668"/>
                      <a:gd name="T47" fmla="*/ 2 h 788"/>
                      <a:gd name="T48" fmla="*/ 4 w 668"/>
                      <a:gd name="T49" fmla="*/ 2 h 788"/>
                      <a:gd name="T50" fmla="*/ 4 w 668"/>
                      <a:gd name="T51" fmla="*/ 2 h 788"/>
                      <a:gd name="T52" fmla="*/ 4 w 668"/>
                      <a:gd name="T53" fmla="*/ 1 h 788"/>
                      <a:gd name="T54" fmla="*/ 3 w 668"/>
                      <a:gd name="T55" fmla="*/ 1 h 788"/>
                      <a:gd name="T56" fmla="*/ 3 w 668"/>
                      <a:gd name="T57" fmla="*/ 1 h 788"/>
                      <a:gd name="T58" fmla="*/ 3 w 668"/>
                      <a:gd name="T59" fmla="*/ 1 h 788"/>
                      <a:gd name="T60" fmla="*/ 2 w 668"/>
                      <a:gd name="T61" fmla="*/ 1 h 788"/>
                      <a:gd name="T62" fmla="*/ 2 w 668"/>
                      <a:gd name="T63" fmla="*/ 2 h 788"/>
                      <a:gd name="T64" fmla="*/ 2 w 668"/>
                      <a:gd name="T65" fmla="*/ 2 h 788"/>
                      <a:gd name="T66" fmla="*/ 2 w 668"/>
                      <a:gd name="T67" fmla="*/ 2 h 788"/>
                      <a:gd name="T68" fmla="*/ 2 w 668"/>
                      <a:gd name="T69" fmla="*/ 2 h 788"/>
                      <a:gd name="T70" fmla="*/ 1 w 668"/>
                      <a:gd name="T71" fmla="*/ 3 h 788"/>
                      <a:gd name="T72" fmla="*/ 1 w 668"/>
                      <a:gd name="T73" fmla="*/ 3 h 788"/>
                      <a:gd name="T74" fmla="*/ 1 w 668"/>
                      <a:gd name="T75" fmla="*/ 7 h 788"/>
                      <a:gd name="T76" fmla="*/ 0 w 668"/>
                      <a:gd name="T77" fmla="*/ 7 h 788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w 668"/>
                      <a:gd name="T118" fmla="*/ 0 h 788"/>
                      <a:gd name="T119" fmla="*/ 668 w 668"/>
                      <a:gd name="T120" fmla="*/ 788 h 788"/>
                    </a:gdLst>
                    <a:ahLst/>
                    <a:cxnLst>
                      <a:cxn ang="T78">
                        <a:pos x="T0" y="T1"/>
                      </a:cxn>
                      <a:cxn ang="T79">
                        <a:pos x="T2" y="T3"/>
                      </a:cxn>
                      <a:cxn ang="T80">
                        <a:pos x="T4" y="T5"/>
                      </a:cxn>
                      <a:cxn ang="T81">
                        <a:pos x="T6" y="T7"/>
                      </a:cxn>
                      <a:cxn ang="T82">
                        <a:pos x="T8" y="T9"/>
                      </a:cxn>
                      <a:cxn ang="T83">
                        <a:pos x="T10" y="T11"/>
                      </a:cxn>
                      <a:cxn ang="T84">
                        <a:pos x="T12" y="T13"/>
                      </a:cxn>
                      <a:cxn ang="T85">
                        <a:pos x="T14" y="T15"/>
                      </a:cxn>
                      <a:cxn ang="T86">
                        <a:pos x="T16" y="T17"/>
                      </a:cxn>
                      <a:cxn ang="T87">
                        <a:pos x="T18" y="T19"/>
                      </a:cxn>
                      <a:cxn ang="T88">
                        <a:pos x="T20" y="T21"/>
                      </a:cxn>
                      <a:cxn ang="T89">
                        <a:pos x="T22" y="T23"/>
                      </a:cxn>
                      <a:cxn ang="T90">
                        <a:pos x="T24" y="T25"/>
                      </a:cxn>
                      <a:cxn ang="T91">
                        <a:pos x="T26" y="T27"/>
                      </a:cxn>
                      <a:cxn ang="T92">
                        <a:pos x="T28" y="T29"/>
                      </a:cxn>
                      <a:cxn ang="T93">
                        <a:pos x="T30" y="T31"/>
                      </a:cxn>
                      <a:cxn ang="T94">
                        <a:pos x="T32" y="T33"/>
                      </a:cxn>
                      <a:cxn ang="T95">
                        <a:pos x="T34" y="T35"/>
                      </a:cxn>
                      <a:cxn ang="T96">
                        <a:pos x="T36" y="T37"/>
                      </a:cxn>
                      <a:cxn ang="T97">
                        <a:pos x="T38" y="T39"/>
                      </a:cxn>
                      <a:cxn ang="T98">
                        <a:pos x="T40" y="T41"/>
                      </a:cxn>
                      <a:cxn ang="T99">
                        <a:pos x="T42" y="T43"/>
                      </a:cxn>
                      <a:cxn ang="T100">
                        <a:pos x="T44" y="T45"/>
                      </a:cxn>
                      <a:cxn ang="T101">
                        <a:pos x="T46" y="T47"/>
                      </a:cxn>
                      <a:cxn ang="T102">
                        <a:pos x="T48" y="T49"/>
                      </a:cxn>
                      <a:cxn ang="T103">
                        <a:pos x="T50" y="T51"/>
                      </a:cxn>
                      <a:cxn ang="T104">
                        <a:pos x="T52" y="T53"/>
                      </a:cxn>
                      <a:cxn ang="T105">
                        <a:pos x="T54" y="T55"/>
                      </a:cxn>
                      <a:cxn ang="T106">
                        <a:pos x="T56" y="T57"/>
                      </a:cxn>
                      <a:cxn ang="T107">
                        <a:pos x="T58" y="T59"/>
                      </a:cxn>
                      <a:cxn ang="T108">
                        <a:pos x="T60" y="T61"/>
                      </a:cxn>
                      <a:cxn ang="T109">
                        <a:pos x="T62" y="T63"/>
                      </a:cxn>
                      <a:cxn ang="T110">
                        <a:pos x="T64" y="T65"/>
                      </a:cxn>
                      <a:cxn ang="T111">
                        <a:pos x="T66" y="T67"/>
                      </a:cxn>
                      <a:cxn ang="T112">
                        <a:pos x="T68" y="T69"/>
                      </a:cxn>
                      <a:cxn ang="T113">
                        <a:pos x="T70" y="T71"/>
                      </a:cxn>
                      <a:cxn ang="T114">
                        <a:pos x="T72" y="T73"/>
                      </a:cxn>
                      <a:cxn ang="T115">
                        <a:pos x="T74" y="T75"/>
                      </a:cxn>
                      <a:cxn ang="T116">
                        <a:pos x="T76" y="T77"/>
                      </a:cxn>
                    </a:cxnLst>
                    <a:rect l="T117" t="T118" r="T119" b="T120"/>
                    <a:pathLst>
                      <a:path w="668" h="788">
                        <a:moveTo>
                          <a:pt x="0" y="788"/>
                        </a:moveTo>
                        <a:lnTo>
                          <a:pt x="0" y="306"/>
                        </a:lnTo>
                        <a:lnTo>
                          <a:pt x="8" y="234"/>
                        </a:lnTo>
                        <a:lnTo>
                          <a:pt x="29" y="171"/>
                        </a:lnTo>
                        <a:lnTo>
                          <a:pt x="61" y="119"/>
                        </a:lnTo>
                        <a:lnTo>
                          <a:pt x="105" y="75"/>
                        </a:lnTo>
                        <a:lnTo>
                          <a:pt x="155" y="42"/>
                        </a:lnTo>
                        <a:lnTo>
                          <a:pt x="211" y="19"/>
                        </a:lnTo>
                        <a:lnTo>
                          <a:pt x="272" y="4"/>
                        </a:lnTo>
                        <a:lnTo>
                          <a:pt x="334" y="0"/>
                        </a:lnTo>
                        <a:lnTo>
                          <a:pt x="396" y="4"/>
                        </a:lnTo>
                        <a:lnTo>
                          <a:pt x="457" y="19"/>
                        </a:lnTo>
                        <a:lnTo>
                          <a:pt x="513" y="43"/>
                        </a:lnTo>
                        <a:lnTo>
                          <a:pt x="563" y="76"/>
                        </a:lnTo>
                        <a:lnTo>
                          <a:pt x="607" y="120"/>
                        </a:lnTo>
                        <a:lnTo>
                          <a:pt x="639" y="172"/>
                        </a:lnTo>
                        <a:lnTo>
                          <a:pt x="660" y="235"/>
                        </a:lnTo>
                        <a:lnTo>
                          <a:pt x="668" y="306"/>
                        </a:lnTo>
                        <a:lnTo>
                          <a:pt x="668" y="788"/>
                        </a:lnTo>
                        <a:lnTo>
                          <a:pt x="557" y="788"/>
                        </a:lnTo>
                        <a:lnTo>
                          <a:pt x="557" y="306"/>
                        </a:lnTo>
                        <a:lnTo>
                          <a:pt x="552" y="264"/>
                        </a:lnTo>
                        <a:lnTo>
                          <a:pt x="538" y="227"/>
                        </a:lnTo>
                        <a:lnTo>
                          <a:pt x="516" y="195"/>
                        </a:lnTo>
                        <a:lnTo>
                          <a:pt x="488" y="167"/>
                        </a:lnTo>
                        <a:lnTo>
                          <a:pt x="453" y="144"/>
                        </a:lnTo>
                        <a:lnTo>
                          <a:pt x="415" y="128"/>
                        </a:lnTo>
                        <a:lnTo>
                          <a:pt x="375" y="117"/>
                        </a:lnTo>
                        <a:lnTo>
                          <a:pt x="334" y="112"/>
                        </a:lnTo>
                        <a:lnTo>
                          <a:pt x="293" y="112"/>
                        </a:lnTo>
                        <a:lnTo>
                          <a:pt x="253" y="120"/>
                        </a:lnTo>
                        <a:lnTo>
                          <a:pt x="215" y="133"/>
                        </a:lnTo>
                        <a:lnTo>
                          <a:pt x="181" y="153"/>
                        </a:lnTo>
                        <a:lnTo>
                          <a:pt x="152" y="181"/>
                        </a:lnTo>
                        <a:lnTo>
                          <a:pt x="130" y="215"/>
                        </a:lnTo>
                        <a:lnTo>
                          <a:pt x="116" y="257"/>
                        </a:lnTo>
                        <a:lnTo>
                          <a:pt x="111" y="306"/>
                        </a:lnTo>
                        <a:lnTo>
                          <a:pt x="111" y="788"/>
                        </a:lnTo>
                        <a:lnTo>
                          <a:pt x="0" y="788"/>
                        </a:lnTo>
                        <a:close/>
                      </a:path>
                    </a:pathLst>
                  </a:custGeom>
                  <a:solidFill>
                    <a:srgbClr val="CCCC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22" name="Freeform 157">
                    <a:extLst>
                      <a:ext uri="{FF2B5EF4-FFF2-40B4-BE49-F238E27FC236}">
                        <a16:creationId xmlns:a16="http://schemas.microsoft.com/office/drawing/2014/main" id="{97BCD5DC-E1C6-43CE-9672-D52AC5C2EA7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40" y="3949"/>
                    <a:ext cx="7" cy="241"/>
                  </a:xfrm>
                  <a:custGeom>
                    <a:avLst/>
                    <a:gdLst>
                      <a:gd name="T0" fmla="*/ 0 w 16"/>
                      <a:gd name="T1" fmla="*/ 0 h 482"/>
                      <a:gd name="T2" fmla="*/ 0 w 16"/>
                      <a:gd name="T3" fmla="*/ 0 h 482"/>
                      <a:gd name="T4" fmla="*/ 0 w 16"/>
                      <a:gd name="T5" fmla="*/ 4 h 482"/>
                      <a:gd name="T6" fmla="*/ 0 w 16"/>
                      <a:gd name="T7" fmla="*/ 4 h 482"/>
                      <a:gd name="T8" fmla="*/ 0 w 16"/>
                      <a:gd name="T9" fmla="*/ 0 h 482"/>
                      <a:gd name="T10" fmla="*/ 0 w 16"/>
                      <a:gd name="T11" fmla="*/ 0 h 482"/>
                      <a:gd name="T12" fmla="*/ 0 w 16"/>
                      <a:gd name="T13" fmla="*/ 0 h 48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6"/>
                      <a:gd name="T22" fmla="*/ 0 h 482"/>
                      <a:gd name="T23" fmla="*/ 16 w 16"/>
                      <a:gd name="T24" fmla="*/ 482 h 482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6" h="48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482"/>
                        </a:lnTo>
                        <a:lnTo>
                          <a:pt x="16" y="482"/>
                        </a:lnTo>
                        <a:lnTo>
                          <a:pt x="1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23" name="Freeform 158">
                    <a:extLst>
                      <a:ext uri="{FF2B5EF4-FFF2-40B4-BE49-F238E27FC236}">
                        <a16:creationId xmlns:a16="http://schemas.microsoft.com/office/drawing/2014/main" id="{5F0709C8-2533-4AEF-8B3C-119F7F99FA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40" y="3792"/>
                    <a:ext cx="341" cy="157"/>
                  </a:xfrm>
                  <a:custGeom>
                    <a:avLst/>
                    <a:gdLst>
                      <a:gd name="T0" fmla="*/ 5 w 684"/>
                      <a:gd name="T1" fmla="*/ 3 h 314"/>
                      <a:gd name="T2" fmla="*/ 5 w 684"/>
                      <a:gd name="T3" fmla="*/ 3 h 314"/>
                      <a:gd name="T4" fmla="*/ 5 w 684"/>
                      <a:gd name="T5" fmla="*/ 2 h 314"/>
                      <a:gd name="T6" fmla="*/ 5 w 684"/>
                      <a:gd name="T7" fmla="*/ 2 h 314"/>
                      <a:gd name="T8" fmla="*/ 4 w 684"/>
                      <a:gd name="T9" fmla="*/ 1 h 314"/>
                      <a:gd name="T10" fmla="*/ 4 w 684"/>
                      <a:gd name="T11" fmla="*/ 1 h 314"/>
                      <a:gd name="T12" fmla="*/ 4 w 684"/>
                      <a:gd name="T13" fmla="*/ 1 h 314"/>
                      <a:gd name="T14" fmla="*/ 3 w 684"/>
                      <a:gd name="T15" fmla="*/ 1 h 314"/>
                      <a:gd name="T16" fmla="*/ 3 w 684"/>
                      <a:gd name="T17" fmla="*/ 1 h 314"/>
                      <a:gd name="T18" fmla="*/ 2 w 684"/>
                      <a:gd name="T19" fmla="*/ 0 h 314"/>
                      <a:gd name="T20" fmla="*/ 2 w 684"/>
                      <a:gd name="T21" fmla="*/ 1 h 314"/>
                      <a:gd name="T22" fmla="*/ 1 w 684"/>
                      <a:gd name="T23" fmla="*/ 1 h 314"/>
                      <a:gd name="T24" fmla="*/ 1 w 684"/>
                      <a:gd name="T25" fmla="*/ 1 h 314"/>
                      <a:gd name="T26" fmla="*/ 0 w 684"/>
                      <a:gd name="T27" fmla="*/ 1 h 314"/>
                      <a:gd name="T28" fmla="*/ 0 w 684"/>
                      <a:gd name="T29" fmla="*/ 1 h 314"/>
                      <a:gd name="T30" fmla="*/ 0 w 684"/>
                      <a:gd name="T31" fmla="*/ 2 h 314"/>
                      <a:gd name="T32" fmla="*/ 0 w 684"/>
                      <a:gd name="T33" fmla="*/ 2 h 314"/>
                      <a:gd name="T34" fmla="*/ 0 w 684"/>
                      <a:gd name="T35" fmla="*/ 3 h 314"/>
                      <a:gd name="T36" fmla="*/ 0 w 684"/>
                      <a:gd name="T37" fmla="*/ 3 h 314"/>
                      <a:gd name="T38" fmla="*/ 0 w 684"/>
                      <a:gd name="T39" fmla="*/ 2 h 314"/>
                      <a:gd name="T40" fmla="*/ 0 w 684"/>
                      <a:gd name="T41" fmla="*/ 2 h 314"/>
                      <a:gd name="T42" fmla="*/ 0 w 684"/>
                      <a:gd name="T43" fmla="*/ 2 h 314"/>
                      <a:gd name="T44" fmla="*/ 0 w 684"/>
                      <a:gd name="T45" fmla="*/ 1 h 314"/>
                      <a:gd name="T46" fmla="*/ 1 w 684"/>
                      <a:gd name="T47" fmla="*/ 1 h 314"/>
                      <a:gd name="T48" fmla="*/ 1 w 684"/>
                      <a:gd name="T49" fmla="*/ 1 h 314"/>
                      <a:gd name="T50" fmla="*/ 2 w 684"/>
                      <a:gd name="T51" fmla="*/ 1 h 314"/>
                      <a:gd name="T52" fmla="*/ 2 w 684"/>
                      <a:gd name="T53" fmla="*/ 1 h 314"/>
                      <a:gd name="T54" fmla="*/ 3 w 684"/>
                      <a:gd name="T55" fmla="*/ 1 h 314"/>
                      <a:gd name="T56" fmla="*/ 3 w 684"/>
                      <a:gd name="T57" fmla="*/ 1 h 314"/>
                      <a:gd name="T58" fmla="*/ 4 w 684"/>
                      <a:gd name="T59" fmla="*/ 1 h 314"/>
                      <a:gd name="T60" fmla="*/ 4 w 684"/>
                      <a:gd name="T61" fmla="*/ 1 h 314"/>
                      <a:gd name="T62" fmla="*/ 4 w 684"/>
                      <a:gd name="T63" fmla="*/ 2 h 314"/>
                      <a:gd name="T64" fmla="*/ 5 w 684"/>
                      <a:gd name="T65" fmla="*/ 2 h 314"/>
                      <a:gd name="T66" fmla="*/ 5 w 684"/>
                      <a:gd name="T67" fmla="*/ 2 h 314"/>
                      <a:gd name="T68" fmla="*/ 5 w 684"/>
                      <a:gd name="T69" fmla="*/ 3 h 314"/>
                      <a:gd name="T70" fmla="*/ 5 w 684"/>
                      <a:gd name="T71" fmla="*/ 3 h 314"/>
                      <a:gd name="T72" fmla="*/ 5 w 684"/>
                      <a:gd name="T73" fmla="*/ 3 h 314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w 684"/>
                      <a:gd name="T112" fmla="*/ 0 h 314"/>
                      <a:gd name="T113" fmla="*/ 684 w 684"/>
                      <a:gd name="T114" fmla="*/ 314 h 314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T111" t="T112" r="T113" b="T114"/>
                    <a:pathLst>
                      <a:path w="684" h="314">
                        <a:moveTo>
                          <a:pt x="684" y="314"/>
                        </a:moveTo>
                        <a:lnTo>
                          <a:pt x="684" y="314"/>
                        </a:lnTo>
                        <a:lnTo>
                          <a:pt x="675" y="242"/>
                        </a:lnTo>
                        <a:lnTo>
                          <a:pt x="654" y="178"/>
                        </a:lnTo>
                        <a:lnTo>
                          <a:pt x="621" y="123"/>
                        </a:lnTo>
                        <a:lnTo>
                          <a:pt x="576" y="79"/>
                        </a:lnTo>
                        <a:lnTo>
                          <a:pt x="525" y="44"/>
                        </a:lnTo>
                        <a:lnTo>
                          <a:pt x="467" y="20"/>
                        </a:lnTo>
                        <a:lnTo>
                          <a:pt x="405" y="5"/>
                        </a:lnTo>
                        <a:lnTo>
                          <a:pt x="342" y="0"/>
                        </a:lnTo>
                        <a:lnTo>
                          <a:pt x="279" y="5"/>
                        </a:lnTo>
                        <a:lnTo>
                          <a:pt x="217" y="20"/>
                        </a:lnTo>
                        <a:lnTo>
                          <a:pt x="159" y="43"/>
                        </a:lnTo>
                        <a:lnTo>
                          <a:pt x="108" y="78"/>
                        </a:lnTo>
                        <a:lnTo>
                          <a:pt x="64" y="122"/>
                        </a:lnTo>
                        <a:lnTo>
                          <a:pt x="30" y="177"/>
                        </a:lnTo>
                        <a:lnTo>
                          <a:pt x="9" y="240"/>
                        </a:lnTo>
                        <a:lnTo>
                          <a:pt x="0" y="314"/>
                        </a:lnTo>
                        <a:lnTo>
                          <a:pt x="16" y="314"/>
                        </a:lnTo>
                        <a:lnTo>
                          <a:pt x="22" y="243"/>
                        </a:lnTo>
                        <a:lnTo>
                          <a:pt x="43" y="181"/>
                        </a:lnTo>
                        <a:lnTo>
                          <a:pt x="75" y="131"/>
                        </a:lnTo>
                        <a:lnTo>
                          <a:pt x="117" y="89"/>
                        </a:lnTo>
                        <a:lnTo>
                          <a:pt x="166" y="57"/>
                        </a:lnTo>
                        <a:lnTo>
                          <a:pt x="222" y="33"/>
                        </a:lnTo>
                        <a:lnTo>
                          <a:pt x="281" y="19"/>
                        </a:lnTo>
                        <a:lnTo>
                          <a:pt x="342" y="15"/>
                        </a:lnTo>
                        <a:lnTo>
                          <a:pt x="403" y="19"/>
                        </a:lnTo>
                        <a:lnTo>
                          <a:pt x="462" y="33"/>
                        </a:lnTo>
                        <a:lnTo>
                          <a:pt x="518" y="58"/>
                        </a:lnTo>
                        <a:lnTo>
                          <a:pt x="567" y="90"/>
                        </a:lnTo>
                        <a:lnTo>
                          <a:pt x="609" y="132"/>
                        </a:lnTo>
                        <a:lnTo>
                          <a:pt x="641" y="183"/>
                        </a:lnTo>
                        <a:lnTo>
                          <a:pt x="662" y="244"/>
                        </a:lnTo>
                        <a:lnTo>
                          <a:pt x="668" y="314"/>
                        </a:lnTo>
                        <a:lnTo>
                          <a:pt x="684" y="31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24" name="Freeform 159">
                    <a:extLst>
                      <a:ext uri="{FF2B5EF4-FFF2-40B4-BE49-F238E27FC236}">
                        <a16:creationId xmlns:a16="http://schemas.microsoft.com/office/drawing/2014/main" id="{49A96E39-35D7-4F65-BAE3-E7546F5F845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074" y="3949"/>
                    <a:ext cx="7" cy="245"/>
                  </a:xfrm>
                  <a:custGeom>
                    <a:avLst/>
                    <a:gdLst>
                      <a:gd name="T0" fmla="*/ 0 w 16"/>
                      <a:gd name="T1" fmla="*/ 4 h 490"/>
                      <a:gd name="T2" fmla="*/ 0 w 16"/>
                      <a:gd name="T3" fmla="*/ 4 h 490"/>
                      <a:gd name="T4" fmla="*/ 0 w 16"/>
                      <a:gd name="T5" fmla="*/ 0 h 490"/>
                      <a:gd name="T6" fmla="*/ 0 w 16"/>
                      <a:gd name="T7" fmla="*/ 0 h 490"/>
                      <a:gd name="T8" fmla="*/ 0 w 16"/>
                      <a:gd name="T9" fmla="*/ 4 h 490"/>
                      <a:gd name="T10" fmla="*/ 0 w 16"/>
                      <a:gd name="T11" fmla="*/ 4 h 490"/>
                      <a:gd name="T12" fmla="*/ 0 w 16"/>
                      <a:gd name="T13" fmla="*/ 4 h 490"/>
                      <a:gd name="T14" fmla="*/ 0 w 16"/>
                      <a:gd name="T15" fmla="*/ 4 h 490"/>
                      <a:gd name="T16" fmla="*/ 0 w 16"/>
                      <a:gd name="T17" fmla="*/ 4 h 490"/>
                      <a:gd name="T18" fmla="*/ 0 w 16"/>
                      <a:gd name="T19" fmla="*/ 4 h 490"/>
                      <a:gd name="T20" fmla="*/ 0 w 16"/>
                      <a:gd name="T21" fmla="*/ 4 h 490"/>
                      <a:gd name="T22" fmla="*/ 0 w 16"/>
                      <a:gd name="T23" fmla="*/ 4 h 490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6"/>
                      <a:gd name="T37" fmla="*/ 0 h 490"/>
                      <a:gd name="T38" fmla="*/ 16 w 16"/>
                      <a:gd name="T39" fmla="*/ 490 h 490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6" h="490">
                        <a:moveTo>
                          <a:pt x="8" y="490"/>
                        </a:moveTo>
                        <a:lnTo>
                          <a:pt x="16" y="482"/>
                        </a:lnTo>
                        <a:lnTo>
                          <a:pt x="16" y="0"/>
                        </a:lnTo>
                        <a:lnTo>
                          <a:pt x="0" y="0"/>
                        </a:lnTo>
                        <a:lnTo>
                          <a:pt x="0" y="482"/>
                        </a:lnTo>
                        <a:lnTo>
                          <a:pt x="8" y="475"/>
                        </a:lnTo>
                        <a:lnTo>
                          <a:pt x="0" y="482"/>
                        </a:lnTo>
                        <a:lnTo>
                          <a:pt x="3" y="488"/>
                        </a:lnTo>
                        <a:lnTo>
                          <a:pt x="8" y="490"/>
                        </a:lnTo>
                        <a:lnTo>
                          <a:pt x="14" y="488"/>
                        </a:lnTo>
                        <a:lnTo>
                          <a:pt x="16" y="482"/>
                        </a:lnTo>
                        <a:lnTo>
                          <a:pt x="8" y="49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25" name="Freeform 160">
                    <a:extLst>
                      <a:ext uri="{FF2B5EF4-FFF2-40B4-BE49-F238E27FC236}">
                        <a16:creationId xmlns:a16="http://schemas.microsoft.com/office/drawing/2014/main" id="{71C713ED-F781-4155-9D17-598AFA6572A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018" y="4186"/>
                    <a:ext cx="60" cy="8"/>
                  </a:xfrm>
                  <a:custGeom>
                    <a:avLst/>
                    <a:gdLst>
                      <a:gd name="T0" fmla="*/ 0 w 119"/>
                      <a:gd name="T1" fmla="*/ 1 h 15"/>
                      <a:gd name="T2" fmla="*/ 1 w 119"/>
                      <a:gd name="T3" fmla="*/ 1 h 15"/>
                      <a:gd name="T4" fmla="*/ 1 w 119"/>
                      <a:gd name="T5" fmla="*/ 1 h 15"/>
                      <a:gd name="T6" fmla="*/ 1 w 119"/>
                      <a:gd name="T7" fmla="*/ 0 h 15"/>
                      <a:gd name="T8" fmla="*/ 1 w 119"/>
                      <a:gd name="T9" fmla="*/ 0 h 15"/>
                      <a:gd name="T10" fmla="*/ 1 w 119"/>
                      <a:gd name="T11" fmla="*/ 1 h 15"/>
                      <a:gd name="T12" fmla="*/ 1 w 119"/>
                      <a:gd name="T13" fmla="*/ 0 h 15"/>
                      <a:gd name="T14" fmla="*/ 1 w 119"/>
                      <a:gd name="T15" fmla="*/ 1 h 15"/>
                      <a:gd name="T16" fmla="*/ 0 w 119"/>
                      <a:gd name="T17" fmla="*/ 1 h 15"/>
                      <a:gd name="T18" fmla="*/ 1 w 119"/>
                      <a:gd name="T19" fmla="*/ 1 h 15"/>
                      <a:gd name="T20" fmla="*/ 1 w 119"/>
                      <a:gd name="T21" fmla="*/ 1 h 15"/>
                      <a:gd name="T22" fmla="*/ 0 w 119"/>
                      <a:gd name="T23" fmla="*/ 1 h 15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19"/>
                      <a:gd name="T37" fmla="*/ 0 h 15"/>
                      <a:gd name="T38" fmla="*/ 119 w 119"/>
                      <a:gd name="T39" fmla="*/ 15 h 15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19" h="15">
                        <a:moveTo>
                          <a:pt x="0" y="7"/>
                        </a:moveTo>
                        <a:lnTo>
                          <a:pt x="8" y="15"/>
                        </a:lnTo>
                        <a:lnTo>
                          <a:pt x="119" y="15"/>
                        </a:lnTo>
                        <a:lnTo>
                          <a:pt x="119" y="0"/>
                        </a:lnTo>
                        <a:lnTo>
                          <a:pt x="8" y="0"/>
                        </a:lnTo>
                        <a:lnTo>
                          <a:pt x="16" y="7"/>
                        </a:lnTo>
                        <a:lnTo>
                          <a:pt x="8" y="0"/>
                        </a:lnTo>
                        <a:lnTo>
                          <a:pt x="2" y="2"/>
                        </a:lnTo>
                        <a:lnTo>
                          <a:pt x="0" y="7"/>
                        </a:lnTo>
                        <a:lnTo>
                          <a:pt x="2" y="13"/>
                        </a:lnTo>
                        <a:lnTo>
                          <a:pt x="8" y="15"/>
                        </a:lnTo>
                        <a:lnTo>
                          <a:pt x="0" y="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26" name="Freeform 161">
                    <a:extLst>
                      <a:ext uri="{FF2B5EF4-FFF2-40B4-BE49-F238E27FC236}">
                        <a16:creationId xmlns:a16="http://schemas.microsoft.com/office/drawing/2014/main" id="{7C66B63D-7975-45B5-8E2F-D4C7AF4326A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018" y="3949"/>
                    <a:ext cx="8" cy="241"/>
                  </a:xfrm>
                  <a:custGeom>
                    <a:avLst/>
                    <a:gdLst>
                      <a:gd name="T0" fmla="*/ 0 w 16"/>
                      <a:gd name="T1" fmla="*/ 0 h 482"/>
                      <a:gd name="T2" fmla="*/ 0 w 16"/>
                      <a:gd name="T3" fmla="*/ 0 h 482"/>
                      <a:gd name="T4" fmla="*/ 0 w 16"/>
                      <a:gd name="T5" fmla="*/ 4 h 482"/>
                      <a:gd name="T6" fmla="*/ 1 w 16"/>
                      <a:gd name="T7" fmla="*/ 4 h 482"/>
                      <a:gd name="T8" fmla="*/ 1 w 16"/>
                      <a:gd name="T9" fmla="*/ 0 h 482"/>
                      <a:gd name="T10" fmla="*/ 1 w 16"/>
                      <a:gd name="T11" fmla="*/ 0 h 482"/>
                      <a:gd name="T12" fmla="*/ 0 w 16"/>
                      <a:gd name="T13" fmla="*/ 0 h 48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6"/>
                      <a:gd name="T22" fmla="*/ 0 h 482"/>
                      <a:gd name="T23" fmla="*/ 16 w 16"/>
                      <a:gd name="T24" fmla="*/ 482 h 482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6" h="48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482"/>
                        </a:lnTo>
                        <a:lnTo>
                          <a:pt x="16" y="482"/>
                        </a:lnTo>
                        <a:lnTo>
                          <a:pt x="1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27" name="Freeform 162">
                    <a:extLst>
                      <a:ext uri="{FF2B5EF4-FFF2-40B4-BE49-F238E27FC236}">
                        <a16:creationId xmlns:a16="http://schemas.microsoft.com/office/drawing/2014/main" id="{60D0FEEB-001A-4ADA-8E60-0FD84B71E6D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95" y="3849"/>
                    <a:ext cx="231" cy="100"/>
                  </a:xfrm>
                  <a:custGeom>
                    <a:avLst/>
                    <a:gdLst>
                      <a:gd name="T0" fmla="*/ 1 w 462"/>
                      <a:gd name="T1" fmla="*/ 1 h 201"/>
                      <a:gd name="T2" fmla="*/ 1 w 462"/>
                      <a:gd name="T3" fmla="*/ 1 h 201"/>
                      <a:gd name="T4" fmla="*/ 1 w 462"/>
                      <a:gd name="T5" fmla="*/ 1 h 201"/>
                      <a:gd name="T6" fmla="*/ 1 w 462"/>
                      <a:gd name="T7" fmla="*/ 0 h 201"/>
                      <a:gd name="T8" fmla="*/ 1 w 462"/>
                      <a:gd name="T9" fmla="*/ 0 h 201"/>
                      <a:gd name="T10" fmla="*/ 1 w 462"/>
                      <a:gd name="T11" fmla="*/ 0 h 201"/>
                      <a:gd name="T12" fmla="*/ 1 w 462"/>
                      <a:gd name="T13" fmla="*/ 0 h 201"/>
                      <a:gd name="T14" fmla="*/ 2 w 462"/>
                      <a:gd name="T15" fmla="*/ 0 h 201"/>
                      <a:gd name="T16" fmla="*/ 2 w 462"/>
                      <a:gd name="T17" fmla="*/ 0 h 201"/>
                      <a:gd name="T18" fmla="*/ 2 w 462"/>
                      <a:gd name="T19" fmla="*/ 0 h 201"/>
                      <a:gd name="T20" fmla="*/ 3 w 462"/>
                      <a:gd name="T21" fmla="*/ 0 h 201"/>
                      <a:gd name="T22" fmla="*/ 3 w 462"/>
                      <a:gd name="T23" fmla="*/ 0 h 201"/>
                      <a:gd name="T24" fmla="*/ 3 w 462"/>
                      <a:gd name="T25" fmla="*/ 0 h 201"/>
                      <a:gd name="T26" fmla="*/ 3 w 462"/>
                      <a:gd name="T27" fmla="*/ 0 h 201"/>
                      <a:gd name="T28" fmla="*/ 4 w 462"/>
                      <a:gd name="T29" fmla="*/ 0 h 201"/>
                      <a:gd name="T30" fmla="*/ 4 w 462"/>
                      <a:gd name="T31" fmla="*/ 0 h 201"/>
                      <a:gd name="T32" fmla="*/ 4 w 462"/>
                      <a:gd name="T33" fmla="*/ 1 h 201"/>
                      <a:gd name="T34" fmla="*/ 4 w 462"/>
                      <a:gd name="T35" fmla="*/ 1 h 201"/>
                      <a:gd name="T36" fmla="*/ 4 w 462"/>
                      <a:gd name="T37" fmla="*/ 1 h 201"/>
                      <a:gd name="T38" fmla="*/ 4 w 462"/>
                      <a:gd name="T39" fmla="*/ 1 h 201"/>
                      <a:gd name="T40" fmla="*/ 4 w 462"/>
                      <a:gd name="T41" fmla="*/ 0 h 201"/>
                      <a:gd name="T42" fmla="*/ 4 w 462"/>
                      <a:gd name="T43" fmla="*/ 0 h 201"/>
                      <a:gd name="T44" fmla="*/ 4 w 462"/>
                      <a:gd name="T45" fmla="*/ 0 h 201"/>
                      <a:gd name="T46" fmla="*/ 3 w 462"/>
                      <a:gd name="T47" fmla="*/ 0 h 201"/>
                      <a:gd name="T48" fmla="*/ 3 w 462"/>
                      <a:gd name="T49" fmla="*/ 0 h 201"/>
                      <a:gd name="T50" fmla="*/ 3 w 462"/>
                      <a:gd name="T51" fmla="*/ 0 h 201"/>
                      <a:gd name="T52" fmla="*/ 2 w 462"/>
                      <a:gd name="T53" fmla="*/ 0 h 201"/>
                      <a:gd name="T54" fmla="*/ 2 w 462"/>
                      <a:gd name="T55" fmla="*/ 0 h 201"/>
                      <a:gd name="T56" fmla="*/ 2 w 462"/>
                      <a:gd name="T57" fmla="*/ 0 h 201"/>
                      <a:gd name="T58" fmla="*/ 1 w 462"/>
                      <a:gd name="T59" fmla="*/ 0 h 201"/>
                      <a:gd name="T60" fmla="*/ 1 w 462"/>
                      <a:gd name="T61" fmla="*/ 0 h 201"/>
                      <a:gd name="T62" fmla="*/ 1 w 462"/>
                      <a:gd name="T63" fmla="*/ 0 h 201"/>
                      <a:gd name="T64" fmla="*/ 1 w 462"/>
                      <a:gd name="T65" fmla="*/ 0 h 201"/>
                      <a:gd name="T66" fmla="*/ 1 w 462"/>
                      <a:gd name="T67" fmla="*/ 1 h 201"/>
                      <a:gd name="T68" fmla="*/ 0 w 462"/>
                      <a:gd name="T69" fmla="*/ 1 h 201"/>
                      <a:gd name="T70" fmla="*/ 0 w 462"/>
                      <a:gd name="T71" fmla="*/ 1 h 201"/>
                      <a:gd name="T72" fmla="*/ 1 w 462"/>
                      <a:gd name="T73" fmla="*/ 1 h 201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w 462"/>
                      <a:gd name="T112" fmla="*/ 0 h 201"/>
                      <a:gd name="T113" fmla="*/ 462 w 462"/>
                      <a:gd name="T114" fmla="*/ 201 h 201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T111" t="T112" r="T113" b="T114"/>
                    <a:pathLst>
                      <a:path w="462" h="201">
                        <a:moveTo>
                          <a:pt x="16" y="201"/>
                        </a:moveTo>
                        <a:lnTo>
                          <a:pt x="16" y="201"/>
                        </a:lnTo>
                        <a:lnTo>
                          <a:pt x="19" y="153"/>
                        </a:lnTo>
                        <a:lnTo>
                          <a:pt x="34" y="113"/>
                        </a:lnTo>
                        <a:lnTo>
                          <a:pt x="55" y="81"/>
                        </a:lnTo>
                        <a:lnTo>
                          <a:pt x="83" y="54"/>
                        </a:lnTo>
                        <a:lnTo>
                          <a:pt x="114" y="35"/>
                        </a:lnTo>
                        <a:lnTo>
                          <a:pt x="151" y="22"/>
                        </a:lnTo>
                        <a:lnTo>
                          <a:pt x="190" y="14"/>
                        </a:lnTo>
                        <a:lnTo>
                          <a:pt x="231" y="14"/>
                        </a:lnTo>
                        <a:lnTo>
                          <a:pt x="271" y="18"/>
                        </a:lnTo>
                        <a:lnTo>
                          <a:pt x="310" y="29"/>
                        </a:lnTo>
                        <a:lnTo>
                          <a:pt x="347" y="46"/>
                        </a:lnTo>
                        <a:lnTo>
                          <a:pt x="380" y="67"/>
                        </a:lnTo>
                        <a:lnTo>
                          <a:pt x="407" y="94"/>
                        </a:lnTo>
                        <a:lnTo>
                          <a:pt x="428" y="125"/>
                        </a:lnTo>
                        <a:lnTo>
                          <a:pt x="443" y="160"/>
                        </a:lnTo>
                        <a:lnTo>
                          <a:pt x="446" y="201"/>
                        </a:lnTo>
                        <a:lnTo>
                          <a:pt x="462" y="201"/>
                        </a:lnTo>
                        <a:lnTo>
                          <a:pt x="456" y="158"/>
                        </a:lnTo>
                        <a:lnTo>
                          <a:pt x="442" y="119"/>
                        </a:lnTo>
                        <a:lnTo>
                          <a:pt x="418" y="85"/>
                        </a:lnTo>
                        <a:lnTo>
                          <a:pt x="389" y="56"/>
                        </a:lnTo>
                        <a:lnTo>
                          <a:pt x="354" y="33"/>
                        </a:lnTo>
                        <a:lnTo>
                          <a:pt x="315" y="16"/>
                        </a:lnTo>
                        <a:lnTo>
                          <a:pt x="273" y="5"/>
                        </a:lnTo>
                        <a:lnTo>
                          <a:pt x="231" y="0"/>
                        </a:lnTo>
                        <a:lnTo>
                          <a:pt x="190" y="0"/>
                        </a:lnTo>
                        <a:lnTo>
                          <a:pt x="149" y="8"/>
                        </a:lnTo>
                        <a:lnTo>
                          <a:pt x="110" y="22"/>
                        </a:lnTo>
                        <a:lnTo>
                          <a:pt x="74" y="43"/>
                        </a:lnTo>
                        <a:lnTo>
                          <a:pt x="44" y="72"/>
                        </a:lnTo>
                        <a:lnTo>
                          <a:pt x="20" y="106"/>
                        </a:lnTo>
                        <a:lnTo>
                          <a:pt x="6" y="151"/>
                        </a:lnTo>
                        <a:lnTo>
                          <a:pt x="0" y="201"/>
                        </a:lnTo>
                        <a:lnTo>
                          <a:pt x="16" y="20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28" name="Freeform 163">
                    <a:extLst>
                      <a:ext uri="{FF2B5EF4-FFF2-40B4-BE49-F238E27FC236}">
                        <a16:creationId xmlns:a16="http://schemas.microsoft.com/office/drawing/2014/main" id="{EB443057-7CDB-4C4C-ACD7-36FDDA5F1D2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95" y="3949"/>
                    <a:ext cx="8" cy="245"/>
                  </a:xfrm>
                  <a:custGeom>
                    <a:avLst/>
                    <a:gdLst>
                      <a:gd name="T0" fmla="*/ 1 w 16"/>
                      <a:gd name="T1" fmla="*/ 4 h 490"/>
                      <a:gd name="T2" fmla="*/ 1 w 16"/>
                      <a:gd name="T3" fmla="*/ 4 h 490"/>
                      <a:gd name="T4" fmla="*/ 1 w 16"/>
                      <a:gd name="T5" fmla="*/ 0 h 490"/>
                      <a:gd name="T6" fmla="*/ 0 w 16"/>
                      <a:gd name="T7" fmla="*/ 0 h 490"/>
                      <a:gd name="T8" fmla="*/ 0 w 16"/>
                      <a:gd name="T9" fmla="*/ 4 h 490"/>
                      <a:gd name="T10" fmla="*/ 1 w 16"/>
                      <a:gd name="T11" fmla="*/ 4 h 490"/>
                      <a:gd name="T12" fmla="*/ 0 w 16"/>
                      <a:gd name="T13" fmla="*/ 4 h 490"/>
                      <a:gd name="T14" fmla="*/ 1 w 16"/>
                      <a:gd name="T15" fmla="*/ 4 h 490"/>
                      <a:gd name="T16" fmla="*/ 1 w 16"/>
                      <a:gd name="T17" fmla="*/ 4 h 490"/>
                      <a:gd name="T18" fmla="*/ 1 w 16"/>
                      <a:gd name="T19" fmla="*/ 4 h 490"/>
                      <a:gd name="T20" fmla="*/ 1 w 16"/>
                      <a:gd name="T21" fmla="*/ 4 h 490"/>
                      <a:gd name="T22" fmla="*/ 1 w 16"/>
                      <a:gd name="T23" fmla="*/ 4 h 490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6"/>
                      <a:gd name="T37" fmla="*/ 0 h 490"/>
                      <a:gd name="T38" fmla="*/ 16 w 16"/>
                      <a:gd name="T39" fmla="*/ 490 h 490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6" h="490">
                        <a:moveTo>
                          <a:pt x="8" y="490"/>
                        </a:moveTo>
                        <a:lnTo>
                          <a:pt x="16" y="482"/>
                        </a:lnTo>
                        <a:lnTo>
                          <a:pt x="16" y="0"/>
                        </a:lnTo>
                        <a:lnTo>
                          <a:pt x="0" y="0"/>
                        </a:lnTo>
                        <a:lnTo>
                          <a:pt x="0" y="482"/>
                        </a:lnTo>
                        <a:lnTo>
                          <a:pt x="8" y="475"/>
                        </a:lnTo>
                        <a:lnTo>
                          <a:pt x="0" y="482"/>
                        </a:lnTo>
                        <a:lnTo>
                          <a:pt x="3" y="488"/>
                        </a:lnTo>
                        <a:lnTo>
                          <a:pt x="8" y="490"/>
                        </a:lnTo>
                        <a:lnTo>
                          <a:pt x="14" y="488"/>
                        </a:lnTo>
                        <a:lnTo>
                          <a:pt x="16" y="482"/>
                        </a:lnTo>
                        <a:lnTo>
                          <a:pt x="8" y="49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29" name="Freeform 164">
                    <a:extLst>
                      <a:ext uri="{FF2B5EF4-FFF2-40B4-BE49-F238E27FC236}">
                        <a16:creationId xmlns:a16="http://schemas.microsoft.com/office/drawing/2014/main" id="{E5433B76-5660-4F16-93CF-493F05E9E0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40" y="4186"/>
                    <a:ext cx="59" cy="8"/>
                  </a:xfrm>
                  <a:custGeom>
                    <a:avLst/>
                    <a:gdLst>
                      <a:gd name="T0" fmla="*/ 0 w 119"/>
                      <a:gd name="T1" fmla="*/ 1 h 15"/>
                      <a:gd name="T2" fmla="*/ 0 w 119"/>
                      <a:gd name="T3" fmla="*/ 1 h 15"/>
                      <a:gd name="T4" fmla="*/ 0 w 119"/>
                      <a:gd name="T5" fmla="*/ 1 h 15"/>
                      <a:gd name="T6" fmla="*/ 0 w 119"/>
                      <a:gd name="T7" fmla="*/ 0 h 15"/>
                      <a:gd name="T8" fmla="*/ 0 w 119"/>
                      <a:gd name="T9" fmla="*/ 0 h 15"/>
                      <a:gd name="T10" fmla="*/ 0 w 119"/>
                      <a:gd name="T11" fmla="*/ 1 h 15"/>
                      <a:gd name="T12" fmla="*/ 0 w 119"/>
                      <a:gd name="T13" fmla="*/ 0 h 15"/>
                      <a:gd name="T14" fmla="*/ 0 w 119"/>
                      <a:gd name="T15" fmla="*/ 1 h 15"/>
                      <a:gd name="T16" fmla="*/ 0 w 119"/>
                      <a:gd name="T17" fmla="*/ 1 h 15"/>
                      <a:gd name="T18" fmla="*/ 0 w 119"/>
                      <a:gd name="T19" fmla="*/ 1 h 15"/>
                      <a:gd name="T20" fmla="*/ 0 w 119"/>
                      <a:gd name="T21" fmla="*/ 1 h 15"/>
                      <a:gd name="T22" fmla="*/ 0 w 119"/>
                      <a:gd name="T23" fmla="*/ 1 h 15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19"/>
                      <a:gd name="T37" fmla="*/ 0 h 15"/>
                      <a:gd name="T38" fmla="*/ 119 w 119"/>
                      <a:gd name="T39" fmla="*/ 15 h 15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19" h="15">
                        <a:moveTo>
                          <a:pt x="0" y="7"/>
                        </a:moveTo>
                        <a:lnTo>
                          <a:pt x="8" y="15"/>
                        </a:lnTo>
                        <a:lnTo>
                          <a:pt x="119" y="15"/>
                        </a:lnTo>
                        <a:lnTo>
                          <a:pt x="119" y="0"/>
                        </a:lnTo>
                        <a:lnTo>
                          <a:pt x="8" y="0"/>
                        </a:lnTo>
                        <a:lnTo>
                          <a:pt x="16" y="7"/>
                        </a:lnTo>
                        <a:lnTo>
                          <a:pt x="8" y="0"/>
                        </a:lnTo>
                        <a:lnTo>
                          <a:pt x="2" y="2"/>
                        </a:lnTo>
                        <a:lnTo>
                          <a:pt x="0" y="7"/>
                        </a:lnTo>
                        <a:lnTo>
                          <a:pt x="2" y="13"/>
                        </a:lnTo>
                        <a:lnTo>
                          <a:pt x="8" y="15"/>
                        </a:lnTo>
                        <a:lnTo>
                          <a:pt x="0" y="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30" name="Freeform 165">
                    <a:extLst>
                      <a:ext uri="{FF2B5EF4-FFF2-40B4-BE49-F238E27FC236}">
                        <a16:creationId xmlns:a16="http://schemas.microsoft.com/office/drawing/2014/main" id="{45793E02-536F-4445-9058-3890ABE17A5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52" y="3806"/>
                    <a:ext cx="130" cy="356"/>
                  </a:xfrm>
                  <a:custGeom>
                    <a:avLst/>
                    <a:gdLst>
                      <a:gd name="T0" fmla="*/ 0 w 258"/>
                      <a:gd name="T1" fmla="*/ 5 h 713"/>
                      <a:gd name="T2" fmla="*/ 1 w 258"/>
                      <a:gd name="T3" fmla="*/ 5 h 713"/>
                      <a:gd name="T4" fmla="*/ 1 w 258"/>
                      <a:gd name="T5" fmla="*/ 2 h 713"/>
                      <a:gd name="T6" fmla="*/ 1 w 258"/>
                      <a:gd name="T7" fmla="*/ 1 h 713"/>
                      <a:gd name="T8" fmla="*/ 1 w 258"/>
                      <a:gd name="T9" fmla="*/ 1 h 713"/>
                      <a:gd name="T10" fmla="*/ 1 w 258"/>
                      <a:gd name="T11" fmla="*/ 1 h 713"/>
                      <a:gd name="T12" fmla="*/ 1 w 258"/>
                      <a:gd name="T13" fmla="*/ 1 h 713"/>
                      <a:gd name="T14" fmla="*/ 1 w 258"/>
                      <a:gd name="T15" fmla="*/ 0 h 713"/>
                      <a:gd name="T16" fmla="*/ 1 w 258"/>
                      <a:gd name="T17" fmla="*/ 0 h 713"/>
                      <a:gd name="T18" fmla="*/ 1 w 258"/>
                      <a:gd name="T19" fmla="*/ 0 h 713"/>
                      <a:gd name="T20" fmla="*/ 1 w 258"/>
                      <a:gd name="T21" fmla="*/ 0 h 713"/>
                      <a:gd name="T22" fmla="*/ 2 w 258"/>
                      <a:gd name="T23" fmla="*/ 0 h 713"/>
                      <a:gd name="T24" fmla="*/ 2 w 258"/>
                      <a:gd name="T25" fmla="*/ 0 h 713"/>
                      <a:gd name="T26" fmla="*/ 2 w 258"/>
                      <a:gd name="T27" fmla="*/ 0 h 713"/>
                      <a:gd name="T28" fmla="*/ 2 w 258"/>
                      <a:gd name="T29" fmla="*/ 0 h 713"/>
                      <a:gd name="T30" fmla="*/ 2 w 258"/>
                      <a:gd name="T31" fmla="*/ 0 h 713"/>
                      <a:gd name="T32" fmla="*/ 2 w 258"/>
                      <a:gd name="T33" fmla="*/ 0 h 713"/>
                      <a:gd name="T34" fmla="*/ 2 w 258"/>
                      <a:gd name="T35" fmla="*/ 0 h 713"/>
                      <a:gd name="T36" fmla="*/ 3 w 258"/>
                      <a:gd name="T37" fmla="*/ 0 h 713"/>
                      <a:gd name="T38" fmla="*/ 2 w 258"/>
                      <a:gd name="T39" fmla="*/ 0 h 713"/>
                      <a:gd name="T40" fmla="*/ 2 w 258"/>
                      <a:gd name="T41" fmla="*/ 0 h 713"/>
                      <a:gd name="T42" fmla="*/ 2 w 258"/>
                      <a:gd name="T43" fmla="*/ 0 h 713"/>
                      <a:gd name="T44" fmla="*/ 2 w 258"/>
                      <a:gd name="T45" fmla="*/ 0 h 713"/>
                      <a:gd name="T46" fmla="*/ 2 w 258"/>
                      <a:gd name="T47" fmla="*/ 0 h 713"/>
                      <a:gd name="T48" fmla="*/ 2 w 258"/>
                      <a:gd name="T49" fmla="*/ 0 h 713"/>
                      <a:gd name="T50" fmla="*/ 1 w 258"/>
                      <a:gd name="T51" fmla="*/ 0 h 713"/>
                      <a:gd name="T52" fmla="*/ 1 w 258"/>
                      <a:gd name="T53" fmla="*/ 0 h 713"/>
                      <a:gd name="T54" fmla="*/ 1 w 258"/>
                      <a:gd name="T55" fmla="*/ 0 h 713"/>
                      <a:gd name="T56" fmla="*/ 1 w 258"/>
                      <a:gd name="T57" fmla="*/ 0 h 713"/>
                      <a:gd name="T58" fmla="*/ 1 w 258"/>
                      <a:gd name="T59" fmla="*/ 0 h 713"/>
                      <a:gd name="T60" fmla="*/ 1 w 258"/>
                      <a:gd name="T61" fmla="*/ 1 h 713"/>
                      <a:gd name="T62" fmla="*/ 1 w 258"/>
                      <a:gd name="T63" fmla="*/ 1 h 713"/>
                      <a:gd name="T64" fmla="*/ 1 w 258"/>
                      <a:gd name="T65" fmla="*/ 1 h 713"/>
                      <a:gd name="T66" fmla="*/ 1 w 258"/>
                      <a:gd name="T67" fmla="*/ 1 h 713"/>
                      <a:gd name="T68" fmla="*/ 0 w 258"/>
                      <a:gd name="T69" fmla="*/ 2 h 713"/>
                      <a:gd name="T70" fmla="*/ 0 w 258"/>
                      <a:gd name="T71" fmla="*/ 5 h 713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w 258"/>
                      <a:gd name="T109" fmla="*/ 0 h 713"/>
                      <a:gd name="T110" fmla="*/ 258 w 258"/>
                      <a:gd name="T111" fmla="*/ 713 h 713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T108" t="T109" r="T110" b="T111"/>
                    <a:pathLst>
                      <a:path w="258" h="713">
                        <a:moveTo>
                          <a:pt x="0" y="713"/>
                        </a:moveTo>
                        <a:lnTo>
                          <a:pt x="19" y="713"/>
                        </a:lnTo>
                        <a:lnTo>
                          <a:pt x="19" y="267"/>
                        </a:lnTo>
                        <a:lnTo>
                          <a:pt x="21" y="233"/>
                        </a:lnTo>
                        <a:lnTo>
                          <a:pt x="26" y="200"/>
                        </a:lnTo>
                        <a:lnTo>
                          <a:pt x="34" y="172"/>
                        </a:lnTo>
                        <a:lnTo>
                          <a:pt x="45" y="147"/>
                        </a:lnTo>
                        <a:lnTo>
                          <a:pt x="60" y="123"/>
                        </a:lnTo>
                        <a:lnTo>
                          <a:pt x="75" y="103"/>
                        </a:lnTo>
                        <a:lnTo>
                          <a:pt x="92" y="85"/>
                        </a:lnTo>
                        <a:lnTo>
                          <a:pt x="111" y="70"/>
                        </a:lnTo>
                        <a:lnTo>
                          <a:pt x="131" y="55"/>
                        </a:lnTo>
                        <a:lnTo>
                          <a:pt x="150" y="43"/>
                        </a:lnTo>
                        <a:lnTo>
                          <a:pt x="170" y="33"/>
                        </a:lnTo>
                        <a:lnTo>
                          <a:pt x="190" y="24"/>
                        </a:lnTo>
                        <a:lnTo>
                          <a:pt x="209" y="16"/>
                        </a:lnTo>
                        <a:lnTo>
                          <a:pt x="227" y="10"/>
                        </a:lnTo>
                        <a:lnTo>
                          <a:pt x="244" y="4"/>
                        </a:lnTo>
                        <a:lnTo>
                          <a:pt x="258" y="0"/>
                        </a:lnTo>
                        <a:lnTo>
                          <a:pt x="244" y="1"/>
                        </a:lnTo>
                        <a:lnTo>
                          <a:pt x="226" y="4"/>
                        </a:lnTo>
                        <a:lnTo>
                          <a:pt x="207" y="7"/>
                        </a:lnTo>
                        <a:lnTo>
                          <a:pt x="187" y="14"/>
                        </a:lnTo>
                        <a:lnTo>
                          <a:pt x="166" y="22"/>
                        </a:lnTo>
                        <a:lnTo>
                          <a:pt x="144" y="32"/>
                        </a:lnTo>
                        <a:lnTo>
                          <a:pt x="123" y="43"/>
                        </a:lnTo>
                        <a:lnTo>
                          <a:pt x="102" y="58"/>
                        </a:lnTo>
                        <a:lnTo>
                          <a:pt x="81" y="74"/>
                        </a:lnTo>
                        <a:lnTo>
                          <a:pt x="62" y="93"/>
                        </a:lnTo>
                        <a:lnTo>
                          <a:pt x="45" y="114"/>
                        </a:lnTo>
                        <a:lnTo>
                          <a:pt x="30" y="139"/>
                        </a:lnTo>
                        <a:lnTo>
                          <a:pt x="17" y="167"/>
                        </a:lnTo>
                        <a:lnTo>
                          <a:pt x="7" y="197"/>
                        </a:lnTo>
                        <a:lnTo>
                          <a:pt x="2" y="230"/>
                        </a:lnTo>
                        <a:lnTo>
                          <a:pt x="0" y="267"/>
                        </a:lnTo>
                        <a:lnTo>
                          <a:pt x="0" y="71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31" name="Freeform 166">
                    <a:extLst>
                      <a:ext uri="{FF2B5EF4-FFF2-40B4-BE49-F238E27FC236}">
                        <a16:creationId xmlns:a16="http://schemas.microsoft.com/office/drawing/2014/main" id="{7C7D210D-2DF0-4DC4-B464-B97AF0ADE82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44" y="3806"/>
                    <a:ext cx="130" cy="356"/>
                  </a:xfrm>
                  <a:custGeom>
                    <a:avLst/>
                    <a:gdLst>
                      <a:gd name="T0" fmla="*/ 3 w 259"/>
                      <a:gd name="T1" fmla="*/ 5 h 713"/>
                      <a:gd name="T2" fmla="*/ 2 w 259"/>
                      <a:gd name="T3" fmla="*/ 5 h 713"/>
                      <a:gd name="T4" fmla="*/ 2 w 259"/>
                      <a:gd name="T5" fmla="*/ 2 h 713"/>
                      <a:gd name="T6" fmla="*/ 2 w 259"/>
                      <a:gd name="T7" fmla="*/ 1 h 713"/>
                      <a:gd name="T8" fmla="*/ 2 w 259"/>
                      <a:gd name="T9" fmla="*/ 1 h 713"/>
                      <a:gd name="T10" fmla="*/ 2 w 259"/>
                      <a:gd name="T11" fmla="*/ 1 h 713"/>
                      <a:gd name="T12" fmla="*/ 2 w 259"/>
                      <a:gd name="T13" fmla="*/ 1 h 713"/>
                      <a:gd name="T14" fmla="*/ 2 w 259"/>
                      <a:gd name="T15" fmla="*/ 0 h 713"/>
                      <a:gd name="T16" fmla="*/ 2 w 259"/>
                      <a:gd name="T17" fmla="*/ 0 h 713"/>
                      <a:gd name="T18" fmla="*/ 2 w 259"/>
                      <a:gd name="T19" fmla="*/ 0 h 713"/>
                      <a:gd name="T20" fmla="*/ 2 w 259"/>
                      <a:gd name="T21" fmla="*/ 0 h 713"/>
                      <a:gd name="T22" fmla="*/ 1 w 259"/>
                      <a:gd name="T23" fmla="*/ 0 h 713"/>
                      <a:gd name="T24" fmla="*/ 1 w 259"/>
                      <a:gd name="T25" fmla="*/ 0 h 713"/>
                      <a:gd name="T26" fmla="*/ 1 w 259"/>
                      <a:gd name="T27" fmla="*/ 0 h 713"/>
                      <a:gd name="T28" fmla="*/ 1 w 259"/>
                      <a:gd name="T29" fmla="*/ 0 h 713"/>
                      <a:gd name="T30" fmla="*/ 1 w 259"/>
                      <a:gd name="T31" fmla="*/ 0 h 713"/>
                      <a:gd name="T32" fmla="*/ 1 w 259"/>
                      <a:gd name="T33" fmla="*/ 0 h 713"/>
                      <a:gd name="T34" fmla="*/ 1 w 259"/>
                      <a:gd name="T35" fmla="*/ 0 h 713"/>
                      <a:gd name="T36" fmla="*/ 0 w 259"/>
                      <a:gd name="T37" fmla="*/ 0 h 713"/>
                      <a:gd name="T38" fmla="*/ 1 w 259"/>
                      <a:gd name="T39" fmla="*/ 0 h 713"/>
                      <a:gd name="T40" fmla="*/ 1 w 259"/>
                      <a:gd name="T41" fmla="*/ 0 h 713"/>
                      <a:gd name="T42" fmla="*/ 1 w 259"/>
                      <a:gd name="T43" fmla="*/ 0 h 713"/>
                      <a:gd name="T44" fmla="*/ 1 w 259"/>
                      <a:gd name="T45" fmla="*/ 0 h 713"/>
                      <a:gd name="T46" fmla="*/ 1 w 259"/>
                      <a:gd name="T47" fmla="*/ 0 h 713"/>
                      <a:gd name="T48" fmla="*/ 1 w 259"/>
                      <a:gd name="T49" fmla="*/ 0 h 713"/>
                      <a:gd name="T50" fmla="*/ 2 w 259"/>
                      <a:gd name="T51" fmla="*/ 0 h 713"/>
                      <a:gd name="T52" fmla="*/ 2 w 259"/>
                      <a:gd name="T53" fmla="*/ 0 h 713"/>
                      <a:gd name="T54" fmla="*/ 2 w 259"/>
                      <a:gd name="T55" fmla="*/ 0 h 713"/>
                      <a:gd name="T56" fmla="*/ 2 w 259"/>
                      <a:gd name="T57" fmla="*/ 0 h 713"/>
                      <a:gd name="T58" fmla="*/ 2 w 259"/>
                      <a:gd name="T59" fmla="*/ 0 h 713"/>
                      <a:gd name="T60" fmla="*/ 2 w 259"/>
                      <a:gd name="T61" fmla="*/ 1 h 713"/>
                      <a:gd name="T62" fmla="*/ 2 w 259"/>
                      <a:gd name="T63" fmla="*/ 1 h 713"/>
                      <a:gd name="T64" fmla="*/ 2 w 259"/>
                      <a:gd name="T65" fmla="*/ 1 h 713"/>
                      <a:gd name="T66" fmla="*/ 3 w 259"/>
                      <a:gd name="T67" fmla="*/ 1 h 713"/>
                      <a:gd name="T68" fmla="*/ 3 w 259"/>
                      <a:gd name="T69" fmla="*/ 2 h 713"/>
                      <a:gd name="T70" fmla="*/ 3 w 259"/>
                      <a:gd name="T71" fmla="*/ 5 h 713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w 259"/>
                      <a:gd name="T109" fmla="*/ 0 h 713"/>
                      <a:gd name="T110" fmla="*/ 259 w 259"/>
                      <a:gd name="T111" fmla="*/ 713 h 713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T108" t="T109" r="T110" b="T111"/>
                    <a:pathLst>
                      <a:path w="259" h="713">
                        <a:moveTo>
                          <a:pt x="259" y="713"/>
                        </a:moveTo>
                        <a:lnTo>
                          <a:pt x="239" y="713"/>
                        </a:lnTo>
                        <a:lnTo>
                          <a:pt x="239" y="267"/>
                        </a:lnTo>
                        <a:lnTo>
                          <a:pt x="237" y="233"/>
                        </a:lnTo>
                        <a:lnTo>
                          <a:pt x="232" y="200"/>
                        </a:lnTo>
                        <a:lnTo>
                          <a:pt x="224" y="172"/>
                        </a:lnTo>
                        <a:lnTo>
                          <a:pt x="213" y="147"/>
                        </a:lnTo>
                        <a:lnTo>
                          <a:pt x="198" y="123"/>
                        </a:lnTo>
                        <a:lnTo>
                          <a:pt x="183" y="103"/>
                        </a:lnTo>
                        <a:lnTo>
                          <a:pt x="166" y="85"/>
                        </a:lnTo>
                        <a:lnTo>
                          <a:pt x="147" y="70"/>
                        </a:lnTo>
                        <a:lnTo>
                          <a:pt x="127" y="55"/>
                        </a:lnTo>
                        <a:lnTo>
                          <a:pt x="108" y="43"/>
                        </a:lnTo>
                        <a:lnTo>
                          <a:pt x="88" y="33"/>
                        </a:lnTo>
                        <a:lnTo>
                          <a:pt x="68" y="24"/>
                        </a:lnTo>
                        <a:lnTo>
                          <a:pt x="49" y="16"/>
                        </a:lnTo>
                        <a:lnTo>
                          <a:pt x="31" y="10"/>
                        </a:lnTo>
                        <a:lnTo>
                          <a:pt x="14" y="4"/>
                        </a:lnTo>
                        <a:lnTo>
                          <a:pt x="0" y="0"/>
                        </a:lnTo>
                        <a:lnTo>
                          <a:pt x="14" y="1"/>
                        </a:lnTo>
                        <a:lnTo>
                          <a:pt x="32" y="4"/>
                        </a:lnTo>
                        <a:lnTo>
                          <a:pt x="51" y="7"/>
                        </a:lnTo>
                        <a:lnTo>
                          <a:pt x="71" y="14"/>
                        </a:lnTo>
                        <a:lnTo>
                          <a:pt x="92" y="22"/>
                        </a:lnTo>
                        <a:lnTo>
                          <a:pt x="113" y="32"/>
                        </a:lnTo>
                        <a:lnTo>
                          <a:pt x="136" y="43"/>
                        </a:lnTo>
                        <a:lnTo>
                          <a:pt x="157" y="58"/>
                        </a:lnTo>
                        <a:lnTo>
                          <a:pt x="177" y="74"/>
                        </a:lnTo>
                        <a:lnTo>
                          <a:pt x="196" y="93"/>
                        </a:lnTo>
                        <a:lnTo>
                          <a:pt x="214" y="114"/>
                        </a:lnTo>
                        <a:lnTo>
                          <a:pt x="229" y="139"/>
                        </a:lnTo>
                        <a:lnTo>
                          <a:pt x="242" y="167"/>
                        </a:lnTo>
                        <a:lnTo>
                          <a:pt x="252" y="197"/>
                        </a:lnTo>
                        <a:lnTo>
                          <a:pt x="257" y="230"/>
                        </a:lnTo>
                        <a:lnTo>
                          <a:pt x="259" y="267"/>
                        </a:lnTo>
                        <a:lnTo>
                          <a:pt x="259" y="713"/>
                        </a:lnTo>
                        <a:close/>
                      </a:path>
                    </a:pathLst>
                  </a:custGeom>
                  <a:solidFill>
                    <a:srgbClr val="9999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32" name="Freeform 167">
                    <a:extLst>
                      <a:ext uri="{FF2B5EF4-FFF2-40B4-BE49-F238E27FC236}">
                        <a16:creationId xmlns:a16="http://schemas.microsoft.com/office/drawing/2014/main" id="{E7578464-CCFD-40E3-B8B1-DA8B2EEFB4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85" y="3933"/>
                    <a:ext cx="10" cy="229"/>
                  </a:xfrm>
                  <a:custGeom>
                    <a:avLst/>
                    <a:gdLst>
                      <a:gd name="T0" fmla="*/ 0 w 19"/>
                      <a:gd name="T1" fmla="*/ 3 h 459"/>
                      <a:gd name="T2" fmla="*/ 1 w 19"/>
                      <a:gd name="T3" fmla="*/ 3 h 459"/>
                      <a:gd name="T4" fmla="*/ 1 w 19"/>
                      <a:gd name="T5" fmla="*/ 0 h 459"/>
                      <a:gd name="T6" fmla="*/ 1 w 19"/>
                      <a:gd name="T7" fmla="*/ 0 h 459"/>
                      <a:gd name="T8" fmla="*/ 1 w 19"/>
                      <a:gd name="T9" fmla="*/ 0 h 459"/>
                      <a:gd name="T10" fmla="*/ 1 w 19"/>
                      <a:gd name="T11" fmla="*/ 0 h 459"/>
                      <a:gd name="T12" fmla="*/ 0 w 19"/>
                      <a:gd name="T13" fmla="*/ 0 h 459"/>
                      <a:gd name="T14" fmla="*/ 0 w 19"/>
                      <a:gd name="T15" fmla="*/ 3 h 459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9"/>
                      <a:gd name="T25" fmla="*/ 0 h 459"/>
                      <a:gd name="T26" fmla="*/ 19 w 19"/>
                      <a:gd name="T27" fmla="*/ 459 h 459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9" h="459">
                        <a:moveTo>
                          <a:pt x="0" y="459"/>
                        </a:moveTo>
                        <a:lnTo>
                          <a:pt x="19" y="459"/>
                        </a:lnTo>
                        <a:lnTo>
                          <a:pt x="19" y="13"/>
                        </a:lnTo>
                        <a:lnTo>
                          <a:pt x="16" y="3"/>
                        </a:lnTo>
                        <a:lnTo>
                          <a:pt x="10" y="0"/>
                        </a:lnTo>
                        <a:lnTo>
                          <a:pt x="4" y="3"/>
                        </a:lnTo>
                        <a:lnTo>
                          <a:pt x="0" y="13"/>
                        </a:lnTo>
                        <a:lnTo>
                          <a:pt x="0" y="459"/>
                        </a:lnTo>
                        <a:close/>
                      </a:path>
                    </a:pathLst>
                  </a:custGeom>
                  <a:solidFill>
                    <a:srgbClr val="9999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33" name="Freeform 168">
                    <a:extLst>
                      <a:ext uri="{FF2B5EF4-FFF2-40B4-BE49-F238E27FC236}">
                        <a16:creationId xmlns:a16="http://schemas.microsoft.com/office/drawing/2014/main" id="{E3DB44B6-1CEB-45E6-AD61-6E56656E027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031" y="3933"/>
                    <a:ext cx="9" cy="229"/>
                  </a:xfrm>
                  <a:custGeom>
                    <a:avLst/>
                    <a:gdLst>
                      <a:gd name="T0" fmla="*/ 0 w 19"/>
                      <a:gd name="T1" fmla="*/ 3 h 459"/>
                      <a:gd name="T2" fmla="*/ 0 w 19"/>
                      <a:gd name="T3" fmla="*/ 3 h 459"/>
                      <a:gd name="T4" fmla="*/ 0 w 19"/>
                      <a:gd name="T5" fmla="*/ 0 h 459"/>
                      <a:gd name="T6" fmla="*/ 0 w 19"/>
                      <a:gd name="T7" fmla="*/ 0 h 459"/>
                      <a:gd name="T8" fmla="*/ 0 w 19"/>
                      <a:gd name="T9" fmla="*/ 0 h 459"/>
                      <a:gd name="T10" fmla="*/ 0 w 19"/>
                      <a:gd name="T11" fmla="*/ 0 h 459"/>
                      <a:gd name="T12" fmla="*/ 0 w 19"/>
                      <a:gd name="T13" fmla="*/ 0 h 459"/>
                      <a:gd name="T14" fmla="*/ 0 w 19"/>
                      <a:gd name="T15" fmla="*/ 3 h 459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9"/>
                      <a:gd name="T25" fmla="*/ 0 h 459"/>
                      <a:gd name="T26" fmla="*/ 19 w 19"/>
                      <a:gd name="T27" fmla="*/ 459 h 459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9" h="459">
                        <a:moveTo>
                          <a:pt x="0" y="459"/>
                        </a:moveTo>
                        <a:lnTo>
                          <a:pt x="19" y="459"/>
                        </a:lnTo>
                        <a:lnTo>
                          <a:pt x="19" y="13"/>
                        </a:lnTo>
                        <a:lnTo>
                          <a:pt x="15" y="3"/>
                        </a:lnTo>
                        <a:lnTo>
                          <a:pt x="10" y="0"/>
                        </a:lnTo>
                        <a:lnTo>
                          <a:pt x="3" y="3"/>
                        </a:lnTo>
                        <a:lnTo>
                          <a:pt x="0" y="13"/>
                        </a:lnTo>
                        <a:lnTo>
                          <a:pt x="0" y="45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7416" name="Line 169">
                <a:extLst>
                  <a:ext uri="{FF2B5EF4-FFF2-40B4-BE49-F238E27FC236}">
                    <a16:creationId xmlns:a16="http://schemas.microsoft.com/office/drawing/2014/main" id="{13B18B12-DF81-4943-8097-829A8EBC72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2" y="3627"/>
                <a:ext cx="0" cy="1698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169" name="TextBox 168">
            <a:extLst>
              <a:ext uri="{FF2B5EF4-FFF2-40B4-BE49-F238E27FC236}">
                <a16:creationId xmlns:a16="http://schemas.microsoft.com/office/drawing/2014/main" id="{E79D3CB8-9F57-46CA-B505-1E5DC4551FDA}"/>
              </a:ext>
            </a:extLst>
          </p:cNvPr>
          <p:cNvSpPr txBox="1"/>
          <p:nvPr/>
        </p:nvSpPr>
        <p:spPr bwMode="auto">
          <a:xfrm>
            <a:off x="457200" y="381000"/>
            <a:ext cx="3733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r>
              <a:rPr lang="es-ES_tradnl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Turn</a:t>
            </a:r>
            <a:r>
              <a:rPr lang="es-ES_tradnl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off </a:t>
            </a:r>
            <a:r>
              <a:rPr lang="es-ES_tradnl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s-ES_tradnl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isolate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1AAF8DA7-2268-4CFD-837A-8DCAC8181081}"/>
              </a:ext>
            </a:extLst>
          </p:cNvPr>
          <p:cNvSpPr txBox="1"/>
          <p:nvPr/>
        </p:nvSpPr>
        <p:spPr bwMode="auto">
          <a:xfrm>
            <a:off x="5105400" y="381000"/>
            <a:ext cx="3733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r>
              <a:rPr lang="es-ES_tradnl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Apagar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aislar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34433D8-B2F9-4C21-B19F-7D5CB0AB6EE2}"/>
              </a:ext>
            </a:extLst>
          </p:cNvPr>
          <p:cNvSpPr txBox="1"/>
          <p:nvPr/>
        </p:nvSpPr>
        <p:spPr bwMode="auto">
          <a:xfrm>
            <a:off x="457200" y="381000"/>
            <a:ext cx="3733800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r>
              <a:rPr lang="es-E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Service</a:t>
            </a:r>
            <a:r>
              <a:rPr lang="es-E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E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maintenance</a:t>
            </a:r>
            <a:endParaRPr lang="es-E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Authorized</a:t>
            </a:r>
            <a:endParaRPr lang="es-E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B94724-7A59-4210-948F-D56DDAEF32A6}"/>
              </a:ext>
            </a:extLst>
          </p:cNvPr>
          <p:cNvSpPr txBox="1"/>
          <p:nvPr/>
        </p:nvSpPr>
        <p:spPr bwMode="auto">
          <a:xfrm>
            <a:off x="5562600" y="381000"/>
            <a:ext cx="3276600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r>
              <a:rPr lang="es-ES_tradnl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Servicio y mantenimiento</a:t>
            </a:r>
          </a:p>
          <a:p>
            <a:endParaRPr lang="es-ES_tradnl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Autorizado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D7302C7-880F-4D87-B1A8-6DB09747EC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3308" y="2428128"/>
            <a:ext cx="3276600" cy="411886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 descr="C:\1 Schwabe\Images\HI adjustments.jpg">
            <a:extLst>
              <a:ext uri="{FF2B5EF4-FFF2-40B4-BE49-F238E27FC236}">
                <a16:creationId xmlns:a16="http://schemas.microsoft.com/office/drawing/2014/main" id="{9C50386E-E318-4949-AA07-6CD3FDE39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438400"/>
            <a:ext cx="5219700" cy="3811538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080CA10-818D-4ACE-9EB8-47803F3B92FD}"/>
              </a:ext>
            </a:extLst>
          </p:cNvPr>
          <p:cNvSpPr txBox="1"/>
          <p:nvPr/>
        </p:nvSpPr>
        <p:spPr bwMode="auto">
          <a:xfrm>
            <a:off x="457200" y="294822"/>
            <a:ext cx="31242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Service and maintenance</a:t>
            </a:r>
          </a:p>
          <a:p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during normal operations</a:t>
            </a:r>
            <a:endParaRPr lang="es-E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BF2BF3-5946-4F78-A5FB-9870094313E2}"/>
              </a:ext>
            </a:extLst>
          </p:cNvPr>
          <p:cNvSpPr txBox="1"/>
          <p:nvPr/>
        </p:nvSpPr>
        <p:spPr bwMode="auto">
          <a:xfrm>
            <a:off x="5257800" y="294822"/>
            <a:ext cx="38862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r>
              <a:rPr lang="es-E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Servicio y mantenimiento</a:t>
            </a:r>
          </a:p>
          <a:p>
            <a:r>
              <a:rPr lang="es-E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durante operación normal</a:t>
            </a:r>
            <a:endParaRPr lang="es-ES_tradnl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1017">
            <a:extLst>
              <a:ext uri="{FF2B5EF4-FFF2-40B4-BE49-F238E27FC236}">
                <a16:creationId xmlns:a16="http://schemas.microsoft.com/office/drawing/2014/main" id="{A73749EC-5103-4B69-A9BC-0FE0F90A0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066800"/>
            <a:ext cx="5410200" cy="54102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6DF23AA-9D36-4396-97AB-FB0036F93100}"/>
              </a:ext>
            </a:extLst>
          </p:cNvPr>
          <p:cNvSpPr txBox="1"/>
          <p:nvPr/>
        </p:nvSpPr>
        <p:spPr bwMode="auto">
          <a:xfrm>
            <a:off x="457200" y="381000"/>
            <a:ext cx="3733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r>
              <a:rPr lang="es-E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Cord and </a:t>
            </a:r>
            <a:r>
              <a:rPr lang="es-E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plug</a:t>
            </a:r>
            <a:endParaRPr lang="es-E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51FD87-DA15-4AF0-A2C6-3A777A2CAED9}"/>
              </a:ext>
            </a:extLst>
          </p:cNvPr>
          <p:cNvSpPr txBox="1"/>
          <p:nvPr/>
        </p:nvSpPr>
        <p:spPr bwMode="auto">
          <a:xfrm>
            <a:off x="5105400" y="381000"/>
            <a:ext cx="3733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r>
              <a:rPr lang="es-ES_tradnl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Enchufe y cordón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5">
            <a:extLst>
              <a:ext uri="{FF2B5EF4-FFF2-40B4-BE49-F238E27FC236}">
                <a16:creationId xmlns:a16="http://schemas.microsoft.com/office/drawing/2014/main" id="{38B4F496-C3FF-4282-B746-45A53EDE95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76200"/>
            <a:ext cx="86106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800" dirty="0">
                <a:latin typeface="Arial" panose="020B0604020202020204" pitchFamily="34" charset="0"/>
              </a:rPr>
              <a:t>1</a:t>
            </a:r>
          </a:p>
          <a:p>
            <a:pPr algn="ctr"/>
            <a:r>
              <a:rPr lang="en-US" altLang="en-US" sz="2400" dirty="0">
                <a:latin typeface="Arial" panose="020B0604020202020204" pitchFamily="34" charset="0"/>
              </a:rPr>
              <a:t>PREPARE 			PREPARAR</a:t>
            </a:r>
            <a:endParaRPr lang="es-ES" altLang="en-US" sz="24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3B1BDCC-7D60-43FC-BAD2-796F941C7F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094" y="2008047"/>
            <a:ext cx="3124200" cy="392728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Picture 11" descr="C:\1 Schwabe\Images\Easy Ergonomics\II-29 duo hi.tif">
            <a:extLst>
              <a:ext uri="{FF2B5EF4-FFF2-40B4-BE49-F238E27FC236}">
                <a16:creationId xmlns:a16="http://schemas.microsoft.com/office/drawing/2014/main" id="{1781FF7B-97CE-407E-B550-B9EF9B586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707" y="2084340"/>
            <a:ext cx="3124199" cy="382858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29" descr="C:\Documents and Settings\OSHA Guest\Desktop\On Off Buttons.jpg">
            <a:extLst>
              <a:ext uri="{FF2B5EF4-FFF2-40B4-BE49-F238E27FC236}">
                <a16:creationId xmlns:a16="http://schemas.microsoft.com/office/drawing/2014/main" id="{C814FF20-BDB8-496D-9C95-744723532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743200"/>
            <a:ext cx="4314825" cy="349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5">
            <a:extLst>
              <a:ext uri="{FF2B5EF4-FFF2-40B4-BE49-F238E27FC236}">
                <a16:creationId xmlns:a16="http://schemas.microsoft.com/office/drawing/2014/main" id="{A1F7EE26-EBE9-4C1F-B3A7-686D74141E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76200"/>
            <a:ext cx="86106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800" dirty="0">
                <a:latin typeface="Arial" panose="020B0604020202020204" pitchFamily="34" charset="0"/>
              </a:rPr>
              <a:t>2</a:t>
            </a:r>
          </a:p>
          <a:p>
            <a:pPr algn="ctr"/>
            <a:r>
              <a:rPr lang="en-US" altLang="en-US" sz="2400" dirty="0">
                <a:latin typeface="Arial" panose="020B0604020202020204" pitchFamily="34" charset="0"/>
              </a:rPr>
              <a:t>TURN OFF 			AGAGAR</a:t>
            </a:r>
            <a:endParaRPr lang="es-ES" altLang="en-US" sz="2400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>
            <a:extLst>
              <a:ext uri="{FF2B5EF4-FFF2-40B4-BE49-F238E27FC236}">
                <a16:creationId xmlns:a16="http://schemas.microsoft.com/office/drawing/2014/main" id="{E6692112-0536-4134-A5C1-9A11E51DE6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890588"/>
            <a:ext cx="25146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latin typeface="Arial" panose="020B0604020202020204" pitchFamily="34" charset="0"/>
              </a:rPr>
              <a:t>Welcome!</a:t>
            </a:r>
          </a:p>
          <a:p>
            <a:endParaRPr lang="es-ES_tradnl" altLang="en-US" b="1">
              <a:latin typeface="Arial" panose="020B0604020202020204" pitchFamily="34" charset="0"/>
            </a:endParaRPr>
          </a:p>
          <a:p>
            <a:endParaRPr lang="es-ES_tradnl" altLang="en-US" b="1">
              <a:latin typeface="Arial" panose="020B0604020202020204" pitchFamily="34" charset="0"/>
            </a:endParaRPr>
          </a:p>
          <a:p>
            <a:endParaRPr lang="es-ES_tradnl" altLang="en-US" b="1">
              <a:latin typeface="Arial" panose="020B0604020202020204" pitchFamily="34" charset="0"/>
            </a:endParaRPr>
          </a:p>
          <a:p>
            <a:r>
              <a:rPr lang="es-ES_tradnl" altLang="en-US" b="1">
                <a:latin typeface="Arial" panose="020B0604020202020204" pitchFamily="34" charset="0"/>
              </a:rPr>
              <a:t>The reason</a:t>
            </a:r>
            <a:endParaRPr lang="en-US" altLang="en-US" b="1">
              <a:latin typeface="Arial" panose="020B0604020202020204" pitchFamily="34" charset="0"/>
            </a:endParaRPr>
          </a:p>
          <a:p>
            <a:endParaRPr lang="es-ES_tradnl" altLang="en-US" b="1">
              <a:latin typeface="Arial" panose="020B0604020202020204" pitchFamily="34" charset="0"/>
            </a:endParaRPr>
          </a:p>
          <a:p>
            <a:endParaRPr lang="es-ES_tradnl" altLang="en-US" b="1">
              <a:latin typeface="Arial" panose="020B0604020202020204" pitchFamily="34" charset="0"/>
            </a:endParaRPr>
          </a:p>
          <a:p>
            <a:endParaRPr lang="es-ES_tradnl" altLang="en-US" b="1">
              <a:latin typeface="Arial" panose="020B0604020202020204" pitchFamily="34" charset="0"/>
            </a:endParaRPr>
          </a:p>
          <a:p>
            <a:r>
              <a:rPr lang="es-ES_tradnl" altLang="en-US" b="1">
                <a:latin typeface="Arial" panose="020B0604020202020204" pitchFamily="34" charset="0"/>
              </a:rPr>
              <a:t>The goal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123" name="Text Box 3">
            <a:extLst>
              <a:ext uri="{FF2B5EF4-FFF2-40B4-BE49-F238E27FC236}">
                <a16:creationId xmlns:a16="http://schemas.microsoft.com/office/drawing/2014/main" id="{6380B536-ABAB-4777-A873-92EB7517EE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5213" y="890588"/>
            <a:ext cx="25146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latin typeface="Arial" panose="020B0604020202020204" pitchFamily="34" charset="0"/>
              </a:rPr>
              <a:t>¡Bienvenidos!</a:t>
            </a:r>
            <a:endParaRPr lang="es-ES_tradnl" altLang="en-US" b="1">
              <a:latin typeface="Arial" panose="020B0604020202020204" pitchFamily="34" charset="0"/>
            </a:endParaRPr>
          </a:p>
          <a:p>
            <a:endParaRPr lang="es-ES_tradnl" altLang="en-US" b="1">
              <a:latin typeface="Arial" panose="020B0604020202020204" pitchFamily="34" charset="0"/>
            </a:endParaRPr>
          </a:p>
          <a:p>
            <a:endParaRPr lang="es-ES_tradnl" altLang="en-US" b="1">
              <a:latin typeface="Arial" panose="020B0604020202020204" pitchFamily="34" charset="0"/>
            </a:endParaRPr>
          </a:p>
          <a:p>
            <a:endParaRPr lang="es-ES_tradnl" altLang="en-US" b="1">
              <a:latin typeface="Arial" panose="020B0604020202020204" pitchFamily="34" charset="0"/>
            </a:endParaRPr>
          </a:p>
          <a:p>
            <a:r>
              <a:rPr lang="es-ES_tradnl" altLang="en-US" b="1">
                <a:latin typeface="Arial" panose="020B0604020202020204" pitchFamily="34" charset="0"/>
              </a:rPr>
              <a:t>La razón</a:t>
            </a:r>
            <a:endParaRPr lang="en-US" altLang="en-US" b="1">
              <a:latin typeface="Arial" panose="020B0604020202020204" pitchFamily="34" charset="0"/>
            </a:endParaRPr>
          </a:p>
          <a:p>
            <a:endParaRPr lang="es-ES_tradnl" altLang="en-US" b="1">
              <a:latin typeface="Arial" panose="020B0604020202020204" pitchFamily="34" charset="0"/>
            </a:endParaRPr>
          </a:p>
          <a:p>
            <a:endParaRPr lang="es-ES_tradnl" altLang="en-US" b="1">
              <a:latin typeface="Arial" panose="020B0604020202020204" pitchFamily="34" charset="0"/>
            </a:endParaRPr>
          </a:p>
          <a:p>
            <a:endParaRPr lang="es-ES_tradnl" altLang="en-US" b="1">
              <a:latin typeface="Arial" panose="020B0604020202020204" pitchFamily="34" charset="0"/>
            </a:endParaRPr>
          </a:p>
          <a:p>
            <a:r>
              <a:rPr lang="es-ES_tradnl" altLang="en-US" b="1">
                <a:latin typeface="Arial" panose="020B0604020202020204" pitchFamily="34" charset="0"/>
              </a:rPr>
              <a:t>La meta</a:t>
            </a:r>
          </a:p>
        </p:txBody>
      </p:sp>
      <p:pic>
        <p:nvPicPr>
          <p:cNvPr id="138" name="Picture 6" descr="C:\Documents and Settings\OSHA Guest\Desktop\aa1.jpg">
            <a:extLst>
              <a:ext uri="{FF2B5EF4-FFF2-40B4-BE49-F238E27FC236}">
                <a16:creationId xmlns:a16="http://schemas.microsoft.com/office/drawing/2014/main" id="{4A58FE82-ACB1-487F-BF36-D0F88E1A8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015331"/>
            <a:ext cx="2162175" cy="458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6" name="Group 359">
            <a:extLst>
              <a:ext uri="{FF2B5EF4-FFF2-40B4-BE49-F238E27FC236}">
                <a16:creationId xmlns:a16="http://schemas.microsoft.com/office/drawing/2014/main" id="{0A5E2DF9-38A4-4649-97E8-BF162AD8FC8C}"/>
              </a:ext>
            </a:extLst>
          </p:cNvPr>
          <p:cNvGrpSpPr>
            <a:grpSpLocks/>
          </p:cNvGrpSpPr>
          <p:nvPr/>
        </p:nvGrpSpPr>
        <p:grpSpPr bwMode="auto">
          <a:xfrm>
            <a:off x="5151438" y="3063875"/>
            <a:ext cx="1489075" cy="2524125"/>
            <a:chOff x="233" y="864"/>
            <a:chExt cx="1464" cy="2480"/>
          </a:xfrm>
        </p:grpSpPr>
        <p:grpSp>
          <p:nvGrpSpPr>
            <p:cNvPr id="23614" name="Group 360">
              <a:extLst>
                <a:ext uri="{FF2B5EF4-FFF2-40B4-BE49-F238E27FC236}">
                  <a16:creationId xmlns:a16="http://schemas.microsoft.com/office/drawing/2014/main" id="{A808A987-3CA7-4BFA-A419-F8BD973136F5}"/>
                </a:ext>
              </a:extLst>
            </p:cNvPr>
            <p:cNvGrpSpPr>
              <a:grpSpLocks/>
            </p:cNvGrpSpPr>
            <p:nvPr/>
          </p:nvGrpSpPr>
          <p:grpSpPr bwMode="auto">
            <a:xfrm rot="-10789807">
              <a:off x="528" y="864"/>
              <a:ext cx="772" cy="2480"/>
              <a:chOff x="1716" y="1551"/>
              <a:chExt cx="809" cy="2658"/>
            </a:xfrm>
          </p:grpSpPr>
          <p:sp>
            <p:nvSpPr>
              <p:cNvPr id="23616" name="Rectangle 361">
                <a:extLst>
                  <a:ext uri="{FF2B5EF4-FFF2-40B4-BE49-F238E27FC236}">
                    <a16:creationId xmlns:a16="http://schemas.microsoft.com/office/drawing/2014/main" id="{45EFDA51-AD60-42CF-B344-81CB7BDC9B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48" y="1555"/>
                <a:ext cx="345" cy="2650"/>
              </a:xfrm>
              <a:prstGeom prst="rect">
                <a:avLst/>
              </a:pr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617" name="Freeform 362">
                <a:extLst>
                  <a:ext uri="{FF2B5EF4-FFF2-40B4-BE49-F238E27FC236}">
                    <a16:creationId xmlns:a16="http://schemas.microsoft.com/office/drawing/2014/main" id="{4B6AA12B-CAEE-40D6-8C97-5B4CD38CC5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1" y="1555"/>
                <a:ext cx="332" cy="2650"/>
              </a:xfrm>
              <a:custGeom>
                <a:avLst/>
                <a:gdLst>
                  <a:gd name="T0" fmla="*/ 6 w 664"/>
                  <a:gd name="T1" fmla="*/ 0 h 5300"/>
                  <a:gd name="T2" fmla="*/ 5 w 664"/>
                  <a:gd name="T3" fmla="*/ 0 h 5300"/>
                  <a:gd name="T4" fmla="*/ 5 w 664"/>
                  <a:gd name="T5" fmla="*/ 0 h 5300"/>
                  <a:gd name="T6" fmla="*/ 5 w 664"/>
                  <a:gd name="T7" fmla="*/ 0 h 5300"/>
                  <a:gd name="T8" fmla="*/ 5 w 664"/>
                  <a:gd name="T9" fmla="*/ 0 h 5300"/>
                  <a:gd name="T10" fmla="*/ 5 w 664"/>
                  <a:gd name="T11" fmla="*/ 0 h 5300"/>
                  <a:gd name="T12" fmla="*/ 4 w 664"/>
                  <a:gd name="T13" fmla="*/ 0 h 5300"/>
                  <a:gd name="T14" fmla="*/ 4 w 664"/>
                  <a:gd name="T15" fmla="*/ 0 h 5300"/>
                  <a:gd name="T16" fmla="*/ 4 w 664"/>
                  <a:gd name="T17" fmla="*/ 0 h 5300"/>
                  <a:gd name="T18" fmla="*/ 4 w 664"/>
                  <a:gd name="T19" fmla="*/ 0 h 5300"/>
                  <a:gd name="T20" fmla="*/ 3 w 664"/>
                  <a:gd name="T21" fmla="*/ 0 h 5300"/>
                  <a:gd name="T22" fmla="*/ 3 w 664"/>
                  <a:gd name="T23" fmla="*/ 0 h 5300"/>
                  <a:gd name="T24" fmla="*/ 3 w 664"/>
                  <a:gd name="T25" fmla="*/ 0 h 5300"/>
                  <a:gd name="T26" fmla="*/ 2 w 664"/>
                  <a:gd name="T27" fmla="*/ 0 h 5300"/>
                  <a:gd name="T28" fmla="*/ 2 w 664"/>
                  <a:gd name="T29" fmla="*/ 0 h 5300"/>
                  <a:gd name="T30" fmla="*/ 1 w 664"/>
                  <a:gd name="T31" fmla="*/ 0 h 5300"/>
                  <a:gd name="T32" fmla="*/ 0 w 664"/>
                  <a:gd name="T33" fmla="*/ 0 h 5300"/>
                  <a:gd name="T34" fmla="*/ 0 w 664"/>
                  <a:gd name="T35" fmla="*/ 8 h 5300"/>
                  <a:gd name="T36" fmla="*/ 0 w 664"/>
                  <a:gd name="T37" fmla="*/ 14 h 5300"/>
                  <a:gd name="T38" fmla="*/ 0 w 664"/>
                  <a:gd name="T39" fmla="*/ 24 h 5300"/>
                  <a:gd name="T40" fmla="*/ 0 w 664"/>
                  <a:gd name="T41" fmla="*/ 42 h 5300"/>
                  <a:gd name="T42" fmla="*/ 1 w 664"/>
                  <a:gd name="T43" fmla="*/ 42 h 5300"/>
                  <a:gd name="T44" fmla="*/ 1 w 664"/>
                  <a:gd name="T45" fmla="*/ 42 h 5300"/>
                  <a:gd name="T46" fmla="*/ 1 w 664"/>
                  <a:gd name="T47" fmla="*/ 42 h 5300"/>
                  <a:gd name="T48" fmla="*/ 1 w 664"/>
                  <a:gd name="T49" fmla="*/ 42 h 5300"/>
                  <a:gd name="T50" fmla="*/ 2 w 664"/>
                  <a:gd name="T51" fmla="*/ 42 h 5300"/>
                  <a:gd name="T52" fmla="*/ 2 w 664"/>
                  <a:gd name="T53" fmla="*/ 42 h 5300"/>
                  <a:gd name="T54" fmla="*/ 2 w 664"/>
                  <a:gd name="T55" fmla="*/ 42 h 5300"/>
                  <a:gd name="T56" fmla="*/ 2 w 664"/>
                  <a:gd name="T57" fmla="*/ 42 h 5300"/>
                  <a:gd name="T58" fmla="*/ 2 w 664"/>
                  <a:gd name="T59" fmla="*/ 42 h 5300"/>
                  <a:gd name="T60" fmla="*/ 3 w 664"/>
                  <a:gd name="T61" fmla="*/ 42 h 5300"/>
                  <a:gd name="T62" fmla="*/ 3 w 664"/>
                  <a:gd name="T63" fmla="*/ 42 h 5300"/>
                  <a:gd name="T64" fmla="*/ 3 w 664"/>
                  <a:gd name="T65" fmla="*/ 42 h 5300"/>
                  <a:gd name="T66" fmla="*/ 4 w 664"/>
                  <a:gd name="T67" fmla="*/ 42 h 5300"/>
                  <a:gd name="T68" fmla="*/ 4 w 664"/>
                  <a:gd name="T69" fmla="*/ 42 h 5300"/>
                  <a:gd name="T70" fmla="*/ 5 w 664"/>
                  <a:gd name="T71" fmla="*/ 42 h 5300"/>
                  <a:gd name="T72" fmla="*/ 6 w 664"/>
                  <a:gd name="T73" fmla="*/ 42 h 5300"/>
                  <a:gd name="T74" fmla="*/ 6 w 664"/>
                  <a:gd name="T75" fmla="*/ 34 h 5300"/>
                  <a:gd name="T76" fmla="*/ 6 w 664"/>
                  <a:gd name="T77" fmla="*/ 28 h 5300"/>
                  <a:gd name="T78" fmla="*/ 6 w 664"/>
                  <a:gd name="T79" fmla="*/ 19 h 5300"/>
                  <a:gd name="T80" fmla="*/ 6 w 664"/>
                  <a:gd name="T81" fmla="*/ 0 h 530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664"/>
                  <a:gd name="T124" fmla="*/ 0 h 5300"/>
                  <a:gd name="T125" fmla="*/ 664 w 664"/>
                  <a:gd name="T126" fmla="*/ 5300 h 530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664" h="5300">
                    <a:moveTo>
                      <a:pt x="664" y="0"/>
                    </a:moveTo>
                    <a:lnTo>
                      <a:pt x="626" y="0"/>
                    </a:lnTo>
                    <a:lnTo>
                      <a:pt x="594" y="0"/>
                    </a:lnTo>
                    <a:lnTo>
                      <a:pt x="565" y="0"/>
                    </a:lnTo>
                    <a:lnTo>
                      <a:pt x="540" y="0"/>
                    </a:lnTo>
                    <a:lnTo>
                      <a:pt x="516" y="0"/>
                    </a:lnTo>
                    <a:lnTo>
                      <a:pt x="493" y="0"/>
                    </a:lnTo>
                    <a:lnTo>
                      <a:pt x="469" y="0"/>
                    </a:lnTo>
                    <a:lnTo>
                      <a:pt x="443" y="0"/>
                    </a:lnTo>
                    <a:lnTo>
                      <a:pt x="414" y="0"/>
                    </a:lnTo>
                    <a:lnTo>
                      <a:pt x="379" y="0"/>
                    </a:lnTo>
                    <a:lnTo>
                      <a:pt x="339" y="0"/>
                    </a:lnTo>
                    <a:lnTo>
                      <a:pt x="291" y="0"/>
                    </a:lnTo>
                    <a:lnTo>
                      <a:pt x="234" y="0"/>
                    </a:lnTo>
                    <a:lnTo>
                      <a:pt x="169" y="0"/>
                    </a:lnTo>
                    <a:lnTo>
                      <a:pt x="90" y="0"/>
                    </a:lnTo>
                    <a:lnTo>
                      <a:pt x="0" y="0"/>
                    </a:lnTo>
                    <a:lnTo>
                      <a:pt x="0" y="993"/>
                    </a:lnTo>
                    <a:lnTo>
                      <a:pt x="0" y="1765"/>
                    </a:lnTo>
                    <a:lnTo>
                      <a:pt x="0" y="2980"/>
                    </a:lnTo>
                    <a:lnTo>
                      <a:pt x="0" y="5300"/>
                    </a:lnTo>
                    <a:lnTo>
                      <a:pt x="38" y="5300"/>
                    </a:lnTo>
                    <a:lnTo>
                      <a:pt x="72" y="5300"/>
                    </a:lnTo>
                    <a:lnTo>
                      <a:pt x="100" y="5299"/>
                    </a:lnTo>
                    <a:lnTo>
                      <a:pt x="125" y="5299"/>
                    </a:lnTo>
                    <a:lnTo>
                      <a:pt x="148" y="5299"/>
                    </a:lnTo>
                    <a:lnTo>
                      <a:pt x="172" y="5299"/>
                    </a:lnTo>
                    <a:lnTo>
                      <a:pt x="195" y="5299"/>
                    </a:lnTo>
                    <a:lnTo>
                      <a:pt x="222" y="5299"/>
                    </a:lnTo>
                    <a:lnTo>
                      <a:pt x="252" y="5299"/>
                    </a:lnTo>
                    <a:lnTo>
                      <a:pt x="286" y="5299"/>
                    </a:lnTo>
                    <a:lnTo>
                      <a:pt x="326" y="5299"/>
                    </a:lnTo>
                    <a:lnTo>
                      <a:pt x="374" y="5299"/>
                    </a:lnTo>
                    <a:lnTo>
                      <a:pt x="430" y="5299"/>
                    </a:lnTo>
                    <a:lnTo>
                      <a:pt x="497" y="5299"/>
                    </a:lnTo>
                    <a:lnTo>
                      <a:pt x="574" y="5300"/>
                    </a:lnTo>
                    <a:lnTo>
                      <a:pt x="664" y="5300"/>
                    </a:lnTo>
                    <a:lnTo>
                      <a:pt x="664" y="4306"/>
                    </a:lnTo>
                    <a:lnTo>
                      <a:pt x="664" y="3533"/>
                    </a:lnTo>
                    <a:lnTo>
                      <a:pt x="664" y="2318"/>
                    </a:lnTo>
                    <a:lnTo>
                      <a:pt x="664" y="0"/>
                    </a:lnTo>
                    <a:close/>
                  </a:path>
                </a:pathLst>
              </a:custGeom>
              <a:solidFill>
                <a:srgbClr val="8484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18" name="Freeform 363">
                <a:extLst>
                  <a:ext uri="{FF2B5EF4-FFF2-40B4-BE49-F238E27FC236}">
                    <a16:creationId xmlns:a16="http://schemas.microsoft.com/office/drawing/2014/main" id="{45EA4B85-494B-4324-9A23-B6521DB116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5" y="1555"/>
                <a:ext cx="318" cy="2650"/>
              </a:xfrm>
              <a:custGeom>
                <a:avLst/>
                <a:gdLst>
                  <a:gd name="T0" fmla="*/ 4 w 637"/>
                  <a:gd name="T1" fmla="*/ 0 h 5300"/>
                  <a:gd name="T2" fmla="*/ 4 w 637"/>
                  <a:gd name="T3" fmla="*/ 0 h 5300"/>
                  <a:gd name="T4" fmla="*/ 4 w 637"/>
                  <a:gd name="T5" fmla="*/ 0 h 5300"/>
                  <a:gd name="T6" fmla="*/ 4 w 637"/>
                  <a:gd name="T7" fmla="*/ 0 h 5300"/>
                  <a:gd name="T8" fmla="*/ 4 w 637"/>
                  <a:gd name="T9" fmla="*/ 0 h 5300"/>
                  <a:gd name="T10" fmla="*/ 3 w 637"/>
                  <a:gd name="T11" fmla="*/ 0 h 5300"/>
                  <a:gd name="T12" fmla="*/ 3 w 637"/>
                  <a:gd name="T13" fmla="*/ 0 h 5300"/>
                  <a:gd name="T14" fmla="*/ 3 w 637"/>
                  <a:gd name="T15" fmla="*/ 0 h 5300"/>
                  <a:gd name="T16" fmla="*/ 3 w 637"/>
                  <a:gd name="T17" fmla="*/ 0 h 5300"/>
                  <a:gd name="T18" fmla="*/ 3 w 637"/>
                  <a:gd name="T19" fmla="*/ 0 h 5300"/>
                  <a:gd name="T20" fmla="*/ 2 w 637"/>
                  <a:gd name="T21" fmla="*/ 0 h 5300"/>
                  <a:gd name="T22" fmla="*/ 2 w 637"/>
                  <a:gd name="T23" fmla="*/ 0 h 5300"/>
                  <a:gd name="T24" fmla="*/ 2 w 637"/>
                  <a:gd name="T25" fmla="*/ 0 h 5300"/>
                  <a:gd name="T26" fmla="*/ 1 w 637"/>
                  <a:gd name="T27" fmla="*/ 0 h 5300"/>
                  <a:gd name="T28" fmla="*/ 1 w 637"/>
                  <a:gd name="T29" fmla="*/ 0 h 5300"/>
                  <a:gd name="T30" fmla="*/ 0 w 637"/>
                  <a:gd name="T31" fmla="*/ 0 h 5300"/>
                  <a:gd name="T32" fmla="*/ 0 w 637"/>
                  <a:gd name="T33" fmla="*/ 0 h 5300"/>
                  <a:gd name="T34" fmla="*/ 0 w 637"/>
                  <a:gd name="T35" fmla="*/ 8 h 5300"/>
                  <a:gd name="T36" fmla="*/ 0 w 637"/>
                  <a:gd name="T37" fmla="*/ 14 h 5300"/>
                  <a:gd name="T38" fmla="*/ 0 w 637"/>
                  <a:gd name="T39" fmla="*/ 24 h 5300"/>
                  <a:gd name="T40" fmla="*/ 0 w 637"/>
                  <a:gd name="T41" fmla="*/ 42 h 5300"/>
                  <a:gd name="T42" fmla="*/ 0 w 637"/>
                  <a:gd name="T43" fmla="*/ 42 h 5300"/>
                  <a:gd name="T44" fmla="*/ 0 w 637"/>
                  <a:gd name="T45" fmla="*/ 42 h 5300"/>
                  <a:gd name="T46" fmla="*/ 0 w 637"/>
                  <a:gd name="T47" fmla="*/ 42 h 5300"/>
                  <a:gd name="T48" fmla="*/ 0 w 637"/>
                  <a:gd name="T49" fmla="*/ 42 h 5300"/>
                  <a:gd name="T50" fmla="*/ 1 w 637"/>
                  <a:gd name="T51" fmla="*/ 42 h 5300"/>
                  <a:gd name="T52" fmla="*/ 1 w 637"/>
                  <a:gd name="T53" fmla="*/ 42 h 5300"/>
                  <a:gd name="T54" fmla="*/ 1 w 637"/>
                  <a:gd name="T55" fmla="*/ 42 h 5300"/>
                  <a:gd name="T56" fmla="*/ 1 w 637"/>
                  <a:gd name="T57" fmla="*/ 42 h 5300"/>
                  <a:gd name="T58" fmla="*/ 1 w 637"/>
                  <a:gd name="T59" fmla="*/ 42 h 5300"/>
                  <a:gd name="T60" fmla="*/ 2 w 637"/>
                  <a:gd name="T61" fmla="*/ 42 h 5300"/>
                  <a:gd name="T62" fmla="*/ 2 w 637"/>
                  <a:gd name="T63" fmla="*/ 42 h 5300"/>
                  <a:gd name="T64" fmla="*/ 2 w 637"/>
                  <a:gd name="T65" fmla="*/ 42 h 5300"/>
                  <a:gd name="T66" fmla="*/ 3 w 637"/>
                  <a:gd name="T67" fmla="*/ 42 h 5300"/>
                  <a:gd name="T68" fmla="*/ 3 w 637"/>
                  <a:gd name="T69" fmla="*/ 42 h 5300"/>
                  <a:gd name="T70" fmla="*/ 4 w 637"/>
                  <a:gd name="T71" fmla="*/ 42 h 5300"/>
                  <a:gd name="T72" fmla="*/ 4 w 637"/>
                  <a:gd name="T73" fmla="*/ 42 h 5300"/>
                  <a:gd name="T74" fmla="*/ 4 w 637"/>
                  <a:gd name="T75" fmla="*/ 34 h 5300"/>
                  <a:gd name="T76" fmla="*/ 4 w 637"/>
                  <a:gd name="T77" fmla="*/ 28 h 5300"/>
                  <a:gd name="T78" fmla="*/ 4 w 637"/>
                  <a:gd name="T79" fmla="*/ 19 h 5300"/>
                  <a:gd name="T80" fmla="*/ 4 w 637"/>
                  <a:gd name="T81" fmla="*/ 0 h 530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637"/>
                  <a:gd name="T124" fmla="*/ 0 h 5300"/>
                  <a:gd name="T125" fmla="*/ 637 w 637"/>
                  <a:gd name="T126" fmla="*/ 5300 h 530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637" h="5300">
                    <a:moveTo>
                      <a:pt x="637" y="0"/>
                    </a:moveTo>
                    <a:lnTo>
                      <a:pt x="600" y="0"/>
                    </a:lnTo>
                    <a:lnTo>
                      <a:pt x="569" y="0"/>
                    </a:lnTo>
                    <a:lnTo>
                      <a:pt x="542" y="0"/>
                    </a:lnTo>
                    <a:lnTo>
                      <a:pt x="518" y="0"/>
                    </a:lnTo>
                    <a:lnTo>
                      <a:pt x="496" y="0"/>
                    </a:lnTo>
                    <a:lnTo>
                      <a:pt x="474" y="0"/>
                    </a:lnTo>
                    <a:lnTo>
                      <a:pt x="451" y="0"/>
                    </a:lnTo>
                    <a:lnTo>
                      <a:pt x="425" y="0"/>
                    </a:lnTo>
                    <a:lnTo>
                      <a:pt x="397" y="0"/>
                    </a:lnTo>
                    <a:lnTo>
                      <a:pt x="363" y="0"/>
                    </a:lnTo>
                    <a:lnTo>
                      <a:pt x="325" y="0"/>
                    </a:lnTo>
                    <a:lnTo>
                      <a:pt x="279" y="0"/>
                    </a:lnTo>
                    <a:lnTo>
                      <a:pt x="225" y="0"/>
                    </a:lnTo>
                    <a:lnTo>
                      <a:pt x="162" y="0"/>
                    </a:lnTo>
                    <a:lnTo>
                      <a:pt x="87" y="0"/>
                    </a:lnTo>
                    <a:lnTo>
                      <a:pt x="0" y="0"/>
                    </a:lnTo>
                    <a:lnTo>
                      <a:pt x="0" y="993"/>
                    </a:lnTo>
                    <a:lnTo>
                      <a:pt x="0" y="1765"/>
                    </a:lnTo>
                    <a:lnTo>
                      <a:pt x="0" y="2980"/>
                    </a:lnTo>
                    <a:lnTo>
                      <a:pt x="0" y="5300"/>
                    </a:lnTo>
                    <a:lnTo>
                      <a:pt x="37" y="5300"/>
                    </a:lnTo>
                    <a:lnTo>
                      <a:pt x="68" y="5300"/>
                    </a:lnTo>
                    <a:lnTo>
                      <a:pt x="96" y="5299"/>
                    </a:lnTo>
                    <a:lnTo>
                      <a:pt x="120" y="5299"/>
                    </a:lnTo>
                    <a:lnTo>
                      <a:pt x="142" y="5299"/>
                    </a:lnTo>
                    <a:lnTo>
                      <a:pt x="164" y="5299"/>
                    </a:lnTo>
                    <a:lnTo>
                      <a:pt x="187" y="5299"/>
                    </a:lnTo>
                    <a:lnTo>
                      <a:pt x="212" y="5299"/>
                    </a:lnTo>
                    <a:lnTo>
                      <a:pt x="241" y="5299"/>
                    </a:lnTo>
                    <a:lnTo>
                      <a:pt x="275" y="5299"/>
                    </a:lnTo>
                    <a:lnTo>
                      <a:pt x="313" y="5299"/>
                    </a:lnTo>
                    <a:lnTo>
                      <a:pt x="359" y="5299"/>
                    </a:lnTo>
                    <a:lnTo>
                      <a:pt x="413" y="5299"/>
                    </a:lnTo>
                    <a:lnTo>
                      <a:pt x="476" y="5299"/>
                    </a:lnTo>
                    <a:lnTo>
                      <a:pt x="551" y="5300"/>
                    </a:lnTo>
                    <a:lnTo>
                      <a:pt x="637" y="5300"/>
                    </a:lnTo>
                    <a:lnTo>
                      <a:pt x="637" y="4306"/>
                    </a:lnTo>
                    <a:lnTo>
                      <a:pt x="637" y="3533"/>
                    </a:lnTo>
                    <a:lnTo>
                      <a:pt x="637" y="2318"/>
                    </a:lnTo>
                    <a:lnTo>
                      <a:pt x="637" y="0"/>
                    </a:lnTo>
                    <a:close/>
                  </a:path>
                </a:pathLst>
              </a:custGeom>
              <a:solidFill>
                <a:srgbClr val="8C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19" name="Freeform 364">
                <a:extLst>
                  <a:ext uri="{FF2B5EF4-FFF2-40B4-BE49-F238E27FC236}">
                    <a16:creationId xmlns:a16="http://schemas.microsoft.com/office/drawing/2014/main" id="{837AE11C-A07A-4FB6-941B-384C80804A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9" y="1555"/>
                <a:ext cx="304" cy="2650"/>
              </a:xfrm>
              <a:custGeom>
                <a:avLst/>
                <a:gdLst>
                  <a:gd name="T0" fmla="*/ 4 w 609"/>
                  <a:gd name="T1" fmla="*/ 0 h 5300"/>
                  <a:gd name="T2" fmla="*/ 4 w 609"/>
                  <a:gd name="T3" fmla="*/ 0 h 5300"/>
                  <a:gd name="T4" fmla="*/ 4 w 609"/>
                  <a:gd name="T5" fmla="*/ 0 h 5300"/>
                  <a:gd name="T6" fmla="*/ 4 w 609"/>
                  <a:gd name="T7" fmla="*/ 0 h 5300"/>
                  <a:gd name="T8" fmla="*/ 3 w 609"/>
                  <a:gd name="T9" fmla="*/ 0 h 5300"/>
                  <a:gd name="T10" fmla="*/ 3 w 609"/>
                  <a:gd name="T11" fmla="*/ 0 h 5300"/>
                  <a:gd name="T12" fmla="*/ 3 w 609"/>
                  <a:gd name="T13" fmla="*/ 0 h 5300"/>
                  <a:gd name="T14" fmla="*/ 3 w 609"/>
                  <a:gd name="T15" fmla="*/ 0 h 5300"/>
                  <a:gd name="T16" fmla="*/ 3 w 609"/>
                  <a:gd name="T17" fmla="*/ 0 h 5300"/>
                  <a:gd name="T18" fmla="*/ 2 w 609"/>
                  <a:gd name="T19" fmla="*/ 0 h 5300"/>
                  <a:gd name="T20" fmla="*/ 2 w 609"/>
                  <a:gd name="T21" fmla="*/ 0 h 5300"/>
                  <a:gd name="T22" fmla="*/ 2 w 609"/>
                  <a:gd name="T23" fmla="*/ 0 h 5300"/>
                  <a:gd name="T24" fmla="*/ 2 w 609"/>
                  <a:gd name="T25" fmla="*/ 0 h 5300"/>
                  <a:gd name="T26" fmla="*/ 1 w 609"/>
                  <a:gd name="T27" fmla="*/ 0 h 5300"/>
                  <a:gd name="T28" fmla="*/ 1 w 609"/>
                  <a:gd name="T29" fmla="*/ 0 h 5300"/>
                  <a:gd name="T30" fmla="*/ 0 w 609"/>
                  <a:gd name="T31" fmla="*/ 0 h 5300"/>
                  <a:gd name="T32" fmla="*/ 0 w 609"/>
                  <a:gd name="T33" fmla="*/ 0 h 5300"/>
                  <a:gd name="T34" fmla="*/ 0 w 609"/>
                  <a:gd name="T35" fmla="*/ 8 h 5300"/>
                  <a:gd name="T36" fmla="*/ 0 w 609"/>
                  <a:gd name="T37" fmla="*/ 14 h 5300"/>
                  <a:gd name="T38" fmla="*/ 0 w 609"/>
                  <a:gd name="T39" fmla="*/ 24 h 5300"/>
                  <a:gd name="T40" fmla="*/ 0 w 609"/>
                  <a:gd name="T41" fmla="*/ 42 h 5300"/>
                  <a:gd name="T42" fmla="*/ 0 w 609"/>
                  <a:gd name="T43" fmla="*/ 42 h 5300"/>
                  <a:gd name="T44" fmla="*/ 0 w 609"/>
                  <a:gd name="T45" fmla="*/ 42 h 5300"/>
                  <a:gd name="T46" fmla="*/ 0 w 609"/>
                  <a:gd name="T47" fmla="*/ 42 h 5300"/>
                  <a:gd name="T48" fmla="*/ 0 w 609"/>
                  <a:gd name="T49" fmla="*/ 42 h 5300"/>
                  <a:gd name="T50" fmla="*/ 1 w 609"/>
                  <a:gd name="T51" fmla="*/ 42 h 5300"/>
                  <a:gd name="T52" fmla="*/ 1 w 609"/>
                  <a:gd name="T53" fmla="*/ 42 h 5300"/>
                  <a:gd name="T54" fmla="*/ 1 w 609"/>
                  <a:gd name="T55" fmla="*/ 42 h 5300"/>
                  <a:gd name="T56" fmla="*/ 1 w 609"/>
                  <a:gd name="T57" fmla="*/ 42 h 5300"/>
                  <a:gd name="T58" fmla="*/ 1 w 609"/>
                  <a:gd name="T59" fmla="*/ 42 h 5300"/>
                  <a:gd name="T60" fmla="*/ 2 w 609"/>
                  <a:gd name="T61" fmla="*/ 42 h 5300"/>
                  <a:gd name="T62" fmla="*/ 2 w 609"/>
                  <a:gd name="T63" fmla="*/ 42 h 5300"/>
                  <a:gd name="T64" fmla="*/ 2 w 609"/>
                  <a:gd name="T65" fmla="*/ 42 h 5300"/>
                  <a:gd name="T66" fmla="*/ 3 w 609"/>
                  <a:gd name="T67" fmla="*/ 42 h 5300"/>
                  <a:gd name="T68" fmla="*/ 3 w 609"/>
                  <a:gd name="T69" fmla="*/ 42 h 5300"/>
                  <a:gd name="T70" fmla="*/ 4 w 609"/>
                  <a:gd name="T71" fmla="*/ 42 h 5300"/>
                  <a:gd name="T72" fmla="*/ 4 w 609"/>
                  <a:gd name="T73" fmla="*/ 42 h 5300"/>
                  <a:gd name="T74" fmla="*/ 4 w 609"/>
                  <a:gd name="T75" fmla="*/ 34 h 5300"/>
                  <a:gd name="T76" fmla="*/ 4 w 609"/>
                  <a:gd name="T77" fmla="*/ 28 h 5300"/>
                  <a:gd name="T78" fmla="*/ 4 w 609"/>
                  <a:gd name="T79" fmla="*/ 19 h 5300"/>
                  <a:gd name="T80" fmla="*/ 4 w 609"/>
                  <a:gd name="T81" fmla="*/ 0 h 530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609"/>
                  <a:gd name="T124" fmla="*/ 0 h 5300"/>
                  <a:gd name="T125" fmla="*/ 609 w 609"/>
                  <a:gd name="T126" fmla="*/ 5300 h 530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609" h="5300">
                    <a:moveTo>
                      <a:pt x="609" y="0"/>
                    </a:moveTo>
                    <a:lnTo>
                      <a:pt x="574" y="0"/>
                    </a:lnTo>
                    <a:lnTo>
                      <a:pt x="544" y="0"/>
                    </a:lnTo>
                    <a:lnTo>
                      <a:pt x="518" y="0"/>
                    </a:lnTo>
                    <a:lnTo>
                      <a:pt x="495" y="0"/>
                    </a:lnTo>
                    <a:lnTo>
                      <a:pt x="473" y="0"/>
                    </a:lnTo>
                    <a:lnTo>
                      <a:pt x="452" y="0"/>
                    </a:lnTo>
                    <a:lnTo>
                      <a:pt x="430" y="0"/>
                    </a:lnTo>
                    <a:lnTo>
                      <a:pt x="406" y="0"/>
                    </a:lnTo>
                    <a:lnTo>
                      <a:pt x="379" y="0"/>
                    </a:lnTo>
                    <a:lnTo>
                      <a:pt x="347" y="0"/>
                    </a:lnTo>
                    <a:lnTo>
                      <a:pt x="310" y="0"/>
                    </a:lnTo>
                    <a:lnTo>
                      <a:pt x="267" y="0"/>
                    </a:lnTo>
                    <a:lnTo>
                      <a:pt x="215" y="0"/>
                    </a:lnTo>
                    <a:lnTo>
                      <a:pt x="154" y="0"/>
                    </a:lnTo>
                    <a:lnTo>
                      <a:pt x="83" y="0"/>
                    </a:lnTo>
                    <a:lnTo>
                      <a:pt x="0" y="0"/>
                    </a:lnTo>
                    <a:lnTo>
                      <a:pt x="0" y="993"/>
                    </a:lnTo>
                    <a:lnTo>
                      <a:pt x="0" y="1765"/>
                    </a:lnTo>
                    <a:lnTo>
                      <a:pt x="0" y="2980"/>
                    </a:lnTo>
                    <a:lnTo>
                      <a:pt x="0" y="5300"/>
                    </a:lnTo>
                    <a:lnTo>
                      <a:pt x="35" y="5300"/>
                    </a:lnTo>
                    <a:lnTo>
                      <a:pt x="65" y="5300"/>
                    </a:lnTo>
                    <a:lnTo>
                      <a:pt x="91" y="5299"/>
                    </a:lnTo>
                    <a:lnTo>
                      <a:pt x="114" y="5299"/>
                    </a:lnTo>
                    <a:lnTo>
                      <a:pt x="136" y="5299"/>
                    </a:lnTo>
                    <a:lnTo>
                      <a:pt x="157" y="5299"/>
                    </a:lnTo>
                    <a:lnTo>
                      <a:pt x="179" y="5299"/>
                    </a:lnTo>
                    <a:lnTo>
                      <a:pt x="203" y="5299"/>
                    </a:lnTo>
                    <a:lnTo>
                      <a:pt x="230" y="5299"/>
                    </a:lnTo>
                    <a:lnTo>
                      <a:pt x="262" y="5299"/>
                    </a:lnTo>
                    <a:lnTo>
                      <a:pt x="299" y="5299"/>
                    </a:lnTo>
                    <a:lnTo>
                      <a:pt x="343" y="5299"/>
                    </a:lnTo>
                    <a:lnTo>
                      <a:pt x="394" y="5299"/>
                    </a:lnTo>
                    <a:lnTo>
                      <a:pt x="455" y="5299"/>
                    </a:lnTo>
                    <a:lnTo>
                      <a:pt x="526" y="5300"/>
                    </a:lnTo>
                    <a:lnTo>
                      <a:pt x="609" y="5300"/>
                    </a:lnTo>
                    <a:lnTo>
                      <a:pt x="609" y="4306"/>
                    </a:lnTo>
                    <a:lnTo>
                      <a:pt x="609" y="3533"/>
                    </a:lnTo>
                    <a:lnTo>
                      <a:pt x="609" y="2318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919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20" name="Freeform 365">
                <a:extLst>
                  <a:ext uri="{FF2B5EF4-FFF2-40B4-BE49-F238E27FC236}">
                    <a16:creationId xmlns:a16="http://schemas.microsoft.com/office/drawing/2014/main" id="{6D12C07E-67C5-4FFF-8EFA-B83AC90451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2" y="1555"/>
                <a:ext cx="291" cy="2650"/>
              </a:xfrm>
              <a:custGeom>
                <a:avLst/>
                <a:gdLst>
                  <a:gd name="T0" fmla="*/ 5 w 582"/>
                  <a:gd name="T1" fmla="*/ 0 h 5300"/>
                  <a:gd name="T2" fmla="*/ 5 w 582"/>
                  <a:gd name="T3" fmla="*/ 0 h 5300"/>
                  <a:gd name="T4" fmla="*/ 5 w 582"/>
                  <a:gd name="T5" fmla="*/ 0 h 5300"/>
                  <a:gd name="T6" fmla="*/ 4 w 582"/>
                  <a:gd name="T7" fmla="*/ 0 h 5300"/>
                  <a:gd name="T8" fmla="*/ 4 w 582"/>
                  <a:gd name="T9" fmla="*/ 0 h 5300"/>
                  <a:gd name="T10" fmla="*/ 4 w 582"/>
                  <a:gd name="T11" fmla="*/ 0 h 5300"/>
                  <a:gd name="T12" fmla="*/ 4 w 582"/>
                  <a:gd name="T13" fmla="*/ 0 h 5300"/>
                  <a:gd name="T14" fmla="*/ 4 w 582"/>
                  <a:gd name="T15" fmla="*/ 0 h 5300"/>
                  <a:gd name="T16" fmla="*/ 4 w 582"/>
                  <a:gd name="T17" fmla="*/ 0 h 5300"/>
                  <a:gd name="T18" fmla="*/ 3 w 582"/>
                  <a:gd name="T19" fmla="*/ 0 h 5300"/>
                  <a:gd name="T20" fmla="*/ 3 w 582"/>
                  <a:gd name="T21" fmla="*/ 0 h 5300"/>
                  <a:gd name="T22" fmla="*/ 3 w 582"/>
                  <a:gd name="T23" fmla="*/ 0 h 5300"/>
                  <a:gd name="T24" fmla="*/ 2 w 582"/>
                  <a:gd name="T25" fmla="*/ 0 h 5300"/>
                  <a:gd name="T26" fmla="*/ 2 w 582"/>
                  <a:gd name="T27" fmla="*/ 0 h 5300"/>
                  <a:gd name="T28" fmla="*/ 2 w 582"/>
                  <a:gd name="T29" fmla="*/ 0 h 5300"/>
                  <a:gd name="T30" fmla="*/ 1 w 582"/>
                  <a:gd name="T31" fmla="*/ 0 h 5300"/>
                  <a:gd name="T32" fmla="*/ 0 w 582"/>
                  <a:gd name="T33" fmla="*/ 0 h 5300"/>
                  <a:gd name="T34" fmla="*/ 0 w 582"/>
                  <a:gd name="T35" fmla="*/ 8 h 5300"/>
                  <a:gd name="T36" fmla="*/ 0 w 582"/>
                  <a:gd name="T37" fmla="*/ 14 h 5300"/>
                  <a:gd name="T38" fmla="*/ 0 w 582"/>
                  <a:gd name="T39" fmla="*/ 24 h 5300"/>
                  <a:gd name="T40" fmla="*/ 0 w 582"/>
                  <a:gd name="T41" fmla="*/ 42 h 5300"/>
                  <a:gd name="T42" fmla="*/ 1 w 582"/>
                  <a:gd name="T43" fmla="*/ 42 h 5300"/>
                  <a:gd name="T44" fmla="*/ 1 w 582"/>
                  <a:gd name="T45" fmla="*/ 42 h 5300"/>
                  <a:gd name="T46" fmla="*/ 1 w 582"/>
                  <a:gd name="T47" fmla="*/ 42 h 5300"/>
                  <a:gd name="T48" fmla="*/ 1 w 582"/>
                  <a:gd name="T49" fmla="*/ 42 h 5300"/>
                  <a:gd name="T50" fmla="*/ 2 w 582"/>
                  <a:gd name="T51" fmla="*/ 42 h 5300"/>
                  <a:gd name="T52" fmla="*/ 2 w 582"/>
                  <a:gd name="T53" fmla="*/ 42 h 5300"/>
                  <a:gd name="T54" fmla="*/ 2 w 582"/>
                  <a:gd name="T55" fmla="*/ 42 h 5300"/>
                  <a:gd name="T56" fmla="*/ 2 w 582"/>
                  <a:gd name="T57" fmla="*/ 42 h 5300"/>
                  <a:gd name="T58" fmla="*/ 2 w 582"/>
                  <a:gd name="T59" fmla="*/ 42 h 5300"/>
                  <a:gd name="T60" fmla="*/ 2 w 582"/>
                  <a:gd name="T61" fmla="*/ 42 h 5300"/>
                  <a:gd name="T62" fmla="*/ 3 w 582"/>
                  <a:gd name="T63" fmla="*/ 42 h 5300"/>
                  <a:gd name="T64" fmla="*/ 3 w 582"/>
                  <a:gd name="T65" fmla="*/ 42 h 5300"/>
                  <a:gd name="T66" fmla="*/ 3 w 582"/>
                  <a:gd name="T67" fmla="*/ 42 h 5300"/>
                  <a:gd name="T68" fmla="*/ 4 w 582"/>
                  <a:gd name="T69" fmla="*/ 42 h 5300"/>
                  <a:gd name="T70" fmla="*/ 4 w 582"/>
                  <a:gd name="T71" fmla="*/ 42 h 5300"/>
                  <a:gd name="T72" fmla="*/ 5 w 582"/>
                  <a:gd name="T73" fmla="*/ 42 h 5300"/>
                  <a:gd name="T74" fmla="*/ 5 w 582"/>
                  <a:gd name="T75" fmla="*/ 34 h 5300"/>
                  <a:gd name="T76" fmla="*/ 5 w 582"/>
                  <a:gd name="T77" fmla="*/ 28 h 5300"/>
                  <a:gd name="T78" fmla="*/ 5 w 582"/>
                  <a:gd name="T79" fmla="*/ 19 h 5300"/>
                  <a:gd name="T80" fmla="*/ 5 w 582"/>
                  <a:gd name="T81" fmla="*/ 0 h 530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82"/>
                  <a:gd name="T124" fmla="*/ 0 h 5300"/>
                  <a:gd name="T125" fmla="*/ 582 w 582"/>
                  <a:gd name="T126" fmla="*/ 5300 h 530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82" h="5300">
                    <a:moveTo>
                      <a:pt x="582" y="0"/>
                    </a:moveTo>
                    <a:lnTo>
                      <a:pt x="549" y="0"/>
                    </a:lnTo>
                    <a:lnTo>
                      <a:pt x="520" y="0"/>
                    </a:lnTo>
                    <a:lnTo>
                      <a:pt x="494" y="0"/>
                    </a:lnTo>
                    <a:lnTo>
                      <a:pt x="473" y="0"/>
                    </a:lnTo>
                    <a:lnTo>
                      <a:pt x="452" y="0"/>
                    </a:lnTo>
                    <a:lnTo>
                      <a:pt x="432" y="0"/>
                    </a:lnTo>
                    <a:lnTo>
                      <a:pt x="410" y="0"/>
                    </a:lnTo>
                    <a:lnTo>
                      <a:pt x="389" y="0"/>
                    </a:lnTo>
                    <a:lnTo>
                      <a:pt x="362" y="0"/>
                    </a:lnTo>
                    <a:lnTo>
                      <a:pt x="332" y="0"/>
                    </a:lnTo>
                    <a:lnTo>
                      <a:pt x="296" y="0"/>
                    </a:lnTo>
                    <a:lnTo>
                      <a:pt x="255" y="0"/>
                    </a:lnTo>
                    <a:lnTo>
                      <a:pt x="205" y="0"/>
                    </a:lnTo>
                    <a:lnTo>
                      <a:pt x="148" y="0"/>
                    </a:lnTo>
                    <a:lnTo>
                      <a:pt x="80" y="0"/>
                    </a:lnTo>
                    <a:lnTo>
                      <a:pt x="0" y="0"/>
                    </a:lnTo>
                    <a:lnTo>
                      <a:pt x="0" y="993"/>
                    </a:lnTo>
                    <a:lnTo>
                      <a:pt x="0" y="1765"/>
                    </a:lnTo>
                    <a:lnTo>
                      <a:pt x="0" y="2980"/>
                    </a:lnTo>
                    <a:lnTo>
                      <a:pt x="0" y="5300"/>
                    </a:lnTo>
                    <a:lnTo>
                      <a:pt x="34" y="5300"/>
                    </a:lnTo>
                    <a:lnTo>
                      <a:pt x="63" y="5300"/>
                    </a:lnTo>
                    <a:lnTo>
                      <a:pt x="87" y="5299"/>
                    </a:lnTo>
                    <a:lnTo>
                      <a:pt x="110" y="5299"/>
                    </a:lnTo>
                    <a:lnTo>
                      <a:pt x="129" y="5299"/>
                    </a:lnTo>
                    <a:lnTo>
                      <a:pt x="150" y="5299"/>
                    </a:lnTo>
                    <a:lnTo>
                      <a:pt x="171" y="5299"/>
                    </a:lnTo>
                    <a:lnTo>
                      <a:pt x="194" y="5299"/>
                    </a:lnTo>
                    <a:lnTo>
                      <a:pt x="220" y="5299"/>
                    </a:lnTo>
                    <a:lnTo>
                      <a:pt x="250" y="5299"/>
                    </a:lnTo>
                    <a:lnTo>
                      <a:pt x="286" y="5299"/>
                    </a:lnTo>
                    <a:lnTo>
                      <a:pt x="327" y="5299"/>
                    </a:lnTo>
                    <a:lnTo>
                      <a:pt x="377" y="5299"/>
                    </a:lnTo>
                    <a:lnTo>
                      <a:pt x="435" y="5299"/>
                    </a:lnTo>
                    <a:lnTo>
                      <a:pt x="503" y="5300"/>
                    </a:lnTo>
                    <a:lnTo>
                      <a:pt x="582" y="5300"/>
                    </a:lnTo>
                    <a:lnTo>
                      <a:pt x="582" y="4306"/>
                    </a:lnTo>
                    <a:lnTo>
                      <a:pt x="582" y="3533"/>
                    </a:lnTo>
                    <a:lnTo>
                      <a:pt x="582" y="2318"/>
                    </a:lnTo>
                    <a:lnTo>
                      <a:pt x="582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21" name="Freeform 366">
                <a:extLst>
                  <a:ext uri="{FF2B5EF4-FFF2-40B4-BE49-F238E27FC236}">
                    <a16:creationId xmlns:a16="http://schemas.microsoft.com/office/drawing/2014/main" id="{9B61D8CB-C36E-4090-BA96-0F8B2943E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6" y="1555"/>
                <a:ext cx="277" cy="2650"/>
              </a:xfrm>
              <a:custGeom>
                <a:avLst/>
                <a:gdLst>
                  <a:gd name="T0" fmla="*/ 5 w 554"/>
                  <a:gd name="T1" fmla="*/ 0 h 5300"/>
                  <a:gd name="T2" fmla="*/ 5 w 554"/>
                  <a:gd name="T3" fmla="*/ 0 h 5300"/>
                  <a:gd name="T4" fmla="*/ 4 w 554"/>
                  <a:gd name="T5" fmla="*/ 0 h 5300"/>
                  <a:gd name="T6" fmla="*/ 4 w 554"/>
                  <a:gd name="T7" fmla="*/ 0 h 5300"/>
                  <a:gd name="T8" fmla="*/ 4 w 554"/>
                  <a:gd name="T9" fmla="*/ 0 h 5300"/>
                  <a:gd name="T10" fmla="*/ 4 w 554"/>
                  <a:gd name="T11" fmla="*/ 0 h 5300"/>
                  <a:gd name="T12" fmla="*/ 4 w 554"/>
                  <a:gd name="T13" fmla="*/ 0 h 5300"/>
                  <a:gd name="T14" fmla="*/ 4 w 554"/>
                  <a:gd name="T15" fmla="*/ 0 h 5300"/>
                  <a:gd name="T16" fmla="*/ 3 w 554"/>
                  <a:gd name="T17" fmla="*/ 0 h 5300"/>
                  <a:gd name="T18" fmla="*/ 3 w 554"/>
                  <a:gd name="T19" fmla="*/ 0 h 5300"/>
                  <a:gd name="T20" fmla="*/ 3 w 554"/>
                  <a:gd name="T21" fmla="*/ 0 h 5300"/>
                  <a:gd name="T22" fmla="*/ 3 w 554"/>
                  <a:gd name="T23" fmla="*/ 0 h 5300"/>
                  <a:gd name="T24" fmla="*/ 2 w 554"/>
                  <a:gd name="T25" fmla="*/ 0 h 5300"/>
                  <a:gd name="T26" fmla="*/ 2 w 554"/>
                  <a:gd name="T27" fmla="*/ 0 h 5300"/>
                  <a:gd name="T28" fmla="*/ 2 w 554"/>
                  <a:gd name="T29" fmla="*/ 0 h 5300"/>
                  <a:gd name="T30" fmla="*/ 1 w 554"/>
                  <a:gd name="T31" fmla="*/ 0 h 5300"/>
                  <a:gd name="T32" fmla="*/ 0 w 554"/>
                  <a:gd name="T33" fmla="*/ 0 h 5300"/>
                  <a:gd name="T34" fmla="*/ 0 w 554"/>
                  <a:gd name="T35" fmla="*/ 8 h 5300"/>
                  <a:gd name="T36" fmla="*/ 0 w 554"/>
                  <a:gd name="T37" fmla="*/ 14 h 5300"/>
                  <a:gd name="T38" fmla="*/ 0 w 554"/>
                  <a:gd name="T39" fmla="*/ 24 h 5300"/>
                  <a:gd name="T40" fmla="*/ 0 w 554"/>
                  <a:gd name="T41" fmla="*/ 42 h 5300"/>
                  <a:gd name="T42" fmla="*/ 1 w 554"/>
                  <a:gd name="T43" fmla="*/ 42 h 5300"/>
                  <a:gd name="T44" fmla="*/ 1 w 554"/>
                  <a:gd name="T45" fmla="*/ 42 h 5300"/>
                  <a:gd name="T46" fmla="*/ 1 w 554"/>
                  <a:gd name="T47" fmla="*/ 42 h 5300"/>
                  <a:gd name="T48" fmla="*/ 1 w 554"/>
                  <a:gd name="T49" fmla="*/ 42 h 5300"/>
                  <a:gd name="T50" fmla="*/ 1 w 554"/>
                  <a:gd name="T51" fmla="*/ 42 h 5300"/>
                  <a:gd name="T52" fmla="*/ 2 w 554"/>
                  <a:gd name="T53" fmla="*/ 42 h 5300"/>
                  <a:gd name="T54" fmla="*/ 2 w 554"/>
                  <a:gd name="T55" fmla="*/ 42 h 5300"/>
                  <a:gd name="T56" fmla="*/ 2 w 554"/>
                  <a:gd name="T57" fmla="*/ 42 h 5300"/>
                  <a:gd name="T58" fmla="*/ 2 w 554"/>
                  <a:gd name="T59" fmla="*/ 42 h 5300"/>
                  <a:gd name="T60" fmla="*/ 2 w 554"/>
                  <a:gd name="T61" fmla="*/ 42 h 5300"/>
                  <a:gd name="T62" fmla="*/ 3 w 554"/>
                  <a:gd name="T63" fmla="*/ 42 h 5300"/>
                  <a:gd name="T64" fmla="*/ 3 w 554"/>
                  <a:gd name="T65" fmla="*/ 42 h 5300"/>
                  <a:gd name="T66" fmla="*/ 3 w 554"/>
                  <a:gd name="T67" fmla="*/ 42 h 5300"/>
                  <a:gd name="T68" fmla="*/ 4 w 554"/>
                  <a:gd name="T69" fmla="*/ 42 h 5300"/>
                  <a:gd name="T70" fmla="*/ 4 w 554"/>
                  <a:gd name="T71" fmla="*/ 42 h 5300"/>
                  <a:gd name="T72" fmla="*/ 5 w 554"/>
                  <a:gd name="T73" fmla="*/ 42 h 5300"/>
                  <a:gd name="T74" fmla="*/ 5 w 554"/>
                  <a:gd name="T75" fmla="*/ 34 h 5300"/>
                  <a:gd name="T76" fmla="*/ 5 w 554"/>
                  <a:gd name="T77" fmla="*/ 28 h 5300"/>
                  <a:gd name="T78" fmla="*/ 5 w 554"/>
                  <a:gd name="T79" fmla="*/ 19 h 5300"/>
                  <a:gd name="T80" fmla="*/ 5 w 554"/>
                  <a:gd name="T81" fmla="*/ 0 h 530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54"/>
                  <a:gd name="T124" fmla="*/ 0 h 5300"/>
                  <a:gd name="T125" fmla="*/ 554 w 554"/>
                  <a:gd name="T126" fmla="*/ 5300 h 530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54" h="5300">
                    <a:moveTo>
                      <a:pt x="554" y="0"/>
                    </a:moveTo>
                    <a:lnTo>
                      <a:pt x="522" y="0"/>
                    </a:lnTo>
                    <a:lnTo>
                      <a:pt x="496" y="0"/>
                    </a:lnTo>
                    <a:lnTo>
                      <a:pt x="471" y="0"/>
                    </a:lnTo>
                    <a:lnTo>
                      <a:pt x="451" y="0"/>
                    </a:lnTo>
                    <a:lnTo>
                      <a:pt x="431" y="0"/>
                    </a:lnTo>
                    <a:lnTo>
                      <a:pt x="411" y="0"/>
                    </a:lnTo>
                    <a:lnTo>
                      <a:pt x="392" y="0"/>
                    </a:lnTo>
                    <a:lnTo>
                      <a:pt x="370" y="0"/>
                    </a:lnTo>
                    <a:lnTo>
                      <a:pt x="345" y="0"/>
                    </a:lnTo>
                    <a:lnTo>
                      <a:pt x="316" y="0"/>
                    </a:lnTo>
                    <a:lnTo>
                      <a:pt x="282" y="0"/>
                    </a:lnTo>
                    <a:lnTo>
                      <a:pt x="242" y="0"/>
                    </a:lnTo>
                    <a:lnTo>
                      <a:pt x="196" y="0"/>
                    </a:lnTo>
                    <a:lnTo>
                      <a:pt x="140" y="0"/>
                    </a:lnTo>
                    <a:lnTo>
                      <a:pt x="75" y="0"/>
                    </a:lnTo>
                    <a:lnTo>
                      <a:pt x="0" y="0"/>
                    </a:lnTo>
                    <a:lnTo>
                      <a:pt x="0" y="993"/>
                    </a:lnTo>
                    <a:lnTo>
                      <a:pt x="0" y="1765"/>
                    </a:lnTo>
                    <a:lnTo>
                      <a:pt x="0" y="2980"/>
                    </a:lnTo>
                    <a:lnTo>
                      <a:pt x="0" y="5300"/>
                    </a:lnTo>
                    <a:lnTo>
                      <a:pt x="33" y="5300"/>
                    </a:lnTo>
                    <a:lnTo>
                      <a:pt x="59" y="5300"/>
                    </a:lnTo>
                    <a:lnTo>
                      <a:pt x="83" y="5299"/>
                    </a:lnTo>
                    <a:lnTo>
                      <a:pt x="104" y="5299"/>
                    </a:lnTo>
                    <a:lnTo>
                      <a:pt x="123" y="5299"/>
                    </a:lnTo>
                    <a:lnTo>
                      <a:pt x="143" y="5299"/>
                    </a:lnTo>
                    <a:lnTo>
                      <a:pt x="163" y="5299"/>
                    </a:lnTo>
                    <a:lnTo>
                      <a:pt x="185" y="5299"/>
                    </a:lnTo>
                    <a:lnTo>
                      <a:pt x="210" y="5299"/>
                    </a:lnTo>
                    <a:lnTo>
                      <a:pt x="239" y="5299"/>
                    </a:lnTo>
                    <a:lnTo>
                      <a:pt x="272" y="5299"/>
                    </a:lnTo>
                    <a:lnTo>
                      <a:pt x="312" y="5299"/>
                    </a:lnTo>
                    <a:lnTo>
                      <a:pt x="358" y="5299"/>
                    </a:lnTo>
                    <a:lnTo>
                      <a:pt x="415" y="5299"/>
                    </a:lnTo>
                    <a:lnTo>
                      <a:pt x="479" y="5300"/>
                    </a:lnTo>
                    <a:lnTo>
                      <a:pt x="554" y="5300"/>
                    </a:lnTo>
                    <a:lnTo>
                      <a:pt x="554" y="4306"/>
                    </a:lnTo>
                    <a:lnTo>
                      <a:pt x="554" y="3533"/>
                    </a:lnTo>
                    <a:lnTo>
                      <a:pt x="554" y="2318"/>
                    </a:lnTo>
                    <a:lnTo>
                      <a:pt x="554" y="0"/>
                    </a:ln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22" name="Freeform 367">
                <a:extLst>
                  <a:ext uri="{FF2B5EF4-FFF2-40B4-BE49-F238E27FC236}">
                    <a16:creationId xmlns:a16="http://schemas.microsoft.com/office/drawing/2014/main" id="{B263FD69-EBBC-4CF0-BB01-02BB5A9803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" y="1555"/>
                <a:ext cx="263" cy="2650"/>
              </a:xfrm>
              <a:custGeom>
                <a:avLst/>
                <a:gdLst>
                  <a:gd name="T0" fmla="*/ 4 w 527"/>
                  <a:gd name="T1" fmla="*/ 0 h 5300"/>
                  <a:gd name="T2" fmla="*/ 3 w 527"/>
                  <a:gd name="T3" fmla="*/ 0 h 5300"/>
                  <a:gd name="T4" fmla="*/ 3 w 527"/>
                  <a:gd name="T5" fmla="*/ 0 h 5300"/>
                  <a:gd name="T6" fmla="*/ 3 w 527"/>
                  <a:gd name="T7" fmla="*/ 0 h 5300"/>
                  <a:gd name="T8" fmla="*/ 3 w 527"/>
                  <a:gd name="T9" fmla="*/ 0 h 5300"/>
                  <a:gd name="T10" fmla="*/ 3 w 527"/>
                  <a:gd name="T11" fmla="*/ 0 h 5300"/>
                  <a:gd name="T12" fmla="*/ 3 w 527"/>
                  <a:gd name="T13" fmla="*/ 0 h 5300"/>
                  <a:gd name="T14" fmla="*/ 2 w 527"/>
                  <a:gd name="T15" fmla="*/ 0 h 5300"/>
                  <a:gd name="T16" fmla="*/ 2 w 527"/>
                  <a:gd name="T17" fmla="*/ 0 h 5300"/>
                  <a:gd name="T18" fmla="*/ 2 w 527"/>
                  <a:gd name="T19" fmla="*/ 0 h 5300"/>
                  <a:gd name="T20" fmla="*/ 2 w 527"/>
                  <a:gd name="T21" fmla="*/ 0 h 5300"/>
                  <a:gd name="T22" fmla="*/ 2 w 527"/>
                  <a:gd name="T23" fmla="*/ 0 h 5300"/>
                  <a:gd name="T24" fmla="*/ 1 w 527"/>
                  <a:gd name="T25" fmla="*/ 0 h 5300"/>
                  <a:gd name="T26" fmla="*/ 1 w 527"/>
                  <a:gd name="T27" fmla="*/ 0 h 5300"/>
                  <a:gd name="T28" fmla="*/ 1 w 527"/>
                  <a:gd name="T29" fmla="*/ 0 h 5300"/>
                  <a:gd name="T30" fmla="*/ 0 w 527"/>
                  <a:gd name="T31" fmla="*/ 0 h 5300"/>
                  <a:gd name="T32" fmla="*/ 0 w 527"/>
                  <a:gd name="T33" fmla="*/ 0 h 5300"/>
                  <a:gd name="T34" fmla="*/ 0 w 527"/>
                  <a:gd name="T35" fmla="*/ 8 h 5300"/>
                  <a:gd name="T36" fmla="*/ 0 w 527"/>
                  <a:gd name="T37" fmla="*/ 14 h 5300"/>
                  <a:gd name="T38" fmla="*/ 0 w 527"/>
                  <a:gd name="T39" fmla="*/ 24 h 5300"/>
                  <a:gd name="T40" fmla="*/ 0 w 527"/>
                  <a:gd name="T41" fmla="*/ 42 h 5300"/>
                  <a:gd name="T42" fmla="*/ 0 w 527"/>
                  <a:gd name="T43" fmla="*/ 42 h 5300"/>
                  <a:gd name="T44" fmla="*/ 0 w 527"/>
                  <a:gd name="T45" fmla="*/ 42 h 5300"/>
                  <a:gd name="T46" fmla="*/ 0 w 527"/>
                  <a:gd name="T47" fmla="*/ 42 h 5300"/>
                  <a:gd name="T48" fmla="*/ 0 w 527"/>
                  <a:gd name="T49" fmla="*/ 42 h 5300"/>
                  <a:gd name="T50" fmla="*/ 0 w 527"/>
                  <a:gd name="T51" fmla="*/ 42 h 5300"/>
                  <a:gd name="T52" fmla="*/ 1 w 527"/>
                  <a:gd name="T53" fmla="*/ 42 h 5300"/>
                  <a:gd name="T54" fmla="*/ 1 w 527"/>
                  <a:gd name="T55" fmla="*/ 42 h 5300"/>
                  <a:gd name="T56" fmla="*/ 1 w 527"/>
                  <a:gd name="T57" fmla="*/ 42 h 5300"/>
                  <a:gd name="T58" fmla="*/ 1 w 527"/>
                  <a:gd name="T59" fmla="*/ 42 h 5300"/>
                  <a:gd name="T60" fmla="*/ 1 w 527"/>
                  <a:gd name="T61" fmla="*/ 42 h 5300"/>
                  <a:gd name="T62" fmla="*/ 2 w 527"/>
                  <a:gd name="T63" fmla="*/ 42 h 5300"/>
                  <a:gd name="T64" fmla="*/ 2 w 527"/>
                  <a:gd name="T65" fmla="*/ 42 h 5300"/>
                  <a:gd name="T66" fmla="*/ 2 w 527"/>
                  <a:gd name="T67" fmla="*/ 42 h 5300"/>
                  <a:gd name="T68" fmla="*/ 3 w 527"/>
                  <a:gd name="T69" fmla="*/ 42 h 5300"/>
                  <a:gd name="T70" fmla="*/ 3 w 527"/>
                  <a:gd name="T71" fmla="*/ 42 h 5300"/>
                  <a:gd name="T72" fmla="*/ 4 w 527"/>
                  <a:gd name="T73" fmla="*/ 42 h 5300"/>
                  <a:gd name="T74" fmla="*/ 4 w 527"/>
                  <a:gd name="T75" fmla="*/ 34 h 5300"/>
                  <a:gd name="T76" fmla="*/ 4 w 527"/>
                  <a:gd name="T77" fmla="*/ 28 h 5300"/>
                  <a:gd name="T78" fmla="*/ 4 w 527"/>
                  <a:gd name="T79" fmla="*/ 19 h 5300"/>
                  <a:gd name="T80" fmla="*/ 4 w 527"/>
                  <a:gd name="T81" fmla="*/ 0 h 530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27"/>
                  <a:gd name="T124" fmla="*/ 0 h 5300"/>
                  <a:gd name="T125" fmla="*/ 527 w 527"/>
                  <a:gd name="T126" fmla="*/ 5300 h 530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27" h="5300">
                    <a:moveTo>
                      <a:pt x="527" y="0"/>
                    </a:moveTo>
                    <a:lnTo>
                      <a:pt x="497" y="0"/>
                    </a:lnTo>
                    <a:lnTo>
                      <a:pt x="470" y="0"/>
                    </a:lnTo>
                    <a:lnTo>
                      <a:pt x="448" y="0"/>
                    </a:lnTo>
                    <a:lnTo>
                      <a:pt x="429" y="0"/>
                    </a:lnTo>
                    <a:lnTo>
                      <a:pt x="409" y="0"/>
                    </a:lnTo>
                    <a:lnTo>
                      <a:pt x="391" y="0"/>
                    </a:lnTo>
                    <a:lnTo>
                      <a:pt x="372" y="0"/>
                    </a:lnTo>
                    <a:lnTo>
                      <a:pt x="351" y="0"/>
                    </a:lnTo>
                    <a:lnTo>
                      <a:pt x="328" y="0"/>
                    </a:lnTo>
                    <a:lnTo>
                      <a:pt x="301" y="0"/>
                    </a:lnTo>
                    <a:lnTo>
                      <a:pt x="269" y="0"/>
                    </a:lnTo>
                    <a:lnTo>
                      <a:pt x="231" y="0"/>
                    </a:lnTo>
                    <a:lnTo>
                      <a:pt x="186" y="0"/>
                    </a:lnTo>
                    <a:lnTo>
                      <a:pt x="134" y="0"/>
                    </a:lnTo>
                    <a:lnTo>
                      <a:pt x="72" y="0"/>
                    </a:lnTo>
                    <a:lnTo>
                      <a:pt x="0" y="0"/>
                    </a:lnTo>
                    <a:lnTo>
                      <a:pt x="0" y="993"/>
                    </a:lnTo>
                    <a:lnTo>
                      <a:pt x="0" y="1765"/>
                    </a:lnTo>
                    <a:lnTo>
                      <a:pt x="0" y="2980"/>
                    </a:lnTo>
                    <a:lnTo>
                      <a:pt x="0" y="5300"/>
                    </a:lnTo>
                    <a:lnTo>
                      <a:pt x="30" y="5300"/>
                    </a:lnTo>
                    <a:lnTo>
                      <a:pt x="57" y="5300"/>
                    </a:lnTo>
                    <a:lnTo>
                      <a:pt x="78" y="5299"/>
                    </a:lnTo>
                    <a:lnTo>
                      <a:pt x="98" y="5299"/>
                    </a:lnTo>
                    <a:lnTo>
                      <a:pt x="118" y="5299"/>
                    </a:lnTo>
                    <a:lnTo>
                      <a:pt x="136" y="5299"/>
                    </a:lnTo>
                    <a:lnTo>
                      <a:pt x="155" y="5299"/>
                    </a:lnTo>
                    <a:lnTo>
                      <a:pt x="175" y="5299"/>
                    </a:lnTo>
                    <a:lnTo>
                      <a:pt x="198" y="5299"/>
                    </a:lnTo>
                    <a:lnTo>
                      <a:pt x="226" y="5299"/>
                    </a:lnTo>
                    <a:lnTo>
                      <a:pt x="258" y="5299"/>
                    </a:lnTo>
                    <a:lnTo>
                      <a:pt x="296" y="5299"/>
                    </a:lnTo>
                    <a:lnTo>
                      <a:pt x="341" y="5299"/>
                    </a:lnTo>
                    <a:lnTo>
                      <a:pt x="393" y="5299"/>
                    </a:lnTo>
                    <a:lnTo>
                      <a:pt x="455" y="5300"/>
                    </a:lnTo>
                    <a:lnTo>
                      <a:pt x="527" y="5300"/>
                    </a:lnTo>
                    <a:lnTo>
                      <a:pt x="527" y="4306"/>
                    </a:lnTo>
                    <a:lnTo>
                      <a:pt x="527" y="3533"/>
                    </a:lnTo>
                    <a:lnTo>
                      <a:pt x="527" y="2318"/>
                    </a:lnTo>
                    <a:lnTo>
                      <a:pt x="527" y="0"/>
                    </a:lnTo>
                    <a:close/>
                  </a:path>
                </a:pathLst>
              </a:custGeom>
              <a:solidFill>
                <a:srgbClr val="A3A3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23" name="Freeform 368">
                <a:extLst>
                  <a:ext uri="{FF2B5EF4-FFF2-40B4-BE49-F238E27FC236}">
                    <a16:creationId xmlns:a16="http://schemas.microsoft.com/office/drawing/2014/main" id="{4E060F06-ACD6-416F-A7CE-46AA4119B9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3" y="1555"/>
                <a:ext cx="249" cy="2650"/>
              </a:xfrm>
              <a:custGeom>
                <a:avLst/>
                <a:gdLst>
                  <a:gd name="T0" fmla="*/ 3 w 500"/>
                  <a:gd name="T1" fmla="*/ 0 h 5300"/>
                  <a:gd name="T2" fmla="*/ 3 w 500"/>
                  <a:gd name="T3" fmla="*/ 0 h 5300"/>
                  <a:gd name="T4" fmla="*/ 3 w 500"/>
                  <a:gd name="T5" fmla="*/ 0 h 5300"/>
                  <a:gd name="T6" fmla="*/ 3 w 500"/>
                  <a:gd name="T7" fmla="*/ 0 h 5300"/>
                  <a:gd name="T8" fmla="*/ 3 w 500"/>
                  <a:gd name="T9" fmla="*/ 0 h 5300"/>
                  <a:gd name="T10" fmla="*/ 3 w 500"/>
                  <a:gd name="T11" fmla="*/ 0 h 5300"/>
                  <a:gd name="T12" fmla="*/ 2 w 500"/>
                  <a:gd name="T13" fmla="*/ 0 h 5300"/>
                  <a:gd name="T14" fmla="*/ 2 w 500"/>
                  <a:gd name="T15" fmla="*/ 0 h 5300"/>
                  <a:gd name="T16" fmla="*/ 2 w 500"/>
                  <a:gd name="T17" fmla="*/ 0 h 5300"/>
                  <a:gd name="T18" fmla="*/ 2 w 500"/>
                  <a:gd name="T19" fmla="*/ 0 h 5300"/>
                  <a:gd name="T20" fmla="*/ 2 w 500"/>
                  <a:gd name="T21" fmla="*/ 0 h 5300"/>
                  <a:gd name="T22" fmla="*/ 1 w 500"/>
                  <a:gd name="T23" fmla="*/ 0 h 5300"/>
                  <a:gd name="T24" fmla="*/ 1 w 500"/>
                  <a:gd name="T25" fmla="*/ 0 h 5300"/>
                  <a:gd name="T26" fmla="*/ 1 w 500"/>
                  <a:gd name="T27" fmla="*/ 0 h 5300"/>
                  <a:gd name="T28" fmla="*/ 0 w 500"/>
                  <a:gd name="T29" fmla="*/ 0 h 5300"/>
                  <a:gd name="T30" fmla="*/ 0 w 500"/>
                  <a:gd name="T31" fmla="*/ 0 h 5300"/>
                  <a:gd name="T32" fmla="*/ 0 w 500"/>
                  <a:gd name="T33" fmla="*/ 0 h 5300"/>
                  <a:gd name="T34" fmla="*/ 0 w 500"/>
                  <a:gd name="T35" fmla="*/ 8 h 5300"/>
                  <a:gd name="T36" fmla="*/ 0 w 500"/>
                  <a:gd name="T37" fmla="*/ 14 h 5300"/>
                  <a:gd name="T38" fmla="*/ 0 w 500"/>
                  <a:gd name="T39" fmla="*/ 24 h 5300"/>
                  <a:gd name="T40" fmla="*/ 0 w 500"/>
                  <a:gd name="T41" fmla="*/ 42 h 5300"/>
                  <a:gd name="T42" fmla="*/ 0 w 500"/>
                  <a:gd name="T43" fmla="*/ 42 h 5300"/>
                  <a:gd name="T44" fmla="*/ 0 w 500"/>
                  <a:gd name="T45" fmla="*/ 42 h 5300"/>
                  <a:gd name="T46" fmla="*/ 0 w 500"/>
                  <a:gd name="T47" fmla="*/ 42 h 5300"/>
                  <a:gd name="T48" fmla="*/ 0 w 500"/>
                  <a:gd name="T49" fmla="*/ 42 h 5300"/>
                  <a:gd name="T50" fmla="*/ 0 w 500"/>
                  <a:gd name="T51" fmla="*/ 42 h 5300"/>
                  <a:gd name="T52" fmla="*/ 1 w 500"/>
                  <a:gd name="T53" fmla="*/ 42 h 5300"/>
                  <a:gd name="T54" fmla="*/ 1 w 500"/>
                  <a:gd name="T55" fmla="*/ 42 h 5300"/>
                  <a:gd name="T56" fmla="*/ 1 w 500"/>
                  <a:gd name="T57" fmla="*/ 42 h 5300"/>
                  <a:gd name="T58" fmla="*/ 1 w 500"/>
                  <a:gd name="T59" fmla="*/ 42 h 5300"/>
                  <a:gd name="T60" fmla="*/ 1 w 500"/>
                  <a:gd name="T61" fmla="*/ 42 h 5300"/>
                  <a:gd name="T62" fmla="*/ 1 w 500"/>
                  <a:gd name="T63" fmla="*/ 42 h 5300"/>
                  <a:gd name="T64" fmla="*/ 2 w 500"/>
                  <a:gd name="T65" fmla="*/ 42 h 5300"/>
                  <a:gd name="T66" fmla="*/ 2 w 500"/>
                  <a:gd name="T67" fmla="*/ 42 h 5300"/>
                  <a:gd name="T68" fmla="*/ 2 w 500"/>
                  <a:gd name="T69" fmla="*/ 42 h 5300"/>
                  <a:gd name="T70" fmla="*/ 3 w 500"/>
                  <a:gd name="T71" fmla="*/ 42 h 5300"/>
                  <a:gd name="T72" fmla="*/ 3 w 500"/>
                  <a:gd name="T73" fmla="*/ 42 h 5300"/>
                  <a:gd name="T74" fmla="*/ 3 w 500"/>
                  <a:gd name="T75" fmla="*/ 34 h 5300"/>
                  <a:gd name="T76" fmla="*/ 3 w 500"/>
                  <a:gd name="T77" fmla="*/ 28 h 5300"/>
                  <a:gd name="T78" fmla="*/ 3 w 500"/>
                  <a:gd name="T79" fmla="*/ 19 h 5300"/>
                  <a:gd name="T80" fmla="*/ 3 w 500"/>
                  <a:gd name="T81" fmla="*/ 0 h 530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00"/>
                  <a:gd name="T124" fmla="*/ 0 h 5300"/>
                  <a:gd name="T125" fmla="*/ 500 w 500"/>
                  <a:gd name="T126" fmla="*/ 5300 h 530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00" h="5300">
                    <a:moveTo>
                      <a:pt x="500" y="0"/>
                    </a:moveTo>
                    <a:lnTo>
                      <a:pt x="471" y="0"/>
                    </a:lnTo>
                    <a:lnTo>
                      <a:pt x="447" y="0"/>
                    </a:lnTo>
                    <a:lnTo>
                      <a:pt x="425" y="0"/>
                    </a:lnTo>
                    <a:lnTo>
                      <a:pt x="407" y="0"/>
                    </a:lnTo>
                    <a:lnTo>
                      <a:pt x="388" y="0"/>
                    </a:lnTo>
                    <a:lnTo>
                      <a:pt x="371" y="0"/>
                    </a:lnTo>
                    <a:lnTo>
                      <a:pt x="353" y="0"/>
                    </a:lnTo>
                    <a:lnTo>
                      <a:pt x="333" y="0"/>
                    </a:lnTo>
                    <a:lnTo>
                      <a:pt x="311" y="0"/>
                    </a:lnTo>
                    <a:lnTo>
                      <a:pt x="286" y="0"/>
                    </a:lnTo>
                    <a:lnTo>
                      <a:pt x="255" y="0"/>
                    </a:lnTo>
                    <a:lnTo>
                      <a:pt x="219" y="0"/>
                    </a:lnTo>
                    <a:lnTo>
                      <a:pt x="176" y="0"/>
                    </a:lnTo>
                    <a:lnTo>
                      <a:pt x="127" y="0"/>
                    </a:lnTo>
                    <a:lnTo>
                      <a:pt x="68" y="0"/>
                    </a:lnTo>
                    <a:lnTo>
                      <a:pt x="0" y="0"/>
                    </a:lnTo>
                    <a:lnTo>
                      <a:pt x="0" y="993"/>
                    </a:lnTo>
                    <a:lnTo>
                      <a:pt x="0" y="1765"/>
                    </a:lnTo>
                    <a:lnTo>
                      <a:pt x="0" y="2980"/>
                    </a:lnTo>
                    <a:lnTo>
                      <a:pt x="0" y="5300"/>
                    </a:lnTo>
                    <a:lnTo>
                      <a:pt x="29" y="5300"/>
                    </a:lnTo>
                    <a:lnTo>
                      <a:pt x="53" y="5300"/>
                    </a:lnTo>
                    <a:lnTo>
                      <a:pt x="75" y="5299"/>
                    </a:lnTo>
                    <a:lnTo>
                      <a:pt x="93" y="5299"/>
                    </a:lnTo>
                    <a:lnTo>
                      <a:pt x="112" y="5299"/>
                    </a:lnTo>
                    <a:lnTo>
                      <a:pt x="129" y="5299"/>
                    </a:lnTo>
                    <a:lnTo>
                      <a:pt x="148" y="5299"/>
                    </a:lnTo>
                    <a:lnTo>
                      <a:pt x="167" y="5299"/>
                    </a:lnTo>
                    <a:lnTo>
                      <a:pt x="189" y="5299"/>
                    </a:lnTo>
                    <a:lnTo>
                      <a:pt x="214" y="5299"/>
                    </a:lnTo>
                    <a:lnTo>
                      <a:pt x="245" y="5299"/>
                    </a:lnTo>
                    <a:lnTo>
                      <a:pt x="281" y="5299"/>
                    </a:lnTo>
                    <a:lnTo>
                      <a:pt x="324" y="5299"/>
                    </a:lnTo>
                    <a:lnTo>
                      <a:pt x="373" y="5299"/>
                    </a:lnTo>
                    <a:lnTo>
                      <a:pt x="432" y="5300"/>
                    </a:lnTo>
                    <a:lnTo>
                      <a:pt x="500" y="5300"/>
                    </a:lnTo>
                    <a:lnTo>
                      <a:pt x="500" y="4306"/>
                    </a:lnTo>
                    <a:lnTo>
                      <a:pt x="500" y="3533"/>
                    </a:lnTo>
                    <a:lnTo>
                      <a:pt x="500" y="2318"/>
                    </a:lnTo>
                    <a:lnTo>
                      <a:pt x="500" y="0"/>
                    </a:lnTo>
                    <a:close/>
                  </a:path>
                </a:pathLst>
              </a:custGeom>
              <a:solidFill>
                <a:srgbClr val="AA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24" name="Freeform 369">
                <a:extLst>
                  <a:ext uri="{FF2B5EF4-FFF2-40B4-BE49-F238E27FC236}">
                    <a16:creationId xmlns:a16="http://schemas.microsoft.com/office/drawing/2014/main" id="{2DA1587F-CF78-4B74-BF67-122404C475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7" y="1555"/>
                <a:ext cx="235" cy="2650"/>
              </a:xfrm>
              <a:custGeom>
                <a:avLst/>
                <a:gdLst>
                  <a:gd name="T0" fmla="*/ 3 w 471"/>
                  <a:gd name="T1" fmla="*/ 0 h 5300"/>
                  <a:gd name="T2" fmla="*/ 3 w 471"/>
                  <a:gd name="T3" fmla="*/ 0 h 5300"/>
                  <a:gd name="T4" fmla="*/ 3 w 471"/>
                  <a:gd name="T5" fmla="*/ 0 h 5300"/>
                  <a:gd name="T6" fmla="*/ 3 w 471"/>
                  <a:gd name="T7" fmla="*/ 0 h 5300"/>
                  <a:gd name="T8" fmla="*/ 2 w 471"/>
                  <a:gd name="T9" fmla="*/ 0 h 5300"/>
                  <a:gd name="T10" fmla="*/ 2 w 471"/>
                  <a:gd name="T11" fmla="*/ 0 h 5300"/>
                  <a:gd name="T12" fmla="*/ 2 w 471"/>
                  <a:gd name="T13" fmla="*/ 0 h 5300"/>
                  <a:gd name="T14" fmla="*/ 2 w 471"/>
                  <a:gd name="T15" fmla="*/ 0 h 5300"/>
                  <a:gd name="T16" fmla="*/ 2 w 471"/>
                  <a:gd name="T17" fmla="*/ 0 h 5300"/>
                  <a:gd name="T18" fmla="*/ 2 w 471"/>
                  <a:gd name="T19" fmla="*/ 0 h 5300"/>
                  <a:gd name="T20" fmla="*/ 2 w 471"/>
                  <a:gd name="T21" fmla="*/ 0 h 5300"/>
                  <a:gd name="T22" fmla="*/ 1 w 471"/>
                  <a:gd name="T23" fmla="*/ 0 h 5300"/>
                  <a:gd name="T24" fmla="*/ 1 w 471"/>
                  <a:gd name="T25" fmla="*/ 0 h 5300"/>
                  <a:gd name="T26" fmla="*/ 1 w 471"/>
                  <a:gd name="T27" fmla="*/ 0 h 5300"/>
                  <a:gd name="T28" fmla="*/ 0 w 471"/>
                  <a:gd name="T29" fmla="*/ 0 h 5300"/>
                  <a:gd name="T30" fmla="*/ 0 w 471"/>
                  <a:gd name="T31" fmla="*/ 0 h 5300"/>
                  <a:gd name="T32" fmla="*/ 0 w 471"/>
                  <a:gd name="T33" fmla="*/ 0 h 5300"/>
                  <a:gd name="T34" fmla="*/ 0 w 471"/>
                  <a:gd name="T35" fmla="*/ 8 h 5300"/>
                  <a:gd name="T36" fmla="*/ 0 w 471"/>
                  <a:gd name="T37" fmla="*/ 14 h 5300"/>
                  <a:gd name="T38" fmla="*/ 0 w 471"/>
                  <a:gd name="T39" fmla="*/ 24 h 5300"/>
                  <a:gd name="T40" fmla="*/ 0 w 471"/>
                  <a:gd name="T41" fmla="*/ 42 h 5300"/>
                  <a:gd name="T42" fmla="*/ 0 w 471"/>
                  <a:gd name="T43" fmla="*/ 42 h 5300"/>
                  <a:gd name="T44" fmla="*/ 0 w 471"/>
                  <a:gd name="T45" fmla="*/ 42 h 5300"/>
                  <a:gd name="T46" fmla="*/ 0 w 471"/>
                  <a:gd name="T47" fmla="*/ 42 h 5300"/>
                  <a:gd name="T48" fmla="*/ 0 w 471"/>
                  <a:gd name="T49" fmla="*/ 42 h 5300"/>
                  <a:gd name="T50" fmla="*/ 0 w 471"/>
                  <a:gd name="T51" fmla="*/ 42 h 5300"/>
                  <a:gd name="T52" fmla="*/ 0 w 471"/>
                  <a:gd name="T53" fmla="*/ 42 h 5300"/>
                  <a:gd name="T54" fmla="*/ 1 w 471"/>
                  <a:gd name="T55" fmla="*/ 42 h 5300"/>
                  <a:gd name="T56" fmla="*/ 1 w 471"/>
                  <a:gd name="T57" fmla="*/ 42 h 5300"/>
                  <a:gd name="T58" fmla="*/ 1 w 471"/>
                  <a:gd name="T59" fmla="*/ 42 h 5300"/>
                  <a:gd name="T60" fmla="*/ 1 w 471"/>
                  <a:gd name="T61" fmla="*/ 42 h 5300"/>
                  <a:gd name="T62" fmla="*/ 1 w 471"/>
                  <a:gd name="T63" fmla="*/ 42 h 5300"/>
                  <a:gd name="T64" fmla="*/ 2 w 471"/>
                  <a:gd name="T65" fmla="*/ 42 h 5300"/>
                  <a:gd name="T66" fmla="*/ 2 w 471"/>
                  <a:gd name="T67" fmla="*/ 42 h 5300"/>
                  <a:gd name="T68" fmla="*/ 2 w 471"/>
                  <a:gd name="T69" fmla="*/ 42 h 5300"/>
                  <a:gd name="T70" fmla="*/ 3 w 471"/>
                  <a:gd name="T71" fmla="*/ 42 h 5300"/>
                  <a:gd name="T72" fmla="*/ 3 w 471"/>
                  <a:gd name="T73" fmla="*/ 42 h 5300"/>
                  <a:gd name="T74" fmla="*/ 3 w 471"/>
                  <a:gd name="T75" fmla="*/ 34 h 5300"/>
                  <a:gd name="T76" fmla="*/ 3 w 471"/>
                  <a:gd name="T77" fmla="*/ 28 h 5300"/>
                  <a:gd name="T78" fmla="*/ 3 w 471"/>
                  <a:gd name="T79" fmla="*/ 19 h 5300"/>
                  <a:gd name="T80" fmla="*/ 3 w 471"/>
                  <a:gd name="T81" fmla="*/ 0 h 530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71"/>
                  <a:gd name="T124" fmla="*/ 0 h 5300"/>
                  <a:gd name="T125" fmla="*/ 471 w 471"/>
                  <a:gd name="T126" fmla="*/ 5300 h 530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71" h="5300">
                    <a:moveTo>
                      <a:pt x="471" y="0"/>
                    </a:moveTo>
                    <a:lnTo>
                      <a:pt x="444" y="0"/>
                    </a:lnTo>
                    <a:lnTo>
                      <a:pt x="421" y="0"/>
                    </a:lnTo>
                    <a:lnTo>
                      <a:pt x="401" y="0"/>
                    </a:lnTo>
                    <a:lnTo>
                      <a:pt x="383" y="0"/>
                    </a:lnTo>
                    <a:lnTo>
                      <a:pt x="366" y="0"/>
                    </a:lnTo>
                    <a:lnTo>
                      <a:pt x="350" y="0"/>
                    </a:lnTo>
                    <a:lnTo>
                      <a:pt x="333" y="0"/>
                    </a:lnTo>
                    <a:lnTo>
                      <a:pt x="315" y="0"/>
                    </a:lnTo>
                    <a:lnTo>
                      <a:pt x="293" y="0"/>
                    </a:lnTo>
                    <a:lnTo>
                      <a:pt x="269" y="0"/>
                    </a:lnTo>
                    <a:lnTo>
                      <a:pt x="240" y="0"/>
                    </a:lnTo>
                    <a:lnTo>
                      <a:pt x="206" y="0"/>
                    </a:lnTo>
                    <a:lnTo>
                      <a:pt x="166" y="0"/>
                    </a:lnTo>
                    <a:lnTo>
                      <a:pt x="119" y="0"/>
                    </a:lnTo>
                    <a:lnTo>
                      <a:pt x="65" y="0"/>
                    </a:lnTo>
                    <a:lnTo>
                      <a:pt x="0" y="0"/>
                    </a:lnTo>
                    <a:lnTo>
                      <a:pt x="0" y="993"/>
                    </a:lnTo>
                    <a:lnTo>
                      <a:pt x="0" y="1765"/>
                    </a:lnTo>
                    <a:lnTo>
                      <a:pt x="0" y="2980"/>
                    </a:lnTo>
                    <a:lnTo>
                      <a:pt x="0" y="5300"/>
                    </a:lnTo>
                    <a:lnTo>
                      <a:pt x="28" y="5300"/>
                    </a:lnTo>
                    <a:lnTo>
                      <a:pt x="51" y="5300"/>
                    </a:lnTo>
                    <a:lnTo>
                      <a:pt x="70" y="5299"/>
                    </a:lnTo>
                    <a:lnTo>
                      <a:pt x="88" y="5299"/>
                    </a:lnTo>
                    <a:lnTo>
                      <a:pt x="105" y="5299"/>
                    </a:lnTo>
                    <a:lnTo>
                      <a:pt x="121" y="5299"/>
                    </a:lnTo>
                    <a:lnTo>
                      <a:pt x="138" y="5299"/>
                    </a:lnTo>
                    <a:lnTo>
                      <a:pt x="157" y="5299"/>
                    </a:lnTo>
                    <a:lnTo>
                      <a:pt x="178" y="5299"/>
                    </a:lnTo>
                    <a:lnTo>
                      <a:pt x="202" y="5299"/>
                    </a:lnTo>
                    <a:lnTo>
                      <a:pt x="231" y="5299"/>
                    </a:lnTo>
                    <a:lnTo>
                      <a:pt x="265" y="5299"/>
                    </a:lnTo>
                    <a:lnTo>
                      <a:pt x="304" y="5299"/>
                    </a:lnTo>
                    <a:lnTo>
                      <a:pt x="351" y="5299"/>
                    </a:lnTo>
                    <a:lnTo>
                      <a:pt x="407" y="5300"/>
                    </a:lnTo>
                    <a:lnTo>
                      <a:pt x="471" y="5300"/>
                    </a:lnTo>
                    <a:lnTo>
                      <a:pt x="471" y="4306"/>
                    </a:lnTo>
                    <a:lnTo>
                      <a:pt x="471" y="3533"/>
                    </a:lnTo>
                    <a:lnTo>
                      <a:pt x="471" y="2318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25" name="Freeform 370">
                <a:extLst>
                  <a:ext uri="{FF2B5EF4-FFF2-40B4-BE49-F238E27FC236}">
                    <a16:creationId xmlns:a16="http://schemas.microsoft.com/office/drawing/2014/main" id="{23D2B834-0FD9-4AE3-9023-5F14EC0108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0" y="1555"/>
                <a:ext cx="222" cy="2650"/>
              </a:xfrm>
              <a:custGeom>
                <a:avLst/>
                <a:gdLst>
                  <a:gd name="T0" fmla="*/ 4 w 444"/>
                  <a:gd name="T1" fmla="*/ 0 h 5300"/>
                  <a:gd name="T2" fmla="*/ 4 w 444"/>
                  <a:gd name="T3" fmla="*/ 0 h 5300"/>
                  <a:gd name="T4" fmla="*/ 4 w 444"/>
                  <a:gd name="T5" fmla="*/ 0 h 5300"/>
                  <a:gd name="T6" fmla="*/ 3 w 444"/>
                  <a:gd name="T7" fmla="*/ 0 h 5300"/>
                  <a:gd name="T8" fmla="*/ 3 w 444"/>
                  <a:gd name="T9" fmla="*/ 0 h 5300"/>
                  <a:gd name="T10" fmla="*/ 3 w 444"/>
                  <a:gd name="T11" fmla="*/ 0 h 5300"/>
                  <a:gd name="T12" fmla="*/ 3 w 444"/>
                  <a:gd name="T13" fmla="*/ 0 h 5300"/>
                  <a:gd name="T14" fmla="*/ 3 w 444"/>
                  <a:gd name="T15" fmla="*/ 0 h 5300"/>
                  <a:gd name="T16" fmla="*/ 3 w 444"/>
                  <a:gd name="T17" fmla="*/ 0 h 5300"/>
                  <a:gd name="T18" fmla="*/ 3 w 444"/>
                  <a:gd name="T19" fmla="*/ 0 h 5300"/>
                  <a:gd name="T20" fmla="*/ 2 w 444"/>
                  <a:gd name="T21" fmla="*/ 0 h 5300"/>
                  <a:gd name="T22" fmla="*/ 2 w 444"/>
                  <a:gd name="T23" fmla="*/ 0 h 5300"/>
                  <a:gd name="T24" fmla="*/ 2 w 444"/>
                  <a:gd name="T25" fmla="*/ 0 h 5300"/>
                  <a:gd name="T26" fmla="*/ 2 w 444"/>
                  <a:gd name="T27" fmla="*/ 0 h 5300"/>
                  <a:gd name="T28" fmla="*/ 1 w 444"/>
                  <a:gd name="T29" fmla="*/ 0 h 5300"/>
                  <a:gd name="T30" fmla="*/ 1 w 444"/>
                  <a:gd name="T31" fmla="*/ 0 h 5300"/>
                  <a:gd name="T32" fmla="*/ 0 w 444"/>
                  <a:gd name="T33" fmla="*/ 0 h 5300"/>
                  <a:gd name="T34" fmla="*/ 0 w 444"/>
                  <a:gd name="T35" fmla="*/ 8 h 5300"/>
                  <a:gd name="T36" fmla="*/ 0 w 444"/>
                  <a:gd name="T37" fmla="*/ 14 h 5300"/>
                  <a:gd name="T38" fmla="*/ 0 w 444"/>
                  <a:gd name="T39" fmla="*/ 24 h 5300"/>
                  <a:gd name="T40" fmla="*/ 0 w 444"/>
                  <a:gd name="T41" fmla="*/ 42 h 5300"/>
                  <a:gd name="T42" fmla="*/ 1 w 444"/>
                  <a:gd name="T43" fmla="*/ 42 h 5300"/>
                  <a:gd name="T44" fmla="*/ 1 w 444"/>
                  <a:gd name="T45" fmla="*/ 42 h 5300"/>
                  <a:gd name="T46" fmla="*/ 1 w 444"/>
                  <a:gd name="T47" fmla="*/ 42 h 5300"/>
                  <a:gd name="T48" fmla="*/ 1 w 444"/>
                  <a:gd name="T49" fmla="*/ 42 h 5300"/>
                  <a:gd name="T50" fmla="*/ 1 w 444"/>
                  <a:gd name="T51" fmla="*/ 42 h 5300"/>
                  <a:gd name="T52" fmla="*/ 1 w 444"/>
                  <a:gd name="T53" fmla="*/ 42 h 5300"/>
                  <a:gd name="T54" fmla="*/ 2 w 444"/>
                  <a:gd name="T55" fmla="*/ 42 h 5300"/>
                  <a:gd name="T56" fmla="*/ 2 w 444"/>
                  <a:gd name="T57" fmla="*/ 42 h 5300"/>
                  <a:gd name="T58" fmla="*/ 2 w 444"/>
                  <a:gd name="T59" fmla="*/ 42 h 5300"/>
                  <a:gd name="T60" fmla="*/ 2 w 444"/>
                  <a:gd name="T61" fmla="*/ 42 h 5300"/>
                  <a:gd name="T62" fmla="*/ 2 w 444"/>
                  <a:gd name="T63" fmla="*/ 42 h 5300"/>
                  <a:gd name="T64" fmla="*/ 2 w 444"/>
                  <a:gd name="T65" fmla="*/ 42 h 5300"/>
                  <a:gd name="T66" fmla="*/ 3 w 444"/>
                  <a:gd name="T67" fmla="*/ 42 h 5300"/>
                  <a:gd name="T68" fmla="*/ 3 w 444"/>
                  <a:gd name="T69" fmla="*/ 42 h 5300"/>
                  <a:gd name="T70" fmla="*/ 3 w 444"/>
                  <a:gd name="T71" fmla="*/ 42 h 5300"/>
                  <a:gd name="T72" fmla="*/ 4 w 444"/>
                  <a:gd name="T73" fmla="*/ 42 h 5300"/>
                  <a:gd name="T74" fmla="*/ 4 w 444"/>
                  <a:gd name="T75" fmla="*/ 34 h 5300"/>
                  <a:gd name="T76" fmla="*/ 4 w 444"/>
                  <a:gd name="T77" fmla="*/ 28 h 5300"/>
                  <a:gd name="T78" fmla="*/ 4 w 444"/>
                  <a:gd name="T79" fmla="*/ 19 h 5300"/>
                  <a:gd name="T80" fmla="*/ 4 w 444"/>
                  <a:gd name="T81" fmla="*/ 0 h 530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44"/>
                  <a:gd name="T124" fmla="*/ 0 h 5300"/>
                  <a:gd name="T125" fmla="*/ 444 w 444"/>
                  <a:gd name="T126" fmla="*/ 5300 h 530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44" h="5300">
                    <a:moveTo>
                      <a:pt x="444" y="0"/>
                    </a:moveTo>
                    <a:lnTo>
                      <a:pt x="418" y="0"/>
                    </a:lnTo>
                    <a:lnTo>
                      <a:pt x="396" y="0"/>
                    </a:lnTo>
                    <a:lnTo>
                      <a:pt x="378" y="0"/>
                    </a:lnTo>
                    <a:lnTo>
                      <a:pt x="361" y="0"/>
                    </a:lnTo>
                    <a:lnTo>
                      <a:pt x="344" y="0"/>
                    </a:lnTo>
                    <a:lnTo>
                      <a:pt x="329" y="0"/>
                    </a:lnTo>
                    <a:lnTo>
                      <a:pt x="313" y="0"/>
                    </a:lnTo>
                    <a:lnTo>
                      <a:pt x="296" y="0"/>
                    </a:lnTo>
                    <a:lnTo>
                      <a:pt x="276" y="0"/>
                    </a:lnTo>
                    <a:lnTo>
                      <a:pt x="253" y="0"/>
                    </a:lnTo>
                    <a:lnTo>
                      <a:pt x="226" y="0"/>
                    </a:lnTo>
                    <a:lnTo>
                      <a:pt x="195" y="0"/>
                    </a:lnTo>
                    <a:lnTo>
                      <a:pt x="157" y="0"/>
                    </a:lnTo>
                    <a:lnTo>
                      <a:pt x="112" y="0"/>
                    </a:lnTo>
                    <a:lnTo>
                      <a:pt x="60" y="0"/>
                    </a:lnTo>
                    <a:lnTo>
                      <a:pt x="0" y="0"/>
                    </a:lnTo>
                    <a:lnTo>
                      <a:pt x="0" y="993"/>
                    </a:lnTo>
                    <a:lnTo>
                      <a:pt x="0" y="1765"/>
                    </a:lnTo>
                    <a:lnTo>
                      <a:pt x="0" y="2980"/>
                    </a:lnTo>
                    <a:lnTo>
                      <a:pt x="0" y="5300"/>
                    </a:lnTo>
                    <a:lnTo>
                      <a:pt x="25" y="5300"/>
                    </a:lnTo>
                    <a:lnTo>
                      <a:pt x="47" y="5300"/>
                    </a:lnTo>
                    <a:lnTo>
                      <a:pt x="66" y="5299"/>
                    </a:lnTo>
                    <a:lnTo>
                      <a:pt x="83" y="5299"/>
                    </a:lnTo>
                    <a:lnTo>
                      <a:pt x="99" y="5299"/>
                    </a:lnTo>
                    <a:lnTo>
                      <a:pt x="114" y="5299"/>
                    </a:lnTo>
                    <a:lnTo>
                      <a:pt x="130" y="5299"/>
                    </a:lnTo>
                    <a:lnTo>
                      <a:pt x="147" y="5299"/>
                    </a:lnTo>
                    <a:lnTo>
                      <a:pt x="167" y="5299"/>
                    </a:lnTo>
                    <a:lnTo>
                      <a:pt x="190" y="5299"/>
                    </a:lnTo>
                    <a:lnTo>
                      <a:pt x="218" y="5299"/>
                    </a:lnTo>
                    <a:lnTo>
                      <a:pt x="249" y="5299"/>
                    </a:lnTo>
                    <a:lnTo>
                      <a:pt x="287" y="5299"/>
                    </a:lnTo>
                    <a:lnTo>
                      <a:pt x="332" y="5299"/>
                    </a:lnTo>
                    <a:lnTo>
                      <a:pt x="384" y="5300"/>
                    </a:lnTo>
                    <a:lnTo>
                      <a:pt x="444" y="5300"/>
                    </a:lnTo>
                    <a:lnTo>
                      <a:pt x="444" y="4306"/>
                    </a:lnTo>
                    <a:lnTo>
                      <a:pt x="444" y="3533"/>
                    </a:lnTo>
                    <a:lnTo>
                      <a:pt x="444" y="2318"/>
                    </a:lnTo>
                    <a:lnTo>
                      <a:pt x="444" y="0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26" name="Freeform 371">
                <a:extLst>
                  <a:ext uri="{FF2B5EF4-FFF2-40B4-BE49-F238E27FC236}">
                    <a16:creationId xmlns:a16="http://schemas.microsoft.com/office/drawing/2014/main" id="{15ECF35F-6833-4EBC-A004-F4034CEA4A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3" y="1555"/>
                <a:ext cx="209" cy="2650"/>
              </a:xfrm>
              <a:custGeom>
                <a:avLst/>
                <a:gdLst>
                  <a:gd name="T0" fmla="*/ 4 w 417"/>
                  <a:gd name="T1" fmla="*/ 0 h 5300"/>
                  <a:gd name="T2" fmla="*/ 4 w 417"/>
                  <a:gd name="T3" fmla="*/ 0 h 5300"/>
                  <a:gd name="T4" fmla="*/ 3 w 417"/>
                  <a:gd name="T5" fmla="*/ 0 h 5300"/>
                  <a:gd name="T6" fmla="*/ 3 w 417"/>
                  <a:gd name="T7" fmla="*/ 0 h 5300"/>
                  <a:gd name="T8" fmla="*/ 3 w 417"/>
                  <a:gd name="T9" fmla="*/ 0 h 5300"/>
                  <a:gd name="T10" fmla="*/ 3 w 417"/>
                  <a:gd name="T11" fmla="*/ 0 h 5300"/>
                  <a:gd name="T12" fmla="*/ 3 w 417"/>
                  <a:gd name="T13" fmla="*/ 0 h 5300"/>
                  <a:gd name="T14" fmla="*/ 3 w 417"/>
                  <a:gd name="T15" fmla="*/ 0 h 5300"/>
                  <a:gd name="T16" fmla="*/ 3 w 417"/>
                  <a:gd name="T17" fmla="*/ 0 h 5300"/>
                  <a:gd name="T18" fmla="*/ 3 w 417"/>
                  <a:gd name="T19" fmla="*/ 0 h 5300"/>
                  <a:gd name="T20" fmla="*/ 2 w 417"/>
                  <a:gd name="T21" fmla="*/ 0 h 5300"/>
                  <a:gd name="T22" fmla="*/ 2 w 417"/>
                  <a:gd name="T23" fmla="*/ 0 h 5300"/>
                  <a:gd name="T24" fmla="*/ 2 w 417"/>
                  <a:gd name="T25" fmla="*/ 0 h 5300"/>
                  <a:gd name="T26" fmla="*/ 2 w 417"/>
                  <a:gd name="T27" fmla="*/ 0 h 5300"/>
                  <a:gd name="T28" fmla="*/ 1 w 417"/>
                  <a:gd name="T29" fmla="*/ 0 h 5300"/>
                  <a:gd name="T30" fmla="*/ 1 w 417"/>
                  <a:gd name="T31" fmla="*/ 0 h 5300"/>
                  <a:gd name="T32" fmla="*/ 0 w 417"/>
                  <a:gd name="T33" fmla="*/ 0 h 5300"/>
                  <a:gd name="T34" fmla="*/ 0 w 417"/>
                  <a:gd name="T35" fmla="*/ 8 h 5300"/>
                  <a:gd name="T36" fmla="*/ 0 w 417"/>
                  <a:gd name="T37" fmla="*/ 14 h 5300"/>
                  <a:gd name="T38" fmla="*/ 0 w 417"/>
                  <a:gd name="T39" fmla="*/ 24 h 5300"/>
                  <a:gd name="T40" fmla="*/ 0 w 417"/>
                  <a:gd name="T41" fmla="*/ 42 h 5300"/>
                  <a:gd name="T42" fmla="*/ 1 w 417"/>
                  <a:gd name="T43" fmla="*/ 42 h 5300"/>
                  <a:gd name="T44" fmla="*/ 1 w 417"/>
                  <a:gd name="T45" fmla="*/ 42 h 5300"/>
                  <a:gd name="T46" fmla="*/ 1 w 417"/>
                  <a:gd name="T47" fmla="*/ 42 h 5300"/>
                  <a:gd name="T48" fmla="*/ 1 w 417"/>
                  <a:gd name="T49" fmla="*/ 42 h 5300"/>
                  <a:gd name="T50" fmla="*/ 1 w 417"/>
                  <a:gd name="T51" fmla="*/ 42 h 5300"/>
                  <a:gd name="T52" fmla="*/ 1 w 417"/>
                  <a:gd name="T53" fmla="*/ 42 h 5300"/>
                  <a:gd name="T54" fmla="*/ 1 w 417"/>
                  <a:gd name="T55" fmla="*/ 42 h 5300"/>
                  <a:gd name="T56" fmla="*/ 2 w 417"/>
                  <a:gd name="T57" fmla="*/ 42 h 5300"/>
                  <a:gd name="T58" fmla="*/ 2 w 417"/>
                  <a:gd name="T59" fmla="*/ 42 h 5300"/>
                  <a:gd name="T60" fmla="*/ 2 w 417"/>
                  <a:gd name="T61" fmla="*/ 42 h 5300"/>
                  <a:gd name="T62" fmla="*/ 2 w 417"/>
                  <a:gd name="T63" fmla="*/ 42 h 5300"/>
                  <a:gd name="T64" fmla="*/ 2 w 417"/>
                  <a:gd name="T65" fmla="*/ 42 h 5300"/>
                  <a:gd name="T66" fmla="*/ 3 w 417"/>
                  <a:gd name="T67" fmla="*/ 42 h 5300"/>
                  <a:gd name="T68" fmla="*/ 3 w 417"/>
                  <a:gd name="T69" fmla="*/ 42 h 5300"/>
                  <a:gd name="T70" fmla="*/ 3 w 417"/>
                  <a:gd name="T71" fmla="*/ 42 h 5300"/>
                  <a:gd name="T72" fmla="*/ 4 w 417"/>
                  <a:gd name="T73" fmla="*/ 42 h 5300"/>
                  <a:gd name="T74" fmla="*/ 4 w 417"/>
                  <a:gd name="T75" fmla="*/ 34 h 5300"/>
                  <a:gd name="T76" fmla="*/ 4 w 417"/>
                  <a:gd name="T77" fmla="*/ 28 h 5300"/>
                  <a:gd name="T78" fmla="*/ 4 w 417"/>
                  <a:gd name="T79" fmla="*/ 19 h 5300"/>
                  <a:gd name="T80" fmla="*/ 4 w 417"/>
                  <a:gd name="T81" fmla="*/ 0 h 530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17"/>
                  <a:gd name="T124" fmla="*/ 0 h 5300"/>
                  <a:gd name="T125" fmla="*/ 417 w 417"/>
                  <a:gd name="T126" fmla="*/ 5300 h 530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17" h="5300">
                    <a:moveTo>
                      <a:pt x="417" y="0"/>
                    </a:moveTo>
                    <a:lnTo>
                      <a:pt x="393" y="0"/>
                    </a:lnTo>
                    <a:lnTo>
                      <a:pt x="372" y="0"/>
                    </a:lnTo>
                    <a:lnTo>
                      <a:pt x="355" y="0"/>
                    </a:lnTo>
                    <a:lnTo>
                      <a:pt x="339" y="0"/>
                    </a:lnTo>
                    <a:lnTo>
                      <a:pt x="324" y="0"/>
                    </a:lnTo>
                    <a:lnTo>
                      <a:pt x="310" y="0"/>
                    </a:lnTo>
                    <a:lnTo>
                      <a:pt x="295" y="0"/>
                    </a:lnTo>
                    <a:lnTo>
                      <a:pt x="278" y="0"/>
                    </a:lnTo>
                    <a:lnTo>
                      <a:pt x="259" y="0"/>
                    </a:lnTo>
                    <a:lnTo>
                      <a:pt x="238" y="0"/>
                    </a:lnTo>
                    <a:lnTo>
                      <a:pt x="213" y="0"/>
                    </a:lnTo>
                    <a:lnTo>
                      <a:pt x="183" y="0"/>
                    </a:lnTo>
                    <a:lnTo>
                      <a:pt x="147" y="0"/>
                    </a:lnTo>
                    <a:lnTo>
                      <a:pt x="106" y="0"/>
                    </a:lnTo>
                    <a:lnTo>
                      <a:pt x="56" y="0"/>
                    </a:lnTo>
                    <a:lnTo>
                      <a:pt x="0" y="0"/>
                    </a:lnTo>
                    <a:lnTo>
                      <a:pt x="0" y="993"/>
                    </a:lnTo>
                    <a:lnTo>
                      <a:pt x="0" y="1765"/>
                    </a:lnTo>
                    <a:lnTo>
                      <a:pt x="0" y="2980"/>
                    </a:lnTo>
                    <a:lnTo>
                      <a:pt x="0" y="5300"/>
                    </a:lnTo>
                    <a:lnTo>
                      <a:pt x="24" y="5300"/>
                    </a:lnTo>
                    <a:lnTo>
                      <a:pt x="44" y="5300"/>
                    </a:lnTo>
                    <a:lnTo>
                      <a:pt x="62" y="5299"/>
                    </a:lnTo>
                    <a:lnTo>
                      <a:pt x="78" y="5299"/>
                    </a:lnTo>
                    <a:lnTo>
                      <a:pt x="92" y="5299"/>
                    </a:lnTo>
                    <a:lnTo>
                      <a:pt x="107" y="5299"/>
                    </a:lnTo>
                    <a:lnTo>
                      <a:pt x="122" y="5299"/>
                    </a:lnTo>
                    <a:lnTo>
                      <a:pt x="138" y="5299"/>
                    </a:lnTo>
                    <a:lnTo>
                      <a:pt x="157" y="5299"/>
                    </a:lnTo>
                    <a:lnTo>
                      <a:pt x="178" y="5299"/>
                    </a:lnTo>
                    <a:lnTo>
                      <a:pt x="204" y="5299"/>
                    </a:lnTo>
                    <a:lnTo>
                      <a:pt x="234" y="5299"/>
                    </a:lnTo>
                    <a:lnTo>
                      <a:pt x="269" y="5299"/>
                    </a:lnTo>
                    <a:lnTo>
                      <a:pt x="311" y="5299"/>
                    </a:lnTo>
                    <a:lnTo>
                      <a:pt x="360" y="5300"/>
                    </a:lnTo>
                    <a:lnTo>
                      <a:pt x="417" y="5300"/>
                    </a:lnTo>
                    <a:lnTo>
                      <a:pt x="417" y="4306"/>
                    </a:lnTo>
                    <a:lnTo>
                      <a:pt x="417" y="3533"/>
                    </a:lnTo>
                    <a:lnTo>
                      <a:pt x="417" y="2318"/>
                    </a:lnTo>
                    <a:lnTo>
                      <a:pt x="417" y="0"/>
                    </a:lnTo>
                    <a:close/>
                  </a:path>
                </a:pathLst>
              </a:custGeom>
              <a:solidFill>
                <a:srgbClr val="BC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27" name="Freeform 372">
                <a:extLst>
                  <a:ext uri="{FF2B5EF4-FFF2-40B4-BE49-F238E27FC236}">
                    <a16:creationId xmlns:a16="http://schemas.microsoft.com/office/drawing/2014/main" id="{A702B5AB-9147-450E-8510-1CC75FFFD3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7" y="1555"/>
                <a:ext cx="195" cy="2650"/>
              </a:xfrm>
              <a:custGeom>
                <a:avLst/>
                <a:gdLst>
                  <a:gd name="T0" fmla="*/ 4 w 389"/>
                  <a:gd name="T1" fmla="*/ 0 h 5300"/>
                  <a:gd name="T2" fmla="*/ 3 w 389"/>
                  <a:gd name="T3" fmla="*/ 0 h 5300"/>
                  <a:gd name="T4" fmla="*/ 3 w 389"/>
                  <a:gd name="T5" fmla="*/ 0 h 5300"/>
                  <a:gd name="T6" fmla="*/ 3 w 389"/>
                  <a:gd name="T7" fmla="*/ 0 h 5300"/>
                  <a:gd name="T8" fmla="*/ 3 w 389"/>
                  <a:gd name="T9" fmla="*/ 0 h 5300"/>
                  <a:gd name="T10" fmla="*/ 3 w 389"/>
                  <a:gd name="T11" fmla="*/ 0 h 5300"/>
                  <a:gd name="T12" fmla="*/ 3 w 389"/>
                  <a:gd name="T13" fmla="*/ 0 h 5300"/>
                  <a:gd name="T14" fmla="*/ 3 w 389"/>
                  <a:gd name="T15" fmla="*/ 0 h 5300"/>
                  <a:gd name="T16" fmla="*/ 3 w 389"/>
                  <a:gd name="T17" fmla="*/ 0 h 5300"/>
                  <a:gd name="T18" fmla="*/ 2 w 389"/>
                  <a:gd name="T19" fmla="*/ 0 h 5300"/>
                  <a:gd name="T20" fmla="*/ 2 w 389"/>
                  <a:gd name="T21" fmla="*/ 0 h 5300"/>
                  <a:gd name="T22" fmla="*/ 2 w 389"/>
                  <a:gd name="T23" fmla="*/ 0 h 5300"/>
                  <a:gd name="T24" fmla="*/ 2 w 389"/>
                  <a:gd name="T25" fmla="*/ 0 h 5300"/>
                  <a:gd name="T26" fmla="*/ 2 w 389"/>
                  <a:gd name="T27" fmla="*/ 0 h 5300"/>
                  <a:gd name="T28" fmla="*/ 1 w 389"/>
                  <a:gd name="T29" fmla="*/ 0 h 5300"/>
                  <a:gd name="T30" fmla="*/ 1 w 389"/>
                  <a:gd name="T31" fmla="*/ 0 h 5300"/>
                  <a:gd name="T32" fmla="*/ 0 w 389"/>
                  <a:gd name="T33" fmla="*/ 0 h 5300"/>
                  <a:gd name="T34" fmla="*/ 0 w 389"/>
                  <a:gd name="T35" fmla="*/ 8 h 5300"/>
                  <a:gd name="T36" fmla="*/ 0 w 389"/>
                  <a:gd name="T37" fmla="*/ 14 h 5300"/>
                  <a:gd name="T38" fmla="*/ 0 w 389"/>
                  <a:gd name="T39" fmla="*/ 24 h 5300"/>
                  <a:gd name="T40" fmla="*/ 0 w 389"/>
                  <a:gd name="T41" fmla="*/ 42 h 5300"/>
                  <a:gd name="T42" fmla="*/ 1 w 389"/>
                  <a:gd name="T43" fmla="*/ 42 h 5300"/>
                  <a:gd name="T44" fmla="*/ 1 w 389"/>
                  <a:gd name="T45" fmla="*/ 42 h 5300"/>
                  <a:gd name="T46" fmla="*/ 1 w 389"/>
                  <a:gd name="T47" fmla="*/ 42 h 5300"/>
                  <a:gd name="T48" fmla="*/ 1 w 389"/>
                  <a:gd name="T49" fmla="*/ 42 h 5300"/>
                  <a:gd name="T50" fmla="*/ 1 w 389"/>
                  <a:gd name="T51" fmla="*/ 42 h 5300"/>
                  <a:gd name="T52" fmla="*/ 1 w 389"/>
                  <a:gd name="T53" fmla="*/ 42 h 5300"/>
                  <a:gd name="T54" fmla="*/ 1 w 389"/>
                  <a:gd name="T55" fmla="*/ 42 h 5300"/>
                  <a:gd name="T56" fmla="*/ 2 w 389"/>
                  <a:gd name="T57" fmla="*/ 42 h 5300"/>
                  <a:gd name="T58" fmla="*/ 2 w 389"/>
                  <a:gd name="T59" fmla="*/ 42 h 5300"/>
                  <a:gd name="T60" fmla="*/ 2 w 389"/>
                  <a:gd name="T61" fmla="*/ 42 h 5300"/>
                  <a:gd name="T62" fmla="*/ 2 w 389"/>
                  <a:gd name="T63" fmla="*/ 42 h 5300"/>
                  <a:gd name="T64" fmla="*/ 2 w 389"/>
                  <a:gd name="T65" fmla="*/ 42 h 5300"/>
                  <a:gd name="T66" fmla="*/ 2 w 389"/>
                  <a:gd name="T67" fmla="*/ 42 h 5300"/>
                  <a:gd name="T68" fmla="*/ 3 w 389"/>
                  <a:gd name="T69" fmla="*/ 42 h 5300"/>
                  <a:gd name="T70" fmla="*/ 3 w 389"/>
                  <a:gd name="T71" fmla="*/ 42 h 5300"/>
                  <a:gd name="T72" fmla="*/ 4 w 389"/>
                  <a:gd name="T73" fmla="*/ 42 h 5300"/>
                  <a:gd name="T74" fmla="*/ 4 w 389"/>
                  <a:gd name="T75" fmla="*/ 34 h 5300"/>
                  <a:gd name="T76" fmla="*/ 4 w 389"/>
                  <a:gd name="T77" fmla="*/ 28 h 5300"/>
                  <a:gd name="T78" fmla="*/ 4 w 389"/>
                  <a:gd name="T79" fmla="*/ 19 h 5300"/>
                  <a:gd name="T80" fmla="*/ 4 w 389"/>
                  <a:gd name="T81" fmla="*/ 0 h 530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89"/>
                  <a:gd name="T124" fmla="*/ 0 h 5300"/>
                  <a:gd name="T125" fmla="*/ 389 w 389"/>
                  <a:gd name="T126" fmla="*/ 5300 h 530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89" h="5300">
                    <a:moveTo>
                      <a:pt x="389" y="0"/>
                    </a:moveTo>
                    <a:lnTo>
                      <a:pt x="367" y="0"/>
                    </a:lnTo>
                    <a:lnTo>
                      <a:pt x="348" y="0"/>
                    </a:lnTo>
                    <a:lnTo>
                      <a:pt x="332" y="0"/>
                    </a:lnTo>
                    <a:lnTo>
                      <a:pt x="317" y="0"/>
                    </a:lnTo>
                    <a:lnTo>
                      <a:pt x="303" y="0"/>
                    </a:lnTo>
                    <a:lnTo>
                      <a:pt x="289" y="0"/>
                    </a:lnTo>
                    <a:lnTo>
                      <a:pt x="275" y="0"/>
                    </a:lnTo>
                    <a:lnTo>
                      <a:pt x="260" y="0"/>
                    </a:lnTo>
                    <a:lnTo>
                      <a:pt x="243" y="0"/>
                    </a:lnTo>
                    <a:lnTo>
                      <a:pt x="222" y="0"/>
                    </a:lnTo>
                    <a:lnTo>
                      <a:pt x="198" y="0"/>
                    </a:lnTo>
                    <a:lnTo>
                      <a:pt x="170" y="0"/>
                    </a:lnTo>
                    <a:lnTo>
                      <a:pt x="137" y="0"/>
                    </a:lnTo>
                    <a:lnTo>
                      <a:pt x="98" y="0"/>
                    </a:lnTo>
                    <a:lnTo>
                      <a:pt x="53" y="0"/>
                    </a:lnTo>
                    <a:lnTo>
                      <a:pt x="0" y="0"/>
                    </a:lnTo>
                    <a:lnTo>
                      <a:pt x="0" y="993"/>
                    </a:lnTo>
                    <a:lnTo>
                      <a:pt x="0" y="1765"/>
                    </a:lnTo>
                    <a:lnTo>
                      <a:pt x="0" y="2980"/>
                    </a:lnTo>
                    <a:lnTo>
                      <a:pt x="0" y="5300"/>
                    </a:lnTo>
                    <a:lnTo>
                      <a:pt x="23" y="5300"/>
                    </a:lnTo>
                    <a:lnTo>
                      <a:pt x="41" y="5300"/>
                    </a:lnTo>
                    <a:lnTo>
                      <a:pt x="59" y="5299"/>
                    </a:lnTo>
                    <a:lnTo>
                      <a:pt x="74" y="5299"/>
                    </a:lnTo>
                    <a:lnTo>
                      <a:pt x="86" y="5299"/>
                    </a:lnTo>
                    <a:lnTo>
                      <a:pt x="100" y="5299"/>
                    </a:lnTo>
                    <a:lnTo>
                      <a:pt x="114" y="5299"/>
                    </a:lnTo>
                    <a:lnTo>
                      <a:pt x="130" y="5299"/>
                    </a:lnTo>
                    <a:lnTo>
                      <a:pt x="147" y="5299"/>
                    </a:lnTo>
                    <a:lnTo>
                      <a:pt x="167" y="5299"/>
                    </a:lnTo>
                    <a:lnTo>
                      <a:pt x="191" y="5299"/>
                    </a:lnTo>
                    <a:lnTo>
                      <a:pt x="219" y="5299"/>
                    </a:lnTo>
                    <a:lnTo>
                      <a:pt x="252" y="5299"/>
                    </a:lnTo>
                    <a:lnTo>
                      <a:pt x="291" y="5299"/>
                    </a:lnTo>
                    <a:lnTo>
                      <a:pt x="336" y="5300"/>
                    </a:lnTo>
                    <a:lnTo>
                      <a:pt x="389" y="5300"/>
                    </a:lnTo>
                    <a:lnTo>
                      <a:pt x="389" y="4306"/>
                    </a:lnTo>
                    <a:lnTo>
                      <a:pt x="389" y="3533"/>
                    </a:lnTo>
                    <a:lnTo>
                      <a:pt x="389" y="2318"/>
                    </a:lnTo>
                    <a:lnTo>
                      <a:pt x="389" y="0"/>
                    </a:lnTo>
                    <a:close/>
                  </a:path>
                </a:pathLst>
              </a:custGeom>
              <a:solidFill>
                <a:srgbClr val="C1C1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28" name="Freeform 373">
                <a:extLst>
                  <a:ext uri="{FF2B5EF4-FFF2-40B4-BE49-F238E27FC236}">
                    <a16:creationId xmlns:a16="http://schemas.microsoft.com/office/drawing/2014/main" id="{EFB731AF-D673-4CAD-AFC5-A88A975166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0" y="1555"/>
                <a:ext cx="182" cy="2650"/>
              </a:xfrm>
              <a:custGeom>
                <a:avLst/>
                <a:gdLst>
                  <a:gd name="T0" fmla="*/ 3 w 363"/>
                  <a:gd name="T1" fmla="*/ 0 h 5300"/>
                  <a:gd name="T2" fmla="*/ 3 w 363"/>
                  <a:gd name="T3" fmla="*/ 0 h 5300"/>
                  <a:gd name="T4" fmla="*/ 3 w 363"/>
                  <a:gd name="T5" fmla="*/ 0 h 5300"/>
                  <a:gd name="T6" fmla="*/ 3 w 363"/>
                  <a:gd name="T7" fmla="*/ 0 h 5300"/>
                  <a:gd name="T8" fmla="*/ 3 w 363"/>
                  <a:gd name="T9" fmla="*/ 0 h 5300"/>
                  <a:gd name="T10" fmla="*/ 3 w 363"/>
                  <a:gd name="T11" fmla="*/ 0 h 5300"/>
                  <a:gd name="T12" fmla="*/ 3 w 363"/>
                  <a:gd name="T13" fmla="*/ 0 h 5300"/>
                  <a:gd name="T14" fmla="*/ 2 w 363"/>
                  <a:gd name="T15" fmla="*/ 0 h 5300"/>
                  <a:gd name="T16" fmla="*/ 2 w 363"/>
                  <a:gd name="T17" fmla="*/ 0 h 5300"/>
                  <a:gd name="T18" fmla="*/ 2 w 363"/>
                  <a:gd name="T19" fmla="*/ 0 h 5300"/>
                  <a:gd name="T20" fmla="*/ 2 w 363"/>
                  <a:gd name="T21" fmla="*/ 0 h 5300"/>
                  <a:gd name="T22" fmla="*/ 2 w 363"/>
                  <a:gd name="T23" fmla="*/ 0 h 5300"/>
                  <a:gd name="T24" fmla="*/ 2 w 363"/>
                  <a:gd name="T25" fmla="*/ 0 h 5300"/>
                  <a:gd name="T26" fmla="*/ 1 w 363"/>
                  <a:gd name="T27" fmla="*/ 0 h 5300"/>
                  <a:gd name="T28" fmla="*/ 1 w 363"/>
                  <a:gd name="T29" fmla="*/ 0 h 5300"/>
                  <a:gd name="T30" fmla="*/ 1 w 363"/>
                  <a:gd name="T31" fmla="*/ 0 h 5300"/>
                  <a:gd name="T32" fmla="*/ 0 w 363"/>
                  <a:gd name="T33" fmla="*/ 0 h 5300"/>
                  <a:gd name="T34" fmla="*/ 0 w 363"/>
                  <a:gd name="T35" fmla="*/ 8 h 5300"/>
                  <a:gd name="T36" fmla="*/ 0 w 363"/>
                  <a:gd name="T37" fmla="*/ 14 h 5300"/>
                  <a:gd name="T38" fmla="*/ 0 w 363"/>
                  <a:gd name="T39" fmla="*/ 24 h 5300"/>
                  <a:gd name="T40" fmla="*/ 0 w 363"/>
                  <a:gd name="T41" fmla="*/ 42 h 5300"/>
                  <a:gd name="T42" fmla="*/ 1 w 363"/>
                  <a:gd name="T43" fmla="*/ 42 h 5300"/>
                  <a:gd name="T44" fmla="*/ 1 w 363"/>
                  <a:gd name="T45" fmla="*/ 42 h 5300"/>
                  <a:gd name="T46" fmla="*/ 1 w 363"/>
                  <a:gd name="T47" fmla="*/ 42 h 5300"/>
                  <a:gd name="T48" fmla="*/ 1 w 363"/>
                  <a:gd name="T49" fmla="*/ 42 h 5300"/>
                  <a:gd name="T50" fmla="*/ 1 w 363"/>
                  <a:gd name="T51" fmla="*/ 42 h 5300"/>
                  <a:gd name="T52" fmla="*/ 1 w 363"/>
                  <a:gd name="T53" fmla="*/ 42 h 5300"/>
                  <a:gd name="T54" fmla="*/ 1 w 363"/>
                  <a:gd name="T55" fmla="*/ 42 h 5300"/>
                  <a:gd name="T56" fmla="*/ 1 w 363"/>
                  <a:gd name="T57" fmla="*/ 42 h 5300"/>
                  <a:gd name="T58" fmla="*/ 2 w 363"/>
                  <a:gd name="T59" fmla="*/ 42 h 5300"/>
                  <a:gd name="T60" fmla="*/ 2 w 363"/>
                  <a:gd name="T61" fmla="*/ 42 h 5300"/>
                  <a:gd name="T62" fmla="*/ 2 w 363"/>
                  <a:gd name="T63" fmla="*/ 42 h 5300"/>
                  <a:gd name="T64" fmla="*/ 2 w 363"/>
                  <a:gd name="T65" fmla="*/ 42 h 5300"/>
                  <a:gd name="T66" fmla="*/ 2 w 363"/>
                  <a:gd name="T67" fmla="*/ 42 h 5300"/>
                  <a:gd name="T68" fmla="*/ 3 w 363"/>
                  <a:gd name="T69" fmla="*/ 42 h 5300"/>
                  <a:gd name="T70" fmla="*/ 3 w 363"/>
                  <a:gd name="T71" fmla="*/ 42 h 5300"/>
                  <a:gd name="T72" fmla="*/ 3 w 363"/>
                  <a:gd name="T73" fmla="*/ 42 h 5300"/>
                  <a:gd name="T74" fmla="*/ 3 w 363"/>
                  <a:gd name="T75" fmla="*/ 34 h 5300"/>
                  <a:gd name="T76" fmla="*/ 3 w 363"/>
                  <a:gd name="T77" fmla="*/ 28 h 5300"/>
                  <a:gd name="T78" fmla="*/ 3 w 363"/>
                  <a:gd name="T79" fmla="*/ 19 h 5300"/>
                  <a:gd name="T80" fmla="*/ 3 w 363"/>
                  <a:gd name="T81" fmla="*/ 0 h 530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63"/>
                  <a:gd name="T124" fmla="*/ 0 h 5300"/>
                  <a:gd name="T125" fmla="*/ 363 w 363"/>
                  <a:gd name="T126" fmla="*/ 5300 h 530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63" h="5300">
                    <a:moveTo>
                      <a:pt x="363" y="0"/>
                    </a:moveTo>
                    <a:lnTo>
                      <a:pt x="342" y="0"/>
                    </a:lnTo>
                    <a:lnTo>
                      <a:pt x="323" y="0"/>
                    </a:lnTo>
                    <a:lnTo>
                      <a:pt x="308" y="0"/>
                    </a:lnTo>
                    <a:lnTo>
                      <a:pt x="295" y="0"/>
                    </a:lnTo>
                    <a:lnTo>
                      <a:pt x="282" y="0"/>
                    </a:lnTo>
                    <a:lnTo>
                      <a:pt x="269" y="0"/>
                    </a:lnTo>
                    <a:lnTo>
                      <a:pt x="255" y="0"/>
                    </a:lnTo>
                    <a:lnTo>
                      <a:pt x="242" y="0"/>
                    </a:lnTo>
                    <a:lnTo>
                      <a:pt x="226" y="0"/>
                    </a:lnTo>
                    <a:lnTo>
                      <a:pt x="207" y="0"/>
                    </a:lnTo>
                    <a:lnTo>
                      <a:pt x="184" y="0"/>
                    </a:lnTo>
                    <a:lnTo>
                      <a:pt x="159" y="0"/>
                    </a:lnTo>
                    <a:lnTo>
                      <a:pt x="128" y="0"/>
                    </a:lnTo>
                    <a:lnTo>
                      <a:pt x="92" y="0"/>
                    </a:lnTo>
                    <a:lnTo>
                      <a:pt x="49" y="0"/>
                    </a:lnTo>
                    <a:lnTo>
                      <a:pt x="0" y="0"/>
                    </a:lnTo>
                    <a:lnTo>
                      <a:pt x="0" y="993"/>
                    </a:lnTo>
                    <a:lnTo>
                      <a:pt x="0" y="1765"/>
                    </a:lnTo>
                    <a:lnTo>
                      <a:pt x="0" y="2980"/>
                    </a:lnTo>
                    <a:lnTo>
                      <a:pt x="0" y="5300"/>
                    </a:lnTo>
                    <a:lnTo>
                      <a:pt x="21" y="5300"/>
                    </a:lnTo>
                    <a:lnTo>
                      <a:pt x="39" y="5300"/>
                    </a:lnTo>
                    <a:lnTo>
                      <a:pt x="54" y="5299"/>
                    </a:lnTo>
                    <a:lnTo>
                      <a:pt x="68" y="5299"/>
                    </a:lnTo>
                    <a:lnTo>
                      <a:pt x="80" y="5299"/>
                    </a:lnTo>
                    <a:lnTo>
                      <a:pt x="93" y="5299"/>
                    </a:lnTo>
                    <a:lnTo>
                      <a:pt x="107" y="5299"/>
                    </a:lnTo>
                    <a:lnTo>
                      <a:pt x="121" y="5299"/>
                    </a:lnTo>
                    <a:lnTo>
                      <a:pt x="137" y="5299"/>
                    </a:lnTo>
                    <a:lnTo>
                      <a:pt x="155" y="5299"/>
                    </a:lnTo>
                    <a:lnTo>
                      <a:pt x="178" y="5299"/>
                    </a:lnTo>
                    <a:lnTo>
                      <a:pt x="204" y="5299"/>
                    </a:lnTo>
                    <a:lnTo>
                      <a:pt x="235" y="5299"/>
                    </a:lnTo>
                    <a:lnTo>
                      <a:pt x="270" y="5299"/>
                    </a:lnTo>
                    <a:lnTo>
                      <a:pt x="313" y="5300"/>
                    </a:lnTo>
                    <a:lnTo>
                      <a:pt x="363" y="5300"/>
                    </a:lnTo>
                    <a:lnTo>
                      <a:pt x="363" y="4306"/>
                    </a:lnTo>
                    <a:lnTo>
                      <a:pt x="363" y="3533"/>
                    </a:lnTo>
                    <a:lnTo>
                      <a:pt x="363" y="2318"/>
                    </a:lnTo>
                    <a:lnTo>
                      <a:pt x="363" y="0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29" name="Freeform 374">
                <a:extLst>
                  <a:ext uri="{FF2B5EF4-FFF2-40B4-BE49-F238E27FC236}">
                    <a16:creationId xmlns:a16="http://schemas.microsoft.com/office/drawing/2014/main" id="{5C9C20D9-7801-4108-B430-758C371CF6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4" y="1555"/>
                <a:ext cx="167" cy="2650"/>
              </a:xfrm>
              <a:custGeom>
                <a:avLst/>
                <a:gdLst>
                  <a:gd name="T0" fmla="*/ 2 w 335"/>
                  <a:gd name="T1" fmla="*/ 0 h 5300"/>
                  <a:gd name="T2" fmla="*/ 2 w 335"/>
                  <a:gd name="T3" fmla="*/ 0 h 5300"/>
                  <a:gd name="T4" fmla="*/ 2 w 335"/>
                  <a:gd name="T5" fmla="*/ 0 h 5300"/>
                  <a:gd name="T6" fmla="*/ 2 w 335"/>
                  <a:gd name="T7" fmla="*/ 0 h 5300"/>
                  <a:gd name="T8" fmla="*/ 2 w 335"/>
                  <a:gd name="T9" fmla="*/ 0 h 5300"/>
                  <a:gd name="T10" fmla="*/ 2 w 335"/>
                  <a:gd name="T11" fmla="*/ 0 h 5300"/>
                  <a:gd name="T12" fmla="*/ 1 w 335"/>
                  <a:gd name="T13" fmla="*/ 0 h 5300"/>
                  <a:gd name="T14" fmla="*/ 1 w 335"/>
                  <a:gd name="T15" fmla="*/ 0 h 5300"/>
                  <a:gd name="T16" fmla="*/ 1 w 335"/>
                  <a:gd name="T17" fmla="*/ 0 h 5300"/>
                  <a:gd name="T18" fmla="*/ 1 w 335"/>
                  <a:gd name="T19" fmla="*/ 0 h 5300"/>
                  <a:gd name="T20" fmla="*/ 1 w 335"/>
                  <a:gd name="T21" fmla="*/ 0 h 5300"/>
                  <a:gd name="T22" fmla="*/ 1 w 335"/>
                  <a:gd name="T23" fmla="*/ 0 h 5300"/>
                  <a:gd name="T24" fmla="*/ 1 w 335"/>
                  <a:gd name="T25" fmla="*/ 0 h 5300"/>
                  <a:gd name="T26" fmla="*/ 0 w 335"/>
                  <a:gd name="T27" fmla="*/ 0 h 5300"/>
                  <a:gd name="T28" fmla="*/ 0 w 335"/>
                  <a:gd name="T29" fmla="*/ 0 h 5300"/>
                  <a:gd name="T30" fmla="*/ 0 w 335"/>
                  <a:gd name="T31" fmla="*/ 0 h 5300"/>
                  <a:gd name="T32" fmla="*/ 0 w 335"/>
                  <a:gd name="T33" fmla="*/ 0 h 5300"/>
                  <a:gd name="T34" fmla="*/ 0 w 335"/>
                  <a:gd name="T35" fmla="*/ 8 h 5300"/>
                  <a:gd name="T36" fmla="*/ 0 w 335"/>
                  <a:gd name="T37" fmla="*/ 14 h 5300"/>
                  <a:gd name="T38" fmla="*/ 0 w 335"/>
                  <a:gd name="T39" fmla="*/ 24 h 5300"/>
                  <a:gd name="T40" fmla="*/ 0 w 335"/>
                  <a:gd name="T41" fmla="*/ 42 h 5300"/>
                  <a:gd name="T42" fmla="*/ 0 w 335"/>
                  <a:gd name="T43" fmla="*/ 42 h 5300"/>
                  <a:gd name="T44" fmla="*/ 0 w 335"/>
                  <a:gd name="T45" fmla="*/ 42 h 5300"/>
                  <a:gd name="T46" fmla="*/ 0 w 335"/>
                  <a:gd name="T47" fmla="*/ 42 h 5300"/>
                  <a:gd name="T48" fmla="*/ 0 w 335"/>
                  <a:gd name="T49" fmla="*/ 42 h 5300"/>
                  <a:gd name="T50" fmla="*/ 0 w 335"/>
                  <a:gd name="T51" fmla="*/ 42 h 5300"/>
                  <a:gd name="T52" fmla="*/ 0 w 335"/>
                  <a:gd name="T53" fmla="*/ 42 h 5300"/>
                  <a:gd name="T54" fmla="*/ 0 w 335"/>
                  <a:gd name="T55" fmla="*/ 42 h 5300"/>
                  <a:gd name="T56" fmla="*/ 0 w 335"/>
                  <a:gd name="T57" fmla="*/ 42 h 5300"/>
                  <a:gd name="T58" fmla="*/ 0 w 335"/>
                  <a:gd name="T59" fmla="*/ 42 h 5300"/>
                  <a:gd name="T60" fmla="*/ 1 w 335"/>
                  <a:gd name="T61" fmla="*/ 42 h 5300"/>
                  <a:gd name="T62" fmla="*/ 1 w 335"/>
                  <a:gd name="T63" fmla="*/ 42 h 5300"/>
                  <a:gd name="T64" fmla="*/ 1 w 335"/>
                  <a:gd name="T65" fmla="*/ 42 h 5300"/>
                  <a:gd name="T66" fmla="*/ 1 w 335"/>
                  <a:gd name="T67" fmla="*/ 42 h 5300"/>
                  <a:gd name="T68" fmla="*/ 1 w 335"/>
                  <a:gd name="T69" fmla="*/ 42 h 5300"/>
                  <a:gd name="T70" fmla="*/ 2 w 335"/>
                  <a:gd name="T71" fmla="*/ 42 h 5300"/>
                  <a:gd name="T72" fmla="*/ 2 w 335"/>
                  <a:gd name="T73" fmla="*/ 42 h 5300"/>
                  <a:gd name="T74" fmla="*/ 2 w 335"/>
                  <a:gd name="T75" fmla="*/ 34 h 5300"/>
                  <a:gd name="T76" fmla="*/ 2 w 335"/>
                  <a:gd name="T77" fmla="*/ 28 h 5300"/>
                  <a:gd name="T78" fmla="*/ 2 w 335"/>
                  <a:gd name="T79" fmla="*/ 19 h 5300"/>
                  <a:gd name="T80" fmla="*/ 2 w 335"/>
                  <a:gd name="T81" fmla="*/ 0 h 530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35"/>
                  <a:gd name="T124" fmla="*/ 0 h 5300"/>
                  <a:gd name="T125" fmla="*/ 335 w 335"/>
                  <a:gd name="T126" fmla="*/ 5300 h 530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35" h="5300">
                    <a:moveTo>
                      <a:pt x="335" y="0"/>
                    </a:moveTo>
                    <a:lnTo>
                      <a:pt x="315" y="0"/>
                    </a:lnTo>
                    <a:lnTo>
                      <a:pt x="299" y="0"/>
                    </a:lnTo>
                    <a:lnTo>
                      <a:pt x="285" y="0"/>
                    </a:lnTo>
                    <a:lnTo>
                      <a:pt x="273" y="0"/>
                    </a:lnTo>
                    <a:lnTo>
                      <a:pt x="260" y="0"/>
                    </a:lnTo>
                    <a:lnTo>
                      <a:pt x="248" y="0"/>
                    </a:lnTo>
                    <a:lnTo>
                      <a:pt x="237" y="0"/>
                    </a:lnTo>
                    <a:lnTo>
                      <a:pt x="223" y="0"/>
                    </a:lnTo>
                    <a:lnTo>
                      <a:pt x="208" y="0"/>
                    </a:lnTo>
                    <a:lnTo>
                      <a:pt x="191" y="0"/>
                    </a:lnTo>
                    <a:lnTo>
                      <a:pt x="171" y="0"/>
                    </a:lnTo>
                    <a:lnTo>
                      <a:pt x="147" y="0"/>
                    </a:lnTo>
                    <a:lnTo>
                      <a:pt x="118" y="0"/>
                    </a:lnTo>
                    <a:lnTo>
                      <a:pt x="85" y="0"/>
                    </a:lnTo>
                    <a:lnTo>
                      <a:pt x="46" y="0"/>
                    </a:lnTo>
                    <a:lnTo>
                      <a:pt x="0" y="0"/>
                    </a:lnTo>
                    <a:lnTo>
                      <a:pt x="0" y="993"/>
                    </a:lnTo>
                    <a:lnTo>
                      <a:pt x="0" y="1765"/>
                    </a:lnTo>
                    <a:lnTo>
                      <a:pt x="0" y="2980"/>
                    </a:lnTo>
                    <a:lnTo>
                      <a:pt x="0" y="5300"/>
                    </a:lnTo>
                    <a:lnTo>
                      <a:pt x="19" y="5300"/>
                    </a:lnTo>
                    <a:lnTo>
                      <a:pt x="35" y="5300"/>
                    </a:lnTo>
                    <a:lnTo>
                      <a:pt x="50" y="5299"/>
                    </a:lnTo>
                    <a:lnTo>
                      <a:pt x="63" y="5299"/>
                    </a:lnTo>
                    <a:lnTo>
                      <a:pt x="75" y="5299"/>
                    </a:lnTo>
                    <a:lnTo>
                      <a:pt x="86" y="5299"/>
                    </a:lnTo>
                    <a:lnTo>
                      <a:pt x="99" y="5299"/>
                    </a:lnTo>
                    <a:lnTo>
                      <a:pt x="111" y="5299"/>
                    </a:lnTo>
                    <a:lnTo>
                      <a:pt x="126" y="5299"/>
                    </a:lnTo>
                    <a:lnTo>
                      <a:pt x="144" y="5299"/>
                    </a:lnTo>
                    <a:lnTo>
                      <a:pt x="164" y="5299"/>
                    </a:lnTo>
                    <a:lnTo>
                      <a:pt x="189" y="5299"/>
                    </a:lnTo>
                    <a:lnTo>
                      <a:pt x="217" y="5299"/>
                    </a:lnTo>
                    <a:lnTo>
                      <a:pt x="251" y="5299"/>
                    </a:lnTo>
                    <a:lnTo>
                      <a:pt x="290" y="5300"/>
                    </a:lnTo>
                    <a:lnTo>
                      <a:pt x="335" y="5300"/>
                    </a:lnTo>
                    <a:lnTo>
                      <a:pt x="335" y="4306"/>
                    </a:lnTo>
                    <a:lnTo>
                      <a:pt x="335" y="3533"/>
                    </a:lnTo>
                    <a:lnTo>
                      <a:pt x="335" y="2318"/>
                    </a:lnTo>
                    <a:lnTo>
                      <a:pt x="335" y="0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30" name="Freeform 375">
                <a:extLst>
                  <a:ext uri="{FF2B5EF4-FFF2-40B4-BE49-F238E27FC236}">
                    <a16:creationId xmlns:a16="http://schemas.microsoft.com/office/drawing/2014/main" id="{5A8C9786-F75E-433E-BFDB-7CB9567AC2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8" y="1555"/>
                <a:ext cx="153" cy="2650"/>
              </a:xfrm>
              <a:custGeom>
                <a:avLst/>
                <a:gdLst>
                  <a:gd name="T0" fmla="*/ 3 w 306"/>
                  <a:gd name="T1" fmla="*/ 0 h 5300"/>
                  <a:gd name="T2" fmla="*/ 3 w 306"/>
                  <a:gd name="T3" fmla="*/ 0 h 5300"/>
                  <a:gd name="T4" fmla="*/ 3 w 306"/>
                  <a:gd name="T5" fmla="*/ 0 h 5300"/>
                  <a:gd name="T6" fmla="*/ 3 w 306"/>
                  <a:gd name="T7" fmla="*/ 0 h 5300"/>
                  <a:gd name="T8" fmla="*/ 2 w 306"/>
                  <a:gd name="T9" fmla="*/ 0 h 5300"/>
                  <a:gd name="T10" fmla="*/ 2 w 306"/>
                  <a:gd name="T11" fmla="*/ 0 h 5300"/>
                  <a:gd name="T12" fmla="*/ 2 w 306"/>
                  <a:gd name="T13" fmla="*/ 0 h 5300"/>
                  <a:gd name="T14" fmla="*/ 2 w 306"/>
                  <a:gd name="T15" fmla="*/ 0 h 5300"/>
                  <a:gd name="T16" fmla="*/ 2 w 306"/>
                  <a:gd name="T17" fmla="*/ 0 h 5300"/>
                  <a:gd name="T18" fmla="*/ 2 w 306"/>
                  <a:gd name="T19" fmla="*/ 0 h 5300"/>
                  <a:gd name="T20" fmla="*/ 2 w 306"/>
                  <a:gd name="T21" fmla="*/ 0 h 5300"/>
                  <a:gd name="T22" fmla="*/ 2 w 306"/>
                  <a:gd name="T23" fmla="*/ 0 h 5300"/>
                  <a:gd name="T24" fmla="*/ 2 w 306"/>
                  <a:gd name="T25" fmla="*/ 0 h 5300"/>
                  <a:gd name="T26" fmla="*/ 1 w 306"/>
                  <a:gd name="T27" fmla="*/ 0 h 5300"/>
                  <a:gd name="T28" fmla="*/ 1 w 306"/>
                  <a:gd name="T29" fmla="*/ 0 h 5300"/>
                  <a:gd name="T30" fmla="*/ 1 w 306"/>
                  <a:gd name="T31" fmla="*/ 0 h 5300"/>
                  <a:gd name="T32" fmla="*/ 0 w 306"/>
                  <a:gd name="T33" fmla="*/ 0 h 5300"/>
                  <a:gd name="T34" fmla="*/ 0 w 306"/>
                  <a:gd name="T35" fmla="*/ 8 h 5300"/>
                  <a:gd name="T36" fmla="*/ 0 w 306"/>
                  <a:gd name="T37" fmla="*/ 14 h 5300"/>
                  <a:gd name="T38" fmla="*/ 0 w 306"/>
                  <a:gd name="T39" fmla="*/ 24 h 5300"/>
                  <a:gd name="T40" fmla="*/ 0 w 306"/>
                  <a:gd name="T41" fmla="*/ 42 h 5300"/>
                  <a:gd name="T42" fmla="*/ 1 w 306"/>
                  <a:gd name="T43" fmla="*/ 42 h 5300"/>
                  <a:gd name="T44" fmla="*/ 1 w 306"/>
                  <a:gd name="T45" fmla="*/ 42 h 5300"/>
                  <a:gd name="T46" fmla="*/ 1 w 306"/>
                  <a:gd name="T47" fmla="*/ 42 h 5300"/>
                  <a:gd name="T48" fmla="*/ 1 w 306"/>
                  <a:gd name="T49" fmla="*/ 42 h 5300"/>
                  <a:gd name="T50" fmla="*/ 1 w 306"/>
                  <a:gd name="T51" fmla="*/ 42 h 5300"/>
                  <a:gd name="T52" fmla="*/ 1 w 306"/>
                  <a:gd name="T53" fmla="*/ 42 h 5300"/>
                  <a:gd name="T54" fmla="*/ 1 w 306"/>
                  <a:gd name="T55" fmla="*/ 42 h 5300"/>
                  <a:gd name="T56" fmla="*/ 1 w 306"/>
                  <a:gd name="T57" fmla="*/ 42 h 5300"/>
                  <a:gd name="T58" fmla="*/ 1 w 306"/>
                  <a:gd name="T59" fmla="*/ 42 h 5300"/>
                  <a:gd name="T60" fmla="*/ 2 w 306"/>
                  <a:gd name="T61" fmla="*/ 42 h 5300"/>
                  <a:gd name="T62" fmla="*/ 2 w 306"/>
                  <a:gd name="T63" fmla="*/ 42 h 5300"/>
                  <a:gd name="T64" fmla="*/ 2 w 306"/>
                  <a:gd name="T65" fmla="*/ 42 h 5300"/>
                  <a:gd name="T66" fmla="*/ 2 w 306"/>
                  <a:gd name="T67" fmla="*/ 42 h 5300"/>
                  <a:gd name="T68" fmla="*/ 2 w 306"/>
                  <a:gd name="T69" fmla="*/ 42 h 5300"/>
                  <a:gd name="T70" fmla="*/ 3 w 306"/>
                  <a:gd name="T71" fmla="*/ 42 h 5300"/>
                  <a:gd name="T72" fmla="*/ 3 w 306"/>
                  <a:gd name="T73" fmla="*/ 42 h 5300"/>
                  <a:gd name="T74" fmla="*/ 3 w 306"/>
                  <a:gd name="T75" fmla="*/ 34 h 5300"/>
                  <a:gd name="T76" fmla="*/ 3 w 306"/>
                  <a:gd name="T77" fmla="*/ 28 h 5300"/>
                  <a:gd name="T78" fmla="*/ 3 w 306"/>
                  <a:gd name="T79" fmla="*/ 19 h 5300"/>
                  <a:gd name="T80" fmla="*/ 3 w 306"/>
                  <a:gd name="T81" fmla="*/ 0 h 530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06"/>
                  <a:gd name="T124" fmla="*/ 0 h 5300"/>
                  <a:gd name="T125" fmla="*/ 306 w 306"/>
                  <a:gd name="T126" fmla="*/ 5300 h 530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06" h="5300">
                    <a:moveTo>
                      <a:pt x="306" y="0"/>
                    </a:moveTo>
                    <a:lnTo>
                      <a:pt x="289" y="0"/>
                    </a:lnTo>
                    <a:lnTo>
                      <a:pt x="274" y="0"/>
                    </a:lnTo>
                    <a:lnTo>
                      <a:pt x="261" y="0"/>
                    </a:lnTo>
                    <a:lnTo>
                      <a:pt x="249" y="0"/>
                    </a:lnTo>
                    <a:lnTo>
                      <a:pt x="238" y="0"/>
                    </a:lnTo>
                    <a:lnTo>
                      <a:pt x="228" y="0"/>
                    </a:lnTo>
                    <a:lnTo>
                      <a:pt x="216" y="0"/>
                    </a:lnTo>
                    <a:lnTo>
                      <a:pt x="205" y="0"/>
                    </a:lnTo>
                    <a:lnTo>
                      <a:pt x="191" y="0"/>
                    </a:lnTo>
                    <a:lnTo>
                      <a:pt x="175" y="0"/>
                    </a:lnTo>
                    <a:lnTo>
                      <a:pt x="156" y="0"/>
                    </a:lnTo>
                    <a:lnTo>
                      <a:pt x="135" y="0"/>
                    </a:lnTo>
                    <a:lnTo>
                      <a:pt x="108" y="0"/>
                    </a:lnTo>
                    <a:lnTo>
                      <a:pt x="77" y="0"/>
                    </a:lnTo>
                    <a:lnTo>
                      <a:pt x="41" y="0"/>
                    </a:lnTo>
                    <a:lnTo>
                      <a:pt x="0" y="0"/>
                    </a:lnTo>
                    <a:lnTo>
                      <a:pt x="0" y="993"/>
                    </a:lnTo>
                    <a:lnTo>
                      <a:pt x="0" y="1765"/>
                    </a:lnTo>
                    <a:lnTo>
                      <a:pt x="0" y="2980"/>
                    </a:lnTo>
                    <a:lnTo>
                      <a:pt x="0" y="5300"/>
                    </a:lnTo>
                    <a:lnTo>
                      <a:pt x="17" y="5300"/>
                    </a:lnTo>
                    <a:lnTo>
                      <a:pt x="32" y="5300"/>
                    </a:lnTo>
                    <a:lnTo>
                      <a:pt x="45" y="5299"/>
                    </a:lnTo>
                    <a:lnTo>
                      <a:pt x="57" y="5299"/>
                    </a:lnTo>
                    <a:lnTo>
                      <a:pt x="68" y="5299"/>
                    </a:lnTo>
                    <a:lnTo>
                      <a:pt x="78" y="5299"/>
                    </a:lnTo>
                    <a:lnTo>
                      <a:pt x="90" y="5299"/>
                    </a:lnTo>
                    <a:lnTo>
                      <a:pt x="101" y="5299"/>
                    </a:lnTo>
                    <a:lnTo>
                      <a:pt x="115" y="5299"/>
                    </a:lnTo>
                    <a:lnTo>
                      <a:pt x="131" y="5299"/>
                    </a:lnTo>
                    <a:lnTo>
                      <a:pt x="149" y="5299"/>
                    </a:lnTo>
                    <a:lnTo>
                      <a:pt x="171" y="5299"/>
                    </a:lnTo>
                    <a:lnTo>
                      <a:pt x="198" y="5299"/>
                    </a:lnTo>
                    <a:lnTo>
                      <a:pt x="229" y="5299"/>
                    </a:lnTo>
                    <a:lnTo>
                      <a:pt x="265" y="5300"/>
                    </a:lnTo>
                    <a:lnTo>
                      <a:pt x="306" y="5300"/>
                    </a:lnTo>
                    <a:lnTo>
                      <a:pt x="306" y="4306"/>
                    </a:lnTo>
                    <a:lnTo>
                      <a:pt x="306" y="3533"/>
                    </a:lnTo>
                    <a:lnTo>
                      <a:pt x="306" y="2318"/>
                    </a:lnTo>
                    <a:lnTo>
                      <a:pt x="306" y="0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31" name="Freeform 376">
                <a:extLst>
                  <a:ext uri="{FF2B5EF4-FFF2-40B4-BE49-F238E27FC236}">
                    <a16:creationId xmlns:a16="http://schemas.microsoft.com/office/drawing/2014/main" id="{730842AC-4C91-4BC1-A053-0EA82EF14B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1" y="1555"/>
                <a:ext cx="140" cy="2650"/>
              </a:xfrm>
              <a:custGeom>
                <a:avLst/>
                <a:gdLst>
                  <a:gd name="T0" fmla="*/ 3 w 280"/>
                  <a:gd name="T1" fmla="*/ 0 h 5300"/>
                  <a:gd name="T2" fmla="*/ 3 w 280"/>
                  <a:gd name="T3" fmla="*/ 0 h 5300"/>
                  <a:gd name="T4" fmla="*/ 2 w 280"/>
                  <a:gd name="T5" fmla="*/ 0 h 5300"/>
                  <a:gd name="T6" fmla="*/ 2 w 280"/>
                  <a:gd name="T7" fmla="*/ 0 h 5300"/>
                  <a:gd name="T8" fmla="*/ 2 w 280"/>
                  <a:gd name="T9" fmla="*/ 0 h 5300"/>
                  <a:gd name="T10" fmla="*/ 2 w 280"/>
                  <a:gd name="T11" fmla="*/ 0 h 5300"/>
                  <a:gd name="T12" fmla="*/ 2 w 280"/>
                  <a:gd name="T13" fmla="*/ 0 h 5300"/>
                  <a:gd name="T14" fmla="*/ 2 w 280"/>
                  <a:gd name="T15" fmla="*/ 0 h 5300"/>
                  <a:gd name="T16" fmla="*/ 2 w 280"/>
                  <a:gd name="T17" fmla="*/ 0 h 5300"/>
                  <a:gd name="T18" fmla="*/ 2 w 280"/>
                  <a:gd name="T19" fmla="*/ 0 h 5300"/>
                  <a:gd name="T20" fmla="*/ 2 w 280"/>
                  <a:gd name="T21" fmla="*/ 0 h 5300"/>
                  <a:gd name="T22" fmla="*/ 2 w 280"/>
                  <a:gd name="T23" fmla="*/ 0 h 5300"/>
                  <a:gd name="T24" fmla="*/ 1 w 280"/>
                  <a:gd name="T25" fmla="*/ 0 h 5300"/>
                  <a:gd name="T26" fmla="*/ 1 w 280"/>
                  <a:gd name="T27" fmla="*/ 0 h 5300"/>
                  <a:gd name="T28" fmla="*/ 1 w 280"/>
                  <a:gd name="T29" fmla="*/ 0 h 5300"/>
                  <a:gd name="T30" fmla="*/ 1 w 280"/>
                  <a:gd name="T31" fmla="*/ 0 h 5300"/>
                  <a:gd name="T32" fmla="*/ 0 w 280"/>
                  <a:gd name="T33" fmla="*/ 0 h 5300"/>
                  <a:gd name="T34" fmla="*/ 0 w 280"/>
                  <a:gd name="T35" fmla="*/ 8 h 5300"/>
                  <a:gd name="T36" fmla="*/ 0 w 280"/>
                  <a:gd name="T37" fmla="*/ 14 h 5300"/>
                  <a:gd name="T38" fmla="*/ 0 w 280"/>
                  <a:gd name="T39" fmla="*/ 24 h 5300"/>
                  <a:gd name="T40" fmla="*/ 0 w 280"/>
                  <a:gd name="T41" fmla="*/ 42 h 5300"/>
                  <a:gd name="T42" fmla="*/ 1 w 280"/>
                  <a:gd name="T43" fmla="*/ 42 h 5300"/>
                  <a:gd name="T44" fmla="*/ 1 w 280"/>
                  <a:gd name="T45" fmla="*/ 42 h 5300"/>
                  <a:gd name="T46" fmla="*/ 1 w 280"/>
                  <a:gd name="T47" fmla="*/ 42 h 5300"/>
                  <a:gd name="T48" fmla="*/ 1 w 280"/>
                  <a:gd name="T49" fmla="*/ 42 h 5300"/>
                  <a:gd name="T50" fmla="*/ 1 w 280"/>
                  <a:gd name="T51" fmla="*/ 42 h 5300"/>
                  <a:gd name="T52" fmla="*/ 1 w 280"/>
                  <a:gd name="T53" fmla="*/ 42 h 5300"/>
                  <a:gd name="T54" fmla="*/ 1 w 280"/>
                  <a:gd name="T55" fmla="*/ 42 h 5300"/>
                  <a:gd name="T56" fmla="*/ 1 w 280"/>
                  <a:gd name="T57" fmla="*/ 42 h 5300"/>
                  <a:gd name="T58" fmla="*/ 1 w 280"/>
                  <a:gd name="T59" fmla="*/ 42 h 5300"/>
                  <a:gd name="T60" fmla="*/ 1 w 280"/>
                  <a:gd name="T61" fmla="*/ 42 h 5300"/>
                  <a:gd name="T62" fmla="*/ 2 w 280"/>
                  <a:gd name="T63" fmla="*/ 42 h 5300"/>
                  <a:gd name="T64" fmla="*/ 2 w 280"/>
                  <a:gd name="T65" fmla="*/ 42 h 5300"/>
                  <a:gd name="T66" fmla="*/ 2 w 280"/>
                  <a:gd name="T67" fmla="*/ 42 h 5300"/>
                  <a:gd name="T68" fmla="*/ 2 w 280"/>
                  <a:gd name="T69" fmla="*/ 42 h 5300"/>
                  <a:gd name="T70" fmla="*/ 2 w 280"/>
                  <a:gd name="T71" fmla="*/ 42 h 5300"/>
                  <a:gd name="T72" fmla="*/ 3 w 280"/>
                  <a:gd name="T73" fmla="*/ 42 h 5300"/>
                  <a:gd name="T74" fmla="*/ 3 w 280"/>
                  <a:gd name="T75" fmla="*/ 34 h 5300"/>
                  <a:gd name="T76" fmla="*/ 3 w 280"/>
                  <a:gd name="T77" fmla="*/ 28 h 5300"/>
                  <a:gd name="T78" fmla="*/ 3 w 280"/>
                  <a:gd name="T79" fmla="*/ 19 h 5300"/>
                  <a:gd name="T80" fmla="*/ 3 w 280"/>
                  <a:gd name="T81" fmla="*/ 0 h 530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80"/>
                  <a:gd name="T124" fmla="*/ 0 h 5300"/>
                  <a:gd name="T125" fmla="*/ 280 w 280"/>
                  <a:gd name="T126" fmla="*/ 5300 h 530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80" h="5300">
                    <a:moveTo>
                      <a:pt x="280" y="0"/>
                    </a:moveTo>
                    <a:lnTo>
                      <a:pt x="263" y="0"/>
                    </a:lnTo>
                    <a:lnTo>
                      <a:pt x="250" y="0"/>
                    </a:lnTo>
                    <a:lnTo>
                      <a:pt x="238" y="0"/>
                    </a:lnTo>
                    <a:lnTo>
                      <a:pt x="227" y="0"/>
                    </a:lnTo>
                    <a:lnTo>
                      <a:pt x="217" y="0"/>
                    </a:lnTo>
                    <a:lnTo>
                      <a:pt x="207" y="0"/>
                    </a:lnTo>
                    <a:lnTo>
                      <a:pt x="198" y="0"/>
                    </a:lnTo>
                    <a:lnTo>
                      <a:pt x="186" y="0"/>
                    </a:lnTo>
                    <a:lnTo>
                      <a:pt x="174" y="0"/>
                    </a:lnTo>
                    <a:lnTo>
                      <a:pt x="160" y="0"/>
                    </a:lnTo>
                    <a:lnTo>
                      <a:pt x="142" y="0"/>
                    </a:lnTo>
                    <a:lnTo>
                      <a:pt x="122" y="0"/>
                    </a:lnTo>
                    <a:lnTo>
                      <a:pt x="99" y="0"/>
                    </a:lnTo>
                    <a:lnTo>
                      <a:pt x="70" y="0"/>
                    </a:lnTo>
                    <a:lnTo>
                      <a:pt x="38" y="0"/>
                    </a:lnTo>
                    <a:lnTo>
                      <a:pt x="0" y="0"/>
                    </a:lnTo>
                    <a:lnTo>
                      <a:pt x="0" y="993"/>
                    </a:lnTo>
                    <a:lnTo>
                      <a:pt x="0" y="1765"/>
                    </a:lnTo>
                    <a:lnTo>
                      <a:pt x="0" y="2980"/>
                    </a:lnTo>
                    <a:lnTo>
                      <a:pt x="0" y="5300"/>
                    </a:lnTo>
                    <a:lnTo>
                      <a:pt x="16" y="5300"/>
                    </a:lnTo>
                    <a:lnTo>
                      <a:pt x="30" y="5300"/>
                    </a:lnTo>
                    <a:lnTo>
                      <a:pt x="41" y="5299"/>
                    </a:lnTo>
                    <a:lnTo>
                      <a:pt x="53" y="5299"/>
                    </a:lnTo>
                    <a:lnTo>
                      <a:pt x="62" y="5299"/>
                    </a:lnTo>
                    <a:lnTo>
                      <a:pt x="72" y="5299"/>
                    </a:lnTo>
                    <a:lnTo>
                      <a:pt x="81" y="5299"/>
                    </a:lnTo>
                    <a:lnTo>
                      <a:pt x="93" y="5299"/>
                    </a:lnTo>
                    <a:lnTo>
                      <a:pt x="106" y="5299"/>
                    </a:lnTo>
                    <a:lnTo>
                      <a:pt x="119" y="5299"/>
                    </a:lnTo>
                    <a:lnTo>
                      <a:pt x="137" y="5299"/>
                    </a:lnTo>
                    <a:lnTo>
                      <a:pt x="157" y="5299"/>
                    </a:lnTo>
                    <a:lnTo>
                      <a:pt x="181" y="5299"/>
                    </a:lnTo>
                    <a:lnTo>
                      <a:pt x="209" y="5299"/>
                    </a:lnTo>
                    <a:lnTo>
                      <a:pt x="242" y="5300"/>
                    </a:lnTo>
                    <a:lnTo>
                      <a:pt x="280" y="5300"/>
                    </a:lnTo>
                    <a:lnTo>
                      <a:pt x="280" y="4306"/>
                    </a:lnTo>
                    <a:lnTo>
                      <a:pt x="280" y="3533"/>
                    </a:lnTo>
                    <a:lnTo>
                      <a:pt x="280" y="2318"/>
                    </a:lnTo>
                    <a:lnTo>
                      <a:pt x="280" y="0"/>
                    </a:lnTo>
                    <a:close/>
                  </a:path>
                </a:pathLst>
              </a:custGeom>
              <a:solidFill>
                <a:srgbClr val="DBDB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32" name="Freeform 377">
                <a:extLst>
                  <a:ext uri="{FF2B5EF4-FFF2-40B4-BE49-F238E27FC236}">
                    <a16:creationId xmlns:a16="http://schemas.microsoft.com/office/drawing/2014/main" id="{65A811EF-B161-4515-AFDE-4560603D13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1555"/>
                <a:ext cx="126" cy="2650"/>
              </a:xfrm>
              <a:custGeom>
                <a:avLst/>
                <a:gdLst>
                  <a:gd name="T0" fmla="*/ 2 w 252"/>
                  <a:gd name="T1" fmla="*/ 0 h 5300"/>
                  <a:gd name="T2" fmla="*/ 2 w 252"/>
                  <a:gd name="T3" fmla="*/ 0 h 5300"/>
                  <a:gd name="T4" fmla="*/ 2 w 252"/>
                  <a:gd name="T5" fmla="*/ 0 h 5300"/>
                  <a:gd name="T6" fmla="*/ 2 w 252"/>
                  <a:gd name="T7" fmla="*/ 0 h 5300"/>
                  <a:gd name="T8" fmla="*/ 2 w 252"/>
                  <a:gd name="T9" fmla="*/ 0 h 5300"/>
                  <a:gd name="T10" fmla="*/ 2 w 252"/>
                  <a:gd name="T11" fmla="*/ 0 h 5300"/>
                  <a:gd name="T12" fmla="*/ 2 w 252"/>
                  <a:gd name="T13" fmla="*/ 0 h 5300"/>
                  <a:gd name="T14" fmla="*/ 2 w 252"/>
                  <a:gd name="T15" fmla="*/ 0 h 5300"/>
                  <a:gd name="T16" fmla="*/ 2 w 252"/>
                  <a:gd name="T17" fmla="*/ 0 h 5300"/>
                  <a:gd name="T18" fmla="*/ 2 w 252"/>
                  <a:gd name="T19" fmla="*/ 0 h 5300"/>
                  <a:gd name="T20" fmla="*/ 2 w 252"/>
                  <a:gd name="T21" fmla="*/ 0 h 5300"/>
                  <a:gd name="T22" fmla="*/ 2 w 252"/>
                  <a:gd name="T23" fmla="*/ 0 h 5300"/>
                  <a:gd name="T24" fmla="*/ 1 w 252"/>
                  <a:gd name="T25" fmla="*/ 0 h 5300"/>
                  <a:gd name="T26" fmla="*/ 1 w 252"/>
                  <a:gd name="T27" fmla="*/ 0 h 5300"/>
                  <a:gd name="T28" fmla="*/ 1 w 252"/>
                  <a:gd name="T29" fmla="*/ 0 h 5300"/>
                  <a:gd name="T30" fmla="*/ 1 w 252"/>
                  <a:gd name="T31" fmla="*/ 0 h 5300"/>
                  <a:gd name="T32" fmla="*/ 0 w 252"/>
                  <a:gd name="T33" fmla="*/ 0 h 5300"/>
                  <a:gd name="T34" fmla="*/ 0 w 252"/>
                  <a:gd name="T35" fmla="*/ 8 h 5300"/>
                  <a:gd name="T36" fmla="*/ 0 w 252"/>
                  <a:gd name="T37" fmla="*/ 14 h 5300"/>
                  <a:gd name="T38" fmla="*/ 0 w 252"/>
                  <a:gd name="T39" fmla="*/ 24 h 5300"/>
                  <a:gd name="T40" fmla="*/ 0 w 252"/>
                  <a:gd name="T41" fmla="*/ 42 h 5300"/>
                  <a:gd name="T42" fmla="*/ 1 w 252"/>
                  <a:gd name="T43" fmla="*/ 42 h 5300"/>
                  <a:gd name="T44" fmla="*/ 1 w 252"/>
                  <a:gd name="T45" fmla="*/ 42 h 5300"/>
                  <a:gd name="T46" fmla="*/ 1 w 252"/>
                  <a:gd name="T47" fmla="*/ 42 h 5300"/>
                  <a:gd name="T48" fmla="*/ 1 w 252"/>
                  <a:gd name="T49" fmla="*/ 42 h 5300"/>
                  <a:gd name="T50" fmla="*/ 1 w 252"/>
                  <a:gd name="T51" fmla="*/ 42 h 5300"/>
                  <a:gd name="T52" fmla="*/ 1 w 252"/>
                  <a:gd name="T53" fmla="*/ 42 h 5300"/>
                  <a:gd name="T54" fmla="*/ 1 w 252"/>
                  <a:gd name="T55" fmla="*/ 42 h 5300"/>
                  <a:gd name="T56" fmla="*/ 1 w 252"/>
                  <a:gd name="T57" fmla="*/ 42 h 5300"/>
                  <a:gd name="T58" fmla="*/ 1 w 252"/>
                  <a:gd name="T59" fmla="*/ 42 h 5300"/>
                  <a:gd name="T60" fmla="*/ 1 w 252"/>
                  <a:gd name="T61" fmla="*/ 42 h 5300"/>
                  <a:gd name="T62" fmla="*/ 1 w 252"/>
                  <a:gd name="T63" fmla="*/ 42 h 5300"/>
                  <a:gd name="T64" fmla="*/ 2 w 252"/>
                  <a:gd name="T65" fmla="*/ 42 h 5300"/>
                  <a:gd name="T66" fmla="*/ 2 w 252"/>
                  <a:gd name="T67" fmla="*/ 42 h 5300"/>
                  <a:gd name="T68" fmla="*/ 2 w 252"/>
                  <a:gd name="T69" fmla="*/ 42 h 5300"/>
                  <a:gd name="T70" fmla="*/ 2 w 252"/>
                  <a:gd name="T71" fmla="*/ 42 h 5300"/>
                  <a:gd name="T72" fmla="*/ 2 w 252"/>
                  <a:gd name="T73" fmla="*/ 42 h 5300"/>
                  <a:gd name="T74" fmla="*/ 2 w 252"/>
                  <a:gd name="T75" fmla="*/ 34 h 5300"/>
                  <a:gd name="T76" fmla="*/ 2 w 252"/>
                  <a:gd name="T77" fmla="*/ 28 h 5300"/>
                  <a:gd name="T78" fmla="*/ 2 w 252"/>
                  <a:gd name="T79" fmla="*/ 19 h 5300"/>
                  <a:gd name="T80" fmla="*/ 2 w 252"/>
                  <a:gd name="T81" fmla="*/ 0 h 530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52"/>
                  <a:gd name="T124" fmla="*/ 0 h 5300"/>
                  <a:gd name="T125" fmla="*/ 252 w 252"/>
                  <a:gd name="T126" fmla="*/ 5300 h 530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52" h="5300">
                    <a:moveTo>
                      <a:pt x="252" y="0"/>
                    </a:moveTo>
                    <a:lnTo>
                      <a:pt x="237" y="0"/>
                    </a:lnTo>
                    <a:lnTo>
                      <a:pt x="225" y="0"/>
                    </a:lnTo>
                    <a:lnTo>
                      <a:pt x="214" y="0"/>
                    </a:lnTo>
                    <a:lnTo>
                      <a:pt x="205" y="0"/>
                    </a:lnTo>
                    <a:lnTo>
                      <a:pt x="195" y="0"/>
                    </a:lnTo>
                    <a:lnTo>
                      <a:pt x="187" y="0"/>
                    </a:lnTo>
                    <a:lnTo>
                      <a:pt x="178" y="0"/>
                    </a:lnTo>
                    <a:lnTo>
                      <a:pt x="168" y="0"/>
                    </a:lnTo>
                    <a:lnTo>
                      <a:pt x="157" y="0"/>
                    </a:lnTo>
                    <a:lnTo>
                      <a:pt x="144" y="0"/>
                    </a:lnTo>
                    <a:lnTo>
                      <a:pt x="129" y="0"/>
                    </a:lnTo>
                    <a:lnTo>
                      <a:pt x="110" y="0"/>
                    </a:lnTo>
                    <a:lnTo>
                      <a:pt x="88" y="0"/>
                    </a:lnTo>
                    <a:lnTo>
                      <a:pt x="64" y="0"/>
                    </a:lnTo>
                    <a:lnTo>
                      <a:pt x="34" y="0"/>
                    </a:lnTo>
                    <a:lnTo>
                      <a:pt x="0" y="0"/>
                    </a:lnTo>
                    <a:lnTo>
                      <a:pt x="0" y="993"/>
                    </a:lnTo>
                    <a:lnTo>
                      <a:pt x="0" y="1765"/>
                    </a:lnTo>
                    <a:lnTo>
                      <a:pt x="0" y="2980"/>
                    </a:lnTo>
                    <a:lnTo>
                      <a:pt x="0" y="5300"/>
                    </a:lnTo>
                    <a:lnTo>
                      <a:pt x="15" y="5300"/>
                    </a:lnTo>
                    <a:lnTo>
                      <a:pt x="26" y="5300"/>
                    </a:lnTo>
                    <a:lnTo>
                      <a:pt x="38" y="5299"/>
                    </a:lnTo>
                    <a:lnTo>
                      <a:pt x="47" y="5299"/>
                    </a:lnTo>
                    <a:lnTo>
                      <a:pt x="56" y="5299"/>
                    </a:lnTo>
                    <a:lnTo>
                      <a:pt x="64" y="5299"/>
                    </a:lnTo>
                    <a:lnTo>
                      <a:pt x="73" y="5299"/>
                    </a:lnTo>
                    <a:lnTo>
                      <a:pt x="84" y="5299"/>
                    </a:lnTo>
                    <a:lnTo>
                      <a:pt x="94" y="5299"/>
                    </a:lnTo>
                    <a:lnTo>
                      <a:pt x="108" y="5299"/>
                    </a:lnTo>
                    <a:lnTo>
                      <a:pt x="123" y="5299"/>
                    </a:lnTo>
                    <a:lnTo>
                      <a:pt x="141" y="5299"/>
                    </a:lnTo>
                    <a:lnTo>
                      <a:pt x="163" y="5299"/>
                    </a:lnTo>
                    <a:lnTo>
                      <a:pt x="187" y="5299"/>
                    </a:lnTo>
                    <a:lnTo>
                      <a:pt x="217" y="5300"/>
                    </a:lnTo>
                    <a:lnTo>
                      <a:pt x="252" y="5300"/>
                    </a:lnTo>
                    <a:lnTo>
                      <a:pt x="252" y="4306"/>
                    </a:lnTo>
                    <a:lnTo>
                      <a:pt x="252" y="3533"/>
                    </a:lnTo>
                    <a:lnTo>
                      <a:pt x="252" y="2318"/>
                    </a:lnTo>
                    <a:lnTo>
                      <a:pt x="252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33" name="Freeform 378">
                <a:extLst>
                  <a:ext uri="{FF2B5EF4-FFF2-40B4-BE49-F238E27FC236}">
                    <a16:creationId xmlns:a16="http://schemas.microsoft.com/office/drawing/2014/main" id="{65B655D9-561A-4DCB-8B2A-C50A2AF85F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8" y="1555"/>
                <a:ext cx="113" cy="2650"/>
              </a:xfrm>
              <a:custGeom>
                <a:avLst/>
                <a:gdLst>
                  <a:gd name="T0" fmla="*/ 2 w 225"/>
                  <a:gd name="T1" fmla="*/ 0 h 5300"/>
                  <a:gd name="T2" fmla="*/ 2 w 225"/>
                  <a:gd name="T3" fmla="*/ 0 h 5300"/>
                  <a:gd name="T4" fmla="*/ 2 w 225"/>
                  <a:gd name="T5" fmla="*/ 0 h 5300"/>
                  <a:gd name="T6" fmla="*/ 2 w 225"/>
                  <a:gd name="T7" fmla="*/ 0 h 5300"/>
                  <a:gd name="T8" fmla="*/ 2 w 225"/>
                  <a:gd name="T9" fmla="*/ 0 h 5300"/>
                  <a:gd name="T10" fmla="*/ 2 w 225"/>
                  <a:gd name="T11" fmla="*/ 0 h 5300"/>
                  <a:gd name="T12" fmla="*/ 2 w 225"/>
                  <a:gd name="T13" fmla="*/ 0 h 5300"/>
                  <a:gd name="T14" fmla="*/ 2 w 225"/>
                  <a:gd name="T15" fmla="*/ 0 h 5300"/>
                  <a:gd name="T16" fmla="*/ 2 w 225"/>
                  <a:gd name="T17" fmla="*/ 0 h 5300"/>
                  <a:gd name="T18" fmla="*/ 2 w 225"/>
                  <a:gd name="T19" fmla="*/ 0 h 5300"/>
                  <a:gd name="T20" fmla="*/ 2 w 225"/>
                  <a:gd name="T21" fmla="*/ 0 h 5300"/>
                  <a:gd name="T22" fmla="*/ 1 w 225"/>
                  <a:gd name="T23" fmla="*/ 0 h 5300"/>
                  <a:gd name="T24" fmla="*/ 1 w 225"/>
                  <a:gd name="T25" fmla="*/ 0 h 5300"/>
                  <a:gd name="T26" fmla="*/ 1 w 225"/>
                  <a:gd name="T27" fmla="*/ 0 h 5300"/>
                  <a:gd name="T28" fmla="*/ 1 w 225"/>
                  <a:gd name="T29" fmla="*/ 0 h 5300"/>
                  <a:gd name="T30" fmla="*/ 1 w 225"/>
                  <a:gd name="T31" fmla="*/ 0 h 5300"/>
                  <a:gd name="T32" fmla="*/ 0 w 225"/>
                  <a:gd name="T33" fmla="*/ 0 h 5300"/>
                  <a:gd name="T34" fmla="*/ 0 w 225"/>
                  <a:gd name="T35" fmla="*/ 8 h 5300"/>
                  <a:gd name="T36" fmla="*/ 0 w 225"/>
                  <a:gd name="T37" fmla="*/ 14 h 5300"/>
                  <a:gd name="T38" fmla="*/ 0 w 225"/>
                  <a:gd name="T39" fmla="*/ 24 h 5300"/>
                  <a:gd name="T40" fmla="*/ 0 w 225"/>
                  <a:gd name="T41" fmla="*/ 42 h 5300"/>
                  <a:gd name="T42" fmla="*/ 1 w 225"/>
                  <a:gd name="T43" fmla="*/ 42 h 5300"/>
                  <a:gd name="T44" fmla="*/ 1 w 225"/>
                  <a:gd name="T45" fmla="*/ 42 h 5300"/>
                  <a:gd name="T46" fmla="*/ 1 w 225"/>
                  <a:gd name="T47" fmla="*/ 42 h 5300"/>
                  <a:gd name="T48" fmla="*/ 1 w 225"/>
                  <a:gd name="T49" fmla="*/ 42 h 5300"/>
                  <a:gd name="T50" fmla="*/ 1 w 225"/>
                  <a:gd name="T51" fmla="*/ 42 h 5300"/>
                  <a:gd name="T52" fmla="*/ 1 w 225"/>
                  <a:gd name="T53" fmla="*/ 42 h 5300"/>
                  <a:gd name="T54" fmla="*/ 1 w 225"/>
                  <a:gd name="T55" fmla="*/ 42 h 5300"/>
                  <a:gd name="T56" fmla="*/ 1 w 225"/>
                  <a:gd name="T57" fmla="*/ 42 h 5300"/>
                  <a:gd name="T58" fmla="*/ 1 w 225"/>
                  <a:gd name="T59" fmla="*/ 42 h 5300"/>
                  <a:gd name="T60" fmla="*/ 1 w 225"/>
                  <a:gd name="T61" fmla="*/ 42 h 5300"/>
                  <a:gd name="T62" fmla="*/ 1 w 225"/>
                  <a:gd name="T63" fmla="*/ 42 h 5300"/>
                  <a:gd name="T64" fmla="*/ 1 w 225"/>
                  <a:gd name="T65" fmla="*/ 42 h 5300"/>
                  <a:gd name="T66" fmla="*/ 2 w 225"/>
                  <a:gd name="T67" fmla="*/ 42 h 5300"/>
                  <a:gd name="T68" fmla="*/ 2 w 225"/>
                  <a:gd name="T69" fmla="*/ 42 h 5300"/>
                  <a:gd name="T70" fmla="*/ 2 w 225"/>
                  <a:gd name="T71" fmla="*/ 42 h 5300"/>
                  <a:gd name="T72" fmla="*/ 2 w 225"/>
                  <a:gd name="T73" fmla="*/ 42 h 5300"/>
                  <a:gd name="T74" fmla="*/ 2 w 225"/>
                  <a:gd name="T75" fmla="*/ 34 h 5300"/>
                  <a:gd name="T76" fmla="*/ 2 w 225"/>
                  <a:gd name="T77" fmla="*/ 28 h 5300"/>
                  <a:gd name="T78" fmla="*/ 2 w 225"/>
                  <a:gd name="T79" fmla="*/ 19 h 5300"/>
                  <a:gd name="T80" fmla="*/ 2 w 225"/>
                  <a:gd name="T81" fmla="*/ 0 h 530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25"/>
                  <a:gd name="T124" fmla="*/ 0 h 5300"/>
                  <a:gd name="T125" fmla="*/ 225 w 225"/>
                  <a:gd name="T126" fmla="*/ 5300 h 530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25" h="5300">
                    <a:moveTo>
                      <a:pt x="225" y="0"/>
                    </a:moveTo>
                    <a:lnTo>
                      <a:pt x="212" y="0"/>
                    </a:lnTo>
                    <a:lnTo>
                      <a:pt x="201" y="0"/>
                    </a:lnTo>
                    <a:lnTo>
                      <a:pt x="192" y="0"/>
                    </a:lnTo>
                    <a:lnTo>
                      <a:pt x="184" y="0"/>
                    </a:lnTo>
                    <a:lnTo>
                      <a:pt x="176" y="0"/>
                    </a:lnTo>
                    <a:lnTo>
                      <a:pt x="168" y="0"/>
                    </a:lnTo>
                    <a:lnTo>
                      <a:pt x="159" y="0"/>
                    </a:lnTo>
                    <a:lnTo>
                      <a:pt x="151" y="0"/>
                    </a:lnTo>
                    <a:lnTo>
                      <a:pt x="141" y="0"/>
                    </a:lnTo>
                    <a:lnTo>
                      <a:pt x="129" y="0"/>
                    </a:lnTo>
                    <a:lnTo>
                      <a:pt x="116" y="0"/>
                    </a:lnTo>
                    <a:lnTo>
                      <a:pt x="100" y="0"/>
                    </a:lnTo>
                    <a:lnTo>
                      <a:pt x="80" y="0"/>
                    </a:lnTo>
                    <a:lnTo>
                      <a:pt x="57" y="0"/>
                    </a:lnTo>
                    <a:lnTo>
                      <a:pt x="32" y="0"/>
                    </a:lnTo>
                    <a:lnTo>
                      <a:pt x="0" y="0"/>
                    </a:lnTo>
                    <a:lnTo>
                      <a:pt x="0" y="993"/>
                    </a:lnTo>
                    <a:lnTo>
                      <a:pt x="0" y="1765"/>
                    </a:lnTo>
                    <a:lnTo>
                      <a:pt x="0" y="2980"/>
                    </a:lnTo>
                    <a:lnTo>
                      <a:pt x="0" y="5300"/>
                    </a:lnTo>
                    <a:lnTo>
                      <a:pt x="13" y="5300"/>
                    </a:lnTo>
                    <a:lnTo>
                      <a:pt x="25" y="5300"/>
                    </a:lnTo>
                    <a:lnTo>
                      <a:pt x="34" y="5299"/>
                    </a:lnTo>
                    <a:lnTo>
                      <a:pt x="43" y="5299"/>
                    </a:lnTo>
                    <a:lnTo>
                      <a:pt x="50" y="5299"/>
                    </a:lnTo>
                    <a:lnTo>
                      <a:pt x="58" y="5299"/>
                    </a:lnTo>
                    <a:lnTo>
                      <a:pt x="66" y="5299"/>
                    </a:lnTo>
                    <a:lnTo>
                      <a:pt x="75" y="5299"/>
                    </a:lnTo>
                    <a:lnTo>
                      <a:pt x="86" y="5299"/>
                    </a:lnTo>
                    <a:lnTo>
                      <a:pt x="97" y="5299"/>
                    </a:lnTo>
                    <a:lnTo>
                      <a:pt x="111" y="5299"/>
                    </a:lnTo>
                    <a:lnTo>
                      <a:pt x="127" y="5299"/>
                    </a:lnTo>
                    <a:lnTo>
                      <a:pt x="146" y="5299"/>
                    </a:lnTo>
                    <a:lnTo>
                      <a:pt x="169" y="5299"/>
                    </a:lnTo>
                    <a:lnTo>
                      <a:pt x="194" y="5300"/>
                    </a:lnTo>
                    <a:lnTo>
                      <a:pt x="225" y="5300"/>
                    </a:lnTo>
                    <a:lnTo>
                      <a:pt x="225" y="4306"/>
                    </a:lnTo>
                    <a:lnTo>
                      <a:pt x="225" y="3533"/>
                    </a:lnTo>
                    <a:lnTo>
                      <a:pt x="225" y="2318"/>
                    </a:lnTo>
                    <a:lnTo>
                      <a:pt x="225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34" name="Freeform 379">
                <a:extLst>
                  <a:ext uri="{FF2B5EF4-FFF2-40B4-BE49-F238E27FC236}">
                    <a16:creationId xmlns:a16="http://schemas.microsoft.com/office/drawing/2014/main" id="{7EF556E1-1791-4DB3-BD2A-A5A35B25D7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2" y="1555"/>
                <a:ext cx="99" cy="2650"/>
              </a:xfrm>
              <a:custGeom>
                <a:avLst/>
                <a:gdLst>
                  <a:gd name="T0" fmla="*/ 1 w 199"/>
                  <a:gd name="T1" fmla="*/ 0 h 5300"/>
                  <a:gd name="T2" fmla="*/ 1 w 199"/>
                  <a:gd name="T3" fmla="*/ 0 h 5300"/>
                  <a:gd name="T4" fmla="*/ 1 w 199"/>
                  <a:gd name="T5" fmla="*/ 0 h 5300"/>
                  <a:gd name="T6" fmla="*/ 1 w 199"/>
                  <a:gd name="T7" fmla="*/ 0 h 5300"/>
                  <a:gd name="T8" fmla="*/ 1 w 199"/>
                  <a:gd name="T9" fmla="*/ 0 h 5300"/>
                  <a:gd name="T10" fmla="*/ 1 w 199"/>
                  <a:gd name="T11" fmla="*/ 0 h 5300"/>
                  <a:gd name="T12" fmla="*/ 1 w 199"/>
                  <a:gd name="T13" fmla="*/ 0 h 5300"/>
                  <a:gd name="T14" fmla="*/ 1 w 199"/>
                  <a:gd name="T15" fmla="*/ 0 h 5300"/>
                  <a:gd name="T16" fmla="*/ 1 w 199"/>
                  <a:gd name="T17" fmla="*/ 0 h 5300"/>
                  <a:gd name="T18" fmla="*/ 0 w 199"/>
                  <a:gd name="T19" fmla="*/ 0 h 5300"/>
                  <a:gd name="T20" fmla="*/ 0 w 199"/>
                  <a:gd name="T21" fmla="*/ 0 h 5300"/>
                  <a:gd name="T22" fmla="*/ 0 w 199"/>
                  <a:gd name="T23" fmla="*/ 0 h 5300"/>
                  <a:gd name="T24" fmla="*/ 0 w 199"/>
                  <a:gd name="T25" fmla="*/ 0 h 5300"/>
                  <a:gd name="T26" fmla="*/ 0 w 199"/>
                  <a:gd name="T27" fmla="*/ 0 h 5300"/>
                  <a:gd name="T28" fmla="*/ 0 w 199"/>
                  <a:gd name="T29" fmla="*/ 0 h 5300"/>
                  <a:gd name="T30" fmla="*/ 0 w 199"/>
                  <a:gd name="T31" fmla="*/ 0 h 5300"/>
                  <a:gd name="T32" fmla="*/ 0 w 199"/>
                  <a:gd name="T33" fmla="*/ 0 h 5300"/>
                  <a:gd name="T34" fmla="*/ 0 w 199"/>
                  <a:gd name="T35" fmla="*/ 8 h 5300"/>
                  <a:gd name="T36" fmla="*/ 0 w 199"/>
                  <a:gd name="T37" fmla="*/ 14 h 5300"/>
                  <a:gd name="T38" fmla="*/ 0 w 199"/>
                  <a:gd name="T39" fmla="*/ 24 h 5300"/>
                  <a:gd name="T40" fmla="*/ 0 w 199"/>
                  <a:gd name="T41" fmla="*/ 42 h 5300"/>
                  <a:gd name="T42" fmla="*/ 0 w 199"/>
                  <a:gd name="T43" fmla="*/ 42 h 5300"/>
                  <a:gd name="T44" fmla="*/ 0 w 199"/>
                  <a:gd name="T45" fmla="*/ 42 h 5300"/>
                  <a:gd name="T46" fmla="*/ 0 w 199"/>
                  <a:gd name="T47" fmla="*/ 42 h 5300"/>
                  <a:gd name="T48" fmla="*/ 0 w 199"/>
                  <a:gd name="T49" fmla="*/ 42 h 5300"/>
                  <a:gd name="T50" fmla="*/ 0 w 199"/>
                  <a:gd name="T51" fmla="*/ 42 h 5300"/>
                  <a:gd name="T52" fmla="*/ 0 w 199"/>
                  <a:gd name="T53" fmla="*/ 42 h 5300"/>
                  <a:gd name="T54" fmla="*/ 0 w 199"/>
                  <a:gd name="T55" fmla="*/ 42 h 5300"/>
                  <a:gd name="T56" fmla="*/ 0 w 199"/>
                  <a:gd name="T57" fmla="*/ 42 h 5300"/>
                  <a:gd name="T58" fmla="*/ 0 w 199"/>
                  <a:gd name="T59" fmla="*/ 42 h 5300"/>
                  <a:gd name="T60" fmla="*/ 0 w 199"/>
                  <a:gd name="T61" fmla="*/ 42 h 5300"/>
                  <a:gd name="T62" fmla="*/ 0 w 199"/>
                  <a:gd name="T63" fmla="*/ 42 h 5300"/>
                  <a:gd name="T64" fmla="*/ 0 w 199"/>
                  <a:gd name="T65" fmla="*/ 42 h 5300"/>
                  <a:gd name="T66" fmla="*/ 1 w 199"/>
                  <a:gd name="T67" fmla="*/ 42 h 5300"/>
                  <a:gd name="T68" fmla="*/ 1 w 199"/>
                  <a:gd name="T69" fmla="*/ 42 h 5300"/>
                  <a:gd name="T70" fmla="*/ 1 w 199"/>
                  <a:gd name="T71" fmla="*/ 42 h 5300"/>
                  <a:gd name="T72" fmla="*/ 1 w 199"/>
                  <a:gd name="T73" fmla="*/ 42 h 5300"/>
                  <a:gd name="T74" fmla="*/ 1 w 199"/>
                  <a:gd name="T75" fmla="*/ 34 h 5300"/>
                  <a:gd name="T76" fmla="*/ 1 w 199"/>
                  <a:gd name="T77" fmla="*/ 28 h 5300"/>
                  <a:gd name="T78" fmla="*/ 1 w 199"/>
                  <a:gd name="T79" fmla="*/ 19 h 5300"/>
                  <a:gd name="T80" fmla="*/ 1 w 199"/>
                  <a:gd name="T81" fmla="*/ 0 h 530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99"/>
                  <a:gd name="T124" fmla="*/ 0 h 5300"/>
                  <a:gd name="T125" fmla="*/ 199 w 199"/>
                  <a:gd name="T126" fmla="*/ 5300 h 530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99" h="5300">
                    <a:moveTo>
                      <a:pt x="199" y="0"/>
                    </a:moveTo>
                    <a:lnTo>
                      <a:pt x="187" y="0"/>
                    </a:lnTo>
                    <a:lnTo>
                      <a:pt x="178" y="0"/>
                    </a:lnTo>
                    <a:lnTo>
                      <a:pt x="169" y="0"/>
                    </a:lnTo>
                    <a:lnTo>
                      <a:pt x="162" y="0"/>
                    </a:lnTo>
                    <a:lnTo>
                      <a:pt x="155" y="0"/>
                    </a:lnTo>
                    <a:lnTo>
                      <a:pt x="148" y="0"/>
                    </a:lnTo>
                    <a:lnTo>
                      <a:pt x="141" y="0"/>
                    </a:lnTo>
                    <a:lnTo>
                      <a:pt x="133" y="0"/>
                    </a:lnTo>
                    <a:lnTo>
                      <a:pt x="124" y="0"/>
                    </a:lnTo>
                    <a:lnTo>
                      <a:pt x="113" y="0"/>
                    </a:lnTo>
                    <a:lnTo>
                      <a:pt x="102" y="0"/>
                    </a:lnTo>
                    <a:lnTo>
                      <a:pt x="87" y="0"/>
                    </a:lnTo>
                    <a:lnTo>
                      <a:pt x="71" y="0"/>
                    </a:lnTo>
                    <a:lnTo>
                      <a:pt x="51" y="0"/>
                    </a:lnTo>
                    <a:lnTo>
                      <a:pt x="27" y="0"/>
                    </a:lnTo>
                    <a:lnTo>
                      <a:pt x="0" y="0"/>
                    </a:lnTo>
                    <a:lnTo>
                      <a:pt x="0" y="993"/>
                    </a:lnTo>
                    <a:lnTo>
                      <a:pt x="0" y="1765"/>
                    </a:lnTo>
                    <a:lnTo>
                      <a:pt x="0" y="2980"/>
                    </a:lnTo>
                    <a:lnTo>
                      <a:pt x="0" y="5300"/>
                    </a:lnTo>
                    <a:lnTo>
                      <a:pt x="12" y="5300"/>
                    </a:lnTo>
                    <a:lnTo>
                      <a:pt x="21" y="5300"/>
                    </a:lnTo>
                    <a:lnTo>
                      <a:pt x="30" y="5299"/>
                    </a:lnTo>
                    <a:lnTo>
                      <a:pt x="37" y="5299"/>
                    </a:lnTo>
                    <a:lnTo>
                      <a:pt x="44" y="5299"/>
                    </a:lnTo>
                    <a:lnTo>
                      <a:pt x="51" y="5299"/>
                    </a:lnTo>
                    <a:lnTo>
                      <a:pt x="58" y="5299"/>
                    </a:lnTo>
                    <a:lnTo>
                      <a:pt x="66" y="5299"/>
                    </a:lnTo>
                    <a:lnTo>
                      <a:pt x="75" y="5299"/>
                    </a:lnTo>
                    <a:lnTo>
                      <a:pt x="86" y="5299"/>
                    </a:lnTo>
                    <a:lnTo>
                      <a:pt x="97" y="5299"/>
                    </a:lnTo>
                    <a:lnTo>
                      <a:pt x="112" y="5299"/>
                    </a:lnTo>
                    <a:lnTo>
                      <a:pt x="128" y="5299"/>
                    </a:lnTo>
                    <a:lnTo>
                      <a:pt x="148" y="5299"/>
                    </a:lnTo>
                    <a:lnTo>
                      <a:pt x="172" y="5300"/>
                    </a:lnTo>
                    <a:lnTo>
                      <a:pt x="199" y="5300"/>
                    </a:lnTo>
                    <a:lnTo>
                      <a:pt x="199" y="4306"/>
                    </a:lnTo>
                    <a:lnTo>
                      <a:pt x="199" y="3533"/>
                    </a:lnTo>
                    <a:lnTo>
                      <a:pt x="199" y="2318"/>
                    </a:lnTo>
                    <a:lnTo>
                      <a:pt x="199" y="0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35" name="Freeform 380">
                <a:extLst>
                  <a:ext uri="{FF2B5EF4-FFF2-40B4-BE49-F238E27FC236}">
                    <a16:creationId xmlns:a16="http://schemas.microsoft.com/office/drawing/2014/main" id="{BD03A085-1113-49EF-AF11-5199D5AC75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555"/>
                <a:ext cx="84" cy="2650"/>
              </a:xfrm>
              <a:custGeom>
                <a:avLst/>
                <a:gdLst>
                  <a:gd name="T0" fmla="*/ 1 w 170"/>
                  <a:gd name="T1" fmla="*/ 0 h 5300"/>
                  <a:gd name="T2" fmla="*/ 1 w 170"/>
                  <a:gd name="T3" fmla="*/ 0 h 5300"/>
                  <a:gd name="T4" fmla="*/ 1 w 170"/>
                  <a:gd name="T5" fmla="*/ 0 h 5300"/>
                  <a:gd name="T6" fmla="*/ 0 w 170"/>
                  <a:gd name="T7" fmla="*/ 0 h 5300"/>
                  <a:gd name="T8" fmla="*/ 0 w 170"/>
                  <a:gd name="T9" fmla="*/ 0 h 5300"/>
                  <a:gd name="T10" fmla="*/ 0 w 170"/>
                  <a:gd name="T11" fmla="*/ 0 h 5300"/>
                  <a:gd name="T12" fmla="*/ 0 w 170"/>
                  <a:gd name="T13" fmla="*/ 0 h 5300"/>
                  <a:gd name="T14" fmla="*/ 0 w 170"/>
                  <a:gd name="T15" fmla="*/ 0 h 5300"/>
                  <a:gd name="T16" fmla="*/ 0 w 170"/>
                  <a:gd name="T17" fmla="*/ 0 h 5300"/>
                  <a:gd name="T18" fmla="*/ 0 w 170"/>
                  <a:gd name="T19" fmla="*/ 8 h 5300"/>
                  <a:gd name="T20" fmla="*/ 0 w 170"/>
                  <a:gd name="T21" fmla="*/ 14 h 5300"/>
                  <a:gd name="T22" fmla="*/ 0 w 170"/>
                  <a:gd name="T23" fmla="*/ 24 h 5300"/>
                  <a:gd name="T24" fmla="*/ 0 w 170"/>
                  <a:gd name="T25" fmla="*/ 42 h 5300"/>
                  <a:gd name="T26" fmla="*/ 0 w 170"/>
                  <a:gd name="T27" fmla="*/ 42 h 5300"/>
                  <a:gd name="T28" fmla="*/ 0 w 170"/>
                  <a:gd name="T29" fmla="*/ 42 h 5300"/>
                  <a:gd name="T30" fmla="*/ 0 w 170"/>
                  <a:gd name="T31" fmla="*/ 42 h 5300"/>
                  <a:gd name="T32" fmla="*/ 0 w 170"/>
                  <a:gd name="T33" fmla="*/ 42 h 5300"/>
                  <a:gd name="T34" fmla="*/ 0 w 170"/>
                  <a:gd name="T35" fmla="*/ 42 h 5300"/>
                  <a:gd name="T36" fmla="*/ 0 w 170"/>
                  <a:gd name="T37" fmla="*/ 42 h 5300"/>
                  <a:gd name="T38" fmla="*/ 0 w 170"/>
                  <a:gd name="T39" fmla="*/ 42 h 5300"/>
                  <a:gd name="T40" fmla="*/ 1 w 170"/>
                  <a:gd name="T41" fmla="*/ 42 h 5300"/>
                  <a:gd name="T42" fmla="*/ 1 w 170"/>
                  <a:gd name="T43" fmla="*/ 34 h 5300"/>
                  <a:gd name="T44" fmla="*/ 1 w 170"/>
                  <a:gd name="T45" fmla="*/ 28 h 5300"/>
                  <a:gd name="T46" fmla="*/ 1 w 170"/>
                  <a:gd name="T47" fmla="*/ 19 h 5300"/>
                  <a:gd name="T48" fmla="*/ 1 w 170"/>
                  <a:gd name="T49" fmla="*/ 0 h 53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0"/>
                  <a:gd name="T76" fmla="*/ 0 h 5300"/>
                  <a:gd name="T77" fmla="*/ 170 w 170"/>
                  <a:gd name="T78" fmla="*/ 5300 h 53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0" h="5300">
                    <a:moveTo>
                      <a:pt x="170" y="0"/>
                    </a:moveTo>
                    <a:lnTo>
                      <a:pt x="151" y="0"/>
                    </a:lnTo>
                    <a:lnTo>
                      <a:pt x="139" y="0"/>
                    </a:lnTo>
                    <a:lnTo>
                      <a:pt x="126" y="0"/>
                    </a:lnTo>
                    <a:lnTo>
                      <a:pt x="113" y="0"/>
                    </a:lnTo>
                    <a:lnTo>
                      <a:pt x="97" y="0"/>
                    </a:lnTo>
                    <a:lnTo>
                      <a:pt x="75" y="0"/>
                    </a:lnTo>
                    <a:lnTo>
                      <a:pt x="43" y="0"/>
                    </a:lnTo>
                    <a:lnTo>
                      <a:pt x="0" y="0"/>
                    </a:lnTo>
                    <a:lnTo>
                      <a:pt x="0" y="993"/>
                    </a:lnTo>
                    <a:lnTo>
                      <a:pt x="0" y="1765"/>
                    </a:lnTo>
                    <a:lnTo>
                      <a:pt x="0" y="2980"/>
                    </a:lnTo>
                    <a:lnTo>
                      <a:pt x="0" y="5300"/>
                    </a:lnTo>
                    <a:lnTo>
                      <a:pt x="19" y="5300"/>
                    </a:lnTo>
                    <a:lnTo>
                      <a:pt x="32" y="5299"/>
                    </a:lnTo>
                    <a:lnTo>
                      <a:pt x="44" y="5299"/>
                    </a:lnTo>
                    <a:lnTo>
                      <a:pt x="57" y="5299"/>
                    </a:lnTo>
                    <a:lnTo>
                      <a:pt x="73" y="5299"/>
                    </a:lnTo>
                    <a:lnTo>
                      <a:pt x="95" y="5299"/>
                    </a:lnTo>
                    <a:lnTo>
                      <a:pt x="127" y="5299"/>
                    </a:lnTo>
                    <a:lnTo>
                      <a:pt x="170" y="5300"/>
                    </a:lnTo>
                    <a:lnTo>
                      <a:pt x="170" y="4306"/>
                    </a:lnTo>
                    <a:lnTo>
                      <a:pt x="170" y="3533"/>
                    </a:lnTo>
                    <a:lnTo>
                      <a:pt x="170" y="2318"/>
                    </a:lnTo>
                    <a:lnTo>
                      <a:pt x="170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36" name="Freeform 381">
                <a:extLst>
                  <a:ext uri="{FF2B5EF4-FFF2-40B4-BE49-F238E27FC236}">
                    <a16:creationId xmlns:a16="http://schemas.microsoft.com/office/drawing/2014/main" id="{382BEE20-7C70-4857-A9A7-FC0DD41FE7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9" y="1555"/>
                <a:ext cx="72" cy="2650"/>
              </a:xfrm>
              <a:custGeom>
                <a:avLst/>
                <a:gdLst>
                  <a:gd name="T0" fmla="*/ 2 w 143"/>
                  <a:gd name="T1" fmla="*/ 0 h 5300"/>
                  <a:gd name="T2" fmla="*/ 1 w 143"/>
                  <a:gd name="T3" fmla="*/ 0 h 5300"/>
                  <a:gd name="T4" fmla="*/ 1 w 143"/>
                  <a:gd name="T5" fmla="*/ 0 h 5300"/>
                  <a:gd name="T6" fmla="*/ 1 w 143"/>
                  <a:gd name="T7" fmla="*/ 0 h 5300"/>
                  <a:gd name="T8" fmla="*/ 1 w 143"/>
                  <a:gd name="T9" fmla="*/ 0 h 5300"/>
                  <a:gd name="T10" fmla="*/ 1 w 143"/>
                  <a:gd name="T11" fmla="*/ 0 h 5300"/>
                  <a:gd name="T12" fmla="*/ 1 w 143"/>
                  <a:gd name="T13" fmla="*/ 0 h 5300"/>
                  <a:gd name="T14" fmla="*/ 1 w 143"/>
                  <a:gd name="T15" fmla="*/ 0 h 5300"/>
                  <a:gd name="T16" fmla="*/ 0 w 143"/>
                  <a:gd name="T17" fmla="*/ 0 h 5300"/>
                  <a:gd name="T18" fmla="*/ 0 w 143"/>
                  <a:gd name="T19" fmla="*/ 8 h 5300"/>
                  <a:gd name="T20" fmla="*/ 0 w 143"/>
                  <a:gd name="T21" fmla="*/ 14 h 5300"/>
                  <a:gd name="T22" fmla="*/ 0 w 143"/>
                  <a:gd name="T23" fmla="*/ 24 h 5300"/>
                  <a:gd name="T24" fmla="*/ 0 w 143"/>
                  <a:gd name="T25" fmla="*/ 42 h 5300"/>
                  <a:gd name="T26" fmla="*/ 1 w 143"/>
                  <a:gd name="T27" fmla="*/ 42 h 5300"/>
                  <a:gd name="T28" fmla="*/ 1 w 143"/>
                  <a:gd name="T29" fmla="*/ 42 h 5300"/>
                  <a:gd name="T30" fmla="*/ 1 w 143"/>
                  <a:gd name="T31" fmla="*/ 42 h 5300"/>
                  <a:gd name="T32" fmla="*/ 1 w 143"/>
                  <a:gd name="T33" fmla="*/ 42 h 5300"/>
                  <a:gd name="T34" fmla="*/ 1 w 143"/>
                  <a:gd name="T35" fmla="*/ 42 h 5300"/>
                  <a:gd name="T36" fmla="*/ 1 w 143"/>
                  <a:gd name="T37" fmla="*/ 42 h 5300"/>
                  <a:gd name="T38" fmla="*/ 1 w 143"/>
                  <a:gd name="T39" fmla="*/ 42 h 5300"/>
                  <a:gd name="T40" fmla="*/ 2 w 143"/>
                  <a:gd name="T41" fmla="*/ 42 h 5300"/>
                  <a:gd name="T42" fmla="*/ 2 w 143"/>
                  <a:gd name="T43" fmla="*/ 34 h 5300"/>
                  <a:gd name="T44" fmla="*/ 2 w 143"/>
                  <a:gd name="T45" fmla="*/ 28 h 5300"/>
                  <a:gd name="T46" fmla="*/ 2 w 143"/>
                  <a:gd name="T47" fmla="*/ 19 h 5300"/>
                  <a:gd name="T48" fmla="*/ 2 w 143"/>
                  <a:gd name="T49" fmla="*/ 0 h 53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3"/>
                  <a:gd name="T76" fmla="*/ 0 h 5300"/>
                  <a:gd name="T77" fmla="*/ 143 w 143"/>
                  <a:gd name="T78" fmla="*/ 5300 h 53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3" h="5300">
                    <a:moveTo>
                      <a:pt x="143" y="0"/>
                    </a:moveTo>
                    <a:lnTo>
                      <a:pt x="128" y="0"/>
                    </a:lnTo>
                    <a:lnTo>
                      <a:pt x="117" y="0"/>
                    </a:lnTo>
                    <a:lnTo>
                      <a:pt x="106" y="0"/>
                    </a:lnTo>
                    <a:lnTo>
                      <a:pt x="96" y="0"/>
                    </a:lnTo>
                    <a:lnTo>
                      <a:pt x="82" y="0"/>
                    </a:lnTo>
                    <a:lnTo>
                      <a:pt x="63" y="0"/>
                    </a:lnTo>
                    <a:lnTo>
                      <a:pt x="36" y="0"/>
                    </a:lnTo>
                    <a:lnTo>
                      <a:pt x="0" y="0"/>
                    </a:lnTo>
                    <a:lnTo>
                      <a:pt x="0" y="993"/>
                    </a:lnTo>
                    <a:lnTo>
                      <a:pt x="0" y="1765"/>
                    </a:lnTo>
                    <a:lnTo>
                      <a:pt x="0" y="2980"/>
                    </a:lnTo>
                    <a:lnTo>
                      <a:pt x="0" y="5300"/>
                    </a:lnTo>
                    <a:lnTo>
                      <a:pt x="15" y="5300"/>
                    </a:lnTo>
                    <a:lnTo>
                      <a:pt x="27" y="5299"/>
                    </a:lnTo>
                    <a:lnTo>
                      <a:pt x="37" y="5299"/>
                    </a:lnTo>
                    <a:lnTo>
                      <a:pt x="48" y="5299"/>
                    </a:lnTo>
                    <a:lnTo>
                      <a:pt x="61" y="5299"/>
                    </a:lnTo>
                    <a:lnTo>
                      <a:pt x="80" y="5299"/>
                    </a:lnTo>
                    <a:lnTo>
                      <a:pt x="107" y="5299"/>
                    </a:lnTo>
                    <a:lnTo>
                      <a:pt x="143" y="5300"/>
                    </a:lnTo>
                    <a:lnTo>
                      <a:pt x="143" y="4306"/>
                    </a:lnTo>
                    <a:lnTo>
                      <a:pt x="143" y="3533"/>
                    </a:lnTo>
                    <a:lnTo>
                      <a:pt x="143" y="2318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37" name="Rectangle 382">
                <a:extLst>
                  <a:ext uri="{FF2B5EF4-FFF2-40B4-BE49-F238E27FC236}">
                    <a16:creationId xmlns:a16="http://schemas.microsoft.com/office/drawing/2014/main" id="{371A44A7-0390-4591-9EE1-B0D14F93A3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3" y="1555"/>
                <a:ext cx="57" cy="26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638" name="Freeform 383">
                <a:extLst>
                  <a:ext uri="{FF2B5EF4-FFF2-40B4-BE49-F238E27FC236}">
                    <a16:creationId xmlns:a16="http://schemas.microsoft.com/office/drawing/2014/main" id="{EA187B55-606F-48FB-A74D-6D08179686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4" y="1551"/>
                <a:ext cx="349" cy="8"/>
              </a:xfrm>
              <a:custGeom>
                <a:avLst/>
                <a:gdLst>
                  <a:gd name="T0" fmla="*/ 0 w 700"/>
                  <a:gd name="T1" fmla="*/ 1 h 16"/>
                  <a:gd name="T2" fmla="*/ 0 w 700"/>
                  <a:gd name="T3" fmla="*/ 1 h 16"/>
                  <a:gd name="T4" fmla="*/ 5 w 700"/>
                  <a:gd name="T5" fmla="*/ 1 h 16"/>
                  <a:gd name="T6" fmla="*/ 5 w 700"/>
                  <a:gd name="T7" fmla="*/ 0 h 16"/>
                  <a:gd name="T8" fmla="*/ 0 w 700"/>
                  <a:gd name="T9" fmla="*/ 0 h 16"/>
                  <a:gd name="T10" fmla="*/ 0 w 700"/>
                  <a:gd name="T11" fmla="*/ 1 h 16"/>
                  <a:gd name="T12" fmla="*/ 0 w 700"/>
                  <a:gd name="T13" fmla="*/ 0 h 16"/>
                  <a:gd name="T14" fmla="*/ 0 w 700"/>
                  <a:gd name="T15" fmla="*/ 1 h 16"/>
                  <a:gd name="T16" fmla="*/ 0 w 700"/>
                  <a:gd name="T17" fmla="*/ 1 h 16"/>
                  <a:gd name="T18" fmla="*/ 0 w 700"/>
                  <a:gd name="T19" fmla="*/ 1 h 16"/>
                  <a:gd name="T20" fmla="*/ 0 w 700"/>
                  <a:gd name="T21" fmla="*/ 1 h 16"/>
                  <a:gd name="T22" fmla="*/ 0 w 700"/>
                  <a:gd name="T23" fmla="*/ 1 h 1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00"/>
                  <a:gd name="T37" fmla="*/ 0 h 16"/>
                  <a:gd name="T38" fmla="*/ 700 w 700"/>
                  <a:gd name="T39" fmla="*/ 16 h 1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00" h="16">
                    <a:moveTo>
                      <a:pt x="17" y="8"/>
                    </a:moveTo>
                    <a:lnTo>
                      <a:pt x="9" y="16"/>
                    </a:lnTo>
                    <a:lnTo>
                      <a:pt x="700" y="16"/>
                    </a:lnTo>
                    <a:lnTo>
                      <a:pt x="700" y="0"/>
                    </a:lnTo>
                    <a:lnTo>
                      <a:pt x="9" y="0"/>
                    </a:lnTo>
                    <a:lnTo>
                      <a:pt x="0" y="8"/>
                    </a:lnTo>
                    <a:lnTo>
                      <a:pt x="9" y="0"/>
                    </a:lnTo>
                    <a:lnTo>
                      <a:pt x="3" y="2"/>
                    </a:lnTo>
                    <a:lnTo>
                      <a:pt x="0" y="8"/>
                    </a:lnTo>
                    <a:lnTo>
                      <a:pt x="3" y="14"/>
                    </a:lnTo>
                    <a:lnTo>
                      <a:pt x="9" y="16"/>
                    </a:lnTo>
                    <a:lnTo>
                      <a:pt x="17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39" name="Freeform 384">
                <a:extLst>
                  <a:ext uri="{FF2B5EF4-FFF2-40B4-BE49-F238E27FC236}">
                    <a16:creationId xmlns:a16="http://schemas.microsoft.com/office/drawing/2014/main" id="{FC0BE766-EC97-4E2B-BA2F-9D44F92713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4" y="1555"/>
                <a:ext cx="8" cy="2654"/>
              </a:xfrm>
              <a:custGeom>
                <a:avLst/>
                <a:gdLst>
                  <a:gd name="T0" fmla="*/ 0 w 17"/>
                  <a:gd name="T1" fmla="*/ 42 h 5308"/>
                  <a:gd name="T2" fmla="*/ 0 w 17"/>
                  <a:gd name="T3" fmla="*/ 42 h 5308"/>
                  <a:gd name="T4" fmla="*/ 0 w 17"/>
                  <a:gd name="T5" fmla="*/ 0 h 5308"/>
                  <a:gd name="T6" fmla="*/ 0 w 17"/>
                  <a:gd name="T7" fmla="*/ 0 h 5308"/>
                  <a:gd name="T8" fmla="*/ 0 w 17"/>
                  <a:gd name="T9" fmla="*/ 42 h 5308"/>
                  <a:gd name="T10" fmla="*/ 0 w 17"/>
                  <a:gd name="T11" fmla="*/ 42 h 5308"/>
                  <a:gd name="T12" fmla="*/ 0 w 17"/>
                  <a:gd name="T13" fmla="*/ 42 h 5308"/>
                  <a:gd name="T14" fmla="*/ 0 w 17"/>
                  <a:gd name="T15" fmla="*/ 42 h 5308"/>
                  <a:gd name="T16" fmla="*/ 0 w 17"/>
                  <a:gd name="T17" fmla="*/ 42 h 5308"/>
                  <a:gd name="T18" fmla="*/ 0 w 17"/>
                  <a:gd name="T19" fmla="*/ 42 h 5308"/>
                  <a:gd name="T20" fmla="*/ 0 w 17"/>
                  <a:gd name="T21" fmla="*/ 42 h 5308"/>
                  <a:gd name="T22" fmla="*/ 0 w 17"/>
                  <a:gd name="T23" fmla="*/ 42 h 530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"/>
                  <a:gd name="T37" fmla="*/ 0 h 5308"/>
                  <a:gd name="T38" fmla="*/ 17 w 17"/>
                  <a:gd name="T39" fmla="*/ 5308 h 530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" h="5308">
                    <a:moveTo>
                      <a:pt x="9" y="5292"/>
                    </a:moveTo>
                    <a:lnTo>
                      <a:pt x="17" y="5300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5300"/>
                    </a:lnTo>
                    <a:lnTo>
                      <a:pt x="9" y="5308"/>
                    </a:lnTo>
                    <a:lnTo>
                      <a:pt x="0" y="5300"/>
                    </a:lnTo>
                    <a:lnTo>
                      <a:pt x="3" y="5306"/>
                    </a:lnTo>
                    <a:lnTo>
                      <a:pt x="9" y="5308"/>
                    </a:lnTo>
                    <a:lnTo>
                      <a:pt x="14" y="5306"/>
                    </a:lnTo>
                    <a:lnTo>
                      <a:pt x="17" y="5300"/>
                    </a:lnTo>
                    <a:lnTo>
                      <a:pt x="9" y="52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40" name="Freeform 385">
                <a:extLst>
                  <a:ext uri="{FF2B5EF4-FFF2-40B4-BE49-F238E27FC236}">
                    <a16:creationId xmlns:a16="http://schemas.microsoft.com/office/drawing/2014/main" id="{AC7A56D8-0D40-43B4-B368-4648888BAD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8" y="4201"/>
                <a:ext cx="349" cy="8"/>
              </a:xfrm>
              <a:custGeom>
                <a:avLst/>
                <a:gdLst>
                  <a:gd name="T0" fmla="*/ 5 w 699"/>
                  <a:gd name="T1" fmla="*/ 1 h 16"/>
                  <a:gd name="T2" fmla="*/ 5 w 699"/>
                  <a:gd name="T3" fmla="*/ 0 h 16"/>
                  <a:gd name="T4" fmla="*/ 0 w 699"/>
                  <a:gd name="T5" fmla="*/ 0 h 16"/>
                  <a:gd name="T6" fmla="*/ 0 w 699"/>
                  <a:gd name="T7" fmla="*/ 1 h 16"/>
                  <a:gd name="T8" fmla="*/ 5 w 699"/>
                  <a:gd name="T9" fmla="*/ 1 h 16"/>
                  <a:gd name="T10" fmla="*/ 5 w 699"/>
                  <a:gd name="T11" fmla="*/ 1 h 16"/>
                  <a:gd name="T12" fmla="*/ 5 w 699"/>
                  <a:gd name="T13" fmla="*/ 1 h 16"/>
                  <a:gd name="T14" fmla="*/ 5 w 699"/>
                  <a:gd name="T15" fmla="*/ 1 h 16"/>
                  <a:gd name="T16" fmla="*/ 5 w 699"/>
                  <a:gd name="T17" fmla="*/ 1 h 16"/>
                  <a:gd name="T18" fmla="*/ 5 w 699"/>
                  <a:gd name="T19" fmla="*/ 1 h 16"/>
                  <a:gd name="T20" fmla="*/ 5 w 699"/>
                  <a:gd name="T21" fmla="*/ 0 h 16"/>
                  <a:gd name="T22" fmla="*/ 5 w 699"/>
                  <a:gd name="T23" fmla="*/ 1 h 1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9"/>
                  <a:gd name="T37" fmla="*/ 0 h 16"/>
                  <a:gd name="T38" fmla="*/ 699 w 699"/>
                  <a:gd name="T39" fmla="*/ 16 h 1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9" h="16">
                    <a:moveTo>
                      <a:pt x="683" y="8"/>
                    </a:moveTo>
                    <a:lnTo>
                      <a:pt x="691" y="0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691" y="16"/>
                    </a:lnTo>
                    <a:lnTo>
                      <a:pt x="699" y="8"/>
                    </a:lnTo>
                    <a:lnTo>
                      <a:pt x="691" y="16"/>
                    </a:lnTo>
                    <a:lnTo>
                      <a:pt x="696" y="14"/>
                    </a:lnTo>
                    <a:lnTo>
                      <a:pt x="699" y="8"/>
                    </a:lnTo>
                    <a:lnTo>
                      <a:pt x="696" y="2"/>
                    </a:lnTo>
                    <a:lnTo>
                      <a:pt x="691" y="0"/>
                    </a:lnTo>
                    <a:lnTo>
                      <a:pt x="683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41" name="Freeform 386">
                <a:extLst>
                  <a:ext uri="{FF2B5EF4-FFF2-40B4-BE49-F238E27FC236}">
                    <a16:creationId xmlns:a16="http://schemas.microsoft.com/office/drawing/2014/main" id="{0769DF76-A388-4CD9-A6D3-524D776C1D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9" y="1551"/>
                <a:ext cx="8" cy="2654"/>
              </a:xfrm>
              <a:custGeom>
                <a:avLst/>
                <a:gdLst>
                  <a:gd name="T0" fmla="*/ 1 w 16"/>
                  <a:gd name="T1" fmla="*/ 1 h 5308"/>
                  <a:gd name="T2" fmla="*/ 0 w 16"/>
                  <a:gd name="T3" fmla="*/ 1 h 5308"/>
                  <a:gd name="T4" fmla="*/ 0 w 16"/>
                  <a:gd name="T5" fmla="*/ 42 h 5308"/>
                  <a:gd name="T6" fmla="*/ 1 w 16"/>
                  <a:gd name="T7" fmla="*/ 42 h 5308"/>
                  <a:gd name="T8" fmla="*/ 1 w 16"/>
                  <a:gd name="T9" fmla="*/ 1 h 5308"/>
                  <a:gd name="T10" fmla="*/ 1 w 16"/>
                  <a:gd name="T11" fmla="*/ 0 h 5308"/>
                  <a:gd name="T12" fmla="*/ 1 w 16"/>
                  <a:gd name="T13" fmla="*/ 1 h 5308"/>
                  <a:gd name="T14" fmla="*/ 1 w 16"/>
                  <a:gd name="T15" fmla="*/ 1 h 5308"/>
                  <a:gd name="T16" fmla="*/ 1 w 16"/>
                  <a:gd name="T17" fmla="*/ 0 h 5308"/>
                  <a:gd name="T18" fmla="*/ 1 w 16"/>
                  <a:gd name="T19" fmla="*/ 1 h 5308"/>
                  <a:gd name="T20" fmla="*/ 0 w 16"/>
                  <a:gd name="T21" fmla="*/ 1 h 5308"/>
                  <a:gd name="T22" fmla="*/ 1 w 16"/>
                  <a:gd name="T23" fmla="*/ 1 h 530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6"/>
                  <a:gd name="T37" fmla="*/ 0 h 5308"/>
                  <a:gd name="T38" fmla="*/ 16 w 16"/>
                  <a:gd name="T39" fmla="*/ 5308 h 530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6" h="5308">
                    <a:moveTo>
                      <a:pt x="8" y="16"/>
                    </a:moveTo>
                    <a:lnTo>
                      <a:pt x="0" y="8"/>
                    </a:lnTo>
                    <a:lnTo>
                      <a:pt x="0" y="5308"/>
                    </a:lnTo>
                    <a:lnTo>
                      <a:pt x="16" y="5308"/>
                    </a:lnTo>
                    <a:lnTo>
                      <a:pt x="16" y="8"/>
                    </a:lnTo>
                    <a:lnTo>
                      <a:pt x="8" y="0"/>
                    </a:lnTo>
                    <a:lnTo>
                      <a:pt x="16" y="8"/>
                    </a:lnTo>
                    <a:lnTo>
                      <a:pt x="13" y="2"/>
                    </a:lnTo>
                    <a:lnTo>
                      <a:pt x="8" y="0"/>
                    </a:lnTo>
                    <a:lnTo>
                      <a:pt x="2" y="2"/>
                    </a:lnTo>
                    <a:lnTo>
                      <a:pt x="0" y="8"/>
                    </a:lnTo>
                    <a:lnTo>
                      <a:pt x="8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42" name="Rectangle 387">
                <a:extLst>
                  <a:ext uri="{FF2B5EF4-FFF2-40B4-BE49-F238E27FC236}">
                    <a16:creationId xmlns:a16="http://schemas.microsoft.com/office/drawing/2014/main" id="{D7E23F73-2829-4906-B1B0-79419C490D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0" y="2593"/>
                <a:ext cx="460" cy="574"/>
              </a:xfrm>
              <a:prstGeom prst="rect">
                <a:avLst/>
              </a:pr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643" name="Freeform 388">
                <a:extLst>
                  <a:ext uri="{FF2B5EF4-FFF2-40B4-BE49-F238E27FC236}">
                    <a16:creationId xmlns:a16="http://schemas.microsoft.com/office/drawing/2014/main" id="{B7E50B6A-8608-4F46-930E-65292A2AD1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5" y="2593"/>
                <a:ext cx="442" cy="574"/>
              </a:xfrm>
              <a:custGeom>
                <a:avLst/>
                <a:gdLst>
                  <a:gd name="T0" fmla="*/ 7 w 883"/>
                  <a:gd name="T1" fmla="*/ 0 h 1149"/>
                  <a:gd name="T2" fmla="*/ 7 w 883"/>
                  <a:gd name="T3" fmla="*/ 0 h 1149"/>
                  <a:gd name="T4" fmla="*/ 7 w 883"/>
                  <a:gd name="T5" fmla="*/ 0 h 1149"/>
                  <a:gd name="T6" fmla="*/ 6 w 883"/>
                  <a:gd name="T7" fmla="*/ 0 h 1149"/>
                  <a:gd name="T8" fmla="*/ 6 w 883"/>
                  <a:gd name="T9" fmla="*/ 0 h 1149"/>
                  <a:gd name="T10" fmla="*/ 6 w 883"/>
                  <a:gd name="T11" fmla="*/ 0 h 1149"/>
                  <a:gd name="T12" fmla="*/ 5 w 883"/>
                  <a:gd name="T13" fmla="*/ 0 h 1149"/>
                  <a:gd name="T14" fmla="*/ 5 w 883"/>
                  <a:gd name="T15" fmla="*/ 0 h 1149"/>
                  <a:gd name="T16" fmla="*/ 5 w 883"/>
                  <a:gd name="T17" fmla="*/ 0 h 1149"/>
                  <a:gd name="T18" fmla="*/ 5 w 883"/>
                  <a:gd name="T19" fmla="*/ 0 h 1149"/>
                  <a:gd name="T20" fmla="*/ 4 w 883"/>
                  <a:gd name="T21" fmla="*/ 0 h 1149"/>
                  <a:gd name="T22" fmla="*/ 4 w 883"/>
                  <a:gd name="T23" fmla="*/ 0 h 1149"/>
                  <a:gd name="T24" fmla="*/ 3 w 883"/>
                  <a:gd name="T25" fmla="*/ 0 h 1149"/>
                  <a:gd name="T26" fmla="*/ 3 w 883"/>
                  <a:gd name="T27" fmla="*/ 0 h 1149"/>
                  <a:gd name="T28" fmla="*/ 2 w 883"/>
                  <a:gd name="T29" fmla="*/ 0 h 1149"/>
                  <a:gd name="T30" fmla="*/ 1 w 883"/>
                  <a:gd name="T31" fmla="*/ 0 h 1149"/>
                  <a:gd name="T32" fmla="*/ 0 w 883"/>
                  <a:gd name="T33" fmla="*/ 1 h 1149"/>
                  <a:gd name="T34" fmla="*/ 0 w 883"/>
                  <a:gd name="T35" fmla="*/ 5 h 1149"/>
                  <a:gd name="T36" fmla="*/ 1 w 883"/>
                  <a:gd name="T37" fmla="*/ 8 h 1149"/>
                  <a:gd name="T38" fmla="*/ 1 w 883"/>
                  <a:gd name="T39" fmla="*/ 8 h 1149"/>
                  <a:gd name="T40" fmla="*/ 1 w 883"/>
                  <a:gd name="T41" fmla="*/ 8 h 1149"/>
                  <a:gd name="T42" fmla="*/ 2 w 883"/>
                  <a:gd name="T43" fmla="*/ 8 h 1149"/>
                  <a:gd name="T44" fmla="*/ 2 w 883"/>
                  <a:gd name="T45" fmla="*/ 8 h 1149"/>
                  <a:gd name="T46" fmla="*/ 2 w 883"/>
                  <a:gd name="T47" fmla="*/ 8 h 1149"/>
                  <a:gd name="T48" fmla="*/ 2 w 883"/>
                  <a:gd name="T49" fmla="*/ 8 h 1149"/>
                  <a:gd name="T50" fmla="*/ 3 w 883"/>
                  <a:gd name="T51" fmla="*/ 8 h 1149"/>
                  <a:gd name="T52" fmla="*/ 3 w 883"/>
                  <a:gd name="T53" fmla="*/ 8 h 1149"/>
                  <a:gd name="T54" fmla="*/ 3 w 883"/>
                  <a:gd name="T55" fmla="*/ 8 h 1149"/>
                  <a:gd name="T56" fmla="*/ 4 w 883"/>
                  <a:gd name="T57" fmla="*/ 8 h 1149"/>
                  <a:gd name="T58" fmla="*/ 4 w 883"/>
                  <a:gd name="T59" fmla="*/ 8 h 1149"/>
                  <a:gd name="T60" fmla="*/ 5 w 883"/>
                  <a:gd name="T61" fmla="*/ 8 h 1149"/>
                  <a:gd name="T62" fmla="*/ 5 w 883"/>
                  <a:gd name="T63" fmla="*/ 8 h 1149"/>
                  <a:gd name="T64" fmla="*/ 6 w 883"/>
                  <a:gd name="T65" fmla="*/ 8 h 1149"/>
                  <a:gd name="T66" fmla="*/ 7 w 883"/>
                  <a:gd name="T67" fmla="*/ 8 h 1149"/>
                  <a:gd name="T68" fmla="*/ 7 w 883"/>
                  <a:gd name="T69" fmla="*/ 7 h 1149"/>
                  <a:gd name="T70" fmla="*/ 7 w 883"/>
                  <a:gd name="T71" fmla="*/ 3 h 114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883"/>
                  <a:gd name="T109" fmla="*/ 0 h 1149"/>
                  <a:gd name="T110" fmla="*/ 883 w 883"/>
                  <a:gd name="T111" fmla="*/ 1149 h 114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883" h="1149">
                    <a:moveTo>
                      <a:pt x="883" y="0"/>
                    </a:moveTo>
                    <a:lnTo>
                      <a:pt x="857" y="0"/>
                    </a:lnTo>
                    <a:lnTo>
                      <a:pt x="832" y="0"/>
                    </a:lnTo>
                    <a:lnTo>
                      <a:pt x="809" y="0"/>
                    </a:lnTo>
                    <a:lnTo>
                      <a:pt x="789" y="0"/>
                    </a:lnTo>
                    <a:lnTo>
                      <a:pt x="770" y="0"/>
                    </a:lnTo>
                    <a:lnTo>
                      <a:pt x="752" y="0"/>
                    </a:lnTo>
                    <a:lnTo>
                      <a:pt x="734" y="0"/>
                    </a:lnTo>
                    <a:lnTo>
                      <a:pt x="718" y="0"/>
                    </a:lnTo>
                    <a:lnTo>
                      <a:pt x="702" y="0"/>
                    </a:lnTo>
                    <a:lnTo>
                      <a:pt x="687" y="0"/>
                    </a:lnTo>
                    <a:lnTo>
                      <a:pt x="671" y="0"/>
                    </a:lnTo>
                    <a:lnTo>
                      <a:pt x="656" y="0"/>
                    </a:lnTo>
                    <a:lnTo>
                      <a:pt x="640" y="0"/>
                    </a:lnTo>
                    <a:lnTo>
                      <a:pt x="624" y="0"/>
                    </a:lnTo>
                    <a:lnTo>
                      <a:pt x="608" y="0"/>
                    </a:lnTo>
                    <a:lnTo>
                      <a:pt x="589" y="0"/>
                    </a:lnTo>
                    <a:lnTo>
                      <a:pt x="571" y="0"/>
                    </a:lnTo>
                    <a:lnTo>
                      <a:pt x="550" y="0"/>
                    </a:lnTo>
                    <a:lnTo>
                      <a:pt x="528" y="0"/>
                    </a:lnTo>
                    <a:lnTo>
                      <a:pt x="504" y="0"/>
                    </a:lnTo>
                    <a:lnTo>
                      <a:pt x="479" y="0"/>
                    </a:lnTo>
                    <a:lnTo>
                      <a:pt x="451" y="0"/>
                    </a:lnTo>
                    <a:lnTo>
                      <a:pt x="420" y="0"/>
                    </a:lnTo>
                    <a:lnTo>
                      <a:pt x="387" y="0"/>
                    </a:lnTo>
                    <a:lnTo>
                      <a:pt x="351" y="0"/>
                    </a:lnTo>
                    <a:lnTo>
                      <a:pt x="312" y="0"/>
                    </a:lnTo>
                    <a:lnTo>
                      <a:pt x="269" y="0"/>
                    </a:lnTo>
                    <a:lnTo>
                      <a:pt x="223" y="0"/>
                    </a:lnTo>
                    <a:lnTo>
                      <a:pt x="174" y="0"/>
                    </a:lnTo>
                    <a:lnTo>
                      <a:pt x="119" y="0"/>
                    </a:lnTo>
                    <a:lnTo>
                      <a:pt x="62" y="0"/>
                    </a:lnTo>
                    <a:lnTo>
                      <a:pt x="0" y="0"/>
                    </a:lnTo>
                    <a:lnTo>
                      <a:pt x="0" y="215"/>
                    </a:lnTo>
                    <a:lnTo>
                      <a:pt x="0" y="382"/>
                    </a:lnTo>
                    <a:lnTo>
                      <a:pt x="0" y="645"/>
                    </a:lnTo>
                    <a:lnTo>
                      <a:pt x="0" y="1149"/>
                    </a:lnTo>
                    <a:lnTo>
                      <a:pt x="26" y="1149"/>
                    </a:lnTo>
                    <a:lnTo>
                      <a:pt x="50" y="1149"/>
                    </a:lnTo>
                    <a:lnTo>
                      <a:pt x="73" y="1149"/>
                    </a:lnTo>
                    <a:lnTo>
                      <a:pt x="94" y="1149"/>
                    </a:lnTo>
                    <a:lnTo>
                      <a:pt x="114" y="1149"/>
                    </a:lnTo>
                    <a:lnTo>
                      <a:pt x="132" y="1149"/>
                    </a:lnTo>
                    <a:lnTo>
                      <a:pt x="149" y="1149"/>
                    </a:lnTo>
                    <a:lnTo>
                      <a:pt x="165" y="1149"/>
                    </a:lnTo>
                    <a:lnTo>
                      <a:pt x="182" y="1149"/>
                    </a:lnTo>
                    <a:lnTo>
                      <a:pt x="197" y="1149"/>
                    </a:lnTo>
                    <a:lnTo>
                      <a:pt x="212" y="1149"/>
                    </a:lnTo>
                    <a:lnTo>
                      <a:pt x="228" y="1149"/>
                    </a:lnTo>
                    <a:lnTo>
                      <a:pt x="243" y="1149"/>
                    </a:lnTo>
                    <a:lnTo>
                      <a:pt x="259" y="1149"/>
                    </a:lnTo>
                    <a:lnTo>
                      <a:pt x="276" y="1149"/>
                    </a:lnTo>
                    <a:lnTo>
                      <a:pt x="294" y="1149"/>
                    </a:lnTo>
                    <a:lnTo>
                      <a:pt x="313" y="1149"/>
                    </a:lnTo>
                    <a:lnTo>
                      <a:pt x="334" y="1149"/>
                    </a:lnTo>
                    <a:lnTo>
                      <a:pt x="355" y="1149"/>
                    </a:lnTo>
                    <a:lnTo>
                      <a:pt x="379" y="1149"/>
                    </a:lnTo>
                    <a:lnTo>
                      <a:pt x="405" y="1149"/>
                    </a:lnTo>
                    <a:lnTo>
                      <a:pt x="433" y="1149"/>
                    </a:lnTo>
                    <a:lnTo>
                      <a:pt x="464" y="1149"/>
                    </a:lnTo>
                    <a:lnTo>
                      <a:pt x="496" y="1149"/>
                    </a:lnTo>
                    <a:lnTo>
                      <a:pt x="533" y="1149"/>
                    </a:lnTo>
                    <a:lnTo>
                      <a:pt x="571" y="1149"/>
                    </a:lnTo>
                    <a:lnTo>
                      <a:pt x="614" y="1149"/>
                    </a:lnTo>
                    <a:lnTo>
                      <a:pt x="660" y="1149"/>
                    </a:lnTo>
                    <a:lnTo>
                      <a:pt x="709" y="1149"/>
                    </a:lnTo>
                    <a:lnTo>
                      <a:pt x="763" y="1149"/>
                    </a:lnTo>
                    <a:lnTo>
                      <a:pt x="821" y="1149"/>
                    </a:lnTo>
                    <a:lnTo>
                      <a:pt x="883" y="1149"/>
                    </a:lnTo>
                    <a:lnTo>
                      <a:pt x="883" y="933"/>
                    </a:lnTo>
                    <a:lnTo>
                      <a:pt x="883" y="765"/>
                    </a:lnTo>
                    <a:lnTo>
                      <a:pt x="883" y="503"/>
                    </a:lnTo>
                    <a:lnTo>
                      <a:pt x="883" y="0"/>
                    </a:lnTo>
                    <a:close/>
                  </a:path>
                </a:pathLst>
              </a:custGeom>
              <a:solidFill>
                <a:srgbClr val="8484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44" name="Freeform 389">
                <a:extLst>
                  <a:ext uri="{FF2B5EF4-FFF2-40B4-BE49-F238E27FC236}">
                    <a16:creationId xmlns:a16="http://schemas.microsoft.com/office/drawing/2014/main" id="{B91F7839-0FA3-4453-B89E-A2AA30A9D2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9" y="2593"/>
                <a:ext cx="425" cy="574"/>
              </a:xfrm>
              <a:custGeom>
                <a:avLst/>
                <a:gdLst>
                  <a:gd name="T0" fmla="*/ 7 w 849"/>
                  <a:gd name="T1" fmla="*/ 0 h 1149"/>
                  <a:gd name="T2" fmla="*/ 7 w 849"/>
                  <a:gd name="T3" fmla="*/ 0 h 1149"/>
                  <a:gd name="T4" fmla="*/ 6 w 849"/>
                  <a:gd name="T5" fmla="*/ 0 h 1149"/>
                  <a:gd name="T6" fmla="*/ 6 w 849"/>
                  <a:gd name="T7" fmla="*/ 0 h 1149"/>
                  <a:gd name="T8" fmla="*/ 6 w 849"/>
                  <a:gd name="T9" fmla="*/ 0 h 1149"/>
                  <a:gd name="T10" fmla="*/ 6 w 849"/>
                  <a:gd name="T11" fmla="*/ 0 h 1149"/>
                  <a:gd name="T12" fmla="*/ 5 w 849"/>
                  <a:gd name="T13" fmla="*/ 0 h 1149"/>
                  <a:gd name="T14" fmla="*/ 5 w 849"/>
                  <a:gd name="T15" fmla="*/ 0 h 1149"/>
                  <a:gd name="T16" fmla="*/ 5 w 849"/>
                  <a:gd name="T17" fmla="*/ 0 h 1149"/>
                  <a:gd name="T18" fmla="*/ 4 w 849"/>
                  <a:gd name="T19" fmla="*/ 0 h 1149"/>
                  <a:gd name="T20" fmla="*/ 4 w 849"/>
                  <a:gd name="T21" fmla="*/ 0 h 1149"/>
                  <a:gd name="T22" fmla="*/ 4 w 849"/>
                  <a:gd name="T23" fmla="*/ 0 h 1149"/>
                  <a:gd name="T24" fmla="*/ 3 w 849"/>
                  <a:gd name="T25" fmla="*/ 0 h 1149"/>
                  <a:gd name="T26" fmla="*/ 3 w 849"/>
                  <a:gd name="T27" fmla="*/ 0 h 1149"/>
                  <a:gd name="T28" fmla="*/ 2 w 849"/>
                  <a:gd name="T29" fmla="*/ 0 h 1149"/>
                  <a:gd name="T30" fmla="*/ 1 w 849"/>
                  <a:gd name="T31" fmla="*/ 0 h 1149"/>
                  <a:gd name="T32" fmla="*/ 0 w 849"/>
                  <a:gd name="T33" fmla="*/ 1 h 1149"/>
                  <a:gd name="T34" fmla="*/ 0 w 849"/>
                  <a:gd name="T35" fmla="*/ 5 h 1149"/>
                  <a:gd name="T36" fmla="*/ 1 w 849"/>
                  <a:gd name="T37" fmla="*/ 8 h 1149"/>
                  <a:gd name="T38" fmla="*/ 1 w 849"/>
                  <a:gd name="T39" fmla="*/ 8 h 1149"/>
                  <a:gd name="T40" fmla="*/ 1 w 849"/>
                  <a:gd name="T41" fmla="*/ 8 h 1149"/>
                  <a:gd name="T42" fmla="*/ 2 w 849"/>
                  <a:gd name="T43" fmla="*/ 8 h 1149"/>
                  <a:gd name="T44" fmla="*/ 2 w 849"/>
                  <a:gd name="T45" fmla="*/ 8 h 1149"/>
                  <a:gd name="T46" fmla="*/ 2 w 849"/>
                  <a:gd name="T47" fmla="*/ 8 h 1149"/>
                  <a:gd name="T48" fmla="*/ 2 w 849"/>
                  <a:gd name="T49" fmla="*/ 8 h 1149"/>
                  <a:gd name="T50" fmla="*/ 3 w 849"/>
                  <a:gd name="T51" fmla="*/ 8 h 1149"/>
                  <a:gd name="T52" fmla="*/ 3 w 849"/>
                  <a:gd name="T53" fmla="*/ 8 h 1149"/>
                  <a:gd name="T54" fmla="*/ 3 w 849"/>
                  <a:gd name="T55" fmla="*/ 8 h 1149"/>
                  <a:gd name="T56" fmla="*/ 4 w 849"/>
                  <a:gd name="T57" fmla="*/ 8 h 1149"/>
                  <a:gd name="T58" fmla="*/ 4 w 849"/>
                  <a:gd name="T59" fmla="*/ 8 h 1149"/>
                  <a:gd name="T60" fmla="*/ 4 w 849"/>
                  <a:gd name="T61" fmla="*/ 8 h 1149"/>
                  <a:gd name="T62" fmla="*/ 5 w 849"/>
                  <a:gd name="T63" fmla="*/ 8 h 1149"/>
                  <a:gd name="T64" fmla="*/ 6 w 849"/>
                  <a:gd name="T65" fmla="*/ 8 h 1149"/>
                  <a:gd name="T66" fmla="*/ 7 w 849"/>
                  <a:gd name="T67" fmla="*/ 8 h 1149"/>
                  <a:gd name="T68" fmla="*/ 7 w 849"/>
                  <a:gd name="T69" fmla="*/ 7 h 1149"/>
                  <a:gd name="T70" fmla="*/ 7 w 849"/>
                  <a:gd name="T71" fmla="*/ 3 h 114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849"/>
                  <a:gd name="T109" fmla="*/ 0 h 1149"/>
                  <a:gd name="T110" fmla="*/ 849 w 849"/>
                  <a:gd name="T111" fmla="*/ 1149 h 114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849" h="1149">
                    <a:moveTo>
                      <a:pt x="849" y="0"/>
                    </a:moveTo>
                    <a:lnTo>
                      <a:pt x="823" y="0"/>
                    </a:lnTo>
                    <a:lnTo>
                      <a:pt x="800" y="0"/>
                    </a:lnTo>
                    <a:lnTo>
                      <a:pt x="778" y="0"/>
                    </a:lnTo>
                    <a:lnTo>
                      <a:pt x="758" y="0"/>
                    </a:lnTo>
                    <a:lnTo>
                      <a:pt x="739" y="0"/>
                    </a:lnTo>
                    <a:lnTo>
                      <a:pt x="722" y="0"/>
                    </a:lnTo>
                    <a:lnTo>
                      <a:pt x="706" y="0"/>
                    </a:lnTo>
                    <a:lnTo>
                      <a:pt x="690" y="0"/>
                    </a:lnTo>
                    <a:lnTo>
                      <a:pt x="675" y="0"/>
                    </a:lnTo>
                    <a:lnTo>
                      <a:pt x="660" y="0"/>
                    </a:lnTo>
                    <a:lnTo>
                      <a:pt x="645" y="0"/>
                    </a:lnTo>
                    <a:lnTo>
                      <a:pt x="630" y="0"/>
                    </a:lnTo>
                    <a:lnTo>
                      <a:pt x="615" y="0"/>
                    </a:lnTo>
                    <a:lnTo>
                      <a:pt x="600" y="0"/>
                    </a:lnTo>
                    <a:lnTo>
                      <a:pt x="583" y="0"/>
                    </a:lnTo>
                    <a:lnTo>
                      <a:pt x="566" y="0"/>
                    </a:lnTo>
                    <a:lnTo>
                      <a:pt x="548" y="0"/>
                    </a:lnTo>
                    <a:lnTo>
                      <a:pt x="528" y="0"/>
                    </a:lnTo>
                    <a:lnTo>
                      <a:pt x="507" y="0"/>
                    </a:lnTo>
                    <a:lnTo>
                      <a:pt x="484" y="0"/>
                    </a:lnTo>
                    <a:lnTo>
                      <a:pt x="459" y="0"/>
                    </a:lnTo>
                    <a:lnTo>
                      <a:pt x="432" y="0"/>
                    </a:lnTo>
                    <a:lnTo>
                      <a:pt x="403" y="0"/>
                    </a:lnTo>
                    <a:lnTo>
                      <a:pt x="371" y="0"/>
                    </a:lnTo>
                    <a:lnTo>
                      <a:pt x="336" y="0"/>
                    </a:lnTo>
                    <a:lnTo>
                      <a:pt x="299" y="0"/>
                    </a:lnTo>
                    <a:lnTo>
                      <a:pt x="258" y="0"/>
                    </a:lnTo>
                    <a:lnTo>
                      <a:pt x="214" y="0"/>
                    </a:lnTo>
                    <a:lnTo>
                      <a:pt x="167" y="0"/>
                    </a:lnTo>
                    <a:lnTo>
                      <a:pt x="115" y="0"/>
                    </a:lnTo>
                    <a:lnTo>
                      <a:pt x="60" y="0"/>
                    </a:lnTo>
                    <a:lnTo>
                      <a:pt x="0" y="0"/>
                    </a:lnTo>
                    <a:lnTo>
                      <a:pt x="0" y="215"/>
                    </a:lnTo>
                    <a:lnTo>
                      <a:pt x="0" y="382"/>
                    </a:lnTo>
                    <a:lnTo>
                      <a:pt x="0" y="645"/>
                    </a:lnTo>
                    <a:lnTo>
                      <a:pt x="0" y="1149"/>
                    </a:lnTo>
                    <a:lnTo>
                      <a:pt x="25" y="1149"/>
                    </a:lnTo>
                    <a:lnTo>
                      <a:pt x="48" y="1149"/>
                    </a:lnTo>
                    <a:lnTo>
                      <a:pt x="70" y="1149"/>
                    </a:lnTo>
                    <a:lnTo>
                      <a:pt x="91" y="1149"/>
                    </a:lnTo>
                    <a:lnTo>
                      <a:pt x="109" y="1149"/>
                    </a:lnTo>
                    <a:lnTo>
                      <a:pt x="126" y="1149"/>
                    </a:lnTo>
                    <a:lnTo>
                      <a:pt x="143" y="1149"/>
                    </a:lnTo>
                    <a:lnTo>
                      <a:pt x="159" y="1149"/>
                    </a:lnTo>
                    <a:lnTo>
                      <a:pt x="174" y="1149"/>
                    </a:lnTo>
                    <a:lnTo>
                      <a:pt x="189" y="1149"/>
                    </a:lnTo>
                    <a:lnTo>
                      <a:pt x="204" y="1149"/>
                    </a:lnTo>
                    <a:lnTo>
                      <a:pt x="219" y="1149"/>
                    </a:lnTo>
                    <a:lnTo>
                      <a:pt x="234" y="1149"/>
                    </a:lnTo>
                    <a:lnTo>
                      <a:pt x="249" y="1149"/>
                    </a:lnTo>
                    <a:lnTo>
                      <a:pt x="266" y="1149"/>
                    </a:lnTo>
                    <a:lnTo>
                      <a:pt x="283" y="1149"/>
                    </a:lnTo>
                    <a:lnTo>
                      <a:pt x="300" y="1149"/>
                    </a:lnTo>
                    <a:lnTo>
                      <a:pt x="320" y="1149"/>
                    </a:lnTo>
                    <a:lnTo>
                      <a:pt x="342" y="1149"/>
                    </a:lnTo>
                    <a:lnTo>
                      <a:pt x="365" y="1149"/>
                    </a:lnTo>
                    <a:lnTo>
                      <a:pt x="389" y="1149"/>
                    </a:lnTo>
                    <a:lnTo>
                      <a:pt x="417" y="1149"/>
                    </a:lnTo>
                    <a:lnTo>
                      <a:pt x="446" y="1149"/>
                    </a:lnTo>
                    <a:lnTo>
                      <a:pt x="478" y="1149"/>
                    </a:lnTo>
                    <a:lnTo>
                      <a:pt x="512" y="1149"/>
                    </a:lnTo>
                    <a:lnTo>
                      <a:pt x="549" y="1149"/>
                    </a:lnTo>
                    <a:lnTo>
                      <a:pt x="591" y="1149"/>
                    </a:lnTo>
                    <a:lnTo>
                      <a:pt x="634" y="1149"/>
                    </a:lnTo>
                    <a:lnTo>
                      <a:pt x="682" y="1149"/>
                    </a:lnTo>
                    <a:lnTo>
                      <a:pt x="734" y="1149"/>
                    </a:lnTo>
                    <a:lnTo>
                      <a:pt x="789" y="1149"/>
                    </a:lnTo>
                    <a:lnTo>
                      <a:pt x="849" y="1149"/>
                    </a:lnTo>
                    <a:lnTo>
                      <a:pt x="849" y="933"/>
                    </a:lnTo>
                    <a:lnTo>
                      <a:pt x="849" y="765"/>
                    </a:lnTo>
                    <a:lnTo>
                      <a:pt x="849" y="503"/>
                    </a:lnTo>
                    <a:lnTo>
                      <a:pt x="849" y="0"/>
                    </a:lnTo>
                    <a:close/>
                  </a:path>
                </a:pathLst>
              </a:custGeom>
              <a:solidFill>
                <a:srgbClr val="8C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45" name="Freeform 390">
                <a:extLst>
                  <a:ext uri="{FF2B5EF4-FFF2-40B4-BE49-F238E27FC236}">
                    <a16:creationId xmlns:a16="http://schemas.microsoft.com/office/drawing/2014/main" id="{D087B4A4-E3B4-4300-B5BE-74357B4F95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5" y="2593"/>
                <a:ext cx="405" cy="574"/>
              </a:xfrm>
              <a:custGeom>
                <a:avLst/>
                <a:gdLst>
                  <a:gd name="T0" fmla="*/ 6 w 811"/>
                  <a:gd name="T1" fmla="*/ 0 h 1149"/>
                  <a:gd name="T2" fmla="*/ 5 w 811"/>
                  <a:gd name="T3" fmla="*/ 0 h 1149"/>
                  <a:gd name="T4" fmla="*/ 5 w 811"/>
                  <a:gd name="T5" fmla="*/ 0 h 1149"/>
                  <a:gd name="T6" fmla="*/ 5 w 811"/>
                  <a:gd name="T7" fmla="*/ 0 h 1149"/>
                  <a:gd name="T8" fmla="*/ 5 w 811"/>
                  <a:gd name="T9" fmla="*/ 0 h 1149"/>
                  <a:gd name="T10" fmla="*/ 4 w 811"/>
                  <a:gd name="T11" fmla="*/ 0 h 1149"/>
                  <a:gd name="T12" fmla="*/ 4 w 811"/>
                  <a:gd name="T13" fmla="*/ 0 h 1149"/>
                  <a:gd name="T14" fmla="*/ 4 w 811"/>
                  <a:gd name="T15" fmla="*/ 0 h 1149"/>
                  <a:gd name="T16" fmla="*/ 4 w 811"/>
                  <a:gd name="T17" fmla="*/ 0 h 1149"/>
                  <a:gd name="T18" fmla="*/ 3 w 811"/>
                  <a:gd name="T19" fmla="*/ 0 h 1149"/>
                  <a:gd name="T20" fmla="*/ 3 w 811"/>
                  <a:gd name="T21" fmla="*/ 0 h 1149"/>
                  <a:gd name="T22" fmla="*/ 3 w 811"/>
                  <a:gd name="T23" fmla="*/ 0 h 1149"/>
                  <a:gd name="T24" fmla="*/ 2 w 811"/>
                  <a:gd name="T25" fmla="*/ 0 h 1149"/>
                  <a:gd name="T26" fmla="*/ 1 w 811"/>
                  <a:gd name="T27" fmla="*/ 0 h 1149"/>
                  <a:gd name="T28" fmla="*/ 1 w 811"/>
                  <a:gd name="T29" fmla="*/ 0 h 1149"/>
                  <a:gd name="T30" fmla="*/ 0 w 811"/>
                  <a:gd name="T31" fmla="*/ 0 h 1149"/>
                  <a:gd name="T32" fmla="*/ 0 w 811"/>
                  <a:gd name="T33" fmla="*/ 1 h 1149"/>
                  <a:gd name="T34" fmla="*/ 0 w 811"/>
                  <a:gd name="T35" fmla="*/ 5 h 1149"/>
                  <a:gd name="T36" fmla="*/ 0 w 811"/>
                  <a:gd name="T37" fmla="*/ 8 h 1149"/>
                  <a:gd name="T38" fmla="*/ 0 w 811"/>
                  <a:gd name="T39" fmla="*/ 8 h 1149"/>
                  <a:gd name="T40" fmla="*/ 0 w 811"/>
                  <a:gd name="T41" fmla="*/ 8 h 1149"/>
                  <a:gd name="T42" fmla="*/ 1 w 811"/>
                  <a:gd name="T43" fmla="*/ 8 h 1149"/>
                  <a:gd name="T44" fmla="*/ 1 w 811"/>
                  <a:gd name="T45" fmla="*/ 8 h 1149"/>
                  <a:gd name="T46" fmla="*/ 1 w 811"/>
                  <a:gd name="T47" fmla="*/ 8 h 1149"/>
                  <a:gd name="T48" fmla="*/ 1 w 811"/>
                  <a:gd name="T49" fmla="*/ 8 h 1149"/>
                  <a:gd name="T50" fmla="*/ 1 w 811"/>
                  <a:gd name="T51" fmla="*/ 8 h 1149"/>
                  <a:gd name="T52" fmla="*/ 2 w 811"/>
                  <a:gd name="T53" fmla="*/ 8 h 1149"/>
                  <a:gd name="T54" fmla="*/ 2 w 811"/>
                  <a:gd name="T55" fmla="*/ 8 h 1149"/>
                  <a:gd name="T56" fmla="*/ 2 w 811"/>
                  <a:gd name="T57" fmla="*/ 8 h 1149"/>
                  <a:gd name="T58" fmla="*/ 3 w 811"/>
                  <a:gd name="T59" fmla="*/ 8 h 1149"/>
                  <a:gd name="T60" fmla="*/ 3 w 811"/>
                  <a:gd name="T61" fmla="*/ 8 h 1149"/>
                  <a:gd name="T62" fmla="*/ 4 w 811"/>
                  <a:gd name="T63" fmla="*/ 8 h 1149"/>
                  <a:gd name="T64" fmla="*/ 5 w 811"/>
                  <a:gd name="T65" fmla="*/ 8 h 1149"/>
                  <a:gd name="T66" fmla="*/ 5 w 811"/>
                  <a:gd name="T67" fmla="*/ 8 h 1149"/>
                  <a:gd name="T68" fmla="*/ 6 w 811"/>
                  <a:gd name="T69" fmla="*/ 7 h 1149"/>
                  <a:gd name="T70" fmla="*/ 6 w 811"/>
                  <a:gd name="T71" fmla="*/ 3 h 114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811"/>
                  <a:gd name="T109" fmla="*/ 0 h 1149"/>
                  <a:gd name="T110" fmla="*/ 811 w 811"/>
                  <a:gd name="T111" fmla="*/ 1149 h 114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811" h="1149">
                    <a:moveTo>
                      <a:pt x="811" y="0"/>
                    </a:moveTo>
                    <a:lnTo>
                      <a:pt x="787" y="0"/>
                    </a:lnTo>
                    <a:lnTo>
                      <a:pt x="764" y="0"/>
                    </a:lnTo>
                    <a:lnTo>
                      <a:pt x="743" y="0"/>
                    </a:lnTo>
                    <a:lnTo>
                      <a:pt x="725" y="0"/>
                    </a:lnTo>
                    <a:lnTo>
                      <a:pt x="706" y="0"/>
                    </a:lnTo>
                    <a:lnTo>
                      <a:pt x="690" y="0"/>
                    </a:lnTo>
                    <a:lnTo>
                      <a:pt x="674" y="0"/>
                    </a:lnTo>
                    <a:lnTo>
                      <a:pt x="659" y="0"/>
                    </a:lnTo>
                    <a:lnTo>
                      <a:pt x="644" y="0"/>
                    </a:lnTo>
                    <a:lnTo>
                      <a:pt x="630" y="0"/>
                    </a:lnTo>
                    <a:lnTo>
                      <a:pt x="616" y="0"/>
                    </a:lnTo>
                    <a:lnTo>
                      <a:pt x="601" y="0"/>
                    </a:lnTo>
                    <a:lnTo>
                      <a:pt x="588" y="0"/>
                    </a:lnTo>
                    <a:lnTo>
                      <a:pt x="573" y="0"/>
                    </a:lnTo>
                    <a:lnTo>
                      <a:pt x="558" y="0"/>
                    </a:lnTo>
                    <a:lnTo>
                      <a:pt x="540" y="0"/>
                    </a:lnTo>
                    <a:lnTo>
                      <a:pt x="523" y="0"/>
                    </a:lnTo>
                    <a:lnTo>
                      <a:pt x="505" y="0"/>
                    </a:lnTo>
                    <a:lnTo>
                      <a:pt x="485" y="0"/>
                    </a:lnTo>
                    <a:lnTo>
                      <a:pt x="463" y="0"/>
                    </a:lnTo>
                    <a:lnTo>
                      <a:pt x="439" y="0"/>
                    </a:lnTo>
                    <a:lnTo>
                      <a:pt x="414" y="0"/>
                    </a:lnTo>
                    <a:lnTo>
                      <a:pt x="386" y="0"/>
                    </a:lnTo>
                    <a:lnTo>
                      <a:pt x="355" y="0"/>
                    </a:lnTo>
                    <a:lnTo>
                      <a:pt x="322" y="0"/>
                    </a:lnTo>
                    <a:lnTo>
                      <a:pt x="286" y="0"/>
                    </a:lnTo>
                    <a:lnTo>
                      <a:pt x="248" y="0"/>
                    </a:lnTo>
                    <a:lnTo>
                      <a:pt x="205" y="0"/>
                    </a:lnTo>
                    <a:lnTo>
                      <a:pt x="159" y="0"/>
                    </a:lnTo>
                    <a:lnTo>
                      <a:pt x="111" y="0"/>
                    </a:lnTo>
                    <a:lnTo>
                      <a:pt x="58" y="0"/>
                    </a:lnTo>
                    <a:lnTo>
                      <a:pt x="0" y="0"/>
                    </a:lnTo>
                    <a:lnTo>
                      <a:pt x="0" y="215"/>
                    </a:lnTo>
                    <a:lnTo>
                      <a:pt x="0" y="382"/>
                    </a:lnTo>
                    <a:lnTo>
                      <a:pt x="0" y="645"/>
                    </a:lnTo>
                    <a:lnTo>
                      <a:pt x="0" y="1149"/>
                    </a:lnTo>
                    <a:lnTo>
                      <a:pt x="24" y="1149"/>
                    </a:lnTo>
                    <a:lnTo>
                      <a:pt x="47" y="1149"/>
                    </a:lnTo>
                    <a:lnTo>
                      <a:pt x="68" y="1149"/>
                    </a:lnTo>
                    <a:lnTo>
                      <a:pt x="87" y="1149"/>
                    </a:lnTo>
                    <a:lnTo>
                      <a:pt x="105" y="1149"/>
                    </a:lnTo>
                    <a:lnTo>
                      <a:pt x="121" y="1149"/>
                    </a:lnTo>
                    <a:lnTo>
                      <a:pt x="137" y="1149"/>
                    </a:lnTo>
                    <a:lnTo>
                      <a:pt x="152" y="1149"/>
                    </a:lnTo>
                    <a:lnTo>
                      <a:pt x="167" y="1149"/>
                    </a:lnTo>
                    <a:lnTo>
                      <a:pt x="181" y="1149"/>
                    </a:lnTo>
                    <a:lnTo>
                      <a:pt x="195" y="1149"/>
                    </a:lnTo>
                    <a:lnTo>
                      <a:pt x="210" y="1149"/>
                    </a:lnTo>
                    <a:lnTo>
                      <a:pt x="224" y="1149"/>
                    </a:lnTo>
                    <a:lnTo>
                      <a:pt x="239" y="1149"/>
                    </a:lnTo>
                    <a:lnTo>
                      <a:pt x="254" y="1149"/>
                    </a:lnTo>
                    <a:lnTo>
                      <a:pt x="271" y="1149"/>
                    </a:lnTo>
                    <a:lnTo>
                      <a:pt x="288" y="1149"/>
                    </a:lnTo>
                    <a:lnTo>
                      <a:pt x="307" y="1149"/>
                    </a:lnTo>
                    <a:lnTo>
                      <a:pt x="326" y="1149"/>
                    </a:lnTo>
                    <a:lnTo>
                      <a:pt x="348" y="1149"/>
                    </a:lnTo>
                    <a:lnTo>
                      <a:pt x="372" y="1149"/>
                    </a:lnTo>
                    <a:lnTo>
                      <a:pt x="398" y="1149"/>
                    </a:lnTo>
                    <a:lnTo>
                      <a:pt x="425" y="1149"/>
                    </a:lnTo>
                    <a:lnTo>
                      <a:pt x="456" y="1149"/>
                    </a:lnTo>
                    <a:lnTo>
                      <a:pt x="490" y="1149"/>
                    </a:lnTo>
                    <a:lnTo>
                      <a:pt x="525" y="1149"/>
                    </a:lnTo>
                    <a:lnTo>
                      <a:pt x="563" y="1149"/>
                    </a:lnTo>
                    <a:lnTo>
                      <a:pt x="606" y="1149"/>
                    </a:lnTo>
                    <a:lnTo>
                      <a:pt x="652" y="1149"/>
                    </a:lnTo>
                    <a:lnTo>
                      <a:pt x="700" y="1149"/>
                    </a:lnTo>
                    <a:lnTo>
                      <a:pt x="753" y="1149"/>
                    </a:lnTo>
                    <a:lnTo>
                      <a:pt x="811" y="1149"/>
                    </a:lnTo>
                    <a:lnTo>
                      <a:pt x="811" y="933"/>
                    </a:lnTo>
                    <a:lnTo>
                      <a:pt x="811" y="765"/>
                    </a:lnTo>
                    <a:lnTo>
                      <a:pt x="811" y="503"/>
                    </a:lnTo>
                    <a:lnTo>
                      <a:pt x="811" y="0"/>
                    </a:lnTo>
                    <a:close/>
                  </a:path>
                </a:pathLst>
              </a:custGeom>
              <a:solidFill>
                <a:srgbClr val="919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46" name="Freeform 391">
                <a:extLst>
                  <a:ext uri="{FF2B5EF4-FFF2-40B4-BE49-F238E27FC236}">
                    <a16:creationId xmlns:a16="http://schemas.microsoft.com/office/drawing/2014/main" id="{FDA1F47E-D8DD-47AD-BDF8-1859E3937B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9" y="2593"/>
                <a:ext cx="388" cy="574"/>
              </a:xfrm>
              <a:custGeom>
                <a:avLst/>
                <a:gdLst>
                  <a:gd name="T0" fmla="*/ 6 w 776"/>
                  <a:gd name="T1" fmla="*/ 0 h 1149"/>
                  <a:gd name="T2" fmla="*/ 6 w 776"/>
                  <a:gd name="T3" fmla="*/ 0 h 1149"/>
                  <a:gd name="T4" fmla="*/ 6 w 776"/>
                  <a:gd name="T5" fmla="*/ 0 h 1149"/>
                  <a:gd name="T6" fmla="*/ 6 w 776"/>
                  <a:gd name="T7" fmla="*/ 0 h 1149"/>
                  <a:gd name="T8" fmla="*/ 5 w 776"/>
                  <a:gd name="T9" fmla="*/ 0 h 1149"/>
                  <a:gd name="T10" fmla="*/ 5 w 776"/>
                  <a:gd name="T11" fmla="*/ 0 h 1149"/>
                  <a:gd name="T12" fmla="*/ 5 w 776"/>
                  <a:gd name="T13" fmla="*/ 0 h 1149"/>
                  <a:gd name="T14" fmla="*/ 5 w 776"/>
                  <a:gd name="T15" fmla="*/ 0 h 1149"/>
                  <a:gd name="T16" fmla="*/ 4 w 776"/>
                  <a:gd name="T17" fmla="*/ 0 h 1149"/>
                  <a:gd name="T18" fmla="*/ 4 w 776"/>
                  <a:gd name="T19" fmla="*/ 0 h 1149"/>
                  <a:gd name="T20" fmla="*/ 4 w 776"/>
                  <a:gd name="T21" fmla="*/ 0 h 1149"/>
                  <a:gd name="T22" fmla="*/ 3 w 776"/>
                  <a:gd name="T23" fmla="*/ 0 h 1149"/>
                  <a:gd name="T24" fmla="*/ 3 w 776"/>
                  <a:gd name="T25" fmla="*/ 0 h 1149"/>
                  <a:gd name="T26" fmla="*/ 2 w 776"/>
                  <a:gd name="T27" fmla="*/ 0 h 1149"/>
                  <a:gd name="T28" fmla="*/ 2 w 776"/>
                  <a:gd name="T29" fmla="*/ 0 h 1149"/>
                  <a:gd name="T30" fmla="*/ 1 w 776"/>
                  <a:gd name="T31" fmla="*/ 0 h 1149"/>
                  <a:gd name="T32" fmla="*/ 0 w 776"/>
                  <a:gd name="T33" fmla="*/ 1 h 1149"/>
                  <a:gd name="T34" fmla="*/ 0 w 776"/>
                  <a:gd name="T35" fmla="*/ 5 h 1149"/>
                  <a:gd name="T36" fmla="*/ 1 w 776"/>
                  <a:gd name="T37" fmla="*/ 8 h 1149"/>
                  <a:gd name="T38" fmla="*/ 1 w 776"/>
                  <a:gd name="T39" fmla="*/ 8 h 1149"/>
                  <a:gd name="T40" fmla="*/ 1 w 776"/>
                  <a:gd name="T41" fmla="*/ 8 h 1149"/>
                  <a:gd name="T42" fmla="*/ 2 w 776"/>
                  <a:gd name="T43" fmla="*/ 8 h 1149"/>
                  <a:gd name="T44" fmla="*/ 2 w 776"/>
                  <a:gd name="T45" fmla="*/ 8 h 1149"/>
                  <a:gd name="T46" fmla="*/ 2 w 776"/>
                  <a:gd name="T47" fmla="*/ 8 h 1149"/>
                  <a:gd name="T48" fmla="*/ 2 w 776"/>
                  <a:gd name="T49" fmla="*/ 8 h 1149"/>
                  <a:gd name="T50" fmla="*/ 2 w 776"/>
                  <a:gd name="T51" fmla="*/ 8 h 1149"/>
                  <a:gd name="T52" fmla="*/ 3 w 776"/>
                  <a:gd name="T53" fmla="*/ 8 h 1149"/>
                  <a:gd name="T54" fmla="*/ 3 w 776"/>
                  <a:gd name="T55" fmla="*/ 8 h 1149"/>
                  <a:gd name="T56" fmla="*/ 3 w 776"/>
                  <a:gd name="T57" fmla="*/ 8 h 1149"/>
                  <a:gd name="T58" fmla="*/ 4 w 776"/>
                  <a:gd name="T59" fmla="*/ 8 h 1149"/>
                  <a:gd name="T60" fmla="*/ 4 w 776"/>
                  <a:gd name="T61" fmla="*/ 8 h 1149"/>
                  <a:gd name="T62" fmla="*/ 5 w 776"/>
                  <a:gd name="T63" fmla="*/ 8 h 1149"/>
                  <a:gd name="T64" fmla="*/ 5 w 776"/>
                  <a:gd name="T65" fmla="*/ 8 h 1149"/>
                  <a:gd name="T66" fmla="*/ 6 w 776"/>
                  <a:gd name="T67" fmla="*/ 8 h 1149"/>
                  <a:gd name="T68" fmla="*/ 7 w 776"/>
                  <a:gd name="T69" fmla="*/ 7 h 1149"/>
                  <a:gd name="T70" fmla="*/ 7 w 776"/>
                  <a:gd name="T71" fmla="*/ 3 h 114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776"/>
                  <a:gd name="T109" fmla="*/ 0 h 1149"/>
                  <a:gd name="T110" fmla="*/ 776 w 776"/>
                  <a:gd name="T111" fmla="*/ 1149 h 114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776" h="1149">
                    <a:moveTo>
                      <a:pt x="776" y="0"/>
                    </a:moveTo>
                    <a:lnTo>
                      <a:pt x="753" y="0"/>
                    </a:lnTo>
                    <a:lnTo>
                      <a:pt x="731" y="0"/>
                    </a:lnTo>
                    <a:lnTo>
                      <a:pt x="711" y="0"/>
                    </a:lnTo>
                    <a:lnTo>
                      <a:pt x="693" y="0"/>
                    </a:lnTo>
                    <a:lnTo>
                      <a:pt x="675" y="0"/>
                    </a:lnTo>
                    <a:lnTo>
                      <a:pt x="659" y="0"/>
                    </a:lnTo>
                    <a:lnTo>
                      <a:pt x="644" y="0"/>
                    </a:lnTo>
                    <a:lnTo>
                      <a:pt x="630" y="0"/>
                    </a:lnTo>
                    <a:lnTo>
                      <a:pt x="617" y="0"/>
                    </a:lnTo>
                    <a:lnTo>
                      <a:pt x="603" y="0"/>
                    </a:lnTo>
                    <a:lnTo>
                      <a:pt x="589" y="0"/>
                    </a:lnTo>
                    <a:lnTo>
                      <a:pt x="575" y="0"/>
                    </a:lnTo>
                    <a:lnTo>
                      <a:pt x="561" y="0"/>
                    </a:lnTo>
                    <a:lnTo>
                      <a:pt x="547" y="0"/>
                    </a:lnTo>
                    <a:lnTo>
                      <a:pt x="533" y="0"/>
                    </a:lnTo>
                    <a:lnTo>
                      <a:pt x="518" y="0"/>
                    </a:lnTo>
                    <a:lnTo>
                      <a:pt x="500" y="0"/>
                    </a:lnTo>
                    <a:lnTo>
                      <a:pt x="483" y="0"/>
                    </a:lnTo>
                    <a:lnTo>
                      <a:pt x="463" y="0"/>
                    </a:lnTo>
                    <a:lnTo>
                      <a:pt x="443" y="0"/>
                    </a:lnTo>
                    <a:lnTo>
                      <a:pt x="420" y="0"/>
                    </a:lnTo>
                    <a:lnTo>
                      <a:pt x="395" y="0"/>
                    </a:lnTo>
                    <a:lnTo>
                      <a:pt x="369" y="0"/>
                    </a:lnTo>
                    <a:lnTo>
                      <a:pt x="340" y="0"/>
                    </a:lnTo>
                    <a:lnTo>
                      <a:pt x="308" y="0"/>
                    </a:lnTo>
                    <a:lnTo>
                      <a:pt x="273" y="0"/>
                    </a:lnTo>
                    <a:lnTo>
                      <a:pt x="236" y="0"/>
                    </a:lnTo>
                    <a:lnTo>
                      <a:pt x="196" y="0"/>
                    </a:lnTo>
                    <a:lnTo>
                      <a:pt x="152" y="0"/>
                    </a:lnTo>
                    <a:lnTo>
                      <a:pt x="105" y="0"/>
                    </a:lnTo>
                    <a:lnTo>
                      <a:pt x="55" y="0"/>
                    </a:lnTo>
                    <a:lnTo>
                      <a:pt x="0" y="0"/>
                    </a:lnTo>
                    <a:lnTo>
                      <a:pt x="0" y="215"/>
                    </a:lnTo>
                    <a:lnTo>
                      <a:pt x="0" y="382"/>
                    </a:lnTo>
                    <a:lnTo>
                      <a:pt x="0" y="645"/>
                    </a:lnTo>
                    <a:lnTo>
                      <a:pt x="0" y="1149"/>
                    </a:lnTo>
                    <a:lnTo>
                      <a:pt x="23" y="1149"/>
                    </a:lnTo>
                    <a:lnTo>
                      <a:pt x="45" y="1149"/>
                    </a:lnTo>
                    <a:lnTo>
                      <a:pt x="65" y="1149"/>
                    </a:lnTo>
                    <a:lnTo>
                      <a:pt x="83" y="1149"/>
                    </a:lnTo>
                    <a:lnTo>
                      <a:pt x="101" y="1149"/>
                    </a:lnTo>
                    <a:lnTo>
                      <a:pt x="116" y="1149"/>
                    </a:lnTo>
                    <a:lnTo>
                      <a:pt x="131" y="1149"/>
                    </a:lnTo>
                    <a:lnTo>
                      <a:pt x="146" y="1149"/>
                    </a:lnTo>
                    <a:lnTo>
                      <a:pt x="159" y="1149"/>
                    </a:lnTo>
                    <a:lnTo>
                      <a:pt x="173" y="1149"/>
                    </a:lnTo>
                    <a:lnTo>
                      <a:pt x="186" y="1149"/>
                    </a:lnTo>
                    <a:lnTo>
                      <a:pt x="200" y="1149"/>
                    </a:lnTo>
                    <a:lnTo>
                      <a:pt x="213" y="1149"/>
                    </a:lnTo>
                    <a:lnTo>
                      <a:pt x="228" y="1149"/>
                    </a:lnTo>
                    <a:lnTo>
                      <a:pt x="242" y="1149"/>
                    </a:lnTo>
                    <a:lnTo>
                      <a:pt x="258" y="1149"/>
                    </a:lnTo>
                    <a:lnTo>
                      <a:pt x="275" y="1149"/>
                    </a:lnTo>
                    <a:lnTo>
                      <a:pt x="293" y="1149"/>
                    </a:lnTo>
                    <a:lnTo>
                      <a:pt x="313" y="1149"/>
                    </a:lnTo>
                    <a:lnTo>
                      <a:pt x="333" y="1149"/>
                    </a:lnTo>
                    <a:lnTo>
                      <a:pt x="355" y="1149"/>
                    </a:lnTo>
                    <a:lnTo>
                      <a:pt x="380" y="1149"/>
                    </a:lnTo>
                    <a:lnTo>
                      <a:pt x="407" y="1149"/>
                    </a:lnTo>
                    <a:lnTo>
                      <a:pt x="436" y="1149"/>
                    </a:lnTo>
                    <a:lnTo>
                      <a:pt x="468" y="1149"/>
                    </a:lnTo>
                    <a:lnTo>
                      <a:pt x="503" y="1149"/>
                    </a:lnTo>
                    <a:lnTo>
                      <a:pt x="539" y="1149"/>
                    </a:lnTo>
                    <a:lnTo>
                      <a:pt x="580" y="1149"/>
                    </a:lnTo>
                    <a:lnTo>
                      <a:pt x="624" y="1149"/>
                    </a:lnTo>
                    <a:lnTo>
                      <a:pt x="671" y="1149"/>
                    </a:lnTo>
                    <a:lnTo>
                      <a:pt x="721" y="1149"/>
                    </a:lnTo>
                    <a:lnTo>
                      <a:pt x="776" y="1149"/>
                    </a:lnTo>
                    <a:lnTo>
                      <a:pt x="776" y="933"/>
                    </a:lnTo>
                    <a:lnTo>
                      <a:pt x="776" y="765"/>
                    </a:lnTo>
                    <a:lnTo>
                      <a:pt x="776" y="503"/>
                    </a:lnTo>
                    <a:lnTo>
                      <a:pt x="776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47" name="Freeform 392">
                <a:extLst>
                  <a:ext uri="{FF2B5EF4-FFF2-40B4-BE49-F238E27FC236}">
                    <a16:creationId xmlns:a16="http://schemas.microsoft.com/office/drawing/2014/main" id="{9A3E31CF-2A76-4E85-8C49-2CFD4E30FB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4" y="2593"/>
                <a:ext cx="369" cy="574"/>
              </a:xfrm>
              <a:custGeom>
                <a:avLst/>
                <a:gdLst>
                  <a:gd name="T0" fmla="*/ 6 w 738"/>
                  <a:gd name="T1" fmla="*/ 0 h 1149"/>
                  <a:gd name="T2" fmla="*/ 6 w 738"/>
                  <a:gd name="T3" fmla="*/ 0 h 1149"/>
                  <a:gd name="T4" fmla="*/ 6 w 738"/>
                  <a:gd name="T5" fmla="*/ 0 h 1149"/>
                  <a:gd name="T6" fmla="*/ 5 w 738"/>
                  <a:gd name="T7" fmla="*/ 0 h 1149"/>
                  <a:gd name="T8" fmla="*/ 5 w 738"/>
                  <a:gd name="T9" fmla="*/ 0 h 1149"/>
                  <a:gd name="T10" fmla="*/ 5 w 738"/>
                  <a:gd name="T11" fmla="*/ 0 h 1149"/>
                  <a:gd name="T12" fmla="*/ 5 w 738"/>
                  <a:gd name="T13" fmla="*/ 0 h 1149"/>
                  <a:gd name="T14" fmla="*/ 5 w 738"/>
                  <a:gd name="T15" fmla="*/ 0 h 1149"/>
                  <a:gd name="T16" fmla="*/ 4 w 738"/>
                  <a:gd name="T17" fmla="*/ 0 h 1149"/>
                  <a:gd name="T18" fmla="*/ 4 w 738"/>
                  <a:gd name="T19" fmla="*/ 0 h 1149"/>
                  <a:gd name="T20" fmla="*/ 4 w 738"/>
                  <a:gd name="T21" fmla="*/ 0 h 1149"/>
                  <a:gd name="T22" fmla="*/ 3 w 738"/>
                  <a:gd name="T23" fmla="*/ 0 h 1149"/>
                  <a:gd name="T24" fmla="*/ 3 w 738"/>
                  <a:gd name="T25" fmla="*/ 0 h 1149"/>
                  <a:gd name="T26" fmla="*/ 3 w 738"/>
                  <a:gd name="T27" fmla="*/ 0 h 1149"/>
                  <a:gd name="T28" fmla="*/ 2 w 738"/>
                  <a:gd name="T29" fmla="*/ 0 h 1149"/>
                  <a:gd name="T30" fmla="*/ 1 w 738"/>
                  <a:gd name="T31" fmla="*/ 0 h 1149"/>
                  <a:gd name="T32" fmla="*/ 0 w 738"/>
                  <a:gd name="T33" fmla="*/ 0 h 1149"/>
                  <a:gd name="T34" fmla="*/ 0 w 738"/>
                  <a:gd name="T35" fmla="*/ 1 h 1149"/>
                  <a:gd name="T36" fmla="*/ 0 w 738"/>
                  <a:gd name="T37" fmla="*/ 2 h 1149"/>
                  <a:gd name="T38" fmla="*/ 0 w 738"/>
                  <a:gd name="T39" fmla="*/ 5 h 1149"/>
                  <a:gd name="T40" fmla="*/ 0 w 738"/>
                  <a:gd name="T41" fmla="*/ 8 h 1149"/>
                  <a:gd name="T42" fmla="*/ 1 w 738"/>
                  <a:gd name="T43" fmla="*/ 8 h 1149"/>
                  <a:gd name="T44" fmla="*/ 1 w 738"/>
                  <a:gd name="T45" fmla="*/ 8 h 1149"/>
                  <a:gd name="T46" fmla="*/ 1 w 738"/>
                  <a:gd name="T47" fmla="*/ 8 h 1149"/>
                  <a:gd name="T48" fmla="*/ 2 w 738"/>
                  <a:gd name="T49" fmla="*/ 8 h 1149"/>
                  <a:gd name="T50" fmla="*/ 2 w 738"/>
                  <a:gd name="T51" fmla="*/ 8 h 1149"/>
                  <a:gd name="T52" fmla="*/ 2 w 738"/>
                  <a:gd name="T53" fmla="*/ 8 h 1149"/>
                  <a:gd name="T54" fmla="*/ 2 w 738"/>
                  <a:gd name="T55" fmla="*/ 8 h 1149"/>
                  <a:gd name="T56" fmla="*/ 2 w 738"/>
                  <a:gd name="T57" fmla="*/ 8 h 1149"/>
                  <a:gd name="T58" fmla="*/ 3 w 738"/>
                  <a:gd name="T59" fmla="*/ 8 h 1149"/>
                  <a:gd name="T60" fmla="*/ 3 w 738"/>
                  <a:gd name="T61" fmla="*/ 8 h 1149"/>
                  <a:gd name="T62" fmla="*/ 3 w 738"/>
                  <a:gd name="T63" fmla="*/ 8 h 1149"/>
                  <a:gd name="T64" fmla="*/ 4 w 738"/>
                  <a:gd name="T65" fmla="*/ 8 h 1149"/>
                  <a:gd name="T66" fmla="*/ 4 w 738"/>
                  <a:gd name="T67" fmla="*/ 8 h 1149"/>
                  <a:gd name="T68" fmla="*/ 5 w 738"/>
                  <a:gd name="T69" fmla="*/ 8 h 1149"/>
                  <a:gd name="T70" fmla="*/ 5 w 738"/>
                  <a:gd name="T71" fmla="*/ 8 h 1149"/>
                  <a:gd name="T72" fmla="*/ 6 w 738"/>
                  <a:gd name="T73" fmla="*/ 8 h 1149"/>
                  <a:gd name="T74" fmla="*/ 6 w 738"/>
                  <a:gd name="T75" fmla="*/ 7 h 1149"/>
                  <a:gd name="T76" fmla="*/ 6 w 738"/>
                  <a:gd name="T77" fmla="*/ 5 h 1149"/>
                  <a:gd name="T78" fmla="*/ 6 w 738"/>
                  <a:gd name="T79" fmla="*/ 3 h 1149"/>
                  <a:gd name="T80" fmla="*/ 6 w 738"/>
                  <a:gd name="T81" fmla="*/ 0 h 114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38"/>
                  <a:gd name="T124" fmla="*/ 0 h 1149"/>
                  <a:gd name="T125" fmla="*/ 738 w 738"/>
                  <a:gd name="T126" fmla="*/ 1149 h 114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38" h="1149">
                    <a:moveTo>
                      <a:pt x="738" y="0"/>
                    </a:moveTo>
                    <a:lnTo>
                      <a:pt x="695" y="0"/>
                    </a:lnTo>
                    <a:lnTo>
                      <a:pt x="660" y="0"/>
                    </a:lnTo>
                    <a:lnTo>
                      <a:pt x="628" y="0"/>
                    </a:lnTo>
                    <a:lnTo>
                      <a:pt x="600" y="0"/>
                    </a:lnTo>
                    <a:lnTo>
                      <a:pt x="573" y="0"/>
                    </a:lnTo>
                    <a:lnTo>
                      <a:pt x="548" y="0"/>
                    </a:lnTo>
                    <a:lnTo>
                      <a:pt x="521" y="0"/>
                    </a:lnTo>
                    <a:lnTo>
                      <a:pt x="493" y="0"/>
                    </a:lnTo>
                    <a:lnTo>
                      <a:pt x="459" y="0"/>
                    </a:lnTo>
                    <a:lnTo>
                      <a:pt x="421" y="0"/>
                    </a:lnTo>
                    <a:lnTo>
                      <a:pt x="376" y="0"/>
                    </a:lnTo>
                    <a:lnTo>
                      <a:pt x="323" y="0"/>
                    </a:lnTo>
                    <a:lnTo>
                      <a:pt x="260" y="0"/>
                    </a:lnTo>
                    <a:lnTo>
                      <a:pt x="186" y="0"/>
                    </a:lnTo>
                    <a:lnTo>
                      <a:pt x="100" y="0"/>
                    </a:lnTo>
                    <a:lnTo>
                      <a:pt x="0" y="0"/>
                    </a:lnTo>
                    <a:lnTo>
                      <a:pt x="0" y="215"/>
                    </a:lnTo>
                    <a:lnTo>
                      <a:pt x="0" y="382"/>
                    </a:lnTo>
                    <a:lnTo>
                      <a:pt x="0" y="645"/>
                    </a:lnTo>
                    <a:lnTo>
                      <a:pt x="0" y="1149"/>
                    </a:lnTo>
                    <a:lnTo>
                      <a:pt x="42" y="1149"/>
                    </a:lnTo>
                    <a:lnTo>
                      <a:pt x="78" y="1149"/>
                    </a:lnTo>
                    <a:lnTo>
                      <a:pt x="110" y="1149"/>
                    </a:lnTo>
                    <a:lnTo>
                      <a:pt x="138" y="1149"/>
                    </a:lnTo>
                    <a:lnTo>
                      <a:pt x="164" y="1149"/>
                    </a:lnTo>
                    <a:lnTo>
                      <a:pt x="190" y="1149"/>
                    </a:lnTo>
                    <a:lnTo>
                      <a:pt x="216" y="1149"/>
                    </a:lnTo>
                    <a:lnTo>
                      <a:pt x="246" y="1149"/>
                    </a:lnTo>
                    <a:lnTo>
                      <a:pt x="278" y="1149"/>
                    </a:lnTo>
                    <a:lnTo>
                      <a:pt x="316" y="1149"/>
                    </a:lnTo>
                    <a:lnTo>
                      <a:pt x="362" y="1149"/>
                    </a:lnTo>
                    <a:lnTo>
                      <a:pt x="415" y="1149"/>
                    </a:lnTo>
                    <a:lnTo>
                      <a:pt x="478" y="1149"/>
                    </a:lnTo>
                    <a:lnTo>
                      <a:pt x="551" y="1149"/>
                    </a:lnTo>
                    <a:lnTo>
                      <a:pt x="638" y="1149"/>
                    </a:lnTo>
                    <a:lnTo>
                      <a:pt x="738" y="1149"/>
                    </a:lnTo>
                    <a:lnTo>
                      <a:pt x="738" y="933"/>
                    </a:lnTo>
                    <a:lnTo>
                      <a:pt x="738" y="765"/>
                    </a:lnTo>
                    <a:lnTo>
                      <a:pt x="738" y="503"/>
                    </a:lnTo>
                    <a:lnTo>
                      <a:pt x="738" y="0"/>
                    </a:ln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48" name="Freeform 393">
                <a:extLst>
                  <a:ext uri="{FF2B5EF4-FFF2-40B4-BE49-F238E27FC236}">
                    <a16:creationId xmlns:a16="http://schemas.microsoft.com/office/drawing/2014/main" id="{A348012B-1AB9-43CD-926C-5C7CB96E43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8" y="2593"/>
                <a:ext cx="351" cy="574"/>
              </a:xfrm>
              <a:custGeom>
                <a:avLst/>
                <a:gdLst>
                  <a:gd name="T0" fmla="*/ 6 w 701"/>
                  <a:gd name="T1" fmla="*/ 0 h 1149"/>
                  <a:gd name="T2" fmla="*/ 6 w 701"/>
                  <a:gd name="T3" fmla="*/ 0 h 1149"/>
                  <a:gd name="T4" fmla="*/ 5 w 701"/>
                  <a:gd name="T5" fmla="*/ 0 h 1149"/>
                  <a:gd name="T6" fmla="*/ 5 w 701"/>
                  <a:gd name="T7" fmla="*/ 0 h 1149"/>
                  <a:gd name="T8" fmla="*/ 5 w 701"/>
                  <a:gd name="T9" fmla="*/ 0 h 1149"/>
                  <a:gd name="T10" fmla="*/ 5 w 701"/>
                  <a:gd name="T11" fmla="*/ 0 h 1149"/>
                  <a:gd name="T12" fmla="*/ 5 w 701"/>
                  <a:gd name="T13" fmla="*/ 0 h 1149"/>
                  <a:gd name="T14" fmla="*/ 4 w 701"/>
                  <a:gd name="T15" fmla="*/ 0 h 1149"/>
                  <a:gd name="T16" fmla="*/ 4 w 701"/>
                  <a:gd name="T17" fmla="*/ 0 h 1149"/>
                  <a:gd name="T18" fmla="*/ 4 w 701"/>
                  <a:gd name="T19" fmla="*/ 0 h 1149"/>
                  <a:gd name="T20" fmla="*/ 4 w 701"/>
                  <a:gd name="T21" fmla="*/ 0 h 1149"/>
                  <a:gd name="T22" fmla="*/ 3 w 701"/>
                  <a:gd name="T23" fmla="*/ 0 h 1149"/>
                  <a:gd name="T24" fmla="*/ 3 w 701"/>
                  <a:gd name="T25" fmla="*/ 0 h 1149"/>
                  <a:gd name="T26" fmla="*/ 2 w 701"/>
                  <a:gd name="T27" fmla="*/ 0 h 1149"/>
                  <a:gd name="T28" fmla="*/ 2 w 701"/>
                  <a:gd name="T29" fmla="*/ 0 h 1149"/>
                  <a:gd name="T30" fmla="*/ 1 w 701"/>
                  <a:gd name="T31" fmla="*/ 0 h 1149"/>
                  <a:gd name="T32" fmla="*/ 0 w 701"/>
                  <a:gd name="T33" fmla="*/ 0 h 1149"/>
                  <a:gd name="T34" fmla="*/ 0 w 701"/>
                  <a:gd name="T35" fmla="*/ 1 h 1149"/>
                  <a:gd name="T36" fmla="*/ 0 w 701"/>
                  <a:gd name="T37" fmla="*/ 2 h 1149"/>
                  <a:gd name="T38" fmla="*/ 0 w 701"/>
                  <a:gd name="T39" fmla="*/ 5 h 1149"/>
                  <a:gd name="T40" fmla="*/ 0 w 701"/>
                  <a:gd name="T41" fmla="*/ 8 h 1149"/>
                  <a:gd name="T42" fmla="*/ 1 w 701"/>
                  <a:gd name="T43" fmla="*/ 8 h 1149"/>
                  <a:gd name="T44" fmla="*/ 1 w 701"/>
                  <a:gd name="T45" fmla="*/ 8 h 1149"/>
                  <a:gd name="T46" fmla="*/ 1 w 701"/>
                  <a:gd name="T47" fmla="*/ 8 h 1149"/>
                  <a:gd name="T48" fmla="*/ 2 w 701"/>
                  <a:gd name="T49" fmla="*/ 8 h 1149"/>
                  <a:gd name="T50" fmla="*/ 2 w 701"/>
                  <a:gd name="T51" fmla="*/ 8 h 1149"/>
                  <a:gd name="T52" fmla="*/ 2 w 701"/>
                  <a:gd name="T53" fmla="*/ 8 h 1149"/>
                  <a:gd name="T54" fmla="*/ 2 w 701"/>
                  <a:gd name="T55" fmla="*/ 8 h 1149"/>
                  <a:gd name="T56" fmla="*/ 2 w 701"/>
                  <a:gd name="T57" fmla="*/ 8 h 1149"/>
                  <a:gd name="T58" fmla="*/ 3 w 701"/>
                  <a:gd name="T59" fmla="*/ 8 h 1149"/>
                  <a:gd name="T60" fmla="*/ 3 w 701"/>
                  <a:gd name="T61" fmla="*/ 8 h 1149"/>
                  <a:gd name="T62" fmla="*/ 3 w 701"/>
                  <a:gd name="T63" fmla="*/ 8 h 1149"/>
                  <a:gd name="T64" fmla="*/ 4 w 701"/>
                  <a:gd name="T65" fmla="*/ 8 h 1149"/>
                  <a:gd name="T66" fmla="*/ 4 w 701"/>
                  <a:gd name="T67" fmla="*/ 8 h 1149"/>
                  <a:gd name="T68" fmla="*/ 5 w 701"/>
                  <a:gd name="T69" fmla="*/ 8 h 1149"/>
                  <a:gd name="T70" fmla="*/ 5 w 701"/>
                  <a:gd name="T71" fmla="*/ 8 h 1149"/>
                  <a:gd name="T72" fmla="*/ 6 w 701"/>
                  <a:gd name="T73" fmla="*/ 8 h 1149"/>
                  <a:gd name="T74" fmla="*/ 6 w 701"/>
                  <a:gd name="T75" fmla="*/ 7 h 1149"/>
                  <a:gd name="T76" fmla="*/ 6 w 701"/>
                  <a:gd name="T77" fmla="*/ 5 h 1149"/>
                  <a:gd name="T78" fmla="*/ 6 w 701"/>
                  <a:gd name="T79" fmla="*/ 3 h 1149"/>
                  <a:gd name="T80" fmla="*/ 6 w 701"/>
                  <a:gd name="T81" fmla="*/ 0 h 114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01"/>
                  <a:gd name="T124" fmla="*/ 0 h 1149"/>
                  <a:gd name="T125" fmla="*/ 701 w 701"/>
                  <a:gd name="T126" fmla="*/ 1149 h 114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01" h="1149">
                    <a:moveTo>
                      <a:pt x="701" y="0"/>
                    </a:moveTo>
                    <a:lnTo>
                      <a:pt x="661" y="0"/>
                    </a:lnTo>
                    <a:lnTo>
                      <a:pt x="626" y="0"/>
                    </a:lnTo>
                    <a:lnTo>
                      <a:pt x="596" y="0"/>
                    </a:lnTo>
                    <a:lnTo>
                      <a:pt x="570" y="0"/>
                    </a:lnTo>
                    <a:lnTo>
                      <a:pt x="546" y="0"/>
                    </a:lnTo>
                    <a:lnTo>
                      <a:pt x="522" y="0"/>
                    </a:lnTo>
                    <a:lnTo>
                      <a:pt x="496" y="0"/>
                    </a:lnTo>
                    <a:lnTo>
                      <a:pt x="469" y="0"/>
                    </a:lnTo>
                    <a:lnTo>
                      <a:pt x="438" y="0"/>
                    </a:lnTo>
                    <a:lnTo>
                      <a:pt x="401" y="0"/>
                    </a:lnTo>
                    <a:lnTo>
                      <a:pt x="358" y="0"/>
                    </a:lnTo>
                    <a:lnTo>
                      <a:pt x="307" y="0"/>
                    </a:lnTo>
                    <a:lnTo>
                      <a:pt x="247" y="0"/>
                    </a:lnTo>
                    <a:lnTo>
                      <a:pt x="177" y="0"/>
                    </a:lnTo>
                    <a:lnTo>
                      <a:pt x="95" y="0"/>
                    </a:lnTo>
                    <a:lnTo>
                      <a:pt x="0" y="0"/>
                    </a:lnTo>
                    <a:lnTo>
                      <a:pt x="0" y="215"/>
                    </a:lnTo>
                    <a:lnTo>
                      <a:pt x="0" y="382"/>
                    </a:lnTo>
                    <a:lnTo>
                      <a:pt x="0" y="645"/>
                    </a:lnTo>
                    <a:lnTo>
                      <a:pt x="0" y="1149"/>
                    </a:lnTo>
                    <a:lnTo>
                      <a:pt x="40" y="1149"/>
                    </a:lnTo>
                    <a:lnTo>
                      <a:pt x="75" y="1149"/>
                    </a:lnTo>
                    <a:lnTo>
                      <a:pt x="105" y="1149"/>
                    </a:lnTo>
                    <a:lnTo>
                      <a:pt x="131" y="1149"/>
                    </a:lnTo>
                    <a:lnTo>
                      <a:pt x="156" y="1149"/>
                    </a:lnTo>
                    <a:lnTo>
                      <a:pt x="181" y="1149"/>
                    </a:lnTo>
                    <a:lnTo>
                      <a:pt x="206" y="1149"/>
                    </a:lnTo>
                    <a:lnTo>
                      <a:pt x="234" y="1149"/>
                    </a:lnTo>
                    <a:lnTo>
                      <a:pt x="265" y="1149"/>
                    </a:lnTo>
                    <a:lnTo>
                      <a:pt x="302" y="1149"/>
                    </a:lnTo>
                    <a:lnTo>
                      <a:pt x="344" y="1149"/>
                    </a:lnTo>
                    <a:lnTo>
                      <a:pt x="394" y="1149"/>
                    </a:lnTo>
                    <a:lnTo>
                      <a:pt x="454" y="1149"/>
                    </a:lnTo>
                    <a:lnTo>
                      <a:pt x="524" y="1149"/>
                    </a:lnTo>
                    <a:lnTo>
                      <a:pt x="606" y="1149"/>
                    </a:lnTo>
                    <a:lnTo>
                      <a:pt x="701" y="1149"/>
                    </a:lnTo>
                    <a:lnTo>
                      <a:pt x="701" y="933"/>
                    </a:lnTo>
                    <a:lnTo>
                      <a:pt x="701" y="765"/>
                    </a:lnTo>
                    <a:lnTo>
                      <a:pt x="701" y="503"/>
                    </a:lnTo>
                    <a:lnTo>
                      <a:pt x="701" y="0"/>
                    </a:lnTo>
                    <a:close/>
                  </a:path>
                </a:pathLst>
              </a:custGeom>
              <a:solidFill>
                <a:srgbClr val="A3A3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49" name="Freeform 394">
                <a:extLst>
                  <a:ext uri="{FF2B5EF4-FFF2-40B4-BE49-F238E27FC236}">
                    <a16:creationId xmlns:a16="http://schemas.microsoft.com/office/drawing/2014/main" id="{8FD8B52A-783A-4655-94D0-708CEC164C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3" y="2593"/>
                <a:ext cx="333" cy="574"/>
              </a:xfrm>
              <a:custGeom>
                <a:avLst/>
                <a:gdLst>
                  <a:gd name="T0" fmla="*/ 6 w 666"/>
                  <a:gd name="T1" fmla="*/ 0 h 1149"/>
                  <a:gd name="T2" fmla="*/ 5 w 666"/>
                  <a:gd name="T3" fmla="*/ 0 h 1149"/>
                  <a:gd name="T4" fmla="*/ 5 w 666"/>
                  <a:gd name="T5" fmla="*/ 0 h 1149"/>
                  <a:gd name="T6" fmla="*/ 5 w 666"/>
                  <a:gd name="T7" fmla="*/ 0 h 1149"/>
                  <a:gd name="T8" fmla="*/ 5 w 666"/>
                  <a:gd name="T9" fmla="*/ 0 h 1149"/>
                  <a:gd name="T10" fmla="*/ 5 w 666"/>
                  <a:gd name="T11" fmla="*/ 0 h 1149"/>
                  <a:gd name="T12" fmla="*/ 4 w 666"/>
                  <a:gd name="T13" fmla="*/ 0 h 1149"/>
                  <a:gd name="T14" fmla="*/ 4 w 666"/>
                  <a:gd name="T15" fmla="*/ 0 h 1149"/>
                  <a:gd name="T16" fmla="*/ 4 w 666"/>
                  <a:gd name="T17" fmla="*/ 0 h 1149"/>
                  <a:gd name="T18" fmla="*/ 4 w 666"/>
                  <a:gd name="T19" fmla="*/ 0 h 1149"/>
                  <a:gd name="T20" fmla="*/ 3 w 666"/>
                  <a:gd name="T21" fmla="*/ 0 h 1149"/>
                  <a:gd name="T22" fmla="*/ 3 w 666"/>
                  <a:gd name="T23" fmla="*/ 0 h 1149"/>
                  <a:gd name="T24" fmla="*/ 3 w 666"/>
                  <a:gd name="T25" fmla="*/ 0 h 1149"/>
                  <a:gd name="T26" fmla="*/ 2 w 666"/>
                  <a:gd name="T27" fmla="*/ 0 h 1149"/>
                  <a:gd name="T28" fmla="*/ 2 w 666"/>
                  <a:gd name="T29" fmla="*/ 0 h 1149"/>
                  <a:gd name="T30" fmla="*/ 1 w 666"/>
                  <a:gd name="T31" fmla="*/ 0 h 1149"/>
                  <a:gd name="T32" fmla="*/ 0 w 666"/>
                  <a:gd name="T33" fmla="*/ 0 h 1149"/>
                  <a:gd name="T34" fmla="*/ 0 w 666"/>
                  <a:gd name="T35" fmla="*/ 1 h 1149"/>
                  <a:gd name="T36" fmla="*/ 0 w 666"/>
                  <a:gd name="T37" fmla="*/ 2 h 1149"/>
                  <a:gd name="T38" fmla="*/ 0 w 666"/>
                  <a:gd name="T39" fmla="*/ 5 h 1149"/>
                  <a:gd name="T40" fmla="*/ 0 w 666"/>
                  <a:gd name="T41" fmla="*/ 8 h 1149"/>
                  <a:gd name="T42" fmla="*/ 1 w 666"/>
                  <a:gd name="T43" fmla="*/ 8 h 1149"/>
                  <a:gd name="T44" fmla="*/ 1 w 666"/>
                  <a:gd name="T45" fmla="*/ 8 h 1149"/>
                  <a:gd name="T46" fmla="*/ 1 w 666"/>
                  <a:gd name="T47" fmla="*/ 8 h 1149"/>
                  <a:gd name="T48" fmla="*/ 1 w 666"/>
                  <a:gd name="T49" fmla="*/ 8 h 1149"/>
                  <a:gd name="T50" fmla="*/ 2 w 666"/>
                  <a:gd name="T51" fmla="*/ 8 h 1149"/>
                  <a:gd name="T52" fmla="*/ 2 w 666"/>
                  <a:gd name="T53" fmla="*/ 8 h 1149"/>
                  <a:gd name="T54" fmla="*/ 2 w 666"/>
                  <a:gd name="T55" fmla="*/ 8 h 1149"/>
                  <a:gd name="T56" fmla="*/ 2 w 666"/>
                  <a:gd name="T57" fmla="*/ 8 h 1149"/>
                  <a:gd name="T58" fmla="*/ 2 w 666"/>
                  <a:gd name="T59" fmla="*/ 8 h 1149"/>
                  <a:gd name="T60" fmla="*/ 3 w 666"/>
                  <a:gd name="T61" fmla="*/ 8 h 1149"/>
                  <a:gd name="T62" fmla="*/ 3 w 666"/>
                  <a:gd name="T63" fmla="*/ 8 h 1149"/>
                  <a:gd name="T64" fmla="*/ 3 w 666"/>
                  <a:gd name="T65" fmla="*/ 8 h 1149"/>
                  <a:gd name="T66" fmla="*/ 4 w 666"/>
                  <a:gd name="T67" fmla="*/ 8 h 1149"/>
                  <a:gd name="T68" fmla="*/ 4 w 666"/>
                  <a:gd name="T69" fmla="*/ 8 h 1149"/>
                  <a:gd name="T70" fmla="*/ 5 w 666"/>
                  <a:gd name="T71" fmla="*/ 8 h 1149"/>
                  <a:gd name="T72" fmla="*/ 6 w 666"/>
                  <a:gd name="T73" fmla="*/ 8 h 1149"/>
                  <a:gd name="T74" fmla="*/ 6 w 666"/>
                  <a:gd name="T75" fmla="*/ 7 h 1149"/>
                  <a:gd name="T76" fmla="*/ 6 w 666"/>
                  <a:gd name="T77" fmla="*/ 5 h 1149"/>
                  <a:gd name="T78" fmla="*/ 6 w 666"/>
                  <a:gd name="T79" fmla="*/ 3 h 1149"/>
                  <a:gd name="T80" fmla="*/ 6 w 666"/>
                  <a:gd name="T81" fmla="*/ 0 h 114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666"/>
                  <a:gd name="T124" fmla="*/ 0 h 1149"/>
                  <a:gd name="T125" fmla="*/ 666 w 666"/>
                  <a:gd name="T126" fmla="*/ 1149 h 114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666" h="1149">
                    <a:moveTo>
                      <a:pt x="666" y="0"/>
                    </a:moveTo>
                    <a:lnTo>
                      <a:pt x="628" y="0"/>
                    </a:lnTo>
                    <a:lnTo>
                      <a:pt x="594" y="0"/>
                    </a:lnTo>
                    <a:lnTo>
                      <a:pt x="567" y="0"/>
                    </a:lnTo>
                    <a:lnTo>
                      <a:pt x="541" y="0"/>
                    </a:lnTo>
                    <a:lnTo>
                      <a:pt x="517" y="0"/>
                    </a:lnTo>
                    <a:lnTo>
                      <a:pt x="494" y="0"/>
                    </a:lnTo>
                    <a:lnTo>
                      <a:pt x="470" y="0"/>
                    </a:lnTo>
                    <a:lnTo>
                      <a:pt x="445" y="0"/>
                    </a:lnTo>
                    <a:lnTo>
                      <a:pt x="415" y="0"/>
                    </a:lnTo>
                    <a:lnTo>
                      <a:pt x="380" y="0"/>
                    </a:lnTo>
                    <a:lnTo>
                      <a:pt x="340" y="0"/>
                    </a:lnTo>
                    <a:lnTo>
                      <a:pt x="291" y="0"/>
                    </a:lnTo>
                    <a:lnTo>
                      <a:pt x="235" y="0"/>
                    </a:lnTo>
                    <a:lnTo>
                      <a:pt x="168" y="0"/>
                    </a:lnTo>
                    <a:lnTo>
                      <a:pt x="91" y="0"/>
                    </a:lnTo>
                    <a:lnTo>
                      <a:pt x="0" y="0"/>
                    </a:lnTo>
                    <a:lnTo>
                      <a:pt x="0" y="215"/>
                    </a:lnTo>
                    <a:lnTo>
                      <a:pt x="0" y="382"/>
                    </a:lnTo>
                    <a:lnTo>
                      <a:pt x="0" y="645"/>
                    </a:lnTo>
                    <a:lnTo>
                      <a:pt x="0" y="1149"/>
                    </a:lnTo>
                    <a:lnTo>
                      <a:pt x="38" y="1149"/>
                    </a:lnTo>
                    <a:lnTo>
                      <a:pt x="71" y="1149"/>
                    </a:lnTo>
                    <a:lnTo>
                      <a:pt x="99" y="1149"/>
                    </a:lnTo>
                    <a:lnTo>
                      <a:pt x="124" y="1149"/>
                    </a:lnTo>
                    <a:lnTo>
                      <a:pt x="149" y="1149"/>
                    </a:lnTo>
                    <a:lnTo>
                      <a:pt x="172" y="1149"/>
                    </a:lnTo>
                    <a:lnTo>
                      <a:pt x="196" y="1149"/>
                    </a:lnTo>
                    <a:lnTo>
                      <a:pt x="222" y="1149"/>
                    </a:lnTo>
                    <a:lnTo>
                      <a:pt x="251" y="1149"/>
                    </a:lnTo>
                    <a:lnTo>
                      <a:pt x="286" y="1149"/>
                    </a:lnTo>
                    <a:lnTo>
                      <a:pt x="326" y="1149"/>
                    </a:lnTo>
                    <a:lnTo>
                      <a:pt x="374" y="1149"/>
                    </a:lnTo>
                    <a:lnTo>
                      <a:pt x="431" y="1149"/>
                    </a:lnTo>
                    <a:lnTo>
                      <a:pt x="498" y="1149"/>
                    </a:lnTo>
                    <a:lnTo>
                      <a:pt x="575" y="1149"/>
                    </a:lnTo>
                    <a:lnTo>
                      <a:pt x="666" y="1149"/>
                    </a:lnTo>
                    <a:lnTo>
                      <a:pt x="666" y="933"/>
                    </a:lnTo>
                    <a:lnTo>
                      <a:pt x="666" y="765"/>
                    </a:lnTo>
                    <a:lnTo>
                      <a:pt x="666" y="503"/>
                    </a:lnTo>
                    <a:lnTo>
                      <a:pt x="666" y="0"/>
                    </a:lnTo>
                    <a:close/>
                  </a:path>
                </a:pathLst>
              </a:custGeom>
              <a:solidFill>
                <a:srgbClr val="AA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50" name="Freeform 395">
                <a:extLst>
                  <a:ext uri="{FF2B5EF4-FFF2-40B4-BE49-F238E27FC236}">
                    <a16:creationId xmlns:a16="http://schemas.microsoft.com/office/drawing/2014/main" id="{343733F5-0EAF-4D00-957B-0ED5CE03FB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8" y="2593"/>
                <a:ext cx="315" cy="574"/>
              </a:xfrm>
              <a:custGeom>
                <a:avLst/>
                <a:gdLst>
                  <a:gd name="T0" fmla="*/ 5 w 629"/>
                  <a:gd name="T1" fmla="*/ 0 h 1149"/>
                  <a:gd name="T2" fmla="*/ 5 w 629"/>
                  <a:gd name="T3" fmla="*/ 0 h 1149"/>
                  <a:gd name="T4" fmla="*/ 5 w 629"/>
                  <a:gd name="T5" fmla="*/ 0 h 1149"/>
                  <a:gd name="T6" fmla="*/ 5 w 629"/>
                  <a:gd name="T7" fmla="*/ 0 h 1149"/>
                  <a:gd name="T8" fmla="*/ 4 w 629"/>
                  <a:gd name="T9" fmla="*/ 0 h 1149"/>
                  <a:gd name="T10" fmla="*/ 4 w 629"/>
                  <a:gd name="T11" fmla="*/ 0 h 1149"/>
                  <a:gd name="T12" fmla="*/ 4 w 629"/>
                  <a:gd name="T13" fmla="*/ 0 h 1149"/>
                  <a:gd name="T14" fmla="*/ 4 w 629"/>
                  <a:gd name="T15" fmla="*/ 0 h 1149"/>
                  <a:gd name="T16" fmla="*/ 4 w 629"/>
                  <a:gd name="T17" fmla="*/ 0 h 1149"/>
                  <a:gd name="T18" fmla="*/ 4 w 629"/>
                  <a:gd name="T19" fmla="*/ 0 h 1149"/>
                  <a:gd name="T20" fmla="*/ 3 w 629"/>
                  <a:gd name="T21" fmla="*/ 0 h 1149"/>
                  <a:gd name="T22" fmla="*/ 3 w 629"/>
                  <a:gd name="T23" fmla="*/ 0 h 1149"/>
                  <a:gd name="T24" fmla="*/ 3 w 629"/>
                  <a:gd name="T25" fmla="*/ 0 h 1149"/>
                  <a:gd name="T26" fmla="*/ 2 w 629"/>
                  <a:gd name="T27" fmla="*/ 0 h 1149"/>
                  <a:gd name="T28" fmla="*/ 2 w 629"/>
                  <a:gd name="T29" fmla="*/ 0 h 1149"/>
                  <a:gd name="T30" fmla="*/ 1 w 629"/>
                  <a:gd name="T31" fmla="*/ 0 h 1149"/>
                  <a:gd name="T32" fmla="*/ 0 w 629"/>
                  <a:gd name="T33" fmla="*/ 0 h 1149"/>
                  <a:gd name="T34" fmla="*/ 0 w 629"/>
                  <a:gd name="T35" fmla="*/ 1 h 1149"/>
                  <a:gd name="T36" fmla="*/ 0 w 629"/>
                  <a:gd name="T37" fmla="*/ 2 h 1149"/>
                  <a:gd name="T38" fmla="*/ 0 w 629"/>
                  <a:gd name="T39" fmla="*/ 5 h 1149"/>
                  <a:gd name="T40" fmla="*/ 0 w 629"/>
                  <a:gd name="T41" fmla="*/ 8 h 1149"/>
                  <a:gd name="T42" fmla="*/ 1 w 629"/>
                  <a:gd name="T43" fmla="*/ 8 h 1149"/>
                  <a:gd name="T44" fmla="*/ 1 w 629"/>
                  <a:gd name="T45" fmla="*/ 8 h 1149"/>
                  <a:gd name="T46" fmla="*/ 1 w 629"/>
                  <a:gd name="T47" fmla="*/ 8 h 1149"/>
                  <a:gd name="T48" fmla="*/ 1 w 629"/>
                  <a:gd name="T49" fmla="*/ 8 h 1149"/>
                  <a:gd name="T50" fmla="*/ 2 w 629"/>
                  <a:gd name="T51" fmla="*/ 8 h 1149"/>
                  <a:gd name="T52" fmla="*/ 2 w 629"/>
                  <a:gd name="T53" fmla="*/ 8 h 1149"/>
                  <a:gd name="T54" fmla="*/ 2 w 629"/>
                  <a:gd name="T55" fmla="*/ 8 h 1149"/>
                  <a:gd name="T56" fmla="*/ 2 w 629"/>
                  <a:gd name="T57" fmla="*/ 8 h 1149"/>
                  <a:gd name="T58" fmla="*/ 2 w 629"/>
                  <a:gd name="T59" fmla="*/ 8 h 1149"/>
                  <a:gd name="T60" fmla="*/ 3 w 629"/>
                  <a:gd name="T61" fmla="*/ 8 h 1149"/>
                  <a:gd name="T62" fmla="*/ 3 w 629"/>
                  <a:gd name="T63" fmla="*/ 8 h 1149"/>
                  <a:gd name="T64" fmla="*/ 3 w 629"/>
                  <a:gd name="T65" fmla="*/ 8 h 1149"/>
                  <a:gd name="T66" fmla="*/ 4 w 629"/>
                  <a:gd name="T67" fmla="*/ 8 h 1149"/>
                  <a:gd name="T68" fmla="*/ 4 w 629"/>
                  <a:gd name="T69" fmla="*/ 8 h 1149"/>
                  <a:gd name="T70" fmla="*/ 5 w 629"/>
                  <a:gd name="T71" fmla="*/ 8 h 1149"/>
                  <a:gd name="T72" fmla="*/ 5 w 629"/>
                  <a:gd name="T73" fmla="*/ 8 h 1149"/>
                  <a:gd name="T74" fmla="*/ 5 w 629"/>
                  <a:gd name="T75" fmla="*/ 7 h 1149"/>
                  <a:gd name="T76" fmla="*/ 5 w 629"/>
                  <a:gd name="T77" fmla="*/ 5 h 1149"/>
                  <a:gd name="T78" fmla="*/ 5 w 629"/>
                  <a:gd name="T79" fmla="*/ 3 h 1149"/>
                  <a:gd name="T80" fmla="*/ 5 w 629"/>
                  <a:gd name="T81" fmla="*/ 0 h 114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629"/>
                  <a:gd name="T124" fmla="*/ 0 h 1149"/>
                  <a:gd name="T125" fmla="*/ 629 w 629"/>
                  <a:gd name="T126" fmla="*/ 1149 h 114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629" h="1149">
                    <a:moveTo>
                      <a:pt x="629" y="0"/>
                    </a:moveTo>
                    <a:lnTo>
                      <a:pt x="594" y="0"/>
                    </a:lnTo>
                    <a:lnTo>
                      <a:pt x="562" y="0"/>
                    </a:lnTo>
                    <a:lnTo>
                      <a:pt x="535" y="0"/>
                    </a:lnTo>
                    <a:lnTo>
                      <a:pt x="512" y="0"/>
                    </a:lnTo>
                    <a:lnTo>
                      <a:pt x="489" y="0"/>
                    </a:lnTo>
                    <a:lnTo>
                      <a:pt x="467" y="0"/>
                    </a:lnTo>
                    <a:lnTo>
                      <a:pt x="444" y="0"/>
                    </a:lnTo>
                    <a:lnTo>
                      <a:pt x="420" y="0"/>
                    </a:lnTo>
                    <a:lnTo>
                      <a:pt x="391" y="0"/>
                    </a:lnTo>
                    <a:lnTo>
                      <a:pt x="359" y="0"/>
                    </a:lnTo>
                    <a:lnTo>
                      <a:pt x="321" y="0"/>
                    </a:lnTo>
                    <a:lnTo>
                      <a:pt x="276" y="0"/>
                    </a:lnTo>
                    <a:lnTo>
                      <a:pt x="222" y="0"/>
                    </a:lnTo>
                    <a:lnTo>
                      <a:pt x="159" y="0"/>
                    </a:lnTo>
                    <a:lnTo>
                      <a:pt x="86" y="0"/>
                    </a:lnTo>
                    <a:lnTo>
                      <a:pt x="0" y="0"/>
                    </a:lnTo>
                    <a:lnTo>
                      <a:pt x="0" y="215"/>
                    </a:lnTo>
                    <a:lnTo>
                      <a:pt x="0" y="382"/>
                    </a:lnTo>
                    <a:lnTo>
                      <a:pt x="0" y="645"/>
                    </a:lnTo>
                    <a:lnTo>
                      <a:pt x="0" y="1149"/>
                    </a:lnTo>
                    <a:lnTo>
                      <a:pt x="36" y="1149"/>
                    </a:lnTo>
                    <a:lnTo>
                      <a:pt x="67" y="1149"/>
                    </a:lnTo>
                    <a:lnTo>
                      <a:pt x="94" y="1149"/>
                    </a:lnTo>
                    <a:lnTo>
                      <a:pt x="118" y="1149"/>
                    </a:lnTo>
                    <a:lnTo>
                      <a:pt x="140" y="1149"/>
                    </a:lnTo>
                    <a:lnTo>
                      <a:pt x="162" y="1149"/>
                    </a:lnTo>
                    <a:lnTo>
                      <a:pt x="185" y="1149"/>
                    </a:lnTo>
                    <a:lnTo>
                      <a:pt x="210" y="1149"/>
                    </a:lnTo>
                    <a:lnTo>
                      <a:pt x="238" y="1149"/>
                    </a:lnTo>
                    <a:lnTo>
                      <a:pt x="270" y="1149"/>
                    </a:lnTo>
                    <a:lnTo>
                      <a:pt x="308" y="1149"/>
                    </a:lnTo>
                    <a:lnTo>
                      <a:pt x="354" y="1149"/>
                    </a:lnTo>
                    <a:lnTo>
                      <a:pt x="407" y="1149"/>
                    </a:lnTo>
                    <a:lnTo>
                      <a:pt x="470" y="1149"/>
                    </a:lnTo>
                    <a:lnTo>
                      <a:pt x="544" y="1149"/>
                    </a:lnTo>
                    <a:lnTo>
                      <a:pt x="629" y="1149"/>
                    </a:lnTo>
                    <a:lnTo>
                      <a:pt x="629" y="933"/>
                    </a:lnTo>
                    <a:lnTo>
                      <a:pt x="629" y="765"/>
                    </a:lnTo>
                    <a:lnTo>
                      <a:pt x="629" y="503"/>
                    </a:lnTo>
                    <a:lnTo>
                      <a:pt x="629" y="0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51" name="Freeform 396">
                <a:extLst>
                  <a:ext uri="{FF2B5EF4-FFF2-40B4-BE49-F238E27FC236}">
                    <a16:creationId xmlns:a16="http://schemas.microsoft.com/office/drawing/2014/main" id="{DAF24DAB-38E1-459F-B269-E49E630BE3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3" y="2593"/>
                <a:ext cx="296" cy="574"/>
              </a:xfrm>
              <a:custGeom>
                <a:avLst/>
                <a:gdLst>
                  <a:gd name="T0" fmla="*/ 5 w 592"/>
                  <a:gd name="T1" fmla="*/ 0 h 1149"/>
                  <a:gd name="T2" fmla="*/ 5 w 592"/>
                  <a:gd name="T3" fmla="*/ 0 h 1149"/>
                  <a:gd name="T4" fmla="*/ 5 w 592"/>
                  <a:gd name="T5" fmla="*/ 0 h 1149"/>
                  <a:gd name="T6" fmla="*/ 4 w 592"/>
                  <a:gd name="T7" fmla="*/ 0 h 1149"/>
                  <a:gd name="T8" fmla="*/ 4 w 592"/>
                  <a:gd name="T9" fmla="*/ 0 h 1149"/>
                  <a:gd name="T10" fmla="*/ 4 w 592"/>
                  <a:gd name="T11" fmla="*/ 0 h 1149"/>
                  <a:gd name="T12" fmla="*/ 4 w 592"/>
                  <a:gd name="T13" fmla="*/ 0 h 1149"/>
                  <a:gd name="T14" fmla="*/ 4 w 592"/>
                  <a:gd name="T15" fmla="*/ 0 h 1149"/>
                  <a:gd name="T16" fmla="*/ 4 w 592"/>
                  <a:gd name="T17" fmla="*/ 0 h 1149"/>
                  <a:gd name="T18" fmla="*/ 3 w 592"/>
                  <a:gd name="T19" fmla="*/ 0 h 1149"/>
                  <a:gd name="T20" fmla="*/ 3 w 592"/>
                  <a:gd name="T21" fmla="*/ 0 h 1149"/>
                  <a:gd name="T22" fmla="*/ 3 w 592"/>
                  <a:gd name="T23" fmla="*/ 0 h 1149"/>
                  <a:gd name="T24" fmla="*/ 3 w 592"/>
                  <a:gd name="T25" fmla="*/ 0 h 1149"/>
                  <a:gd name="T26" fmla="*/ 2 w 592"/>
                  <a:gd name="T27" fmla="*/ 0 h 1149"/>
                  <a:gd name="T28" fmla="*/ 2 w 592"/>
                  <a:gd name="T29" fmla="*/ 0 h 1149"/>
                  <a:gd name="T30" fmla="*/ 1 w 592"/>
                  <a:gd name="T31" fmla="*/ 0 h 1149"/>
                  <a:gd name="T32" fmla="*/ 0 w 592"/>
                  <a:gd name="T33" fmla="*/ 0 h 1149"/>
                  <a:gd name="T34" fmla="*/ 0 w 592"/>
                  <a:gd name="T35" fmla="*/ 1 h 1149"/>
                  <a:gd name="T36" fmla="*/ 0 w 592"/>
                  <a:gd name="T37" fmla="*/ 2 h 1149"/>
                  <a:gd name="T38" fmla="*/ 0 w 592"/>
                  <a:gd name="T39" fmla="*/ 5 h 1149"/>
                  <a:gd name="T40" fmla="*/ 0 w 592"/>
                  <a:gd name="T41" fmla="*/ 8 h 1149"/>
                  <a:gd name="T42" fmla="*/ 1 w 592"/>
                  <a:gd name="T43" fmla="*/ 8 h 1149"/>
                  <a:gd name="T44" fmla="*/ 1 w 592"/>
                  <a:gd name="T45" fmla="*/ 8 h 1149"/>
                  <a:gd name="T46" fmla="*/ 1 w 592"/>
                  <a:gd name="T47" fmla="*/ 8 h 1149"/>
                  <a:gd name="T48" fmla="*/ 1 w 592"/>
                  <a:gd name="T49" fmla="*/ 8 h 1149"/>
                  <a:gd name="T50" fmla="*/ 2 w 592"/>
                  <a:gd name="T51" fmla="*/ 8 h 1149"/>
                  <a:gd name="T52" fmla="*/ 2 w 592"/>
                  <a:gd name="T53" fmla="*/ 8 h 1149"/>
                  <a:gd name="T54" fmla="*/ 2 w 592"/>
                  <a:gd name="T55" fmla="*/ 8 h 1149"/>
                  <a:gd name="T56" fmla="*/ 2 w 592"/>
                  <a:gd name="T57" fmla="*/ 8 h 1149"/>
                  <a:gd name="T58" fmla="*/ 2 w 592"/>
                  <a:gd name="T59" fmla="*/ 8 h 1149"/>
                  <a:gd name="T60" fmla="*/ 2 w 592"/>
                  <a:gd name="T61" fmla="*/ 8 h 1149"/>
                  <a:gd name="T62" fmla="*/ 3 w 592"/>
                  <a:gd name="T63" fmla="*/ 8 h 1149"/>
                  <a:gd name="T64" fmla="*/ 3 w 592"/>
                  <a:gd name="T65" fmla="*/ 8 h 1149"/>
                  <a:gd name="T66" fmla="*/ 3 w 592"/>
                  <a:gd name="T67" fmla="*/ 8 h 1149"/>
                  <a:gd name="T68" fmla="*/ 4 w 592"/>
                  <a:gd name="T69" fmla="*/ 8 h 1149"/>
                  <a:gd name="T70" fmla="*/ 4 w 592"/>
                  <a:gd name="T71" fmla="*/ 8 h 1149"/>
                  <a:gd name="T72" fmla="*/ 5 w 592"/>
                  <a:gd name="T73" fmla="*/ 8 h 1149"/>
                  <a:gd name="T74" fmla="*/ 5 w 592"/>
                  <a:gd name="T75" fmla="*/ 7 h 1149"/>
                  <a:gd name="T76" fmla="*/ 5 w 592"/>
                  <a:gd name="T77" fmla="*/ 5 h 1149"/>
                  <a:gd name="T78" fmla="*/ 5 w 592"/>
                  <a:gd name="T79" fmla="*/ 3 h 1149"/>
                  <a:gd name="T80" fmla="*/ 5 w 592"/>
                  <a:gd name="T81" fmla="*/ 0 h 114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92"/>
                  <a:gd name="T124" fmla="*/ 0 h 1149"/>
                  <a:gd name="T125" fmla="*/ 592 w 592"/>
                  <a:gd name="T126" fmla="*/ 1149 h 114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92" h="1149">
                    <a:moveTo>
                      <a:pt x="592" y="0"/>
                    </a:moveTo>
                    <a:lnTo>
                      <a:pt x="557" y="0"/>
                    </a:lnTo>
                    <a:lnTo>
                      <a:pt x="528" y="0"/>
                    </a:lnTo>
                    <a:lnTo>
                      <a:pt x="503" y="0"/>
                    </a:lnTo>
                    <a:lnTo>
                      <a:pt x="481" y="0"/>
                    </a:lnTo>
                    <a:lnTo>
                      <a:pt x="460" y="0"/>
                    </a:lnTo>
                    <a:lnTo>
                      <a:pt x="440" y="0"/>
                    </a:lnTo>
                    <a:lnTo>
                      <a:pt x="418" y="0"/>
                    </a:lnTo>
                    <a:lnTo>
                      <a:pt x="395" y="0"/>
                    </a:lnTo>
                    <a:lnTo>
                      <a:pt x="368" y="0"/>
                    </a:lnTo>
                    <a:lnTo>
                      <a:pt x="337" y="0"/>
                    </a:lnTo>
                    <a:lnTo>
                      <a:pt x="301" y="0"/>
                    </a:lnTo>
                    <a:lnTo>
                      <a:pt x="259" y="0"/>
                    </a:lnTo>
                    <a:lnTo>
                      <a:pt x="208" y="0"/>
                    </a:lnTo>
                    <a:lnTo>
                      <a:pt x="149" y="0"/>
                    </a:lnTo>
                    <a:lnTo>
                      <a:pt x="80" y="0"/>
                    </a:lnTo>
                    <a:lnTo>
                      <a:pt x="0" y="0"/>
                    </a:lnTo>
                    <a:lnTo>
                      <a:pt x="0" y="215"/>
                    </a:lnTo>
                    <a:lnTo>
                      <a:pt x="0" y="382"/>
                    </a:lnTo>
                    <a:lnTo>
                      <a:pt x="0" y="645"/>
                    </a:lnTo>
                    <a:lnTo>
                      <a:pt x="0" y="1149"/>
                    </a:lnTo>
                    <a:lnTo>
                      <a:pt x="34" y="1149"/>
                    </a:lnTo>
                    <a:lnTo>
                      <a:pt x="63" y="1149"/>
                    </a:lnTo>
                    <a:lnTo>
                      <a:pt x="88" y="1149"/>
                    </a:lnTo>
                    <a:lnTo>
                      <a:pt x="110" y="1149"/>
                    </a:lnTo>
                    <a:lnTo>
                      <a:pt x="131" y="1149"/>
                    </a:lnTo>
                    <a:lnTo>
                      <a:pt x="152" y="1149"/>
                    </a:lnTo>
                    <a:lnTo>
                      <a:pt x="174" y="1149"/>
                    </a:lnTo>
                    <a:lnTo>
                      <a:pt x="197" y="1149"/>
                    </a:lnTo>
                    <a:lnTo>
                      <a:pt x="223" y="1149"/>
                    </a:lnTo>
                    <a:lnTo>
                      <a:pt x="254" y="1149"/>
                    </a:lnTo>
                    <a:lnTo>
                      <a:pt x="290" y="1149"/>
                    </a:lnTo>
                    <a:lnTo>
                      <a:pt x="332" y="1149"/>
                    </a:lnTo>
                    <a:lnTo>
                      <a:pt x="383" y="1149"/>
                    </a:lnTo>
                    <a:lnTo>
                      <a:pt x="442" y="1149"/>
                    </a:lnTo>
                    <a:lnTo>
                      <a:pt x="511" y="1149"/>
                    </a:lnTo>
                    <a:lnTo>
                      <a:pt x="592" y="1149"/>
                    </a:lnTo>
                    <a:lnTo>
                      <a:pt x="592" y="933"/>
                    </a:lnTo>
                    <a:lnTo>
                      <a:pt x="592" y="765"/>
                    </a:lnTo>
                    <a:lnTo>
                      <a:pt x="592" y="503"/>
                    </a:lnTo>
                    <a:lnTo>
                      <a:pt x="592" y="0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52" name="Freeform 397">
                <a:extLst>
                  <a:ext uri="{FF2B5EF4-FFF2-40B4-BE49-F238E27FC236}">
                    <a16:creationId xmlns:a16="http://schemas.microsoft.com/office/drawing/2014/main" id="{0E32D3B0-DD34-4AE9-9EB9-6A490E7FD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7" y="2593"/>
                <a:ext cx="279" cy="574"/>
              </a:xfrm>
              <a:custGeom>
                <a:avLst/>
                <a:gdLst>
                  <a:gd name="T0" fmla="*/ 5 w 556"/>
                  <a:gd name="T1" fmla="*/ 0 h 1149"/>
                  <a:gd name="T2" fmla="*/ 5 w 556"/>
                  <a:gd name="T3" fmla="*/ 0 h 1149"/>
                  <a:gd name="T4" fmla="*/ 4 w 556"/>
                  <a:gd name="T5" fmla="*/ 0 h 1149"/>
                  <a:gd name="T6" fmla="*/ 4 w 556"/>
                  <a:gd name="T7" fmla="*/ 0 h 1149"/>
                  <a:gd name="T8" fmla="*/ 4 w 556"/>
                  <a:gd name="T9" fmla="*/ 0 h 1149"/>
                  <a:gd name="T10" fmla="*/ 4 w 556"/>
                  <a:gd name="T11" fmla="*/ 0 h 1149"/>
                  <a:gd name="T12" fmla="*/ 4 w 556"/>
                  <a:gd name="T13" fmla="*/ 0 h 1149"/>
                  <a:gd name="T14" fmla="*/ 4 w 556"/>
                  <a:gd name="T15" fmla="*/ 0 h 1149"/>
                  <a:gd name="T16" fmla="*/ 3 w 556"/>
                  <a:gd name="T17" fmla="*/ 0 h 1149"/>
                  <a:gd name="T18" fmla="*/ 3 w 556"/>
                  <a:gd name="T19" fmla="*/ 0 h 1149"/>
                  <a:gd name="T20" fmla="*/ 3 w 556"/>
                  <a:gd name="T21" fmla="*/ 0 h 1149"/>
                  <a:gd name="T22" fmla="*/ 3 w 556"/>
                  <a:gd name="T23" fmla="*/ 0 h 1149"/>
                  <a:gd name="T24" fmla="*/ 2 w 556"/>
                  <a:gd name="T25" fmla="*/ 0 h 1149"/>
                  <a:gd name="T26" fmla="*/ 2 w 556"/>
                  <a:gd name="T27" fmla="*/ 0 h 1149"/>
                  <a:gd name="T28" fmla="*/ 2 w 556"/>
                  <a:gd name="T29" fmla="*/ 0 h 1149"/>
                  <a:gd name="T30" fmla="*/ 1 w 556"/>
                  <a:gd name="T31" fmla="*/ 0 h 1149"/>
                  <a:gd name="T32" fmla="*/ 0 w 556"/>
                  <a:gd name="T33" fmla="*/ 0 h 1149"/>
                  <a:gd name="T34" fmla="*/ 0 w 556"/>
                  <a:gd name="T35" fmla="*/ 1 h 1149"/>
                  <a:gd name="T36" fmla="*/ 0 w 556"/>
                  <a:gd name="T37" fmla="*/ 2 h 1149"/>
                  <a:gd name="T38" fmla="*/ 0 w 556"/>
                  <a:gd name="T39" fmla="*/ 5 h 1149"/>
                  <a:gd name="T40" fmla="*/ 0 w 556"/>
                  <a:gd name="T41" fmla="*/ 8 h 1149"/>
                  <a:gd name="T42" fmla="*/ 1 w 556"/>
                  <a:gd name="T43" fmla="*/ 8 h 1149"/>
                  <a:gd name="T44" fmla="*/ 1 w 556"/>
                  <a:gd name="T45" fmla="*/ 8 h 1149"/>
                  <a:gd name="T46" fmla="*/ 1 w 556"/>
                  <a:gd name="T47" fmla="*/ 8 h 1149"/>
                  <a:gd name="T48" fmla="*/ 1 w 556"/>
                  <a:gd name="T49" fmla="*/ 8 h 1149"/>
                  <a:gd name="T50" fmla="*/ 1 w 556"/>
                  <a:gd name="T51" fmla="*/ 8 h 1149"/>
                  <a:gd name="T52" fmla="*/ 2 w 556"/>
                  <a:gd name="T53" fmla="*/ 8 h 1149"/>
                  <a:gd name="T54" fmla="*/ 2 w 556"/>
                  <a:gd name="T55" fmla="*/ 8 h 1149"/>
                  <a:gd name="T56" fmla="*/ 2 w 556"/>
                  <a:gd name="T57" fmla="*/ 8 h 1149"/>
                  <a:gd name="T58" fmla="*/ 2 w 556"/>
                  <a:gd name="T59" fmla="*/ 8 h 1149"/>
                  <a:gd name="T60" fmla="*/ 2 w 556"/>
                  <a:gd name="T61" fmla="*/ 8 h 1149"/>
                  <a:gd name="T62" fmla="*/ 3 w 556"/>
                  <a:gd name="T63" fmla="*/ 8 h 1149"/>
                  <a:gd name="T64" fmla="*/ 3 w 556"/>
                  <a:gd name="T65" fmla="*/ 8 h 1149"/>
                  <a:gd name="T66" fmla="*/ 3 w 556"/>
                  <a:gd name="T67" fmla="*/ 8 h 1149"/>
                  <a:gd name="T68" fmla="*/ 4 w 556"/>
                  <a:gd name="T69" fmla="*/ 8 h 1149"/>
                  <a:gd name="T70" fmla="*/ 4 w 556"/>
                  <a:gd name="T71" fmla="*/ 8 h 1149"/>
                  <a:gd name="T72" fmla="*/ 5 w 556"/>
                  <a:gd name="T73" fmla="*/ 8 h 1149"/>
                  <a:gd name="T74" fmla="*/ 5 w 556"/>
                  <a:gd name="T75" fmla="*/ 7 h 1149"/>
                  <a:gd name="T76" fmla="*/ 5 w 556"/>
                  <a:gd name="T77" fmla="*/ 5 h 1149"/>
                  <a:gd name="T78" fmla="*/ 5 w 556"/>
                  <a:gd name="T79" fmla="*/ 3 h 1149"/>
                  <a:gd name="T80" fmla="*/ 5 w 556"/>
                  <a:gd name="T81" fmla="*/ 0 h 114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56"/>
                  <a:gd name="T124" fmla="*/ 0 h 1149"/>
                  <a:gd name="T125" fmla="*/ 556 w 556"/>
                  <a:gd name="T126" fmla="*/ 1149 h 114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56" h="1149">
                    <a:moveTo>
                      <a:pt x="556" y="0"/>
                    </a:moveTo>
                    <a:lnTo>
                      <a:pt x="524" y="0"/>
                    </a:lnTo>
                    <a:lnTo>
                      <a:pt x="496" y="0"/>
                    </a:lnTo>
                    <a:lnTo>
                      <a:pt x="473" y="0"/>
                    </a:lnTo>
                    <a:lnTo>
                      <a:pt x="451" y="0"/>
                    </a:lnTo>
                    <a:lnTo>
                      <a:pt x="432" y="0"/>
                    </a:lnTo>
                    <a:lnTo>
                      <a:pt x="413" y="0"/>
                    </a:lnTo>
                    <a:lnTo>
                      <a:pt x="393" y="0"/>
                    </a:lnTo>
                    <a:lnTo>
                      <a:pt x="371" y="0"/>
                    </a:lnTo>
                    <a:lnTo>
                      <a:pt x="347" y="0"/>
                    </a:lnTo>
                    <a:lnTo>
                      <a:pt x="318" y="0"/>
                    </a:lnTo>
                    <a:lnTo>
                      <a:pt x="283" y="0"/>
                    </a:lnTo>
                    <a:lnTo>
                      <a:pt x="243" y="0"/>
                    </a:lnTo>
                    <a:lnTo>
                      <a:pt x="196" y="0"/>
                    </a:lnTo>
                    <a:lnTo>
                      <a:pt x="140" y="0"/>
                    </a:lnTo>
                    <a:lnTo>
                      <a:pt x="76" y="0"/>
                    </a:lnTo>
                    <a:lnTo>
                      <a:pt x="0" y="0"/>
                    </a:lnTo>
                    <a:lnTo>
                      <a:pt x="0" y="215"/>
                    </a:lnTo>
                    <a:lnTo>
                      <a:pt x="0" y="382"/>
                    </a:lnTo>
                    <a:lnTo>
                      <a:pt x="0" y="645"/>
                    </a:lnTo>
                    <a:lnTo>
                      <a:pt x="0" y="1149"/>
                    </a:lnTo>
                    <a:lnTo>
                      <a:pt x="32" y="1149"/>
                    </a:lnTo>
                    <a:lnTo>
                      <a:pt x="59" y="1149"/>
                    </a:lnTo>
                    <a:lnTo>
                      <a:pt x="83" y="1149"/>
                    </a:lnTo>
                    <a:lnTo>
                      <a:pt x="103" y="1149"/>
                    </a:lnTo>
                    <a:lnTo>
                      <a:pt x="123" y="1149"/>
                    </a:lnTo>
                    <a:lnTo>
                      <a:pt x="143" y="1149"/>
                    </a:lnTo>
                    <a:lnTo>
                      <a:pt x="162" y="1149"/>
                    </a:lnTo>
                    <a:lnTo>
                      <a:pt x="185" y="1149"/>
                    </a:lnTo>
                    <a:lnTo>
                      <a:pt x="209" y="1149"/>
                    </a:lnTo>
                    <a:lnTo>
                      <a:pt x="238" y="1149"/>
                    </a:lnTo>
                    <a:lnTo>
                      <a:pt x="273" y="1149"/>
                    </a:lnTo>
                    <a:lnTo>
                      <a:pt x="312" y="1149"/>
                    </a:lnTo>
                    <a:lnTo>
                      <a:pt x="360" y="1149"/>
                    </a:lnTo>
                    <a:lnTo>
                      <a:pt x="416" y="1149"/>
                    </a:lnTo>
                    <a:lnTo>
                      <a:pt x="480" y="1149"/>
                    </a:lnTo>
                    <a:lnTo>
                      <a:pt x="556" y="1149"/>
                    </a:lnTo>
                    <a:lnTo>
                      <a:pt x="556" y="933"/>
                    </a:lnTo>
                    <a:lnTo>
                      <a:pt x="556" y="765"/>
                    </a:lnTo>
                    <a:lnTo>
                      <a:pt x="556" y="503"/>
                    </a:lnTo>
                    <a:lnTo>
                      <a:pt x="556" y="0"/>
                    </a:lnTo>
                    <a:close/>
                  </a:path>
                </a:pathLst>
              </a:custGeom>
              <a:solidFill>
                <a:srgbClr val="BC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53" name="Freeform 398">
                <a:extLst>
                  <a:ext uri="{FF2B5EF4-FFF2-40B4-BE49-F238E27FC236}">
                    <a16:creationId xmlns:a16="http://schemas.microsoft.com/office/drawing/2014/main" id="{936F1796-BF6B-4241-A71F-6573C96DAE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2" y="2593"/>
                <a:ext cx="260" cy="574"/>
              </a:xfrm>
              <a:custGeom>
                <a:avLst/>
                <a:gdLst>
                  <a:gd name="T0" fmla="*/ 5 w 520"/>
                  <a:gd name="T1" fmla="*/ 0 h 1149"/>
                  <a:gd name="T2" fmla="*/ 4 w 520"/>
                  <a:gd name="T3" fmla="*/ 0 h 1149"/>
                  <a:gd name="T4" fmla="*/ 4 w 520"/>
                  <a:gd name="T5" fmla="*/ 0 h 1149"/>
                  <a:gd name="T6" fmla="*/ 4 w 520"/>
                  <a:gd name="T7" fmla="*/ 0 h 1149"/>
                  <a:gd name="T8" fmla="*/ 4 w 520"/>
                  <a:gd name="T9" fmla="*/ 0 h 1149"/>
                  <a:gd name="T10" fmla="*/ 4 w 520"/>
                  <a:gd name="T11" fmla="*/ 0 h 1149"/>
                  <a:gd name="T12" fmla="*/ 4 w 520"/>
                  <a:gd name="T13" fmla="*/ 0 h 1149"/>
                  <a:gd name="T14" fmla="*/ 3 w 520"/>
                  <a:gd name="T15" fmla="*/ 0 h 1149"/>
                  <a:gd name="T16" fmla="*/ 3 w 520"/>
                  <a:gd name="T17" fmla="*/ 0 h 1149"/>
                  <a:gd name="T18" fmla="*/ 3 w 520"/>
                  <a:gd name="T19" fmla="*/ 0 h 1149"/>
                  <a:gd name="T20" fmla="*/ 3 w 520"/>
                  <a:gd name="T21" fmla="*/ 0 h 1149"/>
                  <a:gd name="T22" fmla="*/ 3 w 520"/>
                  <a:gd name="T23" fmla="*/ 0 h 1149"/>
                  <a:gd name="T24" fmla="*/ 2 w 520"/>
                  <a:gd name="T25" fmla="*/ 0 h 1149"/>
                  <a:gd name="T26" fmla="*/ 2 w 520"/>
                  <a:gd name="T27" fmla="*/ 0 h 1149"/>
                  <a:gd name="T28" fmla="*/ 2 w 520"/>
                  <a:gd name="T29" fmla="*/ 0 h 1149"/>
                  <a:gd name="T30" fmla="*/ 1 w 520"/>
                  <a:gd name="T31" fmla="*/ 0 h 1149"/>
                  <a:gd name="T32" fmla="*/ 0 w 520"/>
                  <a:gd name="T33" fmla="*/ 0 h 1149"/>
                  <a:gd name="T34" fmla="*/ 0 w 520"/>
                  <a:gd name="T35" fmla="*/ 1 h 1149"/>
                  <a:gd name="T36" fmla="*/ 0 w 520"/>
                  <a:gd name="T37" fmla="*/ 2 h 1149"/>
                  <a:gd name="T38" fmla="*/ 0 w 520"/>
                  <a:gd name="T39" fmla="*/ 5 h 1149"/>
                  <a:gd name="T40" fmla="*/ 0 w 520"/>
                  <a:gd name="T41" fmla="*/ 8 h 1149"/>
                  <a:gd name="T42" fmla="*/ 1 w 520"/>
                  <a:gd name="T43" fmla="*/ 8 h 1149"/>
                  <a:gd name="T44" fmla="*/ 1 w 520"/>
                  <a:gd name="T45" fmla="*/ 8 h 1149"/>
                  <a:gd name="T46" fmla="*/ 1 w 520"/>
                  <a:gd name="T47" fmla="*/ 8 h 1149"/>
                  <a:gd name="T48" fmla="*/ 1 w 520"/>
                  <a:gd name="T49" fmla="*/ 8 h 1149"/>
                  <a:gd name="T50" fmla="*/ 1 w 520"/>
                  <a:gd name="T51" fmla="*/ 8 h 1149"/>
                  <a:gd name="T52" fmla="*/ 2 w 520"/>
                  <a:gd name="T53" fmla="*/ 8 h 1149"/>
                  <a:gd name="T54" fmla="*/ 2 w 520"/>
                  <a:gd name="T55" fmla="*/ 8 h 1149"/>
                  <a:gd name="T56" fmla="*/ 2 w 520"/>
                  <a:gd name="T57" fmla="*/ 8 h 1149"/>
                  <a:gd name="T58" fmla="*/ 2 w 520"/>
                  <a:gd name="T59" fmla="*/ 8 h 1149"/>
                  <a:gd name="T60" fmla="*/ 2 w 520"/>
                  <a:gd name="T61" fmla="*/ 8 h 1149"/>
                  <a:gd name="T62" fmla="*/ 2 w 520"/>
                  <a:gd name="T63" fmla="*/ 8 h 1149"/>
                  <a:gd name="T64" fmla="*/ 3 w 520"/>
                  <a:gd name="T65" fmla="*/ 8 h 1149"/>
                  <a:gd name="T66" fmla="*/ 3 w 520"/>
                  <a:gd name="T67" fmla="*/ 8 h 1149"/>
                  <a:gd name="T68" fmla="*/ 4 w 520"/>
                  <a:gd name="T69" fmla="*/ 8 h 1149"/>
                  <a:gd name="T70" fmla="*/ 4 w 520"/>
                  <a:gd name="T71" fmla="*/ 8 h 1149"/>
                  <a:gd name="T72" fmla="*/ 5 w 520"/>
                  <a:gd name="T73" fmla="*/ 8 h 1149"/>
                  <a:gd name="T74" fmla="*/ 5 w 520"/>
                  <a:gd name="T75" fmla="*/ 7 h 1149"/>
                  <a:gd name="T76" fmla="*/ 5 w 520"/>
                  <a:gd name="T77" fmla="*/ 5 h 1149"/>
                  <a:gd name="T78" fmla="*/ 5 w 520"/>
                  <a:gd name="T79" fmla="*/ 3 h 1149"/>
                  <a:gd name="T80" fmla="*/ 5 w 520"/>
                  <a:gd name="T81" fmla="*/ 0 h 114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20"/>
                  <a:gd name="T124" fmla="*/ 0 h 1149"/>
                  <a:gd name="T125" fmla="*/ 520 w 520"/>
                  <a:gd name="T126" fmla="*/ 1149 h 114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20" h="1149">
                    <a:moveTo>
                      <a:pt x="520" y="0"/>
                    </a:moveTo>
                    <a:lnTo>
                      <a:pt x="490" y="0"/>
                    </a:lnTo>
                    <a:lnTo>
                      <a:pt x="464" y="0"/>
                    </a:lnTo>
                    <a:lnTo>
                      <a:pt x="442" y="0"/>
                    </a:lnTo>
                    <a:lnTo>
                      <a:pt x="423" y="0"/>
                    </a:lnTo>
                    <a:lnTo>
                      <a:pt x="404" y="0"/>
                    </a:lnTo>
                    <a:lnTo>
                      <a:pt x="386" y="0"/>
                    </a:lnTo>
                    <a:lnTo>
                      <a:pt x="367" y="0"/>
                    </a:lnTo>
                    <a:lnTo>
                      <a:pt x="347" y="0"/>
                    </a:lnTo>
                    <a:lnTo>
                      <a:pt x="324" y="0"/>
                    </a:lnTo>
                    <a:lnTo>
                      <a:pt x="297" y="0"/>
                    </a:lnTo>
                    <a:lnTo>
                      <a:pt x="265" y="0"/>
                    </a:lnTo>
                    <a:lnTo>
                      <a:pt x="228" y="0"/>
                    </a:lnTo>
                    <a:lnTo>
                      <a:pt x="183" y="0"/>
                    </a:lnTo>
                    <a:lnTo>
                      <a:pt x="131" y="0"/>
                    </a:lnTo>
                    <a:lnTo>
                      <a:pt x="70" y="0"/>
                    </a:lnTo>
                    <a:lnTo>
                      <a:pt x="0" y="0"/>
                    </a:lnTo>
                    <a:lnTo>
                      <a:pt x="0" y="215"/>
                    </a:lnTo>
                    <a:lnTo>
                      <a:pt x="0" y="382"/>
                    </a:lnTo>
                    <a:lnTo>
                      <a:pt x="0" y="645"/>
                    </a:lnTo>
                    <a:lnTo>
                      <a:pt x="0" y="1149"/>
                    </a:lnTo>
                    <a:lnTo>
                      <a:pt x="30" y="1149"/>
                    </a:lnTo>
                    <a:lnTo>
                      <a:pt x="55" y="1149"/>
                    </a:lnTo>
                    <a:lnTo>
                      <a:pt x="78" y="1149"/>
                    </a:lnTo>
                    <a:lnTo>
                      <a:pt x="98" y="1149"/>
                    </a:lnTo>
                    <a:lnTo>
                      <a:pt x="116" y="1149"/>
                    </a:lnTo>
                    <a:lnTo>
                      <a:pt x="135" y="1149"/>
                    </a:lnTo>
                    <a:lnTo>
                      <a:pt x="153" y="1149"/>
                    </a:lnTo>
                    <a:lnTo>
                      <a:pt x="174" y="1149"/>
                    </a:lnTo>
                    <a:lnTo>
                      <a:pt x="197" y="1149"/>
                    </a:lnTo>
                    <a:lnTo>
                      <a:pt x="223" y="1149"/>
                    </a:lnTo>
                    <a:lnTo>
                      <a:pt x="255" y="1149"/>
                    </a:lnTo>
                    <a:lnTo>
                      <a:pt x="293" y="1149"/>
                    </a:lnTo>
                    <a:lnTo>
                      <a:pt x="336" y="1149"/>
                    </a:lnTo>
                    <a:lnTo>
                      <a:pt x="388" y="1149"/>
                    </a:lnTo>
                    <a:lnTo>
                      <a:pt x="449" y="1149"/>
                    </a:lnTo>
                    <a:lnTo>
                      <a:pt x="520" y="1149"/>
                    </a:lnTo>
                    <a:lnTo>
                      <a:pt x="520" y="933"/>
                    </a:lnTo>
                    <a:lnTo>
                      <a:pt x="520" y="765"/>
                    </a:lnTo>
                    <a:lnTo>
                      <a:pt x="520" y="503"/>
                    </a:lnTo>
                    <a:lnTo>
                      <a:pt x="520" y="0"/>
                    </a:lnTo>
                    <a:close/>
                  </a:path>
                </a:pathLst>
              </a:custGeom>
              <a:solidFill>
                <a:srgbClr val="C1C1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54" name="Freeform 399">
                <a:extLst>
                  <a:ext uri="{FF2B5EF4-FFF2-40B4-BE49-F238E27FC236}">
                    <a16:creationId xmlns:a16="http://schemas.microsoft.com/office/drawing/2014/main" id="{8D4BAE40-8919-49D2-9E70-826F955F1C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7" y="2593"/>
                <a:ext cx="242" cy="574"/>
              </a:xfrm>
              <a:custGeom>
                <a:avLst/>
                <a:gdLst>
                  <a:gd name="T0" fmla="*/ 4 w 484"/>
                  <a:gd name="T1" fmla="*/ 0 h 1149"/>
                  <a:gd name="T2" fmla="*/ 4 w 484"/>
                  <a:gd name="T3" fmla="*/ 0 h 1149"/>
                  <a:gd name="T4" fmla="*/ 4 w 484"/>
                  <a:gd name="T5" fmla="*/ 0 h 1149"/>
                  <a:gd name="T6" fmla="*/ 4 w 484"/>
                  <a:gd name="T7" fmla="*/ 0 h 1149"/>
                  <a:gd name="T8" fmla="*/ 4 w 484"/>
                  <a:gd name="T9" fmla="*/ 0 h 1149"/>
                  <a:gd name="T10" fmla="*/ 3 w 484"/>
                  <a:gd name="T11" fmla="*/ 0 h 1149"/>
                  <a:gd name="T12" fmla="*/ 3 w 484"/>
                  <a:gd name="T13" fmla="*/ 0 h 1149"/>
                  <a:gd name="T14" fmla="*/ 3 w 484"/>
                  <a:gd name="T15" fmla="*/ 0 h 1149"/>
                  <a:gd name="T16" fmla="*/ 3 w 484"/>
                  <a:gd name="T17" fmla="*/ 0 h 1149"/>
                  <a:gd name="T18" fmla="*/ 3 w 484"/>
                  <a:gd name="T19" fmla="*/ 0 h 1149"/>
                  <a:gd name="T20" fmla="*/ 3 w 484"/>
                  <a:gd name="T21" fmla="*/ 0 h 1149"/>
                  <a:gd name="T22" fmla="*/ 2 w 484"/>
                  <a:gd name="T23" fmla="*/ 0 h 1149"/>
                  <a:gd name="T24" fmla="*/ 2 w 484"/>
                  <a:gd name="T25" fmla="*/ 0 h 1149"/>
                  <a:gd name="T26" fmla="*/ 2 w 484"/>
                  <a:gd name="T27" fmla="*/ 0 h 1149"/>
                  <a:gd name="T28" fmla="*/ 1 w 484"/>
                  <a:gd name="T29" fmla="*/ 0 h 1149"/>
                  <a:gd name="T30" fmla="*/ 1 w 484"/>
                  <a:gd name="T31" fmla="*/ 0 h 1149"/>
                  <a:gd name="T32" fmla="*/ 0 w 484"/>
                  <a:gd name="T33" fmla="*/ 0 h 1149"/>
                  <a:gd name="T34" fmla="*/ 0 w 484"/>
                  <a:gd name="T35" fmla="*/ 1 h 1149"/>
                  <a:gd name="T36" fmla="*/ 0 w 484"/>
                  <a:gd name="T37" fmla="*/ 2 h 1149"/>
                  <a:gd name="T38" fmla="*/ 0 w 484"/>
                  <a:gd name="T39" fmla="*/ 5 h 1149"/>
                  <a:gd name="T40" fmla="*/ 0 w 484"/>
                  <a:gd name="T41" fmla="*/ 8 h 1149"/>
                  <a:gd name="T42" fmla="*/ 1 w 484"/>
                  <a:gd name="T43" fmla="*/ 8 h 1149"/>
                  <a:gd name="T44" fmla="*/ 1 w 484"/>
                  <a:gd name="T45" fmla="*/ 8 h 1149"/>
                  <a:gd name="T46" fmla="*/ 1 w 484"/>
                  <a:gd name="T47" fmla="*/ 8 h 1149"/>
                  <a:gd name="T48" fmla="*/ 1 w 484"/>
                  <a:gd name="T49" fmla="*/ 8 h 1149"/>
                  <a:gd name="T50" fmla="*/ 1 w 484"/>
                  <a:gd name="T51" fmla="*/ 8 h 1149"/>
                  <a:gd name="T52" fmla="*/ 1 w 484"/>
                  <a:gd name="T53" fmla="*/ 8 h 1149"/>
                  <a:gd name="T54" fmla="*/ 2 w 484"/>
                  <a:gd name="T55" fmla="*/ 8 h 1149"/>
                  <a:gd name="T56" fmla="*/ 2 w 484"/>
                  <a:gd name="T57" fmla="*/ 8 h 1149"/>
                  <a:gd name="T58" fmla="*/ 2 w 484"/>
                  <a:gd name="T59" fmla="*/ 8 h 1149"/>
                  <a:gd name="T60" fmla="*/ 2 w 484"/>
                  <a:gd name="T61" fmla="*/ 8 h 1149"/>
                  <a:gd name="T62" fmla="*/ 2 w 484"/>
                  <a:gd name="T63" fmla="*/ 8 h 1149"/>
                  <a:gd name="T64" fmla="*/ 3 w 484"/>
                  <a:gd name="T65" fmla="*/ 8 h 1149"/>
                  <a:gd name="T66" fmla="*/ 3 w 484"/>
                  <a:gd name="T67" fmla="*/ 8 h 1149"/>
                  <a:gd name="T68" fmla="*/ 3 w 484"/>
                  <a:gd name="T69" fmla="*/ 8 h 1149"/>
                  <a:gd name="T70" fmla="*/ 4 w 484"/>
                  <a:gd name="T71" fmla="*/ 8 h 1149"/>
                  <a:gd name="T72" fmla="*/ 4 w 484"/>
                  <a:gd name="T73" fmla="*/ 8 h 1149"/>
                  <a:gd name="T74" fmla="*/ 4 w 484"/>
                  <a:gd name="T75" fmla="*/ 7 h 1149"/>
                  <a:gd name="T76" fmla="*/ 4 w 484"/>
                  <a:gd name="T77" fmla="*/ 5 h 1149"/>
                  <a:gd name="T78" fmla="*/ 4 w 484"/>
                  <a:gd name="T79" fmla="*/ 3 h 1149"/>
                  <a:gd name="T80" fmla="*/ 4 w 484"/>
                  <a:gd name="T81" fmla="*/ 0 h 114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84"/>
                  <a:gd name="T124" fmla="*/ 0 h 1149"/>
                  <a:gd name="T125" fmla="*/ 484 w 484"/>
                  <a:gd name="T126" fmla="*/ 1149 h 114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84" h="1149">
                    <a:moveTo>
                      <a:pt x="484" y="0"/>
                    </a:moveTo>
                    <a:lnTo>
                      <a:pt x="456" y="0"/>
                    </a:lnTo>
                    <a:lnTo>
                      <a:pt x="432" y="0"/>
                    </a:lnTo>
                    <a:lnTo>
                      <a:pt x="411" y="0"/>
                    </a:lnTo>
                    <a:lnTo>
                      <a:pt x="393" y="0"/>
                    </a:lnTo>
                    <a:lnTo>
                      <a:pt x="376" y="0"/>
                    </a:lnTo>
                    <a:lnTo>
                      <a:pt x="360" y="0"/>
                    </a:lnTo>
                    <a:lnTo>
                      <a:pt x="342" y="0"/>
                    </a:lnTo>
                    <a:lnTo>
                      <a:pt x="323" y="0"/>
                    </a:lnTo>
                    <a:lnTo>
                      <a:pt x="301" y="0"/>
                    </a:lnTo>
                    <a:lnTo>
                      <a:pt x="277" y="0"/>
                    </a:lnTo>
                    <a:lnTo>
                      <a:pt x="247" y="0"/>
                    </a:lnTo>
                    <a:lnTo>
                      <a:pt x="212" y="0"/>
                    </a:lnTo>
                    <a:lnTo>
                      <a:pt x="171" y="0"/>
                    </a:lnTo>
                    <a:lnTo>
                      <a:pt x="122" y="0"/>
                    </a:lnTo>
                    <a:lnTo>
                      <a:pt x="66" y="0"/>
                    </a:lnTo>
                    <a:lnTo>
                      <a:pt x="0" y="0"/>
                    </a:lnTo>
                    <a:lnTo>
                      <a:pt x="0" y="215"/>
                    </a:lnTo>
                    <a:lnTo>
                      <a:pt x="0" y="382"/>
                    </a:lnTo>
                    <a:lnTo>
                      <a:pt x="0" y="645"/>
                    </a:lnTo>
                    <a:lnTo>
                      <a:pt x="0" y="1149"/>
                    </a:lnTo>
                    <a:lnTo>
                      <a:pt x="28" y="1149"/>
                    </a:lnTo>
                    <a:lnTo>
                      <a:pt x="52" y="1149"/>
                    </a:lnTo>
                    <a:lnTo>
                      <a:pt x="73" y="1149"/>
                    </a:lnTo>
                    <a:lnTo>
                      <a:pt x="91" y="1149"/>
                    </a:lnTo>
                    <a:lnTo>
                      <a:pt x="109" y="1149"/>
                    </a:lnTo>
                    <a:lnTo>
                      <a:pt x="125" y="1149"/>
                    </a:lnTo>
                    <a:lnTo>
                      <a:pt x="143" y="1149"/>
                    </a:lnTo>
                    <a:lnTo>
                      <a:pt x="161" y="1149"/>
                    </a:lnTo>
                    <a:lnTo>
                      <a:pt x="183" y="1149"/>
                    </a:lnTo>
                    <a:lnTo>
                      <a:pt x="209" y="1149"/>
                    </a:lnTo>
                    <a:lnTo>
                      <a:pt x="238" y="1149"/>
                    </a:lnTo>
                    <a:lnTo>
                      <a:pt x="273" y="1149"/>
                    </a:lnTo>
                    <a:lnTo>
                      <a:pt x="314" y="1149"/>
                    </a:lnTo>
                    <a:lnTo>
                      <a:pt x="362" y="1149"/>
                    </a:lnTo>
                    <a:lnTo>
                      <a:pt x="418" y="1149"/>
                    </a:lnTo>
                    <a:lnTo>
                      <a:pt x="484" y="1149"/>
                    </a:lnTo>
                    <a:lnTo>
                      <a:pt x="484" y="933"/>
                    </a:lnTo>
                    <a:lnTo>
                      <a:pt x="484" y="765"/>
                    </a:lnTo>
                    <a:lnTo>
                      <a:pt x="484" y="503"/>
                    </a:lnTo>
                    <a:lnTo>
                      <a:pt x="484" y="0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55" name="Freeform 400">
                <a:extLst>
                  <a:ext uri="{FF2B5EF4-FFF2-40B4-BE49-F238E27FC236}">
                    <a16:creationId xmlns:a16="http://schemas.microsoft.com/office/drawing/2014/main" id="{A5AAD0D8-00CD-46B2-BF5D-43A6BC914A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1" y="2593"/>
                <a:ext cx="224" cy="574"/>
              </a:xfrm>
              <a:custGeom>
                <a:avLst/>
                <a:gdLst>
                  <a:gd name="T0" fmla="*/ 4 w 447"/>
                  <a:gd name="T1" fmla="*/ 0 h 1149"/>
                  <a:gd name="T2" fmla="*/ 4 w 447"/>
                  <a:gd name="T3" fmla="*/ 0 h 1149"/>
                  <a:gd name="T4" fmla="*/ 4 w 447"/>
                  <a:gd name="T5" fmla="*/ 0 h 1149"/>
                  <a:gd name="T6" fmla="*/ 3 w 447"/>
                  <a:gd name="T7" fmla="*/ 0 h 1149"/>
                  <a:gd name="T8" fmla="*/ 3 w 447"/>
                  <a:gd name="T9" fmla="*/ 0 h 1149"/>
                  <a:gd name="T10" fmla="*/ 3 w 447"/>
                  <a:gd name="T11" fmla="*/ 0 h 1149"/>
                  <a:gd name="T12" fmla="*/ 3 w 447"/>
                  <a:gd name="T13" fmla="*/ 0 h 1149"/>
                  <a:gd name="T14" fmla="*/ 3 w 447"/>
                  <a:gd name="T15" fmla="*/ 0 h 1149"/>
                  <a:gd name="T16" fmla="*/ 3 w 447"/>
                  <a:gd name="T17" fmla="*/ 0 h 1149"/>
                  <a:gd name="T18" fmla="*/ 3 w 447"/>
                  <a:gd name="T19" fmla="*/ 0 h 1149"/>
                  <a:gd name="T20" fmla="*/ 2 w 447"/>
                  <a:gd name="T21" fmla="*/ 0 h 1149"/>
                  <a:gd name="T22" fmla="*/ 2 w 447"/>
                  <a:gd name="T23" fmla="*/ 0 h 1149"/>
                  <a:gd name="T24" fmla="*/ 2 w 447"/>
                  <a:gd name="T25" fmla="*/ 0 h 1149"/>
                  <a:gd name="T26" fmla="*/ 2 w 447"/>
                  <a:gd name="T27" fmla="*/ 0 h 1149"/>
                  <a:gd name="T28" fmla="*/ 1 w 447"/>
                  <a:gd name="T29" fmla="*/ 0 h 1149"/>
                  <a:gd name="T30" fmla="*/ 1 w 447"/>
                  <a:gd name="T31" fmla="*/ 0 h 1149"/>
                  <a:gd name="T32" fmla="*/ 0 w 447"/>
                  <a:gd name="T33" fmla="*/ 0 h 1149"/>
                  <a:gd name="T34" fmla="*/ 0 w 447"/>
                  <a:gd name="T35" fmla="*/ 1 h 1149"/>
                  <a:gd name="T36" fmla="*/ 0 w 447"/>
                  <a:gd name="T37" fmla="*/ 2 h 1149"/>
                  <a:gd name="T38" fmla="*/ 0 w 447"/>
                  <a:gd name="T39" fmla="*/ 5 h 1149"/>
                  <a:gd name="T40" fmla="*/ 0 w 447"/>
                  <a:gd name="T41" fmla="*/ 8 h 1149"/>
                  <a:gd name="T42" fmla="*/ 1 w 447"/>
                  <a:gd name="T43" fmla="*/ 8 h 1149"/>
                  <a:gd name="T44" fmla="*/ 1 w 447"/>
                  <a:gd name="T45" fmla="*/ 8 h 1149"/>
                  <a:gd name="T46" fmla="*/ 1 w 447"/>
                  <a:gd name="T47" fmla="*/ 8 h 1149"/>
                  <a:gd name="T48" fmla="*/ 1 w 447"/>
                  <a:gd name="T49" fmla="*/ 8 h 1149"/>
                  <a:gd name="T50" fmla="*/ 1 w 447"/>
                  <a:gd name="T51" fmla="*/ 8 h 1149"/>
                  <a:gd name="T52" fmla="*/ 1 w 447"/>
                  <a:gd name="T53" fmla="*/ 8 h 1149"/>
                  <a:gd name="T54" fmla="*/ 2 w 447"/>
                  <a:gd name="T55" fmla="*/ 8 h 1149"/>
                  <a:gd name="T56" fmla="*/ 2 w 447"/>
                  <a:gd name="T57" fmla="*/ 8 h 1149"/>
                  <a:gd name="T58" fmla="*/ 2 w 447"/>
                  <a:gd name="T59" fmla="*/ 8 h 1149"/>
                  <a:gd name="T60" fmla="*/ 2 w 447"/>
                  <a:gd name="T61" fmla="*/ 8 h 1149"/>
                  <a:gd name="T62" fmla="*/ 2 w 447"/>
                  <a:gd name="T63" fmla="*/ 8 h 1149"/>
                  <a:gd name="T64" fmla="*/ 2 w 447"/>
                  <a:gd name="T65" fmla="*/ 8 h 1149"/>
                  <a:gd name="T66" fmla="*/ 3 w 447"/>
                  <a:gd name="T67" fmla="*/ 8 h 1149"/>
                  <a:gd name="T68" fmla="*/ 3 w 447"/>
                  <a:gd name="T69" fmla="*/ 8 h 1149"/>
                  <a:gd name="T70" fmla="*/ 4 w 447"/>
                  <a:gd name="T71" fmla="*/ 8 h 1149"/>
                  <a:gd name="T72" fmla="*/ 4 w 447"/>
                  <a:gd name="T73" fmla="*/ 8 h 1149"/>
                  <a:gd name="T74" fmla="*/ 4 w 447"/>
                  <a:gd name="T75" fmla="*/ 7 h 1149"/>
                  <a:gd name="T76" fmla="*/ 4 w 447"/>
                  <a:gd name="T77" fmla="*/ 5 h 1149"/>
                  <a:gd name="T78" fmla="*/ 4 w 447"/>
                  <a:gd name="T79" fmla="*/ 3 h 1149"/>
                  <a:gd name="T80" fmla="*/ 4 w 447"/>
                  <a:gd name="T81" fmla="*/ 0 h 114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47"/>
                  <a:gd name="T124" fmla="*/ 0 h 1149"/>
                  <a:gd name="T125" fmla="*/ 447 w 447"/>
                  <a:gd name="T126" fmla="*/ 1149 h 114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47" h="1149">
                    <a:moveTo>
                      <a:pt x="447" y="0"/>
                    </a:moveTo>
                    <a:lnTo>
                      <a:pt x="422" y="0"/>
                    </a:lnTo>
                    <a:lnTo>
                      <a:pt x="400" y="0"/>
                    </a:lnTo>
                    <a:lnTo>
                      <a:pt x="381" y="0"/>
                    </a:lnTo>
                    <a:lnTo>
                      <a:pt x="364" y="0"/>
                    </a:lnTo>
                    <a:lnTo>
                      <a:pt x="348" y="0"/>
                    </a:lnTo>
                    <a:lnTo>
                      <a:pt x="332" y="0"/>
                    </a:lnTo>
                    <a:lnTo>
                      <a:pt x="316" y="0"/>
                    </a:lnTo>
                    <a:lnTo>
                      <a:pt x="299" y="0"/>
                    </a:lnTo>
                    <a:lnTo>
                      <a:pt x="279" y="0"/>
                    </a:lnTo>
                    <a:lnTo>
                      <a:pt x="256" y="0"/>
                    </a:lnTo>
                    <a:lnTo>
                      <a:pt x="229" y="0"/>
                    </a:lnTo>
                    <a:lnTo>
                      <a:pt x="196" y="0"/>
                    </a:lnTo>
                    <a:lnTo>
                      <a:pt x="158" y="0"/>
                    </a:lnTo>
                    <a:lnTo>
                      <a:pt x="113" y="0"/>
                    </a:lnTo>
                    <a:lnTo>
                      <a:pt x="62" y="0"/>
                    </a:lnTo>
                    <a:lnTo>
                      <a:pt x="0" y="0"/>
                    </a:lnTo>
                    <a:lnTo>
                      <a:pt x="0" y="215"/>
                    </a:lnTo>
                    <a:lnTo>
                      <a:pt x="0" y="382"/>
                    </a:lnTo>
                    <a:lnTo>
                      <a:pt x="0" y="645"/>
                    </a:lnTo>
                    <a:lnTo>
                      <a:pt x="0" y="1149"/>
                    </a:lnTo>
                    <a:lnTo>
                      <a:pt x="26" y="1149"/>
                    </a:lnTo>
                    <a:lnTo>
                      <a:pt x="49" y="1149"/>
                    </a:lnTo>
                    <a:lnTo>
                      <a:pt x="67" y="1149"/>
                    </a:lnTo>
                    <a:lnTo>
                      <a:pt x="85" y="1149"/>
                    </a:lnTo>
                    <a:lnTo>
                      <a:pt x="101" y="1149"/>
                    </a:lnTo>
                    <a:lnTo>
                      <a:pt x="117" y="1149"/>
                    </a:lnTo>
                    <a:lnTo>
                      <a:pt x="133" y="1149"/>
                    </a:lnTo>
                    <a:lnTo>
                      <a:pt x="150" y="1149"/>
                    </a:lnTo>
                    <a:lnTo>
                      <a:pt x="170" y="1149"/>
                    </a:lnTo>
                    <a:lnTo>
                      <a:pt x="193" y="1149"/>
                    </a:lnTo>
                    <a:lnTo>
                      <a:pt x="220" y="1149"/>
                    </a:lnTo>
                    <a:lnTo>
                      <a:pt x="253" y="1149"/>
                    </a:lnTo>
                    <a:lnTo>
                      <a:pt x="291" y="1149"/>
                    </a:lnTo>
                    <a:lnTo>
                      <a:pt x="334" y="1149"/>
                    </a:lnTo>
                    <a:lnTo>
                      <a:pt x="386" y="1149"/>
                    </a:lnTo>
                    <a:lnTo>
                      <a:pt x="447" y="1149"/>
                    </a:lnTo>
                    <a:lnTo>
                      <a:pt x="447" y="933"/>
                    </a:lnTo>
                    <a:lnTo>
                      <a:pt x="447" y="765"/>
                    </a:lnTo>
                    <a:lnTo>
                      <a:pt x="447" y="503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56" name="Freeform 401">
                <a:extLst>
                  <a:ext uri="{FF2B5EF4-FFF2-40B4-BE49-F238E27FC236}">
                    <a16:creationId xmlns:a16="http://schemas.microsoft.com/office/drawing/2014/main" id="{5CDFE4D6-C9E3-4250-986D-F6E6434ED6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7" y="2593"/>
                <a:ext cx="204" cy="574"/>
              </a:xfrm>
              <a:custGeom>
                <a:avLst/>
                <a:gdLst>
                  <a:gd name="T0" fmla="*/ 4 w 408"/>
                  <a:gd name="T1" fmla="*/ 0 h 1149"/>
                  <a:gd name="T2" fmla="*/ 4 w 408"/>
                  <a:gd name="T3" fmla="*/ 0 h 1149"/>
                  <a:gd name="T4" fmla="*/ 3 w 408"/>
                  <a:gd name="T5" fmla="*/ 0 h 1149"/>
                  <a:gd name="T6" fmla="*/ 3 w 408"/>
                  <a:gd name="T7" fmla="*/ 0 h 1149"/>
                  <a:gd name="T8" fmla="*/ 3 w 408"/>
                  <a:gd name="T9" fmla="*/ 0 h 1149"/>
                  <a:gd name="T10" fmla="*/ 3 w 408"/>
                  <a:gd name="T11" fmla="*/ 0 h 1149"/>
                  <a:gd name="T12" fmla="*/ 3 w 408"/>
                  <a:gd name="T13" fmla="*/ 0 h 1149"/>
                  <a:gd name="T14" fmla="*/ 3 w 408"/>
                  <a:gd name="T15" fmla="*/ 0 h 1149"/>
                  <a:gd name="T16" fmla="*/ 3 w 408"/>
                  <a:gd name="T17" fmla="*/ 0 h 1149"/>
                  <a:gd name="T18" fmla="*/ 2 w 408"/>
                  <a:gd name="T19" fmla="*/ 0 h 1149"/>
                  <a:gd name="T20" fmla="*/ 2 w 408"/>
                  <a:gd name="T21" fmla="*/ 0 h 1149"/>
                  <a:gd name="T22" fmla="*/ 2 w 408"/>
                  <a:gd name="T23" fmla="*/ 0 h 1149"/>
                  <a:gd name="T24" fmla="*/ 2 w 408"/>
                  <a:gd name="T25" fmla="*/ 0 h 1149"/>
                  <a:gd name="T26" fmla="*/ 2 w 408"/>
                  <a:gd name="T27" fmla="*/ 0 h 1149"/>
                  <a:gd name="T28" fmla="*/ 1 w 408"/>
                  <a:gd name="T29" fmla="*/ 0 h 1149"/>
                  <a:gd name="T30" fmla="*/ 1 w 408"/>
                  <a:gd name="T31" fmla="*/ 0 h 1149"/>
                  <a:gd name="T32" fmla="*/ 0 w 408"/>
                  <a:gd name="T33" fmla="*/ 0 h 1149"/>
                  <a:gd name="T34" fmla="*/ 0 w 408"/>
                  <a:gd name="T35" fmla="*/ 1 h 1149"/>
                  <a:gd name="T36" fmla="*/ 0 w 408"/>
                  <a:gd name="T37" fmla="*/ 2 h 1149"/>
                  <a:gd name="T38" fmla="*/ 0 w 408"/>
                  <a:gd name="T39" fmla="*/ 5 h 1149"/>
                  <a:gd name="T40" fmla="*/ 0 w 408"/>
                  <a:gd name="T41" fmla="*/ 8 h 1149"/>
                  <a:gd name="T42" fmla="*/ 1 w 408"/>
                  <a:gd name="T43" fmla="*/ 8 h 1149"/>
                  <a:gd name="T44" fmla="*/ 1 w 408"/>
                  <a:gd name="T45" fmla="*/ 8 h 1149"/>
                  <a:gd name="T46" fmla="*/ 1 w 408"/>
                  <a:gd name="T47" fmla="*/ 8 h 1149"/>
                  <a:gd name="T48" fmla="*/ 1 w 408"/>
                  <a:gd name="T49" fmla="*/ 8 h 1149"/>
                  <a:gd name="T50" fmla="*/ 1 w 408"/>
                  <a:gd name="T51" fmla="*/ 8 h 1149"/>
                  <a:gd name="T52" fmla="*/ 1 w 408"/>
                  <a:gd name="T53" fmla="*/ 8 h 1149"/>
                  <a:gd name="T54" fmla="*/ 1 w 408"/>
                  <a:gd name="T55" fmla="*/ 8 h 1149"/>
                  <a:gd name="T56" fmla="*/ 2 w 408"/>
                  <a:gd name="T57" fmla="*/ 8 h 1149"/>
                  <a:gd name="T58" fmla="*/ 2 w 408"/>
                  <a:gd name="T59" fmla="*/ 8 h 1149"/>
                  <a:gd name="T60" fmla="*/ 2 w 408"/>
                  <a:gd name="T61" fmla="*/ 8 h 1149"/>
                  <a:gd name="T62" fmla="*/ 2 w 408"/>
                  <a:gd name="T63" fmla="*/ 8 h 1149"/>
                  <a:gd name="T64" fmla="*/ 2 w 408"/>
                  <a:gd name="T65" fmla="*/ 8 h 1149"/>
                  <a:gd name="T66" fmla="*/ 3 w 408"/>
                  <a:gd name="T67" fmla="*/ 8 h 1149"/>
                  <a:gd name="T68" fmla="*/ 3 w 408"/>
                  <a:gd name="T69" fmla="*/ 8 h 1149"/>
                  <a:gd name="T70" fmla="*/ 3 w 408"/>
                  <a:gd name="T71" fmla="*/ 8 h 1149"/>
                  <a:gd name="T72" fmla="*/ 4 w 408"/>
                  <a:gd name="T73" fmla="*/ 8 h 1149"/>
                  <a:gd name="T74" fmla="*/ 4 w 408"/>
                  <a:gd name="T75" fmla="*/ 7 h 1149"/>
                  <a:gd name="T76" fmla="*/ 4 w 408"/>
                  <a:gd name="T77" fmla="*/ 5 h 1149"/>
                  <a:gd name="T78" fmla="*/ 4 w 408"/>
                  <a:gd name="T79" fmla="*/ 3 h 1149"/>
                  <a:gd name="T80" fmla="*/ 4 w 408"/>
                  <a:gd name="T81" fmla="*/ 0 h 114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08"/>
                  <a:gd name="T124" fmla="*/ 0 h 1149"/>
                  <a:gd name="T125" fmla="*/ 408 w 408"/>
                  <a:gd name="T126" fmla="*/ 1149 h 114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08" h="1149">
                    <a:moveTo>
                      <a:pt x="408" y="0"/>
                    </a:moveTo>
                    <a:lnTo>
                      <a:pt x="385" y="0"/>
                    </a:lnTo>
                    <a:lnTo>
                      <a:pt x="365" y="0"/>
                    </a:lnTo>
                    <a:lnTo>
                      <a:pt x="348" y="0"/>
                    </a:lnTo>
                    <a:lnTo>
                      <a:pt x="332" y="0"/>
                    </a:lnTo>
                    <a:lnTo>
                      <a:pt x="318" y="0"/>
                    </a:lnTo>
                    <a:lnTo>
                      <a:pt x="303" y="0"/>
                    </a:lnTo>
                    <a:lnTo>
                      <a:pt x="289" y="0"/>
                    </a:lnTo>
                    <a:lnTo>
                      <a:pt x="273" y="0"/>
                    </a:lnTo>
                    <a:lnTo>
                      <a:pt x="255" y="0"/>
                    </a:lnTo>
                    <a:lnTo>
                      <a:pt x="233" y="0"/>
                    </a:lnTo>
                    <a:lnTo>
                      <a:pt x="208" y="0"/>
                    </a:lnTo>
                    <a:lnTo>
                      <a:pt x="179" y="0"/>
                    </a:lnTo>
                    <a:lnTo>
                      <a:pt x="144" y="0"/>
                    </a:lnTo>
                    <a:lnTo>
                      <a:pt x="104" y="0"/>
                    </a:lnTo>
                    <a:lnTo>
                      <a:pt x="55" y="0"/>
                    </a:lnTo>
                    <a:lnTo>
                      <a:pt x="0" y="0"/>
                    </a:lnTo>
                    <a:lnTo>
                      <a:pt x="0" y="215"/>
                    </a:lnTo>
                    <a:lnTo>
                      <a:pt x="0" y="382"/>
                    </a:lnTo>
                    <a:lnTo>
                      <a:pt x="0" y="645"/>
                    </a:lnTo>
                    <a:lnTo>
                      <a:pt x="0" y="1149"/>
                    </a:lnTo>
                    <a:lnTo>
                      <a:pt x="23" y="1149"/>
                    </a:lnTo>
                    <a:lnTo>
                      <a:pt x="43" y="1149"/>
                    </a:lnTo>
                    <a:lnTo>
                      <a:pt x="60" y="1149"/>
                    </a:lnTo>
                    <a:lnTo>
                      <a:pt x="76" y="1149"/>
                    </a:lnTo>
                    <a:lnTo>
                      <a:pt x="90" y="1149"/>
                    </a:lnTo>
                    <a:lnTo>
                      <a:pt x="105" y="1149"/>
                    </a:lnTo>
                    <a:lnTo>
                      <a:pt x="119" y="1149"/>
                    </a:lnTo>
                    <a:lnTo>
                      <a:pt x="135" y="1149"/>
                    </a:lnTo>
                    <a:lnTo>
                      <a:pt x="153" y="1149"/>
                    </a:lnTo>
                    <a:lnTo>
                      <a:pt x="175" y="1149"/>
                    </a:lnTo>
                    <a:lnTo>
                      <a:pt x="199" y="1149"/>
                    </a:lnTo>
                    <a:lnTo>
                      <a:pt x="229" y="1149"/>
                    </a:lnTo>
                    <a:lnTo>
                      <a:pt x="264" y="1149"/>
                    </a:lnTo>
                    <a:lnTo>
                      <a:pt x="304" y="1149"/>
                    </a:lnTo>
                    <a:lnTo>
                      <a:pt x="352" y="1149"/>
                    </a:lnTo>
                    <a:lnTo>
                      <a:pt x="408" y="1149"/>
                    </a:lnTo>
                    <a:lnTo>
                      <a:pt x="408" y="933"/>
                    </a:lnTo>
                    <a:lnTo>
                      <a:pt x="408" y="765"/>
                    </a:lnTo>
                    <a:lnTo>
                      <a:pt x="408" y="503"/>
                    </a:lnTo>
                    <a:lnTo>
                      <a:pt x="408" y="0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57" name="Freeform 402">
                <a:extLst>
                  <a:ext uri="{FF2B5EF4-FFF2-40B4-BE49-F238E27FC236}">
                    <a16:creationId xmlns:a16="http://schemas.microsoft.com/office/drawing/2014/main" id="{494329C9-6F12-4014-9111-FADB2EA4FC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2" y="2593"/>
                <a:ext cx="186" cy="574"/>
              </a:xfrm>
              <a:custGeom>
                <a:avLst/>
                <a:gdLst>
                  <a:gd name="T0" fmla="*/ 2 w 373"/>
                  <a:gd name="T1" fmla="*/ 0 h 1149"/>
                  <a:gd name="T2" fmla="*/ 2 w 373"/>
                  <a:gd name="T3" fmla="*/ 0 h 1149"/>
                  <a:gd name="T4" fmla="*/ 2 w 373"/>
                  <a:gd name="T5" fmla="*/ 0 h 1149"/>
                  <a:gd name="T6" fmla="*/ 2 w 373"/>
                  <a:gd name="T7" fmla="*/ 0 h 1149"/>
                  <a:gd name="T8" fmla="*/ 2 w 373"/>
                  <a:gd name="T9" fmla="*/ 0 h 1149"/>
                  <a:gd name="T10" fmla="*/ 2 w 373"/>
                  <a:gd name="T11" fmla="*/ 0 h 1149"/>
                  <a:gd name="T12" fmla="*/ 2 w 373"/>
                  <a:gd name="T13" fmla="*/ 0 h 1149"/>
                  <a:gd name="T14" fmla="*/ 2 w 373"/>
                  <a:gd name="T15" fmla="*/ 0 h 1149"/>
                  <a:gd name="T16" fmla="*/ 1 w 373"/>
                  <a:gd name="T17" fmla="*/ 0 h 1149"/>
                  <a:gd name="T18" fmla="*/ 1 w 373"/>
                  <a:gd name="T19" fmla="*/ 0 h 1149"/>
                  <a:gd name="T20" fmla="*/ 1 w 373"/>
                  <a:gd name="T21" fmla="*/ 0 h 1149"/>
                  <a:gd name="T22" fmla="*/ 1 w 373"/>
                  <a:gd name="T23" fmla="*/ 0 h 1149"/>
                  <a:gd name="T24" fmla="*/ 1 w 373"/>
                  <a:gd name="T25" fmla="*/ 0 h 1149"/>
                  <a:gd name="T26" fmla="*/ 1 w 373"/>
                  <a:gd name="T27" fmla="*/ 0 h 1149"/>
                  <a:gd name="T28" fmla="*/ 0 w 373"/>
                  <a:gd name="T29" fmla="*/ 0 h 1149"/>
                  <a:gd name="T30" fmla="*/ 0 w 373"/>
                  <a:gd name="T31" fmla="*/ 0 h 1149"/>
                  <a:gd name="T32" fmla="*/ 0 w 373"/>
                  <a:gd name="T33" fmla="*/ 0 h 1149"/>
                  <a:gd name="T34" fmla="*/ 0 w 373"/>
                  <a:gd name="T35" fmla="*/ 1 h 1149"/>
                  <a:gd name="T36" fmla="*/ 0 w 373"/>
                  <a:gd name="T37" fmla="*/ 2 h 1149"/>
                  <a:gd name="T38" fmla="*/ 0 w 373"/>
                  <a:gd name="T39" fmla="*/ 5 h 1149"/>
                  <a:gd name="T40" fmla="*/ 0 w 373"/>
                  <a:gd name="T41" fmla="*/ 8 h 1149"/>
                  <a:gd name="T42" fmla="*/ 0 w 373"/>
                  <a:gd name="T43" fmla="*/ 8 h 1149"/>
                  <a:gd name="T44" fmla="*/ 0 w 373"/>
                  <a:gd name="T45" fmla="*/ 8 h 1149"/>
                  <a:gd name="T46" fmla="*/ 0 w 373"/>
                  <a:gd name="T47" fmla="*/ 8 h 1149"/>
                  <a:gd name="T48" fmla="*/ 0 w 373"/>
                  <a:gd name="T49" fmla="*/ 8 h 1149"/>
                  <a:gd name="T50" fmla="*/ 0 w 373"/>
                  <a:gd name="T51" fmla="*/ 8 h 1149"/>
                  <a:gd name="T52" fmla="*/ 0 w 373"/>
                  <a:gd name="T53" fmla="*/ 8 h 1149"/>
                  <a:gd name="T54" fmla="*/ 0 w 373"/>
                  <a:gd name="T55" fmla="*/ 8 h 1149"/>
                  <a:gd name="T56" fmla="*/ 0 w 373"/>
                  <a:gd name="T57" fmla="*/ 8 h 1149"/>
                  <a:gd name="T58" fmla="*/ 1 w 373"/>
                  <a:gd name="T59" fmla="*/ 8 h 1149"/>
                  <a:gd name="T60" fmla="*/ 1 w 373"/>
                  <a:gd name="T61" fmla="*/ 8 h 1149"/>
                  <a:gd name="T62" fmla="*/ 1 w 373"/>
                  <a:gd name="T63" fmla="*/ 8 h 1149"/>
                  <a:gd name="T64" fmla="*/ 1 w 373"/>
                  <a:gd name="T65" fmla="*/ 8 h 1149"/>
                  <a:gd name="T66" fmla="*/ 1 w 373"/>
                  <a:gd name="T67" fmla="*/ 8 h 1149"/>
                  <a:gd name="T68" fmla="*/ 2 w 373"/>
                  <a:gd name="T69" fmla="*/ 8 h 1149"/>
                  <a:gd name="T70" fmla="*/ 2 w 373"/>
                  <a:gd name="T71" fmla="*/ 8 h 1149"/>
                  <a:gd name="T72" fmla="*/ 2 w 373"/>
                  <a:gd name="T73" fmla="*/ 8 h 1149"/>
                  <a:gd name="T74" fmla="*/ 2 w 373"/>
                  <a:gd name="T75" fmla="*/ 7 h 1149"/>
                  <a:gd name="T76" fmla="*/ 2 w 373"/>
                  <a:gd name="T77" fmla="*/ 5 h 1149"/>
                  <a:gd name="T78" fmla="*/ 2 w 373"/>
                  <a:gd name="T79" fmla="*/ 3 h 1149"/>
                  <a:gd name="T80" fmla="*/ 2 w 373"/>
                  <a:gd name="T81" fmla="*/ 0 h 114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73"/>
                  <a:gd name="T124" fmla="*/ 0 h 1149"/>
                  <a:gd name="T125" fmla="*/ 373 w 373"/>
                  <a:gd name="T126" fmla="*/ 1149 h 114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73" h="1149">
                    <a:moveTo>
                      <a:pt x="373" y="0"/>
                    </a:moveTo>
                    <a:lnTo>
                      <a:pt x="352" y="0"/>
                    </a:lnTo>
                    <a:lnTo>
                      <a:pt x="333" y="0"/>
                    </a:lnTo>
                    <a:lnTo>
                      <a:pt x="318" y="0"/>
                    </a:lnTo>
                    <a:lnTo>
                      <a:pt x="303" y="0"/>
                    </a:lnTo>
                    <a:lnTo>
                      <a:pt x="290" y="0"/>
                    </a:lnTo>
                    <a:lnTo>
                      <a:pt x="277" y="0"/>
                    </a:lnTo>
                    <a:lnTo>
                      <a:pt x="264" y="0"/>
                    </a:lnTo>
                    <a:lnTo>
                      <a:pt x="249" y="0"/>
                    </a:lnTo>
                    <a:lnTo>
                      <a:pt x="233" y="0"/>
                    </a:lnTo>
                    <a:lnTo>
                      <a:pt x="213" y="0"/>
                    </a:lnTo>
                    <a:lnTo>
                      <a:pt x="190" y="0"/>
                    </a:lnTo>
                    <a:lnTo>
                      <a:pt x="164" y="0"/>
                    </a:lnTo>
                    <a:lnTo>
                      <a:pt x="131" y="0"/>
                    </a:lnTo>
                    <a:lnTo>
                      <a:pt x="95" y="0"/>
                    </a:lnTo>
                    <a:lnTo>
                      <a:pt x="51" y="0"/>
                    </a:lnTo>
                    <a:lnTo>
                      <a:pt x="0" y="0"/>
                    </a:lnTo>
                    <a:lnTo>
                      <a:pt x="0" y="215"/>
                    </a:lnTo>
                    <a:lnTo>
                      <a:pt x="0" y="382"/>
                    </a:lnTo>
                    <a:lnTo>
                      <a:pt x="0" y="645"/>
                    </a:lnTo>
                    <a:lnTo>
                      <a:pt x="0" y="1149"/>
                    </a:lnTo>
                    <a:lnTo>
                      <a:pt x="22" y="1149"/>
                    </a:lnTo>
                    <a:lnTo>
                      <a:pt x="41" y="1149"/>
                    </a:lnTo>
                    <a:lnTo>
                      <a:pt x="55" y="1149"/>
                    </a:lnTo>
                    <a:lnTo>
                      <a:pt x="70" y="1149"/>
                    </a:lnTo>
                    <a:lnTo>
                      <a:pt x="83" y="1149"/>
                    </a:lnTo>
                    <a:lnTo>
                      <a:pt x="97" y="1149"/>
                    </a:lnTo>
                    <a:lnTo>
                      <a:pt x="110" y="1149"/>
                    </a:lnTo>
                    <a:lnTo>
                      <a:pt x="125" y="1149"/>
                    </a:lnTo>
                    <a:lnTo>
                      <a:pt x="141" y="1149"/>
                    </a:lnTo>
                    <a:lnTo>
                      <a:pt x="160" y="1149"/>
                    </a:lnTo>
                    <a:lnTo>
                      <a:pt x="183" y="1149"/>
                    </a:lnTo>
                    <a:lnTo>
                      <a:pt x="210" y="1149"/>
                    </a:lnTo>
                    <a:lnTo>
                      <a:pt x="242" y="1149"/>
                    </a:lnTo>
                    <a:lnTo>
                      <a:pt x="279" y="1149"/>
                    </a:lnTo>
                    <a:lnTo>
                      <a:pt x="323" y="1149"/>
                    </a:lnTo>
                    <a:lnTo>
                      <a:pt x="373" y="1149"/>
                    </a:lnTo>
                    <a:lnTo>
                      <a:pt x="373" y="933"/>
                    </a:lnTo>
                    <a:lnTo>
                      <a:pt x="373" y="765"/>
                    </a:lnTo>
                    <a:lnTo>
                      <a:pt x="373" y="503"/>
                    </a:lnTo>
                    <a:lnTo>
                      <a:pt x="373" y="0"/>
                    </a:lnTo>
                    <a:close/>
                  </a:path>
                </a:pathLst>
              </a:custGeom>
              <a:solidFill>
                <a:srgbClr val="DBDB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58" name="Freeform 403">
                <a:extLst>
                  <a:ext uri="{FF2B5EF4-FFF2-40B4-BE49-F238E27FC236}">
                    <a16:creationId xmlns:a16="http://schemas.microsoft.com/office/drawing/2014/main" id="{585E6FCE-685A-4DB5-B019-2F35E33AD2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6" y="2593"/>
                <a:ext cx="168" cy="574"/>
              </a:xfrm>
              <a:custGeom>
                <a:avLst/>
                <a:gdLst>
                  <a:gd name="T0" fmla="*/ 2 w 337"/>
                  <a:gd name="T1" fmla="*/ 0 h 1149"/>
                  <a:gd name="T2" fmla="*/ 2 w 337"/>
                  <a:gd name="T3" fmla="*/ 0 h 1149"/>
                  <a:gd name="T4" fmla="*/ 2 w 337"/>
                  <a:gd name="T5" fmla="*/ 0 h 1149"/>
                  <a:gd name="T6" fmla="*/ 2 w 337"/>
                  <a:gd name="T7" fmla="*/ 0 h 1149"/>
                  <a:gd name="T8" fmla="*/ 2 w 337"/>
                  <a:gd name="T9" fmla="*/ 0 h 1149"/>
                  <a:gd name="T10" fmla="*/ 2 w 337"/>
                  <a:gd name="T11" fmla="*/ 0 h 1149"/>
                  <a:gd name="T12" fmla="*/ 1 w 337"/>
                  <a:gd name="T13" fmla="*/ 0 h 1149"/>
                  <a:gd name="T14" fmla="*/ 1 w 337"/>
                  <a:gd name="T15" fmla="*/ 0 h 1149"/>
                  <a:gd name="T16" fmla="*/ 1 w 337"/>
                  <a:gd name="T17" fmla="*/ 0 h 1149"/>
                  <a:gd name="T18" fmla="*/ 1 w 337"/>
                  <a:gd name="T19" fmla="*/ 0 h 1149"/>
                  <a:gd name="T20" fmla="*/ 1 w 337"/>
                  <a:gd name="T21" fmla="*/ 0 h 1149"/>
                  <a:gd name="T22" fmla="*/ 1 w 337"/>
                  <a:gd name="T23" fmla="*/ 0 h 1149"/>
                  <a:gd name="T24" fmla="*/ 1 w 337"/>
                  <a:gd name="T25" fmla="*/ 0 h 1149"/>
                  <a:gd name="T26" fmla="*/ 0 w 337"/>
                  <a:gd name="T27" fmla="*/ 0 h 1149"/>
                  <a:gd name="T28" fmla="*/ 0 w 337"/>
                  <a:gd name="T29" fmla="*/ 0 h 1149"/>
                  <a:gd name="T30" fmla="*/ 0 w 337"/>
                  <a:gd name="T31" fmla="*/ 0 h 1149"/>
                  <a:gd name="T32" fmla="*/ 0 w 337"/>
                  <a:gd name="T33" fmla="*/ 0 h 1149"/>
                  <a:gd name="T34" fmla="*/ 0 w 337"/>
                  <a:gd name="T35" fmla="*/ 1 h 1149"/>
                  <a:gd name="T36" fmla="*/ 0 w 337"/>
                  <a:gd name="T37" fmla="*/ 2 h 1149"/>
                  <a:gd name="T38" fmla="*/ 0 w 337"/>
                  <a:gd name="T39" fmla="*/ 5 h 1149"/>
                  <a:gd name="T40" fmla="*/ 0 w 337"/>
                  <a:gd name="T41" fmla="*/ 8 h 1149"/>
                  <a:gd name="T42" fmla="*/ 0 w 337"/>
                  <a:gd name="T43" fmla="*/ 8 h 1149"/>
                  <a:gd name="T44" fmla="*/ 0 w 337"/>
                  <a:gd name="T45" fmla="*/ 8 h 1149"/>
                  <a:gd name="T46" fmla="*/ 0 w 337"/>
                  <a:gd name="T47" fmla="*/ 8 h 1149"/>
                  <a:gd name="T48" fmla="*/ 0 w 337"/>
                  <a:gd name="T49" fmla="*/ 8 h 1149"/>
                  <a:gd name="T50" fmla="*/ 0 w 337"/>
                  <a:gd name="T51" fmla="*/ 8 h 1149"/>
                  <a:gd name="T52" fmla="*/ 0 w 337"/>
                  <a:gd name="T53" fmla="*/ 8 h 1149"/>
                  <a:gd name="T54" fmla="*/ 0 w 337"/>
                  <a:gd name="T55" fmla="*/ 8 h 1149"/>
                  <a:gd name="T56" fmla="*/ 0 w 337"/>
                  <a:gd name="T57" fmla="*/ 8 h 1149"/>
                  <a:gd name="T58" fmla="*/ 0 w 337"/>
                  <a:gd name="T59" fmla="*/ 8 h 1149"/>
                  <a:gd name="T60" fmla="*/ 1 w 337"/>
                  <a:gd name="T61" fmla="*/ 8 h 1149"/>
                  <a:gd name="T62" fmla="*/ 1 w 337"/>
                  <a:gd name="T63" fmla="*/ 8 h 1149"/>
                  <a:gd name="T64" fmla="*/ 1 w 337"/>
                  <a:gd name="T65" fmla="*/ 8 h 1149"/>
                  <a:gd name="T66" fmla="*/ 1 w 337"/>
                  <a:gd name="T67" fmla="*/ 8 h 1149"/>
                  <a:gd name="T68" fmla="*/ 1 w 337"/>
                  <a:gd name="T69" fmla="*/ 8 h 1149"/>
                  <a:gd name="T70" fmla="*/ 2 w 337"/>
                  <a:gd name="T71" fmla="*/ 8 h 1149"/>
                  <a:gd name="T72" fmla="*/ 2 w 337"/>
                  <a:gd name="T73" fmla="*/ 8 h 1149"/>
                  <a:gd name="T74" fmla="*/ 2 w 337"/>
                  <a:gd name="T75" fmla="*/ 7 h 1149"/>
                  <a:gd name="T76" fmla="*/ 2 w 337"/>
                  <a:gd name="T77" fmla="*/ 5 h 1149"/>
                  <a:gd name="T78" fmla="*/ 2 w 337"/>
                  <a:gd name="T79" fmla="*/ 3 h 1149"/>
                  <a:gd name="T80" fmla="*/ 2 w 337"/>
                  <a:gd name="T81" fmla="*/ 0 h 114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37"/>
                  <a:gd name="T124" fmla="*/ 0 h 1149"/>
                  <a:gd name="T125" fmla="*/ 337 w 337"/>
                  <a:gd name="T126" fmla="*/ 1149 h 114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37" h="1149">
                    <a:moveTo>
                      <a:pt x="337" y="0"/>
                    </a:moveTo>
                    <a:lnTo>
                      <a:pt x="317" y="0"/>
                    </a:lnTo>
                    <a:lnTo>
                      <a:pt x="301" y="0"/>
                    </a:lnTo>
                    <a:lnTo>
                      <a:pt x="286" y="0"/>
                    </a:lnTo>
                    <a:lnTo>
                      <a:pt x="273" y="0"/>
                    </a:lnTo>
                    <a:lnTo>
                      <a:pt x="262" y="0"/>
                    </a:lnTo>
                    <a:lnTo>
                      <a:pt x="250" y="0"/>
                    </a:lnTo>
                    <a:lnTo>
                      <a:pt x="238" y="0"/>
                    </a:lnTo>
                    <a:lnTo>
                      <a:pt x="225" y="0"/>
                    </a:lnTo>
                    <a:lnTo>
                      <a:pt x="210" y="0"/>
                    </a:lnTo>
                    <a:lnTo>
                      <a:pt x="193" y="0"/>
                    </a:lnTo>
                    <a:lnTo>
                      <a:pt x="172" y="0"/>
                    </a:lnTo>
                    <a:lnTo>
                      <a:pt x="148" y="0"/>
                    </a:lnTo>
                    <a:lnTo>
                      <a:pt x="119" y="0"/>
                    </a:lnTo>
                    <a:lnTo>
                      <a:pt x="86" y="0"/>
                    </a:lnTo>
                    <a:lnTo>
                      <a:pt x="46" y="0"/>
                    </a:lnTo>
                    <a:lnTo>
                      <a:pt x="0" y="0"/>
                    </a:lnTo>
                    <a:lnTo>
                      <a:pt x="0" y="215"/>
                    </a:lnTo>
                    <a:lnTo>
                      <a:pt x="0" y="382"/>
                    </a:lnTo>
                    <a:lnTo>
                      <a:pt x="0" y="645"/>
                    </a:lnTo>
                    <a:lnTo>
                      <a:pt x="0" y="1149"/>
                    </a:lnTo>
                    <a:lnTo>
                      <a:pt x="20" y="1149"/>
                    </a:lnTo>
                    <a:lnTo>
                      <a:pt x="36" y="1149"/>
                    </a:lnTo>
                    <a:lnTo>
                      <a:pt x="50" y="1149"/>
                    </a:lnTo>
                    <a:lnTo>
                      <a:pt x="63" y="1149"/>
                    </a:lnTo>
                    <a:lnTo>
                      <a:pt x="75" y="1149"/>
                    </a:lnTo>
                    <a:lnTo>
                      <a:pt x="87" y="1149"/>
                    </a:lnTo>
                    <a:lnTo>
                      <a:pt x="98" y="1149"/>
                    </a:lnTo>
                    <a:lnTo>
                      <a:pt x="112" y="1149"/>
                    </a:lnTo>
                    <a:lnTo>
                      <a:pt x="127" y="1149"/>
                    </a:lnTo>
                    <a:lnTo>
                      <a:pt x="144" y="1149"/>
                    </a:lnTo>
                    <a:lnTo>
                      <a:pt x="165" y="1149"/>
                    </a:lnTo>
                    <a:lnTo>
                      <a:pt x="189" y="1149"/>
                    </a:lnTo>
                    <a:lnTo>
                      <a:pt x="218" y="1149"/>
                    </a:lnTo>
                    <a:lnTo>
                      <a:pt x="252" y="1149"/>
                    </a:lnTo>
                    <a:lnTo>
                      <a:pt x="291" y="1149"/>
                    </a:lnTo>
                    <a:lnTo>
                      <a:pt x="337" y="1149"/>
                    </a:lnTo>
                    <a:lnTo>
                      <a:pt x="337" y="933"/>
                    </a:lnTo>
                    <a:lnTo>
                      <a:pt x="337" y="765"/>
                    </a:lnTo>
                    <a:lnTo>
                      <a:pt x="337" y="503"/>
                    </a:lnTo>
                    <a:lnTo>
                      <a:pt x="337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59" name="Freeform 404">
                <a:extLst>
                  <a:ext uri="{FF2B5EF4-FFF2-40B4-BE49-F238E27FC236}">
                    <a16:creationId xmlns:a16="http://schemas.microsoft.com/office/drawing/2014/main" id="{6060F161-BFF5-481C-9688-A9D8152D17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1" y="2593"/>
                <a:ext cx="150" cy="574"/>
              </a:xfrm>
              <a:custGeom>
                <a:avLst/>
                <a:gdLst>
                  <a:gd name="T0" fmla="*/ 3 w 299"/>
                  <a:gd name="T1" fmla="*/ 0 h 1149"/>
                  <a:gd name="T2" fmla="*/ 3 w 299"/>
                  <a:gd name="T3" fmla="*/ 0 h 1149"/>
                  <a:gd name="T4" fmla="*/ 3 w 299"/>
                  <a:gd name="T5" fmla="*/ 0 h 1149"/>
                  <a:gd name="T6" fmla="*/ 2 w 299"/>
                  <a:gd name="T7" fmla="*/ 0 h 1149"/>
                  <a:gd name="T8" fmla="*/ 2 w 299"/>
                  <a:gd name="T9" fmla="*/ 0 h 1149"/>
                  <a:gd name="T10" fmla="*/ 2 w 299"/>
                  <a:gd name="T11" fmla="*/ 0 h 1149"/>
                  <a:gd name="T12" fmla="*/ 2 w 299"/>
                  <a:gd name="T13" fmla="*/ 0 h 1149"/>
                  <a:gd name="T14" fmla="*/ 2 w 299"/>
                  <a:gd name="T15" fmla="*/ 0 h 1149"/>
                  <a:gd name="T16" fmla="*/ 2 w 299"/>
                  <a:gd name="T17" fmla="*/ 0 h 1149"/>
                  <a:gd name="T18" fmla="*/ 2 w 299"/>
                  <a:gd name="T19" fmla="*/ 0 h 1149"/>
                  <a:gd name="T20" fmla="*/ 2 w 299"/>
                  <a:gd name="T21" fmla="*/ 0 h 1149"/>
                  <a:gd name="T22" fmla="*/ 2 w 299"/>
                  <a:gd name="T23" fmla="*/ 0 h 1149"/>
                  <a:gd name="T24" fmla="*/ 2 w 299"/>
                  <a:gd name="T25" fmla="*/ 0 h 1149"/>
                  <a:gd name="T26" fmla="*/ 1 w 299"/>
                  <a:gd name="T27" fmla="*/ 0 h 1149"/>
                  <a:gd name="T28" fmla="*/ 1 w 299"/>
                  <a:gd name="T29" fmla="*/ 0 h 1149"/>
                  <a:gd name="T30" fmla="*/ 1 w 299"/>
                  <a:gd name="T31" fmla="*/ 0 h 1149"/>
                  <a:gd name="T32" fmla="*/ 0 w 299"/>
                  <a:gd name="T33" fmla="*/ 0 h 1149"/>
                  <a:gd name="T34" fmla="*/ 0 w 299"/>
                  <a:gd name="T35" fmla="*/ 1 h 1149"/>
                  <a:gd name="T36" fmla="*/ 0 w 299"/>
                  <a:gd name="T37" fmla="*/ 2 h 1149"/>
                  <a:gd name="T38" fmla="*/ 0 w 299"/>
                  <a:gd name="T39" fmla="*/ 5 h 1149"/>
                  <a:gd name="T40" fmla="*/ 0 w 299"/>
                  <a:gd name="T41" fmla="*/ 8 h 1149"/>
                  <a:gd name="T42" fmla="*/ 1 w 299"/>
                  <a:gd name="T43" fmla="*/ 8 h 1149"/>
                  <a:gd name="T44" fmla="*/ 1 w 299"/>
                  <a:gd name="T45" fmla="*/ 8 h 1149"/>
                  <a:gd name="T46" fmla="*/ 1 w 299"/>
                  <a:gd name="T47" fmla="*/ 8 h 1149"/>
                  <a:gd name="T48" fmla="*/ 1 w 299"/>
                  <a:gd name="T49" fmla="*/ 8 h 1149"/>
                  <a:gd name="T50" fmla="*/ 1 w 299"/>
                  <a:gd name="T51" fmla="*/ 8 h 1149"/>
                  <a:gd name="T52" fmla="*/ 1 w 299"/>
                  <a:gd name="T53" fmla="*/ 8 h 1149"/>
                  <a:gd name="T54" fmla="*/ 1 w 299"/>
                  <a:gd name="T55" fmla="*/ 8 h 1149"/>
                  <a:gd name="T56" fmla="*/ 1 w 299"/>
                  <a:gd name="T57" fmla="*/ 8 h 1149"/>
                  <a:gd name="T58" fmla="*/ 1 w 299"/>
                  <a:gd name="T59" fmla="*/ 8 h 1149"/>
                  <a:gd name="T60" fmla="*/ 1 w 299"/>
                  <a:gd name="T61" fmla="*/ 8 h 1149"/>
                  <a:gd name="T62" fmla="*/ 2 w 299"/>
                  <a:gd name="T63" fmla="*/ 8 h 1149"/>
                  <a:gd name="T64" fmla="*/ 2 w 299"/>
                  <a:gd name="T65" fmla="*/ 8 h 1149"/>
                  <a:gd name="T66" fmla="*/ 2 w 299"/>
                  <a:gd name="T67" fmla="*/ 8 h 1149"/>
                  <a:gd name="T68" fmla="*/ 2 w 299"/>
                  <a:gd name="T69" fmla="*/ 8 h 1149"/>
                  <a:gd name="T70" fmla="*/ 3 w 299"/>
                  <a:gd name="T71" fmla="*/ 8 h 1149"/>
                  <a:gd name="T72" fmla="*/ 3 w 299"/>
                  <a:gd name="T73" fmla="*/ 8 h 1149"/>
                  <a:gd name="T74" fmla="*/ 3 w 299"/>
                  <a:gd name="T75" fmla="*/ 7 h 1149"/>
                  <a:gd name="T76" fmla="*/ 3 w 299"/>
                  <a:gd name="T77" fmla="*/ 5 h 1149"/>
                  <a:gd name="T78" fmla="*/ 3 w 299"/>
                  <a:gd name="T79" fmla="*/ 3 h 1149"/>
                  <a:gd name="T80" fmla="*/ 3 w 299"/>
                  <a:gd name="T81" fmla="*/ 0 h 114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99"/>
                  <a:gd name="T124" fmla="*/ 0 h 1149"/>
                  <a:gd name="T125" fmla="*/ 299 w 299"/>
                  <a:gd name="T126" fmla="*/ 1149 h 114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99" h="1149">
                    <a:moveTo>
                      <a:pt x="299" y="0"/>
                    </a:moveTo>
                    <a:lnTo>
                      <a:pt x="282" y="0"/>
                    </a:lnTo>
                    <a:lnTo>
                      <a:pt x="267" y="0"/>
                    </a:lnTo>
                    <a:lnTo>
                      <a:pt x="254" y="0"/>
                    </a:lnTo>
                    <a:lnTo>
                      <a:pt x="244" y="0"/>
                    </a:lnTo>
                    <a:lnTo>
                      <a:pt x="232" y="0"/>
                    </a:lnTo>
                    <a:lnTo>
                      <a:pt x="222" y="0"/>
                    </a:lnTo>
                    <a:lnTo>
                      <a:pt x="212" y="0"/>
                    </a:lnTo>
                    <a:lnTo>
                      <a:pt x="200" y="0"/>
                    </a:lnTo>
                    <a:lnTo>
                      <a:pt x="186" y="0"/>
                    </a:lnTo>
                    <a:lnTo>
                      <a:pt x="170" y="0"/>
                    </a:lnTo>
                    <a:lnTo>
                      <a:pt x="152" y="0"/>
                    </a:lnTo>
                    <a:lnTo>
                      <a:pt x="131" y="0"/>
                    </a:lnTo>
                    <a:lnTo>
                      <a:pt x="106" y="0"/>
                    </a:lnTo>
                    <a:lnTo>
                      <a:pt x="76" y="0"/>
                    </a:lnTo>
                    <a:lnTo>
                      <a:pt x="40" y="0"/>
                    </a:lnTo>
                    <a:lnTo>
                      <a:pt x="0" y="0"/>
                    </a:lnTo>
                    <a:lnTo>
                      <a:pt x="0" y="215"/>
                    </a:lnTo>
                    <a:lnTo>
                      <a:pt x="0" y="382"/>
                    </a:lnTo>
                    <a:lnTo>
                      <a:pt x="0" y="645"/>
                    </a:lnTo>
                    <a:lnTo>
                      <a:pt x="0" y="1149"/>
                    </a:lnTo>
                    <a:lnTo>
                      <a:pt x="17" y="1149"/>
                    </a:lnTo>
                    <a:lnTo>
                      <a:pt x="32" y="1149"/>
                    </a:lnTo>
                    <a:lnTo>
                      <a:pt x="45" y="1149"/>
                    </a:lnTo>
                    <a:lnTo>
                      <a:pt x="55" y="1149"/>
                    </a:lnTo>
                    <a:lnTo>
                      <a:pt x="66" y="1149"/>
                    </a:lnTo>
                    <a:lnTo>
                      <a:pt x="77" y="1149"/>
                    </a:lnTo>
                    <a:lnTo>
                      <a:pt x="87" y="1149"/>
                    </a:lnTo>
                    <a:lnTo>
                      <a:pt x="99" y="1149"/>
                    </a:lnTo>
                    <a:lnTo>
                      <a:pt x="112" y="1149"/>
                    </a:lnTo>
                    <a:lnTo>
                      <a:pt x="127" y="1149"/>
                    </a:lnTo>
                    <a:lnTo>
                      <a:pt x="146" y="1149"/>
                    </a:lnTo>
                    <a:lnTo>
                      <a:pt x="168" y="1149"/>
                    </a:lnTo>
                    <a:lnTo>
                      <a:pt x="193" y="1149"/>
                    </a:lnTo>
                    <a:lnTo>
                      <a:pt x="223" y="1149"/>
                    </a:lnTo>
                    <a:lnTo>
                      <a:pt x="259" y="1149"/>
                    </a:lnTo>
                    <a:lnTo>
                      <a:pt x="299" y="1149"/>
                    </a:lnTo>
                    <a:lnTo>
                      <a:pt x="299" y="933"/>
                    </a:lnTo>
                    <a:lnTo>
                      <a:pt x="299" y="765"/>
                    </a:lnTo>
                    <a:lnTo>
                      <a:pt x="299" y="503"/>
                    </a:lnTo>
                    <a:lnTo>
                      <a:pt x="299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60" name="Freeform 405">
                <a:extLst>
                  <a:ext uri="{FF2B5EF4-FFF2-40B4-BE49-F238E27FC236}">
                    <a16:creationId xmlns:a16="http://schemas.microsoft.com/office/drawing/2014/main" id="{ED7A8049-39AE-4171-BDC4-58C2BF34A3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593"/>
                <a:ext cx="132" cy="574"/>
              </a:xfrm>
              <a:custGeom>
                <a:avLst/>
                <a:gdLst>
                  <a:gd name="T0" fmla="*/ 3 w 264"/>
                  <a:gd name="T1" fmla="*/ 0 h 1149"/>
                  <a:gd name="T2" fmla="*/ 2 w 264"/>
                  <a:gd name="T3" fmla="*/ 0 h 1149"/>
                  <a:gd name="T4" fmla="*/ 2 w 264"/>
                  <a:gd name="T5" fmla="*/ 0 h 1149"/>
                  <a:gd name="T6" fmla="*/ 2 w 264"/>
                  <a:gd name="T7" fmla="*/ 0 h 1149"/>
                  <a:gd name="T8" fmla="*/ 2 w 264"/>
                  <a:gd name="T9" fmla="*/ 0 h 1149"/>
                  <a:gd name="T10" fmla="*/ 2 w 264"/>
                  <a:gd name="T11" fmla="*/ 0 h 1149"/>
                  <a:gd name="T12" fmla="*/ 2 w 264"/>
                  <a:gd name="T13" fmla="*/ 0 h 1149"/>
                  <a:gd name="T14" fmla="*/ 2 w 264"/>
                  <a:gd name="T15" fmla="*/ 0 h 1149"/>
                  <a:gd name="T16" fmla="*/ 2 w 264"/>
                  <a:gd name="T17" fmla="*/ 0 h 1149"/>
                  <a:gd name="T18" fmla="*/ 2 w 264"/>
                  <a:gd name="T19" fmla="*/ 0 h 1149"/>
                  <a:gd name="T20" fmla="*/ 2 w 264"/>
                  <a:gd name="T21" fmla="*/ 0 h 1149"/>
                  <a:gd name="T22" fmla="*/ 2 w 264"/>
                  <a:gd name="T23" fmla="*/ 0 h 1149"/>
                  <a:gd name="T24" fmla="*/ 1 w 264"/>
                  <a:gd name="T25" fmla="*/ 0 h 1149"/>
                  <a:gd name="T26" fmla="*/ 1 w 264"/>
                  <a:gd name="T27" fmla="*/ 0 h 1149"/>
                  <a:gd name="T28" fmla="*/ 1 w 264"/>
                  <a:gd name="T29" fmla="*/ 0 h 1149"/>
                  <a:gd name="T30" fmla="*/ 1 w 264"/>
                  <a:gd name="T31" fmla="*/ 0 h 1149"/>
                  <a:gd name="T32" fmla="*/ 0 w 264"/>
                  <a:gd name="T33" fmla="*/ 0 h 1149"/>
                  <a:gd name="T34" fmla="*/ 0 w 264"/>
                  <a:gd name="T35" fmla="*/ 1 h 1149"/>
                  <a:gd name="T36" fmla="*/ 0 w 264"/>
                  <a:gd name="T37" fmla="*/ 2 h 1149"/>
                  <a:gd name="T38" fmla="*/ 0 w 264"/>
                  <a:gd name="T39" fmla="*/ 5 h 1149"/>
                  <a:gd name="T40" fmla="*/ 0 w 264"/>
                  <a:gd name="T41" fmla="*/ 8 h 1149"/>
                  <a:gd name="T42" fmla="*/ 1 w 264"/>
                  <a:gd name="T43" fmla="*/ 8 h 1149"/>
                  <a:gd name="T44" fmla="*/ 1 w 264"/>
                  <a:gd name="T45" fmla="*/ 8 h 1149"/>
                  <a:gd name="T46" fmla="*/ 1 w 264"/>
                  <a:gd name="T47" fmla="*/ 8 h 1149"/>
                  <a:gd name="T48" fmla="*/ 1 w 264"/>
                  <a:gd name="T49" fmla="*/ 8 h 1149"/>
                  <a:gd name="T50" fmla="*/ 1 w 264"/>
                  <a:gd name="T51" fmla="*/ 8 h 1149"/>
                  <a:gd name="T52" fmla="*/ 1 w 264"/>
                  <a:gd name="T53" fmla="*/ 8 h 1149"/>
                  <a:gd name="T54" fmla="*/ 1 w 264"/>
                  <a:gd name="T55" fmla="*/ 8 h 1149"/>
                  <a:gd name="T56" fmla="*/ 1 w 264"/>
                  <a:gd name="T57" fmla="*/ 8 h 1149"/>
                  <a:gd name="T58" fmla="*/ 1 w 264"/>
                  <a:gd name="T59" fmla="*/ 8 h 1149"/>
                  <a:gd name="T60" fmla="*/ 1 w 264"/>
                  <a:gd name="T61" fmla="*/ 8 h 1149"/>
                  <a:gd name="T62" fmla="*/ 2 w 264"/>
                  <a:gd name="T63" fmla="*/ 8 h 1149"/>
                  <a:gd name="T64" fmla="*/ 2 w 264"/>
                  <a:gd name="T65" fmla="*/ 8 h 1149"/>
                  <a:gd name="T66" fmla="*/ 2 w 264"/>
                  <a:gd name="T67" fmla="*/ 8 h 1149"/>
                  <a:gd name="T68" fmla="*/ 2 w 264"/>
                  <a:gd name="T69" fmla="*/ 8 h 1149"/>
                  <a:gd name="T70" fmla="*/ 2 w 264"/>
                  <a:gd name="T71" fmla="*/ 8 h 1149"/>
                  <a:gd name="T72" fmla="*/ 3 w 264"/>
                  <a:gd name="T73" fmla="*/ 8 h 1149"/>
                  <a:gd name="T74" fmla="*/ 3 w 264"/>
                  <a:gd name="T75" fmla="*/ 7 h 1149"/>
                  <a:gd name="T76" fmla="*/ 3 w 264"/>
                  <a:gd name="T77" fmla="*/ 5 h 1149"/>
                  <a:gd name="T78" fmla="*/ 3 w 264"/>
                  <a:gd name="T79" fmla="*/ 3 h 1149"/>
                  <a:gd name="T80" fmla="*/ 3 w 264"/>
                  <a:gd name="T81" fmla="*/ 0 h 114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64"/>
                  <a:gd name="T124" fmla="*/ 0 h 1149"/>
                  <a:gd name="T125" fmla="*/ 264 w 264"/>
                  <a:gd name="T126" fmla="*/ 1149 h 114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64" h="1149">
                    <a:moveTo>
                      <a:pt x="264" y="0"/>
                    </a:moveTo>
                    <a:lnTo>
                      <a:pt x="249" y="0"/>
                    </a:lnTo>
                    <a:lnTo>
                      <a:pt x="236" y="0"/>
                    </a:lnTo>
                    <a:lnTo>
                      <a:pt x="224" y="0"/>
                    </a:lnTo>
                    <a:lnTo>
                      <a:pt x="214" y="0"/>
                    </a:lnTo>
                    <a:lnTo>
                      <a:pt x="205" y="0"/>
                    </a:lnTo>
                    <a:lnTo>
                      <a:pt x="196" y="0"/>
                    </a:lnTo>
                    <a:lnTo>
                      <a:pt x="186" y="0"/>
                    </a:lnTo>
                    <a:lnTo>
                      <a:pt x="176" y="0"/>
                    </a:lnTo>
                    <a:lnTo>
                      <a:pt x="165" y="0"/>
                    </a:lnTo>
                    <a:lnTo>
                      <a:pt x="151" y="0"/>
                    </a:lnTo>
                    <a:lnTo>
                      <a:pt x="135" y="0"/>
                    </a:lnTo>
                    <a:lnTo>
                      <a:pt x="115" y="0"/>
                    </a:lnTo>
                    <a:lnTo>
                      <a:pt x="93" y="0"/>
                    </a:lnTo>
                    <a:lnTo>
                      <a:pt x="67" y="0"/>
                    </a:lnTo>
                    <a:lnTo>
                      <a:pt x="36" y="0"/>
                    </a:lnTo>
                    <a:lnTo>
                      <a:pt x="0" y="0"/>
                    </a:lnTo>
                    <a:lnTo>
                      <a:pt x="0" y="215"/>
                    </a:lnTo>
                    <a:lnTo>
                      <a:pt x="0" y="382"/>
                    </a:lnTo>
                    <a:lnTo>
                      <a:pt x="0" y="645"/>
                    </a:lnTo>
                    <a:lnTo>
                      <a:pt x="0" y="1149"/>
                    </a:lnTo>
                    <a:lnTo>
                      <a:pt x="15" y="1149"/>
                    </a:lnTo>
                    <a:lnTo>
                      <a:pt x="27" y="1149"/>
                    </a:lnTo>
                    <a:lnTo>
                      <a:pt x="39" y="1149"/>
                    </a:lnTo>
                    <a:lnTo>
                      <a:pt x="49" y="1149"/>
                    </a:lnTo>
                    <a:lnTo>
                      <a:pt x="59" y="1149"/>
                    </a:lnTo>
                    <a:lnTo>
                      <a:pt x="68" y="1149"/>
                    </a:lnTo>
                    <a:lnTo>
                      <a:pt x="77" y="1149"/>
                    </a:lnTo>
                    <a:lnTo>
                      <a:pt x="87" y="1149"/>
                    </a:lnTo>
                    <a:lnTo>
                      <a:pt x="99" y="1149"/>
                    </a:lnTo>
                    <a:lnTo>
                      <a:pt x="113" y="1149"/>
                    </a:lnTo>
                    <a:lnTo>
                      <a:pt x="129" y="1149"/>
                    </a:lnTo>
                    <a:lnTo>
                      <a:pt x="147" y="1149"/>
                    </a:lnTo>
                    <a:lnTo>
                      <a:pt x="170" y="1149"/>
                    </a:lnTo>
                    <a:lnTo>
                      <a:pt x="197" y="1149"/>
                    </a:lnTo>
                    <a:lnTo>
                      <a:pt x="228" y="1149"/>
                    </a:lnTo>
                    <a:lnTo>
                      <a:pt x="264" y="1149"/>
                    </a:lnTo>
                    <a:lnTo>
                      <a:pt x="264" y="933"/>
                    </a:lnTo>
                    <a:lnTo>
                      <a:pt x="264" y="765"/>
                    </a:lnTo>
                    <a:lnTo>
                      <a:pt x="264" y="503"/>
                    </a:lnTo>
                    <a:lnTo>
                      <a:pt x="264" y="0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61" name="Freeform 406">
                <a:extLst>
                  <a:ext uri="{FF2B5EF4-FFF2-40B4-BE49-F238E27FC236}">
                    <a16:creationId xmlns:a16="http://schemas.microsoft.com/office/drawing/2014/main" id="{BD394B2A-DBF7-404A-A315-BD67E9CB47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1" y="2593"/>
                <a:ext cx="112" cy="574"/>
              </a:xfrm>
              <a:custGeom>
                <a:avLst/>
                <a:gdLst>
                  <a:gd name="T0" fmla="*/ 1 w 226"/>
                  <a:gd name="T1" fmla="*/ 0 h 1149"/>
                  <a:gd name="T2" fmla="*/ 1 w 226"/>
                  <a:gd name="T3" fmla="*/ 0 h 1149"/>
                  <a:gd name="T4" fmla="*/ 1 w 226"/>
                  <a:gd name="T5" fmla="*/ 0 h 1149"/>
                  <a:gd name="T6" fmla="*/ 1 w 226"/>
                  <a:gd name="T7" fmla="*/ 0 h 1149"/>
                  <a:gd name="T8" fmla="*/ 1 w 226"/>
                  <a:gd name="T9" fmla="*/ 0 h 1149"/>
                  <a:gd name="T10" fmla="*/ 1 w 226"/>
                  <a:gd name="T11" fmla="*/ 0 h 1149"/>
                  <a:gd name="T12" fmla="*/ 1 w 226"/>
                  <a:gd name="T13" fmla="*/ 0 h 1149"/>
                  <a:gd name="T14" fmla="*/ 1 w 226"/>
                  <a:gd name="T15" fmla="*/ 0 h 1149"/>
                  <a:gd name="T16" fmla="*/ 1 w 226"/>
                  <a:gd name="T17" fmla="*/ 0 h 1149"/>
                  <a:gd name="T18" fmla="*/ 1 w 226"/>
                  <a:gd name="T19" fmla="*/ 0 h 1149"/>
                  <a:gd name="T20" fmla="*/ 1 w 226"/>
                  <a:gd name="T21" fmla="*/ 0 h 1149"/>
                  <a:gd name="T22" fmla="*/ 0 w 226"/>
                  <a:gd name="T23" fmla="*/ 0 h 1149"/>
                  <a:gd name="T24" fmla="*/ 0 w 226"/>
                  <a:gd name="T25" fmla="*/ 0 h 1149"/>
                  <a:gd name="T26" fmla="*/ 0 w 226"/>
                  <a:gd name="T27" fmla="*/ 0 h 1149"/>
                  <a:gd name="T28" fmla="*/ 0 w 226"/>
                  <a:gd name="T29" fmla="*/ 0 h 1149"/>
                  <a:gd name="T30" fmla="*/ 0 w 226"/>
                  <a:gd name="T31" fmla="*/ 0 h 1149"/>
                  <a:gd name="T32" fmla="*/ 0 w 226"/>
                  <a:gd name="T33" fmla="*/ 0 h 1149"/>
                  <a:gd name="T34" fmla="*/ 0 w 226"/>
                  <a:gd name="T35" fmla="*/ 1 h 1149"/>
                  <a:gd name="T36" fmla="*/ 0 w 226"/>
                  <a:gd name="T37" fmla="*/ 2 h 1149"/>
                  <a:gd name="T38" fmla="*/ 0 w 226"/>
                  <a:gd name="T39" fmla="*/ 5 h 1149"/>
                  <a:gd name="T40" fmla="*/ 0 w 226"/>
                  <a:gd name="T41" fmla="*/ 8 h 1149"/>
                  <a:gd name="T42" fmla="*/ 0 w 226"/>
                  <a:gd name="T43" fmla="*/ 8 h 1149"/>
                  <a:gd name="T44" fmla="*/ 0 w 226"/>
                  <a:gd name="T45" fmla="*/ 8 h 1149"/>
                  <a:gd name="T46" fmla="*/ 0 w 226"/>
                  <a:gd name="T47" fmla="*/ 8 h 1149"/>
                  <a:gd name="T48" fmla="*/ 0 w 226"/>
                  <a:gd name="T49" fmla="*/ 8 h 1149"/>
                  <a:gd name="T50" fmla="*/ 0 w 226"/>
                  <a:gd name="T51" fmla="*/ 8 h 1149"/>
                  <a:gd name="T52" fmla="*/ 0 w 226"/>
                  <a:gd name="T53" fmla="*/ 8 h 1149"/>
                  <a:gd name="T54" fmla="*/ 0 w 226"/>
                  <a:gd name="T55" fmla="*/ 8 h 1149"/>
                  <a:gd name="T56" fmla="*/ 0 w 226"/>
                  <a:gd name="T57" fmla="*/ 8 h 1149"/>
                  <a:gd name="T58" fmla="*/ 0 w 226"/>
                  <a:gd name="T59" fmla="*/ 8 h 1149"/>
                  <a:gd name="T60" fmla="*/ 0 w 226"/>
                  <a:gd name="T61" fmla="*/ 8 h 1149"/>
                  <a:gd name="T62" fmla="*/ 0 w 226"/>
                  <a:gd name="T63" fmla="*/ 8 h 1149"/>
                  <a:gd name="T64" fmla="*/ 0 w 226"/>
                  <a:gd name="T65" fmla="*/ 8 h 1149"/>
                  <a:gd name="T66" fmla="*/ 1 w 226"/>
                  <a:gd name="T67" fmla="*/ 8 h 1149"/>
                  <a:gd name="T68" fmla="*/ 1 w 226"/>
                  <a:gd name="T69" fmla="*/ 8 h 1149"/>
                  <a:gd name="T70" fmla="*/ 1 w 226"/>
                  <a:gd name="T71" fmla="*/ 8 h 1149"/>
                  <a:gd name="T72" fmla="*/ 1 w 226"/>
                  <a:gd name="T73" fmla="*/ 8 h 1149"/>
                  <a:gd name="T74" fmla="*/ 1 w 226"/>
                  <a:gd name="T75" fmla="*/ 7 h 1149"/>
                  <a:gd name="T76" fmla="*/ 1 w 226"/>
                  <a:gd name="T77" fmla="*/ 5 h 1149"/>
                  <a:gd name="T78" fmla="*/ 1 w 226"/>
                  <a:gd name="T79" fmla="*/ 3 h 1149"/>
                  <a:gd name="T80" fmla="*/ 1 w 226"/>
                  <a:gd name="T81" fmla="*/ 0 h 114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26"/>
                  <a:gd name="T124" fmla="*/ 0 h 1149"/>
                  <a:gd name="T125" fmla="*/ 226 w 226"/>
                  <a:gd name="T126" fmla="*/ 1149 h 114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26" h="1149">
                    <a:moveTo>
                      <a:pt x="226" y="0"/>
                    </a:moveTo>
                    <a:lnTo>
                      <a:pt x="213" y="0"/>
                    </a:lnTo>
                    <a:lnTo>
                      <a:pt x="202" y="0"/>
                    </a:lnTo>
                    <a:lnTo>
                      <a:pt x="193" y="0"/>
                    </a:lnTo>
                    <a:lnTo>
                      <a:pt x="183" y="0"/>
                    </a:lnTo>
                    <a:lnTo>
                      <a:pt x="176" y="0"/>
                    </a:lnTo>
                    <a:lnTo>
                      <a:pt x="168" y="0"/>
                    </a:lnTo>
                    <a:lnTo>
                      <a:pt x="160" y="0"/>
                    </a:lnTo>
                    <a:lnTo>
                      <a:pt x="151" y="0"/>
                    </a:lnTo>
                    <a:lnTo>
                      <a:pt x="141" y="0"/>
                    </a:lnTo>
                    <a:lnTo>
                      <a:pt x="129" y="0"/>
                    </a:lnTo>
                    <a:lnTo>
                      <a:pt x="115" y="0"/>
                    </a:lnTo>
                    <a:lnTo>
                      <a:pt x="99" y="0"/>
                    </a:lnTo>
                    <a:lnTo>
                      <a:pt x="80" y="0"/>
                    </a:lnTo>
                    <a:lnTo>
                      <a:pt x="58" y="0"/>
                    </a:lnTo>
                    <a:lnTo>
                      <a:pt x="31" y="0"/>
                    </a:lnTo>
                    <a:lnTo>
                      <a:pt x="0" y="0"/>
                    </a:lnTo>
                    <a:lnTo>
                      <a:pt x="0" y="215"/>
                    </a:lnTo>
                    <a:lnTo>
                      <a:pt x="0" y="382"/>
                    </a:lnTo>
                    <a:lnTo>
                      <a:pt x="0" y="645"/>
                    </a:lnTo>
                    <a:lnTo>
                      <a:pt x="0" y="1149"/>
                    </a:lnTo>
                    <a:lnTo>
                      <a:pt x="13" y="1149"/>
                    </a:lnTo>
                    <a:lnTo>
                      <a:pt x="24" y="1149"/>
                    </a:lnTo>
                    <a:lnTo>
                      <a:pt x="34" y="1149"/>
                    </a:lnTo>
                    <a:lnTo>
                      <a:pt x="43" y="1149"/>
                    </a:lnTo>
                    <a:lnTo>
                      <a:pt x="50" y="1149"/>
                    </a:lnTo>
                    <a:lnTo>
                      <a:pt x="58" y="1149"/>
                    </a:lnTo>
                    <a:lnTo>
                      <a:pt x="66" y="1149"/>
                    </a:lnTo>
                    <a:lnTo>
                      <a:pt x="75" y="1149"/>
                    </a:lnTo>
                    <a:lnTo>
                      <a:pt x="85" y="1149"/>
                    </a:lnTo>
                    <a:lnTo>
                      <a:pt x="97" y="1149"/>
                    </a:lnTo>
                    <a:lnTo>
                      <a:pt x="111" y="1149"/>
                    </a:lnTo>
                    <a:lnTo>
                      <a:pt x="127" y="1149"/>
                    </a:lnTo>
                    <a:lnTo>
                      <a:pt x="146" y="1149"/>
                    </a:lnTo>
                    <a:lnTo>
                      <a:pt x="168" y="1149"/>
                    </a:lnTo>
                    <a:lnTo>
                      <a:pt x="195" y="1149"/>
                    </a:lnTo>
                    <a:lnTo>
                      <a:pt x="226" y="1149"/>
                    </a:lnTo>
                    <a:lnTo>
                      <a:pt x="226" y="933"/>
                    </a:lnTo>
                    <a:lnTo>
                      <a:pt x="226" y="765"/>
                    </a:lnTo>
                    <a:lnTo>
                      <a:pt x="226" y="503"/>
                    </a:lnTo>
                    <a:lnTo>
                      <a:pt x="226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62" name="Freeform 407">
                <a:extLst>
                  <a:ext uri="{FF2B5EF4-FFF2-40B4-BE49-F238E27FC236}">
                    <a16:creationId xmlns:a16="http://schemas.microsoft.com/office/drawing/2014/main" id="{76F13E79-96CC-4CB9-9E7D-C09A4C8E2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5" y="2593"/>
                <a:ext cx="95" cy="574"/>
              </a:xfrm>
              <a:custGeom>
                <a:avLst/>
                <a:gdLst>
                  <a:gd name="T0" fmla="*/ 2 w 190"/>
                  <a:gd name="T1" fmla="*/ 0 h 1149"/>
                  <a:gd name="T2" fmla="*/ 2 w 190"/>
                  <a:gd name="T3" fmla="*/ 0 h 1149"/>
                  <a:gd name="T4" fmla="*/ 2 w 190"/>
                  <a:gd name="T5" fmla="*/ 0 h 1149"/>
                  <a:gd name="T6" fmla="*/ 2 w 190"/>
                  <a:gd name="T7" fmla="*/ 0 h 1149"/>
                  <a:gd name="T8" fmla="*/ 2 w 190"/>
                  <a:gd name="T9" fmla="*/ 0 h 1149"/>
                  <a:gd name="T10" fmla="*/ 2 w 190"/>
                  <a:gd name="T11" fmla="*/ 0 h 1149"/>
                  <a:gd name="T12" fmla="*/ 2 w 190"/>
                  <a:gd name="T13" fmla="*/ 0 h 1149"/>
                  <a:gd name="T14" fmla="*/ 2 w 190"/>
                  <a:gd name="T15" fmla="*/ 0 h 1149"/>
                  <a:gd name="T16" fmla="*/ 1 w 190"/>
                  <a:gd name="T17" fmla="*/ 0 h 1149"/>
                  <a:gd name="T18" fmla="*/ 1 w 190"/>
                  <a:gd name="T19" fmla="*/ 0 h 1149"/>
                  <a:gd name="T20" fmla="*/ 1 w 190"/>
                  <a:gd name="T21" fmla="*/ 0 h 1149"/>
                  <a:gd name="T22" fmla="*/ 1 w 190"/>
                  <a:gd name="T23" fmla="*/ 0 h 1149"/>
                  <a:gd name="T24" fmla="*/ 1 w 190"/>
                  <a:gd name="T25" fmla="*/ 0 h 1149"/>
                  <a:gd name="T26" fmla="*/ 1 w 190"/>
                  <a:gd name="T27" fmla="*/ 0 h 1149"/>
                  <a:gd name="T28" fmla="*/ 1 w 190"/>
                  <a:gd name="T29" fmla="*/ 0 h 1149"/>
                  <a:gd name="T30" fmla="*/ 1 w 190"/>
                  <a:gd name="T31" fmla="*/ 0 h 1149"/>
                  <a:gd name="T32" fmla="*/ 0 w 190"/>
                  <a:gd name="T33" fmla="*/ 0 h 1149"/>
                  <a:gd name="T34" fmla="*/ 0 w 190"/>
                  <a:gd name="T35" fmla="*/ 1 h 1149"/>
                  <a:gd name="T36" fmla="*/ 0 w 190"/>
                  <a:gd name="T37" fmla="*/ 2 h 1149"/>
                  <a:gd name="T38" fmla="*/ 0 w 190"/>
                  <a:gd name="T39" fmla="*/ 5 h 1149"/>
                  <a:gd name="T40" fmla="*/ 0 w 190"/>
                  <a:gd name="T41" fmla="*/ 8 h 1149"/>
                  <a:gd name="T42" fmla="*/ 1 w 190"/>
                  <a:gd name="T43" fmla="*/ 8 h 1149"/>
                  <a:gd name="T44" fmla="*/ 1 w 190"/>
                  <a:gd name="T45" fmla="*/ 8 h 1149"/>
                  <a:gd name="T46" fmla="*/ 1 w 190"/>
                  <a:gd name="T47" fmla="*/ 8 h 1149"/>
                  <a:gd name="T48" fmla="*/ 1 w 190"/>
                  <a:gd name="T49" fmla="*/ 8 h 1149"/>
                  <a:gd name="T50" fmla="*/ 1 w 190"/>
                  <a:gd name="T51" fmla="*/ 8 h 1149"/>
                  <a:gd name="T52" fmla="*/ 1 w 190"/>
                  <a:gd name="T53" fmla="*/ 8 h 1149"/>
                  <a:gd name="T54" fmla="*/ 1 w 190"/>
                  <a:gd name="T55" fmla="*/ 8 h 1149"/>
                  <a:gd name="T56" fmla="*/ 1 w 190"/>
                  <a:gd name="T57" fmla="*/ 8 h 1149"/>
                  <a:gd name="T58" fmla="*/ 1 w 190"/>
                  <a:gd name="T59" fmla="*/ 8 h 1149"/>
                  <a:gd name="T60" fmla="*/ 1 w 190"/>
                  <a:gd name="T61" fmla="*/ 8 h 1149"/>
                  <a:gd name="T62" fmla="*/ 1 w 190"/>
                  <a:gd name="T63" fmla="*/ 8 h 1149"/>
                  <a:gd name="T64" fmla="*/ 1 w 190"/>
                  <a:gd name="T65" fmla="*/ 8 h 1149"/>
                  <a:gd name="T66" fmla="*/ 1 w 190"/>
                  <a:gd name="T67" fmla="*/ 8 h 1149"/>
                  <a:gd name="T68" fmla="*/ 2 w 190"/>
                  <a:gd name="T69" fmla="*/ 8 h 1149"/>
                  <a:gd name="T70" fmla="*/ 2 w 190"/>
                  <a:gd name="T71" fmla="*/ 8 h 1149"/>
                  <a:gd name="T72" fmla="*/ 2 w 190"/>
                  <a:gd name="T73" fmla="*/ 8 h 1149"/>
                  <a:gd name="T74" fmla="*/ 2 w 190"/>
                  <a:gd name="T75" fmla="*/ 7 h 1149"/>
                  <a:gd name="T76" fmla="*/ 2 w 190"/>
                  <a:gd name="T77" fmla="*/ 5 h 1149"/>
                  <a:gd name="T78" fmla="*/ 2 w 190"/>
                  <a:gd name="T79" fmla="*/ 3 h 1149"/>
                  <a:gd name="T80" fmla="*/ 2 w 190"/>
                  <a:gd name="T81" fmla="*/ 0 h 114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90"/>
                  <a:gd name="T124" fmla="*/ 0 h 1149"/>
                  <a:gd name="T125" fmla="*/ 190 w 190"/>
                  <a:gd name="T126" fmla="*/ 1149 h 114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90" h="1149">
                    <a:moveTo>
                      <a:pt x="190" y="0"/>
                    </a:moveTo>
                    <a:lnTo>
                      <a:pt x="180" y="0"/>
                    </a:lnTo>
                    <a:lnTo>
                      <a:pt x="171" y="0"/>
                    </a:lnTo>
                    <a:lnTo>
                      <a:pt x="163" y="0"/>
                    </a:lnTo>
                    <a:lnTo>
                      <a:pt x="155" y="0"/>
                    </a:lnTo>
                    <a:lnTo>
                      <a:pt x="149" y="0"/>
                    </a:lnTo>
                    <a:lnTo>
                      <a:pt x="142" y="0"/>
                    </a:lnTo>
                    <a:lnTo>
                      <a:pt x="135" y="0"/>
                    </a:lnTo>
                    <a:lnTo>
                      <a:pt x="127" y="0"/>
                    </a:lnTo>
                    <a:lnTo>
                      <a:pt x="119" y="0"/>
                    </a:lnTo>
                    <a:lnTo>
                      <a:pt x="109" y="0"/>
                    </a:lnTo>
                    <a:lnTo>
                      <a:pt x="97" y="0"/>
                    </a:lnTo>
                    <a:lnTo>
                      <a:pt x="83" y="0"/>
                    </a:lnTo>
                    <a:lnTo>
                      <a:pt x="67" y="0"/>
                    </a:lnTo>
                    <a:lnTo>
                      <a:pt x="49" y="0"/>
                    </a:lnTo>
                    <a:lnTo>
                      <a:pt x="26" y="0"/>
                    </a:lnTo>
                    <a:lnTo>
                      <a:pt x="0" y="0"/>
                    </a:lnTo>
                    <a:lnTo>
                      <a:pt x="0" y="215"/>
                    </a:lnTo>
                    <a:lnTo>
                      <a:pt x="0" y="382"/>
                    </a:lnTo>
                    <a:lnTo>
                      <a:pt x="0" y="645"/>
                    </a:lnTo>
                    <a:lnTo>
                      <a:pt x="0" y="1149"/>
                    </a:lnTo>
                    <a:lnTo>
                      <a:pt x="11" y="1149"/>
                    </a:lnTo>
                    <a:lnTo>
                      <a:pt x="21" y="1149"/>
                    </a:lnTo>
                    <a:lnTo>
                      <a:pt x="29" y="1149"/>
                    </a:lnTo>
                    <a:lnTo>
                      <a:pt x="36" y="1149"/>
                    </a:lnTo>
                    <a:lnTo>
                      <a:pt x="43" y="1149"/>
                    </a:lnTo>
                    <a:lnTo>
                      <a:pt x="49" y="1149"/>
                    </a:lnTo>
                    <a:lnTo>
                      <a:pt x="56" y="1149"/>
                    </a:lnTo>
                    <a:lnTo>
                      <a:pt x="64" y="1149"/>
                    </a:lnTo>
                    <a:lnTo>
                      <a:pt x="72" y="1149"/>
                    </a:lnTo>
                    <a:lnTo>
                      <a:pt x="82" y="1149"/>
                    </a:lnTo>
                    <a:lnTo>
                      <a:pt x="94" y="1149"/>
                    </a:lnTo>
                    <a:lnTo>
                      <a:pt x="108" y="1149"/>
                    </a:lnTo>
                    <a:lnTo>
                      <a:pt x="124" y="1149"/>
                    </a:lnTo>
                    <a:lnTo>
                      <a:pt x="142" y="1149"/>
                    </a:lnTo>
                    <a:lnTo>
                      <a:pt x="164" y="1149"/>
                    </a:lnTo>
                    <a:lnTo>
                      <a:pt x="190" y="1149"/>
                    </a:lnTo>
                    <a:lnTo>
                      <a:pt x="190" y="933"/>
                    </a:lnTo>
                    <a:lnTo>
                      <a:pt x="190" y="765"/>
                    </a:lnTo>
                    <a:lnTo>
                      <a:pt x="190" y="503"/>
                    </a:lnTo>
                    <a:lnTo>
                      <a:pt x="190" y="0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63" name="Rectangle 408">
                <a:extLst>
                  <a:ext uri="{FF2B5EF4-FFF2-40B4-BE49-F238E27FC236}">
                    <a16:creationId xmlns:a16="http://schemas.microsoft.com/office/drawing/2014/main" id="{5C7B681A-E4F4-488C-8986-7181D5383F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0" y="2593"/>
                <a:ext cx="76" cy="57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664" name="Freeform 409">
                <a:extLst>
                  <a:ext uri="{FF2B5EF4-FFF2-40B4-BE49-F238E27FC236}">
                    <a16:creationId xmlns:a16="http://schemas.microsoft.com/office/drawing/2014/main" id="{73AAD568-D67F-447B-B3CC-7D9EE336A1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6" y="2589"/>
                <a:ext cx="464" cy="8"/>
              </a:xfrm>
              <a:custGeom>
                <a:avLst/>
                <a:gdLst>
                  <a:gd name="T0" fmla="*/ 0 w 929"/>
                  <a:gd name="T1" fmla="*/ 1 h 16"/>
                  <a:gd name="T2" fmla="*/ 0 w 929"/>
                  <a:gd name="T3" fmla="*/ 1 h 16"/>
                  <a:gd name="T4" fmla="*/ 7 w 929"/>
                  <a:gd name="T5" fmla="*/ 1 h 16"/>
                  <a:gd name="T6" fmla="*/ 7 w 929"/>
                  <a:gd name="T7" fmla="*/ 0 h 16"/>
                  <a:gd name="T8" fmla="*/ 0 w 929"/>
                  <a:gd name="T9" fmla="*/ 0 h 16"/>
                  <a:gd name="T10" fmla="*/ 0 w 929"/>
                  <a:gd name="T11" fmla="*/ 1 h 16"/>
                  <a:gd name="T12" fmla="*/ 0 w 929"/>
                  <a:gd name="T13" fmla="*/ 0 h 16"/>
                  <a:gd name="T14" fmla="*/ 0 w 929"/>
                  <a:gd name="T15" fmla="*/ 1 h 16"/>
                  <a:gd name="T16" fmla="*/ 0 w 929"/>
                  <a:gd name="T17" fmla="*/ 1 h 16"/>
                  <a:gd name="T18" fmla="*/ 0 w 929"/>
                  <a:gd name="T19" fmla="*/ 1 h 16"/>
                  <a:gd name="T20" fmla="*/ 0 w 929"/>
                  <a:gd name="T21" fmla="*/ 1 h 16"/>
                  <a:gd name="T22" fmla="*/ 0 w 929"/>
                  <a:gd name="T23" fmla="*/ 1 h 1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29"/>
                  <a:gd name="T37" fmla="*/ 0 h 16"/>
                  <a:gd name="T38" fmla="*/ 929 w 929"/>
                  <a:gd name="T39" fmla="*/ 16 h 1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29" h="16">
                    <a:moveTo>
                      <a:pt x="16" y="8"/>
                    </a:moveTo>
                    <a:lnTo>
                      <a:pt x="8" y="16"/>
                    </a:lnTo>
                    <a:lnTo>
                      <a:pt x="929" y="16"/>
                    </a:lnTo>
                    <a:lnTo>
                      <a:pt x="929" y="0"/>
                    </a:lnTo>
                    <a:lnTo>
                      <a:pt x="8" y="0"/>
                    </a:lnTo>
                    <a:lnTo>
                      <a:pt x="0" y="8"/>
                    </a:lnTo>
                    <a:lnTo>
                      <a:pt x="8" y="0"/>
                    </a:lnTo>
                    <a:lnTo>
                      <a:pt x="3" y="2"/>
                    </a:lnTo>
                    <a:lnTo>
                      <a:pt x="0" y="8"/>
                    </a:lnTo>
                    <a:lnTo>
                      <a:pt x="3" y="14"/>
                    </a:lnTo>
                    <a:lnTo>
                      <a:pt x="8" y="16"/>
                    </a:lnTo>
                    <a:lnTo>
                      <a:pt x="16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65" name="Freeform 410">
                <a:extLst>
                  <a:ext uri="{FF2B5EF4-FFF2-40B4-BE49-F238E27FC236}">
                    <a16:creationId xmlns:a16="http://schemas.microsoft.com/office/drawing/2014/main" id="{6164A3FB-3998-46F7-A8FC-268BA7683D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6" y="2593"/>
                <a:ext cx="8" cy="579"/>
              </a:xfrm>
              <a:custGeom>
                <a:avLst/>
                <a:gdLst>
                  <a:gd name="T0" fmla="*/ 1 w 16"/>
                  <a:gd name="T1" fmla="*/ 9 h 1158"/>
                  <a:gd name="T2" fmla="*/ 1 w 16"/>
                  <a:gd name="T3" fmla="*/ 9 h 1158"/>
                  <a:gd name="T4" fmla="*/ 1 w 16"/>
                  <a:gd name="T5" fmla="*/ 0 h 1158"/>
                  <a:gd name="T6" fmla="*/ 0 w 16"/>
                  <a:gd name="T7" fmla="*/ 0 h 1158"/>
                  <a:gd name="T8" fmla="*/ 0 w 16"/>
                  <a:gd name="T9" fmla="*/ 9 h 1158"/>
                  <a:gd name="T10" fmla="*/ 1 w 16"/>
                  <a:gd name="T11" fmla="*/ 10 h 1158"/>
                  <a:gd name="T12" fmla="*/ 0 w 16"/>
                  <a:gd name="T13" fmla="*/ 9 h 1158"/>
                  <a:gd name="T14" fmla="*/ 1 w 16"/>
                  <a:gd name="T15" fmla="*/ 10 h 1158"/>
                  <a:gd name="T16" fmla="*/ 1 w 16"/>
                  <a:gd name="T17" fmla="*/ 10 h 1158"/>
                  <a:gd name="T18" fmla="*/ 1 w 16"/>
                  <a:gd name="T19" fmla="*/ 10 h 1158"/>
                  <a:gd name="T20" fmla="*/ 1 w 16"/>
                  <a:gd name="T21" fmla="*/ 9 h 1158"/>
                  <a:gd name="T22" fmla="*/ 1 w 16"/>
                  <a:gd name="T23" fmla="*/ 9 h 115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6"/>
                  <a:gd name="T37" fmla="*/ 0 h 1158"/>
                  <a:gd name="T38" fmla="*/ 16 w 16"/>
                  <a:gd name="T39" fmla="*/ 1158 h 115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6" h="1158">
                    <a:moveTo>
                      <a:pt x="8" y="1142"/>
                    </a:moveTo>
                    <a:lnTo>
                      <a:pt x="16" y="1150"/>
                    </a:lnTo>
                    <a:lnTo>
                      <a:pt x="16" y="0"/>
                    </a:lnTo>
                    <a:lnTo>
                      <a:pt x="0" y="0"/>
                    </a:lnTo>
                    <a:lnTo>
                      <a:pt x="0" y="1150"/>
                    </a:lnTo>
                    <a:lnTo>
                      <a:pt x="8" y="1158"/>
                    </a:lnTo>
                    <a:lnTo>
                      <a:pt x="0" y="1150"/>
                    </a:lnTo>
                    <a:lnTo>
                      <a:pt x="3" y="1156"/>
                    </a:lnTo>
                    <a:lnTo>
                      <a:pt x="8" y="1158"/>
                    </a:lnTo>
                    <a:lnTo>
                      <a:pt x="14" y="1156"/>
                    </a:lnTo>
                    <a:lnTo>
                      <a:pt x="16" y="1150"/>
                    </a:lnTo>
                    <a:lnTo>
                      <a:pt x="8" y="114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66" name="Freeform 411">
                <a:extLst>
                  <a:ext uri="{FF2B5EF4-FFF2-40B4-BE49-F238E27FC236}">
                    <a16:creationId xmlns:a16="http://schemas.microsoft.com/office/drawing/2014/main" id="{B46696EE-848F-408D-BA4A-EDC86BD84D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0" y="3163"/>
                <a:ext cx="464" cy="9"/>
              </a:xfrm>
              <a:custGeom>
                <a:avLst/>
                <a:gdLst>
                  <a:gd name="T0" fmla="*/ 7 w 929"/>
                  <a:gd name="T1" fmla="*/ 1 h 16"/>
                  <a:gd name="T2" fmla="*/ 7 w 929"/>
                  <a:gd name="T3" fmla="*/ 0 h 16"/>
                  <a:gd name="T4" fmla="*/ 0 w 929"/>
                  <a:gd name="T5" fmla="*/ 0 h 16"/>
                  <a:gd name="T6" fmla="*/ 0 w 929"/>
                  <a:gd name="T7" fmla="*/ 1 h 16"/>
                  <a:gd name="T8" fmla="*/ 7 w 929"/>
                  <a:gd name="T9" fmla="*/ 1 h 16"/>
                  <a:gd name="T10" fmla="*/ 7 w 929"/>
                  <a:gd name="T11" fmla="*/ 1 h 16"/>
                  <a:gd name="T12" fmla="*/ 7 w 929"/>
                  <a:gd name="T13" fmla="*/ 1 h 16"/>
                  <a:gd name="T14" fmla="*/ 7 w 929"/>
                  <a:gd name="T15" fmla="*/ 1 h 16"/>
                  <a:gd name="T16" fmla="*/ 7 w 929"/>
                  <a:gd name="T17" fmla="*/ 1 h 16"/>
                  <a:gd name="T18" fmla="*/ 7 w 929"/>
                  <a:gd name="T19" fmla="*/ 1 h 16"/>
                  <a:gd name="T20" fmla="*/ 7 w 929"/>
                  <a:gd name="T21" fmla="*/ 0 h 16"/>
                  <a:gd name="T22" fmla="*/ 7 w 929"/>
                  <a:gd name="T23" fmla="*/ 1 h 1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29"/>
                  <a:gd name="T37" fmla="*/ 0 h 16"/>
                  <a:gd name="T38" fmla="*/ 929 w 929"/>
                  <a:gd name="T39" fmla="*/ 16 h 1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29" h="16">
                    <a:moveTo>
                      <a:pt x="913" y="8"/>
                    </a:moveTo>
                    <a:lnTo>
                      <a:pt x="921" y="0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921" y="16"/>
                    </a:lnTo>
                    <a:lnTo>
                      <a:pt x="929" y="8"/>
                    </a:lnTo>
                    <a:lnTo>
                      <a:pt x="921" y="16"/>
                    </a:lnTo>
                    <a:lnTo>
                      <a:pt x="926" y="14"/>
                    </a:lnTo>
                    <a:lnTo>
                      <a:pt x="929" y="8"/>
                    </a:lnTo>
                    <a:lnTo>
                      <a:pt x="926" y="2"/>
                    </a:lnTo>
                    <a:lnTo>
                      <a:pt x="921" y="0"/>
                    </a:lnTo>
                    <a:lnTo>
                      <a:pt x="913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67" name="Freeform 412">
                <a:extLst>
                  <a:ext uri="{FF2B5EF4-FFF2-40B4-BE49-F238E27FC236}">
                    <a16:creationId xmlns:a16="http://schemas.microsoft.com/office/drawing/2014/main" id="{7D63ED7A-22A7-4BD8-811C-B64DC864C6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6" y="2589"/>
                <a:ext cx="8" cy="578"/>
              </a:xfrm>
              <a:custGeom>
                <a:avLst/>
                <a:gdLst>
                  <a:gd name="T0" fmla="*/ 1 w 16"/>
                  <a:gd name="T1" fmla="*/ 0 h 1158"/>
                  <a:gd name="T2" fmla="*/ 0 w 16"/>
                  <a:gd name="T3" fmla="*/ 0 h 1158"/>
                  <a:gd name="T4" fmla="*/ 0 w 16"/>
                  <a:gd name="T5" fmla="*/ 9 h 1158"/>
                  <a:gd name="T6" fmla="*/ 1 w 16"/>
                  <a:gd name="T7" fmla="*/ 9 h 1158"/>
                  <a:gd name="T8" fmla="*/ 1 w 16"/>
                  <a:gd name="T9" fmla="*/ 0 h 1158"/>
                  <a:gd name="T10" fmla="*/ 1 w 16"/>
                  <a:gd name="T11" fmla="*/ 0 h 1158"/>
                  <a:gd name="T12" fmla="*/ 1 w 16"/>
                  <a:gd name="T13" fmla="*/ 0 h 1158"/>
                  <a:gd name="T14" fmla="*/ 1 w 16"/>
                  <a:gd name="T15" fmla="*/ 0 h 1158"/>
                  <a:gd name="T16" fmla="*/ 1 w 16"/>
                  <a:gd name="T17" fmla="*/ 0 h 1158"/>
                  <a:gd name="T18" fmla="*/ 1 w 16"/>
                  <a:gd name="T19" fmla="*/ 0 h 1158"/>
                  <a:gd name="T20" fmla="*/ 0 w 16"/>
                  <a:gd name="T21" fmla="*/ 0 h 1158"/>
                  <a:gd name="T22" fmla="*/ 1 w 16"/>
                  <a:gd name="T23" fmla="*/ 0 h 115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6"/>
                  <a:gd name="T37" fmla="*/ 0 h 1158"/>
                  <a:gd name="T38" fmla="*/ 16 w 16"/>
                  <a:gd name="T39" fmla="*/ 1158 h 115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6" h="1158">
                    <a:moveTo>
                      <a:pt x="8" y="16"/>
                    </a:moveTo>
                    <a:lnTo>
                      <a:pt x="0" y="8"/>
                    </a:lnTo>
                    <a:lnTo>
                      <a:pt x="0" y="1158"/>
                    </a:lnTo>
                    <a:lnTo>
                      <a:pt x="16" y="1158"/>
                    </a:lnTo>
                    <a:lnTo>
                      <a:pt x="16" y="8"/>
                    </a:lnTo>
                    <a:lnTo>
                      <a:pt x="8" y="0"/>
                    </a:lnTo>
                    <a:lnTo>
                      <a:pt x="16" y="8"/>
                    </a:lnTo>
                    <a:lnTo>
                      <a:pt x="13" y="2"/>
                    </a:lnTo>
                    <a:lnTo>
                      <a:pt x="8" y="0"/>
                    </a:lnTo>
                    <a:lnTo>
                      <a:pt x="2" y="2"/>
                    </a:lnTo>
                    <a:lnTo>
                      <a:pt x="0" y="8"/>
                    </a:lnTo>
                    <a:lnTo>
                      <a:pt x="8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68" name="Freeform 413">
                <a:extLst>
                  <a:ext uri="{FF2B5EF4-FFF2-40B4-BE49-F238E27FC236}">
                    <a16:creationId xmlns:a16="http://schemas.microsoft.com/office/drawing/2014/main" id="{0107C9C6-6C37-49D2-B496-1C146CD888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4" y="2591"/>
                <a:ext cx="575" cy="574"/>
              </a:xfrm>
              <a:custGeom>
                <a:avLst/>
                <a:gdLst>
                  <a:gd name="T0" fmla="*/ 0 w 1148"/>
                  <a:gd name="T1" fmla="*/ 2 h 1147"/>
                  <a:gd name="T2" fmla="*/ 2 w 1148"/>
                  <a:gd name="T3" fmla="*/ 0 h 1147"/>
                  <a:gd name="T4" fmla="*/ 9 w 1148"/>
                  <a:gd name="T5" fmla="*/ 8 h 1147"/>
                  <a:gd name="T6" fmla="*/ 8 w 1148"/>
                  <a:gd name="T7" fmla="*/ 9 h 1147"/>
                  <a:gd name="T8" fmla="*/ 0 w 1148"/>
                  <a:gd name="T9" fmla="*/ 2 h 1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48"/>
                  <a:gd name="T16" fmla="*/ 0 h 1147"/>
                  <a:gd name="T17" fmla="*/ 1148 w 1148"/>
                  <a:gd name="T18" fmla="*/ 1147 h 1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48" h="1147">
                    <a:moveTo>
                      <a:pt x="0" y="190"/>
                    </a:moveTo>
                    <a:lnTo>
                      <a:pt x="190" y="0"/>
                    </a:lnTo>
                    <a:lnTo>
                      <a:pt x="1148" y="957"/>
                    </a:lnTo>
                    <a:lnTo>
                      <a:pt x="958" y="1147"/>
                    </a:lnTo>
                    <a:lnTo>
                      <a:pt x="0" y="190"/>
                    </a:lnTo>
                    <a:close/>
                  </a:path>
                </a:pathLst>
              </a:custGeom>
              <a:solidFill>
                <a:srgbClr val="4C4C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69" name="Freeform 414">
                <a:extLst>
                  <a:ext uri="{FF2B5EF4-FFF2-40B4-BE49-F238E27FC236}">
                    <a16:creationId xmlns:a16="http://schemas.microsoft.com/office/drawing/2014/main" id="{9FF6EF54-6E25-4082-B2CE-DEA2F076C6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2" y="2587"/>
                <a:ext cx="101" cy="101"/>
              </a:xfrm>
              <a:custGeom>
                <a:avLst/>
                <a:gdLst>
                  <a:gd name="T0" fmla="*/ 2 w 202"/>
                  <a:gd name="T1" fmla="*/ 1 h 201"/>
                  <a:gd name="T2" fmla="*/ 2 w 202"/>
                  <a:gd name="T3" fmla="*/ 1 h 201"/>
                  <a:gd name="T4" fmla="*/ 0 w 202"/>
                  <a:gd name="T5" fmla="*/ 2 h 201"/>
                  <a:gd name="T6" fmla="*/ 1 w 202"/>
                  <a:gd name="T7" fmla="*/ 2 h 201"/>
                  <a:gd name="T8" fmla="*/ 2 w 202"/>
                  <a:gd name="T9" fmla="*/ 1 h 201"/>
                  <a:gd name="T10" fmla="*/ 2 w 202"/>
                  <a:gd name="T11" fmla="*/ 1 h 201"/>
                  <a:gd name="T12" fmla="*/ 2 w 202"/>
                  <a:gd name="T13" fmla="*/ 1 h 201"/>
                  <a:gd name="T14" fmla="*/ 2 w 202"/>
                  <a:gd name="T15" fmla="*/ 1 h 201"/>
                  <a:gd name="T16" fmla="*/ 2 w 202"/>
                  <a:gd name="T17" fmla="*/ 1 h 201"/>
                  <a:gd name="T18" fmla="*/ 2 w 202"/>
                  <a:gd name="T19" fmla="*/ 0 h 201"/>
                  <a:gd name="T20" fmla="*/ 2 w 202"/>
                  <a:gd name="T21" fmla="*/ 1 h 201"/>
                  <a:gd name="T22" fmla="*/ 2 w 202"/>
                  <a:gd name="T23" fmla="*/ 1 h 20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02"/>
                  <a:gd name="T37" fmla="*/ 0 h 201"/>
                  <a:gd name="T38" fmla="*/ 202 w 202"/>
                  <a:gd name="T39" fmla="*/ 201 h 20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02" h="201">
                    <a:moveTo>
                      <a:pt x="199" y="2"/>
                    </a:moveTo>
                    <a:lnTo>
                      <a:pt x="190" y="2"/>
                    </a:lnTo>
                    <a:lnTo>
                      <a:pt x="0" y="192"/>
                    </a:lnTo>
                    <a:lnTo>
                      <a:pt x="9" y="201"/>
                    </a:lnTo>
                    <a:lnTo>
                      <a:pt x="199" y="11"/>
                    </a:lnTo>
                    <a:lnTo>
                      <a:pt x="190" y="11"/>
                    </a:lnTo>
                    <a:lnTo>
                      <a:pt x="199" y="11"/>
                    </a:lnTo>
                    <a:lnTo>
                      <a:pt x="202" y="7"/>
                    </a:lnTo>
                    <a:lnTo>
                      <a:pt x="199" y="2"/>
                    </a:lnTo>
                    <a:lnTo>
                      <a:pt x="195" y="0"/>
                    </a:lnTo>
                    <a:lnTo>
                      <a:pt x="190" y="2"/>
                    </a:lnTo>
                    <a:lnTo>
                      <a:pt x="199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70" name="Freeform 415">
                <a:extLst>
                  <a:ext uri="{FF2B5EF4-FFF2-40B4-BE49-F238E27FC236}">
                    <a16:creationId xmlns:a16="http://schemas.microsoft.com/office/drawing/2014/main" id="{3EA12CBB-418B-4205-AD1C-01FECD47F6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7" y="2589"/>
                <a:ext cx="485" cy="484"/>
              </a:xfrm>
              <a:custGeom>
                <a:avLst/>
                <a:gdLst>
                  <a:gd name="T0" fmla="*/ 8 w 970"/>
                  <a:gd name="T1" fmla="*/ 7 h 969"/>
                  <a:gd name="T2" fmla="*/ 8 w 970"/>
                  <a:gd name="T3" fmla="*/ 7 h 969"/>
                  <a:gd name="T4" fmla="*/ 1 w 970"/>
                  <a:gd name="T5" fmla="*/ 0 h 969"/>
                  <a:gd name="T6" fmla="*/ 0 w 970"/>
                  <a:gd name="T7" fmla="*/ 0 h 969"/>
                  <a:gd name="T8" fmla="*/ 8 w 970"/>
                  <a:gd name="T9" fmla="*/ 7 h 969"/>
                  <a:gd name="T10" fmla="*/ 8 w 970"/>
                  <a:gd name="T11" fmla="*/ 7 h 969"/>
                  <a:gd name="T12" fmla="*/ 8 w 970"/>
                  <a:gd name="T13" fmla="*/ 7 h 969"/>
                  <a:gd name="T14" fmla="*/ 8 w 970"/>
                  <a:gd name="T15" fmla="*/ 7 h 969"/>
                  <a:gd name="T16" fmla="*/ 8 w 970"/>
                  <a:gd name="T17" fmla="*/ 7 h 969"/>
                  <a:gd name="T18" fmla="*/ 8 w 970"/>
                  <a:gd name="T19" fmla="*/ 7 h 969"/>
                  <a:gd name="T20" fmla="*/ 8 w 970"/>
                  <a:gd name="T21" fmla="*/ 7 h 969"/>
                  <a:gd name="T22" fmla="*/ 8 w 970"/>
                  <a:gd name="T23" fmla="*/ 7 h 96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70"/>
                  <a:gd name="T37" fmla="*/ 0 h 969"/>
                  <a:gd name="T38" fmla="*/ 970 w 970"/>
                  <a:gd name="T39" fmla="*/ 969 h 96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70" h="969">
                    <a:moveTo>
                      <a:pt x="968" y="967"/>
                    </a:moveTo>
                    <a:lnTo>
                      <a:pt x="968" y="957"/>
                    </a:lnTo>
                    <a:lnTo>
                      <a:pt x="9" y="0"/>
                    </a:lnTo>
                    <a:lnTo>
                      <a:pt x="0" y="9"/>
                    </a:lnTo>
                    <a:lnTo>
                      <a:pt x="958" y="967"/>
                    </a:lnTo>
                    <a:lnTo>
                      <a:pt x="958" y="957"/>
                    </a:lnTo>
                    <a:lnTo>
                      <a:pt x="958" y="967"/>
                    </a:lnTo>
                    <a:lnTo>
                      <a:pt x="963" y="969"/>
                    </a:lnTo>
                    <a:lnTo>
                      <a:pt x="968" y="967"/>
                    </a:lnTo>
                    <a:lnTo>
                      <a:pt x="970" y="962"/>
                    </a:lnTo>
                    <a:lnTo>
                      <a:pt x="968" y="957"/>
                    </a:lnTo>
                    <a:lnTo>
                      <a:pt x="968" y="96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71" name="Freeform 416">
                <a:extLst>
                  <a:ext uri="{FF2B5EF4-FFF2-40B4-BE49-F238E27FC236}">
                    <a16:creationId xmlns:a16="http://schemas.microsoft.com/office/drawing/2014/main" id="{DB46EEB7-5D51-43A2-BA04-4C5D16D508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0" y="3067"/>
                <a:ext cx="101" cy="101"/>
              </a:xfrm>
              <a:custGeom>
                <a:avLst/>
                <a:gdLst>
                  <a:gd name="T0" fmla="*/ 1 w 202"/>
                  <a:gd name="T1" fmla="*/ 2 h 202"/>
                  <a:gd name="T2" fmla="*/ 1 w 202"/>
                  <a:gd name="T3" fmla="*/ 2 h 202"/>
                  <a:gd name="T4" fmla="*/ 2 w 202"/>
                  <a:gd name="T5" fmla="*/ 1 h 202"/>
                  <a:gd name="T6" fmla="*/ 2 w 202"/>
                  <a:gd name="T7" fmla="*/ 0 h 202"/>
                  <a:gd name="T8" fmla="*/ 1 w 202"/>
                  <a:gd name="T9" fmla="*/ 2 h 202"/>
                  <a:gd name="T10" fmla="*/ 1 w 202"/>
                  <a:gd name="T11" fmla="*/ 2 h 202"/>
                  <a:gd name="T12" fmla="*/ 1 w 202"/>
                  <a:gd name="T13" fmla="*/ 2 h 202"/>
                  <a:gd name="T14" fmla="*/ 0 w 202"/>
                  <a:gd name="T15" fmla="*/ 2 h 202"/>
                  <a:gd name="T16" fmla="*/ 1 w 202"/>
                  <a:gd name="T17" fmla="*/ 2 h 202"/>
                  <a:gd name="T18" fmla="*/ 1 w 202"/>
                  <a:gd name="T19" fmla="*/ 2 h 202"/>
                  <a:gd name="T20" fmla="*/ 1 w 202"/>
                  <a:gd name="T21" fmla="*/ 2 h 202"/>
                  <a:gd name="T22" fmla="*/ 1 w 202"/>
                  <a:gd name="T23" fmla="*/ 2 h 20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02"/>
                  <a:gd name="T37" fmla="*/ 0 h 202"/>
                  <a:gd name="T38" fmla="*/ 202 w 202"/>
                  <a:gd name="T39" fmla="*/ 202 h 20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02" h="202">
                    <a:moveTo>
                      <a:pt x="2" y="200"/>
                    </a:moveTo>
                    <a:lnTo>
                      <a:pt x="12" y="200"/>
                    </a:lnTo>
                    <a:lnTo>
                      <a:pt x="202" y="10"/>
                    </a:lnTo>
                    <a:lnTo>
                      <a:pt x="192" y="0"/>
                    </a:lnTo>
                    <a:lnTo>
                      <a:pt x="2" y="191"/>
                    </a:lnTo>
                    <a:lnTo>
                      <a:pt x="12" y="191"/>
                    </a:lnTo>
                    <a:lnTo>
                      <a:pt x="2" y="191"/>
                    </a:lnTo>
                    <a:lnTo>
                      <a:pt x="0" y="195"/>
                    </a:lnTo>
                    <a:lnTo>
                      <a:pt x="2" y="200"/>
                    </a:lnTo>
                    <a:lnTo>
                      <a:pt x="7" y="202"/>
                    </a:lnTo>
                    <a:lnTo>
                      <a:pt x="12" y="200"/>
                    </a:lnTo>
                    <a:lnTo>
                      <a:pt x="2" y="2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72" name="Freeform 417">
                <a:extLst>
                  <a:ext uri="{FF2B5EF4-FFF2-40B4-BE49-F238E27FC236}">
                    <a16:creationId xmlns:a16="http://schemas.microsoft.com/office/drawing/2014/main" id="{4D8A1E70-62C8-4EA0-A697-A7C4825E0F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1" y="2682"/>
                <a:ext cx="485" cy="485"/>
              </a:xfrm>
              <a:custGeom>
                <a:avLst/>
                <a:gdLst>
                  <a:gd name="T0" fmla="*/ 1 w 970"/>
                  <a:gd name="T1" fmla="*/ 1 h 969"/>
                  <a:gd name="T2" fmla="*/ 1 w 970"/>
                  <a:gd name="T3" fmla="*/ 1 h 969"/>
                  <a:gd name="T4" fmla="*/ 8 w 970"/>
                  <a:gd name="T5" fmla="*/ 8 h 969"/>
                  <a:gd name="T6" fmla="*/ 8 w 970"/>
                  <a:gd name="T7" fmla="*/ 8 h 969"/>
                  <a:gd name="T8" fmla="*/ 1 w 970"/>
                  <a:gd name="T9" fmla="*/ 1 h 969"/>
                  <a:gd name="T10" fmla="*/ 1 w 970"/>
                  <a:gd name="T11" fmla="*/ 1 h 969"/>
                  <a:gd name="T12" fmla="*/ 1 w 970"/>
                  <a:gd name="T13" fmla="*/ 1 h 969"/>
                  <a:gd name="T14" fmla="*/ 1 w 970"/>
                  <a:gd name="T15" fmla="*/ 0 h 969"/>
                  <a:gd name="T16" fmla="*/ 1 w 970"/>
                  <a:gd name="T17" fmla="*/ 1 h 969"/>
                  <a:gd name="T18" fmla="*/ 0 w 970"/>
                  <a:gd name="T19" fmla="*/ 1 h 969"/>
                  <a:gd name="T20" fmla="*/ 1 w 970"/>
                  <a:gd name="T21" fmla="*/ 1 h 969"/>
                  <a:gd name="T22" fmla="*/ 1 w 970"/>
                  <a:gd name="T23" fmla="*/ 1 h 96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70"/>
                  <a:gd name="T37" fmla="*/ 0 h 969"/>
                  <a:gd name="T38" fmla="*/ 970 w 970"/>
                  <a:gd name="T39" fmla="*/ 969 h 96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70" h="969">
                    <a:moveTo>
                      <a:pt x="2" y="2"/>
                    </a:moveTo>
                    <a:lnTo>
                      <a:pt x="2" y="11"/>
                    </a:lnTo>
                    <a:lnTo>
                      <a:pt x="960" y="969"/>
                    </a:lnTo>
                    <a:lnTo>
                      <a:pt x="970" y="960"/>
                    </a:lnTo>
                    <a:lnTo>
                      <a:pt x="11" y="2"/>
                    </a:lnTo>
                    <a:lnTo>
                      <a:pt x="11" y="11"/>
                    </a:lnTo>
                    <a:lnTo>
                      <a:pt x="11" y="2"/>
                    </a:lnTo>
                    <a:lnTo>
                      <a:pt x="7" y="0"/>
                    </a:lnTo>
                    <a:lnTo>
                      <a:pt x="2" y="2"/>
                    </a:lnTo>
                    <a:lnTo>
                      <a:pt x="0" y="7"/>
                    </a:lnTo>
                    <a:lnTo>
                      <a:pt x="2" y="11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73" name="Freeform 418">
                <a:extLst>
                  <a:ext uri="{FF2B5EF4-FFF2-40B4-BE49-F238E27FC236}">
                    <a16:creationId xmlns:a16="http://schemas.microsoft.com/office/drawing/2014/main" id="{419DF904-E569-4A87-BB78-9C608CFAAE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5" y="2582"/>
                <a:ext cx="592" cy="592"/>
              </a:xfrm>
              <a:custGeom>
                <a:avLst/>
                <a:gdLst>
                  <a:gd name="T0" fmla="*/ 0 w 1185"/>
                  <a:gd name="T1" fmla="*/ 7 h 1185"/>
                  <a:gd name="T2" fmla="*/ 7 w 1185"/>
                  <a:gd name="T3" fmla="*/ 0 h 1185"/>
                  <a:gd name="T4" fmla="*/ 9 w 1185"/>
                  <a:gd name="T5" fmla="*/ 1 h 1185"/>
                  <a:gd name="T6" fmla="*/ 1 w 1185"/>
                  <a:gd name="T7" fmla="*/ 9 h 1185"/>
                  <a:gd name="T8" fmla="*/ 0 w 1185"/>
                  <a:gd name="T9" fmla="*/ 7 h 11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85"/>
                  <a:gd name="T16" fmla="*/ 0 h 1185"/>
                  <a:gd name="T17" fmla="*/ 1185 w 1185"/>
                  <a:gd name="T18" fmla="*/ 1185 h 11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85" h="1185">
                    <a:moveTo>
                      <a:pt x="0" y="995"/>
                    </a:moveTo>
                    <a:lnTo>
                      <a:pt x="994" y="0"/>
                    </a:lnTo>
                    <a:lnTo>
                      <a:pt x="1185" y="190"/>
                    </a:lnTo>
                    <a:lnTo>
                      <a:pt x="191" y="1185"/>
                    </a:lnTo>
                    <a:lnTo>
                      <a:pt x="0" y="995"/>
                    </a:lnTo>
                    <a:close/>
                  </a:path>
                </a:pathLst>
              </a:custGeom>
              <a:solidFill>
                <a:srgbClr val="4C4C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74" name="Freeform 419">
                <a:extLst>
                  <a:ext uri="{FF2B5EF4-FFF2-40B4-BE49-F238E27FC236}">
                    <a16:creationId xmlns:a16="http://schemas.microsoft.com/office/drawing/2014/main" id="{0D742EEA-CA06-4116-B93B-1E9DEFFC76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2" y="2578"/>
                <a:ext cx="503" cy="503"/>
              </a:xfrm>
              <a:custGeom>
                <a:avLst/>
                <a:gdLst>
                  <a:gd name="T0" fmla="*/ 8 w 1006"/>
                  <a:gd name="T1" fmla="*/ 1 h 1006"/>
                  <a:gd name="T2" fmla="*/ 8 w 1006"/>
                  <a:gd name="T3" fmla="*/ 1 h 1006"/>
                  <a:gd name="T4" fmla="*/ 0 w 1006"/>
                  <a:gd name="T5" fmla="*/ 8 h 1006"/>
                  <a:gd name="T6" fmla="*/ 1 w 1006"/>
                  <a:gd name="T7" fmla="*/ 8 h 1006"/>
                  <a:gd name="T8" fmla="*/ 8 w 1006"/>
                  <a:gd name="T9" fmla="*/ 1 h 1006"/>
                  <a:gd name="T10" fmla="*/ 8 w 1006"/>
                  <a:gd name="T11" fmla="*/ 1 h 1006"/>
                  <a:gd name="T12" fmla="*/ 8 w 1006"/>
                  <a:gd name="T13" fmla="*/ 1 h 1006"/>
                  <a:gd name="T14" fmla="*/ 8 w 1006"/>
                  <a:gd name="T15" fmla="*/ 1 h 1006"/>
                  <a:gd name="T16" fmla="*/ 8 w 1006"/>
                  <a:gd name="T17" fmla="*/ 1 h 1006"/>
                  <a:gd name="T18" fmla="*/ 8 w 1006"/>
                  <a:gd name="T19" fmla="*/ 0 h 1006"/>
                  <a:gd name="T20" fmla="*/ 8 w 1006"/>
                  <a:gd name="T21" fmla="*/ 1 h 1006"/>
                  <a:gd name="T22" fmla="*/ 8 w 1006"/>
                  <a:gd name="T23" fmla="*/ 1 h 100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06"/>
                  <a:gd name="T37" fmla="*/ 0 h 1006"/>
                  <a:gd name="T38" fmla="*/ 1006 w 1006"/>
                  <a:gd name="T39" fmla="*/ 1006 h 100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06" h="1006">
                    <a:moveTo>
                      <a:pt x="1004" y="3"/>
                    </a:moveTo>
                    <a:lnTo>
                      <a:pt x="994" y="3"/>
                    </a:lnTo>
                    <a:lnTo>
                      <a:pt x="0" y="997"/>
                    </a:lnTo>
                    <a:lnTo>
                      <a:pt x="10" y="1006"/>
                    </a:lnTo>
                    <a:lnTo>
                      <a:pt x="1004" y="12"/>
                    </a:lnTo>
                    <a:lnTo>
                      <a:pt x="994" y="12"/>
                    </a:lnTo>
                    <a:lnTo>
                      <a:pt x="1004" y="12"/>
                    </a:lnTo>
                    <a:lnTo>
                      <a:pt x="1006" y="7"/>
                    </a:lnTo>
                    <a:lnTo>
                      <a:pt x="1004" y="3"/>
                    </a:lnTo>
                    <a:lnTo>
                      <a:pt x="999" y="0"/>
                    </a:lnTo>
                    <a:lnTo>
                      <a:pt x="994" y="3"/>
                    </a:lnTo>
                    <a:lnTo>
                      <a:pt x="1004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75" name="Freeform 420">
                <a:extLst>
                  <a:ext uri="{FF2B5EF4-FFF2-40B4-BE49-F238E27FC236}">
                    <a16:creationId xmlns:a16="http://schemas.microsoft.com/office/drawing/2014/main" id="{9D4E2C87-4C82-471C-B83A-FF3E606A23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9" y="2579"/>
                <a:ext cx="102" cy="101"/>
              </a:xfrm>
              <a:custGeom>
                <a:avLst/>
                <a:gdLst>
                  <a:gd name="T0" fmla="*/ 2 w 203"/>
                  <a:gd name="T1" fmla="*/ 2 h 201"/>
                  <a:gd name="T2" fmla="*/ 2 w 203"/>
                  <a:gd name="T3" fmla="*/ 2 h 201"/>
                  <a:gd name="T4" fmla="*/ 1 w 203"/>
                  <a:gd name="T5" fmla="*/ 0 h 201"/>
                  <a:gd name="T6" fmla="*/ 0 w 203"/>
                  <a:gd name="T7" fmla="*/ 1 h 201"/>
                  <a:gd name="T8" fmla="*/ 2 w 203"/>
                  <a:gd name="T9" fmla="*/ 2 h 201"/>
                  <a:gd name="T10" fmla="*/ 2 w 203"/>
                  <a:gd name="T11" fmla="*/ 2 h 201"/>
                  <a:gd name="T12" fmla="*/ 2 w 203"/>
                  <a:gd name="T13" fmla="*/ 2 h 201"/>
                  <a:gd name="T14" fmla="*/ 2 w 203"/>
                  <a:gd name="T15" fmla="*/ 2 h 201"/>
                  <a:gd name="T16" fmla="*/ 2 w 203"/>
                  <a:gd name="T17" fmla="*/ 2 h 201"/>
                  <a:gd name="T18" fmla="*/ 2 w 203"/>
                  <a:gd name="T19" fmla="*/ 2 h 201"/>
                  <a:gd name="T20" fmla="*/ 2 w 203"/>
                  <a:gd name="T21" fmla="*/ 2 h 201"/>
                  <a:gd name="T22" fmla="*/ 2 w 203"/>
                  <a:gd name="T23" fmla="*/ 2 h 20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03"/>
                  <a:gd name="T37" fmla="*/ 0 h 201"/>
                  <a:gd name="T38" fmla="*/ 203 w 203"/>
                  <a:gd name="T39" fmla="*/ 201 h 20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03" h="201">
                    <a:moveTo>
                      <a:pt x="201" y="199"/>
                    </a:moveTo>
                    <a:lnTo>
                      <a:pt x="201" y="190"/>
                    </a:lnTo>
                    <a:lnTo>
                      <a:pt x="10" y="0"/>
                    </a:lnTo>
                    <a:lnTo>
                      <a:pt x="0" y="9"/>
                    </a:lnTo>
                    <a:lnTo>
                      <a:pt x="192" y="199"/>
                    </a:lnTo>
                    <a:lnTo>
                      <a:pt x="192" y="190"/>
                    </a:lnTo>
                    <a:lnTo>
                      <a:pt x="192" y="199"/>
                    </a:lnTo>
                    <a:lnTo>
                      <a:pt x="196" y="201"/>
                    </a:lnTo>
                    <a:lnTo>
                      <a:pt x="201" y="199"/>
                    </a:lnTo>
                    <a:lnTo>
                      <a:pt x="203" y="194"/>
                    </a:lnTo>
                    <a:lnTo>
                      <a:pt x="201" y="190"/>
                    </a:lnTo>
                    <a:lnTo>
                      <a:pt x="201" y="19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76" name="Freeform 421">
                <a:extLst>
                  <a:ext uri="{FF2B5EF4-FFF2-40B4-BE49-F238E27FC236}">
                    <a16:creationId xmlns:a16="http://schemas.microsoft.com/office/drawing/2014/main" id="{300E3FFC-F757-4B2A-9990-DB51551EEC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7" y="2674"/>
                <a:ext cx="502" cy="503"/>
              </a:xfrm>
              <a:custGeom>
                <a:avLst/>
                <a:gdLst>
                  <a:gd name="T0" fmla="*/ 0 w 1006"/>
                  <a:gd name="T1" fmla="*/ 8 h 1006"/>
                  <a:gd name="T2" fmla="*/ 0 w 1006"/>
                  <a:gd name="T3" fmla="*/ 8 h 1006"/>
                  <a:gd name="T4" fmla="*/ 7 w 1006"/>
                  <a:gd name="T5" fmla="*/ 1 h 1006"/>
                  <a:gd name="T6" fmla="*/ 7 w 1006"/>
                  <a:gd name="T7" fmla="*/ 0 h 1006"/>
                  <a:gd name="T8" fmla="*/ 0 w 1006"/>
                  <a:gd name="T9" fmla="*/ 8 h 1006"/>
                  <a:gd name="T10" fmla="*/ 0 w 1006"/>
                  <a:gd name="T11" fmla="*/ 8 h 1006"/>
                  <a:gd name="T12" fmla="*/ 0 w 1006"/>
                  <a:gd name="T13" fmla="*/ 8 h 1006"/>
                  <a:gd name="T14" fmla="*/ 0 w 1006"/>
                  <a:gd name="T15" fmla="*/ 8 h 1006"/>
                  <a:gd name="T16" fmla="*/ 0 w 1006"/>
                  <a:gd name="T17" fmla="*/ 8 h 1006"/>
                  <a:gd name="T18" fmla="*/ 0 w 1006"/>
                  <a:gd name="T19" fmla="*/ 8 h 1006"/>
                  <a:gd name="T20" fmla="*/ 0 w 1006"/>
                  <a:gd name="T21" fmla="*/ 8 h 1006"/>
                  <a:gd name="T22" fmla="*/ 0 w 1006"/>
                  <a:gd name="T23" fmla="*/ 8 h 100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06"/>
                  <a:gd name="T37" fmla="*/ 0 h 1006"/>
                  <a:gd name="T38" fmla="*/ 1006 w 1006"/>
                  <a:gd name="T39" fmla="*/ 1006 h 100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06" h="1006">
                    <a:moveTo>
                      <a:pt x="3" y="1003"/>
                    </a:moveTo>
                    <a:lnTo>
                      <a:pt x="12" y="1003"/>
                    </a:lnTo>
                    <a:lnTo>
                      <a:pt x="1006" y="9"/>
                    </a:lnTo>
                    <a:lnTo>
                      <a:pt x="997" y="0"/>
                    </a:lnTo>
                    <a:lnTo>
                      <a:pt x="3" y="994"/>
                    </a:lnTo>
                    <a:lnTo>
                      <a:pt x="12" y="994"/>
                    </a:lnTo>
                    <a:lnTo>
                      <a:pt x="3" y="994"/>
                    </a:lnTo>
                    <a:lnTo>
                      <a:pt x="0" y="999"/>
                    </a:lnTo>
                    <a:lnTo>
                      <a:pt x="3" y="1003"/>
                    </a:lnTo>
                    <a:lnTo>
                      <a:pt x="7" y="1006"/>
                    </a:lnTo>
                    <a:lnTo>
                      <a:pt x="12" y="1003"/>
                    </a:lnTo>
                    <a:lnTo>
                      <a:pt x="3" y="100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77" name="Freeform 422">
                <a:extLst>
                  <a:ext uri="{FF2B5EF4-FFF2-40B4-BE49-F238E27FC236}">
                    <a16:creationId xmlns:a16="http://schemas.microsoft.com/office/drawing/2014/main" id="{08C4ECDB-FD72-4BE9-AB3C-4FF1DD8BC4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1" y="3075"/>
                <a:ext cx="101" cy="101"/>
              </a:xfrm>
              <a:custGeom>
                <a:avLst/>
                <a:gdLst>
                  <a:gd name="T0" fmla="*/ 0 w 203"/>
                  <a:gd name="T1" fmla="*/ 1 h 201"/>
                  <a:gd name="T2" fmla="*/ 0 w 203"/>
                  <a:gd name="T3" fmla="*/ 1 h 201"/>
                  <a:gd name="T4" fmla="*/ 1 w 203"/>
                  <a:gd name="T5" fmla="*/ 2 h 201"/>
                  <a:gd name="T6" fmla="*/ 1 w 203"/>
                  <a:gd name="T7" fmla="*/ 2 h 201"/>
                  <a:gd name="T8" fmla="*/ 0 w 203"/>
                  <a:gd name="T9" fmla="*/ 1 h 201"/>
                  <a:gd name="T10" fmla="*/ 0 w 203"/>
                  <a:gd name="T11" fmla="*/ 1 h 201"/>
                  <a:gd name="T12" fmla="*/ 0 w 203"/>
                  <a:gd name="T13" fmla="*/ 1 h 201"/>
                  <a:gd name="T14" fmla="*/ 0 w 203"/>
                  <a:gd name="T15" fmla="*/ 0 h 201"/>
                  <a:gd name="T16" fmla="*/ 0 w 203"/>
                  <a:gd name="T17" fmla="*/ 1 h 201"/>
                  <a:gd name="T18" fmla="*/ 0 w 203"/>
                  <a:gd name="T19" fmla="*/ 1 h 201"/>
                  <a:gd name="T20" fmla="*/ 0 w 203"/>
                  <a:gd name="T21" fmla="*/ 1 h 201"/>
                  <a:gd name="T22" fmla="*/ 0 w 203"/>
                  <a:gd name="T23" fmla="*/ 1 h 20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03"/>
                  <a:gd name="T37" fmla="*/ 0 h 201"/>
                  <a:gd name="T38" fmla="*/ 203 w 203"/>
                  <a:gd name="T39" fmla="*/ 201 h 20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03" h="201">
                    <a:moveTo>
                      <a:pt x="2" y="2"/>
                    </a:moveTo>
                    <a:lnTo>
                      <a:pt x="2" y="11"/>
                    </a:lnTo>
                    <a:lnTo>
                      <a:pt x="194" y="201"/>
                    </a:lnTo>
                    <a:lnTo>
                      <a:pt x="203" y="192"/>
                    </a:lnTo>
                    <a:lnTo>
                      <a:pt x="12" y="2"/>
                    </a:lnTo>
                    <a:lnTo>
                      <a:pt x="12" y="11"/>
                    </a:lnTo>
                    <a:lnTo>
                      <a:pt x="12" y="2"/>
                    </a:lnTo>
                    <a:lnTo>
                      <a:pt x="7" y="0"/>
                    </a:lnTo>
                    <a:lnTo>
                      <a:pt x="2" y="2"/>
                    </a:lnTo>
                    <a:lnTo>
                      <a:pt x="0" y="7"/>
                    </a:lnTo>
                    <a:lnTo>
                      <a:pt x="2" y="11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78" name="Freeform 423">
                <a:extLst>
                  <a:ext uri="{FF2B5EF4-FFF2-40B4-BE49-F238E27FC236}">
                    <a16:creationId xmlns:a16="http://schemas.microsoft.com/office/drawing/2014/main" id="{433F40D6-E83B-4499-A16D-C0A6CEAF2D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4" y="2792"/>
                <a:ext cx="174" cy="173"/>
              </a:xfrm>
              <a:custGeom>
                <a:avLst/>
                <a:gdLst>
                  <a:gd name="T0" fmla="*/ 1 w 347"/>
                  <a:gd name="T1" fmla="*/ 1 h 345"/>
                  <a:gd name="T2" fmla="*/ 1 w 347"/>
                  <a:gd name="T3" fmla="*/ 1 h 345"/>
                  <a:gd name="T4" fmla="*/ 1 w 347"/>
                  <a:gd name="T5" fmla="*/ 1 h 345"/>
                  <a:gd name="T6" fmla="*/ 1 w 347"/>
                  <a:gd name="T7" fmla="*/ 1 h 345"/>
                  <a:gd name="T8" fmla="*/ 1 w 347"/>
                  <a:gd name="T9" fmla="*/ 1 h 345"/>
                  <a:gd name="T10" fmla="*/ 1 w 347"/>
                  <a:gd name="T11" fmla="*/ 1 h 345"/>
                  <a:gd name="T12" fmla="*/ 2 w 347"/>
                  <a:gd name="T13" fmla="*/ 1 h 345"/>
                  <a:gd name="T14" fmla="*/ 2 w 347"/>
                  <a:gd name="T15" fmla="*/ 1 h 345"/>
                  <a:gd name="T16" fmla="*/ 2 w 347"/>
                  <a:gd name="T17" fmla="*/ 0 h 345"/>
                  <a:gd name="T18" fmla="*/ 2 w 347"/>
                  <a:gd name="T19" fmla="*/ 0 h 345"/>
                  <a:gd name="T20" fmla="*/ 2 w 347"/>
                  <a:gd name="T21" fmla="*/ 1 h 345"/>
                  <a:gd name="T22" fmla="*/ 2 w 347"/>
                  <a:gd name="T23" fmla="*/ 1 h 345"/>
                  <a:gd name="T24" fmla="*/ 2 w 347"/>
                  <a:gd name="T25" fmla="*/ 1 h 345"/>
                  <a:gd name="T26" fmla="*/ 2 w 347"/>
                  <a:gd name="T27" fmla="*/ 1 h 345"/>
                  <a:gd name="T28" fmla="*/ 3 w 347"/>
                  <a:gd name="T29" fmla="*/ 1 h 345"/>
                  <a:gd name="T30" fmla="*/ 3 w 347"/>
                  <a:gd name="T31" fmla="*/ 1 h 345"/>
                  <a:gd name="T32" fmla="*/ 3 w 347"/>
                  <a:gd name="T33" fmla="*/ 1 h 345"/>
                  <a:gd name="T34" fmla="*/ 3 w 347"/>
                  <a:gd name="T35" fmla="*/ 1 h 345"/>
                  <a:gd name="T36" fmla="*/ 3 w 347"/>
                  <a:gd name="T37" fmla="*/ 1 h 345"/>
                  <a:gd name="T38" fmla="*/ 3 w 347"/>
                  <a:gd name="T39" fmla="*/ 2 h 345"/>
                  <a:gd name="T40" fmla="*/ 3 w 347"/>
                  <a:gd name="T41" fmla="*/ 2 h 345"/>
                  <a:gd name="T42" fmla="*/ 3 w 347"/>
                  <a:gd name="T43" fmla="*/ 2 h 345"/>
                  <a:gd name="T44" fmla="*/ 3 w 347"/>
                  <a:gd name="T45" fmla="*/ 2 h 345"/>
                  <a:gd name="T46" fmla="*/ 3 w 347"/>
                  <a:gd name="T47" fmla="*/ 3 h 345"/>
                  <a:gd name="T48" fmla="*/ 3 w 347"/>
                  <a:gd name="T49" fmla="*/ 3 h 345"/>
                  <a:gd name="T50" fmla="*/ 3 w 347"/>
                  <a:gd name="T51" fmla="*/ 3 h 345"/>
                  <a:gd name="T52" fmla="*/ 3 w 347"/>
                  <a:gd name="T53" fmla="*/ 3 h 345"/>
                  <a:gd name="T54" fmla="*/ 2 w 347"/>
                  <a:gd name="T55" fmla="*/ 3 h 345"/>
                  <a:gd name="T56" fmla="*/ 2 w 347"/>
                  <a:gd name="T57" fmla="*/ 3 h 345"/>
                  <a:gd name="T58" fmla="*/ 2 w 347"/>
                  <a:gd name="T59" fmla="*/ 3 h 345"/>
                  <a:gd name="T60" fmla="*/ 2 w 347"/>
                  <a:gd name="T61" fmla="*/ 3 h 345"/>
                  <a:gd name="T62" fmla="*/ 2 w 347"/>
                  <a:gd name="T63" fmla="*/ 3 h 345"/>
                  <a:gd name="T64" fmla="*/ 2 w 347"/>
                  <a:gd name="T65" fmla="*/ 3 h 345"/>
                  <a:gd name="T66" fmla="*/ 2 w 347"/>
                  <a:gd name="T67" fmla="*/ 3 h 345"/>
                  <a:gd name="T68" fmla="*/ 2 w 347"/>
                  <a:gd name="T69" fmla="*/ 3 h 345"/>
                  <a:gd name="T70" fmla="*/ 1 w 347"/>
                  <a:gd name="T71" fmla="*/ 3 h 345"/>
                  <a:gd name="T72" fmla="*/ 1 w 347"/>
                  <a:gd name="T73" fmla="*/ 3 h 345"/>
                  <a:gd name="T74" fmla="*/ 1 w 347"/>
                  <a:gd name="T75" fmla="*/ 3 h 345"/>
                  <a:gd name="T76" fmla="*/ 1 w 347"/>
                  <a:gd name="T77" fmla="*/ 3 h 345"/>
                  <a:gd name="T78" fmla="*/ 1 w 347"/>
                  <a:gd name="T79" fmla="*/ 3 h 345"/>
                  <a:gd name="T80" fmla="*/ 1 w 347"/>
                  <a:gd name="T81" fmla="*/ 3 h 345"/>
                  <a:gd name="T82" fmla="*/ 1 w 347"/>
                  <a:gd name="T83" fmla="*/ 3 h 345"/>
                  <a:gd name="T84" fmla="*/ 1 w 347"/>
                  <a:gd name="T85" fmla="*/ 2 h 345"/>
                  <a:gd name="T86" fmla="*/ 1 w 347"/>
                  <a:gd name="T87" fmla="*/ 2 h 345"/>
                  <a:gd name="T88" fmla="*/ 0 w 347"/>
                  <a:gd name="T89" fmla="*/ 2 h 345"/>
                  <a:gd name="T90" fmla="*/ 1 w 347"/>
                  <a:gd name="T91" fmla="*/ 2 h 345"/>
                  <a:gd name="T92" fmla="*/ 1 w 347"/>
                  <a:gd name="T93" fmla="*/ 1 h 345"/>
                  <a:gd name="T94" fmla="*/ 1 w 347"/>
                  <a:gd name="T95" fmla="*/ 1 h 345"/>
                  <a:gd name="T96" fmla="*/ 1 w 347"/>
                  <a:gd name="T97" fmla="*/ 1 h 34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47"/>
                  <a:gd name="T148" fmla="*/ 0 h 345"/>
                  <a:gd name="T149" fmla="*/ 347 w 347"/>
                  <a:gd name="T150" fmla="*/ 345 h 34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47" h="345">
                    <a:moveTo>
                      <a:pt x="51" y="50"/>
                    </a:moveTo>
                    <a:lnTo>
                      <a:pt x="64" y="39"/>
                    </a:lnTo>
                    <a:lnTo>
                      <a:pt x="77" y="29"/>
                    </a:lnTo>
                    <a:lnTo>
                      <a:pt x="92" y="19"/>
                    </a:lnTo>
                    <a:lnTo>
                      <a:pt x="107" y="12"/>
                    </a:lnTo>
                    <a:lnTo>
                      <a:pt x="124" y="7"/>
                    </a:lnTo>
                    <a:lnTo>
                      <a:pt x="140" y="3"/>
                    </a:lnTo>
                    <a:lnTo>
                      <a:pt x="156" y="1"/>
                    </a:lnTo>
                    <a:lnTo>
                      <a:pt x="173" y="0"/>
                    </a:lnTo>
                    <a:lnTo>
                      <a:pt x="189" y="0"/>
                    </a:lnTo>
                    <a:lnTo>
                      <a:pt x="207" y="2"/>
                    </a:lnTo>
                    <a:lnTo>
                      <a:pt x="223" y="7"/>
                    </a:lnTo>
                    <a:lnTo>
                      <a:pt x="239" y="12"/>
                    </a:lnTo>
                    <a:lnTo>
                      <a:pt x="254" y="19"/>
                    </a:lnTo>
                    <a:lnTo>
                      <a:pt x="269" y="27"/>
                    </a:lnTo>
                    <a:lnTo>
                      <a:pt x="283" y="38"/>
                    </a:lnTo>
                    <a:lnTo>
                      <a:pt x="296" y="50"/>
                    </a:lnTo>
                    <a:lnTo>
                      <a:pt x="318" y="78"/>
                    </a:lnTo>
                    <a:lnTo>
                      <a:pt x="334" y="108"/>
                    </a:lnTo>
                    <a:lnTo>
                      <a:pt x="344" y="140"/>
                    </a:lnTo>
                    <a:lnTo>
                      <a:pt x="347" y="173"/>
                    </a:lnTo>
                    <a:lnTo>
                      <a:pt x="344" y="206"/>
                    </a:lnTo>
                    <a:lnTo>
                      <a:pt x="334" y="238"/>
                    </a:lnTo>
                    <a:lnTo>
                      <a:pt x="318" y="268"/>
                    </a:lnTo>
                    <a:lnTo>
                      <a:pt x="296" y="295"/>
                    </a:lnTo>
                    <a:lnTo>
                      <a:pt x="284" y="306"/>
                    </a:lnTo>
                    <a:lnTo>
                      <a:pt x="269" y="317"/>
                    </a:lnTo>
                    <a:lnTo>
                      <a:pt x="255" y="326"/>
                    </a:lnTo>
                    <a:lnTo>
                      <a:pt x="239" y="333"/>
                    </a:lnTo>
                    <a:lnTo>
                      <a:pt x="224" y="338"/>
                    </a:lnTo>
                    <a:lnTo>
                      <a:pt x="208" y="342"/>
                    </a:lnTo>
                    <a:lnTo>
                      <a:pt x="190" y="345"/>
                    </a:lnTo>
                    <a:lnTo>
                      <a:pt x="174" y="345"/>
                    </a:lnTo>
                    <a:lnTo>
                      <a:pt x="158" y="345"/>
                    </a:lnTo>
                    <a:lnTo>
                      <a:pt x="141" y="342"/>
                    </a:lnTo>
                    <a:lnTo>
                      <a:pt x="125" y="338"/>
                    </a:lnTo>
                    <a:lnTo>
                      <a:pt x="110" y="333"/>
                    </a:lnTo>
                    <a:lnTo>
                      <a:pt x="94" y="326"/>
                    </a:lnTo>
                    <a:lnTo>
                      <a:pt x="80" y="317"/>
                    </a:lnTo>
                    <a:lnTo>
                      <a:pt x="65" y="306"/>
                    </a:lnTo>
                    <a:lnTo>
                      <a:pt x="52" y="295"/>
                    </a:lnTo>
                    <a:lnTo>
                      <a:pt x="29" y="267"/>
                    </a:lnTo>
                    <a:lnTo>
                      <a:pt x="13" y="237"/>
                    </a:lnTo>
                    <a:lnTo>
                      <a:pt x="4" y="205"/>
                    </a:lnTo>
                    <a:lnTo>
                      <a:pt x="0" y="173"/>
                    </a:lnTo>
                    <a:lnTo>
                      <a:pt x="4" y="139"/>
                    </a:lnTo>
                    <a:lnTo>
                      <a:pt x="13" y="108"/>
                    </a:lnTo>
                    <a:lnTo>
                      <a:pt x="29" y="78"/>
                    </a:lnTo>
                    <a:lnTo>
                      <a:pt x="51" y="5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79" name="Freeform 424">
                <a:extLst>
                  <a:ext uri="{FF2B5EF4-FFF2-40B4-BE49-F238E27FC236}">
                    <a16:creationId xmlns:a16="http://schemas.microsoft.com/office/drawing/2014/main" id="{964AC0E8-DA25-4745-807F-DCD4CC172F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7" y="2788"/>
                <a:ext cx="127" cy="32"/>
              </a:xfrm>
              <a:custGeom>
                <a:avLst/>
                <a:gdLst>
                  <a:gd name="T0" fmla="*/ 1 w 255"/>
                  <a:gd name="T1" fmla="*/ 1 h 63"/>
                  <a:gd name="T2" fmla="*/ 1 w 255"/>
                  <a:gd name="T3" fmla="*/ 1 h 63"/>
                  <a:gd name="T4" fmla="*/ 1 w 255"/>
                  <a:gd name="T5" fmla="*/ 1 h 63"/>
                  <a:gd name="T6" fmla="*/ 1 w 255"/>
                  <a:gd name="T7" fmla="*/ 1 h 63"/>
                  <a:gd name="T8" fmla="*/ 1 w 255"/>
                  <a:gd name="T9" fmla="*/ 1 h 63"/>
                  <a:gd name="T10" fmla="*/ 1 w 255"/>
                  <a:gd name="T11" fmla="*/ 1 h 63"/>
                  <a:gd name="T12" fmla="*/ 1 w 255"/>
                  <a:gd name="T13" fmla="*/ 1 h 63"/>
                  <a:gd name="T14" fmla="*/ 1 w 255"/>
                  <a:gd name="T15" fmla="*/ 1 h 63"/>
                  <a:gd name="T16" fmla="*/ 1 w 255"/>
                  <a:gd name="T17" fmla="*/ 1 h 63"/>
                  <a:gd name="T18" fmla="*/ 0 w 255"/>
                  <a:gd name="T19" fmla="*/ 0 h 63"/>
                  <a:gd name="T20" fmla="*/ 0 w 255"/>
                  <a:gd name="T21" fmla="*/ 1 h 63"/>
                  <a:gd name="T22" fmla="*/ 0 w 255"/>
                  <a:gd name="T23" fmla="*/ 1 h 63"/>
                  <a:gd name="T24" fmla="*/ 0 w 255"/>
                  <a:gd name="T25" fmla="*/ 1 h 63"/>
                  <a:gd name="T26" fmla="*/ 0 w 255"/>
                  <a:gd name="T27" fmla="*/ 1 h 63"/>
                  <a:gd name="T28" fmla="*/ 0 w 255"/>
                  <a:gd name="T29" fmla="*/ 1 h 63"/>
                  <a:gd name="T30" fmla="*/ 0 w 255"/>
                  <a:gd name="T31" fmla="*/ 1 h 63"/>
                  <a:gd name="T32" fmla="*/ 0 w 255"/>
                  <a:gd name="T33" fmla="*/ 1 h 63"/>
                  <a:gd name="T34" fmla="*/ 0 w 255"/>
                  <a:gd name="T35" fmla="*/ 1 h 63"/>
                  <a:gd name="T36" fmla="*/ 0 w 255"/>
                  <a:gd name="T37" fmla="*/ 1 h 63"/>
                  <a:gd name="T38" fmla="*/ 0 w 255"/>
                  <a:gd name="T39" fmla="*/ 1 h 63"/>
                  <a:gd name="T40" fmla="*/ 0 w 255"/>
                  <a:gd name="T41" fmla="*/ 1 h 63"/>
                  <a:gd name="T42" fmla="*/ 0 w 255"/>
                  <a:gd name="T43" fmla="*/ 1 h 63"/>
                  <a:gd name="T44" fmla="*/ 0 w 255"/>
                  <a:gd name="T45" fmla="*/ 1 h 63"/>
                  <a:gd name="T46" fmla="*/ 0 w 255"/>
                  <a:gd name="T47" fmla="*/ 1 h 63"/>
                  <a:gd name="T48" fmla="*/ 0 w 255"/>
                  <a:gd name="T49" fmla="*/ 1 h 63"/>
                  <a:gd name="T50" fmla="*/ 0 w 255"/>
                  <a:gd name="T51" fmla="*/ 1 h 63"/>
                  <a:gd name="T52" fmla="*/ 0 w 255"/>
                  <a:gd name="T53" fmla="*/ 1 h 63"/>
                  <a:gd name="T54" fmla="*/ 1 w 255"/>
                  <a:gd name="T55" fmla="*/ 1 h 63"/>
                  <a:gd name="T56" fmla="*/ 1 w 255"/>
                  <a:gd name="T57" fmla="*/ 1 h 63"/>
                  <a:gd name="T58" fmla="*/ 1 w 255"/>
                  <a:gd name="T59" fmla="*/ 1 h 63"/>
                  <a:gd name="T60" fmla="*/ 1 w 255"/>
                  <a:gd name="T61" fmla="*/ 1 h 63"/>
                  <a:gd name="T62" fmla="*/ 1 w 255"/>
                  <a:gd name="T63" fmla="*/ 1 h 63"/>
                  <a:gd name="T64" fmla="*/ 1 w 255"/>
                  <a:gd name="T65" fmla="*/ 1 h 63"/>
                  <a:gd name="T66" fmla="*/ 1 w 255"/>
                  <a:gd name="T67" fmla="*/ 1 h 63"/>
                  <a:gd name="T68" fmla="*/ 1 w 255"/>
                  <a:gd name="T69" fmla="*/ 1 h 63"/>
                  <a:gd name="T70" fmla="*/ 1 w 255"/>
                  <a:gd name="T71" fmla="*/ 1 h 63"/>
                  <a:gd name="T72" fmla="*/ 1 w 255"/>
                  <a:gd name="T73" fmla="*/ 1 h 6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55"/>
                  <a:gd name="T112" fmla="*/ 0 h 63"/>
                  <a:gd name="T113" fmla="*/ 255 w 255"/>
                  <a:gd name="T114" fmla="*/ 63 h 6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55" h="63">
                    <a:moveTo>
                      <a:pt x="255" y="54"/>
                    </a:moveTo>
                    <a:lnTo>
                      <a:pt x="255" y="54"/>
                    </a:lnTo>
                    <a:lnTo>
                      <a:pt x="241" y="40"/>
                    </a:lnTo>
                    <a:lnTo>
                      <a:pt x="226" y="30"/>
                    </a:lnTo>
                    <a:lnTo>
                      <a:pt x="211" y="20"/>
                    </a:lnTo>
                    <a:lnTo>
                      <a:pt x="195" y="13"/>
                    </a:lnTo>
                    <a:lnTo>
                      <a:pt x="179" y="8"/>
                    </a:lnTo>
                    <a:lnTo>
                      <a:pt x="162" y="3"/>
                    </a:lnTo>
                    <a:lnTo>
                      <a:pt x="143" y="1"/>
                    </a:lnTo>
                    <a:lnTo>
                      <a:pt x="127" y="0"/>
                    </a:lnTo>
                    <a:lnTo>
                      <a:pt x="110" y="2"/>
                    </a:lnTo>
                    <a:lnTo>
                      <a:pt x="93" y="4"/>
                    </a:lnTo>
                    <a:lnTo>
                      <a:pt x="76" y="8"/>
                    </a:lnTo>
                    <a:lnTo>
                      <a:pt x="59" y="13"/>
                    </a:lnTo>
                    <a:lnTo>
                      <a:pt x="43" y="20"/>
                    </a:lnTo>
                    <a:lnTo>
                      <a:pt x="28" y="31"/>
                    </a:lnTo>
                    <a:lnTo>
                      <a:pt x="13" y="41"/>
                    </a:lnTo>
                    <a:lnTo>
                      <a:pt x="0" y="54"/>
                    </a:lnTo>
                    <a:lnTo>
                      <a:pt x="10" y="63"/>
                    </a:lnTo>
                    <a:lnTo>
                      <a:pt x="22" y="53"/>
                    </a:lnTo>
                    <a:lnTo>
                      <a:pt x="35" y="42"/>
                    </a:lnTo>
                    <a:lnTo>
                      <a:pt x="50" y="34"/>
                    </a:lnTo>
                    <a:lnTo>
                      <a:pt x="64" y="27"/>
                    </a:lnTo>
                    <a:lnTo>
                      <a:pt x="79" y="22"/>
                    </a:lnTo>
                    <a:lnTo>
                      <a:pt x="95" y="18"/>
                    </a:lnTo>
                    <a:lnTo>
                      <a:pt x="110" y="16"/>
                    </a:lnTo>
                    <a:lnTo>
                      <a:pt x="127" y="16"/>
                    </a:lnTo>
                    <a:lnTo>
                      <a:pt x="143" y="15"/>
                    </a:lnTo>
                    <a:lnTo>
                      <a:pt x="159" y="17"/>
                    </a:lnTo>
                    <a:lnTo>
                      <a:pt x="174" y="22"/>
                    </a:lnTo>
                    <a:lnTo>
                      <a:pt x="190" y="27"/>
                    </a:lnTo>
                    <a:lnTo>
                      <a:pt x="204" y="34"/>
                    </a:lnTo>
                    <a:lnTo>
                      <a:pt x="219" y="41"/>
                    </a:lnTo>
                    <a:lnTo>
                      <a:pt x="232" y="52"/>
                    </a:lnTo>
                    <a:lnTo>
                      <a:pt x="246" y="63"/>
                    </a:lnTo>
                    <a:lnTo>
                      <a:pt x="255" y="5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80" name="Freeform 425">
                <a:extLst>
                  <a:ext uri="{FF2B5EF4-FFF2-40B4-BE49-F238E27FC236}">
                    <a16:creationId xmlns:a16="http://schemas.microsoft.com/office/drawing/2014/main" id="{E0F9CE52-A5AC-4875-B5C0-ED5A7201DE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815"/>
                <a:ext cx="32" cy="127"/>
              </a:xfrm>
              <a:custGeom>
                <a:avLst/>
                <a:gdLst>
                  <a:gd name="T0" fmla="*/ 1 w 63"/>
                  <a:gd name="T1" fmla="*/ 2 h 253"/>
                  <a:gd name="T2" fmla="*/ 1 w 63"/>
                  <a:gd name="T3" fmla="*/ 2 h 253"/>
                  <a:gd name="T4" fmla="*/ 1 w 63"/>
                  <a:gd name="T5" fmla="*/ 2 h 253"/>
                  <a:gd name="T6" fmla="*/ 1 w 63"/>
                  <a:gd name="T7" fmla="*/ 2 h 253"/>
                  <a:gd name="T8" fmla="*/ 1 w 63"/>
                  <a:gd name="T9" fmla="*/ 2 h 253"/>
                  <a:gd name="T10" fmla="*/ 1 w 63"/>
                  <a:gd name="T11" fmla="*/ 1 h 253"/>
                  <a:gd name="T12" fmla="*/ 1 w 63"/>
                  <a:gd name="T13" fmla="*/ 1 h 253"/>
                  <a:gd name="T14" fmla="*/ 1 w 63"/>
                  <a:gd name="T15" fmla="*/ 1 h 253"/>
                  <a:gd name="T16" fmla="*/ 1 w 63"/>
                  <a:gd name="T17" fmla="*/ 1 h 253"/>
                  <a:gd name="T18" fmla="*/ 1 w 63"/>
                  <a:gd name="T19" fmla="*/ 0 h 253"/>
                  <a:gd name="T20" fmla="*/ 0 w 63"/>
                  <a:gd name="T21" fmla="*/ 1 h 253"/>
                  <a:gd name="T22" fmla="*/ 1 w 63"/>
                  <a:gd name="T23" fmla="*/ 1 h 253"/>
                  <a:gd name="T24" fmla="*/ 1 w 63"/>
                  <a:gd name="T25" fmla="*/ 1 h 253"/>
                  <a:gd name="T26" fmla="*/ 1 w 63"/>
                  <a:gd name="T27" fmla="*/ 1 h 253"/>
                  <a:gd name="T28" fmla="*/ 1 w 63"/>
                  <a:gd name="T29" fmla="*/ 1 h 253"/>
                  <a:gd name="T30" fmla="*/ 1 w 63"/>
                  <a:gd name="T31" fmla="*/ 2 h 253"/>
                  <a:gd name="T32" fmla="*/ 1 w 63"/>
                  <a:gd name="T33" fmla="*/ 2 h 253"/>
                  <a:gd name="T34" fmla="*/ 1 w 63"/>
                  <a:gd name="T35" fmla="*/ 2 h 253"/>
                  <a:gd name="T36" fmla="*/ 0 w 63"/>
                  <a:gd name="T37" fmla="*/ 2 h 253"/>
                  <a:gd name="T38" fmla="*/ 0 w 63"/>
                  <a:gd name="T39" fmla="*/ 2 h 253"/>
                  <a:gd name="T40" fmla="*/ 1 w 63"/>
                  <a:gd name="T41" fmla="*/ 2 h 25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3"/>
                  <a:gd name="T64" fmla="*/ 0 h 253"/>
                  <a:gd name="T65" fmla="*/ 63 w 63"/>
                  <a:gd name="T66" fmla="*/ 253 h 25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3" h="253">
                    <a:moveTo>
                      <a:pt x="9" y="253"/>
                    </a:moveTo>
                    <a:lnTo>
                      <a:pt x="9" y="253"/>
                    </a:lnTo>
                    <a:lnTo>
                      <a:pt x="32" y="226"/>
                    </a:lnTo>
                    <a:lnTo>
                      <a:pt x="49" y="195"/>
                    </a:lnTo>
                    <a:lnTo>
                      <a:pt x="58" y="161"/>
                    </a:lnTo>
                    <a:lnTo>
                      <a:pt x="63" y="127"/>
                    </a:lnTo>
                    <a:lnTo>
                      <a:pt x="58" y="93"/>
                    </a:lnTo>
                    <a:lnTo>
                      <a:pt x="49" y="60"/>
                    </a:lnTo>
                    <a:lnTo>
                      <a:pt x="32" y="29"/>
                    </a:lnTo>
                    <a:lnTo>
                      <a:pt x="9" y="0"/>
                    </a:lnTo>
                    <a:lnTo>
                      <a:pt x="0" y="9"/>
                    </a:lnTo>
                    <a:lnTo>
                      <a:pt x="20" y="36"/>
                    </a:lnTo>
                    <a:lnTo>
                      <a:pt x="35" y="64"/>
                    </a:lnTo>
                    <a:lnTo>
                      <a:pt x="45" y="95"/>
                    </a:lnTo>
                    <a:lnTo>
                      <a:pt x="47" y="127"/>
                    </a:lnTo>
                    <a:lnTo>
                      <a:pt x="45" y="159"/>
                    </a:lnTo>
                    <a:lnTo>
                      <a:pt x="35" y="190"/>
                    </a:lnTo>
                    <a:lnTo>
                      <a:pt x="20" y="219"/>
                    </a:lnTo>
                    <a:lnTo>
                      <a:pt x="0" y="244"/>
                    </a:lnTo>
                    <a:lnTo>
                      <a:pt x="9" y="2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81" name="Freeform 426">
                <a:extLst>
                  <a:ext uri="{FF2B5EF4-FFF2-40B4-BE49-F238E27FC236}">
                    <a16:creationId xmlns:a16="http://schemas.microsoft.com/office/drawing/2014/main" id="{CF3C2048-0A11-4DD0-8390-DA6A8D552E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937"/>
                <a:ext cx="126" cy="32"/>
              </a:xfrm>
              <a:custGeom>
                <a:avLst/>
                <a:gdLst>
                  <a:gd name="T0" fmla="*/ 0 w 253"/>
                  <a:gd name="T1" fmla="*/ 1 h 63"/>
                  <a:gd name="T2" fmla="*/ 0 w 253"/>
                  <a:gd name="T3" fmla="*/ 1 h 63"/>
                  <a:gd name="T4" fmla="*/ 0 w 253"/>
                  <a:gd name="T5" fmla="*/ 1 h 63"/>
                  <a:gd name="T6" fmla="*/ 0 w 253"/>
                  <a:gd name="T7" fmla="*/ 1 h 63"/>
                  <a:gd name="T8" fmla="*/ 0 w 253"/>
                  <a:gd name="T9" fmla="*/ 1 h 63"/>
                  <a:gd name="T10" fmla="*/ 0 w 253"/>
                  <a:gd name="T11" fmla="*/ 1 h 63"/>
                  <a:gd name="T12" fmla="*/ 0 w 253"/>
                  <a:gd name="T13" fmla="*/ 1 h 63"/>
                  <a:gd name="T14" fmla="*/ 0 w 253"/>
                  <a:gd name="T15" fmla="*/ 1 h 63"/>
                  <a:gd name="T16" fmla="*/ 0 w 253"/>
                  <a:gd name="T17" fmla="*/ 1 h 63"/>
                  <a:gd name="T18" fmla="*/ 0 w 253"/>
                  <a:gd name="T19" fmla="*/ 1 h 63"/>
                  <a:gd name="T20" fmla="*/ 1 w 253"/>
                  <a:gd name="T21" fmla="*/ 1 h 63"/>
                  <a:gd name="T22" fmla="*/ 1 w 253"/>
                  <a:gd name="T23" fmla="*/ 1 h 63"/>
                  <a:gd name="T24" fmla="*/ 1 w 253"/>
                  <a:gd name="T25" fmla="*/ 1 h 63"/>
                  <a:gd name="T26" fmla="*/ 1 w 253"/>
                  <a:gd name="T27" fmla="*/ 1 h 63"/>
                  <a:gd name="T28" fmla="*/ 1 w 253"/>
                  <a:gd name="T29" fmla="*/ 1 h 63"/>
                  <a:gd name="T30" fmla="*/ 1 w 253"/>
                  <a:gd name="T31" fmla="*/ 1 h 63"/>
                  <a:gd name="T32" fmla="*/ 1 w 253"/>
                  <a:gd name="T33" fmla="*/ 1 h 63"/>
                  <a:gd name="T34" fmla="*/ 1 w 253"/>
                  <a:gd name="T35" fmla="*/ 1 h 63"/>
                  <a:gd name="T36" fmla="*/ 1 w 253"/>
                  <a:gd name="T37" fmla="*/ 0 h 63"/>
                  <a:gd name="T38" fmla="*/ 1 w 253"/>
                  <a:gd name="T39" fmla="*/ 1 h 63"/>
                  <a:gd name="T40" fmla="*/ 1 w 253"/>
                  <a:gd name="T41" fmla="*/ 1 h 63"/>
                  <a:gd name="T42" fmla="*/ 1 w 253"/>
                  <a:gd name="T43" fmla="*/ 1 h 63"/>
                  <a:gd name="T44" fmla="*/ 1 w 253"/>
                  <a:gd name="T45" fmla="*/ 1 h 63"/>
                  <a:gd name="T46" fmla="*/ 1 w 253"/>
                  <a:gd name="T47" fmla="*/ 1 h 63"/>
                  <a:gd name="T48" fmla="*/ 1 w 253"/>
                  <a:gd name="T49" fmla="*/ 1 h 63"/>
                  <a:gd name="T50" fmla="*/ 1 w 253"/>
                  <a:gd name="T51" fmla="*/ 1 h 63"/>
                  <a:gd name="T52" fmla="*/ 0 w 253"/>
                  <a:gd name="T53" fmla="*/ 1 h 63"/>
                  <a:gd name="T54" fmla="*/ 0 w 253"/>
                  <a:gd name="T55" fmla="*/ 1 h 63"/>
                  <a:gd name="T56" fmla="*/ 0 w 253"/>
                  <a:gd name="T57" fmla="*/ 1 h 63"/>
                  <a:gd name="T58" fmla="*/ 0 w 253"/>
                  <a:gd name="T59" fmla="*/ 1 h 63"/>
                  <a:gd name="T60" fmla="*/ 0 w 253"/>
                  <a:gd name="T61" fmla="*/ 1 h 63"/>
                  <a:gd name="T62" fmla="*/ 0 w 253"/>
                  <a:gd name="T63" fmla="*/ 1 h 63"/>
                  <a:gd name="T64" fmla="*/ 0 w 253"/>
                  <a:gd name="T65" fmla="*/ 1 h 63"/>
                  <a:gd name="T66" fmla="*/ 0 w 253"/>
                  <a:gd name="T67" fmla="*/ 1 h 63"/>
                  <a:gd name="T68" fmla="*/ 0 w 253"/>
                  <a:gd name="T69" fmla="*/ 0 h 63"/>
                  <a:gd name="T70" fmla="*/ 0 w 253"/>
                  <a:gd name="T71" fmla="*/ 0 h 63"/>
                  <a:gd name="T72" fmla="*/ 0 w 253"/>
                  <a:gd name="T73" fmla="*/ 1 h 6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53"/>
                  <a:gd name="T112" fmla="*/ 0 h 63"/>
                  <a:gd name="T113" fmla="*/ 253 w 253"/>
                  <a:gd name="T114" fmla="*/ 63 h 6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53" h="63">
                    <a:moveTo>
                      <a:pt x="0" y="9"/>
                    </a:moveTo>
                    <a:lnTo>
                      <a:pt x="0" y="9"/>
                    </a:lnTo>
                    <a:lnTo>
                      <a:pt x="12" y="22"/>
                    </a:lnTo>
                    <a:lnTo>
                      <a:pt x="28" y="32"/>
                    </a:lnTo>
                    <a:lnTo>
                      <a:pt x="42" y="43"/>
                    </a:lnTo>
                    <a:lnTo>
                      <a:pt x="59" y="50"/>
                    </a:lnTo>
                    <a:lnTo>
                      <a:pt x="76" y="55"/>
                    </a:lnTo>
                    <a:lnTo>
                      <a:pt x="92" y="59"/>
                    </a:lnTo>
                    <a:lnTo>
                      <a:pt x="110" y="62"/>
                    </a:lnTo>
                    <a:lnTo>
                      <a:pt x="126" y="63"/>
                    </a:lnTo>
                    <a:lnTo>
                      <a:pt x="142" y="62"/>
                    </a:lnTo>
                    <a:lnTo>
                      <a:pt x="161" y="59"/>
                    </a:lnTo>
                    <a:lnTo>
                      <a:pt x="177" y="55"/>
                    </a:lnTo>
                    <a:lnTo>
                      <a:pt x="193" y="50"/>
                    </a:lnTo>
                    <a:lnTo>
                      <a:pt x="210" y="43"/>
                    </a:lnTo>
                    <a:lnTo>
                      <a:pt x="224" y="32"/>
                    </a:lnTo>
                    <a:lnTo>
                      <a:pt x="240" y="22"/>
                    </a:lnTo>
                    <a:lnTo>
                      <a:pt x="253" y="9"/>
                    </a:lnTo>
                    <a:lnTo>
                      <a:pt x="244" y="0"/>
                    </a:lnTo>
                    <a:lnTo>
                      <a:pt x="231" y="10"/>
                    </a:lnTo>
                    <a:lnTo>
                      <a:pt x="217" y="21"/>
                    </a:lnTo>
                    <a:lnTo>
                      <a:pt x="203" y="29"/>
                    </a:lnTo>
                    <a:lnTo>
                      <a:pt x="188" y="36"/>
                    </a:lnTo>
                    <a:lnTo>
                      <a:pt x="175" y="42"/>
                    </a:lnTo>
                    <a:lnTo>
                      <a:pt x="159" y="45"/>
                    </a:lnTo>
                    <a:lnTo>
                      <a:pt x="142" y="48"/>
                    </a:lnTo>
                    <a:lnTo>
                      <a:pt x="126" y="47"/>
                    </a:lnTo>
                    <a:lnTo>
                      <a:pt x="110" y="48"/>
                    </a:lnTo>
                    <a:lnTo>
                      <a:pt x="94" y="45"/>
                    </a:lnTo>
                    <a:lnTo>
                      <a:pt x="78" y="42"/>
                    </a:lnTo>
                    <a:lnTo>
                      <a:pt x="64" y="36"/>
                    </a:lnTo>
                    <a:lnTo>
                      <a:pt x="49" y="29"/>
                    </a:lnTo>
                    <a:lnTo>
                      <a:pt x="35" y="21"/>
                    </a:lnTo>
                    <a:lnTo>
                      <a:pt x="21" y="10"/>
                    </a:lnTo>
                    <a:lnTo>
                      <a:pt x="9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82" name="Freeform 427">
                <a:extLst>
                  <a:ext uri="{FF2B5EF4-FFF2-40B4-BE49-F238E27FC236}">
                    <a16:creationId xmlns:a16="http://schemas.microsoft.com/office/drawing/2014/main" id="{EF9E05EB-C7C7-492C-86C1-146C735AA9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2815"/>
                <a:ext cx="32" cy="127"/>
              </a:xfrm>
              <a:custGeom>
                <a:avLst/>
                <a:gdLst>
                  <a:gd name="T0" fmla="*/ 0 w 65"/>
                  <a:gd name="T1" fmla="*/ 0 h 253"/>
                  <a:gd name="T2" fmla="*/ 0 w 65"/>
                  <a:gd name="T3" fmla="*/ 0 h 253"/>
                  <a:gd name="T4" fmla="*/ 0 w 65"/>
                  <a:gd name="T5" fmla="*/ 1 h 253"/>
                  <a:gd name="T6" fmla="*/ 0 w 65"/>
                  <a:gd name="T7" fmla="*/ 1 h 253"/>
                  <a:gd name="T8" fmla="*/ 0 w 65"/>
                  <a:gd name="T9" fmla="*/ 1 h 253"/>
                  <a:gd name="T10" fmla="*/ 0 w 65"/>
                  <a:gd name="T11" fmla="*/ 1 h 253"/>
                  <a:gd name="T12" fmla="*/ 0 w 65"/>
                  <a:gd name="T13" fmla="*/ 2 h 253"/>
                  <a:gd name="T14" fmla="*/ 0 w 65"/>
                  <a:gd name="T15" fmla="*/ 2 h 253"/>
                  <a:gd name="T16" fmla="*/ 0 w 65"/>
                  <a:gd name="T17" fmla="*/ 2 h 253"/>
                  <a:gd name="T18" fmla="*/ 0 w 65"/>
                  <a:gd name="T19" fmla="*/ 2 h 253"/>
                  <a:gd name="T20" fmla="*/ 0 w 65"/>
                  <a:gd name="T21" fmla="*/ 2 h 253"/>
                  <a:gd name="T22" fmla="*/ 0 w 65"/>
                  <a:gd name="T23" fmla="*/ 2 h 253"/>
                  <a:gd name="T24" fmla="*/ 0 w 65"/>
                  <a:gd name="T25" fmla="*/ 2 h 253"/>
                  <a:gd name="T26" fmla="*/ 0 w 65"/>
                  <a:gd name="T27" fmla="*/ 2 h 253"/>
                  <a:gd name="T28" fmla="*/ 0 w 65"/>
                  <a:gd name="T29" fmla="*/ 1 h 253"/>
                  <a:gd name="T30" fmla="*/ 0 w 65"/>
                  <a:gd name="T31" fmla="*/ 1 h 253"/>
                  <a:gd name="T32" fmla="*/ 0 w 65"/>
                  <a:gd name="T33" fmla="*/ 1 h 253"/>
                  <a:gd name="T34" fmla="*/ 0 w 65"/>
                  <a:gd name="T35" fmla="*/ 1 h 253"/>
                  <a:gd name="T36" fmla="*/ 0 w 65"/>
                  <a:gd name="T37" fmla="*/ 1 h 253"/>
                  <a:gd name="T38" fmla="*/ 0 w 65"/>
                  <a:gd name="T39" fmla="*/ 1 h 253"/>
                  <a:gd name="T40" fmla="*/ 0 w 65"/>
                  <a:gd name="T41" fmla="*/ 0 h 25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5"/>
                  <a:gd name="T64" fmla="*/ 0 h 253"/>
                  <a:gd name="T65" fmla="*/ 65 w 65"/>
                  <a:gd name="T66" fmla="*/ 253 h 25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5" h="253">
                    <a:moveTo>
                      <a:pt x="54" y="0"/>
                    </a:moveTo>
                    <a:lnTo>
                      <a:pt x="54" y="0"/>
                    </a:lnTo>
                    <a:lnTo>
                      <a:pt x="31" y="29"/>
                    </a:lnTo>
                    <a:lnTo>
                      <a:pt x="14" y="60"/>
                    </a:lnTo>
                    <a:lnTo>
                      <a:pt x="5" y="92"/>
                    </a:lnTo>
                    <a:lnTo>
                      <a:pt x="0" y="127"/>
                    </a:lnTo>
                    <a:lnTo>
                      <a:pt x="5" y="160"/>
                    </a:lnTo>
                    <a:lnTo>
                      <a:pt x="14" y="193"/>
                    </a:lnTo>
                    <a:lnTo>
                      <a:pt x="31" y="224"/>
                    </a:lnTo>
                    <a:lnTo>
                      <a:pt x="56" y="253"/>
                    </a:lnTo>
                    <a:lnTo>
                      <a:pt x="65" y="244"/>
                    </a:lnTo>
                    <a:lnTo>
                      <a:pt x="43" y="218"/>
                    </a:lnTo>
                    <a:lnTo>
                      <a:pt x="28" y="189"/>
                    </a:lnTo>
                    <a:lnTo>
                      <a:pt x="19" y="158"/>
                    </a:lnTo>
                    <a:lnTo>
                      <a:pt x="16" y="127"/>
                    </a:lnTo>
                    <a:lnTo>
                      <a:pt x="19" y="94"/>
                    </a:lnTo>
                    <a:lnTo>
                      <a:pt x="28" y="64"/>
                    </a:lnTo>
                    <a:lnTo>
                      <a:pt x="43" y="36"/>
                    </a:lnTo>
                    <a:lnTo>
                      <a:pt x="64" y="9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83" name="Freeform 428">
                <a:extLst>
                  <a:ext uri="{FF2B5EF4-FFF2-40B4-BE49-F238E27FC236}">
                    <a16:creationId xmlns:a16="http://schemas.microsoft.com/office/drawing/2014/main" id="{759024D1-10D7-4FEF-9E3C-123D7368248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16" y="2474"/>
                <a:ext cx="809" cy="808"/>
              </a:xfrm>
              <a:custGeom>
                <a:avLst/>
                <a:gdLst>
                  <a:gd name="T0" fmla="*/ 1 w 1617"/>
                  <a:gd name="T1" fmla="*/ 6 h 1616"/>
                  <a:gd name="T2" fmla="*/ 1 w 1617"/>
                  <a:gd name="T3" fmla="*/ 5 h 1616"/>
                  <a:gd name="T4" fmla="*/ 1 w 1617"/>
                  <a:gd name="T5" fmla="*/ 4 h 1616"/>
                  <a:gd name="T6" fmla="*/ 2 w 1617"/>
                  <a:gd name="T7" fmla="*/ 3 h 1616"/>
                  <a:gd name="T8" fmla="*/ 3 w 1617"/>
                  <a:gd name="T9" fmla="*/ 2 h 1616"/>
                  <a:gd name="T10" fmla="*/ 4 w 1617"/>
                  <a:gd name="T11" fmla="*/ 1 h 1616"/>
                  <a:gd name="T12" fmla="*/ 5 w 1617"/>
                  <a:gd name="T13" fmla="*/ 1 h 1616"/>
                  <a:gd name="T14" fmla="*/ 6 w 1617"/>
                  <a:gd name="T15" fmla="*/ 1 h 1616"/>
                  <a:gd name="T16" fmla="*/ 8 w 1617"/>
                  <a:gd name="T17" fmla="*/ 1 h 1616"/>
                  <a:gd name="T18" fmla="*/ 9 w 1617"/>
                  <a:gd name="T19" fmla="*/ 1 h 1616"/>
                  <a:gd name="T20" fmla="*/ 10 w 1617"/>
                  <a:gd name="T21" fmla="*/ 1 h 1616"/>
                  <a:gd name="T22" fmla="*/ 11 w 1617"/>
                  <a:gd name="T23" fmla="*/ 2 h 1616"/>
                  <a:gd name="T24" fmla="*/ 12 w 1617"/>
                  <a:gd name="T25" fmla="*/ 3 h 1616"/>
                  <a:gd name="T26" fmla="*/ 13 w 1617"/>
                  <a:gd name="T27" fmla="*/ 4 h 1616"/>
                  <a:gd name="T28" fmla="*/ 13 w 1617"/>
                  <a:gd name="T29" fmla="*/ 5 h 1616"/>
                  <a:gd name="T30" fmla="*/ 13 w 1617"/>
                  <a:gd name="T31" fmla="*/ 6 h 1616"/>
                  <a:gd name="T32" fmla="*/ 13 w 1617"/>
                  <a:gd name="T33" fmla="*/ 8 h 1616"/>
                  <a:gd name="T34" fmla="*/ 13 w 1617"/>
                  <a:gd name="T35" fmla="*/ 9 h 1616"/>
                  <a:gd name="T36" fmla="*/ 12 w 1617"/>
                  <a:gd name="T37" fmla="*/ 10 h 1616"/>
                  <a:gd name="T38" fmla="*/ 11 w 1617"/>
                  <a:gd name="T39" fmla="*/ 11 h 1616"/>
                  <a:gd name="T40" fmla="*/ 11 w 1617"/>
                  <a:gd name="T41" fmla="*/ 12 h 1616"/>
                  <a:gd name="T42" fmla="*/ 10 w 1617"/>
                  <a:gd name="T43" fmla="*/ 13 h 1616"/>
                  <a:gd name="T44" fmla="*/ 8 w 1617"/>
                  <a:gd name="T45" fmla="*/ 13 h 1616"/>
                  <a:gd name="T46" fmla="*/ 7 w 1617"/>
                  <a:gd name="T47" fmla="*/ 13 h 1616"/>
                  <a:gd name="T48" fmla="*/ 6 w 1617"/>
                  <a:gd name="T49" fmla="*/ 13 h 1616"/>
                  <a:gd name="T50" fmla="*/ 5 w 1617"/>
                  <a:gd name="T51" fmla="*/ 13 h 1616"/>
                  <a:gd name="T52" fmla="*/ 4 w 1617"/>
                  <a:gd name="T53" fmla="*/ 12 h 1616"/>
                  <a:gd name="T54" fmla="*/ 3 w 1617"/>
                  <a:gd name="T55" fmla="*/ 11 h 1616"/>
                  <a:gd name="T56" fmla="*/ 2 w 1617"/>
                  <a:gd name="T57" fmla="*/ 11 h 1616"/>
                  <a:gd name="T58" fmla="*/ 1 w 1617"/>
                  <a:gd name="T59" fmla="*/ 10 h 1616"/>
                  <a:gd name="T60" fmla="*/ 1 w 1617"/>
                  <a:gd name="T61" fmla="*/ 8 h 1616"/>
                  <a:gd name="T62" fmla="*/ 1 w 1617"/>
                  <a:gd name="T63" fmla="*/ 7 h 1616"/>
                  <a:gd name="T64" fmla="*/ 2 w 1617"/>
                  <a:gd name="T65" fmla="*/ 6 h 1616"/>
                  <a:gd name="T66" fmla="*/ 3 w 1617"/>
                  <a:gd name="T67" fmla="*/ 4 h 1616"/>
                  <a:gd name="T68" fmla="*/ 4 w 1617"/>
                  <a:gd name="T69" fmla="*/ 3 h 1616"/>
                  <a:gd name="T70" fmla="*/ 6 w 1617"/>
                  <a:gd name="T71" fmla="*/ 2 h 1616"/>
                  <a:gd name="T72" fmla="*/ 8 w 1617"/>
                  <a:gd name="T73" fmla="*/ 2 h 1616"/>
                  <a:gd name="T74" fmla="*/ 10 w 1617"/>
                  <a:gd name="T75" fmla="*/ 3 h 1616"/>
                  <a:gd name="T76" fmla="*/ 11 w 1617"/>
                  <a:gd name="T77" fmla="*/ 4 h 1616"/>
                  <a:gd name="T78" fmla="*/ 12 w 1617"/>
                  <a:gd name="T79" fmla="*/ 6 h 1616"/>
                  <a:gd name="T80" fmla="*/ 12 w 1617"/>
                  <a:gd name="T81" fmla="*/ 8 h 1616"/>
                  <a:gd name="T82" fmla="*/ 11 w 1617"/>
                  <a:gd name="T83" fmla="*/ 10 h 1616"/>
                  <a:gd name="T84" fmla="*/ 10 w 1617"/>
                  <a:gd name="T85" fmla="*/ 11 h 1616"/>
                  <a:gd name="T86" fmla="*/ 8 w 1617"/>
                  <a:gd name="T87" fmla="*/ 12 h 1616"/>
                  <a:gd name="T88" fmla="*/ 6 w 1617"/>
                  <a:gd name="T89" fmla="*/ 12 h 1616"/>
                  <a:gd name="T90" fmla="*/ 4 w 1617"/>
                  <a:gd name="T91" fmla="*/ 11 h 1616"/>
                  <a:gd name="T92" fmla="*/ 3 w 1617"/>
                  <a:gd name="T93" fmla="*/ 10 h 1616"/>
                  <a:gd name="T94" fmla="*/ 2 w 1617"/>
                  <a:gd name="T95" fmla="*/ 8 h 161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617"/>
                  <a:gd name="T145" fmla="*/ 0 h 1616"/>
                  <a:gd name="T146" fmla="*/ 1617 w 1617"/>
                  <a:gd name="T147" fmla="*/ 1616 h 161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617" h="1616">
                    <a:moveTo>
                      <a:pt x="0" y="810"/>
                    </a:moveTo>
                    <a:lnTo>
                      <a:pt x="1" y="768"/>
                    </a:lnTo>
                    <a:lnTo>
                      <a:pt x="3" y="727"/>
                    </a:lnTo>
                    <a:lnTo>
                      <a:pt x="9" y="686"/>
                    </a:lnTo>
                    <a:lnTo>
                      <a:pt x="16" y="647"/>
                    </a:lnTo>
                    <a:lnTo>
                      <a:pt x="25" y="608"/>
                    </a:lnTo>
                    <a:lnTo>
                      <a:pt x="35" y="570"/>
                    </a:lnTo>
                    <a:lnTo>
                      <a:pt x="48" y="532"/>
                    </a:lnTo>
                    <a:lnTo>
                      <a:pt x="63" y="495"/>
                    </a:lnTo>
                    <a:lnTo>
                      <a:pt x="79" y="459"/>
                    </a:lnTo>
                    <a:lnTo>
                      <a:pt x="96" y="425"/>
                    </a:lnTo>
                    <a:lnTo>
                      <a:pt x="116" y="390"/>
                    </a:lnTo>
                    <a:lnTo>
                      <a:pt x="137" y="358"/>
                    </a:lnTo>
                    <a:lnTo>
                      <a:pt x="160" y="326"/>
                    </a:lnTo>
                    <a:lnTo>
                      <a:pt x="183" y="295"/>
                    </a:lnTo>
                    <a:lnTo>
                      <a:pt x="208" y="266"/>
                    </a:lnTo>
                    <a:lnTo>
                      <a:pt x="236" y="237"/>
                    </a:lnTo>
                    <a:lnTo>
                      <a:pt x="263" y="211"/>
                    </a:lnTo>
                    <a:lnTo>
                      <a:pt x="292" y="185"/>
                    </a:lnTo>
                    <a:lnTo>
                      <a:pt x="323" y="161"/>
                    </a:lnTo>
                    <a:lnTo>
                      <a:pt x="354" y="138"/>
                    </a:lnTo>
                    <a:lnTo>
                      <a:pt x="388" y="117"/>
                    </a:lnTo>
                    <a:lnTo>
                      <a:pt x="421" y="98"/>
                    </a:lnTo>
                    <a:lnTo>
                      <a:pt x="456" y="79"/>
                    </a:lnTo>
                    <a:lnTo>
                      <a:pt x="491" y="63"/>
                    </a:lnTo>
                    <a:lnTo>
                      <a:pt x="528" y="49"/>
                    </a:lnTo>
                    <a:lnTo>
                      <a:pt x="566" y="35"/>
                    </a:lnTo>
                    <a:lnTo>
                      <a:pt x="604" y="25"/>
                    </a:lnTo>
                    <a:lnTo>
                      <a:pt x="643" y="16"/>
                    </a:lnTo>
                    <a:lnTo>
                      <a:pt x="683" y="9"/>
                    </a:lnTo>
                    <a:lnTo>
                      <a:pt x="723" y="3"/>
                    </a:lnTo>
                    <a:lnTo>
                      <a:pt x="764" y="1"/>
                    </a:lnTo>
                    <a:lnTo>
                      <a:pt x="806" y="0"/>
                    </a:lnTo>
                    <a:lnTo>
                      <a:pt x="847" y="1"/>
                    </a:lnTo>
                    <a:lnTo>
                      <a:pt x="889" y="3"/>
                    </a:lnTo>
                    <a:lnTo>
                      <a:pt x="930" y="9"/>
                    </a:lnTo>
                    <a:lnTo>
                      <a:pt x="971" y="16"/>
                    </a:lnTo>
                    <a:lnTo>
                      <a:pt x="1010" y="25"/>
                    </a:lnTo>
                    <a:lnTo>
                      <a:pt x="1048" y="35"/>
                    </a:lnTo>
                    <a:lnTo>
                      <a:pt x="1086" y="48"/>
                    </a:lnTo>
                    <a:lnTo>
                      <a:pt x="1123" y="63"/>
                    </a:lnTo>
                    <a:lnTo>
                      <a:pt x="1158" y="79"/>
                    </a:lnTo>
                    <a:lnTo>
                      <a:pt x="1194" y="98"/>
                    </a:lnTo>
                    <a:lnTo>
                      <a:pt x="1227" y="117"/>
                    </a:lnTo>
                    <a:lnTo>
                      <a:pt x="1261" y="138"/>
                    </a:lnTo>
                    <a:lnTo>
                      <a:pt x="1292" y="161"/>
                    </a:lnTo>
                    <a:lnTo>
                      <a:pt x="1323" y="184"/>
                    </a:lnTo>
                    <a:lnTo>
                      <a:pt x="1352" y="211"/>
                    </a:lnTo>
                    <a:lnTo>
                      <a:pt x="1381" y="237"/>
                    </a:lnTo>
                    <a:lnTo>
                      <a:pt x="1407" y="265"/>
                    </a:lnTo>
                    <a:lnTo>
                      <a:pt x="1432" y="295"/>
                    </a:lnTo>
                    <a:lnTo>
                      <a:pt x="1457" y="325"/>
                    </a:lnTo>
                    <a:lnTo>
                      <a:pt x="1478" y="357"/>
                    </a:lnTo>
                    <a:lnTo>
                      <a:pt x="1500" y="390"/>
                    </a:lnTo>
                    <a:lnTo>
                      <a:pt x="1519" y="424"/>
                    </a:lnTo>
                    <a:lnTo>
                      <a:pt x="1537" y="458"/>
                    </a:lnTo>
                    <a:lnTo>
                      <a:pt x="1553" y="494"/>
                    </a:lnTo>
                    <a:lnTo>
                      <a:pt x="1568" y="531"/>
                    </a:lnTo>
                    <a:lnTo>
                      <a:pt x="1581" y="569"/>
                    </a:lnTo>
                    <a:lnTo>
                      <a:pt x="1591" y="607"/>
                    </a:lnTo>
                    <a:lnTo>
                      <a:pt x="1601" y="646"/>
                    </a:lnTo>
                    <a:lnTo>
                      <a:pt x="1607" y="685"/>
                    </a:lnTo>
                    <a:lnTo>
                      <a:pt x="1612" y="726"/>
                    </a:lnTo>
                    <a:lnTo>
                      <a:pt x="1616" y="767"/>
                    </a:lnTo>
                    <a:lnTo>
                      <a:pt x="1617" y="809"/>
                    </a:lnTo>
                    <a:lnTo>
                      <a:pt x="1616" y="850"/>
                    </a:lnTo>
                    <a:lnTo>
                      <a:pt x="1612" y="890"/>
                    </a:lnTo>
                    <a:lnTo>
                      <a:pt x="1607" y="931"/>
                    </a:lnTo>
                    <a:lnTo>
                      <a:pt x="1601" y="971"/>
                    </a:lnTo>
                    <a:lnTo>
                      <a:pt x="1591" y="1010"/>
                    </a:lnTo>
                    <a:lnTo>
                      <a:pt x="1581" y="1048"/>
                    </a:lnTo>
                    <a:lnTo>
                      <a:pt x="1568" y="1086"/>
                    </a:lnTo>
                    <a:lnTo>
                      <a:pt x="1553" y="1122"/>
                    </a:lnTo>
                    <a:lnTo>
                      <a:pt x="1537" y="1158"/>
                    </a:lnTo>
                    <a:lnTo>
                      <a:pt x="1520" y="1193"/>
                    </a:lnTo>
                    <a:lnTo>
                      <a:pt x="1500" y="1227"/>
                    </a:lnTo>
                    <a:lnTo>
                      <a:pt x="1478" y="1259"/>
                    </a:lnTo>
                    <a:lnTo>
                      <a:pt x="1457" y="1291"/>
                    </a:lnTo>
                    <a:lnTo>
                      <a:pt x="1432" y="1321"/>
                    </a:lnTo>
                    <a:lnTo>
                      <a:pt x="1407" y="1351"/>
                    </a:lnTo>
                    <a:lnTo>
                      <a:pt x="1381" y="1379"/>
                    </a:lnTo>
                    <a:lnTo>
                      <a:pt x="1352" y="1405"/>
                    </a:lnTo>
                    <a:lnTo>
                      <a:pt x="1323" y="1432"/>
                    </a:lnTo>
                    <a:lnTo>
                      <a:pt x="1292" y="1455"/>
                    </a:lnTo>
                    <a:lnTo>
                      <a:pt x="1261" y="1478"/>
                    </a:lnTo>
                    <a:lnTo>
                      <a:pt x="1227" y="1499"/>
                    </a:lnTo>
                    <a:lnTo>
                      <a:pt x="1194" y="1518"/>
                    </a:lnTo>
                    <a:lnTo>
                      <a:pt x="1159" y="1537"/>
                    </a:lnTo>
                    <a:lnTo>
                      <a:pt x="1123" y="1553"/>
                    </a:lnTo>
                    <a:lnTo>
                      <a:pt x="1086" y="1567"/>
                    </a:lnTo>
                    <a:lnTo>
                      <a:pt x="1049" y="1579"/>
                    </a:lnTo>
                    <a:lnTo>
                      <a:pt x="1010" y="1591"/>
                    </a:lnTo>
                    <a:lnTo>
                      <a:pt x="971" y="1600"/>
                    </a:lnTo>
                    <a:lnTo>
                      <a:pt x="930" y="1607"/>
                    </a:lnTo>
                    <a:lnTo>
                      <a:pt x="890" y="1612"/>
                    </a:lnTo>
                    <a:lnTo>
                      <a:pt x="848" y="1615"/>
                    </a:lnTo>
                    <a:lnTo>
                      <a:pt x="807" y="1616"/>
                    </a:lnTo>
                    <a:lnTo>
                      <a:pt x="765" y="1615"/>
                    </a:lnTo>
                    <a:lnTo>
                      <a:pt x="724" y="1612"/>
                    </a:lnTo>
                    <a:lnTo>
                      <a:pt x="684" y="1607"/>
                    </a:lnTo>
                    <a:lnTo>
                      <a:pt x="645" y="1599"/>
                    </a:lnTo>
                    <a:lnTo>
                      <a:pt x="605" y="1591"/>
                    </a:lnTo>
                    <a:lnTo>
                      <a:pt x="567" y="1579"/>
                    </a:lnTo>
                    <a:lnTo>
                      <a:pt x="529" y="1567"/>
                    </a:lnTo>
                    <a:lnTo>
                      <a:pt x="492" y="1552"/>
                    </a:lnTo>
                    <a:lnTo>
                      <a:pt x="457" y="1536"/>
                    </a:lnTo>
                    <a:lnTo>
                      <a:pt x="422" y="1518"/>
                    </a:lnTo>
                    <a:lnTo>
                      <a:pt x="389" y="1499"/>
                    </a:lnTo>
                    <a:lnTo>
                      <a:pt x="355" y="1478"/>
                    </a:lnTo>
                    <a:lnTo>
                      <a:pt x="324" y="1455"/>
                    </a:lnTo>
                    <a:lnTo>
                      <a:pt x="293" y="1432"/>
                    </a:lnTo>
                    <a:lnTo>
                      <a:pt x="264" y="1407"/>
                    </a:lnTo>
                    <a:lnTo>
                      <a:pt x="237" y="1379"/>
                    </a:lnTo>
                    <a:lnTo>
                      <a:pt x="210" y="1351"/>
                    </a:lnTo>
                    <a:lnTo>
                      <a:pt x="185" y="1322"/>
                    </a:lnTo>
                    <a:lnTo>
                      <a:pt x="161" y="1291"/>
                    </a:lnTo>
                    <a:lnTo>
                      <a:pt x="138" y="1260"/>
                    </a:lnTo>
                    <a:lnTo>
                      <a:pt x="117" y="1227"/>
                    </a:lnTo>
                    <a:lnTo>
                      <a:pt x="97" y="1193"/>
                    </a:lnTo>
                    <a:lnTo>
                      <a:pt x="80" y="1159"/>
                    </a:lnTo>
                    <a:lnTo>
                      <a:pt x="64" y="1123"/>
                    </a:lnTo>
                    <a:lnTo>
                      <a:pt x="49" y="1086"/>
                    </a:lnTo>
                    <a:lnTo>
                      <a:pt x="36" y="1049"/>
                    </a:lnTo>
                    <a:lnTo>
                      <a:pt x="25" y="1011"/>
                    </a:lnTo>
                    <a:lnTo>
                      <a:pt x="17" y="972"/>
                    </a:lnTo>
                    <a:lnTo>
                      <a:pt x="9" y="932"/>
                    </a:lnTo>
                    <a:lnTo>
                      <a:pt x="4" y="892"/>
                    </a:lnTo>
                    <a:lnTo>
                      <a:pt x="1" y="851"/>
                    </a:lnTo>
                    <a:lnTo>
                      <a:pt x="0" y="810"/>
                    </a:lnTo>
                    <a:close/>
                    <a:moveTo>
                      <a:pt x="185" y="807"/>
                    </a:moveTo>
                    <a:lnTo>
                      <a:pt x="188" y="744"/>
                    </a:lnTo>
                    <a:lnTo>
                      <a:pt x="198" y="683"/>
                    </a:lnTo>
                    <a:lnTo>
                      <a:pt x="213" y="624"/>
                    </a:lnTo>
                    <a:lnTo>
                      <a:pt x="233" y="567"/>
                    </a:lnTo>
                    <a:lnTo>
                      <a:pt x="260" y="512"/>
                    </a:lnTo>
                    <a:lnTo>
                      <a:pt x="291" y="461"/>
                    </a:lnTo>
                    <a:lnTo>
                      <a:pt x="327" y="413"/>
                    </a:lnTo>
                    <a:lnTo>
                      <a:pt x="367" y="368"/>
                    </a:lnTo>
                    <a:lnTo>
                      <a:pt x="411" y="328"/>
                    </a:lnTo>
                    <a:lnTo>
                      <a:pt x="459" y="292"/>
                    </a:lnTo>
                    <a:lnTo>
                      <a:pt x="511" y="261"/>
                    </a:lnTo>
                    <a:lnTo>
                      <a:pt x="565" y="234"/>
                    </a:lnTo>
                    <a:lnTo>
                      <a:pt x="623" y="213"/>
                    </a:lnTo>
                    <a:lnTo>
                      <a:pt x="683" y="197"/>
                    </a:lnTo>
                    <a:lnTo>
                      <a:pt x="745" y="188"/>
                    </a:lnTo>
                    <a:lnTo>
                      <a:pt x="808" y="184"/>
                    </a:lnTo>
                    <a:lnTo>
                      <a:pt x="873" y="188"/>
                    </a:lnTo>
                    <a:lnTo>
                      <a:pt x="934" y="197"/>
                    </a:lnTo>
                    <a:lnTo>
                      <a:pt x="994" y="212"/>
                    </a:lnTo>
                    <a:lnTo>
                      <a:pt x="1051" y="234"/>
                    </a:lnTo>
                    <a:lnTo>
                      <a:pt x="1106" y="260"/>
                    </a:lnTo>
                    <a:lnTo>
                      <a:pt x="1157" y="291"/>
                    </a:lnTo>
                    <a:lnTo>
                      <a:pt x="1205" y="327"/>
                    </a:lnTo>
                    <a:lnTo>
                      <a:pt x="1249" y="367"/>
                    </a:lnTo>
                    <a:lnTo>
                      <a:pt x="1290" y="412"/>
                    </a:lnTo>
                    <a:lnTo>
                      <a:pt x="1325" y="459"/>
                    </a:lnTo>
                    <a:lnTo>
                      <a:pt x="1356" y="511"/>
                    </a:lnTo>
                    <a:lnTo>
                      <a:pt x="1383" y="565"/>
                    </a:lnTo>
                    <a:lnTo>
                      <a:pt x="1404" y="623"/>
                    </a:lnTo>
                    <a:lnTo>
                      <a:pt x="1419" y="682"/>
                    </a:lnTo>
                    <a:lnTo>
                      <a:pt x="1428" y="744"/>
                    </a:lnTo>
                    <a:lnTo>
                      <a:pt x="1431" y="807"/>
                    </a:lnTo>
                    <a:lnTo>
                      <a:pt x="1428" y="871"/>
                    </a:lnTo>
                    <a:lnTo>
                      <a:pt x="1419" y="933"/>
                    </a:lnTo>
                    <a:lnTo>
                      <a:pt x="1404" y="992"/>
                    </a:lnTo>
                    <a:lnTo>
                      <a:pt x="1383" y="1049"/>
                    </a:lnTo>
                    <a:lnTo>
                      <a:pt x="1356" y="1104"/>
                    </a:lnTo>
                    <a:lnTo>
                      <a:pt x="1325" y="1155"/>
                    </a:lnTo>
                    <a:lnTo>
                      <a:pt x="1290" y="1203"/>
                    </a:lnTo>
                    <a:lnTo>
                      <a:pt x="1250" y="1248"/>
                    </a:lnTo>
                    <a:lnTo>
                      <a:pt x="1205" y="1288"/>
                    </a:lnTo>
                    <a:lnTo>
                      <a:pt x="1158" y="1324"/>
                    </a:lnTo>
                    <a:lnTo>
                      <a:pt x="1106" y="1355"/>
                    </a:lnTo>
                    <a:lnTo>
                      <a:pt x="1052" y="1381"/>
                    </a:lnTo>
                    <a:lnTo>
                      <a:pt x="995" y="1402"/>
                    </a:lnTo>
                    <a:lnTo>
                      <a:pt x="935" y="1417"/>
                    </a:lnTo>
                    <a:lnTo>
                      <a:pt x="873" y="1426"/>
                    </a:lnTo>
                    <a:lnTo>
                      <a:pt x="809" y="1430"/>
                    </a:lnTo>
                    <a:lnTo>
                      <a:pt x="746" y="1426"/>
                    </a:lnTo>
                    <a:lnTo>
                      <a:pt x="684" y="1417"/>
                    </a:lnTo>
                    <a:lnTo>
                      <a:pt x="624" y="1402"/>
                    </a:lnTo>
                    <a:lnTo>
                      <a:pt x="567" y="1381"/>
                    </a:lnTo>
                    <a:lnTo>
                      <a:pt x="513" y="1355"/>
                    </a:lnTo>
                    <a:lnTo>
                      <a:pt x="461" y="1324"/>
                    </a:lnTo>
                    <a:lnTo>
                      <a:pt x="413" y="1288"/>
                    </a:lnTo>
                    <a:lnTo>
                      <a:pt x="369" y="1248"/>
                    </a:lnTo>
                    <a:lnTo>
                      <a:pt x="329" y="1203"/>
                    </a:lnTo>
                    <a:lnTo>
                      <a:pt x="293" y="1155"/>
                    </a:lnTo>
                    <a:lnTo>
                      <a:pt x="262" y="1104"/>
                    </a:lnTo>
                    <a:lnTo>
                      <a:pt x="236" y="1049"/>
                    </a:lnTo>
                    <a:lnTo>
                      <a:pt x="214" y="992"/>
                    </a:lnTo>
                    <a:lnTo>
                      <a:pt x="199" y="933"/>
                    </a:lnTo>
                    <a:lnTo>
                      <a:pt x="188" y="871"/>
                    </a:lnTo>
                    <a:lnTo>
                      <a:pt x="185" y="807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84" name="Freeform 429">
                <a:extLst>
                  <a:ext uri="{FF2B5EF4-FFF2-40B4-BE49-F238E27FC236}">
                    <a16:creationId xmlns:a16="http://schemas.microsoft.com/office/drawing/2014/main" id="{98E1A9DA-C5AE-4903-A6C1-E483D02CFB1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18" y="2476"/>
                <a:ext cx="804" cy="804"/>
              </a:xfrm>
              <a:custGeom>
                <a:avLst/>
                <a:gdLst>
                  <a:gd name="T0" fmla="*/ 11 w 1608"/>
                  <a:gd name="T1" fmla="*/ 7 h 1609"/>
                  <a:gd name="T2" fmla="*/ 11 w 1608"/>
                  <a:gd name="T3" fmla="*/ 9 h 1609"/>
                  <a:gd name="T4" fmla="*/ 9 w 1608"/>
                  <a:gd name="T5" fmla="*/ 10 h 1609"/>
                  <a:gd name="T6" fmla="*/ 7 w 1608"/>
                  <a:gd name="T7" fmla="*/ 11 h 1609"/>
                  <a:gd name="T8" fmla="*/ 5 w 1608"/>
                  <a:gd name="T9" fmla="*/ 10 h 1609"/>
                  <a:gd name="T10" fmla="*/ 4 w 1608"/>
                  <a:gd name="T11" fmla="*/ 10 h 1609"/>
                  <a:gd name="T12" fmla="*/ 2 w 1608"/>
                  <a:gd name="T13" fmla="*/ 8 h 1609"/>
                  <a:gd name="T14" fmla="*/ 2 w 1608"/>
                  <a:gd name="T15" fmla="*/ 6 h 1609"/>
                  <a:gd name="T16" fmla="*/ 2 w 1608"/>
                  <a:gd name="T17" fmla="*/ 4 h 1609"/>
                  <a:gd name="T18" fmla="*/ 3 w 1608"/>
                  <a:gd name="T19" fmla="*/ 3 h 1609"/>
                  <a:gd name="T20" fmla="*/ 4 w 1608"/>
                  <a:gd name="T21" fmla="*/ 1 h 1609"/>
                  <a:gd name="T22" fmla="*/ 6 w 1608"/>
                  <a:gd name="T23" fmla="*/ 1 h 1609"/>
                  <a:gd name="T24" fmla="*/ 8 w 1608"/>
                  <a:gd name="T25" fmla="*/ 1 h 1609"/>
                  <a:gd name="T26" fmla="*/ 10 w 1608"/>
                  <a:gd name="T27" fmla="*/ 2 h 1609"/>
                  <a:gd name="T28" fmla="*/ 11 w 1608"/>
                  <a:gd name="T29" fmla="*/ 3 h 1609"/>
                  <a:gd name="T30" fmla="*/ 12 w 1608"/>
                  <a:gd name="T31" fmla="*/ 5 h 1609"/>
                  <a:gd name="T32" fmla="*/ 1 w 1608"/>
                  <a:gd name="T33" fmla="*/ 5 h 1609"/>
                  <a:gd name="T34" fmla="*/ 1 w 1608"/>
                  <a:gd name="T35" fmla="*/ 4 h 1609"/>
                  <a:gd name="T36" fmla="*/ 1 w 1608"/>
                  <a:gd name="T37" fmla="*/ 3 h 1609"/>
                  <a:gd name="T38" fmla="*/ 2 w 1608"/>
                  <a:gd name="T39" fmla="*/ 2 h 1609"/>
                  <a:gd name="T40" fmla="*/ 3 w 1608"/>
                  <a:gd name="T41" fmla="*/ 1 h 1609"/>
                  <a:gd name="T42" fmla="*/ 4 w 1608"/>
                  <a:gd name="T43" fmla="*/ 0 h 1609"/>
                  <a:gd name="T44" fmla="*/ 5 w 1608"/>
                  <a:gd name="T45" fmla="*/ 0 h 1609"/>
                  <a:gd name="T46" fmla="*/ 6 w 1608"/>
                  <a:gd name="T47" fmla="*/ 0 h 1609"/>
                  <a:gd name="T48" fmla="*/ 7 w 1608"/>
                  <a:gd name="T49" fmla="*/ 0 h 1609"/>
                  <a:gd name="T50" fmla="*/ 9 w 1608"/>
                  <a:gd name="T51" fmla="*/ 0 h 1609"/>
                  <a:gd name="T52" fmla="*/ 10 w 1608"/>
                  <a:gd name="T53" fmla="*/ 0 h 1609"/>
                  <a:gd name="T54" fmla="*/ 11 w 1608"/>
                  <a:gd name="T55" fmla="*/ 1 h 1609"/>
                  <a:gd name="T56" fmla="*/ 12 w 1608"/>
                  <a:gd name="T57" fmla="*/ 2 h 1609"/>
                  <a:gd name="T58" fmla="*/ 12 w 1608"/>
                  <a:gd name="T59" fmla="*/ 3 h 1609"/>
                  <a:gd name="T60" fmla="*/ 13 w 1608"/>
                  <a:gd name="T61" fmla="*/ 4 h 1609"/>
                  <a:gd name="T62" fmla="*/ 13 w 1608"/>
                  <a:gd name="T63" fmla="*/ 5 h 1609"/>
                  <a:gd name="T64" fmla="*/ 13 w 1608"/>
                  <a:gd name="T65" fmla="*/ 6 h 1609"/>
                  <a:gd name="T66" fmla="*/ 13 w 1608"/>
                  <a:gd name="T67" fmla="*/ 8 h 1609"/>
                  <a:gd name="T68" fmla="*/ 12 w 1608"/>
                  <a:gd name="T69" fmla="*/ 9 h 1609"/>
                  <a:gd name="T70" fmla="*/ 12 w 1608"/>
                  <a:gd name="T71" fmla="*/ 10 h 1609"/>
                  <a:gd name="T72" fmla="*/ 11 w 1608"/>
                  <a:gd name="T73" fmla="*/ 11 h 1609"/>
                  <a:gd name="T74" fmla="*/ 10 w 1608"/>
                  <a:gd name="T75" fmla="*/ 11 h 1609"/>
                  <a:gd name="T76" fmla="*/ 9 w 1608"/>
                  <a:gd name="T77" fmla="*/ 12 h 1609"/>
                  <a:gd name="T78" fmla="*/ 7 w 1608"/>
                  <a:gd name="T79" fmla="*/ 12 h 1609"/>
                  <a:gd name="T80" fmla="*/ 6 w 1608"/>
                  <a:gd name="T81" fmla="*/ 12 h 1609"/>
                  <a:gd name="T82" fmla="*/ 5 w 1608"/>
                  <a:gd name="T83" fmla="*/ 12 h 1609"/>
                  <a:gd name="T84" fmla="*/ 4 w 1608"/>
                  <a:gd name="T85" fmla="*/ 11 h 1609"/>
                  <a:gd name="T86" fmla="*/ 3 w 1608"/>
                  <a:gd name="T87" fmla="*/ 11 h 1609"/>
                  <a:gd name="T88" fmla="*/ 2 w 1608"/>
                  <a:gd name="T89" fmla="*/ 10 h 1609"/>
                  <a:gd name="T90" fmla="*/ 1 w 1608"/>
                  <a:gd name="T91" fmla="*/ 9 h 1609"/>
                  <a:gd name="T92" fmla="*/ 1 w 1608"/>
                  <a:gd name="T93" fmla="*/ 8 h 1609"/>
                  <a:gd name="T94" fmla="*/ 1 w 1608"/>
                  <a:gd name="T95" fmla="*/ 6 h 160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608"/>
                  <a:gd name="T145" fmla="*/ 0 h 1609"/>
                  <a:gd name="T146" fmla="*/ 1608 w 1608"/>
                  <a:gd name="T147" fmla="*/ 1609 h 160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608" h="1609">
                    <a:moveTo>
                      <a:pt x="1431" y="806"/>
                    </a:moveTo>
                    <a:lnTo>
                      <a:pt x="1427" y="869"/>
                    </a:lnTo>
                    <a:lnTo>
                      <a:pt x="1418" y="931"/>
                    </a:lnTo>
                    <a:lnTo>
                      <a:pt x="1403" y="991"/>
                    </a:lnTo>
                    <a:lnTo>
                      <a:pt x="1381" y="1049"/>
                    </a:lnTo>
                    <a:lnTo>
                      <a:pt x="1355" y="1103"/>
                    </a:lnTo>
                    <a:lnTo>
                      <a:pt x="1323" y="1155"/>
                    </a:lnTo>
                    <a:lnTo>
                      <a:pt x="1288" y="1203"/>
                    </a:lnTo>
                    <a:lnTo>
                      <a:pt x="1247" y="1248"/>
                    </a:lnTo>
                    <a:lnTo>
                      <a:pt x="1202" y="1288"/>
                    </a:lnTo>
                    <a:lnTo>
                      <a:pt x="1154" y="1325"/>
                    </a:lnTo>
                    <a:lnTo>
                      <a:pt x="1103" y="1356"/>
                    </a:lnTo>
                    <a:lnTo>
                      <a:pt x="1048" y="1383"/>
                    </a:lnTo>
                    <a:lnTo>
                      <a:pt x="991" y="1405"/>
                    </a:lnTo>
                    <a:lnTo>
                      <a:pt x="931" y="1420"/>
                    </a:lnTo>
                    <a:lnTo>
                      <a:pt x="868" y="1429"/>
                    </a:lnTo>
                    <a:lnTo>
                      <a:pt x="804" y="1432"/>
                    </a:lnTo>
                    <a:lnTo>
                      <a:pt x="739" y="1429"/>
                    </a:lnTo>
                    <a:lnTo>
                      <a:pt x="677" y="1420"/>
                    </a:lnTo>
                    <a:lnTo>
                      <a:pt x="617" y="1404"/>
                    </a:lnTo>
                    <a:lnTo>
                      <a:pt x="560" y="1383"/>
                    </a:lnTo>
                    <a:lnTo>
                      <a:pt x="504" y="1356"/>
                    </a:lnTo>
                    <a:lnTo>
                      <a:pt x="453" y="1324"/>
                    </a:lnTo>
                    <a:lnTo>
                      <a:pt x="404" y="1288"/>
                    </a:lnTo>
                    <a:lnTo>
                      <a:pt x="360" y="1248"/>
                    </a:lnTo>
                    <a:lnTo>
                      <a:pt x="319" y="1203"/>
                    </a:lnTo>
                    <a:lnTo>
                      <a:pt x="283" y="1155"/>
                    </a:lnTo>
                    <a:lnTo>
                      <a:pt x="251" y="1103"/>
                    </a:lnTo>
                    <a:lnTo>
                      <a:pt x="225" y="1049"/>
                    </a:lnTo>
                    <a:lnTo>
                      <a:pt x="204" y="991"/>
                    </a:lnTo>
                    <a:lnTo>
                      <a:pt x="188" y="931"/>
                    </a:lnTo>
                    <a:lnTo>
                      <a:pt x="178" y="869"/>
                    </a:lnTo>
                    <a:lnTo>
                      <a:pt x="175" y="806"/>
                    </a:lnTo>
                    <a:lnTo>
                      <a:pt x="178" y="742"/>
                    </a:lnTo>
                    <a:lnTo>
                      <a:pt x="188" y="680"/>
                    </a:lnTo>
                    <a:lnTo>
                      <a:pt x="204" y="620"/>
                    </a:lnTo>
                    <a:lnTo>
                      <a:pt x="225" y="562"/>
                    </a:lnTo>
                    <a:lnTo>
                      <a:pt x="251" y="508"/>
                    </a:lnTo>
                    <a:lnTo>
                      <a:pt x="282" y="456"/>
                    </a:lnTo>
                    <a:lnTo>
                      <a:pt x="319" y="408"/>
                    </a:lnTo>
                    <a:lnTo>
                      <a:pt x="359" y="363"/>
                    </a:lnTo>
                    <a:lnTo>
                      <a:pt x="404" y="323"/>
                    </a:lnTo>
                    <a:lnTo>
                      <a:pt x="453" y="287"/>
                    </a:lnTo>
                    <a:lnTo>
                      <a:pt x="504" y="255"/>
                    </a:lnTo>
                    <a:lnTo>
                      <a:pt x="559" y="228"/>
                    </a:lnTo>
                    <a:lnTo>
                      <a:pt x="616" y="208"/>
                    </a:lnTo>
                    <a:lnTo>
                      <a:pt x="676" y="191"/>
                    </a:lnTo>
                    <a:lnTo>
                      <a:pt x="738" y="181"/>
                    </a:lnTo>
                    <a:lnTo>
                      <a:pt x="803" y="178"/>
                    </a:lnTo>
                    <a:lnTo>
                      <a:pt x="867" y="181"/>
                    </a:lnTo>
                    <a:lnTo>
                      <a:pt x="929" y="190"/>
                    </a:lnTo>
                    <a:lnTo>
                      <a:pt x="989" y="206"/>
                    </a:lnTo>
                    <a:lnTo>
                      <a:pt x="1047" y="227"/>
                    </a:lnTo>
                    <a:lnTo>
                      <a:pt x="1102" y="254"/>
                    </a:lnTo>
                    <a:lnTo>
                      <a:pt x="1154" y="286"/>
                    </a:lnTo>
                    <a:lnTo>
                      <a:pt x="1202" y="322"/>
                    </a:lnTo>
                    <a:lnTo>
                      <a:pt x="1246" y="362"/>
                    </a:lnTo>
                    <a:lnTo>
                      <a:pt x="1288" y="407"/>
                    </a:lnTo>
                    <a:lnTo>
                      <a:pt x="1323" y="455"/>
                    </a:lnTo>
                    <a:lnTo>
                      <a:pt x="1355" y="507"/>
                    </a:lnTo>
                    <a:lnTo>
                      <a:pt x="1381" y="561"/>
                    </a:lnTo>
                    <a:lnTo>
                      <a:pt x="1402" y="619"/>
                    </a:lnTo>
                    <a:lnTo>
                      <a:pt x="1418" y="679"/>
                    </a:lnTo>
                    <a:lnTo>
                      <a:pt x="1427" y="741"/>
                    </a:lnTo>
                    <a:lnTo>
                      <a:pt x="1431" y="806"/>
                    </a:lnTo>
                    <a:close/>
                    <a:moveTo>
                      <a:pt x="0" y="808"/>
                    </a:moveTo>
                    <a:lnTo>
                      <a:pt x="1" y="766"/>
                    </a:lnTo>
                    <a:lnTo>
                      <a:pt x="5" y="726"/>
                    </a:lnTo>
                    <a:lnTo>
                      <a:pt x="9" y="686"/>
                    </a:lnTo>
                    <a:lnTo>
                      <a:pt x="16" y="647"/>
                    </a:lnTo>
                    <a:lnTo>
                      <a:pt x="25" y="607"/>
                    </a:lnTo>
                    <a:lnTo>
                      <a:pt x="36" y="569"/>
                    </a:lnTo>
                    <a:lnTo>
                      <a:pt x="48" y="531"/>
                    </a:lnTo>
                    <a:lnTo>
                      <a:pt x="63" y="496"/>
                    </a:lnTo>
                    <a:lnTo>
                      <a:pt x="79" y="460"/>
                    </a:lnTo>
                    <a:lnTo>
                      <a:pt x="97" y="424"/>
                    </a:lnTo>
                    <a:lnTo>
                      <a:pt x="116" y="391"/>
                    </a:lnTo>
                    <a:lnTo>
                      <a:pt x="137" y="359"/>
                    </a:lnTo>
                    <a:lnTo>
                      <a:pt x="159" y="326"/>
                    </a:lnTo>
                    <a:lnTo>
                      <a:pt x="183" y="296"/>
                    </a:lnTo>
                    <a:lnTo>
                      <a:pt x="208" y="266"/>
                    </a:lnTo>
                    <a:lnTo>
                      <a:pt x="235" y="239"/>
                    </a:lnTo>
                    <a:lnTo>
                      <a:pt x="263" y="212"/>
                    </a:lnTo>
                    <a:lnTo>
                      <a:pt x="293" y="187"/>
                    </a:lnTo>
                    <a:lnTo>
                      <a:pt x="322" y="163"/>
                    </a:lnTo>
                    <a:lnTo>
                      <a:pt x="354" y="140"/>
                    </a:lnTo>
                    <a:lnTo>
                      <a:pt x="387" y="119"/>
                    </a:lnTo>
                    <a:lnTo>
                      <a:pt x="420" y="99"/>
                    </a:lnTo>
                    <a:lnTo>
                      <a:pt x="455" y="81"/>
                    </a:lnTo>
                    <a:lnTo>
                      <a:pt x="491" y="65"/>
                    </a:lnTo>
                    <a:lnTo>
                      <a:pt x="526" y="50"/>
                    </a:lnTo>
                    <a:lnTo>
                      <a:pt x="564" y="37"/>
                    </a:lnTo>
                    <a:lnTo>
                      <a:pt x="602" y="27"/>
                    </a:lnTo>
                    <a:lnTo>
                      <a:pt x="642" y="17"/>
                    </a:lnTo>
                    <a:lnTo>
                      <a:pt x="681" y="9"/>
                    </a:lnTo>
                    <a:lnTo>
                      <a:pt x="721" y="5"/>
                    </a:lnTo>
                    <a:lnTo>
                      <a:pt x="761" y="1"/>
                    </a:lnTo>
                    <a:lnTo>
                      <a:pt x="803" y="0"/>
                    </a:lnTo>
                    <a:lnTo>
                      <a:pt x="844" y="1"/>
                    </a:lnTo>
                    <a:lnTo>
                      <a:pt x="886" y="5"/>
                    </a:lnTo>
                    <a:lnTo>
                      <a:pt x="926" y="9"/>
                    </a:lnTo>
                    <a:lnTo>
                      <a:pt x="965" y="17"/>
                    </a:lnTo>
                    <a:lnTo>
                      <a:pt x="1004" y="27"/>
                    </a:lnTo>
                    <a:lnTo>
                      <a:pt x="1042" y="37"/>
                    </a:lnTo>
                    <a:lnTo>
                      <a:pt x="1080" y="50"/>
                    </a:lnTo>
                    <a:lnTo>
                      <a:pt x="1116" y="65"/>
                    </a:lnTo>
                    <a:lnTo>
                      <a:pt x="1152" y="81"/>
                    </a:lnTo>
                    <a:lnTo>
                      <a:pt x="1186" y="98"/>
                    </a:lnTo>
                    <a:lnTo>
                      <a:pt x="1221" y="118"/>
                    </a:lnTo>
                    <a:lnTo>
                      <a:pt x="1253" y="140"/>
                    </a:lnTo>
                    <a:lnTo>
                      <a:pt x="1284" y="161"/>
                    </a:lnTo>
                    <a:lnTo>
                      <a:pt x="1315" y="186"/>
                    </a:lnTo>
                    <a:lnTo>
                      <a:pt x="1344" y="211"/>
                    </a:lnTo>
                    <a:lnTo>
                      <a:pt x="1372" y="238"/>
                    </a:lnTo>
                    <a:lnTo>
                      <a:pt x="1398" y="266"/>
                    </a:lnTo>
                    <a:lnTo>
                      <a:pt x="1424" y="295"/>
                    </a:lnTo>
                    <a:lnTo>
                      <a:pt x="1448" y="325"/>
                    </a:lnTo>
                    <a:lnTo>
                      <a:pt x="1470" y="357"/>
                    </a:lnTo>
                    <a:lnTo>
                      <a:pt x="1492" y="390"/>
                    </a:lnTo>
                    <a:lnTo>
                      <a:pt x="1510" y="423"/>
                    </a:lnTo>
                    <a:lnTo>
                      <a:pt x="1528" y="458"/>
                    </a:lnTo>
                    <a:lnTo>
                      <a:pt x="1545" y="493"/>
                    </a:lnTo>
                    <a:lnTo>
                      <a:pt x="1558" y="530"/>
                    </a:lnTo>
                    <a:lnTo>
                      <a:pt x="1571" y="567"/>
                    </a:lnTo>
                    <a:lnTo>
                      <a:pt x="1583" y="605"/>
                    </a:lnTo>
                    <a:lnTo>
                      <a:pt x="1592" y="644"/>
                    </a:lnTo>
                    <a:lnTo>
                      <a:pt x="1599" y="683"/>
                    </a:lnTo>
                    <a:lnTo>
                      <a:pt x="1603" y="724"/>
                    </a:lnTo>
                    <a:lnTo>
                      <a:pt x="1607" y="764"/>
                    </a:lnTo>
                    <a:lnTo>
                      <a:pt x="1608" y="806"/>
                    </a:lnTo>
                    <a:lnTo>
                      <a:pt x="1607" y="847"/>
                    </a:lnTo>
                    <a:lnTo>
                      <a:pt x="1603" y="887"/>
                    </a:lnTo>
                    <a:lnTo>
                      <a:pt x="1599" y="928"/>
                    </a:lnTo>
                    <a:lnTo>
                      <a:pt x="1592" y="967"/>
                    </a:lnTo>
                    <a:lnTo>
                      <a:pt x="1583" y="1006"/>
                    </a:lnTo>
                    <a:lnTo>
                      <a:pt x="1572" y="1044"/>
                    </a:lnTo>
                    <a:lnTo>
                      <a:pt x="1560" y="1081"/>
                    </a:lnTo>
                    <a:lnTo>
                      <a:pt x="1545" y="1118"/>
                    </a:lnTo>
                    <a:lnTo>
                      <a:pt x="1528" y="1154"/>
                    </a:lnTo>
                    <a:lnTo>
                      <a:pt x="1511" y="1188"/>
                    </a:lnTo>
                    <a:lnTo>
                      <a:pt x="1492" y="1221"/>
                    </a:lnTo>
                    <a:lnTo>
                      <a:pt x="1471" y="1254"/>
                    </a:lnTo>
                    <a:lnTo>
                      <a:pt x="1448" y="1286"/>
                    </a:lnTo>
                    <a:lnTo>
                      <a:pt x="1424" y="1316"/>
                    </a:lnTo>
                    <a:lnTo>
                      <a:pt x="1398" y="1345"/>
                    </a:lnTo>
                    <a:lnTo>
                      <a:pt x="1372" y="1372"/>
                    </a:lnTo>
                    <a:lnTo>
                      <a:pt x="1344" y="1400"/>
                    </a:lnTo>
                    <a:lnTo>
                      <a:pt x="1315" y="1425"/>
                    </a:lnTo>
                    <a:lnTo>
                      <a:pt x="1284" y="1448"/>
                    </a:lnTo>
                    <a:lnTo>
                      <a:pt x="1253" y="1472"/>
                    </a:lnTo>
                    <a:lnTo>
                      <a:pt x="1220" y="1492"/>
                    </a:lnTo>
                    <a:lnTo>
                      <a:pt x="1186" y="1512"/>
                    </a:lnTo>
                    <a:lnTo>
                      <a:pt x="1152" y="1529"/>
                    </a:lnTo>
                    <a:lnTo>
                      <a:pt x="1116" y="1545"/>
                    </a:lnTo>
                    <a:lnTo>
                      <a:pt x="1079" y="1560"/>
                    </a:lnTo>
                    <a:lnTo>
                      <a:pt x="1042" y="1573"/>
                    </a:lnTo>
                    <a:lnTo>
                      <a:pt x="1004" y="1583"/>
                    </a:lnTo>
                    <a:lnTo>
                      <a:pt x="965" y="1592"/>
                    </a:lnTo>
                    <a:lnTo>
                      <a:pt x="925" y="1599"/>
                    </a:lnTo>
                    <a:lnTo>
                      <a:pt x="885" y="1604"/>
                    </a:lnTo>
                    <a:lnTo>
                      <a:pt x="844" y="1607"/>
                    </a:lnTo>
                    <a:lnTo>
                      <a:pt x="803" y="1609"/>
                    </a:lnTo>
                    <a:lnTo>
                      <a:pt x="761" y="1607"/>
                    </a:lnTo>
                    <a:lnTo>
                      <a:pt x="721" y="1604"/>
                    </a:lnTo>
                    <a:lnTo>
                      <a:pt x="681" y="1599"/>
                    </a:lnTo>
                    <a:lnTo>
                      <a:pt x="642" y="1592"/>
                    </a:lnTo>
                    <a:lnTo>
                      <a:pt x="602" y="1583"/>
                    </a:lnTo>
                    <a:lnTo>
                      <a:pt x="564" y="1573"/>
                    </a:lnTo>
                    <a:lnTo>
                      <a:pt x="528" y="1560"/>
                    </a:lnTo>
                    <a:lnTo>
                      <a:pt x="491" y="1545"/>
                    </a:lnTo>
                    <a:lnTo>
                      <a:pt x="455" y="1529"/>
                    </a:lnTo>
                    <a:lnTo>
                      <a:pt x="420" y="1512"/>
                    </a:lnTo>
                    <a:lnTo>
                      <a:pt x="387" y="1492"/>
                    </a:lnTo>
                    <a:lnTo>
                      <a:pt x="355" y="1472"/>
                    </a:lnTo>
                    <a:lnTo>
                      <a:pt x="322" y="1448"/>
                    </a:lnTo>
                    <a:lnTo>
                      <a:pt x="293" y="1425"/>
                    </a:lnTo>
                    <a:lnTo>
                      <a:pt x="264" y="1400"/>
                    </a:lnTo>
                    <a:lnTo>
                      <a:pt x="236" y="1374"/>
                    </a:lnTo>
                    <a:lnTo>
                      <a:pt x="208" y="1346"/>
                    </a:lnTo>
                    <a:lnTo>
                      <a:pt x="183" y="1316"/>
                    </a:lnTo>
                    <a:lnTo>
                      <a:pt x="160" y="1286"/>
                    </a:lnTo>
                    <a:lnTo>
                      <a:pt x="137" y="1255"/>
                    </a:lnTo>
                    <a:lnTo>
                      <a:pt x="116" y="1223"/>
                    </a:lnTo>
                    <a:lnTo>
                      <a:pt x="97" y="1188"/>
                    </a:lnTo>
                    <a:lnTo>
                      <a:pt x="79" y="1155"/>
                    </a:lnTo>
                    <a:lnTo>
                      <a:pt x="63" y="1119"/>
                    </a:lnTo>
                    <a:lnTo>
                      <a:pt x="48" y="1082"/>
                    </a:lnTo>
                    <a:lnTo>
                      <a:pt x="36" y="1045"/>
                    </a:lnTo>
                    <a:lnTo>
                      <a:pt x="25" y="1007"/>
                    </a:lnTo>
                    <a:lnTo>
                      <a:pt x="16" y="969"/>
                    </a:lnTo>
                    <a:lnTo>
                      <a:pt x="9" y="929"/>
                    </a:lnTo>
                    <a:lnTo>
                      <a:pt x="5" y="890"/>
                    </a:lnTo>
                    <a:lnTo>
                      <a:pt x="1" y="849"/>
                    </a:lnTo>
                    <a:lnTo>
                      <a:pt x="0" y="808"/>
                    </a:lnTo>
                    <a:close/>
                  </a:path>
                </a:pathLst>
              </a:custGeom>
              <a:solidFill>
                <a:srgbClr val="0C0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85" name="Freeform 430">
                <a:extLst>
                  <a:ext uri="{FF2B5EF4-FFF2-40B4-BE49-F238E27FC236}">
                    <a16:creationId xmlns:a16="http://schemas.microsoft.com/office/drawing/2014/main" id="{4F88A5E5-2478-49E8-97ED-A07B0B682D1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20" y="2478"/>
                <a:ext cx="799" cy="800"/>
              </a:xfrm>
              <a:custGeom>
                <a:avLst/>
                <a:gdLst>
                  <a:gd name="T0" fmla="*/ 11 w 1598"/>
                  <a:gd name="T1" fmla="*/ 8 h 1598"/>
                  <a:gd name="T2" fmla="*/ 11 w 1598"/>
                  <a:gd name="T3" fmla="*/ 10 h 1598"/>
                  <a:gd name="T4" fmla="*/ 9 w 1598"/>
                  <a:gd name="T5" fmla="*/ 11 h 1598"/>
                  <a:gd name="T6" fmla="*/ 7 w 1598"/>
                  <a:gd name="T7" fmla="*/ 12 h 1598"/>
                  <a:gd name="T8" fmla="*/ 5 w 1598"/>
                  <a:gd name="T9" fmla="*/ 11 h 1598"/>
                  <a:gd name="T10" fmla="*/ 4 w 1598"/>
                  <a:gd name="T11" fmla="*/ 11 h 1598"/>
                  <a:gd name="T12" fmla="*/ 2 w 1598"/>
                  <a:gd name="T13" fmla="*/ 9 h 1598"/>
                  <a:gd name="T14" fmla="*/ 2 w 1598"/>
                  <a:gd name="T15" fmla="*/ 7 h 1598"/>
                  <a:gd name="T16" fmla="*/ 2 w 1598"/>
                  <a:gd name="T17" fmla="*/ 5 h 1598"/>
                  <a:gd name="T18" fmla="*/ 3 w 1598"/>
                  <a:gd name="T19" fmla="*/ 4 h 1598"/>
                  <a:gd name="T20" fmla="*/ 4 w 1598"/>
                  <a:gd name="T21" fmla="*/ 2 h 1598"/>
                  <a:gd name="T22" fmla="*/ 6 w 1598"/>
                  <a:gd name="T23" fmla="*/ 2 h 1598"/>
                  <a:gd name="T24" fmla="*/ 8 w 1598"/>
                  <a:gd name="T25" fmla="*/ 2 h 1598"/>
                  <a:gd name="T26" fmla="*/ 10 w 1598"/>
                  <a:gd name="T27" fmla="*/ 3 h 1598"/>
                  <a:gd name="T28" fmla="*/ 11 w 1598"/>
                  <a:gd name="T29" fmla="*/ 4 h 1598"/>
                  <a:gd name="T30" fmla="*/ 12 w 1598"/>
                  <a:gd name="T31" fmla="*/ 6 h 1598"/>
                  <a:gd name="T32" fmla="*/ 1 w 1598"/>
                  <a:gd name="T33" fmla="*/ 6 h 1598"/>
                  <a:gd name="T34" fmla="*/ 1 w 1598"/>
                  <a:gd name="T35" fmla="*/ 5 h 1598"/>
                  <a:gd name="T36" fmla="*/ 1 w 1598"/>
                  <a:gd name="T37" fmla="*/ 4 h 1598"/>
                  <a:gd name="T38" fmla="*/ 2 w 1598"/>
                  <a:gd name="T39" fmla="*/ 3 h 1598"/>
                  <a:gd name="T40" fmla="*/ 3 w 1598"/>
                  <a:gd name="T41" fmla="*/ 2 h 1598"/>
                  <a:gd name="T42" fmla="*/ 4 w 1598"/>
                  <a:gd name="T43" fmla="*/ 1 h 1598"/>
                  <a:gd name="T44" fmla="*/ 5 w 1598"/>
                  <a:gd name="T45" fmla="*/ 1 h 1598"/>
                  <a:gd name="T46" fmla="*/ 6 w 1598"/>
                  <a:gd name="T47" fmla="*/ 1 h 1598"/>
                  <a:gd name="T48" fmla="*/ 7 w 1598"/>
                  <a:gd name="T49" fmla="*/ 1 h 1598"/>
                  <a:gd name="T50" fmla="*/ 9 w 1598"/>
                  <a:gd name="T51" fmla="*/ 1 h 1598"/>
                  <a:gd name="T52" fmla="*/ 10 w 1598"/>
                  <a:gd name="T53" fmla="*/ 1 h 1598"/>
                  <a:gd name="T54" fmla="*/ 11 w 1598"/>
                  <a:gd name="T55" fmla="*/ 2 h 1598"/>
                  <a:gd name="T56" fmla="*/ 12 w 1598"/>
                  <a:gd name="T57" fmla="*/ 3 h 1598"/>
                  <a:gd name="T58" fmla="*/ 12 w 1598"/>
                  <a:gd name="T59" fmla="*/ 4 h 1598"/>
                  <a:gd name="T60" fmla="*/ 13 w 1598"/>
                  <a:gd name="T61" fmla="*/ 5 h 1598"/>
                  <a:gd name="T62" fmla="*/ 13 w 1598"/>
                  <a:gd name="T63" fmla="*/ 6 h 1598"/>
                  <a:gd name="T64" fmla="*/ 13 w 1598"/>
                  <a:gd name="T65" fmla="*/ 7 h 1598"/>
                  <a:gd name="T66" fmla="*/ 13 w 1598"/>
                  <a:gd name="T67" fmla="*/ 9 h 1598"/>
                  <a:gd name="T68" fmla="*/ 12 w 1598"/>
                  <a:gd name="T69" fmla="*/ 10 h 1598"/>
                  <a:gd name="T70" fmla="*/ 12 w 1598"/>
                  <a:gd name="T71" fmla="*/ 11 h 1598"/>
                  <a:gd name="T72" fmla="*/ 11 w 1598"/>
                  <a:gd name="T73" fmla="*/ 12 h 1598"/>
                  <a:gd name="T74" fmla="*/ 10 w 1598"/>
                  <a:gd name="T75" fmla="*/ 12 h 1598"/>
                  <a:gd name="T76" fmla="*/ 9 w 1598"/>
                  <a:gd name="T77" fmla="*/ 13 h 1598"/>
                  <a:gd name="T78" fmla="*/ 7 w 1598"/>
                  <a:gd name="T79" fmla="*/ 13 h 1598"/>
                  <a:gd name="T80" fmla="*/ 6 w 1598"/>
                  <a:gd name="T81" fmla="*/ 13 h 1598"/>
                  <a:gd name="T82" fmla="*/ 5 w 1598"/>
                  <a:gd name="T83" fmla="*/ 13 h 1598"/>
                  <a:gd name="T84" fmla="*/ 4 w 1598"/>
                  <a:gd name="T85" fmla="*/ 12 h 1598"/>
                  <a:gd name="T86" fmla="*/ 3 w 1598"/>
                  <a:gd name="T87" fmla="*/ 12 h 1598"/>
                  <a:gd name="T88" fmla="*/ 2 w 1598"/>
                  <a:gd name="T89" fmla="*/ 11 h 1598"/>
                  <a:gd name="T90" fmla="*/ 1 w 1598"/>
                  <a:gd name="T91" fmla="*/ 10 h 1598"/>
                  <a:gd name="T92" fmla="*/ 1 w 1598"/>
                  <a:gd name="T93" fmla="*/ 9 h 1598"/>
                  <a:gd name="T94" fmla="*/ 1 w 1598"/>
                  <a:gd name="T95" fmla="*/ 7 h 159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598"/>
                  <a:gd name="T145" fmla="*/ 0 h 1598"/>
                  <a:gd name="T146" fmla="*/ 1598 w 1598"/>
                  <a:gd name="T147" fmla="*/ 1598 h 1598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598" h="1598">
                    <a:moveTo>
                      <a:pt x="1428" y="800"/>
                    </a:moveTo>
                    <a:lnTo>
                      <a:pt x="1425" y="864"/>
                    </a:lnTo>
                    <a:lnTo>
                      <a:pt x="1415" y="926"/>
                    </a:lnTo>
                    <a:lnTo>
                      <a:pt x="1400" y="986"/>
                    </a:lnTo>
                    <a:lnTo>
                      <a:pt x="1379" y="1044"/>
                    </a:lnTo>
                    <a:lnTo>
                      <a:pt x="1353" y="1099"/>
                    </a:lnTo>
                    <a:lnTo>
                      <a:pt x="1322" y="1151"/>
                    </a:lnTo>
                    <a:lnTo>
                      <a:pt x="1285" y="1199"/>
                    </a:lnTo>
                    <a:lnTo>
                      <a:pt x="1244" y="1244"/>
                    </a:lnTo>
                    <a:lnTo>
                      <a:pt x="1199" y="1286"/>
                    </a:lnTo>
                    <a:lnTo>
                      <a:pt x="1151" y="1321"/>
                    </a:lnTo>
                    <a:lnTo>
                      <a:pt x="1099" y="1354"/>
                    </a:lnTo>
                    <a:lnTo>
                      <a:pt x="1044" y="1380"/>
                    </a:lnTo>
                    <a:lnTo>
                      <a:pt x="985" y="1402"/>
                    </a:lnTo>
                    <a:lnTo>
                      <a:pt x="925" y="1417"/>
                    </a:lnTo>
                    <a:lnTo>
                      <a:pt x="862" y="1426"/>
                    </a:lnTo>
                    <a:lnTo>
                      <a:pt x="797" y="1430"/>
                    </a:lnTo>
                    <a:lnTo>
                      <a:pt x="733" y="1426"/>
                    </a:lnTo>
                    <a:lnTo>
                      <a:pt x="671" y="1417"/>
                    </a:lnTo>
                    <a:lnTo>
                      <a:pt x="610" y="1401"/>
                    </a:lnTo>
                    <a:lnTo>
                      <a:pt x="552" y="1380"/>
                    </a:lnTo>
                    <a:lnTo>
                      <a:pt x="497" y="1354"/>
                    </a:lnTo>
                    <a:lnTo>
                      <a:pt x="445" y="1321"/>
                    </a:lnTo>
                    <a:lnTo>
                      <a:pt x="397" y="1286"/>
                    </a:lnTo>
                    <a:lnTo>
                      <a:pt x="353" y="1244"/>
                    </a:lnTo>
                    <a:lnTo>
                      <a:pt x="311" y="1201"/>
                    </a:lnTo>
                    <a:lnTo>
                      <a:pt x="276" y="1152"/>
                    </a:lnTo>
                    <a:lnTo>
                      <a:pt x="243" y="1100"/>
                    </a:lnTo>
                    <a:lnTo>
                      <a:pt x="217" y="1045"/>
                    </a:lnTo>
                    <a:lnTo>
                      <a:pt x="195" y="987"/>
                    </a:lnTo>
                    <a:lnTo>
                      <a:pt x="180" y="927"/>
                    </a:lnTo>
                    <a:lnTo>
                      <a:pt x="170" y="865"/>
                    </a:lnTo>
                    <a:lnTo>
                      <a:pt x="166" y="801"/>
                    </a:lnTo>
                    <a:lnTo>
                      <a:pt x="170" y="736"/>
                    </a:lnTo>
                    <a:lnTo>
                      <a:pt x="179" y="674"/>
                    </a:lnTo>
                    <a:lnTo>
                      <a:pt x="195" y="614"/>
                    </a:lnTo>
                    <a:lnTo>
                      <a:pt x="216" y="556"/>
                    </a:lnTo>
                    <a:lnTo>
                      <a:pt x="242" y="501"/>
                    </a:lnTo>
                    <a:lnTo>
                      <a:pt x="273" y="449"/>
                    </a:lnTo>
                    <a:lnTo>
                      <a:pt x="310" y="401"/>
                    </a:lnTo>
                    <a:lnTo>
                      <a:pt x="351" y="356"/>
                    </a:lnTo>
                    <a:lnTo>
                      <a:pt x="395" y="314"/>
                    </a:lnTo>
                    <a:lnTo>
                      <a:pt x="444" y="279"/>
                    </a:lnTo>
                    <a:lnTo>
                      <a:pt x="497" y="247"/>
                    </a:lnTo>
                    <a:lnTo>
                      <a:pt x="552" y="220"/>
                    </a:lnTo>
                    <a:lnTo>
                      <a:pt x="610" y="198"/>
                    </a:lnTo>
                    <a:lnTo>
                      <a:pt x="670" y="183"/>
                    </a:lnTo>
                    <a:lnTo>
                      <a:pt x="733" y="173"/>
                    </a:lnTo>
                    <a:lnTo>
                      <a:pt x="797" y="169"/>
                    </a:lnTo>
                    <a:lnTo>
                      <a:pt x="862" y="173"/>
                    </a:lnTo>
                    <a:lnTo>
                      <a:pt x="925" y="182"/>
                    </a:lnTo>
                    <a:lnTo>
                      <a:pt x="985" y="198"/>
                    </a:lnTo>
                    <a:lnTo>
                      <a:pt x="1044" y="219"/>
                    </a:lnTo>
                    <a:lnTo>
                      <a:pt x="1099" y="245"/>
                    </a:lnTo>
                    <a:lnTo>
                      <a:pt x="1151" y="278"/>
                    </a:lnTo>
                    <a:lnTo>
                      <a:pt x="1199" y="313"/>
                    </a:lnTo>
                    <a:lnTo>
                      <a:pt x="1244" y="355"/>
                    </a:lnTo>
                    <a:lnTo>
                      <a:pt x="1285" y="400"/>
                    </a:lnTo>
                    <a:lnTo>
                      <a:pt x="1322" y="448"/>
                    </a:lnTo>
                    <a:lnTo>
                      <a:pt x="1353" y="500"/>
                    </a:lnTo>
                    <a:lnTo>
                      <a:pt x="1379" y="555"/>
                    </a:lnTo>
                    <a:lnTo>
                      <a:pt x="1400" y="613"/>
                    </a:lnTo>
                    <a:lnTo>
                      <a:pt x="1415" y="673"/>
                    </a:lnTo>
                    <a:lnTo>
                      <a:pt x="1424" y="735"/>
                    </a:lnTo>
                    <a:lnTo>
                      <a:pt x="1428" y="800"/>
                    </a:lnTo>
                    <a:close/>
                    <a:moveTo>
                      <a:pt x="0" y="801"/>
                    </a:moveTo>
                    <a:lnTo>
                      <a:pt x="2" y="759"/>
                    </a:lnTo>
                    <a:lnTo>
                      <a:pt x="5" y="719"/>
                    </a:lnTo>
                    <a:lnTo>
                      <a:pt x="10" y="680"/>
                    </a:lnTo>
                    <a:lnTo>
                      <a:pt x="17" y="641"/>
                    </a:lnTo>
                    <a:lnTo>
                      <a:pt x="26" y="601"/>
                    </a:lnTo>
                    <a:lnTo>
                      <a:pt x="37" y="563"/>
                    </a:lnTo>
                    <a:lnTo>
                      <a:pt x="49" y="526"/>
                    </a:lnTo>
                    <a:lnTo>
                      <a:pt x="64" y="491"/>
                    </a:lnTo>
                    <a:lnTo>
                      <a:pt x="80" y="455"/>
                    </a:lnTo>
                    <a:lnTo>
                      <a:pt x="97" y="420"/>
                    </a:lnTo>
                    <a:lnTo>
                      <a:pt x="117" y="387"/>
                    </a:lnTo>
                    <a:lnTo>
                      <a:pt x="137" y="355"/>
                    </a:lnTo>
                    <a:lnTo>
                      <a:pt x="159" y="324"/>
                    </a:lnTo>
                    <a:lnTo>
                      <a:pt x="184" y="293"/>
                    </a:lnTo>
                    <a:lnTo>
                      <a:pt x="208" y="264"/>
                    </a:lnTo>
                    <a:lnTo>
                      <a:pt x="234" y="236"/>
                    </a:lnTo>
                    <a:lnTo>
                      <a:pt x="262" y="210"/>
                    </a:lnTo>
                    <a:lnTo>
                      <a:pt x="291" y="184"/>
                    </a:lnTo>
                    <a:lnTo>
                      <a:pt x="322" y="160"/>
                    </a:lnTo>
                    <a:lnTo>
                      <a:pt x="353" y="138"/>
                    </a:lnTo>
                    <a:lnTo>
                      <a:pt x="385" y="117"/>
                    </a:lnTo>
                    <a:lnTo>
                      <a:pt x="419" y="98"/>
                    </a:lnTo>
                    <a:lnTo>
                      <a:pt x="453" y="79"/>
                    </a:lnTo>
                    <a:lnTo>
                      <a:pt x="488" y="63"/>
                    </a:lnTo>
                    <a:lnTo>
                      <a:pt x="525" y="49"/>
                    </a:lnTo>
                    <a:lnTo>
                      <a:pt x="561" y="37"/>
                    </a:lnTo>
                    <a:lnTo>
                      <a:pt x="599" y="25"/>
                    </a:lnTo>
                    <a:lnTo>
                      <a:pt x="637" y="17"/>
                    </a:lnTo>
                    <a:lnTo>
                      <a:pt x="677" y="9"/>
                    </a:lnTo>
                    <a:lnTo>
                      <a:pt x="717" y="5"/>
                    </a:lnTo>
                    <a:lnTo>
                      <a:pt x="757" y="1"/>
                    </a:lnTo>
                    <a:lnTo>
                      <a:pt x="799" y="0"/>
                    </a:lnTo>
                    <a:lnTo>
                      <a:pt x="840" y="1"/>
                    </a:lnTo>
                    <a:lnTo>
                      <a:pt x="880" y="5"/>
                    </a:lnTo>
                    <a:lnTo>
                      <a:pt x="921" y="9"/>
                    </a:lnTo>
                    <a:lnTo>
                      <a:pt x="960" y="16"/>
                    </a:lnTo>
                    <a:lnTo>
                      <a:pt x="999" y="25"/>
                    </a:lnTo>
                    <a:lnTo>
                      <a:pt x="1037" y="36"/>
                    </a:lnTo>
                    <a:lnTo>
                      <a:pt x="1074" y="48"/>
                    </a:lnTo>
                    <a:lnTo>
                      <a:pt x="1110" y="63"/>
                    </a:lnTo>
                    <a:lnTo>
                      <a:pt x="1145" y="79"/>
                    </a:lnTo>
                    <a:lnTo>
                      <a:pt x="1180" y="97"/>
                    </a:lnTo>
                    <a:lnTo>
                      <a:pt x="1213" y="116"/>
                    </a:lnTo>
                    <a:lnTo>
                      <a:pt x="1246" y="137"/>
                    </a:lnTo>
                    <a:lnTo>
                      <a:pt x="1278" y="160"/>
                    </a:lnTo>
                    <a:lnTo>
                      <a:pt x="1308" y="184"/>
                    </a:lnTo>
                    <a:lnTo>
                      <a:pt x="1337" y="208"/>
                    </a:lnTo>
                    <a:lnTo>
                      <a:pt x="1364" y="235"/>
                    </a:lnTo>
                    <a:lnTo>
                      <a:pt x="1391" y="264"/>
                    </a:lnTo>
                    <a:lnTo>
                      <a:pt x="1416" y="293"/>
                    </a:lnTo>
                    <a:lnTo>
                      <a:pt x="1439" y="323"/>
                    </a:lnTo>
                    <a:lnTo>
                      <a:pt x="1462" y="354"/>
                    </a:lnTo>
                    <a:lnTo>
                      <a:pt x="1483" y="387"/>
                    </a:lnTo>
                    <a:lnTo>
                      <a:pt x="1501" y="420"/>
                    </a:lnTo>
                    <a:lnTo>
                      <a:pt x="1520" y="455"/>
                    </a:lnTo>
                    <a:lnTo>
                      <a:pt x="1536" y="490"/>
                    </a:lnTo>
                    <a:lnTo>
                      <a:pt x="1550" y="526"/>
                    </a:lnTo>
                    <a:lnTo>
                      <a:pt x="1562" y="563"/>
                    </a:lnTo>
                    <a:lnTo>
                      <a:pt x="1573" y="601"/>
                    </a:lnTo>
                    <a:lnTo>
                      <a:pt x="1582" y="639"/>
                    </a:lnTo>
                    <a:lnTo>
                      <a:pt x="1589" y="679"/>
                    </a:lnTo>
                    <a:lnTo>
                      <a:pt x="1593" y="719"/>
                    </a:lnTo>
                    <a:lnTo>
                      <a:pt x="1597" y="759"/>
                    </a:lnTo>
                    <a:lnTo>
                      <a:pt x="1598" y="800"/>
                    </a:lnTo>
                    <a:lnTo>
                      <a:pt x="1597" y="841"/>
                    </a:lnTo>
                    <a:lnTo>
                      <a:pt x="1593" y="881"/>
                    </a:lnTo>
                    <a:lnTo>
                      <a:pt x="1589" y="921"/>
                    </a:lnTo>
                    <a:lnTo>
                      <a:pt x="1582" y="960"/>
                    </a:lnTo>
                    <a:lnTo>
                      <a:pt x="1573" y="999"/>
                    </a:lnTo>
                    <a:lnTo>
                      <a:pt x="1562" y="1037"/>
                    </a:lnTo>
                    <a:lnTo>
                      <a:pt x="1550" y="1074"/>
                    </a:lnTo>
                    <a:lnTo>
                      <a:pt x="1536" y="1109"/>
                    </a:lnTo>
                    <a:lnTo>
                      <a:pt x="1520" y="1145"/>
                    </a:lnTo>
                    <a:lnTo>
                      <a:pt x="1501" y="1180"/>
                    </a:lnTo>
                    <a:lnTo>
                      <a:pt x="1483" y="1213"/>
                    </a:lnTo>
                    <a:lnTo>
                      <a:pt x="1462" y="1245"/>
                    </a:lnTo>
                    <a:lnTo>
                      <a:pt x="1439" y="1277"/>
                    </a:lnTo>
                    <a:lnTo>
                      <a:pt x="1416" y="1307"/>
                    </a:lnTo>
                    <a:lnTo>
                      <a:pt x="1391" y="1335"/>
                    </a:lnTo>
                    <a:lnTo>
                      <a:pt x="1364" y="1363"/>
                    </a:lnTo>
                    <a:lnTo>
                      <a:pt x="1337" y="1389"/>
                    </a:lnTo>
                    <a:lnTo>
                      <a:pt x="1308" y="1415"/>
                    </a:lnTo>
                    <a:lnTo>
                      <a:pt x="1277" y="1439"/>
                    </a:lnTo>
                    <a:lnTo>
                      <a:pt x="1246" y="1461"/>
                    </a:lnTo>
                    <a:lnTo>
                      <a:pt x="1213" y="1482"/>
                    </a:lnTo>
                    <a:lnTo>
                      <a:pt x="1180" y="1501"/>
                    </a:lnTo>
                    <a:lnTo>
                      <a:pt x="1145" y="1519"/>
                    </a:lnTo>
                    <a:lnTo>
                      <a:pt x="1110" y="1535"/>
                    </a:lnTo>
                    <a:lnTo>
                      <a:pt x="1073" y="1548"/>
                    </a:lnTo>
                    <a:lnTo>
                      <a:pt x="1036" y="1561"/>
                    </a:lnTo>
                    <a:lnTo>
                      <a:pt x="998" y="1573"/>
                    </a:lnTo>
                    <a:lnTo>
                      <a:pt x="959" y="1582"/>
                    </a:lnTo>
                    <a:lnTo>
                      <a:pt x="920" y="1589"/>
                    </a:lnTo>
                    <a:lnTo>
                      <a:pt x="879" y="1593"/>
                    </a:lnTo>
                    <a:lnTo>
                      <a:pt x="839" y="1597"/>
                    </a:lnTo>
                    <a:lnTo>
                      <a:pt x="797" y="1598"/>
                    </a:lnTo>
                    <a:lnTo>
                      <a:pt x="756" y="1597"/>
                    </a:lnTo>
                    <a:lnTo>
                      <a:pt x="716" y="1593"/>
                    </a:lnTo>
                    <a:lnTo>
                      <a:pt x="677" y="1589"/>
                    </a:lnTo>
                    <a:lnTo>
                      <a:pt x="637" y="1582"/>
                    </a:lnTo>
                    <a:lnTo>
                      <a:pt x="598" y="1573"/>
                    </a:lnTo>
                    <a:lnTo>
                      <a:pt x="560" y="1562"/>
                    </a:lnTo>
                    <a:lnTo>
                      <a:pt x="523" y="1550"/>
                    </a:lnTo>
                    <a:lnTo>
                      <a:pt x="488" y="1536"/>
                    </a:lnTo>
                    <a:lnTo>
                      <a:pt x="452" y="1520"/>
                    </a:lnTo>
                    <a:lnTo>
                      <a:pt x="417" y="1501"/>
                    </a:lnTo>
                    <a:lnTo>
                      <a:pt x="384" y="1483"/>
                    </a:lnTo>
                    <a:lnTo>
                      <a:pt x="352" y="1462"/>
                    </a:lnTo>
                    <a:lnTo>
                      <a:pt x="321" y="1439"/>
                    </a:lnTo>
                    <a:lnTo>
                      <a:pt x="291" y="1416"/>
                    </a:lnTo>
                    <a:lnTo>
                      <a:pt x="262" y="1391"/>
                    </a:lnTo>
                    <a:lnTo>
                      <a:pt x="234" y="1364"/>
                    </a:lnTo>
                    <a:lnTo>
                      <a:pt x="208" y="1336"/>
                    </a:lnTo>
                    <a:lnTo>
                      <a:pt x="182" y="1308"/>
                    </a:lnTo>
                    <a:lnTo>
                      <a:pt x="159" y="1278"/>
                    </a:lnTo>
                    <a:lnTo>
                      <a:pt x="136" y="1247"/>
                    </a:lnTo>
                    <a:lnTo>
                      <a:pt x="116" y="1214"/>
                    </a:lnTo>
                    <a:lnTo>
                      <a:pt x="97" y="1181"/>
                    </a:lnTo>
                    <a:lnTo>
                      <a:pt x="79" y="1146"/>
                    </a:lnTo>
                    <a:lnTo>
                      <a:pt x="63" y="1111"/>
                    </a:lnTo>
                    <a:lnTo>
                      <a:pt x="49" y="1075"/>
                    </a:lnTo>
                    <a:lnTo>
                      <a:pt x="36" y="1038"/>
                    </a:lnTo>
                    <a:lnTo>
                      <a:pt x="26" y="1000"/>
                    </a:lnTo>
                    <a:lnTo>
                      <a:pt x="17" y="961"/>
                    </a:lnTo>
                    <a:lnTo>
                      <a:pt x="10" y="922"/>
                    </a:lnTo>
                    <a:lnTo>
                      <a:pt x="5" y="883"/>
                    </a:lnTo>
                    <a:lnTo>
                      <a:pt x="2" y="842"/>
                    </a:lnTo>
                    <a:lnTo>
                      <a:pt x="0" y="801"/>
                    </a:lnTo>
                    <a:close/>
                  </a:path>
                </a:pathLst>
              </a:custGeom>
              <a:solidFill>
                <a:srgbClr val="191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86" name="Freeform 431">
                <a:extLst>
                  <a:ext uri="{FF2B5EF4-FFF2-40B4-BE49-F238E27FC236}">
                    <a16:creationId xmlns:a16="http://schemas.microsoft.com/office/drawing/2014/main" id="{C23CFB2E-1607-422B-99F2-8C7E28F10EA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21" y="2481"/>
                <a:ext cx="794" cy="794"/>
              </a:xfrm>
              <a:custGeom>
                <a:avLst/>
                <a:gdLst>
                  <a:gd name="T0" fmla="*/ 11 w 1587"/>
                  <a:gd name="T1" fmla="*/ 8 h 1587"/>
                  <a:gd name="T2" fmla="*/ 11 w 1587"/>
                  <a:gd name="T3" fmla="*/ 10 h 1587"/>
                  <a:gd name="T4" fmla="*/ 9 w 1587"/>
                  <a:gd name="T5" fmla="*/ 11 h 1587"/>
                  <a:gd name="T6" fmla="*/ 7 w 1587"/>
                  <a:gd name="T7" fmla="*/ 12 h 1587"/>
                  <a:gd name="T8" fmla="*/ 5 w 1587"/>
                  <a:gd name="T9" fmla="*/ 11 h 1587"/>
                  <a:gd name="T10" fmla="*/ 4 w 1587"/>
                  <a:gd name="T11" fmla="*/ 11 h 1587"/>
                  <a:gd name="T12" fmla="*/ 2 w 1587"/>
                  <a:gd name="T13" fmla="*/ 9 h 1587"/>
                  <a:gd name="T14" fmla="*/ 2 w 1587"/>
                  <a:gd name="T15" fmla="*/ 7 h 1587"/>
                  <a:gd name="T16" fmla="*/ 2 w 1587"/>
                  <a:gd name="T17" fmla="*/ 5 h 1587"/>
                  <a:gd name="T18" fmla="*/ 3 w 1587"/>
                  <a:gd name="T19" fmla="*/ 4 h 1587"/>
                  <a:gd name="T20" fmla="*/ 4 w 1587"/>
                  <a:gd name="T21" fmla="*/ 2 h 1587"/>
                  <a:gd name="T22" fmla="*/ 6 w 1587"/>
                  <a:gd name="T23" fmla="*/ 2 h 1587"/>
                  <a:gd name="T24" fmla="*/ 8 w 1587"/>
                  <a:gd name="T25" fmla="*/ 2 h 1587"/>
                  <a:gd name="T26" fmla="*/ 10 w 1587"/>
                  <a:gd name="T27" fmla="*/ 3 h 1587"/>
                  <a:gd name="T28" fmla="*/ 11 w 1587"/>
                  <a:gd name="T29" fmla="*/ 4 h 1587"/>
                  <a:gd name="T30" fmla="*/ 12 w 1587"/>
                  <a:gd name="T31" fmla="*/ 6 h 1587"/>
                  <a:gd name="T32" fmla="*/ 1 w 1587"/>
                  <a:gd name="T33" fmla="*/ 6 h 1587"/>
                  <a:gd name="T34" fmla="*/ 1 w 1587"/>
                  <a:gd name="T35" fmla="*/ 5 h 1587"/>
                  <a:gd name="T36" fmla="*/ 1 w 1587"/>
                  <a:gd name="T37" fmla="*/ 4 h 1587"/>
                  <a:gd name="T38" fmla="*/ 2 w 1587"/>
                  <a:gd name="T39" fmla="*/ 3 h 1587"/>
                  <a:gd name="T40" fmla="*/ 3 w 1587"/>
                  <a:gd name="T41" fmla="*/ 2 h 1587"/>
                  <a:gd name="T42" fmla="*/ 4 w 1587"/>
                  <a:gd name="T43" fmla="*/ 1 h 1587"/>
                  <a:gd name="T44" fmla="*/ 5 w 1587"/>
                  <a:gd name="T45" fmla="*/ 1 h 1587"/>
                  <a:gd name="T46" fmla="*/ 6 w 1587"/>
                  <a:gd name="T47" fmla="*/ 1 h 1587"/>
                  <a:gd name="T48" fmla="*/ 7 w 1587"/>
                  <a:gd name="T49" fmla="*/ 1 h 1587"/>
                  <a:gd name="T50" fmla="*/ 9 w 1587"/>
                  <a:gd name="T51" fmla="*/ 1 h 1587"/>
                  <a:gd name="T52" fmla="*/ 10 w 1587"/>
                  <a:gd name="T53" fmla="*/ 1 h 1587"/>
                  <a:gd name="T54" fmla="*/ 11 w 1587"/>
                  <a:gd name="T55" fmla="*/ 2 h 1587"/>
                  <a:gd name="T56" fmla="*/ 11 w 1587"/>
                  <a:gd name="T57" fmla="*/ 3 h 1587"/>
                  <a:gd name="T58" fmla="*/ 12 w 1587"/>
                  <a:gd name="T59" fmla="*/ 4 h 1587"/>
                  <a:gd name="T60" fmla="*/ 13 w 1587"/>
                  <a:gd name="T61" fmla="*/ 5 h 1587"/>
                  <a:gd name="T62" fmla="*/ 13 w 1587"/>
                  <a:gd name="T63" fmla="*/ 6 h 1587"/>
                  <a:gd name="T64" fmla="*/ 13 w 1587"/>
                  <a:gd name="T65" fmla="*/ 7 h 1587"/>
                  <a:gd name="T66" fmla="*/ 13 w 1587"/>
                  <a:gd name="T67" fmla="*/ 9 h 1587"/>
                  <a:gd name="T68" fmla="*/ 12 w 1587"/>
                  <a:gd name="T69" fmla="*/ 10 h 1587"/>
                  <a:gd name="T70" fmla="*/ 11 w 1587"/>
                  <a:gd name="T71" fmla="*/ 11 h 1587"/>
                  <a:gd name="T72" fmla="*/ 11 w 1587"/>
                  <a:gd name="T73" fmla="*/ 11 h 1587"/>
                  <a:gd name="T74" fmla="*/ 10 w 1587"/>
                  <a:gd name="T75" fmla="*/ 12 h 1587"/>
                  <a:gd name="T76" fmla="*/ 9 w 1587"/>
                  <a:gd name="T77" fmla="*/ 13 h 1587"/>
                  <a:gd name="T78" fmla="*/ 7 w 1587"/>
                  <a:gd name="T79" fmla="*/ 13 h 1587"/>
                  <a:gd name="T80" fmla="*/ 6 w 1587"/>
                  <a:gd name="T81" fmla="*/ 13 h 1587"/>
                  <a:gd name="T82" fmla="*/ 5 w 1587"/>
                  <a:gd name="T83" fmla="*/ 13 h 1587"/>
                  <a:gd name="T84" fmla="*/ 4 w 1587"/>
                  <a:gd name="T85" fmla="*/ 12 h 1587"/>
                  <a:gd name="T86" fmla="*/ 3 w 1587"/>
                  <a:gd name="T87" fmla="*/ 11 h 1587"/>
                  <a:gd name="T88" fmla="*/ 2 w 1587"/>
                  <a:gd name="T89" fmla="*/ 11 h 1587"/>
                  <a:gd name="T90" fmla="*/ 1 w 1587"/>
                  <a:gd name="T91" fmla="*/ 10 h 1587"/>
                  <a:gd name="T92" fmla="*/ 1 w 1587"/>
                  <a:gd name="T93" fmla="*/ 9 h 1587"/>
                  <a:gd name="T94" fmla="*/ 1 w 1587"/>
                  <a:gd name="T95" fmla="*/ 7 h 158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587"/>
                  <a:gd name="T145" fmla="*/ 0 h 1587"/>
                  <a:gd name="T146" fmla="*/ 1587 w 1587"/>
                  <a:gd name="T147" fmla="*/ 1587 h 1587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587" h="1587">
                    <a:moveTo>
                      <a:pt x="1426" y="794"/>
                    </a:moveTo>
                    <a:lnTo>
                      <a:pt x="1422" y="858"/>
                    </a:lnTo>
                    <a:lnTo>
                      <a:pt x="1413" y="920"/>
                    </a:lnTo>
                    <a:lnTo>
                      <a:pt x="1397" y="981"/>
                    </a:lnTo>
                    <a:lnTo>
                      <a:pt x="1376" y="1039"/>
                    </a:lnTo>
                    <a:lnTo>
                      <a:pt x="1349" y="1095"/>
                    </a:lnTo>
                    <a:lnTo>
                      <a:pt x="1318" y="1147"/>
                    </a:lnTo>
                    <a:lnTo>
                      <a:pt x="1281" y="1197"/>
                    </a:lnTo>
                    <a:lnTo>
                      <a:pt x="1240" y="1242"/>
                    </a:lnTo>
                    <a:lnTo>
                      <a:pt x="1194" y="1282"/>
                    </a:lnTo>
                    <a:lnTo>
                      <a:pt x="1146" y="1319"/>
                    </a:lnTo>
                    <a:lnTo>
                      <a:pt x="1094" y="1351"/>
                    </a:lnTo>
                    <a:lnTo>
                      <a:pt x="1038" y="1378"/>
                    </a:lnTo>
                    <a:lnTo>
                      <a:pt x="980" y="1400"/>
                    </a:lnTo>
                    <a:lnTo>
                      <a:pt x="919" y="1416"/>
                    </a:lnTo>
                    <a:lnTo>
                      <a:pt x="856" y="1425"/>
                    </a:lnTo>
                    <a:lnTo>
                      <a:pt x="791" y="1428"/>
                    </a:lnTo>
                    <a:lnTo>
                      <a:pt x="727" y="1425"/>
                    </a:lnTo>
                    <a:lnTo>
                      <a:pt x="663" y="1416"/>
                    </a:lnTo>
                    <a:lnTo>
                      <a:pt x="602" y="1400"/>
                    </a:lnTo>
                    <a:lnTo>
                      <a:pt x="545" y="1379"/>
                    </a:lnTo>
                    <a:lnTo>
                      <a:pt x="488" y="1351"/>
                    </a:lnTo>
                    <a:lnTo>
                      <a:pt x="436" y="1320"/>
                    </a:lnTo>
                    <a:lnTo>
                      <a:pt x="388" y="1283"/>
                    </a:lnTo>
                    <a:lnTo>
                      <a:pt x="343" y="1242"/>
                    </a:lnTo>
                    <a:lnTo>
                      <a:pt x="302" y="1197"/>
                    </a:lnTo>
                    <a:lnTo>
                      <a:pt x="265" y="1148"/>
                    </a:lnTo>
                    <a:lnTo>
                      <a:pt x="234" y="1097"/>
                    </a:lnTo>
                    <a:lnTo>
                      <a:pt x="206" y="1040"/>
                    </a:lnTo>
                    <a:lnTo>
                      <a:pt x="185" y="983"/>
                    </a:lnTo>
                    <a:lnTo>
                      <a:pt x="169" y="921"/>
                    </a:lnTo>
                    <a:lnTo>
                      <a:pt x="160" y="858"/>
                    </a:lnTo>
                    <a:lnTo>
                      <a:pt x="157" y="794"/>
                    </a:lnTo>
                    <a:lnTo>
                      <a:pt x="160" y="729"/>
                    </a:lnTo>
                    <a:lnTo>
                      <a:pt x="169" y="667"/>
                    </a:lnTo>
                    <a:lnTo>
                      <a:pt x="185" y="606"/>
                    </a:lnTo>
                    <a:lnTo>
                      <a:pt x="206" y="548"/>
                    </a:lnTo>
                    <a:lnTo>
                      <a:pt x="233" y="493"/>
                    </a:lnTo>
                    <a:lnTo>
                      <a:pt x="265" y="440"/>
                    </a:lnTo>
                    <a:lnTo>
                      <a:pt x="302" y="391"/>
                    </a:lnTo>
                    <a:lnTo>
                      <a:pt x="342" y="347"/>
                    </a:lnTo>
                    <a:lnTo>
                      <a:pt x="387" y="305"/>
                    </a:lnTo>
                    <a:lnTo>
                      <a:pt x="435" y="268"/>
                    </a:lnTo>
                    <a:lnTo>
                      <a:pt x="488" y="237"/>
                    </a:lnTo>
                    <a:lnTo>
                      <a:pt x="544" y="209"/>
                    </a:lnTo>
                    <a:lnTo>
                      <a:pt x="601" y="189"/>
                    </a:lnTo>
                    <a:lnTo>
                      <a:pt x="662" y="173"/>
                    </a:lnTo>
                    <a:lnTo>
                      <a:pt x="726" y="163"/>
                    </a:lnTo>
                    <a:lnTo>
                      <a:pt x="790" y="160"/>
                    </a:lnTo>
                    <a:lnTo>
                      <a:pt x="855" y="163"/>
                    </a:lnTo>
                    <a:lnTo>
                      <a:pt x="918" y="173"/>
                    </a:lnTo>
                    <a:lnTo>
                      <a:pt x="979" y="189"/>
                    </a:lnTo>
                    <a:lnTo>
                      <a:pt x="1038" y="211"/>
                    </a:lnTo>
                    <a:lnTo>
                      <a:pt x="1093" y="237"/>
                    </a:lnTo>
                    <a:lnTo>
                      <a:pt x="1145" y="269"/>
                    </a:lnTo>
                    <a:lnTo>
                      <a:pt x="1194" y="305"/>
                    </a:lnTo>
                    <a:lnTo>
                      <a:pt x="1239" y="347"/>
                    </a:lnTo>
                    <a:lnTo>
                      <a:pt x="1281" y="391"/>
                    </a:lnTo>
                    <a:lnTo>
                      <a:pt x="1316" y="440"/>
                    </a:lnTo>
                    <a:lnTo>
                      <a:pt x="1349" y="492"/>
                    </a:lnTo>
                    <a:lnTo>
                      <a:pt x="1375" y="547"/>
                    </a:lnTo>
                    <a:lnTo>
                      <a:pt x="1397" y="606"/>
                    </a:lnTo>
                    <a:lnTo>
                      <a:pt x="1413" y="666"/>
                    </a:lnTo>
                    <a:lnTo>
                      <a:pt x="1422" y="729"/>
                    </a:lnTo>
                    <a:lnTo>
                      <a:pt x="1426" y="794"/>
                    </a:lnTo>
                    <a:close/>
                    <a:moveTo>
                      <a:pt x="0" y="796"/>
                    </a:moveTo>
                    <a:lnTo>
                      <a:pt x="1" y="756"/>
                    </a:lnTo>
                    <a:lnTo>
                      <a:pt x="4" y="715"/>
                    </a:lnTo>
                    <a:lnTo>
                      <a:pt x="9" y="675"/>
                    </a:lnTo>
                    <a:lnTo>
                      <a:pt x="16" y="637"/>
                    </a:lnTo>
                    <a:lnTo>
                      <a:pt x="25" y="598"/>
                    </a:lnTo>
                    <a:lnTo>
                      <a:pt x="36" y="561"/>
                    </a:lnTo>
                    <a:lnTo>
                      <a:pt x="48" y="524"/>
                    </a:lnTo>
                    <a:lnTo>
                      <a:pt x="63" y="487"/>
                    </a:lnTo>
                    <a:lnTo>
                      <a:pt x="78" y="453"/>
                    </a:lnTo>
                    <a:lnTo>
                      <a:pt x="97" y="418"/>
                    </a:lnTo>
                    <a:lnTo>
                      <a:pt x="115" y="385"/>
                    </a:lnTo>
                    <a:lnTo>
                      <a:pt x="136" y="352"/>
                    </a:lnTo>
                    <a:lnTo>
                      <a:pt x="158" y="321"/>
                    </a:lnTo>
                    <a:lnTo>
                      <a:pt x="182" y="291"/>
                    </a:lnTo>
                    <a:lnTo>
                      <a:pt x="206" y="262"/>
                    </a:lnTo>
                    <a:lnTo>
                      <a:pt x="233" y="235"/>
                    </a:lnTo>
                    <a:lnTo>
                      <a:pt x="260" y="208"/>
                    </a:lnTo>
                    <a:lnTo>
                      <a:pt x="289" y="183"/>
                    </a:lnTo>
                    <a:lnTo>
                      <a:pt x="319" y="159"/>
                    </a:lnTo>
                    <a:lnTo>
                      <a:pt x="350" y="137"/>
                    </a:lnTo>
                    <a:lnTo>
                      <a:pt x="382" y="116"/>
                    </a:lnTo>
                    <a:lnTo>
                      <a:pt x="416" y="96"/>
                    </a:lnTo>
                    <a:lnTo>
                      <a:pt x="449" y="79"/>
                    </a:lnTo>
                    <a:lnTo>
                      <a:pt x="485" y="63"/>
                    </a:lnTo>
                    <a:lnTo>
                      <a:pt x="521" y="49"/>
                    </a:lnTo>
                    <a:lnTo>
                      <a:pt x="557" y="37"/>
                    </a:lnTo>
                    <a:lnTo>
                      <a:pt x="595" y="25"/>
                    </a:lnTo>
                    <a:lnTo>
                      <a:pt x="633" y="16"/>
                    </a:lnTo>
                    <a:lnTo>
                      <a:pt x="673" y="9"/>
                    </a:lnTo>
                    <a:lnTo>
                      <a:pt x="712" y="4"/>
                    </a:lnTo>
                    <a:lnTo>
                      <a:pt x="753" y="1"/>
                    </a:lnTo>
                    <a:lnTo>
                      <a:pt x="793" y="0"/>
                    </a:lnTo>
                    <a:lnTo>
                      <a:pt x="835" y="1"/>
                    </a:lnTo>
                    <a:lnTo>
                      <a:pt x="875" y="4"/>
                    </a:lnTo>
                    <a:lnTo>
                      <a:pt x="914" y="9"/>
                    </a:lnTo>
                    <a:lnTo>
                      <a:pt x="954" y="16"/>
                    </a:lnTo>
                    <a:lnTo>
                      <a:pt x="992" y="25"/>
                    </a:lnTo>
                    <a:lnTo>
                      <a:pt x="1030" y="35"/>
                    </a:lnTo>
                    <a:lnTo>
                      <a:pt x="1066" y="48"/>
                    </a:lnTo>
                    <a:lnTo>
                      <a:pt x="1103" y="63"/>
                    </a:lnTo>
                    <a:lnTo>
                      <a:pt x="1138" y="79"/>
                    </a:lnTo>
                    <a:lnTo>
                      <a:pt x="1172" y="96"/>
                    </a:lnTo>
                    <a:lnTo>
                      <a:pt x="1206" y="116"/>
                    </a:lnTo>
                    <a:lnTo>
                      <a:pt x="1238" y="137"/>
                    </a:lnTo>
                    <a:lnTo>
                      <a:pt x="1269" y="159"/>
                    </a:lnTo>
                    <a:lnTo>
                      <a:pt x="1299" y="182"/>
                    </a:lnTo>
                    <a:lnTo>
                      <a:pt x="1328" y="207"/>
                    </a:lnTo>
                    <a:lnTo>
                      <a:pt x="1356" y="234"/>
                    </a:lnTo>
                    <a:lnTo>
                      <a:pt x="1382" y="261"/>
                    </a:lnTo>
                    <a:lnTo>
                      <a:pt x="1406" y="290"/>
                    </a:lnTo>
                    <a:lnTo>
                      <a:pt x="1430" y="320"/>
                    </a:lnTo>
                    <a:lnTo>
                      <a:pt x="1452" y="351"/>
                    </a:lnTo>
                    <a:lnTo>
                      <a:pt x="1473" y="383"/>
                    </a:lnTo>
                    <a:lnTo>
                      <a:pt x="1492" y="416"/>
                    </a:lnTo>
                    <a:lnTo>
                      <a:pt x="1510" y="450"/>
                    </a:lnTo>
                    <a:lnTo>
                      <a:pt x="1525" y="486"/>
                    </a:lnTo>
                    <a:lnTo>
                      <a:pt x="1540" y="522"/>
                    </a:lnTo>
                    <a:lnTo>
                      <a:pt x="1551" y="559"/>
                    </a:lnTo>
                    <a:lnTo>
                      <a:pt x="1563" y="595"/>
                    </a:lnTo>
                    <a:lnTo>
                      <a:pt x="1571" y="635"/>
                    </a:lnTo>
                    <a:lnTo>
                      <a:pt x="1578" y="673"/>
                    </a:lnTo>
                    <a:lnTo>
                      <a:pt x="1584" y="713"/>
                    </a:lnTo>
                    <a:lnTo>
                      <a:pt x="1586" y="753"/>
                    </a:lnTo>
                    <a:lnTo>
                      <a:pt x="1587" y="794"/>
                    </a:lnTo>
                    <a:lnTo>
                      <a:pt x="1586" y="834"/>
                    </a:lnTo>
                    <a:lnTo>
                      <a:pt x="1584" y="874"/>
                    </a:lnTo>
                    <a:lnTo>
                      <a:pt x="1578" y="915"/>
                    </a:lnTo>
                    <a:lnTo>
                      <a:pt x="1571" y="953"/>
                    </a:lnTo>
                    <a:lnTo>
                      <a:pt x="1563" y="992"/>
                    </a:lnTo>
                    <a:lnTo>
                      <a:pt x="1553" y="1029"/>
                    </a:lnTo>
                    <a:lnTo>
                      <a:pt x="1540" y="1065"/>
                    </a:lnTo>
                    <a:lnTo>
                      <a:pt x="1525" y="1102"/>
                    </a:lnTo>
                    <a:lnTo>
                      <a:pt x="1510" y="1137"/>
                    </a:lnTo>
                    <a:lnTo>
                      <a:pt x="1493" y="1171"/>
                    </a:lnTo>
                    <a:lnTo>
                      <a:pt x="1473" y="1205"/>
                    </a:lnTo>
                    <a:lnTo>
                      <a:pt x="1452" y="1237"/>
                    </a:lnTo>
                    <a:lnTo>
                      <a:pt x="1430" y="1268"/>
                    </a:lnTo>
                    <a:lnTo>
                      <a:pt x="1407" y="1298"/>
                    </a:lnTo>
                    <a:lnTo>
                      <a:pt x="1382" y="1327"/>
                    </a:lnTo>
                    <a:lnTo>
                      <a:pt x="1356" y="1355"/>
                    </a:lnTo>
                    <a:lnTo>
                      <a:pt x="1328" y="1380"/>
                    </a:lnTo>
                    <a:lnTo>
                      <a:pt x="1299" y="1405"/>
                    </a:lnTo>
                    <a:lnTo>
                      <a:pt x="1269" y="1430"/>
                    </a:lnTo>
                    <a:lnTo>
                      <a:pt x="1238" y="1451"/>
                    </a:lnTo>
                    <a:lnTo>
                      <a:pt x="1206" y="1472"/>
                    </a:lnTo>
                    <a:lnTo>
                      <a:pt x="1172" y="1492"/>
                    </a:lnTo>
                    <a:lnTo>
                      <a:pt x="1139" y="1509"/>
                    </a:lnTo>
                    <a:lnTo>
                      <a:pt x="1103" y="1525"/>
                    </a:lnTo>
                    <a:lnTo>
                      <a:pt x="1068" y="1539"/>
                    </a:lnTo>
                    <a:lnTo>
                      <a:pt x="1031" y="1552"/>
                    </a:lnTo>
                    <a:lnTo>
                      <a:pt x="993" y="1562"/>
                    </a:lnTo>
                    <a:lnTo>
                      <a:pt x="954" y="1571"/>
                    </a:lnTo>
                    <a:lnTo>
                      <a:pt x="914" y="1578"/>
                    </a:lnTo>
                    <a:lnTo>
                      <a:pt x="875" y="1583"/>
                    </a:lnTo>
                    <a:lnTo>
                      <a:pt x="835" y="1586"/>
                    </a:lnTo>
                    <a:lnTo>
                      <a:pt x="793" y="1587"/>
                    </a:lnTo>
                    <a:lnTo>
                      <a:pt x="753" y="1586"/>
                    </a:lnTo>
                    <a:lnTo>
                      <a:pt x="712" y="1583"/>
                    </a:lnTo>
                    <a:lnTo>
                      <a:pt x="673" y="1578"/>
                    </a:lnTo>
                    <a:lnTo>
                      <a:pt x="633" y="1571"/>
                    </a:lnTo>
                    <a:lnTo>
                      <a:pt x="595" y="1562"/>
                    </a:lnTo>
                    <a:lnTo>
                      <a:pt x="557" y="1552"/>
                    </a:lnTo>
                    <a:lnTo>
                      <a:pt x="521" y="1539"/>
                    </a:lnTo>
                    <a:lnTo>
                      <a:pt x="485" y="1524"/>
                    </a:lnTo>
                    <a:lnTo>
                      <a:pt x="449" y="1509"/>
                    </a:lnTo>
                    <a:lnTo>
                      <a:pt x="415" y="1491"/>
                    </a:lnTo>
                    <a:lnTo>
                      <a:pt x="382" y="1472"/>
                    </a:lnTo>
                    <a:lnTo>
                      <a:pt x="350" y="1451"/>
                    </a:lnTo>
                    <a:lnTo>
                      <a:pt x="319" y="1430"/>
                    </a:lnTo>
                    <a:lnTo>
                      <a:pt x="289" y="1405"/>
                    </a:lnTo>
                    <a:lnTo>
                      <a:pt x="260" y="1381"/>
                    </a:lnTo>
                    <a:lnTo>
                      <a:pt x="233" y="1355"/>
                    </a:lnTo>
                    <a:lnTo>
                      <a:pt x="206" y="1327"/>
                    </a:lnTo>
                    <a:lnTo>
                      <a:pt x="181" y="1298"/>
                    </a:lnTo>
                    <a:lnTo>
                      <a:pt x="158" y="1268"/>
                    </a:lnTo>
                    <a:lnTo>
                      <a:pt x="136" y="1237"/>
                    </a:lnTo>
                    <a:lnTo>
                      <a:pt x="115" y="1205"/>
                    </a:lnTo>
                    <a:lnTo>
                      <a:pt x="95" y="1173"/>
                    </a:lnTo>
                    <a:lnTo>
                      <a:pt x="78" y="1138"/>
                    </a:lnTo>
                    <a:lnTo>
                      <a:pt x="62" y="1103"/>
                    </a:lnTo>
                    <a:lnTo>
                      <a:pt x="48" y="1068"/>
                    </a:lnTo>
                    <a:lnTo>
                      <a:pt x="36" y="1031"/>
                    </a:lnTo>
                    <a:lnTo>
                      <a:pt x="25" y="993"/>
                    </a:lnTo>
                    <a:lnTo>
                      <a:pt x="16" y="955"/>
                    </a:lnTo>
                    <a:lnTo>
                      <a:pt x="9" y="916"/>
                    </a:lnTo>
                    <a:lnTo>
                      <a:pt x="4" y="877"/>
                    </a:lnTo>
                    <a:lnTo>
                      <a:pt x="1" y="836"/>
                    </a:lnTo>
                    <a:lnTo>
                      <a:pt x="0" y="796"/>
                    </a:lnTo>
                    <a:close/>
                  </a:path>
                </a:pathLst>
              </a:custGeom>
              <a:solidFill>
                <a:srgbClr val="232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87" name="Freeform 432">
                <a:extLst>
                  <a:ext uri="{FF2B5EF4-FFF2-40B4-BE49-F238E27FC236}">
                    <a16:creationId xmlns:a16="http://schemas.microsoft.com/office/drawing/2014/main" id="{B0F6DD87-1E62-454B-AE89-F9D2114D8E6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23" y="2484"/>
                <a:ext cx="789" cy="789"/>
              </a:xfrm>
              <a:custGeom>
                <a:avLst/>
                <a:gdLst>
                  <a:gd name="T0" fmla="*/ 11 w 1577"/>
                  <a:gd name="T1" fmla="*/ 7 h 1579"/>
                  <a:gd name="T2" fmla="*/ 10 w 1577"/>
                  <a:gd name="T3" fmla="*/ 9 h 1579"/>
                  <a:gd name="T4" fmla="*/ 9 w 1577"/>
                  <a:gd name="T5" fmla="*/ 10 h 1579"/>
                  <a:gd name="T6" fmla="*/ 7 w 1577"/>
                  <a:gd name="T7" fmla="*/ 11 h 1579"/>
                  <a:gd name="T8" fmla="*/ 5 w 1577"/>
                  <a:gd name="T9" fmla="*/ 10 h 1579"/>
                  <a:gd name="T10" fmla="*/ 3 w 1577"/>
                  <a:gd name="T11" fmla="*/ 10 h 1579"/>
                  <a:gd name="T12" fmla="*/ 2 w 1577"/>
                  <a:gd name="T13" fmla="*/ 8 h 1579"/>
                  <a:gd name="T14" fmla="*/ 2 w 1577"/>
                  <a:gd name="T15" fmla="*/ 6 h 1579"/>
                  <a:gd name="T16" fmla="*/ 2 w 1577"/>
                  <a:gd name="T17" fmla="*/ 4 h 1579"/>
                  <a:gd name="T18" fmla="*/ 3 w 1577"/>
                  <a:gd name="T19" fmla="*/ 3 h 1579"/>
                  <a:gd name="T20" fmla="*/ 4 w 1577"/>
                  <a:gd name="T21" fmla="*/ 1 h 1579"/>
                  <a:gd name="T22" fmla="*/ 6 w 1577"/>
                  <a:gd name="T23" fmla="*/ 1 h 1579"/>
                  <a:gd name="T24" fmla="*/ 8 w 1577"/>
                  <a:gd name="T25" fmla="*/ 1 h 1579"/>
                  <a:gd name="T26" fmla="*/ 10 w 1577"/>
                  <a:gd name="T27" fmla="*/ 2 h 1579"/>
                  <a:gd name="T28" fmla="*/ 11 w 1577"/>
                  <a:gd name="T29" fmla="*/ 3 h 1579"/>
                  <a:gd name="T30" fmla="*/ 12 w 1577"/>
                  <a:gd name="T31" fmla="*/ 5 h 1579"/>
                  <a:gd name="T32" fmla="*/ 1 w 1577"/>
                  <a:gd name="T33" fmla="*/ 5 h 1579"/>
                  <a:gd name="T34" fmla="*/ 1 w 1577"/>
                  <a:gd name="T35" fmla="*/ 4 h 1579"/>
                  <a:gd name="T36" fmla="*/ 1 w 1577"/>
                  <a:gd name="T37" fmla="*/ 3 h 1579"/>
                  <a:gd name="T38" fmla="*/ 2 w 1577"/>
                  <a:gd name="T39" fmla="*/ 2 h 1579"/>
                  <a:gd name="T40" fmla="*/ 3 w 1577"/>
                  <a:gd name="T41" fmla="*/ 1 h 1579"/>
                  <a:gd name="T42" fmla="*/ 4 w 1577"/>
                  <a:gd name="T43" fmla="*/ 0 h 1579"/>
                  <a:gd name="T44" fmla="*/ 5 w 1577"/>
                  <a:gd name="T45" fmla="*/ 0 h 1579"/>
                  <a:gd name="T46" fmla="*/ 6 w 1577"/>
                  <a:gd name="T47" fmla="*/ 0 h 1579"/>
                  <a:gd name="T48" fmla="*/ 7 w 1577"/>
                  <a:gd name="T49" fmla="*/ 0 h 1579"/>
                  <a:gd name="T50" fmla="*/ 8 w 1577"/>
                  <a:gd name="T51" fmla="*/ 0 h 1579"/>
                  <a:gd name="T52" fmla="*/ 10 w 1577"/>
                  <a:gd name="T53" fmla="*/ 0 h 1579"/>
                  <a:gd name="T54" fmla="*/ 11 w 1577"/>
                  <a:gd name="T55" fmla="*/ 1 h 1579"/>
                  <a:gd name="T56" fmla="*/ 11 w 1577"/>
                  <a:gd name="T57" fmla="*/ 2 h 1579"/>
                  <a:gd name="T58" fmla="*/ 12 w 1577"/>
                  <a:gd name="T59" fmla="*/ 3 h 1579"/>
                  <a:gd name="T60" fmla="*/ 13 w 1577"/>
                  <a:gd name="T61" fmla="*/ 4 h 1579"/>
                  <a:gd name="T62" fmla="*/ 13 w 1577"/>
                  <a:gd name="T63" fmla="*/ 5 h 1579"/>
                  <a:gd name="T64" fmla="*/ 13 w 1577"/>
                  <a:gd name="T65" fmla="*/ 6 h 1579"/>
                  <a:gd name="T66" fmla="*/ 13 w 1577"/>
                  <a:gd name="T67" fmla="*/ 7 h 1579"/>
                  <a:gd name="T68" fmla="*/ 12 w 1577"/>
                  <a:gd name="T69" fmla="*/ 9 h 1579"/>
                  <a:gd name="T70" fmla="*/ 11 w 1577"/>
                  <a:gd name="T71" fmla="*/ 10 h 1579"/>
                  <a:gd name="T72" fmla="*/ 11 w 1577"/>
                  <a:gd name="T73" fmla="*/ 10 h 1579"/>
                  <a:gd name="T74" fmla="*/ 10 w 1577"/>
                  <a:gd name="T75" fmla="*/ 11 h 1579"/>
                  <a:gd name="T76" fmla="*/ 8 w 1577"/>
                  <a:gd name="T77" fmla="*/ 12 h 1579"/>
                  <a:gd name="T78" fmla="*/ 7 w 1577"/>
                  <a:gd name="T79" fmla="*/ 12 h 1579"/>
                  <a:gd name="T80" fmla="*/ 6 w 1577"/>
                  <a:gd name="T81" fmla="*/ 12 h 1579"/>
                  <a:gd name="T82" fmla="*/ 5 w 1577"/>
                  <a:gd name="T83" fmla="*/ 12 h 1579"/>
                  <a:gd name="T84" fmla="*/ 4 w 1577"/>
                  <a:gd name="T85" fmla="*/ 11 h 1579"/>
                  <a:gd name="T86" fmla="*/ 3 w 1577"/>
                  <a:gd name="T87" fmla="*/ 10 h 1579"/>
                  <a:gd name="T88" fmla="*/ 2 w 1577"/>
                  <a:gd name="T89" fmla="*/ 10 h 1579"/>
                  <a:gd name="T90" fmla="*/ 1 w 1577"/>
                  <a:gd name="T91" fmla="*/ 9 h 1579"/>
                  <a:gd name="T92" fmla="*/ 1 w 1577"/>
                  <a:gd name="T93" fmla="*/ 8 h 1579"/>
                  <a:gd name="T94" fmla="*/ 1 w 1577"/>
                  <a:gd name="T95" fmla="*/ 6 h 157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577"/>
                  <a:gd name="T145" fmla="*/ 0 h 1579"/>
                  <a:gd name="T146" fmla="*/ 1577 w 1577"/>
                  <a:gd name="T147" fmla="*/ 1579 h 157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577" h="1579">
                    <a:moveTo>
                      <a:pt x="1423" y="790"/>
                    </a:moveTo>
                    <a:lnTo>
                      <a:pt x="1419" y="854"/>
                    </a:lnTo>
                    <a:lnTo>
                      <a:pt x="1410" y="917"/>
                    </a:lnTo>
                    <a:lnTo>
                      <a:pt x="1394" y="979"/>
                    </a:lnTo>
                    <a:lnTo>
                      <a:pt x="1372" y="1037"/>
                    </a:lnTo>
                    <a:lnTo>
                      <a:pt x="1346" y="1093"/>
                    </a:lnTo>
                    <a:lnTo>
                      <a:pt x="1313" y="1146"/>
                    </a:lnTo>
                    <a:lnTo>
                      <a:pt x="1278" y="1194"/>
                    </a:lnTo>
                    <a:lnTo>
                      <a:pt x="1236" y="1240"/>
                    </a:lnTo>
                    <a:lnTo>
                      <a:pt x="1191" y="1282"/>
                    </a:lnTo>
                    <a:lnTo>
                      <a:pt x="1142" y="1318"/>
                    </a:lnTo>
                    <a:lnTo>
                      <a:pt x="1089" y="1350"/>
                    </a:lnTo>
                    <a:lnTo>
                      <a:pt x="1034" y="1377"/>
                    </a:lnTo>
                    <a:lnTo>
                      <a:pt x="975" y="1398"/>
                    </a:lnTo>
                    <a:lnTo>
                      <a:pt x="914" y="1414"/>
                    </a:lnTo>
                    <a:lnTo>
                      <a:pt x="850" y="1423"/>
                    </a:lnTo>
                    <a:lnTo>
                      <a:pt x="786" y="1427"/>
                    </a:lnTo>
                    <a:lnTo>
                      <a:pt x="720" y="1423"/>
                    </a:lnTo>
                    <a:lnTo>
                      <a:pt x="657" y="1414"/>
                    </a:lnTo>
                    <a:lnTo>
                      <a:pt x="596" y="1398"/>
                    </a:lnTo>
                    <a:lnTo>
                      <a:pt x="537" y="1376"/>
                    </a:lnTo>
                    <a:lnTo>
                      <a:pt x="482" y="1350"/>
                    </a:lnTo>
                    <a:lnTo>
                      <a:pt x="429" y="1317"/>
                    </a:lnTo>
                    <a:lnTo>
                      <a:pt x="380" y="1282"/>
                    </a:lnTo>
                    <a:lnTo>
                      <a:pt x="334" y="1240"/>
                    </a:lnTo>
                    <a:lnTo>
                      <a:pt x="293" y="1195"/>
                    </a:lnTo>
                    <a:lnTo>
                      <a:pt x="256" y="1146"/>
                    </a:lnTo>
                    <a:lnTo>
                      <a:pt x="225" y="1093"/>
                    </a:lnTo>
                    <a:lnTo>
                      <a:pt x="197" y="1037"/>
                    </a:lnTo>
                    <a:lnTo>
                      <a:pt x="175" y="979"/>
                    </a:lnTo>
                    <a:lnTo>
                      <a:pt x="160" y="917"/>
                    </a:lnTo>
                    <a:lnTo>
                      <a:pt x="150" y="854"/>
                    </a:lnTo>
                    <a:lnTo>
                      <a:pt x="147" y="790"/>
                    </a:lnTo>
                    <a:lnTo>
                      <a:pt x="150" y="725"/>
                    </a:lnTo>
                    <a:lnTo>
                      <a:pt x="159" y="662"/>
                    </a:lnTo>
                    <a:lnTo>
                      <a:pt x="175" y="601"/>
                    </a:lnTo>
                    <a:lnTo>
                      <a:pt x="197" y="542"/>
                    </a:lnTo>
                    <a:lnTo>
                      <a:pt x="224" y="487"/>
                    </a:lnTo>
                    <a:lnTo>
                      <a:pt x="256" y="434"/>
                    </a:lnTo>
                    <a:lnTo>
                      <a:pt x="293" y="385"/>
                    </a:lnTo>
                    <a:lnTo>
                      <a:pt x="333" y="339"/>
                    </a:lnTo>
                    <a:lnTo>
                      <a:pt x="379" y="298"/>
                    </a:lnTo>
                    <a:lnTo>
                      <a:pt x="428" y="261"/>
                    </a:lnTo>
                    <a:lnTo>
                      <a:pt x="481" y="230"/>
                    </a:lnTo>
                    <a:lnTo>
                      <a:pt x="537" y="202"/>
                    </a:lnTo>
                    <a:lnTo>
                      <a:pt x="596" y="181"/>
                    </a:lnTo>
                    <a:lnTo>
                      <a:pt x="657" y="165"/>
                    </a:lnTo>
                    <a:lnTo>
                      <a:pt x="720" y="156"/>
                    </a:lnTo>
                    <a:lnTo>
                      <a:pt x="786" y="152"/>
                    </a:lnTo>
                    <a:lnTo>
                      <a:pt x="852" y="156"/>
                    </a:lnTo>
                    <a:lnTo>
                      <a:pt x="915" y="165"/>
                    </a:lnTo>
                    <a:lnTo>
                      <a:pt x="976" y="181"/>
                    </a:lnTo>
                    <a:lnTo>
                      <a:pt x="1035" y="203"/>
                    </a:lnTo>
                    <a:lnTo>
                      <a:pt x="1090" y="230"/>
                    </a:lnTo>
                    <a:lnTo>
                      <a:pt x="1142" y="262"/>
                    </a:lnTo>
                    <a:lnTo>
                      <a:pt x="1191" y="299"/>
                    </a:lnTo>
                    <a:lnTo>
                      <a:pt x="1236" y="339"/>
                    </a:lnTo>
                    <a:lnTo>
                      <a:pt x="1278" y="385"/>
                    </a:lnTo>
                    <a:lnTo>
                      <a:pt x="1315" y="434"/>
                    </a:lnTo>
                    <a:lnTo>
                      <a:pt x="1346" y="487"/>
                    </a:lnTo>
                    <a:lnTo>
                      <a:pt x="1373" y="542"/>
                    </a:lnTo>
                    <a:lnTo>
                      <a:pt x="1394" y="601"/>
                    </a:lnTo>
                    <a:lnTo>
                      <a:pt x="1410" y="662"/>
                    </a:lnTo>
                    <a:lnTo>
                      <a:pt x="1419" y="725"/>
                    </a:lnTo>
                    <a:lnTo>
                      <a:pt x="1423" y="790"/>
                    </a:lnTo>
                    <a:close/>
                    <a:moveTo>
                      <a:pt x="0" y="793"/>
                    </a:moveTo>
                    <a:lnTo>
                      <a:pt x="1" y="753"/>
                    </a:lnTo>
                    <a:lnTo>
                      <a:pt x="5" y="712"/>
                    </a:lnTo>
                    <a:lnTo>
                      <a:pt x="10" y="673"/>
                    </a:lnTo>
                    <a:lnTo>
                      <a:pt x="16" y="634"/>
                    </a:lnTo>
                    <a:lnTo>
                      <a:pt x="26" y="596"/>
                    </a:lnTo>
                    <a:lnTo>
                      <a:pt x="36" y="558"/>
                    </a:lnTo>
                    <a:lnTo>
                      <a:pt x="49" y="521"/>
                    </a:lnTo>
                    <a:lnTo>
                      <a:pt x="63" y="485"/>
                    </a:lnTo>
                    <a:lnTo>
                      <a:pt x="79" y="451"/>
                    </a:lnTo>
                    <a:lnTo>
                      <a:pt x="96" y="416"/>
                    </a:lnTo>
                    <a:lnTo>
                      <a:pt x="114" y="383"/>
                    </a:lnTo>
                    <a:lnTo>
                      <a:pt x="135" y="351"/>
                    </a:lnTo>
                    <a:lnTo>
                      <a:pt x="157" y="319"/>
                    </a:lnTo>
                    <a:lnTo>
                      <a:pt x="180" y="291"/>
                    </a:lnTo>
                    <a:lnTo>
                      <a:pt x="205" y="262"/>
                    </a:lnTo>
                    <a:lnTo>
                      <a:pt x="232" y="234"/>
                    </a:lnTo>
                    <a:lnTo>
                      <a:pt x="258" y="208"/>
                    </a:lnTo>
                    <a:lnTo>
                      <a:pt x="287" y="182"/>
                    </a:lnTo>
                    <a:lnTo>
                      <a:pt x="317" y="159"/>
                    </a:lnTo>
                    <a:lnTo>
                      <a:pt x="348" y="136"/>
                    </a:lnTo>
                    <a:lnTo>
                      <a:pt x="380" y="117"/>
                    </a:lnTo>
                    <a:lnTo>
                      <a:pt x="413" y="97"/>
                    </a:lnTo>
                    <a:lnTo>
                      <a:pt x="447" y="80"/>
                    </a:lnTo>
                    <a:lnTo>
                      <a:pt x="482" y="64"/>
                    </a:lnTo>
                    <a:lnTo>
                      <a:pt x="518" y="49"/>
                    </a:lnTo>
                    <a:lnTo>
                      <a:pt x="554" y="36"/>
                    </a:lnTo>
                    <a:lnTo>
                      <a:pt x="591" y="26"/>
                    </a:lnTo>
                    <a:lnTo>
                      <a:pt x="629" y="16"/>
                    </a:lnTo>
                    <a:lnTo>
                      <a:pt x="668" y="10"/>
                    </a:lnTo>
                    <a:lnTo>
                      <a:pt x="708" y="5"/>
                    </a:lnTo>
                    <a:lnTo>
                      <a:pt x="748" y="1"/>
                    </a:lnTo>
                    <a:lnTo>
                      <a:pt x="788" y="0"/>
                    </a:lnTo>
                    <a:lnTo>
                      <a:pt x="829" y="1"/>
                    </a:lnTo>
                    <a:lnTo>
                      <a:pt x="869" y="5"/>
                    </a:lnTo>
                    <a:lnTo>
                      <a:pt x="908" y="10"/>
                    </a:lnTo>
                    <a:lnTo>
                      <a:pt x="947" y="16"/>
                    </a:lnTo>
                    <a:lnTo>
                      <a:pt x="985" y="26"/>
                    </a:lnTo>
                    <a:lnTo>
                      <a:pt x="1023" y="36"/>
                    </a:lnTo>
                    <a:lnTo>
                      <a:pt x="1060" y="49"/>
                    </a:lnTo>
                    <a:lnTo>
                      <a:pt x="1096" y="64"/>
                    </a:lnTo>
                    <a:lnTo>
                      <a:pt x="1130" y="79"/>
                    </a:lnTo>
                    <a:lnTo>
                      <a:pt x="1165" y="97"/>
                    </a:lnTo>
                    <a:lnTo>
                      <a:pt x="1198" y="116"/>
                    </a:lnTo>
                    <a:lnTo>
                      <a:pt x="1229" y="136"/>
                    </a:lnTo>
                    <a:lnTo>
                      <a:pt x="1260" y="158"/>
                    </a:lnTo>
                    <a:lnTo>
                      <a:pt x="1290" y="182"/>
                    </a:lnTo>
                    <a:lnTo>
                      <a:pt x="1319" y="207"/>
                    </a:lnTo>
                    <a:lnTo>
                      <a:pt x="1347" y="233"/>
                    </a:lnTo>
                    <a:lnTo>
                      <a:pt x="1372" y="261"/>
                    </a:lnTo>
                    <a:lnTo>
                      <a:pt x="1398" y="290"/>
                    </a:lnTo>
                    <a:lnTo>
                      <a:pt x="1421" y="318"/>
                    </a:lnTo>
                    <a:lnTo>
                      <a:pt x="1442" y="349"/>
                    </a:lnTo>
                    <a:lnTo>
                      <a:pt x="1463" y="382"/>
                    </a:lnTo>
                    <a:lnTo>
                      <a:pt x="1482" y="415"/>
                    </a:lnTo>
                    <a:lnTo>
                      <a:pt x="1500" y="449"/>
                    </a:lnTo>
                    <a:lnTo>
                      <a:pt x="1515" y="483"/>
                    </a:lnTo>
                    <a:lnTo>
                      <a:pt x="1530" y="520"/>
                    </a:lnTo>
                    <a:lnTo>
                      <a:pt x="1541" y="556"/>
                    </a:lnTo>
                    <a:lnTo>
                      <a:pt x="1552" y="594"/>
                    </a:lnTo>
                    <a:lnTo>
                      <a:pt x="1561" y="632"/>
                    </a:lnTo>
                    <a:lnTo>
                      <a:pt x="1568" y="670"/>
                    </a:lnTo>
                    <a:lnTo>
                      <a:pt x="1573" y="709"/>
                    </a:lnTo>
                    <a:lnTo>
                      <a:pt x="1576" y="749"/>
                    </a:lnTo>
                    <a:lnTo>
                      <a:pt x="1577" y="790"/>
                    </a:lnTo>
                    <a:lnTo>
                      <a:pt x="1576" y="830"/>
                    </a:lnTo>
                    <a:lnTo>
                      <a:pt x="1574" y="870"/>
                    </a:lnTo>
                    <a:lnTo>
                      <a:pt x="1568" y="909"/>
                    </a:lnTo>
                    <a:lnTo>
                      <a:pt x="1561" y="949"/>
                    </a:lnTo>
                    <a:lnTo>
                      <a:pt x="1553" y="987"/>
                    </a:lnTo>
                    <a:lnTo>
                      <a:pt x="1543" y="1023"/>
                    </a:lnTo>
                    <a:lnTo>
                      <a:pt x="1530" y="1060"/>
                    </a:lnTo>
                    <a:lnTo>
                      <a:pt x="1516" y="1096"/>
                    </a:lnTo>
                    <a:lnTo>
                      <a:pt x="1500" y="1131"/>
                    </a:lnTo>
                    <a:lnTo>
                      <a:pt x="1483" y="1165"/>
                    </a:lnTo>
                    <a:lnTo>
                      <a:pt x="1463" y="1197"/>
                    </a:lnTo>
                    <a:lnTo>
                      <a:pt x="1444" y="1230"/>
                    </a:lnTo>
                    <a:lnTo>
                      <a:pt x="1422" y="1261"/>
                    </a:lnTo>
                    <a:lnTo>
                      <a:pt x="1398" y="1291"/>
                    </a:lnTo>
                    <a:lnTo>
                      <a:pt x="1373" y="1320"/>
                    </a:lnTo>
                    <a:lnTo>
                      <a:pt x="1347" y="1346"/>
                    </a:lnTo>
                    <a:lnTo>
                      <a:pt x="1319" y="1373"/>
                    </a:lnTo>
                    <a:lnTo>
                      <a:pt x="1290" y="1398"/>
                    </a:lnTo>
                    <a:lnTo>
                      <a:pt x="1260" y="1421"/>
                    </a:lnTo>
                    <a:lnTo>
                      <a:pt x="1230" y="1443"/>
                    </a:lnTo>
                    <a:lnTo>
                      <a:pt x="1198" y="1464"/>
                    </a:lnTo>
                    <a:lnTo>
                      <a:pt x="1165" y="1483"/>
                    </a:lnTo>
                    <a:lnTo>
                      <a:pt x="1130" y="1500"/>
                    </a:lnTo>
                    <a:lnTo>
                      <a:pt x="1096" y="1517"/>
                    </a:lnTo>
                    <a:lnTo>
                      <a:pt x="1060" y="1530"/>
                    </a:lnTo>
                    <a:lnTo>
                      <a:pt x="1023" y="1543"/>
                    </a:lnTo>
                    <a:lnTo>
                      <a:pt x="985" y="1553"/>
                    </a:lnTo>
                    <a:lnTo>
                      <a:pt x="947" y="1563"/>
                    </a:lnTo>
                    <a:lnTo>
                      <a:pt x="909" y="1570"/>
                    </a:lnTo>
                    <a:lnTo>
                      <a:pt x="869" y="1574"/>
                    </a:lnTo>
                    <a:lnTo>
                      <a:pt x="829" y="1578"/>
                    </a:lnTo>
                    <a:lnTo>
                      <a:pt x="788" y="1579"/>
                    </a:lnTo>
                    <a:lnTo>
                      <a:pt x="748" y="1578"/>
                    </a:lnTo>
                    <a:lnTo>
                      <a:pt x="708" y="1574"/>
                    </a:lnTo>
                    <a:lnTo>
                      <a:pt x="668" y="1570"/>
                    </a:lnTo>
                    <a:lnTo>
                      <a:pt x="629" y="1563"/>
                    </a:lnTo>
                    <a:lnTo>
                      <a:pt x="591" y="1553"/>
                    </a:lnTo>
                    <a:lnTo>
                      <a:pt x="553" y="1543"/>
                    </a:lnTo>
                    <a:lnTo>
                      <a:pt x="516" y="1530"/>
                    </a:lnTo>
                    <a:lnTo>
                      <a:pt x="481" y="1517"/>
                    </a:lnTo>
                    <a:lnTo>
                      <a:pt x="446" y="1500"/>
                    </a:lnTo>
                    <a:lnTo>
                      <a:pt x="412" y="1483"/>
                    </a:lnTo>
                    <a:lnTo>
                      <a:pt x="379" y="1465"/>
                    </a:lnTo>
                    <a:lnTo>
                      <a:pt x="347" y="1444"/>
                    </a:lnTo>
                    <a:lnTo>
                      <a:pt x="316" y="1422"/>
                    </a:lnTo>
                    <a:lnTo>
                      <a:pt x="286" y="1399"/>
                    </a:lnTo>
                    <a:lnTo>
                      <a:pt x="258" y="1374"/>
                    </a:lnTo>
                    <a:lnTo>
                      <a:pt x="231" y="1348"/>
                    </a:lnTo>
                    <a:lnTo>
                      <a:pt x="204" y="1321"/>
                    </a:lnTo>
                    <a:lnTo>
                      <a:pt x="180" y="1292"/>
                    </a:lnTo>
                    <a:lnTo>
                      <a:pt x="157" y="1262"/>
                    </a:lnTo>
                    <a:lnTo>
                      <a:pt x="134" y="1232"/>
                    </a:lnTo>
                    <a:lnTo>
                      <a:pt x="114" y="1200"/>
                    </a:lnTo>
                    <a:lnTo>
                      <a:pt x="95" y="1167"/>
                    </a:lnTo>
                    <a:lnTo>
                      <a:pt x="77" y="1133"/>
                    </a:lnTo>
                    <a:lnTo>
                      <a:pt x="63" y="1098"/>
                    </a:lnTo>
                    <a:lnTo>
                      <a:pt x="48" y="1063"/>
                    </a:lnTo>
                    <a:lnTo>
                      <a:pt x="36" y="1026"/>
                    </a:lnTo>
                    <a:lnTo>
                      <a:pt x="25" y="989"/>
                    </a:lnTo>
                    <a:lnTo>
                      <a:pt x="16" y="951"/>
                    </a:lnTo>
                    <a:lnTo>
                      <a:pt x="10" y="913"/>
                    </a:lnTo>
                    <a:lnTo>
                      <a:pt x="5" y="874"/>
                    </a:lnTo>
                    <a:lnTo>
                      <a:pt x="1" y="833"/>
                    </a:lnTo>
                    <a:lnTo>
                      <a:pt x="0" y="793"/>
                    </a:lnTo>
                    <a:close/>
                  </a:path>
                </a:pathLst>
              </a:custGeom>
              <a:solidFill>
                <a:srgbClr val="303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88" name="Freeform 433">
                <a:extLst>
                  <a:ext uri="{FF2B5EF4-FFF2-40B4-BE49-F238E27FC236}">
                    <a16:creationId xmlns:a16="http://schemas.microsoft.com/office/drawing/2014/main" id="{317708C9-82DC-4E9D-8646-D636A2847B9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25" y="2487"/>
                <a:ext cx="784" cy="783"/>
              </a:xfrm>
              <a:custGeom>
                <a:avLst/>
                <a:gdLst>
                  <a:gd name="T0" fmla="*/ 10 w 1569"/>
                  <a:gd name="T1" fmla="*/ 7 h 1567"/>
                  <a:gd name="T2" fmla="*/ 9 w 1569"/>
                  <a:gd name="T3" fmla="*/ 9 h 1567"/>
                  <a:gd name="T4" fmla="*/ 8 w 1569"/>
                  <a:gd name="T5" fmla="*/ 10 h 1567"/>
                  <a:gd name="T6" fmla="*/ 6 w 1569"/>
                  <a:gd name="T7" fmla="*/ 11 h 1567"/>
                  <a:gd name="T8" fmla="*/ 4 w 1569"/>
                  <a:gd name="T9" fmla="*/ 10 h 1567"/>
                  <a:gd name="T10" fmla="*/ 2 w 1569"/>
                  <a:gd name="T11" fmla="*/ 9 h 1567"/>
                  <a:gd name="T12" fmla="*/ 1 w 1569"/>
                  <a:gd name="T13" fmla="*/ 8 h 1567"/>
                  <a:gd name="T14" fmla="*/ 1 w 1569"/>
                  <a:gd name="T15" fmla="*/ 6 h 1567"/>
                  <a:gd name="T16" fmla="*/ 1 w 1569"/>
                  <a:gd name="T17" fmla="*/ 4 h 1567"/>
                  <a:gd name="T18" fmla="*/ 2 w 1569"/>
                  <a:gd name="T19" fmla="*/ 2 h 1567"/>
                  <a:gd name="T20" fmla="*/ 3 w 1569"/>
                  <a:gd name="T21" fmla="*/ 1 h 1567"/>
                  <a:gd name="T22" fmla="*/ 5 w 1569"/>
                  <a:gd name="T23" fmla="*/ 1 h 1567"/>
                  <a:gd name="T24" fmla="*/ 7 w 1569"/>
                  <a:gd name="T25" fmla="*/ 1 h 1567"/>
                  <a:gd name="T26" fmla="*/ 9 w 1569"/>
                  <a:gd name="T27" fmla="*/ 2 h 1567"/>
                  <a:gd name="T28" fmla="*/ 10 w 1569"/>
                  <a:gd name="T29" fmla="*/ 3 h 1567"/>
                  <a:gd name="T30" fmla="*/ 11 w 1569"/>
                  <a:gd name="T31" fmla="*/ 5 h 1567"/>
                  <a:gd name="T32" fmla="*/ 0 w 1569"/>
                  <a:gd name="T33" fmla="*/ 5 h 1567"/>
                  <a:gd name="T34" fmla="*/ 0 w 1569"/>
                  <a:gd name="T35" fmla="*/ 4 h 1567"/>
                  <a:gd name="T36" fmla="*/ 0 w 1569"/>
                  <a:gd name="T37" fmla="*/ 3 h 1567"/>
                  <a:gd name="T38" fmla="*/ 1 w 1569"/>
                  <a:gd name="T39" fmla="*/ 2 h 1567"/>
                  <a:gd name="T40" fmla="*/ 2 w 1569"/>
                  <a:gd name="T41" fmla="*/ 1 h 1567"/>
                  <a:gd name="T42" fmla="*/ 3 w 1569"/>
                  <a:gd name="T43" fmla="*/ 0 h 1567"/>
                  <a:gd name="T44" fmla="*/ 4 w 1569"/>
                  <a:gd name="T45" fmla="*/ 0 h 1567"/>
                  <a:gd name="T46" fmla="*/ 5 w 1569"/>
                  <a:gd name="T47" fmla="*/ 0 h 1567"/>
                  <a:gd name="T48" fmla="*/ 6 w 1569"/>
                  <a:gd name="T49" fmla="*/ 0 h 1567"/>
                  <a:gd name="T50" fmla="*/ 7 w 1569"/>
                  <a:gd name="T51" fmla="*/ 0 h 1567"/>
                  <a:gd name="T52" fmla="*/ 9 w 1569"/>
                  <a:gd name="T53" fmla="*/ 0 h 1567"/>
                  <a:gd name="T54" fmla="*/ 10 w 1569"/>
                  <a:gd name="T55" fmla="*/ 1 h 1567"/>
                  <a:gd name="T56" fmla="*/ 10 w 1569"/>
                  <a:gd name="T57" fmla="*/ 2 h 1567"/>
                  <a:gd name="T58" fmla="*/ 11 w 1569"/>
                  <a:gd name="T59" fmla="*/ 3 h 1567"/>
                  <a:gd name="T60" fmla="*/ 11 w 1569"/>
                  <a:gd name="T61" fmla="*/ 4 h 1567"/>
                  <a:gd name="T62" fmla="*/ 12 w 1569"/>
                  <a:gd name="T63" fmla="*/ 5 h 1567"/>
                  <a:gd name="T64" fmla="*/ 12 w 1569"/>
                  <a:gd name="T65" fmla="*/ 6 h 1567"/>
                  <a:gd name="T66" fmla="*/ 11 w 1569"/>
                  <a:gd name="T67" fmla="*/ 7 h 1567"/>
                  <a:gd name="T68" fmla="*/ 11 w 1569"/>
                  <a:gd name="T69" fmla="*/ 9 h 1567"/>
                  <a:gd name="T70" fmla="*/ 10 w 1569"/>
                  <a:gd name="T71" fmla="*/ 10 h 1567"/>
                  <a:gd name="T72" fmla="*/ 10 w 1569"/>
                  <a:gd name="T73" fmla="*/ 10 h 1567"/>
                  <a:gd name="T74" fmla="*/ 9 w 1569"/>
                  <a:gd name="T75" fmla="*/ 11 h 1567"/>
                  <a:gd name="T76" fmla="*/ 7 w 1569"/>
                  <a:gd name="T77" fmla="*/ 11 h 1567"/>
                  <a:gd name="T78" fmla="*/ 6 w 1569"/>
                  <a:gd name="T79" fmla="*/ 12 h 1567"/>
                  <a:gd name="T80" fmla="*/ 5 w 1569"/>
                  <a:gd name="T81" fmla="*/ 12 h 1567"/>
                  <a:gd name="T82" fmla="*/ 4 w 1569"/>
                  <a:gd name="T83" fmla="*/ 11 h 1567"/>
                  <a:gd name="T84" fmla="*/ 3 w 1569"/>
                  <a:gd name="T85" fmla="*/ 11 h 1567"/>
                  <a:gd name="T86" fmla="*/ 2 w 1569"/>
                  <a:gd name="T87" fmla="*/ 10 h 1567"/>
                  <a:gd name="T88" fmla="*/ 1 w 1569"/>
                  <a:gd name="T89" fmla="*/ 10 h 1567"/>
                  <a:gd name="T90" fmla="*/ 0 w 1569"/>
                  <a:gd name="T91" fmla="*/ 9 h 1567"/>
                  <a:gd name="T92" fmla="*/ 0 w 1569"/>
                  <a:gd name="T93" fmla="*/ 7 h 1567"/>
                  <a:gd name="T94" fmla="*/ 0 w 1569"/>
                  <a:gd name="T95" fmla="*/ 6 h 156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569"/>
                  <a:gd name="T145" fmla="*/ 0 h 1567"/>
                  <a:gd name="T146" fmla="*/ 1569 w 1569"/>
                  <a:gd name="T147" fmla="*/ 1567 h 1567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569" h="1567">
                    <a:moveTo>
                      <a:pt x="1420" y="782"/>
                    </a:moveTo>
                    <a:lnTo>
                      <a:pt x="1417" y="848"/>
                    </a:lnTo>
                    <a:lnTo>
                      <a:pt x="1406" y="911"/>
                    </a:lnTo>
                    <a:lnTo>
                      <a:pt x="1391" y="973"/>
                    </a:lnTo>
                    <a:lnTo>
                      <a:pt x="1369" y="1032"/>
                    </a:lnTo>
                    <a:lnTo>
                      <a:pt x="1342" y="1088"/>
                    </a:lnTo>
                    <a:lnTo>
                      <a:pt x="1311" y="1141"/>
                    </a:lnTo>
                    <a:lnTo>
                      <a:pt x="1274" y="1190"/>
                    </a:lnTo>
                    <a:lnTo>
                      <a:pt x="1232" y="1236"/>
                    </a:lnTo>
                    <a:lnTo>
                      <a:pt x="1186" y="1278"/>
                    </a:lnTo>
                    <a:lnTo>
                      <a:pt x="1137" y="1315"/>
                    </a:lnTo>
                    <a:lnTo>
                      <a:pt x="1084" y="1347"/>
                    </a:lnTo>
                    <a:lnTo>
                      <a:pt x="1028" y="1373"/>
                    </a:lnTo>
                    <a:lnTo>
                      <a:pt x="970" y="1395"/>
                    </a:lnTo>
                    <a:lnTo>
                      <a:pt x="907" y="1411"/>
                    </a:lnTo>
                    <a:lnTo>
                      <a:pt x="844" y="1421"/>
                    </a:lnTo>
                    <a:lnTo>
                      <a:pt x="778" y="1424"/>
                    </a:lnTo>
                    <a:lnTo>
                      <a:pt x="713" y="1421"/>
                    </a:lnTo>
                    <a:lnTo>
                      <a:pt x="649" y="1411"/>
                    </a:lnTo>
                    <a:lnTo>
                      <a:pt x="587" y="1395"/>
                    </a:lnTo>
                    <a:lnTo>
                      <a:pt x="528" y="1373"/>
                    </a:lnTo>
                    <a:lnTo>
                      <a:pt x="472" y="1347"/>
                    </a:lnTo>
                    <a:lnTo>
                      <a:pt x="419" y="1315"/>
                    </a:lnTo>
                    <a:lnTo>
                      <a:pt x="370" y="1278"/>
                    </a:lnTo>
                    <a:lnTo>
                      <a:pt x="325" y="1236"/>
                    </a:lnTo>
                    <a:lnTo>
                      <a:pt x="283" y="1191"/>
                    </a:lnTo>
                    <a:lnTo>
                      <a:pt x="246" y="1142"/>
                    </a:lnTo>
                    <a:lnTo>
                      <a:pt x="214" y="1089"/>
                    </a:lnTo>
                    <a:lnTo>
                      <a:pt x="186" y="1032"/>
                    </a:lnTo>
                    <a:lnTo>
                      <a:pt x="164" y="974"/>
                    </a:lnTo>
                    <a:lnTo>
                      <a:pt x="150" y="913"/>
                    </a:lnTo>
                    <a:lnTo>
                      <a:pt x="139" y="849"/>
                    </a:lnTo>
                    <a:lnTo>
                      <a:pt x="136" y="784"/>
                    </a:lnTo>
                    <a:lnTo>
                      <a:pt x="139" y="718"/>
                    </a:lnTo>
                    <a:lnTo>
                      <a:pt x="148" y="655"/>
                    </a:lnTo>
                    <a:lnTo>
                      <a:pt x="164" y="593"/>
                    </a:lnTo>
                    <a:lnTo>
                      <a:pt x="186" y="535"/>
                    </a:lnTo>
                    <a:lnTo>
                      <a:pt x="213" y="478"/>
                    </a:lnTo>
                    <a:lnTo>
                      <a:pt x="245" y="426"/>
                    </a:lnTo>
                    <a:lnTo>
                      <a:pt x="282" y="377"/>
                    </a:lnTo>
                    <a:lnTo>
                      <a:pt x="325" y="331"/>
                    </a:lnTo>
                    <a:lnTo>
                      <a:pt x="370" y="289"/>
                    </a:lnTo>
                    <a:lnTo>
                      <a:pt x="419" y="252"/>
                    </a:lnTo>
                    <a:lnTo>
                      <a:pt x="472" y="220"/>
                    </a:lnTo>
                    <a:lnTo>
                      <a:pt x="528" y="194"/>
                    </a:lnTo>
                    <a:lnTo>
                      <a:pt x="587" y="172"/>
                    </a:lnTo>
                    <a:lnTo>
                      <a:pt x="649" y="156"/>
                    </a:lnTo>
                    <a:lnTo>
                      <a:pt x="713" y="146"/>
                    </a:lnTo>
                    <a:lnTo>
                      <a:pt x="778" y="143"/>
                    </a:lnTo>
                    <a:lnTo>
                      <a:pt x="844" y="146"/>
                    </a:lnTo>
                    <a:lnTo>
                      <a:pt x="907" y="156"/>
                    </a:lnTo>
                    <a:lnTo>
                      <a:pt x="970" y="172"/>
                    </a:lnTo>
                    <a:lnTo>
                      <a:pt x="1028" y="194"/>
                    </a:lnTo>
                    <a:lnTo>
                      <a:pt x="1085" y="220"/>
                    </a:lnTo>
                    <a:lnTo>
                      <a:pt x="1138" y="252"/>
                    </a:lnTo>
                    <a:lnTo>
                      <a:pt x="1187" y="289"/>
                    </a:lnTo>
                    <a:lnTo>
                      <a:pt x="1232" y="331"/>
                    </a:lnTo>
                    <a:lnTo>
                      <a:pt x="1274" y="377"/>
                    </a:lnTo>
                    <a:lnTo>
                      <a:pt x="1311" y="425"/>
                    </a:lnTo>
                    <a:lnTo>
                      <a:pt x="1343" y="478"/>
                    </a:lnTo>
                    <a:lnTo>
                      <a:pt x="1370" y="535"/>
                    </a:lnTo>
                    <a:lnTo>
                      <a:pt x="1391" y="593"/>
                    </a:lnTo>
                    <a:lnTo>
                      <a:pt x="1407" y="655"/>
                    </a:lnTo>
                    <a:lnTo>
                      <a:pt x="1417" y="718"/>
                    </a:lnTo>
                    <a:lnTo>
                      <a:pt x="1420" y="782"/>
                    </a:lnTo>
                    <a:close/>
                    <a:moveTo>
                      <a:pt x="0" y="786"/>
                    </a:moveTo>
                    <a:lnTo>
                      <a:pt x="1" y="746"/>
                    </a:lnTo>
                    <a:lnTo>
                      <a:pt x="4" y="706"/>
                    </a:lnTo>
                    <a:lnTo>
                      <a:pt x="9" y="667"/>
                    </a:lnTo>
                    <a:lnTo>
                      <a:pt x="16" y="628"/>
                    </a:lnTo>
                    <a:lnTo>
                      <a:pt x="24" y="590"/>
                    </a:lnTo>
                    <a:lnTo>
                      <a:pt x="35" y="553"/>
                    </a:lnTo>
                    <a:lnTo>
                      <a:pt x="47" y="517"/>
                    </a:lnTo>
                    <a:lnTo>
                      <a:pt x="61" y="482"/>
                    </a:lnTo>
                    <a:lnTo>
                      <a:pt x="77" y="446"/>
                    </a:lnTo>
                    <a:lnTo>
                      <a:pt x="94" y="413"/>
                    </a:lnTo>
                    <a:lnTo>
                      <a:pt x="113" y="380"/>
                    </a:lnTo>
                    <a:lnTo>
                      <a:pt x="133" y="348"/>
                    </a:lnTo>
                    <a:lnTo>
                      <a:pt x="155" y="317"/>
                    </a:lnTo>
                    <a:lnTo>
                      <a:pt x="178" y="287"/>
                    </a:lnTo>
                    <a:lnTo>
                      <a:pt x="203" y="258"/>
                    </a:lnTo>
                    <a:lnTo>
                      <a:pt x="229" y="232"/>
                    </a:lnTo>
                    <a:lnTo>
                      <a:pt x="257" y="205"/>
                    </a:lnTo>
                    <a:lnTo>
                      <a:pt x="284" y="181"/>
                    </a:lnTo>
                    <a:lnTo>
                      <a:pt x="314" y="157"/>
                    </a:lnTo>
                    <a:lnTo>
                      <a:pt x="345" y="135"/>
                    </a:lnTo>
                    <a:lnTo>
                      <a:pt x="376" y="114"/>
                    </a:lnTo>
                    <a:lnTo>
                      <a:pt x="410" y="96"/>
                    </a:lnTo>
                    <a:lnTo>
                      <a:pt x="443" y="78"/>
                    </a:lnTo>
                    <a:lnTo>
                      <a:pt x="478" y="62"/>
                    </a:lnTo>
                    <a:lnTo>
                      <a:pt x="514" y="48"/>
                    </a:lnTo>
                    <a:lnTo>
                      <a:pt x="550" y="36"/>
                    </a:lnTo>
                    <a:lnTo>
                      <a:pt x="587" y="25"/>
                    </a:lnTo>
                    <a:lnTo>
                      <a:pt x="625" y="16"/>
                    </a:lnTo>
                    <a:lnTo>
                      <a:pt x="663" y="9"/>
                    </a:lnTo>
                    <a:lnTo>
                      <a:pt x="702" y="5"/>
                    </a:lnTo>
                    <a:lnTo>
                      <a:pt x="743" y="1"/>
                    </a:lnTo>
                    <a:lnTo>
                      <a:pt x="783" y="0"/>
                    </a:lnTo>
                    <a:lnTo>
                      <a:pt x="823" y="1"/>
                    </a:lnTo>
                    <a:lnTo>
                      <a:pt x="864" y="5"/>
                    </a:lnTo>
                    <a:lnTo>
                      <a:pt x="903" y="9"/>
                    </a:lnTo>
                    <a:lnTo>
                      <a:pt x="942" y="16"/>
                    </a:lnTo>
                    <a:lnTo>
                      <a:pt x="979" y="25"/>
                    </a:lnTo>
                    <a:lnTo>
                      <a:pt x="1017" y="36"/>
                    </a:lnTo>
                    <a:lnTo>
                      <a:pt x="1054" y="48"/>
                    </a:lnTo>
                    <a:lnTo>
                      <a:pt x="1088" y="62"/>
                    </a:lnTo>
                    <a:lnTo>
                      <a:pt x="1124" y="78"/>
                    </a:lnTo>
                    <a:lnTo>
                      <a:pt x="1157" y="96"/>
                    </a:lnTo>
                    <a:lnTo>
                      <a:pt x="1191" y="114"/>
                    </a:lnTo>
                    <a:lnTo>
                      <a:pt x="1222" y="135"/>
                    </a:lnTo>
                    <a:lnTo>
                      <a:pt x="1253" y="157"/>
                    </a:lnTo>
                    <a:lnTo>
                      <a:pt x="1283" y="181"/>
                    </a:lnTo>
                    <a:lnTo>
                      <a:pt x="1311" y="205"/>
                    </a:lnTo>
                    <a:lnTo>
                      <a:pt x="1338" y="231"/>
                    </a:lnTo>
                    <a:lnTo>
                      <a:pt x="1365" y="258"/>
                    </a:lnTo>
                    <a:lnTo>
                      <a:pt x="1389" y="287"/>
                    </a:lnTo>
                    <a:lnTo>
                      <a:pt x="1412" y="317"/>
                    </a:lnTo>
                    <a:lnTo>
                      <a:pt x="1434" y="347"/>
                    </a:lnTo>
                    <a:lnTo>
                      <a:pt x="1455" y="379"/>
                    </a:lnTo>
                    <a:lnTo>
                      <a:pt x="1473" y="411"/>
                    </a:lnTo>
                    <a:lnTo>
                      <a:pt x="1490" y="445"/>
                    </a:lnTo>
                    <a:lnTo>
                      <a:pt x="1506" y="481"/>
                    </a:lnTo>
                    <a:lnTo>
                      <a:pt x="1520" y="515"/>
                    </a:lnTo>
                    <a:lnTo>
                      <a:pt x="1533" y="552"/>
                    </a:lnTo>
                    <a:lnTo>
                      <a:pt x="1543" y="589"/>
                    </a:lnTo>
                    <a:lnTo>
                      <a:pt x="1552" y="627"/>
                    </a:lnTo>
                    <a:lnTo>
                      <a:pt x="1559" y="665"/>
                    </a:lnTo>
                    <a:lnTo>
                      <a:pt x="1564" y="704"/>
                    </a:lnTo>
                    <a:lnTo>
                      <a:pt x="1567" y="743"/>
                    </a:lnTo>
                    <a:lnTo>
                      <a:pt x="1569" y="784"/>
                    </a:lnTo>
                    <a:lnTo>
                      <a:pt x="1567" y="824"/>
                    </a:lnTo>
                    <a:lnTo>
                      <a:pt x="1564" y="863"/>
                    </a:lnTo>
                    <a:lnTo>
                      <a:pt x="1559" y="902"/>
                    </a:lnTo>
                    <a:lnTo>
                      <a:pt x="1552" y="941"/>
                    </a:lnTo>
                    <a:lnTo>
                      <a:pt x="1543" y="979"/>
                    </a:lnTo>
                    <a:lnTo>
                      <a:pt x="1533" y="1016"/>
                    </a:lnTo>
                    <a:lnTo>
                      <a:pt x="1520" y="1053"/>
                    </a:lnTo>
                    <a:lnTo>
                      <a:pt x="1506" y="1088"/>
                    </a:lnTo>
                    <a:lnTo>
                      <a:pt x="1490" y="1123"/>
                    </a:lnTo>
                    <a:lnTo>
                      <a:pt x="1473" y="1157"/>
                    </a:lnTo>
                    <a:lnTo>
                      <a:pt x="1455" y="1189"/>
                    </a:lnTo>
                    <a:lnTo>
                      <a:pt x="1434" y="1221"/>
                    </a:lnTo>
                    <a:lnTo>
                      <a:pt x="1412" y="1252"/>
                    </a:lnTo>
                    <a:lnTo>
                      <a:pt x="1389" y="1281"/>
                    </a:lnTo>
                    <a:lnTo>
                      <a:pt x="1364" y="1310"/>
                    </a:lnTo>
                    <a:lnTo>
                      <a:pt x="1338" y="1338"/>
                    </a:lnTo>
                    <a:lnTo>
                      <a:pt x="1311" y="1363"/>
                    </a:lnTo>
                    <a:lnTo>
                      <a:pt x="1282" y="1388"/>
                    </a:lnTo>
                    <a:lnTo>
                      <a:pt x="1252" y="1411"/>
                    </a:lnTo>
                    <a:lnTo>
                      <a:pt x="1222" y="1433"/>
                    </a:lnTo>
                    <a:lnTo>
                      <a:pt x="1190" y="1453"/>
                    </a:lnTo>
                    <a:lnTo>
                      <a:pt x="1157" y="1473"/>
                    </a:lnTo>
                    <a:lnTo>
                      <a:pt x="1123" y="1490"/>
                    </a:lnTo>
                    <a:lnTo>
                      <a:pt x="1088" y="1505"/>
                    </a:lnTo>
                    <a:lnTo>
                      <a:pt x="1053" y="1520"/>
                    </a:lnTo>
                    <a:lnTo>
                      <a:pt x="1016" y="1531"/>
                    </a:lnTo>
                    <a:lnTo>
                      <a:pt x="979" y="1543"/>
                    </a:lnTo>
                    <a:lnTo>
                      <a:pt x="941" y="1551"/>
                    </a:lnTo>
                    <a:lnTo>
                      <a:pt x="903" y="1558"/>
                    </a:lnTo>
                    <a:lnTo>
                      <a:pt x="864" y="1562"/>
                    </a:lnTo>
                    <a:lnTo>
                      <a:pt x="823" y="1566"/>
                    </a:lnTo>
                    <a:lnTo>
                      <a:pt x="783" y="1567"/>
                    </a:lnTo>
                    <a:lnTo>
                      <a:pt x="743" y="1566"/>
                    </a:lnTo>
                    <a:lnTo>
                      <a:pt x="702" y="1562"/>
                    </a:lnTo>
                    <a:lnTo>
                      <a:pt x="663" y="1558"/>
                    </a:lnTo>
                    <a:lnTo>
                      <a:pt x="625" y="1551"/>
                    </a:lnTo>
                    <a:lnTo>
                      <a:pt x="587" y="1543"/>
                    </a:lnTo>
                    <a:lnTo>
                      <a:pt x="550" y="1531"/>
                    </a:lnTo>
                    <a:lnTo>
                      <a:pt x="514" y="1520"/>
                    </a:lnTo>
                    <a:lnTo>
                      <a:pt x="478" y="1506"/>
                    </a:lnTo>
                    <a:lnTo>
                      <a:pt x="443" y="1490"/>
                    </a:lnTo>
                    <a:lnTo>
                      <a:pt x="410" y="1473"/>
                    </a:lnTo>
                    <a:lnTo>
                      <a:pt x="376" y="1454"/>
                    </a:lnTo>
                    <a:lnTo>
                      <a:pt x="345" y="1433"/>
                    </a:lnTo>
                    <a:lnTo>
                      <a:pt x="314" y="1411"/>
                    </a:lnTo>
                    <a:lnTo>
                      <a:pt x="284" y="1388"/>
                    </a:lnTo>
                    <a:lnTo>
                      <a:pt x="257" y="1364"/>
                    </a:lnTo>
                    <a:lnTo>
                      <a:pt x="229" y="1338"/>
                    </a:lnTo>
                    <a:lnTo>
                      <a:pt x="203" y="1311"/>
                    </a:lnTo>
                    <a:lnTo>
                      <a:pt x="178" y="1282"/>
                    </a:lnTo>
                    <a:lnTo>
                      <a:pt x="155" y="1252"/>
                    </a:lnTo>
                    <a:lnTo>
                      <a:pt x="133" y="1223"/>
                    </a:lnTo>
                    <a:lnTo>
                      <a:pt x="113" y="1190"/>
                    </a:lnTo>
                    <a:lnTo>
                      <a:pt x="94" y="1158"/>
                    </a:lnTo>
                    <a:lnTo>
                      <a:pt x="77" y="1125"/>
                    </a:lnTo>
                    <a:lnTo>
                      <a:pt x="61" y="1090"/>
                    </a:lnTo>
                    <a:lnTo>
                      <a:pt x="47" y="1054"/>
                    </a:lnTo>
                    <a:lnTo>
                      <a:pt x="35" y="1017"/>
                    </a:lnTo>
                    <a:lnTo>
                      <a:pt x="24" y="981"/>
                    </a:lnTo>
                    <a:lnTo>
                      <a:pt x="16" y="944"/>
                    </a:lnTo>
                    <a:lnTo>
                      <a:pt x="9" y="905"/>
                    </a:lnTo>
                    <a:lnTo>
                      <a:pt x="4" y="865"/>
                    </a:lnTo>
                    <a:lnTo>
                      <a:pt x="1" y="826"/>
                    </a:lnTo>
                    <a:lnTo>
                      <a:pt x="0" y="786"/>
                    </a:lnTo>
                    <a:close/>
                  </a:path>
                </a:pathLst>
              </a:custGeom>
              <a:solidFill>
                <a:srgbClr val="3D3D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89" name="Freeform 434">
                <a:extLst>
                  <a:ext uri="{FF2B5EF4-FFF2-40B4-BE49-F238E27FC236}">
                    <a16:creationId xmlns:a16="http://schemas.microsoft.com/office/drawing/2014/main" id="{0630F611-30C2-4862-AF7A-89E07AF0679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27" y="2489"/>
                <a:ext cx="779" cy="778"/>
              </a:xfrm>
              <a:custGeom>
                <a:avLst/>
                <a:gdLst>
                  <a:gd name="T0" fmla="*/ 10 w 1559"/>
                  <a:gd name="T1" fmla="*/ 8 h 1555"/>
                  <a:gd name="T2" fmla="*/ 9 w 1559"/>
                  <a:gd name="T3" fmla="*/ 10 h 1555"/>
                  <a:gd name="T4" fmla="*/ 8 w 1559"/>
                  <a:gd name="T5" fmla="*/ 11 h 1555"/>
                  <a:gd name="T6" fmla="*/ 6 w 1559"/>
                  <a:gd name="T7" fmla="*/ 12 h 1555"/>
                  <a:gd name="T8" fmla="*/ 4 w 1559"/>
                  <a:gd name="T9" fmla="*/ 11 h 1555"/>
                  <a:gd name="T10" fmla="*/ 2 w 1559"/>
                  <a:gd name="T11" fmla="*/ 10 h 1555"/>
                  <a:gd name="T12" fmla="*/ 1 w 1559"/>
                  <a:gd name="T13" fmla="*/ 9 h 1555"/>
                  <a:gd name="T14" fmla="*/ 1 w 1559"/>
                  <a:gd name="T15" fmla="*/ 7 h 1555"/>
                  <a:gd name="T16" fmla="*/ 1 w 1559"/>
                  <a:gd name="T17" fmla="*/ 5 h 1555"/>
                  <a:gd name="T18" fmla="*/ 2 w 1559"/>
                  <a:gd name="T19" fmla="*/ 3 h 1555"/>
                  <a:gd name="T20" fmla="*/ 3 w 1559"/>
                  <a:gd name="T21" fmla="*/ 2 h 1555"/>
                  <a:gd name="T22" fmla="*/ 5 w 1559"/>
                  <a:gd name="T23" fmla="*/ 2 h 1555"/>
                  <a:gd name="T24" fmla="*/ 7 w 1559"/>
                  <a:gd name="T25" fmla="*/ 2 h 1555"/>
                  <a:gd name="T26" fmla="*/ 9 w 1559"/>
                  <a:gd name="T27" fmla="*/ 3 h 1555"/>
                  <a:gd name="T28" fmla="*/ 10 w 1559"/>
                  <a:gd name="T29" fmla="*/ 4 h 1555"/>
                  <a:gd name="T30" fmla="*/ 11 w 1559"/>
                  <a:gd name="T31" fmla="*/ 6 h 1555"/>
                  <a:gd name="T32" fmla="*/ 0 w 1559"/>
                  <a:gd name="T33" fmla="*/ 6 h 1555"/>
                  <a:gd name="T34" fmla="*/ 0 w 1559"/>
                  <a:gd name="T35" fmla="*/ 5 h 1555"/>
                  <a:gd name="T36" fmla="*/ 0 w 1559"/>
                  <a:gd name="T37" fmla="*/ 4 h 1555"/>
                  <a:gd name="T38" fmla="*/ 1 w 1559"/>
                  <a:gd name="T39" fmla="*/ 3 h 1555"/>
                  <a:gd name="T40" fmla="*/ 2 w 1559"/>
                  <a:gd name="T41" fmla="*/ 2 h 1555"/>
                  <a:gd name="T42" fmla="*/ 3 w 1559"/>
                  <a:gd name="T43" fmla="*/ 1 h 1555"/>
                  <a:gd name="T44" fmla="*/ 4 w 1559"/>
                  <a:gd name="T45" fmla="*/ 1 h 1555"/>
                  <a:gd name="T46" fmla="*/ 5 w 1559"/>
                  <a:gd name="T47" fmla="*/ 1 h 1555"/>
                  <a:gd name="T48" fmla="*/ 6 w 1559"/>
                  <a:gd name="T49" fmla="*/ 1 h 1555"/>
                  <a:gd name="T50" fmla="*/ 7 w 1559"/>
                  <a:gd name="T51" fmla="*/ 1 h 1555"/>
                  <a:gd name="T52" fmla="*/ 8 w 1559"/>
                  <a:gd name="T53" fmla="*/ 1 h 1555"/>
                  <a:gd name="T54" fmla="*/ 9 w 1559"/>
                  <a:gd name="T55" fmla="*/ 2 h 1555"/>
                  <a:gd name="T56" fmla="*/ 10 w 1559"/>
                  <a:gd name="T57" fmla="*/ 3 h 1555"/>
                  <a:gd name="T58" fmla="*/ 11 w 1559"/>
                  <a:gd name="T59" fmla="*/ 4 h 1555"/>
                  <a:gd name="T60" fmla="*/ 11 w 1559"/>
                  <a:gd name="T61" fmla="*/ 5 h 1555"/>
                  <a:gd name="T62" fmla="*/ 12 w 1559"/>
                  <a:gd name="T63" fmla="*/ 6 h 1555"/>
                  <a:gd name="T64" fmla="*/ 12 w 1559"/>
                  <a:gd name="T65" fmla="*/ 7 h 1555"/>
                  <a:gd name="T66" fmla="*/ 11 w 1559"/>
                  <a:gd name="T67" fmla="*/ 8 h 1555"/>
                  <a:gd name="T68" fmla="*/ 11 w 1559"/>
                  <a:gd name="T69" fmla="*/ 9 h 1555"/>
                  <a:gd name="T70" fmla="*/ 10 w 1559"/>
                  <a:gd name="T71" fmla="*/ 10 h 1555"/>
                  <a:gd name="T72" fmla="*/ 9 w 1559"/>
                  <a:gd name="T73" fmla="*/ 11 h 1555"/>
                  <a:gd name="T74" fmla="*/ 8 w 1559"/>
                  <a:gd name="T75" fmla="*/ 12 h 1555"/>
                  <a:gd name="T76" fmla="*/ 7 w 1559"/>
                  <a:gd name="T77" fmla="*/ 12 h 1555"/>
                  <a:gd name="T78" fmla="*/ 6 w 1559"/>
                  <a:gd name="T79" fmla="*/ 13 h 1555"/>
                  <a:gd name="T80" fmla="*/ 5 w 1559"/>
                  <a:gd name="T81" fmla="*/ 13 h 1555"/>
                  <a:gd name="T82" fmla="*/ 4 w 1559"/>
                  <a:gd name="T83" fmla="*/ 12 h 1555"/>
                  <a:gd name="T84" fmla="*/ 3 w 1559"/>
                  <a:gd name="T85" fmla="*/ 12 h 1555"/>
                  <a:gd name="T86" fmla="*/ 2 w 1559"/>
                  <a:gd name="T87" fmla="*/ 11 h 1555"/>
                  <a:gd name="T88" fmla="*/ 1 w 1559"/>
                  <a:gd name="T89" fmla="*/ 10 h 1555"/>
                  <a:gd name="T90" fmla="*/ 0 w 1559"/>
                  <a:gd name="T91" fmla="*/ 9 h 1555"/>
                  <a:gd name="T92" fmla="*/ 0 w 1559"/>
                  <a:gd name="T93" fmla="*/ 8 h 1555"/>
                  <a:gd name="T94" fmla="*/ 0 w 1559"/>
                  <a:gd name="T95" fmla="*/ 7 h 155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559"/>
                  <a:gd name="T145" fmla="*/ 0 h 1555"/>
                  <a:gd name="T146" fmla="*/ 1559 w 1559"/>
                  <a:gd name="T147" fmla="*/ 1555 h 155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559" h="1555">
                    <a:moveTo>
                      <a:pt x="1418" y="778"/>
                    </a:moveTo>
                    <a:lnTo>
                      <a:pt x="1415" y="843"/>
                    </a:lnTo>
                    <a:lnTo>
                      <a:pt x="1404" y="907"/>
                    </a:lnTo>
                    <a:lnTo>
                      <a:pt x="1389" y="969"/>
                    </a:lnTo>
                    <a:lnTo>
                      <a:pt x="1367" y="1028"/>
                    </a:lnTo>
                    <a:lnTo>
                      <a:pt x="1340" y="1084"/>
                    </a:lnTo>
                    <a:lnTo>
                      <a:pt x="1308" y="1137"/>
                    </a:lnTo>
                    <a:lnTo>
                      <a:pt x="1271" y="1187"/>
                    </a:lnTo>
                    <a:lnTo>
                      <a:pt x="1229" y="1233"/>
                    </a:lnTo>
                    <a:lnTo>
                      <a:pt x="1183" y="1274"/>
                    </a:lnTo>
                    <a:lnTo>
                      <a:pt x="1134" y="1312"/>
                    </a:lnTo>
                    <a:lnTo>
                      <a:pt x="1081" y="1344"/>
                    </a:lnTo>
                    <a:lnTo>
                      <a:pt x="1024" y="1371"/>
                    </a:lnTo>
                    <a:lnTo>
                      <a:pt x="964" y="1393"/>
                    </a:lnTo>
                    <a:lnTo>
                      <a:pt x="902" y="1409"/>
                    </a:lnTo>
                    <a:lnTo>
                      <a:pt x="839" y="1418"/>
                    </a:lnTo>
                    <a:lnTo>
                      <a:pt x="772" y="1422"/>
                    </a:lnTo>
                    <a:lnTo>
                      <a:pt x="706" y="1418"/>
                    </a:lnTo>
                    <a:lnTo>
                      <a:pt x="642" y="1409"/>
                    </a:lnTo>
                    <a:lnTo>
                      <a:pt x="580" y="1393"/>
                    </a:lnTo>
                    <a:lnTo>
                      <a:pt x="521" y="1371"/>
                    </a:lnTo>
                    <a:lnTo>
                      <a:pt x="464" y="1343"/>
                    </a:lnTo>
                    <a:lnTo>
                      <a:pt x="411" y="1311"/>
                    </a:lnTo>
                    <a:lnTo>
                      <a:pt x="362" y="1274"/>
                    </a:lnTo>
                    <a:lnTo>
                      <a:pt x="316" y="1233"/>
                    </a:lnTo>
                    <a:lnTo>
                      <a:pt x="274" y="1187"/>
                    </a:lnTo>
                    <a:lnTo>
                      <a:pt x="238" y="1137"/>
                    </a:lnTo>
                    <a:lnTo>
                      <a:pt x="205" y="1084"/>
                    </a:lnTo>
                    <a:lnTo>
                      <a:pt x="178" y="1029"/>
                    </a:lnTo>
                    <a:lnTo>
                      <a:pt x="156" y="969"/>
                    </a:lnTo>
                    <a:lnTo>
                      <a:pt x="141" y="908"/>
                    </a:lnTo>
                    <a:lnTo>
                      <a:pt x="130" y="844"/>
                    </a:lnTo>
                    <a:lnTo>
                      <a:pt x="127" y="779"/>
                    </a:lnTo>
                    <a:lnTo>
                      <a:pt x="130" y="713"/>
                    </a:lnTo>
                    <a:lnTo>
                      <a:pt x="140" y="650"/>
                    </a:lnTo>
                    <a:lnTo>
                      <a:pt x="156" y="587"/>
                    </a:lnTo>
                    <a:lnTo>
                      <a:pt x="178" y="529"/>
                    </a:lnTo>
                    <a:lnTo>
                      <a:pt x="204" y="472"/>
                    </a:lnTo>
                    <a:lnTo>
                      <a:pt x="238" y="418"/>
                    </a:lnTo>
                    <a:lnTo>
                      <a:pt x="274" y="369"/>
                    </a:lnTo>
                    <a:lnTo>
                      <a:pt x="316" y="322"/>
                    </a:lnTo>
                    <a:lnTo>
                      <a:pt x="362" y="281"/>
                    </a:lnTo>
                    <a:lnTo>
                      <a:pt x="411" y="244"/>
                    </a:lnTo>
                    <a:lnTo>
                      <a:pt x="464" y="212"/>
                    </a:lnTo>
                    <a:lnTo>
                      <a:pt x="521" y="184"/>
                    </a:lnTo>
                    <a:lnTo>
                      <a:pt x="581" y="162"/>
                    </a:lnTo>
                    <a:lnTo>
                      <a:pt x="643" y="146"/>
                    </a:lnTo>
                    <a:lnTo>
                      <a:pt x="706" y="136"/>
                    </a:lnTo>
                    <a:lnTo>
                      <a:pt x="773" y="132"/>
                    </a:lnTo>
                    <a:lnTo>
                      <a:pt x="839" y="136"/>
                    </a:lnTo>
                    <a:lnTo>
                      <a:pt x="903" y="145"/>
                    </a:lnTo>
                    <a:lnTo>
                      <a:pt x="965" y="161"/>
                    </a:lnTo>
                    <a:lnTo>
                      <a:pt x="1024" y="183"/>
                    </a:lnTo>
                    <a:lnTo>
                      <a:pt x="1081" y="211"/>
                    </a:lnTo>
                    <a:lnTo>
                      <a:pt x="1134" y="243"/>
                    </a:lnTo>
                    <a:lnTo>
                      <a:pt x="1184" y="280"/>
                    </a:lnTo>
                    <a:lnTo>
                      <a:pt x="1229" y="321"/>
                    </a:lnTo>
                    <a:lnTo>
                      <a:pt x="1271" y="367"/>
                    </a:lnTo>
                    <a:lnTo>
                      <a:pt x="1309" y="417"/>
                    </a:lnTo>
                    <a:lnTo>
                      <a:pt x="1341" y="471"/>
                    </a:lnTo>
                    <a:lnTo>
                      <a:pt x="1367" y="528"/>
                    </a:lnTo>
                    <a:lnTo>
                      <a:pt x="1389" y="586"/>
                    </a:lnTo>
                    <a:lnTo>
                      <a:pt x="1405" y="649"/>
                    </a:lnTo>
                    <a:lnTo>
                      <a:pt x="1415" y="712"/>
                    </a:lnTo>
                    <a:lnTo>
                      <a:pt x="1418" y="778"/>
                    </a:lnTo>
                    <a:close/>
                    <a:moveTo>
                      <a:pt x="0" y="781"/>
                    </a:moveTo>
                    <a:lnTo>
                      <a:pt x="1" y="741"/>
                    </a:lnTo>
                    <a:lnTo>
                      <a:pt x="4" y="702"/>
                    </a:lnTo>
                    <a:lnTo>
                      <a:pt x="9" y="662"/>
                    </a:lnTo>
                    <a:lnTo>
                      <a:pt x="16" y="624"/>
                    </a:lnTo>
                    <a:lnTo>
                      <a:pt x="24" y="586"/>
                    </a:lnTo>
                    <a:lnTo>
                      <a:pt x="35" y="549"/>
                    </a:lnTo>
                    <a:lnTo>
                      <a:pt x="47" y="514"/>
                    </a:lnTo>
                    <a:lnTo>
                      <a:pt x="61" y="478"/>
                    </a:lnTo>
                    <a:lnTo>
                      <a:pt x="76" y="443"/>
                    </a:lnTo>
                    <a:lnTo>
                      <a:pt x="94" y="410"/>
                    </a:lnTo>
                    <a:lnTo>
                      <a:pt x="112" y="377"/>
                    </a:lnTo>
                    <a:lnTo>
                      <a:pt x="133" y="345"/>
                    </a:lnTo>
                    <a:lnTo>
                      <a:pt x="155" y="314"/>
                    </a:lnTo>
                    <a:lnTo>
                      <a:pt x="178" y="284"/>
                    </a:lnTo>
                    <a:lnTo>
                      <a:pt x="202" y="257"/>
                    </a:lnTo>
                    <a:lnTo>
                      <a:pt x="227" y="229"/>
                    </a:lnTo>
                    <a:lnTo>
                      <a:pt x="255" y="204"/>
                    </a:lnTo>
                    <a:lnTo>
                      <a:pt x="282" y="178"/>
                    </a:lnTo>
                    <a:lnTo>
                      <a:pt x="312" y="155"/>
                    </a:lnTo>
                    <a:lnTo>
                      <a:pt x="342" y="133"/>
                    </a:lnTo>
                    <a:lnTo>
                      <a:pt x="375" y="113"/>
                    </a:lnTo>
                    <a:lnTo>
                      <a:pt x="407" y="94"/>
                    </a:lnTo>
                    <a:lnTo>
                      <a:pt x="440" y="77"/>
                    </a:lnTo>
                    <a:lnTo>
                      <a:pt x="475" y="61"/>
                    </a:lnTo>
                    <a:lnTo>
                      <a:pt x="511" y="47"/>
                    </a:lnTo>
                    <a:lnTo>
                      <a:pt x="546" y="34"/>
                    </a:lnTo>
                    <a:lnTo>
                      <a:pt x="584" y="24"/>
                    </a:lnTo>
                    <a:lnTo>
                      <a:pt x="621" y="16"/>
                    </a:lnTo>
                    <a:lnTo>
                      <a:pt x="660" y="9"/>
                    </a:lnTo>
                    <a:lnTo>
                      <a:pt x="699" y="3"/>
                    </a:lnTo>
                    <a:lnTo>
                      <a:pt x="739" y="1"/>
                    </a:lnTo>
                    <a:lnTo>
                      <a:pt x="779" y="0"/>
                    </a:lnTo>
                    <a:lnTo>
                      <a:pt x="819" y="1"/>
                    </a:lnTo>
                    <a:lnTo>
                      <a:pt x="858" y="4"/>
                    </a:lnTo>
                    <a:lnTo>
                      <a:pt x="898" y="9"/>
                    </a:lnTo>
                    <a:lnTo>
                      <a:pt x="936" y="16"/>
                    </a:lnTo>
                    <a:lnTo>
                      <a:pt x="974" y="24"/>
                    </a:lnTo>
                    <a:lnTo>
                      <a:pt x="1010" y="36"/>
                    </a:lnTo>
                    <a:lnTo>
                      <a:pt x="1047" y="47"/>
                    </a:lnTo>
                    <a:lnTo>
                      <a:pt x="1083" y="61"/>
                    </a:lnTo>
                    <a:lnTo>
                      <a:pt x="1118" y="77"/>
                    </a:lnTo>
                    <a:lnTo>
                      <a:pt x="1151" y="94"/>
                    </a:lnTo>
                    <a:lnTo>
                      <a:pt x="1183" y="113"/>
                    </a:lnTo>
                    <a:lnTo>
                      <a:pt x="1215" y="133"/>
                    </a:lnTo>
                    <a:lnTo>
                      <a:pt x="1245" y="155"/>
                    </a:lnTo>
                    <a:lnTo>
                      <a:pt x="1275" y="178"/>
                    </a:lnTo>
                    <a:lnTo>
                      <a:pt x="1303" y="203"/>
                    </a:lnTo>
                    <a:lnTo>
                      <a:pt x="1331" y="229"/>
                    </a:lnTo>
                    <a:lnTo>
                      <a:pt x="1356" y="256"/>
                    </a:lnTo>
                    <a:lnTo>
                      <a:pt x="1380" y="284"/>
                    </a:lnTo>
                    <a:lnTo>
                      <a:pt x="1404" y="313"/>
                    </a:lnTo>
                    <a:lnTo>
                      <a:pt x="1425" y="344"/>
                    </a:lnTo>
                    <a:lnTo>
                      <a:pt x="1446" y="375"/>
                    </a:lnTo>
                    <a:lnTo>
                      <a:pt x="1464" y="408"/>
                    </a:lnTo>
                    <a:lnTo>
                      <a:pt x="1482" y="442"/>
                    </a:lnTo>
                    <a:lnTo>
                      <a:pt x="1498" y="476"/>
                    </a:lnTo>
                    <a:lnTo>
                      <a:pt x="1511" y="511"/>
                    </a:lnTo>
                    <a:lnTo>
                      <a:pt x="1524" y="547"/>
                    </a:lnTo>
                    <a:lnTo>
                      <a:pt x="1534" y="584"/>
                    </a:lnTo>
                    <a:lnTo>
                      <a:pt x="1543" y="622"/>
                    </a:lnTo>
                    <a:lnTo>
                      <a:pt x="1549" y="660"/>
                    </a:lnTo>
                    <a:lnTo>
                      <a:pt x="1555" y="698"/>
                    </a:lnTo>
                    <a:lnTo>
                      <a:pt x="1558" y="738"/>
                    </a:lnTo>
                    <a:lnTo>
                      <a:pt x="1559" y="778"/>
                    </a:lnTo>
                    <a:lnTo>
                      <a:pt x="1558" y="818"/>
                    </a:lnTo>
                    <a:lnTo>
                      <a:pt x="1554" y="857"/>
                    </a:lnTo>
                    <a:lnTo>
                      <a:pt x="1549" y="896"/>
                    </a:lnTo>
                    <a:lnTo>
                      <a:pt x="1543" y="934"/>
                    </a:lnTo>
                    <a:lnTo>
                      <a:pt x="1534" y="971"/>
                    </a:lnTo>
                    <a:lnTo>
                      <a:pt x="1523" y="1009"/>
                    </a:lnTo>
                    <a:lnTo>
                      <a:pt x="1511" y="1045"/>
                    </a:lnTo>
                    <a:lnTo>
                      <a:pt x="1498" y="1081"/>
                    </a:lnTo>
                    <a:lnTo>
                      <a:pt x="1482" y="1114"/>
                    </a:lnTo>
                    <a:lnTo>
                      <a:pt x="1464" y="1149"/>
                    </a:lnTo>
                    <a:lnTo>
                      <a:pt x="1446" y="1181"/>
                    </a:lnTo>
                    <a:lnTo>
                      <a:pt x="1425" y="1212"/>
                    </a:lnTo>
                    <a:lnTo>
                      <a:pt x="1403" y="1243"/>
                    </a:lnTo>
                    <a:lnTo>
                      <a:pt x="1380" y="1272"/>
                    </a:lnTo>
                    <a:lnTo>
                      <a:pt x="1356" y="1301"/>
                    </a:lnTo>
                    <a:lnTo>
                      <a:pt x="1329" y="1327"/>
                    </a:lnTo>
                    <a:lnTo>
                      <a:pt x="1303" y="1354"/>
                    </a:lnTo>
                    <a:lnTo>
                      <a:pt x="1274" y="1378"/>
                    </a:lnTo>
                    <a:lnTo>
                      <a:pt x="1245" y="1401"/>
                    </a:lnTo>
                    <a:lnTo>
                      <a:pt x="1214" y="1423"/>
                    </a:lnTo>
                    <a:lnTo>
                      <a:pt x="1183" y="1444"/>
                    </a:lnTo>
                    <a:lnTo>
                      <a:pt x="1150" y="1462"/>
                    </a:lnTo>
                    <a:lnTo>
                      <a:pt x="1116" y="1479"/>
                    </a:lnTo>
                    <a:lnTo>
                      <a:pt x="1082" y="1494"/>
                    </a:lnTo>
                    <a:lnTo>
                      <a:pt x="1046" y="1508"/>
                    </a:lnTo>
                    <a:lnTo>
                      <a:pt x="1010" y="1521"/>
                    </a:lnTo>
                    <a:lnTo>
                      <a:pt x="974" y="1531"/>
                    </a:lnTo>
                    <a:lnTo>
                      <a:pt x="936" y="1540"/>
                    </a:lnTo>
                    <a:lnTo>
                      <a:pt x="898" y="1546"/>
                    </a:lnTo>
                    <a:lnTo>
                      <a:pt x="858" y="1552"/>
                    </a:lnTo>
                    <a:lnTo>
                      <a:pt x="819" y="1554"/>
                    </a:lnTo>
                    <a:lnTo>
                      <a:pt x="779" y="1555"/>
                    </a:lnTo>
                    <a:lnTo>
                      <a:pt x="739" y="1554"/>
                    </a:lnTo>
                    <a:lnTo>
                      <a:pt x="699" y="1552"/>
                    </a:lnTo>
                    <a:lnTo>
                      <a:pt x="660" y="1546"/>
                    </a:lnTo>
                    <a:lnTo>
                      <a:pt x="621" y="1540"/>
                    </a:lnTo>
                    <a:lnTo>
                      <a:pt x="584" y="1531"/>
                    </a:lnTo>
                    <a:lnTo>
                      <a:pt x="546" y="1521"/>
                    </a:lnTo>
                    <a:lnTo>
                      <a:pt x="511" y="1509"/>
                    </a:lnTo>
                    <a:lnTo>
                      <a:pt x="475" y="1495"/>
                    </a:lnTo>
                    <a:lnTo>
                      <a:pt x="440" y="1479"/>
                    </a:lnTo>
                    <a:lnTo>
                      <a:pt x="407" y="1462"/>
                    </a:lnTo>
                    <a:lnTo>
                      <a:pt x="375" y="1444"/>
                    </a:lnTo>
                    <a:lnTo>
                      <a:pt x="343" y="1424"/>
                    </a:lnTo>
                    <a:lnTo>
                      <a:pt x="312" y="1402"/>
                    </a:lnTo>
                    <a:lnTo>
                      <a:pt x="284" y="1379"/>
                    </a:lnTo>
                    <a:lnTo>
                      <a:pt x="255" y="1355"/>
                    </a:lnTo>
                    <a:lnTo>
                      <a:pt x="228" y="1328"/>
                    </a:lnTo>
                    <a:lnTo>
                      <a:pt x="202" y="1302"/>
                    </a:lnTo>
                    <a:lnTo>
                      <a:pt x="178" y="1274"/>
                    </a:lnTo>
                    <a:lnTo>
                      <a:pt x="155" y="1244"/>
                    </a:lnTo>
                    <a:lnTo>
                      <a:pt x="133" y="1214"/>
                    </a:lnTo>
                    <a:lnTo>
                      <a:pt x="113" y="1183"/>
                    </a:lnTo>
                    <a:lnTo>
                      <a:pt x="95" y="1150"/>
                    </a:lnTo>
                    <a:lnTo>
                      <a:pt x="77" y="1116"/>
                    </a:lnTo>
                    <a:lnTo>
                      <a:pt x="61" y="1083"/>
                    </a:lnTo>
                    <a:lnTo>
                      <a:pt x="47" y="1047"/>
                    </a:lnTo>
                    <a:lnTo>
                      <a:pt x="36" y="1011"/>
                    </a:lnTo>
                    <a:lnTo>
                      <a:pt x="26" y="975"/>
                    </a:lnTo>
                    <a:lnTo>
                      <a:pt x="16" y="937"/>
                    </a:lnTo>
                    <a:lnTo>
                      <a:pt x="9" y="899"/>
                    </a:lnTo>
                    <a:lnTo>
                      <a:pt x="5" y="861"/>
                    </a:lnTo>
                    <a:lnTo>
                      <a:pt x="1" y="821"/>
                    </a:lnTo>
                    <a:lnTo>
                      <a:pt x="0" y="781"/>
                    </a:lnTo>
                    <a:close/>
                  </a:path>
                </a:pathLst>
              </a:custGeom>
              <a:solidFill>
                <a:srgbClr val="494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90" name="Freeform 435">
                <a:extLst>
                  <a:ext uri="{FF2B5EF4-FFF2-40B4-BE49-F238E27FC236}">
                    <a16:creationId xmlns:a16="http://schemas.microsoft.com/office/drawing/2014/main" id="{454FC356-401C-4551-9018-39C82DE8FC2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28" y="2492"/>
                <a:ext cx="774" cy="773"/>
              </a:xfrm>
              <a:custGeom>
                <a:avLst/>
                <a:gdLst>
                  <a:gd name="T0" fmla="*/ 11 w 1548"/>
                  <a:gd name="T1" fmla="*/ 7 h 1547"/>
                  <a:gd name="T2" fmla="*/ 10 w 1548"/>
                  <a:gd name="T3" fmla="*/ 9 h 1547"/>
                  <a:gd name="T4" fmla="*/ 9 w 1548"/>
                  <a:gd name="T5" fmla="*/ 10 h 1547"/>
                  <a:gd name="T6" fmla="*/ 7 w 1548"/>
                  <a:gd name="T7" fmla="*/ 11 h 1547"/>
                  <a:gd name="T8" fmla="*/ 5 w 1548"/>
                  <a:gd name="T9" fmla="*/ 10 h 1547"/>
                  <a:gd name="T10" fmla="*/ 3 w 1548"/>
                  <a:gd name="T11" fmla="*/ 9 h 1547"/>
                  <a:gd name="T12" fmla="*/ 2 w 1548"/>
                  <a:gd name="T13" fmla="*/ 8 h 1547"/>
                  <a:gd name="T14" fmla="*/ 1 w 1548"/>
                  <a:gd name="T15" fmla="*/ 6 h 1547"/>
                  <a:gd name="T16" fmla="*/ 2 w 1548"/>
                  <a:gd name="T17" fmla="*/ 4 h 1547"/>
                  <a:gd name="T18" fmla="*/ 3 w 1548"/>
                  <a:gd name="T19" fmla="*/ 2 h 1547"/>
                  <a:gd name="T20" fmla="*/ 4 w 1548"/>
                  <a:gd name="T21" fmla="*/ 1 h 1547"/>
                  <a:gd name="T22" fmla="*/ 6 w 1548"/>
                  <a:gd name="T23" fmla="*/ 1 h 1547"/>
                  <a:gd name="T24" fmla="*/ 8 w 1548"/>
                  <a:gd name="T25" fmla="*/ 1 h 1547"/>
                  <a:gd name="T26" fmla="*/ 10 w 1548"/>
                  <a:gd name="T27" fmla="*/ 2 h 1547"/>
                  <a:gd name="T28" fmla="*/ 11 w 1548"/>
                  <a:gd name="T29" fmla="*/ 3 h 1547"/>
                  <a:gd name="T30" fmla="*/ 12 w 1548"/>
                  <a:gd name="T31" fmla="*/ 5 h 1547"/>
                  <a:gd name="T32" fmla="*/ 1 w 1548"/>
                  <a:gd name="T33" fmla="*/ 5 h 1547"/>
                  <a:gd name="T34" fmla="*/ 1 w 1548"/>
                  <a:gd name="T35" fmla="*/ 4 h 1547"/>
                  <a:gd name="T36" fmla="*/ 1 w 1548"/>
                  <a:gd name="T37" fmla="*/ 3 h 1547"/>
                  <a:gd name="T38" fmla="*/ 2 w 1548"/>
                  <a:gd name="T39" fmla="*/ 2 h 1547"/>
                  <a:gd name="T40" fmla="*/ 3 w 1548"/>
                  <a:gd name="T41" fmla="*/ 1 h 1547"/>
                  <a:gd name="T42" fmla="*/ 4 w 1548"/>
                  <a:gd name="T43" fmla="*/ 0 h 1547"/>
                  <a:gd name="T44" fmla="*/ 5 w 1548"/>
                  <a:gd name="T45" fmla="*/ 0 h 1547"/>
                  <a:gd name="T46" fmla="*/ 6 w 1548"/>
                  <a:gd name="T47" fmla="*/ 0 h 1547"/>
                  <a:gd name="T48" fmla="*/ 7 w 1548"/>
                  <a:gd name="T49" fmla="*/ 0 h 1547"/>
                  <a:gd name="T50" fmla="*/ 8 w 1548"/>
                  <a:gd name="T51" fmla="*/ 0 h 1547"/>
                  <a:gd name="T52" fmla="*/ 9 w 1548"/>
                  <a:gd name="T53" fmla="*/ 0 h 1547"/>
                  <a:gd name="T54" fmla="*/ 10 w 1548"/>
                  <a:gd name="T55" fmla="*/ 1 h 1547"/>
                  <a:gd name="T56" fmla="*/ 11 w 1548"/>
                  <a:gd name="T57" fmla="*/ 2 h 1547"/>
                  <a:gd name="T58" fmla="*/ 12 w 1548"/>
                  <a:gd name="T59" fmla="*/ 3 h 1547"/>
                  <a:gd name="T60" fmla="*/ 12 w 1548"/>
                  <a:gd name="T61" fmla="*/ 4 h 1547"/>
                  <a:gd name="T62" fmla="*/ 13 w 1548"/>
                  <a:gd name="T63" fmla="*/ 5 h 1547"/>
                  <a:gd name="T64" fmla="*/ 13 w 1548"/>
                  <a:gd name="T65" fmla="*/ 6 h 1547"/>
                  <a:gd name="T66" fmla="*/ 12 w 1548"/>
                  <a:gd name="T67" fmla="*/ 7 h 1547"/>
                  <a:gd name="T68" fmla="*/ 12 w 1548"/>
                  <a:gd name="T69" fmla="*/ 8 h 1547"/>
                  <a:gd name="T70" fmla="*/ 11 w 1548"/>
                  <a:gd name="T71" fmla="*/ 9 h 1547"/>
                  <a:gd name="T72" fmla="*/ 10 w 1548"/>
                  <a:gd name="T73" fmla="*/ 10 h 1547"/>
                  <a:gd name="T74" fmla="*/ 9 w 1548"/>
                  <a:gd name="T75" fmla="*/ 11 h 1547"/>
                  <a:gd name="T76" fmla="*/ 8 w 1548"/>
                  <a:gd name="T77" fmla="*/ 11 h 1547"/>
                  <a:gd name="T78" fmla="*/ 7 w 1548"/>
                  <a:gd name="T79" fmla="*/ 12 h 1547"/>
                  <a:gd name="T80" fmla="*/ 6 w 1548"/>
                  <a:gd name="T81" fmla="*/ 12 h 1547"/>
                  <a:gd name="T82" fmla="*/ 5 w 1548"/>
                  <a:gd name="T83" fmla="*/ 11 h 1547"/>
                  <a:gd name="T84" fmla="*/ 4 w 1548"/>
                  <a:gd name="T85" fmla="*/ 11 h 1547"/>
                  <a:gd name="T86" fmla="*/ 3 w 1548"/>
                  <a:gd name="T87" fmla="*/ 10 h 1547"/>
                  <a:gd name="T88" fmla="*/ 2 w 1548"/>
                  <a:gd name="T89" fmla="*/ 9 h 1547"/>
                  <a:gd name="T90" fmla="*/ 1 w 1548"/>
                  <a:gd name="T91" fmla="*/ 8 h 1547"/>
                  <a:gd name="T92" fmla="*/ 1 w 1548"/>
                  <a:gd name="T93" fmla="*/ 7 h 1547"/>
                  <a:gd name="T94" fmla="*/ 1 w 1548"/>
                  <a:gd name="T95" fmla="*/ 6 h 154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548"/>
                  <a:gd name="T145" fmla="*/ 0 h 1547"/>
                  <a:gd name="T146" fmla="*/ 1548 w 1548"/>
                  <a:gd name="T147" fmla="*/ 1547 h 1547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548" h="1547">
                    <a:moveTo>
                      <a:pt x="1415" y="772"/>
                    </a:moveTo>
                    <a:lnTo>
                      <a:pt x="1412" y="838"/>
                    </a:lnTo>
                    <a:lnTo>
                      <a:pt x="1403" y="903"/>
                    </a:lnTo>
                    <a:lnTo>
                      <a:pt x="1387" y="965"/>
                    </a:lnTo>
                    <a:lnTo>
                      <a:pt x="1365" y="1025"/>
                    </a:lnTo>
                    <a:lnTo>
                      <a:pt x="1337" y="1081"/>
                    </a:lnTo>
                    <a:lnTo>
                      <a:pt x="1305" y="1135"/>
                    </a:lnTo>
                    <a:lnTo>
                      <a:pt x="1267" y="1185"/>
                    </a:lnTo>
                    <a:lnTo>
                      <a:pt x="1225" y="1231"/>
                    </a:lnTo>
                    <a:lnTo>
                      <a:pt x="1179" y="1274"/>
                    </a:lnTo>
                    <a:lnTo>
                      <a:pt x="1130" y="1310"/>
                    </a:lnTo>
                    <a:lnTo>
                      <a:pt x="1076" y="1344"/>
                    </a:lnTo>
                    <a:lnTo>
                      <a:pt x="1019" y="1370"/>
                    </a:lnTo>
                    <a:lnTo>
                      <a:pt x="959" y="1393"/>
                    </a:lnTo>
                    <a:lnTo>
                      <a:pt x="897" y="1408"/>
                    </a:lnTo>
                    <a:lnTo>
                      <a:pt x="832" y="1419"/>
                    </a:lnTo>
                    <a:lnTo>
                      <a:pt x="766" y="1422"/>
                    </a:lnTo>
                    <a:lnTo>
                      <a:pt x="699" y="1419"/>
                    </a:lnTo>
                    <a:lnTo>
                      <a:pt x="634" y="1410"/>
                    </a:lnTo>
                    <a:lnTo>
                      <a:pt x="572" y="1393"/>
                    </a:lnTo>
                    <a:lnTo>
                      <a:pt x="512" y="1372"/>
                    </a:lnTo>
                    <a:lnTo>
                      <a:pt x="456" y="1344"/>
                    </a:lnTo>
                    <a:lnTo>
                      <a:pt x="402" y="1312"/>
                    </a:lnTo>
                    <a:lnTo>
                      <a:pt x="352" y="1275"/>
                    </a:lnTo>
                    <a:lnTo>
                      <a:pt x="306" y="1232"/>
                    </a:lnTo>
                    <a:lnTo>
                      <a:pt x="265" y="1186"/>
                    </a:lnTo>
                    <a:lnTo>
                      <a:pt x="227" y="1136"/>
                    </a:lnTo>
                    <a:lnTo>
                      <a:pt x="194" y="1083"/>
                    </a:lnTo>
                    <a:lnTo>
                      <a:pt x="167" y="1027"/>
                    </a:lnTo>
                    <a:lnTo>
                      <a:pt x="145" y="967"/>
                    </a:lnTo>
                    <a:lnTo>
                      <a:pt x="129" y="905"/>
                    </a:lnTo>
                    <a:lnTo>
                      <a:pt x="119" y="840"/>
                    </a:lnTo>
                    <a:lnTo>
                      <a:pt x="116" y="775"/>
                    </a:lnTo>
                    <a:lnTo>
                      <a:pt x="119" y="709"/>
                    </a:lnTo>
                    <a:lnTo>
                      <a:pt x="129" y="645"/>
                    </a:lnTo>
                    <a:lnTo>
                      <a:pt x="145" y="582"/>
                    </a:lnTo>
                    <a:lnTo>
                      <a:pt x="167" y="522"/>
                    </a:lnTo>
                    <a:lnTo>
                      <a:pt x="194" y="466"/>
                    </a:lnTo>
                    <a:lnTo>
                      <a:pt x="227" y="413"/>
                    </a:lnTo>
                    <a:lnTo>
                      <a:pt x="265" y="362"/>
                    </a:lnTo>
                    <a:lnTo>
                      <a:pt x="306" y="316"/>
                    </a:lnTo>
                    <a:lnTo>
                      <a:pt x="352" y="275"/>
                    </a:lnTo>
                    <a:lnTo>
                      <a:pt x="403" y="237"/>
                    </a:lnTo>
                    <a:lnTo>
                      <a:pt x="456" y="204"/>
                    </a:lnTo>
                    <a:lnTo>
                      <a:pt x="513" y="177"/>
                    </a:lnTo>
                    <a:lnTo>
                      <a:pt x="572" y="155"/>
                    </a:lnTo>
                    <a:lnTo>
                      <a:pt x="634" y="139"/>
                    </a:lnTo>
                    <a:lnTo>
                      <a:pt x="699" y="128"/>
                    </a:lnTo>
                    <a:lnTo>
                      <a:pt x="766" y="125"/>
                    </a:lnTo>
                    <a:lnTo>
                      <a:pt x="832" y="128"/>
                    </a:lnTo>
                    <a:lnTo>
                      <a:pt x="897" y="139"/>
                    </a:lnTo>
                    <a:lnTo>
                      <a:pt x="959" y="155"/>
                    </a:lnTo>
                    <a:lnTo>
                      <a:pt x="1018" y="177"/>
                    </a:lnTo>
                    <a:lnTo>
                      <a:pt x="1076" y="204"/>
                    </a:lnTo>
                    <a:lnTo>
                      <a:pt x="1129" y="237"/>
                    </a:lnTo>
                    <a:lnTo>
                      <a:pt x="1179" y="275"/>
                    </a:lnTo>
                    <a:lnTo>
                      <a:pt x="1225" y="316"/>
                    </a:lnTo>
                    <a:lnTo>
                      <a:pt x="1267" y="362"/>
                    </a:lnTo>
                    <a:lnTo>
                      <a:pt x="1305" y="412"/>
                    </a:lnTo>
                    <a:lnTo>
                      <a:pt x="1337" y="465"/>
                    </a:lnTo>
                    <a:lnTo>
                      <a:pt x="1365" y="521"/>
                    </a:lnTo>
                    <a:lnTo>
                      <a:pt x="1387" y="581"/>
                    </a:lnTo>
                    <a:lnTo>
                      <a:pt x="1403" y="642"/>
                    </a:lnTo>
                    <a:lnTo>
                      <a:pt x="1412" y="707"/>
                    </a:lnTo>
                    <a:lnTo>
                      <a:pt x="1415" y="772"/>
                    </a:lnTo>
                    <a:close/>
                    <a:moveTo>
                      <a:pt x="0" y="776"/>
                    </a:moveTo>
                    <a:lnTo>
                      <a:pt x="1" y="737"/>
                    </a:lnTo>
                    <a:lnTo>
                      <a:pt x="3" y="698"/>
                    </a:lnTo>
                    <a:lnTo>
                      <a:pt x="8" y="658"/>
                    </a:lnTo>
                    <a:lnTo>
                      <a:pt x="15" y="620"/>
                    </a:lnTo>
                    <a:lnTo>
                      <a:pt x="24" y="583"/>
                    </a:lnTo>
                    <a:lnTo>
                      <a:pt x="34" y="547"/>
                    </a:lnTo>
                    <a:lnTo>
                      <a:pt x="46" y="511"/>
                    </a:lnTo>
                    <a:lnTo>
                      <a:pt x="60" y="475"/>
                    </a:lnTo>
                    <a:lnTo>
                      <a:pt x="75" y="441"/>
                    </a:lnTo>
                    <a:lnTo>
                      <a:pt x="92" y="407"/>
                    </a:lnTo>
                    <a:lnTo>
                      <a:pt x="110" y="375"/>
                    </a:lnTo>
                    <a:lnTo>
                      <a:pt x="131" y="344"/>
                    </a:lnTo>
                    <a:lnTo>
                      <a:pt x="152" y="313"/>
                    </a:lnTo>
                    <a:lnTo>
                      <a:pt x="175" y="284"/>
                    </a:lnTo>
                    <a:lnTo>
                      <a:pt x="199" y="256"/>
                    </a:lnTo>
                    <a:lnTo>
                      <a:pt x="225" y="229"/>
                    </a:lnTo>
                    <a:lnTo>
                      <a:pt x="252" y="203"/>
                    </a:lnTo>
                    <a:lnTo>
                      <a:pt x="280" y="179"/>
                    </a:lnTo>
                    <a:lnTo>
                      <a:pt x="310" y="155"/>
                    </a:lnTo>
                    <a:lnTo>
                      <a:pt x="339" y="134"/>
                    </a:lnTo>
                    <a:lnTo>
                      <a:pt x="371" y="113"/>
                    </a:lnTo>
                    <a:lnTo>
                      <a:pt x="403" y="95"/>
                    </a:lnTo>
                    <a:lnTo>
                      <a:pt x="436" y="78"/>
                    </a:lnTo>
                    <a:lnTo>
                      <a:pt x="471" y="62"/>
                    </a:lnTo>
                    <a:lnTo>
                      <a:pt x="507" y="48"/>
                    </a:lnTo>
                    <a:lnTo>
                      <a:pt x="542" y="35"/>
                    </a:lnTo>
                    <a:lnTo>
                      <a:pt x="579" y="25"/>
                    </a:lnTo>
                    <a:lnTo>
                      <a:pt x="616" y="17"/>
                    </a:lnTo>
                    <a:lnTo>
                      <a:pt x="654" y="10"/>
                    </a:lnTo>
                    <a:lnTo>
                      <a:pt x="693" y="5"/>
                    </a:lnTo>
                    <a:lnTo>
                      <a:pt x="732" y="2"/>
                    </a:lnTo>
                    <a:lnTo>
                      <a:pt x="773" y="0"/>
                    </a:lnTo>
                    <a:lnTo>
                      <a:pt x="813" y="2"/>
                    </a:lnTo>
                    <a:lnTo>
                      <a:pt x="852" y="4"/>
                    </a:lnTo>
                    <a:lnTo>
                      <a:pt x="891" y="10"/>
                    </a:lnTo>
                    <a:lnTo>
                      <a:pt x="929" y="17"/>
                    </a:lnTo>
                    <a:lnTo>
                      <a:pt x="966" y="25"/>
                    </a:lnTo>
                    <a:lnTo>
                      <a:pt x="1003" y="35"/>
                    </a:lnTo>
                    <a:lnTo>
                      <a:pt x="1039" y="48"/>
                    </a:lnTo>
                    <a:lnTo>
                      <a:pt x="1074" y="62"/>
                    </a:lnTo>
                    <a:lnTo>
                      <a:pt x="1109" y="76"/>
                    </a:lnTo>
                    <a:lnTo>
                      <a:pt x="1142" y="94"/>
                    </a:lnTo>
                    <a:lnTo>
                      <a:pt x="1175" y="113"/>
                    </a:lnTo>
                    <a:lnTo>
                      <a:pt x="1206" y="133"/>
                    </a:lnTo>
                    <a:lnTo>
                      <a:pt x="1237" y="155"/>
                    </a:lnTo>
                    <a:lnTo>
                      <a:pt x="1266" y="178"/>
                    </a:lnTo>
                    <a:lnTo>
                      <a:pt x="1293" y="202"/>
                    </a:lnTo>
                    <a:lnTo>
                      <a:pt x="1321" y="227"/>
                    </a:lnTo>
                    <a:lnTo>
                      <a:pt x="1346" y="254"/>
                    </a:lnTo>
                    <a:lnTo>
                      <a:pt x="1370" y="283"/>
                    </a:lnTo>
                    <a:lnTo>
                      <a:pt x="1393" y="312"/>
                    </a:lnTo>
                    <a:lnTo>
                      <a:pt x="1415" y="343"/>
                    </a:lnTo>
                    <a:lnTo>
                      <a:pt x="1435" y="374"/>
                    </a:lnTo>
                    <a:lnTo>
                      <a:pt x="1453" y="406"/>
                    </a:lnTo>
                    <a:lnTo>
                      <a:pt x="1471" y="439"/>
                    </a:lnTo>
                    <a:lnTo>
                      <a:pt x="1487" y="473"/>
                    </a:lnTo>
                    <a:lnTo>
                      <a:pt x="1501" y="509"/>
                    </a:lnTo>
                    <a:lnTo>
                      <a:pt x="1512" y="544"/>
                    </a:lnTo>
                    <a:lnTo>
                      <a:pt x="1522" y="581"/>
                    </a:lnTo>
                    <a:lnTo>
                      <a:pt x="1532" y="618"/>
                    </a:lnTo>
                    <a:lnTo>
                      <a:pt x="1539" y="656"/>
                    </a:lnTo>
                    <a:lnTo>
                      <a:pt x="1543" y="695"/>
                    </a:lnTo>
                    <a:lnTo>
                      <a:pt x="1547" y="734"/>
                    </a:lnTo>
                    <a:lnTo>
                      <a:pt x="1548" y="774"/>
                    </a:lnTo>
                    <a:lnTo>
                      <a:pt x="1547" y="813"/>
                    </a:lnTo>
                    <a:lnTo>
                      <a:pt x="1544" y="853"/>
                    </a:lnTo>
                    <a:lnTo>
                      <a:pt x="1539" y="891"/>
                    </a:lnTo>
                    <a:lnTo>
                      <a:pt x="1532" y="929"/>
                    </a:lnTo>
                    <a:lnTo>
                      <a:pt x="1524" y="967"/>
                    </a:lnTo>
                    <a:lnTo>
                      <a:pt x="1513" y="1003"/>
                    </a:lnTo>
                    <a:lnTo>
                      <a:pt x="1501" y="1040"/>
                    </a:lnTo>
                    <a:lnTo>
                      <a:pt x="1487" y="1074"/>
                    </a:lnTo>
                    <a:lnTo>
                      <a:pt x="1472" y="1109"/>
                    </a:lnTo>
                    <a:lnTo>
                      <a:pt x="1454" y="1142"/>
                    </a:lnTo>
                    <a:lnTo>
                      <a:pt x="1435" y="1175"/>
                    </a:lnTo>
                    <a:lnTo>
                      <a:pt x="1415" y="1206"/>
                    </a:lnTo>
                    <a:lnTo>
                      <a:pt x="1393" y="1237"/>
                    </a:lnTo>
                    <a:lnTo>
                      <a:pt x="1370" y="1266"/>
                    </a:lnTo>
                    <a:lnTo>
                      <a:pt x="1346" y="1293"/>
                    </a:lnTo>
                    <a:lnTo>
                      <a:pt x="1321" y="1321"/>
                    </a:lnTo>
                    <a:lnTo>
                      <a:pt x="1293" y="1346"/>
                    </a:lnTo>
                    <a:lnTo>
                      <a:pt x="1266" y="1370"/>
                    </a:lnTo>
                    <a:lnTo>
                      <a:pt x="1236" y="1393"/>
                    </a:lnTo>
                    <a:lnTo>
                      <a:pt x="1206" y="1415"/>
                    </a:lnTo>
                    <a:lnTo>
                      <a:pt x="1175" y="1435"/>
                    </a:lnTo>
                    <a:lnTo>
                      <a:pt x="1141" y="1453"/>
                    </a:lnTo>
                    <a:lnTo>
                      <a:pt x="1108" y="1471"/>
                    </a:lnTo>
                    <a:lnTo>
                      <a:pt x="1074" y="1487"/>
                    </a:lnTo>
                    <a:lnTo>
                      <a:pt x="1039" y="1501"/>
                    </a:lnTo>
                    <a:lnTo>
                      <a:pt x="1003" y="1512"/>
                    </a:lnTo>
                    <a:lnTo>
                      <a:pt x="966" y="1522"/>
                    </a:lnTo>
                    <a:lnTo>
                      <a:pt x="928" y="1532"/>
                    </a:lnTo>
                    <a:lnTo>
                      <a:pt x="890" y="1537"/>
                    </a:lnTo>
                    <a:lnTo>
                      <a:pt x="852" y="1543"/>
                    </a:lnTo>
                    <a:lnTo>
                      <a:pt x="813" y="1546"/>
                    </a:lnTo>
                    <a:lnTo>
                      <a:pt x="773" y="1547"/>
                    </a:lnTo>
                    <a:lnTo>
                      <a:pt x="732" y="1546"/>
                    </a:lnTo>
                    <a:lnTo>
                      <a:pt x="693" y="1543"/>
                    </a:lnTo>
                    <a:lnTo>
                      <a:pt x="654" y="1537"/>
                    </a:lnTo>
                    <a:lnTo>
                      <a:pt x="616" y="1531"/>
                    </a:lnTo>
                    <a:lnTo>
                      <a:pt x="579" y="1522"/>
                    </a:lnTo>
                    <a:lnTo>
                      <a:pt x="542" y="1512"/>
                    </a:lnTo>
                    <a:lnTo>
                      <a:pt x="507" y="1499"/>
                    </a:lnTo>
                    <a:lnTo>
                      <a:pt x="471" y="1486"/>
                    </a:lnTo>
                    <a:lnTo>
                      <a:pt x="436" y="1471"/>
                    </a:lnTo>
                    <a:lnTo>
                      <a:pt x="404" y="1453"/>
                    </a:lnTo>
                    <a:lnTo>
                      <a:pt x="371" y="1435"/>
                    </a:lnTo>
                    <a:lnTo>
                      <a:pt x="339" y="1415"/>
                    </a:lnTo>
                    <a:lnTo>
                      <a:pt x="310" y="1393"/>
                    </a:lnTo>
                    <a:lnTo>
                      <a:pt x="281" y="1370"/>
                    </a:lnTo>
                    <a:lnTo>
                      <a:pt x="252" y="1346"/>
                    </a:lnTo>
                    <a:lnTo>
                      <a:pt x="225" y="1321"/>
                    </a:lnTo>
                    <a:lnTo>
                      <a:pt x="200" y="1294"/>
                    </a:lnTo>
                    <a:lnTo>
                      <a:pt x="176" y="1267"/>
                    </a:lnTo>
                    <a:lnTo>
                      <a:pt x="153" y="1237"/>
                    </a:lnTo>
                    <a:lnTo>
                      <a:pt x="131" y="1207"/>
                    </a:lnTo>
                    <a:lnTo>
                      <a:pt x="111" y="1176"/>
                    </a:lnTo>
                    <a:lnTo>
                      <a:pt x="93" y="1143"/>
                    </a:lnTo>
                    <a:lnTo>
                      <a:pt x="76" y="1110"/>
                    </a:lnTo>
                    <a:lnTo>
                      <a:pt x="61" y="1077"/>
                    </a:lnTo>
                    <a:lnTo>
                      <a:pt x="47" y="1041"/>
                    </a:lnTo>
                    <a:lnTo>
                      <a:pt x="34" y="1005"/>
                    </a:lnTo>
                    <a:lnTo>
                      <a:pt x="24" y="968"/>
                    </a:lnTo>
                    <a:lnTo>
                      <a:pt x="16" y="931"/>
                    </a:lnTo>
                    <a:lnTo>
                      <a:pt x="9" y="893"/>
                    </a:lnTo>
                    <a:lnTo>
                      <a:pt x="3" y="854"/>
                    </a:lnTo>
                    <a:lnTo>
                      <a:pt x="1" y="815"/>
                    </a:lnTo>
                    <a:lnTo>
                      <a:pt x="0" y="776"/>
                    </a:lnTo>
                    <a:close/>
                  </a:path>
                </a:pathLst>
              </a:custGeom>
              <a:solidFill>
                <a:srgbClr val="545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91" name="Freeform 436">
                <a:extLst>
                  <a:ext uri="{FF2B5EF4-FFF2-40B4-BE49-F238E27FC236}">
                    <a16:creationId xmlns:a16="http://schemas.microsoft.com/office/drawing/2014/main" id="{3A850199-B05A-4507-9999-A782568E914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29" y="2495"/>
                <a:ext cx="770" cy="767"/>
              </a:xfrm>
              <a:custGeom>
                <a:avLst/>
                <a:gdLst>
                  <a:gd name="T0" fmla="*/ 11 w 1539"/>
                  <a:gd name="T1" fmla="*/ 7 h 1535"/>
                  <a:gd name="T2" fmla="*/ 10 w 1539"/>
                  <a:gd name="T3" fmla="*/ 9 h 1535"/>
                  <a:gd name="T4" fmla="*/ 9 w 1539"/>
                  <a:gd name="T5" fmla="*/ 10 h 1535"/>
                  <a:gd name="T6" fmla="*/ 7 w 1539"/>
                  <a:gd name="T7" fmla="*/ 11 h 1535"/>
                  <a:gd name="T8" fmla="*/ 5 w 1539"/>
                  <a:gd name="T9" fmla="*/ 10 h 1535"/>
                  <a:gd name="T10" fmla="*/ 3 w 1539"/>
                  <a:gd name="T11" fmla="*/ 9 h 1535"/>
                  <a:gd name="T12" fmla="*/ 2 w 1539"/>
                  <a:gd name="T13" fmla="*/ 8 h 1535"/>
                  <a:gd name="T14" fmla="*/ 1 w 1539"/>
                  <a:gd name="T15" fmla="*/ 6 h 1535"/>
                  <a:gd name="T16" fmla="*/ 2 w 1539"/>
                  <a:gd name="T17" fmla="*/ 4 h 1535"/>
                  <a:gd name="T18" fmla="*/ 3 w 1539"/>
                  <a:gd name="T19" fmla="*/ 2 h 1535"/>
                  <a:gd name="T20" fmla="*/ 4 w 1539"/>
                  <a:gd name="T21" fmla="*/ 1 h 1535"/>
                  <a:gd name="T22" fmla="*/ 6 w 1539"/>
                  <a:gd name="T23" fmla="*/ 0 h 1535"/>
                  <a:gd name="T24" fmla="*/ 8 w 1539"/>
                  <a:gd name="T25" fmla="*/ 1 h 1535"/>
                  <a:gd name="T26" fmla="*/ 10 w 1539"/>
                  <a:gd name="T27" fmla="*/ 2 h 1535"/>
                  <a:gd name="T28" fmla="*/ 11 w 1539"/>
                  <a:gd name="T29" fmla="*/ 3 h 1535"/>
                  <a:gd name="T30" fmla="*/ 12 w 1539"/>
                  <a:gd name="T31" fmla="*/ 5 h 1535"/>
                  <a:gd name="T32" fmla="*/ 1 w 1539"/>
                  <a:gd name="T33" fmla="*/ 5 h 1535"/>
                  <a:gd name="T34" fmla="*/ 1 w 1539"/>
                  <a:gd name="T35" fmla="*/ 4 h 1535"/>
                  <a:gd name="T36" fmla="*/ 1 w 1539"/>
                  <a:gd name="T37" fmla="*/ 3 h 1535"/>
                  <a:gd name="T38" fmla="*/ 2 w 1539"/>
                  <a:gd name="T39" fmla="*/ 2 h 1535"/>
                  <a:gd name="T40" fmla="*/ 3 w 1539"/>
                  <a:gd name="T41" fmla="*/ 1 h 1535"/>
                  <a:gd name="T42" fmla="*/ 4 w 1539"/>
                  <a:gd name="T43" fmla="*/ 0 h 1535"/>
                  <a:gd name="T44" fmla="*/ 5 w 1539"/>
                  <a:gd name="T45" fmla="*/ 0 h 1535"/>
                  <a:gd name="T46" fmla="*/ 6 w 1539"/>
                  <a:gd name="T47" fmla="*/ 0 h 1535"/>
                  <a:gd name="T48" fmla="*/ 7 w 1539"/>
                  <a:gd name="T49" fmla="*/ 0 h 1535"/>
                  <a:gd name="T50" fmla="*/ 8 w 1539"/>
                  <a:gd name="T51" fmla="*/ 0 h 1535"/>
                  <a:gd name="T52" fmla="*/ 9 w 1539"/>
                  <a:gd name="T53" fmla="*/ 0 h 1535"/>
                  <a:gd name="T54" fmla="*/ 10 w 1539"/>
                  <a:gd name="T55" fmla="*/ 1 h 1535"/>
                  <a:gd name="T56" fmla="*/ 11 w 1539"/>
                  <a:gd name="T57" fmla="*/ 2 h 1535"/>
                  <a:gd name="T58" fmla="*/ 12 w 1539"/>
                  <a:gd name="T59" fmla="*/ 3 h 1535"/>
                  <a:gd name="T60" fmla="*/ 12 w 1539"/>
                  <a:gd name="T61" fmla="*/ 4 h 1535"/>
                  <a:gd name="T62" fmla="*/ 12 w 1539"/>
                  <a:gd name="T63" fmla="*/ 5 h 1535"/>
                  <a:gd name="T64" fmla="*/ 12 w 1539"/>
                  <a:gd name="T65" fmla="*/ 6 h 1535"/>
                  <a:gd name="T66" fmla="*/ 12 w 1539"/>
                  <a:gd name="T67" fmla="*/ 7 h 1535"/>
                  <a:gd name="T68" fmla="*/ 12 w 1539"/>
                  <a:gd name="T69" fmla="*/ 8 h 1535"/>
                  <a:gd name="T70" fmla="*/ 11 w 1539"/>
                  <a:gd name="T71" fmla="*/ 9 h 1535"/>
                  <a:gd name="T72" fmla="*/ 10 w 1539"/>
                  <a:gd name="T73" fmla="*/ 10 h 1535"/>
                  <a:gd name="T74" fmla="*/ 9 w 1539"/>
                  <a:gd name="T75" fmla="*/ 11 h 1535"/>
                  <a:gd name="T76" fmla="*/ 8 w 1539"/>
                  <a:gd name="T77" fmla="*/ 11 h 1535"/>
                  <a:gd name="T78" fmla="*/ 7 w 1539"/>
                  <a:gd name="T79" fmla="*/ 11 h 1535"/>
                  <a:gd name="T80" fmla="*/ 6 w 1539"/>
                  <a:gd name="T81" fmla="*/ 11 h 1535"/>
                  <a:gd name="T82" fmla="*/ 5 w 1539"/>
                  <a:gd name="T83" fmla="*/ 11 h 1535"/>
                  <a:gd name="T84" fmla="*/ 4 w 1539"/>
                  <a:gd name="T85" fmla="*/ 11 h 1535"/>
                  <a:gd name="T86" fmla="*/ 3 w 1539"/>
                  <a:gd name="T87" fmla="*/ 10 h 1535"/>
                  <a:gd name="T88" fmla="*/ 2 w 1539"/>
                  <a:gd name="T89" fmla="*/ 9 h 1535"/>
                  <a:gd name="T90" fmla="*/ 1 w 1539"/>
                  <a:gd name="T91" fmla="*/ 8 h 1535"/>
                  <a:gd name="T92" fmla="*/ 1 w 1539"/>
                  <a:gd name="T93" fmla="*/ 7 h 1535"/>
                  <a:gd name="T94" fmla="*/ 1 w 1539"/>
                  <a:gd name="T95" fmla="*/ 6 h 153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539"/>
                  <a:gd name="T145" fmla="*/ 0 h 1535"/>
                  <a:gd name="T146" fmla="*/ 1539 w 1539"/>
                  <a:gd name="T147" fmla="*/ 1535 h 153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539" h="1535">
                    <a:moveTo>
                      <a:pt x="1414" y="768"/>
                    </a:moveTo>
                    <a:lnTo>
                      <a:pt x="1411" y="834"/>
                    </a:lnTo>
                    <a:lnTo>
                      <a:pt x="1401" y="899"/>
                    </a:lnTo>
                    <a:lnTo>
                      <a:pt x="1385" y="961"/>
                    </a:lnTo>
                    <a:lnTo>
                      <a:pt x="1363" y="1021"/>
                    </a:lnTo>
                    <a:lnTo>
                      <a:pt x="1335" y="1077"/>
                    </a:lnTo>
                    <a:lnTo>
                      <a:pt x="1303" y="1132"/>
                    </a:lnTo>
                    <a:lnTo>
                      <a:pt x="1265" y="1181"/>
                    </a:lnTo>
                    <a:lnTo>
                      <a:pt x="1223" y="1228"/>
                    </a:lnTo>
                    <a:lnTo>
                      <a:pt x="1176" y="1270"/>
                    </a:lnTo>
                    <a:lnTo>
                      <a:pt x="1127" y="1308"/>
                    </a:lnTo>
                    <a:lnTo>
                      <a:pt x="1072" y="1341"/>
                    </a:lnTo>
                    <a:lnTo>
                      <a:pt x="1016" y="1369"/>
                    </a:lnTo>
                    <a:lnTo>
                      <a:pt x="955" y="1391"/>
                    </a:lnTo>
                    <a:lnTo>
                      <a:pt x="893" y="1407"/>
                    </a:lnTo>
                    <a:lnTo>
                      <a:pt x="828" y="1417"/>
                    </a:lnTo>
                    <a:lnTo>
                      <a:pt x="761" y="1421"/>
                    </a:lnTo>
                    <a:lnTo>
                      <a:pt x="695" y="1417"/>
                    </a:lnTo>
                    <a:lnTo>
                      <a:pt x="630" y="1407"/>
                    </a:lnTo>
                    <a:lnTo>
                      <a:pt x="567" y="1391"/>
                    </a:lnTo>
                    <a:lnTo>
                      <a:pt x="507" y="1369"/>
                    </a:lnTo>
                    <a:lnTo>
                      <a:pt x="450" y="1341"/>
                    </a:lnTo>
                    <a:lnTo>
                      <a:pt x="396" y="1308"/>
                    </a:lnTo>
                    <a:lnTo>
                      <a:pt x="346" y="1271"/>
                    </a:lnTo>
                    <a:lnTo>
                      <a:pt x="299" y="1228"/>
                    </a:lnTo>
                    <a:lnTo>
                      <a:pt x="257" y="1182"/>
                    </a:lnTo>
                    <a:lnTo>
                      <a:pt x="220" y="1132"/>
                    </a:lnTo>
                    <a:lnTo>
                      <a:pt x="187" y="1079"/>
                    </a:lnTo>
                    <a:lnTo>
                      <a:pt x="159" y="1021"/>
                    </a:lnTo>
                    <a:lnTo>
                      <a:pt x="137" y="962"/>
                    </a:lnTo>
                    <a:lnTo>
                      <a:pt x="121" y="900"/>
                    </a:lnTo>
                    <a:lnTo>
                      <a:pt x="111" y="836"/>
                    </a:lnTo>
                    <a:lnTo>
                      <a:pt x="107" y="769"/>
                    </a:lnTo>
                    <a:lnTo>
                      <a:pt x="111" y="702"/>
                    </a:lnTo>
                    <a:lnTo>
                      <a:pt x="121" y="637"/>
                    </a:lnTo>
                    <a:lnTo>
                      <a:pt x="137" y="575"/>
                    </a:lnTo>
                    <a:lnTo>
                      <a:pt x="159" y="515"/>
                    </a:lnTo>
                    <a:lnTo>
                      <a:pt x="187" y="458"/>
                    </a:lnTo>
                    <a:lnTo>
                      <a:pt x="219" y="405"/>
                    </a:lnTo>
                    <a:lnTo>
                      <a:pt x="257" y="354"/>
                    </a:lnTo>
                    <a:lnTo>
                      <a:pt x="299" y="307"/>
                    </a:lnTo>
                    <a:lnTo>
                      <a:pt x="346" y="265"/>
                    </a:lnTo>
                    <a:lnTo>
                      <a:pt x="396" y="227"/>
                    </a:lnTo>
                    <a:lnTo>
                      <a:pt x="449" y="194"/>
                    </a:lnTo>
                    <a:lnTo>
                      <a:pt x="507" y="166"/>
                    </a:lnTo>
                    <a:lnTo>
                      <a:pt x="567" y="144"/>
                    </a:lnTo>
                    <a:lnTo>
                      <a:pt x="629" y="128"/>
                    </a:lnTo>
                    <a:lnTo>
                      <a:pt x="695" y="118"/>
                    </a:lnTo>
                    <a:lnTo>
                      <a:pt x="761" y="114"/>
                    </a:lnTo>
                    <a:lnTo>
                      <a:pt x="828" y="118"/>
                    </a:lnTo>
                    <a:lnTo>
                      <a:pt x="893" y="128"/>
                    </a:lnTo>
                    <a:lnTo>
                      <a:pt x="955" y="144"/>
                    </a:lnTo>
                    <a:lnTo>
                      <a:pt x="1016" y="166"/>
                    </a:lnTo>
                    <a:lnTo>
                      <a:pt x="1072" y="194"/>
                    </a:lnTo>
                    <a:lnTo>
                      <a:pt x="1127" y="227"/>
                    </a:lnTo>
                    <a:lnTo>
                      <a:pt x="1176" y="265"/>
                    </a:lnTo>
                    <a:lnTo>
                      <a:pt x="1223" y="307"/>
                    </a:lnTo>
                    <a:lnTo>
                      <a:pt x="1265" y="354"/>
                    </a:lnTo>
                    <a:lnTo>
                      <a:pt x="1303" y="403"/>
                    </a:lnTo>
                    <a:lnTo>
                      <a:pt x="1335" y="458"/>
                    </a:lnTo>
                    <a:lnTo>
                      <a:pt x="1363" y="514"/>
                    </a:lnTo>
                    <a:lnTo>
                      <a:pt x="1385" y="574"/>
                    </a:lnTo>
                    <a:lnTo>
                      <a:pt x="1401" y="636"/>
                    </a:lnTo>
                    <a:lnTo>
                      <a:pt x="1411" y="701"/>
                    </a:lnTo>
                    <a:lnTo>
                      <a:pt x="1414" y="768"/>
                    </a:lnTo>
                    <a:close/>
                    <a:moveTo>
                      <a:pt x="0" y="770"/>
                    </a:moveTo>
                    <a:lnTo>
                      <a:pt x="1" y="731"/>
                    </a:lnTo>
                    <a:lnTo>
                      <a:pt x="5" y="692"/>
                    </a:lnTo>
                    <a:lnTo>
                      <a:pt x="9" y="653"/>
                    </a:lnTo>
                    <a:lnTo>
                      <a:pt x="16" y="615"/>
                    </a:lnTo>
                    <a:lnTo>
                      <a:pt x="24" y="579"/>
                    </a:lnTo>
                    <a:lnTo>
                      <a:pt x="35" y="542"/>
                    </a:lnTo>
                    <a:lnTo>
                      <a:pt x="47" y="506"/>
                    </a:lnTo>
                    <a:lnTo>
                      <a:pt x="61" y="471"/>
                    </a:lnTo>
                    <a:lnTo>
                      <a:pt x="76" y="437"/>
                    </a:lnTo>
                    <a:lnTo>
                      <a:pt x="93" y="403"/>
                    </a:lnTo>
                    <a:lnTo>
                      <a:pt x="112" y="371"/>
                    </a:lnTo>
                    <a:lnTo>
                      <a:pt x="131" y="340"/>
                    </a:lnTo>
                    <a:lnTo>
                      <a:pt x="153" y="310"/>
                    </a:lnTo>
                    <a:lnTo>
                      <a:pt x="176" y="281"/>
                    </a:lnTo>
                    <a:lnTo>
                      <a:pt x="200" y="254"/>
                    </a:lnTo>
                    <a:lnTo>
                      <a:pt x="226" y="226"/>
                    </a:lnTo>
                    <a:lnTo>
                      <a:pt x="252" y="201"/>
                    </a:lnTo>
                    <a:lnTo>
                      <a:pt x="280" y="176"/>
                    </a:lnTo>
                    <a:lnTo>
                      <a:pt x="309" y="153"/>
                    </a:lnTo>
                    <a:lnTo>
                      <a:pt x="339" y="133"/>
                    </a:lnTo>
                    <a:lnTo>
                      <a:pt x="370" y="112"/>
                    </a:lnTo>
                    <a:lnTo>
                      <a:pt x="402" y="94"/>
                    </a:lnTo>
                    <a:lnTo>
                      <a:pt x="435" y="76"/>
                    </a:lnTo>
                    <a:lnTo>
                      <a:pt x="470" y="61"/>
                    </a:lnTo>
                    <a:lnTo>
                      <a:pt x="505" y="47"/>
                    </a:lnTo>
                    <a:lnTo>
                      <a:pt x="540" y="35"/>
                    </a:lnTo>
                    <a:lnTo>
                      <a:pt x="577" y="24"/>
                    </a:lnTo>
                    <a:lnTo>
                      <a:pt x="614" y="16"/>
                    </a:lnTo>
                    <a:lnTo>
                      <a:pt x="652" y="9"/>
                    </a:lnTo>
                    <a:lnTo>
                      <a:pt x="691" y="4"/>
                    </a:lnTo>
                    <a:lnTo>
                      <a:pt x="730" y="1"/>
                    </a:lnTo>
                    <a:lnTo>
                      <a:pt x="769" y="0"/>
                    </a:lnTo>
                    <a:lnTo>
                      <a:pt x="809" y="1"/>
                    </a:lnTo>
                    <a:lnTo>
                      <a:pt x="848" y="4"/>
                    </a:lnTo>
                    <a:lnTo>
                      <a:pt x="887" y="8"/>
                    </a:lnTo>
                    <a:lnTo>
                      <a:pt x="925" y="15"/>
                    </a:lnTo>
                    <a:lnTo>
                      <a:pt x="962" y="24"/>
                    </a:lnTo>
                    <a:lnTo>
                      <a:pt x="999" y="35"/>
                    </a:lnTo>
                    <a:lnTo>
                      <a:pt x="1034" y="46"/>
                    </a:lnTo>
                    <a:lnTo>
                      <a:pt x="1069" y="60"/>
                    </a:lnTo>
                    <a:lnTo>
                      <a:pt x="1103" y="76"/>
                    </a:lnTo>
                    <a:lnTo>
                      <a:pt x="1136" y="92"/>
                    </a:lnTo>
                    <a:lnTo>
                      <a:pt x="1168" y="111"/>
                    </a:lnTo>
                    <a:lnTo>
                      <a:pt x="1200" y="132"/>
                    </a:lnTo>
                    <a:lnTo>
                      <a:pt x="1230" y="152"/>
                    </a:lnTo>
                    <a:lnTo>
                      <a:pt x="1259" y="175"/>
                    </a:lnTo>
                    <a:lnTo>
                      <a:pt x="1287" y="200"/>
                    </a:lnTo>
                    <a:lnTo>
                      <a:pt x="1313" y="225"/>
                    </a:lnTo>
                    <a:lnTo>
                      <a:pt x="1338" y="253"/>
                    </a:lnTo>
                    <a:lnTo>
                      <a:pt x="1363" y="280"/>
                    </a:lnTo>
                    <a:lnTo>
                      <a:pt x="1386" y="309"/>
                    </a:lnTo>
                    <a:lnTo>
                      <a:pt x="1408" y="339"/>
                    </a:lnTo>
                    <a:lnTo>
                      <a:pt x="1427" y="370"/>
                    </a:lnTo>
                    <a:lnTo>
                      <a:pt x="1446" y="402"/>
                    </a:lnTo>
                    <a:lnTo>
                      <a:pt x="1463" y="436"/>
                    </a:lnTo>
                    <a:lnTo>
                      <a:pt x="1479" y="469"/>
                    </a:lnTo>
                    <a:lnTo>
                      <a:pt x="1492" y="505"/>
                    </a:lnTo>
                    <a:lnTo>
                      <a:pt x="1504" y="541"/>
                    </a:lnTo>
                    <a:lnTo>
                      <a:pt x="1515" y="576"/>
                    </a:lnTo>
                    <a:lnTo>
                      <a:pt x="1523" y="613"/>
                    </a:lnTo>
                    <a:lnTo>
                      <a:pt x="1530" y="651"/>
                    </a:lnTo>
                    <a:lnTo>
                      <a:pt x="1535" y="689"/>
                    </a:lnTo>
                    <a:lnTo>
                      <a:pt x="1538" y="728"/>
                    </a:lnTo>
                    <a:lnTo>
                      <a:pt x="1539" y="768"/>
                    </a:lnTo>
                    <a:lnTo>
                      <a:pt x="1538" y="807"/>
                    </a:lnTo>
                    <a:lnTo>
                      <a:pt x="1535" y="846"/>
                    </a:lnTo>
                    <a:lnTo>
                      <a:pt x="1530" y="884"/>
                    </a:lnTo>
                    <a:lnTo>
                      <a:pt x="1523" y="922"/>
                    </a:lnTo>
                    <a:lnTo>
                      <a:pt x="1515" y="960"/>
                    </a:lnTo>
                    <a:lnTo>
                      <a:pt x="1504" y="996"/>
                    </a:lnTo>
                    <a:lnTo>
                      <a:pt x="1492" y="1031"/>
                    </a:lnTo>
                    <a:lnTo>
                      <a:pt x="1479" y="1066"/>
                    </a:lnTo>
                    <a:lnTo>
                      <a:pt x="1463" y="1101"/>
                    </a:lnTo>
                    <a:lnTo>
                      <a:pt x="1446" y="1134"/>
                    </a:lnTo>
                    <a:lnTo>
                      <a:pt x="1427" y="1166"/>
                    </a:lnTo>
                    <a:lnTo>
                      <a:pt x="1408" y="1197"/>
                    </a:lnTo>
                    <a:lnTo>
                      <a:pt x="1386" y="1227"/>
                    </a:lnTo>
                    <a:lnTo>
                      <a:pt x="1363" y="1256"/>
                    </a:lnTo>
                    <a:lnTo>
                      <a:pt x="1338" y="1284"/>
                    </a:lnTo>
                    <a:lnTo>
                      <a:pt x="1313" y="1310"/>
                    </a:lnTo>
                    <a:lnTo>
                      <a:pt x="1287" y="1336"/>
                    </a:lnTo>
                    <a:lnTo>
                      <a:pt x="1259" y="1360"/>
                    </a:lnTo>
                    <a:lnTo>
                      <a:pt x="1230" y="1383"/>
                    </a:lnTo>
                    <a:lnTo>
                      <a:pt x="1200" y="1405"/>
                    </a:lnTo>
                    <a:lnTo>
                      <a:pt x="1168" y="1424"/>
                    </a:lnTo>
                    <a:lnTo>
                      <a:pt x="1136" y="1443"/>
                    </a:lnTo>
                    <a:lnTo>
                      <a:pt x="1103" y="1460"/>
                    </a:lnTo>
                    <a:lnTo>
                      <a:pt x="1069" y="1475"/>
                    </a:lnTo>
                    <a:lnTo>
                      <a:pt x="1034" y="1489"/>
                    </a:lnTo>
                    <a:lnTo>
                      <a:pt x="999" y="1500"/>
                    </a:lnTo>
                    <a:lnTo>
                      <a:pt x="962" y="1511"/>
                    </a:lnTo>
                    <a:lnTo>
                      <a:pt x="925" y="1520"/>
                    </a:lnTo>
                    <a:lnTo>
                      <a:pt x="887" y="1527"/>
                    </a:lnTo>
                    <a:lnTo>
                      <a:pt x="848" y="1531"/>
                    </a:lnTo>
                    <a:lnTo>
                      <a:pt x="809" y="1534"/>
                    </a:lnTo>
                    <a:lnTo>
                      <a:pt x="769" y="1535"/>
                    </a:lnTo>
                    <a:lnTo>
                      <a:pt x="730" y="1534"/>
                    </a:lnTo>
                    <a:lnTo>
                      <a:pt x="691" y="1531"/>
                    </a:lnTo>
                    <a:lnTo>
                      <a:pt x="652" y="1527"/>
                    </a:lnTo>
                    <a:lnTo>
                      <a:pt x="614" y="1520"/>
                    </a:lnTo>
                    <a:lnTo>
                      <a:pt x="577" y="1511"/>
                    </a:lnTo>
                    <a:lnTo>
                      <a:pt x="540" y="1501"/>
                    </a:lnTo>
                    <a:lnTo>
                      <a:pt x="505" y="1489"/>
                    </a:lnTo>
                    <a:lnTo>
                      <a:pt x="470" y="1475"/>
                    </a:lnTo>
                    <a:lnTo>
                      <a:pt x="437" y="1460"/>
                    </a:lnTo>
                    <a:lnTo>
                      <a:pt x="403" y="1443"/>
                    </a:lnTo>
                    <a:lnTo>
                      <a:pt x="371" y="1424"/>
                    </a:lnTo>
                    <a:lnTo>
                      <a:pt x="340" y="1405"/>
                    </a:lnTo>
                    <a:lnTo>
                      <a:pt x="310" y="1384"/>
                    </a:lnTo>
                    <a:lnTo>
                      <a:pt x="280" y="1361"/>
                    </a:lnTo>
                    <a:lnTo>
                      <a:pt x="252" y="1337"/>
                    </a:lnTo>
                    <a:lnTo>
                      <a:pt x="226" y="1311"/>
                    </a:lnTo>
                    <a:lnTo>
                      <a:pt x="200" y="1285"/>
                    </a:lnTo>
                    <a:lnTo>
                      <a:pt x="176" y="1257"/>
                    </a:lnTo>
                    <a:lnTo>
                      <a:pt x="153" y="1228"/>
                    </a:lnTo>
                    <a:lnTo>
                      <a:pt x="132" y="1198"/>
                    </a:lnTo>
                    <a:lnTo>
                      <a:pt x="112" y="1167"/>
                    </a:lnTo>
                    <a:lnTo>
                      <a:pt x="93" y="1135"/>
                    </a:lnTo>
                    <a:lnTo>
                      <a:pt x="76" y="1102"/>
                    </a:lnTo>
                    <a:lnTo>
                      <a:pt x="61" y="1068"/>
                    </a:lnTo>
                    <a:lnTo>
                      <a:pt x="47" y="1034"/>
                    </a:lnTo>
                    <a:lnTo>
                      <a:pt x="35" y="998"/>
                    </a:lnTo>
                    <a:lnTo>
                      <a:pt x="24" y="961"/>
                    </a:lnTo>
                    <a:lnTo>
                      <a:pt x="16" y="924"/>
                    </a:lnTo>
                    <a:lnTo>
                      <a:pt x="9" y="886"/>
                    </a:lnTo>
                    <a:lnTo>
                      <a:pt x="5" y="848"/>
                    </a:lnTo>
                    <a:lnTo>
                      <a:pt x="1" y="809"/>
                    </a:lnTo>
                    <a:lnTo>
                      <a:pt x="0" y="770"/>
                    </a:lnTo>
                    <a:close/>
                  </a:path>
                </a:pathLst>
              </a:custGeom>
              <a:solidFill>
                <a:srgbClr val="606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92" name="Freeform 437">
                <a:extLst>
                  <a:ext uri="{FF2B5EF4-FFF2-40B4-BE49-F238E27FC236}">
                    <a16:creationId xmlns:a16="http://schemas.microsoft.com/office/drawing/2014/main" id="{68DC494A-FF94-4661-BF19-EA3ED3B2293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32" y="2497"/>
                <a:ext cx="763" cy="763"/>
              </a:xfrm>
              <a:custGeom>
                <a:avLst/>
                <a:gdLst>
                  <a:gd name="T0" fmla="*/ 10 w 1527"/>
                  <a:gd name="T1" fmla="*/ 8 h 1525"/>
                  <a:gd name="T2" fmla="*/ 9 w 1527"/>
                  <a:gd name="T3" fmla="*/ 10 h 1525"/>
                  <a:gd name="T4" fmla="*/ 8 w 1527"/>
                  <a:gd name="T5" fmla="*/ 11 h 1525"/>
                  <a:gd name="T6" fmla="*/ 6 w 1527"/>
                  <a:gd name="T7" fmla="*/ 12 h 1525"/>
                  <a:gd name="T8" fmla="*/ 4 w 1527"/>
                  <a:gd name="T9" fmla="*/ 11 h 1525"/>
                  <a:gd name="T10" fmla="*/ 2 w 1527"/>
                  <a:gd name="T11" fmla="*/ 10 h 1525"/>
                  <a:gd name="T12" fmla="*/ 1 w 1527"/>
                  <a:gd name="T13" fmla="*/ 9 h 1525"/>
                  <a:gd name="T14" fmla="*/ 0 w 1527"/>
                  <a:gd name="T15" fmla="*/ 7 h 1525"/>
                  <a:gd name="T16" fmla="*/ 0 w 1527"/>
                  <a:gd name="T17" fmla="*/ 5 h 1525"/>
                  <a:gd name="T18" fmla="*/ 1 w 1527"/>
                  <a:gd name="T19" fmla="*/ 3 h 1525"/>
                  <a:gd name="T20" fmla="*/ 3 w 1527"/>
                  <a:gd name="T21" fmla="*/ 2 h 1525"/>
                  <a:gd name="T22" fmla="*/ 5 w 1527"/>
                  <a:gd name="T23" fmla="*/ 1 h 1525"/>
                  <a:gd name="T24" fmla="*/ 7 w 1527"/>
                  <a:gd name="T25" fmla="*/ 2 h 1525"/>
                  <a:gd name="T26" fmla="*/ 9 w 1527"/>
                  <a:gd name="T27" fmla="*/ 2 h 1525"/>
                  <a:gd name="T28" fmla="*/ 10 w 1527"/>
                  <a:gd name="T29" fmla="*/ 4 h 1525"/>
                  <a:gd name="T30" fmla="*/ 10 w 1527"/>
                  <a:gd name="T31" fmla="*/ 6 h 1525"/>
                  <a:gd name="T32" fmla="*/ 0 w 1527"/>
                  <a:gd name="T33" fmla="*/ 6 h 1525"/>
                  <a:gd name="T34" fmla="*/ 0 w 1527"/>
                  <a:gd name="T35" fmla="*/ 5 h 1525"/>
                  <a:gd name="T36" fmla="*/ 0 w 1527"/>
                  <a:gd name="T37" fmla="*/ 4 h 1525"/>
                  <a:gd name="T38" fmla="*/ 1 w 1527"/>
                  <a:gd name="T39" fmla="*/ 3 h 1525"/>
                  <a:gd name="T40" fmla="*/ 2 w 1527"/>
                  <a:gd name="T41" fmla="*/ 2 h 1525"/>
                  <a:gd name="T42" fmla="*/ 3 w 1527"/>
                  <a:gd name="T43" fmla="*/ 1 h 1525"/>
                  <a:gd name="T44" fmla="*/ 4 w 1527"/>
                  <a:gd name="T45" fmla="*/ 1 h 1525"/>
                  <a:gd name="T46" fmla="*/ 5 w 1527"/>
                  <a:gd name="T47" fmla="*/ 1 h 1525"/>
                  <a:gd name="T48" fmla="*/ 6 w 1527"/>
                  <a:gd name="T49" fmla="*/ 1 h 1525"/>
                  <a:gd name="T50" fmla="*/ 7 w 1527"/>
                  <a:gd name="T51" fmla="*/ 1 h 1525"/>
                  <a:gd name="T52" fmla="*/ 8 w 1527"/>
                  <a:gd name="T53" fmla="*/ 1 h 1525"/>
                  <a:gd name="T54" fmla="*/ 9 w 1527"/>
                  <a:gd name="T55" fmla="*/ 2 h 1525"/>
                  <a:gd name="T56" fmla="*/ 10 w 1527"/>
                  <a:gd name="T57" fmla="*/ 3 h 1525"/>
                  <a:gd name="T58" fmla="*/ 11 w 1527"/>
                  <a:gd name="T59" fmla="*/ 4 h 1525"/>
                  <a:gd name="T60" fmla="*/ 11 w 1527"/>
                  <a:gd name="T61" fmla="*/ 5 h 1525"/>
                  <a:gd name="T62" fmla="*/ 11 w 1527"/>
                  <a:gd name="T63" fmla="*/ 6 h 1525"/>
                  <a:gd name="T64" fmla="*/ 11 w 1527"/>
                  <a:gd name="T65" fmla="*/ 7 h 1525"/>
                  <a:gd name="T66" fmla="*/ 11 w 1527"/>
                  <a:gd name="T67" fmla="*/ 8 h 1525"/>
                  <a:gd name="T68" fmla="*/ 11 w 1527"/>
                  <a:gd name="T69" fmla="*/ 9 h 1525"/>
                  <a:gd name="T70" fmla="*/ 10 w 1527"/>
                  <a:gd name="T71" fmla="*/ 10 h 1525"/>
                  <a:gd name="T72" fmla="*/ 9 w 1527"/>
                  <a:gd name="T73" fmla="*/ 11 h 1525"/>
                  <a:gd name="T74" fmla="*/ 8 w 1527"/>
                  <a:gd name="T75" fmla="*/ 12 h 1525"/>
                  <a:gd name="T76" fmla="*/ 7 w 1527"/>
                  <a:gd name="T77" fmla="*/ 12 h 1525"/>
                  <a:gd name="T78" fmla="*/ 6 w 1527"/>
                  <a:gd name="T79" fmla="*/ 12 h 1525"/>
                  <a:gd name="T80" fmla="*/ 5 w 1527"/>
                  <a:gd name="T81" fmla="*/ 12 h 1525"/>
                  <a:gd name="T82" fmla="*/ 4 w 1527"/>
                  <a:gd name="T83" fmla="*/ 12 h 1525"/>
                  <a:gd name="T84" fmla="*/ 3 w 1527"/>
                  <a:gd name="T85" fmla="*/ 12 h 1525"/>
                  <a:gd name="T86" fmla="*/ 2 w 1527"/>
                  <a:gd name="T87" fmla="*/ 11 h 1525"/>
                  <a:gd name="T88" fmla="*/ 1 w 1527"/>
                  <a:gd name="T89" fmla="*/ 10 h 1525"/>
                  <a:gd name="T90" fmla="*/ 0 w 1527"/>
                  <a:gd name="T91" fmla="*/ 9 h 1525"/>
                  <a:gd name="T92" fmla="*/ 0 w 1527"/>
                  <a:gd name="T93" fmla="*/ 8 h 1525"/>
                  <a:gd name="T94" fmla="*/ 0 w 1527"/>
                  <a:gd name="T95" fmla="*/ 7 h 152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527"/>
                  <a:gd name="T145" fmla="*/ 0 h 1525"/>
                  <a:gd name="T146" fmla="*/ 1527 w 1527"/>
                  <a:gd name="T147" fmla="*/ 1525 h 152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527" h="1525">
                    <a:moveTo>
                      <a:pt x="1409" y="762"/>
                    </a:moveTo>
                    <a:lnTo>
                      <a:pt x="1406" y="828"/>
                    </a:lnTo>
                    <a:lnTo>
                      <a:pt x="1397" y="893"/>
                    </a:lnTo>
                    <a:lnTo>
                      <a:pt x="1381" y="956"/>
                    </a:lnTo>
                    <a:lnTo>
                      <a:pt x="1359" y="1016"/>
                    </a:lnTo>
                    <a:lnTo>
                      <a:pt x="1331" y="1074"/>
                    </a:lnTo>
                    <a:lnTo>
                      <a:pt x="1298" y="1128"/>
                    </a:lnTo>
                    <a:lnTo>
                      <a:pt x="1260" y="1179"/>
                    </a:lnTo>
                    <a:lnTo>
                      <a:pt x="1218" y="1225"/>
                    </a:lnTo>
                    <a:lnTo>
                      <a:pt x="1171" y="1267"/>
                    </a:lnTo>
                    <a:lnTo>
                      <a:pt x="1120" y="1305"/>
                    </a:lnTo>
                    <a:lnTo>
                      <a:pt x="1066" y="1338"/>
                    </a:lnTo>
                    <a:lnTo>
                      <a:pt x="1009" y="1366"/>
                    </a:lnTo>
                    <a:lnTo>
                      <a:pt x="949" y="1388"/>
                    </a:lnTo>
                    <a:lnTo>
                      <a:pt x="885" y="1404"/>
                    </a:lnTo>
                    <a:lnTo>
                      <a:pt x="820" y="1415"/>
                    </a:lnTo>
                    <a:lnTo>
                      <a:pt x="753" y="1418"/>
                    </a:lnTo>
                    <a:lnTo>
                      <a:pt x="686" y="1415"/>
                    </a:lnTo>
                    <a:lnTo>
                      <a:pt x="620" y="1404"/>
                    </a:lnTo>
                    <a:lnTo>
                      <a:pt x="557" y="1388"/>
                    </a:lnTo>
                    <a:lnTo>
                      <a:pt x="497" y="1366"/>
                    </a:lnTo>
                    <a:lnTo>
                      <a:pt x="440" y="1339"/>
                    </a:lnTo>
                    <a:lnTo>
                      <a:pt x="385" y="1305"/>
                    </a:lnTo>
                    <a:lnTo>
                      <a:pt x="335" y="1267"/>
                    </a:lnTo>
                    <a:lnTo>
                      <a:pt x="289" y="1225"/>
                    </a:lnTo>
                    <a:lnTo>
                      <a:pt x="246" y="1179"/>
                    </a:lnTo>
                    <a:lnTo>
                      <a:pt x="209" y="1128"/>
                    </a:lnTo>
                    <a:lnTo>
                      <a:pt x="176" y="1074"/>
                    </a:lnTo>
                    <a:lnTo>
                      <a:pt x="148" y="1017"/>
                    </a:lnTo>
                    <a:lnTo>
                      <a:pt x="126" y="957"/>
                    </a:lnTo>
                    <a:lnTo>
                      <a:pt x="110" y="894"/>
                    </a:lnTo>
                    <a:lnTo>
                      <a:pt x="101" y="830"/>
                    </a:lnTo>
                    <a:lnTo>
                      <a:pt x="98" y="763"/>
                    </a:lnTo>
                    <a:lnTo>
                      <a:pt x="101" y="696"/>
                    </a:lnTo>
                    <a:lnTo>
                      <a:pt x="110" y="631"/>
                    </a:lnTo>
                    <a:lnTo>
                      <a:pt x="126" y="568"/>
                    </a:lnTo>
                    <a:lnTo>
                      <a:pt x="148" y="508"/>
                    </a:lnTo>
                    <a:lnTo>
                      <a:pt x="176" y="450"/>
                    </a:lnTo>
                    <a:lnTo>
                      <a:pt x="209" y="396"/>
                    </a:lnTo>
                    <a:lnTo>
                      <a:pt x="246" y="346"/>
                    </a:lnTo>
                    <a:lnTo>
                      <a:pt x="289" y="300"/>
                    </a:lnTo>
                    <a:lnTo>
                      <a:pt x="336" y="257"/>
                    </a:lnTo>
                    <a:lnTo>
                      <a:pt x="387" y="219"/>
                    </a:lnTo>
                    <a:lnTo>
                      <a:pt x="441" y="185"/>
                    </a:lnTo>
                    <a:lnTo>
                      <a:pt x="497" y="158"/>
                    </a:lnTo>
                    <a:lnTo>
                      <a:pt x="558" y="136"/>
                    </a:lnTo>
                    <a:lnTo>
                      <a:pt x="622" y="120"/>
                    </a:lnTo>
                    <a:lnTo>
                      <a:pt x="687" y="109"/>
                    </a:lnTo>
                    <a:lnTo>
                      <a:pt x="754" y="106"/>
                    </a:lnTo>
                    <a:lnTo>
                      <a:pt x="821" y="109"/>
                    </a:lnTo>
                    <a:lnTo>
                      <a:pt x="887" y="120"/>
                    </a:lnTo>
                    <a:lnTo>
                      <a:pt x="949" y="136"/>
                    </a:lnTo>
                    <a:lnTo>
                      <a:pt x="1009" y="158"/>
                    </a:lnTo>
                    <a:lnTo>
                      <a:pt x="1066" y="185"/>
                    </a:lnTo>
                    <a:lnTo>
                      <a:pt x="1120" y="218"/>
                    </a:lnTo>
                    <a:lnTo>
                      <a:pt x="1171" y="256"/>
                    </a:lnTo>
                    <a:lnTo>
                      <a:pt x="1217" y="298"/>
                    </a:lnTo>
                    <a:lnTo>
                      <a:pt x="1260" y="344"/>
                    </a:lnTo>
                    <a:lnTo>
                      <a:pt x="1298" y="395"/>
                    </a:lnTo>
                    <a:lnTo>
                      <a:pt x="1330" y="449"/>
                    </a:lnTo>
                    <a:lnTo>
                      <a:pt x="1358" y="507"/>
                    </a:lnTo>
                    <a:lnTo>
                      <a:pt x="1380" y="567"/>
                    </a:lnTo>
                    <a:lnTo>
                      <a:pt x="1396" y="629"/>
                    </a:lnTo>
                    <a:lnTo>
                      <a:pt x="1406" y="695"/>
                    </a:lnTo>
                    <a:lnTo>
                      <a:pt x="1409" y="762"/>
                    </a:lnTo>
                    <a:close/>
                    <a:moveTo>
                      <a:pt x="0" y="764"/>
                    </a:moveTo>
                    <a:lnTo>
                      <a:pt x="1" y="725"/>
                    </a:lnTo>
                    <a:lnTo>
                      <a:pt x="3" y="687"/>
                    </a:lnTo>
                    <a:lnTo>
                      <a:pt x="9" y="649"/>
                    </a:lnTo>
                    <a:lnTo>
                      <a:pt x="15" y="611"/>
                    </a:lnTo>
                    <a:lnTo>
                      <a:pt x="24" y="574"/>
                    </a:lnTo>
                    <a:lnTo>
                      <a:pt x="34" y="538"/>
                    </a:lnTo>
                    <a:lnTo>
                      <a:pt x="46" y="502"/>
                    </a:lnTo>
                    <a:lnTo>
                      <a:pt x="59" y="468"/>
                    </a:lnTo>
                    <a:lnTo>
                      <a:pt x="74" y="433"/>
                    </a:lnTo>
                    <a:lnTo>
                      <a:pt x="92" y="401"/>
                    </a:lnTo>
                    <a:lnTo>
                      <a:pt x="110" y="369"/>
                    </a:lnTo>
                    <a:lnTo>
                      <a:pt x="130" y="338"/>
                    </a:lnTo>
                    <a:lnTo>
                      <a:pt x="150" y="308"/>
                    </a:lnTo>
                    <a:lnTo>
                      <a:pt x="174" y="279"/>
                    </a:lnTo>
                    <a:lnTo>
                      <a:pt x="198" y="251"/>
                    </a:lnTo>
                    <a:lnTo>
                      <a:pt x="223" y="225"/>
                    </a:lnTo>
                    <a:lnTo>
                      <a:pt x="250" y="199"/>
                    </a:lnTo>
                    <a:lnTo>
                      <a:pt x="277" y="175"/>
                    </a:lnTo>
                    <a:lnTo>
                      <a:pt x="306" y="152"/>
                    </a:lnTo>
                    <a:lnTo>
                      <a:pt x="336" y="130"/>
                    </a:lnTo>
                    <a:lnTo>
                      <a:pt x="367" y="111"/>
                    </a:lnTo>
                    <a:lnTo>
                      <a:pt x="399" y="92"/>
                    </a:lnTo>
                    <a:lnTo>
                      <a:pt x="432" y="75"/>
                    </a:lnTo>
                    <a:lnTo>
                      <a:pt x="466" y="60"/>
                    </a:lnTo>
                    <a:lnTo>
                      <a:pt x="501" y="46"/>
                    </a:lnTo>
                    <a:lnTo>
                      <a:pt x="536" y="35"/>
                    </a:lnTo>
                    <a:lnTo>
                      <a:pt x="572" y="24"/>
                    </a:lnTo>
                    <a:lnTo>
                      <a:pt x="609" y="15"/>
                    </a:lnTo>
                    <a:lnTo>
                      <a:pt x="647" y="8"/>
                    </a:lnTo>
                    <a:lnTo>
                      <a:pt x="685" y="3"/>
                    </a:lnTo>
                    <a:lnTo>
                      <a:pt x="724" y="1"/>
                    </a:lnTo>
                    <a:lnTo>
                      <a:pt x="763" y="0"/>
                    </a:lnTo>
                    <a:lnTo>
                      <a:pt x="802" y="1"/>
                    </a:lnTo>
                    <a:lnTo>
                      <a:pt x="842" y="3"/>
                    </a:lnTo>
                    <a:lnTo>
                      <a:pt x="880" y="8"/>
                    </a:lnTo>
                    <a:lnTo>
                      <a:pt x="918" y="15"/>
                    </a:lnTo>
                    <a:lnTo>
                      <a:pt x="954" y="24"/>
                    </a:lnTo>
                    <a:lnTo>
                      <a:pt x="991" y="35"/>
                    </a:lnTo>
                    <a:lnTo>
                      <a:pt x="1026" y="46"/>
                    </a:lnTo>
                    <a:lnTo>
                      <a:pt x="1062" y="60"/>
                    </a:lnTo>
                    <a:lnTo>
                      <a:pt x="1095" y="75"/>
                    </a:lnTo>
                    <a:lnTo>
                      <a:pt x="1128" y="92"/>
                    </a:lnTo>
                    <a:lnTo>
                      <a:pt x="1160" y="111"/>
                    </a:lnTo>
                    <a:lnTo>
                      <a:pt x="1191" y="130"/>
                    </a:lnTo>
                    <a:lnTo>
                      <a:pt x="1221" y="151"/>
                    </a:lnTo>
                    <a:lnTo>
                      <a:pt x="1249" y="174"/>
                    </a:lnTo>
                    <a:lnTo>
                      <a:pt x="1277" y="198"/>
                    </a:lnTo>
                    <a:lnTo>
                      <a:pt x="1305" y="223"/>
                    </a:lnTo>
                    <a:lnTo>
                      <a:pt x="1329" y="250"/>
                    </a:lnTo>
                    <a:lnTo>
                      <a:pt x="1353" y="278"/>
                    </a:lnTo>
                    <a:lnTo>
                      <a:pt x="1376" y="306"/>
                    </a:lnTo>
                    <a:lnTo>
                      <a:pt x="1397" y="336"/>
                    </a:lnTo>
                    <a:lnTo>
                      <a:pt x="1418" y="368"/>
                    </a:lnTo>
                    <a:lnTo>
                      <a:pt x="1436" y="400"/>
                    </a:lnTo>
                    <a:lnTo>
                      <a:pt x="1452" y="432"/>
                    </a:lnTo>
                    <a:lnTo>
                      <a:pt x="1467" y="465"/>
                    </a:lnTo>
                    <a:lnTo>
                      <a:pt x="1481" y="500"/>
                    </a:lnTo>
                    <a:lnTo>
                      <a:pt x="1494" y="536"/>
                    </a:lnTo>
                    <a:lnTo>
                      <a:pt x="1504" y="571"/>
                    </a:lnTo>
                    <a:lnTo>
                      <a:pt x="1512" y="608"/>
                    </a:lnTo>
                    <a:lnTo>
                      <a:pt x="1519" y="646"/>
                    </a:lnTo>
                    <a:lnTo>
                      <a:pt x="1523" y="684"/>
                    </a:lnTo>
                    <a:lnTo>
                      <a:pt x="1526" y="722"/>
                    </a:lnTo>
                    <a:lnTo>
                      <a:pt x="1527" y="762"/>
                    </a:lnTo>
                    <a:lnTo>
                      <a:pt x="1526" y="801"/>
                    </a:lnTo>
                    <a:lnTo>
                      <a:pt x="1523" y="840"/>
                    </a:lnTo>
                    <a:lnTo>
                      <a:pt x="1519" y="878"/>
                    </a:lnTo>
                    <a:lnTo>
                      <a:pt x="1512" y="915"/>
                    </a:lnTo>
                    <a:lnTo>
                      <a:pt x="1503" y="952"/>
                    </a:lnTo>
                    <a:lnTo>
                      <a:pt x="1494" y="989"/>
                    </a:lnTo>
                    <a:lnTo>
                      <a:pt x="1481" y="1023"/>
                    </a:lnTo>
                    <a:lnTo>
                      <a:pt x="1467" y="1059"/>
                    </a:lnTo>
                    <a:lnTo>
                      <a:pt x="1452" y="1092"/>
                    </a:lnTo>
                    <a:lnTo>
                      <a:pt x="1435" y="1126"/>
                    </a:lnTo>
                    <a:lnTo>
                      <a:pt x="1416" y="1157"/>
                    </a:lnTo>
                    <a:lnTo>
                      <a:pt x="1397" y="1188"/>
                    </a:lnTo>
                    <a:lnTo>
                      <a:pt x="1376" y="1218"/>
                    </a:lnTo>
                    <a:lnTo>
                      <a:pt x="1353" y="1247"/>
                    </a:lnTo>
                    <a:lnTo>
                      <a:pt x="1329" y="1274"/>
                    </a:lnTo>
                    <a:lnTo>
                      <a:pt x="1303" y="1301"/>
                    </a:lnTo>
                    <a:lnTo>
                      <a:pt x="1277" y="1326"/>
                    </a:lnTo>
                    <a:lnTo>
                      <a:pt x="1249" y="1350"/>
                    </a:lnTo>
                    <a:lnTo>
                      <a:pt x="1221" y="1373"/>
                    </a:lnTo>
                    <a:lnTo>
                      <a:pt x="1191" y="1394"/>
                    </a:lnTo>
                    <a:lnTo>
                      <a:pt x="1160" y="1415"/>
                    </a:lnTo>
                    <a:lnTo>
                      <a:pt x="1127" y="1433"/>
                    </a:lnTo>
                    <a:lnTo>
                      <a:pt x="1095" y="1449"/>
                    </a:lnTo>
                    <a:lnTo>
                      <a:pt x="1060" y="1466"/>
                    </a:lnTo>
                    <a:lnTo>
                      <a:pt x="1026" y="1479"/>
                    </a:lnTo>
                    <a:lnTo>
                      <a:pt x="990" y="1491"/>
                    </a:lnTo>
                    <a:lnTo>
                      <a:pt x="954" y="1501"/>
                    </a:lnTo>
                    <a:lnTo>
                      <a:pt x="918" y="1509"/>
                    </a:lnTo>
                    <a:lnTo>
                      <a:pt x="880" y="1516"/>
                    </a:lnTo>
                    <a:lnTo>
                      <a:pt x="842" y="1522"/>
                    </a:lnTo>
                    <a:lnTo>
                      <a:pt x="802" y="1524"/>
                    </a:lnTo>
                    <a:lnTo>
                      <a:pt x="763" y="1525"/>
                    </a:lnTo>
                    <a:lnTo>
                      <a:pt x="724" y="1524"/>
                    </a:lnTo>
                    <a:lnTo>
                      <a:pt x="685" y="1522"/>
                    </a:lnTo>
                    <a:lnTo>
                      <a:pt x="647" y="1516"/>
                    </a:lnTo>
                    <a:lnTo>
                      <a:pt x="609" y="1510"/>
                    </a:lnTo>
                    <a:lnTo>
                      <a:pt x="572" y="1501"/>
                    </a:lnTo>
                    <a:lnTo>
                      <a:pt x="535" y="1491"/>
                    </a:lnTo>
                    <a:lnTo>
                      <a:pt x="500" y="1479"/>
                    </a:lnTo>
                    <a:lnTo>
                      <a:pt x="465" y="1466"/>
                    </a:lnTo>
                    <a:lnTo>
                      <a:pt x="432" y="1451"/>
                    </a:lnTo>
                    <a:lnTo>
                      <a:pt x="398" y="1433"/>
                    </a:lnTo>
                    <a:lnTo>
                      <a:pt x="366" y="1415"/>
                    </a:lnTo>
                    <a:lnTo>
                      <a:pt x="336" y="1395"/>
                    </a:lnTo>
                    <a:lnTo>
                      <a:pt x="306" y="1373"/>
                    </a:lnTo>
                    <a:lnTo>
                      <a:pt x="277" y="1351"/>
                    </a:lnTo>
                    <a:lnTo>
                      <a:pt x="248" y="1327"/>
                    </a:lnTo>
                    <a:lnTo>
                      <a:pt x="223" y="1302"/>
                    </a:lnTo>
                    <a:lnTo>
                      <a:pt x="198" y="1275"/>
                    </a:lnTo>
                    <a:lnTo>
                      <a:pt x="174" y="1248"/>
                    </a:lnTo>
                    <a:lnTo>
                      <a:pt x="150" y="1219"/>
                    </a:lnTo>
                    <a:lnTo>
                      <a:pt x="130" y="1189"/>
                    </a:lnTo>
                    <a:lnTo>
                      <a:pt x="110" y="1158"/>
                    </a:lnTo>
                    <a:lnTo>
                      <a:pt x="92" y="1127"/>
                    </a:lnTo>
                    <a:lnTo>
                      <a:pt x="74" y="1093"/>
                    </a:lnTo>
                    <a:lnTo>
                      <a:pt x="59" y="1060"/>
                    </a:lnTo>
                    <a:lnTo>
                      <a:pt x="46" y="1025"/>
                    </a:lnTo>
                    <a:lnTo>
                      <a:pt x="34" y="990"/>
                    </a:lnTo>
                    <a:lnTo>
                      <a:pt x="24" y="954"/>
                    </a:lnTo>
                    <a:lnTo>
                      <a:pt x="15" y="917"/>
                    </a:lnTo>
                    <a:lnTo>
                      <a:pt x="9" y="879"/>
                    </a:lnTo>
                    <a:lnTo>
                      <a:pt x="3" y="841"/>
                    </a:lnTo>
                    <a:lnTo>
                      <a:pt x="1" y="803"/>
                    </a:lnTo>
                    <a:lnTo>
                      <a:pt x="0" y="764"/>
                    </a:lnTo>
                    <a:close/>
                  </a:path>
                </a:pathLst>
              </a:custGeom>
              <a:solidFill>
                <a:srgbClr val="6D6D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93" name="Freeform 438">
                <a:extLst>
                  <a:ext uri="{FF2B5EF4-FFF2-40B4-BE49-F238E27FC236}">
                    <a16:creationId xmlns:a16="http://schemas.microsoft.com/office/drawing/2014/main" id="{B0C17BA1-1E31-46DC-8E25-9E191C2C579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33" y="2499"/>
                <a:ext cx="760" cy="759"/>
              </a:xfrm>
              <a:custGeom>
                <a:avLst/>
                <a:gdLst>
                  <a:gd name="T0" fmla="*/ 11 w 1519"/>
                  <a:gd name="T1" fmla="*/ 8 h 1518"/>
                  <a:gd name="T2" fmla="*/ 10 w 1519"/>
                  <a:gd name="T3" fmla="*/ 10 h 1518"/>
                  <a:gd name="T4" fmla="*/ 9 w 1519"/>
                  <a:gd name="T5" fmla="*/ 11 h 1518"/>
                  <a:gd name="T6" fmla="*/ 7 w 1519"/>
                  <a:gd name="T7" fmla="*/ 12 h 1518"/>
                  <a:gd name="T8" fmla="*/ 5 w 1519"/>
                  <a:gd name="T9" fmla="*/ 11 h 1518"/>
                  <a:gd name="T10" fmla="*/ 3 w 1519"/>
                  <a:gd name="T11" fmla="*/ 10 h 1518"/>
                  <a:gd name="T12" fmla="*/ 2 w 1519"/>
                  <a:gd name="T13" fmla="*/ 9 h 1518"/>
                  <a:gd name="T14" fmla="*/ 1 w 1519"/>
                  <a:gd name="T15" fmla="*/ 7 h 1518"/>
                  <a:gd name="T16" fmla="*/ 1 w 1519"/>
                  <a:gd name="T17" fmla="*/ 5 h 1518"/>
                  <a:gd name="T18" fmla="*/ 2 w 1519"/>
                  <a:gd name="T19" fmla="*/ 3 h 1518"/>
                  <a:gd name="T20" fmla="*/ 4 w 1519"/>
                  <a:gd name="T21" fmla="*/ 2 h 1518"/>
                  <a:gd name="T22" fmla="*/ 6 w 1519"/>
                  <a:gd name="T23" fmla="*/ 1 h 1518"/>
                  <a:gd name="T24" fmla="*/ 8 w 1519"/>
                  <a:gd name="T25" fmla="*/ 2 h 1518"/>
                  <a:gd name="T26" fmla="*/ 10 w 1519"/>
                  <a:gd name="T27" fmla="*/ 2 h 1518"/>
                  <a:gd name="T28" fmla="*/ 11 w 1519"/>
                  <a:gd name="T29" fmla="*/ 4 h 1518"/>
                  <a:gd name="T30" fmla="*/ 11 w 1519"/>
                  <a:gd name="T31" fmla="*/ 6 h 1518"/>
                  <a:gd name="T32" fmla="*/ 1 w 1519"/>
                  <a:gd name="T33" fmla="*/ 6 h 1518"/>
                  <a:gd name="T34" fmla="*/ 1 w 1519"/>
                  <a:gd name="T35" fmla="*/ 5 h 1518"/>
                  <a:gd name="T36" fmla="*/ 1 w 1519"/>
                  <a:gd name="T37" fmla="*/ 4 h 1518"/>
                  <a:gd name="T38" fmla="*/ 2 w 1519"/>
                  <a:gd name="T39" fmla="*/ 3 h 1518"/>
                  <a:gd name="T40" fmla="*/ 3 w 1519"/>
                  <a:gd name="T41" fmla="*/ 2 h 1518"/>
                  <a:gd name="T42" fmla="*/ 4 w 1519"/>
                  <a:gd name="T43" fmla="*/ 1 h 1518"/>
                  <a:gd name="T44" fmla="*/ 5 w 1519"/>
                  <a:gd name="T45" fmla="*/ 1 h 1518"/>
                  <a:gd name="T46" fmla="*/ 6 w 1519"/>
                  <a:gd name="T47" fmla="*/ 1 h 1518"/>
                  <a:gd name="T48" fmla="*/ 7 w 1519"/>
                  <a:gd name="T49" fmla="*/ 1 h 1518"/>
                  <a:gd name="T50" fmla="*/ 8 w 1519"/>
                  <a:gd name="T51" fmla="*/ 1 h 1518"/>
                  <a:gd name="T52" fmla="*/ 9 w 1519"/>
                  <a:gd name="T53" fmla="*/ 1 h 1518"/>
                  <a:gd name="T54" fmla="*/ 10 w 1519"/>
                  <a:gd name="T55" fmla="*/ 2 h 1518"/>
                  <a:gd name="T56" fmla="*/ 11 w 1519"/>
                  <a:gd name="T57" fmla="*/ 3 h 1518"/>
                  <a:gd name="T58" fmla="*/ 12 w 1519"/>
                  <a:gd name="T59" fmla="*/ 4 h 1518"/>
                  <a:gd name="T60" fmla="*/ 12 w 1519"/>
                  <a:gd name="T61" fmla="*/ 5 h 1518"/>
                  <a:gd name="T62" fmla="*/ 12 w 1519"/>
                  <a:gd name="T63" fmla="*/ 6 h 1518"/>
                  <a:gd name="T64" fmla="*/ 12 w 1519"/>
                  <a:gd name="T65" fmla="*/ 7 h 1518"/>
                  <a:gd name="T66" fmla="*/ 12 w 1519"/>
                  <a:gd name="T67" fmla="*/ 8 h 1518"/>
                  <a:gd name="T68" fmla="*/ 12 w 1519"/>
                  <a:gd name="T69" fmla="*/ 9 h 1518"/>
                  <a:gd name="T70" fmla="*/ 11 w 1519"/>
                  <a:gd name="T71" fmla="*/ 10 h 1518"/>
                  <a:gd name="T72" fmla="*/ 10 w 1519"/>
                  <a:gd name="T73" fmla="*/ 11 h 1518"/>
                  <a:gd name="T74" fmla="*/ 9 w 1519"/>
                  <a:gd name="T75" fmla="*/ 12 h 1518"/>
                  <a:gd name="T76" fmla="*/ 8 w 1519"/>
                  <a:gd name="T77" fmla="*/ 12 h 1518"/>
                  <a:gd name="T78" fmla="*/ 7 w 1519"/>
                  <a:gd name="T79" fmla="*/ 12 h 1518"/>
                  <a:gd name="T80" fmla="*/ 6 w 1519"/>
                  <a:gd name="T81" fmla="*/ 12 h 1518"/>
                  <a:gd name="T82" fmla="*/ 5 w 1519"/>
                  <a:gd name="T83" fmla="*/ 12 h 1518"/>
                  <a:gd name="T84" fmla="*/ 4 w 1519"/>
                  <a:gd name="T85" fmla="*/ 12 h 1518"/>
                  <a:gd name="T86" fmla="*/ 3 w 1519"/>
                  <a:gd name="T87" fmla="*/ 11 h 1518"/>
                  <a:gd name="T88" fmla="*/ 2 w 1519"/>
                  <a:gd name="T89" fmla="*/ 10 h 1518"/>
                  <a:gd name="T90" fmla="*/ 1 w 1519"/>
                  <a:gd name="T91" fmla="*/ 9 h 1518"/>
                  <a:gd name="T92" fmla="*/ 1 w 1519"/>
                  <a:gd name="T93" fmla="*/ 8 h 1518"/>
                  <a:gd name="T94" fmla="*/ 1 w 1519"/>
                  <a:gd name="T95" fmla="*/ 7 h 151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519"/>
                  <a:gd name="T145" fmla="*/ 0 h 1518"/>
                  <a:gd name="T146" fmla="*/ 1519 w 1519"/>
                  <a:gd name="T147" fmla="*/ 1518 h 1518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519" h="1518">
                    <a:moveTo>
                      <a:pt x="1407" y="759"/>
                    </a:moveTo>
                    <a:lnTo>
                      <a:pt x="1404" y="825"/>
                    </a:lnTo>
                    <a:lnTo>
                      <a:pt x="1395" y="891"/>
                    </a:lnTo>
                    <a:lnTo>
                      <a:pt x="1379" y="954"/>
                    </a:lnTo>
                    <a:lnTo>
                      <a:pt x="1357" y="1014"/>
                    </a:lnTo>
                    <a:lnTo>
                      <a:pt x="1329" y="1072"/>
                    </a:lnTo>
                    <a:lnTo>
                      <a:pt x="1296" y="1127"/>
                    </a:lnTo>
                    <a:lnTo>
                      <a:pt x="1258" y="1178"/>
                    </a:lnTo>
                    <a:lnTo>
                      <a:pt x="1215" y="1224"/>
                    </a:lnTo>
                    <a:lnTo>
                      <a:pt x="1169" y="1268"/>
                    </a:lnTo>
                    <a:lnTo>
                      <a:pt x="1118" y="1306"/>
                    </a:lnTo>
                    <a:lnTo>
                      <a:pt x="1063" y="1338"/>
                    </a:lnTo>
                    <a:lnTo>
                      <a:pt x="1005" y="1366"/>
                    </a:lnTo>
                    <a:lnTo>
                      <a:pt x="946" y="1389"/>
                    </a:lnTo>
                    <a:lnTo>
                      <a:pt x="882" y="1405"/>
                    </a:lnTo>
                    <a:lnTo>
                      <a:pt x="817" y="1414"/>
                    </a:lnTo>
                    <a:lnTo>
                      <a:pt x="749" y="1418"/>
                    </a:lnTo>
                    <a:lnTo>
                      <a:pt x="681" y="1414"/>
                    </a:lnTo>
                    <a:lnTo>
                      <a:pt x="615" y="1404"/>
                    </a:lnTo>
                    <a:lnTo>
                      <a:pt x="552" y="1388"/>
                    </a:lnTo>
                    <a:lnTo>
                      <a:pt x="491" y="1366"/>
                    </a:lnTo>
                    <a:lnTo>
                      <a:pt x="433" y="1338"/>
                    </a:lnTo>
                    <a:lnTo>
                      <a:pt x="379" y="1305"/>
                    </a:lnTo>
                    <a:lnTo>
                      <a:pt x="328" y="1267"/>
                    </a:lnTo>
                    <a:lnTo>
                      <a:pt x="281" y="1224"/>
                    </a:lnTo>
                    <a:lnTo>
                      <a:pt x="238" y="1178"/>
                    </a:lnTo>
                    <a:lnTo>
                      <a:pt x="200" y="1127"/>
                    </a:lnTo>
                    <a:lnTo>
                      <a:pt x="168" y="1073"/>
                    </a:lnTo>
                    <a:lnTo>
                      <a:pt x="140" y="1015"/>
                    </a:lnTo>
                    <a:lnTo>
                      <a:pt x="119" y="954"/>
                    </a:lnTo>
                    <a:lnTo>
                      <a:pt x="102" y="892"/>
                    </a:lnTo>
                    <a:lnTo>
                      <a:pt x="92" y="827"/>
                    </a:lnTo>
                    <a:lnTo>
                      <a:pt x="89" y="760"/>
                    </a:lnTo>
                    <a:lnTo>
                      <a:pt x="92" y="693"/>
                    </a:lnTo>
                    <a:lnTo>
                      <a:pt x="102" y="627"/>
                    </a:lnTo>
                    <a:lnTo>
                      <a:pt x="119" y="565"/>
                    </a:lnTo>
                    <a:lnTo>
                      <a:pt x="140" y="504"/>
                    </a:lnTo>
                    <a:lnTo>
                      <a:pt x="168" y="446"/>
                    </a:lnTo>
                    <a:lnTo>
                      <a:pt x="200" y="392"/>
                    </a:lnTo>
                    <a:lnTo>
                      <a:pt x="238" y="341"/>
                    </a:lnTo>
                    <a:lnTo>
                      <a:pt x="281" y="294"/>
                    </a:lnTo>
                    <a:lnTo>
                      <a:pt x="328" y="252"/>
                    </a:lnTo>
                    <a:lnTo>
                      <a:pt x="379" y="214"/>
                    </a:lnTo>
                    <a:lnTo>
                      <a:pt x="433" y="180"/>
                    </a:lnTo>
                    <a:lnTo>
                      <a:pt x="491" y="151"/>
                    </a:lnTo>
                    <a:lnTo>
                      <a:pt x="552" y="129"/>
                    </a:lnTo>
                    <a:lnTo>
                      <a:pt x="615" y="113"/>
                    </a:lnTo>
                    <a:lnTo>
                      <a:pt x="681" y="103"/>
                    </a:lnTo>
                    <a:lnTo>
                      <a:pt x="749" y="100"/>
                    </a:lnTo>
                    <a:lnTo>
                      <a:pt x="817" y="103"/>
                    </a:lnTo>
                    <a:lnTo>
                      <a:pt x="882" y="113"/>
                    </a:lnTo>
                    <a:lnTo>
                      <a:pt x="946" y="129"/>
                    </a:lnTo>
                    <a:lnTo>
                      <a:pt x="1007" y="151"/>
                    </a:lnTo>
                    <a:lnTo>
                      <a:pt x="1064" y="179"/>
                    </a:lnTo>
                    <a:lnTo>
                      <a:pt x="1118" y="212"/>
                    </a:lnTo>
                    <a:lnTo>
                      <a:pt x="1169" y="250"/>
                    </a:lnTo>
                    <a:lnTo>
                      <a:pt x="1216" y="293"/>
                    </a:lnTo>
                    <a:lnTo>
                      <a:pt x="1258" y="340"/>
                    </a:lnTo>
                    <a:lnTo>
                      <a:pt x="1296" y="391"/>
                    </a:lnTo>
                    <a:lnTo>
                      <a:pt x="1329" y="445"/>
                    </a:lnTo>
                    <a:lnTo>
                      <a:pt x="1357" y="503"/>
                    </a:lnTo>
                    <a:lnTo>
                      <a:pt x="1379" y="563"/>
                    </a:lnTo>
                    <a:lnTo>
                      <a:pt x="1395" y="626"/>
                    </a:lnTo>
                    <a:lnTo>
                      <a:pt x="1404" y="692"/>
                    </a:lnTo>
                    <a:lnTo>
                      <a:pt x="1407" y="759"/>
                    </a:lnTo>
                    <a:close/>
                    <a:moveTo>
                      <a:pt x="0" y="761"/>
                    </a:moveTo>
                    <a:lnTo>
                      <a:pt x="1" y="722"/>
                    </a:lnTo>
                    <a:lnTo>
                      <a:pt x="5" y="684"/>
                    </a:lnTo>
                    <a:lnTo>
                      <a:pt x="9" y="646"/>
                    </a:lnTo>
                    <a:lnTo>
                      <a:pt x="16" y="609"/>
                    </a:lnTo>
                    <a:lnTo>
                      <a:pt x="24" y="572"/>
                    </a:lnTo>
                    <a:lnTo>
                      <a:pt x="34" y="536"/>
                    </a:lnTo>
                    <a:lnTo>
                      <a:pt x="46" y="502"/>
                    </a:lnTo>
                    <a:lnTo>
                      <a:pt x="60" y="467"/>
                    </a:lnTo>
                    <a:lnTo>
                      <a:pt x="75" y="434"/>
                    </a:lnTo>
                    <a:lnTo>
                      <a:pt x="92" y="400"/>
                    </a:lnTo>
                    <a:lnTo>
                      <a:pt x="110" y="369"/>
                    </a:lnTo>
                    <a:lnTo>
                      <a:pt x="130" y="338"/>
                    </a:lnTo>
                    <a:lnTo>
                      <a:pt x="151" y="308"/>
                    </a:lnTo>
                    <a:lnTo>
                      <a:pt x="174" y="279"/>
                    </a:lnTo>
                    <a:lnTo>
                      <a:pt x="198" y="252"/>
                    </a:lnTo>
                    <a:lnTo>
                      <a:pt x="223" y="225"/>
                    </a:lnTo>
                    <a:lnTo>
                      <a:pt x="249" y="200"/>
                    </a:lnTo>
                    <a:lnTo>
                      <a:pt x="276" y="176"/>
                    </a:lnTo>
                    <a:lnTo>
                      <a:pt x="305" y="154"/>
                    </a:lnTo>
                    <a:lnTo>
                      <a:pt x="335" y="132"/>
                    </a:lnTo>
                    <a:lnTo>
                      <a:pt x="366" y="112"/>
                    </a:lnTo>
                    <a:lnTo>
                      <a:pt x="397" y="94"/>
                    </a:lnTo>
                    <a:lnTo>
                      <a:pt x="431" y="76"/>
                    </a:lnTo>
                    <a:lnTo>
                      <a:pt x="464" y="61"/>
                    </a:lnTo>
                    <a:lnTo>
                      <a:pt x="499" y="48"/>
                    </a:lnTo>
                    <a:lnTo>
                      <a:pt x="534" y="35"/>
                    </a:lnTo>
                    <a:lnTo>
                      <a:pt x="570" y="25"/>
                    </a:lnTo>
                    <a:lnTo>
                      <a:pt x="607" y="17"/>
                    </a:lnTo>
                    <a:lnTo>
                      <a:pt x="644" y="10"/>
                    </a:lnTo>
                    <a:lnTo>
                      <a:pt x="682" y="5"/>
                    </a:lnTo>
                    <a:lnTo>
                      <a:pt x="721" y="2"/>
                    </a:lnTo>
                    <a:lnTo>
                      <a:pt x="760" y="0"/>
                    </a:lnTo>
                    <a:lnTo>
                      <a:pt x="799" y="2"/>
                    </a:lnTo>
                    <a:lnTo>
                      <a:pt x="837" y="5"/>
                    </a:lnTo>
                    <a:lnTo>
                      <a:pt x="875" y="10"/>
                    </a:lnTo>
                    <a:lnTo>
                      <a:pt x="913" y="17"/>
                    </a:lnTo>
                    <a:lnTo>
                      <a:pt x="949" y="25"/>
                    </a:lnTo>
                    <a:lnTo>
                      <a:pt x="986" y="35"/>
                    </a:lnTo>
                    <a:lnTo>
                      <a:pt x="1020" y="48"/>
                    </a:lnTo>
                    <a:lnTo>
                      <a:pt x="1055" y="60"/>
                    </a:lnTo>
                    <a:lnTo>
                      <a:pt x="1088" y="76"/>
                    </a:lnTo>
                    <a:lnTo>
                      <a:pt x="1122" y="93"/>
                    </a:lnTo>
                    <a:lnTo>
                      <a:pt x="1153" y="111"/>
                    </a:lnTo>
                    <a:lnTo>
                      <a:pt x="1184" y="132"/>
                    </a:lnTo>
                    <a:lnTo>
                      <a:pt x="1214" y="153"/>
                    </a:lnTo>
                    <a:lnTo>
                      <a:pt x="1243" y="176"/>
                    </a:lnTo>
                    <a:lnTo>
                      <a:pt x="1270" y="199"/>
                    </a:lnTo>
                    <a:lnTo>
                      <a:pt x="1297" y="224"/>
                    </a:lnTo>
                    <a:lnTo>
                      <a:pt x="1321" y="250"/>
                    </a:lnTo>
                    <a:lnTo>
                      <a:pt x="1345" y="278"/>
                    </a:lnTo>
                    <a:lnTo>
                      <a:pt x="1368" y="307"/>
                    </a:lnTo>
                    <a:lnTo>
                      <a:pt x="1389" y="337"/>
                    </a:lnTo>
                    <a:lnTo>
                      <a:pt x="1409" y="367"/>
                    </a:lnTo>
                    <a:lnTo>
                      <a:pt x="1427" y="399"/>
                    </a:lnTo>
                    <a:lnTo>
                      <a:pt x="1444" y="431"/>
                    </a:lnTo>
                    <a:lnTo>
                      <a:pt x="1459" y="465"/>
                    </a:lnTo>
                    <a:lnTo>
                      <a:pt x="1473" y="499"/>
                    </a:lnTo>
                    <a:lnTo>
                      <a:pt x="1485" y="535"/>
                    </a:lnTo>
                    <a:lnTo>
                      <a:pt x="1495" y="571"/>
                    </a:lnTo>
                    <a:lnTo>
                      <a:pt x="1504" y="608"/>
                    </a:lnTo>
                    <a:lnTo>
                      <a:pt x="1510" y="644"/>
                    </a:lnTo>
                    <a:lnTo>
                      <a:pt x="1516" y="683"/>
                    </a:lnTo>
                    <a:lnTo>
                      <a:pt x="1518" y="721"/>
                    </a:lnTo>
                    <a:lnTo>
                      <a:pt x="1519" y="760"/>
                    </a:lnTo>
                    <a:lnTo>
                      <a:pt x="1518" y="799"/>
                    </a:lnTo>
                    <a:lnTo>
                      <a:pt x="1516" y="837"/>
                    </a:lnTo>
                    <a:lnTo>
                      <a:pt x="1510" y="875"/>
                    </a:lnTo>
                    <a:lnTo>
                      <a:pt x="1504" y="912"/>
                    </a:lnTo>
                    <a:lnTo>
                      <a:pt x="1495" y="949"/>
                    </a:lnTo>
                    <a:lnTo>
                      <a:pt x="1485" y="984"/>
                    </a:lnTo>
                    <a:lnTo>
                      <a:pt x="1473" y="1020"/>
                    </a:lnTo>
                    <a:lnTo>
                      <a:pt x="1459" y="1055"/>
                    </a:lnTo>
                    <a:lnTo>
                      <a:pt x="1444" y="1088"/>
                    </a:lnTo>
                    <a:lnTo>
                      <a:pt x="1427" y="1120"/>
                    </a:lnTo>
                    <a:lnTo>
                      <a:pt x="1409" y="1153"/>
                    </a:lnTo>
                    <a:lnTo>
                      <a:pt x="1389" y="1183"/>
                    </a:lnTo>
                    <a:lnTo>
                      <a:pt x="1368" y="1213"/>
                    </a:lnTo>
                    <a:lnTo>
                      <a:pt x="1345" y="1241"/>
                    </a:lnTo>
                    <a:lnTo>
                      <a:pt x="1321" y="1269"/>
                    </a:lnTo>
                    <a:lnTo>
                      <a:pt x="1297" y="1295"/>
                    </a:lnTo>
                    <a:lnTo>
                      <a:pt x="1270" y="1321"/>
                    </a:lnTo>
                    <a:lnTo>
                      <a:pt x="1243" y="1344"/>
                    </a:lnTo>
                    <a:lnTo>
                      <a:pt x="1214" y="1367"/>
                    </a:lnTo>
                    <a:lnTo>
                      <a:pt x="1184" y="1388"/>
                    </a:lnTo>
                    <a:lnTo>
                      <a:pt x="1153" y="1407"/>
                    </a:lnTo>
                    <a:lnTo>
                      <a:pt x="1121" y="1426"/>
                    </a:lnTo>
                    <a:lnTo>
                      <a:pt x="1088" y="1443"/>
                    </a:lnTo>
                    <a:lnTo>
                      <a:pt x="1055" y="1458"/>
                    </a:lnTo>
                    <a:lnTo>
                      <a:pt x="1020" y="1472"/>
                    </a:lnTo>
                    <a:lnTo>
                      <a:pt x="985" y="1483"/>
                    </a:lnTo>
                    <a:lnTo>
                      <a:pt x="949" y="1494"/>
                    </a:lnTo>
                    <a:lnTo>
                      <a:pt x="912" y="1503"/>
                    </a:lnTo>
                    <a:lnTo>
                      <a:pt x="874" y="1509"/>
                    </a:lnTo>
                    <a:lnTo>
                      <a:pt x="836" y="1514"/>
                    </a:lnTo>
                    <a:lnTo>
                      <a:pt x="798" y="1517"/>
                    </a:lnTo>
                    <a:lnTo>
                      <a:pt x="759" y="1518"/>
                    </a:lnTo>
                    <a:lnTo>
                      <a:pt x="720" y="1517"/>
                    </a:lnTo>
                    <a:lnTo>
                      <a:pt x="681" y="1513"/>
                    </a:lnTo>
                    <a:lnTo>
                      <a:pt x="643" y="1509"/>
                    </a:lnTo>
                    <a:lnTo>
                      <a:pt x="606" y="1502"/>
                    </a:lnTo>
                    <a:lnTo>
                      <a:pt x="569" y="1494"/>
                    </a:lnTo>
                    <a:lnTo>
                      <a:pt x="533" y="1483"/>
                    </a:lnTo>
                    <a:lnTo>
                      <a:pt x="498" y="1472"/>
                    </a:lnTo>
                    <a:lnTo>
                      <a:pt x="463" y="1458"/>
                    </a:lnTo>
                    <a:lnTo>
                      <a:pt x="430" y="1443"/>
                    </a:lnTo>
                    <a:lnTo>
                      <a:pt x="397" y="1426"/>
                    </a:lnTo>
                    <a:lnTo>
                      <a:pt x="365" y="1407"/>
                    </a:lnTo>
                    <a:lnTo>
                      <a:pt x="335" y="1388"/>
                    </a:lnTo>
                    <a:lnTo>
                      <a:pt x="305" y="1367"/>
                    </a:lnTo>
                    <a:lnTo>
                      <a:pt x="276" y="1344"/>
                    </a:lnTo>
                    <a:lnTo>
                      <a:pt x="249" y="1321"/>
                    </a:lnTo>
                    <a:lnTo>
                      <a:pt x="222" y="1295"/>
                    </a:lnTo>
                    <a:lnTo>
                      <a:pt x="198" y="1269"/>
                    </a:lnTo>
                    <a:lnTo>
                      <a:pt x="174" y="1241"/>
                    </a:lnTo>
                    <a:lnTo>
                      <a:pt x="151" y="1213"/>
                    </a:lnTo>
                    <a:lnTo>
                      <a:pt x="130" y="1184"/>
                    </a:lnTo>
                    <a:lnTo>
                      <a:pt x="110" y="1153"/>
                    </a:lnTo>
                    <a:lnTo>
                      <a:pt x="92" y="1121"/>
                    </a:lnTo>
                    <a:lnTo>
                      <a:pt x="76" y="1088"/>
                    </a:lnTo>
                    <a:lnTo>
                      <a:pt x="60" y="1055"/>
                    </a:lnTo>
                    <a:lnTo>
                      <a:pt x="47" y="1020"/>
                    </a:lnTo>
                    <a:lnTo>
                      <a:pt x="34" y="986"/>
                    </a:lnTo>
                    <a:lnTo>
                      <a:pt x="24" y="950"/>
                    </a:lnTo>
                    <a:lnTo>
                      <a:pt x="16" y="913"/>
                    </a:lnTo>
                    <a:lnTo>
                      <a:pt x="9" y="876"/>
                    </a:lnTo>
                    <a:lnTo>
                      <a:pt x="5" y="838"/>
                    </a:lnTo>
                    <a:lnTo>
                      <a:pt x="1" y="800"/>
                    </a:lnTo>
                    <a:lnTo>
                      <a:pt x="0" y="761"/>
                    </a:lnTo>
                    <a:close/>
                  </a:path>
                </a:pathLst>
              </a:custGeom>
              <a:solidFill>
                <a:srgbClr val="7A7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94" name="Freeform 439">
                <a:extLst>
                  <a:ext uri="{FF2B5EF4-FFF2-40B4-BE49-F238E27FC236}">
                    <a16:creationId xmlns:a16="http://schemas.microsoft.com/office/drawing/2014/main" id="{D4CE14A5-E754-40C4-9A34-29FB691F141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35" y="2503"/>
                <a:ext cx="754" cy="753"/>
              </a:xfrm>
              <a:custGeom>
                <a:avLst/>
                <a:gdLst>
                  <a:gd name="T0" fmla="*/ 11 w 1507"/>
                  <a:gd name="T1" fmla="*/ 8 h 1506"/>
                  <a:gd name="T2" fmla="*/ 10 w 1507"/>
                  <a:gd name="T3" fmla="*/ 10 h 1506"/>
                  <a:gd name="T4" fmla="*/ 9 w 1507"/>
                  <a:gd name="T5" fmla="*/ 11 h 1506"/>
                  <a:gd name="T6" fmla="*/ 7 w 1507"/>
                  <a:gd name="T7" fmla="*/ 12 h 1506"/>
                  <a:gd name="T8" fmla="*/ 5 w 1507"/>
                  <a:gd name="T9" fmla="*/ 11 h 1506"/>
                  <a:gd name="T10" fmla="*/ 3 w 1507"/>
                  <a:gd name="T11" fmla="*/ 10 h 1506"/>
                  <a:gd name="T12" fmla="*/ 2 w 1507"/>
                  <a:gd name="T13" fmla="*/ 9 h 1506"/>
                  <a:gd name="T14" fmla="*/ 1 w 1507"/>
                  <a:gd name="T15" fmla="*/ 7 h 1506"/>
                  <a:gd name="T16" fmla="*/ 1 w 1507"/>
                  <a:gd name="T17" fmla="*/ 5 h 1506"/>
                  <a:gd name="T18" fmla="*/ 2 w 1507"/>
                  <a:gd name="T19" fmla="*/ 3 h 1506"/>
                  <a:gd name="T20" fmla="*/ 4 w 1507"/>
                  <a:gd name="T21" fmla="*/ 2 h 1506"/>
                  <a:gd name="T22" fmla="*/ 6 w 1507"/>
                  <a:gd name="T23" fmla="*/ 1 h 1506"/>
                  <a:gd name="T24" fmla="*/ 8 w 1507"/>
                  <a:gd name="T25" fmla="*/ 1 h 1506"/>
                  <a:gd name="T26" fmla="*/ 10 w 1507"/>
                  <a:gd name="T27" fmla="*/ 2 h 1506"/>
                  <a:gd name="T28" fmla="*/ 11 w 1507"/>
                  <a:gd name="T29" fmla="*/ 4 h 1506"/>
                  <a:gd name="T30" fmla="*/ 11 w 1507"/>
                  <a:gd name="T31" fmla="*/ 6 h 1506"/>
                  <a:gd name="T32" fmla="*/ 1 w 1507"/>
                  <a:gd name="T33" fmla="*/ 6 h 1506"/>
                  <a:gd name="T34" fmla="*/ 1 w 1507"/>
                  <a:gd name="T35" fmla="*/ 5 h 1506"/>
                  <a:gd name="T36" fmla="*/ 1 w 1507"/>
                  <a:gd name="T37" fmla="*/ 4 h 1506"/>
                  <a:gd name="T38" fmla="*/ 2 w 1507"/>
                  <a:gd name="T39" fmla="*/ 3 h 1506"/>
                  <a:gd name="T40" fmla="*/ 3 w 1507"/>
                  <a:gd name="T41" fmla="*/ 2 h 1506"/>
                  <a:gd name="T42" fmla="*/ 4 w 1507"/>
                  <a:gd name="T43" fmla="*/ 1 h 1506"/>
                  <a:gd name="T44" fmla="*/ 5 w 1507"/>
                  <a:gd name="T45" fmla="*/ 1 h 1506"/>
                  <a:gd name="T46" fmla="*/ 6 w 1507"/>
                  <a:gd name="T47" fmla="*/ 1 h 1506"/>
                  <a:gd name="T48" fmla="*/ 7 w 1507"/>
                  <a:gd name="T49" fmla="*/ 1 h 1506"/>
                  <a:gd name="T50" fmla="*/ 8 w 1507"/>
                  <a:gd name="T51" fmla="*/ 1 h 1506"/>
                  <a:gd name="T52" fmla="*/ 9 w 1507"/>
                  <a:gd name="T53" fmla="*/ 1 h 1506"/>
                  <a:gd name="T54" fmla="*/ 10 w 1507"/>
                  <a:gd name="T55" fmla="*/ 2 h 1506"/>
                  <a:gd name="T56" fmla="*/ 11 w 1507"/>
                  <a:gd name="T57" fmla="*/ 3 h 1506"/>
                  <a:gd name="T58" fmla="*/ 12 w 1507"/>
                  <a:gd name="T59" fmla="*/ 4 h 1506"/>
                  <a:gd name="T60" fmla="*/ 12 w 1507"/>
                  <a:gd name="T61" fmla="*/ 5 h 1506"/>
                  <a:gd name="T62" fmla="*/ 12 w 1507"/>
                  <a:gd name="T63" fmla="*/ 6 h 1506"/>
                  <a:gd name="T64" fmla="*/ 12 w 1507"/>
                  <a:gd name="T65" fmla="*/ 7 h 1506"/>
                  <a:gd name="T66" fmla="*/ 12 w 1507"/>
                  <a:gd name="T67" fmla="*/ 8 h 1506"/>
                  <a:gd name="T68" fmla="*/ 12 w 1507"/>
                  <a:gd name="T69" fmla="*/ 9 h 1506"/>
                  <a:gd name="T70" fmla="*/ 11 w 1507"/>
                  <a:gd name="T71" fmla="*/ 10 h 1506"/>
                  <a:gd name="T72" fmla="*/ 10 w 1507"/>
                  <a:gd name="T73" fmla="*/ 11 h 1506"/>
                  <a:gd name="T74" fmla="*/ 9 w 1507"/>
                  <a:gd name="T75" fmla="*/ 12 h 1506"/>
                  <a:gd name="T76" fmla="*/ 8 w 1507"/>
                  <a:gd name="T77" fmla="*/ 12 h 1506"/>
                  <a:gd name="T78" fmla="*/ 7 w 1507"/>
                  <a:gd name="T79" fmla="*/ 12 h 1506"/>
                  <a:gd name="T80" fmla="*/ 6 w 1507"/>
                  <a:gd name="T81" fmla="*/ 12 h 1506"/>
                  <a:gd name="T82" fmla="*/ 5 w 1507"/>
                  <a:gd name="T83" fmla="*/ 12 h 1506"/>
                  <a:gd name="T84" fmla="*/ 4 w 1507"/>
                  <a:gd name="T85" fmla="*/ 12 h 1506"/>
                  <a:gd name="T86" fmla="*/ 3 w 1507"/>
                  <a:gd name="T87" fmla="*/ 11 h 1506"/>
                  <a:gd name="T88" fmla="*/ 2 w 1507"/>
                  <a:gd name="T89" fmla="*/ 10 h 1506"/>
                  <a:gd name="T90" fmla="*/ 1 w 1507"/>
                  <a:gd name="T91" fmla="*/ 9 h 1506"/>
                  <a:gd name="T92" fmla="*/ 1 w 1507"/>
                  <a:gd name="T93" fmla="*/ 8 h 1506"/>
                  <a:gd name="T94" fmla="*/ 1 w 1507"/>
                  <a:gd name="T95" fmla="*/ 7 h 150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507"/>
                  <a:gd name="T145" fmla="*/ 0 h 1506"/>
                  <a:gd name="T146" fmla="*/ 1507 w 1507"/>
                  <a:gd name="T147" fmla="*/ 1506 h 150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507" h="1506">
                    <a:moveTo>
                      <a:pt x="1405" y="752"/>
                    </a:moveTo>
                    <a:lnTo>
                      <a:pt x="1401" y="820"/>
                    </a:lnTo>
                    <a:lnTo>
                      <a:pt x="1391" y="884"/>
                    </a:lnTo>
                    <a:lnTo>
                      <a:pt x="1375" y="947"/>
                    </a:lnTo>
                    <a:lnTo>
                      <a:pt x="1353" y="1008"/>
                    </a:lnTo>
                    <a:lnTo>
                      <a:pt x="1325" y="1066"/>
                    </a:lnTo>
                    <a:lnTo>
                      <a:pt x="1292" y="1121"/>
                    </a:lnTo>
                    <a:lnTo>
                      <a:pt x="1254" y="1172"/>
                    </a:lnTo>
                    <a:lnTo>
                      <a:pt x="1211" y="1219"/>
                    </a:lnTo>
                    <a:lnTo>
                      <a:pt x="1164" y="1262"/>
                    </a:lnTo>
                    <a:lnTo>
                      <a:pt x="1112" y="1300"/>
                    </a:lnTo>
                    <a:lnTo>
                      <a:pt x="1058" y="1333"/>
                    </a:lnTo>
                    <a:lnTo>
                      <a:pt x="999" y="1362"/>
                    </a:lnTo>
                    <a:lnTo>
                      <a:pt x="938" y="1384"/>
                    </a:lnTo>
                    <a:lnTo>
                      <a:pt x="875" y="1400"/>
                    </a:lnTo>
                    <a:lnTo>
                      <a:pt x="808" y="1411"/>
                    </a:lnTo>
                    <a:lnTo>
                      <a:pt x="740" y="1414"/>
                    </a:lnTo>
                    <a:lnTo>
                      <a:pt x="672" y="1411"/>
                    </a:lnTo>
                    <a:lnTo>
                      <a:pt x="607" y="1400"/>
                    </a:lnTo>
                    <a:lnTo>
                      <a:pt x="543" y="1384"/>
                    </a:lnTo>
                    <a:lnTo>
                      <a:pt x="482" y="1362"/>
                    </a:lnTo>
                    <a:lnTo>
                      <a:pt x="423" y="1335"/>
                    </a:lnTo>
                    <a:lnTo>
                      <a:pt x="369" y="1301"/>
                    </a:lnTo>
                    <a:lnTo>
                      <a:pt x="319" y="1263"/>
                    </a:lnTo>
                    <a:lnTo>
                      <a:pt x="271" y="1219"/>
                    </a:lnTo>
                    <a:lnTo>
                      <a:pt x="229" y="1173"/>
                    </a:lnTo>
                    <a:lnTo>
                      <a:pt x="190" y="1121"/>
                    </a:lnTo>
                    <a:lnTo>
                      <a:pt x="157" y="1067"/>
                    </a:lnTo>
                    <a:lnTo>
                      <a:pt x="129" y="1010"/>
                    </a:lnTo>
                    <a:lnTo>
                      <a:pt x="107" y="949"/>
                    </a:lnTo>
                    <a:lnTo>
                      <a:pt x="91" y="885"/>
                    </a:lnTo>
                    <a:lnTo>
                      <a:pt x="80" y="821"/>
                    </a:lnTo>
                    <a:lnTo>
                      <a:pt x="77" y="753"/>
                    </a:lnTo>
                    <a:lnTo>
                      <a:pt x="80" y="685"/>
                    </a:lnTo>
                    <a:lnTo>
                      <a:pt x="89" y="619"/>
                    </a:lnTo>
                    <a:lnTo>
                      <a:pt x="105" y="556"/>
                    </a:lnTo>
                    <a:lnTo>
                      <a:pt x="129" y="495"/>
                    </a:lnTo>
                    <a:lnTo>
                      <a:pt x="156" y="437"/>
                    </a:lnTo>
                    <a:lnTo>
                      <a:pt x="190" y="383"/>
                    </a:lnTo>
                    <a:lnTo>
                      <a:pt x="228" y="331"/>
                    </a:lnTo>
                    <a:lnTo>
                      <a:pt x="270" y="285"/>
                    </a:lnTo>
                    <a:lnTo>
                      <a:pt x="317" y="241"/>
                    </a:lnTo>
                    <a:lnTo>
                      <a:pt x="369" y="203"/>
                    </a:lnTo>
                    <a:lnTo>
                      <a:pt x="423" y="171"/>
                    </a:lnTo>
                    <a:lnTo>
                      <a:pt x="482" y="142"/>
                    </a:lnTo>
                    <a:lnTo>
                      <a:pt x="543" y="120"/>
                    </a:lnTo>
                    <a:lnTo>
                      <a:pt x="607" y="104"/>
                    </a:lnTo>
                    <a:lnTo>
                      <a:pt x="673" y="94"/>
                    </a:lnTo>
                    <a:lnTo>
                      <a:pt x="741" y="90"/>
                    </a:lnTo>
                    <a:lnTo>
                      <a:pt x="809" y="94"/>
                    </a:lnTo>
                    <a:lnTo>
                      <a:pt x="875" y="104"/>
                    </a:lnTo>
                    <a:lnTo>
                      <a:pt x="938" y="120"/>
                    </a:lnTo>
                    <a:lnTo>
                      <a:pt x="999" y="142"/>
                    </a:lnTo>
                    <a:lnTo>
                      <a:pt x="1058" y="170"/>
                    </a:lnTo>
                    <a:lnTo>
                      <a:pt x="1112" y="203"/>
                    </a:lnTo>
                    <a:lnTo>
                      <a:pt x="1163" y="241"/>
                    </a:lnTo>
                    <a:lnTo>
                      <a:pt x="1210" y="284"/>
                    </a:lnTo>
                    <a:lnTo>
                      <a:pt x="1253" y="331"/>
                    </a:lnTo>
                    <a:lnTo>
                      <a:pt x="1292" y="383"/>
                    </a:lnTo>
                    <a:lnTo>
                      <a:pt x="1324" y="437"/>
                    </a:lnTo>
                    <a:lnTo>
                      <a:pt x="1353" y="495"/>
                    </a:lnTo>
                    <a:lnTo>
                      <a:pt x="1375" y="556"/>
                    </a:lnTo>
                    <a:lnTo>
                      <a:pt x="1391" y="619"/>
                    </a:lnTo>
                    <a:lnTo>
                      <a:pt x="1401" y="684"/>
                    </a:lnTo>
                    <a:lnTo>
                      <a:pt x="1405" y="752"/>
                    </a:lnTo>
                    <a:close/>
                    <a:moveTo>
                      <a:pt x="0" y="754"/>
                    </a:moveTo>
                    <a:lnTo>
                      <a:pt x="1" y="715"/>
                    </a:lnTo>
                    <a:lnTo>
                      <a:pt x="3" y="677"/>
                    </a:lnTo>
                    <a:lnTo>
                      <a:pt x="9" y="640"/>
                    </a:lnTo>
                    <a:lnTo>
                      <a:pt x="14" y="603"/>
                    </a:lnTo>
                    <a:lnTo>
                      <a:pt x="24" y="566"/>
                    </a:lnTo>
                    <a:lnTo>
                      <a:pt x="33" y="530"/>
                    </a:lnTo>
                    <a:lnTo>
                      <a:pt x="46" y="496"/>
                    </a:lnTo>
                    <a:lnTo>
                      <a:pt x="58" y="461"/>
                    </a:lnTo>
                    <a:lnTo>
                      <a:pt x="73" y="428"/>
                    </a:lnTo>
                    <a:lnTo>
                      <a:pt x="91" y="396"/>
                    </a:lnTo>
                    <a:lnTo>
                      <a:pt x="108" y="363"/>
                    </a:lnTo>
                    <a:lnTo>
                      <a:pt x="127" y="333"/>
                    </a:lnTo>
                    <a:lnTo>
                      <a:pt x="149" y="303"/>
                    </a:lnTo>
                    <a:lnTo>
                      <a:pt x="171" y="275"/>
                    </a:lnTo>
                    <a:lnTo>
                      <a:pt x="195" y="248"/>
                    </a:lnTo>
                    <a:lnTo>
                      <a:pt x="220" y="222"/>
                    </a:lnTo>
                    <a:lnTo>
                      <a:pt x="246" y="196"/>
                    </a:lnTo>
                    <a:lnTo>
                      <a:pt x="274" y="173"/>
                    </a:lnTo>
                    <a:lnTo>
                      <a:pt x="301" y="150"/>
                    </a:lnTo>
                    <a:lnTo>
                      <a:pt x="331" y="129"/>
                    </a:lnTo>
                    <a:lnTo>
                      <a:pt x="362" y="110"/>
                    </a:lnTo>
                    <a:lnTo>
                      <a:pt x="393" y="91"/>
                    </a:lnTo>
                    <a:lnTo>
                      <a:pt x="426" y="75"/>
                    </a:lnTo>
                    <a:lnTo>
                      <a:pt x="459" y="60"/>
                    </a:lnTo>
                    <a:lnTo>
                      <a:pt x="494" y="46"/>
                    </a:lnTo>
                    <a:lnTo>
                      <a:pt x="528" y="35"/>
                    </a:lnTo>
                    <a:lnTo>
                      <a:pt x="564" y="25"/>
                    </a:lnTo>
                    <a:lnTo>
                      <a:pt x="601" y="15"/>
                    </a:lnTo>
                    <a:lnTo>
                      <a:pt x="638" y="10"/>
                    </a:lnTo>
                    <a:lnTo>
                      <a:pt x="676" y="4"/>
                    </a:lnTo>
                    <a:lnTo>
                      <a:pt x="714" y="1"/>
                    </a:lnTo>
                    <a:lnTo>
                      <a:pt x="753" y="0"/>
                    </a:lnTo>
                    <a:lnTo>
                      <a:pt x="792" y="1"/>
                    </a:lnTo>
                    <a:lnTo>
                      <a:pt x="830" y="4"/>
                    </a:lnTo>
                    <a:lnTo>
                      <a:pt x="868" y="10"/>
                    </a:lnTo>
                    <a:lnTo>
                      <a:pt x="905" y="15"/>
                    </a:lnTo>
                    <a:lnTo>
                      <a:pt x="942" y="25"/>
                    </a:lnTo>
                    <a:lnTo>
                      <a:pt x="977" y="34"/>
                    </a:lnTo>
                    <a:lnTo>
                      <a:pt x="1012" y="46"/>
                    </a:lnTo>
                    <a:lnTo>
                      <a:pt x="1047" y="60"/>
                    </a:lnTo>
                    <a:lnTo>
                      <a:pt x="1080" y="75"/>
                    </a:lnTo>
                    <a:lnTo>
                      <a:pt x="1112" y="91"/>
                    </a:lnTo>
                    <a:lnTo>
                      <a:pt x="1144" y="110"/>
                    </a:lnTo>
                    <a:lnTo>
                      <a:pt x="1174" y="129"/>
                    </a:lnTo>
                    <a:lnTo>
                      <a:pt x="1204" y="150"/>
                    </a:lnTo>
                    <a:lnTo>
                      <a:pt x="1232" y="173"/>
                    </a:lnTo>
                    <a:lnTo>
                      <a:pt x="1260" y="196"/>
                    </a:lnTo>
                    <a:lnTo>
                      <a:pt x="1286" y="222"/>
                    </a:lnTo>
                    <a:lnTo>
                      <a:pt x="1311" y="248"/>
                    </a:lnTo>
                    <a:lnTo>
                      <a:pt x="1335" y="275"/>
                    </a:lnTo>
                    <a:lnTo>
                      <a:pt x="1358" y="303"/>
                    </a:lnTo>
                    <a:lnTo>
                      <a:pt x="1378" y="333"/>
                    </a:lnTo>
                    <a:lnTo>
                      <a:pt x="1398" y="363"/>
                    </a:lnTo>
                    <a:lnTo>
                      <a:pt x="1416" y="394"/>
                    </a:lnTo>
                    <a:lnTo>
                      <a:pt x="1432" y="428"/>
                    </a:lnTo>
                    <a:lnTo>
                      <a:pt x="1447" y="461"/>
                    </a:lnTo>
                    <a:lnTo>
                      <a:pt x="1461" y="495"/>
                    </a:lnTo>
                    <a:lnTo>
                      <a:pt x="1473" y="529"/>
                    </a:lnTo>
                    <a:lnTo>
                      <a:pt x="1483" y="565"/>
                    </a:lnTo>
                    <a:lnTo>
                      <a:pt x="1491" y="602"/>
                    </a:lnTo>
                    <a:lnTo>
                      <a:pt x="1498" y="639"/>
                    </a:lnTo>
                    <a:lnTo>
                      <a:pt x="1503" y="677"/>
                    </a:lnTo>
                    <a:lnTo>
                      <a:pt x="1506" y="715"/>
                    </a:lnTo>
                    <a:lnTo>
                      <a:pt x="1507" y="753"/>
                    </a:lnTo>
                    <a:lnTo>
                      <a:pt x="1506" y="792"/>
                    </a:lnTo>
                    <a:lnTo>
                      <a:pt x="1504" y="830"/>
                    </a:lnTo>
                    <a:lnTo>
                      <a:pt x="1498" y="867"/>
                    </a:lnTo>
                    <a:lnTo>
                      <a:pt x="1492" y="904"/>
                    </a:lnTo>
                    <a:lnTo>
                      <a:pt x="1483" y="941"/>
                    </a:lnTo>
                    <a:lnTo>
                      <a:pt x="1474" y="976"/>
                    </a:lnTo>
                    <a:lnTo>
                      <a:pt x="1461" y="1011"/>
                    </a:lnTo>
                    <a:lnTo>
                      <a:pt x="1449" y="1045"/>
                    </a:lnTo>
                    <a:lnTo>
                      <a:pt x="1432" y="1079"/>
                    </a:lnTo>
                    <a:lnTo>
                      <a:pt x="1416" y="1111"/>
                    </a:lnTo>
                    <a:lnTo>
                      <a:pt x="1398" y="1142"/>
                    </a:lnTo>
                    <a:lnTo>
                      <a:pt x="1378" y="1173"/>
                    </a:lnTo>
                    <a:lnTo>
                      <a:pt x="1358" y="1202"/>
                    </a:lnTo>
                    <a:lnTo>
                      <a:pt x="1336" y="1231"/>
                    </a:lnTo>
                    <a:lnTo>
                      <a:pt x="1311" y="1259"/>
                    </a:lnTo>
                    <a:lnTo>
                      <a:pt x="1286" y="1285"/>
                    </a:lnTo>
                    <a:lnTo>
                      <a:pt x="1261" y="1309"/>
                    </a:lnTo>
                    <a:lnTo>
                      <a:pt x="1233" y="1333"/>
                    </a:lnTo>
                    <a:lnTo>
                      <a:pt x="1204" y="1355"/>
                    </a:lnTo>
                    <a:lnTo>
                      <a:pt x="1176" y="1377"/>
                    </a:lnTo>
                    <a:lnTo>
                      <a:pt x="1144" y="1397"/>
                    </a:lnTo>
                    <a:lnTo>
                      <a:pt x="1113" y="1414"/>
                    </a:lnTo>
                    <a:lnTo>
                      <a:pt x="1080" y="1431"/>
                    </a:lnTo>
                    <a:lnTo>
                      <a:pt x="1047" y="1446"/>
                    </a:lnTo>
                    <a:lnTo>
                      <a:pt x="1013" y="1460"/>
                    </a:lnTo>
                    <a:lnTo>
                      <a:pt x="977" y="1472"/>
                    </a:lnTo>
                    <a:lnTo>
                      <a:pt x="942" y="1482"/>
                    </a:lnTo>
                    <a:lnTo>
                      <a:pt x="906" y="1490"/>
                    </a:lnTo>
                    <a:lnTo>
                      <a:pt x="869" y="1497"/>
                    </a:lnTo>
                    <a:lnTo>
                      <a:pt x="831" y="1502"/>
                    </a:lnTo>
                    <a:lnTo>
                      <a:pt x="793" y="1505"/>
                    </a:lnTo>
                    <a:lnTo>
                      <a:pt x="754" y="1506"/>
                    </a:lnTo>
                    <a:lnTo>
                      <a:pt x="715" y="1505"/>
                    </a:lnTo>
                    <a:lnTo>
                      <a:pt x="677" y="1502"/>
                    </a:lnTo>
                    <a:lnTo>
                      <a:pt x="639" y="1497"/>
                    </a:lnTo>
                    <a:lnTo>
                      <a:pt x="602" y="1490"/>
                    </a:lnTo>
                    <a:lnTo>
                      <a:pt x="565" y="1482"/>
                    </a:lnTo>
                    <a:lnTo>
                      <a:pt x="529" y="1472"/>
                    </a:lnTo>
                    <a:lnTo>
                      <a:pt x="494" y="1460"/>
                    </a:lnTo>
                    <a:lnTo>
                      <a:pt x="460" y="1446"/>
                    </a:lnTo>
                    <a:lnTo>
                      <a:pt x="426" y="1431"/>
                    </a:lnTo>
                    <a:lnTo>
                      <a:pt x="393" y="1415"/>
                    </a:lnTo>
                    <a:lnTo>
                      <a:pt x="362" y="1397"/>
                    </a:lnTo>
                    <a:lnTo>
                      <a:pt x="331" y="1377"/>
                    </a:lnTo>
                    <a:lnTo>
                      <a:pt x="302" y="1356"/>
                    </a:lnTo>
                    <a:lnTo>
                      <a:pt x="274" y="1333"/>
                    </a:lnTo>
                    <a:lnTo>
                      <a:pt x="246" y="1310"/>
                    </a:lnTo>
                    <a:lnTo>
                      <a:pt x="220" y="1285"/>
                    </a:lnTo>
                    <a:lnTo>
                      <a:pt x="195" y="1259"/>
                    </a:lnTo>
                    <a:lnTo>
                      <a:pt x="171" y="1232"/>
                    </a:lnTo>
                    <a:lnTo>
                      <a:pt x="149" y="1203"/>
                    </a:lnTo>
                    <a:lnTo>
                      <a:pt x="129" y="1174"/>
                    </a:lnTo>
                    <a:lnTo>
                      <a:pt x="109" y="1143"/>
                    </a:lnTo>
                    <a:lnTo>
                      <a:pt x="91" y="1112"/>
                    </a:lnTo>
                    <a:lnTo>
                      <a:pt x="73" y="1080"/>
                    </a:lnTo>
                    <a:lnTo>
                      <a:pt x="58" y="1047"/>
                    </a:lnTo>
                    <a:lnTo>
                      <a:pt x="46" y="1012"/>
                    </a:lnTo>
                    <a:lnTo>
                      <a:pt x="33" y="977"/>
                    </a:lnTo>
                    <a:lnTo>
                      <a:pt x="24" y="942"/>
                    </a:lnTo>
                    <a:lnTo>
                      <a:pt x="14" y="905"/>
                    </a:lnTo>
                    <a:lnTo>
                      <a:pt x="9" y="868"/>
                    </a:lnTo>
                    <a:lnTo>
                      <a:pt x="3" y="831"/>
                    </a:lnTo>
                    <a:lnTo>
                      <a:pt x="1" y="793"/>
                    </a:lnTo>
                    <a:lnTo>
                      <a:pt x="0" y="754"/>
                    </a:lnTo>
                    <a:close/>
                  </a:path>
                </a:pathLst>
              </a:custGeom>
              <a:solidFill>
                <a:srgbClr val="848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95" name="Freeform 440">
                <a:extLst>
                  <a:ext uri="{FF2B5EF4-FFF2-40B4-BE49-F238E27FC236}">
                    <a16:creationId xmlns:a16="http://schemas.microsoft.com/office/drawing/2014/main" id="{96604C25-74DD-4973-A549-957AEA07CB3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37" y="2505"/>
                <a:ext cx="749" cy="748"/>
              </a:xfrm>
              <a:custGeom>
                <a:avLst/>
                <a:gdLst>
                  <a:gd name="T0" fmla="*/ 10 w 1499"/>
                  <a:gd name="T1" fmla="*/ 6 h 1497"/>
                  <a:gd name="T2" fmla="*/ 10 w 1499"/>
                  <a:gd name="T3" fmla="*/ 8 h 1497"/>
                  <a:gd name="T4" fmla="*/ 9 w 1499"/>
                  <a:gd name="T5" fmla="*/ 9 h 1497"/>
                  <a:gd name="T6" fmla="*/ 8 w 1499"/>
                  <a:gd name="T7" fmla="*/ 10 h 1497"/>
                  <a:gd name="T8" fmla="*/ 6 w 1499"/>
                  <a:gd name="T9" fmla="*/ 10 h 1497"/>
                  <a:gd name="T10" fmla="*/ 5 w 1499"/>
                  <a:gd name="T11" fmla="*/ 11 h 1497"/>
                  <a:gd name="T12" fmla="*/ 3 w 1499"/>
                  <a:gd name="T13" fmla="*/ 10 h 1497"/>
                  <a:gd name="T14" fmla="*/ 2 w 1499"/>
                  <a:gd name="T15" fmla="*/ 9 h 1497"/>
                  <a:gd name="T16" fmla="*/ 1 w 1499"/>
                  <a:gd name="T17" fmla="*/ 8 h 1497"/>
                  <a:gd name="T18" fmla="*/ 0 w 1499"/>
                  <a:gd name="T19" fmla="*/ 7 h 1497"/>
                  <a:gd name="T20" fmla="*/ 0 w 1499"/>
                  <a:gd name="T21" fmla="*/ 5 h 1497"/>
                  <a:gd name="T22" fmla="*/ 0 w 1499"/>
                  <a:gd name="T23" fmla="*/ 4 h 1497"/>
                  <a:gd name="T24" fmla="*/ 1 w 1499"/>
                  <a:gd name="T25" fmla="*/ 2 h 1497"/>
                  <a:gd name="T26" fmla="*/ 2 w 1499"/>
                  <a:gd name="T27" fmla="*/ 1 h 1497"/>
                  <a:gd name="T28" fmla="*/ 3 w 1499"/>
                  <a:gd name="T29" fmla="*/ 1 h 1497"/>
                  <a:gd name="T30" fmla="*/ 5 w 1499"/>
                  <a:gd name="T31" fmla="*/ 0 h 1497"/>
                  <a:gd name="T32" fmla="*/ 6 w 1499"/>
                  <a:gd name="T33" fmla="*/ 0 h 1497"/>
                  <a:gd name="T34" fmla="*/ 8 w 1499"/>
                  <a:gd name="T35" fmla="*/ 1 h 1497"/>
                  <a:gd name="T36" fmla="*/ 9 w 1499"/>
                  <a:gd name="T37" fmla="*/ 2 h 1497"/>
                  <a:gd name="T38" fmla="*/ 10 w 1499"/>
                  <a:gd name="T39" fmla="*/ 3 h 1497"/>
                  <a:gd name="T40" fmla="*/ 10 w 1499"/>
                  <a:gd name="T41" fmla="*/ 4 h 1497"/>
                  <a:gd name="T42" fmla="*/ 0 w 1499"/>
                  <a:gd name="T43" fmla="*/ 5 h 1497"/>
                  <a:gd name="T44" fmla="*/ 0 w 1499"/>
                  <a:gd name="T45" fmla="*/ 4 h 1497"/>
                  <a:gd name="T46" fmla="*/ 0 w 1499"/>
                  <a:gd name="T47" fmla="*/ 2 h 1497"/>
                  <a:gd name="T48" fmla="*/ 2 w 1499"/>
                  <a:gd name="T49" fmla="*/ 1 h 1497"/>
                  <a:gd name="T50" fmla="*/ 3 w 1499"/>
                  <a:gd name="T51" fmla="*/ 0 h 1497"/>
                  <a:gd name="T52" fmla="*/ 5 w 1499"/>
                  <a:gd name="T53" fmla="*/ 0 h 1497"/>
                  <a:gd name="T54" fmla="*/ 6 w 1499"/>
                  <a:gd name="T55" fmla="*/ 0 h 1497"/>
                  <a:gd name="T56" fmla="*/ 7 w 1499"/>
                  <a:gd name="T57" fmla="*/ 0 h 1497"/>
                  <a:gd name="T58" fmla="*/ 8 w 1499"/>
                  <a:gd name="T59" fmla="*/ 0 h 1497"/>
                  <a:gd name="T60" fmla="*/ 8 w 1499"/>
                  <a:gd name="T61" fmla="*/ 0 h 1497"/>
                  <a:gd name="T62" fmla="*/ 9 w 1499"/>
                  <a:gd name="T63" fmla="*/ 1 h 1497"/>
                  <a:gd name="T64" fmla="*/ 10 w 1499"/>
                  <a:gd name="T65" fmla="*/ 1 h 1497"/>
                  <a:gd name="T66" fmla="*/ 10 w 1499"/>
                  <a:gd name="T67" fmla="*/ 2 h 1497"/>
                  <a:gd name="T68" fmla="*/ 11 w 1499"/>
                  <a:gd name="T69" fmla="*/ 3 h 1497"/>
                  <a:gd name="T70" fmla="*/ 11 w 1499"/>
                  <a:gd name="T71" fmla="*/ 4 h 1497"/>
                  <a:gd name="T72" fmla="*/ 11 w 1499"/>
                  <a:gd name="T73" fmla="*/ 4 h 1497"/>
                  <a:gd name="T74" fmla="*/ 11 w 1499"/>
                  <a:gd name="T75" fmla="*/ 5 h 1497"/>
                  <a:gd name="T76" fmla="*/ 11 w 1499"/>
                  <a:gd name="T77" fmla="*/ 6 h 1497"/>
                  <a:gd name="T78" fmla="*/ 11 w 1499"/>
                  <a:gd name="T79" fmla="*/ 7 h 1497"/>
                  <a:gd name="T80" fmla="*/ 11 w 1499"/>
                  <a:gd name="T81" fmla="*/ 8 h 1497"/>
                  <a:gd name="T82" fmla="*/ 10 w 1499"/>
                  <a:gd name="T83" fmla="*/ 9 h 1497"/>
                  <a:gd name="T84" fmla="*/ 10 w 1499"/>
                  <a:gd name="T85" fmla="*/ 9 h 1497"/>
                  <a:gd name="T86" fmla="*/ 9 w 1499"/>
                  <a:gd name="T87" fmla="*/ 10 h 1497"/>
                  <a:gd name="T88" fmla="*/ 8 w 1499"/>
                  <a:gd name="T89" fmla="*/ 10 h 1497"/>
                  <a:gd name="T90" fmla="*/ 8 w 1499"/>
                  <a:gd name="T91" fmla="*/ 11 h 1497"/>
                  <a:gd name="T92" fmla="*/ 7 w 1499"/>
                  <a:gd name="T93" fmla="*/ 11 h 1497"/>
                  <a:gd name="T94" fmla="*/ 6 w 1499"/>
                  <a:gd name="T95" fmla="*/ 11 h 1497"/>
                  <a:gd name="T96" fmla="*/ 5 w 1499"/>
                  <a:gd name="T97" fmla="*/ 11 h 1497"/>
                  <a:gd name="T98" fmla="*/ 4 w 1499"/>
                  <a:gd name="T99" fmla="*/ 11 h 1497"/>
                  <a:gd name="T100" fmla="*/ 3 w 1499"/>
                  <a:gd name="T101" fmla="*/ 11 h 1497"/>
                  <a:gd name="T102" fmla="*/ 3 w 1499"/>
                  <a:gd name="T103" fmla="*/ 10 h 1497"/>
                  <a:gd name="T104" fmla="*/ 2 w 1499"/>
                  <a:gd name="T105" fmla="*/ 10 h 1497"/>
                  <a:gd name="T106" fmla="*/ 1 w 1499"/>
                  <a:gd name="T107" fmla="*/ 9 h 1497"/>
                  <a:gd name="T108" fmla="*/ 1 w 1499"/>
                  <a:gd name="T109" fmla="*/ 9 h 1497"/>
                  <a:gd name="T110" fmla="*/ 0 w 1499"/>
                  <a:gd name="T111" fmla="*/ 8 h 1497"/>
                  <a:gd name="T112" fmla="*/ 0 w 1499"/>
                  <a:gd name="T113" fmla="*/ 7 h 1497"/>
                  <a:gd name="T114" fmla="*/ 0 w 1499"/>
                  <a:gd name="T115" fmla="*/ 7 h 1497"/>
                  <a:gd name="T116" fmla="*/ 0 w 1499"/>
                  <a:gd name="T117" fmla="*/ 6 h 149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499"/>
                  <a:gd name="T178" fmla="*/ 0 h 1497"/>
                  <a:gd name="T179" fmla="*/ 1499 w 1499"/>
                  <a:gd name="T180" fmla="*/ 1497 h 1497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499" h="1497">
                    <a:moveTo>
                      <a:pt x="1402" y="747"/>
                    </a:moveTo>
                    <a:lnTo>
                      <a:pt x="1398" y="815"/>
                    </a:lnTo>
                    <a:lnTo>
                      <a:pt x="1388" y="880"/>
                    </a:lnTo>
                    <a:lnTo>
                      <a:pt x="1372" y="945"/>
                    </a:lnTo>
                    <a:lnTo>
                      <a:pt x="1350" y="1006"/>
                    </a:lnTo>
                    <a:lnTo>
                      <a:pt x="1321" y="1063"/>
                    </a:lnTo>
                    <a:lnTo>
                      <a:pt x="1288" y="1119"/>
                    </a:lnTo>
                    <a:lnTo>
                      <a:pt x="1250" y="1171"/>
                    </a:lnTo>
                    <a:lnTo>
                      <a:pt x="1207" y="1218"/>
                    </a:lnTo>
                    <a:lnTo>
                      <a:pt x="1160" y="1260"/>
                    </a:lnTo>
                    <a:lnTo>
                      <a:pt x="1109" y="1300"/>
                    </a:lnTo>
                    <a:lnTo>
                      <a:pt x="1054" y="1333"/>
                    </a:lnTo>
                    <a:lnTo>
                      <a:pt x="995" y="1361"/>
                    </a:lnTo>
                    <a:lnTo>
                      <a:pt x="934" y="1384"/>
                    </a:lnTo>
                    <a:lnTo>
                      <a:pt x="871" y="1400"/>
                    </a:lnTo>
                    <a:lnTo>
                      <a:pt x="804" y="1409"/>
                    </a:lnTo>
                    <a:lnTo>
                      <a:pt x="736" y="1413"/>
                    </a:lnTo>
                    <a:lnTo>
                      <a:pt x="668" y="1409"/>
                    </a:lnTo>
                    <a:lnTo>
                      <a:pt x="601" y="1400"/>
                    </a:lnTo>
                    <a:lnTo>
                      <a:pt x="537" y="1383"/>
                    </a:lnTo>
                    <a:lnTo>
                      <a:pt x="476" y="1361"/>
                    </a:lnTo>
                    <a:lnTo>
                      <a:pt x="417" y="1333"/>
                    </a:lnTo>
                    <a:lnTo>
                      <a:pt x="362" y="1300"/>
                    </a:lnTo>
                    <a:lnTo>
                      <a:pt x="310" y="1260"/>
                    </a:lnTo>
                    <a:lnTo>
                      <a:pt x="263" y="1218"/>
                    </a:lnTo>
                    <a:lnTo>
                      <a:pt x="220" y="1171"/>
                    </a:lnTo>
                    <a:lnTo>
                      <a:pt x="181" y="1120"/>
                    </a:lnTo>
                    <a:lnTo>
                      <a:pt x="147" y="1065"/>
                    </a:lnTo>
                    <a:lnTo>
                      <a:pt x="120" y="1006"/>
                    </a:lnTo>
                    <a:lnTo>
                      <a:pt x="97" y="945"/>
                    </a:lnTo>
                    <a:lnTo>
                      <a:pt x="81" y="881"/>
                    </a:lnTo>
                    <a:lnTo>
                      <a:pt x="70" y="816"/>
                    </a:lnTo>
                    <a:lnTo>
                      <a:pt x="67" y="748"/>
                    </a:lnTo>
                    <a:lnTo>
                      <a:pt x="70" y="680"/>
                    </a:lnTo>
                    <a:lnTo>
                      <a:pt x="81" y="614"/>
                    </a:lnTo>
                    <a:lnTo>
                      <a:pt x="97" y="550"/>
                    </a:lnTo>
                    <a:lnTo>
                      <a:pt x="120" y="488"/>
                    </a:lnTo>
                    <a:lnTo>
                      <a:pt x="147" y="431"/>
                    </a:lnTo>
                    <a:lnTo>
                      <a:pt x="181" y="376"/>
                    </a:lnTo>
                    <a:lnTo>
                      <a:pt x="219" y="324"/>
                    </a:lnTo>
                    <a:lnTo>
                      <a:pt x="263" y="276"/>
                    </a:lnTo>
                    <a:lnTo>
                      <a:pt x="310" y="234"/>
                    </a:lnTo>
                    <a:lnTo>
                      <a:pt x="362" y="195"/>
                    </a:lnTo>
                    <a:lnTo>
                      <a:pt x="417" y="161"/>
                    </a:lnTo>
                    <a:lnTo>
                      <a:pt x="475" y="134"/>
                    </a:lnTo>
                    <a:lnTo>
                      <a:pt x="537" y="111"/>
                    </a:lnTo>
                    <a:lnTo>
                      <a:pt x="601" y="94"/>
                    </a:lnTo>
                    <a:lnTo>
                      <a:pt x="667" y="84"/>
                    </a:lnTo>
                    <a:lnTo>
                      <a:pt x="736" y="81"/>
                    </a:lnTo>
                    <a:lnTo>
                      <a:pt x="804" y="84"/>
                    </a:lnTo>
                    <a:lnTo>
                      <a:pt x="871" y="94"/>
                    </a:lnTo>
                    <a:lnTo>
                      <a:pt x="934" y="111"/>
                    </a:lnTo>
                    <a:lnTo>
                      <a:pt x="995" y="134"/>
                    </a:lnTo>
                    <a:lnTo>
                      <a:pt x="1054" y="161"/>
                    </a:lnTo>
                    <a:lnTo>
                      <a:pt x="1109" y="195"/>
                    </a:lnTo>
                    <a:lnTo>
                      <a:pt x="1160" y="234"/>
                    </a:lnTo>
                    <a:lnTo>
                      <a:pt x="1207" y="276"/>
                    </a:lnTo>
                    <a:lnTo>
                      <a:pt x="1251" y="324"/>
                    </a:lnTo>
                    <a:lnTo>
                      <a:pt x="1289" y="376"/>
                    </a:lnTo>
                    <a:lnTo>
                      <a:pt x="1322" y="430"/>
                    </a:lnTo>
                    <a:lnTo>
                      <a:pt x="1350" y="488"/>
                    </a:lnTo>
                    <a:lnTo>
                      <a:pt x="1372" y="550"/>
                    </a:lnTo>
                    <a:lnTo>
                      <a:pt x="1389" y="613"/>
                    </a:lnTo>
                    <a:lnTo>
                      <a:pt x="1398" y="679"/>
                    </a:lnTo>
                    <a:lnTo>
                      <a:pt x="1402" y="747"/>
                    </a:lnTo>
                    <a:close/>
                    <a:moveTo>
                      <a:pt x="0" y="750"/>
                    </a:moveTo>
                    <a:lnTo>
                      <a:pt x="3" y="674"/>
                    </a:lnTo>
                    <a:lnTo>
                      <a:pt x="15" y="599"/>
                    </a:lnTo>
                    <a:lnTo>
                      <a:pt x="33" y="528"/>
                    </a:lnTo>
                    <a:lnTo>
                      <a:pt x="59" y="459"/>
                    </a:lnTo>
                    <a:lnTo>
                      <a:pt x="90" y="393"/>
                    </a:lnTo>
                    <a:lnTo>
                      <a:pt x="127" y="332"/>
                    </a:lnTo>
                    <a:lnTo>
                      <a:pt x="170" y="274"/>
                    </a:lnTo>
                    <a:lnTo>
                      <a:pt x="219" y="220"/>
                    </a:lnTo>
                    <a:lnTo>
                      <a:pt x="272" y="172"/>
                    </a:lnTo>
                    <a:lnTo>
                      <a:pt x="328" y="129"/>
                    </a:lnTo>
                    <a:lnTo>
                      <a:pt x="390" y="91"/>
                    </a:lnTo>
                    <a:lnTo>
                      <a:pt x="456" y="59"/>
                    </a:lnTo>
                    <a:lnTo>
                      <a:pt x="524" y="33"/>
                    </a:lnTo>
                    <a:lnTo>
                      <a:pt x="597" y="15"/>
                    </a:lnTo>
                    <a:lnTo>
                      <a:pt x="670" y="3"/>
                    </a:lnTo>
                    <a:lnTo>
                      <a:pt x="748" y="0"/>
                    </a:lnTo>
                    <a:lnTo>
                      <a:pt x="787" y="1"/>
                    </a:lnTo>
                    <a:lnTo>
                      <a:pt x="825" y="3"/>
                    </a:lnTo>
                    <a:lnTo>
                      <a:pt x="862" y="9"/>
                    </a:lnTo>
                    <a:lnTo>
                      <a:pt x="898" y="15"/>
                    </a:lnTo>
                    <a:lnTo>
                      <a:pt x="935" y="24"/>
                    </a:lnTo>
                    <a:lnTo>
                      <a:pt x="971" y="33"/>
                    </a:lnTo>
                    <a:lnTo>
                      <a:pt x="1006" y="46"/>
                    </a:lnTo>
                    <a:lnTo>
                      <a:pt x="1040" y="59"/>
                    </a:lnTo>
                    <a:lnTo>
                      <a:pt x="1072" y="74"/>
                    </a:lnTo>
                    <a:lnTo>
                      <a:pt x="1106" y="91"/>
                    </a:lnTo>
                    <a:lnTo>
                      <a:pt x="1137" y="109"/>
                    </a:lnTo>
                    <a:lnTo>
                      <a:pt x="1167" y="129"/>
                    </a:lnTo>
                    <a:lnTo>
                      <a:pt x="1197" y="150"/>
                    </a:lnTo>
                    <a:lnTo>
                      <a:pt x="1224" y="172"/>
                    </a:lnTo>
                    <a:lnTo>
                      <a:pt x="1252" y="196"/>
                    </a:lnTo>
                    <a:lnTo>
                      <a:pt x="1279" y="220"/>
                    </a:lnTo>
                    <a:lnTo>
                      <a:pt x="1303" y="247"/>
                    </a:lnTo>
                    <a:lnTo>
                      <a:pt x="1327" y="273"/>
                    </a:lnTo>
                    <a:lnTo>
                      <a:pt x="1349" y="302"/>
                    </a:lnTo>
                    <a:lnTo>
                      <a:pt x="1370" y="331"/>
                    </a:lnTo>
                    <a:lnTo>
                      <a:pt x="1389" y="362"/>
                    </a:lnTo>
                    <a:lnTo>
                      <a:pt x="1408" y="393"/>
                    </a:lnTo>
                    <a:lnTo>
                      <a:pt x="1424" y="425"/>
                    </a:lnTo>
                    <a:lnTo>
                      <a:pt x="1439" y="459"/>
                    </a:lnTo>
                    <a:lnTo>
                      <a:pt x="1452" y="492"/>
                    </a:lnTo>
                    <a:lnTo>
                      <a:pt x="1464" y="526"/>
                    </a:lnTo>
                    <a:lnTo>
                      <a:pt x="1474" y="562"/>
                    </a:lnTo>
                    <a:lnTo>
                      <a:pt x="1482" y="599"/>
                    </a:lnTo>
                    <a:lnTo>
                      <a:pt x="1489" y="635"/>
                    </a:lnTo>
                    <a:lnTo>
                      <a:pt x="1494" y="673"/>
                    </a:lnTo>
                    <a:lnTo>
                      <a:pt x="1497" y="711"/>
                    </a:lnTo>
                    <a:lnTo>
                      <a:pt x="1499" y="749"/>
                    </a:lnTo>
                    <a:lnTo>
                      <a:pt x="1497" y="787"/>
                    </a:lnTo>
                    <a:lnTo>
                      <a:pt x="1494" y="825"/>
                    </a:lnTo>
                    <a:lnTo>
                      <a:pt x="1489" y="862"/>
                    </a:lnTo>
                    <a:lnTo>
                      <a:pt x="1482" y="899"/>
                    </a:lnTo>
                    <a:lnTo>
                      <a:pt x="1474" y="936"/>
                    </a:lnTo>
                    <a:lnTo>
                      <a:pt x="1464" y="970"/>
                    </a:lnTo>
                    <a:lnTo>
                      <a:pt x="1452" y="1005"/>
                    </a:lnTo>
                    <a:lnTo>
                      <a:pt x="1439" y="1039"/>
                    </a:lnTo>
                    <a:lnTo>
                      <a:pt x="1424" y="1073"/>
                    </a:lnTo>
                    <a:lnTo>
                      <a:pt x="1408" y="1105"/>
                    </a:lnTo>
                    <a:lnTo>
                      <a:pt x="1389" y="1136"/>
                    </a:lnTo>
                    <a:lnTo>
                      <a:pt x="1370" y="1166"/>
                    </a:lnTo>
                    <a:lnTo>
                      <a:pt x="1349" y="1195"/>
                    </a:lnTo>
                    <a:lnTo>
                      <a:pt x="1327" y="1224"/>
                    </a:lnTo>
                    <a:lnTo>
                      <a:pt x="1303" y="1250"/>
                    </a:lnTo>
                    <a:lnTo>
                      <a:pt x="1279" y="1277"/>
                    </a:lnTo>
                    <a:lnTo>
                      <a:pt x="1252" y="1302"/>
                    </a:lnTo>
                    <a:lnTo>
                      <a:pt x="1226" y="1325"/>
                    </a:lnTo>
                    <a:lnTo>
                      <a:pt x="1197" y="1347"/>
                    </a:lnTo>
                    <a:lnTo>
                      <a:pt x="1167" y="1368"/>
                    </a:lnTo>
                    <a:lnTo>
                      <a:pt x="1137" y="1387"/>
                    </a:lnTo>
                    <a:lnTo>
                      <a:pt x="1106" y="1406"/>
                    </a:lnTo>
                    <a:lnTo>
                      <a:pt x="1073" y="1422"/>
                    </a:lnTo>
                    <a:lnTo>
                      <a:pt x="1040" y="1437"/>
                    </a:lnTo>
                    <a:lnTo>
                      <a:pt x="1007" y="1451"/>
                    </a:lnTo>
                    <a:lnTo>
                      <a:pt x="971" y="1462"/>
                    </a:lnTo>
                    <a:lnTo>
                      <a:pt x="935" y="1472"/>
                    </a:lnTo>
                    <a:lnTo>
                      <a:pt x="900" y="1480"/>
                    </a:lnTo>
                    <a:lnTo>
                      <a:pt x="863" y="1487"/>
                    </a:lnTo>
                    <a:lnTo>
                      <a:pt x="825" y="1492"/>
                    </a:lnTo>
                    <a:lnTo>
                      <a:pt x="787" y="1495"/>
                    </a:lnTo>
                    <a:lnTo>
                      <a:pt x="749" y="1497"/>
                    </a:lnTo>
                    <a:lnTo>
                      <a:pt x="710" y="1495"/>
                    </a:lnTo>
                    <a:lnTo>
                      <a:pt x="671" y="1492"/>
                    </a:lnTo>
                    <a:lnTo>
                      <a:pt x="635" y="1487"/>
                    </a:lnTo>
                    <a:lnTo>
                      <a:pt x="598" y="1480"/>
                    </a:lnTo>
                    <a:lnTo>
                      <a:pt x="561" y="1472"/>
                    </a:lnTo>
                    <a:lnTo>
                      <a:pt x="525" y="1462"/>
                    </a:lnTo>
                    <a:lnTo>
                      <a:pt x="491" y="1451"/>
                    </a:lnTo>
                    <a:lnTo>
                      <a:pt x="457" y="1437"/>
                    </a:lnTo>
                    <a:lnTo>
                      <a:pt x="424" y="1422"/>
                    </a:lnTo>
                    <a:lnTo>
                      <a:pt x="392" y="1406"/>
                    </a:lnTo>
                    <a:lnTo>
                      <a:pt x="360" y="1387"/>
                    </a:lnTo>
                    <a:lnTo>
                      <a:pt x="329" y="1368"/>
                    </a:lnTo>
                    <a:lnTo>
                      <a:pt x="301" y="1347"/>
                    </a:lnTo>
                    <a:lnTo>
                      <a:pt x="272" y="1325"/>
                    </a:lnTo>
                    <a:lnTo>
                      <a:pt x="245" y="1302"/>
                    </a:lnTo>
                    <a:lnTo>
                      <a:pt x="219" y="1277"/>
                    </a:lnTo>
                    <a:lnTo>
                      <a:pt x="195" y="1251"/>
                    </a:lnTo>
                    <a:lnTo>
                      <a:pt x="172" y="1224"/>
                    </a:lnTo>
                    <a:lnTo>
                      <a:pt x="149" y="1196"/>
                    </a:lnTo>
                    <a:lnTo>
                      <a:pt x="128" y="1166"/>
                    </a:lnTo>
                    <a:lnTo>
                      <a:pt x="108" y="1136"/>
                    </a:lnTo>
                    <a:lnTo>
                      <a:pt x="91" y="1105"/>
                    </a:lnTo>
                    <a:lnTo>
                      <a:pt x="74" y="1073"/>
                    </a:lnTo>
                    <a:lnTo>
                      <a:pt x="59" y="1040"/>
                    </a:lnTo>
                    <a:lnTo>
                      <a:pt x="46" y="1006"/>
                    </a:lnTo>
                    <a:lnTo>
                      <a:pt x="35" y="971"/>
                    </a:lnTo>
                    <a:lnTo>
                      <a:pt x="24" y="937"/>
                    </a:lnTo>
                    <a:lnTo>
                      <a:pt x="15" y="900"/>
                    </a:lnTo>
                    <a:lnTo>
                      <a:pt x="9" y="863"/>
                    </a:lnTo>
                    <a:lnTo>
                      <a:pt x="5" y="826"/>
                    </a:lnTo>
                    <a:lnTo>
                      <a:pt x="1" y="788"/>
                    </a:lnTo>
                    <a:lnTo>
                      <a:pt x="0" y="750"/>
                    </a:lnTo>
                    <a:close/>
                  </a:path>
                </a:pathLst>
              </a:custGeom>
              <a:solidFill>
                <a:srgbClr val="919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96" name="Freeform 441">
                <a:extLst>
                  <a:ext uri="{FF2B5EF4-FFF2-40B4-BE49-F238E27FC236}">
                    <a16:creationId xmlns:a16="http://schemas.microsoft.com/office/drawing/2014/main" id="{AF336A34-29A7-4811-8B06-22737466859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39" y="2508"/>
                <a:ext cx="744" cy="742"/>
              </a:xfrm>
              <a:custGeom>
                <a:avLst/>
                <a:gdLst>
                  <a:gd name="T0" fmla="*/ 10 w 1489"/>
                  <a:gd name="T1" fmla="*/ 6 h 1485"/>
                  <a:gd name="T2" fmla="*/ 10 w 1489"/>
                  <a:gd name="T3" fmla="*/ 8 h 1485"/>
                  <a:gd name="T4" fmla="*/ 9 w 1489"/>
                  <a:gd name="T5" fmla="*/ 9 h 1485"/>
                  <a:gd name="T6" fmla="*/ 8 w 1489"/>
                  <a:gd name="T7" fmla="*/ 10 h 1485"/>
                  <a:gd name="T8" fmla="*/ 6 w 1489"/>
                  <a:gd name="T9" fmla="*/ 10 h 1485"/>
                  <a:gd name="T10" fmla="*/ 5 w 1489"/>
                  <a:gd name="T11" fmla="*/ 10 h 1485"/>
                  <a:gd name="T12" fmla="*/ 3 w 1489"/>
                  <a:gd name="T13" fmla="*/ 10 h 1485"/>
                  <a:gd name="T14" fmla="*/ 2 w 1489"/>
                  <a:gd name="T15" fmla="*/ 9 h 1485"/>
                  <a:gd name="T16" fmla="*/ 1 w 1489"/>
                  <a:gd name="T17" fmla="*/ 8 h 1485"/>
                  <a:gd name="T18" fmla="*/ 0 w 1489"/>
                  <a:gd name="T19" fmla="*/ 7 h 1485"/>
                  <a:gd name="T20" fmla="*/ 0 w 1489"/>
                  <a:gd name="T21" fmla="*/ 5 h 1485"/>
                  <a:gd name="T22" fmla="*/ 0 w 1489"/>
                  <a:gd name="T23" fmla="*/ 4 h 1485"/>
                  <a:gd name="T24" fmla="*/ 1 w 1489"/>
                  <a:gd name="T25" fmla="*/ 2 h 1485"/>
                  <a:gd name="T26" fmla="*/ 2 w 1489"/>
                  <a:gd name="T27" fmla="*/ 1 h 1485"/>
                  <a:gd name="T28" fmla="*/ 3 w 1489"/>
                  <a:gd name="T29" fmla="*/ 0 h 1485"/>
                  <a:gd name="T30" fmla="*/ 5 w 1489"/>
                  <a:gd name="T31" fmla="*/ 0 h 1485"/>
                  <a:gd name="T32" fmla="*/ 6 w 1489"/>
                  <a:gd name="T33" fmla="*/ 0 h 1485"/>
                  <a:gd name="T34" fmla="*/ 8 w 1489"/>
                  <a:gd name="T35" fmla="*/ 1 h 1485"/>
                  <a:gd name="T36" fmla="*/ 9 w 1489"/>
                  <a:gd name="T37" fmla="*/ 2 h 1485"/>
                  <a:gd name="T38" fmla="*/ 10 w 1489"/>
                  <a:gd name="T39" fmla="*/ 3 h 1485"/>
                  <a:gd name="T40" fmla="*/ 10 w 1489"/>
                  <a:gd name="T41" fmla="*/ 4 h 1485"/>
                  <a:gd name="T42" fmla="*/ 0 w 1489"/>
                  <a:gd name="T43" fmla="*/ 5 h 1485"/>
                  <a:gd name="T44" fmla="*/ 0 w 1489"/>
                  <a:gd name="T45" fmla="*/ 4 h 1485"/>
                  <a:gd name="T46" fmla="*/ 0 w 1489"/>
                  <a:gd name="T47" fmla="*/ 2 h 1485"/>
                  <a:gd name="T48" fmla="*/ 2 w 1489"/>
                  <a:gd name="T49" fmla="*/ 1 h 1485"/>
                  <a:gd name="T50" fmla="*/ 3 w 1489"/>
                  <a:gd name="T51" fmla="*/ 0 h 1485"/>
                  <a:gd name="T52" fmla="*/ 5 w 1489"/>
                  <a:gd name="T53" fmla="*/ 0 h 1485"/>
                  <a:gd name="T54" fmla="*/ 6 w 1489"/>
                  <a:gd name="T55" fmla="*/ 0 h 1485"/>
                  <a:gd name="T56" fmla="*/ 8 w 1489"/>
                  <a:gd name="T57" fmla="*/ 0 h 1485"/>
                  <a:gd name="T58" fmla="*/ 9 w 1489"/>
                  <a:gd name="T59" fmla="*/ 1 h 1485"/>
                  <a:gd name="T60" fmla="*/ 10 w 1489"/>
                  <a:gd name="T61" fmla="*/ 3 h 1485"/>
                  <a:gd name="T62" fmla="*/ 11 w 1489"/>
                  <a:gd name="T63" fmla="*/ 4 h 1485"/>
                  <a:gd name="T64" fmla="*/ 11 w 1489"/>
                  <a:gd name="T65" fmla="*/ 6 h 1485"/>
                  <a:gd name="T66" fmla="*/ 11 w 1489"/>
                  <a:gd name="T67" fmla="*/ 8 h 1485"/>
                  <a:gd name="T68" fmla="*/ 10 w 1489"/>
                  <a:gd name="T69" fmla="*/ 9 h 1485"/>
                  <a:gd name="T70" fmla="*/ 9 w 1489"/>
                  <a:gd name="T71" fmla="*/ 10 h 1485"/>
                  <a:gd name="T72" fmla="*/ 7 w 1489"/>
                  <a:gd name="T73" fmla="*/ 11 h 1485"/>
                  <a:gd name="T74" fmla="*/ 5 w 1489"/>
                  <a:gd name="T75" fmla="*/ 11 h 1485"/>
                  <a:gd name="T76" fmla="*/ 4 w 1489"/>
                  <a:gd name="T77" fmla="*/ 11 h 1485"/>
                  <a:gd name="T78" fmla="*/ 2 w 1489"/>
                  <a:gd name="T79" fmla="*/ 10 h 1485"/>
                  <a:gd name="T80" fmla="*/ 1 w 1489"/>
                  <a:gd name="T81" fmla="*/ 9 h 1485"/>
                  <a:gd name="T82" fmla="*/ 0 w 1489"/>
                  <a:gd name="T83" fmla="*/ 8 h 1485"/>
                  <a:gd name="T84" fmla="*/ 0 w 1489"/>
                  <a:gd name="T85" fmla="*/ 6 h 148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489"/>
                  <a:gd name="T130" fmla="*/ 0 h 1485"/>
                  <a:gd name="T131" fmla="*/ 1489 w 1489"/>
                  <a:gd name="T132" fmla="*/ 1485 h 148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489" h="1485">
                    <a:moveTo>
                      <a:pt x="1401" y="741"/>
                    </a:moveTo>
                    <a:lnTo>
                      <a:pt x="1398" y="809"/>
                    </a:lnTo>
                    <a:lnTo>
                      <a:pt x="1387" y="875"/>
                    </a:lnTo>
                    <a:lnTo>
                      <a:pt x="1371" y="940"/>
                    </a:lnTo>
                    <a:lnTo>
                      <a:pt x="1348" y="1001"/>
                    </a:lnTo>
                    <a:lnTo>
                      <a:pt x="1320" y="1060"/>
                    </a:lnTo>
                    <a:lnTo>
                      <a:pt x="1286" y="1115"/>
                    </a:lnTo>
                    <a:lnTo>
                      <a:pt x="1248" y="1167"/>
                    </a:lnTo>
                    <a:lnTo>
                      <a:pt x="1204" y="1214"/>
                    </a:lnTo>
                    <a:lnTo>
                      <a:pt x="1157" y="1258"/>
                    </a:lnTo>
                    <a:lnTo>
                      <a:pt x="1105" y="1296"/>
                    </a:lnTo>
                    <a:lnTo>
                      <a:pt x="1050" y="1330"/>
                    </a:lnTo>
                    <a:lnTo>
                      <a:pt x="991" y="1358"/>
                    </a:lnTo>
                    <a:lnTo>
                      <a:pt x="929" y="1381"/>
                    </a:lnTo>
                    <a:lnTo>
                      <a:pt x="865" y="1397"/>
                    </a:lnTo>
                    <a:lnTo>
                      <a:pt x="799" y="1407"/>
                    </a:lnTo>
                    <a:lnTo>
                      <a:pt x="730" y="1410"/>
                    </a:lnTo>
                    <a:lnTo>
                      <a:pt x="660" y="1407"/>
                    </a:lnTo>
                    <a:lnTo>
                      <a:pt x="594" y="1396"/>
                    </a:lnTo>
                    <a:lnTo>
                      <a:pt x="529" y="1380"/>
                    </a:lnTo>
                    <a:lnTo>
                      <a:pt x="468" y="1358"/>
                    </a:lnTo>
                    <a:lnTo>
                      <a:pt x="409" y="1329"/>
                    </a:lnTo>
                    <a:lnTo>
                      <a:pt x="354" y="1296"/>
                    </a:lnTo>
                    <a:lnTo>
                      <a:pt x="302" y="1258"/>
                    </a:lnTo>
                    <a:lnTo>
                      <a:pt x="255" y="1214"/>
                    </a:lnTo>
                    <a:lnTo>
                      <a:pt x="211" y="1167"/>
                    </a:lnTo>
                    <a:lnTo>
                      <a:pt x="172" y="1115"/>
                    </a:lnTo>
                    <a:lnTo>
                      <a:pt x="139" y="1061"/>
                    </a:lnTo>
                    <a:lnTo>
                      <a:pt x="111" y="1002"/>
                    </a:lnTo>
                    <a:lnTo>
                      <a:pt x="88" y="940"/>
                    </a:lnTo>
                    <a:lnTo>
                      <a:pt x="71" y="877"/>
                    </a:lnTo>
                    <a:lnTo>
                      <a:pt x="60" y="810"/>
                    </a:lnTo>
                    <a:lnTo>
                      <a:pt x="57" y="742"/>
                    </a:lnTo>
                    <a:lnTo>
                      <a:pt x="60" y="674"/>
                    </a:lnTo>
                    <a:lnTo>
                      <a:pt x="71" y="607"/>
                    </a:lnTo>
                    <a:lnTo>
                      <a:pt x="87" y="544"/>
                    </a:lnTo>
                    <a:lnTo>
                      <a:pt x="110" y="481"/>
                    </a:lnTo>
                    <a:lnTo>
                      <a:pt x="137" y="423"/>
                    </a:lnTo>
                    <a:lnTo>
                      <a:pt x="172" y="367"/>
                    </a:lnTo>
                    <a:lnTo>
                      <a:pt x="210" y="317"/>
                    </a:lnTo>
                    <a:lnTo>
                      <a:pt x="254" y="268"/>
                    </a:lnTo>
                    <a:lnTo>
                      <a:pt x="301" y="226"/>
                    </a:lnTo>
                    <a:lnTo>
                      <a:pt x="353" y="186"/>
                    </a:lnTo>
                    <a:lnTo>
                      <a:pt x="408" y="153"/>
                    </a:lnTo>
                    <a:lnTo>
                      <a:pt x="467" y="124"/>
                    </a:lnTo>
                    <a:lnTo>
                      <a:pt x="529" y="102"/>
                    </a:lnTo>
                    <a:lnTo>
                      <a:pt x="594" y="85"/>
                    </a:lnTo>
                    <a:lnTo>
                      <a:pt x="660" y="75"/>
                    </a:lnTo>
                    <a:lnTo>
                      <a:pt x="730" y="71"/>
                    </a:lnTo>
                    <a:lnTo>
                      <a:pt x="799" y="75"/>
                    </a:lnTo>
                    <a:lnTo>
                      <a:pt x="864" y="85"/>
                    </a:lnTo>
                    <a:lnTo>
                      <a:pt x="929" y="101"/>
                    </a:lnTo>
                    <a:lnTo>
                      <a:pt x="991" y="124"/>
                    </a:lnTo>
                    <a:lnTo>
                      <a:pt x="1050" y="153"/>
                    </a:lnTo>
                    <a:lnTo>
                      <a:pt x="1105" y="186"/>
                    </a:lnTo>
                    <a:lnTo>
                      <a:pt x="1157" y="224"/>
                    </a:lnTo>
                    <a:lnTo>
                      <a:pt x="1204" y="268"/>
                    </a:lnTo>
                    <a:lnTo>
                      <a:pt x="1247" y="315"/>
                    </a:lnTo>
                    <a:lnTo>
                      <a:pt x="1286" y="367"/>
                    </a:lnTo>
                    <a:lnTo>
                      <a:pt x="1319" y="423"/>
                    </a:lnTo>
                    <a:lnTo>
                      <a:pt x="1348" y="481"/>
                    </a:lnTo>
                    <a:lnTo>
                      <a:pt x="1370" y="542"/>
                    </a:lnTo>
                    <a:lnTo>
                      <a:pt x="1387" y="606"/>
                    </a:lnTo>
                    <a:lnTo>
                      <a:pt x="1398" y="673"/>
                    </a:lnTo>
                    <a:lnTo>
                      <a:pt x="1401" y="741"/>
                    </a:lnTo>
                    <a:close/>
                    <a:moveTo>
                      <a:pt x="0" y="743"/>
                    </a:moveTo>
                    <a:lnTo>
                      <a:pt x="4" y="667"/>
                    </a:lnTo>
                    <a:lnTo>
                      <a:pt x="15" y="594"/>
                    </a:lnTo>
                    <a:lnTo>
                      <a:pt x="34" y="523"/>
                    </a:lnTo>
                    <a:lnTo>
                      <a:pt x="59" y="455"/>
                    </a:lnTo>
                    <a:lnTo>
                      <a:pt x="90" y="389"/>
                    </a:lnTo>
                    <a:lnTo>
                      <a:pt x="127" y="328"/>
                    </a:lnTo>
                    <a:lnTo>
                      <a:pt x="170" y="270"/>
                    </a:lnTo>
                    <a:lnTo>
                      <a:pt x="218" y="217"/>
                    </a:lnTo>
                    <a:lnTo>
                      <a:pt x="270" y="170"/>
                    </a:lnTo>
                    <a:lnTo>
                      <a:pt x="328" y="126"/>
                    </a:lnTo>
                    <a:lnTo>
                      <a:pt x="389" y="90"/>
                    </a:lnTo>
                    <a:lnTo>
                      <a:pt x="454" y="58"/>
                    </a:lnTo>
                    <a:lnTo>
                      <a:pt x="522" y="33"/>
                    </a:lnTo>
                    <a:lnTo>
                      <a:pt x="594" y="15"/>
                    </a:lnTo>
                    <a:lnTo>
                      <a:pt x="667" y="3"/>
                    </a:lnTo>
                    <a:lnTo>
                      <a:pt x="743" y="0"/>
                    </a:lnTo>
                    <a:lnTo>
                      <a:pt x="819" y="3"/>
                    </a:lnTo>
                    <a:lnTo>
                      <a:pt x="893" y="15"/>
                    </a:lnTo>
                    <a:lnTo>
                      <a:pt x="965" y="33"/>
                    </a:lnTo>
                    <a:lnTo>
                      <a:pt x="1034" y="57"/>
                    </a:lnTo>
                    <a:lnTo>
                      <a:pt x="1098" y="90"/>
                    </a:lnTo>
                    <a:lnTo>
                      <a:pt x="1159" y="126"/>
                    </a:lnTo>
                    <a:lnTo>
                      <a:pt x="1217" y="169"/>
                    </a:lnTo>
                    <a:lnTo>
                      <a:pt x="1270" y="217"/>
                    </a:lnTo>
                    <a:lnTo>
                      <a:pt x="1318" y="270"/>
                    </a:lnTo>
                    <a:lnTo>
                      <a:pt x="1361" y="328"/>
                    </a:lnTo>
                    <a:lnTo>
                      <a:pt x="1398" y="389"/>
                    </a:lnTo>
                    <a:lnTo>
                      <a:pt x="1430" y="454"/>
                    </a:lnTo>
                    <a:lnTo>
                      <a:pt x="1455" y="523"/>
                    </a:lnTo>
                    <a:lnTo>
                      <a:pt x="1474" y="593"/>
                    </a:lnTo>
                    <a:lnTo>
                      <a:pt x="1484" y="667"/>
                    </a:lnTo>
                    <a:lnTo>
                      <a:pt x="1489" y="743"/>
                    </a:lnTo>
                    <a:lnTo>
                      <a:pt x="1485" y="819"/>
                    </a:lnTo>
                    <a:lnTo>
                      <a:pt x="1474" y="891"/>
                    </a:lnTo>
                    <a:lnTo>
                      <a:pt x="1455" y="963"/>
                    </a:lnTo>
                    <a:lnTo>
                      <a:pt x="1430" y="1031"/>
                    </a:lnTo>
                    <a:lnTo>
                      <a:pt x="1399" y="1095"/>
                    </a:lnTo>
                    <a:lnTo>
                      <a:pt x="1361" y="1156"/>
                    </a:lnTo>
                    <a:lnTo>
                      <a:pt x="1318" y="1214"/>
                    </a:lnTo>
                    <a:lnTo>
                      <a:pt x="1271" y="1267"/>
                    </a:lnTo>
                    <a:lnTo>
                      <a:pt x="1218" y="1314"/>
                    </a:lnTo>
                    <a:lnTo>
                      <a:pt x="1160" y="1358"/>
                    </a:lnTo>
                    <a:lnTo>
                      <a:pt x="1099" y="1395"/>
                    </a:lnTo>
                    <a:lnTo>
                      <a:pt x="1034" y="1426"/>
                    </a:lnTo>
                    <a:lnTo>
                      <a:pt x="966" y="1451"/>
                    </a:lnTo>
                    <a:lnTo>
                      <a:pt x="894" y="1470"/>
                    </a:lnTo>
                    <a:lnTo>
                      <a:pt x="821" y="1481"/>
                    </a:lnTo>
                    <a:lnTo>
                      <a:pt x="745" y="1485"/>
                    </a:lnTo>
                    <a:lnTo>
                      <a:pt x="668" y="1481"/>
                    </a:lnTo>
                    <a:lnTo>
                      <a:pt x="594" y="1470"/>
                    </a:lnTo>
                    <a:lnTo>
                      <a:pt x="522" y="1451"/>
                    </a:lnTo>
                    <a:lnTo>
                      <a:pt x="454" y="1426"/>
                    </a:lnTo>
                    <a:lnTo>
                      <a:pt x="389" y="1395"/>
                    </a:lnTo>
                    <a:lnTo>
                      <a:pt x="328" y="1358"/>
                    </a:lnTo>
                    <a:lnTo>
                      <a:pt x="270" y="1315"/>
                    </a:lnTo>
                    <a:lnTo>
                      <a:pt x="217" y="1267"/>
                    </a:lnTo>
                    <a:lnTo>
                      <a:pt x="170" y="1214"/>
                    </a:lnTo>
                    <a:lnTo>
                      <a:pt x="127" y="1158"/>
                    </a:lnTo>
                    <a:lnTo>
                      <a:pt x="90" y="1097"/>
                    </a:lnTo>
                    <a:lnTo>
                      <a:pt x="58" y="1032"/>
                    </a:lnTo>
                    <a:lnTo>
                      <a:pt x="34" y="964"/>
                    </a:lnTo>
                    <a:lnTo>
                      <a:pt x="15" y="893"/>
                    </a:lnTo>
                    <a:lnTo>
                      <a:pt x="4" y="819"/>
                    </a:lnTo>
                    <a:lnTo>
                      <a:pt x="0" y="743"/>
                    </a:lnTo>
                    <a:close/>
                  </a:path>
                </a:pathLst>
              </a:custGeom>
              <a:solidFill>
                <a:srgbClr val="9E9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97" name="Freeform 442">
                <a:extLst>
                  <a:ext uri="{FF2B5EF4-FFF2-40B4-BE49-F238E27FC236}">
                    <a16:creationId xmlns:a16="http://schemas.microsoft.com/office/drawing/2014/main" id="{251F4289-DBEB-461F-B757-B15AC48810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40" y="2510"/>
                <a:ext cx="739" cy="738"/>
              </a:xfrm>
              <a:custGeom>
                <a:avLst/>
                <a:gdLst>
                  <a:gd name="T0" fmla="*/ 11 w 1478"/>
                  <a:gd name="T1" fmla="*/ 7 h 1476"/>
                  <a:gd name="T2" fmla="*/ 11 w 1478"/>
                  <a:gd name="T3" fmla="*/ 9 h 1476"/>
                  <a:gd name="T4" fmla="*/ 10 w 1478"/>
                  <a:gd name="T5" fmla="*/ 10 h 1476"/>
                  <a:gd name="T6" fmla="*/ 9 w 1478"/>
                  <a:gd name="T7" fmla="*/ 11 h 1476"/>
                  <a:gd name="T8" fmla="*/ 7 w 1478"/>
                  <a:gd name="T9" fmla="*/ 11 h 1476"/>
                  <a:gd name="T10" fmla="*/ 6 w 1478"/>
                  <a:gd name="T11" fmla="*/ 11 h 1476"/>
                  <a:gd name="T12" fmla="*/ 4 w 1478"/>
                  <a:gd name="T13" fmla="*/ 11 h 1476"/>
                  <a:gd name="T14" fmla="*/ 3 w 1478"/>
                  <a:gd name="T15" fmla="*/ 10 h 1476"/>
                  <a:gd name="T16" fmla="*/ 2 w 1478"/>
                  <a:gd name="T17" fmla="*/ 9 h 1476"/>
                  <a:gd name="T18" fmla="*/ 1 w 1478"/>
                  <a:gd name="T19" fmla="*/ 8 h 1476"/>
                  <a:gd name="T20" fmla="*/ 1 w 1478"/>
                  <a:gd name="T21" fmla="*/ 6 h 1476"/>
                  <a:gd name="T22" fmla="*/ 1 w 1478"/>
                  <a:gd name="T23" fmla="*/ 5 h 1476"/>
                  <a:gd name="T24" fmla="*/ 2 w 1478"/>
                  <a:gd name="T25" fmla="*/ 3 h 1476"/>
                  <a:gd name="T26" fmla="*/ 3 w 1478"/>
                  <a:gd name="T27" fmla="*/ 2 h 1476"/>
                  <a:gd name="T28" fmla="*/ 4 w 1478"/>
                  <a:gd name="T29" fmla="*/ 1 h 1476"/>
                  <a:gd name="T30" fmla="*/ 6 w 1478"/>
                  <a:gd name="T31" fmla="*/ 1 h 1476"/>
                  <a:gd name="T32" fmla="*/ 7 w 1478"/>
                  <a:gd name="T33" fmla="*/ 1 h 1476"/>
                  <a:gd name="T34" fmla="*/ 9 w 1478"/>
                  <a:gd name="T35" fmla="*/ 2 h 1476"/>
                  <a:gd name="T36" fmla="*/ 10 w 1478"/>
                  <a:gd name="T37" fmla="*/ 3 h 1476"/>
                  <a:gd name="T38" fmla="*/ 11 w 1478"/>
                  <a:gd name="T39" fmla="*/ 4 h 1476"/>
                  <a:gd name="T40" fmla="*/ 11 w 1478"/>
                  <a:gd name="T41" fmla="*/ 5 h 1476"/>
                  <a:gd name="T42" fmla="*/ 0 w 1478"/>
                  <a:gd name="T43" fmla="*/ 6 h 1476"/>
                  <a:gd name="T44" fmla="*/ 1 w 1478"/>
                  <a:gd name="T45" fmla="*/ 5 h 1476"/>
                  <a:gd name="T46" fmla="*/ 1 w 1478"/>
                  <a:gd name="T47" fmla="*/ 3 h 1476"/>
                  <a:gd name="T48" fmla="*/ 3 w 1478"/>
                  <a:gd name="T49" fmla="*/ 2 h 1476"/>
                  <a:gd name="T50" fmla="*/ 4 w 1478"/>
                  <a:gd name="T51" fmla="*/ 1 h 1476"/>
                  <a:gd name="T52" fmla="*/ 6 w 1478"/>
                  <a:gd name="T53" fmla="*/ 1 h 1476"/>
                  <a:gd name="T54" fmla="*/ 7 w 1478"/>
                  <a:gd name="T55" fmla="*/ 1 h 1476"/>
                  <a:gd name="T56" fmla="*/ 9 w 1478"/>
                  <a:gd name="T57" fmla="*/ 1 h 1476"/>
                  <a:gd name="T58" fmla="*/ 10 w 1478"/>
                  <a:gd name="T59" fmla="*/ 2 h 1476"/>
                  <a:gd name="T60" fmla="*/ 11 w 1478"/>
                  <a:gd name="T61" fmla="*/ 4 h 1476"/>
                  <a:gd name="T62" fmla="*/ 12 w 1478"/>
                  <a:gd name="T63" fmla="*/ 5 h 1476"/>
                  <a:gd name="T64" fmla="*/ 12 w 1478"/>
                  <a:gd name="T65" fmla="*/ 7 h 1476"/>
                  <a:gd name="T66" fmla="*/ 12 w 1478"/>
                  <a:gd name="T67" fmla="*/ 9 h 1476"/>
                  <a:gd name="T68" fmla="*/ 11 w 1478"/>
                  <a:gd name="T69" fmla="*/ 10 h 1476"/>
                  <a:gd name="T70" fmla="*/ 9 w 1478"/>
                  <a:gd name="T71" fmla="*/ 11 h 1476"/>
                  <a:gd name="T72" fmla="*/ 8 w 1478"/>
                  <a:gd name="T73" fmla="*/ 12 h 1476"/>
                  <a:gd name="T74" fmla="*/ 6 w 1478"/>
                  <a:gd name="T75" fmla="*/ 12 h 1476"/>
                  <a:gd name="T76" fmla="*/ 5 w 1478"/>
                  <a:gd name="T77" fmla="*/ 12 h 1476"/>
                  <a:gd name="T78" fmla="*/ 3 w 1478"/>
                  <a:gd name="T79" fmla="*/ 11 h 1476"/>
                  <a:gd name="T80" fmla="*/ 2 w 1478"/>
                  <a:gd name="T81" fmla="*/ 10 h 1476"/>
                  <a:gd name="T82" fmla="*/ 1 w 1478"/>
                  <a:gd name="T83" fmla="*/ 9 h 1476"/>
                  <a:gd name="T84" fmla="*/ 1 w 1478"/>
                  <a:gd name="T85" fmla="*/ 7 h 147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478"/>
                  <a:gd name="T130" fmla="*/ 0 h 1476"/>
                  <a:gd name="T131" fmla="*/ 1478 w 1478"/>
                  <a:gd name="T132" fmla="*/ 1476 h 147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478" h="1476">
                    <a:moveTo>
                      <a:pt x="1398" y="738"/>
                    </a:moveTo>
                    <a:lnTo>
                      <a:pt x="1395" y="806"/>
                    </a:lnTo>
                    <a:lnTo>
                      <a:pt x="1384" y="873"/>
                    </a:lnTo>
                    <a:lnTo>
                      <a:pt x="1367" y="937"/>
                    </a:lnTo>
                    <a:lnTo>
                      <a:pt x="1345" y="999"/>
                    </a:lnTo>
                    <a:lnTo>
                      <a:pt x="1316" y="1058"/>
                    </a:lnTo>
                    <a:lnTo>
                      <a:pt x="1283" y="1113"/>
                    </a:lnTo>
                    <a:lnTo>
                      <a:pt x="1244" y="1165"/>
                    </a:lnTo>
                    <a:lnTo>
                      <a:pt x="1200" y="1212"/>
                    </a:lnTo>
                    <a:lnTo>
                      <a:pt x="1153" y="1256"/>
                    </a:lnTo>
                    <a:lnTo>
                      <a:pt x="1101" y="1295"/>
                    </a:lnTo>
                    <a:lnTo>
                      <a:pt x="1045" y="1329"/>
                    </a:lnTo>
                    <a:lnTo>
                      <a:pt x="986" y="1358"/>
                    </a:lnTo>
                    <a:lnTo>
                      <a:pt x="924" y="1381"/>
                    </a:lnTo>
                    <a:lnTo>
                      <a:pt x="859" y="1397"/>
                    </a:lnTo>
                    <a:lnTo>
                      <a:pt x="792" y="1407"/>
                    </a:lnTo>
                    <a:lnTo>
                      <a:pt x="723" y="1411"/>
                    </a:lnTo>
                    <a:lnTo>
                      <a:pt x="654" y="1407"/>
                    </a:lnTo>
                    <a:lnTo>
                      <a:pt x="586" y="1397"/>
                    </a:lnTo>
                    <a:lnTo>
                      <a:pt x="522" y="1381"/>
                    </a:lnTo>
                    <a:lnTo>
                      <a:pt x="459" y="1358"/>
                    </a:lnTo>
                    <a:lnTo>
                      <a:pt x="401" y="1329"/>
                    </a:lnTo>
                    <a:lnTo>
                      <a:pt x="344" y="1295"/>
                    </a:lnTo>
                    <a:lnTo>
                      <a:pt x="292" y="1256"/>
                    </a:lnTo>
                    <a:lnTo>
                      <a:pt x="245" y="1214"/>
                    </a:lnTo>
                    <a:lnTo>
                      <a:pt x="201" y="1165"/>
                    </a:lnTo>
                    <a:lnTo>
                      <a:pt x="162" y="1113"/>
                    </a:lnTo>
                    <a:lnTo>
                      <a:pt x="129" y="1058"/>
                    </a:lnTo>
                    <a:lnTo>
                      <a:pt x="100" y="999"/>
                    </a:lnTo>
                    <a:lnTo>
                      <a:pt x="78" y="937"/>
                    </a:lnTo>
                    <a:lnTo>
                      <a:pt x="61" y="873"/>
                    </a:lnTo>
                    <a:lnTo>
                      <a:pt x="51" y="806"/>
                    </a:lnTo>
                    <a:lnTo>
                      <a:pt x="47" y="737"/>
                    </a:lnTo>
                    <a:lnTo>
                      <a:pt x="51" y="669"/>
                    </a:lnTo>
                    <a:lnTo>
                      <a:pt x="61" y="602"/>
                    </a:lnTo>
                    <a:lnTo>
                      <a:pt x="77" y="537"/>
                    </a:lnTo>
                    <a:lnTo>
                      <a:pt x="100" y="476"/>
                    </a:lnTo>
                    <a:lnTo>
                      <a:pt x="128" y="417"/>
                    </a:lnTo>
                    <a:lnTo>
                      <a:pt x="162" y="361"/>
                    </a:lnTo>
                    <a:lnTo>
                      <a:pt x="200" y="309"/>
                    </a:lnTo>
                    <a:lnTo>
                      <a:pt x="244" y="261"/>
                    </a:lnTo>
                    <a:lnTo>
                      <a:pt x="292" y="218"/>
                    </a:lnTo>
                    <a:lnTo>
                      <a:pt x="344" y="179"/>
                    </a:lnTo>
                    <a:lnTo>
                      <a:pt x="400" y="144"/>
                    </a:lnTo>
                    <a:lnTo>
                      <a:pt x="459" y="116"/>
                    </a:lnTo>
                    <a:lnTo>
                      <a:pt x="522" y="94"/>
                    </a:lnTo>
                    <a:lnTo>
                      <a:pt x="586" y="76"/>
                    </a:lnTo>
                    <a:lnTo>
                      <a:pt x="654" y="66"/>
                    </a:lnTo>
                    <a:lnTo>
                      <a:pt x="723" y="63"/>
                    </a:lnTo>
                    <a:lnTo>
                      <a:pt x="792" y="66"/>
                    </a:lnTo>
                    <a:lnTo>
                      <a:pt x="859" y="76"/>
                    </a:lnTo>
                    <a:lnTo>
                      <a:pt x="924" y="92"/>
                    </a:lnTo>
                    <a:lnTo>
                      <a:pt x="986" y="116"/>
                    </a:lnTo>
                    <a:lnTo>
                      <a:pt x="1045" y="144"/>
                    </a:lnTo>
                    <a:lnTo>
                      <a:pt x="1101" y="178"/>
                    </a:lnTo>
                    <a:lnTo>
                      <a:pt x="1153" y="217"/>
                    </a:lnTo>
                    <a:lnTo>
                      <a:pt x="1200" y="261"/>
                    </a:lnTo>
                    <a:lnTo>
                      <a:pt x="1244" y="309"/>
                    </a:lnTo>
                    <a:lnTo>
                      <a:pt x="1283" y="361"/>
                    </a:lnTo>
                    <a:lnTo>
                      <a:pt x="1316" y="416"/>
                    </a:lnTo>
                    <a:lnTo>
                      <a:pt x="1345" y="475"/>
                    </a:lnTo>
                    <a:lnTo>
                      <a:pt x="1367" y="537"/>
                    </a:lnTo>
                    <a:lnTo>
                      <a:pt x="1384" y="602"/>
                    </a:lnTo>
                    <a:lnTo>
                      <a:pt x="1395" y="669"/>
                    </a:lnTo>
                    <a:lnTo>
                      <a:pt x="1398" y="738"/>
                    </a:lnTo>
                    <a:close/>
                    <a:moveTo>
                      <a:pt x="0" y="740"/>
                    </a:moveTo>
                    <a:lnTo>
                      <a:pt x="3" y="665"/>
                    </a:lnTo>
                    <a:lnTo>
                      <a:pt x="15" y="591"/>
                    </a:lnTo>
                    <a:lnTo>
                      <a:pt x="33" y="521"/>
                    </a:lnTo>
                    <a:lnTo>
                      <a:pt x="57" y="453"/>
                    </a:lnTo>
                    <a:lnTo>
                      <a:pt x="89" y="389"/>
                    </a:lnTo>
                    <a:lnTo>
                      <a:pt x="125" y="328"/>
                    </a:lnTo>
                    <a:lnTo>
                      <a:pt x="168" y="271"/>
                    </a:lnTo>
                    <a:lnTo>
                      <a:pt x="215" y="218"/>
                    </a:lnTo>
                    <a:lnTo>
                      <a:pt x="268" y="171"/>
                    </a:lnTo>
                    <a:lnTo>
                      <a:pt x="325" y="128"/>
                    </a:lnTo>
                    <a:lnTo>
                      <a:pt x="386" y="90"/>
                    </a:lnTo>
                    <a:lnTo>
                      <a:pt x="450" y="59"/>
                    </a:lnTo>
                    <a:lnTo>
                      <a:pt x="518" y="34"/>
                    </a:lnTo>
                    <a:lnTo>
                      <a:pt x="590" y="15"/>
                    </a:lnTo>
                    <a:lnTo>
                      <a:pt x="663" y="5"/>
                    </a:lnTo>
                    <a:lnTo>
                      <a:pt x="739" y="0"/>
                    </a:lnTo>
                    <a:lnTo>
                      <a:pt x="814" y="4"/>
                    </a:lnTo>
                    <a:lnTo>
                      <a:pt x="888" y="15"/>
                    </a:lnTo>
                    <a:lnTo>
                      <a:pt x="958" y="34"/>
                    </a:lnTo>
                    <a:lnTo>
                      <a:pt x="1026" y="59"/>
                    </a:lnTo>
                    <a:lnTo>
                      <a:pt x="1091" y="90"/>
                    </a:lnTo>
                    <a:lnTo>
                      <a:pt x="1152" y="127"/>
                    </a:lnTo>
                    <a:lnTo>
                      <a:pt x="1208" y="170"/>
                    </a:lnTo>
                    <a:lnTo>
                      <a:pt x="1261" y="217"/>
                    </a:lnTo>
                    <a:lnTo>
                      <a:pt x="1308" y="270"/>
                    </a:lnTo>
                    <a:lnTo>
                      <a:pt x="1351" y="326"/>
                    </a:lnTo>
                    <a:lnTo>
                      <a:pt x="1388" y="387"/>
                    </a:lnTo>
                    <a:lnTo>
                      <a:pt x="1419" y="452"/>
                    </a:lnTo>
                    <a:lnTo>
                      <a:pt x="1444" y="520"/>
                    </a:lnTo>
                    <a:lnTo>
                      <a:pt x="1463" y="590"/>
                    </a:lnTo>
                    <a:lnTo>
                      <a:pt x="1474" y="664"/>
                    </a:lnTo>
                    <a:lnTo>
                      <a:pt x="1478" y="739"/>
                    </a:lnTo>
                    <a:lnTo>
                      <a:pt x="1474" y="814"/>
                    </a:lnTo>
                    <a:lnTo>
                      <a:pt x="1463" y="887"/>
                    </a:lnTo>
                    <a:lnTo>
                      <a:pt x="1444" y="958"/>
                    </a:lnTo>
                    <a:lnTo>
                      <a:pt x="1419" y="1025"/>
                    </a:lnTo>
                    <a:lnTo>
                      <a:pt x="1388" y="1089"/>
                    </a:lnTo>
                    <a:lnTo>
                      <a:pt x="1351" y="1150"/>
                    </a:lnTo>
                    <a:lnTo>
                      <a:pt x="1308" y="1207"/>
                    </a:lnTo>
                    <a:lnTo>
                      <a:pt x="1260" y="1260"/>
                    </a:lnTo>
                    <a:lnTo>
                      <a:pt x="1208" y="1307"/>
                    </a:lnTo>
                    <a:lnTo>
                      <a:pt x="1151" y="1350"/>
                    </a:lnTo>
                    <a:lnTo>
                      <a:pt x="1090" y="1386"/>
                    </a:lnTo>
                    <a:lnTo>
                      <a:pt x="1025" y="1417"/>
                    </a:lnTo>
                    <a:lnTo>
                      <a:pt x="957" y="1443"/>
                    </a:lnTo>
                    <a:lnTo>
                      <a:pt x="887" y="1461"/>
                    </a:lnTo>
                    <a:lnTo>
                      <a:pt x="813" y="1473"/>
                    </a:lnTo>
                    <a:lnTo>
                      <a:pt x="738" y="1476"/>
                    </a:lnTo>
                    <a:lnTo>
                      <a:pt x="662" y="1473"/>
                    </a:lnTo>
                    <a:lnTo>
                      <a:pt x="590" y="1461"/>
                    </a:lnTo>
                    <a:lnTo>
                      <a:pt x="518" y="1443"/>
                    </a:lnTo>
                    <a:lnTo>
                      <a:pt x="450" y="1417"/>
                    </a:lnTo>
                    <a:lnTo>
                      <a:pt x="386" y="1386"/>
                    </a:lnTo>
                    <a:lnTo>
                      <a:pt x="325" y="1350"/>
                    </a:lnTo>
                    <a:lnTo>
                      <a:pt x="268" y="1307"/>
                    </a:lnTo>
                    <a:lnTo>
                      <a:pt x="215" y="1260"/>
                    </a:lnTo>
                    <a:lnTo>
                      <a:pt x="168" y="1208"/>
                    </a:lnTo>
                    <a:lnTo>
                      <a:pt x="125" y="1151"/>
                    </a:lnTo>
                    <a:lnTo>
                      <a:pt x="89" y="1090"/>
                    </a:lnTo>
                    <a:lnTo>
                      <a:pt x="57" y="1026"/>
                    </a:lnTo>
                    <a:lnTo>
                      <a:pt x="33" y="959"/>
                    </a:lnTo>
                    <a:lnTo>
                      <a:pt x="15" y="887"/>
                    </a:lnTo>
                    <a:lnTo>
                      <a:pt x="3" y="815"/>
                    </a:lnTo>
                    <a:lnTo>
                      <a:pt x="0" y="740"/>
                    </a:lnTo>
                    <a:close/>
                  </a:path>
                </a:pathLst>
              </a:custGeom>
              <a:solidFill>
                <a:srgbClr val="AAA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98" name="Freeform 443">
                <a:extLst>
                  <a:ext uri="{FF2B5EF4-FFF2-40B4-BE49-F238E27FC236}">
                    <a16:creationId xmlns:a16="http://schemas.microsoft.com/office/drawing/2014/main" id="{DD45D5CD-3437-4D6C-90F1-40A397D1A4F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42" y="2512"/>
                <a:ext cx="734" cy="734"/>
              </a:xfrm>
              <a:custGeom>
                <a:avLst/>
                <a:gdLst>
                  <a:gd name="T0" fmla="*/ 10 w 1469"/>
                  <a:gd name="T1" fmla="*/ 7 h 1467"/>
                  <a:gd name="T2" fmla="*/ 10 w 1469"/>
                  <a:gd name="T3" fmla="*/ 9 h 1467"/>
                  <a:gd name="T4" fmla="*/ 9 w 1469"/>
                  <a:gd name="T5" fmla="*/ 10 h 1467"/>
                  <a:gd name="T6" fmla="*/ 8 w 1469"/>
                  <a:gd name="T7" fmla="*/ 11 h 1467"/>
                  <a:gd name="T8" fmla="*/ 6 w 1469"/>
                  <a:gd name="T9" fmla="*/ 11 h 1467"/>
                  <a:gd name="T10" fmla="*/ 5 w 1469"/>
                  <a:gd name="T11" fmla="*/ 11 h 1467"/>
                  <a:gd name="T12" fmla="*/ 3 w 1469"/>
                  <a:gd name="T13" fmla="*/ 11 h 1467"/>
                  <a:gd name="T14" fmla="*/ 2 w 1469"/>
                  <a:gd name="T15" fmla="*/ 10 h 1467"/>
                  <a:gd name="T16" fmla="*/ 1 w 1469"/>
                  <a:gd name="T17" fmla="*/ 9 h 1467"/>
                  <a:gd name="T18" fmla="*/ 0 w 1469"/>
                  <a:gd name="T19" fmla="*/ 8 h 1467"/>
                  <a:gd name="T20" fmla="*/ 0 w 1469"/>
                  <a:gd name="T21" fmla="*/ 6 h 1467"/>
                  <a:gd name="T22" fmla="*/ 0 w 1469"/>
                  <a:gd name="T23" fmla="*/ 5 h 1467"/>
                  <a:gd name="T24" fmla="*/ 1 w 1469"/>
                  <a:gd name="T25" fmla="*/ 3 h 1467"/>
                  <a:gd name="T26" fmla="*/ 2 w 1469"/>
                  <a:gd name="T27" fmla="*/ 2 h 1467"/>
                  <a:gd name="T28" fmla="*/ 3 w 1469"/>
                  <a:gd name="T29" fmla="*/ 1 h 1467"/>
                  <a:gd name="T30" fmla="*/ 5 w 1469"/>
                  <a:gd name="T31" fmla="*/ 1 h 1467"/>
                  <a:gd name="T32" fmla="*/ 6 w 1469"/>
                  <a:gd name="T33" fmla="*/ 1 h 1467"/>
                  <a:gd name="T34" fmla="*/ 8 w 1469"/>
                  <a:gd name="T35" fmla="*/ 2 h 1467"/>
                  <a:gd name="T36" fmla="*/ 9 w 1469"/>
                  <a:gd name="T37" fmla="*/ 2 h 1467"/>
                  <a:gd name="T38" fmla="*/ 10 w 1469"/>
                  <a:gd name="T39" fmla="*/ 4 h 1467"/>
                  <a:gd name="T40" fmla="*/ 10 w 1469"/>
                  <a:gd name="T41" fmla="*/ 5 h 1467"/>
                  <a:gd name="T42" fmla="*/ 0 w 1469"/>
                  <a:gd name="T43" fmla="*/ 6 h 1467"/>
                  <a:gd name="T44" fmla="*/ 0 w 1469"/>
                  <a:gd name="T45" fmla="*/ 5 h 1467"/>
                  <a:gd name="T46" fmla="*/ 0 w 1469"/>
                  <a:gd name="T47" fmla="*/ 3 h 1467"/>
                  <a:gd name="T48" fmla="*/ 2 w 1469"/>
                  <a:gd name="T49" fmla="*/ 2 h 1467"/>
                  <a:gd name="T50" fmla="*/ 3 w 1469"/>
                  <a:gd name="T51" fmla="*/ 1 h 1467"/>
                  <a:gd name="T52" fmla="*/ 5 w 1469"/>
                  <a:gd name="T53" fmla="*/ 1 h 1467"/>
                  <a:gd name="T54" fmla="*/ 6 w 1469"/>
                  <a:gd name="T55" fmla="*/ 1 h 1467"/>
                  <a:gd name="T56" fmla="*/ 8 w 1469"/>
                  <a:gd name="T57" fmla="*/ 1 h 1467"/>
                  <a:gd name="T58" fmla="*/ 9 w 1469"/>
                  <a:gd name="T59" fmla="*/ 2 h 1467"/>
                  <a:gd name="T60" fmla="*/ 10 w 1469"/>
                  <a:gd name="T61" fmla="*/ 4 h 1467"/>
                  <a:gd name="T62" fmla="*/ 11 w 1469"/>
                  <a:gd name="T63" fmla="*/ 5 h 1467"/>
                  <a:gd name="T64" fmla="*/ 11 w 1469"/>
                  <a:gd name="T65" fmla="*/ 7 h 1467"/>
                  <a:gd name="T66" fmla="*/ 11 w 1469"/>
                  <a:gd name="T67" fmla="*/ 8 h 1467"/>
                  <a:gd name="T68" fmla="*/ 10 w 1469"/>
                  <a:gd name="T69" fmla="*/ 10 h 1467"/>
                  <a:gd name="T70" fmla="*/ 8 w 1469"/>
                  <a:gd name="T71" fmla="*/ 11 h 1467"/>
                  <a:gd name="T72" fmla="*/ 7 w 1469"/>
                  <a:gd name="T73" fmla="*/ 12 h 1467"/>
                  <a:gd name="T74" fmla="*/ 5 w 1469"/>
                  <a:gd name="T75" fmla="*/ 12 h 1467"/>
                  <a:gd name="T76" fmla="*/ 4 w 1469"/>
                  <a:gd name="T77" fmla="*/ 12 h 1467"/>
                  <a:gd name="T78" fmla="*/ 2 w 1469"/>
                  <a:gd name="T79" fmla="*/ 11 h 1467"/>
                  <a:gd name="T80" fmla="*/ 1 w 1469"/>
                  <a:gd name="T81" fmla="*/ 10 h 1467"/>
                  <a:gd name="T82" fmla="*/ 0 w 1469"/>
                  <a:gd name="T83" fmla="*/ 8 h 1467"/>
                  <a:gd name="T84" fmla="*/ 0 w 1469"/>
                  <a:gd name="T85" fmla="*/ 7 h 146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469"/>
                  <a:gd name="T130" fmla="*/ 0 h 1467"/>
                  <a:gd name="T131" fmla="*/ 1469 w 1469"/>
                  <a:gd name="T132" fmla="*/ 1467 h 146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469" h="1467">
                    <a:moveTo>
                      <a:pt x="1395" y="733"/>
                    </a:moveTo>
                    <a:lnTo>
                      <a:pt x="1392" y="802"/>
                    </a:lnTo>
                    <a:lnTo>
                      <a:pt x="1381" y="869"/>
                    </a:lnTo>
                    <a:lnTo>
                      <a:pt x="1364" y="933"/>
                    </a:lnTo>
                    <a:lnTo>
                      <a:pt x="1341" y="995"/>
                    </a:lnTo>
                    <a:lnTo>
                      <a:pt x="1313" y="1054"/>
                    </a:lnTo>
                    <a:lnTo>
                      <a:pt x="1279" y="1111"/>
                    </a:lnTo>
                    <a:lnTo>
                      <a:pt x="1240" y="1162"/>
                    </a:lnTo>
                    <a:lnTo>
                      <a:pt x="1197" y="1211"/>
                    </a:lnTo>
                    <a:lnTo>
                      <a:pt x="1149" y="1255"/>
                    </a:lnTo>
                    <a:lnTo>
                      <a:pt x="1097" y="1294"/>
                    </a:lnTo>
                    <a:lnTo>
                      <a:pt x="1040" y="1327"/>
                    </a:lnTo>
                    <a:lnTo>
                      <a:pt x="982" y="1356"/>
                    </a:lnTo>
                    <a:lnTo>
                      <a:pt x="920" y="1379"/>
                    </a:lnTo>
                    <a:lnTo>
                      <a:pt x="855" y="1396"/>
                    </a:lnTo>
                    <a:lnTo>
                      <a:pt x="787" y="1407"/>
                    </a:lnTo>
                    <a:lnTo>
                      <a:pt x="718" y="1410"/>
                    </a:lnTo>
                    <a:lnTo>
                      <a:pt x="648" y="1407"/>
                    </a:lnTo>
                    <a:lnTo>
                      <a:pt x="581" y="1396"/>
                    </a:lnTo>
                    <a:lnTo>
                      <a:pt x="515" y="1379"/>
                    </a:lnTo>
                    <a:lnTo>
                      <a:pt x="453" y="1356"/>
                    </a:lnTo>
                    <a:lnTo>
                      <a:pt x="393" y="1327"/>
                    </a:lnTo>
                    <a:lnTo>
                      <a:pt x="337" y="1294"/>
                    </a:lnTo>
                    <a:lnTo>
                      <a:pt x="285" y="1255"/>
                    </a:lnTo>
                    <a:lnTo>
                      <a:pt x="236" y="1211"/>
                    </a:lnTo>
                    <a:lnTo>
                      <a:pt x="193" y="1162"/>
                    </a:lnTo>
                    <a:lnTo>
                      <a:pt x="154" y="1111"/>
                    </a:lnTo>
                    <a:lnTo>
                      <a:pt x="120" y="1054"/>
                    </a:lnTo>
                    <a:lnTo>
                      <a:pt x="91" y="995"/>
                    </a:lnTo>
                    <a:lnTo>
                      <a:pt x="68" y="933"/>
                    </a:lnTo>
                    <a:lnTo>
                      <a:pt x="52" y="869"/>
                    </a:lnTo>
                    <a:lnTo>
                      <a:pt x="42" y="802"/>
                    </a:lnTo>
                    <a:lnTo>
                      <a:pt x="38" y="733"/>
                    </a:lnTo>
                    <a:lnTo>
                      <a:pt x="42" y="664"/>
                    </a:lnTo>
                    <a:lnTo>
                      <a:pt x="52" y="597"/>
                    </a:lnTo>
                    <a:lnTo>
                      <a:pt x="68" y="531"/>
                    </a:lnTo>
                    <a:lnTo>
                      <a:pt x="91" y="469"/>
                    </a:lnTo>
                    <a:lnTo>
                      <a:pt x="120" y="410"/>
                    </a:lnTo>
                    <a:lnTo>
                      <a:pt x="154" y="355"/>
                    </a:lnTo>
                    <a:lnTo>
                      <a:pt x="193" y="302"/>
                    </a:lnTo>
                    <a:lnTo>
                      <a:pt x="236" y="253"/>
                    </a:lnTo>
                    <a:lnTo>
                      <a:pt x="285" y="210"/>
                    </a:lnTo>
                    <a:lnTo>
                      <a:pt x="337" y="170"/>
                    </a:lnTo>
                    <a:lnTo>
                      <a:pt x="392" y="137"/>
                    </a:lnTo>
                    <a:lnTo>
                      <a:pt x="452" y="108"/>
                    </a:lnTo>
                    <a:lnTo>
                      <a:pt x="514" y="85"/>
                    </a:lnTo>
                    <a:lnTo>
                      <a:pt x="580" y="68"/>
                    </a:lnTo>
                    <a:lnTo>
                      <a:pt x="647" y="58"/>
                    </a:lnTo>
                    <a:lnTo>
                      <a:pt x="717" y="54"/>
                    </a:lnTo>
                    <a:lnTo>
                      <a:pt x="786" y="58"/>
                    </a:lnTo>
                    <a:lnTo>
                      <a:pt x="854" y="69"/>
                    </a:lnTo>
                    <a:lnTo>
                      <a:pt x="918" y="85"/>
                    </a:lnTo>
                    <a:lnTo>
                      <a:pt x="982" y="108"/>
                    </a:lnTo>
                    <a:lnTo>
                      <a:pt x="1040" y="137"/>
                    </a:lnTo>
                    <a:lnTo>
                      <a:pt x="1097" y="172"/>
                    </a:lnTo>
                    <a:lnTo>
                      <a:pt x="1149" y="211"/>
                    </a:lnTo>
                    <a:lnTo>
                      <a:pt x="1197" y="255"/>
                    </a:lnTo>
                    <a:lnTo>
                      <a:pt x="1241" y="303"/>
                    </a:lnTo>
                    <a:lnTo>
                      <a:pt x="1280" y="355"/>
                    </a:lnTo>
                    <a:lnTo>
                      <a:pt x="1313" y="410"/>
                    </a:lnTo>
                    <a:lnTo>
                      <a:pt x="1342" y="470"/>
                    </a:lnTo>
                    <a:lnTo>
                      <a:pt x="1365" y="532"/>
                    </a:lnTo>
                    <a:lnTo>
                      <a:pt x="1381" y="597"/>
                    </a:lnTo>
                    <a:lnTo>
                      <a:pt x="1392" y="664"/>
                    </a:lnTo>
                    <a:lnTo>
                      <a:pt x="1395" y="733"/>
                    </a:lnTo>
                    <a:close/>
                    <a:moveTo>
                      <a:pt x="0" y="734"/>
                    </a:moveTo>
                    <a:lnTo>
                      <a:pt x="4" y="659"/>
                    </a:lnTo>
                    <a:lnTo>
                      <a:pt x="15" y="588"/>
                    </a:lnTo>
                    <a:lnTo>
                      <a:pt x="33" y="517"/>
                    </a:lnTo>
                    <a:lnTo>
                      <a:pt x="57" y="450"/>
                    </a:lnTo>
                    <a:lnTo>
                      <a:pt x="88" y="386"/>
                    </a:lnTo>
                    <a:lnTo>
                      <a:pt x="125" y="326"/>
                    </a:lnTo>
                    <a:lnTo>
                      <a:pt x="166" y="270"/>
                    </a:lnTo>
                    <a:lnTo>
                      <a:pt x="213" y="217"/>
                    </a:lnTo>
                    <a:lnTo>
                      <a:pt x="266" y="169"/>
                    </a:lnTo>
                    <a:lnTo>
                      <a:pt x="323" y="127"/>
                    </a:lnTo>
                    <a:lnTo>
                      <a:pt x="383" y="90"/>
                    </a:lnTo>
                    <a:lnTo>
                      <a:pt x="447" y="59"/>
                    </a:lnTo>
                    <a:lnTo>
                      <a:pt x="515" y="34"/>
                    </a:lnTo>
                    <a:lnTo>
                      <a:pt x="585" y="16"/>
                    </a:lnTo>
                    <a:lnTo>
                      <a:pt x="658" y="5"/>
                    </a:lnTo>
                    <a:lnTo>
                      <a:pt x="734" y="0"/>
                    </a:lnTo>
                    <a:lnTo>
                      <a:pt x="809" y="3"/>
                    </a:lnTo>
                    <a:lnTo>
                      <a:pt x="881" y="15"/>
                    </a:lnTo>
                    <a:lnTo>
                      <a:pt x="952" y="33"/>
                    </a:lnTo>
                    <a:lnTo>
                      <a:pt x="1020" y="59"/>
                    </a:lnTo>
                    <a:lnTo>
                      <a:pt x="1083" y="90"/>
                    </a:lnTo>
                    <a:lnTo>
                      <a:pt x="1144" y="127"/>
                    </a:lnTo>
                    <a:lnTo>
                      <a:pt x="1201" y="168"/>
                    </a:lnTo>
                    <a:lnTo>
                      <a:pt x="1252" y="215"/>
                    </a:lnTo>
                    <a:lnTo>
                      <a:pt x="1300" y="268"/>
                    </a:lnTo>
                    <a:lnTo>
                      <a:pt x="1342" y="325"/>
                    </a:lnTo>
                    <a:lnTo>
                      <a:pt x="1379" y="385"/>
                    </a:lnTo>
                    <a:lnTo>
                      <a:pt x="1410" y="449"/>
                    </a:lnTo>
                    <a:lnTo>
                      <a:pt x="1436" y="516"/>
                    </a:lnTo>
                    <a:lnTo>
                      <a:pt x="1454" y="586"/>
                    </a:lnTo>
                    <a:lnTo>
                      <a:pt x="1465" y="658"/>
                    </a:lnTo>
                    <a:lnTo>
                      <a:pt x="1469" y="733"/>
                    </a:lnTo>
                    <a:lnTo>
                      <a:pt x="1465" y="808"/>
                    </a:lnTo>
                    <a:lnTo>
                      <a:pt x="1454" y="880"/>
                    </a:lnTo>
                    <a:lnTo>
                      <a:pt x="1436" y="950"/>
                    </a:lnTo>
                    <a:lnTo>
                      <a:pt x="1410" y="1018"/>
                    </a:lnTo>
                    <a:lnTo>
                      <a:pt x="1379" y="1082"/>
                    </a:lnTo>
                    <a:lnTo>
                      <a:pt x="1342" y="1143"/>
                    </a:lnTo>
                    <a:lnTo>
                      <a:pt x="1300" y="1199"/>
                    </a:lnTo>
                    <a:lnTo>
                      <a:pt x="1252" y="1251"/>
                    </a:lnTo>
                    <a:lnTo>
                      <a:pt x="1201" y="1298"/>
                    </a:lnTo>
                    <a:lnTo>
                      <a:pt x="1144" y="1341"/>
                    </a:lnTo>
                    <a:lnTo>
                      <a:pt x="1083" y="1378"/>
                    </a:lnTo>
                    <a:lnTo>
                      <a:pt x="1019" y="1409"/>
                    </a:lnTo>
                    <a:lnTo>
                      <a:pt x="952" y="1433"/>
                    </a:lnTo>
                    <a:lnTo>
                      <a:pt x="880" y="1452"/>
                    </a:lnTo>
                    <a:lnTo>
                      <a:pt x="808" y="1463"/>
                    </a:lnTo>
                    <a:lnTo>
                      <a:pt x="733" y="1467"/>
                    </a:lnTo>
                    <a:lnTo>
                      <a:pt x="658" y="1463"/>
                    </a:lnTo>
                    <a:lnTo>
                      <a:pt x="584" y="1452"/>
                    </a:lnTo>
                    <a:lnTo>
                      <a:pt x="514" y="1433"/>
                    </a:lnTo>
                    <a:lnTo>
                      <a:pt x="447" y="1409"/>
                    </a:lnTo>
                    <a:lnTo>
                      <a:pt x="383" y="1378"/>
                    </a:lnTo>
                    <a:lnTo>
                      <a:pt x="322" y="1341"/>
                    </a:lnTo>
                    <a:lnTo>
                      <a:pt x="265" y="1298"/>
                    </a:lnTo>
                    <a:lnTo>
                      <a:pt x="213" y="1251"/>
                    </a:lnTo>
                    <a:lnTo>
                      <a:pt x="166" y="1199"/>
                    </a:lnTo>
                    <a:lnTo>
                      <a:pt x="125" y="1143"/>
                    </a:lnTo>
                    <a:lnTo>
                      <a:pt x="88" y="1083"/>
                    </a:lnTo>
                    <a:lnTo>
                      <a:pt x="57" y="1018"/>
                    </a:lnTo>
                    <a:lnTo>
                      <a:pt x="33" y="952"/>
                    </a:lnTo>
                    <a:lnTo>
                      <a:pt x="15" y="881"/>
                    </a:lnTo>
                    <a:lnTo>
                      <a:pt x="4" y="809"/>
                    </a:lnTo>
                    <a:lnTo>
                      <a:pt x="0" y="734"/>
                    </a:lnTo>
                    <a:close/>
                  </a:path>
                </a:pathLst>
              </a:custGeom>
              <a:solidFill>
                <a:srgbClr val="B5B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99" name="Freeform 444">
                <a:extLst>
                  <a:ext uri="{FF2B5EF4-FFF2-40B4-BE49-F238E27FC236}">
                    <a16:creationId xmlns:a16="http://schemas.microsoft.com/office/drawing/2014/main" id="{F12AA32D-14B1-4A0B-B1D2-C7EF4B690CC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43" y="2515"/>
                <a:ext cx="730" cy="728"/>
              </a:xfrm>
              <a:custGeom>
                <a:avLst/>
                <a:gdLst>
                  <a:gd name="T0" fmla="*/ 11 w 1459"/>
                  <a:gd name="T1" fmla="*/ 7 h 1455"/>
                  <a:gd name="T2" fmla="*/ 11 w 1459"/>
                  <a:gd name="T3" fmla="*/ 9 h 1455"/>
                  <a:gd name="T4" fmla="*/ 10 w 1459"/>
                  <a:gd name="T5" fmla="*/ 10 h 1455"/>
                  <a:gd name="T6" fmla="*/ 9 w 1459"/>
                  <a:gd name="T7" fmla="*/ 11 h 1455"/>
                  <a:gd name="T8" fmla="*/ 7 w 1459"/>
                  <a:gd name="T9" fmla="*/ 11 h 1455"/>
                  <a:gd name="T10" fmla="*/ 6 w 1459"/>
                  <a:gd name="T11" fmla="*/ 11 h 1455"/>
                  <a:gd name="T12" fmla="*/ 4 w 1459"/>
                  <a:gd name="T13" fmla="*/ 11 h 1455"/>
                  <a:gd name="T14" fmla="*/ 3 w 1459"/>
                  <a:gd name="T15" fmla="*/ 10 h 1455"/>
                  <a:gd name="T16" fmla="*/ 2 w 1459"/>
                  <a:gd name="T17" fmla="*/ 9 h 1455"/>
                  <a:gd name="T18" fmla="*/ 1 w 1459"/>
                  <a:gd name="T19" fmla="*/ 8 h 1455"/>
                  <a:gd name="T20" fmla="*/ 1 w 1459"/>
                  <a:gd name="T21" fmla="*/ 6 h 1455"/>
                  <a:gd name="T22" fmla="*/ 1 w 1459"/>
                  <a:gd name="T23" fmla="*/ 5 h 1455"/>
                  <a:gd name="T24" fmla="*/ 2 w 1459"/>
                  <a:gd name="T25" fmla="*/ 3 h 1455"/>
                  <a:gd name="T26" fmla="*/ 3 w 1459"/>
                  <a:gd name="T27" fmla="*/ 2 h 1455"/>
                  <a:gd name="T28" fmla="*/ 4 w 1459"/>
                  <a:gd name="T29" fmla="*/ 1 h 1455"/>
                  <a:gd name="T30" fmla="*/ 5 w 1459"/>
                  <a:gd name="T31" fmla="*/ 1 h 1455"/>
                  <a:gd name="T32" fmla="*/ 7 w 1459"/>
                  <a:gd name="T33" fmla="*/ 1 h 1455"/>
                  <a:gd name="T34" fmla="*/ 9 w 1459"/>
                  <a:gd name="T35" fmla="*/ 1 h 1455"/>
                  <a:gd name="T36" fmla="*/ 10 w 1459"/>
                  <a:gd name="T37" fmla="*/ 2 h 1455"/>
                  <a:gd name="T38" fmla="*/ 11 w 1459"/>
                  <a:gd name="T39" fmla="*/ 4 h 1455"/>
                  <a:gd name="T40" fmla="*/ 11 w 1459"/>
                  <a:gd name="T41" fmla="*/ 5 h 1455"/>
                  <a:gd name="T42" fmla="*/ 0 w 1459"/>
                  <a:gd name="T43" fmla="*/ 6 h 1455"/>
                  <a:gd name="T44" fmla="*/ 1 w 1459"/>
                  <a:gd name="T45" fmla="*/ 4 h 1455"/>
                  <a:gd name="T46" fmla="*/ 1 w 1459"/>
                  <a:gd name="T47" fmla="*/ 3 h 1455"/>
                  <a:gd name="T48" fmla="*/ 3 w 1459"/>
                  <a:gd name="T49" fmla="*/ 2 h 1455"/>
                  <a:gd name="T50" fmla="*/ 4 w 1459"/>
                  <a:gd name="T51" fmla="*/ 1 h 1455"/>
                  <a:gd name="T52" fmla="*/ 6 w 1459"/>
                  <a:gd name="T53" fmla="*/ 1 h 1455"/>
                  <a:gd name="T54" fmla="*/ 7 w 1459"/>
                  <a:gd name="T55" fmla="*/ 1 h 1455"/>
                  <a:gd name="T56" fmla="*/ 9 w 1459"/>
                  <a:gd name="T57" fmla="*/ 1 h 1455"/>
                  <a:gd name="T58" fmla="*/ 10 w 1459"/>
                  <a:gd name="T59" fmla="*/ 2 h 1455"/>
                  <a:gd name="T60" fmla="*/ 11 w 1459"/>
                  <a:gd name="T61" fmla="*/ 3 h 1455"/>
                  <a:gd name="T62" fmla="*/ 12 w 1459"/>
                  <a:gd name="T63" fmla="*/ 5 h 1455"/>
                  <a:gd name="T64" fmla="*/ 12 w 1459"/>
                  <a:gd name="T65" fmla="*/ 7 h 1455"/>
                  <a:gd name="T66" fmla="*/ 11 w 1459"/>
                  <a:gd name="T67" fmla="*/ 8 h 1455"/>
                  <a:gd name="T68" fmla="*/ 11 w 1459"/>
                  <a:gd name="T69" fmla="*/ 10 h 1455"/>
                  <a:gd name="T70" fmla="*/ 9 w 1459"/>
                  <a:gd name="T71" fmla="*/ 11 h 1455"/>
                  <a:gd name="T72" fmla="*/ 8 w 1459"/>
                  <a:gd name="T73" fmla="*/ 12 h 1455"/>
                  <a:gd name="T74" fmla="*/ 6 w 1459"/>
                  <a:gd name="T75" fmla="*/ 12 h 1455"/>
                  <a:gd name="T76" fmla="*/ 4 w 1459"/>
                  <a:gd name="T77" fmla="*/ 12 h 1455"/>
                  <a:gd name="T78" fmla="*/ 3 w 1459"/>
                  <a:gd name="T79" fmla="*/ 11 h 1455"/>
                  <a:gd name="T80" fmla="*/ 2 w 1459"/>
                  <a:gd name="T81" fmla="*/ 10 h 1455"/>
                  <a:gd name="T82" fmla="*/ 1 w 1459"/>
                  <a:gd name="T83" fmla="*/ 8 h 1455"/>
                  <a:gd name="T84" fmla="*/ 1 w 1459"/>
                  <a:gd name="T85" fmla="*/ 7 h 145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459"/>
                  <a:gd name="T130" fmla="*/ 0 h 1455"/>
                  <a:gd name="T131" fmla="*/ 1459 w 1459"/>
                  <a:gd name="T132" fmla="*/ 1455 h 145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459" h="1455">
                    <a:moveTo>
                      <a:pt x="1392" y="727"/>
                    </a:moveTo>
                    <a:lnTo>
                      <a:pt x="1389" y="796"/>
                    </a:lnTo>
                    <a:lnTo>
                      <a:pt x="1378" y="864"/>
                    </a:lnTo>
                    <a:lnTo>
                      <a:pt x="1362" y="928"/>
                    </a:lnTo>
                    <a:lnTo>
                      <a:pt x="1339" y="991"/>
                    </a:lnTo>
                    <a:lnTo>
                      <a:pt x="1310" y="1050"/>
                    </a:lnTo>
                    <a:lnTo>
                      <a:pt x="1277" y="1107"/>
                    </a:lnTo>
                    <a:lnTo>
                      <a:pt x="1238" y="1159"/>
                    </a:lnTo>
                    <a:lnTo>
                      <a:pt x="1194" y="1207"/>
                    </a:lnTo>
                    <a:lnTo>
                      <a:pt x="1146" y="1252"/>
                    </a:lnTo>
                    <a:lnTo>
                      <a:pt x="1093" y="1291"/>
                    </a:lnTo>
                    <a:lnTo>
                      <a:pt x="1037" y="1325"/>
                    </a:lnTo>
                    <a:lnTo>
                      <a:pt x="978" y="1353"/>
                    </a:lnTo>
                    <a:lnTo>
                      <a:pt x="914" y="1377"/>
                    </a:lnTo>
                    <a:lnTo>
                      <a:pt x="850" y="1394"/>
                    </a:lnTo>
                    <a:lnTo>
                      <a:pt x="782" y="1404"/>
                    </a:lnTo>
                    <a:lnTo>
                      <a:pt x="711" y="1408"/>
                    </a:lnTo>
                    <a:lnTo>
                      <a:pt x="641" y="1404"/>
                    </a:lnTo>
                    <a:lnTo>
                      <a:pt x="573" y="1394"/>
                    </a:lnTo>
                    <a:lnTo>
                      <a:pt x="508" y="1377"/>
                    </a:lnTo>
                    <a:lnTo>
                      <a:pt x="445" y="1353"/>
                    </a:lnTo>
                    <a:lnTo>
                      <a:pt x="386" y="1326"/>
                    </a:lnTo>
                    <a:lnTo>
                      <a:pt x="329" y="1291"/>
                    </a:lnTo>
                    <a:lnTo>
                      <a:pt x="277" y="1252"/>
                    </a:lnTo>
                    <a:lnTo>
                      <a:pt x="229" y="1208"/>
                    </a:lnTo>
                    <a:lnTo>
                      <a:pt x="184" y="1160"/>
                    </a:lnTo>
                    <a:lnTo>
                      <a:pt x="145" y="1107"/>
                    </a:lnTo>
                    <a:lnTo>
                      <a:pt x="110" y="1052"/>
                    </a:lnTo>
                    <a:lnTo>
                      <a:pt x="83" y="992"/>
                    </a:lnTo>
                    <a:lnTo>
                      <a:pt x="60" y="929"/>
                    </a:lnTo>
                    <a:lnTo>
                      <a:pt x="42" y="864"/>
                    </a:lnTo>
                    <a:lnTo>
                      <a:pt x="32" y="796"/>
                    </a:lnTo>
                    <a:lnTo>
                      <a:pt x="28" y="727"/>
                    </a:lnTo>
                    <a:lnTo>
                      <a:pt x="32" y="658"/>
                    </a:lnTo>
                    <a:lnTo>
                      <a:pt x="42" y="591"/>
                    </a:lnTo>
                    <a:lnTo>
                      <a:pt x="60" y="525"/>
                    </a:lnTo>
                    <a:lnTo>
                      <a:pt x="81" y="463"/>
                    </a:lnTo>
                    <a:lnTo>
                      <a:pt x="110" y="403"/>
                    </a:lnTo>
                    <a:lnTo>
                      <a:pt x="145" y="346"/>
                    </a:lnTo>
                    <a:lnTo>
                      <a:pt x="184" y="295"/>
                    </a:lnTo>
                    <a:lnTo>
                      <a:pt x="228" y="245"/>
                    </a:lnTo>
                    <a:lnTo>
                      <a:pt x="276" y="201"/>
                    </a:lnTo>
                    <a:lnTo>
                      <a:pt x="329" y="162"/>
                    </a:lnTo>
                    <a:lnTo>
                      <a:pt x="384" y="128"/>
                    </a:lnTo>
                    <a:lnTo>
                      <a:pt x="444" y="99"/>
                    </a:lnTo>
                    <a:lnTo>
                      <a:pt x="508" y="76"/>
                    </a:lnTo>
                    <a:lnTo>
                      <a:pt x="572" y="58"/>
                    </a:lnTo>
                    <a:lnTo>
                      <a:pt x="640" y="48"/>
                    </a:lnTo>
                    <a:lnTo>
                      <a:pt x="710" y="45"/>
                    </a:lnTo>
                    <a:lnTo>
                      <a:pt x="781" y="48"/>
                    </a:lnTo>
                    <a:lnTo>
                      <a:pt x="849" y="58"/>
                    </a:lnTo>
                    <a:lnTo>
                      <a:pt x="914" y="76"/>
                    </a:lnTo>
                    <a:lnTo>
                      <a:pt x="976" y="99"/>
                    </a:lnTo>
                    <a:lnTo>
                      <a:pt x="1036" y="128"/>
                    </a:lnTo>
                    <a:lnTo>
                      <a:pt x="1093" y="162"/>
                    </a:lnTo>
                    <a:lnTo>
                      <a:pt x="1145" y="201"/>
                    </a:lnTo>
                    <a:lnTo>
                      <a:pt x="1193" y="245"/>
                    </a:lnTo>
                    <a:lnTo>
                      <a:pt x="1238" y="293"/>
                    </a:lnTo>
                    <a:lnTo>
                      <a:pt x="1277" y="346"/>
                    </a:lnTo>
                    <a:lnTo>
                      <a:pt x="1310" y="403"/>
                    </a:lnTo>
                    <a:lnTo>
                      <a:pt x="1339" y="462"/>
                    </a:lnTo>
                    <a:lnTo>
                      <a:pt x="1362" y="525"/>
                    </a:lnTo>
                    <a:lnTo>
                      <a:pt x="1378" y="590"/>
                    </a:lnTo>
                    <a:lnTo>
                      <a:pt x="1389" y="658"/>
                    </a:lnTo>
                    <a:lnTo>
                      <a:pt x="1392" y="727"/>
                    </a:lnTo>
                    <a:close/>
                    <a:moveTo>
                      <a:pt x="0" y="728"/>
                    </a:moveTo>
                    <a:lnTo>
                      <a:pt x="3" y="654"/>
                    </a:lnTo>
                    <a:lnTo>
                      <a:pt x="15" y="583"/>
                    </a:lnTo>
                    <a:lnTo>
                      <a:pt x="32" y="512"/>
                    </a:lnTo>
                    <a:lnTo>
                      <a:pt x="57" y="446"/>
                    </a:lnTo>
                    <a:lnTo>
                      <a:pt x="87" y="382"/>
                    </a:lnTo>
                    <a:lnTo>
                      <a:pt x="124" y="322"/>
                    </a:lnTo>
                    <a:lnTo>
                      <a:pt x="166" y="266"/>
                    </a:lnTo>
                    <a:lnTo>
                      <a:pt x="213" y="214"/>
                    </a:lnTo>
                    <a:lnTo>
                      <a:pt x="265" y="167"/>
                    </a:lnTo>
                    <a:lnTo>
                      <a:pt x="321" y="125"/>
                    </a:lnTo>
                    <a:lnTo>
                      <a:pt x="381" y="88"/>
                    </a:lnTo>
                    <a:lnTo>
                      <a:pt x="444" y="57"/>
                    </a:lnTo>
                    <a:lnTo>
                      <a:pt x="512" y="33"/>
                    </a:lnTo>
                    <a:lnTo>
                      <a:pt x="582" y="15"/>
                    </a:lnTo>
                    <a:lnTo>
                      <a:pt x="655" y="3"/>
                    </a:lnTo>
                    <a:lnTo>
                      <a:pt x="730" y="0"/>
                    </a:lnTo>
                    <a:lnTo>
                      <a:pt x="805" y="3"/>
                    </a:lnTo>
                    <a:lnTo>
                      <a:pt x="876" y="15"/>
                    </a:lnTo>
                    <a:lnTo>
                      <a:pt x="946" y="32"/>
                    </a:lnTo>
                    <a:lnTo>
                      <a:pt x="1013" y="56"/>
                    </a:lnTo>
                    <a:lnTo>
                      <a:pt x="1077" y="87"/>
                    </a:lnTo>
                    <a:lnTo>
                      <a:pt x="1137" y="124"/>
                    </a:lnTo>
                    <a:lnTo>
                      <a:pt x="1193" y="166"/>
                    </a:lnTo>
                    <a:lnTo>
                      <a:pt x="1245" y="213"/>
                    </a:lnTo>
                    <a:lnTo>
                      <a:pt x="1292" y="265"/>
                    </a:lnTo>
                    <a:lnTo>
                      <a:pt x="1333" y="321"/>
                    </a:lnTo>
                    <a:lnTo>
                      <a:pt x="1370" y="381"/>
                    </a:lnTo>
                    <a:lnTo>
                      <a:pt x="1401" y="444"/>
                    </a:lnTo>
                    <a:lnTo>
                      <a:pt x="1426" y="511"/>
                    </a:lnTo>
                    <a:lnTo>
                      <a:pt x="1444" y="580"/>
                    </a:lnTo>
                    <a:lnTo>
                      <a:pt x="1456" y="653"/>
                    </a:lnTo>
                    <a:lnTo>
                      <a:pt x="1459" y="727"/>
                    </a:lnTo>
                    <a:lnTo>
                      <a:pt x="1456" y="800"/>
                    </a:lnTo>
                    <a:lnTo>
                      <a:pt x="1444" y="873"/>
                    </a:lnTo>
                    <a:lnTo>
                      <a:pt x="1426" y="942"/>
                    </a:lnTo>
                    <a:lnTo>
                      <a:pt x="1400" y="1009"/>
                    </a:lnTo>
                    <a:lnTo>
                      <a:pt x="1370" y="1072"/>
                    </a:lnTo>
                    <a:lnTo>
                      <a:pt x="1333" y="1132"/>
                    </a:lnTo>
                    <a:lnTo>
                      <a:pt x="1291" y="1189"/>
                    </a:lnTo>
                    <a:lnTo>
                      <a:pt x="1244" y="1241"/>
                    </a:lnTo>
                    <a:lnTo>
                      <a:pt x="1192" y="1288"/>
                    </a:lnTo>
                    <a:lnTo>
                      <a:pt x="1137" y="1330"/>
                    </a:lnTo>
                    <a:lnTo>
                      <a:pt x="1077" y="1366"/>
                    </a:lnTo>
                    <a:lnTo>
                      <a:pt x="1013" y="1397"/>
                    </a:lnTo>
                    <a:lnTo>
                      <a:pt x="946" y="1421"/>
                    </a:lnTo>
                    <a:lnTo>
                      <a:pt x="876" y="1440"/>
                    </a:lnTo>
                    <a:lnTo>
                      <a:pt x="805" y="1451"/>
                    </a:lnTo>
                    <a:lnTo>
                      <a:pt x="731" y="1455"/>
                    </a:lnTo>
                    <a:lnTo>
                      <a:pt x="656" y="1451"/>
                    </a:lnTo>
                    <a:lnTo>
                      <a:pt x="582" y="1440"/>
                    </a:lnTo>
                    <a:lnTo>
                      <a:pt x="512" y="1423"/>
                    </a:lnTo>
                    <a:lnTo>
                      <a:pt x="445" y="1397"/>
                    </a:lnTo>
                    <a:lnTo>
                      <a:pt x="381" y="1367"/>
                    </a:lnTo>
                    <a:lnTo>
                      <a:pt x="321" y="1330"/>
                    </a:lnTo>
                    <a:lnTo>
                      <a:pt x="265" y="1289"/>
                    </a:lnTo>
                    <a:lnTo>
                      <a:pt x="213" y="1242"/>
                    </a:lnTo>
                    <a:lnTo>
                      <a:pt x="166" y="1191"/>
                    </a:lnTo>
                    <a:lnTo>
                      <a:pt x="124" y="1135"/>
                    </a:lnTo>
                    <a:lnTo>
                      <a:pt x="87" y="1075"/>
                    </a:lnTo>
                    <a:lnTo>
                      <a:pt x="57" y="1011"/>
                    </a:lnTo>
                    <a:lnTo>
                      <a:pt x="33" y="944"/>
                    </a:lnTo>
                    <a:lnTo>
                      <a:pt x="15" y="874"/>
                    </a:lnTo>
                    <a:lnTo>
                      <a:pt x="3" y="803"/>
                    </a:lnTo>
                    <a:lnTo>
                      <a:pt x="0" y="728"/>
                    </a:lnTo>
                    <a:close/>
                  </a:path>
                </a:pathLst>
              </a:custGeom>
              <a:solidFill>
                <a:srgbClr val="C1C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00" name="Freeform 445">
                <a:extLst>
                  <a:ext uri="{FF2B5EF4-FFF2-40B4-BE49-F238E27FC236}">
                    <a16:creationId xmlns:a16="http://schemas.microsoft.com/office/drawing/2014/main" id="{63CA3CDE-F262-49ED-8D69-39E07F5539F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46" y="2518"/>
                <a:ext cx="724" cy="723"/>
              </a:xfrm>
              <a:custGeom>
                <a:avLst/>
                <a:gdLst>
                  <a:gd name="T0" fmla="*/ 11 w 1448"/>
                  <a:gd name="T1" fmla="*/ 7 h 1445"/>
                  <a:gd name="T2" fmla="*/ 11 w 1448"/>
                  <a:gd name="T3" fmla="*/ 9 h 1445"/>
                  <a:gd name="T4" fmla="*/ 10 w 1448"/>
                  <a:gd name="T5" fmla="*/ 10 h 1445"/>
                  <a:gd name="T6" fmla="*/ 9 w 1448"/>
                  <a:gd name="T7" fmla="*/ 11 h 1445"/>
                  <a:gd name="T8" fmla="*/ 7 w 1448"/>
                  <a:gd name="T9" fmla="*/ 11 h 1445"/>
                  <a:gd name="T10" fmla="*/ 5 w 1448"/>
                  <a:gd name="T11" fmla="*/ 11 h 1445"/>
                  <a:gd name="T12" fmla="*/ 4 w 1448"/>
                  <a:gd name="T13" fmla="*/ 11 h 1445"/>
                  <a:gd name="T14" fmla="*/ 3 w 1448"/>
                  <a:gd name="T15" fmla="*/ 10 h 1445"/>
                  <a:gd name="T16" fmla="*/ 2 w 1448"/>
                  <a:gd name="T17" fmla="*/ 9 h 1445"/>
                  <a:gd name="T18" fmla="*/ 1 w 1448"/>
                  <a:gd name="T19" fmla="*/ 8 h 1445"/>
                  <a:gd name="T20" fmla="*/ 1 w 1448"/>
                  <a:gd name="T21" fmla="*/ 6 h 1445"/>
                  <a:gd name="T22" fmla="*/ 1 w 1448"/>
                  <a:gd name="T23" fmla="*/ 5 h 1445"/>
                  <a:gd name="T24" fmla="*/ 2 w 1448"/>
                  <a:gd name="T25" fmla="*/ 3 h 1445"/>
                  <a:gd name="T26" fmla="*/ 3 w 1448"/>
                  <a:gd name="T27" fmla="*/ 2 h 1445"/>
                  <a:gd name="T28" fmla="*/ 4 w 1448"/>
                  <a:gd name="T29" fmla="*/ 1 h 1445"/>
                  <a:gd name="T30" fmla="*/ 5 w 1448"/>
                  <a:gd name="T31" fmla="*/ 1 h 1445"/>
                  <a:gd name="T32" fmla="*/ 7 w 1448"/>
                  <a:gd name="T33" fmla="*/ 1 h 1445"/>
                  <a:gd name="T34" fmla="*/ 9 w 1448"/>
                  <a:gd name="T35" fmla="*/ 1 h 1445"/>
                  <a:gd name="T36" fmla="*/ 10 w 1448"/>
                  <a:gd name="T37" fmla="*/ 2 h 1445"/>
                  <a:gd name="T38" fmla="*/ 11 w 1448"/>
                  <a:gd name="T39" fmla="*/ 4 h 1445"/>
                  <a:gd name="T40" fmla="*/ 11 w 1448"/>
                  <a:gd name="T41" fmla="*/ 5 h 1445"/>
                  <a:gd name="T42" fmla="*/ 0 w 1448"/>
                  <a:gd name="T43" fmla="*/ 6 h 1445"/>
                  <a:gd name="T44" fmla="*/ 1 w 1448"/>
                  <a:gd name="T45" fmla="*/ 4 h 1445"/>
                  <a:gd name="T46" fmla="*/ 1 w 1448"/>
                  <a:gd name="T47" fmla="*/ 3 h 1445"/>
                  <a:gd name="T48" fmla="*/ 3 w 1448"/>
                  <a:gd name="T49" fmla="*/ 2 h 1445"/>
                  <a:gd name="T50" fmla="*/ 4 w 1448"/>
                  <a:gd name="T51" fmla="*/ 1 h 1445"/>
                  <a:gd name="T52" fmla="*/ 6 w 1448"/>
                  <a:gd name="T53" fmla="*/ 1 h 1445"/>
                  <a:gd name="T54" fmla="*/ 7 w 1448"/>
                  <a:gd name="T55" fmla="*/ 1 h 1445"/>
                  <a:gd name="T56" fmla="*/ 9 w 1448"/>
                  <a:gd name="T57" fmla="*/ 1 h 1445"/>
                  <a:gd name="T58" fmla="*/ 10 w 1448"/>
                  <a:gd name="T59" fmla="*/ 2 h 1445"/>
                  <a:gd name="T60" fmla="*/ 11 w 1448"/>
                  <a:gd name="T61" fmla="*/ 3 h 1445"/>
                  <a:gd name="T62" fmla="*/ 12 w 1448"/>
                  <a:gd name="T63" fmla="*/ 5 h 1445"/>
                  <a:gd name="T64" fmla="*/ 12 w 1448"/>
                  <a:gd name="T65" fmla="*/ 7 h 1445"/>
                  <a:gd name="T66" fmla="*/ 11 w 1448"/>
                  <a:gd name="T67" fmla="*/ 8 h 1445"/>
                  <a:gd name="T68" fmla="*/ 11 w 1448"/>
                  <a:gd name="T69" fmla="*/ 10 h 1445"/>
                  <a:gd name="T70" fmla="*/ 9 w 1448"/>
                  <a:gd name="T71" fmla="*/ 11 h 1445"/>
                  <a:gd name="T72" fmla="*/ 8 w 1448"/>
                  <a:gd name="T73" fmla="*/ 12 h 1445"/>
                  <a:gd name="T74" fmla="*/ 6 w 1448"/>
                  <a:gd name="T75" fmla="*/ 12 h 1445"/>
                  <a:gd name="T76" fmla="*/ 4 w 1448"/>
                  <a:gd name="T77" fmla="*/ 12 h 1445"/>
                  <a:gd name="T78" fmla="*/ 3 w 1448"/>
                  <a:gd name="T79" fmla="*/ 11 h 1445"/>
                  <a:gd name="T80" fmla="*/ 2 w 1448"/>
                  <a:gd name="T81" fmla="*/ 10 h 1445"/>
                  <a:gd name="T82" fmla="*/ 1 w 1448"/>
                  <a:gd name="T83" fmla="*/ 8 h 1445"/>
                  <a:gd name="T84" fmla="*/ 1 w 1448"/>
                  <a:gd name="T85" fmla="*/ 7 h 144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448"/>
                  <a:gd name="T130" fmla="*/ 0 h 1445"/>
                  <a:gd name="T131" fmla="*/ 1448 w 1448"/>
                  <a:gd name="T132" fmla="*/ 1445 h 144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448" h="1445">
                    <a:moveTo>
                      <a:pt x="1391" y="722"/>
                    </a:moveTo>
                    <a:lnTo>
                      <a:pt x="1387" y="791"/>
                    </a:lnTo>
                    <a:lnTo>
                      <a:pt x="1377" y="859"/>
                    </a:lnTo>
                    <a:lnTo>
                      <a:pt x="1359" y="924"/>
                    </a:lnTo>
                    <a:lnTo>
                      <a:pt x="1336" y="987"/>
                    </a:lnTo>
                    <a:lnTo>
                      <a:pt x="1308" y="1047"/>
                    </a:lnTo>
                    <a:lnTo>
                      <a:pt x="1273" y="1103"/>
                    </a:lnTo>
                    <a:lnTo>
                      <a:pt x="1234" y="1156"/>
                    </a:lnTo>
                    <a:lnTo>
                      <a:pt x="1190" y="1204"/>
                    </a:lnTo>
                    <a:lnTo>
                      <a:pt x="1141" y="1249"/>
                    </a:lnTo>
                    <a:lnTo>
                      <a:pt x="1089" y="1289"/>
                    </a:lnTo>
                    <a:lnTo>
                      <a:pt x="1031" y="1323"/>
                    </a:lnTo>
                    <a:lnTo>
                      <a:pt x="971" y="1352"/>
                    </a:lnTo>
                    <a:lnTo>
                      <a:pt x="909" y="1375"/>
                    </a:lnTo>
                    <a:lnTo>
                      <a:pt x="842" y="1392"/>
                    </a:lnTo>
                    <a:lnTo>
                      <a:pt x="774" y="1403"/>
                    </a:lnTo>
                    <a:lnTo>
                      <a:pt x="704" y="1406"/>
                    </a:lnTo>
                    <a:lnTo>
                      <a:pt x="634" y="1403"/>
                    </a:lnTo>
                    <a:lnTo>
                      <a:pt x="566" y="1392"/>
                    </a:lnTo>
                    <a:lnTo>
                      <a:pt x="500" y="1375"/>
                    </a:lnTo>
                    <a:lnTo>
                      <a:pt x="437" y="1352"/>
                    </a:lnTo>
                    <a:lnTo>
                      <a:pt x="377" y="1323"/>
                    </a:lnTo>
                    <a:lnTo>
                      <a:pt x="320" y="1289"/>
                    </a:lnTo>
                    <a:lnTo>
                      <a:pt x="267" y="1249"/>
                    </a:lnTo>
                    <a:lnTo>
                      <a:pt x="219" y="1206"/>
                    </a:lnTo>
                    <a:lnTo>
                      <a:pt x="174" y="1157"/>
                    </a:lnTo>
                    <a:lnTo>
                      <a:pt x="135" y="1104"/>
                    </a:lnTo>
                    <a:lnTo>
                      <a:pt x="102" y="1048"/>
                    </a:lnTo>
                    <a:lnTo>
                      <a:pt x="73" y="988"/>
                    </a:lnTo>
                    <a:lnTo>
                      <a:pt x="50" y="926"/>
                    </a:lnTo>
                    <a:lnTo>
                      <a:pt x="32" y="860"/>
                    </a:lnTo>
                    <a:lnTo>
                      <a:pt x="22" y="792"/>
                    </a:lnTo>
                    <a:lnTo>
                      <a:pt x="19" y="723"/>
                    </a:lnTo>
                    <a:lnTo>
                      <a:pt x="22" y="653"/>
                    </a:lnTo>
                    <a:lnTo>
                      <a:pt x="32" y="586"/>
                    </a:lnTo>
                    <a:lnTo>
                      <a:pt x="49" y="520"/>
                    </a:lnTo>
                    <a:lnTo>
                      <a:pt x="72" y="457"/>
                    </a:lnTo>
                    <a:lnTo>
                      <a:pt x="100" y="397"/>
                    </a:lnTo>
                    <a:lnTo>
                      <a:pt x="135" y="340"/>
                    </a:lnTo>
                    <a:lnTo>
                      <a:pt x="174" y="287"/>
                    </a:lnTo>
                    <a:lnTo>
                      <a:pt x="218" y="239"/>
                    </a:lnTo>
                    <a:lnTo>
                      <a:pt x="267" y="194"/>
                    </a:lnTo>
                    <a:lnTo>
                      <a:pt x="319" y="155"/>
                    </a:lnTo>
                    <a:lnTo>
                      <a:pt x="377" y="120"/>
                    </a:lnTo>
                    <a:lnTo>
                      <a:pt x="437" y="91"/>
                    </a:lnTo>
                    <a:lnTo>
                      <a:pt x="499" y="68"/>
                    </a:lnTo>
                    <a:lnTo>
                      <a:pt x="566" y="51"/>
                    </a:lnTo>
                    <a:lnTo>
                      <a:pt x="634" y="41"/>
                    </a:lnTo>
                    <a:lnTo>
                      <a:pt x="704" y="37"/>
                    </a:lnTo>
                    <a:lnTo>
                      <a:pt x="774" y="41"/>
                    </a:lnTo>
                    <a:lnTo>
                      <a:pt x="842" y="51"/>
                    </a:lnTo>
                    <a:lnTo>
                      <a:pt x="908" y="67"/>
                    </a:lnTo>
                    <a:lnTo>
                      <a:pt x="971" y="90"/>
                    </a:lnTo>
                    <a:lnTo>
                      <a:pt x="1031" y="119"/>
                    </a:lnTo>
                    <a:lnTo>
                      <a:pt x="1088" y="154"/>
                    </a:lnTo>
                    <a:lnTo>
                      <a:pt x="1141" y="194"/>
                    </a:lnTo>
                    <a:lnTo>
                      <a:pt x="1189" y="238"/>
                    </a:lnTo>
                    <a:lnTo>
                      <a:pt x="1233" y="286"/>
                    </a:lnTo>
                    <a:lnTo>
                      <a:pt x="1273" y="339"/>
                    </a:lnTo>
                    <a:lnTo>
                      <a:pt x="1308" y="396"/>
                    </a:lnTo>
                    <a:lnTo>
                      <a:pt x="1336" y="456"/>
                    </a:lnTo>
                    <a:lnTo>
                      <a:pt x="1359" y="519"/>
                    </a:lnTo>
                    <a:lnTo>
                      <a:pt x="1377" y="585"/>
                    </a:lnTo>
                    <a:lnTo>
                      <a:pt x="1387" y="651"/>
                    </a:lnTo>
                    <a:lnTo>
                      <a:pt x="1391" y="722"/>
                    </a:lnTo>
                    <a:close/>
                    <a:moveTo>
                      <a:pt x="0" y="723"/>
                    </a:moveTo>
                    <a:lnTo>
                      <a:pt x="4" y="649"/>
                    </a:lnTo>
                    <a:lnTo>
                      <a:pt x="15" y="578"/>
                    </a:lnTo>
                    <a:lnTo>
                      <a:pt x="32" y="509"/>
                    </a:lnTo>
                    <a:lnTo>
                      <a:pt x="57" y="443"/>
                    </a:lnTo>
                    <a:lnTo>
                      <a:pt x="87" y="380"/>
                    </a:lnTo>
                    <a:lnTo>
                      <a:pt x="123" y="320"/>
                    </a:lnTo>
                    <a:lnTo>
                      <a:pt x="165" y="264"/>
                    </a:lnTo>
                    <a:lnTo>
                      <a:pt x="211" y="212"/>
                    </a:lnTo>
                    <a:lnTo>
                      <a:pt x="263" y="166"/>
                    </a:lnTo>
                    <a:lnTo>
                      <a:pt x="318" y="125"/>
                    </a:lnTo>
                    <a:lnTo>
                      <a:pt x="378" y="88"/>
                    </a:lnTo>
                    <a:lnTo>
                      <a:pt x="441" y="58"/>
                    </a:lnTo>
                    <a:lnTo>
                      <a:pt x="508" y="33"/>
                    </a:lnTo>
                    <a:lnTo>
                      <a:pt x="577" y="15"/>
                    </a:lnTo>
                    <a:lnTo>
                      <a:pt x="650" y="4"/>
                    </a:lnTo>
                    <a:lnTo>
                      <a:pt x="725" y="0"/>
                    </a:lnTo>
                    <a:lnTo>
                      <a:pt x="798" y="4"/>
                    </a:lnTo>
                    <a:lnTo>
                      <a:pt x="870" y="15"/>
                    </a:lnTo>
                    <a:lnTo>
                      <a:pt x="939" y="33"/>
                    </a:lnTo>
                    <a:lnTo>
                      <a:pt x="1006" y="57"/>
                    </a:lnTo>
                    <a:lnTo>
                      <a:pt x="1069" y="88"/>
                    </a:lnTo>
                    <a:lnTo>
                      <a:pt x="1129" y="124"/>
                    </a:lnTo>
                    <a:lnTo>
                      <a:pt x="1184" y="166"/>
                    </a:lnTo>
                    <a:lnTo>
                      <a:pt x="1236" y="212"/>
                    </a:lnTo>
                    <a:lnTo>
                      <a:pt x="1282" y="264"/>
                    </a:lnTo>
                    <a:lnTo>
                      <a:pt x="1325" y="320"/>
                    </a:lnTo>
                    <a:lnTo>
                      <a:pt x="1361" y="378"/>
                    </a:lnTo>
                    <a:lnTo>
                      <a:pt x="1392" y="442"/>
                    </a:lnTo>
                    <a:lnTo>
                      <a:pt x="1416" y="507"/>
                    </a:lnTo>
                    <a:lnTo>
                      <a:pt x="1433" y="577"/>
                    </a:lnTo>
                    <a:lnTo>
                      <a:pt x="1445" y="648"/>
                    </a:lnTo>
                    <a:lnTo>
                      <a:pt x="1448" y="722"/>
                    </a:lnTo>
                    <a:lnTo>
                      <a:pt x="1445" y="795"/>
                    </a:lnTo>
                    <a:lnTo>
                      <a:pt x="1433" y="867"/>
                    </a:lnTo>
                    <a:lnTo>
                      <a:pt x="1416" y="936"/>
                    </a:lnTo>
                    <a:lnTo>
                      <a:pt x="1391" y="1003"/>
                    </a:lnTo>
                    <a:lnTo>
                      <a:pt x="1361" y="1066"/>
                    </a:lnTo>
                    <a:lnTo>
                      <a:pt x="1324" y="1125"/>
                    </a:lnTo>
                    <a:lnTo>
                      <a:pt x="1282" y="1181"/>
                    </a:lnTo>
                    <a:lnTo>
                      <a:pt x="1235" y="1232"/>
                    </a:lnTo>
                    <a:lnTo>
                      <a:pt x="1184" y="1279"/>
                    </a:lnTo>
                    <a:lnTo>
                      <a:pt x="1128" y="1321"/>
                    </a:lnTo>
                    <a:lnTo>
                      <a:pt x="1069" y="1358"/>
                    </a:lnTo>
                    <a:lnTo>
                      <a:pt x="1006" y="1388"/>
                    </a:lnTo>
                    <a:lnTo>
                      <a:pt x="939" y="1412"/>
                    </a:lnTo>
                    <a:lnTo>
                      <a:pt x="870" y="1430"/>
                    </a:lnTo>
                    <a:lnTo>
                      <a:pt x="798" y="1442"/>
                    </a:lnTo>
                    <a:lnTo>
                      <a:pt x="725" y="1445"/>
                    </a:lnTo>
                    <a:lnTo>
                      <a:pt x="650" y="1442"/>
                    </a:lnTo>
                    <a:lnTo>
                      <a:pt x="577" y="1430"/>
                    </a:lnTo>
                    <a:lnTo>
                      <a:pt x="508" y="1413"/>
                    </a:lnTo>
                    <a:lnTo>
                      <a:pt x="441" y="1389"/>
                    </a:lnTo>
                    <a:lnTo>
                      <a:pt x="378" y="1358"/>
                    </a:lnTo>
                    <a:lnTo>
                      <a:pt x="318" y="1322"/>
                    </a:lnTo>
                    <a:lnTo>
                      <a:pt x="263" y="1281"/>
                    </a:lnTo>
                    <a:lnTo>
                      <a:pt x="211" y="1233"/>
                    </a:lnTo>
                    <a:lnTo>
                      <a:pt x="165" y="1183"/>
                    </a:lnTo>
                    <a:lnTo>
                      <a:pt x="123" y="1126"/>
                    </a:lnTo>
                    <a:lnTo>
                      <a:pt x="87" y="1067"/>
                    </a:lnTo>
                    <a:lnTo>
                      <a:pt x="57" y="1004"/>
                    </a:lnTo>
                    <a:lnTo>
                      <a:pt x="32" y="937"/>
                    </a:lnTo>
                    <a:lnTo>
                      <a:pt x="15" y="868"/>
                    </a:lnTo>
                    <a:lnTo>
                      <a:pt x="4" y="797"/>
                    </a:lnTo>
                    <a:lnTo>
                      <a:pt x="0" y="723"/>
                    </a:lnTo>
                    <a:close/>
                  </a:path>
                </a:pathLst>
              </a:custGeom>
              <a:solidFill>
                <a:srgbClr val="CEC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01" name="Freeform 446">
                <a:extLst>
                  <a:ext uri="{FF2B5EF4-FFF2-40B4-BE49-F238E27FC236}">
                    <a16:creationId xmlns:a16="http://schemas.microsoft.com/office/drawing/2014/main" id="{54DB11B8-589E-4F31-88B0-2F1CF449BD1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47" y="2521"/>
                <a:ext cx="720" cy="717"/>
              </a:xfrm>
              <a:custGeom>
                <a:avLst/>
                <a:gdLst>
                  <a:gd name="T0" fmla="*/ 11 w 1438"/>
                  <a:gd name="T1" fmla="*/ 6 h 1436"/>
                  <a:gd name="T2" fmla="*/ 11 w 1438"/>
                  <a:gd name="T3" fmla="*/ 8 h 1436"/>
                  <a:gd name="T4" fmla="*/ 10 w 1438"/>
                  <a:gd name="T5" fmla="*/ 9 h 1436"/>
                  <a:gd name="T6" fmla="*/ 9 w 1438"/>
                  <a:gd name="T7" fmla="*/ 10 h 1436"/>
                  <a:gd name="T8" fmla="*/ 7 w 1438"/>
                  <a:gd name="T9" fmla="*/ 10 h 1436"/>
                  <a:gd name="T10" fmla="*/ 5 w 1438"/>
                  <a:gd name="T11" fmla="*/ 10 h 1436"/>
                  <a:gd name="T12" fmla="*/ 4 w 1438"/>
                  <a:gd name="T13" fmla="*/ 10 h 1436"/>
                  <a:gd name="T14" fmla="*/ 3 w 1438"/>
                  <a:gd name="T15" fmla="*/ 9 h 1436"/>
                  <a:gd name="T16" fmla="*/ 1 w 1438"/>
                  <a:gd name="T17" fmla="*/ 8 h 1436"/>
                  <a:gd name="T18" fmla="*/ 1 w 1438"/>
                  <a:gd name="T19" fmla="*/ 7 h 1436"/>
                  <a:gd name="T20" fmla="*/ 1 w 1438"/>
                  <a:gd name="T21" fmla="*/ 5 h 1436"/>
                  <a:gd name="T22" fmla="*/ 1 w 1438"/>
                  <a:gd name="T23" fmla="*/ 4 h 1436"/>
                  <a:gd name="T24" fmla="*/ 1 w 1438"/>
                  <a:gd name="T25" fmla="*/ 2 h 1436"/>
                  <a:gd name="T26" fmla="*/ 3 w 1438"/>
                  <a:gd name="T27" fmla="*/ 1 h 1436"/>
                  <a:gd name="T28" fmla="*/ 4 w 1438"/>
                  <a:gd name="T29" fmla="*/ 0 h 1436"/>
                  <a:gd name="T30" fmla="*/ 5 w 1438"/>
                  <a:gd name="T31" fmla="*/ 0 h 1436"/>
                  <a:gd name="T32" fmla="*/ 7 w 1438"/>
                  <a:gd name="T33" fmla="*/ 0 h 1436"/>
                  <a:gd name="T34" fmla="*/ 9 w 1438"/>
                  <a:gd name="T35" fmla="*/ 0 h 1436"/>
                  <a:gd name="T36" fmla="*/ 10 w 1438"/>
                  <a:gd name="T37" fmla="*/ 1 h 1436"/>
                  <a:gd name="T38" fmla="*/ 11 w 1438"/>
                  <a:gd name="T39" fmla="*/ 3 h 1436"/>
                  <a:gd name="T40" fmla="*/ 11 w 1438"/>
                  <a:gd name="T41" fmla="*/ 4 h 1436"/>
                  <a:gd name="T42" fmla="*/ 0 w 1438"/>
                  <a:gd name="T43" fmla="*/ 5 h 1436"/>
                  <a:gd name="T44" fmla="*/ 1 w 1438"/>
                  <a:gd name="T45" fmla="*/ 3 h 1436"/>
                  <a:gd name="T46" fmla="*/ 1 w 1438"/>
                  <a:gd name="T47" fmla="*/ 2 h 1436"/>
                  <a:gd name="T48" fmla="*/ 3 w 1438"/>
                  <a:gd name="T49" fmla="*/ 1 h 1436"/>
                  <a:gd name="T50" fmla="*/ 4 w 1438"/>
                  <a:gd name="T51" fmla="*/ 0 h 1436"/>
                  <a:gd name="T52" fmla="*/ 6 w 1438"/>
                  <a:gd name="T53" fmla="*/ 0 h 1436"/>
                  <a:gd name="T54" fmla="*/ 7 w 1438"/>
                  <a:gd name="T55" fmla="*/ 0 h 1436"/>
                  <a:gd name="T56" fmla="*/ 9 w 1438"/>
                  <a:gd name="T57" fmla="*/ 0 h 1436"/>
                  <a:gd name="T58" fmla="*/ 10 w 1438"/>
                  <a:gd name="T59" fmla="*/ 1 h 1436"/>
                  <a:gd name="T60" fmla="*/ 11 w 1438"/>
                  <a:gd name="T61" fmla="*/ 2 h 1436"/>
                  <a:gd name="T62" fmla="*/ 12 w 1438"/>
                  <a:gd name="T63" fmla="*/ 4 h 1436"/>
                  <a:gd name="T64" fmla="*/ 12 w 1438"/>
                  <a:gd name="T65" fmla="*/ 6 h 1436"/>
                  <a:gd name="T66" fmla="*/ 11 w 1438"/>
                  <a:gd name="T67" fmla="*/ 7 h 1436"/>
                  <a:gd name="T68" fmla="*/ 10 w 1438"/>
                  <a:gd name="T69" fmla="*/ 9 h 1436"/>
                  <a:gd name="T70" fmla="*/ 9 w 1438"/>
                  <a:gd name="T71" fmla="*/ 10 h 1436"/>
                  <a:gd name="T72" fmla="*/ 8 w 1438"/>
                  <a:gd name="T73" fmla="*/ 10 h 1436"/>
                  <a:gd name="T74" fmla="*/ 6 w 1438"/>
                  <a:gd name="T75" fmla="*/ 11 h 1436"/>
                  <a:gd name="T76" fmla="*/ 4 w 1438"/>
                  <a:gd name="T77" fmla="*/ 10 h 1436"/>
                  <a:gd name="T78" fmla="*/ 3 w 1438"/>
                  <a:gd name="T79" fmla="*/ 10 h 1436"/>
                  <a:gd name="T80" fmla="*/ 2 w 1438"/>
                  <a:gd name="T81" fmla="*/ 9 h 1436"/>
                  <a:gd name="T82" fmla="*/ 1 w 1438"/>
                  <a:gd name="T83" fmla="*/ 7 h 1436"/>
                  <a:gd name="T84" fmla="*/ 1 w 1438"/>
                  <a:gd name="T85" fmla="*/ 6 h 14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438"/>
                  <a:gd name="T130" fmla="*/ 0 h 1436"/>
                  <a:gd name="T131" fmla="*/ 1438 w 1438"/>
                  <a:gd name="T132" fmla="*/ 1436 h 14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438" h="1436">
                    <a:moveTo>
                      <a:pt x="1387" y="717"/>
                    </a:moveTo>
                    <a:lnTo>
                      <a:pt x="1383" y="787"/>
                    </a:lnTo>
                    <a:lnTo>
                      <a:pt x="1373" y="855"/>
                    </a:lnTo>
                    <a:lnTo>
                      <a:pt x="1355" y="921"/>
                    </a:lnTo>
                    <a:lnTo>
                      <a:pt x="1332" y="984"/>
                    </a:lnTo>
                    <a:lnTo>
                      <a:pt x="1304" y="1044"/>
                    </a:lnTo>
                    <a:lnTo>
                      <a:pt x="1269" y="1100"/>
                    </a:lnTo>
                    <a:lnTo>
                      <a:pt x="1230" y="1153"/>
                    </a:lnTo>
                    <a:lnTo>
                      <a:pt x="1185" y="1202"/>
                    </a:lnTo>
                    <a:lnTo>
                      <a:pt x="1137" y="1247"/>
                    </a:lnTo>
                    <a:lnTo>
                      <a:pt x="1084" y="1286"/>
                    </a:lnTo>
                    <a:lnTo>
                      <a:pt x="1026" y="1320"/>
                    </a:lnTo>
                    <a:lnTo>
                      <a:pt x="966" y="1349"/>
                    </a:lnTo>
                    <a:lnTo>
                      <a:pt x="903" y="1372"/>
                    </a:lnTo>
                    <a:lnTo>
                      <a:pt x="837" y="1390"/>
                    </a:lnTo>
                    <a:lnTo>
                      <a:pt x="768" y="1400"/>
                    </a:lnTo>
                    <a:lnTo>
                      <a:pt x="698" y="1403"/>
                    </a:lnTo>
                    <a:lnTo>
                      <a:pt x="626" y="1400"/>
                    </a:lnTo>
                    <a:lnTo>
                      <a:pt x="558" y="1390"/>
                    </a:lnTo>
                    <a:lnTo>
                      <a:pt x="492" y="1373"/>
                    </a:lnTo>
                    <a:lnTo>
                      <a:pt x="428" y="1350"/>
                    </a:lnTo>
                    <a:lnTo>
                      <a:pt x="368" y="1322"/>
                    </a:lnTo>
                    <a:lnTo>
                      <a:pt x="311" y="1287"/>
                    </a:lnTo>
                    <a:lnTo>
                      <a:pt x="258" y="1247"/>
                    </a:lnTo>
                    <a:lnTo>
                      <a:pt x="209" y="1203"/>
                    </a:lnTo>
                    <a:lnTo>
                      <a:pt x="164" y="1155"/>
                    </a:lnTo>
                    <a:lnTo>
                      <a:pt x="125" y="1102"/>
                    </a:lnTo>
                    <a:lnTo>
                      <a:pt x="91" y="1045"/>
                    </a:lnTo>
                    <a:lnTo>
                      <a:pt x="62" y="984"/>
                    </a:lnTo>
                    <a:lnTo>
                      <a:pt x="39" y="922"/>
                    </a:lnTo>
                    <a:lnTo>
                      <a:pt x="22" y="856"/>
                    </a:lnTo>
                    <a:lnTo>
                      <a:pt x="11" y="788"/>
                    </a:lnTo>
                    <a:lnTo>
                      <a:pt x="8" y="718"/>
                    </a:lnTo>
                    <a:lnTo>
                      <a:pt x="11" y="648"/>
                    </a:lnTo>
                    <a:lnTo>
                      <a:pt x="22" y="580"/>
                    </a:lnTo>
                    <a:lnTo>
                      <a:pt x="38" y="514"/>
                    </a:lnTo>
                    <a:lnTo>
                      <a:pt x="61" y="451"/>
                    </a:lnTo>
                    <a:lnTo>
                      <a:pt x="90" y="389"/>
                    </a:lnTo>
                    <a:lnTo>
                      <a:pt x="124" y="333"/>
                    </a:lnTo>
                    <a:lnTo>
                      <a:pt x="164" y="280"/>
                    </a:lnTo>
                    <a:lnTo>
                      <a:pt x="208" y="230"/>
                    </a:lnTo>
                    <a:lnTo>
                      <a:pt x="258" y="187"/>
                    </a:lnTo>
                    <a:lnTo>
                      <a:pt x="311" y="146"/>
                    </a:lnTo>
                    <a:lnTo>
                      <a:pt x="367" y="112"/>
                    </a:lnTo>
                    <a:lnTo>
                      <a:pt x="428" y="83"/>
                    </a:lnTo>
                    <a:lnTo>
                      <a:pt x="492" y="59"/>
                    </a:lnTo>
                    <a:lnTo>
                      <a:pt x="558" y="43"/>
                    </a:lnTo>
                    <a:lnTo>
                      <a:pt x="626" y="31"/>
                    </a:lnTo>
                    <a:lnTo>
                      <a:pt x="698" y="28"/>
                    </a:lnTo>
                    <a:lnTo>
                      <a:pt x="768" y="31"/>
                    </a:lnTo>
                    <a:lnTo>
                      <a:pt x="837" y="42"/>
                    </a:lnTo>
                    <a:lnTo>
                      <a:pt x="904" y="59"/>
                    </a:lnTo>
                    <a:lnTo>
                      <a:pt x="967" y="82"/>
                    </a:lnTo>
                    <a:lnTo>
                      <a:pt x="1027" y="111"/>
                    </a:lnTo>
                    <a:lnTo>
                      <a:pt x="1084" y="145"/>
                    </a:lnTo>
                    <a:lnTo>
                      <a:pt x="1137" y="186"/>
                    </a:lnTo>
                    <a:lnTo>
                      <a:pt x="1186" y="230"/>
                    </a:lnTo>
                    <a:lnTo>
                      <a:pt x="1230" y="279"/>
                    </a:lnTo>
                    <a:lnTo>
                      <a:pt x="1270" y="332"/>
                    </a:lnTo>
                    <a:lnTo>
                      <a:pt x="1305" y="389"/>
                    </a:lnTo>
                    <a:lnTo>
                      <a:pt x="1334" y="449"/>
                    </a:lnTo>
                    <a:lnTo>
                      <a:pt x="1357" y="513"/>
                    </a:lnTo>
                    <a:lnTo>
                      <a:pt x="1373" y="578"/>
                    </a:lnTo>
                    <a:lnTo>
                      <a:pt x="1383" y="646"/>
                    </a:lnTo>
                    <a:lnTo>
                      <a:pt x="1387" y="717"/>
                    </a:lnTo>
                    <a:close/>
                    <a:moveTo>
                      <a:pt x="0" y="719"/>
                    </a:moveTo>
                    <a:lnTo>
                      <a:pt x="3" y="645"/>
                    </a:lnTo>
                    <a:lnTo>
                      <a:pt x="14" y="575"/>
                    </a:lnTo>
                    <a:lnTo>
                      <a:pt x="31" y="506"/>
                    </a:lnTo>
                    <a:lnTo>
                      <a:pt x="55" y="440"/>
                    </a:lnTo>
                    <a:lnTo>
                      <a:pt x="85" y="377"/>
                    </a:lnTo>
                    <a:lnTo>
                      <a:pt x="122" y="318"/>
                    </a:lnTo>
                    <a:lnTo>
                      <a:pt x="162" y="263"/>
                    </a:lnTo>
                    <a:lnTo>
                      <a:pt x="209" y="212"/>
                    </a:lnTo>
                    <a:lnTo>
                      <a:pt x="260" y="165"/>
                    </a:lnTo>
                    <a:lnTo>
                      <a:pt x="315" y="123"/>
                    </a:lnTo>
                    <a:lnTo>
                      <a:pt x="374" y="88"/>
                    </a:lnTo>
                    <a:lnTo>
                      <a:pt x="437" y="58"/>
                    </a:lnTo>
                    <a:lnTo>
                      <a:pt x="503" y="33"/>
                    </a:lnTo>
                    <a:lnTo>
                      <a:pt x="573" y="15"/>
                    </a:lnTo>
                    <a:lnTo>
                      <a:pt x="645" y="4"/>
                    </a:lnTo>
                    <a:lnTo>
                      <a:pt x="718" y="0"/>
                    </a:lnTo>
                    <a:lnTo>
                      <a:pt x="792" y="4"/>
                    </a:lnTo>
                    <a:lnTo>
                      <a:pt x="864" y="15"/>
                    </a:lnTo>
                    <a:lnTo>
                      <a:pt x="932" y="32"/>
                    </a:lnTo>
                    <a:lnTo>
                      <a:pt x="998" y="57"/>
                    </a:lnTo>
                    <a:lnTo>
                      <a:pt x="1061" y="88"/>
                    </a:lnTo>
                    <a:lnTo>
                      <a:pt x="1119" y="123"/>
                    </a:lnTo>
                    <a:lnTo>
                      <a:pt x="1175" y="165"/>
                    </a:lnTo>
                    <a:lnTo>
                      <a:pt x="1226" y="211"/>
                    </a:lnTo>
                    <a:lnTo>
                      <a:pt x="1272" y="263"/>
                    </a:lnTo>
                    <a:lnTo>
                      <a:pt x="1314" y="318"/>
                    </a:lnTo>
                    <a:lnTo>
                      <a:pt x="1350" y="377"/>
                    </a:lnTo>
                    <a:lnTo>
                      <a:pt x="1381" y="439"/>
                    </a:lnTo>
                    <a:lnTo>
                      <a:pt x="1405" y="506"/>
                    </a:lnTo>
                    <a:lnTo>
                      <a:pt x="1423" y="574"/>
                    </a:lnTo>
                    <a:lnTo>
                      <a:pt x="1434" y="645"/>
                    </a:lnTo>
                    <a:lnTo>
                      <a:pt x="1438" y="718"/>
                    </a:lnTo>
                    <a:lnTo>
                      <a:pt x="1435" y="792"/>
                    </a:lnTo>
                    <a:lnTo>
                      <a:pt x="1423" y="862"/>
                    </a:lnTo>
                    <a:lnTo>
                      <a:pt x="1405" y="931"/>
                    </a:lnTo>
                    <a:lnTo>
                      <a:pt x="1381" y="997"/>
                    </a:lnTo>
                    <a:lnTo>
                      <a:pt x="1351" y="1059"/>
                    </a:lnTo>
                    <a:lnTo>
                      <a:pt x="1314" y="1119"/>
                    </a:lnTo>
                    <a:lnTo>
                      <a:pt x="1272" y="1174"/>
                    </a:lnTo>
                    <a:lnTo>
                      <a:pt x="1226" y="1225"/>
                    </a:lnTo>
                    <a:lnTo>
                      <a:pt x="1175" y="1271"/>
                    </a:lnTo>
                    <a:lnTo>
                      <a:pt x="1119" y="1312"/>
                    </a:lnTo>
                    <a:lnTo>
                      <a:pt x="1061" y="1348"/>
                    </a:lnTo>
                    <a:lnTo>
                      <a:pt x="997" y="1378"/>
                    </a:lnTo>
                    <a:lnTo>
                      <a:pt x="932" y="1403"/>
                    </a:lnTo>
                    <a:lnTo>
                      <a:pt x="862" y="1421"/>
                    </a:lnTo>
                    <a:lnTo>
                      <a:pt x="792" y="1432"/>
                    </a:lnTo>
                    <a:lnTo>
                      <a:pt x="718" y="1436"/>
                    </a:lnTo>
                    <a:lnTo>
                      <a:pt x="645" y="1432"/>
                    </a:lnTo>
                    <a:lnTo>
                      <a:pt x="573" y="1421"/>
                    </a:lnTo>
                    <a:lnTo>
                      <a:pt x="504" y="1403"/>
                    </a:lnTo>
                    <a:lnTo>
                      <a:pt x="437" y="1379"/>
                    </a:lnTo>
                    <a:lnTo>
                      <a:pt x="375" y="1348"/>
                    </a:lnTo>
                    <a:lnTo>
                      <a:pt x="315" y="1312"/>
                    </a:lnTo>
                    <a:lnTo>
                      <a:pt x="260" y="1271"/>
                    </a:lnTo>
                    <a:lnTo>
                      <a:pt x="209" y="1225"/>
                    </a:lnTo>
                    <a:lnTo>
                      <a:pt x="163" y="1174"/>
                    </a:lnTo>
                    <a:lnTo>
                      <a:pt x="122" y="1119"/>
                    </a:lnTo>
                    <a:lnTo>
                      <a:pt x="86" y="1060"/>
                    </a:lnTo>
                    <a:lnTo>
                      <a:pt x="56" y="998"/>
                    </a:lnTo>
                    <a:lnTo>
                      <a:pt x="32" y="932"/>
                    </a:lnTo>
                    <a:lnTo>
                      <a:pt x="15" y="863"/>
                    </a:lnTo>
                    <a:lnTo>
                      <a:pt x="3" y="792"/>
                    </a:lnTo>
                    <a:lnTo>
                      <a:pt x="0" y="719"/>
                    </a:lnTo>
                    <a:close/>
                  </a:path>
                </a:pathLst>
              </a:custGeom>
              <a:solidFill>
                <a:srgbClr val="DB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02" name="Freeform 447">
                <a:extLst>
                  <a:ext uri="{FF2B5EF4-FFF2-40B4-BE49-F238E27FC236}">
                    <a16:creationId xmlns:a16="http://schemas.microsoft.com/office/drawing/2014/main" id="{06177332-6ECA-4BE5-B31F-3A6D172A372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48" y="2523"/>
                <a:ext cx="715" cy="712"/>
              </a:xfrm>
              <a:custGeom>
                <a:avLst/>
                <a:gdLst>
                  <a:gd name="T0" fmla="*/ 11 w 1430"/>
                  <a:gd name="T1" fmla="*/ 6 h 1425"/>
                  <a:gd name="T2" fmla="*/ 11 w 1430"/>
                  <a:gd name="T3" fmla="*/ 8 h 1425"/>
                  <a:gd name="T4" fmla="*/ 10 w 1430"/>
                  <a:gd name="T5" fmla="*/ 9 h 1425"/>
                  <a:gd name="T6" fmla="*/ 8 w 1430"/>
                  <a:gd name="T7" fmla="*/ 10 h 1425"/>
                  <a:gd name="T8" fmla="*/ 7 w 1430"/>
                  <a:gd name="T9" fmla="*/ 10 h 1425"/>
                  <a:gd name="T10" fmla="*/ 5 w 1430"/>
                  <a:gd name="T11" fmla="*/ 10 h 1425"/>
                  <a:gd name="T12" fmla="*/ 4 w 1430"/>
                  <a:gd name="T13" fmla="*/ 10 h 1425"/>
                  <a:gd name="T14" fmla="*/ 2 w 1430"/>
                  <a:gd name="T15" fmla="*/ 9 h 1425"/>
                  <a:gd name="T16" fmla="*/ 1 w 1430"/>
                  <a:gd name="T17" fmla="*/ 8 h 1425"/>
                  <a:gd name="T18" fmla="*/ 1 w 1430"/>
                  <a:gd name="T19" fmla="*/ 7 h 1425"/>
                  <a:gd name="T20" fmla="*/ 0 w 1430"/>
                  <a:gd name="T21" fmla="*/ 5 h 1425"/>
                  <a:gd name="T22" fmla="*/ 1 w 1430"/>
                  <a:gd name="T23" fmla="*/ 3 h 1425"/>
                  <a:gd name="T24" fmla="*/ 1 w 1430"/>
                  <a:gd name="T25" fmla="*/ 2 h 1425"/>
                  <a:gd name="T26" fmla="*/ 2 w 1430"/>
                  <a:gd name="T27" fmla="*/ 1 h 1425"/>
                  <a:gd name="T28" fmla="*/ 4 w 1430"/>
                  <a:gd name="T29" fmla="*/ 0 h 1425"/>
                  <a:gd name="T30" fmla="*/ 5 w 1430"/>
                  <a:gd name="T31" fmla="*/ 0 h 1425"/>
                  <a:gd name="T32" fmla="*/ 7 w 1430"/>
                  <a:gd name="T33" fmla="*/ 0 h 1425"/>
                  <a:gd name="T34" fmla="*/ 9 w 1430"/>
                  <a:gd name="T35" fmla="*/ 0 h 1425"/>
                  <a:gd name="T36" fmla="*/ 10 w 1430"/>
                  <a:gd name="T37" fmla="*/ 1 h 1425"/>
                  <a:gd name="T38" fmla="*/ 11 w 1430"/>
                  <a:gd name="T39" fmla="*/ 2 h 1425"/>
                  <a:gd name="T40" fmla="*/ 11 w 1430"/>
                  <a:gd name="T41" fmla="*/ 4 h 1425"/>
                  <a:gd name="T42" fmla="*/ 1 w 1430"/>
                  <a:gd name="T43" fmla="*/ 5 h 1425"/>
                  <a:gd name="T44" fmla="*/ 1 w 1430"/>
                  <a:gd name="T45" fmla="*/ 3 h 1425"/>
                  <a:gd name="T46" fmla="*/ 1 w 1430"/>
                  <a:gd name="T47" fmla="*/ 2 h 1425"/>
                  <a:gd name="T48" fmla="*/ 3 w 1430"/>
                  <a:gd name="T49" fmla="*/ 1 h 1425"/>
                  <a:gd name="T50" fmla="*/ 4 w 1430"/>
                  <a:gd name="T51" fmla="*/ 0 h 1425"/>
                  <a:gd name="T52" fmla="*/ 6 w 1430"/>
                  <a:gd name="T53" fmla="*/ 0 h 1425"/>
                  <a:gd name="T54" fmla="*/ 7 w 1430"/>
                  <a:gd name="T55" fmla="*/ 0 h 1425"/>
                  <a:gd name="T56" fmla="*/ 9 w 1430"/>
                  <a:gd name="T57" fmla="*/ 0 h 1425"/>
                  <a:gd name="T58" fmla="*/ 10 w 1430"/>
                  <a:gd name="T59" fmla="*/ 1 h 1425"/>
                  <a:gd name="T60" fmla="*/ 11 w 1430"/>
                  <a:gd name="T61" fmla="*/ 2 h 1425"/>
                  <a:gd name="T62" fmla="*/ 12 w 1430"/>
                  <a:gd name="T63" fmla="*/ 4 h 1425"/>
                  <a:gd name="T64" fmla="*/ 12 w 1430"/>
                  <a:gd name="T65" fmla="*/ 6 h 1425"/>
                  <a:gd name="T66" fmla="*/ 11 w 1430"/>
                  <a:gd name="T67" fmla="*/ 7 h 1425"/>
                  <a:gd name="T68" fmla="*/ 10 w 1430"/>
                  <a:gd name="T69" fmla="*/ 9 h 1425"/>
                  <a:gd name="T70" fmla="*/ 9 w 1430"/>
                  <a:gd name="T71" fmla="*/ 10 h 1425"/>
                  <a:gd name="T72" fmla="*/ 8 w 1430"/>
                  <a:gd name="T73" fmla="*/ 10 h 1425"/>
                  <a:gd name="T74" fmla="*/ 6 w 1430"/>
                  <a:gd name="T75" fmla="*/ 11 h 1425"/>
                  <a:gd name="T76" fmla="*/ 4 w 1430"/>
                  <a:gd name="T77" fmla="*/ 10 h 1425"/>
                  <a:gd name="T78" fmla="*/ 3 w 1430"/>
                  <a:gd name="T79" fmla="*/ 10 h 1425"/>
                  <a:gd name="T80" fmla="*/ 2 w 1430"/>
                  <a:gd name="T81" fmla="*/ 9 h 1425"/>
                  <a:gd name="T82" fmla="*/ 1 w 1430"/>
                  <a:gd name="T83" fmla="*/ 7 h 1425"/>
                  <a:gd name="T84" fmla="*/ 1 w 1430"/>
                  <a:gd name="T85" fmla="*/ 6 h 142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430"/>
                  <a:gd name="T130" fmla="*/ 0 h 1425"/>
                  <a:gd name="T131" fmla="*/ 1430 w 1430"/>
                  <a:gd name="T132" fmla="*/ 1425 h 142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430" h="1425">
                    <a:moveTo>
                      <a:pt x="1388" y="712"/>
                    </a:moveTo>
                    <a:lnTo>
                      <a:pt x="1384" y="782"/>
                    </a:lnTo>
                    <a:lnTo>
                      <a:pt x="1373" y="851"/>
                    </a:lnTo>
                    <a:lnTo>
                      <a:pt x="1356" y="917"/>
                    </a:lnTo>
                    <a:lnTo>
                      <a:pt x="1333" y="980"/>
                    </a:lnTo>
                    <a:lnTo>
                      <a:pt x="1303" y="1040"/>
                    </a:lnTo>
                    <a:lnTo>
                      <a:pt x="1268" y="1098"/>
                    </a:lnTo>
                    <a:lnTo>
                      <a:pt x="1229" y="1151"/>
                    </a:lnTo>
                    <a:lnTo>
                      <a:pt x="1184" y="1200"/>
                    </a:lnTo>
                    <a:lnTo>
                      <a:pt x="1134" y="1245"/>
                    </a:lnTo>
                    <a:lnTo>
                      <a:pt x="1081" y="1284"/>
                    </a:lnTo>
                    <a:lnTo>
                      <a:pt x="1024" y="1319"/>
                    </a:lnTo>
                    <a:lnTo>
                      <a:pt x="964" y="1349"/>
                    </a:lnTo>
                    <a:lnTo>
                      <a:pt x="901" y="1372"/>
                    </a:lnTo>
                    <a:lnTo>
                      <a:pt x="834" y="1389"/>
                    </a:lnTo>
                    <a:lnTo>
                      <a:pt x="765" y="1400"/>
                    </a:lnTo>
                    <a:lnTo>
                      <a:pt x="694" y="1403"/>
                    </a:lnTo>
                    <a:lnTo>
                      <a:pt x="623" y="1400"/>
                    </a:lnTo>
                    <a:lnTo>
                      <a:pt x="554" y="1389"/>
                    </a:lnTo>
                    <a:lnTo>
                      <a:pt x="487" y="1372"/>
                    </a:lnTo>
                    <a:lnTo>
                      <a:pt x="424" y="1349"/>
                    </a:lnTo>
                    <a:lnTo>
                      <a:pt x="363" y="1320"/>
                    </a:lnTo>
                    <a:lnTo>
                      <a:pt x="305" y="1284"/>
                    </a:lnTo>
                    <a:lnTo>
                      <a:pt x="252" y="1245"/>
                    </a:lnTo>
                    <a:lnTo>
                      <a:pt x="203" y="1200"/>
                    </a:lnTo>
                    <a:lnTo>
                      <a:pt x="158" y="1152"/>
                    </a:lnTo>
                    <a:lnTo>
                      <a:pt x="118" y="1099"/>
                    </a:lnTo>
                    <a:lnTo>
                      <a:pt x="84" y="1041"/>
                    </a:lnTo>
                    <a:lnTo>
                      <a:pt x="54" y="981"/>
                    </a:lnTo>
                    <a:lnTo>
                      <a:pt x="31" y="918"/>
                    </a:lnTo>
                    <a:lnTo>
                      <a:pt x="14" y="851"/>
                    </a:lnTo>
                    <a:lnTo>
                      <a:pt x="3" y="783"/>
                    </a:lnTo>
                    <a:lnTo>
                      <a:pt x="0" y="713"/>
                    </a:lnTo>
                    <a:lnTo>
                      <a:pt x="3" y="643"/>
                    </a:lnTo>
                    <a:lnTo>
                      <a:pt x="14" y="573"/>
                    </a:lnTo>
                    <a:lnTo>
                      <a:pt x="31" y="507"/>
                    </a:lnTo>
                    <a:lnTo>
                      <a:pt x="54" y="443"/>
                    </a:lnTo>
                    <a:lnTo>
                      <a:pt x="83" y="382"/>
                    </a:lnTo>
                    <a:lnTo>
                      <a:pt x="117" y="326"/>
                    </a:lnTo>
                    <a:lnTo>
                      <a:pt x="158" y="272"/>
                    </a:lnTo>
                    <a:lnTo>
                      <a:pt x="203" y="223"/>
                    </a:lnTo>
                    <a:lnTo>
                      <a:pt x="252" y="178"/>
                    </a:lnTo>
                    <a:lnTo>
                      <a:pt x="305" y="138"/>
                    </a:lnTo>
                    <a:lnTo>
                      <a:pt x="363" y="103"/>
                    </a:lnTo>
                    <a:lnTo>
                      <a:pt x="423" y="75"/>
                    </a:lnTo>
                    <a:lnTo>
                      <a:pt x="487" y="52"/>
                    </a:lnTo>
                    <a:lnTo>
                      <a:pt x="554" y="34"/>
                    </a:lnTo>
                    <a:lnTo>
                      <a:pt x="623" y="24"/>
                    </a:lnTo>
                    <a:lnTo>
                      <a:pt x="694" y="20"/>
                    </a:lnTo>
                    <a:lnTo>
                      <a:pt x="765" y="24"/>
                    </a:lnTo>
                    <a:lnTo>
                      <a:pt x="834" y="34"/>
                    </a:lnTo>
                    <a:lnTo>
                      <a:pt x="901" y="52"/>
                    </a:lnTo>
                    <a:lnTo>
                      <a:pt x="964" y="75"/>
                    </a:lnTo>
                    <a:lnTo>
                      <a:pt x="1025" y="103"/>
                    </a:lnTo>
                    <a:lnTo>
                      <a:pt x="1081" y="139"/>
                    </a:lnTo>
                    <a:lnTo>
                      <a:pt x="1134" y="178"/>
                    </a:lnTo>
                    <a:lnTo>
                      <a:pt x="1184" y="223"/>
                    </a:lnTo>
                    <a:lnTo>
                      <a:pt x="1229" y="272"/>
                    </a:lnTo>
                    <a:lnTo>
                      <a:pt x="1269" y="326"/>
                    </a:lnTo>
                    <a:lnTo>
                      <a:pt x="1304" y="382"/>
                    </a:lnTo>
                    <a:lnTo>
                      <a:pt x="1333" y="443"/>
                    </a:lnTo>
                    <a:lnTo>
                      <a:pt x="1357" y="507"/>
                    </a:lnTo>
                    <a:lnTo>
                      <a:pt x="1373" y="572"/>
                    </a:lnTo>
                    <a:lnTo>
                      <a:pt x="1384" y="641"/>
                    </a:lnTo>
                    <a:lnTo>
                      <a:pt x="1388" y="712"/>
                    </a:lnTo>
                    <a:close/>
                    <a:moveTo>
                      <a:pt x="1" y="714"/>
                    </a:moveTo>
                    <a:lnTo>
                      <a:pt x="4" y="641"/>
                    </a:lnTo>
                    <a:lnTo>
                      <a:pt x="16" y="571"/>
                    </a:lnTo>
                    <a:lnTo>
                      <a:pt x="33" y="503"/>
                    </a:lnTo>
                    <a:lnTo>
                      <a:pt x="57" y="437"/>
                    </a:lnTo>
                    <a:lnTo>
                      <a:pt x="87" y="375"/>
                    </a:lnTo>
                    <a:lnTo>
                      <a:pt x="122" y="317"/>
                    </a:lnTo>
                    <a:lnTo>
                      <a:pt x="163" y="261"/>
                    </a:lnTo>
                    <a:lnTo>
                      <a:pt x="209" y="211"/>
                    </a:lnTo>
                    <a:lnTo>
                      <a:pt x="260" y="164"/>
                    </a:lnTo>
                    <a:lnTo>
                      <a:pt x="315" y="123"/>
                    </a:lnTo>
                    <a:lnTo>
                      <a:pt x="374" y="87"/>
                    </a:lnTo>
                    <a:lnTo>
                      <a:pt x="436" y="57"/>
                    </a:lnTo>
                    <a:lnTo>
                      <a:pt x="502" y="33"/>
                    </a:lnTo>
                    <a:lnTo>
                      <a:pt x="571" y="15"/>
                    </a:lnTo>
                    <a:lnTo>
                      <a:pt x="641" y="4"/>
                    </a:lnTo>
                    <a:lnTo>
                      <a:pt x="715" y="0"/>
                    </a:lnTo>
                    <a:lnTo>
                      <a:pt x="788" y="3"/>
                    </a:lnTo>
                    <a:lnTo>
                      <a:pt x="859" y="15"/>
                    </a:lnTo>
                    <a:lnTo>
                      <a:pt x="927" y="32"/>
                    </a:lnTo>
                    <a:lnTo>
                      <a:pt x="993" y="56"/>
                    </a:lnTo>
                    <a:lnTo>
                      <a:pt x="1055" y="86"/>
                    </a:lnTo>
                    <a:lnTo>
                      <a:pt x="1115" y="122"/>
                    </a:lnTo>
                    <a:lnTo>
                      <a:pt x="1169" y="163"/>
                    </a:lnTo>
                    <a:lnTo>
                      <a:pt x="1220" y="209"/>
                    </a:lnTo>
                    <a:lnTo>
                      <a:pt x="1266" y="260"/>
                    </a:lnTo>
                    <a:lnTo>
                      <a:pt x="1307" y="314"/>
                    </a:lnTo>
                    <a:lnTo>
                      <a:pt x="1343" y="373"/>
                    </a:lnTo>
                    <a:lnTo>
                      <a:pt x="1374" y="435"/>
                    </a:lnTo>
                    <a:lnTo>
                      <a:pt x="1398" y="501"/>
                    </a:lnTo>
                    <a:lnTo>
                      <a:pt x="1415" y="569"/>
                    </a:lnTo>
                    <a:lnTo>
                      <a:pt x="1427" y="640"/>
                    </a:lnTo>
                    <a:lnTo>
                      <a:pt x="1430" y="713"/>
                    </a:lnTo>
                    <a:lnTo>
                      <a:pt x="1427" y="785"/>
                    </a:lnTo>
                    <a:lnTo>
                      <a:pt x="1415" y="856"/>
                    </a:lnTo>
                    <a:lnTo>
                      <a:pt x="1398" y="924"/>
                    </a:lnTo>
                    <a:lnTo>
                      <a:pt x="1374" y="989"/>
                    </a:lnTo>
                    <a:lnTo>
                      <a:pt x="1343" y="1052"/>
                    </a:lnTo>
                    <a:lnTo>
                      <a:pt x="1307" y="1110"/>
                    </a:lnTo>
                    <a:lnTo>
                      <a:pt x="1266" y="1165"/>
                    </a:lnTo>
                    <a:lnTo>
                      <a:pt x="1220" y="1215"/>
                    </a:lnTo>
                    <a:lnTo>
                      <a:pt x="1169" y="1261"/>
                    </a:lnTo>
                    <a:lnTo>
                      <a:pt x="1114" y="1303"/>
                    </a:lnTo>
                    <a:lnTo>
                      <a:pt x="1055" y="1338"/>
                    </a:lnTo>
                    <a:lnTo>
                      <a:pt x="993" y="1368"/>
                    </a:lnTo>
                    <a:lnTo>
                      <a:pt x="927" y="1393"/>
                    </a:lnTo>
                    <a:lnTo>
                      <a:pt x="859" y="1410"/>
                    </a:lnTo>
                    <a:lnTo>
                      <a:pt x="789" y="1421"/>
                    </a:lnTo>
                    <a:lnTo>
                      <a:pt x="716" y="1425"/>
                    </a:lnTo>
                    <a:lnTo>
                      <a:pt x="643" y="1421"/>
                    </a:lnTo>
                    <a:lnTo>
                      <a:pt x="572" y="1410"/>
                    </a:lnTo>
                    <a:lnTo>
                      <a:pt x="503" y="1393"/>
                    </a:lnTo>
                    <a:lnTo>
                      <a:pt x="438" y="1370"/>
                    </a:lnTo>
                    <a:lnTo>
                      <a:pt x="375" y="1340"/>
                    </a:lnTo>
                    <a:lnTo>
                      <a:pt x="317" y="1304"/>
                    </a:lnTo>
                    <a:lnTo>
                      <a:pt x="261" y="1262"/>
                    </a:lnTo>
                    <a:lnTo>
                      <a:pt x="211" y="1216"/>
                    </a:lnTo>
                    <a:lnTo>
                      <a:pt x="165" y="1167"/>
                    </a:lnTo>
                    <a:lnTo>
                      <a:pt x="123" y="1112"/>
                    </a:lnTo>
                    <a:lnTo>
                      <a:pt x="87" y="1053"/>
                    </a:lnTo>
                    <a:lnTo>
                      <a:pt x="57" y="991"/>
                    </a:lnTo>
                    <a:lnTo>
                      <a:pt x="33" y="926"/>
                    </a:lnTo>
                    <a:lnTo>
                      <a:pt x="16" y="857"/>
                    </a:lnTo>
                    <a:lnTo>
                      <a:pt x="4" y="787"/>
                    </a:lnTo>
                    <a:lnTo>
                      <a:pt x="1" y="714"/>
                    </a:lnTo>
                    <a:close/>
                  </a:path>
                </a:pathLst>
              </a:custGeom>
              <a:solidFill>
                <a:srgbClr val="E5E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03" name="Freeform 448">
                <a:extLst>
                  <a:ext uri="{FF2B5EF4-FFF2-40B4-BE49-F238E27FC236}">
                    <a16:creationId xmlns:a16="http://schemas.microsoft.com/office/drawing/2014/main" id="{AD966485-45AB-4822-8A3F-4AC6CC7CC32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45" y="2526"/>
                <a:ext cx="715" cy="707"/>
              </a:xfrm>
              <a:custGeom>
                <a:avLst/>
                <a:gdLst>
                  <a:gd name="T0" fmla="*/ 11 w 1430"/>
                  <a:gd name="T1" fmla="*/ 6 h 1415"/>
                  <a:gd name="T2" fmla="*/ 11 w 1430"/>
                  <a:gd name="T3" fmla="*/ 8 h 1415"/>
                  <a:gd name="T4" fmla="*/ 10 w 1430"/>
                  <a:gd name="T5" fmla="*/ 9 h 1415"/>
                  <a:gd name="T6" fmla="*/ 9 w 1430"/>
                  <a:gd name="T7" fmla="*/ 10 h 1415"/>
                  <a:gd name="T8" fmla="*/ 7 w 1430"/>
                  <a:gd name="T9" fmla="*/ 10 h 1415"/>
                  <a:gd name="T10" fmla="*/ 5 w 1430"/>
                  <a:gd name="T11" fmla="*/ 10 h 1415"/>
                  <a:gd name="T12" fmla="*/ 4 w 1430"/>
                  <a:gd name="T13" fmla="*/ 10 h 1415"/>
                  <a:gd name="T14" fmla="*/ 2 w 1430"/>
                  <a:gd name="T15" fmla="*/ 9 h 1415"/>
                  <a:gd name="T16" fmla="*/ 1 w 1430"/>
                  <a:gd name="T17" fmla="*/ 8 h 1415"/>
                  <a:gd name="T18" fmla="*/ 1 w 1430"/>
                  <a:gd name="T19" fmla="*/ 7 h 1415"/>
                  <a:gd name="T20" fmla="*/ 0 w 1430"/>
                  <a:gd name="T21" fmla="*/ 5 h 1415"/>
                  <a:gd name="T22" fmla="*/ 1 w 1430"/>
                  <a:gd name="T23" fmla="*/ 3 h 1415"/>
                  <a:gd name="T24" fmla="*/ 1 w 1430"/>
                  <a:gd name="T25" fmla="*/ 2 h 1415"/>
                  <a:gd name="T26" fmla="*/ 2 w 1430"/>
                  <a:gd name="T27" fmla="*/ 1 h 1415"/>
                  <a:gd name="T28" fmla="*/ 4 w 1430"/>
                  <a:gd name="T29" fmla="*/ 0 h 1415"/>
                  <a:gd name="T30" fmla="*/ 5 w 1430"/>
                  <a:gd name="T31" fmla="*/ 0 h 1415"/>
                  <a:gd name="T32" fmla="*/ 7 w 1430"/>
                  <a:gd name="T33" fmla="*/ 0 h 1415"/>
                  <a:gd name="T34" fmla="*/ 9 w 1430"/>
                  <a:gd name="T35" fmla="*/ 0 h 1415"/>
                  <a:gd name="T36" fmla="*/ 10 w 1430"/>
                  <a:gd name="T37" fmla="*/ 1 h 1415"/>
                  <a:gd name="T38" fmla="*/ 11 w 1430"/>
                  <a:gd name="T39" fmla="*/ 2 h 1415"/>
                  <a:gd name="T40" fmla="*/ 11 w 1430"/>
                  <a:gd name="T41" fmla="*/ 4 h 1415"/>
                  <a:gd name="T42" fmla="*/ 1 w 1430"/>
                  <a:gd name="T43" fmla="*/ 5 h 1415"/>
                  <a:gd name="T44" fmla="*/ 1 w 1430"/>
                  <a:gd name="T45" fmla="*/ 3 h 1415"/>
                  <a:gd name="T46" fmla="*/ 2 w 1430"/>
                  <a:gd name="T47" fmla="*/ 2 h 1415"/>
                  <a:gd name="T48" fmla="*/ 3 w 1430"/>
                  <a:gd name="T49" fmla="*/ 1 h 1415"/>
                  <a:gd name="T50" fmla="*/ 4 w 1430"/>
                  <a:gd name="T51" fmla="*/ 0 h 1415"/>
                  <a:gd name="T52" fmla="*/ 6 w 1430"/>
                  <a:gd name="T53" fmla="*/ 0 h 1415"/>
                  <a:gd name="T54" fmla="*/ 7 w 1430"/>
                  <a:gd name="T55" fmla="*/ 0 h 1415"/>
                  <a:gd name="T56" fmla="*/ 9 w 1430"/>
                  <a:gd name="T57" fmla="*/ 0 h 1415"/>
                  <a:gd name="T58" fmla="*/ 10 w 1430"/>
                  <a:gd name="T59" fmla="*/ 1 h 1415"/>
                  <a:gd name="T60" fmla="*/ 11 w 1430"/>
                  <a:gd name="T61" fmla="*/ 2 h 1415"/>
                  <a:gd name="T62" fmla="*/ 12 w 1430"/>
                  <a:gd name="T63" fmla="*/ 4 h 1415"/>
                  <a:gd name="T64" fmla="*/ 12 w 1430"/>
                  <a:gd name="T65" fmla="*/ 6 h 1415"/>
                  <a:gd name="T66" fmla="*/ 11 w 1430"/>
                  <a:gd name="T67" fmla="*/ 7 h 1415"/>
                  <a:gd name="T68" fmla="*/ 10 w 1430"/>
                  <a:gd name="T69" fmla="*/ 9 h 1415"/>
                  <a:gd name="T70" fmla="*/ 9 w 1430"/>
                  <a:gd name="T71" fmla="*/ 10 h 1415"/>
                  <a:gd name="T72" fmla="*/ 8 w 1430"/>
                  <a:gd name="T73" fmla="*/ 10 h 1415"/>
                  <a:gd name="T74" fmla="*/ 6 w 1430"/>
                  <a:gd name="T75" fmla="*/ 11 h 1415"/>
                  <a:gd name="T76" fmla="*/ 4 w 1430"/>
                  <a:gd name="T77" fmla="*/ 10 h 1415"/>
                  <a:gd name="T78" fmla="*/ 3 w 1430"/>
                  <a:gd name="T79" fmla="*/ 10 h 1415"/>
                  <a:gd name="T80" fmla="*/ 2 w 1430"/>
                  <a:gd name="T81" fmla="*/ 9 h 1415"/>
                  <a:gd name="T82" fmla="*/ 1 w 1430"/>
                  <a:gd name="T83" fmla="*/ 7 h 1415"/>
                  <a:gd name="T84" fmla="*/ 1 w 1430"/>
                  <a:gd name="T85" fmla="*/ 6 h 141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430"/>
                  <a:gd name="T130" fmla="*/ 0 h 1415"/>
                  <a:gd name="T131" fmla="*/ 1430 w 1430"/>
                  <a:gd name="T132" fmla="*/ 1415 h 141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430" h="1415">
                    <a:moveTo>
                      <a:pt x="1394" y="707"/>
                    </a:moveTo>
                    <a:lnTo>
                      <a:pt x="1390" y="777"/>
                    </a:lnTo>
                    <a:lnTo>
                      <a:pt x="1380" y="846"/>
                    </a:lnTo>
                    <a:lnTo>
                      <a:pt x="1363" y="913"/>
                    </a:lnTo>
                    <a:lnTo>
                      <a:pt x="1340" y="976"/>
                    </a:lnTo>
                    <a:lnTo>
                      <a:pt x="1310" y="1037"/>
                    </a:lnTo>
                    <a:lnTo>
                      <a:pt x="1275" y="1095"/>
                    </a:lnTo>
                    <a:lnTo>
                      <a:pt x="1235" y="1148"/>
                    </a:lnTo>
                    <a:lnTo>
                      <a:pt x="1191" y="1198"/>
                    </a:lnTo>
                    <a:lnTo>
                      <a:pt x="1142" y="1242"/>
                    </a:lnTo>
                    <a:lnTo>
                      <a:pt x="1087" y="1283"/>
                    </a:lnTo>
                    <a:lnTo>
                      <a:pt x="1030" y="1317"/>
                    </a:lnTo>
                    <a:lnTo>
                      <a:pt x="969" y="1346"/>
                    </a:lnTo>
                    <a:lnTo>
                      <a:pt x="905" y="1370"/>
                    </a:lnTo>
                    <a:lnTo>
                      <a:pt x="837" y="1388"/>
                    </a:lnTo>
                    <a:lnTo>
                      <a:pt x="768" y="1398"/>
                    </a:lnTo>
                    <a:lnTo>
                      <a:pt x="697" y="1401"/>
                    </a:lnTo>
                    <a:lnTo>
                      <a:pt x="626" y="1398"/>
                    </a:lnTo>
                    <a:lnTo>
                      <a:pt x="555" y="1388"/>
                    </a:lnTo>
                    <a:lnTo>
                      <a:pt x="488" y="1370"/>
                    </a:lnTo>
                    <a:lnTo>
                      <a:pt x="425" y="1347"/>
                    </a:lnTo>
                    <a:lnTo>
                      <a:pt x="364" y="1317"/>
                    </a:lnTo>
                    <a:lnTo>
                      <a:pt x="306" y="1283"/>
                    </a:lnTo>
                    <a:lnTo>
                      <a:pt x="252" y="1242"/>
                    </a:lnTo>
                    <a:lnTo>
                      <a:pt x="203" y="1198"/>
                    </a:lnTo>
                    <a:lnTo>
                      <a:pt x="158" y="1149"/>
                    </a:lnTo>
                    <a:lnTo>
                      <a:pt x="118" y="1095"/>
                    </a:lnTo>
                    <a:lnTo>
                      <a:pt x="83" y="1037"/>
                    </a:lnTo>
                    <a:lnTo>
                      <a:pt x="54" y="977"/>
                    </a:lnTo>
                    <a:lnTo>
                      <a:pt x="31" y="913"/>
                    </a:lnTo>
                    <a:lnTo>
                      <a:pt x="14" y="847"/>
                    </a:lnTo>
                    <a:lnTo>
                      <a:pt x="4" y="778"/>
                    </a:lnTo>
                    <a:lnTo>
                      <a:pt x="0" y="707"/>
                    </a:lnTo>
                    <a:lnTo>
                      <a:pt x="4" y="636"/>
                    </a:lnTo>
                    <a:lnTo>
                      <a:pt x="14" y="567"/>
                    </a:lnTo>
                    <a:lnTo>
                      <a:pt x="31" y="500"/>
                    </a:lnTo>
                    <a:lnTo>
                      <a:pt x="54" y="437"/>
                    </a:lnTo>
                    <a:lnTo>
                      <a:pt x="84" y="376"/>
                    </a:lnTo>
                    <a:lnTo>
                      <a:pt x="119" y="318"/>
                    </a:lnTo>
                    <a:lnTo>
                      <a:pt x="159" y="264"/>
                    </a:lnTo>
                    <a:lnTo>
                      <a:pt x="204" y="215"/>
                    </a:lnTo>
                    <a:lnTo>
                      <a:pt x="254" y="170"/>
                    </a:lnTo>
                    <a:lnTo>
                      <a:pt x="308" y="131"/>
                    </a:lnTo>
                    <a:lnTo>
                      <a:pt x="365" y="95"/>
                    </a:lnTo>
                    <a:lnTo>
                      <a:pt x="426" y="66"/>
                    </a:lnTo>
                    <a:lnTo>
                      <a:pt x="490" y="42"/>
                    </a:lnTo>
                    <a:lnTo>
                      <a:pt x="556" y="25"/>
                    </a:lnTo>
                    <a:lnTo>
                      <a:pt x="627" y="14"/>
                    </a:lnTo>
                    <a:lnTo>
                      <a:pt x="698" y="11"/>
                    </a:lnTo>
                    <a:lnTo>
                      <a:pt x="770" y="14"/>
                    </a:lnTo>
                    <a:lnTo>
                      <a:pt x="839" y="25"/>
                    </a:lnTo>
                    <a:lnTo>
                      <a:pt x="905" y="42"/>
                    </a:lnTo>
                    <a:lnTo>
                      <a:pt x="969" y="66"/>
                    </a:lnTo>
                    <a:lnTo>
                      <a:pt x="1030" y="95"/>
                    </a:lnTo>
                    <a:lnTo>
                      <a:pt x="1087" y="131"/>
                    </a:lnTo>
                    <a:lnTo>
                      <a:pt x="1140" y="170"/>
                    </a:lnTo>
                    <a:lnTo>
                      <a:pt x="1190" y="215"/>
                    </a:lnTo>
                    <a:lnTo>
                      <a:pt x="1235" y="264"/>
                    </a:lnTo>
                    <a:lnTo>
                      <a:pt x="1275" y="318"/>
                    </a:lnTo>
                    <a:lnTo>
                      <a:pt x="1310" y="376"/>
                    </a:lnTo>
                    <a:lnTo>
                      <a:pt x="1340" y="437"/>
                    </a:lnTo>
                    <a:lnTo>
                      <a:pt x="1363" y="500"/>
                    </a:lnTo>
                    <a:lnTo>
                      <a:pt x="1380" y="567"/>
                    </a:lnTo>
                    <a:lnTo>
                      <a:pt x="1390" y="636"/>
                    </a:lnTo>
                    <a:lnTo>
                      <a:pt x="1394" y="707"/>
                    </a:lnTo>
                    <a:close/>
                    <a:moveTo>
                      <a:pt x="12" y="709"/>
                    </a:moveTo>
                    <a:lnTo>
                      <a:pt x="15" y="636"/>
                    </a:lnTo>
                    <a:lnTo>
                      <a:pt x="25" y="567"/>
                    </a:lnTo>
                    <a:lnTo>
                      <a:pt x="43" y="499"/>
                    </a:lnTo>
                    <a:lnTo>
                      <a:pt x="67" y="434"/>
                    </a:lnTo>
                    <a:lnTo>
                      <a:pt x="97" y="373"/>
                    </a:lnTo>
                    <a:lnTo>
                      <a:pt x="131" y="314"/>
                    </a:lnTo>
                    <a:lnTo>
                      <a:pt x="173" y="259"/>
                    </a:lnTo>
                    <a:lnTo>
                      <a:pt x="218" y="209"/>
                    </a:lnTo>
                    <a:lnTo>
                      <a:pt x="268" y="163"/>
                    </a:lnTo>
                    <a:lnTo>
                      <a:pt x="323" y="121"/>
                    </a:lnTo>
                    <a:lnTo>
                      <a:pt x="381" y="87"/>
                    </a:lnTo>
                    <a:lnTo>
                      <a:pt x="444" y="57"/>
                    </a:lnTo>
                    <a:lnTo>
                      <a:pt x="508" y="33"/>
                    </a:lnTo>
                    <a:lnTo>
                      <a:pt x="576" y="15"/>
                    </a:lnTo>
                    <a:lnTo>
                      <a:pt x="647" y="4"/>
                    </a:lnTo>
                    <a:lnTo>
                      <a:pt x="720" y="0"/>
                    </a:lnTo>
                    <a:lnTo>
                      <a:pt x="793" y="4"/>
                    </a:lnTo>
                    <a:lnTo>
                      <a:pt x="863" y="14"/>
                    </a:lnTo>
                    <a:lnTo>
                      <a:pt x="931" y="32"/>
                    </a:lnTo>
                    <a:lnTo>
                      <a:pt x="995" y="56"/>
                    </a:lnTo>
                    <a:lnTo>
                      <a:pt x="1057" y="86"/>
                    </a:lnTo>
                    <a:lnTo>
                      <a:pt x="1116" y="121"/>
                    </a:lnTo>
                    <a:lnTo>
                      <a:pt x="1170" y="162"/>
                    </a:lnTo>
                    <a:lnTo>
                      <a:pt x="1221" y="208"/>
                    </a:lnTo>
                    <a:lnTo>
                      <a:pt x="1267" y="259"/>
                    </a:lnTo>
                    <a:lnTo>
                      <a:pt x="1307" y="313"/>
                    </a:lnTo>
                    <a:lnTo>
                      <a:pt x="1343" y="371"/>
                    </a:lnTo>
                    <a:lnTo>
                      <a:pt x="1373" y="432"/>
                    </a:lnTo>
                    <a:lnTo>
                      <a:pt x="1397" y="498"/>
                    </a:lnTo>
                    <a:lnTo>
                      <a:pt x="1415" y="566"/>
                    </a:lnTo>
                    <a:lnTo>
                      <a:pt x="1426" y="635"/>
                    </a:lnTo>
                    <a:lnTo>
                      <a:pt x="1430" y="708"/>
                    </a:lnTo>
                    <a:lnTo>
                      <a:pt x="1426" y="780"/>
                    </a:lnTo>
                    <a:lnTo>
                      <a:pt x="1415" y="850"/>
                    </a:lnTo>
                    <a:lnTo>
                      <a:pt x="1397" y="918"/>
                    </a:lnTo>
                    <a:lnTo>
                      <a:pt x="1373" y="982"/>
                    </a:lnTo>
                    <a:lnTo>
                      <a:pt x="1343" y="1044"/>
                    </a:lnTo>
                    <a:lnTo>
                      <a:pt x="1307" y="1103"/>
                    </a:lnTo>
                    <a:lnTo>
                      <a:pt x="1267" y="1157"/>
                    </a:lnTo>
                    <a:lnTo>
                      <a:pt x="1221" y="1207"/>
                    </a:lnTo>
                    <a:lnTo>
                      <a:pt x="1170" y="1253"/>
                    </a:lnTo>
                    <a:lnTo>
                      <a:pt x="1116" y="1293"/>
                    </a:lnTo>
                    <a:lnTo>
                      <a:pt x="1057" y="1329"/>
                    </a:lnTo>
                    <a:lnTo>
                      <a:pt x="995" y="1359"/>
                    </a:lnTo>
                    <a:lnTo>
                      <a:pt x="931" y="1383"/>
                    </a:lnTo>
                    <a:lnTo>
                      <a:pt x="863" y="1400"/>
                    </a:lnTo>
                    <a:lnTo>
                      <a:pt x="793" y="1412"/>
                    </a:lnTo>
                    <a:lnTo>
                      <a:pt x="720" y="1415"/>
                    </a:lnTo>
                    <a:lnTo>
                      <a:pt x="647" y="1412"/>
                    </a:lnTo>
                    <a:lnTo>
                      <a:pt x="576" y="1400"/>
                    </a:lnTo>
                    <a:lnTo>
                      <a:pt x="508" y="1383"/>
                    </a:lnTo>
                    <a:lnTo>
                      <a:pt x="442" y="1359"/>
                    </a:lnTo>
                    <a:lnTo>
                      <a:pt x="380" y="1329"/>
                    </a:lnTo>
                    <a:lnTo>
                      <a:pt x="323" y="1294"/>
                    </a:lnTo>
                    <a:lnTo>
                      <a:pt x="267" y="1253"/>
                    </a:lnTo>
                    <a:lnTo>
                      <a:pt x="218" y="1208"/>
                    </a:lnTo>
                    <a:lnTo>
                      <a:pt x="172" y="1157"/>
                    </a:lnTo>
                    <a:lnTo>
                      <a:pt x="131" y="1103"/>
                    </a:lnTo>
                    <a:lnTo>
                      <a:pt x="97" y="1045"/>
                    </a:lnTo>
                    <a:lnTo>
                      <a:pt x="67" y="983"/>
                    </a:lnTo>
                    <a:lnTo>
                      <a:pt x="43" y="919"/>
                    </a:lnTo>
                    <a:lnTo>
                      <a:pt x="25" y="851"/>
                    </a:lnTo>
                    <a:lnTo>
                      <a:pt x="15" y="782"/>
                    </a:lnTo>
                    <a:lnTo>
                      <a:pt x="12" y="709"/>
                    </a:lnTo>
                    <a:close/>
                  </a:path>
                </a:pathLst>
              </a:custGeom>
              <a:solidFill>
                <a:srgbClr val="F2F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04" name="Freeform 449">
                <a:extLst>
                  <a:ext uri="{FF2B5EF4-FFF2-40B4-BE49-F238E27FC236}">
                    <a16:creationId xmlns:a16="http://schemas.microsoft.com/office/drawing/2014/main" id="{EC16B3BF-81BB-40E5-B5F8-5890A2645C9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42" y="2528"/>
                <a:ext cx="714" cy="702"/>
              </a:xfrm>
              <a:custGeom>
                <a:avLst/>
                <a:gdLst>
                  <a:gd name="T0" fmla="*/ 0 w 1430"/>
                  <a:gd name="T1" fmla="*/ 4 h 1405"/>
                  <a:gd name="T2" fmla="*/ 0 w 1430"/>
                  <a:gd name="T3" fmla="*/ 2 h 1405"/>
                  <a:gd name="T4" fmla="*/ 1 w 1430"/>
                  <a:gd name="T5" fmla="*/ 1 h 1405"/>
                  <a:gd name="T6" fmla="*/ 3 w 1430"/>
                  <a:gd name="T7" fmla="*/ 0 h 1405"/>
                  <a:gd name="T8" fmla="*/ 4 w 1430"/>
                  <a:gd name="T9" fmla="*/ 0 h 1405"/>
                  <a:gd name="T10" fmla="*/ 6 w 1430"/>
                  <a:gd name="T11" fmla="*/ 0 h 1405"/>
                  <a:gd name="T12" fmla="*/ 7 w 1430"/>
                  <a:gd name="T13" fmla="*/ 0 h 1405"/>
                  <a:gd name="T14" fmla="*/ 9 w 1430"/>
                  <a:gd name="T15" fmla="*/ 1 h 1405"/>
                  <a:gd name="T16" fmla="*/ 10 w 1430"/>
                  <a:gd name="T17" fmla="*/ 2 h 1405"/>
                  <a:gd name="T18" fmla="*/ 10 w 1430"/>
                  <a:gd name="T19" fmla="*/ 3 h 1405"/>
                  <a:gd name="T20" fmla="*/ 11 w 1430"/>
                  <a:gd name="T21" fmla="*/ 5 h 1405"/>
                  <a:gd name="T22" fmla="*/ 10 w 1430"/>
                  <a:gd name="T23" fmla="*/ 7 h 1405"/>
                  <a:gd name="T24" fmla="*/ 10 w 1430"/>
                  <a:gd name="T25" fmla="*/ 8 h 1405"/>
                  <a:gd name="T26" fmla="*/ 9 w 1430"/>
                  <a:gd name="T27" fmla="*/ 9 h 1405"/>
                  <a:gd name="T28" fmla="*/ 7 w 1430"/>
                  <a:gd name="T29" fmla="*/ 10 h 1405"/>
                  <a:gd name="T30" fmla="*/ 6 w 1430"/>
                  <a:gd name="T31" fmla="*/ 10 h 1405"/>
                  <a:gd name="T32" fmla="*/ 4 w 1430"/>
                  <a:gd name="T33" fmla="*/ 10 h 1405"/>
                  <a:gd name="T34" fmla="*/ 3 w 1430"/>
                  <a:gd name="T35" fmla="*/ 10 h 1405"/>
                  <a:gd name="T36" fmla="*/ 1 w 1430"/>
                  <a:gd name="T37" fmla="*/ 9 h 1405"/>
                  <a:gd name="T38" fmla="*/ 0 w 1430"/>
                  <a:gd name="T39" fmla="*/ 8 h 1405"/>
                  <a:gd name="T40" fmla="*/ 0 w 1430"/>
                  <a:gd name="T41" fmla="*/ 6 h 1405"/>
                  <a:gd name="T42" fmla="*/ 0 w 1430"/>
                  <a:gd name="T43" fmla="*/ 5 h 1405"/>
                  <a:gd name="T44" fmla="*/ 0 w 1430"/>
                  <a:gd name="T45" fmla="*/ 3 h 1405"/>
                  <a:gd name="T46" fmla="*/ 0 w 1430"/>
                  <a:gd name="T47" fmla="*/ 2 h 1405"/>
                  <a:gd name="T48" fmla="*/ 1 w 1430"/>
                  <a:gd name="T49" fmla="*/ 1 h 1405"/>
                  <a:gd name="T50" fmla="*/ 3 w 1430"/>
                  <a:gd name="T51" fmla="*/ 0 h 1405"/>
                  <a:gd name="T52" fmla="*/ 4 w 1430"/>
                  <a:gd name="T53" fmla="*/ 0 h 1405"/>
                  <a:gd name="T54" fmla="*/ 6 w 1430"/>
                  <a:gd name="T55" fmla="*/ 0 h 1405"/>
                  <a:gd name="T56" fmla="*/ 8 w 1430"/>
                  <a:gd name="T57" fmla="*/ 0 h 1405"/>
                  <a:gd name="T58" fmla="*/ 9 w 1430"/>
                  <a:gd name="T59" fmla="*/ 1 h 1405"/>
                  <a:gd name="T60" fmla="*/ 10 w 1430"/>
                  <a:gd name="T61" fmla="*/ 2 h 1405"/>
                  <a:gd name="T62" fmla="*/ 10 w 1430"/>
                  <a:gd name="T63" fmla="*/ 4 h 1405"/>
                  <a:gd name="T64" fmla="*/ 10 w 1430"/>
                  <a:gd name="T65" fmla="*/ 6 h 1405"/>
                  <a:gd name="T66" fmla="*/ 10 w 1430"/>
                  <a:gd name="T67" fmla="*/ 7 h 1405"/>
                  <a:gd name="T68" fmla="*/ 9 w 1430"/>
                  <a:gd name="T69" fmla="*/ 8 h 1405"/>
                  <a:gd name="T70" fmla="*/ 8 w 1430"/>
                  <a:gd name="T71" fmla="*/ 9 h 1405"/>
                  <a:gd name="T72" fmla="*/ 7 w 1430"/>
                  <a:gd name="T73" fmla="*/ 10 h 1405"/>
                  <a:gd name="T74" fmla="*/ 5 w 1430"/>
                  <a:gd name="T75" fmla="*/ 10 h 1405"/>
                  <a:gd name="T76" fmla="*/ 3 w 1430"/>
                  <a:gd name="T77" fmla="*/ 10 h 1405"/>
                  <a:gd name="T78" fmla="*/ 2 w 1430"/>
                  <a:gd name="T79" fmla="*/ 9 h 1405"/>
                  <a:gd name="T80" fmla="*/ 1 w 1430"/>
                  <a:gd name="T81" fmla="*/ 8 h 1405"/>
                  <a:gd name="T82" fmla="*/ 0 w 1430"/>
                  <a:gd name="T83" fmla="*/ 7 h 1405"/>
                  <a:gd name="T84" fmla="*/ 0 w 1430"/>
                  <a:gd name="T85" fmla="*/ 6 h 140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430"/>
                  <a:gd name="T130" fmla="*/ 0 h 1405"/>
                  <a:gd name="T131" fmla="*/ 1430 w 1430"/>
                  <a:gd name="T132" fmla="*/ 1405 h 140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430" h="1405">
                    <a:moveTo>
                      <a:pt x="21" y="703"/>
                    </a:moveTo>
                    <a:lnTo>
                      <a:pt x="24" y="631"/>
                    </a:lnTo>
                    <a:lnTo>
                      <a:pt x="35" y="562"/>
                    </a:lnTo>
                    <a:lnTo>
                      <a:pt x="52" y="495"/>
                    </a:lnTo>
                    <a:lnTo>
                      <a:pt x="75" y="431"/>
                    </a:lnTo>
                    <a:lnTo>
                      <a:pt x="105" y="370"/>
                    </a:lnTo>
                    <a:lnTo>
                      <a:pt x="140" y="312"/>
                    </a:lnTo>
                    <a:lnTo>
                      <a:pt x="180" y="258"/>
                    </a:lnTo>
                    <a:lnTo>
                      <a:pt x="226" y="207"/>
                    </a:lnTo>
                    <a:lnTo>
                      <a:pt x="275" y="162"/>
                    </a:lnTo>
                    <a:lnTo>
                      <a:pt x="330" y="122"/>
                    </a:lnTo>
                    <a:lnTo>
                      <a:pt x="387" y="86"/>
                    </a:lnTo>
                    <a:lnTo>
                      <a:pt x="449" y="56"/>
                    </a:lnTo>
                    <a:lnTo>
                      <a:pt x="514" y="32"/>
                    </a:lnTo>
                    <a:lnTo>
                      <a:pt x="582" y="15"/>
                    </a:lnTo>
                    <a:lnTo>
                      <a:pt x="652" y="5"/>
                    </a:lnTo>
                    <a:lnTo>
                      <a:pt x="725" y="0"/>
                    </a:lnTo>
                    <a:lnTo>
                      <a:pt x="796" y="3"/>
                    </a:lnTo>
                    <a:lnTo>
                      <a:pt x="866" y="14"/>
                    </a:lnTo>
                    <a:lnTo>
                      <a:pt x="934" y="31"/>
                    </a:lnTo>
                    <a:lnTo>
                      <a:pt x="999" y="55"/>
                    </a:lnTo>
                    <a:lnTo>
                      <a:pt x="1060" y="84"/>
                    </a:lnTo>
                    <a:lnTo>
                      <a:pt x="1119" y="120"/>
                    </a:lnTo>
                    <a:lnTo>
                      <a:pt x="1173" y="160"/>
                    </a:lnTo>
                    <a:lnTo>
                      <a:pt x="1222" y="205"/>
                    </a:lnTo>
                    <a:lnTo>
                      <a:pt x="1268" y="256"/>
                    </a:lnTo>
                    <a:lnTo>
                      <a:pt x="1309" y="310"/>
                    </a:lnTo>
                    <a:lnTo>
                      <a:pt x="1344" y="368"/>
                    </a:lnTo>
                    <a:lnTo>
                      <a:pt x="1374" y="429"/>
                    </a:lnTo>
                    <a:lnTo>
                      <a:pt x="1397" y="493"/>
                    </a:lnTo>
                    <a:lnTo>
                      <a:pt x="1416" y="560"/>
                    </a:lnTo>
                    <a:lnTo>
                      <a:pt x="1426" y="629"/>
                    </a:lnTo>
                    <a:lnTo>
                      <a:pt x="1430" y="701"/>
                    </a:lnTo>
                    <a:lnTo>
                      <a:pt x="1426" y="772"/>
                    </a:lnTo>
                    <a:lnTo>
                      <a:pt x="1415" y="842"/>
                    </a:lnTo>
                    <a:lnTo>
                      <a:pt x="1397" y="909"/>
                    </a:lnTo>
                    <a:lnTo>
                      <a:pt x="1374" y="974"/>
                    </a:lnTo>
                    <a:lnTo>
                      <a:pt x="1344" y="1035"/>
                    </a:lnTo>
                    <a:lnTo>
                      <a:pt x="1309" y="1093"/>
                    </a:lnTo>
                    <a:lnTo>
                      <a:pt x="1268" y="1148"/>
                    </a:lnTo>
                    <a:lnTo>
                      <a:pt x="1222" y="1197"/>
                    </a:lnTo>
                    <a:lnTo>
                      <a:pt x="1173" y="1243"/>
                    </a:lnTo>
                    <a:lnTo>
                      <a:pt x="1119" y="1284"/>
                    </a:lnTo>
                    <a:lnTo>
                      <a:pt x="1060" y="1319"/>
                    </a:lnTo>
                    <a:lnTo>
                      <a:pt x="999" y="1348"/>
                    </a:lnTo>
                    <a:lnTo>
                      <a:pt x="934" y="1372"/>
                    </a:lnTo>
                    <a:lnTo>
                      <a:pt x="866" y="1390"/>
                    </a:lnTo>
                    <a:lnTo>
                      <a:pt x="797" y="1401"/>
                    </a:lnTo>
                    <a:lnTo>
                      <a:pt x="726" y="1405"/>
                    </a:lnTo>
                    <a:lnTo>
                      <a:pt x="653" y="1401"/>
                    </a:lnTo>
                    <a:lnTo>
                      <a:pt x="583" y="1390"/>
                    </a:lnTo>
                    <a:lnTo>
                      <a:pt x="515" y="1372"/>
                    </a:lnTo>
                    <a:lnTo>
                      <a:pt x="451" y="1348"/>
                    </a:lnTo>
                    <a:lnTo>
                      <a:pt x="390" y="1318"/>
                    </a:lnTo>
                    <a:lnTo>
                      <a:pt x="331" y="1284"/>
                    </a:lnTo>
                    <a:lnTo>
                      <a:pt x="278" y="1243"/>
                    </a:lnTo>
                    <a:lnTo>
                      <a:pt x="227" y="1197"/>
                    </a:lnTo>
                    <a:lnTo>
                      <a:pt x="182" y="1148"/>
                    </a:lnTo>
                    <a:lnTo>
                      <a:pt x="142" y="1093"/>
                    </a:lnTo>
                    <a:lnTo>
                      <a:pt x="106" y="1036"/>
                    </a:lnTo>
                    <a:lnTo>
                      <a:pt x="77" y="975"/>
                    </a:lnTo>
                    <a:lnTo>
                      <a:pt x="53" y="910"/>
                    </a:lnTo>
                    <a:lnTo>
                      <a:pt x="36" y="843"/>
                    </a:lnTo>
                    <a:lnTo>
                      <a:pt x="24" y="774"/>
                    </a:lnTo>
                    <a:lnTo>
                      <a:pt x="21" y="703"/>
                    </a:lnTo>
                    <a:close/>
                    <a:moveTo>
                      <a:pt x="0" y="702"/>
                    </a:moveTo>
                    <a:lnTo>
                      <a:pt x="4" y="630"/>
                    </a:lnTo>
                    <a:lnTo>
                      <a:pt x="14" y="561"/>
                    </a:lnTo>
                    <a:lnTo>
                      <a:pt x="31" y="494"/>
                    </a:lnTo>
                    <a:lnTo>
                      <a:pt x="54" y="431"/>
                    </a:lnTo>
                    <a:lnTo>
                      <a:pt x="83" y="370"/>
                    </a:lnTo>
                    <a:lnTo>
                      <a:pt x="118" y="312"/>
                    </a:lnTo>
                    <a:lnTo>
                      <a:pt x="158" y="258"/>
                    </a:lnTo>
                    <a:lnTo>
                      <a:pt x="203" y="209"/>
                    </a:lnTo>
                    <a:lnTo>
                      <a:pt x="252" y="162"/>
                    </a:lnTo>
                    <a:lnTo>
                      <a:pt x="307" y="122"/>
                    </a:lnTo>
                    <a:lnTo>
                      <a:pt x="364" y="88"/>
                    </a:lnTo>
                    <a:lnTo>
                      <a:pt x="425" y="58"/>
                    </a:lnTo>
                    <a:lnTo>
                      <a:pt x="490" y="33"/>
                    </a:lnTo>
                    <a:lnTo>
                      <a:pt x="558" y="16"/>
                    </a:lnTo>
                    <a:lnTo>
                      <a:pt x="627" y="6"/>
                    </a:lnTo>
                    <a:lnTo>
                      <a:pt x="699" y="2"/>
                    </a:lnTo>
                    <a:lnTo>
                      <a:pt x="772" y="6"/>
                    </a:lnTo>
                    <a:lnTo>
                      <a:pt x="841" y="16"/>
                    </a:lnTo>
                    <a:lnTo>
                      <a:pt x="909" y="33"/>
                    </a:lnTo>
                    <a:lnTo>
                      <a:pt x="973" y="58"/>
                    </a:lnTo>
                    <a:lnTo>
                      <a:pt x="1035" y="86"/>
                    </a:lnTo>
                    <a:lnTo>
                      <a:pt x="1093" y="122"/>
                    </a:lnTo>
                    <a:lnTo>
                      <a:pt x="1146" y="162"/>
                    </a:lnTo>
                    <a:lnTo>
                      <a:pt x="1197" y="207"/>
                    </a:lnTo>
                    <a:lnTo>
                      <a:pt x="1242" y="257"/>
                    </a:lnTo>
                    <a:lnTo>
                      <a:pt x="1282" y="310"/>
                    </a:lnTo>
                    <a:lnTo>
                      <a:pt x="1318" y="368"/>
                    </a:lnTo>
                    <a:lnTo>
                      <a:pt x="1347" y="429"/>
                    </a:lnTo>
                    <a:lnTo>
                      <a:pt x="1371" y="493"/>
                    </a:lnTo>
                    <a:lnTo>
                      <a:pt x="1388" y="560"/>
                    </a:lnTo>
                    <a:lnTo>
                      <a:pt x="1399" y="629"/>
                    </a:lnTo>
                    <a:lnTo>
                      <a:pt x="1402" y="701"/>
                    </a:lnTo>
                    <a:lnTo>
                      <a:pt x="1399" y="772"/>
                    </a:lnTo>
                    <a:lnTo>
                      <a:pt x="1388" y="841"/>
                    </a:lnTo>
                    <a:lnTo>
                      <a:pt x="1371" y="908"/>
                    </a:lnTo>
                    <a:lnTo>
                      <a:pt x="1347" y="972"/>
                    </a:lnTo>
                    <a:lnTo>
                      <a:pt x="1318" y="1034"/>
                    </a:lnTo>
                    <a:lnTo>
                      <a:pt x="1282" y="1091"/>
                    </a:lnTo>
                    <a:lnTo>
                      <a:pt x="1242" y="1144"/>
                    </a:lnTo>
                    <a:lnTo>
                      <a:pt x="1197" y="1194"/>
                    </a:lnTo>
                    <a:lnTo>
                      <a:pt x="1147" y="1239"/>
                    </a:lnTo>
                    <a:lnTo>
                      <a:pt x="1093" y="1279"/>
                    </a:lnTo>
                    <a:lnTo>
                      <a:pt x="1036" y="1315"/>
                    </a:lnTo>
                    <a:lnTo>
                      <a:pt x="975" y="1343"/>
                    </a:lnTo>
                    <a:lnTo>
                      <a:pt x="910" y="1368"/>
                    </a:lnTo>
                    <a:lnTo>
                      <a:pt x="843" y="1385"/>
                    </a:lnTo>
                    <a:lnTo>
                      <a:pt x="773" y="1395"/>
                    </a:lnTo>
                    <a:lnTo>
                      <a:pt x="702" y="1399"/>
                    </a:lnTo>
                    <a:lnTo>
                      <a:pt x="629" y="1395"/>
                    </a:lnTo>
                    <a:lnTo>
                      <a:pt x="560" y="1385"/>
                    </a:lnTo>
                    <a:lnTo>
                      <a:pt x="492" y="1368"/>
                    </a:lnTo>
                    <a:lnTo>
                      <a:pt x="428" y="1343"/>
                    </a:lnTo>
                    <a:lnTo>
                      <a:pt x="366" y="1315"/>
                    </a:lnTo>
                    <a:lnTo>
                      <a:pt x="309" y="1279"/>
                    </a:lnTo>
                    <a:lnTo>
                      <a:pt x="255" y="1239"/>
                    </a:lnTo>
                    <a:lnTo>
                      <a:pt x="205" y="1194"/>
                    </a:lnTo>
                    <a:lnTo>
                      <a:pt x="160" y="1144"/>
                    </a:lnTo>
                    <a:lnTo>
                      <a:pt x="120" y="1090"/>
                    </a:lnTo>
                    <a:lnTo>
                      <a:pt x="84" y="1032"/>
                    </a:lnTo>
                    <a:lnTo>
                      <a:pt x="55" y="972"/>
                    </a:lnTo>
                    <a:lnTo>
                      <a:pt x="31" y="908"/>
                    </a:lnTo>
                    <a:lnTo>
                      <a:pt x="14" y="841"/>
                    </a:lnTo>
                    <a:lnTo>
                      <a:pt x="4" y="773"/>
                    </a:lnTo>
                    <a:lnTo>
                      <a:pt x="0" y="70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615" name="AutoShape 450">
              <a:extLst>
                <a:ext uri="{FF2B5EF4-FFF2-40B4-BE49-F238E27FC236}">
                  <a16:creationId xmlns:a16="http://schemas.microsoft.com/office/drawing/2014/main" id="{2F146555-9B6A-4517-B82E-0FE79C150D4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389885">
              <a:off x="233" y="1454"/>
              <a:ext cx="1464" cy="130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57 w 21600"/>
                <a:gd name="T19" fmla="*/ 3171 h 21600"/>
                <a:gd name="T20" fmla="*/ 18443 w 21600"/>
                <a:gd name="T21" fmla="*/ 18429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9126" y="9610"/>
                  </a:moveTo>
                  <a:cubicBezTo>
                    <a:pt x="18534" y="5466"/>
                    <a:pt x="14985" y="2389"/>
                    <a:pt x="10800" y="2389"/>
                  </a:cubicBezTo>
                  <a:cubicBezTo>
                    <a:pt x="7016" y="2388"/>
                    <a:pt x="3699" y="4914"/>
                    <a:pt x="2692" y="8561"/>
                  </a:cubicBezTo>
                  <a:lnTo>
                    <a:pt x="389" y="7926"/>
                  </a:lnTo>
                  <a:cubicBezTo>
                    <a:pt x="1682" y="3243"/>
                    <a:pt x="5942" y="-1"/>
                    <a:pt x="10800" y="0"/>
                  </a:cubicBezTo>
                  <a:cubicBezTo>
                    <a:pt x="16174" y="0"/>
                    <a:pt x="20731" y="3951"/>
                    <a:pt x="21491" y="9272"/>
                  </a:cubicBezTo>
                  <a:lnTo>
                    <a:pt x="24164" y="8890"/>
                  </a:lnTo>
                  <a:lnTo>
                    <a:pt x="20860" y="13297"/>
                  </a:lnTo>
                  <a:lnTo>
                    <a:pt x="16453" y="9992"/>
                  </a:lnTo>
                  <a:lnTo>
                    <a:pt x="19126" y="961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23557" name="Group 571">
            <a:extLst>
              <a:ext uri="{FF2B5EF4-FFF2-40B4-BE49-F238E27FC236}">
                <a16:creationId xmlns:a16="http://schemas.microsoft.com/office/drawing/2014/main" id="{9B6289C3-C4E2-4FA6-81EE-5D4BFD48A8E3}"/>
              </a:ext>
            </a:extLst>
          </p:cNvPr>
          <p:cNvGrpSpPr>
            <a:grpSpLocks/>
          </p:cNvGrpSpPr>
          <p:nvPr/>
        </p:nvGrpSpPr>
        <p:grpSpPr bwMode="auto">
          <a:xfrm>
            <a:off x="2914650" y="3160713"/>
            <a:ext cx="2143125" cy="2216150"/>
            <a:chOff x="444" y="2484"/>
            <a:chExt cx="2106" cy="2178"/>
          </a:xfrm>
        </p:grpSpPr>
        <p:sp>
          <p:nvSpPr>
            <p:cNvPr id="23558" name="AutoShape 572">
              <a:extLst>
                <a:ext uri="{FF2B5EF4-FFF2-40B4-BE49-F238E27FC236}">
                  <a16:creationId xmlns:a16="http://schemas.microsoft.com/office/drawing/2014/main" id="{130F9D3B-0252-4251-84BE-47EF55DB28F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069" y="4438"/>
              <a:ext cx="260" cy="105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559" name="Oval 573">
              <a:extLst>
                <a:ext uri="{FF2B5EF4-FFF2-40B4-BE49-F238E27FC236}">
                  <a16:creationId xmlns:a16="http://schemas.microsoft.com/office/drawing/2014/main" id="{D8D2765C-BCA7-4053-B407-6979315B2F2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773165">
              <a:off x="1218" y="4439"/>
              <a:ext cx="94" cy="105"/>
            </a:xfrm>
            <a:prstGeom prst="ellipse">
              <a:avLst/>
            </a:prstGeom>
            <a:solidFill>
              <a:srgbClr val="EAEAEA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560" name="Freeform 574">
              <a:extLst>
                <a:ext uri="{FF2B5EF4-FFF2-40B4-BE49-F238E27FC236}">
                  <a16:creationId xmlns:a16="http://schemas.microsoft.com/office/drawing/2014/main" id="{BBE49EB7-0BE9-4615-AFCF-FA22B1006706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" y="3247"/>
              <a:ext cx="572" cy="440"/>
            </a:xfrm>
            <a:custGeom>
              <a:avLst/>
              <a:gdLst>
                <a:gd name="T0" fmla="*/ 91 w 775"/>
                <a:gd name="T1" fmla="*/ 0 h 662"/>
                <a:gd name="T2" fmla="*/ 91 w 775"/>
                <a:gd name="T3" fmla="*/ 0 h 662"/>
                <a:gd name="T4" fmla="*/ 85 w 775"/>
                <a:gd name="T5" fmla="*/ 2 h 662"/>
                <a:gd name="T6" fmla="*/ 80 w 775"/>
                <a:gd name="T7" fmla="*/ 5 h 662"/>
                <a:gd name="T8" fmla="*/ 75 w 775"/>
                <a:gd name="T9" fmla="*/ 7 h 662"/>
                <a:gd name="T10" fmla="*/ 68 w 775"/>
                <a:gd name="T11" fmla="*/ 10 h 662"/>
                <a:gd name="T12" fmla="*/ 63 w 775"/>
                <a:gd name="T13" fmla="*/ 12 h 662"/>
                <a:gd name="T14" fmla="*/ 57 w 775"/>
                <a:gd name="T15" fmla="*/ 14 h 662"/>
                <a:gd name="T16" fmla="*/ 51 w 775"/>
                <a:gd name="T17" fmla="*/ 17 h 662"/>
                <a:gd name="T18" fmla="*/ 45 w 775"/>
                <a:gd name="T19" fmla="*/ 18 h 662"/>
                <a:gd name="T20" fmla="*/ 40 w 775"/>
                <a:gd name="T21" fmla="*/ 21 h 662"/>
                <a:gd name="T22" fmla="*/ 34 w 775"/>
                <a:gd name="T23" fmla="*/ 23 h 662"/>
                <a:gd name="T24" fmla="*/ 28 w 775"/>
                <a:gd name="T25" fmla="*/ 25 h 662"/>
                <a:gd name="T26" fmla="*/ 22 w 775"/>
                <a:gd name="T27" fmla="*/ 27 h 662"/>
                <a:gd name="T28" fmla="*/ 16 w 775"/>
                <a:gd name="T29" fmla="*/ 30 h 662"/>
                <a:gd name="T30" fmla="*/ 11 w 775"/>
                <a:gd name="T31" fmla="*/ 32 h 662"/>
                <a:gd name="T32" fmla="*/ 5 w 775"/>
                <a:gd name="T33" fmla="*/ 35 h 662"/>
                <a:gd name="T34" fmla="*/ 0 w 775"/>
                <a:gd name="T35" fmla="*/ 37 h 662"/>
                <a:gd name="T36" fmla="*/ 2 w 775"/>
                <a:gd name="T37" fmla="*/ 38 h 662"/>
                <a:gd name="T38" fmla="*/ 7 w 775"/>
                <a:gd name="T39" fmla="*/ 36 h 662"/>
                <a:gd name="T40" fmla="*/ 13 w 775"/>
                <a:gd name="T41" fmla="*/ 33 h 662"/>
                <a:gd name="T42" fmla="*/ 18 w 775"/>
                <a:gd name="T43" fmla="*/ 31 h 662"/>
                <a:gd name="T44" fmla="*/ 24 w 775"/>
                <a:gd name="T45" fmla="*/ 29 h 662"/>
                <a:gd name="T46" fmla="*/ 30 w 775"/>
                <a:gd name="T47" fmla="*/ 26 h 662"/>
                <a:gd name="T48" fmla="*/ 36 w 775"/>
                <a:gd name="T49" fmla="*/ 25 h 662"/>
                <a:gd name="T50" fmla="*/ 41 w 775"/>
                <a:gd name="T51" fmla="*/ 22 h 662"/>
                <a:gd name="T52" fmla="*/ 46 w 775"/>
                <a:gd name="T53" fmla="*/ 19 h 662"/>
                <a:gd name="T54" fmla="*/ 53 w 775"/>
                <a:gd name="T55" fmla="*/ 17 h 662"/>
                <a:gd name="T56" fmla="*/ 59 w 775"/>
                <a:gd name="T57" fmla="*/ 15 h 662"/>
                <a:gd name="T58" fmla="*/ 66 w 775"/>
                <a:gd name="T59" fmla="*/ 13 h 662"/>
                <a:gd name="T60" fmla="*/ 71 w 775"/>
                <a:gd name="T61" fmla="*/ 11 h 662"/>
                <a:gd name="T62" fmla="*/ 76 w 775"/>
                <a:gd name="T63" fmla="*/ 9 h 662"/>
                <a:gd name="T64" fmla="*/ 82 w 775"/>
                <a:gd name="T65" fmla="*/ 6 h 662"/>
                <a:gd name="T66" fmla="*/ 87 w 775"/>
                <a:gd name="T67" fmla="*/ 3 h 662"/>
                <a:gd name="T68" fmla="*/ 92 w 775"/>
                <a:gd name="T69" fmla="*/ 1 h 662"/>
                <a:gd name="T70" fmla="*/ 92 w 775"/>
                <a:gd name="T71" fmla="*/ 1 h 662"/>
                <a:gd name="T72" fmla="*/ 91 w 775"/>
                <a:gd name="T73" fmla="*/ 0 h 66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75"/>
                <a:gd name="T112" fmla="*/ 0 h 662"/>
                <a:gd name="T113" fmla="*/ 775 w 775"/>
                <a:gd name="T114" fmla="*/ 662 h 66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75" h="662">
                  <a:moveTo>
                    <a:pt x="759" y="0"/>
                  </a:moveTo>
                  <a:lnTo>
                    <a:pt x="759" y="0"/>
                  </a:lnTo>
                  <a:lnTo>
                    <a:pt x="714" y="41"/>
                  </a:lnTo>
                  <a:lnTo>
                    <a:pt x="669" y="83"/>
                  </a:lnTo>
                  <a:lnTo>
                    <a:pt x="622" y="124"/>
                  </a:lnTo>
                  <a:lnTo>
                    <a:pt x="575" y="165"/>
                  </a:lnTo>
                  <a:lnTo>
                    <a:pt x="528" y="204"/>
                  </a:lnTo>
                  <a:lnTo>
                    <a:pt x="479" y="244"/>
                  </a:lnTo>
                  <a:lnTo>
                    <a:pt x="430" y="283"/>
                  </a:lnTo>
                  <a:lnTo>
                    <a:pt x="381" y="320"/>
                  </a:lnTo>
                  <a:lnTo>
                    <a:pt x="332" y="360"/>
                  </a:lnTo>
                  <a:lnTo>
                    <a:pt x="282" y="399"/>
                  </a:lnTo>
                  <a:lnTo>
                    <a:pt x="233" y="438"/>
                  </a:lnTo>
                  <a:lnTo>
                    <a:pt x="186" y="477"/>
                  </a:lnTo>
                  <a:lnTo>
                    <a:pt x="137" y="519"/>
                  </a:lnTo>
                  <a:lnTo>
                    <a:pt x="90" y="560"/>
                  </a:lnTo>
                  <a:lnTo>
                    <a:pt x="45" y="601"/>
                  </a:lnTo>
                  <a:lnTo>
                    <a:pt x="0" y="646"/>
                  </a:lnTo>
                  <a:lnTo>
                    <a:pt x="16" y="662"/>
                  </a:lnTo>
                  <a:lnTo>
                    <a:pt x="61" y="621"/>
                  </a:lnTo>
                  <a:lnTo>
                    <a:pt x="106" y="579"/>
                  </a:lnTo>
                  <a:lnTo>
                    <a:pt x="153" y="538"/>
                  </a:lnTo>
                  <a:lnTo>
                    <a:pt x="202" y="497"/>
                  </a:lnTo>
                  <a:lnTo>
                    <a:pt x="249" y="458"/>
                  </a:lnTo>
                  <a:lnTo>
                    <a:pt x="298" y="418"/>
                  </a:lnTo>
                  <a:lnTo>
                    <a:pt x="347" y="379"/>
                  </a:lnTo>
                  <a:lnTo>
                    <a:pt x="396" y="340"/>
                  </a:lnTo>
                  <a:lnTo>
                    <a:pt x="445" y="303"/>
                  </a:lnTo>
                  <a:lnTo>
                    <a:pt x="494" y="263"/>
                  </a:lnTo>
                  <a:lnTo>
                    <a:pt x="544" y="224"/>
                  </a:lnTo>
                  <a:lnTo>
                    <a:pt x="591" y="185"/>
                  </a:lnTo>
                  <a:lnTo>
                    <a:pt x="638" y="144"/>
                  </a:lnTo>
                  <a:lnTo>
                    <a:pt x="685" y="102"/>
                  </a:lnTo>
                  <a:lnTo>
                    <a:pt x="730" y="61"/>
                  </a:lnTo>
                  <a:lnTo>
                    <a:pt x="775" y="16"/>
                  </a:lnTo>
                  <a:lnTo>
                    <a:pt x="7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1" name="Freeform 575">
              <a:extLst>
                <a:ext uri="{FF2B5EF4-FFF2-40B4-BE49-F238E27FC236}">
                  <a16:creationId xmlns:a16="http://schemas.microsoft.com/office/drawing/2014/main" id="{5C61B5DA-E641-4BB2-AE27-5E3B350E56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3" y="2749"/>
              <a:ext cx="481" cy="508"/>
            </a:xfrm>
            <a:custGeom>
              <a:avLst/>
              <a:gdLst>
                <a:gd name="T0" fmla="*/ 76 w 652"/>
                <a:gd name="T1" fmla="*/ 0 h 764"/>
                <a:gd name="T2" fmla="*/ 76 w 652"/>
                <a:gd name="T3" fmla="*/ 0 h 764"/>
                <a:gd name="T4" fmla="*/ 71 w 652"/>
                <a:gd name="T5" fmla="*/ 3 h 764"/>
                <a:gd name="T6" fmla="*/ 66 w 652"/>
                <a:gd name="T7" fmla="*/ 6 h 764"/>
                <a:gd name="T8" fmla="*/ 62 w 652"/>
                <a:gd name="T9" fmla="*/ 9 h 764"/>
                <a:gd name="T10" fmla="*/ 57 w 652"/>
                <a:gd name="T11" fmla="*/ 11 h 764"/>
                <a:gd name="T12" fmla="*/ 53 w 652"/>
                <a:gd name="T13" fmla="*/ 14 h 764"/>
                <a:gd name="T14" fmla="*/ 49 w 652"/>
                <a:gd name="T15" fmla="*/ 17 h 764"/>
                <a:gd name="T16" fmla="*/ 44 w 652"/>
                <a:gd name="T17" fmla="*/ 19 h 764"/>
                <a:gd name="T18" fmla="*/ 39 w 652"/>
                <a:gd name="T19" fmla="*/ 23 h 764"/>
                <a:gd name="T20" fmla="*/ 34 w 652"/>
                <a:gd name="T21" fmla="*/ 25 h 764"/>
                <a:gd name="T22" fmla="*/ 30 w 652"/>
                <a:gd name="T23" fmla="*/ 27 h 764"/>
                <a:gd name="T24" fmla="*/ 24 w 652"/>
                <a:gd name="T25" fmla="*/ 30 h 764"/>
                <a:gd name="T26" fmla="*/ 20 w 652"/>
                <a:gd name="T27" fmla="*/ 33 h 764"/>
                <a:gd name="T28" fmla="*/ 15 w 652"/>
                <a:gd name="T29" fmla="*/ 35 h 764"/>
                <a:gd name="T30" fmla="*/ 10 w 652"/>
                <a:gd name="T31" fmla="*/ 38 h 764"/>
                <a:gd name="T32" fmla="*/ 5 w 652"/>
                <a:gd name="T33" fmla="*/ 41 h 764"/>
                <a:gd name="T34" fmla="*/ 0 w 652"/>
                <a:gd name="T35" fmla="*/ 43 h 764"/>
                <a:gd name="T36" fmla="*/ 2 w 652"/>
                <a:gd name="T37" fmla="*/ 44 h 764"/>
                <a:gd name="T38" fmla="*/ 7 w 652"/>
                <a:gd name="T39" fmla="*/ 41 h 764"/>
                <a:gd name="T40" fmla="*/ 12 w 652"/>
                <a:gd name="T41" fmla="*/ 39 h 764"/>
                <a:gd name="T42" fmla="*/ 18 w 652"/>
                <a:gd name="T43" fmla="*/ 37 h 764"/>
                <a:gd name="T44" fmla="*/ 22 w 652"/>
                <a:gd name="T45" fmla="*/ 34 h 764"/>
                <a:gd name="T46" fmla="*/ 27 w 652"/>
                <a:gd name="T47" fmla="*/ 31 h 764"/>
                <a:gd name="T48" fmla="*/ 32 w 652"/>
                <a:gd name="T49" fmla="*/ 29 h 764"/>
                <a:gd name="T50" fmla="*/ 36 w 652"/>
                <a:gd name="T51" fmla="*/ 26 h 764"/>
                <a:gd name="T52" fmla="*/ 41 w 652"/>
                <a:gd name="T53" fmla="*/ 23 h 764"/>
                <a:gd name="T54" fmla="*/ 46 w 652"/>
                <a:gd name="T55" fmla="*/ 21 h 764"/>
                <a:gd name="T56" fmla="*/ 51 w 652"/>
                <a:gd name="T57" fmla="*/ 18 h 764"/>
                <a:gd name="T58" fmla="*/ 55 w 652"/>
                <a:gd name="T59" fmla="*/ 15 h 764"/>
                <a:gd name="T60" fmla="*/ 60 w 652"/>
                <a:gd name="T61" fmla="*/ 13 h 764"/>
                <a:gd name="T62" fmla="*/ 64 w 652"/>
                <a:gd name="T63" fmla="*/ 9 h 764"/>
                <a:gd name="T64" fmla="*/ 69 w 652"/>
                <a:gd name="T65" fmla="*/ 7 h 764"/>
                <a:gd name="T66" fmla="*/ 73 w 652"/>
                <a:gd name="T67" fmla="*/ 4 h 764"/>
                <a:gd name="T68" fmla="*/ 77 w 652"/>
                <a:gd name="T69" fmla="*/ 1 h 764"/>
                <a:gd name="T70" fmla="*/ 77 w 652"/>
                <a:gd name="T71" fmla="*/ 1 h 764"/>
                <a:gd name="T72" fmla="*/ 76 w 652"/>
                <a:gd name="T73" fmla="*/ 0 h 76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52"/>
                <a:gd name="T112" fmla="*/ 0 h 764"/>
                <a:gd name="T113" fmla="*/ 652 w 652"/>
                <a:gd name="T114" fmla="*/ 764 h 76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52" h="764">
                  <a:moveTo>
                    <a:pt x="633" y="0"/>
                  </a:moveTo>
                  <a:lnTo>
                    <a:pt x="633" y="0"/>
                  </a:lnTo>
                  <a:lnTo>
                    <a:pt x="595" y="49"/>
                  </a:lnTo>
                  <a:lnTo>
                    <a:pt x="558" y="98"/>
                  </a:lnTo>
                  <a:lnTo>
                    <a:pt x="521" y="147"/>
                  </a:lnTo>
                  <a:lnTo>
                    <a:pt x="483" y="197"/>
                  </a:lnTo>
                  <a:lnTo>
                    <a:pt x="446" y="244"/>
                  </a:lnTo>
                  <a:lnTo>
                    <a:pt x="407" y="293"/>
                  </a:lnTo>
                  <a:lnTo>
                    <a:pt x="368" y="340"/>
                  </a:lnTo>
                  <a:lnTo>
                    <a:pt x="328" y="387"/>
                  </a:lnTo>
                  <a:lnTo>
                    <a:pt x="289" y="434"/>
                  </a:lnTo>
                  <a:lnTo>
                    <a:pt x="248" y="479"/>
                  </a:lnTo>
                  <a:lnTo>
                    <a:pt x="207" y="526"/>
                  </a:lnTo>
                  <a:lnTo>
                    <a:pt x="165" y="572"/>
                  </a:lnTo>
                  <a:lnTo>
                    <a:pt x="124" y="617"/>
                  </a:lnTo>
                  <a:lnTo>
                    <a:pt x="83" y="662"/>
                  </a:lnTo>
                  <a:lnTo>
                    <a:pt x="42" y="705"/>
                  </a:lnTo>
                  <a:lnTo>
                    <a:pt x="0" y="748"/>
                  </a:lnTo>
                  <a:lnTo>
                    <a:pt x="16" y="764"/>
                  </a:lnTo>
                  <a:lnTo>
                    <a:pt x="61" y="721"/>
                  </a:lnTo>
                  <a:lnTo>
                    <a:pt x="103" y="678"/>
                  </a:lnTo>
                  <a:lnTo>
                    <a:pt x="144" y="632"/>
                  </a:lnTo>
                  <a:lnTo>
                    <a:pt x="185" y="587"/>
                  </a:lnTo>
                  <a:lnTo>
                    <a:pt x="226" y="542"/>
                  </a:lnTo>
                  <a:lnTo>
                    <a:pt x="267" y="495"/>
                  </a:lnTo>
                  <a:lnTo>
                    <a:pt x="309" y="450"/>
                  </a:lnTo>
                  <a:lnTo>
                    <a:pt x="348" y="403"/>
                  </a:lnTo>
                  <a:lnTo>
                    <a:pt x="387" y="356"/>
                  </a:lnTo>
                  <a:lnTo>
                    <a:pt x="426" y="308"/>
                  </a:lnTo>
                  <a:lnTo>
                    <a:pt x="466" y="259"/>
                  </a:lnTo>
                  <a:lnTo>
                    <a:pt x="503" y="212"/>
                  </a:lnTo>
                  <a:lnTo>
                    <a:pt x="540" y="163"/>
                  </a:lnTo>
                  <a:lnTo>
                    <a:pt x="578" y="114"/>
                  </a:lnTo>
                  <a:lnTo>
                    <a:pt x="615" y="65"/>
                  </a:lnTo>
                  <a:lnTo>
                    <a:pt x="652" y="16"/>
                  </a:lnTo>
                  <a:lnTo>
                    <a:pt x="6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2" name="Freeform 576">
              <a:extLst>
                <a:ext uri="{FF2B5EF4-FFF2-40B4-BE49-F238E27FC236}">
                  <a16:creationId xmlns:a16="http://schemas.microsoft.com/office/drawing/2014/main" id="{1C50C05E-BE57-48FE-A791-86CE4D31B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9" y="2729"/>
              <a:ext cx="99" cy="31"/>
            </a:xfrm>
            <a:custGeom>
              <a:avLst/>
              <a:gdLst>
                <a:gd name="T0" fmla="*/ 17 w 133"/>
                <a:gd name="T1" fmla="*/ 1 h 47"/>
                <a:gd name="T2" fmla="*/ 17 w 133"/>
                <a:gd name="T3" fmla="*/ 1 h 47"/>
                <a:gd name="T4" fmla="*/ 15 w 133"/>
                <a:gd name="T5" fmla="*/ 1 h 47"/>
                <a:gd name="T6" fmla="*/ 13 w 133"/>
                <a:gd name="T7" fmla="*/ 1 h 47"/>
                <a:gd name="T8" fmla="*/ 10 w 133"/>
                <a:gd name="T9" fmla="*/ 1 h 47"/>
                <a:gd name="T10" fmla="*/ 8 w 133"/>
                <a:gd name="T11" fmla="*/ 0 h 47"/>
                <a:gd name="T12" fmla="*/ 7 w 133"/>
                <a:gd name="T13" fmla="*/ 0 h 47"/>
                <a:gd name="T14" fmla="*/ 4 w 133"/>
                <a:gd name="T15" fmla="*/ 1 h 47"/>
                <a:gd name="T16" fmla="*/ 1 w 133"/>
                <a:gd name="T17" fmla="*/ 1 h 47"/>
                <a:gd name="T18" fmla="*/ 0 w 133"/>
                <a:gd name="T19" fmla="*/ 2 h 47"/>
                <a:gd name="T20" fmla="*/ 2 w 133"/>
                <a:gd name="T21" fmla="*/ 3 h 47"/>
                <a:gd name="T22" fmla="*/ 4 w 133"/>
                <a:gd name="T23" fmla="*/ 2 h 47"/>
                <a:gd name="T24" fmla="*/ 5 w 133"/>
                <a:gd name="T25" fmla="*/ 1 h 47"/>
                <a:gd name="T26" fmla="*/ 7 w 133"/>
                <a:gd name="T27" fmla="*/ 1 h 47"/>
                <a:gd name="T28" fmla="*/ 8 w 133"/>
                <a:gd name="T29" fmla="*/ 1 h 47"/>
                <a:gd name="T30" fmla="*/ 10 w 133"/>
                <a:gd name="T31" fmla="*/ 1 h 47"/>
                <a:gd name="T32" fmla="*/ 12 w 133"/>
                <a:gd name="T33" fmla="*/ 2 h 47"/>
                <a:gd name="T34" fmla="*/ 14 w 133"/>
                <a:gd name="T35" fmla="*/ 2 h 47"/>
                <a:gd name="T36" fmla="*/ 15 w 133"/>
                <a:gd name="T37" fmla="*/ 3 h 47"/>
                <a:gd name="T38" fmla="*/ 15 w 133"/>
                <a:gd name="T39" fmla="*/ 3 h 47"/>
                <a:gd name="T40" fmla="*/ 17 w 133"/>
                <a:gd name="T41" fmla="*/ 1 h 4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3"/>
                <a:gd name="T64" fmla="*/ 0 h 47"/>
                <a:gd name="T65" fmla="*/ 133 w 133"/>
                <a:gd name="T66" fmla="*/ 47 h 4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3" h="47">
                  <a:moveTo>
                    <a:pt x="133" y="27"/>
                  </a:moveTo>
                  <a:lnTo>
                    <a:pt x="133" y="27"/>
                  </a:lnTo>
                  <a:lnTo>
                    <a:pt x="117" y="17"/>
                  </a:lnTo>
                  <a:lnTo>
                    <a:pt x="100" y="8"/>
                  </a:lnTo>
                  <a:lnTo>
                    <a:pt x="84" y="2"/>
                  </a:lnTo>
                  <a:lnTo>
                    <a:pt x="66" y="0"/>
                  </a:lnTo>
                  <a:lnTo>
                    <a:pt x="51" y="0"/>
                  </a:lnTo>
                  <a:lnTo>
                    <a:pt x="31" y="4"/>
                  </a:lnTo>
                  <a:lnTo>
                    <a:pt x="13" y="15"/>
                  </a:lnTo>
                  <a:lnTo>
                    <a:pt x="0" y="29"/>
                  </a:lnTo>
                  <a:lnTo>
                    <a:pt x="19" y="45"/>
                  </a:lnTo>
                  <a:lnTo>
                    <a:pt x="29" y="35"/>
                  </a:lnTo>
                  <a:lnTo>
                    <a:pt x="39" y="27"/>
                  </a:lnTo>
                  <a:lnTo>
                    <a:pt x="51" y="23"/>
                  </a:lnTo>
                  <a:lnTo>
                    <a:pt x="66" y="23"/>
                  </a:lnTo>
                  <a:lnTo>
                    <a:pt x="80" y="25"/>
                  </a:lnTo>
                  <a:lnTo>
                    <a:pt x="92" y="31"/>
                  </a:lnTo>
                  <a:lnTo>
                    <a:pt x="106" y="37"/>
                  </a:lnTo>
                  <a:lnTo>
                    <a:pt x="117" y="47"/>
                  </a:lnTo>
                  <a:lnTo>
                    <a:pt x="133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3" name="Freeform 577">
              <a:extLst>
                <a:ext uri="{FF2B5EF4-FFF2-40B4-BE49-F238E27FC236}">
                  <a16:creationId xmlns:a16="http://schemas.microsoft.com/office/drawing/2014/main" id="{9E41C9FA-CC4C-4899-9A25-DC160AB9F9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6" y="2748"/>
              <a:ext cx="43" cy="86"/>
            </a:xfrm>
            <a:custGeom>
              <a:avLst/>
              <a:gdLst>
                <a:gd name="T0" fmla="*/ 6 w 57"/>
                <a:gd name="T1" fmla="*/ 7 h 132"/>
                <a:gd name="T2" fmla="*/ 6 w 57"/>
                <a:gd name="T3" fmla="*/ 7 h 132"/>
                <a:gd name="T4" fmla="*/ 8 w 57"/>
                <a:gd name="T5" fmla="*/ 5 h 132"/>
                <a:gd name="T6" fmla="*/ 8 w 57"/>
                <a:gd name="T7" fmla="*/ 3 h 132"/>
                <a:gd name="T8" fmla="*/ 6 w 57"/>
                <a:gd name="T9" fmla="*/ 1 h 132"/>
                <a:gd name="T10" fmla="*/ 2 w 57"/>
                <a:gd name="T11" fmla="*/ 0 h 132"/>
                <a:gd name="T12" fmla="*/ 0 w 57"/>
                <a:gd name="T13" fmla="*/ 1 h 132"/>
                <a:gd name="T14" fmla="*/ 4 w 57"/>
                <a:gd name="T15" fmla="*/ 2 h 132"/>
                <a:gd name="T16" fmla="*/ 5 w 57"/>
                <a:gd name="T17" fmla="*/ 3 h 132"/>
                <a:gd name="T18" fmla="*/ 5 w 57"/>
                <a:gd name="T19" fmla="*/ 5 h 132"/>
                <a:gd name="T20" fmla="*/ 3 w 57"/>
                <a:gd name="T21" fmla="*/ 6 h 132"/>
                <a:gd name="T22" fmla="*/ 3 w 57"/>
                <a:gd name="T23" fmla="*/ 6 h 132"/>
                <a:gd name="T24" fmla="*/ 6 w 57"/>
                <a:gd name="T25" fmla="*/ 7 h 1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7"/>
                <a:gd name="T40" fmla="*/ 0 h 132"/>
                <a:gd name="T41" fmla="*/ 57 w 57"/>
                <a:gd name="T42" fmla="*/ 132 h 1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7" h="132">
                  <a:moveTo>
                    <a:pt x="40" y="132"/>
                  </a:moveTo>
                  <a:lnTo>
                    <a:pt x="40" y="132"/>
                  </a:lnTo>
                  <a:lnTo>
                    <a:pt x="57" y="98"/>
                  </a:lnTo>
                  <a:lnTo>
                    <a:pt x="57" y="63"/>
                  </a:lnTo>
                  <a:lnTo>
                    <a:pt x="43" y="30"/>
                  </a:lnTo>
                  <a:lnTo>
                    <a:pt x="16" y="0"/>
                  </a:lnTo>
                  <a:lnTo>
                    <a:pt x="0" y="20"/>
                  </a:lnTo>
                  <a:lnTo>
                    <a:pt x="24" y="41"/>
                  </a:lnTo>
                  <a:lnTo>
                    <a:pt x="34" y="67"/>
                  </a:lnTo>
                  <a:lnTo>
                    <a:pt x="34" y="94"/>
                  </a:lnTo>
                  <a:lnTo>
                    <a:pt x="20" y="116"/>
                  </a:lnTo>
                  <a:lnTo>
                    <a:pt x="40" y="1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4" name="Freeform 578">
              <a:extLst>
                <a:ext uri="{FF2B5EF4-FFF2-40B4-BE49-F238E27FC236}">
                  <a16:creationId xmlns:a16="http://schemas.microsoft.com/office/drawing/2014/main" id="{85C3FEBE-ED06-4D59-8121-D907DD40C1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2" y="2825"/>
              <a:ext cx="473" cy="516"/>
            </a:xfrm>
            <a:custGeom>
              <a:avLst/>
              <a:gdLst>
                <a:gd name="T0" fmla="*/ 2 w 642"/>
                <a:gd name="T1" fmla="*/ 44 h 776"/>
                <a:gd name="T2" fmla="*/ 2 w 642"/>
                <a:gd name="T3" fmla="*/ 45 h 776"/>
                <a:gd name="T4" fmla="*/ 7 w 642"/>
                <a:gd name="T5" fmla="*/ 42 h 776"/>
                <a:gd name="T6" fmla="*/ 11 w 642"/>
                <a:gd name="T7" fmla="*/ 39 h 776"/>
                <a:gd name="T8" fmla="*/ 15 w 642"/>
                <a:gd name="T9" fmla="*/ 36 h 776"/>
                <a:gd name="T10" fmla="*/ 20 w 642"/>
                <a:gd name="T11" fmla="*/ 33 h 776"/>
                <a:gd name="T12" fmla="*/ 24 w 642"/>
                <a:gd name="T13" fmla="*/ 31 h 776"/>
                <a:gd name="T14" fmla="*/ 28 w 642"/>
                <a:gd name="T15" fmla="*/ 28 h 776"/>
                <a:gd name="T16" fmla="*/ 32 w 642"/>
                <a:gd name="T17" fmla="*/ 25 h 776"/>
                <a:gd name="T18" fmla="*/ 38 w 642"/>
                <a:gd name="T19" fmla="*/ 22 h 776"/>
                <a:gd name="T20" fmla="*/ 42 w 642"/>
                <a:gd name="T21" fmla="*/ 19 h 776"/>
                <a:gd name="T22" fmla="*/ 46 w 642"/>
                <a:gd name="T23" fmla="*/ 17 h 776"/>
                <a:gd name="T24" fmla="*/ 51 w 642"/>
                <a:gd name="T25" fmla="*/ 14 h 776"/>
                <a:gd name="T26" fmla="*/ 57 w 642"/>
                <a:gd name="T27" fmla="*/ 11 h 776"/>
                <a:gd name="T28" fmla="*/ 61 w 642"/>
                <a:gd name="T29" fmla="*/ 9 h 776"/>
                <a:gd name="T30" fmla="*/ 66 w 642"/>
                <a:gd name="T31" fmla="*/ 6 h 776"/>
                <a:gd name="T32" fmla="*/ 71 w 642"/>
                <a:gd name="T33" fmla="*/ 3 h 776"/>
                <a:gd name="T34" fmla="*/ 75 w 642"/>
                <a:gd name="T35" fmla="*/ 1 h 776"/>
                <a:gd name="T36" fmla="*/ 73 w 642"/>
                <a:gd name="T37" fmla="*/ 0 h 776"/>
                <a:gd name="T38" fmla="*/ 69 w 642"/>
                <a:gd name="T39" fmla="*/ 3 h 776"/>
                <a:gd name="T40" fmla="*/ 63 w 642"/>
                <a:gd name="T41" fmla="*/ 5 h 776"/>
                <a:gd name="T42" fmla="*/ 59 w 642"/>
                <a:gd name="T43" fmla="*/ 8 h 776"/>
                <a:gd name="T44" fmla="*/ 54 w 642"/>
                <a:gd name="T45" fmla="*/ 11 h 776"/>
                <a:gd name="T46" fmla="*/ 49 w 642"/>
                <a:gd name="T47" fmla="*/ 13 h 776"/>
                <a:gd name="T48" fmla="*/ 44 w 642"/>
                <a:gd name="T49" fmla="*/ 16 h 776"/>
                <a:gd name="T50" fmla="*/ 40 w 642"/>
                <a:gd name="T51" fmla="*/ 19 h 776"/>
                <a:gd name="T52" fmla="*/ 35 w 642"/>
                <a:gd name="T53" fmla="*/ 21 h 776"/>
                <a:gd name="T54" fmla="*/ 31 w 642"/>
                <a:gd name="T55" fmla="*/ 25 h 776"/>
                <a:gd name="T56" fmla="*/ 26 w 642"/>
                <a:gd name="T57" fmla="*/ 27 h 776"/>
                <a:gd name="T58" fmla="*/ 21 w 642"/>
                <a:gd name="T59" fmla="*/ 29 h 776"/>
                <a:gd name="T60" fmla="*/ 18 w 642"/>
                <a:gd name="T61" fmla="*/ 33 h 776"/>
                <a:gd name="T62" fmla="*/ 13 w 642"/>
                <a:gd name="T63" fmla="*/ 35 h 776"/>
                <a:gd name="T64" fmla="*/ 8 w 642"/>
                <a:gd name="T65" fmla="*/ 38 h 776"/>
                <a:gd name="T66" fmla="*/ 4 w 642"/>
                <a:gd name="T67" fmla="*/ 41 h 776"/>
                <a:gd name="T68" fmla="*/ 0 w 642"/>
                <a:gd name="T69" fmla="*/ 43 h 776"/>
                <a:gd name="T70" fmla="*/ 0 w 642"/>
                <a:gd name="T71" fmla="*/ 44 h 776"/>
                <a:gd name="T72" fmla="*/ 2 w 642"/>
                <a:gd name="T73" fmla="*/ 44 h 77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42"/>
                <a:gd name="T112" fmla="*/ 0 h 776"/>
                <a:gd name="T113" fmla="*/ 642 w 642"/>
                <a:gd name="T114" fmla="*/ 776 h 77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42" h="776">
                  <a:moveTo>
                    <a:pt x="19" y="774"/>
                  </a:moveTo>
                  <a:lnTo>
                    <a:pt x="19" y="776"/>
                  </a:lnTo>
                  <a:lnTo>
                    <a:pt x="55" y="727"/>
                  </a:lnTo>
                  <a:lnTo>
                    <a:pt x="92" y="675"/>
                  </a:lnTo>
                  <a:lnTo>
                    <a:pt x="127" y="626"/>
                  </a:lnTo>
                  <a:lnTo>
                    <a:pt x="165" y="577"/>
                  </a:lnTo>
                  <a:lnTo>
                    <a:pt x="202" y="530"/>
                  </a:lnTo>
                  <a:lnTo>
                    <a:pt x="239" y="481"/>
                  </a:lnTo>
                  <a:lnTo>
                    <a:pt x="278" y="434"/>
                  </a:lnTo>
                  <a:lnTo>
                    <a:pt x="318" y="385"/>
                  </a:lnTo>
                  <a:lnTo>
                    <a:pt x="357" y="338"/>
                  </a:lnTo>
                  <a:lnTo>
                    <a:pt x="396" y="291"/>
                  </a:lnTo>
                  <a:lnTo>
                    <a:pt x="435" y="244"/>
                  </a:lnTo>
                  <a:lnTo>
                    <a:pt x="477" y="198"/>
                  </a:lnTo>
                  <a:lnTo>
                    <a:pt x="518" y="151"/>
                  </a:lnTo>
                  <a:lnTo>
                    <a:pt x="559" y="106"/>
                  </a:lnTo>
                  <a:lnTo>
                    <a:pt x="600" y="61"/>
                  </a:lnTo>
                  <a:lnTo>
                    <a:pt x="642" y="16"/>
                  </a:lnTo>
                  <a:lnTo>
                    <a:pt x="622" y="0"/>
                  </a:lnTo>
                  <a:lnTo>
                    <a:pt x="581" y="45"/>
                  </a:lnTo>
                  <a:lnTo>
                    <a:pt x="539" y="90"/>
                  </a:lnTo>
                  <a:lnTo>
                    <a:pt x="498" y="136"/>
                  </a:lnTo>
                  <a:lnTo>
                    <a:pt x="457" y="183"/>
                  </a:lnTo>
                  <a:lnTo>
                    <a:pt x="416" y="228"/>
                  </a:lnTo>
                  <a:lnTo>
                    <a:pt x="377" y="275"/>
                  </a:lnTo>
                  <a:lnTo>
                    <a:pt x="337" y="322"/>
                  </a:lnTo>
                  <a:lnTo>
                    <a:pt x="298" y="369"/>
                  </a:lnTo>
                  <a:lnTo>
                    <a:pt x="259" y="418"/>
                  </a:lnTo>
                  <a:lnTo>
                    <a:pt x="220" y="465"/>
                  </a:lnTo>
                  <a:lnTo>
                    <a:pt x="182" y="514"/>
                  </a:lnTo>
                  <a:lnTo>
                    <a:pt x="145" y="562"/>
                  </a:lnTo>
                  <a:lnTo>
                    <a:pt x="108" y="611"/>
                  </a:lnTo>
                  <a:lnTo>
                    <a:pt x="72" y="660"/>
                  </a:lnTo>
                  <a:lnTo>
                    <a:pt x="35" y="711"/>
                  </a:lnTo>
                  <a:lnTo>
                    <a:pt x="0" y="760"/>
                  </a:lnTo>
                  <a:lnTo>
                    <a:pt x="0" y="762"/>
                  </a:lnTo>
                  <a:lnTo>
                    <a:pt x="19" y="7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5" name="Freeform 579">
              <a:extLst>
                <a:ext uri="{FF2B5EF4-FFF2-40B4-BE49-F238E27FC236}">
                  <a16:creationId xmlns:a16="http://schemas.microsoft.com/office/drawing/2014/main" id="{58D30F55-962A-4B9F-9CC4-2AFD95FF24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5" y="3331"/>
              <a:ext cx="382" cy="582"/>
            </a:xfrm>
            <a:custGeom>
              <a:avLst/>
              <a:gdLst>
                <a:gd name="T0" fmla="*/ 2 w 518"/>
                <a:gd name="T1" fmla="*/ 51 h 874"/>
                <a:gd name="T2" fmla="*/ 2 w 518"/>
                <a:gd name="T3" fmla="*/ 51 h 874"/>
                <a:gd name="T4" fmla="*/ 7 w 518"/>
                <a:gd name="T5" fmla="*/ 47 h 874"/>
                <a:gd name="T6" fmla="*/ 10 w 518"/>
                <a:gd name="T7" fmla="*/ 45 h 874"/>
                <a:gd name="T8" fmla="*/ 15 w 518"/>
                <a:gd name="T9" fmla="*/ 42 h 874"/>
                <a:gd name="T10" fmla="*/ 18 w 518"/>
                <a:gd name="T11" fmla="*/ 39 h 874"/>
                <a:gd name="T12" fmla="*/ 22 w 518"/>
                <a:gd name="T13" fmla="*/ 35 h 874"/>
                <a:gd name="T14" fmla="*/ 25 w 518"/>
                <a:gd name="T15" fmla="*/ 33 h 874"/>
                <a:gd name="T16" fmla="*/ 29 w 518"/>
                <a:gd name="T17" fmla="*/ 29 h 874"/>
                <a:gd name="T18" fmla="*/ 32 w 518"/>
                <a:gd name="T19" fmla="*/ 26 h 874"/>
                <a:gd name="T20" fmla="*/ 36 w 518"/>
                <a:gd name="T21" fmla="*/ 23 h 874"/>
                <a:gd name="T22" fmla="*/ 39 w 518"/>
                <a:gd name="T23" fmla="*/ 19 h 874"/>
                <a:gd name="T24" fmla="*/ 43 w 518"/>
                <a:gd name="T25" fmla="*/ 17 h 874"/>
                <a:gd name="T26" fmla="*/ 46 w 518"/>
                <a:gd name="T27" fmla="*/ 13 h 874"/>
                <a:gd name="T28" fmla="*/ 50 w 518"/>
                <a:gd name="T29" fmla="*/ 10 h 874"/>
                <a:gd name="T30" fmla="*/ 53 w 518"/>
                <a:gd name="T31" fmla="*/ 7 h 874"/>
                <a:gd name="T32" fmla="*/ 58 w 518"/>
                <a:gd name="T33" fmla="*/ 4 h 874"/>
                <a:gd name="T34" fmla="*/ 61 w 518"/>
                <a:gd name="T35" fmla="*/ 1 h 874"/>
                <a:gd name="T36" fmla="*/ 59 w 518"/>
                <a:gd name="T37" fmla="*/ 0 h 874"/>
                <a:gd name="T38" fmla="*/ 55 w 518"/>
                <a:gd name="T39" fmla="*/ 3 h 874"/>
                <a:gd name="T40" fmla="*/ 51 w 518"/>
                <a:gd name="T41" fmla="*/ 6 h 874"/>
                <a:gd name="T42" fmla="*/ 47 w 518"/>
                <a:gd name="T43" fmla="*/ 9 h 874"/>
                <a:gd name="T44" fmla="*/ 44 w 518"/>
                <a:gd name="T45" fmla="*/ 12 h 874"/>
                <a:gd name="T46" fmla="*/ 41 w 518"/>
                <a:gd name="T47" fmla="*/ 15 h 874"/>
                <a:gd name="T48" fmla="*/ 36 w 518"/>
                <a:gd name="T49" fmla="*/ 19 h 874"/>
                <a:gd name="T50" fmla="*/ 33 w 518"/>
                <a:gd name="T51" fmla="*/ 22 h 874"/>
                <a:gd name="T52" fmla="*/ 30 w 518"/>
                <a:gd name="T53" fmla="*/ 25 h 874"/>
                <a:gd name="T54" fmla="*/ 26 w 518"/>
                <a:gd name="T55" fmla="*/ 28 h 874"/>
                <a:gd name="T56" fmla="*/ 23 w 518"/>
                <a:gd name="T57" fmla="*/ 31 h 874"/>
                <a:gd name="T58" fmla="*/ 19 w 518"/>
                <a:gd name="T59" fmla="*/ 35 h 874"/>
                <a:gd name="T60" fmla="*/ 15 w 518"/>
                <a:gd name="T61" fmla="*/ 38 h 874"/>
                <a:gd name="T62" fmla="*/ 11 w 518"/>
                <a:gd name="T63" fmla="*/ 41 h 874"/>
                <a:gd name="T64" fmla="*/ 8 w 518"/>
                <a:gd name="T65" fmla="*/ 44 h 874"/>
                <a:gd name="T66" fmla="*/ 4 w 518"/>
                <a:gd name="T67" fmla="*/ 47 h 874"/>
                <a:gd name="T68" fmla="*/ 0 w 518"/>
                <a:gd name="T69" fmla="*/ 50 h 874"/>
                <a:gd name="T70" fmla="*/ 0 w 518"/>
                <a:gd name="T71" fmla="*/ 50 h 874"/>
                <a:gd name="T72" fmla="*/ 2 w 518"/>
                <a:gd name="T73" fmla="*/ 51 h 87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18"/>
                <a:gd name="T112" fmla="*/ 0 h 874"/>
                <a:gd name="T113" fmla="*/ 518 w 518"/>
                <a:gd name="T114" fmla="*/ 874 h 87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18" h="874">
                  <a:moveTo>
                    <a:pt x="20" y="874"/>
                  </a:moveTo>
                  <a:lnTo>
                    <a:pt x="20" y="874"/>
                  </a:lnTo>
                  <a:lnTo>
                    <a:pt x="55" y="822"/>
                  </a:lnTo>
                  <a:lnTo>
                    <a:pt x="88" y="769"/>
                  </a:lnTo>
                  <a:lnTo>
                    <a:pt x="122" y="716"/>
                  </a:lnTo>
                  <a:lnTo>
                    <a:pt x="153" y="661"/>
                  </a:lnTo>
                  <a:lnTo>
                    <a:pt x="185" y="607"/>
                  </a:lnTo>
                  <a:lnTo>
                    <a:pt x="214" y="552"/>
                  </a:lnTo>
                  <a:lnTo>
                    <a:pt x="244" y="497"/>
                  </a:lnTo>
                  <a:lnTo>
                    <a:pt x="273" y="442"/>
                  </a:lnTo>
                  <a:lnTo>
                    <a:pt x="302" y="387"/>
                  </a:lnTo>
                  <a:lnTo>
                    <a:pt x="330" y="330"/>
                  </a:lnTo>
                  <a:lnTo>
                    <a:pt x="361" y="277"/>
                  </a:lnTo>
                  <a:lnTo>
                    <a:pt x="391" y="222"/>
                  </a:lnTo>
                  <a:lnTo>
                    <a:pt x="422" y="167"/>
                  </a:lnTo>
                  <a:lnTo>
                    <a:pt x="452" y="114"/>
                  </a:lnTo>
                  <a:lnTo>
                    <a:pt x="485" y="63"/>
                  </a:lnTo>
                  <a:lnTo>
                    <a:pt x="518" y="12"/>
                  </a:lnTo>
                  <a:lnTo>
                    <a:pt x="499" y="0"/>
                  </a:lnTo>
                  <a:lnTo>
                    <a:pt x="465" y="51"/>
                  </a:lnTo>
                  <a:lnTo>
                    <a:pt x="432" y="102"/>
                  </a:lnTo>
                  <a:lnTo>
                    <a:pt x="399" y="155"/>
                  </a:lnTo>
                  <a:lnTo>
                    <a:pt x="367" y="210"/>
                  </a:lnTo>
                  <a:lnTo>
                    <a:pt x="338" y="265"/>
                  </a:lnTo>
                  <a:lnTo>
                    <a:pt x="306" y="318"/>
                  </a:lnTo>
                  <a:lnTo>
                    <a:pt x="279" y="375"/>
                  </a:lnTo>
                  <a:lnTo>
                    <a:pt x="249" y="430"/>
                  </a:lnTo>
                  <a:lnTo>
                    <a:pt x="220" y="485"/>
                  </a:lnTo>
                  <a:lnTo>
                    <a:pt x="191" y="540"/>
                  </a:lnTo>
                  <a:lnTo>
                    <a:pt x="161" y="595"/>
                  </a:lnTo>
                  <a:lnTo>
                    <a:pt x="130" y="650"/>
                  </a:lnTo>
                  <a:lnTo>
                    <a:pt x="98" y="705"/>
                  </a:lnTo>
                  <a:lnTo>
                    <a:pt x="69" y="758"/>
                  </a:lnTo>
                  <a:lnTo>
                    <a:pt x="35" y="811"/>
                  </a:lnTo>
                  <a:lnTo>
                    <a:pt x="0" y="862"/>
                  </a:lnTo>
                  <a:lnTo>
                    <a:pt x="20" y="8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6" name="Freeform 580">
              <a:extLst>
                <a:ext uri="{FF2B5EF4-FFF2-40B4-BE49-F238E27FC236}">
                  <a16:creationId xmlns:a16="http://schemas.microsoft.com/office/drawing/2014/main" id="{C97F77E9-625A-4F0D-9EE5-B75055B1C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" y="3678"/>
              <a:ext cx="360" cy="291"/>
            </a:xfrm>
            <a:custGeom>
              <a:avLst/>
              <a:gdLst>
                <a:gd name="T0" fmla="*/ 7 w 489"/>
                <a:gd name="T1" fmla="*/ 0 h 440"/>
                <a:gd name="T2" fmla="*/ 7 w 489"/>
                <a:gd name="T3" fmla="*/ 0 h 440"/>
                <a:gd name="T4" fmla="*/ 3 w 489"/>
                <a:gd name="T5" fmla="*/ 3 h 440"/>
                <a:gd name="T6" fmla="*/ 1 w 489"/>
                <a:gd name="T7" fmla="*/ 5 h 440"/>
                <a:gd name="T8" fmla="*/ 0 w 489"/>
                <a:gd name="T9" fmla="*/ 7 h 440"/>
                <a:gd name="T10" fmla="*/ 1 w 489"/>
                <a:gd name="T11" fmla="*/ 11 h 440"/>
                <a:gd name="T12" fmla="*/ 3 w 489"/>
                <a:gd name="T13" fmla="*/ 13 h 440"/>
                <a:gd name="T14" fmla="*/ 6 w 489"/>
                <a:gd name="T15" fmla="*/ 16 h 440"/>
                <a:gd name="T16" fmla="*/ 10 w 489"/>
                <a:gd name="T17" fmla="*/ 18 h 440"/>
                <a:gd name="T18" fmla="*/ 15 w 489"/>
                <a:gd name="T19" fmla="*/ 20 h 440"/>
                <a:gd name="T20" fmla="*/ 20 w 489"/>
                <a:gd name="T21" fmla="*/ 21 h 440"/>
                <a:gd name="T22" fmla="*/ 25 w 489"/>
                <a:gd name="T23" fmla="*/ 22 h 440"/>
                <a:gd name="T24" fmla="*/ 31 w 489"/>
                <a:gd name="T25" fmla="*/ 24 h 440"/>
                <a:gd name="T26" fmla="*/ 37 w 489"/>
                <a:gd name="T27" fmla="*/ 24 h 440"/>
                <a:gd name="T28" fmla="*/ 43 w 489"/>
                <a:gd name="T29" fmla="*/ 24 h 440"/>
                <a:gd name="T30" fmla="*/ 48 w 489"/>
                <a:gd name="T31" fmla="*/ 24 h 440"/>
                <a:gd name="T32" fmla="*/ 53 w 489"/>
                <a:gd name="T33" fmla="*/ 22 h 440"/>
                <a:gd name="T34" fmla="*/ 57 w 489"/>
                <a:gd name="T35" fmla="*/ 20 h 440"/>
                <a:gd name="T36" fmla="*/ 55 w 489"/>
                <a:gd name="T37" fmla="*/ 19 h 440"/>
                <a:gd name="T38" fmla="*/ 51 w 489"/>
                <a:gd name="T39" fmla="*/ 21 h 440"/>
                <a:gd name="T40" fmla="*/ 46 w 489"/>
                <a:gd name="T41" fmla="*/ 22 h 440"/>
                <a:gd name="T42" fmla="*/ 42 w 489"/>
                <a:gd name="T43" fmla="*/ 22 h 440"/>
                <a:gd name="T44" fmla="*/ 37 w 489"/>
                <a:gd name="T45" fmla="*/ 22 h 440"/>
                <a:gd name="T46" fmla="*/ 32 w 489"/>
                <a:gd name="T47" fmla="*/ 22 h 440"/>
                <a:gd name="T48" fmla="*/ 27 w 489"/>
                <a:gd name="T49" fmla="*/ 22 h 440"/>
                <a:gd name="T50" fmla="*/ 21 w 489"/>
                <a:gd name="T51" fmla="*/ 20 h 440"/>
                <a:gd name="T52" fmla="*/ 15 w 489"/>
                <a:gd name="T53" fmla="*/ 19 h 440"/>
                <a:gd name="T54" fmla="*/ 11 w 489"/>
                <a:gd name="T55" fmla="*/ 17 h 440"/>
                <a:gd name="T56" fmla="*/ 8 w 489"/>
                <a:gd name="T57" fmla="*/ 15 h 440"/>
                <a:gd name="T58" fmla="*/ 5 w 489"/>
                <a:gd name="T59" fmla="*/ 13 h 440"/>
                <a:gd name="T60" fmla="*/ 4 w 489"/>
                <a:gd name="T61" fmla="*/ 10 h 440"/>
                <a:gd name="T62" fmla="*/ 3 w 489"/>
                <a:gd name="T63" fmla="*/ 7 h 440"/>
                <a:gd name="T64" fmla="*/ 3 w 489"/>
                <a:gd name="T65" fmla="*/ 5 h 440"/>
                <a:gd name="T66" fmla="*/ 5 w 489"/>
                <a:gd name="T67" fmla="*/ 3 h 440"/>
                <a:gd name="T68" fmla="*/ 10 w 489"/>
                <a:gd name="T69" fmla="*/ 1 h 440"/>
                <a:gd name="T70" fmla="*/ 10 w 489"/>
                <a:gd name="T71" fmla="*/ 1 h 440"/>
                <a:gd name="T72" fmla="*/ 7 w 489"/>
                <a:gd name="T73" fmla="*/ 0 h 44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89"/>
                <a:gd name="T112" fmla="*/ 0 h 440"/>
                <a:gd name="T113" fmla="*/ 489 w 489"/>
                <a:gd name="T114" fmla="*/ 440 h 44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89" h="440">
                  <a:moveTo>
                    <a:pt x="61" y="0"/>
                  </a:moveTo>
                  <a:lnTo>
                    <a:pt x="61" y="0"/>
                  </a:lnTo>
                  <a:lnTo>
                    <a:pt x="27" y="43"/>
                  </a:lnTo>
                  <a:lnTo>
                    <a:pt x="6" y="90"/>
                  </a:lnTo>
                  <a:lnTo>
                    <a:pt x="0" y="138"/>
                  </a:lnTo>
                  <a:lnTo>
                    <a:pt x="8" y="187"/>
                  </a:lnTo>
                  <a:lnTo>
                    <a:pt x="24" y="234"/>
                  </a:lnTo>
                  <a:lnTo>
                    <a:pt x="51" y="279"/>
                  </a:lnTo>
                  <a:lnTo>
                    <a:pt x="82" y="320"/>
                  </a:lnTo>
                  <a:lnTo>
                    <a:pt x="124" y="359"/>
                  </a:lnTo>
                  <a:lnTo>
                    <a:pt x="167" y="389"/>
                  </a:lnTo>
                  <a:lnTo>
                    <a:pt x="216" y="416"/>
                  </a:lnTo>
                  <a:lnTo>
                    <a:pt x="265" y="432"/>
                  </a:lnTo>
                  <a:lnTo>
                    <a:pt x="314" y="440"/>
                  </a:lnTo>
                  <a:lnTo>
                    <a:pt x="363" y="438"/>
                  </a:lnTo>
                  <a:lnTo>
                    <a:pt x="408" y="426"/>
                  </a:lnTo>
                  <a:lnTo>
                    <a:pt x="451" y="399"/>
                  </a:lnTo>
                  <a:lnTo>
                    <a:pt x="489" y="356"/>
                  </a:lnTo>
                  <a:lnTo>
                    <a:pt x="469" y="344"/>
                  </a:lnTo>
                  <a:lnTo>
                    <a:pt x="436" y="379"/>
                  </a:lnTo>
                  <a:lnTo>
                    <a:pt x="400" y="403"/>
                  </a:lnTo>
                  <a:lnTo>
                    <a:pt x="359" y="414"/>
                  </a:lnTo>
                  <a:lnTo>
                    <a:pt x="314" y="416"/>
                  </a:lnTo>
                  <a:lnTo>
                    <a:pt x="269" y="409"/>
                  </a:lnTo>
                  <a:lnTo>
                    <a:pt x="224" y="393"/>
                  </a:lnTo>
                  <a:lnTo>
                    <a:pt x="179" y="369"/>
                  </a:lnTo>
                  <a:lnTo>
                    <a:pt x="139" y="340"/>
                  </a:lnTo>
                  <a:lnTo>
                    <a:pt x="102" y="304"/>
                  </a:lnTo>
                  <a:lnTo>
                    <a:pt x="71" y="267"/>
                  </a:lnTo>
                  <a:lnTo>
                    <a:pt x="47" y="226"/>
                  </a:lnTo>
                  <a:lnTo>
                    <a:pt x="31" y="183"/>
                  </a:lnTo>
                  <a:lnTo>
                    <a:pt x="27" y="138"/>
                  </a:lnTo>
                  <a:lnTo>
                    <a:pt x="29" y="94"/>
                  </a:lnTo>
                  <a:lnTo>
                    <a:pt x="47" y="55"/>
                  </a:lnTo>
                  <a:lnTo>
                    <a:pt x="77" y="16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7" name="Freeform 581">
              <a:extLst>
                <a:ext uri="{FF2B5EF4-FFF2-40B4-BE49-F238E27FC236}">
                  <a16:creationId xmlns:a16="http://schemas.microsoft.com/office/drawing/2014/main" id="{ED5B67B7-1576-4595-BC26-1E7D68E444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3" y="3307"/>
              <a:ext cx="411" cy="395"/>
            </a:xfrm>
            <a:custGeom>
              <a:avLst/>
              <a:gdLst>
                <a:gd name="T0" fmla="*/ 63 w 558"/>
                <a:gd name="T1" fmla="*/ 34 h 592"/>
                <a:gd name="T2" fmla="*/ 66 w 558"/>
                <a:gd name="T3" fmla="*/ 33 h 592"/>
                <a:gd name="T4" fmla="*/ 2 w 558"/>
                <a:gd name="T5" fmla="*/ 0 h 592"/>
                <a:gd name="T6" fmla="*/ 0 w 558"/>
                <a:gd name="T7" fmla="*/ 1 h 592"/>
                <a:gd name="T8" fmla="*/ 63 w 558"/>
                <a:gd name="T9" fmla="*/ 35 h 592"/>
                <a:gd name="T10" fmla="*/ 66 w 558"/>
                <a:gd name="T11" fmla="*/ 34 h 592"/>
                <a:gd name="T12" fmla="*/ 63 w 558"/>
                <a:gd name="T13" fmla="*/ 35 h 592"/>
                <a:gd name="T14" fmla="*/ 64 w 558"/>
                <a:gd name="T15" fmla="*/ 35 h 592"/>
                <a:gd name="T16" fmla="*/ 66 w 558"/>
                <a:gd name="T17" fmla="*/ 35 h 592"/>
                <a:gd name="T18" fmla="*/ 66 w 558"/>
                <a:gd name="T19" fmla="*/ 34 h 592"/>
                <a:gd name="T20" fmla="*/ 66 w 558"/>
                <a:gd name="T21" fmla="*/ 33 h 592"/>
                <a:gd name="T22" fmla="*/ 63 w 558"/>
                <a:gd name="T23" fmla="*/ 34 h 5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58"/>
                <a:gd name="T37" fmla="*/ 0 h 592"/>
                <a:gd name="T38" fmla="*/ 558 w 558"/>
                <a:gd name="T39" fmla="*/ 592 h 5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58" h="592">
                  <a:moveTo>
                    <a:pt x="534" y="577"/>
                  </a:moveTo>
                  <a:lnTo>
                    <a:pt x="556" y="573"/>
                  </a:lnTo>
                  <a:lnTo>
                    <a:pt x="20" y="0"/>
                  </a:lnTo>
                  <a:lnTo>
                    <a:pt x="0" y="15"/>
                  </a:lnTo>
                  <a:lnTo>
                    <a:pt x="536" y="589"/>
                  </a:lnTo>
                  <a:lnTo>
                    <a:pt x="558" y="585"/>
                  </a:lnTo>
                  <a:lnTo>
                    <a:pt x="536" y="589"/>
                  </a:lnTo>
                  <a:lnTo>
                    <a:pt x="544" y="592"/>
                  </a:lnTo>
                  <a:lnTo>
                    <a:pt x="554" y="589"/>
                  </a:lnTo>
                  <a:lnTo>
                    <a:pt x="558" y="583"/>
                  </a:lnTo>
                  <a:lnTo>
                    <a:pt x="556" y="573"/>
                  </a:lnTo>
                  <a:lnTo>
                    <a:pt x="534" y="5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8" name="Freeform 582">
              <a:extLst>
                <a:ext uri="{FF2B5EF4-FFF2-40B4-BE49-F238E27FC236}">
                  <a16:creationId xmlns:a16="http://schemas.microsoft.com/office/drawing/2014/main" id="{EAA7CD3E-0621-4772-8426-A199779778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6" y="3550"/>
              <a:ext cx="73" cy="146"/>
            </a:xfrm>
            <a:custGeom>
              <a:avLst/>
              <a:gdLst>
                <a:gd name="T0" fmla="*/ 12 w 98"/>
                <a:gd name="T1" fmla="*/ 1 h 220"/>
                <a:gd name="T2" fmla="*/ 10 w 98"/>
                <a:gd name="T3" fmla="*/ 1 h 220"/>
                <a:gd name="T4" fmla="*/ 0 w 98"/>
                <a:gd name="T5" fmla="*/ 12 h 220"/>
                <a:gd name="T6" fmla="*/ 3 w 98"/>
                <a:gd name="T7" fmla="*/ 13 h 220"/>
                <a:gd name="T8" fmla="*/ 12 w 98"/>
                <a:gd name="T9" fmla="*/ 1 h 220"/>
                <a:gd name="T10" fmla="*/ 10 w 98"/>
                <a:gd name="T11" fmla="*/ 1 h 220"/>
                <a:gd name="T12" fmla="*/ 12 w 98"/>
                <a:gd name="T13" fmla="*/ 1 h 220"/>
                <a:gd name="T14" fmla="*/ 12 w 98"/>
                <a:gd name="T15" fmla="*/ 1 h 220"/>
                <a:gd name="T16" fmla="*/ 12 w 98"/>
                <a:gd name="T17" fmla="*/ 0 h 220"/>
                <a:gd name="T18" fmla="*/ 10 w 98"/>
                <a:gd name="T19" fmla="*/ 0 h 220"/>
                <a:gd name="T20" fmla="*/ 10 w 98"/>
                <a:gd name="T21" fmla="*/ 1 h 220"/>
                <a:gd name="T22" fmla="*/ 12 w 98"/>
                <a:gd name="T23" fmla="*/ 1 h 2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8"/>
                <a:gd name="T37" fmla="*/ 0 h 220"/>
                <a:gd name="T38" fmla="*/ 98 w 98"/>
                <a:gd name="T39" fmla="*/ 220 h 22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8" h="220">
                  <a:moveTo>
                    <a:pt x="98" y="10"/>
                  </a:moveTo>
                  <a:lnTo>
                    <a:pt x="75" y="8"/>
                  </a:lnTo>
                  <a:lnTo>
                    <a:pt x="0" y="212"/>
                  </a:lnTo>
                  <a:lnTo>
                    <a:pt x="24" y="220"/>
                  </a:lnTo>
                  <a:lnTo>
                    <a:pt x="98" y="15"/>
                  </a:lnTo>
                  <a:lnTo>
                    <a:pt x="75" y="13"/>
                  </a:lnTo>
                  <a:lnTo>
                    <a:pt x="98" y="15"/>
                  </a:lnTo>
                  <a:lnTo>
                    <a:pt x="96" y="6"/>
                  </a:lnTo>
                  <a:lnTo>
                    <a:pt x="90" y="0"/>
                  </a:lnTo>
                  <a:lnTo>
                    <a:pt x="80" y="0"/>
                  </a:lnTo>
                  <a:lnTo>
                    <a:pt x="75" y="8"/>
                  </a:lnTo>
                  <a:lnTo>
                    <a:pt x="98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9" name="Freeform 583">
              <a:extLst>
                <a:ext uri="{FF2B5EF4-FFF2-40B4-BE49-F238E27FC236}">
                  <a16:creationId xmlns:a16="http://schemas.microsoft.com/office/drawing/2014/main" id="{73BCDCC2-5310-4093-A6FB-4C763A627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1" y="3556"/>
              <a:ext cx="109" cy="381"/>
            </a:xfrm>
            <a:custGeom>
              <a:avLst/>
              <a:gdLst>
                <a:gd name="T0" fmla="*/ 16 w 147"/>
                <a:gd name="T1" fmla="*/ 33 h 571"/>
                <a:gd name="T2" fmla="*/ 18 w 147"/>
                <a:gd name="T3" fmla="*/ 33 h 571"/>
                <a:gd name="T4" fmla="*/ 3 w 147"/>
                <a:gd name="T5" fmla="*/ 0 h 571"/>
                <a:gd name="T6" fmla="*/ 0 w 147"/>
                <a:gd name="T7" fmla="*/ 1 h 571"/>
                <a:gd name="T8" fmla="*/ 15 w 147"/>
                <a:gd name="T9" fmla="*/ 33 h 571"/>
                <a:gd name="T10" fmla="*/ 17 w 147"/>
                <a:gd name="T11" fmla="*/ 33 h 571"/>
                <a:gd name="T12" fmla="*/ 15 w 147"/>
                <a:gd name="T13" fmla="*/ 33 h 571"/>
                <a:gd name="T14" fmla="*/ 16 w 147"/>
                <a:gd name="T15" fmla="*/ 33 h 571"/>
                <a:gd name="T16" fmla="*/ 17 w 147"/>
                <a:gd name="T17" fmla="*/ 33 h 571"/>
                <a:gd name="T18" fmla="*/ 18 w 147"/>
                <a:gd name="T19" fmla="*/ 33 h 571"/>
                <a:gd name="T20" fmla="*/ 18 w 147"/>
                <a:gd name="T21" fmla="*/ 33 h 571"/>
                <a:gd name="T22" fmla="*/ 16 w 147"/>
                <a:gd name="T23" fmla="*/ 33 h 57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7"/>
                <a:gd name="T37" fmla="*/ 0 h 571"/>
                <a:gd name="T38" fmla="*/ 147 w 147"/>
                <a:gd name="T39" fmla="*/ 571 h 57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7" h="571">
                  <a:moveTo>
                    <a:pt x="133" y="571"/>
                  </a:moveTo>
                  <a:lnTo>
                    <a:pt x="147" y="557"/>
                  </a:lnTo>
                  <a:lnTo>
                    <a:pt x="23" y="0"/>
                  </a:lnTo>
                  <a:lnTo>
                    <a:pt x="0" y="3"/>
                  </a:lnTo>
                  <a:lnTo>
                    <a:pt x="123" y="561"/>
                  </a:lnTo>
                  <a:lnTo>
                    <a:pt x="137" y="547"/>
                  </a:lnTo>
                  <a:lnTo>
                    <a:pt x="123" y="561"/>
                  </a:lnTo>
                  <a:lnTo>
                    <a:pt x="127" y="569"/>
                  </a:lnTo>
                  <a:lnTo>
                    <a:pt x="137" y="571"/>
                  </a:lnTo>
                  <a:lnTo>
                    <a:pt x="145" y="567"/>
                  </a:lnTo>
                  <a:lnTo>
                    <a:pt x="147" y="557"/>
                  </a:lnTo>
                  <a:lnTo>
                    <a:pt x="133" y="5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0" name="Freeform 584">
              <a:extLst>
                <a:ext uri="{FF2B5EF4-FFF2-40B4-BE49-F238E27FC236}">
                  <a16:creationId xmlns:a16="http://schemas.microsoft.com/office/drawing/2014/main" id="{D9CDDE8A-D0F9-4E18-A40C-76B317A959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7" y="3817"/>
              <a:ext cx="416" cy="120"/>
            </a:xfrm>
            <a:custGeom>
              <a:avLst/>
              <a:gdLst>
                <a:gd name="T0" fmla="*/ 1 w 563"/>
                <a:gd name="T1" fmla="*/ 0 h 181"/>
                <a:gd name="T2" fmla="*/ 1 w 563"/>
                <a:gd name="T3" fmla="*/ 1 h 181"/>
                <a:gd name="T4" fmla="*/ 67 w 563"/>
                <a:gd name="T5" fmla="*/ 10 h 181"/>
                <a:gd name="T6" fmla="*/ 68 w 563"/>
                <a:gd name="T7" fmla="*/ 9 h 181"/>
                <a:gd name="T8" fmla="*/ 1 w 563"/>
                <a:gd name="T9" fmla="*/ 0 h 181"/>
                <a:gd name="T10" fmla="*/ 1 w 563"/>
                <a:gd name="T11" fmla="*/ 1 h 181"/>
                <a:gd name="T12" fmla="*/ 1 w 563"/>
                <a:gd name="T13" fmla="*/ 0 h 181"/>
                <a:gd name="T14" fmla="*/ 1 w 563"/>
                <a:gd name="T15" fmla="*/ 1 h 181"/>
                <a:gd name="T16" fmla="*/ 0 w 563"/>
                <a:gd name="T17" fmla="*/ 1 h 181"/>
                <a:gd name="T18" fmla="*/ 1 w 563"/>
                <a:gd name="T19" fmla="*/ 1 h 181"/>
                <a:gd name="T20" fmla="*/ 1 w 563"/>
                <a:gd name="T21" fmla="*/ 1 h 181"/>
                <a:gd name="T22" fmla="*/ 1 w 563"/>
                <a:gd name="T23" fmla="*/ 0 h 18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63"/>
                <a:gd name="T37" fmla="*/ 0 h 181"/>
                <a:gd name="T38" fmla="*/ 563 w 563"/>
                <a:gd name="T39" fmla="*/ 181 h 18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63" h="181">
                  <a:moveTo>
                    <a:pt x="9" y="0"/>
                  </a:moveTo>
                  <a:lnTo>
                    <a:pt x="9" y="24"/>
                  </a:lnTo>
                  <a:lnTo>
                    <a:pt x="559" y="181"/>
                  </a:lnTo>
                  <a:lnTo>
                    <a:pt x="563" y="157"/>
                  </a:lnTo>
                  <a:lnTo>
                    <a:pt x="13" y="0"/>
                  </a:lnTo>
                  <a:lnTo>
                    <a:pt x="13" y="24"/>
                  </a:lnTo>
                  <a:lnTo>
                    <a:pt x="13" y="0"/>
                  </a:lnTo>
                  <a:lnTo>
                    <a:pt x="4" y="2"/>
                  </a:lnTo>
                  <a:lnTo>
                    <a:pt x="0" y="10"/>
                  </a:lnTo>
                  <a:lnTo>
                    <a:pt x="2" y="20"/>
                  </a:lnTo>
                  <a:lnTo>
                    <a:pt x="9" y="2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1" name="Freeform 585">
              <a:extLst>
                <a:ext uri="{FF2B5EF4-FFF2-40B4-BE49-F238E27FC236}">
                  <a16:creationId xmlns:a16="http://schemas.microsoft.com/office/drawing/2014/main" id="{B0E73556-3E85-481C-AC62-5B68B8499C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4" y="3775"/>
              <a:ext cx="165" cy="57"/>
            </a:xfrm>
            <a:custGeom>
              <a:avLst/>
              <a:gdLst>
                <a:gd name="T0" fmla="*/ 24 w 224"/>
                <a:gd name="T1" fmla="*/ 1 h 87"/>
                <a:gd name="T2" fmla="*/ 25 w 224"/>
                <a:gd name="T3" fmla="*/ 0 h 87"/>
                <a:gd name="T4" fmla="*/ 0 w 224"/>
                <a:gd name="T5" fmla="*/ 3 h 87"/>
                <a:gd name="T6" fmla="*/ 1 w 224"/>
                <a:gd name="T7" fmla="*/ 5 h 87"/>
                <a:gd name="T8" fmla="*/ 25 w 224"/>
                <a:gd name="T9" fmla="*/ 1 h 87"/>
                <a:gd name="T10" fmla="*/ 27 w 224"/>
                <a:gd name="T11" fmla="*/ 1 h 87"/>
                <a:gd name="T12" fmla="*/ 25 w 224"/>
                <a:gd name="T13" fmla="*/ 1 h 87"/>
                <a:gd name="T14" fmla="*/ 27 w 224"/>
                <a:gd name="T15" fmla="*/ 1 h 87"/>
                <a:gd name="T16" fmla="*/ 27 w 224"/>
                <a:gd name="T17" fmla="*/ 1 h 87"/>
                <a:gd name="T18" fmla="*/ 26 w 224"/>
                <a:gd name="T19" fmla="*/ 1 h 87"/>
                <a:gd name="T20" fmla="*/ 25 w 224"/>
                <a:gd name="T21" fmla="*/ 0 h 87"/>
                <a:gd name="T22" fmla="*/ 24 w 224"/>
                <a:gd name="T23" fmla="*/ 1 h 8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4"/>
                <a:gd name="T37" fmla="*/ 0 h 87"/>
                <a:gd name="T38" fmla="*/ 224 w 224"/>
                <a:gd name="T39" fmla="*/ 87 h 8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4" h="87">
                  <a:moveTo>
                    <a:pt x="203" y="20"/>
                  </a:moveTo>
                  <a:lnTo>
                    <a:pt x="210" y="0"/>
                  </a:lnTo>
                  <a:lnTo>
                    <a:pt x="0" y="63"/>
                  </a:lnTo>
                  <a:lnTo>
                    <a:pt x="4" y="87"/>
                  </a:lnTo>
                  <a:lnTo>
                    <a:pt x="214" y="24"/>
                  </a:lnTo>
                  <a:lnTo>
                    <a:pt x="222" y="4"/>
                  </a:lnTo>
                  <a:lnTo>
                    <a:pt x="214" y="24"/>
                  </a:lnTo>
                  <a:lnTo>
                    <a:pt x="222" y="20"/>
                  </a:lnTo>
                  <a:lnTo>
                    <a:pt x="224" y="10"/>
                  </a:lnTo>
                  <a:lnTo>
                    <a:pt x="220" y="2"/>
                  </a:lnTo>
                  <a:lnTo>
                    <a:pt x="210" y="0"/>
                  </a:lnTo>
                  <a:lnTo>
                    <a:pt x="203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2" name="Freeform 586">
              <a:extLst>
                <a:ext uri="{FF2B5EF4-FFF2-40B4-BE49-F238E27FC236}">
                  <a16:creationId xmlns:a16="http://schemas.microsoft.com/office/drawing/2014/main" id="{AFDC6645-3901-4B01-87ED-1144C30D27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7" y="3394"/>
              <a:ext cx="411" cy="394"/>
            </a:xfrm>
            <a:custGeom>
              <a:avLst/>
              <a:gdLst>
                <a:gd name="T0" fmla="*/ 1 w 557"/>
                <a:gd name="T1" fmla="*/ 1 h 593"/>
                <a:gd name="T2" fmla="*/ 1 w 557"/>
                <a:gd name="T3" fmla="*/ 1 h 593"/>
                <a:gd name="T4" fmla="*/ 63 w 557"/>
                <a:gd name="T5" fmla="*/ 34 h 593"/>
                <a:gd name="T6" fmla="*/ 66 w 557"/>
                <a:gd name="T7" fmla="*/ 33 h 593"/>
                <a:gd name="T8" fmla="*/ 2 w 557"/>
                <a:gd name="T9" fmla="*/ 1 h 593"/>
                <a:gd name="T10" fmla="*/ 2 w 557"/>
                <a:gd name="T11" fmla="*/ 1 h 593"/>
                <a:gd name="T12" fmla="*/ 2 w 557"/>
                <a:gd name="T13" fmla="*/ 1 h 593"/>
                <a:gd name="T14" fmla="*/ 1 w 557"/>
                <a:gd name="T15" fmla="*/ 0 h 593"/>
                <a:gd name="T16" fmla="*/ 1 w 557"/>
                <a:gd name="T17" fmla="*/ 1 h 593"/>
                <a:gd name="T18" fmla="*/ 0 w 557"/>
                <a:gd name="T19" fmla="*/ 1 h 593"/>
                <a:gd name="T20" fmla="*/ 1 w 557"/>
                <a:gd name="T21" fmla="*/ 1 h 593"/>
                <a:gd name="T22" fmla="*/ 1 w 557"/>
                <a:gd name="T23" fmla="*/ 1 h 59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57"/>
                <a:gd name="T37" fmla="*/ 0 h 593"/>
                <a:gd name="T38" fmla="*/ 557 w 557"/>
                <a:gd name="T39" fmla="*/ 593 h 59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57" h="593">
                  <a:moveTo>
                    <a:pt x="4" y="2"/>
                  </a:moveTo>
                  <a:lnTo>
                    <a:pt x="2" y="20"/>
                  </a:lnTo>
                  <a:lnTo>
                    <a:pt x="538" y="593"/>
                  </a:lnTo>
                  <a:lnTo>
                    <a:pt x="557" y="577"/>
                  </a:lnTo>
                  <a:lnTo>
                    <a:pt x="21" y="4"/>
                  </a:lnTo>
                  <a:lnTo>
                    <a:pt x="19" y="22"/>
                  </a:lnTo>
                  <a:lnTo>
                    <a:pt x="21" y="4"/>
                  </a:lnTo>
                  <a:lnTo>
                    <a:pt x="14" y="0"/>
                  </a:lnTo>
                  <a:lnTo>
                    <a:pt x="4" y="2"/>
                  </a:lnTo>
                  <a:lnTo>
                    <a:pt x="0" y="10"/>
                  </a:lnTo>
                  <a:lnTo>
                    <a:pt x="2" y="2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3" name="Freeform 587">
              <a:extLst>
                <a:ext uri="{FF2B5EF4-FFF2-40B4-BE49-F238E27FC236}">
                  <a16:creationId xmlns:a16="http://schemas.microsoft.com/office/drawing/2014/main" id="{974F722E-F216-4068-902F-C9D40420B8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0" y="3305"/>
              <a:ext cx="119" cy="102"/>
            </a:xfrm>
            <a:custGeom>
              <a:avLst/>
              <a:gdLst>
                <a:gd name="T0" fmla="*/ 19 w 161"/>
                <a:gd name="T1" fmla="*/ 1 h 155"/>
                <a:gd name="T2" fmla="*/ 17 w 161"/>
                <a:gd name="T3" fmla="*/ 1 h 155"/>
                <a:gd name="T4" fmla="*/ 0 w 161"/>
                <a:gd name="T5" fmla="*/ 7 h 155"/>
                <a:gd name="T6" fmla="*/ 1 w 161"/>
                <a:gd name="T7" fmla="*/ 9 h 155"/>
                <a:gd name="T8" fmla="*/ 19 w 161"/>
                <a:gd name="T9" fmla="*/ 1 h 155"/>
                <a:gd name="T10" fmla="*/ 16 w 161"/>
                <a:gd name="T11" fmla="*/ 1 h 155"/>
                <a:gd name="T12" fmla="*/ 19 w 161"/>
                <a:gd name="T13" fmla="*/ 1 h 155"/>
                <a:gd name="T14" fmla="*/ 19 w 161"/>
                <a:gd name="T15" fmla="*/ 1 h 155"/>
                <a:gd name="T16" fmla="*/ 19 w 161"/>
                <a:gd name="T17" fmla="*/ 1 h 155"/>
                <a:gd name="T18" fmla="*/ 18 w 161"/>
                <a:gd name="T19" fmla="*/ 0 h 155"/>
                <a:gd name="T20" fmla="*/ 17 w 161"/>
                <a:gd name="T21" fmla="*/ 1 h 155"/>
                <a:gd name="T22" fmla="*/ 19 w 161"/>
                <a:gd name="T23" fmla="*/ 1 h 1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61"/>
                <a:gd name="T37" fmla="*/ 0 h 155"/>
                <a:gd name="T38" fmla="*/ 161 w 161"/>
                <a:gd name="T39" fmla="*/ 155 h 15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61" h="155">
                  <a:moveTo>
                    <a:pt x="159" y="4"/>
                  </a:moveTo>
                  <a:lnTo>
                    <a:pt x="141" y="2"/>
                  </a:lnTo>
                  <a:lnTo>
                    <a:pt x="0" y="135"/>
                  </a:lnTo>
                  <a:lnTo>
                    <a:pt x="15" y="155"/>
                  </a:lnTo>
                  <a:lnTo>
                    <a:pt x="157" y="21"/>
                  </a:lnTo>
                  <a:lnTo>
                    <a:pt x="139" y="19"/>
                  </a:lnTo>
                  <a:lnTo>
                    <a:pt x="157" y="21"/>
                  </a:lnTo>
                  <a:lnTo>
                    <a:pt x="161" y="13"/>
                  </a:lnTo>
                  <a:lnTo>
                    <a:pt x="159" y="4"/>
                  </a:lnTo>
                  <a:lnTo>
                    <a:pt x="151" y="0"/>
                  </a:lnTo>
                  <a:lnTo>
                    <a:pt x="141" y="2"/>
                  </a:lnTo>
                  <a:lnTo>
                    <a:pt x="159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4" name="Freeform 588">
              <a:extLst>
                <a:ext uri="{FF2B5EF4-FFF2-40B4-BE49-F238E27FC236}">
                  <a16:creationId xmlns:a16="http://schemas.microsoft.com/office/drawing/2014/main" id="{65CC3E63-87F8-4CE4-BFC9-500BE912A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4" y="2729"/>
              <a:ext cx="588" cy="505"/>
            </a:xfrm>
            <a:custGeom>
              <a:avLst/>
              <a:gdLst>
                <a:gd name="T0" fmla="*/ 18 w 799"/>
                <a:gd name="T1" fmla="*/ 43 h 758"/>
                <a:gd name="T2" fmla="*/ 23 w 799"/>
                <a:gd name="T3" fmla="*/ 44 h 758"/>
                <a:gd name="T4" fmla="*/ 26 w 799"/>
                <a:gd name="T5" fmla="*/ 44 h 758"/>
                <a:gd name="T6" fmla="*/ 31 w 799"/>
                <a:gd name="T7" fmla="*/ 43 h 758"/>
                <a:gd name="T8" fmla="*/ 35 w 799"/>
                <a:gd name="T9" fmla="*/ 41 h 758"/>
                <a:gd name="T10" fmla="*/ 36 w 799"/>
                <a:gd name="T11" fmla="*/ 37 h 758"/>
                <a:gd name="T12" fmla="*/ 38 w 799"/>
                <a:gd name="T13" fmla="*/ 37 h 758"/>
                <a:gd name="T14" fmla="*/ 42 w 799"/>
                <a:gd name="T15" fmla="*/ 39 h 758"/>
                <a:gd name="T16" fmla="*/ 46 w 799"/>
                <a:gd name="T17" fmla="*/ 39 h 758"/>
                <a:gd name="T18" fmla="*/ 50 w 799"/>
                <a:gd name="T19" fmla="*/ 39 h 758"/>
                <a:gd name="T20" fmla="*/ 54 w 799"/>
                <a:gd name="T21" fmla="*/ 38 h 758"/>
                <a:gd name="T22" fmla="*/ 58 w 799"/>
                <a:gd name="T23" fmla="*/ 34 h 758"/>
                <a:gd name="T24" fmla="*/ 56 w 799"/>
                <a:gd name="T25" fmla="*/ 30 h 758"/>
                <a:gd name="T26" fmla="*/ 60 w 799"/>
                <a:gd name="T27" fmla="*/ 31 h 758"/>
                <a:gd name="T28" fmla="*/ 63 w 799"/>
                <a:gd name="T29" fmla="*/ 31 h 758"/>
                <a:gd name="T30" fmla="*/ 68 w 799"/>
                <a:gd name="T31" fmla="*/ 31 h 758"/>
                <a:gd name="T32" fmla="*/ 72 w 799"/>
                <a:gd name="T33" fmla="*/ 31 h 758"/>
                <a:gd name="T34" fmla="*/ 76 w 799"/>
                <a:gd name="T35" fmla="*/ 26 h 758"/>
                <a:gd name="T36" fmla="*/ 73 w 799"/>
                <a:gd name="T37" fmla="*/ 22 h 758"/>
                <a:gd name="T38" fmla="*/ 77 w 799"/>
                <a:gd name="T39" fmla="*/ 23 h 758"/>
                <a:gd name="T40" fmla="*/ 81 w 799"/>
                <a:gd name="T41" fmla="*/ 25 h 758"/>
                <a:gd name="T42" fmla="*/ 85 w 799"/>
                <a:gd name="T43" fmla="*/ 24 h 758"/>
                <a:gd name="T44" fmla="*/ 89 w 799"/>
                <a:gd name="T45" fmla="*/ 23 h 758"/>
                <a:gd name="T46" fmla="*/ 93 w 799"/>
                <a:gd name="T47" fmla="*/ 19 h 758"/>
                <a:gd name="T48" fmla="*/ 91 w 799"/>
                <a:gd name="T49" fmla="*/ 15 h 758"/>
                <a:gd name="T50" fmla="*/ 67 w 799"/>
                <a:gd name="T51" fmla="*/ 1 h 758"/>
                <a:gd name="T52" fmla="*/ 63 w 799"/>
                <a:gd name="T53" fmla="*/ 1 h 758"/>
                <a:gd name="T54" fmla="*/ 58 w 799"/>
                <a:gd name="T55" fmla="*/ 0 h 758"/>
                <a:gd name="T56" fmla="*/ 54 w 799"/>
                <a:gd name="T57" fmla="*/ 1 h 758"/>
                <a:gd name="T58" fmla="*/ 50 w 799"/>
                <a:gd name="T59" fmla="*/ 3 h 758"/>
                <a:gd name="T60" fmla="*/ 49 w 799"/>
                <a:gd name="T61" fmla="*/ 7 h 758"/>
                <a:gd name="T62" fmla="*/ 49 w 799"/>
                <a:gd name="T63" fmla="*/ 9 h 758"/>
                <a:gd name="T64" fmla="*/ 46 w 799"/>
                <a:gd name="T65" fmla="*/ 7 h 758"/>
                <a:gd name="T66" fmla="*/ 42 w 799"/>
                <a:gd name="T67" fmla="*/ 7 h 758"/>
                <a:gd name="T68" fmla="*/ 37 w 799"/>
                <a:gd name="T69" fmla="*/ 8 h 758"/>
                <a:gd name="T70" fmla="*/ 32 w 799"/>
                <a:gd name="T71" fmla="*/ 10 h 758"/>
                <a:gd name="T72" fmla="*/ 32 w 799"/>
                <a:gd name="T73" fmla="*/ 15 h 758"/>
                <a:gd name="T74" fmla="*/ 32 w 799"/>
                <a:gd name="T75" fmla="*/ 16 h 758"/>
                <a:gd name="T76" fmla="*/ 28 w 799"/>
                <a:gd name="T77" fmla="*/ 15 h 758"/>
                <a:gd name="T78" fmla="*/ 24 w 799"/>
                <a:gd name="T79" fmla="*/ 15 h 758"/>
                <a:gd name="T80" fmla="*/ 19 w 799"/>
                <a:gd name="T81" fmla="*/ 15 h 758"/>
                <a:gd name="T82" fmla="*/ 15 w 799"/>
                <a:gd name="T83" fmla="*/ 18 h 758"/>
                <a:gd name="T84" fmla="*/ 14 w 799"/>
                <a:gd name="T85" fmla="*/ 22 h 758"/>
                <a:gd name="T86" fmla="*/ 19 w 799"/>
                <a:gd name="T87" fmla="*/ 26 h 758"/>
                <a:gd name="T88" fmla="*/ 16 w 799"/>
                <a:gd name="T89" fmla="*/ 25 h 758"/>
                <a:gd name="T90" fmla="*/ 11 w 799"/>
                <a:gd name="T91" fmla="*/ 25 h 758"/>
                <a:gd name="T92" fmla="*/ 7 w 799"/>
                <a:gd name="T93" fmla="*/ 25 h 758"/>
                <a:gd name="T94" fmla="*/ 4 w 799"/>
                <a:gd name="T95" fmla="*/ 26 h 758"/>
                <a:gd name="T96" fmla="*/ 0 w 799"/>
                <a:gd name="T97" fmla="*/ 30 h 758"/>
                <a:gd name="T98" fmla="*/ 2 w 799"/>
                <a:gd name="T99" fmla="*/ 33 h 75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99"/>
                <a:gd name="T151" fmla="*/ 0 h 758"/>
                <a:gd name="T152" fmla="*/ 799 w 799"/>
                <a:gd name="T153" fmla="*/ 758 h 75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99" h="758">
                  <a:moveTo>
                    <a:pt x="144" y="726"/>
                  </a:moveTo>
                  <a:lnTo>
                    <a:pt x="157" y="738"/>
                  </a:lnTo>
                  <a:lnTo>
                    <a:pt x="173" y="748"/>
                  </a:lnTo>
                  <a:lnTo>
                    <a:pt x="191" y="754"/>
                  </a:lnTo>
                  <a:lnTo>
                    <a:pt x="210" y="758"/>
                  </a:lnTo>
                  <a:lnTo>
                    <a:pt x="230" y="758"/>
                  </a:lnTo>
                  <a:lnTo>
                    <a:pt x="250" y="754"/>
                  </a:lnTo>
                  <a:lnTo>
                    <a:pt x="267" y="748"/>
                  </a:lnTo>
                  <a:lnTo>
                    <a:pt x="283" y="738"/>
                  </a:lnTo>
                  <a:lnTo>
                    <a:pt x="305" y="709"/>
                  </a:lnTo>
                  <a:lnTo>
                    <a:pt x="314" y="671"/>
                  </a:lnTo>
                  <a:lnTo>
                    <a:pt x="310" y="634"/>
                  </a:lnTo>
                  <a:lnTo>
                    <a:pt x="295" y="601"/>
                  </a:lnTo>
                  <a:lnTo>
                    <a:pt x="326" y="638"/>
                  </a:lnTo>
                  <a:lnTo>
                    <a:pt x="340" y="650"/>
                  </a:lnTo>
                  <a:lnTo>
                    <a:pt x="356" y="659"/>
                  </a:lnTo>
                  <a:lnTo>
                    <a:pt x="373" y="665"/>
                  </a:lnTo>
                  <a:lnTo>
                    <a:pt x="393" y="669"/>
                  </a:lnTo>
                  <a:lnTo>
                    <a:pt x="412" y="667"/>
                  </a:lnTo>
                  <a:lnTo>
                    <a:pt x="432" y="665"/>
                  </a:lnTo>
                  <a:lnTo>
                    <a:pt x="450" y="657"/>
                  </a:lnTo>
                  <a:lnTo>
                    <a:pt x="465" y="648"/>
                  </a:lnTo>
                  <a:lnTo>
                    <a:pt x="487" y="618"/>
                  </a:lnTo>
                  <a:lnTo>
                    <a:pt x="497" y="581"/>
                  </a:lnTo>
                  <a:lnTo>
                    <a:pt x="493" y="542"/>
                  </a:lnTo>
                  <a:lnTo>
                    <a:pt x="477" y="508"/>
                  </a:lnTo>
                  <a:lnTo>
                    <a:pt x="491" y="520"/>
                  </a:lnTo>
                  <a:lnTo>
                    <a:pt x="507" y="530"/>
                  </a:lnTo>
                  <a:lnTo>
                    <a:pt x="524" y="538"/>
                  </a:lnTo>
                  <a:lnTo>
                    <a:pt x="544" y="542"/>
                  </a:lnTo>
                  <a:lnTo>
                    <a:pt x="564" y="542"/>
                  </a:lnTo>
                  <a:lnTo>
                    <a:pt x="583" y="538"/>
                  </a:lnTo>
                  <a:lnTo>
                    <a:pt x="601" y="532"/>
                  </a:lnTo>
                  <a:lnTo>
                    <a:pt x="617" y="522"/>
                  </a:lnTo>
                  <a:lnTo>
                    <a:pt x="638" y="493"/>
                  </a:lnTo>
                  <a:lnTo>
                    <a:pt x="648" y="453"/>
                  </a:lnTo>
                  <a:lnTo>
                    <a:pt x="644" y="414"/>
                  </a:lnTo>
                  <a:lnTo>
                    <a:pt x="628" y="381"/>
                  </a:lnTo>
                  <a:lnTo>
                    <a:pt x="642" y="392"/>
                  </a:lnTo>
                  <a:lnTo>
                    <a:pt x="658" y="402"/>
                  </a:lnTo>
                  <a:lnTo>
                    <a:pt x="676" y="410"/>
                  </a:lnTo>
                  <a:lnTo>
                    <a:pt x="695" y="414"/>
                  </a:lnTo>
                  <a:lnTo>
                    <a:pt x="715" y="414"/>
                  </a:lnTo>
                  <a:lnTo>
                    <a:pt x="732" y="410"/>
                  </a:lnTo>
                  <a:lnTo>
                    <a:pt x="750" y="404"/>
                  </a:lnTo>
                  <a:lnTo>
                    <a:pt x="766" y="394"/>
                  </a:lnTo>
                  <a:lnTo>
                    <a:pt x="787" y="365"/>
                  </a:lnTo>
                  <a:lnTo>
                    <a:pt x="799" y="328"/>
                  </a:lnTo>
                  <a:lnTo>
                    <a:pt x="795" y="288"/>
                  </a:lnTo>
                  <a:lnTo>
                    <a:pt x="780" y="255"/>
                  </a:lnTo>
                  <a:lnTo>
                    <a:pt x="589" y="29"/>
                  </a:lnTo>
                  <a:lnTo>
                    <a:pt x="577" y="17"/>
                  </a:lnTo>
                  <a:lnTo>
                    <a:pt x="560" y="10"/>
                  </a:lnTo>
                  <a:lnTo>
                    <a:pt x="542" y="4"/>
                  </a:lnTo>
                  <a:lnTo>
                    <a:pt x="522" y="0"/>
                  </a:lnTo>
                  <a:lnTo>
                    <a:pt x="501" y="0"/>
                  </a:lnTo>
                  <a:lnTo>
                    <a:pt x="481" y="4"/>
                  </a:lnTo>
                  <a:lnTo>
                    <a:pt x="464" y="10"/>
                  </a:lnTo>
                  <a:lnTo>
                    <a:pt x="450" y="17"/>
                  </a:lnTo>
                  <a:lnTo>
                    <a:pt x="430" y="47"/>
                  </a:lnTo>
                  <a:lnTo>
                    <a:pt x="420" y="82"/>
                  </a:lnTo>
                  <a:lnTo>
                    <a:pt x="422" y="121"/>
                  </a:lnTo>
                  <a:lnTo>
                    <a:pt x="438" y="155"/>
                  </a:lnTo>
                  <a:lnTo>
                    <a:pt x="424" y="143"/>
                  </a:lnTo>
                  <a:lnTo>
                    <a:pt x="409" y="133"/>
                  </a:lnTo>
                  <a:lnTo>
                    <a:pt x="391" y="127"/>
                  </a:lnTo>
                  <a:lnTo>
                    <a:pt x="371" y="123"/>
                  </a:lnTo>
                  <a:lnTo>
                    <a:pt x="352" y="125"/>
                  </a:lnTo>
                  <a:lnTo>
                    <a:pt x="334" y="127"/>
                  </a:lnTo>
                  <a:lnTo>
                    <a:pt x="316" y="135"/>
                  </a:lnTo>
                  <a:lnTo>
                    <a:pt x="301" y="145"/>
                  </a:lnTo>
                  <a:lnTo>
                    <a:pt x="277" y="174"/>
                  </a:lnTo>
                  <a:lnTo>
                    <a:pt x="267" y="212"/>
                  </a:lnTo>
                  <a:lnTo>
                    <a:pt x="271" y="249"/>
                  </a:lnTo>
                  <a:lnTo>
                    <a:pt x="287" y="282"/>
                  </a:lnTo>
                  <a:lnTo>
                    <a:pt x="273" y="271"/>
                  </a:lnTo>
                  <a:lnTo>
                    <a:pt x="257" y="261"/>
                  </a:lnTo>
                  <a:lnTo>
                    <a:pt x="240" y="255"/>
                  </a:lnTo>
                  <a:lnTo>
                    <a:pt x="220" y="251"/>
                  </a:lnTo>
                  <a:lnTo>
                    <a:pt x="201" y="253"/>
                  </a:lnTo>
                  <a:lnTo>
                    <a:pt x="183" y="257"/>
                  </a:lnTo>
                  <a:lnTo>
                    <a:pt x="165" y="265"/>
                  </a:lnTo>
                  <a:lnTo>
                    <a:pt x="149" y="275"/>
                  </a:lnTo>
                  <a:lnTo>
                    <a:pt x="128" y="304"/>
                  </a:lnTo>
                  <a:lnTo>
                    <a:pt x="118" y="341"/>
                  </a:lnTo>
                  <a:lnTo>
                    <a:pt x="122" y="379"/>
                  </a:lnTo>
                  <a:lnTo>
                    <a:pt x="138" y="412"/>
                  </a:lnTo>
                  <a:lnTo>
                    <a:pt x="169" y="449"/>
                  </a:lnTo>
                  <a:lnTo>
                    <a:pt x="155" y="438"/>
                  </a:lnTo>
                  <a:lnTo>
                    <a:pt x="140" y="428"/>
                  </a:lnTo>
                  <a:lnTo>
                    <a:pt x="120" y="422"/>
                  </a:lnTo>
                  <a:lnTo>
                    <a:pt x="100" y="420"/>
                  </a:lnTo>
                  <a:lnTo>
                    <a:pt x="81" y="420"/>
                  </a:lnTo>
                  <a:lnTo>
                    <a:pt x="61" y="422"/>
                  </a:lnTo>
                  <a:lnTo>
                    <a:pt x="45" y="428"/>
                  </a:lnTo>
                  <a:lnTo>
                    <a:pt x="32" y="438"/>
                  </a:lnTo>
                  <a:lnTo>
                    <a:pt x="10" y="467"/>
                  </a:lnTo>
                  <a:lnTo>
                    <a:pt x="0" y="506"/>
                  </a:lnTo>
                  <a:lnTo>
                    <a:pt x="2" y="544"/>
                  </a:lnTo>
                  <a:lnTo>
                    <a:pt x="18" y="575"/>
                  </a:lnTo>
                  <a:lnTo>
                    <a:pt x="144" y="7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5" name="Freeform 589">
              <a:extLst>
                <a:ext uri="{FF2B5EF4-FFF2-40B4-BE49-F238E27FC236}">
                  <a16:creationId xmlns:a16="http://schemas.microsoft.com/office/drawing/2014/main" id="{5CE0974D-E4D3-4758-A43C-5E2E805894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2" y="3207"/>
              <a:ext cx="119" cy="35"/>
            </a:xfrm>
            <a:custGeom>
              <a:avLst/>
              <a:gdLst>
                <a:gd name="T0" fmla="*/ 17 w 161"/>
                <a:gd name="T1" fmla="*/ 1 h 51"/>
                <a:gd name="T2" fmla="*/ 17 w 161"/>
                <a:gd name="T3" fmla="*/ 1 h 51"/>
                <a:gd name="T4" fmla="*/ 16 w 161"/>
                <a:gd name="T5" fmla="*/ 1 h 51"/>
                <a:gd name="T6" fmla="*/ 13 w 161"/>
                <a:gd name="T7" fmla="*/ 1 h 51"/>
                <a:gd name="T8" fmla="*/ 12 w 161"/>
                <a:gd name="T9" fmla="*/ 2 h 51"/>
                <a:gd name="T10" fmla="*/ 9 w 161"/>
                <a:gd name="T11" fmla="*/ 2 h 51"/>
                <a:gd name="T12" fmla="*/ 7 w 161"/>
                <a:gd name="T13" fmla="*/ 1 h 51"/>
                <a:gd name="T14" fmla="*/ 5 w 161"/>
                <a:gd name="T15" fmla="*/ 1 h 51"/>
                <a:gd name="T16" fmla="*/ 4 w 161"/>
                <a:gd name="T17" fmla="*/ 1 h 51"/>
                <a:gd name="T18" fmla="*/ 2 w 161"/>
                <a:gd name="T19" fmla="*/ 0 h 51"/>
                <a:gd name="T20" fmla="*/ 0 w 161"/>
                <a:gd name="T21" fmla="*/ 1 h 51"/>
                <a:gd name="T22" fmla="*/ 1 w 161"/>
                <a:gd name="T23" fmla="*/ 2 h 51"/>
                <a:gd name="T24" fmla="*/ 4 w 161"/>
                <a:gd name="T25" fmla="*/ 3 h 51"/>
                <a:gd name="T26" fmla="*/ 7 w 161"/>
                <a:gd name="T27" fmla="*/ 3 h 51"/>
                <a:gd name="T28" fmla="*/ 9 w 161"/>
                <a:gd name="T29" fmla="*/ 3 h 51"/>
                <a:gd name="T30" fmla="*/ 12 w 161"/>
                <a:gd name="T31" fmla="*/ 3 h 51"/>
                <a:gd name="T32" fmla="*/ 14 w 161"/>
                <a:gd name="T33" fmla="*/ 3 h 51"/>
                <a:gd name="T34" fmla="*/ 16 w 161"/>
                <a:gd name="T35" fmla="*/ 3 h 51"/>
                <a:gd name="T36" fmla="*/ 19 w 161"/>
                <a:gd name="T37" fmla="*/ 2 h 51"/>
                <a:gd name="T38" fmla="*/ 19 w 161"/>
                <a:gd name="T39" fmla="*/ 2 h 51"/>
                <a:gd name="T40" fmla="*/ 19 w 161"/>
                <a:gd name="T41" fmla="*/ 2 h 51"/>
                <a:gd name="T42" fmla="*/ 19 w 161"/>
                <a:gd name="T43" fmla="*/ 1 h 51"/>
                <a:gd name="T44" fmla="*/ 19 w 161"/>
                <a:gd name="T45" fmla="*/ 1 h 51"/>
                <a:gd name="T46" fmla="*/ 18 w 161"/>
                <a:gd name="T47" fmla="*/ 1 h 51"/>
                <a:gd name="T48" fmla="*/ 17 w 161"/>
                <a:gd name="T49" fmla="*/ 1 h 5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1"/>
                <a:gd name="T76" fmla="*/ 0 h 51"/>
                <a:gd name="T77" fmla="*/ 161 w 161"/>
                <a:gd name="T78" fmla="*/ 51 h 5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1" h="51">
                  <a:moveTo>
                    <a:pt x="141" y="10"/>
                  </a:moveTo>
                  <a:lnTo>
                    <a:pt x="141" y="10"/>
                  </a:lnTo>
                  <a:lnTo>
                    <a:pt x="129" y="18"/>
                  </a:lnTo>
                  <a:lnTo>
                    <a:pt x="114" y="24"/>
                  </a:lnTo>
                  <a:lnTo>
                    <a:pt x="96" y="28"/>
                  </a:lnTo>
                  <a:lnTo>
                    <a:pt x="76" y="28"/>
                  </a:lnTo>
                  <a:lnTo>
                    <a:pt x="59" y="24"/>
                  </a:lnTo>
                  <a:lnTo>
                    <a:pt x="43" y="18"/>
                  </a:lnTo>
                  <a:lnTo>
                    <a:pt x="31" y="10"/>
                  </a:lnTo>
                  <a:lnTo>
                    <a:pt x="19" y="0"/>
                  </a:lnTo>
                  <a:lnTo>
                    <a:pt x="0" y="16"/>
                  </a:lnTo>
                  <a:lnTo>
                    <a:pt x="15" y="30"/>
                  </a:lnTo>
                  <a:lnTo>
                    <a:pt x="35" y="42"/>
                  </a:lnTo>
                  <a:lnTo>
                    <a:pt x="55" y="47"/>
                  </a:lnTo>
                  <a:lnTo>
                    <a:pt x="76" y="51"/>
                  </a:lnTo>
                  <a:lnTo>
                    <a:pt x="96" y="51"/>
                  </a:lnTo>
                  <a:lnTo>
                    <a:pt x="118" y="47"/>
                  </a:lnTo>
                  <a:lnTo>
                    <a:pt x="137" y="42"/>
                  </a:lnTo>
                  <a:lnTo>
                    <a:pt x="157" y="30"/>
                  </a:lnTo>
                  <a:lnTo>
                    <a:pt x="161" y="22"/>
                  </a:lnTo>
                  <a:lnTo>
                    <a:pt x="159" y="12"/>
                  </a:lnTo>
                  <a:lnTo>
                    <a:pt x="151" y="8"/>
                  </a:lnTo>
                  <a:lnTo>
                    <a:pt x="141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6" name="Freeform 590">
              <a:extLst>
                <a:ext uri="{FF2B5EF4-FFF2-40B4-BE49-F238E27FC236}">
                  <a16:creationId xmlns:a16="http://schemas.microsoft.com/office/drawing/2014/main" id="{CDE58500-A060-40A9-A546-478B18EF91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" y="3121"/>
              <a:ext cx="38" cy="106"/>
            </a:xfrm>
            <a:custGeom>
              <a:avLst/>
              <a:gdLst>
                <a:gd name="T0" fmla="*/ 4 w 51"/>
                <a:gd name="T1" fmla="*/ 1 h 159"/>
                <a:gd name="T2" fmla="*/ 1 w 51"/>
                <a:gd name="T3" fmla="*/ 1 h 159"/>
                <a:gd name="T4" fmla="*/ 3 w 51"/>
                <a:gd name="T5" fmla="*/ 3 h 159"/>
                <a:gd name="T6" fmla="*/ 4 w 51"/>
                <a:gd name="T7" fmla="*/ 5 h 159"/>
                <a:gd name="T8" fmla="*/ 2 w 51"/>
                <a:gd name="T9" fmla="*/ 7 h 159"/>
                <a:gd name="T10" fmla="*/ 0 w 51"/>
                <a:gd name="T11" fmla="*/ 8 h 159"/>
                <a:gd name="T12" fmla="*/ 2 w 51"/>
                <a:gd name="T13" fmla="*/ 9 h 159"/>
                <a:gd name="T14" fmla="*/ 5 w 51"/>
                <a:gd name="T15" fmla="*/ 7 h 159"/>
                <a:gd name="T16" fmla="*/ 7 w 51"/>
                <a:gd name="T17" fmla="*/ 5 h 159"/>
                <a:gd name="T18" fmla="*/ 5 w 51"/>
                <a:gd name="T19" fmla="*/ 3 h 159"/>
                <a:gd name="T20" fmla="*/ 4 w 51"/>
                <a:gd name="T21" fmla="*/ 1 h 159"/>
                <a:gd name="T22" fmla="*/ 1 w 51"/>
                <a:gd name="T23" fmla="*/ 1 h 159"/>
                <a:gd name="T24" fmla="*/ 4 w 51"/>
                <a:gd name="T25" fmla="*/ 1 h 159"/>
                <a:gd name="T26" fmla="*/ 3 w 51"/>
                <a:gd name="T27" fmla="*/ 0 h 159"/>
                <a:gd name="T28" fmla="*/ 1 w 51"/>
                <a:gd name="T29" fmla="*/ 1 h 159"/>
                <a:gd name="T30" fmla="*/ 1 w 51"/>
                <a:gd name="T31" fmla="*/ 1 h 159"/>
                <a:gd name="T32" fmla="*/ 1 w 51"/>
                <a:gd name="T33" fmla="*/ 1 h 159"/>
                <a:gd name="T34" fmla="*/ 4 w 51"/>
                <a:gd name="T35" fmla="*/ 1 h 15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1"/>
                <a:gd name="T55" fmla="*/ 0 h 159"/>
                <a:gd name="T56" fmla="*/ 51 w 51"/>
                <a:gd name="T57" fmla="*/ 159 h 15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1" h="159">
                  <a:moveTo>
                    <a:pt x="30" y="4"/>
                  </a:moveTo>
                  <a:lnTo>
                    <a:pt x="10" y="19"/>
                  </a:lnTo>
                  <a:lnTo>
                    <a:pt x="24" y="47"/>
                  </a:lnTo>
                  <a:lnTo>
                    <a:pt x="28" y="82"/>
                  </a:lnTo>
                  <a:lnTo>
                    <a:pt x="18" y="116"/>
                  </a:lnTo>
                  <a:lnTo>
                    <a:pt x="0" y="139"/>
                  </a:lnTo>
                  <a:lnTo>
                    <a:pt x="16" y="159"/>
                  </a:lnTo>
                  <a:lnTo>
                    <a:pt x="41" y="123"/>
                  </a:lnTo>
                  <a:lnTo>
                    <a:pt x="51" y="82"/>
                  </a:lnTo>
                  <a:lnTo>
                    <a:pt x="47" y="43"/>
                  </a:lnTo>
                  <a:lnTo>
                    <a:pt x="30" y="4"/>
                  </a:lnTo>
                  <a:lnTo>
                    <a:pt x="10" y="19"/>
                  </a:lnTo>
                  <a:lnTo>
                    <a:pt x="30" y="4"/>
                  </a:lnTo>
                  <a:lnTo>
                    <a:pt x="22" y="0"/>
                  </a:lnTo>
                  <a:lnTo>
                    <a:pt x="12" y="2"/>
                  </a:lnTo>
                  <a:lnTo>
                    <a:pt x="8" y="10"/>
                  </a:lnTo>
                  <a:lnTo>
                    <a:pt x="10" y="19"/>
                  </a:lnTo>
                  <a:lnTo>
                    <a:pt x="3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7" name="Freeform 591">
              <a:extLst>
                <a:ext uri="{FF2B5EF4-FFF2-40B4-BE49-F238E27FC236}">
                  <a16:creationId xmlns:a16="http://schemas.microsoft.com/office/drawing/2014/main" id="{E776355C-6AE7-4F18-9420-0CEC54F257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4" y="3123"/>
              <a:ext cx="38" cy="39"/>
            </a:xfrm>
            <a:custGeom>
              <a:avLst/>
              <a:gdLst>
                <a:gd name="T0" fmla="*/ 5 w 53"/>
                <a:gd name="T1" fmla="*/ 2 h 57"/>
                <a:gd name="T2" fmla="*/ 5 w 53"/>
                <a:gd name="T3" fmla="*/ 2 h 57"/>
                <a:gd name="T4" fmla="*/ 2 w 53"/>
                <a:gd name="T5" fmla="*/ 0 h 57"/>
                <a:gd name="T6" fmla="*/ 0 w 53"/>
                <a:gd name="T7" fmla="*/ 1 h 57"/>
                <a:gd name="T8" fmla="*/ 3 w 53"/>
                <a:gd name="T9" fmla="*/ 3 h 57"/>
                <a:gd name="T10" fmla="*/ 3 w 53"/>
                <a:gd name="T11" fmla="*/ 3 h 57"/>
                <a:gd name="T12" fmla="*/ 3 w 53"/>
                <a:gd name="T13" fmla="*/ 3 h 57"/>
                <a:gd name="T14" fmla="*/ 4 w 53"/>
                <a:gd name="T15" fmla="*/ 3 h 57"/>
                <a:gd name="T16" fmla="*/ 4 w 53"/>
                <a:gd name="T17" fmla="*/ 3 h 57"/>
                <a:gd name="T18" fmla="*/ 5 w 53"/>
                <a:gd name="T19" fmla="*/ 3 h 57"/>
                <a:gd name="T20" fmla="*/ 5 w 53"/>
                <a:gd name="T21" fmla="*/ 2 h 5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"/>
                <a:gd name="T34" fmla="*/ 0 h 57"/>
                <a:gd name="T35" fmla="*/ 53 w 53"/>
                <a:gd name="T36" fmla="*/ 57 h 5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" h="57">
                  <a:moveTo>
                    <a:pt x="51" y="37"/>
                  </a:moveTo>
                  <a:lnTo>
                    <a:pt x="51" y="37"/>
                  </a:lnTo>
                  <a:lnTo>
                    <a:pt x="20" y="0"/>
                  </a:lnTo>
                  <a:lnTo>
                    <a:pt x="0" y="15"/>
                  </a:lnTo>
                  <a:lnTo>
                    <a:pt x="31" y="53"/>
                  </a:lnTo>
                  <a:lnTo>
                    <a:pt x="39" y="57"/>
                  </a:lnTo>
                  <a:lnTo>
                    <a:pt x="49" y="53"/>
                  </a:lnTo>
                  <a:lnTo>
                    <a:pt x="53" y="47"/>
                  </a:lnTo>
                  <a:lnTo>
                    <a:pt x="51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8" name="Freeform 592">
              <a:extLst>
                <a:ext uri="{FF2B5EF4-FFF2-40B4-BE49-F238E27FC236}">
                  <a16:creationId xmlns:a16="http://schemas.microsoft.com/office/drawing/2014/main" id="{B4FB8779-AA09-44BC-8BD7-D4B07C9C40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7" y="3149"/>
              <a:ext cx="118" cy="34"/>
            </a:xfrm>
            <a:custGeom>
              <a:avLst/>
              <a:gdLst>
                <a:gd name="T0" fmla="*/ 16 w 161"/>
                <a:gd name="T1" fmla="*/ 1 h 53"/>
                <a:gd name="T2" fmla="*/ 16 w 161"/>
                <a:gd name="T3" fmla="*/ 1 h 53"/>
                <a:gd name="T4" fmla="*/ 15 w 161"/>
                <a:gd name="T5" fmla="*/ 1 h 53"/>
                <a:gd name="T6" fmla="*/ 13 w 161"/>
                <a:gd name="T7" fmla="*/ 1 h 53"/>
                <a:gd name="T8" fmla="*/ 11 w 161"/>
                <a:gd name="T9" fmla="*/ 1 h 53"/>
                <a:gd name="T10" fmla="*/ 9 w 161"/>
                <a:gd name="T11" fmla="*/ 1 h 53"/>
                <a:gd name="T12" fmla="*/ 7 w 161"/>
                <a:gd name="T13" fmla="*/ 1 h 53"/>
                <a:gd name="T14" fmla="*/ 5 w 161"/>
                <a:gd name="T15" fmla="*/ 1 h 53"/>
                <a:gd name="T16" fmla="*/ 4 w 161"/>
                <a:gd name="T17" fmla="*/ 1 h 53"/>
                <a:gd name="T18" fmla="*/ 2 w 161"/>
                <a:gd name="T19" fmla="*/ 0 h 53"/>
                <a:gd name="T20" fmla="*/ 0 w 161"/>
                <a:gd name="T21" fmla="*/ 1 h 53"/>
                <a:gd name="T22" fmla="*/ 2 w 161"/>
                <a:gd name="T23" fmla="*/ 1 h 53"/>
                <a:gd name="T24" fmla="*/ 4 w 161"/>
                <a:gd name="T25" fmla="*/ 2 h 53"/>
                <a:gd name="T26" fmla="*/ 6 w 161"/>
                <a:gd name="T27" fmla="*/ 2 h 53"/>
                <a:gd name="T28" fmla="*/ 9 w 161"/>
                <a:gd name="T29" fmla="*/ 3 h 53"/>
                <a:gd name="T30" fmla="*/ 11 w 161"/>
                <a:gd name="T31" fmla="*/ 2 h 53"/>
                <a:gd name="T32" fmla="*/ 13 w 161"/>
                <a:gd name="T33" fmla="*/ 2 h 53"/>
                <a:gd name="T34" fmla="*/ 15 w 161"/>
                <a:gd name="T35" fmla="*/ 2 h 53"/>
                <a:gd name="T36" fmla="*/ 18 w 161"/>
                <a:gd name="T37" fmla="*/ 1 h 53"/>
                <a:gd name="T38" fmla="*/ 18 w 161"/>
                <a:gd name="T39" fmla="*/ 1 h 53"/>
                <a:gd name="T40" fmla="*/ 18 w 161"/>
                <a:gd name="T41" fmla="*/ 1 h 53"/>
                <a:gd name="T42" fmla="*/ 18 w 161"/>
                <a:gd name="T43" fmla="*/ 1 h 53"/>
                <a:gd name="T44" fmla="*/ 18 w 161"/>
                <a:gd name="T45" fmla="*/ 1 h 53"/>
                <a:gd name="T46" fmla="*/ 17 w 161"/>
                <a:gd name="T47" fmla="*/ 1 h 53"/>
                <a:gd name="T48" fmla="*/ 16 w 161"/>
                <a:gd name="T49" fmla="*/ 1 h 5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1"/>
                <a:gd name="T76" fmla="*/ 0 h 53"/>
                <a:gd name="T77" fmla="*/ 161 w 161"/>
                <a:gd name="T78" fmla="*/ 53 h 5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1" h="53">
                  <a:moveTo>
                    <a:pt x="142" y="8"/>
                  </a:moveTo>
                  <a:lnTo>
                    <a:pt x="142" y="8"/>
                  </a:lnTo>
                  <a:lnTo>
                    <a:pt x="128" y="16"/>
                  </a:lnTo>
                  <a:lnTo>
                    <a:pt x="114" y="24"/>
                  </a:lnTo>
                  <a:lnTo>
                    <a:pt x="96" y="26"/>
                  </a:lnTo>
                  <a:lnTo>
                    <a:pt x="77" y="26"/>
                  </a:lnTo>
                  <a:lnTo>
                    <a:pt x="59" y="24"/>
                  </a:lnTo>
                  <a:lnTo>
                    <a:pt x="44" y="18"/>
                  </a:lnTo>
                  <a:lnTo>
                    <a:pt x="32" y="10"/>
                  </a:lnTo>
                  <a:lnTo>
                    <a:pt x="20" y="0"/>
                  </a:lnTo>
                  <a:lnTo>
                    <a:pt x="0" y="16"/>
                  </a:lnTo>
                  <a:lnTo>
                    <a:pt x="16" y="29"/>
                  </a:lnTo>
                  <a:lnTo>
                    <a:pt x="36" y="41"/>
                  </a:lnTo>
                  <a:lnTo>
                    <a:pt x="55" y="47"/>
                  </a:lnTo>
                  <a:lnTo>
                    <a:pt x="77" y="53"/>
                  </a:lnTo>
                  <a:lnTo>
                    <a:pt x="96" y="49"/>
                  </a:lnTo>
                  <a:lnTo>
                    <a:pt x="118" y="47"/>
                  </a:lnTo>
                  <a:lnTo>
                    <a:pt x="140" y="39"/>
                  </a:lnTo>
                  <a:lnTo>
                    <a:pt x="157" y="27"/>
                  </a:lnTo>
                  <a:lnTo>
                    <a:pt x="161" y="20"/>
                  </a:lnTo>
                  <a:lnTo>
                    <a:pt x="159" y="10"/>
                  </a:lnTo>
                  <a:lnTo>
                    <a:pt x="151" y="6"/>
                  </a:lnTo>
                  <a:lnTo>
                    <a:pt x="142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9" name="Freeform 593">
              <a:extLst>
                <a:ext uri="{FF2B5EF4-FFF2-40B4-BE49-F238E27FC236}">
                  <a16:creationId xmlns:a16="http://schemas.microsoft.com/office/drawing/2014/main" id="{3ED0F569-EADB-47D6-82A8-54A7BB10DA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0" y="3059"/>
              <a:ext cx="39" cy="108"/>
            </a:xfrm>
            <a:custGeom>
              <a:avLst/>
              <a:gdLst>
                <a:gd name="T0" fmla="*/ 5 w 51"/>
                <a:gd name="T1" fmla="*/ 1 h 161"/>
                <a:gd name="T2" fmla="*/ 2 w 51"/>
                <a:gd name="T3" fmla="*/ 1 h 161"/>
                <a:gd name="T4" fmla="*/ 4 w 51"/>
                <a:gd name="T5" fmla="*/ 3 h 161"/>
                <a:gd name="T6" fmla="*/ 4 w 51"/>
                <a:gd name="T7" fmla="*/ 5 h 161"/>
                <a:gd name="T8" fmla="*/ 3 w 51"/>
                <a:gd name="T9" fmla="*/ 7 h 161"/>
                <a:gd name="T10" fmla="*/ 0 w 51"/>
                <a:gd name="T11" fmla="*/ 9 h 161"/>
                <a:gd name="T12" fmla="*/ 2 w 51"/>
                <a:gd name="T13" fmla="*/ 9 h 161"/>
                <a:gd name="T14" fmla="*/ 6 w 51"/>
                <a:gd name="T15" fmla="*/ 7 h 161"/>
                <a:gd name="T16" fmla="*/ 8 w 51"/>
                <a:gd name="T17" fmla="*/ 5 h 161"/>
                <a:gd name="T18" fmla="*/ 7 w 51"/>
                <a:gd name="T19" fmla="*/ 3 h 161"/>
                <a:gd name="T20" fmla="*/ 5 w 51"/>
                <a:gd name="T21" fmla="*/ 1 h 161"/>
                <a:gd name="T22" fmla="*/ 2 w 51"/>
                <a:gd name="T23" fmla="*/ 1 h 161"/>
                <a:gd name="T24" fmla="*/ 5 w 51"/>
                <a:gd name="T25" fmla="*/ 1 h 161"/>
                <a:gd name="T26" fmla="*/ 3 w 51"/>
                <a:gd name="T27" fmla="*/ 0 h 161"/>
                <a:gd name="T28" fmla="*/ 2 w 51"/>
                <a:gd name="T29" fmla="*/ 1 h 161"/>
                <a:gd name="T30" fmla="*/ 2 w 51"/>
                <a:gd name="T31" fmla="*/ 1 h 161"/>
                <a:gd name="T32" fmla="*/ 2 w 51"/>
                <a:gd name="T33" fmla="*/ 1 h 161"/>
                <a:gd name="T34" fmla="*/ 5 w 51"/>
                <a:gd name="T35" fmla="*/ 1 h 16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1"/>
                <a:gd name="T55" fmla="*/ 0 h 161"/>
                <a:gd name="T56" fmla="*/ 51 w 51"/>
                <a:gd name="T57" fmla="*/ 161 h 16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1" h="161">
                  <a:moveTo>
                    <a:pt x="29" y="4"/>
                  </a:moveTo>
                  <a:lnTo>
                    <a:pt x="9" y="20"/>
                  </a:lnTo>
                  <a:lnTo>
                    <a:pt x="23" y="48"/>
                  </a:lnTo>
                  <a:lnTo>
                    <a:pt x="27" y="85"/>
                  </a:lnTo>
                  <a:lnTo>
                    <a:pt x="17" y="118"/>
                  </a:lnTo>
                  <a:lnTo>
                    <a:pt x="0" y="142"/>
                  </a:lnTo>
                  <a:lnTo>
                    <a:pt x="15" y="161"/>
                  </a:lnTo>
                  <a:lnTo>
                    <a:pt x="41" y="126"/>
                  </a:lnTo>
                  <a:lnTo>
                    <a:pt x="51" y="85"/>
                  </a:lnTo>
                  <a:lnTo>
                    <a:pt x="47" y="44"/>
                  </a:lnTo>
                  <a:lnTo>
                    <a:pt x="29" y="4"/>
                  </a:lnTo>
                  <a:lnTo>
                    <a:pt x="9" y="20"/>
                  </a:lnTo>
                  <a:lnTo>
                    <a:pt x="29" y="4"/>
                  </a:lnTo>
                  <a:lnTo>
                    <a:pt x="21" y="0"/>
                  </a:lnTo>
                  <a:lnTo>
                    <a:pt x="11" y="2"/>
                  </a:lnTo>
                  <a:lnTo>
                    <a:pt x="7" y="10"/>
                  </a:lnTo>
                  <a:lnTo>
                    <a:pt x="9" y="20"/>
                  </a:lnTo>
                  <a:lnTo>
                    <a:pt x="29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0" name="Freeform 594">
              <a:extLst>
                <a:ext uri="{FF2B5EF4-FFF2-40B4-BE49-F238E27FC236}">
                  <a16:creationId xmlns:a16="http://schemas.microsoft.com/office/drawing/2014/main" id="{A93194E9-CBAC-4144-AACB-4203AA66BC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" y="3062"/>
              <a:ext cx="119" cy="36"/>
            </a:xfrm>
            <a:custGeom>
              <a:avLst/>
              <a:gdLst>
                <a:gd name="T0" fmla="*/ 18 w 161"/>
                <a:gd name="T1" fmla="*/ 1 h 53"/>
                <a:gd name="T2" fmla="*/ 18 w 161"/>
                <a:gd name="T3" fmla="*/ 1 h 53"/>
                <a:gd name="T4" fmla="*/ 16 w 161"/>
                <a:gd name="T5" fmla="*/ 1 h 53"/>
                <a:gd name="T6" fmla="*/ 13 w 161"/>
                <a:gd name="T7" fmla="*/ 1 h 53"/>
                <a:gd name="T8" fmla="*/ 12 w 161"/>
                <a:gd name="T9" fmla="*/ 2 h 53"/>
                <a:gd name="T10" fmla="*/ 10 w 161"/>
                <a:gd name="T11" fmla="*/ 2 h 53"/>
                <a:gd name="T12" fmla="*/ 7 w 161"/>
                <a:gd name="T13" fmla="*/ 1 h 53"/>
                <a:gd name="T14" fmla="*/ 5 w 161"/>
                <a:gd name="T15" fmla="*/ 1 h 53"/>
                <a:gd name="T16" fmla="*/ 4 w 161"/>
                <a:gd name="T17" fmla="*/ 1 h 53"/>
                <a:gd name="T18" fmla="*/ 2 w 161"/>
                <a:gd name="T19" fmla="*/ 0 h 53"/>
                <a:gd name="T20" fmla="*/ 0 w 161"/>
                <a:gd name="T21" fmla="*/ 1 h 53"/>
                <a:gd name="T22" fmla="*/ 2 w 161"/>
                <a:gd name="T23" fmla="*/ 2 h 53"/>
                <a:gd name="T24" fmla="*/ 4 w 161"/>
                <a:gd name="T25" fmla="*/ 3 h 53"/>
                <a:gd name="T26" fmla="*/ 7 w 161"/>
                <a:gd name="T27" fmla="*/ 3 h 53"/>
                <a:gd name="T28" fmla="*/ 10 w 161"/>
                <a:gd name="T29" fmla="*/ 3 h 53"/>
                <a:gd name="T30" fmla="*/ 12 w 161"/>
                <a:gd name="T31" fmla="*/ 3 h 53"/>
                <a:gd name="T32" fmla="*/ 14 w 161"/>
                <a:gd name="T33" fmla="*/ 3 h 53"/>
                <a:gd name="T34" fmla="*/ 16 w 161"/>
                <a:gd name="T35" fmla="*/ 3 h 53"/>
                <a:gd name="T36" fmla="*/ 19 w 161"/>
                <a:gd name="T37" fmla="*/ 2 h 53"/>
                <a:gd name="T38" fmla="*/ 19 w 161"/>
                <a:gd name="T39" fmla="*/ 2 h 53"/>
                <a:gd name="T40" fmla="*/ 19 w 161"/>
                <a:gd name="T41" fmla="*/ 2 h 53"/>
                <a:gd name="T42" fmla="*/ 19 w 161"/>
                <a:gd name="T43" fmla="*/ 1 h 53"/>
                <a:gd name="T44" fmla="*/ 19 w 161"/>
                <a:gd name="T45" fmla="*/ 1 h 53"/>
                <a:gd name="T46" fmla="*/ 18 w 161"/>
                <a:gd name="T47" fmla="*/ 1 h 53"/>
                <a:gd name="T48" fmla="*/ 18 w 161"/>
                <a:gd name="T49" fmla="*/ 1 h 5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1"/>
                <a:gd name="T76" fmla="*/ 0 h 53"/>
                <a:gd name="T77" fmla="*/ 161 w 161"/>
                <a:gd name="T78" fmla="*/ 53 h 5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1" h="53">
                  <a:moveTo>
                    <a:pt x="142" y="12"/>
                  </a:moveTo>
                  <a:lnTo>
                    <a:pt x="142" y="12"/>
                  </a:lnTo>
                  <a:lnTo>
                    <a:pt x="130" y="20"/>
                  </a:lnTo>
                  <a:lnTo>
                    <a:pt x="114" y="26"/>
                  </a:lnTo>
                  <a:lnTo>
                    <a:pt x="97" y="30"/>
                  </a:lnTo>
                  <a:lnTo>
                    <a:pt x="77" y="30"/>
                  </a:lnTo>
                  <a:lnTo>
                    <a:pt x="61" y="26"/>
                  </a:lnTo>
                  <a:lnTo>
                    <a:pt x="46" y="18"/>
                  </a:lnTo>
                  <a:lnTo>
                    <a:pt x="32" y="10"/>
                  </a:lnTo>
                  <a:lnTo>
                    <a:pt x="20" y="0"/>
                  </a:lnTo>
                  <a:lnTo>
                    <a:pt x="0" y="16"/>
                  </a:lnTo>
                  <a:lnTo>
                    <a:pt x="16" y="30"/>
                  </a:lnTo>
                  <a:lnTo>
                    <a:pt x="34" y="42"/>
                  </a:lnTo>
                  <a:lnTo>
                    <a:pt x="53" y="49"/>
                  </a:lnTo>
                  <a:lnTo>
                    <a:pt x="77" y="53"/>
                  </a:lnTo>
                  <a:lnTo>
                    <a:pt x="97" y="53"/>
                  </a:lnTo>
                  <a:lnTo>
                    <a:pt x="118" y="49"/>
                  </a:lnTo>
                  <a:lnTo>
                    <a:pt x="138" y="44"/>
                  </a:lnTo>
                  <a:lnTo>
                    <a:pt x="157" y="32"/>
                  </a:lnTo>
                  <a:lnTo>
                    <a:pt x="161" y="24"/>
                  </a:lnTo>
                  <a:lnTo>
                    <a:pt x="159" y="14"/>
                  </a:lnTo>
                  <a:lnTo>
                    <a:pt x="152" y="10"/>
                  </a:lnTo>
                  <a:lnTo>
                    <a:pt x="142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1" name="Freeform 595">
              <a:extLst>
                <a:ext uri="{FF2B5EF4-FFF2-40B4-BE49-F238E27FC236}">
                  <a16:creationId xmlns:a16="http://schemas.microsoft.com/office/drawing/2014/main" id="{CC3CBDB6-1938-4416-930C-8B1086DF0B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2" y="2974"/>
              <a:ext cx="37" cy="109"/>
            </a:xfrm>
            <a:custGeom>
              <a:avLst/>
              <a:gdLst>
                <a:gd name="T0" fmla="*/ 3 w 51"/>
                <a:gd name="T1" fmla="*/ 1 h 163"/>
                <a:gd name="T2" fmla="*/ 1 w 51"/>
                <a:gd name="T3" fmla="*/ 1 h 163"/>
                <a:gd name="T4" fmla="*/ 3 w 51"/>
                <a:gd name="T5" fmla="*/ 3 h 163"/>
                <a:gd name="T6" fmla="*/ 3 w 51"/>
                <a:gd name="T7" fmla="*/ 5 h 163"/>
                <a:gd name="T8" fmla="*/ 2 w 51"/>
                <a:gd name="T9" fmla="*/ 7 h 163"/>
                <a:gd name="T10" fmla="*/ 0 w 51"/>
                <a:gd name="T11" fmla="*/ 9 h 163"/>
                <a:gd name="T12" fmla="*/ 1 w 51"/>
                <a:gd name="T13" fmla="*/ 10 h 163"/>
                <a:gd name="T14" fmla="*/ 5 w 51"/>
                <a:gd name="T15" fmla="*/ 7 h 163"/>
                <a:gd name="T16" fmla="*/ 6 w 51"/>
                <a:gd name="T17" fmla="*/ 5 h 163"/>
                <a:gd name="T18" fmla="*/ 5 w 51"/>
                <a:gd name="T19" fmla="*/ 3 h 163"/>
                <a:gd name="T20" fmla="*/ 3 w 51"/>
                <a:gd name="T21" fmla="*/ 1 h 163"/>
                <a:gd name="T22" fmla="*/ 1 w 51"/>
                <a:gd name="T23" fmla="*/ 1 h 163"/>
                <a:gd name="T24" fmla="*/ 3 w 51"/>
                <a:gd name="T25" fmla="*/ 1 h 163"/>
                <a:gd name="T26" fmla="*/ 2 w 51"/>
                <a:gd name="T27" fmla="*/ 0 h 163"/>
                <a:gd name="T28" fmla="*/ 1 w 51"/>
                <a:gd name="T29" fmla="*/ 1 h 163"/>
                <a:gd name="T30" fmla="*/ 1 w 51"/>
                <a:gd name="T31" fmla="*/ 1 h 163"/>
                <a:gd name="T32" fmla="*/ 1 w 51"/>
                <a:gd name="T33" fmla="*/ 1 h 163"/>
                <a:gd name="T34" fmla="*/ 3 w 51"/>
                <a:gd name="T35" fmla="*/ 1 h 16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1"/>
                <a:gd name="T55" fmla="*/ 0 h 163"/>
                <a:gd name="T56" fmla="*/ 51 w 51"/>
                <a:gd name="T57" fmla="*/ 163 h 16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1" h="163">
                  <a:moveTo>
                    <a:pt x="29" y="4"/>
                  </a:moveTo>
                  <a:lnTo>
                    <a:pt x="10" y="19"/>
                  </a:lnTo>
                  <a:lnTo>
                    <a:pt x="23" y="47"/>
                  </a:lnTo>
                  <a:lnTo>
                    <a:pt x="27" y="84"/>
                  </a:lnTo>
                  <a:lnTo>
                    <a:pt x="17" y="120"/>
                  </a:lnTo>
                  <a:lnTo>
                    <a:pt x="0" y="143"/>
                  </a:lnTo>
                  <a:lnTo>
                    <a:pt x="15" y="163"/>
                  </a:lnTo>
                  <a:lnTo>
                    <a:pt x="41" y="127"/>
                  </a:lnTo>
                  <a:lnTo>
                    <a:pt x="51" y="84"/>
                  </a:lnTo>
                  <a:lnTo>
                    <a:pt x="47" y="43"/>
                  </a:lnTo>
                  <a:lnTo>
                    <a:pt x="29" y="4"/>
                  </a:lnTo>
                  <a:lnTo>
                    <a:pt x="10" y="19"/>
                  </a:lnTo>
                  <a:lnTo>
                    <a:pt x="29" y="4"/>
                  </a:lnTo>
                  <a:lnTo>
                    <a:pt x="21" y="0"/>
                  </a:lnTo>
                  <a:lnTo>
                    <a:pt x="12" y="2"/>
                  </a:lnTo>
                  <a:lnTo>
                    <a:pt x="8" y="10"/>
                  </a:lnTo>
                  <a:lnTo>
                    <a:pt x="10" y="19"/>
                  </a:lnTo>
                  <a:lnTo>
                    <a:pt x="29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2" name="Freeform 596">
              <a:extLst>
                <a:ext uri="{FF2B5EF4-FFF2-40B4-BE49-F238E27FC236}">
                  <a16:creationId xmlns:a16="http://schemas.microsoft.com/office/drawing/2014/main" id="{CACEBB65-9247-466F-A41E-FB69B4330C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0" y="2977"/>
              <a:ext cx="116" cy="36"/>
            </a:xfrm>
            <a:custGeom>
              <a:avLst/>
              <a:gdLst>
                <a:gd name="T0" fmla="*/ 15 w 159"/>
                <a:gd name="T1" fmla="*/ 1 h 53"/>
                <a:gd name="T2" fmla="*/ 15 w 159"/>
                <a:gd name="T3" fmla="*/ 1 h 53"/>
                <a:gd name="T4" fmla="*/ 14 w 159"/>
                <a:gd name="T5" fmla="*/ 1 h 53"/>
                <a:gd name="T6" fmla="*/ 12 w 159"/>
                <a:gd name="T7" fmla="*/ 1 h 53"/>
                <a:gd name="T8" fmla="*/ 11 w 159"/>
                <a:gd name="T9" fmla="*/ 2 h 53"/>
                <a:gd name="T10" fmla="*/ 8 w 159"/>
                <a:gd name="T11" fmla="*/ 2 h 53"/>
                <a:gd name="T12" fmla="*/ 7 w 159"/>
                <a:gd name="T13" fmla="*/ 1 h 53"/>
                <a:gd name="T14" fmla="*/ 5 w 159"/>
                <a:gd name="T15" fmla="*/ 1 h 53"/>
                <a:gd name="T16" fmla="*/ 4 w 159"/>
                <a:gd name="T17" fmla="*/ 1 h 53"/>
                <a:gd name="T18" fmla="*/ 2 w 159"/>
                <a:gd name="T19" fmla="*/ 0 h 53"/>
                <a:gd name="T20" fmla="*/ 0 w 159"/>
                <a:gd name="T21" fmla="*/ 1 h 53"/>
                <a:gd name="T22" fmla="*/ 1 w 159"/>
                <a:gd name="T23" fmla="*/ 2 h 53"/>
                <a:gd name="T24" fmla="*/ 4 w 159"/>
                <a:gd name="T25" fmla="*/ 3 h 53"/>
                <a:gd name="T26" fmla="*/ 6 w 159"/>
                <a:gd name="T27" fmla="*/ 3 h 53"/>
                <a:gd name="T28" fmla="*/ 8 w 159"/>
                <a:gd name="T29" fmla="*/ 3 h 53"/>
                <a:gd name="T30" fmla="*/ 11 w 159"/>
                <a:gd name="T31" fmla="*/ 3 h 53"/>
                <a:gd name="T32" fmla="*/ 13 w 159"/>
                <a:gd name="T33" fmla="*/ 3 h 53"/>
                <a:gd name="T34" fmla="*/ 15 w 159"/>
                <a:gd name="T35" fmla="*/ 3 h 53"/>
                <a:gd name="T36" fmla="*/ 17 w 159"/>
                <a:gd name="T37" fmla="*/ 2 h 53"/>
                <a:gd name="T38" fmla="*/ 17 w 159"/>
                <a:gd name="T39" fmla="*/ 2 h 53"/>
                <a:gd name="T40" fmla="*/ 17 w 159"/>
                <a:gd name="T41" fmla="*/ 2 h 53"/>
                <a:gd name="T42" fmla="*/ 18 w 159"/>
                <a:gd name="T43" fmla="*/ 1 h 53"/>
                <a:gd name="T44" fmla="*/ 18 w 159"/>
                <a:gd name="T45" fmla="*/ 1 h 53"/>
                <a:gd name="T46" fmla="*/ 17 w 159"/>
                <a:gd name="T47" fmla="*/ 1 h 53"/>
                <a:gd name="T48" fmla="*/ 15 w 159"/>
                <a:gd name="T49" fmla="*/ 1 h 5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9"/>
                <a:gd name="T76" fmla="*/ 0 h 53"/>
                <a:gd name="T77" fmla="*/ 159 w 159"/>
                <a:gd name="T78" fmla="*/ 53 h 5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9" h="53">
                  <a:moveTo>
                    <a:pt x="139" y="12"/>
                  </a:moveTo>
                  <a:lnTo>
                    <a:pt x="139" y="12"/>
                  </a:lnTo>
                  <a:lnTo>
                    <a:pt x="127" y="19"/>
                  </a:lnTo>
                  <a:lnTo>
                    <a:pt x="111" y="25"/>
                  </a:lnTo>
                  <a:lnTo>
                    <a:pt x="96" y="29"/>
                  </a:lnTo>
                  <a:lnTo>
                    <a:pt x="76" y="29"/>
                  </a:lnTo>
                  <a:lnTo>
                    <a:pt x="60" y="25"/>
                  </a:lnTo>
                  <a:lnTo>
                    <a:pt x="45" y="17"/>
                  </a:lnTo>
                  <a:lnTo>
                    <a:pt x="31" y="10"/>
                  </a:lnTo>
                  <a:lnTo>
                    <a:pt x="19" y="0"/>
                  </a:lnTo>
                  <a:lnTo>
                    <a:pt x="0" y="15"/>
                  </a:lnTo>
                  <a:lnTo>
                    <a:pt x="15" y="29"/>
                  </a:lnTo>
                  <a:lnTo>
                    <a:pt x="33" y="41"/>
                  </a:lnTo>
                  <a:lnTo>
                    <a:pt x="53" y="49"/>
                  </a:lnTo>
                  <a:lnTo>
                    <a:pt x="76" y="53"/>
                  </a:lnTo>
                  <a:lnTo>
                    <a:pt x="96" y="53"/>
                  </a:lnTo>
                  <a:lnTo>
                    <a:pt x="115" y="49"/>
                  </a:lnTo>
                  <a:lnTo>
                    <a:pt x="135" y="43"/>
                  </a:lnTo>
                  <a:lnTo>
                    <a:pt x="155" y="31"/>
                  </a:lnTo>
                  <a:lnTo>
                    <a:pt x="159" y="23"/>
                  </a:lnTo>
                  <a:lnTo>
                    <a:pt x="157" y="14"/>
                  </a:lnTo>
                  <a:lnTo>
                    <a:pt x="149" y="10"/>
                  </a:lnTo>
                  <a:lnTo>
                    <a:pt x="139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3" name="Freeform 597">
              <a:extLst>
                <a:ext uri="{FF2B5EF4-FFF2-40B4-BE49-F238E27FC236}">
                  <a16:creationId xmlns:a16="http://schemas.microsoft.com/office/drawing/2014/main" id="{D992002F-3E41-450F-A8A8-85652A5855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" y="2892"/>
              <a:ext cx="40" cy="106"/>
            </a:xfrm>
            <a:custGeom>
              <a:avLst/>
              <a:gdLst>
                <a:gd name="T0" fmla="*/ 2 w 53"/>
                <a:gd name="T1" fmla="*/ 1 h 161"/>
                <a:gd name="T2" fmla="*/ 2 w 53"/>
                <a:gd name="T3" fmla="*/ 1 h 161"/>
                <a:gd name="T4" fmla="*/ 4 w 53"/>
                <a:gd name="T5" fmla="*/ 3 h 161"/>
                <a:gd name="T6" fmla="*/ 5 w 53"/>
                <a:gd name="T7" fmla="*/ 5 h 161"/>
                <a:gd name="T8" fmla="*/ 3 w 53"/>
                <a:gd name="T9" fmla="*/ 6 h 161"/>
                <a:gd name="T10" fmla="*/ 0 w 53"/>
                <a:gd name="T11" fmla="*/ 7 h 161"/>
                <a:gd name="T12" fmla="*/ 2 w 53"/>
                <a:gd name="T13" fmla="*/ 9 h 161"/>
                <a:gd name="T14" fmla="*/ 6 w 53"/>
                <a:gd name="T15" fmla="*/ 7 h 161"/>
                <a:gd name="T16" fmla="*/ 8 w 53"/>
                <a:gd name="T17" fmla="*/ 5 h 161"/>
                <a:gd name="T18" fmla="*/ 7 w 53"/>
                <a:gd name="T19" fmla="*/ 2 h 161"/>
                <a:gd name="T20" fmla="*/ 5 w 53"/>
                <a:gd name="T21" fmla="*/ 1 h 161"/>
                <a:gd name="T22" fmla="*/ 5 w 53"/>
                <a:gd name="T23" fmla="*/ 1 h 161"/>
                <a:gd name="T24" fmla="*/ 5 w 53"/>
                <a:gd name="T25" fmla="*/ 1 h 161"/>
                <a:gd name="T26" fmla="*/ 4 w 53"/>
                <a:gd name="T27" fmla="*/ 0 h 161"/>
                <a:gd name="T28" fmla="*/ 2 w 53"/>
                <a:gd name="T29" fmla="*/ 1 h 161"/>
                <a:gd name="T30" fmla="*/ 2 w 53"/>
                <a:gd name="T31" fmla="*/ 1 h 161"/>
                <a:gd name="T32" fmla="*/ 2 w 53"/>
                <a:gd name="T33" fmla="*/ 1 h 1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3"/>
                <a:gd name="T52" fmla="*/ 0 h 161"/>
                <a:gd name="T53" fmla="*/ 53 w 53"/>
                <a:gd name="T54" fmla="*/ 161 h 1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3" h="161">
                  <a:moveTo>
                    <a:pt x="12" y="20"/>
                  </a:moveTo>
                  <a:lnTo>
                    <a:pt x="12" y="20"/>
                  </a:lnTo>
                  <a:lnTo>
                    <a:pt x="25" y="47"/>
                  </a:lnTo>
                  <a:lnTo>
                    <a:pt x="29" y="85"/>
                  </a:lnTo>
                  <a:lnTo>
                    <a:pt x="18" y="116"/>
                  </a:lnTo>
                  <a:lnTo>
                    <a:pt x="0" y="142"/>
                  </a:lnTo>
                  <a:lnTo>
                    <a:pt x="16" y="161"/>
                  </a:lnTo>
                  <a:lnTo>
                    <a:pt x="41" y="128"/>
                  </a:lnTo>
                  <a:lnTo>
                    <a:pt x="53" y="85"/>
                  </a:lnTo>
                  <a:lnTo>
                    <a:pt x="49" y="43"/>
                  </a:lnTo>
                  <a:lnTo>
                    <a:pt x="31" y="4"/>
                  </a:lnTo>
                  <a:lnTo>
                    <a:pt x="24" y="0"/>
                  </a:lnTo>
                  <a:lnTo>
                    <a:pt x="14" y="2"/>
                  </a:lnTo>
                  <a:lnTo>
                    <a:pt x="10" y="10"/>
                  </a:lnTo>
                  <a:lnTo>
                    <a:pt x="12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4" name="Freeform 598">
              <a:extLst>
                <a:ext uri="{FF2B5EF4-FFF2-40B4-BE49-F238E27FC236}">
                  <a16:creationId xmlns:a16="http://schemas.microsoft.com/office/drawing/2014/main" id="{B007B67A-ADCB-40FE-AC69-988C81CC5C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0" y="2744"/>
              <a:ext cx="155" cy="160"/>
            </a:xfrm>
            <a:custGeom>
              <a:avLst/>
              <a:gdLst>
                <a:gd name="T0" fmla="*/ 0 w 210"/>
                <a:gd name="T1" fmla="*/ 1 h 242"/>
                <a:gd name="T2" fmla="*/ 0 w 210"/>
                <a:gd name="T3" fmla="*/ 1 h 242"/>
                <a:gd name="T4" fmla="*/ 23 w 210"/>
                <a:gd name="T5" fmla="*/ 13 h 242"/>
                <a:gd name="T6" fmla="*/ 25 w 210"/>
                <a:gd name="T7" fmla="*/ 13 h 242"/>
                <a:gd name="T8" fmla="*/ 2 w 210"/>
                <a:gd name="T9" fmla="*/ 0 h 242"/>
                <a:gd name="T10" fmla="*/ 2 w 210"/>
                <a:gd name="T11" fmla="*/ 0 h 242"/>
                <a:gd name="T12" fmla="*/ 0 w 210"/>
                <a:gd name="T13" fmla="*/ 1 h 2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0"/>
                <a:gd name="T22" fmla="*/ 0 h 242"/>
                <a:gd name="T23" fmla="*/ 210 w 210"/>
                <a:gd name="T24" fmla="*/ 242 h 2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0" h="242">
                  <a:moveTo>
                    <a:pt x="0" y="16"/>
                  </a:moveTo>
                  <a:lnTo>
                    <a:pt x="0" y="16"/>
                  </a:lnTo>
                  <a:lnTo>
                    <a:pt x="191" y="242"/>
                  </a:lnTo>
                  <a:lnTo>
                    <a:pt x="210" y="226"/>
                  </a:lnTo>
                  <a:lnTo>
                    <a:pt x="20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5" name="Freeform 599">
              <a:extLst>
                <a:ext uri="{FF2B5EF4-FFF2-40B4-BE49-F238E27FC236}">
                  <a16:creationId xmlns:a16="http://schemas.microsoft.com/office/drawing/2014/main" id="{969FB15D-D6C7-477C-A067-CE6DB5DDBD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8" y="2721"/>
              <a:ext cx="117" cy="33"/>
            </a:xfrm>
            <a:custGeom>
              <a:avLst/>
              <a:gdLst>
                <a:gd name="T0" fmla="*/ 2 w 157"/>
                <a:gd name="T1" fmla="*/ 2 h 49"/>
                <a:gd name="T2" fmla="*/ 2 w 157"/>
                <a:gd name="T3" fmla="*/ 2 h 49"/>
                <a:gd name="T4" fmla="*/ 3 w 157"/>
                <a:gd name="T5" fmla="*/ 2 h 49"/>
                <a:gd name="T6" fmla="*/ 5 w 157"/>
                <a:gd name="T7" fmla="*/ 1 h 49"/>
                <a:gd name="T8" fmla="*/ 7 w 157"/>
                <a:gd name="T9" fmla="*/ 1 h 49"/>
                <a:gd name="T10" fmla="*/ 10 w 157"/>
                <a:gd name="T11" fmla="*/ 1 h 49"/>
                <a:gd name="T12" fmla="*/ 12 w 157"/>
                <a:gd name="T13" fmla="*/ 1 h 49"/>
                <a:gd name="T14" fmla="*/ 14 w 157"/>
                <a:gd name="T15" fmla="*/ 2 h 49"/>
                <a:gd name="T16" fmla="*/ 16 w 157"/>
                <a:gd name="T17" fmla="*/ 2 h 49"/>
                <a:gd name="T18" fmla="*/ 17 w 157"/>
                <a:gd name="T19" fmla="*/ 3 h 49"/>
                <a:gd name="T20" fmla="*/ 20 w 157"/>
                <a:gd name="T21" fmla="*/ 2 h 49"/>
                <a:gd name="T22" fmla="*/ 18 w 157"/>
                <a:gd name="T23" fmla="*/ 1 h 49"/>
                <a:gd name="T24" fmla="*/ 16 w 157"/>
                <a:gd name="T25" fmla="*/ 1 h 49"/>
                <a:gd name="T26" fmla="*/ 13 w 157"/>
                <a:gd name="T27" fmla="*/ 1 h 49"/>
                <a:gd name="T28" fmla="*/ 10 w 157"/>
                <a:gd name="T29" fmla="*/ 0 h 49"/>
                <a:gd name="T30" fmla="*/ 7 w 157"/>
                <a:gd name="T31" fmla="*/ 0 h 49"/>
                <a:gd name="T32" fmla="*/ 5 w 157"/>
                <a:gd name="T33" fmla="*/ 1 h 49"/>
                <a:gd name="T34" fmla="*/ 2 w 157"/>
                <a:gd name="T35" fmla="*/ 1 h 49"/>
                <a:gd name="T36" fmla="*/ 0 w 157"/>
                <a:gd name="T37" fmla="*/ 1 h 49"/>
                <a:gd name="T38" fmla="*/ 0 w 157"/>
                <a:gd name="T39" fmla="*/ 1 h 49"/>
                <a:gd name="T40" fmla="*/ 2 w 157"/>
                <a:gd name="T41" fmla="*/ 2 h 4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7"/>
                <a:gd name="T64" fmla="*/ 0 h 49"/>
                <a:gd name="T65" fmla="*/ 157 w 157"/>
                <a:gd name="T66" fmla="*/ 49 h 4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7" h="49">
                  <a:moveTo>
                    <a:pt x="16" y="39"/>
                  </a:moveTo>
                  <a:lnTo>
                    <a:pt x="16" y="39"/>
                  </a:lnTo>
                  <a:lnTo>
                    <a:pt x="25" y="33"/>
                  </a:lnTo>
                  <a:lnTo>
                    <a:pt x="41" y="27"/>
                  </a:lnTo>
                  <a:lnTo>
                    <a:pt x="59" y="24"/>
                  </a:lnTo>
                  <a:lnTo>
                    <a:pt x="80" y="24"/>
                  </a:lnTo>
                  <a:lnTo>
                    <a:pt x="98" y="27"/>
                  </a:lnTo>
                  <a:lnTo>
                    <a:pt x="114" y="33"/>
                  </a:lnTo>
                  <a:lnTo>
                    <a:pt x="129" y="39"/>
                  </a:lnTo>
                  <a:lnTo>
                    <a:pt x="137" y="49"/>
                  </a:lnTo>
                  <a:lnTo>
                    <a:pt x="157" y="33"/>
                  </a:lnTo>
                  <a:lnTo>
                    <a:pt x="141" y="20"/>
                  </a:lnTo>
                  <a:lnTo>
                    <a:pt x="122" y="10"/>
                  </a:lnTo>
                  <a:lnTo>
                    <a:pt x="102" y="4"/>
                  </a:lnTo>
                  <a:lnTo>
                    <a:pt x="80" y="0"/>
                  </a:lnTo>
                  <a:lnTo>
                    <a:pt x="59" y="0"/>
                  </a:lnTo>
                  <a:lnTo>
                    <a:pt x="37" y="4"/>
                  </a:lnTo>
                  <a:lnTo>
                    <a:pt x="18" y="10"/>
                  </a:lnTo>
                  <a:lnTo>
                    <a:pt x="0" y="20"/>
                  </a:lnTo>
                  <a:lnTo>
                    <a:pt x="16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6" name="Freeform 600">
              <a:extLst>
                <a:ext uri="{FF2B5EF4-FFF2-40B4-BE49-F238E27FC236}">
                  <a16:creationId xmlns:a16="http://schemas.microsoft.com/office/drawing/2014/main" id="{84A5C8DA-8753-480E-953D-1FCE02F411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5" y="2734"/>
              <a:ext cx="35" cy="106"/>
            </a:xfrm>
            <a:custGeom>
              <a:avLst/>
              <a:gdLst>
                <a:gd name="T0" fmla="*/ 2 w 49"/>
                <a:gd name="T1" fmla="*/ 9 h 159"/>
                <a:gd name="T2" fmla="*/ 4 w 49"/>
                <a:gd name="T3" fmla="*/ 8 h 159"/>
                <a:gd name="T4" fmla="*/ 2 w 49"/>
                <a:gd name="T5" fmla="*/ 7 h 159"/>
                <a:gd name="T6" fmla="*/ 2 w 49"/>
                <a:gd name="T7" fmla="*/ 5 h 159"/>
                <a:gd name="T8" fmla="*/ 3 w 49"/>
                <a:gd name="T9" fmla="*/ 3 h 159"/>
                <a:gd name="T10" fmla="*/ 4 w 49"/>
                <a:gd name="T11" fmla="*/ 1 h 159"/>
                <a:gd name="T12" fmla="*/ 3 w 49"/>
                <a:gd name="T13" fmla="*/ 0 h 159"/>
                <a:gd name="T14" fmla="*/ 1 w 49"/>
                <a:gd name="T15" fmla="*/ 2 h 159"/>
                <a:gd name="T16" fmla="*/ 0 w 49"/>
                <a:gd name="T17" fmla="*/ 5 h 159"/>
                <a:gd name="T18" fmla="*/ 1 w 49"/>
                <a:gd name="T19" fmla="*/ 7 h 159"/>
                <a:gd name="T20" fmla="*/ 2 w 49"/>
                <a:gd name="T21" fmla="*/ 9 h 159"/>
                <a:gd name="T22" fmla="*/ 4 w 49"/>
                <a:gd name="T23" fmla="*/ 8 h 159"/>
                <a:gd name="T24" fmla="*/ 2 w 49"/>
                <a:gd name="T25" fmla="*/ 9 h 159"/>
                <a:gd name="T26" fmla="*/ 3 w 49"/>
                <a:gd name="T27" fmla="*/ 9 h 159"/>
                <a:gd name="T28" fmla="*/ 4 w 49"/>
                <a:gd name="T29" fmla="*/ 9 h 159"/>
                <a:gd name="T30" fmla="*/ 4 w 49"/>
                <a:gd name="T31" fmla="*/ 9 h 159"/>
                <a:gd name="T32" fmla="*/ 4 w 49"/>
                <a:gd name="T33" fmla="*/ 8 h 159"/>
                <a:gd name="T34" fmla="*/ 2 w 49"/>
                <a:gd name="T35" fmla="*/ 9 h 15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9"/>
                <a:gd name="T55" fmla="*/ 0 h 159"/>
                <a:gd name="T56" fmla="*/ 49 w 49"/>
                <a:gd name="T57" fmla="*/ 159 h 15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9" h="159">
                  <a:moveTo>
                    <a:pt x="19" y="155"/>
                  </a:moveTo>
                  <a:lnTo>
                    <a:pt x="39" y="139"/>
                  </a:lnTo>
                  <a:lnTo>
                    <a:pt x="25" y="112"/>
                  </a:lnTo>
                  <a:lnTo>
                    <a:pt x="23" y="74"/>
                  </a:lnTo>
                  <a:lnTo>
                    <a:pt x="33" y="43"/>
                  </a:lnTo>
                  <a:lnTo>
                    <a:pt x="49" y="19"/>
                  </a:lnTo>
                  <a:lnTo>
                    <a:pt x="33" y="0"/>
                  </a:lnTo>
                  <a:lnTo>
                    <a:pt x="9" y="35"/>
                  </a:lnTo>
                  <a:lnTo>
                    <a:pt x="0" y="74"/>
                  </a:lnTo>
                  <a:lnTo>
                    <a:pt x="2" y="115"/>
                  </a:lnTo>
                  <a:lnTo>
                    <a:pt x="19" y="155"/>
                  </a:lnTo>
                  <a:lnTo>
                    <a:pt x="39" y="139"/>
                  </a:lnTo>
                  <a:lnTo>
                    <a:pt x="19" y="155"/>
                  </a:lnTo>
                  <a:lnTo>
                    <a:pt x="27" y="159"/>
                  </a:lnTo>
                  <a:lnTo>
                    <a:pt x="37" y="155"/>
                  </a:lnTo>
                  <a:lnTo>
                    <a:pt x="41" y="149"/>
                  </a:lnTo>
                  <a:lnTo>
                    <a:pt x="39" y="139"/>
                  </a:lnTo>
                  <a:lnTo>
                    <a:pt x="19" y="1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7" name="Freeform 601">
              <a:extLst>
                <a:ext uri="{FF2B5EF4-FFF2-40B4-BE49-F238E27FC236}">
                  <a16:creationId xmlns:a16="http://schemas.microsoft.com/office/drawing/2014/main" id="{6063E4CF-EBC8-44B3-AD73-A453F5CB47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9" y="2802"/>
              <a:ext cx="114" cy="35"/>
            </a:xfrm>
            <a:custGeom>
              <a:avLst/>
              <a:gdLst>
                <a:gd name="T0" fmla="*/ 1 w 155"/>
                <a:gd name="T1" fmla="*/ 3 h 53"/>
                <a:gd name="T2" fmla="*/ 1 w 155"/>
                <a:gd name="T3" fmla="*/ 3 h 53"/>
                <a:gd name="T4" fmla="*/ 3 w 155"/>
                <a:gd name="T5" fmla="*/ 2 h 53"/>
                <a:gd name="T6" fmla="*/ 5 w 155"/>
                <a:gd name="T7" fmla="*/ 2 h 53"/>
                <a:gd name="T8" fmla="*/ 7 w 155"/>
                <a:gd name="T9" fmla="*/ 1 h 53"/>
                <a:gd name="T10" fmla="*/ 10 w 155"/>
                <a:gd name="T11" fmla="*/ 1 h 53"/>
                <a:gd name="T12" fmla="*/ 11 w 155"/>
                <a:gd name="T13" fmla="*/ 2 h 53"/>
                <a:gd name="T14" fmla="*/ 13 w 155"/>
                <a:gd name="T15" fmla="*/ 2 h 53"/>
                <a:gd name="T16" fmla="*/ 14 w 155"/>
                <a:gd name="T17" fmla="*/ 2 h 53"/>
                <a:gd name="T18" fmla="*/ 15 w 155"/>
                <a:gd name="T19" fmla="*/ 3 h 53"/>
                <a:gd name="T20" fmla="*/ 18 w 155"/>
                <a:gd name="T21" fmla="*/ 2 h 53"/>
                <a:gd name="T22" fmla="*/ 15 w 155"/>
                <a:gd name="T23" fmla="*/ 1 h 53"/>
                <a:gd name="T24" fmla="*/ 14 w 155"/>
                <a:gd name="T25" fmla="*/ 1 h 53"/>
                <a:gd name="T26" fmla="*/ 11 w 155"/>
                <a:gd name="T27" fmla="*/ 1 h 53"/>
                <a:gd name="T28" fmla="*/ 10 w 155"/>
                <a:gd name="T29" fmla="*/ 0 h 53"/>
                <a:gd name="T30" fmla="*/ 7 w 155"/>
                <a:gd name="T31" fmla="*/ 1 h 53"/>
                <a:gd name="T32" fmla="*/ 4 w 155"/>
                <a:gd name="T33" fmla="*/ 1 h 53"/>
                <a:gd name="T34" fmla="*/ 2 w 155"/>
                <a:gd name="T35" fmla="*/ 1 h 53"/>
                <a:gd name="T36" fmla="*/ 0 w 155"/>
                <a:gd name="T37" fmla="*/ 1 h 53"/>
                <a:gd name="T38" fmla="*/ 0 w 155"/>
                <a:gd name="T39" fmla="*/ 1 h 53"/>
                <a:gd name="T40" fmla="*/ 1 w 155"/>
                <a:gd name="T41" fmla="*/ 3 h 5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5"/>
                <a:gd name="T64" fmla="*/ 0 h 53"/>
                <a:gd name="T65" fmla="*/ 155 w 155"/>
                <a:gd name="T66" fmla="*/ 53 h 5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5" h="53">
                  <a:moveTo>
                    <a:pt x="15" y="45"/>
                  </a:moveTo>
                  <a:lnTo>
                    <a:pt x="15" y="45"/>
                  </a:lnTo>
                  <a:lnTo>
                    <a:pt x="29" y="37"/>
                  </a:lnTo>
                  <a:lnTo>
                    <a:pt x="43" y="29"/>
                  </a:lnTo>
                  <a:lnTo>
                    <a:pt x="59" y="27"/>
                  </a:lnTo>
                  <a:lnTo>
                    <a:pt x="78" y="27"/>
                  </a:lnTo>
                  <a:lnTo>
                    <a:pt x="96" y="29"/>
                  </a:lnTo>
                  <a:lnTo>
                    <a:pt x="112" y="35"/>
                  </a:lnTo>
                  <a:lnTo>
                    <a:pt x="123" y="43"/>
                  </a:lnTo>
                  <a:lnTo>
                    <a:pt x="135" y="53"/>
                  </a:lnTo>
                  <a:lnTo>
                    <a:pt x="155" y="37"/>
                  </a:lnTo>
                  <a:lnTo>
                    <a:pt x="139" y="23"/>
                  </a:lnTo>
                  <a:lnTo>
                    <a:pt x="119" y="11"/>
                  </a:lnTo>
                  <a:lnTo>
                    <a:pt x="100" y="6"/>
                  </a:lnTo>
                  <a:lnTo>
                    <a:pt x="78" y="0"/>
                  </a:lnTo>
                  <a:lnTo>
                    <a:pt x="59" y="4"/>
                  </a:lnTo>
                  <a:lnTo>
                    <a:pt x="39" y="6"/>
                  </a:lnTo>
                  <a:lnTo>
                    <a:pt x="17" y="13"/>
                  </a:lnTo>
                  <a:lnTo>
                    <a:pt x="0" y="25"/>
                  </a:lnTo>
                  <a:lnTo>
                    <a:pt x="15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8" name="Freeform 602">
              <a:extLst>
                <a:ext uri="{FF2B5EF4-FFF2-40B4-BE49-F238E27FC236}">
                  <a16:creationId xmlns:a16="http://schemas.microsoft.com/office/drawing/2014/main" id="{628BA0CE-6481-4A34-9984-4BA69393C7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1" y="2820"/>
              <a:ext cx="40" cy="105"/>
            </a:xfrm>
            <a:custGeom>
              <a:avLst/>
              <a:gdLst>
                <a:gd name="T0" fmla="*/ 4 w 53"/>
                <a:gd name="T1" fmla="*/ 9 h 159"/>
                <a:gd name="T2" fmla="*/ 6 w 53"/>
                <a:gd name="T3" fmla="*/ 7 h 159"/>
                <a:gd name="T4" fmla="*/ 4 w 53"/>
                <a:gd name="T5" fmla="*/ 6 h 159"/>
                <a:gd name="T6" fmla="*/ 4 w 53"/>
                <a:gd name="T7" fmla="*/ 5 h 159"/>
                <a:gd name="T8" fmla="*/ 5 w 53"/>
                <a:gd name="T9" fmla="*/ 3 h 159"/>
                <a:gd name="T10" fmla="*/ 8 w 53"/>
                <a:gd name="T11" fmla="*/ 1 h 159"/>
                <a:gd name="T12" fmla="*/ 6 w 53"/>
                <a:gd name="T13" fmla="*/ 0 h 159"/>
                <a:gd name="T14" fmla="*/ 2 w 53"/>
                <a:gd name="T15" fmla="*/ 2 h 159"/>
                <a:gd name="T16" fmla="*/ 0 w 53"/>
                <a:gd name="T17" fmla="*/ 5 h 159"/>
                <a:gd name="T18" fmla="*/ 2 w 53"/>
                <a:gd name="T19" fmla="*/ 7 h 159"/>
                <a:gd name="T20" fmla="*/ 4 w 53"/>
                <a:gd name="T21" fmla="*/ 9 h 159"/>
                <a:gd name="T22" fmla="*/ 6 w 53"/>
                <a:gd name="T23" fmla="*/ 7 h 159"/>
                <a:gd name="T24" fmla="*/ 4 w 53"/>
                <a:gd name="T25" fmla="*/ 9 h 159"/>
                <a:gd name="T26" fmla="*/ 5 w 53"/>
                <a:gd name="T27" fmla="*/ 9 h 159"/>
                <a:gd name="T28" fmla="*/ 6 w 53"/>
                <a:gd name="T29" fmla="*/ 9 h 159"/>
                <a:gd name="T30" fmla="*/ 6 w 53"/>
                <a:gd name="T31" fmla="*/ 8 h 159"/>
                <a:gd name="T32" fmla="*/ 6 w 53"/>
                <a:gd name="T33" fmla="*/ 7 h 159"/>
                <a:gd name="T34" fmla="*/ 4 w 53"/>
                <a:gd name="T35" fmla="*/ 9 h 15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159"/>
                <a:gd name="T56" fmla="*/ 53 w 53"/>
                <a:gd name="T57" fmla="*/ 159 h 15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159">
                  <a:moveTo>
                    <a:pt x="22" y="155"/>
                  </a:moveTo>
                  <a:lnTo>
                    <a:pt x="42" y="140"/>
                  </a:lnTo>
                  <a:lnTo>
                    <a:pt x="28" y="112"/>
                  </a:lnTo>
                  <a:lnTo>
                    <a:pt x="24" y="77"/>
                  </a:lnTo>
                  <a:lnTo>
                    <a:pt x="34" y="45"/>
                  </a:lnTo>
                  <a:lnTo>
                    <a:pt x="53" y="20"/>
                  </a:lnTo>
                  <a:lnTo>
                    <a:pt x="38" y="0"/>
                  </a:lnTo>
                  <a:lnTo>
                    <a:pt x="10" y="34"/>
                  </a:lnTo>
                  <a:lnTo>
                    <a:pt x="0" y="77"/>
                  </a:lnTo>
                  <a:lnTo>
                    <a:pt x="4" y="116"/>
                  </a:lnTo>
                  <a:lnTo>
                    <a:pt x="22" y="155"/>
                  </a:lnTo>
                  <a:lnTo>
                    <a:pt x="42" y="140"/>
                  </a:lnTo>
                  <a:lnTo>
                    <a:pt x="22" y="155"/>
                  </a:lnTo>
                  <a:lnTo>
                    <a:pt x="30" y="159"/>
                  </a:lnTo>
                  <a:lnTo>
                    <a:pt x="40" y="155"/>
                  </a:lnTo>
                  <a:lnTo>
                    <a:pt x="44" y="149"/>
                  </a:lnTo>
                  <a:lnTo>
                    <a:pt x="42" y="140"/>
                  </a:lnTo>
                  <a:lnTo>
                    <a:pt x="22" y="1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9" name="Freeform 603">
              <a:extLst>
                <a:ext uri="{FF2B5EF4-FFF2-40B4-BE49-F238E27FC236}">
                  <a16:creationId xmlns:a16="http://schemas.microsoft.com/office/drawing/2014/main" id="{769A180A-9B45-4969-AA47-A0368FDC4D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7" y="2888"/>
              <a:ext cx="115" cy="34"/>
            </a:xfrm>
            <a:custGeom>
              <a:avLst/>
              <a:gdLst>
                <a:gd name="T0" fmla="*/ 1 w 155"/>
                <a:gd name="T1" fmla="*/ 2 h 53"/>
                <a:gd name="T2" fmla="*/ 1 w 155"/>
                <a:gd name="T3" fmla="*/ 2 h 53"/>
                <a:gd name="T4" fmla="*/ 4 w 155"/>
                <a:gd name="T5" fmla="*/ 2 h 53"/>
                <a:gd name="T6" fmla="*/ 5 w 155"/>
                <a:gd name="T7" fmla="*/ 1 h 53"/>
                <a:gd name="T8" fmla="*/ 7 w 155"/>
                <a:gd name="T9" fmla="*/ 1 h 53"/>
                <a:gd name="T10" fmla="*/ 10 w 155"/>
                <a:gd name="T11" fmla="*/ 1 h 53"/>
                <a:gd name="T12" fmla="*/ 12 w 155"/>
                <a:gd name="T13" fmla="*/ 1 h 53"/>
                <a:gd name="T14" fmla="*/ 14 w 155"/>
                <a:gd name="T15" fmla="*/ 2 h 53"/>
                <a:gd name="T16" fmla="*/ 15 w 155"/>
                <a:gd name="T17" fmla="*/ 2 h 53"/>
                <a:gd name="T18" fmla="*/ 16 w 155"/>
                <a:gd name="T19" fmla="*/ 3 h 53"/>
                <a:gd name="T20" fmla="*/ 19 w 155"/>
                <a:gd name="T21" fmla="*/ 2 h 53"/>
                <a:gd name="T22" fmla="*/ 17 w 155"/>
                <a:gd name="T23" fmla="*/ 1 h 53"/>
                <a:gd name="T24" fmla="*/ 15 w 155"/>
                <a:gd name="T25" fmla="*/ 1 h 53"/>
                <a:gd name="T26" fmla="*/ 12 w 155"/>
                <a:gd name="T27" fmla="*/ 1 h 53"/>
                <a:gd name="T28" fmla="*/ 10 w 155"/>
                <a:gd name="T29" fmla="*/ 0 h 53"/>
                <a:gd name="T30" fmla="*/ 7 w 155"/>
                <a:gd name="T31" fmla="*/ 1 h 53"/>
                <a:gd name="T32" fmla="*/ 4 w 155"/>
                <a:gd name="T33" fmla="*/ 1 h 53"/>
                <a:gd name="T34" fmla="*/ 2 w 155"/>
                <a:gd name="T35" fmla="*/ 1 h 53"/>
                <a:gd name="T36" fmla="*/ 0 w 155"/>
                <a:gd name="T37" fmla="*/ 1 h 53"/>
                <a:gd name="T38" fmla="*/ 0 w 155"/>
                <a:gd name="T39" fmla="*/ 1 h 53"/>
                <a:gd name="T40" fmla="*/ 1 w 155"/>
                <a:gd name="T41" fmla="*/ 2 h 5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5"/>
                <a:gd name="T64" fmla="*/ 0 h 53"/>
                <a:gd name="T65" fmla="*/ 155 w 155"/>
                <a:gd name="T66" fmla="*/ 53 h 5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5" h="53">
                  <a:moveTo>
                    <a:pt x="15" y="47"/>
                  </a:moveTo>
                  <a:lnTo>
                    <a:pt x="15" y="47"/>
                  </a:lnTo>
                  <a:lnTo>
                    <a:pt x="29" y="40"/>
                  </a:lnTo>
                  <a:lnTo>
                    <a:pt x="45" y="32"/>
                  </a:lnTo>
                  <a:lnTo>
                    <a:pt x="60" y="28"/>
                  </a:lnTo>
                  <a:lnTo>
                    <a:pt x="78" y="28"/>
                  </a:lnTo>
                  <a:lnTo>
                    <a:pt x="96" y="30"/>
                  </a:lnTo>
                  <a:lnTo>
                    <a:pt x="112" y="36"/>
                  </a:lnTo>
                  <a:lnTo>
                    <a:pt x="123" y="44"/>
                  </a:lnTo>
                  <a:lnTo>
                    <a:pt x="135" y="53"/>
                  </a:lnTo>
                  <a:lnTo>
                    <a:pt x="155" y="38"/>
                  </a:lnTo>
                  <a:lnTo>
                    <a:pt x="139" y="24"/>
                  </a:lnTo>
                  <a:lnTo>
                    <a:pt x="119" y="12"/>
                  </a:lnTo>
                  <a:lnTo>
                    <a:pt x="100" y="6"/>
                  </a:lnTo>
                  <a:lnTo>
                    <a:pt x="78" y="0"/>
                  </a:lnTo>
                  <a:lnTo>
                    <a:pt x="57" y="4"/>
                  </a:lnTo>
                  <a:lnTo>
                    <a:pt x="37" y="8"/>
                  </a:lnTo>
                  <a:lnTo>
                    <a:pt x="17" y="16"/>
                  </a:lnTo>
                  <a:lnTo>
                    <a:pt x="0" y="28"/>
                  </a:lnTo>
                  <a:lnTo>
                    <a:pt x="15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0" name="Freeform 604">
              <a:extLst>
                <a:ext uri="{FF2B5EF4-FFF2-40B4-BE49-F238E27FC236}">
                  <a16:creationId xmlns:a16="http://schemas.microsoft.com/office/drawing/2014/main" id="{564F298E-9568-427C-9174-55BB96B1C8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2" y="2905"/>
              <a:ext cx="37" cy="104"/>
            </a:xfrm>
            <a:custGeom>
              <a:avLst/>
              <a:gdLst>
                <a:gd name="T0" fmla="*/ 5 w 51"/>
                <a:gd name="T1" fmla="*/ 9 h 155"/>
                <a:gd name="T2" fmla="*/ 5 w 51"/>
                <a:gd name="T3" fmla="*/ 9 h 155"/>
                <a:gd name="T4" fmla="*/ 3 w 51"/>
                <a:gd name="T5" fmla="*/ 7 h 155"/>
                <a:gd name="T6" fmla="*/ 3 w 51"/>
                <a:gd name="T7" fmla="*/ 5 h 155"/>
                <a:gd name="T8" fmla="*/ 4 w 51"/>
                <a:gd name="T9" fmla="*/ 3 h 155"/>
                <a:gd name="T10" fmla="*/ 6 w 51"/>
                <a:gd name="T11" fmla="*/ 1 h 155"/>
                <a:gd name="T12" fmla="*/ 4 w 51"/>
                <a:gd name="T13" fmla="*/ 0 h 155"/>
                <a:gd name="T14" fmla="*/ 1 w 51"/>
                <a:gd name="T15" fmla="*/ 2 h 155"/>
                <a:gd name="T16" fmla="*/ 0 w 51"/>
                <a:gd name="T17" fmla="*/ 5 h 155"/>
                <a:gd name="T18" fmla="*/ 1 w 51"/>
                <a:gd name="T19" fmla="*/ 7 h 155"/>
                <a:gd name="T20" fmla="*/ 3 w 51"/>
                <a:gd name="T21" fmla="*/ 9 h 155"/>
                <a:gd name="T22" fmla="*/ 3 w 51"/>
                <a:gd name="T23" fmla="*/ 9 h 155"/>
                <a:gd name="T24" fmla="*/ 5 w 51"/>
                <a:gd name="T25" fmla="*/ 9 h 15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1"/>
                <a:gd name="T40" fmla="*/ 0 h 155"/>
                <a:gd name="T41" fmla="*/ 51 w 51"/>
                <a:gd name="T42" fmla="*/ 155 h 15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1" h="155">
                  <a:moveTo>
                    <a:pt x="42" y="139"/>
                  </a:moveTo>
                  <a:lnTo>
                    <a:pt x="42" y="139"/>
                  </a:lnTo>
                  <a:lnTo>
                    <a:pt x="28" y="112"/>
                  </a:lnTo>
                  <a:lnTo>
                    <a:pt x="24" y="76"/>
                  </a:lnTo>
                  <a:lnTo>
                    <a:pt x="34" y="43"/>
                  </a:lnTo>
                  <a:lnTo>
                    <a:pt x="51" y="19"/>
                  </a:lnTo>
                  <a:lnTo>
                    <a:pt x="36" y="0"/>
                  </a:lnTo>
                  <a:lnTo>
                    <a:pt x="10" y="35"/>
                  </a:lnTo>
                  <a:lnTo>
                    <a:pt x="0" y="76"/>
                  </a:lnTo>
                  <a:lnTo>
                    <a:pt x="4" y="116"/>
                  </a:lnTo>
                  <a:lnTo>
                    <a:pt x="22" y="155"/>
                  </a:lnTo>
                  <a:lnTo>
                    <a:pt x="42" y="1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1" name="Freeform 605">
              <a:extLst>
                <a:ext uri="{FF2B5EF4-FFF2-40B4-BE49-F238E27FC236}">
                  <a16:creationId xmlns:a16="http://schemas.microsoft.com/office/drawing/2014/main" id="{3E175175-ADC3-49D8-B233-FB63697961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7" y="2998"/>
              <a:ext cx="40" cy="39"/>
            </a:xfrm>
            <a:custGeom>
              <a:avLst/>
              <a:gdLst>
                <a:gd name="T0" fmla="*/ 5 w 53"/>
                <a:gd name="T1" fmla="*/ 3 h 57"/>
                <a:gd name="T2" fmla="*/ 8 w 53"/>
                <a:gd name="T3" fmla="*/ 2 h 57"/>
                <a:gd name="T4" fmla="*/ 3 w 53"/>
                <a:gd name="T5" fmla="*/ 0 h 57"/>
                <a:gd name="T6" fmla="*/ 0 w 53"/>
                <a:gd name="T7" fmla="*/ 1 h 57"/>
                <a:gd name="T8" fmla="*/ 5 w 53"/>
                <a:gd name="T9" fmla="*/ 3 h 57"/>
                <a:gd name="T10" fmla="*/ 8 w 53"/>
                <a:gd name="T11" fmla="*/ 2 h 57"/>
                <a:gd name="T12" fmla="*/ 5 w 53"/>
                <a:gd name="T13" fmla="*/ 3 h 57"/>
                <a:gd name="T14" fmla="*/ 6 w 53"/>
                <a:gd name="T15" fmla="*/ 3 h 57"/>
                <a:gd name="T16" fmla="*/ 7 w 53"/>
                <a:gd name="T17" fmla="*/ 3 h 57"/>
                <a:gd name="T18" fmla="*/ 8 w 53"/>
                <a:gd name="T19" fmla="*/ 3 h 57"/>
                <a:gd name="T20" fmla="*/ 8 w 53"/>
                <a:gd name="T21" fmla="*/ 2 h 57"/>
                <a:gd name="T22" fmla="*/ 5 w 53"/>
                <a:gd name="T23" fmla="*/ 3 h 5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3"/>
                <a:gd name="T37" fmla="*/ 0 h 57"/>
                <a:gd name="T38" fmla="*/ 53 w 53"/>
                <a:gd name="T39" fmla="*/ 57 h 5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3" h="57">
                  <a:moveTo>
                    <a:pt x="31" y="53"/>
                  </a:moveTo>
                  <a:lnTo>
                    <a:pt x="51" y="38"/>
                  </a:lnTo>
                  <a:lnTo>
                    <a:pt x="20" y="0"/>
                  </a:lnTo>
                  <a:lnTo>
                    <a:pt x="0" y="16"/>
                  </a:lnTo>
                  <a:lnTo>
                    <a:pt x="31" y="53"/>
                  </a:lnTo>
                  <a:lnTo>
                    <a:pt x="51" y="38"/>
                  </a:lnTo>
                  <a:lnTo>
                    <a:pt x="31" y="53"/>
                  </a:lnTo>
                  <a:lnTo>
                    <a:pt x="39" y="57"/>
                  </a:lnTo>
                  <a:lnTo>
                    <a:pt x="49" y="53"/>
                  </a:lnTo>
                  <a:lnTo>
                    <a:pt x="53" y="47"/>
                  </a:lnTo>
                  <a:lnTo>
                    <a:pt x="51" y="38"/>
                  </a:lnTo>
                  <a:lnTo>
                    <a:pt x="31" y="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2" name="Freeform 606">
              <a:extLst>
                <a:ext uri="{FF2B5EF4-FFF2-40B4-BE49-F238E27FC236}">
                  <a16:creationId xmlns:a16="http://schemas.microsoft.com/office/drawing/2014/main" id="{53527321-3627-4699-8AB3-A7B3D77C05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0" y="3000"/>
              <a:ext cx="115" cy="34"/>
            </a:xfrm>
            <a:custGeom>
              <a:avLst/>
              <a:gdLst>
                <a:gd name="T0" fmla="*/ 2 w 155"/>
                <a:gd name="T1" fmla="*/ 2 h 51"/>
                <a:gd name="T2" fmla="*/ 2 w 155"/>
                <a:gd name="T3" fmla="*/ 2 h 51"/>
                <a:gd name="T4" fmla="*/ 3 w 155"/>
                <a:gd name="T5" fmla="*/ 2 h 51"/>
                <a:gd name="T6" fmla="*/ 5 w 155"/>
                <a:gd name="T7" fmla="*/ 2 h 51"/>
                <a:gd name="T8" fmla="*/ 7 w 155"/>
                <a:gd name="T9" fmla="*/ 2 h 51"/>
                <a:gd name="T10" fmla="*/ 10 w 155"/>
                <a:gd name="T11" fmla="*/ 2 h 51"/>
                <a:gd name="T12" fmla="*/ 12 w 155"/>
                <a:gd name="T13" fmla="*/ 2 h 51"/>
                <a:gd name="T14" fmla="*/ 14 w 155"/>
                <a:gd name="T15" fmla="*/ 2 h 51"/>
                <a:gd name="T16" fmla="*/ 15 w 155"/>
                <a:gd name="T17" fmla="*/ 2 h 51"/>
                <a:gd name="T18" fmla="*/ 16 w 155"/>
                <a:gd name="T19" fmla="*/ 3 h 51"/>
                <a:gd name="T20" fmla="*/ 19 w 155"/>
                <a:gd name="T21" fmla="*/ 2 h 51"/>
                <a:gd name="T22" fmla="*/ 17 w 155"/>
                <a:gd name="T23" fmla="*/ 1 h 51"/>
                <a:gd name="T24" fmla="*/ 15 w 155"/>
                <a:gd name="T25" fmla="*/ 1 h 51"/>
                <a:gd name="T26" fmla="*/ 12 w 155"/>
                <a:gd name="T27" fmla="*/ 1 h 51"/>
                <a:gd name="T28" fmla="*/ 10 w 155"/>
                <a:gd name="T29" fmla="*/ 0 h 51"/>
                <a:gd name="T30" fmla="*/ 7 w 155"/>
                <a:gd name="T31" fmla="*/ 0 h 51"/>
                <a:gd name="T32" fmla="*/ 4 w 155"/>
                <a:gd name="T33" fmla="*/ 1 h 51"/>
                <a:gd name="T34" fmla="*/ 2 w 155"/>
                <a:gd name="T35" fmla="*/ 1 h 51"/>
                <a:gd name="T36" fmla="*/ 0 w 155"/>
                <a:gd name="T37" fmla="*/ 1 h 51"/>
                <a:gd name="T38" fmla="*/ 0 w 155"/>
                <a:gd name="T39" fmla="*/ 1 h 51"/>
                <a:gd name="T40" fmla="*/ 2 w 155"/>
                <a:gd name="T41" fmla="*/ 2 h 5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5"/>
                <a:gd name="T64" fmla="*/ 0 h 51"/>
                <a:gd name="T65" fmla="*/ 155 w 155"/>
                <a:gd name="T66" fmla="*/ 51 h 5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5" h="51">
                  <a:moveTo>
                    <a:pt x="16" y="41"/>
                  </a:moveTo>
                  <a:lnTo>
                    <a:pt x="16" y="41"/>
                  </a:lnTo>
                  <a:lnTo>
                    <a:pt x="27" y="34"/>
                  </a:lnTo>
                  <a:lnTo>
                    <a:pt x="39" y="28"/>
                  </a:lnTo>
                  <a:lnTo>
                    <a:pt x="57" y="28"/>
                  </a:lnTo>
                  <a:lnTo>
                    <a:pt x="76" y="28"/>
                  </a:lnTo>
                  <a:lnTo>
                    <a:pt x="94" y="28"/>
                  </a:lnTo>
                  <a:lnTo>
                    <a:pt x="112" y="34"/>
                  </a:lnTo>
                  <a:lnTo>
                    <a:pt x="124" y="41"/>
                  </a:lnTo>
                  <a:lnTo>
                    <a:pt x="135" y="51"/>
                  </a:lnTo>
                  <a:lnTo>
                    <a:pt x="155" y="36"/>
                  </a:lnTo>
                  <a:lnTo>
                    <a:pt x="139" y="22"/>
                  </a:lnTo>
                  <a:lnTo>
                    <a:pt x="120" y="10"/>
                  </a:lnTo>
                  <a:lnTo>
                    <a:pt x="98" y="4"/>
                  </a:lnTo>
                  <a:lnTo>
                    <a:pt x="76" y="0"/>
                  </a:lnTo>
                  <a:lnTo>
                    <a:pt x="57" y="0"/>
                  </a:lnTo>
                  <a:lnTo>
                    <a:pt x="35" y="4"/>
                  </a:lnTo>
                  <a:lnTo>
                    <a:pt x="16" y="10"/>
                  </a:lnTo>
                  <a:lnTo>
                    <a:pt x="0" y="22"/>
                  </a:lnTo>
                  <a:lnTo>
                    <a:pt x="16" y="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3" name="Freeform 607">
              <a:extLst>
                <a:ext uri="{FF2B5EF4-FFF2-40B4-BE49-F238E27FC236}">
                  <a16:creationId xmlns:a16="http://schemas.microsoft.com/office/drawing/2014/main" id="{15216A3C-789A-4662-9F7F-2DEF9936B4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5" y="3014"/>
              <a:ext cx="37" cy="103"/>
            </a:xfrm>
            <a:custGeom>
              <a:avLst/>
              <a:gdLst>
                <a:gd name="T0" fmla="*/ 4 w 51"/>
                <a:gd name="T1" fmla="*/ 8 h 155"/>
                <a:gd name="T2" fmla="*/ 4 w 51"/>
                <a:gd name="T3" fmla="*/ 8 h 155"/>
                <a:gd name="T4" fmla="*/ 3 w 51"/>
                <a:gd name="T5" fmla="*/ 7 h 155"/>
                <a:gd name="T6" fmla="*/ 3 w 51"/>
                <a:gd name="T7" fmla="*/ 5 h 155"/>
                <a:gd name="T8" fmla="*/ 4 w 51"/>
                <a:gd name="T9" fmla="*/ 3 h 155"/>
                <a:gd name="T10" fmla="*/ 6 w 51"/>
                <a:gd name="T11" fmla="*/ 1 h 155"/>
                <a:gd name="T12" fmla="*/ 4 w 51"/>
                <a:gd name="T13" fmla="*/ 0 h 155"/>
                <a:gd name="T14" fmla="*/ 1 w 51"/>
                <a:gd name="T15" fmla="*/ 2 h 155"/>
                <a:gd name="T16" fmla="*/ 0 w 51"/>
                <a:gd name="T17" fmla="*/ 5 h 155"/>
                <a:gd name="T18" fmla="*/ 1 w 51"/>
                <a:gd name="T19" fmla="*/ 7 h 155"/>
                <a:gd name="T20" fmla="*/ 2 w 51"/>
                <a:gd name="T21" fmla="*/ 9 h 155"/>
                <a:gd name="T22" fmla="*/ 2 w 51"/>
                <a:gd name="T23" fmla="*/ 9 h 155"/>
                <a:gd name="T24" fmla="*/ 4 w 51"/>
                <a:gd name="T25" fmla="*/ 8 h 15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1"/>
                <a:gd name="T40" fmla="*/ 0 h 155"/>
                <a:gd name="T41" fmla="*/ 51 w 51"/>
                <a:gd name="T42" fmla="*/ 155 h 15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1" h="155">
                  <a:moveTo>
                    <a:pt x="39" y="139"/>
                  </a:moveTo>
                  <a:lnTo>
                    <a:pt x="39" y="139"/>
                  </a:lnTo>
                  <a:lnTo>
                    <a:pt x="25" y="114"/>
                  </a:lnTo>
                  <a:lnTo>
                    <a:pt x="23" y="78"/>
                  </a:lnTo>
                  <a:lnTo>
                    <a:pt x="33" y="43"/>
                  </a:lnTo>
                  <a:lnTo>
                    <a:pt x="51" y="19"/>
                  </a:lnTo>
                  <a:lnTo>
                    <a:pt x="35" y="0"/>
                  </a:lnTo>
                  <a:lnTo>
                    <a:pt x="9" y="35"/>
                  </a:lnTo>
                  <a:lnTo>
                    <a:pt x="0" y="78"/>
                  </a:lnTo>
                  <a:lnTo>
                    <a:pt x="1" y="118"/>
                  </a:lnTo>
                  <a:lnTo>
                    <a:pt x="19" y="155"/>
                  </a:lnTo>
                  <a:lnTo>
                    <a:pt x="39" y="1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4" name="Freeform 608">
              <a:extLst>
                <a:ext uri="{FF2B5EF4-FFF2-40B4-BE49-F238E27FC236}">
                  <a16:creationId xmlns:a16="http://schemas.microsoft.com/office/drawing/2014/main" id="{9B8E0C52-BC99-45FB-A504-C5D54CCAA7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0" y="3107"/>
              <a:ext cx="108" cy="114"/>
            </a:xfrm>
            <a:custGeom>
              <a:avLst/>
              <a:gdLst>
                <a:gd name="T0" fmla="*/ 18 w 147"/>
                <a:gd name="T1" fmla="*/ 9 h 171"/>
                <a:gd name="T2" fmla="*/ 18 w 147"/>
                <a:gd name="T3" fmla="*/ 9 h 171"/>
                <a:gd name="T4" fmla="*/ 2 w 147"/>
                <a:gd name="T5" fmla="*/ 0 h 171"/>
                <a:gd name="T6" fmla="*/ 0 w 147"/>
                <a:gd name="T7" fmla="*/ 1 h 171"/>
                <a:gd name="T8" fmla="*/ 15 w 147"/>
                <a:gd name="T9" fmla="*/ 10 h 171"/>
                <a:gd name="T10" fmla="*/ 15 w 147"/>
                <a:gd name="T11" fmla="*/ 10 h 171"/>
                <a:gd name="T12" fmla="*/ 15 w 147"/>
                <a:gd name="T13" fmla="*/ 10 h 171"/>
                <a:gd name="T14" fmla="*/ 15 w 147"/>
                <a:gd name="T15" fmla="*/ 10 h 171"/>
                <a:gd name="T16" fmla="*/ 17 w 147"/>
                <a:gd name="T17" fmla="*/ 10 h 171"/>
                <a:gd name="T18" fmla="*/ 18 w 147"/>
                <a:gd name="T19" fmla="*/ 9 h 171"/>
                <a:gd name="T20" fmla="*/ 18 w 147"/>
                <a:gd name="T21" fmla="*/ 9 h 1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7"/>
                <a:gd name="T34" fmla="*/ 0 h 171"/>
                <a:gd name="T35" fmla="*/ 147 w 147"/>
                <a:gd name="T36" fmla="*/ 171 h 17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7" h="171">
                  <a:moveTo>
                    <a:pt x="145" y="151"/>
                  </a:moveTo>
                  <a:lnTo>
                    <a:pt x="145" y="151"/>
                  </a:lnTo>
                  <a:lnTo>
                    <a:pt x="20" y="0"/>
                  </a:lnTo>
                  <a:lnTo>
                    <a:pt x="0" y="16"/>
                  </a:lnTo>
                  <a:lnTo>
                    <a:pt x="126" y="167"/>
                  </a:lnTo>
                  <a:lnTo>
                    <a:pt x="134" y="171"/>
                  </a:lnTo>
                  <a:lnTo>
                    <a:pt x="143" y="167"/>
                  </a:lnTo>
                  <a:lnTo>
                    <a:pt x="147" y="161"/>
                  </a:lnTo>
                  <a:lnTo>
                    <a:pt x="145" y="1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5" name="AutoShape 609">
              <a:extLst>
                <a:ext uri="{FF2B5EF4-FFF2-40B4-BE49-F238E27FC236}">
                  <a16:creationId xmlns:a16="http://schemas.microsoft.com/office/drawing/2014/main" id="{0B7E248F-6A47-4F80-A136-9C800D4695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" y="2516"/>
              <a:ext cx="637" cy="2110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596" name="Rectangle 610">
              <a:extLst>
                <a:ext uri="{FF2B5EF4-FFF2-40B4-BE49-F238E27FC236}">
                  <a16:creationId xmlns:a16="http://schemas.microsoft.com/office/drawing/2014/main" id="{2BD6D901-4C8D-47CE-95CF-D16E7C2C68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" y="2484"/>
              <a:ext cx="181" cy="21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597" name="Line 611">
              <a:extLst>
                <a:ext uri="{FF2B5EF4-FFF2-40B4-BE49-F238E27FC236}">
                  <a16:creationId xmlns:a16="http://schemas.microsoft.com/office/drawing/2014/main" id="{904B2DBC-1616-43DF-AD00-583BCB399A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5" y="2515"/>
              <a:ext cx="0" cy="211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3598" name="Freeform 612">
              <a:extLst>
                <a:ext uri="{FF2B5EF4-FFF2-40B4-BE49-F238E27FC236}">
                  <a16:creationId xmlns:a16="http://schemas.microsoft.com/office/drawing/2014/main" id="{C08A4725-C3A2-44D2-8034-2AC389EE34C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" y="2737"/>
              <a:ext cx="1181" cy="1226"/>
            </a:xfrm>
            <a:custGeom>
              <a:avLst/>
              <a:gdLst>
                <a:gd name="T0" fmla="*/ 12 w 1601"/>
                <a:gd name="T1" fmla="*/ 81 h 1839"/>
                <a:gd name="T2" fmla="*/ 23 w 1601"/>
                <a:gd name="T3" fmla="*/ 75 h 1839"/>
                <a:gd name="T4" fmla="*/ 34 w 1601"/>
                <a:gd name="T5" fmla="*/ 71 h 1839"/>
                <a:gd name="T6" fmla="*/ 46 w 1601"/>
                <a:gd name="T7" fmla="*/ 66 h 1839"/>
                <a:gd name="T8" fmla="*/ 58 w 1601"/>
                <a:gd name="T9" fmla="*/ 62 h 1839"/>
                <a:gd name="T10" fmla="*/ 69 w 1601"/>
                <a:gd name="T11" fmla="*/ 57 h 1839"/>
                <a:gd name="T12" fmla="*/ 80 w 1601"/>
                <a:gd name="T13" fmla="*/ 53 h 1839"/>
                <a:gd name="T14" fmla="*/ 91 w 1601"/>
                <a:gd name="T15" fmla="*/ 47 h 1839"/>
                <a:gd name="T16" fmla="*/ 102 w 1601"/>
                <a:gd name="T17" fmla="*/ 43 h 1839"/>
                <a:gd name="T18" fmla="*/ 111 w 1601"/>
                <a:gd name="T19" fmla="*/ 38 h 1839"/>
                <a:gd name="T20" fmla="*/ 121 w 1601"/>
                <a:gd name="T21" fmla="*/ 33 h 1839"/>
                <a:gd name="T22" fmla="*/ 131 w 1601"/>
                <a:gd name="T23" fmla="*/ 27 h 1839"/>
                <a:gd name="T24" fmla="*/ 140 w 1601"/>
                <a:gd name="T25" fmla="*/ 21 h 1839"/>
                <a:gd name="T26" fmla="*/ 150 w 1601"/>
                <a:gd name="T27" fmla="*/ 15 h 1839"/>
                <a:gd name="T28" fmla="*/ 159 w 1601"/>
                <a:gd name="T29" fmla="*/ 10 h 1839"/>
                <a:gd name="T30" fmla="*/ 167 w 1601"/>
                <a:gd name="T31" fmla="*/ 5 h 1839"/>
                <a:gd name="T32" fmla="*/ 173 w 1601"/>
                <a:gd name="T33" fmla="*/ 1 h 1839"/>
                <a:gd name="T34" fmla="*/ 177 w 1601"/>
                <a:gd name="T35" fmla="*/ 0 h 1839"/>
                <a:gd name="T36" fmla="*/ 181 w 1601"/>
                <a:gd name="T37" fmla="*/ 1 h 1839"/>
                <a:gd name="T38" fmla="*/ 184 w 1601"/>
                <a:gd name="T39" fmla="*/ 1 h 1839"/>
                <a:gd name="T40" fmla="*/ 189 w 1601"/>
                <a:gd name="T41" fmla="*/ 3 h 1839"/>
                <a:gd name="T42" fmla="*/ 190 w 1601"/>
                <a:gd name="T43" fmla="*/ 7 h 1839"/>
                <a:gd name="T44" fmla="*/ 184 w 1601"/>
                <a:gd name="T45" fmla="*/ 11 h 1839"/>
                <a:gd name="T46" fmla="*/ 173 w 1601"/>
                <a:gd name="T47" fmla="*/ 16 h 1839"/>
                <a:gd name="T48" fmla="*/ 164 w 1601"/>
                <a:gd name="T49" fmla="*/ 22 h 1839"/>
                <a:gd name="T50" fmla="*/ 154 w 1601"/>
                <a:gd name="T51" fmla="*/ 27 h 1839"/>
                <a:gd name="T52" fmla="*/ 145 w 1601"/>
                <a:gd name="T53" fmla="*/ 33 h 1839"/>
                <a:gd name="T54" fmla="*/ 136 w 1601"/>
                <a:gd name="T55" fmla="*/ 38 h 1839"/>
                <a:gd name="T56" fmla="*/ 128 w 1601"/>
                <a:gd name="T57" fmla="*/ 44 h 1839"/>
                <a:gd name="T58" fmla="*/ 119 w 1601"/>
                <a:gd name="T59" fmla="*/ 50 h 1839"/>
                <a:gd name="T60" fmla="*/ 111 w 1601"/>
                <a:gd name="T61" fmla="*/ 55 h 1839"/>
                <a:gd name="T62" fmla="*/ 103 w 1601"/>
                <a:gd name="T63" fmla="*/ 62 h 1839"/>
                <a:gd name="T64" fmla="*/ 96 w 1601"/>
                <a:gd name="T65" fmla="*/ 68 h 1839"/>
                <a:gd name="T66" fmla="*/ 89 w 1601"/>
                <a:gd name="T67" fmla="*/ 74 h 1839"/>
                <a:gd name="T68" fmla="*/ 82 w 1601"/>
                <a:gd name="T69" fmla="*/ 81 h 1839"/>
                <a:gd name="T70" fmla="*/ 75 w 1601"/>
                <a:gd name="T71" fmla="*/ 87 h 1839"/>
                <a:gd name="T72" fmla="*/ 67 w 1601"/>
                <a:gd name="T73" fmla="*/ 94 h 1839"/>
                <a:gd name="T74" fmla="*/ 59 w 1601"/>
                <a:gd name="T75" fmla="*/ 100 h 1839"/>
                <a:gd name="T76" fmla="*/ 51 w 1601"/>
                <a:gd name="T77" fmla="*/ 105 h 1839"/>
                <a:gd name="T78" fmla="*/ 41 w 1601"/>
                <a:gd name="T79" fmla="*/ 107 h 1839"/>
                <a:gd name="T80" fmla="*/ 30 w 1601"/>
                <a:gd name="T81" fmla="*/ 107 h 1839"/>
                <a:gd name="T82" fmla="*/ 18 w 1601"/>
                <a:gd name="T83" fmla="*/ 105 h 1839"/>
                <a:gd name="T84" fmla="*/ 10 w 1601"/>
                <a:gd name="T85" fmla="*/ 101 h 1839"/>
                <a:gd name="T86" fmla="*/ 2 w 1601"/>
                <a:gd name="T87" fmla="*/ 96 h 1839"/>
                <a:gd name="T88" fmla="*/ 0 w 1601"/>
                <a:gd name="T89" fmla="*/ 91 h 1839"/>
                <a:gd name="T90" fmla="*/ 3 w 1601"/>
                <a:gd name="T91" fmla="*/ 86 h 183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601"/>
                <a:gd name="T139" fmla="*/ 0 h 1839"/>
                <a:gd name="T140" fmla="*/ 1601 w 1601"/>
                <a:gd name="T141" fmla="*/ 1839 h 183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601" h="1839">
                  <a:moveTo>
                    <a:pt x="55" y="1419"/>
                  </a:moveTo>
                  <a:lnTo>
                    <a:pt x="100" y="1376"/>
                  </a:lnTo>
                  <a:lnTo>
                    <a:pt x="145" y="1335"/>
                  </a:lnTo>
                  <a:lnTo>
                    <a:pt x="192" y="1293"/>
                  </a:lnTo>
                  <a:lnTo>
                    <a:pt x="241" y="1252"/>
                  </a:lnTo>
                  <a:lnTo>
                    <a:pt x="288" y="1213"/>
                  </a:lnTo>
                  <a:lnTo>
                    <a:pt x="337" y="1174"/>
                  </a:lnTo>
                  <a:lnTo>
                    <a:pt x="386" y="1134"/>
                  </a:lnTo>
                  <a:lnTo>
                    <a:pt x="435" y="1095"/>
                  </a:lnTo>
                  <a:lnTo>
                    <a:pt x="485" y="1058"/>
                  </a:lnTo>
                  <a:lnTo>
                    <a:pt x="534" y="1019"/>
                  </a:lnTo>
                  <a:lnTo>
                    <a:pt x="583" y="979"/>
                  </a:lnTo>
                  <a:lnTo>
                    <a:pt x="630" y="940"/>
                  </a:lnTo>
                  <a:lnTo>
                    <a:pt x="677" y="899"/>
                  </a:lnTo>
                  <a:lnTo>
                    <a:pt x="724" y="858"/>
                  </a:lnTo>
                  <a:lnTo>
                    <a:pt x="769" y="816"/>
                  </a:lnTo>
                  <a:lnTo>
                    <a:pt x="814" y="773"/>
                  </a:lnTo>
                  <a:lnTo>
                    <a:pt x="858" y="730"/>
                  </a:lnTo>
                  <a:lnTo>
                    <a:pt x="899" y="687"/>
                  </a:lnTo>
                  <a:lnTo>
                    <a:pt x="940" y="642"/>
                  </a:lnTo>
                  <a:lnTo>
                    <a:pt x="981" y="596"/>
                  </a:lnTo>
                  <a:lnTo>
                    <a:pt x="1022" y="551"/>
                  </a:lnTo>
                  <a:lnTo>
                    <a:pt x="1064" y="504"/>
                  </a:lnTo>
                  <a:lnTo>
                    <a:pt x="1105" y="459"/>
                  </a:lnTo>
                  <a:lnTo>
                    <a:pt x="1144" y="412"/>
                  </a:lnTo>
                  <a:lnTo>
                    <a:pt x="1183" y="365"/>
                  </a:lnTo>
                  <a:lnTo>
                    <a:pt x="1223" y="318"/>
                  </a:lnTo>
                  <a:lnTo>
                    <a:pt x="1262" y="269"/>
                  </a:lnTo>
                  <a:lnTo>
                    <a:pt x="1299" y="221"/>
                  </a:lnTo>
                  <a:lnTo>
                    <a:pt x="1336" y="172"/>
                  </a:lnTo>
                  <a:lnTo>
                    <a:pt x="1374" y="123"/>
                  </a:lnTo>
                  <a:lnTo>
                    <a:pt x="1411" y="74"/>
                  </a:lnTo>
                  <a:lnTo>
                    <a:pt x="1448" y="25"/>
                  </a:lnTo>
                  <a:lnTo>
                    <a:pt x="1460" y="13"/>
                  </a:lnTo>
                  <a:lnTo>
                    <a:pt x="1474" y="3"/>
                  </a:lnTo>
                  <a:lnTo>
                    <a:pt x="1490" y="0"/>
                  </a:lnTo>
                  <a:lnTo>
                    <a:pt x="1505" y="0"/>
                  </a:lnTo>
                  <a:lnTo>
                    <a:pt x="1521" y="1"/>
                  </a:lnTo>
                  <a:lnTo>
                    <a:pt x="1535" y="7"/>
                  </a:lnTo>
                  <a:lnTo>
                    <a:pt x="1550" y="15"/>
                  </a:lnTo>
                  <a:lnTo>
                    <a:pt x="1564" y="25"/>
                  </a:lnTo>
                  <a:lnTo>
                    <a:pt x="1590" y="51"/>
                  </a:lnTo>
                  <a:lnTo>
                    <a:pt x="1601" y="80"/>
                  </a:lnTo>
                  <a:lnTo>
                    <a:pt x="1601" y="111"/>
                  </a:lnTo>
                  <a:lnTo>
                    <a:pt x="1586" y="139"/>
                  </a:lnTo>
                  <a:lnTo>
                    <a:pt x="1545" y="184"/>
                  </a:lnTo>
                  <a:lnTo>
                    <a:pt x="1503" y="229"/>
                  </a:lnTo>
                  <a:lnTo>
                    <a:pt x="1462" y="274"/>
                  </a:lnTo>
                  <a:lnTo>
                    <a:pt x="1421" y="322"/>
                  </a:lnTo>
                  <a:lnTo>
                    <a:pt x="1380" y="367"/>
                  </a:lnTo>
                  <a:lnTo>
                    <a:pt x="1340" y="414"/>
                  </a:lnTo>
                  <a:lnTo>
                    <a:pt x="1301" y="461"/>
                  </a:lnTo>
                  <a:lnTo>
                    <a:pt x="1262" y="508"/>
                  </a:lnTo>
                  <a:lnTo>
                    <a:pt x="1223" y="557"/>
                  </a:lnTo>
                  <a:lnTo>
                    <a:pt x="1183" y="604"/>
                  </a:lnTo>
                  <a:lnTo>
                    <a:pt x="1146" y="653"/>
                  </a:lnTo>
                  <a:lnTo>
                    <a:pt x="1109" y="700"/>
                  </a:lnTo>
                  <a:lnTo>
                    <a:pt x="1071" y="750"/>
                  </a:lnTo>
                  <a:lnTo>
                    <a:pt x="1036" y="799"/>
                  </a:lnTo>
                  <a:lnTo>
                    <a:pt x="999" y="850"/>
                  </a:lnTo>
                  <a:lnTo>
                    <a:pt x="964" y="899"/>
                  </a:lnTo>
                  <a:lnTo>
                    <a:pt x="930" y="950"/>
                  </a:lnTo>
                  <a:lnTo>
                    <a:pt x="897" y="1001"/>
                  </a:lnTo>
                  <a:lnTo>
                    <a:pt x="865" y="1054"/>
                  </a:lnTo>
                  <a:lnTo>
                    <a:pt x="834" y="1109"/>
                  </a:lnTo>
                  <a:lnTo>
                    <a:pt x="805" y="1164"/>
                  </a:lnTo>
                  <a:lnTo>
                    <a:pt x="773" y="1217"/>
                  </a:lnTo>
                  <a:lnTo>
                    <a:pt x="746" y="1274"/>
                  </a:lnTo>
                  <a:lnTo>
                    <a:pt x="716" y="1329"/>
                  </a:lnTo>
                  <a:lnTo>
                    <a:pt x="687" y="1384"/>
                  </a:lnTo>
                  <a:lnTo>
                    <a:pt x="657" y="1439"/>
                  </a:lnTo>
                  <a:lnTo>
                    <a:pt x="628" y="1494"/>
                  </a:lnTo>
                  <a:lnTo>
                    <a:pt x="596" y="1549"/>
                  </a:lnTo>
                  <a:lnTo>
                    <a:pt x="565" y="1604"/>
                  </a:lnTo>
                  <a:lnTo>
                    <a:pt x="534" y="1657"/>
                  </a:lnTo>
                  <a:lnTo>
                    <a:pt x="500" y="1710"/>
                  </a:lnTo>
                  <a:lnTo>
                    <a:pt x="465" y="1761"/>
                  </a:lnTo>
                  <a:lnTo>
                    <a:pt x="430" y="1800"/>
                  </a:lnTo>
                  <a:lnTo>
                    <a:pt x="390" y="1825"/>
                  </a:lnTo>
                  <a:lnTo>
                    <a:pt x="347" y="1837"/>
                  </a:lnTo>
                  <a:lnTo>
                    <a:pt x="300" y="1839"/>
                  </a:lnTo>
                  <a:lnTo>
                    <a:pt x="253" y="1831"/>
                  </a:lnTo>
                  <a:lnTo>
                    <a:pt x="206" y="1816"/>
                  </a:lnTo>
                  <a:lnTo>
                    <a:pt x="159" y="1790"/>
                  </a:lnTo>
                  <a:lnTo>
                    <a:pt x="118" y="1761"/>
                  </a:lnTo>
                  <a:lnTo>
                    <a:pt x="78" y="1723"/>
                  </a:lnTo>
                  <a:lnTo>
                    <a:pt x="47" y="1684"/>
                  </a:lnTo>
                  <a:lnTo>
                    <a:pt x="21" y="1641"/>
                  </a:lnTo>
                  <a:lnTo>
                    <a:pt x="6" y="1596"/>
                  </a:lnTo>
                  <a:lnTo>
                    <a:pt x="0" y="1549"/>
                  </a:lnTo>
                  <a:lnTo>
                    <a:pt x="4" y="1503"/>
                  </a:lnTo>
                  <a:lnTo>
                    <a:pt x="23" y="1460"/>
                  </a:lnTo>
                  <a:lnTo>
                    <a:pt x="55" y="141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9" name="Freeform 613">
              <a:extLst>
                <a:ext uri="{FF2B5EF4-FFF2-40B4-BE49-F238E27FC236}">
                  <a16:creationId xmlns:a16="http://schemas.microsoft.com/office/drawing/2014/main" id="{7F4B765D-CC01-4955-920E-8DBC73B65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6" y="3313"/>
              <a:ext cx="645" cy="616"/>
            </a:xfrm>
            <a:custGeom>
              <a:avLst/>
              <a:gdLst>
                <a:gd name="T0" fmla="*/ 17 w 875"/>
                <a:gd name="T1" fmla="*/ 0 h 927"/>
                <a:gd name="T2" fmla="*/ 80 w 875"/>
                <a:gd name="T3" fmla="*/ 33 h 927"/>
                <a:gd name="T4" fmla="*/ 89 w 875"/>
                <a:gd name="T5" fmla="*/ 21 h 927"/>
                <a:gd name="T6" fmla="*/ 103 w 875"/>
                <a:gd name="T7" fmla="*/ 53 h 927"/>
                <a:gd name="T8" fmla="*/ 38 w 875"/>
                <a:gd name="T9" fmla="*/ 44 h 927"/>
                <a:gd name="T10" fmla="*/ 63 w 875"/>
                <a:gd name="T11" fmla="*/ 41 h 927"/>
                <a:gd name="T12" fmla="*/ 0 w 875"/>
                <a:gd name="T13" fmla="*/ 7 h 927"/>
                <a:gd name="T14" fmla="*/ 17 w 875"/>
                <a:gd name="T15" fmla="*/ 0 h 9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75"/>
                <a:gd name="T25" fmla="*/ 0 h 927"/>
                <a:gd name="T26" fmla="*/ 875 w 875"/>
                <a:gd name="T27" fmla="*/ 927 h 9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75" h="927">
                  <a:moveTo>
                    <a:pt x="141" y="0"/>
                  </a:moveTo>
                  <a:lnTo>
                    <a:pt x="677" y="574"/>
                  </a:lnTo>
                  <a:lnTo>
                    <a:pt x="751" y="370"/>
                  </a:lnTo>
                  <a:lnTo>
                    <a:pt x="875" y="927"/>
                  </a:lnTo>
                  <a:lnTo>
                    <a:pt x="325" y="770"/>
                  </a:lnTo>
                  <a:lnTo>
                    <a:pt x="535" y="707"/>
                  </a:lnTo>
                  <a:lnTo>
                    <a:pt x="0" y="134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0" name="Freeform 614">
              <a:extLst>
                <a:ext uri="{FF2B5EF4-FFF2-40B4-BE49-F238E27FC236}">
                  <a16:creationId xmlns:a16="http://schemas.microsoft.com/office/drawing/2014/main" id="{25415FE5-27B7-4271-AD26-C26F5D0AE1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7" y="2828"/>
              <a:ext cx="555" cy="619"/>
            </a:xfrm>
            <a:custGeom>
              <a:avLst/>
              <a:gdLst>
                <a:gd name="T0" fmla="*/ 46 w 753"/>
                <a:gd name="T1" fmla="*/ 15 h 931"/>
                <a:gd name="T2" fmla="*/ 45 w 753"/>
                <a:gd name="T3" fmla="*/ 13 h 931"/>
                <a:gd name="T4" fmla="*/ 38 w 753"/>
                <a:gd name="T5" fmla="*/ 12 h 931"/>
                <a:gd name="T6" fmla="*/ 27 w 753"/>
                <a:gd name="T7" fmla="*/ 11 h 931"/>
                <a:gd name="T8" fmla="*/ 20 w 753"/>
                <a:gd name="T9" fmla="*/ 11 h 931"/>
                <a:gd name="T10" fmla="*/ 17 w 753"/>
                <a:gd name="T11" fmla="*/ 10 h 931"/>
                <a:gd name="T12" fmla="*/ 15 w 753"/>
                <a:gd name="T13" fmla="*/ 9 h 931"/>
                <a:gd name="T14" fmla="*/ 13 w 753"/>
                <a:gd name="T15" fmla="*/ 7 h 931"/>
                <a:gd name="T16" fmla="*/ 13 w 753"/>
                <a:gd name="T17" fmla="*/ 6 h 931"/>
                <a:gd name="T18" fmla="*/ 15 w 753"/>
                <a:gd name="T19" fmla="*/ 5 h 931"/>
                <a:gd name="T20" fmla="*/ 18 w 753"/>
                <a:gd name="T21" fmla="*/ 4 h 931"/>
                <a:gd name="T22" fmla="*/ 21 w 753"/>
                <a:gd name="T23" fmla="*/ 3 h 931"/>
                <a:gd name="T24" fmla="*/ 25 w 753"/>
                <a:gd name="T25" fmla="*/ 2 h 931"/>
                <a:gd name="T26" fmla="*/ 31 w 753"/>
                <a:gd name="T27" fmla="*/ 1 h 931"/>
                <a:gd name="T28" fmla="*/ 38 w 753"/>
                <a:gd name="T29" fmla="*/ 1 h 931"/>
                <a:gd name="T30" fmla="*/ 44 w 753"/>
                <a:gd name="T31" fmla="*/ 0 h 931"/>
                <a:gd name="T32" fmla="*/ 50 w 753"/>
                <a:gd name="T33" fmla="*/ 1 h 931"/>
                <a:gd name="T34" fmla="*/ 57 w 753"/>
                <a:gd name="T35" fmla="*/ 2 h 931"/>
                <a:gd name="T36" fmla="*/ 63 w 753"/>
                <a:gd name="T37" fmla="*/ 4 h 931"/>
                <a:gd name="T38" fmla="*/ 70 w 753"/>
                <a:gd name="T39" fmla="*/ 6 h 931"/>
                <a:gd name="T40" fmla="*/ 74 w 753"/>
                <a:gd name="T41" fmla="*/ 7 h 931"/>
                <a:gd name="T42" fmla="*/ 76 w 753"/>
                <a:gd name="T43" fmla="*/ 9 h 931"/>
                <a:gd name="T44" fmla="*/ 78 w 753"/>
                <a:gd name="T45" fmla="*/ 10 h 931"/>
                <a:gd name="T46" fmla="*/ 80 w 753"/>
                <a:gd name="T47" fmla="*/ 11 h 931"/>
                <a:gd name="T48" fmla="*/ 80 w 753"/>
                <a:gd name="T49" fmla="*/ 15 h 931"/>
                <a:gd name="T50" fmla="*/ 76 w 753"/>
                <a:gd name="T51" fmla="*/ 21 h 931"/>
                <a:gd name="T52" fmla="*/ 89 w 753"/>
                <a:gd name="T53" fmla="*/ 30 h 931"/>
                <a:gd name="T54" fmla="*/ 16 w 753"/>
                <a:gd name="T55" fmla="*/ 45 h 931"/>
                <a:gd name="T56" fmla="*/ 3 w 753"/>
                <a:gd name="T57" fmla="*/ 42 h 931"/>
                <a:gd name="T58" fmla="*/ 8 w 753"/>
                <a:gd name="T59" fmla="*/ 38 h 931"/>
                <a:gd name="T60" fmla="*/ 14 w 753"/>
                <a:gd name="T61" fmla="*/ 35 h 931"/>
                <a:gd name="T62" fmla="*/ 20 w 753"/>
                <a:gd name="T63" fmla="*/ 31 h 931"/>
                <a:gd name="T64" fmla="*/ 25 w 753"/>
                <a:gd name="T65" fmla="*/ 27 h 931"/>
                <a:gd name="T66" fmla="*/ 31 w 753"/>
                <a:gd name="T67" fmla="*/ 25 h 931"/>
                <a:gd name="T68" fmla="*/ 36 w 753"/>
                <a:gd name="T69" fmla="*/ 21 h 931"/>
                <a:gd name="T70" fmla="*/ 42 w 753"/>
                <a:gd name="T71" fmla="*/ 18 h 93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53"/>
                <a:gd name="T109" fmla="*/ 0 h 931"/>
                <a:gd name="T110" fmla="*/ 753 w 753"/>
                <a:gd name="T111" fmla="*/ 931 h 93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53" h="931">
                  <a:moveTo>
                    <a:pt x="376" y="279"/>
                  </a:moveTo>
                  <a:lnTo>
                    <a:pt x="394" y="257"/>
                  </a:lnTo>
                  <a:lnTo>
                    <a:pt x="396" y="240"/>
                  </a:lnTo>
                  <a:lnTo>
                    <a:pt x="382" y="226"/>
                  </a:lnTo>
                  <a:lnTo>
                    <a:pt x="355" y="214"/>
                  </a:lnTo>
                  <a:lnTo>
                    <a:pt x="320" y="206"/>
                  </a:lnTo>
                  <a:lnTo>
                    <a:pt x="274" y="200"/>
                  </a:lnTo>
                  <a:lnTo>
                    <a:pt x="225" y="194"/>
                  </a:lnTo>
                  <a:lnTo>
                    <a:pt x="174" y="190"/>
                  </a:lnTo>
                  <a:lnTo>
                    <a:pt x="164" y="188"/>
                  </a:lnTo>
                  <a:lnTo>
                    <a:pt x="153" y="183"/>
                  </a:lnTo>
                  <a:lnTo>
                    <a:pt x="143" y="173"/>
                  </a:lnTo>
                  <a:lnTo>
                    <a:pt x="131" y="163"/>
                  </a:lnTo>
                  <a:lnTo>
                    <a:pt x="123" y="151"/>
                  </a:lnTo>
                  <a:lnTo>
                    <a:pt x="115" y="139"/>
                  </a:lnTo>
                  <a:lnTo>
                    <a:pt x="111" y="128"/>
                  </a:lnTo>
                  <a:lnTo>
                    <a:pt x="111" y="116"/>
                  </a:lnTo>
                  <a:lnTo>
                    <a:pt x="115" y="104"/>
                  </a:lnTo>
                  <a:lnTo>
                    <a:pt x="121" y="94"/>
                  </a:lnTo>
                  <a:lnTo>
                    <a:pt x="131" y="84"/>
                  </a:lnTo>
                  <a:lnTo>
                    <a:pt x="141" y="77"/>
                  </a:lnTo>
                  <a:lnTo>
                    <a:pt x="153" y="69"/>
                  </a:lnTo>
                  <a:lnTo>
                    <a:pt x="164" y="63"/>
                  </a:lnTo>
                  <a:lnTo>
                    <a:pt x="176" y="57"/>
                  </a:lnTo>
                  <a:lnTo>
                    <a:pt x="188" y="53"/>
                  </a:lnTo>
                  <a:lnTo>
                    <a:pt x="212" y="41"/>
                  </a:lnTo>
                  <a:lnTo>
                    <a:pt x="237" y="31"/>
                  </a:lnTo>
                  <a:lnTo>
                    <a:pt x="263" y="22"/>
                  </a:lnTo>
                  <a:lnTo>
                    <a:pt x="290" y="12"/>
                  </a:lnTo>
                  <a:lnTo>
                    <a:pt x="318" y="6"/>
                  </a:lnTo>
                  <a:lnTo>
                    <a:pt x="345" y="2"/>
                  </a:lnTo>
                  <a:lnTo>
                    <a:pt x="373" y="0"/>
                  </a:lnTo>
                  <a:lnTo>
                    <a:pt x="400" y="0"/>
                  </a:lnTo>
                  <a:lnTo>
                    <a:pt x="426" y="6"/>
                  </a:lnTo>
                  <a:lnTo>
                    <a:pt x="453" y="16"/>
                  </a:lnTo>
                  <a:lnTo>
                    <a:pt x="480" y="31"/>
                  </a:lnTo>
                  <a:lnTo>
                    <a:pt x="508" y="49"/>
                  </a:lnTo>
                  <a:lnTo>
                    <a:pt x="537" y="71"/>
                  </a:lnTo>
                  <a:lnTo>
                    <a:pt x="565" y="90"/>
                  </a:lnTo>
                  <a:lnTo>
                    <a:pt x="590" y="108"/>
                  </a:lnTo>
                  <a:lnTo>
                    <a:pt x="614" y="124"/>
                  </a:lnTo>
                  <a:lnTo>
                    <a:pt x="624" y="130"/>
                  </a:lnTo>
                  <a:lnTo>
                    <a:pt x="636" y="137"/>
                  </a:lnTo>
                  <a:lnTo>
                    <a:pt x="645" y="147"/>
                  </a:lnTo>
                  <a:lnTo>
                    <a:pt x="655" y="157"/>
                  </a:lnTo>
                  <a:lnTo>
                    <a:pt x="665" y="169"/>
                  </a:lnTo>
                  <a:lnTo>
                    <a:pt x="671" y="179"/>
                  </a:lnTo>
                  <a:lnTo>
                    <a:pt x="675" y="190"/>
                  </a:lnTo>
                  <a:lnTo>
                    <a:pt x="677" y="200"/>
                  </a:lnTo>
                  <a:lnTo>
                    <a:pt x="667" y="257"/>
                  </a:lnTo>
                  <a:lnTo>
                    <a:pt x="651" y="318"/>
                  </a:lnTo>
                  <a:lnTo>
                    <a:pt x="645" y="371"/>
                  </a:lnTo>
                  <a:lnTo>
                    <a:pt x="659" y="406"/>
                  </a:lnTo>
                  <a:lnTo>
                    <a:pt x="753" y="520"/>
                  </a:lnTo>
                  <a:lnTo>
                    <a:pt x="265" y="931"/>
                  </a:lnTo>
                  <a:lnTo>
                    <a:pt x="139" y="779"/>
                  </a:lnTo>
                  <a:lnTo>
                    <a:pt x="0" y="768"/>
                  </a:lnTo>
                  <a:lnTo>
                    <a:pt x="23" y="732"/>
                  </a:lnTo>
                  <a:lnTo>
                    <a:pt x="49" y="697"/>
                  </a:lnTo>
                  <a:lnTo>
                    <a:pt x="72" y="664"/>
                  </a:lnTo>
                  <a:lnTo>
                    <a:pt x="96" y="632"/>
                  </a:lnTo>
                  <a:lnTo>
                    <a:pt x="119" y="601"/>
                  </a:lnTo>
                  <a:lnTo>
                    <a:pt x="143" y="569"/>
                  </a:lnTo>
                  <a:lnTo>
                    <a:pt x="166" y="540"/>
                  </a:lnTo>
                  <a:lnTo>
                    <a:pt x="190" y="510"/>
                  </a:lnTo>
                  <a:lnTo>
                    <a:pt x="214" y="481"/>
                  </a:lnTo>
                  <a:lnTo>
                    <a:pt x="237" y="454"/>
                  </a:lnTo>
                  <a:lnTo>
                    <a:pt x="259" y="424"/>
                  </a:lnTo>
                  <a:lnTo>
                    <a:pt x="282" y="397"/>
                  </a:lnTo>
                  <a:lnTo>
                    <a:pt x="306" y="367"/>
                  </a:lnTo>
                  <a:lnTo>
                    <a:pt x="329" y="338"/>
                  </a:lnTo>
                  <a:lnTo>
                    <a:pt x="353" y="308"/>
                  </a:lnTo>
                  <a:lnTo>
                    <a:pt x="376" y="2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1" name="Freeform 615">
              <a:extLst>
                <a:ext uri="{FF2B5EF4-FFF2-40B4-BE49-F238E27FC236}">
                  <a16:creationId xmlns:a16="http://schemas.microsoft.com/office/drawing/2014/main" id="{441AC0F5-71A5-4235-B216-70487C91CF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5" y="2946"/>
              <a:ext cx="172" cy="74"/>
            </a:xfrm>
            <a:custGeom>
              <a:avLst/>
              <a:gdLst>
                <a:gd name="T0" fmla="*/ 0 w 234"/>
                <a:gd name="T1" fmla="*/ 1 h 110"/>
                <a:gd name="T2" fmla="*/ 0 w 234"/>
                <a:gd name="T3" fmla="*/ 1 h 110"/>
                <a:gd name="T4" fmla="*/ 6 w 234"/>
                <a:gd name="T5" fmla="*/ 1 h 110"/>
                <a:gd name="T6" fmla="*/ 11 w 234"/>
                <a:gd name="T7" fmla="*/ 2 h 110"/>
                <a:gd name="T8" fmla="*/ 17 w 234"/>
                <a:gd name="T9" fmla="*/ 2 h 110"/>
                <a:gd name="T10" fmla="*/ 21 w 234"/>
                <a:gd name="T11" fmla="*/ 3 h 110"/>
                <a:gd name="T12" fmla="*/ 24 w 234"/>
                <a:gd name="T13" fmla="*/ 3 h 110"/>
                <a:gd name="T14" fmla="*/ 24 w 234"/>
                <a:gd name="T15" fmla="*/ 4 h 110"/>
                <a:gd name="T16" fmla="*/ 24 w 234"/>
                <a:gd name="T17" fmla="*/ 5 h 110"/>
                <a:gd name="T18" fmla="*/ 23 w 234"/>
                <a:gd name="T19" fmla="*/ 6 h 110"/>
                <a:gd name="T20" fmla="*/ 24 w 234"/>
                <a:gd name="T21" fmla="*/ 7 h 110"/>
                <a:gd name="T22" fmla="*/ 27 w 234"/>
                <a:gd name="T23" fmla="*/ 5 h 110"/>
                <a:gd name="T24" fmla="*/ 27 w 234"/>
                <a:gd name="T25" fmla="*/ 3 h 110"/>
                <a:gd name="T26" fmla="*/ 25 w 234"/>
                <a:gd name="T27" fmla="*/ 2 h 110"/>
                <a:gd name="T28" fmla="*/ 21 w 234"/>
                <a:gd name="T29" fmla="*/ 1 h 110"/>
                <a:gd name="T30" fmla="*/ 18 w 234"/>
                <a:gd name="T31" fmla="*/ 1 h 110"/>
                <a:gd name="T32" fmla="*/ 11 w 234"/>
                <a:gd name="T33" fmla="*/ 1 h 110"/>
                <a:gd name="T34" fmla="*/ 6 w 234"/>
                <a:gd name="T35" fmla="*/ 1 h 110"/>
                <a:gd name="T36" fmla="*/ 0 w 234"/>
                <a:gd name="T37" fmla="*/ 0 h 110"/>
                <a:gd name="T38" fmla="*/ 0 w 234"/>
                <a:gd name="T39" fmla="*/ 0 h 110"/>
                <a:gd name="T40" fmla="*/ 0 w 234"/>
                <a:gd name="T41" fmla="*/ 1 h 11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34"/>
                <a:gd name="T64" fmla="*/ 0 h 110"/>
                <a:gd name="T65" fmla="*/ 234 w 234"/>
                <a:gd name="T66" fmla="*/ 110 h 11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34" h="110">
                  <a:moveTo>
                    <a:pt x="0" y="23"/>
                  </a:moveTo>
                  <a:lnTo>
                    <a:pt x="0" y="23"/>
                  </a:lnTo>
                  <a:lnTo>
                    <a:pt x="51" y="27"/>
                  </a:lnTo>
                  <a:lnTo>
                    <a:pt x="100" y="33"/>
                  </a:lnTo>
                  <a:lnTo>
                    <a:pt x="144" y="39"/>
                  </a:lnTo>
                  <a:lnTo>
                    <a:pt x="177" y="47"/>
                  </a:lnTo>
                  <a:lnTo>
                    <a:pt x="202" y="57"/>
                  </a:lnTo>
                  <a:lnTo>
                    <a:pt x="210" y="64"/>
                  </a:lnTo>
                  <a:lnTo>
                    <a:pt x="208" y="72"/>
                  </a:lnTo>
                  <a:lnTo>
                    <a:pt x="195" y="90"/>
                  </a:lnTo>
                  <a:lnTo>
                    <a:pt x="210" y="110"/>
                  </a:lnTo>
                  <a:lnTo>
                    <a:pt x="232" y="84"/>
                  </a:lnTo>
                  <a:lnTo>
                    <a:pt x="234" y="57"/>
                  </a:lnTo>
                  <a:lnTo>
                    <a:pt x="214" y="37"/>
                  </a:lnTo>
                  <a:lnTo>
                    <a:pt x="185" y="23"/>
                  </a:lnTo>
                  <a:lnTo>
                    <a:pt x="147" y="15"/>
                  </a:lnTo>
                  <a:lnTo>
                    <a:pt x="100" y="9"/>
                  </a:lnTo>
                  <a:lnTo>
                    <a:pt x="51" y="4"/>
                  </a:lnTo>
                  <a:lnTo>
                    <a:pt x="0" y="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2" name="Freeform 616">
              <a:extLst>
                <a:ext uri="{FF2B5EF4-FFF2-40B4-BE49-F238E27FC236}">
                  <a16:creationId xmlns:a16="http://schemas.microsoft.com/office/drawing/2014/main" id="{3F37D978-65E9-421E-BB25-53872FB87F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0" y="2904"/>
              <a:ext cx="55" cy="58"/>
            </a:xfrm>
            <a:custGeom>
              <a:avLst/>
              <a:gdLst>
                <a:gd name="T0" fmla="*/ 0 w 74"/>
                <a:gd name="T1" fmla="*/ 0 h 86"/>
                <a:gd name="T2" fmla="*/ 0 w 74"/>
                <a:gd name="T3" fmla="*/ 0 h 86"/>
                <a:gd name="T4" fmla="*/ 0 w 74"/>
                <a:gd name="T5" fmla="*/ 1 h 86"/>
                <a:gd name="T6" fmla="*/ 1 w 74"/>
                <a:gd name="T7" fmla="*/ 2 h 86"/>
                <a:gd name="T8" fmla="*/ 1 w 74"/>
                <a:gd name="T9" fmla="*/ 3 h 86"/>
                <a:gd name="T10" fmla="*/ 3 w 74"/>
                <a:gd name="T11" fmla="*/ 3 h 86"/>
                <a:gd name="T12" fmla="*/ 4 w 74"/>
                <a:gd name="T13" fmla="*/ 4 h 86"/>
                <a:gd name="T14" fmla="*/ 5 w 74"/>
                <a:gd name="T15" fmla="*/ 5 h 86"/>
                <a:gd name="T16" fmla="*/ 7 w 74"/>
                <a:gd name="T17" fmla="*/ 5 h 86"/>
                <a:gd name="T18" fmla="*/ 9 w 74"/>
                <a:gd name="T19" fmla="*/ 5 h 86"/>
                <a:gd name="T20" fmla="*/ 9 w 74"/>
                <a:gd name="T21" fmla="*/ 4 h 86"/>
                <a:gd name="T22" fmla="*/ 9 w 74"/>
                <a:gd name="T23" fmla="*/ 4 h 86"/>
                <a:gd name="T24" fmla="*/ 7 w 74"/>
                <a:gd name="T25" fmla="*/ 3 h 86"/>
                <a:gd name="T26" fmla="*/ 7 w 74"/>
                <a:gd name="T27" fmla="*/ 3 h 86"/>
                <a:gd name="T28" fmla="*/ 5 w 74"/>
                <a:gd name="T29" fmla="*/ 2 h 86"/>
                <a:gd name="T30" fmla="*/ 4 w 74"/>
                <a:gd name="T31" fmla="*/ 2 h 86"/>
                <a:gd name="T32" fmla="*/ 3 w 74"/>
                <a:gd name="T33" fmla="*/ 1 h 86"/>
                <a:gd name="T34" fmla="*/ 3 w 74"/>
                <a:gd name="T35" fmla="*/ 1 h 86"/>
                <a:gd name="T36" fmla="*/ 3 w 74"/>
                <a:gd name="T37" fmla="*/ 0 h 86"/>
                <a:gd name="T38" fmla="*/ 3 w 74"/>
                <a:gd name="T39" fmla="*/ 0 h 86"/>
                <a:gd name="T40" fmla="*/ 0 w 74"/>
                <a:gd name="T41" fmla="*/ 0 h 8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4"/>
                <a:gd name="T64" fmla="*/ 0 h 86"/>
                <a:gd name="T65" fmla="*/ 74 w 74"/>
                <a:gd name="T66" fmla="*/ 86 h 8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4" h="86">
                  <a:moveTo>
                    <a:pt x="0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4" y="29"/>
                  </a:lnTo>
                  <a:lnTo>
                    <a:pt x="13" y="41"/>
                  </a:lnTo>
                  <a:lnTo>
                    <a:pt x="21" y="55"/>
                  </a:lnTo>
                  <a:lnTo>
                    <a:pt x="35" y="67"/>
                  </a:lnTo>
                  <a:lnTo>
                    <a:pt x="45" y="76"/>
                  </a:lnTo>
                  <a:lnTo>
                    <a:pt x="61" y="84"/>
                  </a:lnTo>
                  <a:lnTo>
                    <a:pt x="74" y="86"/>
                  </a:lnTo>
                  <a:lnTo>
                    <a:pt x="74" y="63"/>
                  </a:lnTo>
                  <a:lnTo>
                    <a:pt x="68" y="61"/>
                  </a:lnTo>
                  <a:lnTo>
                    <a:pt x="61" y="57"/>
                  </a:lnTo>
                  <a:lnTo>
                    <a:pt x="51" y="47"/>
                  </a:lnTo>
                  <a:lnTo>
                    <a:pt x="41" y="39"/>
                  </a:lnTo>
                  <a:lnTo>
                    <a:pt x="33" y="29"/>
                  </a:lnTo>
                  <a:lnTo>
                    <a:pt x="27" y="18"/>
                  </a:lnTo>
                  <a:lnTo>
                    <a:pt x="23" y="10"/>
                  </a:lnTo>
                  <a:lnTo>
                    <a:pt x="2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3" name="Freeform 617">
              <a:extLst>
                <a:ext uri="{FF2B5EF4-FFF2-40B4-BE49-F238E27FC236}">
                  <a16:creationId xmlns:a16="http://schemas.microsoft.com/office/drawing/2014/main" id="{65271F08-FA7F-4EB5-BC4F-2C0EB4D166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0" y="2854"/>
              <a:ext cx="70" cy="50"/>
            </a:xfrm>
            <a:custGeom>
              <a:avLst/>
              <a:gdLst>
                <a:gd name="T0" fmla="*/ 10 w 94"/>
                <a:gd name="T1" fmla="*/ 0 h 75"/>
                <a:gd name="T2" fmla="*/ 10 w 94"/>
                <a:gd name="T3" fmla="*/ 0 h 75"/>
                <a:gd name="T4" fmla="*/ 9 w 94"/>
                <a:gd name="T5" fmla="*/ 1 h 75"/>
                <a:gd name="T6" fmla="*/ 7 w 94"/>
                <a:gd name="T7" fmla="*/ 1 h 75"/>
                <a:gd name="T8" fmla="*/ 5 w 94"/>
                <a:gd name="T9" fmla="*/ 1 h 75"/>
                <a:gd name="T10" fmla="*/ 4 w 94"/>
                <a:gd name="T11" fmla="*/ 1 h 75"/>
                <a:gd name="T12" fmla="*/ 3 w 94"/>
                <a:gd name="T13" fmla="*/ 2 h 75"/>
                <a:gd name="T14" fmla="*/ 1 w 94"/>
                <a:gd name="T15" fmla="*/ 3 h 75"/>
                <a:gd name="T16" fmla="*/ 1 w 94"/>
                <a:gd name="T17" fmla="*/ 3 h 75"/>
                <a:gd name="T18" fmla="*/ 0 w 94"/>
                <a:gd name="T19" fmla="*/ 5 h 75"/>
                <a:gd name="T20" fmla="*/ 3 w 94"/>
                <a:gd name="T21" fmla="*/ 5 h 75"/>
                <a:gd name="T22" fmla="*/ 3 w 94"/>
                <a:gd name="T23" fmla="*/ 4 h 75"/>
                <a:gd name="T24" fmla="*/ 4 w 94"/>
                <a:gd name="T25" fmla="*/ 3 h 75"/>
                <a:gd name="T26" fmla="*/ 5 w 94"/>
                <a:gd name="T27" fmla="*/ 3 h 75"/>
                <a:gd name="T28" fmla="*/ 6 w 94"/>
                <a:gd name="T29" fmla="*/ 3 h 75"/>
                <a:gd name="T30" fmla="*/ 7 w 94"/>
                <a:gd name="T31" fmla="*/ 2 h 75"/>
                <a:gd name="T32" fmla="*/ 9 w 94"/>
                <a:gd name="T33" fmla="*/ 2 h 75"/>
                <a:gd name="T34" fmla="*/ 10 w 94"/>
                <a:gd name="T35" fmla="*/ 2 h 75"/>
                <a:gd name="T36" fmla="*/ 12 w 94"/>
                <a:gd name="T37" fmla="*/ 1 h 75"/>
                <a:gd name="T38" fmla="*/ 12 w 94"/>
                <a:gd name="T39" fmla="*/ 1 h 75"/>
                <a:gd name="T40" fmla="*/ 10 w 94"/>
                <a:gd name="T41" fmla="*/ 0 h 7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4"/>
                <a:gd name="T64" fmla="*/ 0 h 75"/>
                <a:gd name="T65" fmla="*/ 94 w 94"/>
                <a:gd name="T66" fmla="*/ 75 h 7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4" h="75">
                  <a:moveTo>
                    <a:pt x="82" y="0"/>
                  </a:moveTo>
                  <a:lnTo>
                    <a:pt x="84" y="0"/>
                  </a:lnTo>
                  <a:lnTo>
                    <a:pt x="72" y="4"/>
                  </a:lnTo>
                  <a:lnTo>
                    <a:pt x="59" y="10"/>
                  </a:lnTo>
                  <a:lnTo>
                    <a:pt x="47" y="16"/>
                  </a:lnTo>
                  <a:lnTo>
                    <a:pt x="33" y="26"/>
                  </a:lnTo>
                  <a:lnTo>
                    <a:pt x="23" y="34"/>
                  </a:lnTo>
                  <a:lnTo>
                    <a:pt x="11" y="45"/>
                  </a:lnTo>
                  <a:lnTo>
                    <a:pt x="4" y="59"/>
                  </a:lnTo>
                  <a:lnTo>
                    <a:pt x="0" y="75"/>
                  </a:lnTo>
                  <a:lnTo>
                    <a:pt x="23" y="75"/>
                  </a:lnTo>
                  <a:lnTo>
                    <a:pt x="27" y="67"/>
                  </a:lnTo>
                  <a:lnTo>
                    <a:pt x="31" y="61"/>
                  </a:lnTo>
                  <a:lnTo>
                    <a:pt x="39" y="53"/>
                  </a:lnTo>
                  <a:lnTo>
                    <a:pt x="49" y="45"/>
                  </a:lnTo>
                  <a:lnTo>
                    <a:pt x="59" y="40"/>
                  </a:lnTo>
                  <a:lnTo>
                    <a:pt x="70" y="34"/>
                  </a:lnTo>
                  <a:lnTo>
                    <a:pt x="80" y="28"/>
                  </a:lnTo>
                  <a:lnTo>
                    <a:pt x="92" y="24"/>
                  </a:lnTo>
                  <a:lnTo>
                    <a:pt x="94" y="24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4" name="Freeform 618">
              <a:extLst>
                <a:ext uri="{FF2B5EF4-FFF2-40B4-BE49-F238E27FC236}">
                  <a16:creationId xmlns:a16="http://schemas.microsoft.com/office/drawing/2014/main" id="{13730386-298C-461A-8B02-5FEE405BA5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1" y="2818"/>
              <a:ext cx="161" cy="52"/>
            </a:xfrm>
            <a:custGeom>
              <a:avLst/>
              <a:gdLst>
                <a:gd name="T0" fmla="*/ 26 w 218"/>
                <a:gd name="T1" fmla="*/ 1 h 79"/>
                <a:gd name="T2" fmla="*/ 26 w 218"/>
                <a:gd name="T3" fmla="*/ 1 h 79"/>
                <a:gd name="T4" fmla="*/ 23 w 218"/>
                <a:gd name="T5" fmla="*/ 0 h 79"/>
                <a:gd name="T6" fmla="*/ 20 w 218"/>
                <a:gd name="T7" fmla="*/ 1 h 79"/>
                <a:gd name="T8" fmla="*/ 16 w 218"/>
                <a:gd name="T9" fmla="*/ 1 h 79"/>
                <a:gd name="T10" fmla="*/ 13 w 218"/>
                <a:gd name="T11" fmla="*/ 1 h 79"/>
                <a:gd name="T12" fmla="*/ 10 w 218"/>
                <a:gd name="T13" fmla="*/ 1 h 79"/>
                <a:gd name="T14" fmla="*/ 7 w 218"/>
                <a:gd name="T15" fmla="*/ 2 h 79"/>
                <a:gd name="T16" fmla="*/ 3 w 218"/>
                <a:gd name="T17" fmla="*/ 2 h 79"/>
                <a:gd name="T18" fmla="*/ 0 w 218"/>
                <a:gd name="T19" fmla="*/ 3 h 79"/>
                <a:gd name="T20" fmla="*/ 1 w 218"/>
                <a:gd name="T21" fmla="*/ 4 h 79"/>
                <a:gd name="T22" fmla="*/ 4 w 218"/>
                <a:gd name="T23" fmla="*/ 4 h 79"/>
                <a:gd name="T24" fmla="*/ 7 w 218"/>
                <a:gd name="T25" fmla="*/ 3 h 79"/>
                <a:gd name="T26" fmla="*/ 10 w 218"/>
                <a:gd name="T27" fmla="*/ 3 h 79"/>
                <a:gd name="T28" fmla="*/ 13 w 218"/>
                <a:gd name="T29" fmla="*/ 2 h 79"/>
                <a:gd name="T30" fmla="*/ 16 w 218"/>
                <a:gd name="T31" fmla="*/ 2 h 79"/>
                <a:gd name="T32" fmla="*/ 20 w 218"/>
                <a:gd name="T33" fmla="*/ 1 h 79"/>
                <a:gd name="T34" fmla="*/ 23 w 218"/>
                <a:gd name="T35" fmla="*/ 1 h 79"/>
                <a:gd name="T36" fmla="*/ 26 w 218"/>
                <a:gd name="T37" fmla="*/ 1 h 79"/>
                <a:gd name="T38" fmla="*/ 26 w 218"/>
                <a:gd name="T39" fmla="*/ 1 h 79"/>
                <a:gd name="T40" fmla="*/ 26 w 218"/>
                <a:gd name="T41" fmla="*/ 1 h 7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18"/>
                <a:gd name="T64" fmla="*/ 0 h 79"/>
                <a:gd name="T65" fmla="*/ 218 w 218"/>
                <a:gd name="T66" fmla="*/ 79 h 7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18" h="79">
                  <a:moveTo>
                    <a:pt x="218" y="2"/>
                  </a:moveTo>
                  <a:lnTo>
                    <a:pt x="218" y="2"/>
                  </a:lnTo>
                  <a:lnTo>
                    <a:pt x="191" y="0"/>
                  </a:lnTo>
                  <a:lnTo>
                    <a:pt x="163" y="4"/>
                  </a:lnTo>
                  <a:lnTo>
                    <a:pt x="134" y="8"/>
                  </a:lnTo>
                  <a:lnTo>
                    <a:pt x="106" y="14"/>
                  </a:lnTo>
                  <a:lnTo>
                    <a:pt x="77" y="24"/>
                  </a:lnTo>
                  <a:lnTo>
                    <a:pt x="51" y="34"/>
                  </a:lnTo>
                  <a:lnTo>
                    <a:pt x="26" y="43"/>
                  </a:lnTo>
                  <a:lnTo>
                    <a:pt x="0" y="55"/>
                  </a:lnTo>
                  <a:lnTo>
                    <a:pt x="12" y="79"/>
                  </a:lnTo>
                  <a:lnTo>
                    <a:pt x="33" y="67"/>
                  </a:lnTo>
                  <a:lnTo>
                    <a:pt x="59" y="57"/>
                  </a:lnTo>
                  <a:lnTo>
                    <a:pt x="85" y="47"/>
                  </a:lnTo>
                  <a:lnTo>
                    <a:pt x="110" y="38"/>
                  </a:lnTo>
                  <a:lnTo>
                    <a:pt x="138" y="32"/>
                  </a:lnTo>
                  <a:lnTo>
                    <a:pt x="163" y="28"/>
                  </a:lnTo>
                  <a:lnTo>
                    <a:pt x="191" y="28"/>
                  </a:lnTo>
                  <a:lnTo>
                    <a:pt x="218" y="26"/>
                  </a:lnTo>
                  <a:lnTo>
                    <a:pt x="21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5" name="Freeform 619">
              <a:extLst>
                <a:ext uri="{FF2B5EF4-FFF2-40B4-BE49-F238E27FC236}">
                  <a16:creationId xmlns:a16="http://schemas.microsoft.com/office/drawing/2014/main" id="{386B22DB-E46E-461F-BBA9-68B87F45C4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5" y="2901"/>
              <a:ext cx="59" cy="60"/>
            </a:xfrm>
            <a:custGeom>
              <a:avLst/>
              <a:gdLst>
                <a:gd name="T0" fmla="*/ 9 w 81"/>
                <a:gd name="T1" fmla="*/ 6 h 88"/>
                <a:gd name="T2" fmla="*/ 9 w 81"/>
                <a:gd name="T3" fmla="*/ 6 h 88"/>
                <a:gd name="T4" fmla="*/ 9 w 81"/>
                <a:gd name="T5" fmla="*/ 5 h 88"/>
                <a:gd name="T6" fmla="*/ 8 w 81"/>
                <a:gd name="T7" fmla="*/ 5 h 88"/>
                <a:gd name="T8" fmla="*/ 7 w 81"/>
                <a:gd name="T9" fmla="*/ 3 h 88"/>
                <a:gd name="T10" fmla="*/ 7 w 81"/>
                <a:gd name="T11" fmla="*/ 2 h 88"/>
                <a:gd name="T12" fmla="*/ 5 w 81"/>
                <a:gd name="T13" fmla="*/ 1 h 88"/>
                <a:gd name="T14" fmla="*/ 4 w 81"/>
                <a:gd name="T15" fmla="*/ 1 h 88"/>
                <a:gd name="T16" fmla="*/ 3 w 81"/>
                <a:gd name="T17" fmla="*/ 1 h 88"/>
                <a:gd name="T18" fmla="*/ 1 w 81"/>
                <a:gd name="T19" fmla="*/ 0 h 88"/>
                <a:gd name="T20" fmla="*/ 0 w 81"/>
                <a:gd name="T21" fmla="*/ 1 h 88"/>
                <a:gd name="T22" fmla="*/ 1 w 81"/>
                <a:gd name="T23" fmla="*/ 1 h 88"/>
                <a:gd name="T24" fmla="*/ 2 w 81"/>
                <a:gd name="T25" fmla="*/ 2 h 88"/>
                <a:gd name="T26" fmla="*/ 4 w 81"/>
                <a:gd name="T27" fmla="*/ 3 h 88"/>
                <a:gd name="T28" fmla="*/ 4 w 81"/>
                <a:gd name="T29" fmla="*/ 3 h 88"/>
                <a:gd name="T30" fmla="*/ 5 w 81"/>
                <a:gd name="T31" fmla="*/ 5 h 88"/>
                <a:gd name="T32" fmla="*/ 6 w 81"/>
                <a:gd name="T33" fmla="*/ 5 h 88"/>
                <a:gd name="T34" fmla="*/ 6 w 81"/>
                <a:gd name="T35" fmla="*/ 5 h 88"/>
                <a:gd name="T36" fmla="*/ 7 w 81"/>
                <a:gd name="T37" fmla="*/ 6 h 88"/>
                <a:gd name="T38" fmla="*/ 7 w 81"/>
                <a:gd name="T39" fmla="*/ 6 h 88"/>
                <a:gd name="T40" fmla="*/ 9 w 81"/>
                <a:gd name="T41" fmla="*/ 6 h 8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1"/>
                <a:gd name="T64" fmla="*/ 0 h 88"/>
                <a:gd name="T65" fmla="*/ 81 w 81"/>
                <a:gd name="T66" fmla="*/ 88 h 8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1" h="88">
                  <a:moveTo>
                    <a:pt x="81" y="88"/>
                  </a:moveTo>
                  <a:lnTo>
                    <a:pt x="81" y="88"/>
                  </a:lnTo>
                  <a:lnTo>
                    <a:pt x="79" y="76"/>
                  </a:lnTo>
                  <a:lnTo>
                    <a:pt x="75" y="63"/>
                  </a:lnTo>
                  <a:lnTo>
                    <a:pt x="67" y="49"/>
                  </a:lnTo>
                  <a:lnTo>
                    <a:pt x="57" y="37"/>
                  </a:lnTo>
                  <a:lnTo>
                    <a:pt x="45" y="27"/>
                  </a:lnTo>
                  <a:lnTo>
                    <a:pt x="35" y="16"/>
                  </a:lnTo>
                  <a:lnTo>
                    <a:pt x="22" y="8"/>
                  </a:lnTo>
                  <a:lnTo>
                    <a:pt x="12" y="0"/>
                  </a:lnTo>
                  <a:lnTo>
                    <a:pt x="0" y="23"/>
                  </a:lnTo>
                  <a:lnTo>
                    <a:pt x="10" y="27"/>
                  </a:lnTo>
                  <a:lnTo>
                    <a:pt x="20" y="35"/>
                  </a:lnTo>
                  <a:lnTo>
                    <a:pt x="30" y="43"/>
                  </a:lnTo>
                  <a:lnTo>
                    <a:pt x="37" y="53"/>
                  </a:lnTo>
                  <a:lnTo>
                    <a:pt x="47" y="65"/>
                  </a:lnTo>
                  <a:lnTo>
                    <a:pt x="51" y="71"/>
                  </a:lnTo>
                  <a:lnTo>
                    <a:pt x="55" y="80"/>
                  </a:lnTo>
                  <a:lnTo>
                    <a:pt x="57" y="88"/>
                  </a:lnTo>
                  <a:lnTo>
                    <a:pt x="81" y="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6" name="Freeform 620">
              <a:extLst>
                <a:ext uri="{FF2B5EF4-FFF2-40B4-BE49-F238E27FC236}">
                  <a16:creationId xmlns:a16="http://schemas.microsoft.com/office/drawing/2014/main" id="{47972006-6E7D-4105-82C8-95DF800BFB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4" y="2961"/>
              <a:ext cx="40" cy="145"/>
            </a:xfrm>
            <a:custGeom>
              <a:avLst/>
              <a:gdLst>
                <a:gd name="T0" fmla="*/ 4 w 55"/>
                <a:gd name="T1" fmla="*/ 11 h 218"/>
                <a:gd name="T2" fmla="*/ 4 w 55"/>
                <a:gd name="T3" fmla="*/ 11 h 218"/>
                <a:gd name="T4" fmla="*/ 3 w 55"/>
                <a:gd name="T5" fmla="*/ 10 h 218"/>
                <a:gd name="T6" fmla="*/ 3 w 55"/>
                <a:gd name="T7" fmla="*/ 7 h 218"/>
                <a:gd name="T8" fmla="*/ 5 w 55"/>
                <a:gd name="T9" fmla="*/ 3 h 218"/>
                <a:gd name="T10" fmla="*/ 6 w 55"/>
                <a:gd name="T11" fmla="*/ 0 h 218"/>
                <a:gd name="T12" fmla="*/ 4 w 55"/>
                <a:gd name="T13" fmla="*/ 0 h 218"/>
                <a:gd name="T14" fmla="*/ 2 w 55"/>
                <a:gd name="T15" fmla="*/ 3 h 218"/>
                <a:gd name="T16" fmla="*/ 1 w 55"/>
                <a:gd name="T17" fmla="*/ 7 h 218"/>
                <a:gd name="T18" fmla="*/ 0 w 55"/>
                <a:gd name="T19" fmla="*/ 10 h 218"/>
                <a:gd name="T20" fmla="*/ 2 w 55"/>
                <a:gd name="T21" fmla="*/ 13 h 218"/>
                <a:gd name="T22" fmla="*/ 1 w 55"/>
                <a:gd name="T23" fmla="*/ 13 h 218"/>
                <a:gd name="T24" fmla="*/ 2 w 55"/>
                <a:gd name="T25" fmla="*/ 13 h 218"/>
                <a:gd name="T26" fmla="*/ 3 w 55"/>
                <a:gd name="T27" fmla="*/ 13 h 218"/>
                <a:gd name="T28" fmla="*/ 4 w 55"/>
                <a:gd name="T29" fmla="*/ 13 h 218"/>
                <a:gd name="T30" fmla="*/ 4 w 55"/>
                <a:gd name="T31" fmla="*/ 12 h 218"/>
                <a:gd name="T32" fmla="*/ 4 w 55"/>
                <a:gd name="T33" fmla="*/ 11 h 218"/>
                <a:gd name="T34" fmla="*/ 4 w 55"/>
                <a:gd name="T35" fmla="*/ 11 h 21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218"/>
                <a:gd name="T56" fmla="*/ 55 w 55"/>
                <a:gd name="T57" fmla="*/ 218 h 21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218">
                  <a:moveTo>
                    <a:pt x="35" y="199"/>
                  </a:moveTo>
                  <a:lnTo>
                    <a:pt x="33" y="197"/>
                  </a:lnTo>
                  <a:lnTo>
                    <a:pt x="23" y="171"/>
                  </a:lnTo>
                  <a:lnTo>
                    <a:pt x="29" y="120"/>
                  </a:lnTo>
                  <a:lnTo>
                    <a:pt x="45" y="59"/>
                  </a:lnTo>
                  <a:lnTo>
                    <a:pt x="55" y="0"/>
                  </a:lnTo>
                  <a:lnTo>
                    <a:pt x="31" y="0"/>
                  </a:lnTo>
                  <a:lnTo>
                    <a:pt x="21" y="55"/>
                  </a:lnTo>
                  <a:lnTo>
                    <a:pt x="5" y="116"/>
                  </a:lnTo>
                  <a:lnTo>
                    <a:pt x="0" y="171"/>
                  </a:lnTo>
                  <a:lnTo>
                    <a:pt x="17" y="216"/>
                  </a:lnTo>
                  <a:lnTo>
                    <a:pt x="15" y="214"/>
                  </a:lnTo>
                  <a:lnTo>
                    <a:pt x="17" y="216"/>
                  </a:lnTo>
                  <a:lnTo>
                    <a:pt x="27" y="218"/>
                  </a:lnTo>
                  <a:lnTo>
                    <a:pt x="35" y="214"/>
                  </a:lnTo>
                  <a:lnTo>
                    <a:pt x="37" y="204"/>
                  </a:lnTo>
                  <a:lnTo>
                    <a:pt x="33" y="197"/>
                  </a:lnTo>
                  <a:lnTo>
                    <a:pt x="35" y="1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7" name="Freeform 621">
              <a:extLst>
                <a:ext uri="{FF2B5EF4-FFF2-40B4-BE49-F238E27FC236}">
                  <a16:creationId xmlns:a16="http://schemas.microsoft.com/office/drawing/2014/main" id="{04ECA72D-E4BD-4BB3-9FF5-1CDBFA62D1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6" y="3093"/>
              <a:ext cx="85" cy="89"/>
            </a:xfrm>
            <a:custGeom>
              <a:avLst/>
              <a:gdLst>
                <a:gd name="T0" fmla="*/ 12 w 116"/>
                <a:gd name="T1" fmla="*/ 7 h 133"/>
                <a:gd name="T2" fmla="*/ 13 w 116"/>
                <a:gd name="T3" fmla="*/ 7 h 133"/>
                <a:gd name="T4" fmla="*/ 2 w 116"/>
                <a:gd name="T5" fmla="*/ 0 h 133"/>
                <a:gd name="T6" fmla="*/ 0 w 116"/>
                <a:gd name="T7" fmla="*/ 1 h 133"/>
                <a:gd name="T8" fmla="*/ 11 w 116"/>
                <a:gd name="T9" fmla="*/ 7 h 133"/>
                <a:gd name="T10" fmla="*/ 11 w 116"/>
                <a:gd name="T11" fmla="*/ 7 h 133"/>
                <a:gd name="T12" fmla="*/ 11 w 116"/>
                <a:gd name="T13" fmla="*/ 7 h 133"/>
                <a:gd name="T14" fmla="*/ 11 w 116"/>
                <a:gd name="T15" fmla="*/ 8 h 133"/>
                <a:gd name="T16" fmla="*/ 12 w 116"/>
                <a:gd name="T17" fmla="*/ 7 h 133"/>
                <a:gd name="T18" fmla="*/ 13 w 116"/>
                <a:gd name="T19" fmla="*/ 7 h 133"/>
                <a:gd name="T20" fmla="*/ 13 w 116"/>
                <a:gd name="T21" fmla="*/ 7 h 133"/>
                <a:gd name="T22" fmla="*/ 12 w 116"/>
                <a:gd name="T23" fmla="*/ 7 h 13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6"/>
                <a:gd name="T37" fmla="*/ 0 h 133"/>
                <a:gd name="T38" fmla="*/ 116 w 116"/>
                <a:gd name="T39" fmla="*/ 133 h 13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6" h="133">
                  <a:moveTo>
                    <a:pt x="112" y="131"/>
                  </a:moveTo>
                  <a:lnTo>
                    <a:pt x="114" y="113"/>
                  </a:lnTo>
                  <a:lnTo>
                    <a:pt x="20" y="0"/>
                  </a:lnTo>
                  <a:lnTo>
                    <a:pt x="0" y="15"/>
                  </a:lnTo>
                  <a:lnTo>
                    <a:pt x="95" y="129"/>
                  </a:lnTo>
                  <a:lnTo>
                    <a:pt x="96" y="111"/>
                  </a:lnTo>
                  <a:lnTo>
                    <a:pt x="95" y="129"/>
                  </a:lnTo>
                  <a:lnTo>
                    <a:pt x="102" y="133"/>
                  </a:lnTo>
                  <a:lnTo>
                    <a:pt x="112" y="129"/>
                  </a:lnTo>
                  <a:lnTo>
                    <a:pt x="116" y="123"/>
                  </a:lnTo>
                  <a:lnTo>
                    <a:pt x="114" y="113"/>
                  </a:lnTo>
                  <a:lnTo>
                    <a:pt x="112" y="1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8" name="Freeform 622">
              <a:extLst>
                <a:ext uri="{FF2B5EF4-FFF2-40B4-BE49-F238E27FC236}">
                  <a16:creationId xmlns:a16="http://schemas.microsoft.com/office/drawing/2014/main" id="{6DB034B8-E600-4834-AA06-691D371195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2" y="3167"/>
              <a:ext cx="376" cy="288"/>
            </a:xfrm>
            <a:custGeom>
              <a:avLst/>
              <a:gdLst>
                <a:gd name="T0" fmla="*/ 1 w 508"/>
                <a:gd name="T1" fmla="*/ 25 h 432"/>
                <a:gd name="T2" fmla="*/ 2 w 508"/>
                <a:gd name="T3" fmla="*/ 25 h 432"/>
                <a:gd name="T4" fmla="*/ 62 w 508"/>
                <a:gd name="T5" fmla="*/ 1 h 432"/>
                <a:gd name="T6" fmla="*/ 60 w 508"/>
                <a:gd name="T7" fmla="*/ 0 h 432"/>
                <a:gd name="T8" fmla="*/ 1 w 508"/>
                <a:gd name="T9" fmla="*/ 24 h 432"/>
                <a:gd name="T10" fmla="*/ 3 w 508"/>
                <a:gd name="T11" fmla="*/ 24 h 432"/>
                <a:gd name="T12" fmla="*/ 1 w 508"/>
                <a:gd name="T13" fmla="*/ 24 h 432"/>
                <a:gd name="T14" fmla="*/ 0 w 508"/>
                <a:gd name="T15" fmla="*/ 25 h 432"/>
                <a:gd name="T16" fmla="*/ 1 w 508"/>
                <a:gd name="T17" fmla="*/ 25 h 432"/>
                <a:gd name="T18" fmla="*/ 1 w 508"/>
                <a:gd name="T19" fmla="*/ 25 h 432"/>
                <a:gd name="T20" fmla="*/ 2 w 508"/>
                <a:gd name="T21" fmla="*/ 25 h 432"/>
                <a:gd name="T22" fmla="*/ 1 w 508"/>
                <a:gd name="T23" fmla="*/ 25 h 4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08"/>
                <a:gd name="T37" fmla="*/ 0 h 432"/>
                <a:gd name="T38" fmla="*/ 508 w 508"/>
                <a:gd name="T39" fmla="*/ 432 h 43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08" h="432">
                  <a:moveTo>
                    <a:pt x="2" y="428"/>
                  </a:moveTo>
                  <a:lnTo>
                    <a:pt x="19" y="430"/>
                  </a:lnTo>
                  <a:lnTo>
                    <a:pt x="508" y="20"/>
                  </a:lnTo>
                  <a:lnTo>
                    <a:pt x="492" y="0"/>
                  </a:lnTo>
                  <a:lnTo>
                    <a:pt x="4" y="411"/>
                  </a:lnTo>
                  <a:lnTo>
                    <a:pt x="21" y="413"/>
                  </a:lnTo>
                  <a:lnTo>
                    <a:pt x="4" y="411"/>
                  </a:lnTo>
                  <a:lnTo>
                    <a:pt x="0" y="419"/>
                  </a:lnTo>
                  <a:lnTo>
                    <a:pt x="4" y="428"/>
                  </a:lnTo>
                  <a:lnTo>
                    <a:pt x="10" y="432"/>
                  </a:lnTo>
                  <a:lnTo>
                    <a:pt x="19" y="430"/>
                  </a:lnTo>
                  <a:lnTo>
                    <a:pt x="2" y="4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9" name="Freeform 623">
              <a:extLst>
                <a:ext uri="{FF2B5EF4-FFF2-40B4-BE49-F238E27FC236}">
                  <a16:creationId xmlns:a16="http://schemas.microsoft.com/office/drawing/2014/main" id="{55031F80-585A-4767-A7C9-3E235E4F90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1" y="3338"/>
              <a:ext cx="108" cy="114"/>
            </a:xfrm>
            <a:custGeom>
              <a:avLst/>
              <a:gdLst>
                <a:gd name="T0" fmla="*/ 1 w 147"/>
                <a:gd name="T1" fmla="*/ 1 h 170"/>
                <a:gd name="T2" fmla="*/ 1 w 147"/>
                <a:gd name="T3" fmla="*/ 1 h 170"/>
                <a:gd name="T4" fmla="*/ 15 w 147"/>
                <a:gd name="T5" fmla="*/ 10 h 170"/>
                <a:gd name="T6" fmla="*/ 18 w 147"/>
                <a:gd name="T7" fmla="*/ 9 h 170"/>
                <a:gd name="T8" fmla="*/ 3 w 147"/>
                <a:gd name="T9" fmla="*/ 1 h 170"/>
                <a:gd name="T10" fmla="*/ 1 w 147"/>
                <a:gd name="T11" fmla="*/ 0 h 170"/>
                <a:gd name="T12" fmla="*/ 3 w 147"/>
                <a:gd name="T13" fmla="*/ 1 h 170"/>
                <a:gd name="T14" fmla="*/ 1 w 147"/>
                <a:gd name="T15" fmla="*/ 0 h 170"/>
                <a:gd name="T16" fmla="*/ 1 w 147"/>
                <a:gd name="T17" fmla="*/ 1 h 170"/>
                <a:gd name="T18" fmla="*/ 0 w 147"/>
                <a:gd name="T19" fmla="*/ 1 h 170"/>
                <a:gd name="T20" fmla="*/ 1 w 147"/>
                <a:gd name="T21" fmla="*/ 1 h 170"/>
                <a:gd name="T22" fmla="*/ 1 w 147"/>
                <a:gd name="T23" fmla="*/ 1 h 17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7"/>
                <a:gd name="T37" fmla="*/ 0 h 170"/>
                <a:gd name="T38" fmla="*/ 147 w 147"/>
                <a:gd name="T39" fmla="*/ 170 h 17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7" h="170">
                  <a:moveTo>
                    <a:pt x="12" y="23"/>
                  </a:moveTo>
                  <a:lnTo>
                    <a:pt x="2" y="19"/>
                  </a:lnTo>
                  <a:lnTo>
                    <a:pt x="128" y="170"/>
                  </a:lnTo>
                  <a:lnTo>
                    <a:pt x="147" y="155"/>
                  </a:lnTo>
                  <a:lnTo>
                    <a:pt x="22" y="4"/>
                  </a:lnTo>
                  <a:lnTo>
                    <a:pt x="12" y="0"/>
                  </a:lnTo>
                  <a:lnTo>
                    <a:pt x="22" y="4"/>
                  </a:lnTo>
                  <a:lnTo>
                    <a:pt x="14" y="0"/>
                  </a:lnTo>
                  <a:lnTo>
                    <a:pt x="4" y="2"/>
                  </a:lnTo>
                  <a:lnTo>
                    <a:pt x="0" y="9"/>
                  </a:lnTo>
                  <a:lnTo>
                    <a:pt x="2" y="19"/>
                  </a:lnTo>
                  <a:lnTo>
                    <a:pt x="12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10" name="Freeform 624">
              <a:extLst>
                <a:ext uri="{FF2B5EF4-FFF2-40B4-BE49-F238E27FC236}">
                  <a16:creationId xmlns:a16="http://schemas.microsoft.com/office/drawing/2014/main" id="{CC74B0EB-FE2E-4870-AE5A-05C73C54AE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8" y="3330"/>
              <a:ext cx="110" cy="24"/>
            </a:xfrm>
            <a:custGeom>
              <a:avLst/>
              <a:gdLst>
                <a:gd name="T0" fmla="*/ 1 w 151"/>
                <a:gd name="T1" fmla="*/ 1 h 35"/>
                <a:gd name="T2" fmla="*/ 1 w 151"/>
                <a:gd name="T3" fmla="*/ 1 h 35"/>
                <a:gd name="T4" fmla="*/ 17 w 151"/>
                <a:gd name="T5" fmla="*/ 2 h 35"/>
                <a:gd name="T6" fmla="*/ 17 w 151"/>
                <a:gd name="T7" fmla="*/ 1 h 35"/>
                <a:gd name="T8" fmla="*/ 1 w 151"/>
                <a:gd name="T9" fmla="*/ 0 h 35"/>
                <a:gd name="T10" fmla="*/ 2 w 151"/>
                <a:gd name="T11" fmla="*/ 1 h 35"/>
                <a:gd name="T12" fmla="*/ 1 w 151"/>
                <a:gd name="T13" fmla="*/ 0 h 35"/>
                <a:gd name="T14" fmla="*/ 1 w 151"/>
                <a:gd name="T15" fmla="*/ 1 h 35"/>
                <a:gd name="T16" fmla="*/ 0 w 151"/>
                <a:gd name="T17" fmla="*/ 1 h 35"/>
                <a:gd name="T18" fmla="*/ 1 w 151"/>
                <a:gd name="T19" fmla="*/ 1 h 35"/>
                <a:gd name="T20" fmla="*/ 1 w 151"/>
                <a:gd name="T21" fmla="*/ 1 h 35"/>
                <a:gd name="T22" fmla="*/ 1 w 151"/>
                <a:gd name="T23" fmla="*/ 1 h 3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1"/>
                <a:gd name="T37" fmla="*/ 0 h 35"/>
                <a:gd name="T38" fmla="*/ 151 w 151"/>
                <a:gd name="T39" fmla="*/ 35 h 3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1" h="35">
                  <a:moveTo>
                    <a:pt x="2" y="6"/>
                  </a:moveTo>
                  <a:lnTo>
                    <a:pt x="12" y="23"/>
                  </a:lnTo>
                  <a:lnTo>
                    <a:pt x="151" y="35"/>
                  </a:lnTo>
                  <a:lnTo>
                    <a:pt x="151" y="12"/>
                  </a:lnTo>
                  <a:lnTo>
                    <a:pt x="12" y="0"/>
                  </a:lnTo>
                  <a:lnTo>
                    <a:pt x="21" y="18"/>
                  </a:lnTo>
                  <a:lnTo>
                    <a:pt x="12" y="0"/>
                  </a:lnTo>
                  <a:lnTo>
                    <a:pt x="4" y="4"/>
                  </a:lnTo>
                  <a:lnTo>
                    <a:pt x="0" y="12"/>
                  </a:lnTo>
                  <a:lnTo>
                    <a:pt x="4" y="20"/>
                  </a:lnTo>
                  <a:lnTo>
                    <a:pt x="12" y="23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11" name="Freeform 625">
              <a:extLst>
                <a:ext uri="{FF2B5EF4-FFF2-40B4-BE49-F238E27FC236}">
                  <a16:creationId xmlns:a16="http://schemas.microsoft.com/office/drawing/2014/main" id="{46DC4F80-C3FC-4E5A-B9B9-C264CF797D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9" y="3005"/>
              <a:ext cx="294" cy="337"/>
            </a:xfrm>
            <a:custGeom>
              <a:avLst/>
              <a:gdLst>
                <a:gd name="T0" fmla="*/ 45 w 398"/>
                <a:gd name="T1" fmla="*/ 1 h 507"/>
                <a:gd name="T2" fmla="*/ 45 w 398"/>
                <a:gd name="T3" fmla="*/ 1 h 507"/>
                <a:gd name="T4" fmla="*/ 43 w 398"/>
                <a:gd name="T5" fmla="*/ 2 h 507"/>
                <a:gd name="T6" fmla="*/ 39 w 398"/>
                <a:gd name="T7" fmla="*/ 4 h 507"/>
                <a:gd name="T8" fmla="*/ 36 w 398"/>
                <a:gd name="T9" fmla="*/ 5 h 507"/>
                <a:gd name="T10" fmla="*/ 34 w 398"/>
                <a:gd name="T11" fmla="*/ 7 h 507"/>
                <a:gd name="T12" fmla="*/ 31 w 398"/>
                <a:gd name="T13" fmla="*/ 9 h 507"/>
                <a:gd name="T14" fmla="*/ 28 w 398"/>
                <a:gd name="T15" fmla="*/ 10 h 507"/>
                <a:gd name="T16" fmla="*/ 26 w 398"/>
                <a:gd name="T17" fmla="*/ 12 h 507"/>
                <a:gd name="T18" fmla="*/ 22 w 398"/>
                <a:gd name="T19" fmla="*/ 14 h 507"/>
                <a:gd name="T20" fmla="*/ 20 w 398"/>
                <a:gd name="T21" fmla="*/ 15 h 507"/>
                <a:gd name="T22" fmla="*/ 18 w 398"/>
                <a:gd name="T23" fmla="*/ 17 h 507"/>
                <a:gd name="T24" fmla="*/ 14 w 398"/>
                <a:gd name="T25" fmla="*/ 19 h 507"/>
                <a:gd name="T26" fmla="*/ 12 w 398"/>
                <a:gd name="T27" fmla="*/ 21 h 507"/>
                <a:gd name="T28" fmla="*/ 9 w 398"/>
                <a:gd name="T29" fmla="*/ 23 h 507"/>
                <a:gd name="T30" fmla="*/ 6 w 398"/>
                <a:gd name="T31" fmla="*/ 25 h 507"/>
                <a:gd name="T32" fmla="*/ 3 w 398"/>
                <a:gd name="T33" fmla="*/ 27 h 507"/>
                <a:gd name="T34" fmla="*/ 0 w 398"/>
                <a:gd name="T35" fmla="*/ 29 h 507"/>
                <a:gd name="T36" fmla="*/ 2 w 398"/>
                <a:gd name="T37" fmla="*/ 29 h 507"/>
                <a:gd name="T38" fmla="*/ 5 w 398"/>
                <a:gd name="T39" fmla="*/ 27 h 507"/>
                <a:gd name="T40" fmla="*/ 8 w 398"/>
                <a:gd name="T41" fmla="*/ 25 h 507"/>
                <a:gd name="T42" fmla="*/ 11 w 398"/>
                <a:gd name="T43" fmla="*/ 23 h 507"/>
                <a:gd name="T44" fmla="*/ 14 w 398"/>
                <a:gd name="T45" fmla="*/ 22 h 507"/>
                <a:gd name="T46" fmla="*/ 16 w 398"/>
                <a:gd name="T47" fmla="*/ 19 h 507"/>
                <a:gd name="T48" fmla="*/ 20 w 398"/>
                <a:gd name="T49" fmla="*/ 18 h 507"/>
                <a:gd name="T50" fmla="*/ 22 w 398"/>
                <a:gd name="T51" fmla="*/ 17 h 507"/>
                <a:gd name="T52" fmla="*/ 25 w 398"/>
                <a:gd name="T53" fmla="*/ 15 h 507"/>
                <a:gd name="T54" fmla="*/ 28 w 398"/>
                <a:gd name="T55" fmla="*/ 13 h 507"/>
                <a:gd name="T56" fmla="*/ 30 w 398"/>
                <a:gd name="T57" fmla="*/ 11 h 507"/>
                <a:gd name="T58" fmla="*/ 33 w 398"/>
                <a:gd name="T59" fmla="*/ 10 h 507"/>
                <a:gd name="T60" fmla="*/ 36 w 398"/>
                <a:gd name="T61" fmla="*/ 8 h 507"/>
                <a:gd name="T62" fmla="*/ 39 w 398"/>
                <a:gd name="T63" fmla="*/ 6 h 507"/>
                <a:gd name="T64" fmla="*/ 42 w 398"/>
                <a:gd name="T65" fmla="*/ 5 h 507"/>
                <a:gd name="T66" fmla="*/ 45 w 398"/>
                <a:gd name="T67" fmla="*/ 3 h 507"/>
                <a:gd name="T68" fmla="*/ 47 w 398"/>
                <a:gd name="T69" fmla="*/ 1 h 507"/>
                <a:gd name="T70" fmla="*/ 47 w 398"/>
                <a:gd name="T71" fmla="*/ 1 h 507"/>
                <a:gd name="T72" fmla="*/ 47 w 398"/>
                <a:gd name="T73" fmla="*/ 1 h 507"/>
                <a:gd name="T74" fmla="*/ 47 w 398"/>
                <a:gd name="T75" fmla="*/ 1 h 507"/>
                <a:gd name="T76" fmla="*/ 47 w 398"/>
                <a:gd name="T77" fmla="*/ 1 h 507"/>
                <a:gd name="T78" fmla="*/ 46 w 398"/>
                <a:gd name="T79" fmla="*/ 0 h 507"/>
                <a:gd name="T80" fmla="*/ 45 w 398"/>
                <a:gd name="T81" fmla="*/ 1 h 507"/>
                <a:gd name="T82" fmla="*/ 45 w 398"/>
                <a:gd name="T83" fmla="*/ 1 h 50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98"/>
                <a:gd name="T127" fmla="*/ 0 h 507"/>
                <a:gd name="T128" fmla="*/ 398 w 398"/>
                <a:gd name="T129" fmla="*/ 507 h 50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98" h="507">
                  <a:moveTo>
                    <a:pt x="379" y="2"/>
                  </a:moveTo>
                  <a:lnTo>
                    <a:pt x="377" y="4"/>
                  </a:lnTo>
                  <a:lnTo>
                    <a:pt x="353" y="33"/>
                  </a:lnTo>
                  <a:lnTo>
                    <a:pt x="330" y="63"/>
                  </a:lnTo>
                  <a:lnTo>
                    <a:pt x="306" y="92"/>
                  </a:lnTo>
                  <a:lnTo>
                    <a:pt x="282" y="122"/>
                  </a:lnTo>
                  <a:lnTo>
                    <a:pt x="259" y="149"/>
                  </a:lnTo>
                  <a:lnTo>
                    <a:pt x="237" y="179"/>
                  </a:lnTo>
                  <a:lnTo>
                    <a:pt x="214" y="206"/>
                  </a:lnTo>
                  <a:lnTo>
                    <a:pt x="190" y="236"/>
                  </a:lnTo>
                  <a:lnTo>
                    <a:pt x="167" y="265"/>
                  </a:lnTo>
                  <a:lnTo>
                    <a:pt x="143" y="295"/>
                  </a:lnTo>
                  <a:lnTo>
                    <a:pt x="119" y="326"/>
                  </a:lnTo>
                  <a:lnTo>
                    <a:pt x="96" y="357"/>
                  </a:lnTo>
                  <a:lnTo>
                    <a:pt x="72" y="389"/>
                  </a:lnTo>
                  <a:lnTo>
                    <a:pt x="49" y="422"/>
                  </a:lnTo>
                  <a:lnTo>
                    <a:pt x="23" y="459"/>
                  </a:lnTo>
                  <a:lnTo>
                    <a:pt x="0" y="495"/>
                  </a:lnTo>
                  <a:lnTo>
                    <a:pt x="19" y="507"/>
                  </a:lnTo>
                  <a:lnTo>
                    <a:pt x="43" y="471"/>
                  </a:lnTo>
                  <a:lnTo>
                    <a:pt x="68" y="438"/>
                  </a:lnTo>
                  <a:lnTo>
                    <a:pt x="92" y="404"/>
                  </a:lnTo>
                  <a:lnTo>
                    <a:pt x="116" y="373"/>
                  </a:lnTo>
                  <a:lnTo>
                    <a:pt x="139" y="342"/>
                  </a:lnTo>
                  <a:lnTo>
                    <a:pt x="163" y="310"/>
                  </a:lnTo>
                  <a:lnTo>
                    <a:pt x="186" y="281"/>
                  </a:lnTo>
                  <a:lnTo>
                    <a:pt x="210" y="251"/>
                  </a:lnTo>
                  <a:lnTo>
                    <a:pt x="233" y="222"/>
                  </a:lnTo>
                  <a:lnTo>
                    <a:pt x="257" y="194"/>
                  </a:lnTo>
                  <a:lnTo>
                    <a:pt x="278" y="165"/>
                  </a:lnTo>
                  <a:lnTo>
                    <a:pt x="302" y="137"/>
                  </a:lnTo>
                  <a:lnTo>
                    <a:pt x="326" y="108"/>
                  </a:lnTo>
                  <a:lnTo>
                    <a:pt x="349" y="79"/>
                  </a:lnTo>
                  <a:lnTo>
                    <a:pt x="373" y="49"/>
                  </a:lnTo>
                  <a:lnTo>
                    <a:pt x="396" y="20"/>
                  </a:lnTo>
                  <a:lnTo>
                    <a:pt x="394" y="22"/>
                  </a:lnTo>
                  <a:lnTo>
                    <a:pt x="396" y="20"/>
                  </a:lnTo>
                  <a:lnTo>
                    <a:pt x="398" y="10"/>
                  </a:lnTo>
                  <a:lnTo>
                    <a:pt x="394" y="2"/>
                  </a:lnTo>
                  <a:lnTo>
                    <a:pt x="384" y="0"/>
                  </a:lnTo>
                  <a:lnTo>
                    <a:pt x="377" y="4"/>
                  </a:lnTo>
                  <a:lnTo>
                    <a:pt x="379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12" name="Oval 626">
              <a:extLst>
                <a:ext uri="{FF2B5EF4-FFF2-40B4-BE49-F238E27FC236}">
                  <a16:creationId xmlns:a16="http://schemas.microsoft.com/office/drawing/2014/main" id="{B59A10C8-50D3-44C6-82BF-1C2CBCB3F1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4" y="2803"/>
              <a:ext cx="96" cy="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13" name="Freeform 627">
              <a:extLst>
                <a:ext uri="{FF2B5EF4-FFF2-40B4-BE49-F238E27FC236}">
                  <a16:creationId xmlns:a16="http://schemas.microsoft.com/office/drawing/2014/main" id="{198E6190-2340-471C-B8FE-6DA3FA0F5D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2" y="2820"/>
              <a:ext cx="162" cy="97"/>
            </a:xfrm>
            <a:custGeom>
              <a:avLst/>
              <a:gdLst>
                <a:gd name="T0" fmla="*/ 26 w 220"/>
                <a:gd name="T1" fmla="*/ 7 h 147"/>
                <a:gd name="T2" fmla="*/ 26 w 220"/>
                <a:gd name="T3" fmla="*/ 7 h 147"/>
                <a:gd name="T4" fmla="*/ 23 w 220"/>
                <a:gd name="T5" fmla="*/ 6 h 147"/>
                <a:gd name="T6" fmla="*/ 21 w 220"/>
                <a:gd name="T7" fmla="*/ 5 h 147"/>
                <a:gd name="T8" fmla="*/ 18 w 220"/>
                <a:gd name="T9" fmla="*/ 4 h 147"/>
                <a:gd name="T10" fmla="*/ 13 w 220"/>
                <a:gd name="T11" fmla="*/ 3 h 147"/>
                <a:gd name="T12" fmla="*/ 10 w 220"/>
                <a:gd name="T13" fmla="*/ 2 h 147"/>
                <a:gd name="T14" fmla="*/ 7 w 220"/>
                <a:gd name="T15" fmla="*/ 1 h 147"/>
                <a:gd name="T16" fmla="*/ 3 w 220"/>
                <a:gd name="T17" fmla="*/ 1 h 147"/>
                <a:gd name="T18" fmla="*/ 0 w 220"/>
                <a:gd name="T19" fmla="*/ 0 h 147"/>
                <a:gd name="T20" fmla="*/ 0 w 220"/>
                <a:gd name="T21" fmla="*/ 1 h 147"/>
                <a:gd name="T22" fmla="*/ 3 w 220"/>
                <a:gd name="T23" fmla="*/ 2 h 147"/>
                <a:gd name="T24" fmla="*/ 6 w 220"/>
                <a:gd name="T25" fmla="*/ 2 h 147"/>
                <a:gd name="T26" fmla="*/ 9 w 220"/>
                <a:gd name="T27" fmla="*/ 3 h 147"/>
                <a:gd name="T28" fmla="*/ 12 w 220"/>
                <a:gd name="T29" fmla="*/ 4 h 147"/>
                <a:gd name="T30" fmla="*/ 15 w 220"/>
                <a:gd name="T31" fmla="*/ 5 h 147"/>
                <a:gd name="T32" fmla="*/ 18 w 220"/>
                <a:gd name="T33" fmla="*/ 6 h 147"/>
                <a:gd name="T34" fmla="*/ 21 w 220"/>
                <a:gd name="T35" fmla="*/ 7 h 147"/>
                <a:gd name="T36" fmla="*/ 24 w 220"/>
                <a:gd name="T37" fmla="*/ 8 h 147"/>
                <a:gd name="T38" fmla="*/ 24 w 220"/>
                <a:gd name="T39" fmla="*/ 8 h 147"/>
                <a:gd name="T40" fmla="*/ 26 w 220"/>
                <a:gd name="T41" fmla="*/ 7 h 14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20"/>
                <a:gd name="T64" fmla="*/ 0 h 147"/>
                <a:gd name="T65" fmla="*/ 220 w 220"/>
                <a:gd name="T66" fmla="*/ 147 h 14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20" h="147">
                  <a:moveTo>
                    <a:pt x="220" y="124"/>
                  </a:moveTo>
                  <a:lnTo>
                    <a:pt x="220" y="126"/>
                  </a:lnTo>
                  <a:lnTo>
                    <a:pt x="196" y="110"/>
                  </a:lnTo>
                  <a:lnTo>
                    <a:pt x="173" y="93"/>
                  </a:lnTo>
                  <a:lnTo>
                    <a:pt x="145" y="73"/>
                  </a:lnTo>
                  <a:lnTo>
                    <a:pt x="114" y="51"/>
                  </a:lnTo>
                  <a:lnTo>
                    <a:pt x="86" y="34"/>
                  </a:lnTo>
                  <a:lnTo>
                    <a:pt x="57" y="16"/>
                  </a:lnTo>
                  <a:lnTo>
                    <a:pt x="27" y="6"/>
                  </a:lnTo>
                  <a:lnTo>
                    <a:pt x="0" y="0"/>
                  </a:lnTo>
                  <a:lnTo>
                    <a:pt x="0" y="24"/>
                  </a:lnTo>
                  <a:lnTo>
                    <a:pt x="24" y="30"/>
                  </a:lnTo>
                  <a:lnTo>
                    <a:pt x="49" y="39"/>
                  </a:lnTo>
                  <a:lnTo>
                    <a:pt x="75" y="53"/>
                  </a:lnTo>
                  <a:lnTo>
                    <a:pt x="102" y="71"/>
                  </a:lnTo>
                  <a:lnTo>
                    <a:pt x="130" y="93"/>
                  </a:lnTo>
                  <a:lnTo>
                    <a:pt x="157" y="112"/>
                  </a:lnTo>
                  <a:lnTo>
                    <a:pt x="185" y="130"/>
                  </a:lnTo>
                  <a:lnTo>
                    <a:pt x="208" y="146"/>
                  </a:lnTo>
                  <a:lnTo>
                    <a:pt x="208" y="147"/>
                  </a:lnTo>
                  <a:lnTo>
                    <a:pt x="220" y="1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7" name="Text Box 15">
            <a:extLst>
              <a:ext uri="{FF2B5EF4-FFF2-40B4-BE49-F238E27FC236}">
                <a16:creationId xmlns:a16="http://schemas.microsoft.com/office/drawing/2014/main" id="{5CCEF792-CB0E-4DC1-91BF-DD18B61622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76200"/>
            <a:ext cx="8610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800" dirty="0">
                <a:latin typeface="Arial" panose="020B0604020202020204" pitchFamily="34" charset="0"/>
              </a:rPr>
              <a:t>3</a:t>
            </a:r>
          </a:p>
          <a:p>
            <a:r>
              <a:rPr lang="en-US" altLang="en-US" sz="2400" dirty="0">
                <a:latin typeface="Arial" panose="020B0604020202020204" pitchFamily="34" charset="0"/>
              </a:rPr>
              <a:t>ISOLATE AND BLOCK  		 AISLAR Y BLOQUEAR</a:t>
            </a:r>
            <a:endParaRPr lang="es-ES" altLang="en-US" sz="2400" dirty="0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80" name="Group 504">
            <a:extLst>
              <a:ext uri="{FF2B5EF4-FFF2-40B4-BE49-F238E27FC236}">
                <a16:creationId xmlns:a16="http://schemas.microsoft.com/office/drawing/2014/main" id="{09FB23E5-2C85-448C-83D8-5D70FABB8051}"/>
              </a:ext>
            </a:extLst>
          </p:cNvPr>
          <p:cNvGrpSpPr>
            <a:grpSpLocks/>
          </p:cNvGrpSpPr>
          <p:nvPr/>
        </p:nvGrpSpPr>
        <p:grpSpPr bwMode="auto">
          <a:xfrm>
            <a:off x="1447800" y="3048000"/>
            <a:ext cx="1633538" cy="2749550"/>
            <a:chOff x="1584" y="3237"/>
            <a:chExt cx="950" cy="1628"/>
          </a:xfrm>
        </p:grpSpPr>
        <p:grpSp>
          <p:nvGrpSpPr>
            <p:cNvPr id="25042" name="Group 505">
              <a:extLst>
                <a:ext uri="{FF2B5EF4-FFF2-40B4-BE49-F238E27FC236}">
                  <a16:creationId xmlns:a16="http://schemas.microsoft.com/office/drawing/2014/main" id="{336A2ABE-6123-41BE-83EB-304952CA7EA3}"/>
                </a:ext>
              </a:extLst>
            </p:cNvPr>
            <p:cNvGrpSpPr>
              <a:grpSpLocks/>
            </p:cNvGrpSpPr>
            <p:nvPr/>
          </p:nvGrpSpPr>
          <p:grpSpPr bwMode="auto">
            <a:xfrm rot="-3575789">
              <a:off x="2110" y="4343"/>
              <a:ext cx="302" cy="547"/>
              <a:chOff x="3308" y="3068"/>
              <a:chExt cx="922" cy="1590"/>
            </a:xfrm>
          </p:grpSpPr>
          <p:sp>
            <p:nvSpPr>
              <p:cNvPr id="25066" name="Freeform 506">
                <a:extLst>
                  <a:ext uri="{FF2B5EF4-FFF2-40B4-BE49-F238E27FC236}">
                    <a16:creationId xmlns:a16="http://schemas.microsoft.com/office/drawing/2014/main" id="{75748B46-5C37-4B0B-B24D-07D170C9E62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12" y="3072"/>
                <a:ext cx="914" cy="1582"/>
              </a:xfrm>
              <a:custGeom>
                <a:avLst/>
                <a:gdLst>
                  <a:gd name="T0" fmla="*/ 15 w 1828"/>
                  <a:gd name="T1" fmla="*/ 25 h 3164"/>
                  <a:gd name="T2" fmla="*/ 15 w 1828"/>
                  <a:gd name="T3" fmla="*/ 3 h 3164"/>
                  <a:gd name="T4" fmla="*/ 12 w 1828"/>
                  <a:gd name="T5" fmla="*/ 0 h 3164"/>
                  <a:gd name="T6" fmla="*/ 4 w 1828"/>
                  <a:gd name="T7" fmla="*/ 0 h 3164"/>
                  <a:gd name="T8" fmla="*/ 0 w 1828"/>
                  <a:gd name="T9" fmla="*/ 3 h 3164"/>
                  <a:gd name="T10" fmla="*/ 0 w 1828"/>
                  <a:gd name="T11" fmla="*/ 25 h 3164"/>
                  <a:gd name="T12" fmla="*/ 15 w 1828"/>
                  <a:gd name="T13" fmla="*/ 25 h 3164"/>
                  <a:gd name="T14" fmla="*/ 8 w 1828"/>
                  <a:gd name="T15" fmla="*/ 1 h 3164"/>
                  <a:gd name="T16" fmla="*/ 8 w 1828"/>
                  <a:gd name="T17" fmla="*/ 1 h 3164"/>
                  <a:gd name="T18" fmla="*/ 8 w 1828"/>
                  <a:gd name="T19" fmla="*/ 1 h 3164"/>
                  <a:gd name="T20" fmla="*/ 8 w 1828"/>
                  <a:gd name="T21" fmla="*/ 1 h 3164"/>
                  <a:gd name="T22" fmla="*/ 8 w 1828"/>
                  <a:gd name="T23" fmla="*/ 2 h 3164"/>
                  <a:gd name="T24" fmla="*/ 9 w 1828"/>
                  <a:gd name="T25" fmla="*/ 2 h 3164"/>
                  <a:gd name="T26" fmla="*/ 9 w 1828"/>
                  <a:gd name="T27" fmla="*/ 2 h 3164"/>
                  <a:gd name="T28" fmla="*/ 9 w 1828"/>
                  <a:gd name="T29" fmla="*/ 2 h 3164"/>
                  <a:gd name="T30" fmla="*/ 9 w 1828"/>
                  <a:gd name="T31" fmla="*/ 2 h 3164"/>
                  <a:gd name="T32" fmla="*/ 9 w 1828"/>
                  <a:gd name="T33" fmla="*/ 3 h 3164"/>
                  <a:gd name="T34" fmla="*/ 9 w 1828"/>
                  <a:gd name="T35" fmla="*/ 3 h 3164"/>
                  <a:gd name="T36" fmla="*/ 9 w 1828"/>
                  <a:gd name="T37" fmla="*/ 3 h 3164"/>
                  <a:gd name="T38" fmla="*/ 8 w 1828"/>
                  <a:gd name="T39" fmla="*/ 3 h 3164"/>
                  <a:gd name="T40" fmla="*/ 8 w 1828"/>
                  <a:gd name="T41" fmla="*/ 3 h 3164"/>
                  <a:gd name="T42" fmla="*/ 8 w 1828"/>
                  <a:gd name="T43" fmla="*/ 3 h 3164"/>
                  <a:gd name="T44" fmla="*/ 8 w 1828"/>
                  <a:gd name="T45" fmla="*/ 3 h 3164"/>
                  <a:gd name="T46" fmla="*/ 8 w 1828"/>
                  <a:gd name="T47" fmla="*/ 3 h 3164"/>
                  <a:gd name="T48" fmla="*/ 7 w 1828"/>
                  <a:gd name="T49" fmla="*/ 3 h 3164"/>
                  <a:gd name="T50" fmla="*/ 7 w 1828"/>
                  <a:gd name="T51" fmla="*/ 3 h 3164"/>
                  <a:gd name="T52" fmla="*/ 7 w 1828"/>
                  <a:gd name="T53" fmla="*/ 3 h 3164"/>
                  <a:gd name="T54" fmla="*/ 7 w 1828"/>
                  <a:gd name="T55" fmla="*/ 3 h 3164"/>
                  <a:gd name="T56" fmla="*/ 7 w 1828"/>
                  <a:gd name="T57" fmla="*/ 3 h 3164"/>
                  <a:gd name="T58" fmla="*/ 7 w 1828"/>
                  <a:gd name="T59" fmla="*/ 3 h 3164"/>
                  <a:gd name="T60" fmla="*/ 7 w 1828"/>
                  <a:gd name="T61" fmla="*/ 3 h 3164"/>
                  <a:gd name="T62" fmla="*/ 7 w 1828"/>
                  <a:gd name="T63" fmla="*/ 2 h 3164"/>
                  <a:gd name="T64" fmla="*/ 7 w 1828"/>
                  <a:gd name="T65" fmla="*/ 2 h 3164"/>
                  <a:gd name="T66" fmla="*/ 7 w 1828"/>
                  <a:gd name="T67" fmla="*/ 2 h 3164"/>
                  <a:gd name="T68" fmla="*/ 7 w 1828"/>
                  <a:gd name="T69" fmla="*/ 2 h 3164"/>
                  <a:gd name="T70" fmla="*/ 7 w 1828"/>
                  <a:gd name="T71" fmla="*/ 2 h 3164"/>
                  <a:gd name="T72" fmla="*/ 7 w 1828"/>
                  <a:gd name="T73" fmla="*/ 1 h 3164"/>
                  <a:gd name="T74" fmla="*/ 7 w 1828"/>
                  <a:gd name="T75" fmla="*/ 1 h 3164"/>
                  <a:gd name="T76" fmla="*/ 7 w 1828"/>
                  <a:gd name="T77" fmla="*/ 1 h 3164"/>
                  <a:gd name="T78" fmla="*/ 8 w 1828"/>
                  <a:gd name="T79" fmla="*/ 1 h 316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828"/>
                  <a:gd name="T121" fmla="*/ 0 h 3164"/>
                  <a:gd name="T122" fmla="*/ 1828 w 1828"/>
                  <a:gd name="T123" fmla="*/ 3164 h 316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828" h="3164">
                    <a:moveTo>
                      <a:pt x="1828" y="3164"/>
                    </a:moveTo>
                    <a:lnTo>
                      <a:pt x="1828" y="373"/>
                    </a:lnTo>
                    <a:lnTo>
                      <a:pt x="1434" y="0"/>
                    </a:lnTo>
                    <a:lnTo>
                      <a:pt x="394" y="0"/>
                    </a:lnTo>
                    <a:lnTo>
                      <a:pt x="0" y="373"/>
                    </a:lnTo>
                    <a:lnTo>
                      <a:pt x="0" y="3164"/>
                    </a:lnTo>
                    <a:lnTo>
                      <a:pt x="1828" y="3164"/>
                    </a:lnTo>
                    <a:close/>
                    <a:moveTo>
                      <a:pt x="913" y="99"/>
                    </a:moveTo>
                    <a:lnTo>
                      <a:pt x="939" y="101"/>
                    </a:lnTo>
                    <a:lnTo>
                      <a:pt x="965" y="109"/>
                    </a:lnTo>
                    <a:lnTo>
                      <a:pt x="988" y="122"/>
                    </a:lnTo>
                    <a:lnTo>
                      <a:pt x="1008" y="139"/>
                    </a:lnTo>
                    <a:lnTo>
                      <a:pt x="1026" y="159"/>
                    </a:lnTo>
                    <a:lnTo>
                      <a:pt x="1038" y="182"/>
                    </a:lnTo>
                    <a:lnTo>
                      <a:pt x="1046" y="207"/>
                    </a:lnTo>
                    <a:lnTo>
                      <a:pt x="1049" y="235"/>
                    </a:lnTo>
                    <a:lnTo>
                      <a:pt x="1046" y="263"/>
                    </a:lnTo>
                    <a:lnTo>
                      <a:pt x="1038" y="288"/>
                    </a:lnTo>
                    <a:lnTo>
                      <a:pt x="1026" y="311"/>
                    </a:lnTo>
                    <a:lnTo>
                      <a:pt x="1008" y="331"/>
                    </a:lnTo>
                    <a:lnTo>
                      <a:pt x="988" y="348"/>
                    </a:lnTo>
                    <a:lnTo>
                      <a:pt x="965" y="361"/>
                    </a:lnTo>
                    <a:lnTo>
                      <a:pt x="939" y="369"/>
                    </a:lnTo>
                    <a:lnTo>
                      <a:pt x="913" y="371"/>
                    </a:lnTo>
                    <a:lnTo>
                      <a:pt x="886" y="369"/>
                    </a:lnTo>
                    <a:lnTo>
                      <a:pt x="861" y="361"/>
                    </a:lnTo>
                    <a:lnTo>
                      <a:pt x="838" y="348"/>
                    </a:lnTo>
                    <a:lnTo>
                      <a:pt x="817" y="331"/>
                    </a:lnTo>
                    <a:lnTo>
                      <a:pt x="800" y="311"/>
                    </a:lnTo>
                    <a:lnTo>
                      <a:pt x="787" y="288"/>
                    </a:lnTo>
                    <a:lnTo>
                      <a:pt x="779" y="263"/>
                    </a:lnTo>
                    <a:lnTo>
                      <a:pt x="777" y="235"/>
                    </a:lnTo>
                    <a:lnTo>
                      <a:pt x="779" y="207"/>
                    </a:lnTo>
                    <a:lnTo>
                      <a:pt x="787" y="182"/>
                    </a:lnTo>
                    <a:lnTo>
                      <a:pt x="800" y="159"/>
                    </a:lnTo>
                    <a:lnTo>
                      <a:pt x="817" y="139"/>
                    </a:lnTo>
                    <a:lnTo>
                      <a:pt x="838" y="122"/>
                    </a:lnTo>
                    <a:lnTo>
                      <a:pt x="861" y="109"/>
                    </a:lnTo>
                    <a:lnTo>
                      <a:pt x="886" y="101"/>
                    </a:lnTo>
                    <a:lnTo>
                      <a:pt x="913" y="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67" name="Freeform 507">
                <a:extLst>
                  <a:ext uri="{FF2B5EF4-FFF2-40B4-BE49-F238E27FC236}">
                    <a16:creationId xmlns:a16="http://schemas.microsoft.com/office/drawing/2014/main" id="{36679A70-30B7-484C-9B8A-C56D8EEB11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2" y="3255"/>
                <a:ext cx="8" cy="1399"/>
              </a:xfrm>
              <a:custGeom>
                <a:avLst/>
                <a:gdLst>
                  <a:gd name="T0" fmla="*/ 1 w 16"/>
                  <a:gd name="T1" fmla="*/ 0 h 2799"/>
                  <a:gd name="T2" fmla="*/ 0 w 16"/>
                  <a:gd name="T3" fmla="*/ 0 h 2799"/>
                  <a:gd name="T4" fmla="*/ 0 w 16"/>
                  <a:gd name="T5" fmla="*/ 21 h 2799"/>
                  <a:gd name="T6" fmla="*/ 1 w 16"/>
                  <a:gd name="T7" fmla="*/ 21 h 2799"/>
                  <a:gd name="T8" fmla="*/ 1 w 16"/>
                  <a:gd name="T9" fmla="*/ 0 h 2799"/>
                  <a:gd name="T10" fmla="*/ 1 w 16"/>
                  <a:gd name="T11" fmla="*/ 0 h 2799"/>
                  <a:gd name="T12" fmla="*/ 1 w 16"/>
                  <a:gd name="T13" fmla="*/ 0 h 2799"/>
                  <a:gd name="T14" fmla="*/ 1 w 16"/>
                  <a:gd name="T15" fmla="*/ 0 h 2799"/>
                  <a:gd name="T16" fmla="*/ 1 w 16"/>
                  <a:gd name="T17" fmla="*/ 0 h 2799"/>
                  <a:gd name="T18" fmla="*/ 1 w 16"/>
                  <a:gd name="T19" fmla="*/ 0 h 2799"/>
                  <a:gd name="T20" fmla="*/ 0 w 16"/>
                  <a:gd name="T21" fmla="*/ 0 h 2799"/>
                  <a:gd name="T22" fmla="*/ 1 w 16"/>
                  <a:gd name="T23" fmla="*/ 0 h 279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6"/>
                  <a:gd name="T37" fmla="*/ 0 h 2799"/>
                  <a:gd name="T38" fmla="*/ 16 w 16"/>
                  <a:gd name="T39" fmla="*/ 2799 h 279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6" h="2799">
                    <a:moveTo>
                      <a:pt x="3" y="14"/>
                    </a:moveTo>
                    <a:lnTo>
                      <a:pt x="0" y="8"/>
                    </a:lnTo>
                    <a:lnTo>
                      <a:pt x="0" y="2799"/>
                    </a:lnTo>
                    <a:lnTo>
                      <a:pt x="16" y="2799"/>
                    </a:lnTo>
                    <a:lnTo>
                      <a:pt x="16" y="8"/>
                    </a:lnTo>
                    <a:lnTo>
                      <a:pt x="13" y="2"/>
                    </a:lnTo>
                    <a:lnTo>
                      <a:pt x="16" y="8"/>
                    </a:lnTo>
                    <a:lnTo>
                      <a:pt x="14" y="2"/>
                    </a:lnTo>
                    <a:lnTo>
                      <a:pt x="8" y="0"/>
                    </a:lnTo>
                    <a:lnTo>
                      <a:pt x="2" y="2"/>
                    </a:lnTo>
                    <a:lnTo>
                      <a:pt x="0" y="8"/>
                    </a:lnTo>
                    <a:lnTo>
                      <a:pt x="3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68" name="Freeform 508">
                <a:extLst>
                  <a:ext uri="{FF2B5EF4-FFF2-40B4-BE49-F238E27FC236}">
                    <a16:creationId xmlns:a16="http://schemas.microsoft.com/office/drawing/2014/main" id="{4BCF826F-5625-4DE1-ABD2-8A52B5757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6" y="3068"/>
                <a:ext cx="202" cy="193"/>
              </a:xfrm>
              <a:custGeom>
                <a:avLst/>
                <a:gdLst>
                  <a:gd name="T0" fmla="*/ 0 w 406"/>
                  <a:gd name="T1" fmla="*/ 0 h 387"/>
                  <a:gd name="T2" fmla="*/ 0 w 406"/>
                  <a:gd name="T3" fmla="*/ 0 h 387"/>
                  <a:gd name="T4" fmla="*/ 3 w 406"/>
                  <a:gd name="T5" fmla="*/ 3 h 387"/>
                  <a:gd name="T6" fmla="*/ 3 w 406"/>
                  <a:gd name="T7" fmla="*/ 2 h 387"/>
                  <a:gd name="T8" fmla="*/ 0 w 406"/>
                  <a:gd name="T9" fmla="*/ 0 h 387"/>
                  <a:gd name="T10" fmla="*/ 0 w 406"/>
                  <a:gd name="T11" fmla="*/ 0 h 387"/>
                  <a:gd name="T12" fmla="*/ 0 w 406"/>
                  <a:gd name="T13" fmla="*/ 0 h 387"/>
                  <a:gd name="T14" fmla="*/ 0 w 406"/>
                  <a:gd name="T15" fmla="*/ 0 h 387"/>
                  <a:gd name="T16" fmla="*/ 0 w 406"/>
                  <a:gd name="T17" fmla="*/ 0 h 387"/>
                  <a:gd name="T18" fmla="*/ 0 w 406"/>
                  <a:gd name="T19" fmla="*/ 0 h 387"/>
                  <a:gd name="T20" fmla="*/ 0 w 406"/>
                  <a:gd name="T21" fmla="*/ 0 h 387"/>
                  <a:gd name="T22" fmla="*/ 0 w 406"/>
                  <a:gd name="T23" fmla="*/ 0 h 38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06"/>
                  <a:gd name="T37" fmla="*/ 0 h 387"/>
                  <a:gd name="T38" fmla="*/ 406 w 406"/>
                  <a:gd name="T39" fmla="*/ 387 h 38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06" h="387">
                    <a:moveTo>
                      <a:pt x="7" y="16"/>
                    </a:moveTo>
                    <a:lnTo>
                      <a:pt x="3" y="14"/>
                    </a:lnTo>
                    <a:lnTo>
                      <a:pt x="396" y="387"/>
                    </a:lnTo>
                    <a:lnTo>
                      <a:pt x="406" y="375"/>
                    </a:lnTo>
                    <a:lnTo>
                      <a:pt x="12" y="2"/>
                    </a:lnTo>
                    <a:lnTo>
                      <a:pt x="7" y="0"/>
                    </a:lnTo>
                    <a:lnTo>
                      <a:pt x="12" y="2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9"/>
                    </a:lnTo>
                    <a:lnTo>
                      <a:pt x="3" y="14"/>
                    </a:lnTo>
                    <a:lnTo>
                      <a:pt x="7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69" name="Freeform 509">
                <a:extLst>
                  <a:ext uri="{FF2B5EF4-FFF2-40B4-BE49-F238E27FC236}">
                    <a16:creationId xmlns:a16="http://schemas.microsoft.com/office/drawing/2014/main" id="{D9A8A008-3A26-41C0-8B5F-FC1260EF4E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5" y="3068"/>
                <a:ext cx="524" cy="8"/>
              </a:xfrm>
              <a:custGeom>
                <a:avLst/>
                <a:gdLst>
                  <a:gd name="T0" fmla="*/ 1 w 1048"/>
                  <a:gd name="T1" fmla="*/ 1 h 16"/>
                  <a:gd name="T2" fmla="*/ 1 w 1048"/>
                  <a:gd name="T3" fmla="*/ 1 h 16"/>
                  <a:gd name="T4" fmla="*/ 9 w 1048"/>
                  <a:gd name="T5" fmla="*/ 1 h 16"/>
                  <a:gd name="T6" fmla="*/ 9 w 1048"/>
                  <a:gd name="T7" fmla="*/ 0 h 16"/>
                  <a:gd name="T8" fmla="*/ 1 w 1048"/>
                  <a:gd name="T9" fmla="*/ 0 h 16"/>
                  <a:gd name="T10" fmla="*/ 1 w 1048"/>
                  <a:gd name="T11" fmla="*/ 1 h 16"/>
                  <a:gd name="T12" fmla="*/ 1 w 1048"/>
                  <a:gd name="T13" fmla="*/ 0 h 16"/>
                  <a:gd name="T14" fmla="*/ 1 w 1048"/>
                  <a:gd name="T15" fmla="*/ 1 h 16"/>
                  <a:gd name="T16" fmla="*/ 0 w 1048"/>
                  <a:gd name="T17" fmla="*/ 1 h 16"/>
                  <a:gd name="T18" fmla="*/ 1 w 1048"/>
                  <a:gd name="T19" fmla="*/ 1 h 16"/>
                  <a:gd name="T20" fmla="*/ 1 w 1048"/>
                  <a:gd name="T21" fmla="*/ 1 h 16"/>
                  <a:gd name="T22" fmla="*/ 1 w 1048"/>
                  <a:gd name="T23" fmla="*/ 1 h 1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48"/>
                  <a:gd name="T37" fmla="*/ 0 h 16"/>
                  <a:gd name="T38" fmla="*/ 1048 w 1048"/>
                  <a:gd name="T39" fmla="*/ 16 h 1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48" h="16">
                    <a:moveTo>
                      <a:pt x="12" y="14"/>
                    </a:moveTo>
                    <a:lnTo>
                      <a:pt x="8" y="16"/>
                    </a:lnTo>
                    <a:lnTo>
                      <a:pt x="1048" y="16"/>
                    </a:lnTo>
                    <a:lnTo>
                      <a:pt x="1048" y="0"/>
                    </a:lnTo>
                    <a:lnTo>
                      <a:pt x="8" y="0"/>
                    </a:lnTo>
                    <a:lnTo>
                      <a:pt x="3" y="2"/>
                    </a:lnTo>
                    <a:lnTo>
                      <a:pt x="8" y="0"/>
                    </a:lnTo>
                    <a:lnTo>
                      <a:pt x="2" y="2"/>
                    </a:lnTo>
                    <a:lnTo>
                      <a:pt x="0" y="8"/>
                    </a:lnTo>
                    <a:lnTo>
                      <a:pt x="2" y="14"/>
                    </a:lnTo>
                    <a:lnTo>
                      <a:pt x="8" y="16"/>
                    </a:lnTo>
                    <a:lnTo>
                      <a:pt x="12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70" name="Freeform 510">
                <a:extLst>
                  <a:ext uri="{FF2B5EF4-FFF2-40B4-BE49-F238E27FC236}">
                    <a16:creationId xmlns:a16="http://schemas.microsoft.com/office/drawing/2014/main" id="{567F208B-DD8E-4F71-962E-BE580FE8DF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8" y="3069"/>
                <a:ext cx="203" cy="193"/>
              </a:xfrm>
              <a:custGeom>
                <a:avLst/>
                <a:gdLst>
                  <a:gd name="T0" fmla="*/ 1 w 406"/>
                  <a:gd name="T1" fmla="*/ 3 h 386"/>
                  <a:gd name="T2" fmla="*/ 1 w 406"/>
                  <a:gd name="T3" fmla="*/ 4 h 386"/>
                  <a:gd name="T4" fmla="*/ 4 w 406"/>
                  <a:gd name="T5" fmla="*/ 1 h 386"/>
                  <a:gd name="T6" fmla="*/ 4 w 406"/>
                  <a:gd name="T7" fmla="*/ 0 h 386"/>
                  <a:gd name="T8" fmla="*/ 1 w 406"/>
                  <a:gd name="T9" fmla="*/ 3 h 386"/>
                  <a:gd name="T10" fmla="*/ 0 w 406"/>
                  <a:gd name="T11" fmla="*/ 3 h 386"/>
                  <a:gd name="T12" fmla="*/ 1 w 406"/>
                  <a:gd name="T13" fmla="*/ 3 h 386"/>
                  <a:gd name="T14" fmla="*/ 1 w 406"/>
                  <a:gd name="T15" fmla="*/ 3 h 386"/>
                  <a:gd name="T16" fmla="*/ 1 w 406"/>
                  <a:gd name="T17" fmla="*/ 3 h 386"/>
                  <a:gd name="T18" fmla="*/ 1 w 406"/>
                  <a:gd name="T19" fmla="*/ 4 h 386"/>
                  <a:gd name="T20" fmla="*/ 1 w 406"/>
                  <a:gd name="T21" fmla="*/ 4 h 386"/>
                  <a:gd name="T22" fmla="*/ 1 w 406"/>
                  <a:gd name="T23" fmla="*/ 3 h 38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06"/>
                  <a:gd name="T37" fmla="*/ 0 h 386"/>
                  <a:gd name="T38" fmla="*/ 406 w 406"/>
                  <a:gd name="T39" fmla="*/ 386 h 38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06" h="386">
                    <a:moveTo>
                      <a:pt x="16" y="379"/>
                    </a:moveTo>
                    <a:lnTo>
                      <a:pt x="13" y="385"/>
                    </a:lnTo>
                    <a:lnTo>
                      <a:pt x="406" y="12"/>
                    </a:lnTo>
                    <a:lnTo>
                      <a:pt x="397" y="0"/>
                    </a:lnTo>
                    <a:lnTo>
                      <a:pt x="3" y="373"/>
                    </a:lnTo>
                    <a:lnTo>
                      <a:pt x="0" y="379"/>
                    </a:lnTo>
                    <a:lnTo>
                      <a:pt x="3" y="373"/>
                    </a:lnTo>
                    <a:lnTo>
                      <a:pt x="1" y="378"/>
                    </a:lnTo>
                    <a:lnTo>
                      <a:pt x="3" y="384"/>
                    </a:lnTo>
                    <a:lnTo>
                      <a:pt x="7" y="386"/>
                    </a:lnTo>
                    <a:lnTo>
                      <a:pt x="13" y="385"/>
                    </a:lnTo>
                    <a:lnTo>
                      <a:pt x="16" y="37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71" name="Freeform 511">
                <a:extLst>
                  <a:ext uri="{FF2B5EF4-FFF2-40B4-BE49-F238E27FC236}">
                    <a16:creationId xmlns:a16="http://schemas.microsoft.com/office/drawing/2014/main" id="{24DDECC8-B1A6-4129-BB46-34B5D02FC0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8" y="3259"/>
                <a:ext cx="8" cy="1399"/>
              </a:xfrm>
              <a:custGeom>
                <a:avLst/>
                <a:gdLst>
                  <a:gd name="T0" fmla="*/ 1 w 16"/>
                  <a:gd name="T1" fmla="*/ 21 h 2799"/>
                  <a:gd name="T2" fmla="*/ 1 w 16"/>
                  <a:gd name="T3" fmla="*/ 21 h 2799"/>
                  <a:gd name="T4" fmla="*/ 1 w 16"/>
                  <a:gd name="T5" fmla="*/ 0 h 2799"/>
                  <a:gd name="T6" fmla="*/ 0 w 16"/>
                  <a:gd name="T7" fmla="*/ 0 h 2799"/>
                  <a:gd name="T8" fmla="*/ 0 w 16"/>
                  <a:gd name="T9" fmla="*/ 21 h 2799"/>
                  <a:gd name="T10" fmla="*/ 1 w 16"/>
                  <a:gd name="T11" fmla="*/ 21 h 2799"/>
                  <a:gd name="T12" fmla="*/ 0 w 16"/>
                  <a:gd name="T13" fmla="*/ 21 h 2799"/>
                  <a:gd name="T14" fmla="*/ 1 w 16"/>
                  <a:gd name="T15" fmla="*/ 21 h 2799"/>
                  <a:gd name="T16" fmla="*/ 1 w 16"/>
                  <a:gd name="T17" fmla="*/ 21 h 2799"/>
                  <a:gd name="T18" fmla="*/ 1 w 16"/>
                  <a:gd name="T19" fmla="*/ 21 h 2799"/>
                  <a:gd name="T20" fmla="*/ 1 w 16"/>
                  <a:gd name="T21" fmla="*/ 21 h 2799"/>
                  <a:gd name="T22" fmla="*/ 1 w 16"/>
                  <a:gd name="T23" fmla="*/ 21 h 279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6"/>
                  <a:gd name="T37" fmla="*/ 0 h 2799"/>
                  <a:gd name="T38" fmla="*/ 16 w 16"/>
                  <a:gd name="T39" fmla="*/ 2799 h 279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6" h="2799">
                    <a:moveTo>
                      <a:pt x="8" y="2783"/>
                    </a:moveTo>
                    <a:lnTo>
                      <a:pt x="16" y="2791"/>
                    </a:lnTo>
                    <a:lnTo>
                      <a:pt x="16" y="0"/>
                    </a:lnTo>
                    <a:lnTo>
                      <a:pt x="0" y="0"/>
                    </a:lnTo>
                    <a:lnTo>
                      <a:pt x="0" y="2791"/>
                    </a:lnTo>
                    <a:lnTo>
                      <a:pt x="8" y="2799"/>
                    </a:lnTo>
                    <a:lnTo>
                      <a:pt x="0" y="2791"/>
                    </a:lnTo>
                    <a:lnTo>
                      <a:pt x="2" y="2797"/>
                    </a:lnTo>
                    <a:lnTo>
                      <a:pt x="8" y="2799"/>
                    </a:lnTo>
                    <a:lnTo>
                      <a:pt x="14" y="2797"/>
                    </a:lnTo>
                    <a:lnTo>
                      <a:pt x="16" y="2791"/>
                    </a:lnTo>
                    <a:lnTo>
                      <a:pt x="8" y="27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72" name="Freeform 512">
                <a:extLst>
                  <a:ext uri="{FF2B5EF4-FFF2-40B4-BE49-F238E27FC236}">
                    <a16:creationId xmlns:a16="http://schemas.microsoft.com/office/drawing/2014/main" id="{1E12609C-4B12-4C4B-87A3-7BA6DBE632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4650"/>
                <a:ext cx="918" cy="8"/>
              </a:xfrm>
              <a:custGeom>
                <a:avLst/>
                <a:gdLst>
                  <a:gd name="T0" fmla="*/ 15 w 1836"/>
                  <a:gd name="T1" fmla="*/ 1 h 16"/>
                  <a:gd name="T2" fmla="*/ 15 w 1836"/>
                  <a:gd name="T3" fmla="*/ 0 h 16"/>
                  <a:gd name="T4" fmla="*/ 0 w 1836"/>
                  <a:gd name="T5" fmla="*/ 0 h 16"/>
                  <a:gd name="T6" fmla="*/ 0 w 1836"/>
                  <a:gd name="T7" fmla="*/ 1 h 16"/>
                  <a:gd name="T8" fmla="*/ 15 w 1836"/>
                  <a:gd name="T9" fmla="*/ 1 h 16"/>
                  <a:gd name="T10" fmla="*/ 15 w 1836"/>
                  <a:gd name="T11" fmla="*/ 1 h 16"/>
                  <a:gd name="T12" fmla="*/ 15 w 1836"/>
                  <a:gd name="T13" fmla="*/ 1 h 16"/>
                  <a:gd name="T14" fmla="*/ 15 w 1836"/>
                  <a:gd name="T15" fmla="*/ 1 h 16"/>
                  <a:gd name="T16" fmla="*/ 15 w 1836"/>
                  <a:gd name="T17" fmla="*/ 1 h 16"/>
                  <a:gd name="T18" fmla="*/ 15 w 1836"/>
                  <a:gd name="T19" fmla="*/ 1 h 16"/>
                  <a:gd name="T20" fmla="*/ 15 w 1836"/>
                  <a:gd name="T21" fmla="*/ 0 h 16"/>
                  <a:gd name="T22" fmla="*/ 15 w 1836"/>
                  <a:gd name="T23" fmla="*/ 1 h 1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836"/>
                  <a:gd name="T37" fmla="*/ 0 h 16"/>
                  <a:gd name="T38" fmla="*/ 1836 w 1836"/>
                  <a:gd name="T39" fmla="*/ 16 h 1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836" h="16">
                    <a:moveTo>
                      <a:pt x="1820" y="8"/>
                    </a:moveTo>
                    <a:lnTo>
                      <a:pt x="1828" y="0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1828" y="16"/>
                    </a:lnTo>
                    <a:lnTo>
                      <a:pt x="1836" y="8"/>
                    </a:lnTo>
                    <a:lnTo>
                      <a:pt x="1828" y="16"/>
                    </a:lnTo>
                    <a:lnTo>
                      <a:pt x="1834" y="14"/>
                    </a:lnTo>
                    <a:lnTo>
                      <a:pt x="1836" y="8"/>
                    </a:lnTo>
                    <a:lnTo>
                      <a:pt x="1834" y="2"/>
                    </a:lnTo>
                    <a:lnTo>
                      <a:pt x="1828" y="0"/>
                    </a:lnTo>
                    <a:lnTo>
                      <a:pt x="1820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73" name="Freeform 513">
                <a:extLst>
                  <a:ext uri="{FF2B5EF4-FFF2-40B4-BE49-F238E27FC236}">
                    <a16:creationId xmlns:a16="http://schemas.microsoft.com/office/drawing/2014/main" id="{A24D70C0-7F08-4C3D-8CEE-38F82569DC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8" y="3117"/>
                <a:ext cx="72" cy="72"/>
              </a:xfrm>
              <a:custGeom>
                <a:avLst/>
                <a:gdLst>
                  <a:gd name="T0" fmla="*/ 2 w 144"/>
                  <a:gd name="T1" fmla="*/ 2 h 144"/>
                  <a:gd name="T2" fmla="*/ 2 w 144"/>
                  <a:gd name="T3" fmla="*/ 2 h 144"/>
                  <a:gd name="T4" fmla="*/ 2 w 144"/>
                  <a:gd name="T5" fmla="*/ 1 h 144"/>
                  <a:gd name="T6" fmla="*/ 2 w 144"/>
                  <a:gd name="T7" fmla="*/ 1 h 144"/>
                  <a:gd name="T8" fmla="*/ 1 w 144"/>
                  <a:gd name="T9" fmla="*/ 1 h 144"/>
                  <a:gd name="T10" fmla="*/ 1 w 144"/>
                  <a:gd name="T11" fmla="*/ 1 h 144"/>
                  <a:gd name="T12" fmla="*/ 1 w 144"/>
                  <a:gd name="T13" fmla="*/ 1 h 144"/>
                  <a:gd name="T14" fmla="*/ 1 w 144"/>
                  <a:gd name="T15" fmla="*/ 1 h 144"/>
                  <a:gd name="T16" fmla="*/ 1 w 144"/>
                  <a:gd name="T17" fmla="*/ 1 h 144"/>
                  <a:gd name="T18" fmla="*/ 0 w 144"/>
                  <a:gd name="T19" fmla="*/ 0 h 144"/>
                  <a:gd name="T20" fmla="*/ 0 w 144"/>
                  <a:gd name="T21" fmla="*/ 1 h 144"/>
                  <a:gd name="T22" fmla="*/ 1 w 144"/>
                  <a:gd name="T23" fmla="*/ 1 h 144"/>
                  <a:gd name="T24" fmla="*/ 1 w 144"/>
                  <a:gd name="T25" fmla="*/ 1 h 144"/>
                  <a:gd name="T26" fmla="*/ 1 w 144"/>
                  <a:gd name="T27" fmla="*/ 1 h 144"/>
                  <a:gd name="T28" fmla="*/ 1 w 144"/>
                  <a:gd name="T29" fmla="*/ 1 h 144"/>
                  <a:gd name="T30" fmla="*/ 1 w 144"/>
                  <a:gd name="T31" fmla="*/ 1 h 144"/>
                  <a:gd name="T32" fmla="*/ 1 w 144"/>
                  <a:gd name="T33" fmla="*/ 1 h 144"/>
                  <a:gd name="T34" fmla="*/ 1 w 144"/>
                  <a:gd name="T35" fmla="*/ 1 h 144"/>
                  <a:gd name="T36" fmla="*/ 1 w 144"/>
                  <a:gd name="T37" fmla="*/ 2 h 144"/>
                  <a:gd name="T38" fmla="*/ 1 w 144"/>
                  <a:gd name="T39" fmla="*/ 2 h 144"/>
                  <a:gd name="T40" fmla="*/ 2 w 144"/>
                  <a:gd name="T41" fmla="*/ 2 h 14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44"/>
                  <a:gd name="T64" fmla="*/ 0 h 144"/>
                  <a:gd name="T65" fmla="*/ 144 w 144"/>
                  <a:gd name="T66" fmla="*/ 144 h 14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44" h="144">
                    <a:moveTo>
                      <a:pt x="144" y="144"/>
                    </a:moveTo>
                    <a:lnTo>
                      <a:pt x="144" y="144"/>
                    </a:lnTo>
                    <a:lnTo>
                      <a:pt x="140" y="115"/>
                    </a:lnTo>
                    <a:lnTo>
                      <a:pt x="132" y="89"/>
                    </a:lnTo>
                    <a:lnTo>
                      <a:pt x="118" y="63"/>
                    </a:lnTo>
                    <a:lnTo>
                      <a:pt x="100" y="43"/>
                    </a:lnTo>
                    <a:lnTo>
                      <a:pt x="78" y="25"/>
                    </a:lnTo>
                    <a:lnTo>
                      <a:pt x="54" y="12"/>
                    </a:lnTo>
                    <a:lnTo>
                      <a:pt x="27" y="3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25" y="17"/>
                    </a:lnTo>
                    <a:lnTo>
                      <a:pt x="49" y="25"/>
                    </a:lnTo>
                    <a:lnTo>
                      <a:pt x="71" y="37"/>
                    </a:lnTo>
                    <a:lnTo>
                      <a:pt x="91" y="54"/>
                    </a:lnTo>
                    <a:lnTo>
                      <a:pt x="107" y="73"/>
                    </a:lnTo>
                    <a:lnTo>
                      <a:pt x="118" y="93"/>
                    </a:lnTo>
                    <a:lnTo>
                      <a:pt x="126" y="117"/>
                    </a:lnTo>
                    <a:lnTo>
                      <a:pt x="128" y="144"/>
                    </a:lnTo>
                    <a:lnTo>
                      <a:pt x="144" y="1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74" name="Freeform 514">
                <a:extLst>
                  <a:ext uri="{FF2B5EF4-FFF2-40B4-BE49-F238E27FC236}">
                    <a16:creationId xmlns:a16="http://schemas.microsoft.com/office/drawing/2014/main" id="{B3099639-CCB7-4B80-A510-D054D46B7B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8" y="3189"/>
                <a:ext cx="72" cy="72"/>
              </a:xfrm>
              <a:custGeom>
                <a:avLst/>
                <a:gdLst>
                  <a:gd name="T0" fmla="*/ 0 w 144"/>
                  <a:gd name="T1" fmla="*/ 2 h 144"/>
                  <a:gd name="T2" fmla="*/ 0 w 144"/>
                  <a:gd name="T3" fmla="*/ 2 h 144"/>
                  <a:gd name="T4" fmla="*/ 1 w 144"/>
                  <a:gd name="T5" fmla="*/ 2 h 144"/>
                  <a:gd name="T6" fmla="*/ 1 w 144"/>
                  <a:gd name="T7" fmla="*/ 2 h 144"/>
                  <a:gd name="T8" fmla="*/ 1 w 144"/>
                  <a:gd name="T9" fmla="*/ 1 h 144"/>
                  <a:gd name="T10" fmla="*/ 1 w 144"/>
                  <a:gd name="T11" fmla="*/ 1 h 144"/>
                  <a:gd name="T12" fmla="*/ 1 w 144"/>
                  <a:gd name="T13" fmla="*/ 1 h 144"/>
                  <a:gd name="T14" fmla="*/ 2 w 144"/>
                  <a:gd name="T15" fmla="*/ 1 h 144"/>
                  <a:gd name="T16" fmla="*/ 2 w 144"/>
                  <a:gd name="T17" fmla="*/ 1 h 144"/>
                  <a:gd name="T18" fmla="*/ 2 w 144"/>
                  <a:gd name="T19" fmla="*/ 0 h 144"/>
                  <a:gd name="T20" fmla="*/ 1 w 144"/>
                  <a:gd name="T21" fmla="*/ 0 h 144"/>
                  <a:gd name="T22" fmla="*/ 1 w 144"/>
                  <a:gd name="T23" fmla="*/ 1 h 144"/>
                  <a:gd name="T24" fmla="*/ 1 w 144"/>
                  <a:gd name="T25" fmla="*/ 1 h 144"/>
                  <a:gd name="T26" fmla="*/ 1 w 144"/>
                  <a:gd name="T27" fmla="*/ 1 h 144"/>
                  <a:gd name="T28" fmla="*/ 1 w 144"/>
                  <a:gd name="T29" fmla="*/ 1 h 144"/>
                  <a:gd name="T30" fmla="*/ 1 w 144"/>
                  <a:gd name="T31" fmla="*/ 1 h 144"/>
                  <a:gd name="T32" fmla="*/ 1 w 144"/>
                  <a:gd name="T33" fmla="*/ 1 h 144"/>
                  <a:gd name="T34" fmla="*/ 1 w 144"/>
                  <a:gd name="T35" fmla="*/ 1 h 144"/>
                  <a:gd name="T36" fmla="*/ 0 w 144"/>
                  <a:gd name="T37" fmla="*/ 1 h 144"/>
                  <a:gd name="T38" fmla="*/ 0 w 144"/>
                  <a:gd name="T39" fmla="*/ 1 h 144"/>
                  <a:gd name="T40" fmla="*/ 0 w 144"/>
                  <a:gd name="T41" fmla="*/ 2 h 14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44"/>
                  <a:gd name="T64" fmla="*/ 0 h 144"/>
                  <a:gd name="T65" fmla="*/ 144 w 144"/>
                  <a:gd name="T66" fmla="*/ 144 h 14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44" h="144">
                    <a:moveTo>
                      <a:pt x="0" y="144"/>
                    </a:moveTo>
                    <a:lnTo>
                      <a:pt x="0" y="144"/>
                    </a:lnTo>
                    <a:lnTo>
                      <a:pt x="27" y="140"/>
                    </a:lnTo>
                    <a:lnTo>
                      <a:pt x="54" y="132"/>
                    </a:lnTo>
                    <a:lnTo>
                      <a:pt x="78" y="119"/>
                    </a:lnTo>
                    <a:lnTo>
                      <a:pt x="100" y="101"/>
                    </a:lnTo>
                    <a:lnTo>
                      <a:pt x="118" y="81"/>
                    </a:lnTo>
                    <a:lnTo>
                      <a:pt x="132" y="55"/>
                    </a:lnTo>
                    <a:lnTo>
                      <a:pt x="140" y="29"/>
                    </a:lnTo>
                    <a:lnTo>
                      <a:pt x="144" y="0"/>
                    </a:lnTo>
                    <a:lnTo>
                      <a:pt x="128" y="0"/>
                    </a:lnTo>
                    <a:lnTo>
                      <a:pt x="126" y="26"/>
                    </a:lnTo>
                    <a:lnTo>
                      <a:pt x="118" y="51"/>
                    </a:lnTo>
                    <a:lnTo>
                      <a:pt x="107" y="71"/>
                    </a:lnTo>
                    <a:lnTo>
                      <a:pt x="91" y="90"/>
                    </a:lnTo>
                    <a:lnTo>
                      <a:pt x="71" y="107"/>
                    </a:lnTo>
                    <a:lnTo>
                      <a:pt x="49" y="119"/>
                    </a:lnTo>
                    <a:lnTo>
                      <a:pt x="25" y="127"/>
                    </a:lnTo>
                    <a:lnTo>
                      <a:pt x="0" y="128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75" name="Freeform 515">
                <a:extLst>
                  <a:ext uri="{FF2B5EF4-FFF2-40B4-BE49-F238E27FC236}">
                    <a16:creationId xmlns:a16="http://schemas.microsoft.com/office/drawing/2014/main" id="{DBAD513C-03DD-46D7-B0BF-EFDF0BAFD3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6" y="3189"/>
                <a:ext cx="72" cy="72"/>
              </a:xfrm>
              <a:custGeom>
                <a:avLst/>
                <a:gdLst>
                  <a:gd name="T0" fmla="*/ 0 w 144"/>
                  <a:gd name="T1" fmla="*/ 0 h 144"/>
                  <a:gd name="T2" fmla="*/ 0 w 144"/>
                  <a:gd name="T3" fmla="*/ 0 h 144"/>
                  <a:gd name="T4" fmla="*/ 1 w 144"/>
                  <a:gd name="T5" fmla="*/ 1 h 144"/>
                  <a:gd name="T6" fmla="*/ 1 w 144"/>
                  <a:gd name="T7" fmla="*/ 1 h 144"/>
                  <a:gd name="T8" fmla="*/ 1 w 144"/>
                  <a:gd name="T9" fmla="*/ 1 h 144"/>
                  <a:gd name="T10" fmla="*/ 1 w 144"/>
                  <a:gd name="T11" fmla="*/ 1 h 144"/>
                  <a:gd name="T12" fmla="*/ 1 w 144"/>
                  <a:gd name="T13" fmla="*/ 1 h 144"/>
                  <a:gd name="T14" fmla="*/ 1 w 144"/>
                  <a:gd name="T15" fmla="*/ 2 h 144"/>
                  <a:gd name="T16" fmla="*/ 1 w 144"/>
                  <a:gd name="T17" fmla="*/ 2 h 144"/>
                  <a:gd name="T18" fmla="*/ 2 w 144"/>
                  <a:gd name="T19" fmla="*/ 2 h 144"/>
                  <a:gd name="T20" fmla="*/ 2 w 144"/>
                  <a:gd name="T21" fmla="*/ 1 h 144"/>
                  <a:gd name="T22" fmla="*/ 1 w 144"/>
                  <a:gd name="T23" fmla="*/ 1 h 144"/>
                  <a:gd name="T24" fmla="*/ 1 w 144"/>
                  <a:gd name="T25" fmla="*/ 1 h 144"/>
                  <a:gd name="T26" fmla="*/ 1 w 144"/>
                  <a:gd name="T27" fmla="*/ 1 h 144"/>
                  <a:gd name="T28" fmla="*/ 1 w 144"/>
                  <a:gd name="T29" fmla="*/ 1 h 144"/>
                  <a:gd name="T30" fmla="*/ 1 w 144"/>
                  <a:gd name="T31" fmla="*/ 1 h 144"/>
                  <a:gd name="T32" fmla="*/ 1 w 144"/>
                  <a:gd name="T33" fmla="*/ 1 h 144"/>
                  <a:gd name="T34" fmla="*/ 1 w 144"/>
                  <a:gd name="T35" fmla="*/ 1 h 144"/>
                  <a:gd name="T36" fmla="*/ 1 w 144"/>
                  <a:gd name="T37" fmla="*/ 0 h 144"/>
                  <a:gd name="T38" fmla="*/ 1 w 144"/>
                  <a:gd name="T39" fmla="*/ 0 h 144"/>
                  <a:gd name="T40" fmla="*/ 0 w 144"/>
                  <a:gd name="T41" fmla="*/ 0 h 14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44"/>
                  <a:gd name="T64" fmla="*/ 0 h 144"/>
                  <a:gd name="T65" fmla="*/ 144 w 144"/>
                  <a:gd name="T66" fmla="*/ 144 h 14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44" h="144">
                    <a:moveTo>
                      <a:pt x="0" y="0"/>
                    </a:moveTo>
                    <a:lnTo>
                      <a:pt x="0" y="0"/>
                    </a:lnTo>
                    <a:lnTo>
                      <a:pt x="3" y="29"/>
                    </a:lnTo>
                    <a:lnTo>
                      <a:pt x="11" y="55"/>
                    </a:lnTo>
                    <a:lnTo>
                      <a:pt x="25" y="81"/>
                    </a:lnTo>
                    <a:lnTo>
                      <a:pt x="44" y="101"/>
                    </a:lnTo>
                    <a:lnTo>
                      <a:pt x="66" y="119"/>
                    </a:lnTo>
                    <a:lnTo>
                      <a:pt x="90" y="132"/>
                    </a:lnTo>
                    <a:lnTo>
                      <a:pt x="116" y="140"/>
                    </a:lnTo>
                    <a:lnTo>
                      <a:pt x="144" y="144"/>
                    </a:lnTo>
                    <a:lnTo>
                      <a:pt x="144" y="128"/>
                    </a:lnTo>
                    <a:lnTo>
                      <a:pt x="119" y="127"/>
                    </a:lnTo>
                    <a:lnTo>
                      <a:pt x="94" y="119"/>
                    </a:lnTo>
                    <a:lnTo>
                      <a:pt x="72" y="107"/>
                    </a:lnTo>
                    <a:lnTo>
                      <a:pt x="53" y="90"/>
                    </a:lnTo>
                    <a:lnTo>
                      <a:pt x="37" y="71"/>
                    </a:lnTo>
                    <a:lnTo>
                      <a:pt x="25" y="51"/>
                    </a:lnTo>
                    <a:lnTo>
                      <a:pt x="17" y="26"/>
                    </a:lnTo>
                    <a:lnTo>
                      <a:pt x="1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76" name="Freeform 516">
                <a:extLst>
                  <a:ext uri="{FF2B5EF4-FFF2-40B4-BE49-F238E27FC236}">
                    <a16:creationId xmlns:a16="http://schemas.microsoft.com/office/drawing/2014/main" id="{036EBEE0-7C33-48D4-9180-08EA1ECDBE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6" y="3117"/>
                <a:ext cx="72" cy="72"/>
              </a:xfrm>
              <a:custGeom>
                <a:avLst/>
                <a:gdLst>
                  <a:gd name="T0" fmla="*/ 2 w 144"/>
                  <a:gd name="T1" fmla="*/ 0 h 144"/>
                  <a:gd name="T2" fmla="*/ 2 w 144"/>
                  <a:gd name="T3" fmla="*/ 0 h 144"/>
                  <a:gd name="T4" fmla="*/ 1 w 144"/>
                  <a:gd name="T5" fmla="*/ 1 h 144"/>
                  <a:gd name="T6" fmla="*/ 1 w 144"/>
                  <a:gd name="T7" fmla="*/ 1 h 144"/>
                  <a:gd name="T8" fmla="*/ 1 w 144"/>
                  <a:gd name="T9" fmla="*/ 1 h 144"/>
                  <a:gd name="T10" fmla="*/ 1 w 144"/>
                  <a:gd name="T11" fmla="*/ 1 h 144"/>
                  <a:gd name="T12" fmla="*/ 1 w 144"/>
                  <a:gd name="T13" fmla="*/ 1 h 144"/>
                  <a:gd name="T14" fmla="*/ 1 w 144"/>
                  <a:gd name="T15" fmla="*/ 1 h 144"/>
                  <a:gd name="T16" fmla="*/ 1 w 144"/>
                  <a:gd name="T17" fmla="*/ 1 h 144"/>
                  <a:gd name="T18" fmla="*/ 0 w 144"/>
                  <a:gd name="T19" fmla="*/ 2 h 144"/>
                  <a:gd name="T20" fmla="*/ 1 w 144"/>
                  <a:gd name="T21" fmla="*/ 2 h 144"/>
                  <a:gd name="T22" fmla="*/ 1 w 144"/>
                  <a:gd name="T23" fmla="*/ 1 h 144"/>
                  <a:gd name="T24" fmla="*/ 1 w 144"/>
                  <a:gd name="T25" fmla="*/ 1 h 144"/>
                  <a:gd name="T26" fmla="*/ 1 w 144"/>
                  <a:gd name="T27" fmla="*/ 1 h 144"/>
                  <a:gd name="T28" fmla="*/ 1 w 144"/>
                  <a:gd name="T29" fmla="*/ 1 h 144"/>
                  <a:gd name="T30" fmla="*/ 1 w 144"/>
                  <a:gd name="T31" fmla="*/ 1 h 144"/>
                  <a:gd name="T32" fmla="*/ 1 w 144"/>
                  <a:gd name="T33" fmla="*/ 1 h 144"/>
                  <a:gd name="T34" fmla="*/ 1 w 144"/>
                  <a:gd name="T35" fmla="*/ 1 h 144"/>
                  <a:gd name="T36" fmla="*/ 2 w 144"/>
                  <a:gd name="T37" fmla="*/ 1 h 144"/>
                  <a:gd name="T38" fmla="*/ 2 w 144"/>
                  <a:gd name="T39" fmla="*/ 1 h 144"/>
                  <a:gd name="T40" fmla="*/ 2 w 144"/>
                  <a:gd name="T41" fmla="*/ 0 h 14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44"/>
                  <a:gd name="T64" fmla="*/ 0 h 144"/>
                  <a:gd name="T65" fmla="*/ 144 w 144"/>
                  <a:gd name="T66" fmla="*/ 144 h 14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44" h="144">
                    <a:moveTo>
                      <a:pt x="144" y="0"/>
                    </a:moveTo>
                    <a:lnTo>
                      <a:pt x="144" y="0"/>
                    </a:lnTo>
                    <a:lnTo>
                      <a:pt x="116" y="3"/>
                    </a:lnTo>
                    <a:lnTo>
                      <a:pt x="90" y="12"/>
                    </a:lnTo>
                    <a:lnTo>
                      <a:pt x="66" y="25"/>
                    </a:lnTo>
                    <a:lnTo>
                      <a:pt x="44" y="43"/>
                    </a:lnTo>
                    <a:lnTo>
                      <a:pt x="25" y="63"/>
                    </a:lnTo>
                    <a:lnTo>
                      <a:pt x="11" y="89"/>
                    </a:lnTo>
                    <a:lnTo>
                      <a:pt x="3" y="115"/>
                    </a:lnTo>
                    <a:lnTo>
                      <a:pt x="0" y="144"/>
                    </a:lnTo>
                    <a:lnTo>
                      <a:pt x="16" y="144"/>
                    </a:lnTo>
                    <a:lnTo>
                      <a:pt x="17" y="117"/>
                    </a:lnTo>
                    <a:lnTo>
                      <a:pt x="25" y="93"/>
                    </a:lnTo>
                    <a:lnTo>
                      <a:pt x="37" y="73"/>
                    </a:lnTo>
                    <a:lnTo>
                      <a:pt x="53" y="54"/>
                    </a:lnTo>
                    <a:lnTo>
                      <a:pt x="72" y="37"/>
                    </a:lnTo>
                    <a:lnTo>
                      <a:pt x="94" y="25"/>
                    </a:lnTo>
                    <a:lnTo>
                      <a:pt x="119" y="17"/>
                    </a:lnTo>
                    <a:lnTo>
                      <a:pt x="144" y="16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77" name="Freeform 517">
                <a:extLst>
                  <a:ext uri="{FF2B5EF4-FFF2-40B4-BE49-F238E27FC236}">
                    <a16:creationId xmlns:a16="http://schemas.microsoft.com/office/drawing/2014/main" id="{C57A07DF-7516-4532-ACF5-6CF1D05007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1" y="3111"/>
                <a:ext cx="53" cy="158"/>
              </a:xfrm>
              <a:custGeom>
                <a:avLst/>
                <a:gdLst>
                  <a:gd name="T0" fmla="*/ 0 w 107"/>
                  <a:gd name="T1" fmla="*/ 3 h 316"/>
                  <a:gd name="T2" fmla="*/ 0 w 107"/>
                  <a:gd name="T3" fmla="*/ 3 h 316"/>
                  <a:gd name="T4" fmla="*/ 0 w 107"/>
                  <a:gd name="T5" fmla="*/ 3 h 316"/>
                  <a:gd name="T6" fmla="*/ 0 w 107"/>
                  <a:gd name="T7" fmla="*/ 3 h 316"/>
                  <a:gd name="T8" fmla="*/ 0 w 107"/>
                  <a:gd name="T9" fmla="*/ 2 h 316"/>
                  <a:gd name="T10" fmla="*/ 0 w 107"/>
                  <a:gd name="T11" fmla="*/ 2 h 316"/>
                  <a:gd name="T12" fmla="*/ 0 w 107"/>
                  <a:gd name="T13" fmla="*/ 2 h 316"/>
                  <a:gd name="T14" fmla="*/ 0 w 107"/>
                  <a:gd name="T15" fmla="*/ 2 h 316"/>
                  <a:gd name="T16" fmla="*/ 0 w 107"/>
                  <a:gd name="T17" fmla="*/ 2 h 316"/>
                  <a:gd name="T18" fmla="*/ 0 w 107"/>
                  <a:gd name="T19" fmla="*/ 2 h 316"/>
                  <a:gd name="T20" fmla="*/ 0 w 107"/>
                  <a:gd name="T21" fmla="*/ 1 h 316"/>
                  <a:gd name="T22" fmla="*/ 0 w 107"/>
                  <a:gd name="T23" fmla="*/ 1 h 316"/>
                  <a:gd name="T24" fmla="*/ 0 w 107"/>
                  <a:gd name="T25" fmla="*/ 1 h 316"/>
                  <a:gd name="T26" fmla="*/ 0 w 107"/>
                  <a:gd name="T27" fmla="*/ 1 h 316"/>
                  <a:gd name="T28" fmla="*/ 0 w 107"/>
                  <a:gd name="T29" fmla="*/ 1 h 316"/>
                  <a:gd name="T30" fmla="*/ 0 w 107"/>
                  <a:gd name="T31" fmla="*/ 1 h 316"/>
                  <a:gd name="T32" fmla="*/ 0 w 107"/>
                  <a:gd name="T33" fmla="*/ 0 h 316"/>
                  <a:gd name="T34" fmla="*/ 0 w 107"/>
                  <a:gd name="T35" fmla="*/ 1 h 316"/>
                  <a:gd name="T36" fmla="*/ 0 w 107"/>
                  <a:gd name="T37" fmla="*/ 1 h 316"/>
                  <a:gd name="T38" fmla="*/ 0 w 107"/>
                  <a:gd name="T39" fmla="*/ 1 h 316"/>
                  <a:gd name="T40" fmla="*/ 0 w 107"/>
                  <a:gd name="T41" fmla="*/ 2 h 316"/>
                  <a:gd name="T42" fmla="*/ 0 w 107"/>
                  <a:gd name="T43" fmla="*/ 2 h 316"/>
                  <a:gd name="T44" fmla="*/ 0 w 107"/>
                  <a:gd name="T45" fmla="*/ 2 h 316"/>
                  <a:gd name="T46" fmla="*/ 0 w 107"/>
                  <a:gd name="T47" fmla="*/ 2 h 316"/>
                  <a:gd name="T48" fmla="*/ 0 w 107"/>
                  <a:gd name="T49" fmla="*/ 2 h 316"/>
                  <a:gd name="T50" fmla="*/ 0 w 107"/>
                  <a:gd name="T51" fmla="*/ 2 h 316"/>
                  <a:gd name="T52" fmla="*/ 0 w 107"/>
                  <a:gd name="T53" fmla="*/ 3 h 31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07"/>
                  <a:gd name="T82" fmla="*/ 0 h 316"/>
                  <a:gd name="T83" fmla="*/ 107 w 107"/>
                  <a:gd name="T84" fmla="*/ 316 h 31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07" h="316">
                    <a:moveTo>
                      <a:pt x="0" y="316"/>
                    </a:moveTo>
                    <a:lnTo>
                      <a:pt x="23" y="304"/>
                    </a:lnTo>
                    <a:lnTo>
                      <a:pt x="43" y="291"/>
                    </a:lnTo>
                    <a:lnTo>
                      <a:pt x="61" y="273"/>
                    </a:lnTo>
                    <a:lnTo>
                      <a:pt x="77" y="254"/>
                    </a:lnTo>
                    <a:lnTo>
                      <a:pt x="90" y="233"/>
                    </a:lnTo>
                    <a:lnTo>
                      <a:pt x="99" y="209"/>
                    </a:lnTo>
                    <a:lnTo>
                      <a:pt x="105" y="185"/>
                    </a:lnTo>
                    <a:lnTo>
                      <a:pt x="107" y="158"/>
                    </a:lnTo>
                    <a:lnTo>
                      <a:pt x="105" y="132"/>
                    </a:lnTo>
                    <a:lnTo>
                      <a:pt x="99" y="107"/>
                    </a:lnTo>
                    <a:lnTo>
                      <a:pt x="90" y="83"/>
                    </a:lnTo>
                    <a:lnTo>
                      <a:pt x="77" y="61"/>
                    </a:lnTo>
                    <a:lnTo>
                      <a:pt x="61" y="43"/>
                    </a:lnTo>
                    <a:lnTo>
                      <a:pt x="43" y="26"/>
                    </a:lnTo>
                    <a:lnTo>
                      <a:pt x="23" y="12"/>
                    </a:lnTo>
                    <a:lnTo>
                      <a:pt x="0" y="0"/>
                    </a:lnTo>
                    <a:lnTo>
                      <a:pt x="0" y="91"/>
                    </a:lnTo>
                    <a:lnTo>
                      <a:pt x="13" y="105"/>
                    </a:lnTo>
                    <a:lnTo>
                      <a:pt x="22" y="121"/>
                    </a:lnTo>
                    <a:lnTo>
                      <a:pt x="28" y="139"/>
                    </a:lnTo>
                    <a:lnTo>
                      <a:pt x="30" y="158"/>
                    </a:lnTo>
                    <a:lnTo>
                      <a:pt x="28" y="178"/>
                    </a:lnTo>
                    <a:lnTo>
                      <a:pt x="22" y="195"/>
                    </a:lnTo>
                    <a:lnTo>
                      <a:pt x="13" y="211"/>
                    </a:lnTo>
                    <a:lnTo>
                      <a:pt x="0" y="225"/>
                    </a:lnTo>
                    <a:lnTo>
                      <a:pt x="0" y="316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78" name="Freeform 518">
                <a:extLst>
                  <a:ext uri="{FF2B5EF4-FFF2-40B4-BE49-F238E27FC236}">
                    <a16:creationId xmlns:a16="http://schemas.microsoft.com/office/drawing/2014/main" id="{29BB1498-D1D2-4F26-96A9-B2F2F340002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97" y="3110"/>
                <a:ext cx="4" cy="160"/>
              </a:xfrm>
              <a:custGeom>
                <a:avLst/>
                <a:gdLst>
                  <a:gd name="T0" fmla="*/ 1 w 7"/>
                  <a:gd name="T1" fmla="*/ 3 h 320"/>
                  <a:gd name="T2" fmla="*/ 1 w 7"/>
                  <a:gd name="T3" fmla="*/ 3 h 320"/>
                  <a:gd name="T4" fmla="*/ 1 w 7"/>
                  <a:gd name="T5" fmla="*/ 3 h 320"/>
                  <a:gd name="T6" fmla="*/ 1 w 7"/>
                  <a:gd name="T7" fmla="*/ 3 h 320"/>
                  <a:gd name="T8" fmla="*/ 0 w 7"/>
                  <a:gd name="T9" fmla="*/ 3 h 320"/>
                  <a:gd name="T10" fmla="*/ 0 w 7"/>
                  <a:gd name="T11" fmla="*/ 2 h 320"/>
                  <a:gd name="T12" fmla="*/ 1 w 7"/>
                  <a:gd name="T13" fmla="*/ 2 h 320"/>
                  <a:gd name="T14" fmla="*/ 1 w 7"/>
                  <a:gd name="T15" fmla="*/ 2 h 320"/>
                  <a:gd name="T16" fmla="*/ 1 w 7"/>
                  <a:gd name="T17" fmla="*/ 2 h 320"/>
                  <a:gd name="T18" fmla="*/ 1 w 7"/>
                  <a:gd name="T19" fmla="*/ 2 h 320"/>
                  <a:gd name="T20" fmla="*/ 1 w 7"/>
                  <a:gd name="T21" fmla="*/ 3 h 320"/>
                  <a:gd name="T22" fmla="*/ 1 w 7"/>
                  <a:gd name="T23" fmla="*/ 1 h 320"/>
                  <a:gd name="T24" fmla="*/ 1 w 7"/>
                  <a:gd name="T25" fmla="*/ 1 h 320"/>
                  <a:gd name="T26" fmla="*/ 1 w 7"/>
                  <a:gd name="T27" fmla="*/ 1 h 320"/>
                  <a:gd name="T28" fmla="*/ 1 w 7"/>
                  <a:gd name="T29" fmla="*/ 1 h 320"/>
                  <a:gd name="T30" fmla="*/ 0 w 7"/>
                  <a:gd name="T31" fmla="*/ 1 h 320"/>
                  <a:gd name="T32" fmla="*/ 0 w 7"/>
                  <a:gd name="T33" fmla="*/ 0 h 320"/>
                  <a:gd name="T34" fmla="*/ 1 w 7"/>
                  <a:gd name="T35" fmla="*/ 1 h 320"/>
                  <a:gd name="T36" fmla="*/ 1 w 7"/>
                  <a:gd name="T37" fmla="*/ 1 h 320"/>
                  <a:gd name="T38" fmla="*/ 1 w 7"/>
                  <a:gd name="T39" fmla="*/ 1 h 320"/>
                  <a:gd name="T40" fmla="*/ 1 w 7"/>
                  <a:gd name="T41" fmla="*/ 1 h 320"/>
                  <a:gd name="T42" fmla="*/ 1 w 7"/>
                  <a:gd name="T43" fmla="*/ 1 h 32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7"/>
                  <a:gd name="T67" fmla="*/ 0 h 320"/>
                  <a:gd name="T68" fmla="*/ 7 w 7"/>
                  <a:gd name="T69" fmla="*/ 320 h 32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7" h="320">
                    <a:moveTo>
                      <a:pt x="7" y="318"/>
                    </a:moveTo>
                    <a:lnTo>
                      <a:pt x="6" y="318"/>
                    </a:lnTo>
                    <a:lnTo>
                      <a:pt x="4" y="319"/>
                    </a:lnTo>
                    <a:lnTo>
                      <a:pt x="3" y="319"/>
                    </a:lnTo>
                    <a:lnTo>
                      <a:pt x="0" y="320"/>
                    </a:lnTo>
                    <a:lnTo>
                      <a:pt x="0" y="233"/>
                    </a:lnTo>
                    <a:lnTo>
                      <a:pt x="3" y="232"/>
                    </a:lnTo>
                    <a:lnTo>
                      <a:pt x="4" y="230"/>
                    </a:lnTo>
                    <a:lnTo>
                      <a:pt x="6" y="228"/>
                    </a:lnTo>
                    <a:lnTo>
                      <a:pt x="7" y="227"/>
                    </a:lnTo>
                    <a:lnTo>
                      <a:pt x="7" y="318"/>
                    </a:lnTo>
                    <a:close/>
                    <a:moveTo>
                      <a:pt x="7" y="93"/>
                    </a:moveTo>
                    <a:lnTo>
                      <a:pt x="6" y="92"/>
                    </a:lnTo>
                    <a:lnTo>
                      <a:pt x="4" y="90"/>
                    </a:lnTo>
                    <a:lnTo>
                      <a:pt x="3" y="89"/>
                    </a:lnTo>
                    <a:lnTo>
                      <a:pt x="0" y="88"/>
                    </a:lnTo>
                    <a:lnTo>
                      <a:pt x="0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7" y="93"/>
                    </a:ln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79" name="Freeform 519">
                <a:extLst>
                  <a:ext uri="{FF2B5EF4-FFF2-40B4-BE49-F238E27FC236}">
                    <a16:creationId xmlns:a16="http://schemas.microsoft.com/office/drawing/2014/main" id="{6F779588-760B-4E35-9D96-19415017C51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94" y="3109"/>
                <a:ext cx="3" cy="162"/>
              </a:xfrm>
              <a:custGeom>
                <a:avLst/>
                <a:gdLst>
                  <a:gd name="T0" fmla="*/ 0 w 7"/>
                  <a:gd name="T1" fmla="*/ 2 h 325"/>
                  <a:gd name="T2" fmla="*/ 0 w 7"/>
                  <a:gd name="T3" fmla="*/ 2 h 325"/>
                  <a:gd name="T4" fmla="*/ 0 w 7"/>
                  <a:gd name="T5" fmla="*/ 2 h 325"/>
                  <a:gd name="T6" fmla="*/ 0 w 7"/>
                  <a:gd name="T7" fmla="*/ 2 h 325"/>
                  <a:gd name="T8" fmla="*/ 0 w 7"/>
                  <a:gd name="T9" fmla="*/ 2 h 325"/>
                  <a:gd name="T10" fmla="*/ 0 w 7"/>
                  <a:gd name="T11" fmla="*/ 1 h 325"/>
                  <a:gd name="T12" fmla="*/ 0 w 7"/>
                  <a:gd name="T13" fmla="*/ 1 h 325"/>
                  <a:gd name="T14" fmla="*/ 0 w 7"/>
                  <a:gd name="T15" fmla="*/ 1 h 325"/>
                  <a:gd name="T16" fmla="*/ 0 w 7"/>
                  <a:gd name="T17" fmla="*/ 1 h 325"/>
                  <a:gd name="T18" fmla="*/ 0 w 7"/>
                  <a:gd name="T19" fmla="*/ 1 h 325"/>
                  <a:gd name="T20" fmla="*/ 0 w 7"/>
                  <a:gd name="T21" fmla="*/ 2 h 325"/>
                  <a:gd name="T22" fmla="*/ 0 w 7"/>
                  <a:gd name="T23" fmla="*/ 0 h 325"/>
                  <a:gd name="T24" fmla="*/ 0 w 7"/>
                  <a:gd name="T25" fmla="*/ 0 h 325"/>
                  <a:gd name="T26" fmla="*/ 0 w 7"/>
                  <a:gd name="T27" fmla="*/ 0 h 325"/>
                  <a:gd name="T28" fmla="*/ 0 w 7"/>
                  <a:gd name="T29" fmla="*/ 0 h 325"/>
                  <a:gd name="T30" fmla="*/ 0 w 7"/>
                  <a:gd name="T31" fmla="*/ 0 h 325"/>
                  <a:gd name="T32" fmla="*/ 0 w 7"/>
                  <a:gd name="T33" fmla="*/ 0 h 325"/>
                  <a:gd name="T34" fmla="*/ 0 w 7"/>
                  <a:gd name="T35" fmla="*/ 0 h 325"/>
                  <a:gd name="T36" fmla="*/ 0 w 7"/>
                  <a:gd name="T37" fmla="*/ 0 h 325"/>
                  <a:gd name="T38" fmla="*/ 0 w 7"/>
                  <a:gd name="T39" fmla="*/ 0 h 325"/>
                  <a:gd name="T40" fmla="*/ 0 w 7"/>
                  <a:gd name="T41" fmla="*/ 0 h 325"/>
                  <a:gd name="T42" fmla="*/ 0 w 7"/>
                  <a:gd name="T43" fmla="*/ 0 h 32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7"/>
                  <a:gd name="T67" fmla="*/ 0 h 325"/>
                  <a:gd name="T68" fmla="*/ 7 w 7"/>
                  <a:gd name="T69" fmla="*/ 325 h 32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7" h="325">
                    <a:moveTo>
                      <a:pt x="7" y="322"/>
                    </a:moveTo>
                    <a:lnTo>
                      <a:pt x="6" y="322"/>
                    </a:lnTo>
                    <a:lnTo>
                      <a:pt x="4" y="323"/>
                    </a:lnTo>
                    <a:lnTo>
                      <a:pt x="3" y="323"/>
                    </a:lnTo>
                    <a:lnTo>
                      <a:pt x="0" y="325"/>
                    </a:lnTo>
                    <a:lnTo>
                      <a:pt x="0" y="240"/>
                    </a:lnTo>
                    <a:lnTo>
                      <a:pt x="3" y="239"/>
                    </a:lnTo>
                    <a:lnTo>
                      <a:pt x="4" y="237"/>
                    </a:lnTo>
                    <a:lnTo>
                      <a:pt x="6" y="236"/>
                    </a:lnTo>
                    <a:lnTo>
                      <a:pt x="7" y="235"/>
                    </a:lnTo>
                    <a:lnTo>
                      <a:pt x="7" y="322"/>
                    </a:lnTo>
                    <a:close/>
                    <a:moveTo>
                      <a:pt x="7" y="90"/>
                    </a:moveTo>
                    <a:lnTo>
                      <a:pt x="6" y="88"/>
                    </a:lnTo>
                    <a:lnTo>
                      <a:pt x="4" y="86"/>
                    </a:lnTo>
                    <a:lnTo>
                      <a:pt x="3" y="85"/>
                    </a:lnTo>
                    <a:lnTo>
                      <a:pt x="0" y="84"/>
                    </a:lnTo>
                    <a:lnTo>
                      <a:pt x="0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7" y="90"/>
                    </a:lnTo>
                    <a:close/>
                  </a:path>
                </a:pathLst>
              </a:custGeom>
              <a:solidFill>
                <a:srgbClr val="A3A3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80" name="Freeform 520">
                <a:extLst>
                  <a:ext uri="{FF2B5EF4-FFF2-40B4-BE49-F238E27FC236}">
                    <a16:creationId xmlns:a16="http://schemas.microsoft.com/office/drawing/2014/main" id="{1B8859C3-B321-43B7-A1D0-11D4A3EB061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90" y="3108"/>
                <a:ext cx="4" cy="164"/>
              </a:xfrm>
              <a:custGeom>
                <a:avLst/>
                <a:gdLst>
                  <a:gd name="T0" fmla="*/ 1 w 6"/>
                  <a:gd name="T1" fmla="*/ 3 h 327"/>
                  <a:gd name="T2" fmla="*/ 1 w 6"/>
                  <a:gd name="T3" fmla="*/ 3 h 327"/>
                  <a:gd name="T4" fmla="*/ 1 w 6"/>
                  <a:gd name="T5" fmla="*/ 3 h 327"/>
                  <a:gd name="T6" fmla="*/ 1 w 6"/>
                  <a:gd name="T7" fmla="*/ 3 h 327"/>
                  <a:gd name="T8" fmla="*/ 0 w 6"/>
                  <a:gd name="T9" fmla="*/ 3 h 327"/>
                  <a:gd name="T10" fmla="*/ 0 w 6"/>
                  <a:gd name="T11" fmla="*/ 2 h 327"/>
                  <a:gd name="T12" fmla="*/ 1 w 6"/>
                  <a:gd name="T13" fmla="*/ 2 h 327"/>
                  <a:gd name="T14" fmla="*/ 1 w 6"/>
                  <a:gd name="T15" fmla="*/ 2 h 327"/>
                  <a:gd name="T16" fmla="*/ 1 w 6"/>
                  <a:gd name="T17" fmla="*/ 2 h 327"/>
                  <a:gd name="T18" fmla="*/ 1 w 6"/>
                  <a:gd name="T19" fmla="*/ 2 h 327"/>
                  <a:gd name="T20" fmla="*/ 1 w 6"/>
                  <a:gd name="T21" fmla="*/ 3 h 327"/>
                  <a:gd name="T22" fmla="*/ 1 w 6"/>
                  <a:gd name="T23" fmla="*/ 1 h 327"/>
                  <a:gd name="T24" fmla="*/ 1 w 6"/>
                  <a:gd name="T25" fmla="*/ 1 h 327"/>
                  <a:gd name="T26" fmla="*/ 1 w 6"/>
                  <a:gd name="T27" fmla="*/ 1 h 327"/>
                  <a:gd name="T28" fmla="*/ 1 w 6"/>
                  <a:gd name="T29" fmla="*/ 1 h 327"/>
                  <a:gd name="T30" fmla="*/ 0 w 6"/>
                  <a:gd name="T31" fmla="*/ 1 h 327"/>
                  <a:gd name="T32" fmla="*/ 0 w 6"/>
                  <a:gd name="T33" fmla="*/ 0 h 327"/>
                  <a:gd name="T34" fmla="*/ 1 w 6"/>
                  <a:gd name="T35" fmla="*/ 0 h 327"/>
                  <a:gd name="T36" fmla="*/ 1 w 6"/>
                  <a:gd name="T37" fmla="*/ 0 h 327"/>
                  <a:gd name="T38" fmla="*/ 1 w 6"/>
                  <a:gd name="T39" fmla="*/ 1 h 327"/>
                  <a:gd name="T40" fmla="*/ 1 w 6"/>
                  <a:gd name="T41" fmla="*/ 1 h 327"/>
                  <a:gd name="T42" fmla="*/ 1 w 6"/>
                  <a:gd name="T43" fmla="*/ 1 h 32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"/>
                  <a:gd name="T67" fmla="*/ 0 h 327"/>
                  <a:gd name="T68" fmla="*/ 6 w 6"/>
                  <a:gd name="T69" fmla="*/ 327 h 32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" h="327">
                    <a:moveTo>
                      <a:pt x="6" y="326"/>
                    </a:moveTo>
                    <a:lnTo>
                      <a:pt x="5" y="326"/>
                    </a:lnTo>
                    <a:lnTo>
                      <a:pt x="3" y="326"/>
                    </a:lnTo>
                    <a:lnTo>
                      <a:pt x="2" y="327"/>
                    </a:lnTo>
                    <a:lnTo>
                      <a:pt x="0" y="327"/>
                    </a:lnTo>
                    <a:lnTo>
                      <a:pt x="0" y="245"/>
                    </a:lnTo>
                    <a:lnTo>
                      <a:pt x="2" y="244"/>
                    </a:lnTo>
                    <a:lnTo>
                      <a:pt x="3" y="243"/>
                    </a:lnTo>
                    <a:lnTo>
                      <a:pt x="5" y="243"/>
                    </a:lnTo>
                    <a:lnTo>
                      <a:pt x="6" y="241"/>
                    </a:lnTo>
                    <a:lnTo>
                      <a:pt x="6" y="326"/>
                    </a:lnTo>
                    <a:close/>
                    <a:moveTo>
                      <a:pt x="6" y="85"/>
                    </a:moveTo>
                    <a:lnTo>
                      <a:pt x="5" y="84"/>
                    </a:lnTo>
                    <a:lnTo>
                      <a:pt x="3" y="82"/>
                    </a:lnTo>
                    <a:lnTo>
                      <a:pt x="2" y="82"/>
                    </a:lnTo>
                    <a:lnTo>
                      <a:pt x="0" y="8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6" y="85"/>
                    </a:lnTo>
                    <a:close/>
                  </a:path>
                </a:pathLst>
              </a:custGeom>
              <a:solidFill>
                <a:srgbClr val="A9A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81" name="Freeform 521">
                <a:extLst>
                  <a:ext uri="{FF2B5EF4-FFF2-40B4-BE49-F238E27FC236}">
                    <a16:creationId xmlns:a16="http://schemas.microsoft.com/office/drawing/2014/main" id="{BF64196C-DB44-4EDE-BBEE-DF6D51BBAA2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87" y="3107"/>
                <a:ext cx="3" cy="166"/>
              </a:xfrm>
              <a:custGeom>
                <a:avLst/>
                <a:gdLst>
                  <a:gd name="T0" fmla="*/ 0 w 7"/>
                  <a:gd name="T1" fmla="*/ 3 h 332"/>
                  <a:gd name="T2" fmla="*/ 0 w 7"/>
                  <a:gd name="T3" fmla="*/ 3 h 332"/>
                  <a:gd name="T4" fmla="*/ 0 w 7"/>
                  <a:gd name="T5" fmla="*/ 3 h 332"/>
                  <a:gd name="T6" fmla="*/ 0 w 7"/>
                  <a:gd name="T7" fmla="*/ 3 h 332"/>
                  <a:gd name="T8" fmla="*/ 0 w 7"/>
                  <a:gd name="T9" fmla="*/ 3 h 332"/>
                  <a:gd name="T10" fmla="*/ 0 w 7"/>
                  <a:gd name="T11" fmla="*/ 2 h 332"/>
                  <a:gd name="T12" fmla="*/ 0 w 7"/>
                  <a:gd name="T13" fmla="*/ 2 h 332"/>
                  <a:gd name="T14" fmla="*/ 0 w 7"/>
                  <a:gd name="T15" fmla="*/ 2 h 332"/>
                  <a:gd name="T16" fmla="*/ 0 w 7"/>
                  <a:gd name="T17" fmla="*/ 2 h 332"/>
                  <a:gd name="T18" fmla="*/ 0 w 7"/>
                  <a:gd name="T19" fmla="*/ 2 h 332"/>
                  <a:gd name="T20" fmla="*/ 0 w 7"/>
                  <a:gd name="T21" fmla="*/ 3 h 332"/>
                  <a:gd name="T22" fmla="*/ 0 w 7"/>
                  <a:gd name="T23" fmla="*/ 1 h 332"/>
                  <a:gd name="T24" fmla="*/ 0 w 7"/>
                  <a:gd name="T25" fmla="*/ 1 h 332"/>
                  <a:gd name="T26" fmla="*/ 0 w 7"/>
                  <a:gd name="T27" fmla="*/ 1 h 332"/>
                  <a:gd name="T28" fmla="*/ 0 w 7"/>
                  <a:gd name="T29" fmla="*/ 1 h 332"/>
                  <a:gd name="T30" fmla="*/ 0 w 7"/>
                  <a:gd name="T31" fmla="*/ 1 h 332"/>
                  <a:gd name="T32" fmla="*/ 0 w 7"/>
                  <a:gd name="T33" fmla="*/ 0 h 332"/>
                  <a:gd name="T34" fmla="*/ 0 w 7"/>
                  <a:gd name="T35" fmla="*/ 1 h 332"/>
                  <a:gd name="T36" fmla="*/ 0 w 7"/>
                  <a:gd name="T37" fmla="*/ 1 h 332"/>
                  <a:gd name="T38" fmla="*/ 0 w 7"/>
                  <a:gd name="T39" fmla="*/ 1 h 332"/>
                  <a:gd name="T40" fmla="*/ 0 w 7"/>
                  <a:gd name="T41" fmla="*/ 1 h 332"/>
                  <a:gd name="T42" fmla="*/ 0 w 7"/>
                  <a:gd name="T43" fmla="*/ 1 h 33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7"/>
                  <a:gd name="T67" fmla="*/ 0 h 332"/>
                  <a:gd name="T68" fmla="*/ 7 w 7"/>
                  <a:gd name="T69" fmla="*/ 332 h 33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7" h="332">
                    <a:moveTo>
                      <a:pt x="7" y="330"/>
                    </a:moveTo>
                    <a:lnTo>
                      <a:pt x="5" y="331"/>
                    </a:lnTo>
                    <a:lnTo>
                      <a:pt x="3" y="331"/>
                    </a:lnTo>
                    <a:lnTo>
                      <a:pt x="2" y="331"/>
                    </a:lnTo>
                    <a:lnTo>
                      <a:pt x="0" y="332"/>
                    </a:lnTo>
                    <a:lnTo>
                      <a:pt x="0" y="251"/>
                    </a:lnTo>
                    <a:lnTo>
                      <a:pt x="2" y="250"/>
                    </a:lnTo>
                    <a:lnTo>
                      <a:pt x="3" y="249"/>
                    </a:lnTo>
                    <a:lnTo>
                      <a:pt x="5" y="249"/>
                    </a:lnTo>
                    <a:lnTo>
                      <a:pt x="7" y="248"/>
                    </a:lnTo>
                    <a:lnTo>
                      <a:pt x="7" y="330"/>
                    </a:lnTo>
                    <a:close/>
                    <a:moveTo>
                      <a:pt x="7" y="84"/>
                    </a:moveTo>
                    <a:lnTo>
                      <a:pt x="5" y="83"/>
                    </a:lnTo>
                    <a:lnTo>
                      <a:pt x="3" y="82"/>
                    </a:lnTo>
                    <a:lnTo>
                      <a:pt x="2" y="82"/>
                    </a:lnTo>
                    <a:lnTo>
                      <a:pt x="0" y="81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7" y="3"/>
                    </a:lnTo>
                    <a:lnTo>
                      <a:pt x="7" y="84"/>
                    </a:lnTo>
                    <a:close/>
                  </a:path>
                </a:pathLst>
              </a:custGeom>
              <a:solidFill>
                <a:srgbClr val="A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82" name="Freeform 522">
                <a:extLst>
                  <a:ext uri="{FF2B5EF4-FFF2-40B4-BE49-F238E27FC236}">
                    <a16:creationId xmlns:a16="http://schemas.microsoft.com/office/drawing/2014/main" id="{C7A5B977-A2DF-4CC1-BDAA-B100E6602E3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83" y="3107"/>
                <a:ext cx="4" cy="167"/>
              </a:xfrm>
              <a:custGeom>
                <a:avLst/>
                <a:gdLst>
                  <a:gd name="T0" fmla="*/ 1 w 7"/>
                  <a:gd name="T1" fmla="*/ 3 h 334"/>
                  <a:gd name="T2" fmla="*/ 1 w 7"/>
                  <a:gd name="T3" fmla="*/ 3 h 334"/>
                  <a:gd name="T4" fmla="*/ 1 w 7"/>
                  <a:gd name="T5" fmla="*/ 3 h 334"/>
                  <a:gd name="T6" fmla="*/ 1 w 7"/>
                  <a:gd name="T7" fmla="*/ 3 h 334"/>
                  <a:gd name="T8" fmla="*/ 0 w 7"/>
                  <a:gd name="T9" fmla="*/ 3 h 334"/>
                  <a:gd name="T10" fmla="*/ 0 w 7"/>
                  <a:gd name="T11" fmla="*/ 2 h 334"/>
                  <a:gd name="T12" fmla="*/ 1 w 7"/>
                  <a:gd name="T13" fmla="*/ 2 h 334"/>
                  <a:gd name="T14" fmla="*/ 1 w 7"/>
                  <a:gd name="T15" fmla="*/ 2 h 334"/>
                  <a:gd name="T16" fmla="*/ 1 w 7"/>
                  <a:gd name="T17" fmla="*/ 2 h 334"/>
                  <a:gd name="T18" fmla="*/ 1 w 7"/>
                  <a:gd name="T19" fmla="*/ 2 h 334"/>
                  <a:gd name="T20" fmla="*/ 1 w 7"/>
                  <a:gd name="T21" fmla="*/ 3 h 334"/>
                  <a:gd name="T22" fmla="*/ 1 w 7"/>
                  <a:gd name="T23" fmla="*/ 1 h 334"/>
                  <a:gd name="T24" fmla="*/ 1 w 7"/>
                  <a:gd name="T25" fmla="*/ 1 h 334"/>
                  <a:gd name="T26" fmla="*/ 1 w 7"/>
                  <a:gd name="T27" fmla="*/ 1 h 334"/>
                  <a:gd name="T28" fmla="*/ 1 w 7"/>
                  <a:gd name="T29" fmla="*/ 1 h 334"/>
                  <a:gd name="T30" fmla="*/ 0 w 7"/>
                  <a:gd name="T31" fmla="*/ 1 h 334"/>
                  <a:gd name="T32" fmla="*/ 0 w 7"/>
                  <a:gd name="T33" fmla="*/ 0 h 334"/>
                  <a:gd name="T34" fmla="*/ 1 w 7"/>
                  <a:gd name="T35" fmla="*/ 0 h 334"/>
                  <a:gd name="T36" fmla="*/ 1 w 7"/>
                  <a:gd name="T37" fmla="*/ 0 h 334"/>
                  <a:gd name="T38" fmla="*/ 1 w 7"/>
                  <a:gd name="T39" fmla="*/ 1 h 334"/>
                  <a:gd name="T40" fmla="*/ 1 w 7"/>
                  <a:gd name="T41" fmla="*/ 1 h 334"/>
                  <a:gd name="T42" fmla="*/ 1 w 7"/>
                  <a:gd name="T43" fmla="*/ 1 h 33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7"/>
                  <a:gd name="T67" fmla="*/ 0 h 334"/>
                  <a:gd name="T68" fmla="*/ 7 w 7"/>
                  <a:gd name="T69" fmla="*/ 334 h 33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7" h="334">
                    <a:moveTo>
                      <a:pt x="7" y="333"/>
                    </a:moveTo>
                    <a:lnTo>
                      <a:pt x="6" y="333"/>
                    </a:lnTo>
                    <a:lnTo>
                      <a:pt x="3" y="333"/>
                    </a:lnTo>
                    <a:lnTo>
                      <a:pt x="2" y="334"/>
                    </a:lnTo>
                    <a:lnTo>
                      <a:pt x="0" y="334"/>
                    </a:lnTo>
                    <a:lnTo>
                      <a:pt x="0" y="255"/>
                    </a:lnTo>
                    <a:lnTo>
                      <a:pt x="2" y="255"/>
                    </a:lnTo>
                    <a:lnTo>
                      <a:pt x="3" y="254"/>
                    </a:lnTo>
                    <a:lnTo>
                      <a:pt x="6" y="254"/>
                    </a:lnTo>
                    <a:lnTo>
                      <a:pt x="7" y="252"/>
                    </a:lnTo>
                    <a:lnTo>
                      <a:pt x="7" y="333"/>
                    </a:lnTo>
                    <a:close/>
                    <a:moveTo>
                      <a:pt x="7" y="82"/>
                    </a:moveTo>
                    <a:lnTo>
                      <a:pt x="6" y="81"/>
                    </a:lnTo>
                    <a:lnTo>
                      <a:pt x="3" y="81"/>
                    </a:lnTo>
                    <a:lnTo>
                      <a:pt x="2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7" y="82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83" name="Freeform 523">
                <a:extLst>
                  <a:ext uri="{FF2B5EF4-FFF2-40B4-BE49-F238E27FC236}">
                    <a16:creationId xmlns:a16="http://schemas.microsoft.com/office/drawing/2014/main" id="{5EAC170A-1AB0-4CFE-B88D-9206E2438A4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80" y="3106"/>
                <a:ext cx="3" cy="168"/>
              </a:xfrm>
              <a:custGeom>
                <a:avLst/>
                <a:gdLst>
                  <a:gd name="T0" fmla="*/ 0 w 7"/>
                  <a:gd name="T1" fmla="*/ 3 h 336"/>
                  <a:gd name="T2" fmla="*/ 0 w 7"/>
                  <a:gd name="T3" fmla="*/ 3 h 336"/>
                  <a:gd name="T4" fmla="*/ 0 w 7"/>
                  <a:gd name="T5" fmla="*/ 3 h 336"/>
                  <a:gd name="T6" fmla="*/ 0 w 7"/>
                  <a:gd name="T7" fmla="*/ 3 h 336"/>
                  <a:gd name="T8" fmla="*/ 0 w 7"/>
                  <a:gd name="T9" fmla="*/ 3 h 336"/>
                  <a:gd name="T10" fmla="*/ 0 w 7"/>
                  <a:gd name="T11" fmla="*/ 3 h 336"/>
                  <a:gd name="T12" fmla="*/ 0 w 7"/>
                  <a:gd name="T13" fmla="*/ 3 h 336"/>
                  <a:gd name="T14" fmla="*/ 0 w 7"/>
                  <a:gd name="T15" fmla="*/ 3 h 336"/>
                  <a:gd name="T16" fmla="*/ 0 w 7"/>
                  <a:gd name="T17" fmla="*/ 3 h 336"/>
                  <a:gd name="T18" fmla="*/ 0 w 7"/>
                  <a:gd name="T19" fmla="*/ 2 h 336"/>
                  <a:gd name="T20" fmla="*/ 0 w 7"/>
                  <a:gd name="T21" fmla="*/ 3 h 336"/>
                  <a:gd name="T22" fmla="*/ 0 w 7"/>
                  <a:gd name="T23" fmla="*/ 1 h 336"/>
                  <a:gd name="T24" fmla="*/ 0 w 7"/>
                  <a:gd name="T25" fmla="*/ 1 h 336"/>
                  <a:gd name="T26" fmla="*/ 0 w 7"/>
                  <a:gd name="T27" fmla="*/ 1 h 336"/>
                  <a:gd name="T28" fmla="*/ 0 w 7"/>
                  <a:gd name="T29" fmla="*/ 1 h 336"/>
                  <a:gd name="T30" fmla="*/ 0 w 7"/>
                  <a:gd name="T31" fmla="*/ 1 h 336"/>
                  <a:gd name="T32" fmla="*/ 0 w 7"/>
                  <a:gd name="T33" fmla="*/ 0 h 336"/>
                  <a:gd name="T34" fmla="*/ 0 w 7"/>
                  <a:gd name="T35" fmla="*/ 0 h 336"/>
                  <a:gd name="T36" fmla="*/ 0 w 7"/>
                  <a:gd name="T37" fmla="*/ 0 h 336"/>
                  <a:gd name="T38" fmla="*/ 0 w 7"/>
                  <a:gd name="T39" fmla="*/ 1 h 336"/>
                  <a:gd name="T40" fmla="*/ 0 w 7"/>
                  <a:gd name="T41" fmla="*/ 1 h 336"/>
                  <a:gd name="T42" fmla="*/ 0 w 7"/>
                  <a:gd name="T43" fmla="*/ 1 h 3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7"/>
                  <a:gd name="T67" fmla="*/ 0 h 336"/>
                  <a:gd name="T68" fmla="*/ 7 w 7"/>
                  <a:gd name="T69" fmla="*/ 336 h 3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7" h="336">
                    <a:moveTo>
                      <a:pt x="7" y="335"/>
                    </a:moveTo>
                    <a:lnTo>
                      <a:pt x="6" y="335"/>
                    </a:lnTo>
                    <a:lnTo>
                      <a:pt x="3" y="335"/>
                    </a:lnTo>
                    <a:lnTo>
                      <a:pt x="2" y="336"/>
                    </a:lnTo>
                    <a:lnTo>
                      <a:pt x="0" y="336"/>
                    </a:lnTo>
                    <a:lnTo>
                      <a:pt x="0" y="258"/>
                    </a:lnTo>
                    <a:lnTo>
                      <a:pt x="2" y="257"/>
                    </a:lnTo>
                    <a:lnTo>
                      <a:pt x="3" y="257"/>
                    </a:lnTo>
                    <a:lnTo>
                      <a:pt x="6" y="257"/>
                    </a:lnTo>
                    <a:lnTo>
                      <a:pt x="7" y="256"/>
                    </a:lnTo>
                    <a:lnTo>
                      <a:pt x="7" y="335"/>
                    </a:lnTo>
                    <a:close/>
                    <a:moveTo>
                      <a:pt x="7" y="81"/>
                    </a:moveTo>
                    <a:lnTo>
                      <a:pt x="6" y="79"/>
                    </a:lnTo>
                    <a:lnTo>
                      <a:pt x="3" y="79"/>
                    </a:lnTo>
                    <a:lnTo>
                      <a:pt x="2" y="79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7" y="81"/>
                    </a:lnTo>
                    <a:close/>
                  </a:path>
                </a:pathLst>
              </a:custGeom>
              <a:solidFill>
                <a:srgbClr val="B9B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84" name="Freeform 524">
                <a:extLst>
                  <a:ext uri="{FF2B5EF4-FFF2-40B4-BE49-F238E27FC236}">
                    <a16:creationId xmlns:a16="http://schemas.microsoft.com/office/drawing/2014/main" id="{82BE22CC-DA3E-4C3F-ACAC-7686D2774AE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76" y="3106"/>
                <a:ext cx="4" cy="168"/>
              </a:xfrm>
              <a:custGeom>
                <a:avLst/>
                <a:gdLst>
                  <a:gd name="T0" fmla="*/ 1 w 7"/>
                  <a:gd name="T1" fmla="*/ 3 h 336"/>
                  <a:gd name="T2" fmla="*/ 1 w 7"/>
                  <a:gd name="T3" fmla="*/ 3 h 336"/>
                  <a:gd name="T4" fmla="*/ 1 w 7"/>
                  <a:gd name="T5" fmla="*/ 3 h 336"/>
                  <a:gd name="T6" fmla="*/ 1 w 7"/>
                  <a:gd name="T7" fmla="*/ 3 h 336"/>
                  <a:gd name="T8" fmla="*/ 0 w 7"/>
                  <a:gd name="T9" fmla="*/ 3 h 336"/>
                  <a:gd name="T10" fmla="*/ 0 w 7"/>
                  <a:gd name="T11" fmla="*/ 3 h 336"/>
                  <a:gd name="T12" fmla="*/ 1 w 7"/>
                  <a:gd name="T13" fmla="*/ 3 h 336"/>
                  <a:gd name="T14" fmla="*/ 1 w 7"/>
                  <a:gd name="T15" fmla="*/ 3 h 336"/>
                  <a:gd name="T16" fmla="*/ 1 w 7"/>
                  <a:gd name="T17" fmla="*/ 3 h 336"/>
                  <a:gd name="T18" fmla="*/ 1 w 7"/>
                  <a:gd name="T19" fmla="*/ 3 h 336"/>
                  <a:gd name="T20" fmla="*/ 1 w 7"/>
                  <a:gd name="T21" fmla="*/ 3 h 336"/>
                  <a:gd name="T22" fmla="*/ 1 w 7"/>
                  <a:gd name="T23" fmla="*/ 1 h 336"/>
                  <a:gd name="T24" fmla="*/ 1 w 7"/>
                  <a:gd name="T25" fmla="*/ 1 h 336"/>
                  <a:gd name="T26" fmla="*/ 1 w 7"/>
                  <a:gd name="T27" fmla="*/ 1 h 336"/>
                  <a:gd name="T28" fmla="*/ 1 w 7"/>
                  <a:gd name="T29" fmla="*/ 1 h 336"/>
                  <a:gd name="T30" fmla="*/ 0 w 7"/>
                  <a:gd name="T31" fmla="*/ 1 h 336"/>
                  <a:gd name="T32" fmla="*/ 0 w 7"/>
                  <a:gd name="T33" fmla="*/ 0 h 336"/>
                  <a:gd name="T34" fmla="*/ 1 w 7"/>
                  <a:gd name="T35" fmla="*/ 0 h 336"/>
                  <a:gd name="T36" fmla="*/ 1 w 7"/>
                  <a:gd name="T37" fmla="*/ 0 h 336"/>
                  <a:gd name="T38" fmla="*/ 1 w 7"/>
                  <a:gd name="T39" fmla="*/ 0 h 336"/>
                  <a:gd name="T40" fmla="*/ 1 w 7"/>
                  <a:gd name="T41" fmla="*/ 0 h 336"/>
                  <a:gd name="T42" fmla="*/ 1 w 7"/>
                  <a:gd name="T43" fmla="*/ 1 h 3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7"/>
                  <a:gd name="T67" fmla="*/ 0 h 336"/>
                  <a:gd name="T68" fmla="*/ 7 w 7"/>
                  <a:gd name="T69" fmla="*/ 336 h 3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7" h="336">
                    <a:moveTo>
                      <a:pt x="7" y="336"/>
                    </a:moveTo>
                    <a:lnTo>
                      <a:pt x="6" y="336"/>
                    </a:lnTo>
                    <a:lnTo>
                      <a:pt x="3" y="336"/>
                    </a:lnTo>
                    <a:lnTo>
                      <a:pt x="2" y="336"/>
                    </a:lnTo>
                    <a:lnTo>
                      <a:pt x="0" y="336"/>
                    </a:lnTo>
                    <a:lnTo>
                      <a:pt x="0" y="259"/>
                    </a:lnTo>
                    <a:lnTo>
                      <a:pt x="2" y="259"/>
                    </a:lnTo>
                    <a:lnTo>
                      <a:pt x="3" y="258"/>
                    </a:lnTo>
                    <a:lnTo>
                      <a:pt x="6" y="258"/>
                    </a:lnTo>
                    <a:lnTo>
                      <a:pt x="7" y="258"/>
                    </a:lnTo>
                    <a:lnTo>
                      <a:pt x="7" y="336"/>
                    </a:lnTo>
                    <a:close/>
                    <a:moveTo>
                      <a:pt x="7" y="78"/>
                    </a:moveTo>
                    <a:lnTo>
                      <a:pt x="6" y="78"/>
                    </a:lnTo>
                    <a:lnTo>
                      <a:pt x="3" y="77"/>
                    </a:lnTo>
                    <a:lnTo>
                      <a:pt x="2" y="77"/>
                    </a:lnTo>
                    <a:lnTo>
                      <a:pt x="0" y="77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78"/>
                    </a:lnTo>
                    <a:close/>
                  </a:path>
                </a:pathLst>
              </a:custGeom>
              <a:solidFill>
                <a:srgbClr val="BE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85" name="Freeform 525">
                <a:extLst>
                  <a:ext uri="{FF2B5EF4-FFF2-40B4-BE49-F238E27FC236}">
                    <a16:creationId xmlns:a16="http://schemas.microsoft.com/office/drawing/2014/main" id="{5A2080A9-6FA1-4E34-806A-EAAE70B9FB7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73" y="3105"/>
                <a:ext cx="3" cy="170"/>
              </a:xfrm>
              <a:custGeom>
                <a:avLst/>
                <a:gdLst>
                  <a:gd name="T0" fmla="*/ 0 w 7"/>
                  <a:gd name="T1" fmla="*/ 3 h 338"/>
                  <a:gd name="T2" fmla="*/ 0 w 7"/>
                  <a:gd name="T3" fmla="*/ 3 h 338"/>
                  <a:gd name="T4" fmla="*/ 0 w 7"/>
                  <a:gd name="T5" fmla="*/ 3 h 338"/>
                  <a:gd name="T6" fmla="*/ 0 w 7"/>
                  <a:gd name="T7" fmla="*/ 3 h 338"/>
                  <a:gd name="T8" fmla="*/ 0 w 7"/>
                  <a:gd name="T9" fmla="*/ 3 h 338"/>
                  <a:gd name="T10" fmla="*/ 0 w 7"/>
                  <a:gd name="T11" fmla="*/ 3 h 338"/>
                  <a:gd name="T12" fmla="*/ 0 w 7"/>
                  <a:gd name="T13" fmla="*/ 3 h 338"/>
                  <a:gd name="T14" fmla="*/ 0 w 7"/>
                  <a:gd name="T15" fmla="*/ 3 h 338"/>
                  <a:gd name="T16" fmla="*/ 0 w 7"/>
                  <a:gd name="T17" fmla="*/ 3 h 338"/>
                  <a:gd name="T18" fmla="*/ 0 w 7"/>
                  <a:gd name="T19" fmla="*/ 3 h 338"/>
                  <a:gd name="T20" fmla="*/ 0 w 7"/>
                  <a:gd name="T21" fmla="*/ 3 h 338"/>
                  <a:gd name="T22" fmla="*/ 0 w 7"/>
                  <a:gd name="T23" fmla="*/ 1 h 338"/>
                  <a:gd name="T24" fmla="*/ 0 w 7"/>
                  <a:gd name="T25" fmla="*/ 1 h 338"/>
                  <a:gd name="T26" fmla="*/ 0 w 7"/>
                  <a:gd name="T27" fmla="*/ 1 h 338"/>
                  <a:gd name="T28" fmla="*/ 0 w 7"/>
                  <a:gd name="T29" fmla="*/ 1 h 338"/>
                  <a:gd name="T30" fmla="*/ 0 w 7"/>
                  <a:gd name="T31" fmla="*/ 1 h 338"/>
                  <a:gd name="T32" fmla="*/ 0 w 7"/>
                  <a:gd name="T33" fmla="*/ 0 h 338"/>
                  <a:gd name="T34" fmla="*/ 0 w 7"/>
                  <a:gd name="T35" fmla="*/ 0 h 338"/>
                  <a:gd name="T36" fmla="*/ 0 w 7"/>
                  <a:gd name="T37" fmla="*/ 0 h 338"/>
                  <a:gd name="T38" fmla="*/ 0 w 7"/>
                  <a:gd name="T39" fmla="*/ 0 h 338"/>
                  <a:gd name="T40" fmla="*/ 0 w 7"/>
                  <a:gd name="T41" fmla="*/ 1 h 338"/>
                  <a:gd name="T42" fmla="*/ 0 w 7"/>
                  <a:gd name="T43" fmla="*/ 1 h 33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7"/>
                  <a:gd name="T67" fmla="*/ 0 h 338"/>
                  <a:gd name="T68" fmla="*/ 7 w 7"/>
                  <a:gd name="T69" fmla="*/ 338 h 33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7" h="338">
                    <a:moveTo>
                      <a:pt x="7" y="337"/>
                    </a:moveTo>
                    <a:lnTo>
                      <a:pt x="6" y="338"/>
                    </a:lnTo>
                    <a:lnTo>
                      <a:pt x="4" y="338"/>
                    </a:lnTo>
                    <a:lnTo>
                      <a:pt x="2" y="338"/>
                    </a:lnTo>
                    <a:lnTo>
                      <a:pt x="0" y="338"/>
                    </a:lnTo>
                    <a:lnTo>
                      <a:pt x="0" y="261"/>
                    </a:lnTo>
                    <a:lnTo>
                      <a:pt x="2" y="261"/>
                    </a:lnTo>
                    <a:lnTo>
                      <a:pt x="4" y="260"/>
                    </a:lnTo>
                    <a:lnTo>
                      <a:pt x="6" y="260"/>
                    </a:lnTo>
                    <a:lnTo>
                      <a:pt x="7" y="260"/>
                    </a:lnTo>
                    <a:lnTo>
                      <a:pt x="7" y="337"/>
                    </a:lnTo>
                    <a:close/>
                    <a:moveTo>
                      <a:pt x="7" y="78"/>
                    </a:moveTo>
                    <a:lnTo>
                      <a:pt x="6" y="78"/>
                    </a:lnTo>
                    <a:lnTo>
                      <a:pt x="4" y="77"/>
                    </a:lnTo>
                    <a:lnTo>
                      <a:pt x="2" y="77"/>
                    </a:lnTo>
                    <a:lnTo>
                      <a:pt x="0" y="77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1"/>
                    </a:lnTo>
                    <a:lnTo>
                      <a:pt x="7" y="78"/>
                    </a:lnTo>
                    <a:close/>
                  </a:path>
                </a:pathLst>
              </a:custGeom>
              <a:solidFill>
                <a:srgbClr val="C3C3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86" name="Freeform 526">
                <a:extLst>
                  <a:ext uri="{FF2B5EF4-FFF2-40B4-BE49-F238E27FC236}">
                    <a16:creationId xmlns:a16="http://schemas.microsoft.com/office/drawing/2014/main" id="{17FEA114-1B1A-48FB-A4B9-7E9B78A6D83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70" y="3105"/>
                <a:ext cx="3" cy="170"/>
              </a:xfrm>
              <a:custGeom>
                <a:avLst/>
                <a:gdLst>
                  <a:gd name="T0" fmla="*/ 0 w 7"/>
                  <a:gd name="T1" fmla="*/ 3 h 338"/>
                  <a:gd name="T2" fmla="*/ 0 w 7"/>
                  <a:gd name="T3" fmla="*/ 3 h 338"/>
                  <a:gd name="T4" fmla="*/ 0 w 7"/>
                  <a:gd name="T5" fmla="*/ 3 h 338"/>
                  <a:gd name="T6" fmla="*/ 0 w 7"/>
                  <a:gd name="T7" fmla="*/ 3 h 338"/>
                  <a:gd name="T8" fmla="*/ 0 w 7"/>
                  <a:gd name="T9" fmla="*/ 3 h 338"/>
                  <a:gd name="T10" fmla="*/ 0 w 7"/>
                  <a:gd name="T11" fmla="*/ 3 h 338"/>
                  <a:gd name="T12" fmla="*/ 0 w 7"/>
                  <a:gd name="T13" fmla="*/ 3 h 338"/>
                  <a:gd name="T14" fmla="*/ 0 w 7"/>
                  <a:gd name="T15" fmla="*/ 3 h 338"/>
                  <a:gd name="T16" fmla="*/ 0 w 7"/>
                  <a:gd name="T17" fmla="*/ 3 h 338"/>
                  <a:gd name="T18" fmla="*/ 0 w 7"/>
                  <a:gd name="T19" fmla="*/ 3 h 338"/>
                  <a:gd name="T20" fmla="*/ 0 w 7"/>
                  <a:gd name="T21" fmla="*/ 3 h 338"/>
                  <a:gd name="T22" fmla="*/ 0 w 7"/>
                  <a:gd name="T23" fmla="*/ 1 h 338"/>
                  <a:gd name="T24" fmla="*/ 0 w 7"/>
                  <a:gd name="T25" fmla="*/ 1 h 338"/>
                  <a:gd name="T26" fmla="*/ 0 w 7"/>
                  <a:gd name="T27" fmla="*/ 1 h 338"/>
                  <a:gd name="T28" fmla="*/ 0 w 7"/>
                  <a:gd name="T29" fmla="*/ 1 h 338"/>
                  <a:gd name="T30" fmla="*/ 0 w 7"/>
                  <a:gd name="T31" fmla="*/ 1 h 338"/>
                  <a:gd name="T32" fmla="*/ 0 w 7"/>
                  <a:gd name="T33" fmla="*/ 1 h 338"/>
                  <a:gd name="T34" fmla="*/ 0 w 7"/>
                  <a:gd name="T35" fmla="*/ 1 h 338"/>
                  <a:gd name="T36" fmla="*/ 0 w 7"/>
                  <a:gd name="T37" fmla="*/ 1 h 338"/>
                  <a:gd name="T38" fmla="*/ 0 w 7"/>
                  <a:gd name="T39" fmla="*/ 1 h 338"/>
                  <a:gd name="T40" fmla="*/ 0 w 7"/>
                  <a:gd name="T41" fmla="*/ 0 h 338"/>
                  <a:gd name="T42" fmla="*/ 0 w 7"/>
                  <a:gd name="T43" fmla="*/ 0 h 338"/>
                  <a:gd name="T44" fmla="*/ 0 w 7"/>
                  <a:gd name="T45" fmla="*/ 0 h 338"/>
                  <a:gd name="T46" fmla="*/ 0 w 7"/>
                  <a:gd name="T47" fmla="*/ 0 h 338"/>
                  <a:gd name="T48" fmla="*/ 0 w 7"/>
                  <a:gd name="T49" fmla="*/ 0 h 338"/>
                  <a:gd name="T50" fmla="*/ 0 w 7"/>
                  <a:gd name="T51" fmla="*/ 0 h 338"/>
                  <a:gd name="T52" fmla="*/ 0 w 7"/>
                  <a:gd name="T53" fmla="*/ 0 h 338"/>
                  <a:gd name="T54" fmla="*/ 0 w 7"/>
                  <a:gd name="T55" fmla="*/ 0 h 338"/>
                  <a:gd name="T56" fmla="*/ 0 w 7"/>
                  <a:gd name="T57" fmla="*/ 0 h 338"/>
                  <a:gd name="T58" fmla="*/ 0 w 7"/>
                  <a:gd name="T59" fmla="*/ 1 h 338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7"/>
                  <a:gd name="T91" fmla="*/ 0 h 338"/>
                  <a:gd name="T92" fmla="*/ 7 w 7"/>
                  <a:gd name="T93" fmla="*/ 338 h 338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7" h="338">
                    <a:moveTo>
                      <a:pt x="7" y="338"/>
                    </a:moveTo>
                    <a:lnTo>
                      <a:pt x="6" y="338"/>
                    </a:lnTo>
                    <a:lnTo>
                      <a:pt x="4" y="338"/>
                    </a:lnTo>
                    <a:lnTo>
                      <a:pt x="2" y="338"/>
                    </a:lnTo>
                    <a:lnTo>
                      <a:pt x="0" y="338"/>
                    </a:lnTo>
                    <a:lnTo>
                      <a:pt x="0" y="261"/>
                    </a:lnTo>
                    <a:lnTo>
                      <a:pt x="2" y="261"/>
                    </a:lnTo>
                    <a:lnTo>
                      <a:pt x="4" y="261"/>
                    </a:lnTo>
                    <a:lnTo>
                      <a:pt x="6" y="261"/>
                    </a:lnTo>
                    <a:lnTo>
                      <a:pt x="7" y="261"/>
                    </a:lnTo>
                    <a:lnTo>
                      <a:pt x="7" y="338"/>
                    </a:lnTo>
                    <a:close/>
                    <a:moveTo>
                      <a:pt x="7" y="77"/>
                    </a:moveTo>
                    <a:lnTo>
                      <a:pt x="6" y="77"/>
                    </a:lnTo>
                    <a:lnTo>
                      <a:pt x="4" y="77"/>
                    </a:lnTo>
                    <a:lnTo>
                      <a:pt x="2" y="77"/>
                    </a:lnTo>
                    <a:lnTo>
                      <a:pt x="0" y="77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77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87" name="Freeform 527">
                <a:extLst>
                  <a:ext uri="{FF2B5EF4-FFF2-40B4-BE49-F238E27FC236}">
                    <a16:creationId xmlns:a16="http://schemas.microsoft.com/office/drawing/2014/main" id="{7C78DF00-23C3-41B3-AEB3-BACF89104C1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66" y="3105"/>
                <a:ext cx="4" cy="170"/>
              </a:xfrm>
              <a:custGeom>
                <a:avLst/>
                <a:gdLst>
                  <a:gd name="T0" fmla="*/ 1 w 7"/>
                  <a:gd name="T1" fmla="*/ 3 h 338"/>
                  <a:gd name="T2" fmla="*/ 1 w 7"/>
                  <a:gd name="T3" fmla="*/ 3 h 338"/>
                  <a:gd name="T4" fmla="*/ 1 w 7"/>
                  <a:gd name="T5" fmla="*/ 3 h 338"/>
                  <a:gd name="T6" fmla="*/ 1 w 7"/>
                  <a:gd name="T7" fmla="*/ 3 h 338"/>
                  <a:gd name="T8" fmla="*/ 1 w 7"/>
                  <a:gd name="T9" fmla="*/ 3 h 338"/>
                  <a:gd name="T10" fmla="*/ 1 w 7"/>
                  <a:gd name="T11" fmla="*/ 3 h 338"/>
                  <a:gd name="T12" fmla="*/ 1 w 7"/>
                  <a:gd name="T13" fmla="*/ 3 h 338"/>
                  <a:gd name="T14" fmla="*/ 1 w 7"/>
                  <a:gd name="T15" fmla="*/ 3 h 338"/>
                  <a:gd name="T16" fmla="*/ 0 w 7"/>
                  <a:gd name="T17" fmla="*/ 3 h 338"/>
                  <a:gd name="T18" fmla="*/ 0 w 7"/>
                  <a:gd name="T19" fmla="*/ 3 h 338"/>
                  <a:gd name="T20" fmla="*/ 1 w 7"/>
                  <a:gd name="T21" fmla="*/ 3 h 338"/>
                  <a:gd name="T22" fmla="*/ 1 w 7"/>
                  <a:gd name="T23" fmla="*/ 3 h 338"/>
                  <a:gd name="T24" fmla="*/ 1 w 7"/>
                  <a:gd name="T25" fmla="*/ 3 h 338"/>
                  <a:gd name="T26" fmla="*/ 1 w 7"/>
                  <a:gd name="T27" fmla="*/ 3 h 338"/>
                  <a:gd name="T28" fmla="*/ 1 w 7"/>
                  <a:gd name="T29" fmla="*/ 3 h 338"/>
                  <a:gd name="T30" fmla="*/ 1 w 7"/>
                  <a:gd name="T31" fmla="*/ 3 h 338"/>
                  <a:gd name="T32" fmla="*/ 1 w 7"/>
                  <a:gd name="T33" fmla="*/ 3 h 338"/>
                  <a:gd name="T34" fmla="*/ 1 w 7"/>
                  <a:gd name="T35" fmla="*/ 3 h 338"/>
                  <a:gd name="T36" fmla="*/ 1 w 7"/>
                  <a:gd name="T37" fmla="*/ 3 h 338"/>
                  <a:gd name="T38" fmla="*/ 1 w 7"/>
                  <a:gd name="T39" fmla="*/ 1 h 338"/>
                  <a:gd name="T40" fmla="*/ 1 w 7"/>
                  <a:gd name="T41" fmla="*/ 1 h 338"/>
                  <a:gd name="T42" fmla="*/ 1 w 7"/>
                  <a:gd name="T43" fmla="*/ 1 h 338"/>
                  <a:gd name="T44" fmla="*/ 1 w 7"/>
                  <a:gd name="T45" fmla="*/ 1 h 338"/>
                  <a:gd name="T46" fmla="*/ 0 w 7"/>
                  <a:gd name="T47" fmla="*/ 1 h 338"/>
                  <a:gd name="T48" fmla="*/ 0 w 7"/>
                  <a:gd name="T49" fmla="*/ 0 h 338"/>
                  <a:gd name="T50" fmla="*/ 1 w 7"/>
                  <a:gd name="T51" fmla="*/ 0 h 338"/>
                  <a:gd name="T52" fmla="*/ 1 w 7"/>
                  <a:gd name="T53" fmla="*/ 0 h 338"/>
                  <a:gd name="T54" fmla="*/ 1 w 7"/>
                  <a:gd name="T55" fmla="*/ 0 h 338"/>
                  <a:gd name="T56" fmla="*/ 1 w 7"/>
                  <a:gd name="T57" fmla="*/ 0 h 338"/>
                  <a:gd name="T58" fmla="*/ 1 w 7"/>
                  <a:gd name="T59" fmla="*/ 1 h 338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7"/>
                  <a:gd name="T91" fmla="*/ 0 h 338"/>
                  <a:gd name="T92" fmla="*/ 7 w 7"/>
                  <a:gd name="T93" fmla="*/ 338 h 338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7" h="338">
                    <a:moveTo>
                      <a:pt x="7" y="338"/>
                    </a:moveTo>
                    <a:lnTo>
                      <a:pt x="7" y="338"/>
                    </a:lnTo>
                    <a:lnTo>
                      <a:pt x="6" y="338"/>
                    </a:lnTo>
                    <a:lnTo>
                      <a:pt x="4" y="338"/>
                    </a:lnTo>
                    <a:lnTo>
                      <a:pt x="3" y="338"/>
                    </a:lnTo>
                    <a:lnTo>
                      <a:pt x="0" y="338"/>
                    </a:lnTo>
                    <a:lnTo>
                      <a:pt x="0" y="261"/>
                    </a:lnTo>
                    <a:lnTo>
                      <a:pt x="3" y="261"/>
                    </a:lnTo>
                    <a:lnTo>
                      <a:pt x="4" y="261"/>
                    </a:lnTo>
                    <a:lnTo>
                      <a:pt x="6" y="261"/>
                    </a:lnTo>
                    <a:lnTo>
                      <a:pt x="7" y="261"/>
                    </a:lnTo>
                    <a:lnTo>
                      <a:pt x="7" y="338"/>
                    </a:lnTo>
                    <a:close/>
                    <a:moveTo>
                      <a:pt x="7" y="77"/>
                    </a:moveTo>
                    <a:lnTo>
                      <a:pt x="6" y="77"/>
                    </a:lnTo>
                    <a:lnTo>
                      <a:pt x="4" y="77"/>
                    </a:lnTo>
                    <a:lnTo>
                      <a:pt x="3" y="77"/>
                    </a:lnTo>
                    <a:lnTo>
                      <a:pt x="0" y="77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77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88" name="Freeform 528">
                <a:extLst>
                  <a:ext uri="{FF2B5EF4-FFF2-40B4-BE49-F238E27FC236}">
                    <a16:creationId xmlns:a16="http://schemas.microsoft.com/office/drawing/2014/main" id="{D1F732B5-2855-4574-B6FB-DF982481B9C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63" y="3105"/>
                <a:ext cx="3" cy="170"/>
              </a:xfrm>
              <a:custGeom>
                <a:avLst/>
                <a:gdLst>
                  <a:gd name="T0" fmla="*/ 0 w 7"/>
                  <a:gd name="T1" fmla="*/ 3 h 338"/>
                  <a:gd name="T2" fmla="*/ 0 w 7"/>
                  <a:gd name="T3" fmla="*/ 3 h 338"/>
                  <a:gd name="T4" fmla="*/ 0 w 7"/>
                  <a:gd name="T5" fmla="*/ 3 h 338"/>
                  <a:gd name="T6" fmla="*/ 0 w 7"/>
                  <a:gd name="T7" fmla="*/ 3 h 338"/>
                  <a:gd name="T8" fmla="*/ 0 w 7"/>
                  <a:gd name="T9" fmla="*/ 3 h 338"/>
                  <a:gd name="T10" fmla="*/ 0 w 7"/>
                  <a:gd name="T11" fmla="*/ 3 h 338"/>
                  <a:gd name="T12" fmla="*/ 0 w 7"/>
                  <a:gd name="T13" fmla="*/ 3 h 338"/>
                  <a:gd name="T14" fmla="*/ 0 w 7"/>
                  <a:gd name="T15" fmla="*/ 3 h 338"/>
                  <a:gd name="T16" fmla="*/ 0 w 7"/>
                  <a:gd name="T17" fmla="*/ 3 h 338"/>
                  <a:gd name="T18" fmla="*/ 0 w 7"/>
                  <a:gd name="T19" fmla="*/ 3 h 338"/>
                  <a:gd name="T20" fmla="*/ 0 w 7"/>
                  <a:gd name="T21" fmla="*/ 3 h 338"/>
                  <a:gd name="T22" fmla="*/ 0 w 7"/>
                  <a:gd name="T23" fmla="*/ 1 h 338"/>
                  <a:gd name="T24" fmla="*/ 0 w 7"/>
                  <a:gd name="T25" fmla="*/ 1 h 338"/>
                  <a:gd name="T26" fmla="*/ 0 w 7"/>
                  <a:gd name="T27" fmla="*/ 1 h 338"/>
                  <a:gd name="T28" fmla="*/ 0 w 7"/>
                  <a:gd name="T29" fmla="*/ 1 h 338"/>
                  <a:gd name="T30" fmla="*/ 0 w 7"/>
                  <a:gd name="T31" fmla="*/ 1 h 338"/>
                  <a:gd name="T32" fmla="*/ 0 w 7"/>
                  <a:gd name="T33" fmla="*/ 1 h 338"/>
                  <a:gd name="T34" fmla="*/ 0 w 7"/>
                  <a:gd name="T35" fmla="*/ 0 h 338"/>
                  <a:gd name="T36" fmla="*/ 0 w 7"/>
                  <a:gd name="T37" fmla="*/ 0 h 338"/>
                  <a:gd name="T38" fmla="*/ 0 w 7"/>
                  <a:gd name="T39" fmla="*/ 0 h 338"/>
                  <a:gd name="T40" fmla="*/ 0 w 7"/>
                  <a:gd name="T41" fmla="*/ 0 h 338"/>
                  <a:gd name="T42" fmla="*/ 0 w 7"/>
                  <a:gd name="T43" fmla="*/ 1 h 33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7"/>
                  <a:gd name="T67" fmla="*/ 0 h 338"/>
                  <a:gd name="T68" fmla="*/ 7 w 7"/>
                  <a:gd name="T69" fmla="*/ 338 h 33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7" h="338">
                    <a:moveTo>
                      <a:pt x="7" y="338"/>
                    </a:moveTo>
                    <a:lnTo>
                      <a:pt x="6" y="338"/>
                    </a:lnTo>
                    <a:lnTo>
                      <a:pt x="4" y="338"/>
                    </a:lnTo>
                    <a:lnTo>
                      <a:pt x="3" y="338"/>
                    </a:lnTo>
                    <a:lnTo>
                      <a:pt x="0" y="337"/>
                    </a:lnTo>
                    <a:lnTo>
                      <a:pt x="0" y="260"/>
                    </a:lnTo>
                    <a:lnTo>
                      <a:pt x="3" y="260"/>
                    </a:lnTo>
                    <a:lnTo>
                      <a:pt x="4" y="260"/>
                    </a:lnTo>
                    <a:lnTo>
                      <a:pt x="6" y="261"/>
                    </a:lnTo>
                    <a:lnTo>
                      <a:pt x="7" y="261"/>
                    </a:lnTo>
                    <a:lnTo>
                      <a:pt x="7" y="338"/>
                    </a:lnTo>
                    <a:close/>
                    <a:moveTo>
                      <a:pt x="7" y="77"/>
                    </a:moveTo>
                    <a:lnTo>
                      <a:pt x="6" y="77"/>
                    </a:lnTo>
                    <a:lnTo>
                      <a:pt x="4" y="77"/>
                    </a:lnTo>
                    <a:lnTo>
                      <a:pt x="3" y="78"/>
                    </a:lnTo>
                    <a:lnTo>
                      <a:pt x="0" y="78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77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89" name="Freeform 529">
                <a:extLst>
                  <a:ext uri="{FF2B5EF4-FFF2-40B4-BE49-F238E27FC236}">
                    <a16:creationId xmlns:a16="http://schemas.microsoft.com/office/drawing/2014/main" id="{5D07D211-158B-41A2-9A27-03D3060F587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59" y="3106"/>
                <a:ext cx="4" cy="168"/>
              </a:xfrm>
              <a:custGeom>
                <a:avLst/>
                <a:gdLst>
                  <a:gd name="T0" fmla="*/ 1 w 7"/>
                  <a:gd name="T1" fmla="*/ 3 h 336"/>
                  <a:gd name="T2" fmla="*/ 1 w 7"/>
                  <a:gd name="T3" fmla="*/ 3 h 336"/>
                  <a:gd name="T4" fmla="*/ 1 w 7"/>
                  <a:gd name="T5" fmla="*/ 3 h 336"/>
                  <a:gd name="T6" fmla="*/ 1 w 7"/>
                  <a:gd name="T7" fmla="*/ 3 h 336"/>
                  <a:gd name="T8" fmla="*/ 0 w 7"/>
                  <a:gd name="T9" fmla="*/ 3 h 336"/>
                  <a:gd name="T10" fmla="*/ 0 w 7"/>
                  <a:gd name="T11" fmla="*/ 3 h 336"/>
                  <a:gd name="T12" fmla="*/ 1 w 7"/>
                  <a:gd name="T13" fmla="*/ 3 h 336"/>
                  <a:gd name="T14" fmla="*/ 1 w 7"/>
                  <a:gd name="T15" fmla="*/ 3 h 336"/>
                  <a:gd name="T16" fmla="*/ 1 w 7"/>
                  <a:gd name="T17" fmla="*/ 3 h 336"/>
                  <a:gd name="T18" fmla="*/ 1 w 7"/>
                  <a:gd name="T19" fmla="*/ 3 h 336"/>
                  <a:gd name="T20" fmla="*/ 1 w 7"/>
                  <a:gd name="T21" fmla="*/ 3 h 336"/>
                  <a:gd name="T22" fmla="*/ 1 w 7"/>
                  <a:gd name="T23" fmla="*/ 1 h 336"/>
                  <a:gd name="T24" fmla="*/ 1 w 7"/>
                  <a:gd name="T25" fmla="*/ 1 h 336"/>
                  <a:gd name="T26" fmla="*/ 1 w 7"/>
                  <a:gd name="T27" fmla="*/ 1 h 336"/>
                  <a:gd name="T28" fmla="*/ 1 w 7"/>
                  <a:gd name="T29" fmla="*/ 1 h 336"/>
                  <a:gd name="T30" fmla="*/ 0 w 7"/>
                  <a:gd name="T31" fmla="*/ 1 h 336"/>
                  <a:gd name="T32" fmla="*/ 0 w 7"/>
                  <a:gd name="T33" fmla="*/ 0 h 336"/>
                  <a:gd name="T34" fmla="*/ 1 w 7"/>
                  <a:gd name="T35" fmla="*/ 0 h 336"/>
                  <a:gd name="T36" fmla="*/ 1 w 7"/>
                  <a:gd name="T37" fmla="*/ 0 h 336"/>
                  <a:gd name="T38" fmla="*/ 1 w 7"/>
                  <a:gd name="T39" fmla="*/ 0 h 336"/>
                  <a:gd name="T40" fmla="*/ 1 w 7"/>
                  <a:gd name="T41" fmla="*/ 0 h 336"/>
                  <a:gd name="T42" fmla="*/ 1 w 7"/>
                  <a:gd name="T43" fmla="*/ 1 h 3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7"/>
                  <a:gd name="T67" fmla="*/ 0 h 336"/>
                  <a:gd name="T68" fmla="*/ 7 w 7"/>
                  <a:gd name="T69" fmla="*/ 336 h 3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7" h="336">
                    <a:moveTo>
                      <a:pt x="7" y="336"/>
                    </a:moveTo>
                    <a:lnTo>
                      <a:pt x="6" y="336"/>
                    </a:lnTo>
                    <a:lnTo>
                      <a:pt x="4" y="336"/>
                    </a:lnTo>
                    <a:lnTo>
                      <a:pt x="3" y="336"/>
                    </a:lnTo>
                    <a:lnTo>
                      <a:pt x="0" y="336"/>
                    </a:lnTo>
                    <a:lnTo>
                      <a:pt x="0" y="258"/>
                    </a:lnTo>
                    <a:lnTo>
                      <a:pt x="3" y="258"/>
                    </a:lnTo>
                    <a:lnTo>
                      <a:pt x="4" y="258"/>
                    </a:lnTo>
                    <a:lnTo>
                      <a:pt x="6" y="259"/>
                    </a:lnTo>
                    <a:lnTo>
                      <a:pt x="7" y="259"/>
                    </a:lnTo>
                    <a:lnTo>
                      <a:pt x="7" y="336"/>
                    </a:lnTo>
                    <a:close/>
                    <a:moveTo>
                      <a:pt x="7" y="77"/>
                    </a:moveTo>
                    <a:lnTo>
                      <a:pt x="6" y="77"/>
                    </a:lnTo>
                    <a:lnTo>
                      <a:pt x="4" y="77"/>
                    </a:lnTo>
                    <a:lnTo>
                      <a:pt x="3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77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90" name="Freeform 530">
                <a:extLst>
                  <a:ext uri="{FF2B5EF4-FFF2-40B4-BE49-F238E27FC236}">
                    <a16:creationId xmlns:a16="http://schemas.microsoft.com/office/drawing/2014/main" id="{52EE397B-C90F-40C0-9559-5AAE27A512C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56" y="3106"/>
                <a:ext cx="3" cy="168"/>
              </a:xfrm>
              <a:custGeom>
                <a:avLst/>
                <a:gdLst>
                  <a:gd name="T0" fmla="*/ 1 w 6"/>
                  <a:gd name="T1" fmla="*/ 3 h 336"/>
                  <a:gd name="T2" fmla="*/ 1 w 6"/>
                  <a:gd name="T3" fmla="*/ 3 h 336"/>
                  <a:gd name="T4" fmla="*/ 1 w 6"/>
                  <a:gd name="T5" fmla="*/ 3 h 336"/>
                  <a:gd name="T6" fmla="*/ 1 w 6"/>
                  <a:gd name="T7" fmla="*/ 3 h 336"/>
                  <a:gd name="T8" fmla="*/ 0 w 6"/>
                  <a:gd name="T9" fmla="*/ 3 h 336"/>
                  <a:gd name="T10" fmla="*/ 0 w 6"/>
                  <a:gd name="T11" fmla="*/ 2 h 336"/>
                  <a:gd name="T12" fmla="*/ 1 w 6"/>
                  <a:gd name="T13" fmla="*/ 3 h 336"/>
                  <a:gd name="T14" fmla="*/ 1 w 6"/>
                  <a:gd name="T15" fmla="*/ 3 h 336"/>
                  <a:gd name="T16" fmla="*/ 1 w 6"/>
                  <a:gd name="T17" fmla="*/ 3 h 336"/>
                  <a:gd name="T18" fmla="*/ 1 w 6"/>
                  <a:gd name="T19" fmla="*/ 3 h 336"/>
                  <a:gd name="T20" fmla="*/ 1 w 6"/>
                  <a:gd name="T21" fmla="*/ 3 h 336"/>
                  <a:gd name="T22" fmla="*/ 1 w 6"/>
                  <a:gd name="T23" fmla="*/ 1 h 336"/>
                  <a:gd name="T24" fmla="*/ 1 w 6"/>
                  <a:gd name="T25" fmla="*/ 1 h 336"/>
                  <a:gd name="T26" fmla="*/ 1 w 6"/>
                  <a:gd name="T27" fmla="*/ 1 h 336"/>
                  <a:gd name="T28" fmla="*/ 1 w 6"/>
                  <a:gd name="T29" fmla="*/ 1 h 336"/>
                  <a:gd name="T30" fmla="*/ 0 w 6"/>
                  <a:gd name="T31" fmla="*/ 1 h 336"/>
                  <a:gd name="T32" fmla="*/ 0 w 6"/>
                  <a:gd name="T33" fmla="*/ 1 h 336"/>
                  <a:gd name="T34" fmla="*/ 1 w 6"/>
                  <a:gd name="T35" fmla="*/ 1 h 336"/>
                  <a:gd name="T36" fmla="*/ 1 w 6"/>
                  <a:gd name="T37" fmla="*/ 0 h 336"/>
                  <a:gd name="T38" fmla="*/ 1 w 6"/>
                  <a:gd name="T39" fmla="*/ 0 h 336"/>
                  <a:gd name="T40" fmla="*/ 1 w 6"/>
                  <a:gd name="T41" fmla="*/ 0 h 336"/>
                  <a:gd name="T42" fmla="*/ 1 w 6"/>
                  <a:gd name="T43" fmla="*/ 1 h 3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"/>
                  <a:gd name="T67" fmla="*/ 0 h 336"/>
                  <a:gd name="T68" fmla="*/ 6 w 6"/>
                  <a:gd name="T69" fmla="*/ 336 h 3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" h="336">
                    <a:moveTo>
                      <a:pt x="6" y="336"/>
                    </a:moveTo>
                    <a:lnTo>
                      <a:pt x="5" y="336"/>
                    </a:lnTo>
                    <a:lnTo>
                      <a:pt x="3" y="335"/>
                    </a:lnTo>
                    <a:lnTo>
                      <a:pt x="2" y="335"/>
                    </a:lnTo>
                    <a:lnTo>
                      <a:pt x="0" y="335"/>
                    </a:lnTo>
                    <a:lnTo>
                      <a:pt x="0" y="256"/>
                    </a:lnTo>
                    <a:lnTo>
                      <a:pt x="2" y="257"/>
                    </a:lnTo>
                    <a:lnTo>
                      <a:pt x="3" y="257"/>
                    </a:lnTo>
                    <a:lnTo>
                      <a:pt x="5" y="257"/>
                    </a:lnTo>
                    <a:lnTo>
                      <a:pt x="6" y="258"/>
                    </a:lnTo>
                    <a:lnTo>
                      <a:pt x="6" y="336"/>
                    </a:lnTo>
                    <a:close/>
                    <a:moveTo>
                      <a:pt x="6" y="78"/>
                    </a:moveTo>
                    <a:lnTo>
                      <a:pt x="5" y="79"/>
                    </a:lnTo>
                    <a:lnTo>
                      <a:pt x="3" y="79"/>
                    </a:lnTo>
                    <a:lnTo>
                      <a:pt x="2" y="79"/>
                    </a:lnTo>
                    <a:lnTo>
                      <a:pt x="0" y="81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78"/>
                    </a:ln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91" name="Freeform 531">
                <a:extLst>
                  <a:ext uri="{FF2B5EF4-FFF2-40B4-BE49-F238E27FC236}">
                    <a16:creationId xmlns:a16="http://schemas.microsoft.com/office/drawing/2014/main" id="{7CE499EB-AC62-41B2-8E83-7C01E487DA9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52" y="3107"/>
                <a:ext cx="4" cy="167"/>
              </a:xfrm>
              <a:custGeom>
                <a:avLst/>
                <a:gdLst>
                  <a:gd name="T0" fmla="*/ 1 w 7"/>
                  <a:gd name="T1" fmla="*/ 3 h 334"/>
                  <a:gd name="T2" fmla="*/ 1 w 7"/>
                  <a:gd name="T3" fmla="*/ 3 h 334"/>
                  <a:gd name="T4" fmla="*/ 1 w 7"/>
                  <a:gd name="T5" fmla="*/ 3 h 334"/>
                  <a:gd name="T6" fmla="*/ 1 w 7"/>
                  <a:gd name="T7" fmla="*/ 3 h 334"/>
                  <a:gd name="T8" fmla="*/ 0 w 7"/>
                  <a:gd name="T9" fmla="*/ 3 h 334"/>
                  <a:gd name="T10" fmla="*/ 0 w 7"/>
                  <a:gd name="T11" fmla="*/ 2 h 334"/>
                  <a:gd name="T12" fmla="*/ 1 w 7"/>
                  <a:gd name="T13" fmla="*/ 2 h 334"/>
                  <a:gd name="T14" fmla="*/ 1 w 7"/>
                  <a:gd name="T15" fmla="*/ 2 h 334"/>
                  <a:gd name="T16" fmla="*/ 1 w 7"/>
                  <a:gd name="T17" fmla="*/ 2 h 334"/>
                  <a:gd name="T18" fmla="*/ 1 w 7"/>
                  <a:gd name="T19" fmla="*/ 2 h 334"/>
                  <a:gd name="T20" fmla="*/ 1 w 7"/>
                  <a:gd name="T21" fmla="*/ 3 h 334"/>
                  <a:gd name="T22" fmla="*/ 1 w 7"/>
                  <a:gd name="T23" fmla="*/ 1 h 334"/>
                  <a:gd name="T24" fmla="*/ 1 w 7"/>
                  <a:gd name="T25" fmla="*/ 1 h 334"/>
                  <a:gd name="T26" fmla="*/ 1 w 7"/>
                  <a:gd name="T27" fmla="*/ 1 h 334"/>
                  <a:gd name="T28" fmla="*/ 1 w 7"/>
                  <a:gd name="T29" fmla="*/ 1 h 334"/>
                  <a:gd name="T30" fmla="*/ 0 w 7"/>
                  <a:gd name="T31" fmla="*/ 1 h 334"/>
                  <a:gd name="T32" fmla="*/ 0 w 7"/>
                  <a:gd name="T33" fmla="*/ 1 h 334"/>
                  <a:gd name="T34" fmla="*/ 1 w 7"/>
                  <a:gd name="T35" fmla="*/ 1 h 334"/>
                  <a:gd name="T36" fmla="*/ 1 w 7"/>
                  <a:gd name="T37" fmla="*/ 0 h 334"/>
                  <a:gd name="T38" fmla="*/ 1 w 7"/>
                  <a:gd name="T39" fmla="*/ 0 h 334"/>
                  <a:gd name="T40" fmla="*/ 1 w 7"/>
                  <a:gd name="T41" fmla="*/ 0 h 334"/>
                  <a:gd name="T42" fmla="*/ 1 w 7"/>
                  <a:gd name="T43" fmla="*/ 1 h 33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7"/>
                  <a:gd name="T67" fmla="*/ 0 h 334"/>
                  <a:gd name="T68" fmla="*/ 7 w 7"/>
                  <a:gd name="T69" fmla="*/ 334 h 33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7" h="334">
                    <a:moveTo>
                      <a:pt x="7" y="334"/>
                    </a:moveTo>
                    <a:lnTo>
                      <a:pt x="5" y="334"/>
                    </a:lnTo>
                    <a:lnTo>
                      <a:pt x="3" y="333"/>
                    </a:lnTo>
                    <a:lnTo>
                      <a:pt x="2" y="333"/>
                    </a:lnTo>
                    <a:lnTo>
                      <a:pt x="0" y="333"/>
                    </a:lnTo>
                    <a:lnTo>
                      <a:pt x="0" y="252"/>
                    </a:lnTo>
                    <a:lnTo>
                      <a:pt x="2" y="254"/>
                    </a:lnTo>
                    <a:lnTo>
                      <a:pt x="3" y="254"/>
                    </a:lnTo>
                    <a:lnTo>
                      <a:pt x="5" y="255"/>
                    </a:lnTo>
                    <a:lnTo>
                      <a:pt x="7" y="255"/>
                    </a:lnTo>
                    <a:lnTo>
                      <a:pt x="7" y="334"/>
                    </a:lnTo>
                    <a:close/>
                    <a:moveTo>
                      <a:pt x="7" y="80"/>
                    </a:moveTo>
                    <a:lnTo>
                      <a:pt x="5" y="80"/>
                    </a:lnTo>
                    <a:lnTo>
                      <a:pt x="3" y="81"/>
                    </a:lnTo>
                    <a:lnTo>
                      <a:pt x="2" y="81"/>
                    </a:lnTo>
                    <a:lnTo>
                      <a:pt x="0" y="82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80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92" name="Freeform 532">
                <a:extLst>
                  <a:ext uri="{FF2B5EF4-FFF2-40B4-BE49-F238E27FC236}">
                    <a16:creationId xmlns:a16="http://schemas.microsoft.com/office/drawing/2014/main" id="{DCDC7DB9-5664-4C9C-B027-B061CFA9DAE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49" y="3107"/>
                <a:ext cx="3" cy="166"/>
              </a:xfrm>
              <a:custGeom>
                <a:avLst/>
                <a:gdLst>
                  <a:gd name="T0" fmla="*/ 0 w 7"/>
                  <a:gd name="T1" fmla="*/ 3 h 332"/>
                  <a:gd name="T2" fmla="*/ 0 w 7"/>
                  <a:gd name="T3" fmla="*/ 3 h 332"/>
                  <a:gd name="T4" fmla="*/ 0 w 7"/>
                  <a:gd name="T5" fmla="*/ 3 h 332"/>
                  <a:gd name="T6" fmla="*/ 0 w 7"/>
                  <a:gd name="T7" fmla="*/ 3 h 332"/>
                  <a:gd name="T8" fmla="*/ 0 w 7"/>
                  <a:gd name="T9" fmla="*/ 3 h 332"/>
                  <a:gd name="T10" fmla="*/ 0 w 7"/>
                  <a:gd name="T11" fmla="*/ 2 h 332"/>
                  <a:gd name="T12" fmla="*/ 0 w 7"/>
                  <a:gd name="T13" fmla="*/ 2 h 332"/>
                  <a:gd name="T14" fmla="*/ 0 w 7"/>
                  <a:gd name="T15" fmla="*/ 2 h 332"/>
                  <a:gd name="T16" fmla="*/ 0 w 7"/>
                  <a:gd name="T17" fmla="*/ 2 h 332"/>
                  <a:gd name="T18" fmla="*/ 0 w 7"/>
                  <a:gd name="T19" fmla="*/ 2 h 332"/>
                  <a:gd name="T20" fmla="*/ 0 w 7"/>
                  <a:gd name="T21" fmla="*/ 3 h 332"/>
                  <a:gd name="T22" fmla="*/ 0 w 7"/>
                  <a:gd name="T23" fmla="*/ 1 h 332"/>
                  <a:gd name="T24" fmla="*/ 0 w 7"/>
                  <a:gd name="T25" fmla="*/ 1 h 332"/>
                  <a:gd name="T26" fmla="*/ 0 w 7"/>
                  <a:gd name="T27" fmla="*/ 1 h 332"/>
                  <a:gd name="T28" fmla="*/ 0 w 7"/>
                  <a:gd name="T29" fmla="*/ 1 h 332"/>
                  <a:gd name="T30" fmla="*/ 0 w 7"/>
                  <a:gd name="T31" fmla="*/ 1 h 332"/>
                  <a:gd name="T32" fmla="*/ 0 w 7"/>
                  <a:gd name="T33" fmla="*/ 1 h 332"/>
                  <a:gd name="T34" fmla="*/ 0 w 7"/>
                  <a:gd name="T35" fmla="*/ 1 h 332"/>
                  <a:gd name="T36" fmla="*/ 0 w 7"/>
                  <a:gd name="T37" fmla="*/ 1 h 332"/>
                  <a:gd name="T38" fmla="*/ 0 w 7"/>
                  <a:gd name="T39" fmla="*/ 1 h 332"/>
                  <a:gd name="T40" fmla="*/ 0 w 7"/>
                  <a:gd name="T41" fmla="*/ 0 h 332"/>
                  <a:gd name="T42" fmla="*/ 0 w 7"/>
                  <a:gd name="T43" fmla="*/ 1 h 33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7"/>
                  <a:gd name="T67" fmla="*/ 0 h 332"/>
                  <a:gd name="T68" fmla="*/ 7 w 7"/>
                  <a:gd name="T69" fmla="*/ 332 h 33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7" h="332">
                    <a:moveTo>
                      <a:pt x="7" y="332"/>
                    </a:moveTo>
                    <a:lnTo>
                      <a:pt x="5" y="331"/>
                    </a:lnTo>
                    <a:lnTo>
                      <a:pt x="3" y="331"/>
                    </a:lnTo>
                    <a:lnTo>
                      <a:pt x="2" y="331"/>
                    </a:lnTo>
                    <a:lnTo>
                      <a:pt x="0" y="330"/>
                    </a:lnTo>
                    <a:lnTo>
                      <a:pt x="0" y="248"/>
                    </a:lnTo>
                    <a:lnTo>
                      <a:pt x="2" y="249"/>
                    </a:lnTo>
                    <a:lnTo>
                      <a:pt x="3" y="249"/>
                    </a:lnTo>
                    <a:lnTo>
                      <a:pt x="5" y="250"/>
                    </a:lnTo>
                    <a:lnTo>
                      <a:pt x="7" y="251"/>
                    </a:lnTo>
                    <a:lnTo>
                      <a:pt x="7" y="332"/>
                    </a:lnTo>
                    <a:close/>
                    <a:moveTo>
                      <a:pt x="7" y="81"/>
                    </a:moveTo>
                    <a:lnTo>
                      <a:pt x="5" y="82"/>
                    </a:lnTo>
                    <a:lnTo>
                      <a:pt x="3" y="82"/>
                    </a:lnTo>
                    <a:lnTo>
                      <a:pt x="2" y="83"/>
                    </a:lnTo>
                    <a:lnTo>
                      <a:pt x="0" y="84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7" y="0"/>
                    </a:lnTo>
                    <a:lnTo>
                      <a:pt x="7" y="81"/>
                    </a:ln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93" name="Freeform 533">
                <a:extLst>
                  <a:ext uri="{FF2B5EF4-FFF2-40B4-BE49-F238E27FC236}">
                    <a16:creationId xmlns:a16="http://schemas.microsoft.com/office/drawing/2014/main" id="{EDC4BEEF-2713-461B-9A95-3A96D0CFF33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45" y="3108"/>
                <a:ext cx="4" cy="164"/>
              </a:xfrm>
              <a:custGeom>
                <a:avLst/>
                <a:gdLst>
                  <a:gd name="T0" fmla="*/ 1 w 7"/>
                  <a:gd name="T1" fmla="*/ 3 h 327"/>
                  <a:gd name="T2" fmla="*/ 1 w 7"/>
                  <a:gd name="T3" fmla="*/ 3 h 327"/>
                  <a:gd name="T4" fmla="*/ 1 w 7"/>
                  <a:gd name="T5" fmla="*/ 3 h 327"/>
                  <a:gd name="T6" fmla="*/ 1 w 7"/>
                  <a:gd name="T7" fmla="*/ 3 h 327"/>
                  <a:gd name="T8" fmla="*/ 0 w 7"/>
                  <a:gd name="T9" fmla="*/ 3 h 327"/>
                  <a:gd name="T10" fmla="*/ 0 w 7"/>
                  <a:gd name="T11" fmla="*/ 2 h 327"/>
                  <a:gd name="T12" fmla="*/ 1 w 7"/>
                  <a:gd name="T13" fmla="*/ 2 h 327"/>
                  <a:gd name="T14" fmla="*/ 1 w 7"/>
                  <a:gd name="T15" fmla="*/ 2 h 327"/>
                  <a:gd name="T16" fmla="*/ 1 w 7"/>
                  <a:gd name="T17" fmla="*/ 2 h 327"/>
                  <a:gd name="T18" fmla="*/ 1 w 7"/>
                  <a:gd name="T19" fmla="*/ 2 h 327"/>
                  <a:gd name="T20" fmla="*/ 1 w 7"/>
                  <a:gd name="T21" fmla="*/ 3 h 327"/>
                  <a:gd name="T22" fmla="*/ 1 w 7"/>
                  <a:gd name="T23" fmla="*/ 1 h 327"/>
                  <a:gd name="T24" fmla="*/ 1 w 7"/>
                  <a:gd name="T25" fmla="*/ 1 h 327"/>
                  <a:gd name="T26" fmla="*/ 1 w 7"/>
                  <a:gd name="T27" fmla="*/ 1 h 327"/>
                  <a:gd name="T28" fmla="*/ 1 w 7"/>
                  <a:gd name="T29" fmla="*/ 1 h 327"/>
                  <a:gd name="T30" fmla="*/ 0 w 7"/>
                  <a:gd name="T31" fmla="*/ 1 h 327"/>
                  <a:gd name="T32" fmla="*/ 0 w 7"/>
                  <a:gd name="T33" fmla="*/ 1 h 327"/>
                  <a:gd name="T34" fmla="*/ 1 w 7"/>
                  <a:gd name="T35" fmla="*/ 1 h 327"/>
                  <a:gd name="T36" fmla="*/ 1 w 7"/>
                  <a:gd name="T37" fmla="*/ 0 h 327"/>
                  <a:gd name="T38" fmla="*/ 1 w 7"/>
                  <a:gd name="T39" fmla="*/ 0 h 327"/>
                  <a:gd name="T40" fmla="*/ 1 w 7"/>
                  <a:gd name="T41" fmla="*/ 0 h 327"/>
                  <a:gd name="T42" fmla="*/ 1 w 7"/>
                  <a:gd name="T43" fmla="*/ 1 h 32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7"/>
                  <a:gd name="T67" fmla="*/ 0 h 327"/>
                  <a:gd name="T68" fmla="*/ 7 w 7"/>
                  <a:gd name="T69" fmla="*/ 327 h 32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7" h="327">
                    <a:moveTo>
                      <a:pt x="7" y="327"/>
                    </a:moveTo>
                    <a:lnTo>
                      <a:pt x="6" y="327"/>
                    </a:lnTo>
                    <a:lnTo>
                      <a:pt x="3" y="326"/>
                    </a:lnTo>
                    <a:lnTo>
                      <a:pt x="2" y="326"/>
                    </a:lnTo>
                    <a:lnTo>
                      <a:pt x="0" y="326"/>
                    </a:lnTo>
                    <a:lnTo>
                      <a:pt x="0" y="241"/>
                    </a:lnTo>
                    <a:lnTo>
                      <a:pt x="2" y="243"/>
                    </a:lnTo>
                    <a:lnTo>
                      <a:pt x="3" y="243"/>
                    </a:lnTo>
                    <a:lnTo>
                      <a:pt x="6" y="244"/>
                    </a:lnTo>
                    <a:lnTo>
                      <a:pt x="7" y="245"/>
                    </a:lnTo>
                    <a:lnTo>
                      <a:pt x="7" y="327"/>
                    </a:lnTo>
                    <a:close/>
                    <a:moveTo>
                      <a:pt x="7" y="81"/>
                    </a:moveTo>
                    <a:lnTo>
                      <a:pt x="6" y="82"/>
                    </a:lnTo>
                    <a:lnTo>
                      <a:pt x="3" y="82"/>
                    </a:lnTo>
                    <a:lnTo>
                      <a:pt x="2" y="84"/>
                    </a:lnTo>
                    <a:lnTo>
                      <a:pt x="0" y="85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81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94" name="Freeform 534">
                <a:extLst>
                  <a:ext uri="{FF2B5EF4-FFF2-40B4-BE49-F238E27FC236}">
                    <a16:creationId xmlns:a16="http://schemas.microsoft.com/office/drawing/2014/main" id="{148B19EC-A446-4073-BE29-FB493D44E7D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42" y="3109"/>
                <a:ext cx="3" cy="162"/>
              </a:xfrm>
              <a:custGeom>
                <a:avLst/>
                <a:gdLst>
                  <a:gd name="T0" fmla="*/ 0 w 7"/>
                  <a:gd name="T1" fmla="*/ 2 h 325"/>
                  <a:gd name="T2" fmla="*/ 0 w 7"/>
                  <a:gd name="T3" fmla="*/ 2 h 325"/>
                  <a:gd name="T4" fmla="*/ 0 w 7"/>
                  <a:gd name="T5" fmla="*/ 2 h 325"/>
                  <a:gd name="T6" fmla="*/ 0 w 7"/>
                  <a:gd name="T7" fmla="*/ 2 h 325"/>
                  <a:gd name="T8" fmla="*/ 0 w 7"/>
                  <a:gd name="T9" fmla="*/ 2 h 325"/>
                  <a:gd name="T10" fmla="*/ 0 w 7"/>
                  <a:gd name="T11" fmla="*/ 1 h 325"/>
                  <a:gd name="T12" fmla="*/ 0 w 7"/>
                  <a:gd name="T13" fmla="*/ 1 h 325"/>
                  <a:gd name="T14" fmla="*/ 0 w 7"/>
                  <a:gd name="T15" fmla="*/ 1 h 325"/>
                  <a:gd name="T16" fmla="*/ 0 w 7"/>
                  <a:gd name="T17" fmla="*/ 1 h 325"/>
                  <a:gd name="T18" fmla="*/ 0 w 7"/>
                  <a:gd name="T19" fmla="*/ 1 h 325"/>
                  <a:gd name="T20" fmla="*/ 0 w 7"/>
                  <a:gd name="T21" fmla="*/ 2 h 325"/>
                  <a:gd name="T22" fmla="*/ 0 w 7"/>
                  <a:gd name="T23" fmla="*/ 0 h 325"/>
                  <a:gd name="T24" fmla="*/ 0 w 7"/>
                  <a:gd name="T25" fmla="*/ 0 h 325"/>
                  <a:gd name="T26" fmla="*/ 0 w 7"/>
                  <a:gd name="T27" fmla="*/ 0 h 325"/>
                  <a:gd name="T28" fmla="*/ 0 w 7"/>
                  <a:gd name="T29" fmla="*/ 0 h 325"/>
                  <a:gd name="T30" fmla="*/ 0 w 7"/>
                  <a:gd name="T31" fmla="*/ 0 h 325"/>
                  <a:gd name="T32" fmla="*/ 0 w 7"/>
                  <a:gd name="T33" fmla="*/ 0 h 325"/>
                  <a:gd name="T34" fmla="*/ 0 w 7"/>
                  <a:gd name="T35" fmla="*/ 0 h 325"/>
                  <a:gd name="T36" fmla="*/ 0 w 7"/>
                  <a:gd name="T37" fmla="*/ 0 h 325"/>
                  <a:gd name="T38" fmla="*/ 0 w 7"/>
                  <a:gd name="T39" fmla="*/ 0 h 325"/>
                  <a:gd name="T40" fmla="*/ 0 w 7"/>
                  <a:gd name="T41" fmla="*/ 0 h 325"/>
                  <a:gd name="T42" fmla="*/ 0 w 7"/>
                  <a:gd name="T43" fmla="*/ 0 h 32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7"/>
                  <a:gd name="T67" fmla="*/ 0 h 325"/>
                  <a:gd name="T68" fmla="*/ 7 w 7"/>
                  <a:gd name="T69" fmla="*/ 325 h 32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7" h="325">
                    <a:moveTo>
                      <a:pt x="7" y="325"/>
                    </a:moveTo>
                    <a:lnTo>
                      <a:pt x="6" y="323"/>
                    </a:lnTo>
                    <a:lnTo>
                      <a:pt x="3" y="323"/>
                    </a:lnTo>
                    <a:lnTo>
                      <a:pt x="2" y="322"/>
                    </a:lnTo>
                    <a:lnTo>
                      <a:pt x="0" y="322"/>
                    </a:lnTo>
                    <a:lnTo>
                      <a:pt x="0" y="236"/>
                    </a:lnTo>
                    <a:lnTo>
                      <a:pt x="2" y="237"/>
                    </a:lnTo>
                    <a:lnTo>
                      <a:pt x="3" y="238"/>
                    </a:lnTo>
                    <a:lnTo>
                      <a:pt x="6" y="239"/>
                    </a:lnTo>
                    <a:lnTo>
                      <a:pt x="7" y="240"/>
                    </a:lnTo>
                    <a:lnTo>
                      <a:pt x="7" y="325"/>
                    </a:lnTo>
                    <a:close/>
                    <a:moveTo>
                      <a:pt x="7" y="84"/>
                    </a:moveTo>
                    <a:lnTo>
                      <a:pt x="6" y="85"/>
                    </a:lnTo>
                    <a:lnTo>
                      <a:pt x="3" y="86"/>
                    </a:lnTo>
                    <a:lnTo>
                      <a:pt x="2" y="87"/>
                    </a:lnTo>
                    <a:lnTo>
                      <a:pt x="0" y="88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7" y="84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95" name="Freeform 535">
                <a:extLst>
                  <a:ext uri="{FF2B5EF4-FFF2-40B4-BE49-F238E27FC236}">
                    <a16:creationId xmlns:a16="http://schemas.microsoft.com/office/drawing/2014/main" id="{87D5C126-536B-4672-A3B2-176122914FD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38" y="3110"/>
                <a:ext cx="4" cy="160"/>
              </a:xfrm>
              <a:custGeom>
                <a:avLst/>
                <a:gdLst>
                  <a:gd name="T0" fmla="*/ 1 w 7"/>
                  <a:gd name="T1" fmla="*/ 3 h 320"/>
                  <a:gd name="T2" fmla="*/ 1 w 7"/>
                  <a:gd name="T3" fmla="*/ 3 h 320"/>
                  <a:gd name="T4" fmla="*/ 1 w 7"/>
                  <a:gd name="T5" fmla="*/ 3 h 320"/>
                  <a:gd name="T6" fmla="*/ 1 w 7"/>
                  <a:gd name="T7" fmla="*/ 3 h 320"/>
                  <a:gd name="T8" fmla="*/ 0 w 7"/>
                  <a:gd name="T9" fmla="*/ 3 h 320"/>
                  <a:gd name="T10" fmla="*/ 0 w 7"/>
                  <a:gd name="T11" fmla="*/ 2 h 320"/>
                  <a:gd name="T12" fmla="*/ 1 w 7"/>
                  <a:gd name="T13" fmla="*/ 2 h 320"/>
                  <a:gd name="T14" fmla="*/ 1 w 7"/>
                  <a:gd name="T15" fmla="*/ 2 h 320"/>
                  <a:gd name="T16" fmla="*/ 1 w 7"/>
                  <a:gd name="T17" fmla="*/ 2 h 320"/>
                  <a:gd name="T18" fmla="*/ 1 w 7"/>
                  <a:gd name="T19" fmla="*/ 2 h 320"/>
                  <a:gd name="T20" fmla="*/ 1 w 7"/>
                  <a:gd name="T21" fmla="*/ 3 h 320"/>
                  <a:gd name="T22" fmla="*/ 1 w 7"/>
                  <a:gd name="T23" fmla="*/ 1 h 320"/>
                  <a:gd name="T24" fmla="*/ 1 w 7"/>
                  <a:gd name="T25" fmla="*/ 1 h 320"/>
                  <a:gd name="T26" fmla="*/ 1 w 7"/>
                  <a:gd name="T27" fmla="*/ 1 h 320"/>
                  <a:gd name="T28" fmla="*/ 1 w 7"/>
                  <a:gd name="T29" fmla="*/ 1 h 320"/>
                  <a:gd name="T30" fmla="*/ 0 w 7"/>
                  <a:gd name="T31" fmla="*/ 1 h 320"/>
                  <a:gd name="T32" fmla="*/ 0 w 7"/>
                  <a:gd name="T33" fmla="*/ 1 h 320"/>
                  <a:gd name="T34" fmla="*/ 1 w 7"/>
                  <a:gd name="T35" fmla="*/ 1 h 320"/>
                  <a:gd name="T36" fmla="*/ 1 w 7"/>
                  <a:gd name="T37" fmla="*/ 1 h 320"/>
                  <a:gd name="T38" fmla="*/ 1 w 7"/>
                  <a:gd name="T39" fmla="*/ 1 h 320"/>
                  <a:gd name="T40" fmla="*/ 1 w 7"/>
                  <a:gd name="T41" fmla="*/ 0 h 320"/>
                  <a:gd name="T42" fmla="*/ 1 w 7"/>
                  <a:gd name="T43" fmla="*/ 1 h 32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7"/>
                  <a:gd name="T67" fmla="*/ 0 h 320"/>
                  <a:gd name="T68" fmla="*/ 7 w 7"/>
                  <a:gd name="T69" fmla="*/ 320 h 32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7" h="320">
                    <a:moveTo>
                      <a:pt x="7" y="320"/>
                    </a:moveTo>
                    <a:lnTo>
                      <a:pt x="6" y="319"/>
                    </a:lnTo>
                    <a:lnTo>
                      <a:pt x="3" y="319"/>
                    </a:lnTo>
                    <a:lnTo>
                      <a:pt x="2" y="318"/>
                    </a:lnTo>
                    <a:lnTo>
                      <a:pt x="0" y="318"/>
                    </a:lnTo>
                    <a:lnTo>
                      <a:pt x="0" y="228"/>
                    </a:lnTo>
                    <a:lnTo>
                      <a:pt x="2" y="229"/>
                    </a:lnTo>
                    <a:lnTo>
                      <a:pt x="3" y="232"/>
                    </a:lnTo>
                    <a:lnTo>
                      <a:pt x="6" y="233"/>
                    </a:lnTo>
                    <a:lnTo>
                      <a:pt x="7" y="234"/>
                    </a:lnTo>
                    <a:lnTo>
                      <a:pt x="7" y="320"/>
                    </a:lnTo>
                    <a:close/>
                    <a:moveTo>
                      <a:pt x="7" y="86"/>
                    </a:moveTo>
                    <a:lnTo>
                      <a:pt x="6" y="88"/>
                    </a:lnTo>
                    <a:lnTo>
                      <a:pt x="3" y="89"/>
                    </a:lnTo>
                    <a:lnTo>
                      <a:pt x="2" y="91"/>
                    </a:lnTo>
                    <a:lnTo>
                      <a:pt x="0" y="9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7" y="86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96" name="Freeform 536">
                <a:extLst>
                  <a:ext uri="{FF2B5EF4-FFF2-40B4-BE49-F238E27FC236}">
                    <a16:creationId xmlns:a16="http://schemas.microsoft.com/office/drawing/2014/main" id="{7EB36ED4-2AB9-46AA-8A53-637A62F8C0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5" y="3111"/>
                <a:ext cx="53" cy="158"/>
              </a:xfrm>
              <a:custGeom>
                <a:avLst/>
                <a:gdLst>
                  <a:gd name="T0" fmla="*/ 0 w 107"/>
                  <a:gd name="T1" fmla="*/ 3 h 316"/>
                  <a:gd name="T2" fmla="*/ 0 w 107"/>
                  <a:gd name="T3" fmla="*/ 3 h 316"/>
                  <a:gd name="T4" fmla="*/ 0 w 107"/>
                  <a:gd name="T5" fmla="*/ 3 h 316"/>
                  <a:gd name="T6" fmla="*/ 0 w 107"/>
                  <a:gd name="T7" fmla="*/ 3 h 316"/>
                  <a:gd name="T8" fmla="*/ 0 w 107"/>
                  <a:gd name="T9" fmla="*/ 2 h 316"/>
                  <a:gd name="T10" fmla="*/ 0 w 107"/>
                  <a:gd name="T11" fmla="*/ 2 h 316"/>
                  <a:gd name="T12" fmla="*/ 0 w 107"/>
                  <a:gd name="T13" fmla="*/ 2 h 316"/>
                  <a:gd name="T14" fmla="*/ 0 w 107"/>
                  <a:gd name="T15" fmla="*/ 2 h 316"/>
                  <a:gd name="T16" fmla="*/ 0 w 107"/>
                  <a:gd name="T17" fmla="*/ 2 h 316"/>
                  <a:gd name="T18" fmla="*/ 0 w 107"/>
                  <a:gd name="T19" fmla="*/ 2 h 316"/>
                  <a:gd name="T20" fmla="*/ 0 w 107"/>
                  <a:gd name="T21" fmla="*/ 1 h 316"/>
                  <a:gd name="T22" fmla="*/ 0 w 107"/>
                  <a:gd name="T23" fmla="*/ 1 h 316"/>
                  <a:gd name="T24" fmla="*/ 0 w 107"/>
                  <a:gd name="T25" fmla="*/ 1 h 316"/>
                  <a:gd name="T26" fmla="*/ 0 w 107"/>
                  <a:gd name="T27" fmla="*/ 1 h 316"/>
                  <a:gd name="T28" fmla="*/ 0 w 107"/>
                  <a:gd name="T29" fmla="*/ 1 h 316"/>
                  <a:gd name="T30" fmla="*/ 0 w 107"/>
                  <a:gd name="T31" fmla="*/ 1 h 316"/>
                  <a:gd name="T32" fmla="*/ 0 w 107"/>
                  <a:gd name="T33" fmla="*/ 0 h 316"/>
                  <a:gd name="T34" fmla="*/ 0 w 107"/>
                  <a:gd name="T35" fmla="*/ 1 h 316"/>
                  <a:gd name="T36" fmla="*/ 0 w 107"/>
                  <a:gd name="T37" fmla="*/ 1 h 316"/>
                  <a:gd name="T38" fmla="*/ 0 w 107"/>
                  <a:gd name="T39" fmla="*/ 1 h 316"/>
                  <a:gd name="T40" fmla="*/ 0 w 107"/>
                  <a:gd name="T41" fmla="*/ 2 h 316"/>
                  <a:gd name="T42" fmla="*/ 0 w 107"/>
                  <a:gd name="T43" fmla="*/ 2 h 316"/>
                  <a:gd name="T44" fmla="*/ 0 w 107"/>
                  <a:gd name="T45" fmla="*/ 2 h 316"/>
                  <a:gd name="T46" fmla="*/ 0 w 107"/>
                  <a:gd name="T47" fmla="*/ 2 h 316"/>
                  <a:gd name="T48" fmla="*/ 0 w 107"/>
                  <a:gd name="T49" fmla="*/ 2 h 316"/>
                  <a:gd name="T50" fmla="*/ 0 w 107"/>
                  <a:gd name="T51" fmla="*/ 2 h 316"/>
                  <a:gd name="T52" fmla="*/ 0 w 107"/>
                  <a:gd name="T53" fmla="*/ 3 h 31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07"/>
                  <a:gd name="T82" fmla="*/ 0 h 316"/>
                  <a:gd name="T83" fmla="*/ 107 w 107"/>
                  <a:gd name="T84" fmla="*/ 316 h 31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07" h="316">
                    <a:moveTo>
                      <a:pt x="107" y="316"/>
                    </a:moveTo>
                    <a:lnTo>
                      <a:pt x="85" y="304"/>
                    </a:lnTo>
                    <a:lnTo>
                      <a:pt x="64" y="291"/>
                    </a:lnTo>
                    <a:lnTo>
                      <a:pt x="46" y="273"/>
                    </a:lnTo>
                    <a:lnTo>
                      <a:pt x="30" y="254"/>
                    </a:lnTo>
                    <a:lnTo>
                      <a:pt x="17" y="233"/>
                    </a:lnTo>
                    <a:lnTo>
                      <a:pt x="8" y="209"/>
                    </a:lnTo>
                    <a:lnTo>
                      <a:pt x="2" y="185"/>
                    </a:lnTo>
                    <a:lnTo>
                      <a:pt x="0" y="158"/>
                    </a:lnTo>
                    <a:lnTo>
                      <a:pt x="2" y="132"/>
                    </a:lnTo>
                    <a:lnTo>
                      <a:pt x="8" y="107"/>
                    </a:lnTo>
                    <a:lnTo>
                      <a:pt x="17" y="83"/>
                    </a:lnTo>
                    <a:lnTo>
                      <a:pt x="30" y="61"/>
                    </a:lnTo>
                    <a:lnTo>
                      <a:pt x="46" y="43"/>
                    </a:lnTo>
                    <a:lnTo>
                      <a:pt x="64" y="26"/>
                    </a:lnTo>
                    <a:lnTo>
                      <a:pt x="85" y="12"/>
                    </a:lnTo>
                    <a:lnTo>
                      <a:pt x="107" y="0"/>
                    </a:lnTo>
                    <a:lnTo>
                      <a:pt x="107" y="90"/>
                    </a:lnTo>
                    <a:lnTo>
                      <a:pt x="94" y="104"/>
                    </a:lnTo>
                    <a:lnTo>
                      <a:pt x="85" y="120"/>
                    </a:lnTo>
                    <a:lnTo>
                      <a:pt x="79" y="139"/>
                    </a:lnTo>
                    <a:lnTo>
                      <a:pt x="77" y="158"/>
                    </a:lnTo>
                    <a:lnTo>
                      <a:pt x="79" y="178"/>
                    </a:lnTo>
                    <a:lnTo>
                      <a:pt x="85" y="195"/>
                    </a:lnTo>
                    <a:lnTo>
                      <a:pt x="94" y="212"/>
                    </a:lnTo>
                    <a:lnTo>
                      <a:pt x="107" y="226"/>
                    </a:lnTo>
                    <a:lnTo>
                      <a:pt x="107" y="3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97" name="Freeform 537">
                <a:extLst>
                  <a:ext uri="{FF2B5EF4-FFF2-40B4-BE49-F238E27FC236}">
                    <a16:creationId xmlns:a16="http://schemas.microsoft.com/office/drawing/2014/main" id="{65320AF9-47CD-40AB-900B-D7A37DF98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0" y="3140"/>
                <a:ext cx="50" cy="50"/>
              </a:xfrm>
              <a:custGeom>
                <a:avLst/>
                <a:gdLst>
                  <a:gd name="T0" fmla="*/ 1 w 100"/>
                  <a:gd name="T1" fmla="*/ 1 h 100"/>
                  <a:gd name="T2" fmla="*/ 1 w 100"/>
                  <a:gd name="T3" fmla="*/ 1 h 100"/>
                  <a:gd name="T4" fmla="*/ 1 w 100"/>
                  <a:gd name="T5" fmla="*/ 1 h 100"/>
                  <a:gd name="T6" fmla="*/ 1 w 100"/>
                  <a:gd name="T7" fmla="*/ 1 h 100"/>
                  <a:gd name="T8" fmla="*/ 1 w 100"/>
                  <a:gd name="T9" fmla="*/ 1 h 100"/>
                  <a:gd name="T10" fmla="*/ 1 w 100"/>
                  <a:gd name="T11" fmla="*/ 1 h 100"/>
                  <a:gd name="T12" fmla="*/ 1 w 100"/>
                  <a:gd name="T13" fmla="*/ 1 h 100"/>
                  <a:gd name="T14" fmla="*/ 1 w 100"/>
                  <a:gd name="T15" fmla="*/ 1 h 100"/>
                  <a:gd name="T16" fmla="*/ 1 w 100"/>
                  <a:gd name="T17" fmla="*/ 1 h 100"/>
                  <a:gd name="T18" fmla="*/ 0 w 100"/>
                  <a:gd name="T19" fmla="*/ 0 h 100"/>
                  <a:gd name="T20" fmla="*/ 0 w 100"/>
                  <a:gd name="T21" fmla="*/ 1 h 100"/>
                  <a:gd name="T22" fmla="*/ 1 w 100"/>
                  <a:gd name="T23" fmla="*/ 1 h 100"/>
                  <a:gd name="T24" fmla="*/ 1 w 100"/>
                  <a:gd name="T25" fmla="*/ 1 h 100"/>
                  <a:gd name="T26" fmla="*/ 1 w 100"/>
                  <a:gd name="T27" fmla="*/ 1 h 100"/>
                  <a:gd name="T28" fmla="*/ 1 w 100"/>
                  <a:gd name="T29" fmla="*/ 1 h 100"/>
                  <a:gd name="T30" fmla="*/ 1 w 100"/>
                  <a:gd name="T31" fmla="*/ 1 h 100"/>
                  <a:gd name="T32" fmla="*/ 1 w 100"/>
                  <a:gd name="T33" fmla="*/ 1 h 100"/>
                  <a:gd name="T34" fmla="*/ 1 w 100"/>
                  <a:gd name="T35" fmla="*/ 1 h 100"/>
                  <a:gd name="T36" fmla="*/ 1 w 100"/>
                  <a:gd name="T37" fmla="*/ 1 h 100"/>
                  <a:gd name="T38" fmla="*/ 1 w 100"/>
                  <a:gd name="T39" fmla="*/ 1 h 100"/>
                  <a:gd name="T40" fmla="*/ 1 w 100"/>
                  <a:gd name="T41" fmla="*/ 1 h 10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00"/>
                  <a:gd name="T64" fmla="*/ 0 h 100"/>
                  <a:gd name="T65" fmla="*/ 100 w 100"/>
                  <a:gd name="T66" fmla="*/ 100 h 10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00" h="100">
                    <a:moveTo>
                      <a:pt x="100" y="100"/>
                    </a:moveTo>
                    <a:lnTo>
                      <a:pt x="100" y="100"/>
                    </a:lnTo>
                    <a:lnTo>
                      <a:pt x="97" y="81"/>
                    </a:lnTo>
                    <a:lnTo>
                      <a:pt x="92" y="62"/>
                    </a:lnTo>
                    <a:lnTo>
                      <a:pt x="82" y="45"/>
                    </a:lnTo>
                    <a:lnTo>
                      <a:pt x="69" y="29"/>
                    </a:lnTo>
                    <a:lnTo>
                      <a:pt x="54" y="18"/>
                    </a:lnTo>
                    <a:lnTo>
                      <a:pt x="38" y="8"/>
                    </a:lnTo>
                    <a:lnTo>
                      <a:pt x="20" y="3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17" y="17"/>
                    </a:lnTo>
                    <a:lnTo>
                      <a:pt x="34" y="22"/>
                    </a:lnTo>
                    <a:lnTo>
                      <a:pt x="47" y="30"/>
                    </a:lnTo>
                    <a:lnTo>
                      <a:pt x="60" y="40"/>
                    </a:lnTo>
                    <a:lnTo>
                      <a:pt x="70" y="52"/>
                    </a:lnTo>
                    <a:lnTo>
                      <a:pt x="78" y="67"/>
                    </a:lnTo>
                    <a:lnTo>
                      <a:pt x="83" y="83"/>
                    </a:lnTo>
                    <a:lnTo>
                      <a:pt x="84" y="100"/>
                    </a:lnTo>
                    <a:lnTo>
                      <a:pt x="100" y="1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98" name="Freeform 538">
                <a:extLst>
                  <a:ext uri="{FF2B5EF4-FFF2-40B4-BE49-F238E27FC236}">
                    <a16:creationId xmlns:a16="http://schemas.microsoft.com/office/drawing/2014/main" id="{D25301FD-7EC2-434C-9B6B-0A65E4F7A6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0" y="3190"/>
                <a:ext cx="50" cy="50"/>
              </a:xfrm>
              <a:custGeom>
                <a:avLst/>
                <a:gdLst>
                  <a:gd name="T0" fmla="*/ 0 w 100"/>
                  <a:gd name="T1" fmla="*/ 1 h 100"/>
                  <a:gd name="T2" fmla="*/ 0 w 100"/>
                  <a:gd name="T3" fmla="*/ 1 h 100"/>
                  <a:gd name="T4" fmla="*/ 1 w 100"/>
                  <a:gd name="T5" fmla="*/ 1 h 100"/>
                  <a:gd name="T6" fmla="*/ 1 w 100"/>
                  <a:gd name="T7" fmla="*/ 1 h 100"/>
                  <a:gd name="T8" fmla="*/ 1 w 100"/>
                  <a:gd name="T9" fmla="*/ 1 h 100"/>
                  <a:gd name="T10" fmla="*/ 1 w 100"/>
                  <a:gd name="T11" fmla="*/ 1 h 100"/>
                  <a:gd name="T12" fmla="*/ 1 w 100"/>
                  <a:gd name="T13" fmla="*/ 1 h 100"/>
                  <a:gd name="T14" fmla="*/ 1 w 100"/>
                  <a:gd name="T15" fmla="*/ 1 h 100"/>
                  <a:gd name="T16" fmla="*/ 1 w 100"/>
                  <a:gd name="T17" fmla="*/ 1 h 100"/>
                  <a:gd name="T18" fmla="*/ 1 w 100"/>
                  <a:gd name="T19" fmla="*/ 0 h 100"/>
                  <a:gd name="T20" fmla="*/ 1 w 100"/>
                  <a:gd name="T21" fmla="*/ 0 h 100"/>
                  <a:gd name="T22" fmla="*/ 1 w 100"/>
                  <a:gd name="T23" fmla="*/ 1 h 100"/>
                  <a:gd name="T24" fmla="*/ 1 w 100"/>
                  <a:gd name="T25" fmla="*/ 1 h 100"/>
                  <a:gd name="T26" fmla="*/ 1 w 100"/>
                  <a:gd name="T27" fmla="*/ 1 h 100"/>
                  <a:gd name="T28" fmla="*/ 1 w 100"/>
                  <a:gd name="T29" fmla="*/ 1 h 100"/>
                  <a:gd name="T30" fmla="*/ 1 w 100"/>
                  <a:gd name="T31" fmla="*/ 1 h 100"/>
                  <a:gd name="T32" fmla="*/ 1 w 100"/>
                  <a:gd name="T33" fmla="*/ 1 h 100"/>
                  <a:gd name="T34" fmla="*/ 1 w 100"/>
                  <a:gd name="T35" fmla="*/ 1 h 100"/>
                  <a:gd name="T36" fmla="*/ 0 w 100"/>
                  <a:gd name="T37" fmla="*/ 1 h 100"/>
                  <a:gd name="T38" fmla="*/ 0 w 100"/>
                  <a:gd name="T39" fmla="*/ 1 h 100"/>
                  <a:gd name="T40" fmla="*/ 0 w 100"/>
                  <a:gd name="T41" fmla="*/ 1 h 10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00"/>
                  <a:gd name="T64" fmla="*/ 0 h 100"/>
                  <a:gd name="T65" fmla="*/ 100 w 100"/>
                  <a:gd name="T66" fmla="*/ 100 h 10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00" h="100">
                    <a:moveTo>
                      <a:pt x="0" y="100"/>
                    </a:moveTo>
                    <a:lnTo>
                      <a:pt x="0" y="100"/>
                    </a:lnTo>
                    <a:lnTo>
                      <a:pt x="20" y="97"/>
                    </a:lnTo>
                    <a:lnTo>
                      <a:pt x="38" y="92"/>
                    </a:lnTo>
                    <a:lnTo>
                      <a:pt x="55" y="82"/>
                    </a:lnTo>
                    <a:lnTo>
                      <a:pt x="69" y="70"/>
                    </a:lnTo>
                    <a:lnTo>
                      <a:pt x="82" y="57"/>
                    </a:lnTo>
                    <a:lnTo>
                      <a:pt x="92" y="38"/>
                    </a:lnTo>
                    <a:lnTo>
                      <a:pt x="97" y="20"/>
                    </a:lnTo>
                    <a:lnTo>
                      <a:pt x="100" y="0"/>
                    </a:lnTo>
                    <a:lnTo>
                      <a:pt x="84" y="0"/>
                    </a:lnTo>
                    <a:lnTo>
                      <a:pt x="83" y="17"/>
                    </a:lnTo>
                    <a:lnTo>
                      <a:pt x="78" y="34"/>
                    </a:lnTo>
                    <a:lnTo>
                      <a:pt x="70" y="47"/>
                    </a:lnTo>
                    <a:lnTo>
                      <a:pt x="60" y="59"/>
                    </a:lnTo>
                    <a:lnTo>
                      <a:pt x="46" y="70"/>
                    </a:lnTo>
                    <a:lnTo>
                      <a:pt x="34" y="78"/>
                    </a:lnTo>
                    <a:lnTo>
                      <a:pt x="17" y="83"/>
                    </a:lnTo>
                    <a:lnTo>
                      <a:pt x="0" y="84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99" name="Freeform 539">
                <a:extLst>
                  <a:ext uri="{FF2B5EF4-FFF2-40B4-BE49-F238E27FC236}">
                    <a16:creationId xmlns:a16="http://schemas.microsoft.com/office/drawing/2014/main" id="{7F22D578-474E-48BC-BE7A-DF488A19C2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0" y="3190"/>
                <a:ext cx="50" cy="50"/>
              </a:xfrm>
              <a:custGeom>
                <a:avLst/>
                <a:gdLst>
                  <a:gd name="T0" fmla="*/ 0 w 100"/>
                  <a:gd name="T1" fmla="*/ 0 h 100"/>
                  <a:gd name="T2" fmla="*/ 0 w 100"/>
                  <a:gd name="T3" fmla="*/ 0 h 100"/>
                  <a:gd name="T4" fmla="*/ 1 w 100"/>
                  <a:gd name="T5" fmla="*/ 1 h 100"/>
                  <a:gd name="T6" fmla="*/ 1 w 100"/>
                  <a:gd name="T7" fmla="*/ 1 h 100"/>
                  <a:gd name="T8" fmla="*/ 1 w 100"/>
                  <a:gd name="T9" fmla="*/ 1 h 100"/>
                  <a:gd name="T10" fmla="*/ 1 w 100"/>
                  <a:gd name="T11" fmla="*/ 1 h 100"/>
                  <a:gd name="T12" fmla="*/ 1 w 100"/>
                  <a:gd name="T13" fmla="*/ 1 h 100"/>
                  <a:gd name="T14" fmla="*/ 1 w 100"/>
                  <a:gd name="T15" fmla="*/ 1 h 100"/>
                  <a:gd name="T16" fmla="*/ 1 w 100"/>
                  <a:gd name="T17" fmla="*/ 1 h 100"/>
                  <a:gd name="T18" fmla="*/ 1 w 100"/>
                  <a:gd name="T19" fmla="*/ 1 h 100"/>
                  <a:gd name="T20" fmla="*/ 1 w 100"/>
                  <a:gd name="T21" fmla="*/ 1 h 100"/>
                  <a:gd name="T22" fmla="*/ 1 w 100"/>
                  <a:gd name="T23" fmla="*/ 1 h 100"/>
                  <a:gd name="T24" fmla="*/ 1 w 100"/>
                  <a:gd name="T25" fmla="*/ 1 h 100"/>
                  <a:gd name="T26" fmla="*/ 1 w 100"/>
                  <a:gd name="T27" fmla="*/ 1 h 100"/>
                  <a:gd name="T28" fmla="*/ 1 w 100"/>
                  <a:gd name="T29" fmla="*/ 1 h 100"/>
                  <a:gd name="T30" fmla="*/ 1 w 100"/>
                  <a:gd name="T31" fmla="*/ 1 h 100"/>
                  <a:gd name="T32" fmla="*/ 1 w 100"/>
                  <a:gd name="T33" fmla="*/ 1 h 100"/>
                  <a:gd name="T34" fmla="*/ 1 w 100"/>
                  <a:gd name="T35" fmla="*/ 1 h 100"/>
                  <a:gd name="T36" fmla="*/ 1 w 100"/>
                  <a:gd name="T37" fmla="*/ 0 h 100"/>
                  <a:gd name="T38" fmla="*/ 1 w 100"/>
                  <a:gd name="T39" fmla="*/ 0 h 100"/>
                  <a:gd name="T40" fmla="*/ 0 w 100"/>
                  <a:gd name="T41" fmla="*/ 0 h 10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00"/>
                  <a:gd name="T64" fmla="*/ 0 h 100"/>
                  <a:gd name="T65" fmla="*/ 100 w 100"/>
                  <a:gd name="T66" fmla="*/ 100 h 10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00" h="100">
                    <a:moveTo>
                      <a:pt x="0" y="0"/>
                    </a:moveTo>
                    <a:lnTo>
                      <a:pt x="0" y="0"/>
                    </a:lnTo>
                    <a:lnTo>
                      <a:pt x="3" y="20"/>
                    </a:lnTo>
                    <a:lnTo>
                      <a:pt x="8" y="38"/>
                    </a:lnTo>
                    <a:lnTo>
                      <a:pt x="18" y="57"/>
                    </a:lnTo>
                    <a:lnTo>
                      <a:pt x="31" y="69"/>
                    </a:lnTo>
                    <a:lnTo>
                      <a:pt x="44" y="82"/>
                    </a:lnTo>
                    <a:lnTo>
                      <a:pt x="62" y="92"/>
                    </a:lnTo>
                    <a:lnTo>
                      <a:pt x="81" y="97"/>
                    </a:lnTo>
                    <a:lnTo>
                      <a:pt x="100" y="100"/>
                    </a:lnTo>
                    <a:lnTo>
                      <a:pt x="100" y="84"/>
                    </a:lnTo>
                    <a:lnTo>
                      <a:pt x="83" y="83"/>
                    </a:lnTo>
                    <a:lnTo>
                      <a:pt x="67" y="78"/>
                    </a:lnTo>
                    <a:lnTo>
                      <a:pt x="53" y="70"/>
                    </a:lnTo>
                    <a:lnTo>
                      <a:pt x="40" y="60"/>
                    </a:lnTo>
                    <a:lnTo>
                      <a:pt x="30" y="47"/>
                    </a:lnTo>
                    <a:lnTo>
                      <a:pt x="22" y="34"/>
                    </a:lnTo>
                    <a:lnTo>
                      <a:pt x="17" y="17"/>
                    </a:lnTo>
                    <a:lnTo>
                      <a:pt x="1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00" name="Freeform 540">
                <a:extLst>
                  <a:ext uri="{FF2B5EF4-FFF2-40B4-BE49-F238E27FC236}">
                    <a16:creationId xmlns:a16="http://schemas.microsoft.com/office/drawing/2014/main" id="{B2888F06-B658-4B61-9217-3C213E27E4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0" y="3140"/>
                <a:ext cx="50" cy="50"/>
              </a:xfrm>
              <a:custGeom>
                <a:avLst/>
                <a:gdLst>
                  <a:gd name="T0" fmla="*/ 1 w 100"/>
                  <a:gd name="T1" fmla="*/ 0 h 100"/>
                  <a:gd name="T2" fmla="*/ 1 w 100"/>
                  <a:gd name="T3" fmla="*/ 0 h 100"/>
                  <a:gd name="T4" fmla="*/ 1 w 100"/>
                  <a:gd name="T5" fmla="*/ 1 h 100"/>
                  <a:gd name="T6" fmla="*/ 1 w 100"/>
                  <a:gd name="T7" fmla="*/ 1 h 100"/>
                  <a:gd name="T8" fmla="*/ 1 w 100"/>
                  <a:gd name="T9" fmla="*/ 1 h 100"/>
                  <a:gd name="T10" fmla="*/ 1 w 100"/>
                  <a:gd name="T11" fmla="*/ 1 h 100"/>
                  <a:gd name="T12" fmla="*/ 1 w 100"/>
                  <a:gd name="T13" fmla="*/ 1 h 100"/>
                  <a:gd name="T14" fmla="*/ 1 w 100"/>
                  <a:gd name="T15" fmla="*/ 1 h 100"/>
                  <a:gd name="T16" fmla="*/ 1 w 100"/>
                  <a:gd name="T17" fmla="*/ 1 h 100"/>
                  <a:gd name="T18" fmla="*/ 0 w 100"/>
                  <a:gd name="T19" fmla="*/ 1 h 100"/>
                  <a:gd name="T20" fmla="*/ 1 w 100"/>
                  <a:gd name="T21" fmla="*/ 1 h 100"/>
                  <a:gd name="T22" fmla="*/ 1 w 100"/>
                  <a:gd name="T23" fmla="*/ 1 h 100"/>
                  <a:gd name="T24" fmla="*/ 1 w 100"/>
                  <a:gd name="T25" fmla="*/ 1 h 100"/>
                  <a:gd name="T26" fmla="*/ 1 w 100"/>
                  <a:gd name="T27" fmla="*/ 1 h 100"/>
                  <a:gd name="T28" fmla="*/ 1 w 100"/>
                  <a:gd name="T29" fmla="*/ 1 h 100"/>
                  <a:gd name="T30" fmla="*/ 1 w 100"/>
                  <a:gd name="T31" fmla="*/ 1 h 100"/>
                  <a:gd name="T32" fmla="*/ 1 w 100"/>
                  <a:gd name="T33" fmla="*/ 1 h 100"/>
                  <a:gd name="T34" fmla="*/ 1 w 100"/>
                  <a:gd name="T35" fmla="*/ 1 h 100"/>
                  <a:gd name="T36" fmla="*/ 1 w 100"/>
                  <a:gd name="T37" fmla="*/ 1 h 100"/>
                  <a:gd name="T38" fmla="*/ 1 w 100"/>
                  <a:gd name="T39" fmla="*/ 1 h 100"/>
                  <a:gd name="T40" fmla="*/ 1 w 100"/>
                  <a:gd name="T41" fmla="*/ 0 h 10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00"/>
                  <a:gd name="T64" fmla="*/ 0 h 100"/>
                  <a:gd name="T65" fmla="*/ 100 w 100"/>
                  <a:gd name="T66" fmla="*/ 100 h 10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00" h="100">
                    <a:moveTo>
                      <a:pt x="100" y="0"/>
                    </a:moveTo>
                    <a:lnTo>
                      <a:pt x="100" y="0"/>
                    </a:lnTo>
                    <a:lnTo>
                      <a:pt x="81" y="3"/>
                    </a:lnTo>
                    <a:lnTo>
                      <a:pt x="62" y="8"/>
                    </a:lnTo>
                    <a:lnTo>
                      <a:pt x="45" y="18"/>
                    </a:lnTo>
                    <a:lnTo>
                      <a:pt x="31" y="30"/>
                    </a:lnTo>
                    <a:lnTo>
                      <a:pt x="18" y="45"/>
                    </a:lnTo>
                    <a:lnTo>
                      <a:pt x="8" y="62"/>
                    </a:lnTo>
                    <a:lnTo>
                      <a:pt x="3" y="81"/>
                    </a:lnTo>
                    <a:lnTo>
                      <a:pt x="0" y="100"/>
                    </a:lnTo>
                    <a:lnTo>
                      <a:pt x="16" y="100"/>
                    </a:lnTo>
                    <a:lnTo>
                      <a:pt x="17" y="83"/>
                    </a:lnTo>
                    <a:lnTo>
                      <a:pt x="22" y="67"/>
                    </a:lnTo>
                    <a:lnTo>
                      <a:pt x="30" y="52"/>
                    </a:lnTo>
                    <a:lnTo>
                      <a:pt x="40" y="39"/>
                    </a:lnTo>
                    <a:lnTo>
                      <a:pt x="52" y="30"/>
                    </a:lnTo>
                    <a:lnTo>
                      <a:pt x="67" y="22"/>
                    </a:lnTo>
                    <a:lnTo>
                      <a:pt x="83" y="17"/>
                    </a:lnTo>
                    <a:lnTo>
                      <a:pt x="100" y="16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01" name="Freeform 541">
                <a:extLst>
                  <a:ext uri="{FF2B5EF4-FFF2-40B4-BE49-F238E27FC236}">
                    <a16:creationId xmlns:a16="http://schemas.microsoft.com/office/drawing/2014/main" id="{59795923-18FE-4E23-8500-49B942195A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0" y="3101"/>
                <a:ext cx="88" cy="89"/>
              </a:xfrm>
              <a:custGeom>
                <a:avLst/>
                <a:gdLst>
                  <a:gd name="T0" fmla="*/ 1 w 177"/>
                  <a:gd name="T1" fmla="*/ 2 h 177"/>
                  <a:gd name="T2" fmla="*/ 1 w 177"/>
                  <a:gd name="T3" fmla="*/ 2 h 177"/>
                  <a:gd name="T4" fmla="*/ 1 w 177"/>
                  <a:gd name="T5" fmla="*/ 2 h 177"/>
                  <a:gd name="T6" fmla="*/ 1 w 177"/>
                  <a:gd name="T7" fmla="*/ 1 h 177"/>
                  <a:gd name="T8" fmla="*/ 1 w 177"/>
                  <a:gd name="T9" fmla="*/ 1 h 177"/>
                  <a:gd name="T10" fmla="*/ 0 w 177"/>
                  <a:gd name="T11" fmla="*/ 1 h 177"/>
                  <a:gd name="T12" fmla="*/ 0 w 177"/>
                  <a:gd name="T13" fmla="*/ 1 h 177"/>
                  <a:gd name="T14" fmla="*/ 0 w 177"/>
                  <a:gd name="T15" fmla="*/ 1 h 177"/>
                  <a:gd name="T16" fmla="*/ 0 w 177"/>
                  <a:gd name="T17" fmla="*/ 1 h 177"/>
                  <a:gd name="T18" fmla="*/ 0 w 177"/>
                  <a:gd name="T19" fmla="*/ 0 h 177"/>
                  <a:gd name="T20" fmla="*/ 0 w 177"/>
                  <a:gd name="T21" fmla="*/ 1 h 177"/>
                  <a:gd name="T22" fmla="*/ 0 w 177"/>
                  <a:gd name="T23" fmla="*/ 1 h 177"/>
                  <a:gd name="T24" fmla="*/ 0 w 177"/>
                  <a:gd name="T25" fmla="*/ 1 h 177"/>
                  <a:gd name="T26" fmla="*/ 0 w 177"/>
                  <a:gd name="T27" fmla="*/ 1 h 177"/>
                  <a:gd name="T28" fmla="*/ 0 w 177"/>
                  <a:gd name="T29" fmla="*/ 1 h 177"/>
                  <a:gd name="T30" fmla="*/ 1 w 177"/>
                  <a:gd name="T31" fmla="*/ 1 h 177"/>
                  <a:gd name="T32" fmla="*/ 1 w 177"/>
                  <a:gd name="T33" fmla="*/ 1 h 177"/>
                  <a:gd name="T34" fmla="*/ 1 w 177"/>
                  <a:gd name="T35" fmla="*/ 2 h 177"/>
                  <a:gd name="T36" fmla="*/ 1 w 177"/>
                  <a:gd name="T37" fmla="*/ 2 h 177"/>
                  <a:gd name="T38" fmla="*/ 1 w 177"/>
                  <a:gd name="T39" fmla="*/ 2 h 177"/>
                  <a:gd name="T40" fmla="*/ 1 w 177"/>
                  <a:gd name="T41" fmla="*/ 2 h 17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77"/>
                  <a:gd name="T64" fmla="*/ 0 h 177"/>
                  <a:gd name="T65" fmla="*/ 177 w 177"/>
                  <a:gd name="T66" fmla="*/ 177 h 17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77" h="177">
                    <a:moveTo>
                      <a:pt x="177" y="177"/>
                    </a:moveTo>
                    <a:lnTo>
                      <a:pt x="177" y="177"/>
                    </a:lnTo>
                    <a:lnTo>
                      <a:pt x="173" y="141"/>
                    </a:lnTo>
                    <a:lnTo>
                      <a:pt x="162" y="109"/>
                    </a:lnTo>
                    <a:lnTo>
                      <a:pt x="146" y="79"/>
                    </a:lnTo>
                    <a:lnTo>
                      <a:pt x="124" y="53"/>
                    </a:lnTo>
                    <a:lnTo>
                      <a:pt x="98" y="31"/>
                    </a:lnTo>
                    <a:lnTo>
                      <a:pt x="68" y="15"/>
                    </a:lnTo>
                    <a:lnTo>
                      <a:pt x="35" y="4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32" y="18"/>
                    </a:lnTo>
                    <a:lnTo>
                      <a:pt x="63" y="29"/>
                    </a:lnTo>
                    <a:lnTo>
                      <a:pt x="91" y="42"/>
                    </a:lnTo>
                    <a:lnTo>
                      <a:pt x="115" y="62"/>
                    </a:lnTo>
                    <a:lnTo>
                      <a:pt x="135" y="86"/>
                    </a:lnTo>
                    <a:lnTo>
                      <a:pt x="149" y="114"/>
                    </a:lnTo>
                    <a:lnTo>
                      <a:pt x="159" y="144"/>
                    </a:lnTo>
                    <a:lnTo>
                      <a:pt x="161" y="177"/>
                    </a:lnTo>
                    <a:lnTo>
                      <a:pt x="177" y="17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02" name="Freeform 542">
                <a:extLst>
                  <a:ext uri="{FF2B5EF4-FFF2-40B4-BE49-F238E27FC236}">
                    <a16:creationId xmlns:a16="http://schemas.microsoft.com/office/drawing/2014/main" id="{C254F898-2DAC-499E-816A-78FE9C04DE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0" y="3190"/>
                <a:ext cx="88" cy="89"/>
              </a:xfrm>
              <a:custGeom>
                <a:avLst/>
                <a:gdLst>
                  <a:gd name="T0" fmla="*/ 0 w 177"/>
                  <a:gd name="T1" fmla="*/ 2 h 177"/>
                  <a:gd name="T2" fmla="*/ 0 w 177"/>
                  <a:gd name="T3" fmla="*/ 2 h 177"/>
                  <a:gd name="T4" fmla="*/ 0 w 177"/>
                  <a:gd name="T5" fmla="*/ 2 h 177"/>
                  <a:gd name="T6" fmla="*/ 0 w 177"/>
                  <a:gd name="T7" fmla="*/ 2 h 177"/>
                  <a:gd name="T8" fmla="*/ 0 w 177"/>
                  <a:gd name="T9" fmla="*/ 2 h 177"/>
                  <a:gd name="T10" fmla="*/ 0 w 177"/>
                  <a:gd name="T11" fmla="*/ 1 h 177"/>
                  <a:gd name="T12" fmla="*/ 1 w 177"/>
                  <a:gd name="T13" fmla="*/ 1 h 177"/>
                  <a:gd name="T14" fmla="*/ 1 w 177"/>
                  <a:gd name="T15" fmla="*/ 1 h 177"/>
                  <a:gd name="T16" fmla="*/ 1 w 177"/>
                  <a:gd name="T17" fmla="*/ 1 h 177"/>
                  <a:gd name="T18" fmla="*/ 1 w 177"/>
                  <a:gd name="T19" fmla="*/ 0 h 177"/>
                  <a:gd name="T20" fmla="*/ 1 w 177"/>
                  <a:gd name="T21" fmla="*/ 0 h 177"/>
                  <a:gd name="T22" fmla="*/ 1 w 177"/>
                  <a:gd name="T23" fmla="*/ 1 h 177"/>
                  <a:gd name="T24" fmla="*/ 1 w 177"/>
                  <a:gd name="T25" fmla="*/ 1 h 177"/>
                  <a:gd name="T26" fmla="*/ 1 w 177"/>
                  <a:gd name="T27" fmla="*/ 1 h 177"/>
                  <a:gd name="T28" fmla="*/ 0 w 177"/>
                  <a:gd name="T29" fmla="*/ 1 h 177"/>
                  <a:gd name="T30" fmla="*/ 0 w 177"/>
                  <a:gd name="T31" fmla="*/ 2 h 177"/>
                  <a:gd name="T32" fmla="*/ 0 w 177"/>
                  <a:gd name="T33" fmla="*/ 2 h 177"/>
                  <a:gd name="T34" fmla="*/ 0 w 177"/>
                  <a:gd name="T35" fmla="*/ 2 h 177"/>
                  <a:gd name="T36" fmla="*/ 0 w 177"/>
                  <a:gd name="T37" fmla="*/ 2 h 177"/>
                  <a:gd name="T38" fmla="*/ 0 w 177"/>
                  <a:gd name="T39" fmla="*/ 2 h 177"/>
                  <a:gd name="T40" fmla="*/ 0 w 177"/>
                  <a:gd name="T41" fmla="*/ 2 h 17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77"/>
                  <a:gd name="T64" fmla="*/ 0 h 177"/>
                  <a:gd name="T65" fmla="*/ 177 w 177"/>
                  <a:gd name="T66" fmla="*/ 177 h 17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77" h="177">
                    <a:moveTo>
                      <a:pt x="0" y="177"/>
                    </a:moveTo>
                    <a:lnTo>
                      <a:pt x="0" y="177"/>
                    </a:lnTo>
                    <a:lnTo>
                      <a:pt x="35" y="173"/>
                    </a:lnTo>
                    <a:lnTo>
                      <a:pt x="68" y="163"/>
                    </a:lnTo>
                    <a:lnTo>
                      <a:pt x="98" y="146"/>
                    </a:lnTo>
                    <a:lnTo>
                      <a:pt x="124" y="125"/>
                    </a:lnTo>
                    <a:lnTo>
                      <a:pt x="146" y="98"/>
                    </a:lnTo>
                    <a:lnTo>
                      <a:pt x="162" y="68"/>
                    </a:lnTo>
                    <a:lnTo>
                      <a:pt x="173" y="36"/>
                    </a:lnTo>
                    <a:lnTo>
                      <a:pt x="177" y="0"/>
                    </a:lnTo>
                    <a:lnTo>
                      <a:pt x="161" y="0"/>
                    </a:lnTo>
                    <a:lnTo>
                      <a:pt x="159" y="34"/>
                    </a:lnTo>
                    <a:lnTo>
                      <a:pt x="149" y="63"/>
                    </a:lnTo>
                    <a:lnTo>
                      <a:pt x="135" y="91"/>
                    </a:lnTo>
                    <a:lnTo>
                      <a:pt x="115" y="115"/>
                    </a:lnTo>
                    <a:lnTo>
                      <a:pt x="91" y="135"/>
                    </a:lnTo>
                    <a:lnTo>
                      <a:pt x="63" y="149"/>
                    </a:lnTo>
                    <a:lnTo>
                      <a:pt x="32" y="159"/>
                    </a:lnTo>
                    <a:lnTo>
                      <a:pt x="0" y="161"/>
                    </a:lnTo>
                    <a:lnTo>
                      <a:pt x="0" y="17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03" name="Freeform 543">
                <a:extLst>
                  <a:ext uri="{FF2B5EF4-FFF2-40B4-BE49-F238E27FC236}">
                    <a16:creationId xmlns:a16="http://schemas.microsoft.com/office/drawing/2014/main" id="{3299823D-200A-4F9C-AD26-6BA44FEE53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1" y="3190"/>
                <a:ext cx="89" cy="89"/>
              </a:xfrm>
              <a:custGeom>
                <a:avLst/>
                <a:gdLst>
                  <a:gd name="T0" fmla="*/ 0 w 177"/>
                  <a:gd name="T1" fmla="*/ 0 h 177"/>
                  <a:gd name="T2" fmla="*/ 0 w 177"/>
                  <a:gd name="T3" fmla="*/ 0 h 177"/>
                  <a:gd name="T4" fmla="*/ 1 w 177"/>
                  <a:gd name="T5" fmla="*/ 1 h 177"/>
                  <a:gd name="T6" fmla="*/ 1 w 177"/>
                  <a:gd name="T7" fmla="*/ 1 h 177"/>
                  <a:gd name="T8" fmla="*/ 1 w 177"/>
                  <a:gd name="T9" fmla="*/ 1 h 177"/>
                  <a:gd name="T10" fmla="*/ 1 w 177"/>
                  <a:gd name="T11" fmla="*/ 1 h 177"/>
                  <a:gd name="T12" fmla="*/ 1 w 177"/>
                  <a:gd name="T13" fmla="*/ 2 h 177"/>
                  <a:gd name="T14" fmla="*/ 1 w 177"/>
                  <a:gd name="T15" fmla="*/ 2 h 177"/>
                  <a:gd name="T16" fmla="*/ 2 w 177"/>
                  <a:gd name="T17" fmla="*/ 2 h 177"/>
                  <a:gd name="T18" fmla="*/ 2 w 177"/>
                  <a:gd name="T19" fmla="*/ 2 h 177"/>
                  <a:gd name="T20" fmla="*/ 2 w 177"/>
                  <a:gd name="T21" fmla="*/ 2 h 177"/>
                  <a:gd name="T22" fmla="*/ 2 w 177"/>
                  <a:gd name="T23" fmla="*/ 2 h 177"/>
                  <a:gd name="T24" fmla="*/ 1 w 177"/>
                  <a:gd name="T25" fmla="*/ 2 h 177"/>
                  <a:gd name="T26" fmla="*/ 1 w 177"/>
                  <a:gd name="T27" fmla="*/ 2 h 177"/>
                  <a:gd name="T28" fmla="*/ 1 w 177"/>
                  <a:gd name="T29" fmla="*/ 1 h 177"/>
                  <a:gd name="T30" fmla="*/ 1 w 177"/>
                  <a:gd name="T31" fmla="*/ 1 h 177"/>
                  <a:gd name="T32" fmla="*/ 1 w 177"/>
                  <a:gd name="T33" fmla="*/ 1 h 177"/>
                  <a:gd name="T34" fmla="*/ 1 w 177"/>
                  <a:gd name="T35" fmla="*/ 1 h 177"/>
                  <a:gd name="T36" fmla="*/ 1 w 177"/>
                  <a:gd name="T37" fmla="*/ 0 h 177"/>
                  <a:gd name="T38" fmla="*/ 1 w 177"/>
                  <a:gd name="T39" fmla="*/ 0 h 177"/>
                  <a:gd name="T40" fmla="*/ 0 w 177"/>
                  <a:gd name="T41" fmla="*/ 0 h 17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77"/>
                  <a:gd name="T64" fmla="*/ 0 h 177"/>
                  <a:gd name="T65" fmla="*/ 177 w 177"/>
                  <a:gd name="T66" fmla="*/ 177 h 17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77" h="177">
                    <a:moveTo>
                      <a:pt x="0" y="0"/>
                    </a:moveTo>
                    <a:lnTo>
                      <a:pt x="0" y="0"/>
                    </a:lnTo>
                    <a:lnTo>
                      <a:pt x="4" y="36"/>
                    </a:lnTo>
                    <a:lnTo>
                      <a:pt x="15" y="68"/>
                    </a:lnTo>
                    <a:lnTo>
                      <a:pt x="31" y="98"/>
                    </a:lnTo>
                    <a:lnTo>
                      <a:pt x="54" y="125"/>
                    </a:lnTo>
                    <a:lnTo>
                      <a:pt x="79" y="146"/>
                    </a:lnTo>
                    <a:lnTo>
                      <a:pt x="109" y="163"/>
                    </a:lnTo>
                    <a:lnTo>
                      <a:pt x="143" y="173"/>
                    </a:lnTo>
                    <a:lnTo>
                      <a:pt x="177" y="177"/>
                    </a:lnTo>
                    <a:lnTo>
                      <a:pt x="177" y="161"/>
                    </a:lnTo>
                    <a:lnTo>
                      <a:pt x="145" y="159"/>
                    </a:lnTo>
                    <a:lnTo>
                      <a:pt x="114" y="149"/>
                    </a:lnTo>
                    <a:lnTo>
                      <a:pt x="86" y="135"/>
                    </a:lnTo>
                    <a:lnTo>
                      <a:pt x="63" y="115"/>
                    </a:lnTo>
                    <a:lnTo>
                      <a:pt x="42" y="91"/>
                    </a:lnTo>
                    <a:lnTo>
                      <a:pt x="29" y="63"/>
                    </a:lnTo>
                    <a:lnTo>
                      <a:pt x="18" y="34"/>
                    </a:lnTo>
                    <a:lnTo>
                      <a:pt x="1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04" name="Freeform 544">
                <a:extLst>
                  <a:ext uri="{FF2B5EF4-FFF2-40B4-BE49-F238E27FC236}">
                    <a16:creationId xmlns:a16="http://schemas.microsoft.com/office/drawing/2014/main" id="{345A1B41-78C4-4BFC-89AF-ABB12154F4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1" y="3101"/>
                <a:ext cx="89" cy="89"/>
              </a:xfrm>
              <a:custGeom>
                <a:avLst/>
                <a:gdLst>
                  <a:gd name="T0" fmla="*/ 2 w 177"/>
                  <a:gd name="T1" fmla="*/ 0 h 177"/>
                  <a:gd name="T2" fmla="*/ 2 w 177"/>
                  <a:gd name="T3" fmla="*/ 0 h 177"/>
                  <a:gd name="T4" fmla="*/ 2 w 177"/>
                  <a:gd name="T5" fmla="*/ 1 h 177"/>
                  <a:gd name="T6" fmla="*/ 1 w 177"/>
                  <a:gd name="T7" fmla="*/ 1 h 177"/>
                  <a:gd name="T8" fmla="*/ 1 w 177"/>
                  <a:gd name="T9" fmla="*/ 1 h 177"/>
                  <a:gd name="T10" fmla="*/ 1 w 177"/>
                  <a:gd name="T11" fmla="*/ 1 h 177"/>
                  <a:gd name="T12" fmla="*/ 1 w 177"/>
                  <a:gd name="T13" fmla="*/ 1 h 177"/>
                  <a:gd name="T14" fmla="*/ 1 w 177"/>
                  <a:gd name="T15" fmla="*/ 1 h 177"/>
                  <a:gd name="T16" fmla="*/ 1 w 177"/>
                  <a:gd name="T17" fmla="*/ 2 h 177"/>
                  <a:gd name="T18" fmla="*/ 0 w 177"/>
                  <a:gd name="T19" fmla="*/ 2 h 177"/>
                  <a:gd name="T20" fmla="*/ 1 w 177"/>
                  <a:gd name="T21" fmla="*/ 2 h 177"/>
                  <a:gd name="T22" fmla="*/ 1 w 177"/>
                  <a:gd name="T23" fmla="*/ 2 h 177"/>
                  <a:gd name="T24" fmla="*/ 1 w 177"/>
                  <a:gd name="T25" fmla="*/ 1 h 177"/>
                  <a:gd name="T26" fmla="*/ 1 w 177"/>
                  <a:gd name="T27" fmla="*/ 1 h 177"/>
                  <a:gd name="T28" fmla="*/ 1 w 177"/>
                  <a:gd name="T29" fmla="*/ 1 h 177"/>
                  <a:gd name="T30" fmla="*/ 1 w 177"/>
                  <a:gd name="T31" fmla="*/ 1 h 177"/>
                  <a:gd name="T32" fmla="*/ 1 w 177"/>
                  <a:gd name="T33" fmla="*/ 1 h 177"/>
                  <a:gd name="T34" fmla="*/ 2 w 177"/>
                  <a:gd name="T35" fmla="*/ 1 h 177"/>
                  <a:gd name="T36" fmla="*/ 2 w 177"/>
                  <a:gd name="T37" fmla="*/ 1 h 177"/>
                  <a:gd name="T38" fmla="*/ 2 w 177"/>
                  <a:gd name="T39" fmla="*/ 1 h 177"/>
                  <a:gd name="T40" fmla="*/ 2 w 177"/>
                  <a:gd name="T41" fmla="*/ 0 h 17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77"/>
                  <a:gd name="T64" fmla="*/ 0 h 177"/>
                  <a:gd name="T65" fmla="*/ 177 w 177"/>
                  <a:gd name="T66" fmla="*/ 177 h 17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77" h="177">
                    <a:moveTo>
                      <a:pt x="177" y="0"/>
                    </a:moveTo>
                    <a:lnTo>
                      <a:pt x="177" y="0"/>
                    </a:lnTo>
                    <a:lnTo>
                      <a:pt x="143" y="4"/>
                    </a:lnTo>
                    <a:lnTo>
                      <a:pt x="109" y="15"/>
                    </a:lnTo>
                    <a:lnTo>
                      <a:pt x="79" y="31"/>
                    </a:lnTo>
                    <a:lnTo>
                      <a:pt x="54" y="53"/>
                    </a:lnTo>
                    <a:lnTo>
                      <a:pt x="31" y="79"/>
                    </a:lnTo>
                    <a:lnTo>
                      <a:pt x="15" y="109"/>
                    </a:lnTo>
                    <a:lnTo>
                      <a:pt x="4" y="141"/>
                    </a:lnTo>
                    <a:lnTo>
                      <a:pt x="0" y="177"/>
                    </a:lnTo>
                    <a:lnTo>
                      <a:pt x="16" y="177"/>
                    </a:lnTo>
                    <a:lnTo>
                      <a:pt x="18" y="144"/>
                    </a:lnTo>
                    <a:lnTo>
                      <a:pt x="29" y="114"/>
                    </a:lnTo>
                    <a:lnTo>
                      <a:pt x="42" y="86"/>
                    </a:lnTo>
                    <a:lnTo>
                      <a:pt x="63" y="62"/>
                    </a:lnTo>
                    <a:lnTo>
                      <a:pt x="86" y="42"/>
                    </a:lnTo>
                    <a:lnTo>
                      <a:pt x="114" y="29"/>
                    </a:lnTo>
                    <a:lnTo>
                      <a:pt x="145" y="18"/>
                    </a:lnTo>
                    <a:lnTo>
                      <a:pt x="177" y="16"/>
                    </a:lnTo>
                    <a:lnTo>
                      <a:pt x="17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05" name="Freeform 545">
                <a:extLst>
                  <a:ext uri="{FF2B5EF4-FFF2-40B4-BE49-F238E27FC236}">
                    <a16:creationId xmlns:a16="http://schemas.microsoft.com/office/drawing/2014/main" id="{3B9D904D-AE45-4669-B488-200294A21A7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09" y="4465"/>
                <a:ext cx="308" cy="111"/>
              </a:xfrm>
              <a:custGeom>
                <a:avLst/>
                <a:gdLst>
                  <a:gd name="T0" fmla="*/ 0 w 617"/>
                  <a:gd name="T1" fmla="*/ 1 h 221"/>
                  <a:gd name="T2" fmla="*/ 0 w 617"/>
                  <a:gd name="T3" fmla="*/ 1 h 221"/>
                  <a:gd name="T4" fmla="*/ 0 w 617"/>
                  <a:gd name="T5" fmla="*/ 1 h 221"/>
                  <a:gd name="T6" fmla="*/ 0 w 617"/>
                  <a:gd name="T7" fmla="*/ 1 h 221"/>
                  <a:gd name="T8" fmla="*/ 0 w 617"/>
                  <a:gd name="T9" fmla="*/ 1 h 221"/>
                  <a:gd name="T10" fmla="*/ 0 w 617"/>
                  <a:gd name="T11" fmla="*/ 0 h 221"/>
                  <a:gd name="T12" fmla="*/ 0 w 617"/>
                  <a:gd name="T13" fmla="*/ 1 h 221"/>
                  <a:gd name="T14" fmla="*/ 0 w 617"/>
                  <a:gd name="T15" fmla="*/ 1 h 221"/>
                  <a:gd name="T16" fmla="*/ 0 w 617"/>
                  <a:gd name="T17" fmla="*/ 1 h 221"/>
                  <a:gd name="T18" fmla="*/ 0 w 617"/>
                  <a:gd name="T19" fmla="*/ 1 h 221"/>
                  <a:gd name="T20" fmla="*/ 0 w 617"/>
                  <a:gd name="T21" fmla="*/ 1 h 221"/>
                  <a:gd name="T22" fmla="*/ 0 w 617"/>
                  <a:gd name="T23" fmla="*/ 1 h 221"/>
                  <a:gd name="T24" fmla="*/ 0 w 617"/>
                  <a:gd name="T25" fmla="*/ 1 h 221"/>
                  <a:gd name="T26" fmla="*/ 0 w 617"/>
                  <a:gd name="T27" fmla="*/ 1 h 221"/>
                  <a:gd name="T28" fmla="*/ 1 w 617"/>
                  <a:gd name="T29" fmla="*/ 1 h 221"/>
                  <a:gd name="T30" fmla="*/ 1 w 617"/>
                  <a:gd name="T31" fmla="*/ 1 h 221"/>
                  <a:gd name="T32" fmla="*/ 1 w 617"/>
                  <a:gd name="T33" fmla="*/ 1 h 221"/>
                  <a:gd name="T34" fmla="*/ 1 w 617"/>
                  <a:gd name="T35" fmla="*/ 1 h 221"/>
                  <a:gd name="T36" fmla="*/ 0 w 617"/>
                  <a:gd name="T37" fmla="*/ 1 h 221"/>
                  <a:gd name="T38" fmla="*/ 1 w 617"/>
                  <a:gd name="T39" fmla="*/ 1 h 221"/>
                  <a:gd name="T40" fmla="*/ 1 w 617"/>
                  <a:gd name="T41" fmla="*/ 1 h 221"/>
                  <a:gd name="T42" fmla="*/ 1 w 617"/>
                  <a:gd name="T43" fmla="*/ 1 h 221"/>
                  <a:gd name="T44" fmla="*/ 1 w 617"/>
                  <a:gd name="T45" fmla="*/ 1 h 221"/>
                  <a:gd name="T46" fmla="*/ 1 w 617"/>
                  <a:gd name="T47" fmla="*/ 1 h 221"/>
                  <a:gd name="T48" fmla="*/ 1 w 617"/>
                  <a:gd name="T49" fmla="*/ 1 h 221"/>
                  <a:gd name="T50" fmla="*/ 1 w 617"/>
                  <a:gd name="T51" fmla="*/ 1 h 221"/>
                  <a:gd name="T52" fmla="*/ 1 w 617"/>
                  <a:gd name="T53" fmla="*/ 1 h 221"/>
                  <a:gd name="T54" fmla="*/ 1 w 617"/>
                  <a:gd name="T55" fmla="*/ 1 h 221"/>
                  <a:gd name="T56" fmla="*/ 1 w 617"/>
                  <a:gd name="T57" fmla="*/ 1 h 221"/>
                  <a:gd name="T58" fmla="*/ 2 w 617"/>
                  <a:gd name="T59" fmla="*/ 1 h 221"/>
                  <a:gd name="T60" fmla="*/ 2 w 617"/>
                  <a:gd name="T61" fmla="*/ 1 h 221"/>
                  <a:gd name="T62" fmla="*/ 2 w 617"/>
                  <a:gd name="T63" fmla="*/ 1 h 221"/>
                  <a:gd name="T64" fmla="*/ 2 w 617"/>
                  <a:gd name="T65" fmla="*/ 1 h 221"/>
                  <a:gd name="T66" fmla="*/ 2 w 617"/>
                  <a:gd name="T67" fmla="*/ 1 h 221"/>
                  <a:gd name="T68" fmla="*/ 2 w 617"/>
                  <a:gd name="T69" fmla="*/ 1 h 221"/>
                  <a:gd name="T70" fmla="*/ 2 w 617"/>
                  <a:gd name="T71" fmla="*/ 1 h 221"/>
                  <a:gd name="T72" fmla="*/ 2 w 617"/>
                  <a:gd name="T73" fmla="*/ 1 h 221"/>
                  <a:gd name="T74" fmla="*/ 2 w 617"/>
                  <a:gd name="T75" fmla="*/ 1 h 221"/>
                  <a:gd name="T76" fmla="*/ 2 w 617"/>
                  <a:gd name="T77" fmla="*/ 1 h 221"/>
                  <a:gd name="T78" fmla="*/ 2 w 617"/>
                  <a:gd name="T79" fmla="*/ 1 h 221"/>
                  <a:gd name="T80" fmla="*/ 2 w 617"/>
                  <a:gd name="T81" fmla="*/ 1 h 221"/>
                  <a:gd name="T82" fmla="*/ 3 w 617"/>
                  <a:gd name="T83" fmla="*/ 1 h 221"/>
                  <a:gd name="T84" fmla="*/ 2 w 617"/>
                  <a:gd name="T85" fmla="*/ 1 h 221"/>
                  <a:gd name="T86" fmla="*/ 2 w 617"/>
                  <a:gd name="T87" fmla="*/ 1 h 221"/>
                  <a:gd name="T88" fmla="*/ 2 w 617"/>
                  <a:gd name="T89" fmla="*/ 1 h 221"/>
                  <a:gd name="T90" fmla="*/ 3 w 617"/>
                  <a:gd name="T91" fmla="*/ 1 h 221"/>
                  <a:gd name="T92" fmla="*/ 3 w 617"/>
                  <a:gd name="T93" fmla="*/ 1 h 221"/>
                  <a:gd name="T94" fmla="*/ 3 w 617"/>
                  <a:gd name="T95" fmla="*/ 1 h 221"/>
                  <a:gd name="T96" fmla="*/ 3 w 617"/>
                  <a:gd name="T97" fmla="*/ 1 h 221"/>
                  <a:gd name="T98" fmla="*/ 3 w 617"/>
                  <a:gd name="T99" fmla="*/ 1 h 221"/>
                  <a:gd name="T100" fmla="*/ 3 w 617"/>
                  <a:gd name="T101" fmla="*/ 1 h 221"/>
                  <a:gd name="T102" fmla="*/ 3 w 617"/>
                  <a:gd name="T103" fmla="*/ 1 h 221"/>
                  <a:gd name="T104" fmla="*/ 3 w 617"/>
                  <a:gd name="T105" fmla="*/ 1 h 221"/>
                  <a:gd name="T106" fmla="*/ 4 w 617"/>
                  <a:gd name="T107" fmla="*/ 1 h 221"/>
                  <a:gd name="T108" fmla="*/ 4 w 617"/>
                  <a:gd name="T109" fmla="*/ 1 h 221"/>
                  <a:gd name="T110" fmla="*/ 4 w 617"/>
                  <a:gd name="T111" fmla="*/ 1 h 221"/>
                  <a:gd name="T112" fmla="*/ 4 w 617"/>
                  <a:gd name="T113" fmla="*/ 1 h 221"/>
                  <a:gd name="T114" fmla="*/ 4 w 617"/>
                  <a:gd name="T115" fmla="*/ 1 h 221"/>
                  <a:gd name="T116" fmla="*/ 0 w 617"/>
                  <a:gd name="T117" fmla="*/ 2 h 221"/>
                  <a:gd name="T118" fmla="*/ 0 w 617"/>
                  <a:gd name="T119" fmla="*/ 2 h 221"/>
                  <a:gd name="T120" fmla="*/ 0 w 617"/>
                  <a:gd name="T121" fmla="*/ 2 h 221"/>
                  <a:gd name="T122" fmla="*/ 0 w 617"/>
                  <a:gd name="T123" fmla="*/ 2 h 221"/>
                  <a:gd name="T124" fmla="*/ 0 w 617"/>
                  <a:gd name="T125" fmla="*/ 2 h 22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617"/>
                  <a:gd name="T190" fmla="*/ 0 h 221"/>
                  <a:gd name="T191" fmla="*/ 617 w 617"/>
                  <a:gd name="T192" fmla="*/ 221 h 22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617" h="221">
                    <a:moveTo>
                      <a:pt x="0" y="66"/>
                    </a:moveTo>
                    <a:lnTo>
                      <a:pt x="18" y="66"/>
                    </a:lnTo>
                    <a:lnTo>
                      <a:pt x="18" y="67"/>
                    </a:lnTo>
                    <a:lnTo>
                      <a:pt x="18" y="68"/>
                    </a:lnTo>
                    <a:lnTo>
                      <a:pt x="19" y="69"/>
                    </a:lnTo>
                    <a:lnTo>
                      <a:pt x="19" y="70"/>
                    </a:lnTo>
                    <a:lnTo>
                      <a:pt x="19" y="72"/>
                    </a:lnTo>
                    <a:lnTo>
                      <a:pt x="20" y="73"/>
                    </a:lnTo>
                    <a:lnTo>
                      <a:pt x="21" y="75"/>
                    </a:lnTo>
                    <a:lnTo>
                      <a:pt x="22" y="76"/>
                    </a:lnTo>
                    <a:lnTo>
                      <a:pt x="25" y="79"/>
                    </a:lnTo>
                    <a:lnTo>
                      <a:pt x="27" y="80"/>
                    </a:lnTo>
                    <a:lnTo>
                      <a:pt x="29" y="80"/>
                    </a:lnTo>
                    <a:lnTo>
                      <a:pt x="33" y="81"/>
                    </a:lnTo>
                    <a:lnTo>
                      <a:pt x="36" y="81"/>
                    </a:lnTo>
                    <a:lnTo>
                      <a:pt x="37" y="81"/>
                    </a:lnTo>
                    <a:lnTo>
                      <a:pt x="38" y="81"/>
                    </a:lnTo>
                    <a:lnTo>
                      <a:pt x="42" y="81"/>
                    </a:lnTo>
                    <a:lnTo>
                      <a:pt x="44" y="80"/>
                    </a:lnTo>
                    <a:lnTo>
                      <a:pt x="48" y="80"/>
                    </a:lnTo>
                    <a:lnTo>
                      <a:pt x="50" y="79"/>
                    </a:lnTo>
                    <a:lnTo>
                      <a:pt x="52" y="76"/>
                    </a:lnTo>
                    <a:lnTo>
                      <a:pt x="53" y="75"/>
                    </a:lnTo>
                    <a:lnTo>
                      <a:pt x="54" y="73"/>
                    </a:lnTo>
                    <a:lnTo>
                      <a:pt x="54" y="69"/>
                    </a:lnTo>
                    <a:lnTo>
                      <a:pt x="54" y="67"/>
                    </a:lnTo>
                    <a:lnTo>
                      <a:pt x="53" y="65"/>
                    </a:lnTo>
                    <a:lnTo>
                      <a:pt x="52" y="64"/>
                    </a:lnTo>
                    <a:lnTo>
                      <a:pt x="51" y="62"/>
                    </a:lnTo>
                    <a:lnTo>
                      <a:pt x="49" y="61"/>
                    </a:lnTo>
                    <a:lnTo>
                      <a:pt x="45" y="60"/>
                    </a:lnTo>
                    <a:lnTo>
                      <a:pt x="43" y="59"/>
                    </a:lnTo>
                    <a:lnTo>
                      <a:pt x="40" y="58"/>
                    </a:lnTo>
                    <a:lnTo>
                      <a:pt x="38" y="58"/>
                    </a:lnTo>
                    <a:lnTo>
                      <a:pt x="29" y="55"/>
                    </a:lnTo>
                    <a:lnTo>
                      <a:pt x="23" y="53"/>
                    </a:lnTo>
                    <a:lnTo>
                      <a:pt x="19" y="52"/>
                    </a:lnTo>
                    <a:lnTo>
                      <a:pt x="14" y="50"/>
                    </a:lnTo>
                    <a:lnTo>
                      <a:pt x="10" y="47"/>
                    </a:lnTo>
                    <a:lnTo>
                      <a:pt x="6" y="45"/>
                    </a:lnTo>
                    <a:lnTo>
                      <a:pt x="4" y="41"/>
                    </a:lnTo>
                    <a:lnTo>
                      <a:pt x="2" y="35"/>
                    </a:lnTo>
                    <a:lnTo>
                      <a:pt x="2" y="28"/>
                    </a:lnTo>
                    <a:lnTo>
                      <a:pt x="2" y="27"/>
                    </a:lnTo>
                    <a:lnTo>
                      <a:pt x="2" y="26"/>
                    </a:lnTo>
                    <a:lnTo>
                      <a:pt x="2" y="24"/>
                    </a:lnTo>
                    <a:lnTo>
                      <a:pt x="2" y="23"/>
                    </a:lnTo>
                    <a:lnTo>
                      <a:pt x="2" y="22"/>
                    </a:lnTo>
                    <a:lnTo>
                      <a:pt x="3" y="20"/>
                    </a:lnTo>
                    <a:lnTo>
                      <a:pt x="3" y="19"/>
                    </a:lnTo>
                    <a:lnTo>
                      <a:pt x="3" y="17"/>
                    </a:lnTo>
                    <a:lnTo>
                      <a:pt x="5" y="14"/>
                    </a:lnTo>
                    <a:lnTo>
                      <a:pt x="7" y="12"/>
                    </a:lnTo>
                    <a:lnTo>
                      <a:pt x="10" y="8"/>
                    </a:lnTo>
                    <a:lnTo>
                      <a:pt x="13" y="6"/>
                    </a:lnTo>
                    <a:lnTo>
                      <a:pt x="18" y="4"/>
                    </a:lnTo>
                    <a:lnTo>
                      <a:pt x="22" y="1"/>
                    </a:lnTo>
                    <a:lnTo>
                      <a:pt x="28" y="0"/>
                    </a:lnTo>
                    <a:lnTo>
                      <a:pt x="35" y="0"/>
                    </a:lnTo>
                    <a:lnTo>
                      <a:pt x="42" y="0"/>
                    </a:lnTo>
                    <a:lnTo>
                      <a:pt x="48" y="1"/>
                    </a:lnTo>
                    <a:lnTo>
                      <a:pt x="52" y="4"/>
                    </a:lnTo>
                    <a:lnTo>
                      <a:pt x="57" y="6"/>
                    </a:lnTo>
                    <a:lnTo>
                      <a:pt x="60" y="8"/>
                    </a:lnTo>
                    <a:lnTo>
                      <a:pt x="63" y="12"/>
                    </a:lnTo>
                    <a:lnTo>
                      <a:pt x="65" y="15"/>
                    </a:lnTo>
                    <a:lnTo>
                      <a:pt x="67" y="19"/>
                    </a:lnTo>
                    <a:lnTo>
                      <a:pt x="68" y="20"/>
                    </a:lnTo>
                    <a:lnTo>
                      <a:pt x="68" y="21"/>
                    </a:lnTo>
                    <a:lnTo>
                      <a:pt x="68" y="23"/>
                    </a:lnTo>
                    <a:lnTo>
                      <a:pt x="68" y="24"/>
                    </a:lnTo>
                    <a:lnTo>
                      <a:pt x="69" y="26"/>
                    </a:lnTo>
                    <a:lnTo>
                      <a:pt x="69" y="27"/>
                    </a:lnTo>
                    <a:lnTo>
                      <a:pt x="69" y="28"/>
                    </a:lnTo>
                    <a:lnTo>
                      <a:pt x="69" y="29"/>
                    </a:lnTo>
                    <a:lnTo>
                      <a:pt x="52" y="29"/>
                    </a:lnTo>
                    <a:lnTo>
                      <a:pt x="52" y="28"/>
                    </a:lnTo>
                    <a:lnTo>
                      <a:pt x="51" y="28"/>
                    </a:lnTo>
                    <a:lnTo>
                      <a:pt x="51" y="27"/>
                    </a:lnTo>
                    <a:lnTo>
                      <a:pt x="51" y="26"/>
                    </a:lnTo>
                    <a:lnTo>
                      <a:pt x="51" y="24"/>
                    </a:lnTo>
                    <a:lnTo>
                      <a:pt x="50" y="23"/>
                    </a:lnTo>
                    <a:lnTo>
                      <a:pt x="50" y="22"/>
                    </a:lnTo>
                    <a:lnTo>
                      <a:pt x="48" y="21"/>
                    </a:lnTo>
                    <a:lnTo>
                      <a:pt x="46" y="20"/>
                    </a:lnTo>
                    <a:lnTo>
                      <a:pt x="45" y="19"/>
                    </a:lnTo>
                    <a:lnTo>
                      <a:pt x="43" y="17"/>
                    </a:lnTo>
                    <a:lnTo>
                      <a:pt x="41" y="16"/>
                    </a:lnTo>
                    <a:lnTo>
                      <a:pt x="37" y="16"/>
                    </a:lnTo>
                    <a:lnTo>
                      <a:pt x="34" y="16"/>
                    </a:lnTo>
                    <a:lnTo>
                      <a:pt x="33" y="16"/>
                    </a:lnTo>
                    <a:lnTo>
                      <a:pt x="31" y="16"/>
                    </a:lnTo>
                    <a:lnTo>
                      <a:pt x="30" y="16"/>
                    </a:lnTo>
                    <a:lnTo>
                      <a:pt x="28" y="16"/>
                    </a:lnTo>
                    <a:lnTo>
                      <a:pt x="26" y="17"/>
                    </a:lnTo>
                    <a:lnTo>
                      <a:pt x="23" y="17"/>
                    </a:lnTo>
                    <a:lnTo>
                      <a:pt x="21" y="19"/>
                    </a:lnTo>
                    <a:lnTo>
                      <a:pt x="20" y="21"/>
                    </a:lnTo>
                    <a:lnTo>
                      <a:pt x="20" y="22"/>
                    </a:lnTo>
                    <a:lnTo>
                      <a:pt x="19" y="24"/>
                    </a:lnTo>
                    <a:lnTo>
                      <a:pt x="19" y="27"/>
                    </a:lnTo>
                    <a:lnTo>
                      <a:pt x="19" y="28"/>
                    </a:lnTo>
                    <a:lnTo>
                      <a:pt x="19" y="30"/>
                    </a:lnTo>
                    <a:lnTo>
                      <a:pt x="19" y="31"/>
                    </a:lnTo>
                    <a:lnTo>
                      <a:pt x="20" y="32"/>
                    </a:lnTo>
                    <a:lnTo>
                      <a:pt x="21" y="34"/>
                    </a:lnTo>
                    <a:lnTo>
                      <a:pt x="22" y="34"/>
                    </a:lnTo>
                    <a:lnTo>
                      <a:pt x="23" y="35"/>
                    </a:lnTo>
                    <a:lnTo>
                      <a:pt x="25" y="35"/>
                    </a:lnTo>
                    <a:lnTo>
                      <a:pt x="26" y="36"/>
                    </a:lnTo>
                    <a:lnTo>
                      <a:pt x="27" y="36"/>
                    </a:lnTo>
                    <a:lnTo>
                      <a:pt x="28" y="36"/>
                    </a:lnTo>
                    <a:lnTo>
                      <a:pt x="50" y="42"/>
                    </a:lnTo>
                    <a:lnTo>
                      <a:pt x="53" y="43"/>
                    </a:lnTo>
                    <a:lnTo>
                      <a:pt x="58" y="45"/>
                    </a:lnTo>
                    <a:lnTo>
                      <a:pt x="61" y="46"/>
                    </a:lnTo>
                    <a:lnTo>
                      <a:pt x="65" y="49"/>
                    </a:lnTo>
                    <a:lnTo>
                      <a:pt x="68" y="52"/>
                    </a:lnTo>
                    <a:lnTo>
                      <a:pt x="71" y="55"/>
                    </a:lnTo>
                    <a:lnTo>
                      <a:pt x="72" y="61"/>
                    </a:lnTo>
                    <a:lnTo>
                      <a:pt x="72" y="67"/>
                    </a:lnTo>
                    <a:lnTo>
                      <a:pt x="72" y="73"/>
                    </a:lnTo>
                    <a:lnTo>
                      <a:pt x="71" y="77"/>
                    </a:lnTo>
                    <a:lnTo>
                      <a:pt x="69" y="82"/>
                    </a:lnTo>
                    <a:lnTo>
                      <a:pt x="67" y="85"/>
                    </a:lnTo>
                    <a:lnTo>
                      <a:pt x="64" y="88"/>
                    </a:lnTo>
                    <a:lnTo>
                      <a:pt x="60" y="90"/>
                    </a:lnTo>
                    <a:lnTo>
                      <a:pt x="57" y="92"/>
                    </a:lnTo>
                    <a:lnTo>
                      <a:pt x="53" y="94"/>
                    </a:lnTo>
                    <a:lnTo>
                      <a:pt x="51" y="94"/>
                    </a:lnTo>
                    <a:lnTo>
                      <a:pt x="49" y="94"/>
                    </a:lnTo>
                    <a:lnTo>
                      <a:pt x="46" y="95"/>
                    </a:lnTo>
                    <a:lnTo>
                      <a:pt x="44" y="95"/>
                    </a:lnTo>
                    <a:lnTo>
                      <a:pt x="42" y="95"/>
                    </a:lnTo>
                    <a:lnTo>
                      <a:pt x="41" y="95"/>
                    </a:lnTo>
                    <a:lnTo>
                      <a:pt x="38" y="96"/>
                    </a:lnTo>
                    <a:lnTo>
                      <a:pt x="37" y="96"/>
                    </a:lnTo>
                    <a:lnTo>
                      <a:pt x="30" y="96"/>
                    </a:lnTo>
                    <a:lnTo>
                      <a:pt x="23" y="95"/>
                    </a:lnTo>
                    <a:lnTo>
                      <a:pt x="18" y="92"/>
                    </a:lnTo>
                    <a:lnTo>
                      <a:pt x="13" y="91"/>
                    </a:lnTo>
                    <a:lnTo>
                      <a:pt x="10" y="88"/>
                    </a:lnTo>
                    <a:lnTo>
                      <a:pt x="6" y="84"/>
                    </a:lnTo>
                    <a:lnTo>
                      <a:pt x="4" y="81"/>
                    </a:lnTo>
                    <a:lnTo>
                      <a:pt x="3" y="77"/>
                    </a:lnTo>
                    <a:lnTo>
                      <a:pt x="2" y="76"/>
                    </a:lnTo>
                    <a:lnTo>
                      <a:pt x="2" y="74"/>
                    </a:lnTo>
                    <a:lnTo>
                      <a:pt x="2" y="73"/>
                    </a:lnTo>
                    <a:lnTo>
                      <a:pt x="2" y="72"/>
                    </a:lnTo>
                    <a:lnTo>
                      <a:pt x="0" y="70"/>
                    </a:lnTo>
                    <a:lnTo>
                      <a:pt x="0" y="68"/>
                    </a:lnTo>
                    <a:lnTo>
                      <a:pt x="0" y="67"/>
                    </a:lnTo>
                    <a:lnTo>
                      <a:pt x="0" y="66"/>
                    </a:lnTo>
                    <a:close/>
                    <a:moveTo>
                      <a:pt x="86" y="26"/>
                    </a:moveTo>
                    <a:lnTo>
                      <a:pt x="101" y="26"/>
                    </a:lnTo>
                    <a:lnTo>
                      <a:pt x="101" y="94"/>
                    </a:lnTo>
                    <a:lnTo>
                      <a:pt x="86" y="94"/>
                    </a:lnTo>
                    <a:lnTo>
                      <a:pt x="86" y="26"/>
                    </a:lnTo>
                    <a:close/>
                    <a:moveTo>
                      <a:pt x="101" y="1"/>
                    </a:moveTo>
                    <a:lnTo>
                      <a:pt x="101" y="17"/>
                    </a:lnTo>
                    <a:lnTo>
                      <a:pt x="86" y="17"/>
                    </a:lnTo>
                    <a:lnTo>
                      <a:pt x="86" y="1"/>
                    </a:lnTo>
                    <a:lnTo>
                      <a:pt x="101" y="1"/>
                    </a:lnTo>
                    <a:close/>
                    <a:moveTo>
                      <a:pt x="160" y="26"/>
                    </a:moveTo>
                    <a:lnTo>
                      <a:pt x="177" y="26"/>
                    </a:lnTo>
                    <a:lnTo>
                      <a:pt x="177" y="90"/>
                    </a:lnTo>
                    <a:lnTo>
                      <a:pt x="177" y="91"/>
                    </a:lnTo>
                    <a:lnTo>
                      <a:pt x="177" y="92"/>
                    </a:lnTo>
                    <a:lnTo>
                      <a:pt x="177" y="94"/>
                    </a:lnTo>
                    <a:lnTo>
                      <a:pt x="177" y="95"/>
                    </a:lnTo>
                    <a:lnTo>
                      <a:pt x="177" y="96"/>
                    </a:lnTo>
                    <a:lnTo>
                      <a:pt x="177" y="97"/>
                    </a:lnTo>
                    <a:lnTo>
                      <a:pt x="175" y="99"/>
                    </a:lnTo>
                    <a:lnTo>
                      <a:pt x="175" y="100"/>
                    </a:lnTo>
                    <a:lnTo>
                      <a:pt x="174" y="104"/>
                    </a:lnTo>
                    <a:lnTo>
                      <a:pt x="173" y="107"/>
                    </a:lnTo>
                    <a:lnTo>
                      <a:pt x="170" y="111"/>
                    </a:lnTo>
                    <a:lnTo>
                      <a:pt x="167" y="114"/>
                    </a:lnTo>
                    <a:lnTo>
                      <a:pt x="164" y="117"/>
                    </a:lnTo>
                    <a:lnTo>
                      <a:pt x="159" y="119"/>
                    </a:lnTo>
                    <a:lnTo>
                      <a:pt x="152" y="120"/>
                    </a:lnTo>
                    <a:lnTo>
                      <a:pt x="143" y="120"/>
                    </a:lnTo>
                    <a:lnTo>
                      <a:pt x="142" y="120"/>
                    </a:lnTo>
                    <a:lnTo>
                      <a:pt x="137" y="120"/>
                    </a:lnTo>
                    <a:lnTo>
                      <a:pt x="133" y="119"/>
                    </a:lnTo>
                    <a:lnTo>
                      <a:pt x="129" y="118"/>
                    </a:lnTo>
                    <a:lnTo>
                      <a:pt x="125" y="115"/>
                    </a:lnTo>
                    <a:lnTo>
                      <a:pt x="121" y="113"/>
                    </a:lnTo>
                    <a:lnTo>
                      <a:pt x="119" y="110"/>
                    </a:lnTo>
                    <a:lnTo>
                      <a:pt x="117" y="105"/>
                    </a:lnTo>
                    <a:lnTo>
                      <a:pt x="116" y="100"/>
                    </a:lnTo>
                    <a:lnTo>
                      <a:pt x="134" y="100"/>
                    </a:lnTo>
                    <a:lnTo>
                      <a:pt x="134" y="102"/>
                    </a:lnTo>
                    <a:lnTo>
                      <a:pt x="135" y="103"/>
                    </a:lnTo>
                    <a:lnTo>
                      <a:pt x="136" y="104"/>
                    </a:lnTo>
                    <a:lnTo>
                      <a:pt x="137" y="105"/>
                    </a:lnTo>
                    <a:lnTo>
                      <a:pt x="139" y="106"/>
                    </a:lnTo>
                    <a:lnTo>
                      <a:pt x="141" y="106"/>
                    </a:lnTo>
                    <a:lnTo>
                      <a:pt x="143" y="107"/>
                    </a:lnTo>
                    <a:lnTo>
                      <a:pt x="147" y="107"/>
                    </a:lnTo>
                    <a:lnTo>
                      <a:pt x="149" y="107"/>
                    </a:lnTo>
                    <a:lnTo>
                      <a:pt x="152" y="106"/>
                    </a:lnTo>
                    <a:lnTo>
                      <a:pt x="155" y="105"/>
                    </a:lnTo>
                    <a:lnTo>
                      <a:pt x="157" y="104"/>
                    </a:lnTo>
                    <a:lnTo>
                      <a:pt x="158" y="102"/>
                    </a:lnTo>
                    <a:lnTo>
                      <a:pt x="158" y="98"/>
                    </a:lnTo>
                    <a:lnTo>
                      <a:pt x="159" y="96"/>
                    </a:lnTo>
                    <a:lnTo>
                      <a:pt x="159" y="92"/>
                    </a:lnTo>
                    <a:lnTo>
                      <a:pt x="159" y="84"/>
                    </a:lnTo>
                    <a:lnTo>
                      <a:pt x="158" y="85"/>
                    </a:lnTo>
                    <a:lnTo>
                      <a:pt x="157" y="88"/>
                    </a:lnTo>
                    <a:lnTo>
                      <a:pt x="155" y="89"/>
                    </a:lnTo>
                    <a:lnTo>
                      <a:pt x="153" y="91"/>
                    </a:lnTo>
                    <a:lnTo>
                      <a:pt x="151" y="92"/>
                    </a:lnTo>
                    <a:lnTo>
                      <a:pt x="149" y="94"/>
                    </a:lnTo>
                    <a:lnTo>
                      <a:pt x="145" y="94"/>
                    </a:lnTo>
                    <a:lnTo>
                      <a:pt x="142" y="94"/>
                    </a:lnTo>
                    <a:lnTo>
                      <a:pt x="136" y="94"/>
                    </a:lnTo>
                    <a:lnTo>
                      <a:pt x="130" y="91"/>
                    </a:lnTo>
                    <a:lnTo>
                      <a:pt x="126" y="89"/>
                    </a:lnTo>
                    <a:lnTo>
                      <a:pt x="122" y="85"/>
                    </a:lnTo>
                    <a:lnTo>
                      <a:pt x="119" y="81"/>
                    </a:lnTo>
                    <a:lnTo>
                      <a:pt x="117" y="75"/>
                    </a:lnTo>
                    <a:lnTo>
                      <a:pt x="114" y="68"/>
                    </a:lnTo>
                    <a:lnTo>
                      <a:pt x="114" y="59"/>
                    </a:lnTo>
                    <a:lnTo>
                      <a:pt x="114" y="51"/>
                    </a:lnTo>
                    <a:lnTo>
                      <a:pt x="117" y="44"/>
                    </a:lnTo>
                    <a:lnTo>
                      <a:pt x="119" y="38"/>
                    </a:lnTo>
                    <a:lnTo>
                      <a:pt x="122" y="34"/>
                    </a:lnTo>
                    <a:lnTo>
                      <a:pt x="126" y="30"/>
                    </a:lnTo>
                    <a:lnTo>
                      <a:pt x="130" y="27"/>
                    </a:lnTo>
                    <a:lnTo>
                      <a:pt x="136" y="26"/>
                    </a:lnTo>
                    <a:lnTo>
                      <a:pt x="141" y="24"/>
                    </a:lnTo>
                    <a:lnTo>
                      <a:pt x="143" y="24"/>
                    </a:lnTo>
                    <a:lnTo>
                      <a:pt x="147" y="26"/>
                    </a:lnTo>
                    <a:lnTo>
                      <a:pt x="149" y="26"/>
                    </a:lnTo>
                    <a:lnTo>
                      <a:pt x="151" y="27"/>
                    </a:lnTo>
                    <a:lnTo>
                      <a:pt x="153" y="28"/>
                    </a:lnTo>
                    <a:lnTo>
                      <a:pt x="155" y="29"/>
                    </a:lnTo>
                    <a:lnTo>
                      <a:pt x="157" y="31"/>
                    </a:lnTo>
                    <a:lnTo>
                      <a:pt x="158" y="32"/>
                    </a:lnTo>
                    <a:lnTo>
                      <a:pt x="158" y="34"/>
                    </a:lnTo>
                    <a:lnTo>
                      <a:pt x="159" y="35"/>
                    </a:lnTo>
                    <a:lnTo>
                      <a:pt x="159" y="36"/>
                    </a:lnTo>
                    <a:lnTo>
                      <a:pt x="160" y="36"/>
                    </a:lnTo>
                    <a:lnTo>
                      <a:pt x="160" y="26"/>
                    </a:lnTo>
                    <a:close/>
                    <a:moveTo>
                      <a:pt x="132" y="60"/>
                    </a:moveTo>
                    <a:lnTo>
                      <a:pt x="132" y="61"/>
                    </a:lnTo>
                    <a:lnTo>
                      <a:pt x="132" y="62"/>
                    </a:lnTo>
                    <a:lnTo>
                      <a:pt x="132" y="64"/>
                    </a:lnTo>
                    <a:lnTo>
                      <a:pt x="132" y="65"/>
                    </a:lnTo>
                    <a:lnTo>
                      <a:pt x="132" y="67"/>
                    </a:lnTo>
                    <a:lnTo>
                      <a:pt x="133" y="69"/>
                    </a:lnTo>
                    <a:lnTo>
                      <a:pt x="134" y="73"/>
                    </a:lnTo>
                    <a:lnTo>
                      <a:pt x="135" y="75"/>
                    </a:lnTo>
                    <a:lnTo>
                      <a:pt x="137" y="77"/>
                    </a:lnTo>
                    <a:lnTo>
                      <a:pt x="140" y="79"/>
                    </a:lnTo>
                    <a:lnTo>
                      <a:pt x="142" y="80"/>
                    </a:lnTo>
                    <a:lnTo>
                      <a:pt x="144" y="80"/>
                    </a:lnTo>
                    <a:lnTo>
                      <a:pt x="148" y="80"/>
                    </a:lnTo>
                    <a:lnTo>
                      <a:pt x="151" y="79"/>
                    </a:lnTo>
                    <a:lnTo>
                      <a:pt x="153" y="76"/>
                    </a:lnTo>
                    <a:lnTo>
                      <a:pt x="156" y="74"/>
                    </a:lnTo>
                    <a:lnTo>
                      <a:pt x="157" y="72"/>
                    </a:lnTo>
                    <a:lnTo>
                      <a:pt x="158" y="68"/>
                    </a:lnTo>
                    <a:lnTo>
                      <a:pt x="159" y="66"/>
                    </a:lnTo>
                    <a:lnTo>
                      <a:pt x="159" y="62"/>
                    </a:lnTo>
                    <a:lnTo>
                      <a:pt x="159" y="61"/>
                    </a:lnTo>
                    <a:lnTo>
                      <a:pt x="159" y="60"/>
                    </a:lnTo>
                    <a:lnTo>
                      <a:pt x="159" y="55"/>
                    </a:lnTo>
                    <a:lnTo>
                      <a:pt x="158" y="52"/>
                    </a:lnTo>
                    <a:lnTo>
                      <a:pt x="157" y="49"/>
                    </a:lnTo>
                    <a:lnTo>
                      <a:pt x="156" y="46"/>
                    </a:lnTo>
                    <a:lnTo>
                      <a:pt x="153" y="43"/>
                    </a:lnTo>
                    <a:lnTo>
                      <a:pt x="151" y="41"/>
                    </a:lnTo>
                    <a:lnTo>
                      <a:pt x="148" y="39"/>
                    </a:lnTo>
                    <a:lnTo>
                      <a:pt x="144" y="39"/>
                    </a:lnTo>
                    <a:lnTo>
                      <a:pt x="143" y="39"/>
                    </a:lnTo>
                    <a:lnTo>
                      <a:pt x="143" y="41"/>
                    </a:lnTo>
                    <a:lnTo>
                      <a:pt x="141" y="41"/>
                    </a:lnTo>
                    <a:lnTo>
                      <a:pt x="140" y="42"/>
                    </a:lnTo>
                    <a:lnTo>
                      <a:pt x="137" y="43"/>
                    </a:lnTo>
                    <a:lnTo>
                      <a:pt x="135" y="45"/>
                    </a:lnTo>
                    <a:lnTo>
                      <a:pt x="134" y="47"/>
                    </a:lnTo>
                    <a:lnTo>
                      <a:pt x="133" y="51"/>
                    </a:lnTo>
                    <a:lnTo>
                      <a:pt x="132" y="55"/>
                    </a:lnTo>
                    <a:lnTo>
                      <a:pt x="132" y="61"/>
                    </a:lnTo>
                    <a:lnTo>
                      <a:pt x="132" y="60"/>
                    </a:lnTo>
                    <a:close/>
                    <a:moveTo>
                      <a:pt x="249" y="47"/>
                    </a:moveTo>
                    <a:lnTo>
                      <a:pt x="249" y="94"/>
                    </a:lnTo>
                    <a:lnTo>
                      <a:pt x="232" y="94"/>
                    </a:lnTo>
                    <a:lnTo>
                      <a:pt x="232" y="53"/>
                    </a:lnTo>
                    <a:lnTo>
                      <a:pt x="232" y="52"/>
                    </a:lnTo>
                    <a:lnTo>
                      <a:pt x="232" y="51"/>
                    </a:lnTo>
                    <a:lnTo>
                      <a:pt x="232" y="50"/>
                    </a:lnTo>
                    <a:lnTo>
                      <a:pt x="232" y="49"/>
                    </a:lnTo>
                    <a:lnTo>
                      <a:pt x="232" y="47"/>
                    </a:lnTo>
                    <a:lnTo>
                      <a:pt x="232" y="46"/>
                    </a:lnTo>
                    <a:lnTo>
                      <a:pt x="231" y="45"/>
                    </a:lnTo>
                    <a:lnTo>
                      <a:pt x="231" y="43"/>
                    </a:lnTo>
                    <a:lnTo>
                      <a:pt x="229" y="42"/>
                    </a:lnTo>
                    <a:lnTo>
                      <a:pt x="228" y="41"/>
                    </a:lnTo>
                    <a:lnTo>
                      <a:pt x="227" y="41"/>
                    </a:lnTo>
                    <a:lnTo>
                      <a:pt x="225" y="39"/>
                    </a:lnTo>
                    <a:lnTo>
                      <a:pt x="221" y="39"/>
                    </a:lnTo>
                    <a:lnTo>
                      <a:pt x="219" y="39"/>
                    </a:lnTo>
                    <a:lnTo>
                      <a:pt x="217" y="41"/>
                    </a:lnTo>
                    <a:lnTo>
                      <a:pt x="215" y="42"/>
                    </a:lnTo>
                    <a:lnTo>
                      <a:pt x="212" y="43"/>
                    </a:lnTo>
                    <a:lnTo>
                      <a:pt x="211" y="45"/>
                    </a:lnTo>
                    <a:lnTo>
                      <a:pt x="210" y="49"/>
                    </a:lnTo>
                    <a:lnTo>
                      <a:pt x="209" y="52"/>
                    </a:lnTo>
                    <a:lnTo>
                      <a:pt x="209" y="55"/>
                    </a:lnTo>
                    <a:lnTo>
                      <a:pt x="209" y="94"/>
                    </a:lnTo>
                    <a:lnTo>
                      <a:pt x="191" y="94"/>
                    </a:lnTo>
                    <a:lnTo>
                      <a:pt x="191" y="26"/>
                    </a:lnTo>
                    <a:lnTo>
                      <a:pt x="208" y="26"/>
                    </a:lnTo>
                    <a:lnTo>
                      <a:pt x="208" y="36"/>
                    </a:lnTo>
                    <a:lnTo>
                      <a:pt x="209" y="36"/>
                    </a:lnTo>
                    <a:lnTo>
                      <a:pt x="209" y="35"/>
                    </a:lnTo>
                    <a:lnTo>
                      <a:pt x="210" y="34"/>
                    </a:lnTo>
                    <a:lnTo>
                      <a:pt x="211" y="32"/>
                    </a:lnTo>
                    <a:lnTo>
                      <a:pt x="211" y="31"/>
                    </a:lnTo>
                    <a:lnTo>
                      <a:pt x="212" y="30"/>
                    </a:lnTo>
                    <a:lnTo>
                      <a:pt x="213" y="29"/>
                    </a:lnTo>
                    <a:lnTo>
                      <a:pt x="216" y="28"/>
                    </a:lnTo>
                    <a:lnTo>
                      <a:pt x="218" y="27"/>
                    </a:lnTo>
                    <a:lnTo>
                      <a:pt x="220" y="26"/>
                    </a:lnTo>
                    <a:lnTo>
                      <a:pt x="221" y="26"/>
                    </a:lnTo>
                    <a:lnTo>
                      <a:pt x="224" y="24"/>
                    </a:lnTo>
                    <a:lnTo>
                      <a:pt x="227" y="24"/>
                    </a:lnTo>
                    <a:lnTo>
                      <a:pt x="232" y="24"/>
                    </a:lnTo>
                    <a:lnTo>
                      <a:pt x="236" y="26"/>
                    </a:lnTo>
                    <a:lnTo>
                      <a:pt x="240" y="28"/>
                    </a:lnTo>
                    <a:lnTo>
                      <a:pt x="243" y="30"/>
                    </a:lnTo>
                    <a:lnTo>
                      <a:pt x="246" y="34"/>
                    </a:lnTo>
                    <a:lnTo>
                      <a:pt x="248" y="37"/>
                    </a:lnTo>
                    <a:lnTo>
                      <a:pt x="249" y="42"/>
                    </a:lnTo>
                    <a:lnTo>
                      <a:pt x="249" y="47"/>
                    </a:lnTo>
                    <a:close/>
                    <a:moveTo>
                      <a:pt x="304" y="74"/>
                    </a:moveTo>
                    <a:lnTo>
                      <a:pt x="322" y="74"/>
                    </a:lnTo>
                    <a:lnTo>
                      <a:pt x="319" y="79"/>
                    </a:lnTo>
                    <a:lnTo>
                      <a:pt x="317" y="83"/>
                    </a:lnTo>
                    <a:lnTo>
                      <a:pt x="315" y="87"/>
                    </a:lnTo>
                    <a:lnTo>
                      <a:pt x="311" y="90"/>
                    </a:lnTo>
                    <a:lnTo>
                      <a:pt x="309" y="91"/>
                    </a:lnTo>
                    <a:lnTo>
                      <a:pt x="305" y="92"/>
                    </a:lnTo>
                    <a:lnTo>
                      <a:pt x="302" y="94"/>
                    </a:lnTo>
                    <a:lnTo>
                      <a:pt x="299" y="95"/>
                    </a:lnTo>
                    <a:lnTo>
                      <a:pt x="297" y="95"/>
                    </a:lnTo>
                    <a:lnTo>
                      <a:pt x="296" y="95"/>
                    </a:lnTo>
                    <a:lnTo>
                      <a:pt x="295" y="95"/>
                    </a:lnTo>
                    <a:lnTo>
                      <a:pt x="294" y="95"/>
                    </a:lnTo>
                    <a:lnTo>
                      <a:pt x="293" y="95"/>
                    </a:lnTo>
                    <a:lnTo>
                      <a:pt x="286" y="95"/>
                    </a:lnTo>
                    <a:lnTo>
                      <a:pt x="280" y="94"/>
                    </a:lnTo>
                    <a:lnTo>
                      <a:pt x="276" y="91"/>
                    </a:lnTo>
                    <a:lnTo>
                      <a:pt x="271" y="88"/>
                    </a:lnTo>
                    <a:lnTo>
                      <a:pt x="266" y="83"/>
                    </a:lnTo>
                    <a:lnTo>
                      <a:pt x="264" y="76"/>
                    </a:lnTo>
                    <a:lnTo>
                      <a:pt x="262" y="68"/>
                    </a:lnTo>
                    <a:lnTo>
                      <a:pt x="262" y="59"/>
                    </a:lnTo>
                    <a:lnTo>
                      <a:pt x="262" y="57"/>
                    </a:lnTo>
                    <a:lnTo>
                      <a:pt x="262" y="55"/>
                    </a:lnTo>
                    <a:lnTo>
                      <a:pt x="262" y="53"/>
                    </a:lnTo>
                    <a:lnTo>
                      <a:pt x="262" y="52"/>
                    </a:lnTo>
                    <a:lnTo>
                      <a:pt x="262" y="50"/>
                    </a:lnTo>
                    <a:lnTo>
                      <a:pt x="263" y="47"/>
                    </a:lnTo>
                    <a:lnTo>
                      <a:pt x="263" y="45"/>
                    </a:lnTo>
                    <a:lnTo>
                      <a:pt x="264" y="43"/>
                    </a:lnTo>
                    <a:lnTo>
                      <a:pt x="265" y="39"/>
                    </a:lnTo>
                    <a:lnTo>
                      <a:pt x="267" y="36"/>
                    </a:lnTo>
                    <a:lnTo>
                      <a:pt x="270" y="32"/>
                    </a:lnTo>
                    <a:lnTo>
                      <a:pt x="273" y="30"/>
                    </a:lnTo>
                    <a:lnTo>
                      <a:pt x="277" y="28"/>
                    </a:lnTo>
                    <a:lnTo>
                      <a:pt x="281" y="26"/>
                    </a:lnTo>
                    <a:lnTo>
                      <a:pt x="286" y="24"/>
                    </a:lnTo>
                    <a:lnTo>
                      <a:pt x="292" y="24"/>
                    </a:lnTo>
                    <a:lnTo>
                      <a:pt x="293" y="24"/>
                    </a:lnTo>
                    <a:lnTo>
                      <a:pt x="294" y="24"/>
                    </a:lnTo>
                    <a:lnTo>
                      <a:pt x="295" y="24"/>
                    </a:lnTo>
                    <a:lnTo>
                      <a:pt x="296" y="24"/>
                    </a:lnTo>
                    <a:lnTo>
                      <a:pt x="297" y="24"/>
                    </a:lnTo>
                    <a:lnTo>
                      <a:pt x="299" y="24"/>
                    </a:lnTo>
                    <a:lnTo>
                      <a:pt x="300" y="26"/>
                    </a:lnTo>
                    <a:lnTo>
                      <a:pt x="304" y="27"/>
                    </a:lnTo>
                    <a:lnTo>
                      <a:pt x="308" y="29"/>
                    </a:lnTo>
                    <a:lnTo>
                      <a:pt x="311" y="32"/>
                    </a:lnTo>
                    <a:lnTo>
                      <a:pt x="316" y="36"/>
                    </a:lnTo>
                    <a:lnTo>
                      <a:pt x="318" y="41"/>
                    </a:lnTo>
                    <a:lnTo>
                      <a:pt x="320" y="46"/>
                    </a:lnTo>
                    <a:lnTo>
                      <a:pt x="322" y="53"/>
                    </a:lnTo>
                    <a:lnTo>
                      <a:pt x="323" y="62"/>
                    </a:lnTo>
                    <a:lnTo>
                      <a:pt x="323" y="65"/>
                    </a:lnTo>
                    <a:lnTo>
                      <a:pt x="278" y="65"/>
                    </a:lnTo>
                    <a:lnTo>
                      <a:pt x="278" y="66"/>
                    </a:lnTo>
                    <a:lnTo>
                      <a:pt x="279" y="66"/>
                    </a:lnTo>
                    <a:lnTo>
                      <a:pt x="279" y="67"/>
                    </a:lnTo>
                    <a:lnTo>
                      <a:pt x="279" y="68"/>
                    </a:lnTo>
                    <a:lnTo>
                      <a:pt x="279" y="69"/>
                    </a:lnTo>
                    <a:lnTo>
                      <a:pt x="279" y="70"/>
                    </a:lnTo>
                    <a:lnTo>
                      <a:pt x="279" y="72"/>
                    </a:lnTo>
                    <a:lnTo>
                      <a:pt x="279" y="73"/>
                    </a:lnTo>
                    <a:lnTo>
                      <a:pt x="280" y="74"/>
                    </a:lnTo>
                    <a:lnTo>
                      <a:pt x="281" y="76"/>
                    </a:lnTo>
                    <a:lnTo>
                      <a:pt x="282" y="77"/>
                    </a:lnTo>
                    <a:lnTo>
                      <a:pt x="284" y="79"/>
                    </a:lnTo>
                    <a:lnTo>
                      <a:pt x="285" y="80"/>
                    </a:lnTo>
                    <a:lnTo>
                      <a:pt x="287" y="81"/>
                    </a:lnTo>
                    <a:lnTo>
                      <a:pt x="290" y="82"/>
                    </a:lnTo>
                    <a:lnTo>
                      <a:pt x="293" y="82"/>
                    </a:lnTo>
                    <a:lnTo>
                      <a:pt x="295" y="82"/>
                    </a:lnTo>
                    <a:lnTo>
                      <a:pt x="297" y="81"/>
                    </a:lnTo>
                    <a:lnTo>
                      <a:pt x="299" y="81"/>
                    </a:lnTo>
                    <a:lnTo>
                      <a:pt x="300" y="80"/>
                    </a:lnTo>
                    <a:lnTo>
                      <a:pt x="301" y="79"/>
                    </a:lnTo>
                    <a:lnTo>
                      <a:pt x="303" y="77"/>
                    </a:lnTo>
                    <a:lnTo>
                      <a:pt x="304" y="76"/>
                    </a:lnTo>
                    <a:lnTo>
                      <a:pt x="304" y="75"/>
                    </a:lnTo>
                    <a:lnTo>
                      <a:pt x="304" y="74"/>
                    </a:lnTo>
                    <a:close/>
                    <a:moveTo>
                      <a:pt x="279" y="53"/>
                    </a:moveTo>
                    <a:lnTo>
                      <a:pt x="305" y="53"/>
                    </a:lnTo>
                    <a:lnTo>
                      <a:pt x="304" y="50"/>
                    </a:lnTo>
                    <a:lnTo>
                      <a:pt x="303" y="47"/>
                    </a:lnTo>
                    <a:lnTo>
                      <a:pt x="302" y="45"/>
                    </a:lnTo>
                    <a:lnTo>
                      <a:pt x="301" y="44"/>
                    </a:lnTo>
                    <a:lnTo>
                      <a:pt x="300" y="43"/>
                    </a:lnTo>
                    <a:lnTo>
                      <a:pt x="299" y="41"/>
                    </a:lnTo>
                    <a:lnTo>
                      <a:pt x="296" y="39"/>
                    </a:lnTo>
                    <a:lnTo>
                      <a:pt x="295" y="39"/>
                    </a:lnTo>
                    <a:lnTo>
                      <a:pt x="294" y="39"/>
                    </a:lnTo>
                    <a:lnTo>
                      <a:pt x="293" y="39"/>
                    </a:lnTo>
                    <a:lnTo>
                      <a:pt x="292" y="39"/>
                    </a:lnTo>
                    <a:lnTo>
                      <a:pt x="289" y="39"/>
                    </a:lnTo>
                    <a:lnTo>
                      <a:pt x="286" y="41"/>
                    </a:lnTo>
                    <a:lnTo>
                      <a:pt x="284" y="42"/>
                    </a:lnTo>
                    <a:lnTo>
                      <a:pt x="282" y="43"/>
                    </a:lnTo>
                    <a:lnTo>
                      <a:pt x="281" y="45"/>
                    </a:lnTo>
                    <a:lnTo>
                      <a:pt x="280" y="47"/>
                    </a:lnTo>
                    <a:lnTo>
                      <a:pt x="279" y="50"/>
                    </a:lnTo>
                    <a:lnTo>
                      <a:pt x="279" y="53"/>
                    </a:lnTo>
                    <a:close/>
                    <a:moveTo>
                      <a:pt x="393" y="3"/>
                    </a:moveTo>
                    <a:lnTo>
                      <a:pt x="393" y="94"/>
                    </a:lnTo>
                    <a:lnTo>
                      <a:pt x="376" y="94"/>
                    </a:lnTo>
                    <a:lnTo>
                      <a:pt x="376" y="85"/>
                    </a:lnTo>
                    <a:lnTo>
                      <a:pt x="375" y="88"/>
                    </a:lnTo>
                    <a:lnTo>
                      <a:pt x="372" y="90"/>
                    </a:lnTo>
                    <a:lnTo>
                      <a:pt x="371" y="91"/>
                    </a:lnTo>
                    <a:lnTo>
                      <a:pt x="369" y="92"/>
                    </a:lnTo>
                    <a:lnTo>
                      <a:pt x="366" y="94"/>
                    </a:lnTo>
                    <a:lnTo>
                      <a:pt x="364" y="94"/>
                    </a:lnTo>
                    <a:lnTo>
                      <a:pt x="362" y="95"/>
                    </a:lnTo>
                    <a:lnTo>
                      <a:pt x="360" y="95"/>
                    </a:lnTo>
                    <a:lnTo>
                      <a:pt x="358" y="95"/>
                    </a:lnTo>
                    <a:lnTo>
                      <a:pt x="357" y="95"/>
                    </a:lnTo>
                    <a:lnTo>
                      <a:pt x="350" y="95"/>
                    </a:lnTo>
                    <a:lnTo>
                      <a:pt x="345" y="92"/>
                    </a:lnTo>
                    <a:lnTo>
                      <a:pt x="340" y="89"/>
                    </a:lnTo>
                    <a:lnTo>
                      <a:pt x="335" y="84"/>
                    </a:lnTo>
                    <a:lnTo>
                      <a:pt x="333" y="79"/>
                    </a:lnTo>
                    <a:lnTo>
                      <a:pt x="332" y="73"/>
                    </a:lnTo>
                    <a:lnTo>
                      <a:pt x="331" y="67"/>
                    </a:lnTo>
                    <a:lnTo>
                      <a:pt x="331" y="60"/>
                    </a:lnTo>
                    <a:lnTo>
                      <a:pt x="331" y="51"/>
                    </a:lnTo>
                    <a:lnTo>
                      <a:pt x="333" y="44"/>
                    </a:lnTo>
                    <a:lnTo>
                      <a:pt x="334" y="38"/>
                    </a:lnTo>
                    <a:lnTo>
                      <a:pt x="338" y="34"/>
                    </a:lnTo>
                    <a:lnTo>
                      <a:pt x="342" y="30"/>
                    </a:lnTo>
                    <a:lnTo>
                      <a:pt x="347" y="27"/>
                    </a:lnTo>
                    <a:lnTo>
                      <a:pt x="351" y="26"/>
                    </a:lnTo>
                    <a:lnTo>
                      <a:pt x="357" y="24"/>
                    </a:lnTo>
                    <a:lnTo>
                      <a:pt x="360" y="24"/>
                    </a:lnTo>
                    <a:lnTo>
                      <a:pt x="362" y="26"/>
                    </a:lnTo>
                    <a:lnTo>
                      <a:pt x="364" y="26"/>
                    </a:lnTo>
                    <a:lnTo>
                      <a:pt x="366" y="27"/>
                    </a:lnTo>
                    <a:lnTo>
                      <a:pt x="368" y="28"/>
                    </a:lnTo>
                    <a:lnTo>
                      <a:pt x="370" y="29"/>
                    </a:lnTo>
                    <a:lnTo>
                      <a:pt x="371" y="30"/>
                    </a:lnTo>
                    <a:lnTo>
                      <a:pt x="372" y="31"/>
                    </a:lnTo>
                    <a:lnTo>
                      <a:pt x="372" y="32"/>
                    </a:lnTo>
                    <a:lnTo>
                      <a:pt x="373" y="32"/>
                    </a:lnTo>
                    <a:lnTo>
                      <a:pt x="375" y="32"/>
                    </a:lnTo>
                    <a:lnTo>
                      <a:pt x="375" y="34"/>
                    </a:lnTo>
                    <a:lnTo>
                      <a:pt x="375" y="35"/>
                    </a:lnTo>
                    <a:lnTo>
                      <a:pt x="376" y="35"/>
                    </a:lnTo>
                    <a:lnTo>
                      <a:pt x="376" y="3"/>
                    </a:lnTo>
                    <a:lnTo>
                      <a:pt x="393" y="3"/>
                    </a:lnTo>
                    <a:close/>
                    <a:moveTo>
                      <a:pt x="348" y="61"/>
                    </a:moveTo>
                    <a:lnTo>
                      <a:pt x="348" y="62"/>
                    </a:lnTo>
                    <a:lnTo>
                      <a:pt x="348" y="64"/>
                    </a:lnTo>
                    <a:lnTo>
                      <a:pt x="348" y="65"/>
                    </a:lnTo>
                    <a:lnTo>
                      <a:pt x="348" y="66"/>
                    </a:lnTo>
                    <a:lnTo>
                      <a:pt x="348" y="67"/>
                    </a:lnTo>
                    <a:lnTo>
                      <a:pt x="348" y="68"/>
                    </a:lnTo>
                    <a:lnTo>
                      <a:pt x="349" y="70"/>
                    </a:lnTo>
                    <a:lnTo>
                      <a:pt x="350" y="73"/>
                    </a:lnTo>
                    <a:lnTo>
                      <a:pt x="350" y="75"/>
                    </a:lnTo>
                    <a:lnTo>
                      <a:pt x="351" y="77"/>
                    </a:lnTo>
                    <a:lnTo>
                      <a:pt x="354" y="79"/>
                    </a:lnTo>
                    <a:lnTo>
                      <a:pt x="356" y="81"/>
                    </a:lnTo>
                    <a:lnTo>
                      <a:pt x="358" y="82"/>
                    </a:lnTo>
                    <a:lnTo>
                      <a:pt x="361" y="82"/>
                    </a:lnTo>
                    <a:lnTo>
                      <a:pt x="364" y="82"/>
                    </a:lnTo>
                    <a:lnTo>
                      <a:pt x="368" y="80"/>
                    </a:lnTo>
                    <a:lnTo>
                      <a:pt x="370" y="79"/>
                    </a:lnTo>
                    <a:lnTo>
                      <a:pt x="372" y="75"/>
                    </a:lnTo>
                    <a:lnTo>
                      <a:pt x="375" y="73"/>
                    </a:lnTo>
                    <a:lnTo>
                      <a:pt x="376" y="69"/>
                    </a:lnTo>
                    <a:lnTo>
                      <a:pt x="376" y="66"/>
                    </a:lnTo>
                    <a:lnTo>
                      <a:pt x="376" y="62"/>
                    </a:lnTo>
                    <a:lnTo>
                      <a:pt x="376" y="61"/>
                    </a:lnTo>
                    <a:lnTo>
                      <a:pt x="376" y="58"/>
                    </a:lnTo>
                    <a:lnTo>
                      <a:pt x="376" y="53"/>
                    </a:lnTo>
                    <a:lnTo>
                      <a:pt x="375" y="50"/>
                    </a:lnTo>
                    <a:lnTo>
                      <a:pt x="372" y="46"/>
                    </a:lnTo>
                    <a:lnTo>
                      <a:pt x="371" y="43"/>
                    </a:lnTo>
                    <a:lnTo>
                      <a:pt x="369" y="41"/>
                    </a:lnTo>
                    <a:lnTo>
                      <a:pt x="365" y="39"/>
                    </a:lnTo>
                    <a:lnTo>
                      <a:pt x="362" y="39"/>
                    </a:lnTo>
                    <a:lnTo>
                      <a:pt x="358" y="39"/>
                    </a:lnTo>
                    <a:lnTo>
                      <a:pt x="355" y="41"/>
                    </a:lnTo>
                    <a:lnTo>
                      <a:pt x="353" y="43"/>
                    </a:lnTo>
                    <a:lnTo>
                      <a:pt x="350" y="46"/>
                    </a:lnTo>
                    <a:lnTo>
                      <a:pt x="349" y="50"/>
                    </a:lnTo>
                    <a:lnTo>
                      <a:pt x="349" y="53"/>
                    </a:lnTo>
                    <a:lnTo>
                      <a:pt x="348" y="57"/>
                    </a:lnTo>
                    <a:lnTo>
                      <a:pt x="348" y="61"/>
                    </a:lnTo>
                    <a:close/>
                    <a:moveTo>
                      <a:pt x="442" y="94"/>
                    </a:moveTo>
                    <a:lnTo>
                      <a:pt x="442" y="3"/>
                    </a:lnTo>
                    <a:lnTo>
                      <a:pt x="484" y="3"/>
                    </a:lnTo>
                    <a:lnTo>
                      <a:pt x="490" y="3"/>
                    </a:lnTo>
                    <a:lnTo>
                      <a:pt x="495" y="4"/>
                    </a:lnTo>
                    <a:lnTo>
                      <a:pt x="499" y="5"/>
                    </a:lnTo>
                    <a:lnTo>
                      <a:pt x="502" y="7"/>
                    </a:lnTo>
                    <a:lnTo>
                      <a:pt x="505" y="9"/>
                    </a:lnTo>
                    <a:lnTo>
                      <a:pt x="507" y="13"/>
                    </a:lnTo>
                    <a:lnTo>
                      <a:pt x="508" y="15"/>
                    </a:lnTo>
                    <a:lnTo>
                      <a:pt x="509" y="19"/>
                    </a:lnTo>
                    <a:lnTo>
                      <a:pt x="510" y="20"/>
                    </a:lnTo>
                    <a:lnTo>
                      <a:pt x="510" y="21"/>
                    </a:lnTo>
                    <a:lnTo>
                      <a:pt x="510" y="22"/>
                    </a:lnTo>
                    <a:lnTo>
                      <a:pt x="510" y="23"/>
                    </a:lnTo>
                    <a:lnTo>
                      <a:pt x="510" y="24"/>
                    </a:lnTo>
                    <a:lnTo>
                      <a:pt x="510" y="26"/>
                    </a:lnTo>
                    <a:lnTo>
                      <a:pt x="510" y="29"/>
                    </a:lnTo>
                    <a:lnTo>
                      <a:pt x="510" y="31"/>
                    </a:lnTo>
                    <a:lnTo>
                      <a:pt x="510" y="34"/>
                    </a:lnTo>
                    <a:lnTo>
                      <a:pt x="509" y="36"/>
                    </a:lnTo>
                    <a:lnTo>
                      <a:pt x="508" y="38"/>
                    </a:lnTo>
                    <a:lnTo>
                      <a:pt x="508" y="39"/>
                    </a:lnTo>
                    <a:lnTo>
                      <a:pt x="507" y="41"/>
                    </a:lnTo>
                    <a:lnTo>
                      <a:pt x="506" y="42"/>
                    </a:lnTo>
                    <a:lnTo>
                      <a:pt x="505" y="43"/>
                    </a:lnTo>
                    <a:lnTo>
                      <a:pt x="503" y="43"/>
                    </a:lnTo>
                    <a:lnTo>
                      <a:pt x="502" y="43"/>
                    </a:lnTo>
                    <a:lnTo>
                      <a:pt x="502" y="44"/>
                    </a:lnTo>
                    <a:lnTo>
                      <a:pt x="501" y="44"/>
                    </a:lnTo>
                    <a:lnTo>
                      <a:pt x="501" y="45"/>
                    </a:lnTo>
                    <a:lnTo>
                      <a:pt x="500" y="45"/>
                    </a:lnTo>
                    <a:lnTo>
                      <a:pt x="503" y="47"/>
                    </a:lnTo>
                    <a:lnTo>
                      <a:pt x="507" y="49"/>
                    </a:lnTo>
                    <a:lnTo>
                      <a:pt x="509" y="51"/>
                    </a:lnTo>
                    <a:lnTo>
                      <a:pt x="510" y="54"/>
                    </a:lnTo>
                    <a:lnTo>
                      <a:pt x="511" y="57"/>
                    </a:lnTo>
                    <a:lnTo>
                      <a:pt x="514" y="60"/>
                    </a:lnTo>
                    <a:lnTo>
                      <a:pt x="515" y="64"/>
                    </a:lnTo>
                    <a:lnTo>
                      <a:pt x="515" y="67"/>
                    </a:lnTo>
                    <a:lnTo>
                      <a:pt x="515" y="69"/>
                    </a:lnTo>
                    <a:lnTo>
                      <a:pt x="514" y="72"/>
                    </a:lnTo>
                    <a:lnTo>
                      <a:pt x="513" y="75"/>
                    </a:lnTo>
                    <a:lnTo>
                      <a:pt x="511" y="77"/>
                    </a:lnTo>
                    <a:lnTo>
                      <a:pt x="510" y="80"/>
                    </a:lnTo>
                    <a:lnTo>
                      <a:pt x="509" y="82"/>
                    </a:lnTo>
                    <a:lnTo>
                      <a:pt x="508" y="84"/>
                    </a:lnTo>
                    <a:lnTo>
                      <a:pt x="507" y="87"/>
                    </a:lnTo>
                    <a:lnTo>
                      <a:pt x="505" y="88"/>
                    </a:lnTo>
                    <a:lnTo>
                      <a:pt x="502" y="90"/>
                    </a:lnTo>
                    <a:lnTo>
                      <a:pt x="500" y="91"/>
                    </a:lnTo>
                    <a:lnTo>
                      <a:pt x="498" y="92"/>
                    </a:lnTo>
                    <a:lnTo>
                      <a:pt x="494" y="94"/>
                    </a:lnTo>
                    <a:lnTo>
                      <a:pt x="491" y="94"/>
                    </a:lnTo>
                    <a:lnTo>
                      <a:pt x="485" y="94"/>
                    </a:lnTo>
                    <a:lnTo>
                      <a:pt x="479" y="94"/>
                    </a:lnTo>
                    <a:lnTo>
                      <a:pt x="442" y="94"/>
                    </a:lnTo>
                    <a:close/>
                    <a:moveTo>
                      <a:pt x="460" y="53"/>
                    </a:moveTo>
                    <a:lnTo>
                      <a:pt x="460" y="79"/>
                    </a:lnTo>
                    <a:lnTo>
                      <a:pt x="482" y="79"/>
                    </a:lnTo>
                    <a:lnTo>
                      <a:pt x="485" y="79"/>
                    </a:lnTo>
                    <a:lnTo>
                      <a:pt x="487" y="77"/>
                    </a:lnTo>
                    <a:lnTo>
                      <a:pt x="490" y="76"/>
                    </a:lnTo>
                    <a:lnTo>
                      <a:pt x="492" y="75"/>
                    </a:lnTo>
                    <a:lnTo>
                      <a:pt x="493" y="73"/>
                    </a:lnTo>
                    <a:lnTo>
                      <a:pt x="494" y="70"/>
                    </a:lnTo>
                    <a:lnTo>
                      <a:pt x="495" y="68"/>
                    </a:lnTo>
                    <a:lnTo>
                      <a:pt x="495" y="65"/>
                    </a:lnTo>
                    <a:lnTo>
                      <a:pt x="495" y="62"/>
                    </a:lnTo>
                    <a:lnTo>
                      <a:pt x="494" y="60"/>
                    </a:lnTo>
                    <a:lnTo>
                      <a:pt x="493" y="58"/>
                    </a:lnTo>
                    <a:lnTo>
                      <a:pt x="492" y="57"/>
                    </a:lnTo>
                    <a:lnTo>
                      <a:pt x="490" y="55"/>
                    </a:lnTo>
                    <a:lnTo>
                      <a:pt x="487" y="54"/>
                    </a:lnTo>
                    <a:lnTo>
                      <a:pt x="485" y="53"/>
                    </a:lnTo>
                    <a:lnTo>
                      <a:pt x="483" y="53"/>
                    </a:lnTo>
                    <a:lnTo>
                      <a:pt x="460" y="53"/>
                    </a:lnTo>
                    <a:close/>
                    <a:moveTo>
                      <a:pt x="460" y="17"/>
                    </a:moveTo>
                    <a:lnTo>
                      <a:pt x="460" y="38"/>
                    </a:lnTo>
                    <a:lnTo>
                      <a:pt x="482" y="38"/>
                    </a:lnTo>
                    <a:lnTo>
                      <a:pt x="484" y="38"/>
                    </a:lnTo>
                    <a:lnTo>
                      <a:pt x="486" y="37"/>
                    </a:lnTo>
                    <a:lnTo>
                      <a:pt x="488" y="37"/>
                    </a:lnTo>
                    <a:lnTo>
                      <a:pt x="490" y="36"/>
                    </a:lnTo>
                    <a:lnTo>
                      <a:pt x="491" y="35"/>
                    </a:lnTo>
                    <a:lnTo>
                      <a:pt x="492" y="32"/>
                    </a:lnTo>
                    <a:lnTo>
                      <a:pt x="493" y="30"/>
                    </a:lnTo>
                    <a:lnTo>
                      <a:pt x="493" y="28"/>
                    </a:lnTo>
                    <a:lnTo>
                      <a:pt x="493" y="26"/>
                    </a:lnTo>
                    <a:lnTo>
                      <a:pt x="492" y="23"/>
                    </a:lnTo>
                    <a:lnTo>
                      <a:pt x="492" y="22"/>
                    </a:lnTo>
                    <a:lnTo>
                      <a:pt x="491" y="20"/>
                    </a:lnTo>
                    <a:lnTo>
                      <a:pt x="488" y="19"/>
                    </a:lnTo>
                    <a:lnTo>
                      <a:pt x="486" y="19"/>
                    </a:lnTo>
                    <a:lnTo>
                      <a:pt x="483" y="17"/>
                    </a:lnTo>
                    <a:lnTo>
                      <a:pt x="480" y="17"/>
                    </a:lnTo>
                    <a:lnTo>
                      <a:pt x="460" y="17"/>
                    </a:lnTo>
                    <a:close/>
                    <a:moveTo>
                      <a:pt x="586" y="26"/>
                    </a:moveTo>
                    <a:lnTo>
                      <a:pt x="563" y="94"/>
                    </a:lnTo>
                    <a:lnTo>
                      <a:pt x="562" y="96"/>
                    </a:lnTo>
                    <a:lnTo>
                      <a:pt x="562" y="98"/>
                    </a:lnTo>
                    <a:lnTo>
                      <a:pt x="561" y="100"/>
                    </a:lnTo>
                    <a:lnTo>
                      <a:pt x="560" y="103"/>
                    </a:lnTo>
                    <a:lnTo>
                      <a:pt x="560" y="104"/>
                    </a:lnTo>
                    <a:lnTo>
                      <a:pt x="559" y="106"/>
                    </a:lnTo>
                    <a:lnTo>
                      <a:pt x="558" y="107"/>
                    </a:lnTo>
                    <a:lnTo>
                      <a:pt x="556" y="110"/>
                    </a:lnTo>
                    <a:lnTo>
                      <a:pt x="555" y="113"/>
                    </a:lnTo>
                    <a:lnTo>
                      <a:pt x="554" y="115"/>
                    </a:lnTo>
                    <a:lnTo>
                      <a:pt x="552" y="118"/>
                    </a:lnTo>
                    <a:lnTo>
                      <a:pt x="551" y="119"/>
                    </a:lnTo>
                    <a:lnTo>
                      <a:pt x="548" y="120"/>
                    </a:lnTo>
                    <a:lnTo>
                      <a:pt x="545" y="120"/>
                    </a:lnTo>
                    <a:lnTo>
                      <a:pt x="541" y="120"/>
                    </a:lnTo>
                    <a:lnTo>
                      <a:pt x="538" y="120"/>
                    </a:lnTo>
                    <a:lnTo>
                      <a:pt x="537" y="120"/>
                    </a:lnTo>
                    <a:lnTo>
                      <a:pt x="536" y="120"/>
                    </a:lnTo>
                    <a:lnTo>
                      <a:pt x="535" y="120"/>
                    </a:lnTo>
                    <a:lnTo>
                      <a:pt x="533" y="120"/>
                    </a:lnTo>
                    <a:lnTo>
                      <a:pt x="532" y="120"/>
                    </a:lnTo>
                    <a:lnTo>
                      <a:pt x="531" y="120"/>
                    </a:lnTo>
                    <a:lnTo>
                      <a:pt x="530" y="120"/>
                    </a:lnTo>
                    <a:lnTo>
                      <a:pt x="530" y="106"/>
                    </a:lnTo>
                    <a:lnTo>
                      <a:pt x="531" y="106"/>
                    </a:lnTo>
                    <a:lnTo>
                      <a:pt x="532" y="106"/>
                    </a:lnTo>
                    <a:lnTo>
                      <a:pt x="533" y="106"/>
                    </a:lnTo>
                    <a:lnTo>
                      <a:pt x="535" y="106"/>
                    </a:lnTo>
                    <a:lnTo>
                      <a:pt x="537" y="106"/>
                    </a:lnTo>
                    <a:lnTo>
                      <a:pt x="538" y="106"/>
                    </a:lnTo>
                    <a:lnTo>
                      <a:pt x="540" y="106"/>
                    </a:lnTo>
                    <a:lnTo>
                      <a:pt x="541" y="105"/>
                    </a:lnTo>
                    <a:lnTo>
                      <a:pt x="543" y="104"/>
                    </a:lnTo>
                    <a:lnTo>
                      <a:pt x="544" y="102"/>
                    </a:lnTo>
                    <a:lnTo>
                      <a:pt x="545" y="99"/>
                    </a:lnTo>
                    <a:lnTo>
                      <a:pt x="545" y="96"/>
                    </a:lnTo>
                    <a:lnTo>
                      <a:pt x="521" y="26"/>
                    </a:lnTo>
                    <a:lnTo>
                      <a:pt x="541" y="26"/>
                    </a:lnTo>
                    <a:lnTo>
                      <a:pt x="554" y="76"/>
                    </a:lnTo>
                    <a:lnTo>
                      <a:pt x="568" y="26"/>
                    </a:lnTo>
                    <a:lnTo>
                      <a:pt x="586" y="26"/>
                    </a:lnTo>
                    <a:close/>
                    <a:moveTo>
                      <a:pt x="617" y="75"/>
                    </a:moveTo>
                    <a:lnTo>
                      <a:pt x="617" y="94"/>
                    </a:lnTo>
                    <a:lnTo>
                      <a:pt x="599" y="94"/>
                    </a:lnTo>
                    <a:lnTo>
                      <a:pt x="599" y="75"/>
                    </a:lnTo>
                    <a:lnTo>
                      <a:pt x="617" y="75"/>
                    </a:lnTo>
                    <a:close/>
                    <a:moveTo>
                      <a:pt x="617" y="28"/>
                    </a:moveTo>
                    <a:lnTo>
                      <a:pt x="617" y="47"/>
                    </a:lnTo>
                    <a:lnTo>
                      <a:pt x="599" y="47"/>
                    </a:lnTo>
                    <a:lnTo>
                      <a:pt x="599" y="28"/>
                    </a:lnTo>
                    <a:lnTo>
                      <a:pt x="617" y="28"/>
                    </a:lnTo>
                    <a:close/>
                    <a:moveTo>
                      <a:pt x="6" y="221"/>
                    </a:moveTo>
                    <a:lnTo>
                      <a:pt x="6" y="130"/>
                    </a:lnTo>
                    <a:lnTo>
                      <a:pt x="43" y="130"/>
                    </a:lnTo>
                    <a:lnTo>
                      <a:pt x="50" y="130"/>
                    </a:lnTo>
                    <a:lnTo>
                      <a:pt x="57" y="133"/>
                    </a:lnTo>
                    <a:lnTo>
                      <a:pt x="63" y="135"/>
                    </a:lnTo>
                    <a:lnTo>
                      <a:pt x="67" y="140"/>
                    </a:lnTo>
                    <a:lnTo>
                      <a:pt x="71" y="144"/>
                    </a:lnTo>
                    <a:lnTo>
                      <a:pt x="74" y="149"/>
                    </a:lnTo>
                    <a:lnTo>
                      <a:pt x="76" y="155"/>
                    </a:lnTo>
                    <a:lnTo>
                      <a:pt x="78" y="159"/>
                    </a:lnTo>
                    <a:lnTo>
                      <a:pt x="78" y="161"/>
                    </a:lnTo>
                    <a:lnTo>
                      <a:pt x="79" y="163"/>
                    </a:lnTo>
                    <a:lnTo>
                      <a:pt x="79" y="165"/>
                    </a:lnTo>
                    <a:lnTo>
                      <a:pt x="79" y="167"/>
                    </a:lnTo>
                    <a:lnTo>
                      <a:pt x="79" y="168"/>
                    </a:lnTo>
                    <a:lnTo>
                      <a:pt x="79" y="171"/>
                    </a:lnTo>
                    <a:lnTo>
                      <a:pt x="79" y="172"/>
                    </a:lnTo>
                    <a:lnTo>
                      <a:pt x="79" y="174"/>
                    </a:lnTo>
                    <a:lnTo>
                      <a:pt x="79" y="175"/>
                    </a:lnTo>
                    <a:lnTo>
                      <a:pt x="79" y="178"/>
                    </a:lnTo>
                    <a:lnTo>
                      <a:pt x="79" y="179"/>
                    </a:lnTo>
                    <a:lnTo>
                      <a:pt x="79" y="181"/>
                    </a:lnTo>
                    <a:lnTo>
                      <a:pt x="79" y="183"/>
                    </a:lnTo>
                    <a:lnTo>
                      <a:pt x="79" y="184"/>
                    </a:lnTo>
                    <a:lnTo>
                      <a:pt x="78" y="187"/>
                    </a:lnTo>
                    <a:lnTo>
                      <a:pt x="78" y="189"/>
                    </a:lnTo>
                    <a:lnTo>
                      <a:pt x="76" y="195"/>
                    </a:lnTo>
                    <a:lnTo>
                      <a:pt x="74" y="201"/>
                    </a:lnTo>
                    <a:lnTo>
                      <a:pt x="71" y="206"/>
                    </a:lnTo>
                    <a:lnTo>
                      <a:pt x="67" y="212"/>
                    </a:lnTo>
                    <a:lnTo>
                      <a:pt x="63" y="217"/>
                    </a:lnTo>
                    <a:lnTo>
                      <a:pt x="57" y="219"/>
                    </a:lnTo>
                    <a:lnTo>
                      <a:pt x="50" y="221"/>
                    </a:lnTo>
                    <a:lnTo>
                      <a:pt x="43" y="221"/>
                    </a:lnTo>
                    <a:lnTo>
                      <a:pt x="6" y="221"/>
                    </a:lnTo>
                    <a:close/>
                    <a:moveTo>
                      <a:pt x="23" y="145"/>
                    </a:moveTo>
                    <a:lnTo>
                      <a:pt x="23" y="206"/>
                    </a:lnTo>
                    <a:lnTo>
                      <a:pt x="40" y="206"/>
                    </a:lnTo>
                    <a:lnTo>
                      <a:pt x="44" y="205"/>
                    </a:lnTo>
                    <a:lnTo>
                      <a:pt x="49" y="204"/>
                    </a:lnTo>
                    <a:lnTo>
                      <a:pt x="52" y="201"/>
                    </a:lnTo>
                    <a:lnTo>
                      <a:pt x="54" y="197"/>
                    </a:lnTo>
                    <a:lnTo>
                      <a:pt x="57" y="193"/>
                    </a:lnTo>
                    <a:lnTo>
                      <a:pt x="59" y="188"/>
                    </a:lnTo>
                    <a:lnTo>
                      <a:pt x="60" y="182"/>
                    </a:lnTo>
                    <a:lnTo>
                      <a:pt x="60" y="178"/>
                    </a:lnTo>
                    <a:lnTo>
                      <a:pt x="60" y="176"/>
                    </a:lnTo>
                    <a:lnTo>
                      <a:pt x="60" y="175"/>
                    </a:lnTo>
                    <a:lnTo>
                      <a:pt x="60" y="168"/>
                    </a:lnTo>
                    <a:lnTo>
                      <a:pt x="59" y="163"/>
                    </a:lnTo>
                    <a:lnTo>
                      <a:pt x="58" y="158"/>
                    </a:lnTo>
                    <a:lnTo>
                      <a:pt x="56" y="155"/>
                    </a:lnTo>
                    <a:lnTo>
                      <a:pt x="53" y="151"/>
                    </a:lnTo>
                    <a:lnTo>
                      <a:pt x="52" y="149"/>
                    </a:lnTo>
                    <a:lnTo>
                      <a:pt x="50" y="148"/>
                    </a:lnTo>
                    <a:lnTo>
                      <a:pt x="46" y="146"/>
                    </a:lnTo>
                    <a:lnTo>
                      <a:pt x="45" y="146"/>
                    </a:lnTo>
                    <a:lnTo>
                      <a:pt x="44" y="146"/>
                    </a:lnTo>
                    <a:lnTo>
                      <a:pt x="43" y="145"/>
                    </a:lnTo>
                    <a:lnTo>
                      <a:pt x="42" y="145"/>
                    </a:lnTo>
                    <a:lnTo>
                      <a:pt x="41" y="145"/>
                    </a:lnTo>
                    <a:lnTo>
                      <a:pt x="40" y="145"/>
                    </a:lnTo>
                    <a:lnTo>
                      <a:pt x="23" y="14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06" name="Freeform 546">
                <a:extLst>
                  <a:ext uri="{FF2B5EF4-FFF2-40B4-BE49-F238E27FC236}">
                    <a16:creationId xmlns:a16="http://schemas.microsoft.com/office/drawing/2014/main" id="{B136125D-398B-4B64-92F5-D62B5E2A8BE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52" y="4532"/>
                <a:ext cx="101" cy="44"/>
              </a:xfrm>
              <a:custGeom>
                <a:avLst/>
                <a:gdLst>
                  <a:gd name="T0" fmla="*/ 1 w 201"/>
                  <a:gd name="T1" fmla="*/ 1 h 88"/>
                  <a:gd name="T2" fmla="*/ 1 w 201"/>
                  <a:gd name="T3" fmla="*/ 1 h 88"/>
                  <a:gd name="T4" fmla="*/ 1 w 201"/>
                  <a:gd name="T5" fmla="*/ 1 h 88"/>
                  <a:gd name="T6" fmla="*/ 1 w 201"/>
                  <a:gd name="T7" fmla="*/ 1 h 88"/>
                  <a:gd name="T8" fmla="*/ 1 w 201"/>
                  <a:gd name="T9" fmla="*/ 1 h 88"/>
                  <a:gd name="T10" fmla="*/ 1 w 201"/>
                  <a:gd name="T11" fmla="*/ 1 h 88"/>
                  <a:gd name="T12" fmla="*/ 1 w 201"/>
                  <a:gd name="T13" fmla="*/ 1 h 88"/>
                  <a:gd name="T14" fmla="*/ 1 w 201"/>
                  <a:gd name="T15" fmla="*/ 1 h 88"/>
                  <a:gd name="T16" fmla="*/ 1 w 201"/>
                  <a:gd name="T17" fmla="*/ 1 h 88"/>
                  <a:gd name="T18" fmla="*/ 0 w 201"/>
                  <a:gd name="T19" fmla="*/ 1 h 88"/>
                  <a:gd name="T20" fmla="*/ 1 w 201"/>
                  <a:gd name="T21" fmla="*/ 1 h 88"/>
                  <a:gd name="T22" fmla="*/ 1 w 201"/>
                  <a:gd name="T23" fmla="*/ 1 h 88"/>
                  <a:gd name="T24" fmla="*/ 1 w 201"/>
                  <a:gd name="T25" fmla="*/ 1 h 88"/>
                  <a:gd name="T26" fmla="*/ 1 w 201"/>
                  <a:gd name="T27" fmla="*/ 1 h 88"/>
                  <a:gd name="T28" fmla="*/ 1 w 201"/>
                  <a:gd name="T29" fmla="*/ 1 h 88"/>
                  <a:gd name="T30" fmla="*/ 1 w 201"/>
                  <a:gd name="T31" fmla="*/ 1 h 88"/>
                  <a:gd name="T32" fmla="*/ 1 w 201"/>
                  <a:gd name="T33" fmla="*/ 1 h 88"/>
                  <a:gd name="T34" fmla="*/ 1 w 201"/>
                  <a:gd name="T35" fmla="*/ 1 h 88"/>
                  <a:gd name="T36" fmla="*/ 1 w 201"/>
                  <a:gd name="T37" fmla="*/ 1 h 88"/>
                  <a:gd name="T38" fmla="*/ 1 w 201"/>
                  <a:gd name="T39" fmla="*/ 1 h 88"/>
                  <a:gd name="T40" fmla="*/ 1 w 201"/>
                  <a:gd name="T41" fmla="*/ 1 h 88"/>
                  <a:gd name="T42" fmla="*/ 1 w 201"/>
                  <a:gd name="T43" fmla="*/ 1 h 88"/>
                  <a:gd name="T44" fmla="*/ 1 w 201"/>
                  <a:gd name="T45" fmla="*/ 1 h 88"/>
                  <a:gd name="T46" fmla="*/ 1 w 201"/>
                  <a:gd name="T47" fmla="*/ 1 h 88"/>
                  <a:gd name="T48" fmla="*/ 1 w 201"/>
                  <a:gd name="T49" fmla="*/ 1 h 88"/>
                  <a:gd name="T50" fmla="*/ 1 w 201"/>
                  <a:gd name="T51" fmla="*/ 1 h 88"/>
                  <a:gd name="T52" fmla="*/ 1 w 201"/>
                  <a:gd name="T53" fmla="*/ 1 h 88"/>
                  <a:gd name="T54" fmla="*/ 1 w 201"/>
                  <a:gd name="T55" fmla="*/ 1 h 88"/>
                  <a:gd name="T56" fmla="*/ 1 w 201"/>
                  <a:gd name="T57" fmla="*/ 1 h 88"/>
                  <a:gd name="T58" fmla="*/ 1 w 201"/>
                  <a:gd name="T59" fmla="*/ 1 h 88"/>
                  <a:gd name="T60" fmla="*/ 1 w 201"/>
                  <a:gd name="T61" fmla="*/ 1 h 88"/>
                  <a:gd name="T62" fmla="*/ 1 w 201"/>
                  <a:gd name="T63" fmla="*/ 1 h 88"/>
                  <a:gd name="T64" fmla="*/ 1 w 201"/>
                  <a:gd name="T65" fmla="*/ 1 h 88"/>
                  <a:gd name="T66" fmla="*/ 1 w 201"/>
                  <a:gd name="T67" fmla="*/ 1 h 88"/>
                  <a:gd name="T68" fmla="*/ 1 w 201"/>
                  <a:gd name="T69" fmla="*/ 1 h 88"/>
                  <a:gd name="T70" fmla="*/ 1 w 201"/>
                  <a:gd name="T71" fmla="*/ 1 h 88"/>
                  <a:gd name="T72" fmla="*/ 1 w 201"/>
                  <a:gd name="T73" fmla="*/ 1 h 88"/>
                  <a:gd name="T74" fmla="*/ 1 w 201"/>
                  <a:gd name="T75" fmla="*/ 1 h 88"/>
                  <a:gd name="T76" fmla="*/ 1 w 201"/>
                  <a:gd name="T77" fmla="*/ 1 h 88"/>
                  <a:gd name="T78" fmla="*/ 1 w 201"/>
                  <a:gd name="T79" fmla="*/ 0 h 88"/>
                  <a:gd name="T80" fmla="*/ 2 w 201"/>
                  <a:gd name="T81" fmla="*/ 1 h 88"/>
                  <a:gd name="T82" fmla="*/ 2 w 201"/>
                  <a:gd name="T83" fmla="*/ 1 h 88"/>
                  <a:gd name="T84" fmla="*/ 2 w 201"/>
                  <a:gd name="T85" fmla="*/ 1 h 88"/>
                  <a:gd name="T86" fmla="*/ 1 w 201"/>
                  <a:gd name="T87" fmla="*/ 1 h 88"/>
                  <a:gd name="T88" fmla="*/ 1 w 201"/>
                  <a:gd name="T89" fmla="*/ 1 h 88"/>
                  <a:gd name="T90" fmla="*/ 1 w 201"/>
                  <a:gd name="T91" fmla="*/ 1 h 88"/>
                  <a:gd name="T92" fmla="*/ 2 w 201"/>
                  <a:gd name="T93" fmla="*/ 1 h 88"/>
                  <a:gd name="T94" fmla="*/ 2 w 201"/>
                  <a:gd name="T95" fmla="*/ 1 h 88"/>
                  <a:gd name="T96" fmla="*/ 2 w 201"/>
                  <a:gd name="T97" fmla="*/ 1 h 88"/>
                  <a:gd name="T98" fmla="*/ 1 w 201"/>
                  <a:gd name="T99" fmla="*/ 1 h 88"/>
                  <a:gd name="T100" fmla="*/ 1 w 201"/>
                  <a:gd name="T101" fmla="*/ 1 h 88"/>
                  <a:gd name="T102" fmla="*/ 2 w 201"/>
                  <a:gd name="T103" fmla="*/ 1 h 88"/>
                  <a:gd name="T104" fmla="*/ 2 w 201"/>
                  <a:gd name="T105" fmla="*/ 1 h 88"/>
                  <a:gd name="T106" fmla="*/ 2 w 201"/>
                  <a:gd name="T107" fmla="*/ 1 h 88"/>
                  <a:gd name="T108" fmla="*/ 2 w 201"/>
                  <a:gd name="T109" fmla="*/ 1 h 88"/>
                  <a:gd name="T110" fmla="*/ 2 w 201"/>
                  <a:gd name="T111" fmla="*/ 1 h 88"/>
                  <a:gd name="T112" fmla="*/ 2 w 201"/>
                  <a:gd name="T113" fmla="*/ 1 h 88"/>
                  <a:gd name="T114" fmla="*/ 2 w 201"/>
                  <a:gd name="T115" fmla="*/ 1 h 88"/>
                  <a:gd name="T116" fmla="*/ 2 w 201"/>
                  <a:gd name="T117" fmla="*/ 1 h 88"/>
                  <a:gd name="T118" fmla="*/ 2 w 201"/>
                  <a:gd name="T119" fmla="*/ 1 h 88"/>
                  <a:gd name="T120" fmla="*/ 2 w 201"/>
                  <a:gd name="T121" fmla="*/ 1 h 8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01"/>
                  <a:gd name="T184" fmla="*/ 0 h 88"/>
                  <a:gd name="T185" fmla="*/ 201 w 201"/>
                  <a:gd name="T186" fmla="*/ 88 h 8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01" h="88">
                    <a:moveTo>
                      <a:pt x="56" y="37"/>
                    </a:moveTo>
                    <a:lnTo>
                      <a:pt x="56" y="74"/>
                    </a:lnTo>
                    <a:lnTo>
                      <a:pt x="56" y="77"/>
                    </a:lnTo>
                    <a:lnTo>
                      <a:pt x="56" y="79"/>
                    </a:lnTo>
                    <a:lnTo>
                      <a:pt x="56" y="81"/>
                    </a:lnTo>
                    <a:lnTo>
                      <a:pt x="57" y="82"/>
                    </a:lnTo>
                    <a:lnTo>
                      <a:pt x="57" y="83"/>
                    </a:lnTo>
                    <a:lnTo>
                      <a:pt x="58" y="83"/>
                    </a:lnTo>
                    <a:lnTo>
                      <a:pt x="60" y="84"/>
                    </a:lnTo>
                    <a:lnTo>
                      <a:pt x="61" y="84"/>
                    </a:lnTo>
                    <a:lnTo>
                      <a:pt x="61" y="86"/>
                    </a:lnTo>
                    <a:lnTo>
                      <a:pt x="42" y="86"/>
                    </a:lnTo>
                    <a:lnTo>
                      <a:pt x="41" y="86"/>
                    </a:lnTo>
                    <a:lnTo>
                      <a:pt x="40" y="86"/>
                    </a:lnTo>
                    <a:lnTo>
                      <a:pt x="40" y="85"/>
                    </a:lnTo>
                    <a:lnTo>
                      <a:pt x="40" y="84"/>
                    </a:lnTo>
                    <a:lnTo>
                      <a:pt x="40" y="83"/>
                    </a:lnTo>
                    <a:lnTo>
                      <a:pt x="40" y="82"/>
                    </a:lnTo>
                    <a:lnTo>
                      <a:pt x="40" y="81"/>
                    </a:lnTo>
                    <a:lnTo>
                      <a:pt x="40" y="79"/>
                    </a:lnTo>
                    <a:lnTo>
                      <a:pt x="39" y="79"/>
                    </a:lnTo>
                    <a:lnTo>
                      <a:pt x="39" y="81"/>
                    </a:lnTo>
                    <a:lnTo>
                      <a:pt x="38" y="81"/>
                    </a:lnTo>
                    <a:lnTo>
                      <a:pt x="38" y="82"/>
                    </a:lnTo>
                    <a:lnTo>
                      <a:pt x="35" y="83"/>
                    </a:lnTo>
                    <a:lnTo>
                      <a:pt x="34" y="84"/>
                    </a:lnTo>
                    <a:lnTo>
                      <a:pt x="32" y="85"/>
                    </a:lnTo>
                    <a:lnTo>
                      <a:pt x="30" y="86"/>
                    </a:lnTo>
                    <a:lnTo>
                      <a:pt x="27" y="86"/>
                    </a:lnTo>
                    <a:lnTo>
                      <a:pt x="25" y="86"/>
                    </a:lnTo>
                    <a:lnTo>
                      <a:pt x="22" y="88"/>
                    </a:lnTo>
                    <a:lnTo>
                      <a:pt x="19" y="88"/>
                    </a:lnTo>
                    <a:lnTo>
                      <a:pt x="16" y="88"/>
                    </a:lnTo>
                    <a:lnTo>
                      <a:pt x="12" y="86"/>
                    </a:lnTo>
                    <a:lnTo>
                      <a:pt x="9" y="85"/>
                    </a:lnTo>
                    <a:lnTo>
                      <a:pt x="7" y="84"/>
                    </a:lnTo>
                    <a:lnTo>
                      <a:pt x="3" y="82"/>
                    </a:lnTo>
                    <a:lnTo>
                      <a:pt x="2" y="78"/>
                    </a:lnTo>
                    <a:lnTo>
                      <a:pt x="0" y="74"/>
                    </a:lnTo>
                    <a:lnTo>
                      <a:pt x="0" y="69"/>
                    </a:lnTo>
                    <a:lnTo>
                      <a:pt x="0" y="64"/>
                    </a:lnTo>
                    <a:lnTo>
                      <a:pt x="1" y="60"/>
                    </a:lnTo>
                    <a:lnTo>
                      <a:pt x="2" y="56"/>
                    </a:lnTo>
                    <a:lnTo>
                      <a:pt x="4" y="54"/>
                    </a:lnTo>
                    <a:lnTo>
                      <a:pt x="8" y="52"/>
                    </a:lnTo>
                    <a:lnTo>
                      <a:pt x="11" y="49"/>
                    </a:lnTo>
                    <a:lnTo>
                      <a:pt x="15" y="48"/>
                    </a:lnTo>
                    <a:lnTo>
                      <a:pt x="18" y="47"/>
                    </a:lnTo>
                    <a:lnTo>
                      <a:pt x="34" y="45"/>
                    </a:lnTo>
                    <a:lnTo>
                      <a:pt x="35" y="45"/>
                    </a:lnTo>
                    <a:lnTo>
                      <a:pt x="37" y="45"/>
                    </a:lnTo>
                    <a:lnTo>
                      <a:pt x="37" y="44"/>
                    </a:lnTo>
                    <a:lnTo>
                      <a:pt x="38" y="44"/>
                    </a:lnTo>
                    <a:lnTo>
                      <a:pt x="39" y="43"/>
                    </a:lnTo>
                    <a:lnTo>
                      <a:pt x="39" y="41"/>
                    </a:lnTo>
                    <a:lnTo>
                      <a:pt x="39" y="40"/>
                    </a:lnTo>
                    <a:lnTo>
                      <a:pt x="39" y="39"/>
                    </a:lnTo>
                    <a:lnTo>
                      <a:pt x="39" y="38"/>
                    </a:lnTo>
                    <a:lnTo>
                      <a:pt x="39" y="36"/>
                    </a:lnTo>
                    <a:lnTo>
                      <a:pt x="39" y="35"/>
                    </a:lnTo>
                    <a:lnTo>
                      <a:pt x="38" y="35"/>
                    </a:lnTo>
                    <a:lnTo>
                      <a:pt x="37" y="33"/>
                    </a:lnTo>
                    <a:lnTo>
                      <a:pt x="35" y="33"/>
                    </a:lnTo>
                    <a:lnTo>
                      <a:pt x="34" y="32"/>
                    </a:lnTo>
                    <a:lnTo>
                      <a:pt x="33" y="32"/>
                    </a:lnTo>
                    <a:lnTo>
                      <a:pt x="32" y="32"/>
                    </a:lnTo>
                    <a:lnTo>
                      <a:pt x="31" y="32"/>
                    </a:lnTo>
                    <a:lnTo>
                      <a:pt x="30" y="32"/>
                    </a:lnTo>
                    <a:lnTo>
                      <a:pt x="29" y="32"/>
                    </a:lnTo>
                    <a:lnTo>
                      <a:pt x="26" y="32"/>
                    </a:lnTo>
                    <a:lnTo>
                      <a:pt x="25" y="32"/>
                    </a:lnTo>
                    <a:lnTo>
                      <a:pt x="23" y="32"/>
                    </a:lnTo>
                    <a:lnTo>
                      <a:pt x="22" y="33"/>
                    </a:lnTo>
                    <a:lnTo>
                      <a:pt x="20" y="35"/>
                    </a:lnTo>
                    <a:lnTo>
                      <a:pt x="20" y="36"/>
                    </a:lnTo>
                    <a:lnTo>
                      <a:pt x="19" y="37"/>
                    </a:lnTo>
                    <a:lnTo>
                      <a:pt x="19" y="38"/>
                    </a:lnTo>
                    <a:lnTo>
                      <a:pt x="18" y="39"/>
                    </a:lnTo>
                    <a:lnTo>
                      <a:pt x="18" y="40"/>
                    </a:lnTo>
                    <a:lnTo>
                      <a:pt x="18" y="41"/>
                    </a:lnTo>
                    <a:lnTo>
                      <a:pt x="2" y="41"/>
                    </a:lnTo>
                    <a:lnTo>
                      <a:pt x="3" y="35"/>
                    </a:lnTo>
                    <a:lnTo>
                      <a:pt x="5" y="29"/>
                    </a:lnTo>
                    <a:lnTo>
                      <a:pt x="8" y="25"/>
                    </a:lnTo>
                    <a:lnTo>
                      <a:pt x="11" y="22"/>
                    </a:lnTo>
                    <a:lnTo>
                      <a:pt x="16" y="21"/>
                    </a:lnTo>
                    <a:lnTo>
                      <a:pt x="19" y="18"/>
                    </a:lnTo>
                    <a:lnTo>
                      <a:pt x="24" y="17"/>
                    </a:lnTo>
                    <a:lnTo>
                      <a:pt x="29" y="17"/>
                    </a:lnTo>
                    <a:lnTo>
                      <a:pt x="30" y="17"/>
                    </a:lnTo>
                    <a:lnTo>
                      <a:pt x="31" y="17"/>
                    </a:lnTo>
                    <a:lnTo>
                      <a:pt x="32" y="17"/>
                    </a:lnTo>
                    <a:lnTo>
                      <a:pt x="33" y="17"/>
                    </a:lnTo>
                    <a:lnTo>
                      <a:pt x="34" y="17"/>
                    </a:lnTo>
                    <a:lnTo>
                      <a:pt x="35" y="17"/>
                    </a:lnTo>
                    <a:lnTo>
                      <a:pt x="37" y="17"/>
                    </a:lnTo>
                    <a:lnTo>
                      <a:pt x="38" y="17"/>
                    </a:lnTo>
                    <a:lnTo>
                      <a:pt x="39" y="18"/>
                    </a:lnTo>
                    <a:lnTo>
                      <a:pt x="40" y="18"/>
                    </a:lnTo>
                    <a:lnTo>
                      <a:pt x="43" y="20"/>
                    </a:lnTo>
                    <a:lnTo>
                      <a:pt x="46" y="21"/>
                    </a:lnTo>
                    <a:lnTo>
                      <a:pt x="49" y="23"/>
                    </a:lnTo>
                    <a:lnTo>
                      <a:pt x="52" y="24"/>
                    </a:lnTo>
                    <a:lnTo>
                      <a:pt x="54" y="26"/>
                    </a:lnTo>
                    <a:lnTo>
                      <a:pt x="55" y="30"/>
                    </a:lnTo>
                    <a:lnTo>
                      <a:pt x="56" y="33"/>
                    </a:lnTo>
                    <a:lnTo>
                      <a:pt x="56" y="37"/>
                    </a:lnTo>
                    <a:close/>
                    <a:moveTo>
                      <a:pt x="39" y="63"/>
                    </a:moveTo>
                    <a:lnTo>
                      <a:pt x="39" y="54"/>
                    </a:lnTo>
                    <a:lnTo>
                      <a:pt x="39" y="55"/>
                    </a:lnTo>
                    <a:lnTo>
                      <a:pt x="38" y="55"/>
                    </a:lnTo>
                    <a:lnTo>
                      <a:pt x="37" y="55"/>
                    </a:lnTo>
                    <a:lnTo>
                      <a:pt x="35" y="56"/>
                    </a:lnTo>
                    <a:lnTo>
                      <a:pt x="34" y="56"/>
                    </a:lnTo>
                    <a:lnTo>
                      <a:pt x="32" y="56"/>
                    </a:lnTo>
                    <a:lnTo>
                      <a:pt x="31" y="58"/>
                    </a:lnTo>
                    <a:lnTo>
                      <a:pt x="29" y="58"/>
                    </a:lnTo>
                    <a:lnTo>
                      <a:pt x="26" y="59"/>
                    </a:lnTo>
                    <a:lnTo>
                      <a:pt x="24" y="59"/>
                    </a:lnTo>
                    <a:lnTo>
                      <a:pt x="22" y="60"/>
                    </a:lnTo>
                    <a:lnTo>
                      <a:pt x="19" y="61"/>
                    </a:lnTo>
                    <a:lnTo>
                      <a:pt x="18" y="62"/>
                    </a:lnTo>
                    <a:lnTo>
                      <a:pt x="18" y="63"/>
                    </a:lnTo>
                    <a:lnTo>
                      <a:pt x="17" y="66"/>
                    </a:lnTo>
                    <a:lnTo>
                      <a:pt x="17" y="68"/>
                    </a:lnTo>
                    <a:lnTo>
                      <a:pt x="17" y="69"/>
                    </a:lnTo>
                    <a:lnTo>
                      <a:pt x="17" y="71"/>
                    </a:lnTo>
                    <a:lnTo>
                      <a:pt x="17" y="73"/>
                    </a:lnTo>
                    <a:lnTo>
                      <a:pt x="18" y="74"/>
                    </a:lnTo>
                    <a:lnTo>
                      <a:pt x="19" y="75"/>
                    </a:lnTo>
                    <a:lnTo>
                      <a:pt x="20" y="75"/>
                    </a:lnTo>
                    <a:lnTo>
                      <a:pt x="20" y="76"/>
                    </a:lnTo>
                    <a:lnTo>
                      <a:pt x="22" y="76"/>
                    </a:lnTo>
                    <a:lnTo>
                      <a:pt x="23" y="76"/>
                    </a:lnTo>
                    <a:lnTo>
                      <a:pt x="24" y="76"/>
                    </a:lnTo>
                    <a:lnTo>
                      <a:pt x="25" y="76"/>
                    </a:lnTo>
                    <a:lnTo>
                      <a:pt x="27" y="76"/>
                    </a:lnTo>
                    <a:lnTo>
                      <a:pt x="30" y="75"/>
                    </a:lnTo>
                    <a:lnTo>
                      <a:pt x="32" y="74"/>
                    </a:lnTo>
                    <a:lnTo>
                      <a:pt x="35" y="73"/>
                    </a:lnTo>
                    <a:lnTo>
                      <a:pt x="37" y="70"/>
                    </a:lnTo>
                    <a:lnTo>
                      <a:pt x="38" y="68"/>
                    </a:lnTo>
                    <a:lnTo>
                      <a:pt x="39" y="66"/>
                    </a:lnTo>
                    <a:lnTo>
                      <a:pt x="39" y="63"/>
                    </a:lnTo>
                    <a:close/>
                    <a:moveTo>
                      <a:pt x="91" y="0"/>
                    </a:moveTo>
                    <a:lnTo>
                      <a:pt x="91" y="18"/>
                    </a:lnTo>
                    <a:lnTo>
                      <a:pt x="101" y="18"/>
                    </a:lnTo>
                    <a:lnTo>
                      <a:pt x="101" y="32"/>
                    </a:lnTo>
                    <a:lnTo>
                      <a:pt x="91" y="32"/>
                    </a:lnTo>
                    <a:lnTo>
                      <a:pt x="91" y="69"/>
                    </a:lnTo>
                    <a:lnTo>
                      <a:pt x="91" y="70"/>
                    </a:lnTo>
                    <a:lnTo>
                      <a:pt x="91" y="71"/>
                    </a:lnTo>
                    <a:lnTo>
                      <a:pt x="91" y="73"/>
                    </a:lnTo>
                    <a:lnTo>
                      <a:pt x="91" y="74"/>
                    </a:lnTo>
                    <a:lnTo>
                      <a:pt x="92" y="74"/>
                    </a:lnTo>
                    <a:lnTo>
                      <a:pt x="94" y="74"/>
                    </a:lnTo>
                    <a:lnTo>
                      <a:pt x="95" y="75"/>
                    </a:lnTo>
                    <a:lnTo>
                      <a:pt x="98" y="75"/>
                    </a:lnTo>
                    <a:lnTo>
                      <a:pt x="99" y="75"/>
                    </a:lnTo>
                    <a:lnTo>
                      <a:pt x="100" y="75"/>
                    </a:lnTo>
                    <a:lnTo>
                      <a:pt x="101" y="75"/>
                    </a:lnTo>
                    <a:lnTo>
                      <a:pt x="101" y="86"/>
                    </a:lnTo>
                    <a:lnTo>
                      <a:pt x="100" y="86"/>
                    </a:lnTo>
                    <a:lnTo>
                      <a:pt x="99" y="86"/>
                    </a:lnTo>
                    <a:lnTo>
                      <a:pt x="98" y="86"/>
                    </a:lnTo>
                    <a:lnTo>
                      <a:pt x="96" y="86"/>
                    </a:lnTo>
                    <a:lnTo>
                      <a:pt x="95" y="86"/>
                    </a:lnTo>
                    <a:lnTo>
                      <a:pt x="94" y="86"/>
                    </a:lnTo>
                    <a:lnTo>
                      <a:pt x="91" y="86"/>
                    </a:lnTo>
                    <a:lnTo>
                      <a:pt x="86" y="86"/>
                    </a:lnTo>
                    <a:lnTo>
                      <a:pt x="83" y="86"/>
                    </a:lnTo>
                    <a:lnTo>
                      <a:pt x="79" y="85"/>
                    </a:lnTo>
                    <a:lnTo>
                      <a:pt x="77" y="83"/>
                    </a:lnTo>
                    <a:lnTo>
                      <a:pt x="76" y="81"/>
                    </a:lnTo>
                    <a:lnTo>
                      <a:pt x="75" y="78"/>
                    </a:lnTo>
                    <a:lnTo>
                      <a:pt x="73" y="76"/>
                    </a:lnTo>
                    <a:lnTo>
                      <a:pt x="73" y="73"/>
                    </a:lnTo>
                    <a:lnTo>
                      <a:pt x="73" y="32"/>
                    </a:lnTo>
                    <a:lnTo>
                      <a:pt x="64" y="32"/>
                    </a:lnTo>
                    <a:lnTo>
                      <a:pt x="64" y="18"/>
                    </a:lnTo>
                    <a:lnTo>
                      <a:pt x="73" y="18"/>
                    </a:lnTo>
                    <a:lnTo>
                      <a:pt x="73" y="0"/>
                    </a:lnTo>
                    <a:lnTo>
                      <a:pt x="91" y="0"/>
                    </a:lnTo>
                    <a:close/>
                    <a:moveTo>
                      <a:pt x="149" y="67"/>
                    </a:moveTo>
                    <a:lnTo>
                      <a:pt x="167" y="67"/>
                    </a:lnTo>
                    <a:lnTo>
                      <a:pt x="165" y="71"/>
                    </a:lnTo>
                    <a:lnTo>
                      <a:pt x="163" y="76"/>
                    </a:lnTo>
                    <a:lnTo>
                      <a:pt x="160" y="79"/>
                    </a:lnTo>
                    <a:lnTo>
                      <a:pt x="157" y="83"/>
                    </a:lnTo>
                    <a:lnTo>
                      <a:pt x="154" y="84"/>
                    </a:lnTo>
                    <a:lnTo>
                      <a:pt x="151" y="85"/>
                    </a:lnTo>
                    <a:lnTo>
                      <a:pt x="147" y="86"/>
                    </a:lnTo>
                    <a:lnTo>
                      <a:pt x="144" y="88"/>
                    </a:lnTo>
                    <a:lnTo>
                      <a:pt x="142" y="88"/>
                    </a:lnTo>
                    <a:lnTo>
                      <a:pt x="141" y="88"/>
                    </a:lnTo>
                    <a:lnTo>
                      <a:pt x="140" y="88"/>
                    </a:lnTo>
                    <a:lnTo>
                      <a:pt x="139" y="88"/>
                    </a:lnTo>
                    <a:lnTo>
                      <a:pt x="132" y="88"/>
                    </a:lnTo>
                    <a:lnTo>
                      <a:pt x="126" y="86"/>
                    </a:lnTo>
                    <a:lnTo>
                      <a:pt x="121" y="84"/>
                    </a:lnTo>
                    <a:lnTo>
                      <a:pt x="116" y="81"/>
                    </a:lnTo>
                    <a:lnTo>
                      <a:pt x="111" y="76"/>
                    </a:lnTo>
                    <a:lnTo>
                      <a:pt x="109" y="69"/>
                    </a:lnTo>
                    <a:lnTo>
                      <a:pt x="107" y="61"/>
                    </a:lnTo>
                    <a:lnTo>
                      <a:pt x="107" y="52"/>
                    </a:lnTo>
                    <a:lnTo>
                      <a:pt x="107" y="49"/>
                    </a:lnTo>
                    <a:lnTo>
                      <a:pt x="107" y="48"/>
                    </a:lnTo>
                    <a:lnTo>
                      <a:pt x="107" y="46"/>
                    </a:lnTo>
                    <a:lnTo>
                      <a:pt x="107" y="45"/>
                    </a:lnTo>
                    <a:lnTo>
                      <a:pt x="107" y="43"/>
                    </a:lnTo>
                    <a:lnTo>
                      <a:pt x="108" y="40"/>
                    </a:lnTo>
                    <a:lnTo>
                      <a:pt x="108" y="38"/>
                    </a:lnTo>
                    <a:lnTo>
                      <a:pt x="109" y="36"/>
                    </a:lnTo>
                    <a:lnTo>
                      <a:pt x="110" y="32"/>
                    </a:lnTo>
                    <a:lnTo>
                      <a:pt x="113" y="29"/>
                    </a:lnTo>
                    <a:lnTo>
                      <a:pt x="115" y="25"/>
                    </a:lnTo>
                    <a:lnTo>
                      <a:pt x="118" y="23"/>
                    </a:lnTo>
                    <a:lnTo>
                      <a:pt x="122" y="21"/>
                    </a:lnTo>
                    <a:lnTo>
                      <a:pt x="126" y="18"/>
                    </a:lnTo>
                    <a:lnTo>
                      <a:pt x="132" y="17"/>
                    </a:lnTo>
                    <a:lnTo>
                      <a:pt x="137" y="17"/>
                    </a:lnTo>
                    <a:lnTo>
                      <a:pt x="138" y="17"/>
                    </a:lnTo>
                    <a:lnTo>
                      <a:pt x="139" y="17"/>
                    </a:lnTo>
                    <a:lnTo>
                      <a:pt x="140" y="17"/>
                    </a:lnTo>
                    <a:lnTo>
                      <a:pt x="141" y="17"/>
                    </a:lnTo>
                    <a:lnTo>
                      <a:pt x="142" y="17"/>
                    </a:lnTo>
                    <a:lnTo>
                      <a:pt x="144" y="17"/>
                    </a:lnTo>
                    <a:lnTo>
                      <a:pt x="145" y="18"/>
                    </a:lnTo>
                    <a:lnTo>
                      <a:pt x="149" y="20"/>
                    </a:lnTo>
                    <a:lnTo>
                      <a:pt x="153" y="22"/>
                    </a:lnTo>
                    <a:lnTo>
                      <a:pt x="157" y="25"/>
                    </a:lnTo>
                    <a:lnTo>
                      <a:pt x="161" y="29"/>
                    </a:lnTo>
                    <a:lnTo>
                      <a:pt x="164" y="33"/>
                    </a:lnTo>
                    <a:lnTo>
                      <a:pt x="167" y="39"/>
                    </a:lnTo>
                    <a:lnTo>
                      <a:pt x="168" y="46"/>
                    </a:lnTo>
                    <a:lnTo>
                      <a:pt x="168" y="55"/>
                    </a:lnTo>
                    <a:lnTo>
                      <a:pt x="168" y="58"/>
                    </a:lnTo>
                    <a:lnTo>
                      <a:pt x="123" y="58"/>
                    </a:lnTo>
                    <a:lnTo>
                      <a:pt x="123" y="59"/>
                    </a:lnTo>
                    <a:lnTo>
                      <a:pt x="124" y="59"/>
                    </a:lnTo>
                    <a:lnTo>
                      <a:pt x="124" y="60"/>
                    </a:lnTo>
                    <a:lnTo>
                      <a:pt x="124" y="61"/>
                    </a:lnTo>
                    <a:lnTo>
                      <a:pt x="124" y="62"/>
                    </a:lnTo>
                    <a:lnTo>
                      <a:pt x="124" y="63"/>
                    </a:lnTo>
                    <a:lnTo>
                      <a:pt x="124" y="64"/>
                    </a:lnTo>
                    <a:lnTo>
                      <a:pt x="124" y="66"/>
                    </a:lnTo>
                    <a:lnTo>
                      <a:pt x="125" y="67"/>
                    </a:lnTo>
                    <a:lnTo>
                      <a:pt x="126" y="69"/>
                    </a:lnTo>
                    <a:lnTo>
                      <a:pt x="128" y="70"/>
                    </a:lnTo>
                    <a:lnTo>
                      <a:pt x="130" y="71"/>
                    </a:lnTo>
                    <a:lnTo>
                      <a:pt x="131" y="73"/>
                    </a:lnTo>
                    <a:lnTo>
                      <a:pt x="133" y="74"/>
                    </a:lnTo>
                    <a:lnTo>
                      <a:pt x="136" y="75"/>
                    </a:lnTo>
                    <a:lnTo>
                      <a:pt x="139" y="75"/>
                    </a:lnTo>
                    <a:lnTo>
                      <a:pt x="140" y="75"/>
                    </a:lnTo>
                    <a:lnTo>
                      <a:pt x="142" y="74"/>
                    </a:lnTo>
                    <a:lnTo>
                      <a:pt x="144" y="74"/>
                    </a:lnTo>
                    <a:lnTo>
                      <a:pt x="145" y="73"/>
                    </a:lnTo>
                    <a:lnTo>
                      <a:pt x="147" y="71"/>
                    </a:lnTo>
                    <a:lnTo>
                      <a:pt x="148" y="70"/>
                    </a:lnTo>
                    <a:lnTo>
                      <a:pt x="149" y="69"/>
                    </a:lnTo>
                    <a:lnTo>
                      <a:pt x="149" y="68"/>
                    </a:lnTo>
                    <a:lnTo>
                      <a:pt x="149" y="67"/>
                    </a:lnTo>
                    <a:close/>
                    <a:moveTo>
                      <a:pt x="124" y="46"/>
                    </a:moveTo>
                    <a:lnTo>
                      <a:pt x="151" y="46"/>
                    </a:lnTo>
                    <a:lnTo>
                      <a:pt x="149" y="43"/>
                    </a:lnTo>
                    <a:lnTo>
                      <a:pt x="149" y="40"/>
                    </a:lnTo>
                    <a:lnTo>
                      <a:pt x="148" y="38"/>
                    </a:lnTo>
                    <a:lnTo>
                      <a:pt x="147" y="37"/>
                    </a:lnTo>
                    <a:lnTo>
                      <a:pt x="145" y="36"/>
                    </a:lnTo>
                    <a:lnTo>
                      <a:pt x="144" y="33"/>
                    </a:lnTo>
                    <a:lnTo>
                      <a:pt x="141" y="32"/>
                    </a:lnTo>
                    <a:lnTo>
                      <a:pt x="140" y="32"/>
                    </a:lnTo>
                    <a:lnTo>
                      <a:pt x="139" y="32"/>
                    </a:lnTo>
                    <a:lnTo>
                      <a:pt x="138" y="32"/>
                    </a:lnTo>
                    <a:lnTo>
                      <a:pt x="137" y="32"/>
                    </a:lnTo>
                    <a:lnTo>
                      <a:pt x="134" y="32"/>
                    </a:lnTo>
                    <a:lnTo>
                      <a:pt x="132" y="33"/>
                    </a:lnTo>
                    <a:lnTo>
                      <a:pt x="130" y="35"/>
                    </a:lnTo>
                    <a:lnTo>
                      <a:pt x="128" y="36"/>
                    </a:lnTo>
                    <a:lnTo>
                      <a:pt x="126" y="38"/>
                    </a:lnTo>
                    <a:lnTo>
                      <a:pt x="125" y="40"/>
                    </a:lnTo>
                    <a:lnTo>
                      <a:pt x="124" y="43"/>
                    </a:lnTo>
                    <a:lnTo>
                      <a:pt x="124" y="46"/>
                    </a:lnTo>
                    <a:close/>
                    <a:moveTo>
                      <a:pt x="201" y="68"/>
                    </a:moveTo>
                    <a:lnTo>
                      <a:pt x="201" y="86"/>
                    </a:lnTo>
                    <a:lnTo>
                      <a:pt x="183" y="86"/>
                    </a:lnTo>
                    <a:lnTo>
                      <a:pt x="183" y="68"/>
                    </a:lnTo>
                    <a:lnTo>
                      <a:pt x="201" y="68"/>
                    </a:lnTo>
                    <a:close/>
                    <a:moveTo>
                      <a:pt x="201" y="21"/>
                    </a:moveTo>
                    <a:lnTo>
                      <a:pt x="201" y="40"/>
                    </a:lnTo>
                    <a:lnTo>
                      <a:pt x="183" y="40"/>
                    </a:lnTo>
                    <a:lnTo>
                      <a:pt x="183" y="21"/>
                    </a:lnTo>
                    <a:lnTo>
                      <a:pt x="201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07" name="Freeform 547">
                <a:extLst>
                  <a:ext uri="{FF2B5EF4-FFF2-40B4-BE49-F238E27FC236}">
                    <a16:creationId xmlns:a16="http://schemas.microsoft.com/office/drawing/2014/main" id="{91F2AA60-26A5-4806-BC56-F8C382820E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8" y="4577"/>
                <a:ext cx="616" cy="8"/>
              </a:xfrm>
              <a:custGeom>
                <a:avLst/>
                <a:gdLst>
                  <a:gd name="T0" fmla="*/ 10 w 1230"/>
                  <a:gd name="T1" fmla="*/ 1 h 16"/>
                  <a:gd name="T2" fmla="*/ 10 w 1230"/>
                  <a:gd name="T3" fmla="*/ 0 h 16"/>
                  <a:gd name="T4" fmla="*/ 0 w 1230"/>
                  <a:gd name="T5" fmla="*/ 0 h 16"/>
                  <a:gd name="T6" fmla="*/ 0 w 1230"/>
                  <a:gd name="T7" fmla="*/ 1 h 16"/>
                  <a:gd name="T8" fmla="*/ 10 w 1230"/>
                  <a:gd name="T9" fmla="*/ 1 h 16"/>
                  <a:gd name="T10" fmla="*/ 10 w 1230"/>
                  <a:gd name="T11" fmla="*/ 1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30"/>
                  <a:gd name="T19" fmla="*/ 0 h 16"/>
                  <a:gd name="T20" fmla="*/ 1230 w 1230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30" h="16">
                    <a:moveTo>
                      <a:pt x="1230" y="8"/>
                    </a:moveTo>
                    <a:lnTo>
                      <a:pt x="1230" y="0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1230" y="16"/>
                    </a:lnTo>
                    <a:lnTo>
                      <a:pt x="1230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08" name="Freeform 548">
                <a:extLst>
                  <a:ext uri="{FF2B5EF4-FFF2-40B4-BE49-F238E27FC236}">
                    <a16:creationId xmlns:a16="http://schemas.microsoft.com/office/drawing/2014/main" id="{8B34360F-152B-46D9-8000-0D2C977441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4" y="4513"/>
                <a:ext cx="450" cy="9"/>
              </a:xfrm>
              <a:custGeom>
                <a:avLst/>
                <a:gdLst>
                  <a:gd name="T0" fmla="*/ 8 w 899"/>
                  <a:gd name="T1" fmla="*/ 1 h 16"/>
                  <a:gd name="T2" fmla="*/ 8 w 899"/>
                  <a:gd name="T3" fmla="*/ 0 h 16"/>
                  <a:gd name="T4" fmla="*/ 0 w 899"/>
                  <a:gd name="T5" fmla="*/ 0 h 16"/>
                  <a:gd name="T6" fmla="*/ 0 w 899"/>
                  <a:gd name="T7" fmla="*/ 1 h 16"/>
                  <a:gd name="T8" fmla="*/ 8 w 899"/>
                  <a:gd name="T9" fmla="*/ 1 h 16"/>
                  <a:gd name="T10" fmla="*/ 8 w 899"/>
                  <a:gd name="T11" fmla="*/ 1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99"/>
                  <a:gd name="T19" fmla="*/ 0 h 16"/>
                  <a:gd name="T20" fmla="*/ 899 w 899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99" h="16">
                    <a:moveTo>
                      <a:pt x="899" y="8"/>
                    </a:moveTo>
                    <a:lnTo>
                      <a:pt x="899" y="0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899" y="16"/>
                    </a:lnTo>
                    <a:lnTo>
                      <a:pt x="899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09" name="Freeform 549">
                <a:extLst>
                  <a:ext uri="{FF2B5EF4-FFF2-40B4-BE49-F238E27FC236}">
                    <a16:creationId xmlns:a16="http://schemas.microsoft.com/office/drawing/2014/main" id="{90940E3C-DC17-488B-80FD-185AF89DEF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5" y="3362"/>
                <a:ext cx="819" cy="285"/>
              </a:xfrm>
              <a:custGeom>
                <a:avLst/>
                <a:gdLst>
                  <a:gd name="T0" fmla="*/ 13 w 1637"/>
                  <a:gd name="T1" fmla="*/ 0 h 570"/>
                  <a:gd name="T2" fmla="*/ 13 w 1637"/>
                  <a:gd name="T3" fmla="*/ 1 h 570"/>
                  <a:gd name="T4" fmla="*/ 13 w 1637"/>
                  <a:gd name="T5" fmla="*/ 1 h 570"/>
                  <a:gd name="T6" fmla="*/ 13 w 1637"/>
                  <a:gd name="T7" fmla="*/ 1 h 570"/>
                  <a:gd name="T8" fmla="*/ 13 w 1637"/>
                  <a:gd name="T9" fmla="*/ 1 h 570"/>
                  <a:gd name="T10" fmla="*/ 13 w 1637"/>
                  <a:gd name="T11" fmla="*/ 1 h 570"/>
                  <a:gd name="T12" fmla="*/ 13 w 1637"/>
                  <a:gd name="T13" fmla="*/ 1 h 570"/>
                  <a:gd name="T14" fmla="*/ 13 w 1637"/>
                  <a:gd name="T15" fmla="*/ 1 h 570"/>
                  <a:gd name="T16" fmla="*/ 13 w 1637"/>
                  <a:gd name="T17" fmla="*/ 1 h 570"/>
                  <a:gd name="T18" fmla="*/ 13 w 1637"/>
                  <a:gd name="T19" fmla="*/ 1 h 570"/>
                  <a:gd name="T20" fmla="*/ 13 w 1637"/>
                  <a:gd name="T21" fmla="*/ 1 h 570"/>
                  <a:gd name="T22" fmla="*/ 13 w 1637"/>
                  <a:gd name="T23" fmla="*/ 1 h 570"/>
                  <a:gd name="T24" fmla="*/ 13 w 1637"/>
                  <a:gd name="T25" fmla="*/ 4 h 570"/>
                  <a:gd name="T26" fmla="*/ 13 w 1637"/>
                  <a:gd name="T27" fmla="*/ 4 h 570"/>
                  <a:gd name="T28" fmla="*/ 13 w 1637"/>
                  <a:gd name="T29" fmla="*/ 5 h 570"/>
                  <a:gd name="T30" fmla="*/ 13 w 1637"/>
                  <a:gd name="T31" fmla="*/ 5 h 570"/>
                  <a:gd name="T32" fmla="*/ 13 w 1637"/>
                  <a:gd name="T33" fmla="*/ 5 h 570"/>
                  <a:gd name="T34" fmla="*/ 13 w 1637"/>
                  <a:gd name="T35" fmla="*/ 5 h 570"/>
                  <a:gd name="T36" fmla="*/ 13 w 1637"/>
                  <a:gd name="T37" fmla="*/ 5 h 570"/>
                  <a:gd name="T38" fmla="*/ 13 w 1637"/>
                  <a:gd name="T39" fmla="*/ 5 h 570"/>
                  <a:gd name="T40" fmla="*/ 13 w 1637"/>
                  <a:gd name="T41" fmla="*/ 5 h 570"/>
                  <a:gd name="T42" fmla="*/ 13 w 1637"/>
                  <a:gd name="T43" fmla="*/ 5 h 570"/>
                  <a:gd name="T44" fmla="*/ 13 w 1637"/>
                  <a:gd name="T45" fmla="*/ 5 h 570"/>
                  <a:gd name="T46" fmla="*/ 1 w 1637"/>
                  <a:gd name="T47" fmla="*/ 5 h 570"/>
                  <a:gd name="T48" fmla="*/ 1 w 1637"/>
                  <a:gd name="T49" fmla="*/ 5 h 570"/>
                  <a:gd name="T50" fmla="*/ 1 w 1637"/>
                  <a:gd name="T51" fmla="*/ 5 h 570"/>
                  <a:gd name="T52" fmla="*/ 1 w 1637"/>
                  <a:gd name="T53" fmla="*/ 5 h 570"/>
                  <a:gd name="T54" fmla="*/ 1 w 1637"/>
                  <a:gd name="T55" fmla="*/ 5 h 570"/>
                  <a:gd name="T56" fmla="*/ 1 w 1637"/>
                  <a:gd name="T57" fmla="*/ 5 h 570"/>
                  <a:gd name="T58" fmla="*/ 1 w 1637"/>
                  <a:gd name="T59" fmla="*/ 5 h 570"/>
                  <a:gd name="T60" fmla="*/ 1 w 1637"/>
                  <a:gd name="T61" fmla="*/ 5 h 570"/>
                  <a:gd name="T62" fmla="*/ 1 w 1637"/>
                  <a:gd name="T63" fmla="*/ 5 h 570"/>
                  <a:gd name="T64" fmla="*/ 1 w 1637"/>
                  <a:gd name="T65" fmla="*/ 5 h 570"/>
                  <a:gd name="T66" fmla="*/ 1 w 1637"/>
                  <a:gd name="T67" fmla="*/ 4 h 570"/>
                  <a:gd name="T68" fmla="*/ 0 w 1637"/>
                  <a:gd name="T69" fmla="*/ 4 h 570"/>
                  <a:gd name="T70" fmla="*/ 0 w 1637"/>
                  <a:gd name="T71" fmla="*/ 1 h 570"/>
                  <a:gd name="T72" fmla="*/ 1 w 1637"/>
                  <a:gd name="T73" fmla="*/ 1 h 570"/>
                  <a:gd name="T74" fmla="*/ 1 w 1637"/>
                  <a:gd name="T75" fmla="*/ 1 h 570"/>
                  <a:gd name="T76" fmla="*/ 1 w 1637"/>
                  <a:gd name="T77" fmla="*/ 1 h 570"/>
                  <a:gd name="T78" fmla="*/ 1 w 1637"/>
                  <a:gd name="T79" fmla="*/ 1 h 570"/>
                  <a:gd name="T80" fmla="*/ 1 w 1637"/>
                  <a:gd name="T81" fmla="*/ 1 h 570"/>
                  <a:gd name="T82" fmla="*/ 1 w 1637"/>
                  <a:gd name="T83" fmla="*/ 1 h 570"/>
                  <a:gd name="T84" fmla="*/ 1 w 1637"/>
                  <a:gd name="T85" fmla="*/ 1 h 570"/>
                  <a:gd name="T86" fmla="*/ 1 w 1637"/>
                  <a:gd name="T87" fmla="*/ 1 h 570"/>
                  <a:gd name="T88" fmla="*/ 1 w 1637"/>
                  <a:gd name="T89" fmla="*/ 1 h 570"/>
                  <a:gd name="T90" fmla="*/ 1 w 1637"/>
                  <a:gd name="T91" fmla="*/ 1 h 570"/>
                  <a:gd name="T92" fmla="*/ 1 w 1637"/>
                  <a:gd name="T93" fmla="*/ 0 h 57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637"/>
                  <a:gd name="T142" fmla="*/ 0 h 570"/>
                  <a:gd name="T143" fmla="*/ 1637 w 1637"/>
                  <a:gd name="T144" fmla="*/ 570 h 570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637" h="570">
                    <a:moveTo>
                      <a:pt x="77" y="0"/>
                    </a:moveTo>
                    <a:lnTo>
                      <a:pt x="1560" y="0"/>
                    </a:lnTo>
                    <a:lnTo>
                      <a:pt x="1564" y="1"/>
                    </a:lnTo>
                    <a:lnTo>
                      <a:pt x="1568" y="1"/>
                    </a:lnTo>
                    <a:lnTo>
                      <a:pt x="1572" y="1"/>
                    </a:lnTo>
                    <a:lnTo>
                      <a:pt x="1575" y="2"/>
                    </a:lnTo>
                    <a:lnTo>
                      <a:pt x="1580" y="3"/>
                    </a:lnTo>
                    <a:lnTo>
                      <a:pt x="1583" y="4"/>
                    </a:lnTo>
                    <a:lnTo>
                      <a:pt x="1587" y="5"/>
                    </a:lnTo>
                    <a:lnTo>
                      <a:pt x="1590" y="6"/>
                    </a:lnTo>
                    <a:lnTo>
                      <a:pt x="1594" y="8"/>
                    </a:lnTo>
                    <a:lnTo>
                      <a:pt x="1597" y="10"/>
                    </a:lnTo>
                    <a:lnTo>
                      <a:pt x="1600" y="11"/>
                    </a:lnTo>
                    <a:lnTo>
                      <a:pt x="1603" y="13"/>
                    </a:lnTo>
                    <a:lnTo>
                      <a:pt x="1606" y="16"/>
                    </a:lnTo>
                    <a:lnTo>
                      <a:pt x="1610" y="18"/>
                    </a:lnTo>
                    <a:lnTo>
                      <a:pt x="1612" y="20"/>
                    </a:lnTo>
                    <a:lnTo>
                      <a:pt x="1614" y="24"/>
                    </a:lnTo>
                    <a:lnTo>
                      <a:pt x="1618" y="26"/>
                    </a:lnTo>
                    <a:lnTo>
                      <a:pt x="1620" y="28"/>
                    </a:lnTo>
                    <a:lnTo>
                      <a:pt x="1622" y="32"/>
                    </a:lnTo>
                    <a:lnTo>
                      <a:pt x="1625" y="35"/>
                    </a:lnTo>
                    <a:lnTo>
                      <a:pt x="1626" y="38"/>
                    </a:lnTo>
                    <a:lnTo>
                      <a:pt x="1628" y="41"/>
                    </a:lnTo>
                    <a:lnTo>
                      <a:pt x="1629" y="44"/>
                    </a:lnTo>
                    <a:lnTo>
                      <a:pt x="1631" y="48"/>
                    </a:lnTo>
                    <a:lnTo>
                      <a:pt x="1633" y="52"/>
                    </a:lnTo>
                    <a:lnTo>
                      <a:pt x="1634" y="56"/>
                    </a:lnTo>
                    <a:lnTo>
                      <a:pt x="1635" y="59"/>
                    </a:lnTo>
                    <a:lnTo>
                      <a:pt x="1636" y="63"/>
                    </a:lnTo>
                    <a:lnTo>
                      <a:pt x="1636" y="66"/>
                    </a:lnTo>
                    <a:lnTo>
                      <a:pt x="1637" y="71"/>
                    </a:lnTo>
                    <a:lnTo>
                      <a:pt x="1637" y="74"/>
                    </a:lnTo>
                    <a:lnTo>
                      <a:pt x="1637" y="79"/>
                    </a:lnTo>
                    <a:lnTo>
                      <a:pt x="1637" y="490"/>
                    </a:lnTo>
                    <a:lnTo>
                      <a:pt x="1637" y="495"/>
                    </a:lnTo>
                    <a:lnTo>
                      <a:pt x="1637" y="498"/>
                    </a:lnTo>
                    <a:lnTo>
                      <a:pt x="1636" y="503"/>
                    </a:lnTo>
                    <a:lnTo>
                      <a:pt x="1636" y="506"/>
                    </a:lnTo>
                    <a:lnTo>
                      <a:pt x="1635" y="510"/>
                    </a:lnTo>
                    <a:lnTo>
                      <a:pt x="1634" y="513"/>
                    </a:lnTo>
                    <a:lnTo>
                      <a:pt x="1633" y="518"/>
                    </a:lnTo>
                    <a:lnTo>
                      <a:pt x="1631" y="521"/>
                    </a:lnTo>
                    <a:lnTo>
                      <a:pt x="1629" y="525"/>
                    </a:lnTo>
                    <a:lnTo>
                      <a:pt x="1628" y="528"/>
                    </a:lnTo>
                    <a:lnTo>
                      <a:pt x="1626" y="532"/>
                    </a:lnTo>
                    <a:lnTo>
                      <a:pt x="1625" y="534"/>
                    </a:lnTo>
                    <a:lnTo>
                      <a:pt x="1622" y="537"/>
                    </a:lnTo>
                    <a:lnTo>
                      <a:pt x="1620" y="541"/>
                    </a:lnTo>
                    <a:lnTo>
                      <a:pt x="1618" y="543"/>
                    </a:lnTo>
                    <a:lnTo>
                      <a:pt x="1614" y="547"/>
                    </a:lnTo>
                    <a:lnTo>
                      <a:pt x="1612" y="549"/>
                    </a:lnTo>
                    <a:lnTo>
                      <a:pt x="1610" y="551"/>
                    </a:lnTo>
                    <a:lnTo>
                      <a:pt x="1606" y="554"/>
                    </a:lnTo>
                    <a:lnTo>
                      <a:pt x="1603" y="556"/>
                    </a:lnTo>
                    <a:lnTo>
                      <a:pt x="1600" y="558"/>
                    </a:lnTo>
                    <a:lnTo>
                      <a:pt x="1597" y="559"/>
                    </a:lnTo>
                    <a:lnTo>
                      <a:pt x="1594" y="562"/>
                    </a:lnTo>
                    <a:lnTo>
                      <a:pt x="1590" y="563"/>
                    </a:lnTo>
                    <a:lnTo>
                      <a:pt x="1587" y="565"/>
                    </a:lnTo>
                    <a:lnTo>
                      <a:pt x="1583" y="566"/>
                    </a:lnTo>
                    <a:lnTo>
                      <a:pt x="1580" y="567"/>
                    </a:lnTo>
                    <a:lnTo>
                      <a:pt x="1575" y="567"/>
                    </a:lnTo>
                    <a:lnTo>
                      <a:pt x="1572" y="568"/>
                    </a:lnTo>
                    <a:lnTo>
                      <a:pt x="1568" y="570"/>
                    </a:lnTo>
                    <a:lnTo>
                      <a:pt x="1564" y="570"/>
                    </a:lnTo>
                    <a:lnTo>
                      <a:pt x="1560" y="570"/>
                    </a:lnTo>
                    <a:lnTo>
                      <a:pt x="77" y="570"/>
                    </a:lnTo>
                    <a:lnTo>
                      <a:pt x="74" y="570"/>
                    </a:lnTo>
                    <a:lnTo>
                      <a:pt x="69" y="570"/>
                    </a:lnTo>
                    <a:lnTo>
                      <a:pt x="66" y="568"/>
                    </a:lnTo>
                    <a:lnTo>
                      <a:pt x="62" y="567"/>
                    </a:lnTo>
                    <a:lnTo>
                      <a:pt x="59" y="567"/>
                    </a:lnTo>
                    <a:lnTo>
                      <a:pt x="54" y="566"/>
                    </a:lnTo>
                    <a:lnTo>
                      <a:pt x="51" y="565"/>
                    </a:lnTo>
                    <a:lnTo>
                      <a:pt x="48" y="563"/>
                    </a:lnTo>
                    <a:lnTo>
                      <a:pt x="44" y="562"/>
                    </a:lnTo>
                    <a:lnTo>
                      <a:pt x="41" y="559"/>
                    </a:lnTo>
                    <a:lnTo>
                      <a:pt x="37" y="558"/>
                    </a:lnTo>
                    <a:lnTo>
                      <a:pt x="35" y="556"/>
                    </a:lnTo>
                    <a:lnTo>
                      <a:pt x="31" y="554"/>
                    </a:lnTo>
                    <a:lnTo>
                      <a:pt x="29" y="551"/>
                    </a:lnTo>
                    <a:lnTo>
                      <a:pt x="26" y="549"/>
                    </a:lnTo>
                    <a:lnTo>
                      <a:pt x="23" y="547"/>
                    </a:lnTo>
                    <a:lnTo>
                      <a:pt x="21" y="543"/>
                    </a:lnTo>
                    <a:lnTo>
                      <a:pt x="19" y="541"/>
                    </a:lnTo>
                    <a:lnTo>
                      <a:pt x="15" y="537"/>
                    </a:lnTo>
                    <a:lnTo>
                      <a:pt x="14" y="534"/>
                    </a:lnTo>
                    <a:lnTo>
                      <a:pt x="12" y="532"/>
                    </a:lnTo>
                    <a:lnTo>
                      <a:pt x="10" y="528"/>
                    </a:lnTo>
                    <a:lnTo>
                      <a:pt x="8" y="525"/>
                    </a:lnTo>
                    <a:lnTo>
                      <a:pt x="6" y="521"/>
                    </a:lnTo>
                    <a:lnTo>
                      <a:pt x="5" y="518"/>
                    </a:lnTo>
                    <a:lnTo>
                      <a:pt x="4" y="513"/>
                    </a:lnTo>
                    <a:lnTo>
                      <a:pt x="3" y="510"/>
                    </a:lnTo>
                    <a:lnTo>
                      <a:pt x="1" y="506"/>
                    </a:lnTo>
                    <a:lnTo>
                      <a:pt x="1" y="503"/>
                    </a:lnTo>
                    <a:lnTo>
                      <a:pt x="0" y="498"/>
                    </a:lnTo>
                    <a:lnTo>
                      <a:pt x="0" y="495"/>
                    </a:lnTo>
                    <a:lnTo>
                      <a:pt x="0" y="490"/>
                    </a:lnTo>
                    <a:lnTo>
                      <a:pt x="0" y="79"/>
                    </a:lnTo>
                    <a:lnTo>
                      <a:pt x="0" y="74"/>
                    </a:lnTo>
                    <a:lnTo>
                      <a:pt x="0" y="71"/>
                    </a:lnTo>
                    <a:lnTo>
                      <a:pt x="1" y="66"/>
                    </a:lnTo>
                    <a:lnTo>
                      <a:pt x="1" y="63"/>
                    </a:lnTo>
                    <a:lnTo>
                      <a:pt x="3" y="59"/>
                    </a:lnTo>
                    <a:lnTo>
                      <a:pt x="4" y="56"/>
                    </a:lnTo>
                    <a:lnTo>
                      <a:pt x="5" y="52"/>
                    </a:lnTo>
                    <a:lnTo>
                      <a:pt x="6" y="48"/>
                    </a:lnTo>
                    <a:lnTo>
                      <a:pt x="8" y="44"/>
                    </a:lnTo>
                    <a:lnTo>
                      <a:pt x="10" y="41"/>
                    </a:lnTo>
                    <a:lnTo>
                      <a:pt x="12" y="38"/>
                    </a:lnTo>
                    <a:lnTo>
                      <a:pt x="14" y="35"/>
                    </a:lnTo>
                    <a:lnTo>
                      <a:pt x="15" y="32"/>
                    </a:lnTo>
                    <a:lnTo>
                      <a:pt x="19" y="28"/>
                    </a:lnTo>
                    <a:lnTo>
                      <a:pt x="21" y="26"/>
                    </a:lnTo>
                    <a:lnTo>
                      <a:pt x="23" y="24"/>
                    </a:lnTo>
                    <a:lnTo>
                      <a:pt x="26" y="20"/>
                    </a:lnTo>
                    <a:lnTo>
                      <a:pt x="29" y="18"/>
                    </a:lnTo>
                    <a:lnTo>
                      <a:pt x="31" y="16"/>
                    </a:lnTo>
                    <a:lnTo>
                      <a:pt x="35" y="13"/>
                    </a:lnTo>
                    <a:lnTo>
                      <a:pt x="37" y="11"/>
                    </a:lnTo>
                    <a:lnTo>
                      <a:pt x="41" y="10"/>
                    </a:lnTo>
                    <a:lnTo>
                      <a:pt x="44" y="8"/>
                    </a:lnTo>
                    <a:lnTo>
                      <a:pt x="48" y="6"/>
                    </a:lnTo>
                    <a:lnTo>
                      <a:pt x="51" y="5"/>
                    </a:lnTo>
                    <a:lnTo>
                      <a:pt x="54" y="4"/>
                    </a:lnTo>
                    <a:lnTo>
                      <a:pt x="59" y="3"/>
                    </a:lnTo>
                    <a:lnTo>
                      <a:pt x="62" y="2"/>
                    </a:lnTo>
                    <a:lnTo>
                      <a:pt x="66" y="1"/>
                    </a:lnTo>
                    <a:lnTo>
                      <a:pt x="69" y="1"/>
                    </a:lnTo>
                    <a:lnTo>
                      <a:pt x="74" y="1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10" name="Freeform 550">
                <a:extLst>
                  <a:ext uri="{FF2B5EF4-FFF2-40B4-BE49-F238E27FC236}">
                    <a16:creationId xmlns:a16="http://schemas.microsoft.com/office/drawing/2014/main" id="{2CD43D81-8DE5-4C34-8262-6E458A91CA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5" y="3362"/>
                <a:ext cx="819" cy="285"/>
              </a:xfrm>
              <a:custGeom>
                <a:avLst/>
                <a:gdLst>
                  <a:gd name="T0" fmla="*/ 13 w 1637"/>
                  <a:gd name="T1" fmla="*/ 0 h 570"/>
                  <a:gd name="T2" fmla="*/ 13 w 1637"/>
                  <a:gd name="T3" fmla="*/ 1 h 570"/>
                  <a:gd name="T4" fmla="*/ 13 w 1637"/>
                  <a:gd name="T5" fmla="*/ 1 h 570"/>
                  <a:gd name="T6" fmla="*/ 13 w 1637"/>
                  <a:gd name="T7" fmla="*/ 1 h 570"/>
                  <a:gd name="T8" fmla="*/ 13 w 1637"/>
                  <a:gd name="T9" fmla="*/ 1 h 570"/>
                  <a:gd name="T10" fmla="*/ 13 w 1637"/>
                  <a:gd name="T11" fmla="*/ 1 h 570"/>
                  <a:gd name="T12" fmla="*/ 13 w 1637"/>
                  <a:gd name="T13" fmla="*/ 1 h 570"/>
                  <a:gd name="T14" fmla="*/ 13 w 1637"/>
                  <a:gd name="T15" fmla="*/ 1 h 570"/>
                  <a:gd name="T16" fmla="*/ 13 w 1637"/>
                  <a:gd name="T17" fmla="*/ 1 h 570"/>
                  <a:gd name="T18" fmla="*/ 13 w 1637"/>
                  <a:gd name="T19" fmla="*/ 1 h 570"/>
                  <a:gd name="T20" fmla="*/ 13 w 1637"/>
                  <a:gd name="T21" fmla="*/ 1 h 570"/>
                  <a:gd name="T22" fmla="*/ 13 w 1637"/>
                  <a:gd name="T23" fmla="*/ 4 h 570"/>
                  <a:gd name="T24" fmla="*/ 13 w 1637"/>
                  <a:gd name="T25" fmla="*/ 4 h 570"/>
                  <a:gd name="T26" fmla="*/ 13 w 1637"/>
                  <a:gd name="T27" fmla="*/ 4 h 570"/>
                  <a:gd name="T28" fmla="*/ 13 w 1637"/>
                  <a:gd name="T29" fmla="*/ 5 h 570"/>
                  <a:gd name="T30" fmla="*/ 13 w 1637"/>
                  <a:gd name="T31" fmla="*/ 5 h 570"/>
                  <a:gd name="T32" fmla="*/ 13 w 1637"/>
                  <a:gd name="T33" fmla="*/ 5 h 570"/>
                  <a:gd name="T34" fmla="*/ 13 w 1637"/>
                  <a:gd name="T35" fmla="*/ 5 h 570"/>
                  <a:gd name="T36" fmla="*/ 13 w 1637"/>
                  <a:gd name="T37" fmla="*/ 5 h 570"/>
                  <a:gd name="T38" fmla="*/ 13 w 1637"/>
                  <a:gd name="T39" fmla="*/ 5 h 570"/>
                  <a:gd name="T40" fmla="*/ 13 w 1637"/>
                  <a:gd name="T41" fmla="*/ 5 h 570"/>
                  <a:gd name="T42" fmla="*/ 13 w 1637"/>
                  <a:gd name="T43" fmla="*/ 5 h 570"/>
                  <a:gd name="T44" fmla="*/ 13 w 1637"/>
                  <a:gd name="T45" fmla="*/ 5 h 570"/>
                  <a:gd name="T46" fmla="*/ 1 w 1637"/>
                  <a:gd name="T47" fmla="*/ 5 h 570"/>
                  <a:gd name="T48" fmla="*/ 1 w 1637"/>
                  <a:gd name="T49" fmla="*/ 5 h 570"/>
                  <a:gd name="T50" fmla="*/ 1 w 1637"/>
                  <a:gd name="T51" fmla="*/ 5 h 570"/>
                  <a:gd name="T52" fmla="*/ 1 w 1637"/>
                  <a:gd name="T53" fmla="*/ 5 h 570"/>
                  <a:gd name="T54" fmla="*/ 1 w 1637"/>
                  <a:gd name="T55" fmla="*/ 5 h 570"/>
                  <a:gd name="T56" fmla="*/ 1 w 1637"/>
                  <a:gd name="T57" fmla="*/ 5 h 570"/>
                  <a:gd name="T58" fmla="*/ 1 w 1637"/>
                  <a:gd name="T59" fmla="*/ 5 h 570"/>
                  <a:gd name="T60" fmla="*/ 1 w 1637"/>
                  <a:gd name="T61" fmla="*/ 5 h 570"/>
                  <a:gd name="T62" fmla="*/ 1 w 1637"/>
                  <a:gd name="T63" fmla="*/ 5 h 570"/>
                  <a:gd name="T64" fmla="*/ 1 w 1637"/>
                  <a:gd name="T65" fmla="*/ 4 h 570"/>
                  <a:gd name="T66" fmla="*/ 0 w 1637"/>
                  <a:gd name="T67" fmla="*/ 4 h 570"/>
                  <a:gd name="T68" fmla="*/ 0 w 1637"/>
                  <a:gd name="T69" fmla="*/ 1 h 570"/>
                  <a:gd name="T70" fmla="*/ 1 w 1637"/>
                  <a:gd name="T71" fmla="*/ 1 h 570"/>
                  <a:gd name="T72" fmla="*/ 1 w 1637"/>
                  <a:gd name="T73" fmla="*/ 1 h 570"/>
                  <a:gd name="T74" fmla="*/ 1 w 1637"/>
                  <a:gd name="T75" fmla="*/ 1 h 570"/>
                  <a:gd name="T76" fmla="*/ 1 w 1637"/>
                  <a:gd name="T77" fmla="*/ 1 h 570"/>
                  <a:gd name="T78" fmla="*/ 1 w 1637"/>
                  <a:gd name="T79" fmla="*/ 1 h 570"/>
                  <a:gd name="T80" fmla="*/ 1 w 1637"/>
                  <a:gd name="T81" fmla="*/ 1 h 570"/>
                  <a:gd name="T82" fmla="*/ 1 w 1637"/>
                  <a:gd name="T83" fmla="*/ 1 h 570"/>
                  <a:gd name="T84" fmla="*/ 1 w 1637"/>
                  <a:gd name="T85" fmla="*/ 1 h 570"/>
                  <a:gd name="T86" fmla="*/ 1 w 1637"/>
                  <a:gd name="T87" fmla="*/ 1 h 570"/>
                  <a:gd name="T88" fmla="*/ 1 w 1637"/>
                  <a:gd name="T89" fmla="*/ 1 h 57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637"/>
                  <a:gd name="T136" fmla="*/ 0 h 570"/>
                  <a:gd name="T137" fmla="*/ 1637 w 1637"/>
                  <a:gd name="T138" fmla="*/ 570 h 57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637" h="570">
                    <a:moveTo>
                      <a:pt x="77" y="0"/>
                    </a:moveTo>
                    <a:lnTo>
                      <a:pt x="1560" y="0"/>
                    </a:lnTo>
                    <a:lnTo>
                      <a:pt x="1564" y="1"/>
                    </a:lnTo>
                    <a:lnTo>
                      <a:pt x="1568" y="1"/>
                    </a:lnTo>
                    <a:lnTo>
                      <a:pt x="1572" y="1"/>
                    </a:lnTo>
                    <a:lnTo>
                      <a:pt x="1575" y="2"/>
                    </a:lnTo>
                    <a:lnTo>
                      <a:pt x="1580" y="3"/>
                    </a:lnTo>
                    <a:lnTo>
                      <a:pt x="1583" y="4"/>
                    </a:lnTo>
                    <a:lnTo>
                      <a:pt x="1587" y="5"/>
                    </a:lnTo>
                    <a:lnTo>
                      <a:pt x="1590" y="6"/>
                    </a:lnTo>
                    <a:lnTo>
                      <a:pt x="1594" y="8"/>
                    </a:lnTo>
                    <a:lnTo>
                      <a:pt x="1597" y="10"/>
                    </a:lnTo>
                    <a:lnTo>
                      <a:pt x="1600" y="11"/>
                    </a:lnTo>
                    <a:lnTo>
                      <a:pt x="1603" y="13"/>
                    </a:lnTo>
                    <a:lnTo>
                      <a:pt x="1606" y="16"/>
                    </a:lnTo>
                    <a:lnTo>
                      <a:pt x="1610" y="18"/>
                    </a:lnTo>
                    <a:lnTo>
                      <a:pt x="1612" y="20"/>
                    </a:lnTo>
                    <a:lnTo>
                      <a:pt x="1614" y="24"/>
                    </a:lnTo>
                    <a:lnTo>
                      <a:pt x="1618" y="26"/>
                    </a:lnTo>
                    <a:lnTo>
                      <a:pt x="1620" y="28"/>
                    </a:lnTo>
                    <a:lnTo>
                      <a:pt x="1622" y="32"/>
                    </a:lnTo>
                    <a:lnTo>
                      <a:pt x="1625" y="35"/>
                    </a:lnTo>
                    <a:lnTo>
                      <a:pt x="1626" y="38"/>
                    </a:lnTo>
                    <a:lnTo>
                      <a:pt x="1628" y="41"/>
                    </a:lnTo>
                    <a:lnTo>
                      <a:pt x="1629" y="44"/>
                    </a:lnTo>
                    <a:lnTo>
                      <a:pt x="1631" y="48"/>
                    </a:lnTo>
                    <a:lnTo>
                      <a:pt x="1633" y="52"/>
                    </a:lnTo>
                    <a:lnTo>
                      <a:pt x="1634" y="56"/>
                    </a:lnTo>
                    <a:lnTo>
                      <a:pt x="1635" y="59"/>
                    </a:lnTo>
                    <a:lnTo>
                      <a:pt x="1636" y="63"/>
                    </a:lnTo>
                    <a:lnTo>
                      <a:pt x="1636" y="66"/>
                    </a:lnTo>
                    <a:lnTo>
                      <a:pt x="1637" y="71"/>
                    </a:lnTo>
                    <a:lnTo>
                      <a:pt x="1637" y="74"/>
                    </a:lnTo>
                    <a:lnTo>
                      <a:pt x="1637" y="79"/>
                    </a:lnTo>
                    <a:lnTo>
                      <a:pt x="1637" y="490"/>
                    </a:lnTo>
                    <a:lnTo>
                      <a:pt x="1637" y="495"/>
                    </a:lnTo>
                    <a:lnTo>
                      <a:pt x="1637" y="498"/>
                    </a:lnTo>
                    <a:lnTo>
                      <a:pt x="1636" y="503"/>
                    </a:lnTo>
                    <a:lnTo>
                      <a:pt x="1636" y="506"/>
                    </a:lnTo>
                    <a:lnTo>
                      <a:pt x="1635" y="510"/>
                    </a:lnTo>
                    <a:lnTo>
                      <a:pt x="1634" y="513"/>
                    </a:lnTo>
                    <a:lnTo>
                      <a:pt x="1633" y="518"/>
                    </a:lnTo>
                    <a:lnTo>
                      <a:pt x="1631" y="521"/>
                    </a:lnTo>
                    <a:lnTo>
                      <a:pt x="1629" y="525"/>
                    </a:lnTo>
                    <a:lnTo>
                      <a:pt x="1628" y="528"/>
                    </a:lnTo>
                    <a:lnTo>
                      <a:pt x="1626" y="532"/>
                    </a:lnTo>
                    <a:lnTo>
                      <a:pt x="1625" y="534"/>
                    </a:lnTo>
                    <a:lnTo>
                      <a:pt x="1622" y="537"/>
                    </a:lnTo>
                    <a:lnTo>
                      <a:pt x="1620" y="541"/>
                    </a:lnTo>
                    <a:lnTo>
                      <a:pt x="1618" y="543"/>
                    </a:lnTo>
                    <a:lnTo>
                      <a:pt x="1614" y="547"/>
                    </a:lnTo>
                    <a:lnTo>
                      <a:pt x="1612" y="549"/>
                    </a:lnTo>
                    <a:lnTo>
                      <a:pt x="1610" y="551"/>
                    </a:lnTo>
                    <a:lnTo>
                      <a:pt x="1606" y="554"/>
                    </a:lnTo>
                    <a:lnTo>
                      <a:pt x="1603" y="556"/>
                    </a:lnTo>
                    <a:lnTo>
                      <a:pt x="1600" y="558"/>
                    </a:lnTo>
                    <a:lnTo>
                      <a:pt x="1597" y="559"/>
                    </a:lnTo>
                    <a:lnTo>
                      <a:pt x="1594" y="562"/>
                    </a:lnTo>
                    <a:lnTo>
                      <a:pt x="1590" y="563"/>
                    </a:lnTo>
                    <a:lnTo>
                      <a:pt x="1587" y="565"/>
                    </a:lnTo>
                    <a:lnTo>
                      <a:pt x="1583" y="566"/>
                    </a:lnTo>
                    <a:lnTo>
                      <a:pt x="1580" y="567"/>
                    </a:lnTo>
                    <a:lnTo>
                      <a:pt x="1575" y="567"/>
                    </a:lnTo>
                    <a:lnTo>
                      <a:pt x="1572" y="568"/>
                    </a:lnTo>
                    <a:lnTo>
                      <a:pt x="1568" y="570"/>
                    </a:lnTo>
                    <a:lnTo>
                      <a:pt x="1564" y="570"/>
                    </a:lnTo>
                    <a:lnTo>
                      <a:pt x="1560" y="570"/>
                    </a:lnTo>
                    <a:lnTo>
                      <a:pt x="77" y="570"/>
                    </a:lnTo>
                    <a:lnTo>
                      <a:pt x="74" y="570"/>
                    </a:lnTo>
                    <a:lnTo>
                      <a:pt x="69" y="570"/>
                    </a:lnTo>
                    <a:lnTo>
                      <a:pt x="66" y="568"/>
                    </a:lnTo>
                    <a:lnTo>
                      <a:pt x="62" y="567"/>
                    </a:lnTo>
                    <a:lnTo>
                      <a:pt x="59" y="567"/>
                    </a:lnTo>
                    <a:lnTo>
                      <a:pt x="54" y="566"/>
                    </a:lnTo>
                    <a:lnTo>
                      <a:pt x="51" y="565"/>
                    </a:lnTo>
                    <a:lnTo>
                      <a:pt x="48" y="563"/>
                    </a:lnTo>
                    <a:lnTo>
                      <a:pt x="44" y="562"/>
                    </a:lnTo>
                    <a:lnTo>
                      <a:pt x="41" y="559"/>
                    </a:lnTo>
                    <a:lnTo>
                      <a:pt x="37" y="558"/>
                    </a:lnTo>
                    <a:lnTo>
                      <a:pt x="35" y="556"/>
                    </a:lnTo>
                    <a:lnTo>
                      <a:pt x="31" y="554"/>
                    </a:lnTo>
                    <a:lnTo>
                      <a:pt x="29" y="551"/>
                    </a:lnTo>
                    <a:lnTo>
                      <a:pt x="26" y="549"/>
                    </a:lnTo>
                    <a:lnTo>
                      <a:pt x="23" y="547"/>
                    </a:lnTo>
                    <a:lnTo>
                      <a:pt x="21" y="543"/>
                    </a:lnTo>
                    <a:lnTo>
                      <a:pt x="19" y="541"/>
                    </a:lnTo>
                    <a:lnTo>
                      <a:pt x="15" y="537"/>
                    </a:lnTo>
                    <a:lnTo>
                      <a:pt x="14" y="534"/>
                    </a:lnTo>
                    <a:lnTo>
                      <a:pt x="12" y="532"/>
                    </a:lnTo>
                    <a:lnTo>
                      <a:pt x="10" y="528"/>
                    </a:lnTo>
                    <a:lnTo>
                      <a:pt x="8" y="525"/>
                    </a:lnTo>
                    <a:lnTo>
                      <a:pt x="6" y="521"/>
                    </a:lnTo>
                    <a:lnTo>
                      <a:pt x="5" y="518"/>
                    </a:lnTo>
                    <a:lnTo>
                      <a:pt x="4" y="513"/>
                    </a:lnTo>
                    <a:lnTo>
                      <a:pt x="3" y="510"/>
                    </a:lnTo>
                    <a:lnTo>
                      <a:pt x="1" y="506"/>
                    </a:lnTo>
                    <a:lnTo>
                      <a:pt x="1" y="503"/>
                    </a:lnTo>
                    <a:lnTo>
                      <a:pt x="0" y="498"/>
                    </a:lnTo>
                    <a:lnTo>
                      <a:pt x="0" y="495"/>
                    </a:lnTo>
                    <a:lnTo>
                      <a:pt x="0" y="490"/>
                    </a:lnTo>
                    <a:lnTo>
                      <a:pt x="0" y="79"/>
                    </a:lnTo>
                    <a:lnTo>
                      <a:pt x="0" y="74"/>
                    </a:lnTo>
                    <a:lnTo>
                      <a:pt x="0" y="71"/>
                    </a:lnTo>
                    <a:lnTo>
                      <a:pt x="1" y="66"/>
                    </a:lnTo>
                    <a:lnTo>
                      <a:pt x="1" y="63"/>
                    </a:lnTo>
                    <a:lnTo>
                      <a:pt x="3" y="59"/>
                    </a:lnTo>
                    <a:lnTo>
                      <a:pt x="4" y="56"/>
                    </a:lnTo>
                    <a:lnTo>
                      <a:pt x="5" y="52"/>
                    </a:lnTo>
                    <a:lnTo>
                      <a:pt x="6" y="48"/>
                    </a:lnTo>
                    <a:lnTo>
                      <a:pt x="8" y="44"/>
                    </a:lnTo>
                    <a:lnTo>
                      <a:pt x="10" y="41"/>
                    </a:lnTo>
                    <a:lnTo>
                      <a:pt x="12" y="38"/>
                    </a:lnTo>
                    <a:lnTo>
                      <a:pt x="14" y="35"/>
                    </a:lnTo>
                    <a:lnTo>
                      <a:pt x="15" y="32"/>
                    </a:lnTo>
                    <a:lnTo>
                      <a:pt x="19" y="28"/>
                    </a:lnTo>
                    <a:lnTo>
                      <a:pt x="21" y="26"/>
                    </a:lnTo>
                    <a:lnTo>
                      <a:pt x="23" y="24"/>
                    </a:lnTo>
                    <a:lnTo>
                      <a:pt x="26" y="20"/>
                    </a:lnTo>
                    <a:lnTo>
                      <a:pt x="29" y="18"/>
                    </a:lnTo>
                    <a:lnTo>
                      <a:pt x="31" y="16"/>
                    </a:lnTo>
                    <a:lnTo>
                      <a:pt x="35" y="13"/>
                    </a:lnTo>
                    <a:lnTo>
                      <a:pt x="37" y="11"/>
                    </a:lnTo>
                    <a:lnTo>
                      <a:pt x="41" y="10"/>
                    </a:lnTo>
                    <a:lnTo>
                      <a:pt x="44" y="8"/>
                    </a:lnTo>
                    <a:lnTo>
                      <a:pt x="48" y="6"/>
                    </a:lnTo>
                    <a:lnTo>
                      <a:pt x="51" y="5"/>
                    </a:lnTo>
                    <a:lnTo>
                      <a:pt x="54" y="4"/>
                    </a:lnTo>
                    <a:lnTo>
                      <a:pt x="59" y="3"/>
                    </a:lnTo>
                    <a:lnTo>
                      <a:pt x="62" y="2"/>
                    </a:lnTo>
                    <a:lnTo>
                      <a:pt x="66" y="1"/>
                    </a:lnTo>
                    <a:lnTo>
                      <a:pt x="69" y="1"/>
                    </a:lnTo>
                    <a:lnTo>
                      <a:pt x="74" y="1"/>
                    </a:lnTo>
                    <a:lnTo>
                      <a:pt x="7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11" name="Freeform 551">
                <a:extLst>
                  <a:ext uri="{FF2B5EF4-FFF2-40B4-BE49-F238E27FC236}">
                    <a16:creationId xmlns:a16="http://schemas.microsoft.com/office/drawing/2014/main" id="{D9B4F3AE-F897-44D8-9BA1-BF43F23C73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6" y="3382"/>
                <a:ext cx="757" cy="240"/>
              </a:xfrm>
              <a:custGeom>
                <a:avLst/>
                <a:gdLst>
                  <a:gd name="T0" fmla="*/ 6 w 1515"/>
                  <a:gd name="T1" fmla="*/ 1 h 480"/>
                  <a:gd name="T2" fmla="*/ 7 w 1515"/>
                  <a:gd name="T3" fmla="*/ 1 h 480"/>
                  <a:gd name="T4" fmla="*/ 8 w 1515"/>
                  <a:gd name="T5" fmla="*/ 1 h 480"/>
                  <a:gd name="T6" fmla="*/ 8 w 1515"/>
                  <a:gd name="T7" fmla="*/ 1 h 480"/>
                  <a:gd name="T8" fmla="*/ 9 w 1515"/>
                  <a:gd name="T9" fmla="*/ 1 h 480"/>
                  <a:gd name="T10" fmla="*/ 10 w 1515"/>
                  <a:gd name="T11" fmla="*/ 1 h 480"/>
                  <a:gd name="T12" fmla="*/ 10 w 1515"/>
                  <a:gd name="T13" fmla="*/ 1 h 480"/>
                  <a:gd name="T14" fmla="*/ 11 w 1515"/>
                  <a:gd name="T15" fmla="*/ 2 h 480"/>
                  <a:gd name="T16" fmla="*/ 11 w 1515"/>
                  <a:gd name="T17" fmla="*/ 2 h 480"/>
                  <a:gd name="T18" fmla="*/ 11 w 1515"/>
                  <a:gd name="T19" fmla="*/ 2 h 480"/>
                  <a:gd name="T20" fmla="*/ 11 w 1515"/>
                  <a:gd name="T21" fmla="*/ 2 h 480"/>
                  <a:gd name="T22" fmla="*/ 11 w 1515"/>
                  <a:gd name="T23" fmla="*/ 3 h 480"/>
                  <a:gd name="T24" fmla="*/ 11 w 1515"/>
                  <a:gd name="T25" fmla="*/ 3 h 480"/>
                  <a:gd name="T26" fmla="*/ 11 w 1515"/>
                  <a:gd name="T27" fmla="*/ 3 h 480"/>
                  <a:gd name="T28" fmla="*/ 10 w 1515"/>
                  <a:gd name="T29" fmla="*/ 3 h 480"/>
                  <a:gd name="T30" fmla="*/ 10 w 1515"/>
                  <a:gd name="T31" fmla="*/ 4 h 480"/>
                  <a:gd name="T32" fmla="*/ 9 w 1515"/>
                  <a:gd name="T33" fmla="*/ 4 h 480"/>
                  <a:gd name="T34" fmla="*/ 9 w 1515"/>
                  <a:gd name="T35" fmla="*/ 4 h 480"/>
                  <a:gd name="T36" fmla="*/ 8 w 1515"/>
                  <a:gd name="T37" fmla="*/ 4 h 480"/>
                  <a:gd name="T38" fmla="*/ 7 w 1515"/>
                  <a:gd name="T39" fmla="*/ 4 h 480"/>
                  <a:gd name="T40" fmla="*/ 6 w 1515"/>
                  <a:gd name="T41" fmla="*/ 4 h 480"/>
                  <a:gd name="T42" fmla="*/ 5 w 1515"/>
                  <a:gd name="T43" fmla="*/ 4 h 480"/>
                  <a:gd name="T44" fmla="*/ 5 w 1515"/>
                  <a:gd name="T45" fmla="*/ 4 h 480"/>
                  <a:gd name="T46" fmla="*/ 4 w 1515"/>
                  <a:gd name="T47" fmla="*/ 4 h 480"/>
                  <a:gd name="T48" fmla="*/ 3 w 1515"/>
                  <a:gd name="T49" fmla="*/ 4 h 480"/>
                  <a:gd name="T50" fmla="*/ 2 w 1515"/>
                  <a:gd name="T51" fmla="*/ 4 h 480"/>
                  <a:gd name="T52" fmla="*/ 2 w 1515"/>
                  <a:gd name="T53" fmla="*/ 4 h 480"/>
                  <a:gd name="T54" fmla="*/ 1 w 1515"/>
                  <a:gd name="T55" fmla="*/ 4 h 480"/>
                  <a:gd name="T56" fmla="*/ 1 w 1515"/>
                  <a:gd name="T57" fmla="*/ 3 h 480"/>
                  <a:gd name="T58" fmla="*/ 0 w 1515"/>
                  <a:gd name="T59" fmla="*/ 3 h 480"/>
                  <a:gd name="T60" fmla="*/ 0 w 1515"/>
                  <a:gd name="T61" fmla="*/ 3 h 480"/>
                  <a:gd name="T62" fmla="*/ 0 w 1515"/>
                  <a:gd name="T63" fmla="*/ 3 h 480"/>
                  <a:gd name="T64" fmla="*/ 0 w 1515"/>
                  <a:gd name="T65" fmla="*/ 2 h 480"/>
                  <a:gd name="T66" fmla="*/ 0 w 1515"/>
                  <a:gd name="T67" fmla="*/ 2 h 480"/>
                  <a:gd name="T68" fmla="*/ 0 w 1515"/>
                  <a:gd name="T69" fmla="*/ 2 h 480"/>
                  <a:gd name="T70" fmla="*/ 0 w 1515"/>
                  <a:gd name="T71" fmla="*/ 2 h 480"/>
                  <a:gd name="T72" fmla="*/ 0 w 1515"/>
                  <a:gd name="T73" fmla="*/ 1 h 480"/>
                  <a:gd name="T74" fmla="*/ 1 w 1515"/>
                  <a:gd name="T75" fmla="*/ 1 h 480"/>
                  <a:gd name="T76" fmla="*/ 1 w 1515"/>
                  <a:gd name="T77" fmla="*/ 1 h 480"/>
                  <a:gd name="T78" fmla="*/ 2 w 1515"/>
                  <a:gd name="T79" fmla="*/ 1 h 480"/>
                  <a:gd name="T80" fmla="*/ 3 w 1515"/>
                  <a:gd name="T81" fmla="*/ 1 h 480"/>
                  <a:gd name="T82" fmla="*/ 4 w 1515"/>
                  <a:gd name="T83" fmla="*/ 1 h 480"/>
                  <a:gd name="T84" fmla="*/ 5 w 1515"/>
                  <a:gd name="T85" fmla="*/ 1 h 480"/>
                  <a:gd name="T86" fmla="*/ 5 w 1515"/>
                  <a:gd name="T87" fmla="*/ 0 h 4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515"/>
                  <a:gd name="T133" fmla="*/ 0 h 480"/>
                  <a:gd name="T134" fmla="*/ 1515 w 1515"/>
                  <a:gd name="T135" fmla="*/ 480 h 48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515" h="480">
                    <a:moveTo>
                      <a:pt x="758" y="0"/>
                    </a:moveTo>
                    <a:lnTo>
                      <a:pt x="797" y="0"/>
                    </a:lnTo>
                    <a:lnTo>
                      <a:pt x="835" y="1"/>
                    </a:lnTo>
                    <a:lnTo>
                      <a:pt x="873" y="2"/>
                    </a:lnTo>
                    <a:lnTo>
                      <a:pt x="910" y="4"/>
                    </a:lnTo>
                    <a:lnTo>
                      <a:pt x="947" y="8"/>
                    </a:lnTo>
                    <a:lnTo>
                      <a:pt x="982" y="10"/>
                    </a:lnTo>
                    <a:lnTo>
                      <a:pt x="1018" y="15"/>
                    </a:lnTo>
                    <a:lnTo>
                      <a:pt x="1052" y="18"/>
                    </a:lnTo>
                    <a:lnTo>
                      <a:pt x="1086" y="24"/>
                    </a:lnTo>
                    <a:lnTo>
                      <a:pt x="1118" y="28"/>
                    </a:lnTo>
                    <a:lnTo>
                      <a:pt x="1150" y="34"/>
                    </a:lnTo>
                    <a:lnTo>
                      <a:pt x="1180" y="41"/>
                    </a:lnTo>
                    <a:lnTo>
                      <a:pt x="1210" y="47"/>
                    </a:lnTo>
                    <a:lnTo>
                      <a:pt x="1239" y="55"/>
                    </a:lnTo>
                    <a:lnTo>
                      <a:pt x="1267" y="62"/>
                    </a:lnTo>
                    <a:lnTo>
                      <a:pt x="1293" y="70"/>
                    </a:lnTo>
                    <a:lnTo>
                      <a:pt x="1318" y="79"/>
                    </a:lnTo>
                    <a:lnTo>
                      <a:pt x="1341" y="87"/>
                    </a:lnTo>
                    <a:lnTo>
                      <a:pt x="1364" y="96"/>
                    </a:lnTo>
                    <a:lnTo>
                      <a:pt x="1385" y="106"/>
                    </a:lnTo>
                    <a:lnTo>
                      <a:pt x="1405" y="116"/>
                    </a:lnTo>
                    <a:lnTo>
                      <a:pt x="1423" y="125"/>
                    </a:lnTo>
                    <a:lnTo>
                      <a:pt x="1440" y="136"/>
                    </a:lnTo>
                    <a:lnTo>
                      <a:pt x="1455" y="147"/>
                    </a:lnTo>
                    <a:lnTo>
                      <a:pt x="1469" y="157"/>
                    </a:lnTo>
                    <a:lnTo>
                      <a:pt x="1481" y="169"/>
                    </a:lnTo>
                    <a:lnTo>
                      <a:pt x="1491" y="181"/>
                    </a:lnTo>
                    <a:lnTo>
                      <a:pt x="1500" y="192"/>
                    </a:lnTo>
                    <a:lnTo>
                      <a:pt x="1506" y="204"/>
                    </a:lnTo>
                    <a:lnTo>
                      <a:pt x="1512" y="215"/>
                    </a:lnTo>
                    <a:lnTo>
                      <a:pt x="1514" y="228"/>
                    </a:lnTo>
                    <a:lnTo>
                      <a:pt x="1515" y="240"/>
                    </a:lnTo>
                    <a:lnTo>
                      <a:pt x="1514" y="252"/>
                    </a:lnTo>
                    <a:lnTo>
                      <a:pt x="1512" y="265"/>
                    </a:lnTo>
                    <a:lnTo>
                      <a:pt x="1506" y="276"/>
                    </a:lnTo>
                    <a:lnTo>
                      <a:pt x="1500" y="289"/>
                    </a:lnTo>
                    <a:lnTo>
                      <a:pt x="1491" y="300"/>
                    </a:lnTo>
                    <a:lnTo>
                      <a:pt x="1481" y="312"/>
                    </a:lnTo>
                    <a:lnTo>
                      <a:pt x="1469" y="322"/>
                    </a:lnTo>
                    <a:lnTo>
                      <a:pt x="1455" y="334"/>
                    </a:lnTo>
                    <a:lnTo>
                      <a:pt x="1440" y="344"/>
                    </a:lnTo>
                    <a:lnTo>
                      <a:pt x="1423" y="354"/>
                    </a:lnTo>
                    <a:lnTo>
                      <a:pt x="1405" y="365"/>
                    </a:lnTo>
                    <a:lnTo>
                      <a:pt x="1385" y="374"/>
                    </a:lnTo>
                    <a:lnTo>
                      <a:pt x="1364" y="383"/>
                    </a:lnTo>
                    <a:lnTo>
                      <a:pt x="1341" y="392"/>
                    </a:lnTo>
                    <a:lnTo>
                      <a:pt x="1318" y="402"/>
                    </a:lnTo>
                    <a:lnTo>
                      <a:pt x="1293" y="410"/>
                    </a:lnTo>
                    <a:lnTo>
                      <a:pt x="1267" y="418"/>
                    </a:lnTo>
                    <a:lnTo>
                      <a:pt x="1239" y="425"/>
                    </a:lnTo>
                    <a:lnTo>
                      <a:pt x="1210" y="433"/>
                    </a:lnTo>
                    <a:lnTo>
                      <a:pt x="1180" y="439"/>
                    </a:lnTo>
                    <a:lnTo>
                      <a:pt x="1150" y="445"/>
                    </a:lnTo>
                    <a:lnTo>
                      <a:pt x="1118" y="451"/>
                    </a:lnTo>
                    <a:lnTo>
                      <a:pt x="1086" y="457"/>
                    </a:lnTo>
                    <a:lnTo>
                      <a:pt x="1052" y="462"/>
                    </a:lnTo>
                    <a:lnTo>
                      <a:pt x="1018" y="466"/>
                    </a:lnTo>
                    <a:lnTo>
                      <a:pt x="982" y="470"/>
                    </a:lnTo>
                    <a:lnTo>
                      <a:pt x="947" y="473"/>
                    </a:lnTo>
                    <a:lnTo>
                      <a:pt x="910" y="475"/>
                    </a:lnTo>
                    <a:lnTo>
                      <a:pt x="873" y="478"/>
                    </a:lnTo>
                    <a:lnTo>
                      <a:pt x="835" y="479"/>
                    </a:lnTo>
                    <a:lnTo>
                      <a:pt x="797" y="480"/>
                    </a:lnTo>
                    <a:lnTo>
                      <a:pt x="758" y="480"/>
                    </a:lnTo>
                    <a:lnTo>
                      <a:pt x="719" y="480"/>
                    </a:lnTo>
                    <a:lnTo>
                      <a:pt x="681" y="479"/>
                    </a:lnTo>
                    <a:lnTo>
                      <a:pt x="643" y="478"/>
                    </a:lnTo>
                    <a:lnTo>
                      <a:pt x="606" y="475"/>
                    </a:lnTo>
                    <a:lnTo>
                      <a:pt x="569" y="473"/>
                    </a:lnTo>
                    <a:lnTo>
                      <a:pt x="533" y="470"/>
                    </a:lnTo>
                    <a:lnTo>
                      <a:pt x="498" y="466"/>
                    </a:lnTo>
                    <a:lnTo>
                      <a:pt x="463" y="462"/>
                    </a:lnTo>
                    <a:lnTo>
                      <a:pt x="430" y="457"/>
                    </a:lnTo>
                    <a:lnTo>
                      <a:pt x="397" y="451"/>
                    </a:lnTo>
                    <a:lnTo>
                      <a:pt x="365" y="445"/>
                    </a:lnTo>
                    <a:lnTo>
                      <a:pt x="335" y="439"/>
                    </a:lnTo>
                    <a:lnTo>
                      <a:pt x="305" y="433"/>
                    </a:lnTo>
                    <a:lnTo>
                      <a:pt x="277" y="425"/>
                    </a:lnTo>
                    <a:lnTo>
                      <a:pt x="249" y="418"/>
                    </a:lnTo>
                    <a:lnTo>
                      <a:pt x="223" y="410"/>
                    </a:lnTo>
                    <a:lnTo>
                      <a:pt x="197" y="402"/>
                    </a:lnTo>
                    <a:lnTo>
                      <a:pt x="174" y="392"/>
                    </a:lnTo>
                    <a:lnTo>
                      <a:pt x="151" y="383"/>
                    </a:lnTo>
                    <a:lnTo>
                      <a:pt x="130" y="374"/>
                    </a:lnTo>
                    <a:lnTo>
                      <a:pt x="110" y="365"/>
                    </a:lnTo>
                    <a:lnTo>
                      <a:pt x="91" y="354"/>
                    </a:lnTo>
                    <a:lnTo>
                      <a:pt x="75" y="344"/>
                    </a:lnTo>
                    <a:lnTo>
                      <a:pt x="60" y="334"/>
                    </a:lnTo>
                    <a:lnTo>
                      <a:pt x="46" y="322"/>
                    </a:lnTo>
                    <a:lnTo>
                      <a:pt x="35" y="312"/>
                    </a:lnTo>
                    <a:lnTo>
                      <a:pt x="25" y="300"/>
                    </a:lnTo>
                    <a:lnTo>
                      <a:pt x="15" y="289"/>
                    </a:lnTo>
                    <a:lnTo>
                      <a:pt x="8" y="276"/>
                    </a:lnTo>
                    <a:lnTo>
                      <a:pt x="4" y="265"/>
                    </a:lnTo>
                    <a:lnTo>
                      <a:pt x="1" y="252"/>
                    </a:lnTo>
                    <a:lnTo>
                      <a:pt x="0" y="240"/>
                    </a:lnTo>
                    <a:lnTo>
                      <a:pt x="1" y="228"/>
                    </a:lnTo>
                    <a:lnTo>
                      <a:pt x="4" y="215"/>
                    </a:lnTo>
                    <a:lnTo>
                      <a:pt x="8" y="204"/>
                    </a:lnTo>
                    <a:lnTo>
                      <a:pt x="15" y="192"/>
                    </a:lnTo>
                    <a:lnTo>
                      <a:pt x="25" y="181"/>
                    </a:lnTo>
                    <a:lnTo>
                      <a:pt x="35" y="169"/>
                    </a:lnTo>
                    <a:lnTo>
                      <a:pt x="46" y="157"/>
                    </a:lnTo>
                    <a:lnTo>
                      <a:pt x="60" y="147"/>
                    </a:lnTo>
                    <a:lnTo>
                      <a:pt x="75" y="136"/>
                    </a:lnTo>
                    <a:lnTo>
                      <a:pt x="91" y="125"/>
                    </a:lnTo>
                    <a:lnTo>
                      <a:pt x="110" y="116"/>
                    </a:lnTo>
                    <a:lnTo>
                      <a:pt x="130" y="106"/>
                    </a:lnTo>
                    <a:lnTo>
                      <a:pt x="151" y="96"/>
                    </a:lnTo>
                    <a:lnTo>
                      <a:pt x="174" y="87"/>
                    </a:lnTo>
                    <a:lnTo>
                      <a:pt x="197" y="79"/>
                    </a:lnTo>
                    <a:lnTo>
                      <a:pt x="223" y="70"/>
                    </a:lnTo>
                    <a:lnTo>
                      <a:pt x="249" y="62"/>
                    </a:lnTo>
                    <a:lnTo>
                      <a:pt x="277" y="55"/>
                    </a:lnTo>
                    <a:lnTo>
                      <a:pt x="305" y="47"/>
                    </a:lnTo>
                    <a:lnTo>
                      <a:pt x="335" y="41"/>
                    </a:lnTo>
                    <a:lnTo>
                      <a:pt x="365" y="34"/>
                    </a:lnTo>
                    <a:lnTo>
                      <a:pt x="397" y="28"/>
                    </a:lnTo>
                    <a:lnTo>
                      <a:pt x="430" y="24"/>
                    </a:lnTo>
                    <a:lnTo>
                      <a:pt x="463" y="18"/>
                    </a:lnTo>
                    <a:lnTo>
                      <a:pt x="498" y="15"/>
                    </a:lnTo>
                    <a:lnTo>
                      <a:pt x="533" y="10"/>
                    </a:lnTo>
                    <a:lnTo>
                      <a:pt x="569" y="8"/>
                    </a:lnTo>
                    <a:lnTo>
                      <a:pt x="606" y="4"/>
                    </a:lnTo>
                    <a:lnTo>
                      <a:pt x="643" y="2"/>
                    </a:lnTo>
                    <a:lnTo>
                      <a:pt x="681" y="1"/>
                    </a:lnTo>
                    <a:lnTo>
                      <a:pt x="719" y="0"/>
                    </a:lnTo>
                    <a:lnTo>
                      <a:pt x="758" y="0"/>
                    </a:lnTo>
                    <a:close/>
                  </a:path>
                </a:pathLst>
              </a:custGeom>
              <a:solidFill>
                <a:srgbClr val="FF16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12" name="Freeform 552">
                <a:extLst>
                  <a:ext uri="{FF2B5EF4-FFF2-40B4-BE49-F238E27FC236}">
                    <a16:creationId xmlns:a16="http://schemas.microsoft.com/office/drawing/2014/main" id="{CF06F5E6-7B4F-4AD5-8304-8AC1C2A3ED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4" y="3378"/>
                <a:ext cx="383" cy="124"/>
              </a:xfrm>
              <a:custGeom>
                <a:avLst/>
                <a:gdLst>
                  <a:gd name="T0" fmla="*/ 6 w 764"/>
                  <a:gd name="T1" fmla="*/ 2 h 247"/>
                  <a:gd name="T2" fmla="*/ 6 w 764"/>
                  <a:gd name="T3" fmla="*/ 2 h 247"/>
                  <a:gd name="T4" fmla="*/ 6 w 764"/>
                  <a:gd name="T5" fmla="*/ 2 h 247"/>
                  <a:gd name="T6" fmla="*/ 6 w 764"/>
                  <a:gd name="T7" fmla="*/ 2 h 247"/>
                  <a:gd name="T8" fmla="*/ 6 w 764"/>
                  <a:gd name="T9" fmla="*/ 2 h 247"/>
                  <a:gd name="T10" fmla="*/ 6 w 764"/>
                  <a:gd name="T11" fmla="*/ 1 h 247"/>
                  <a:gd name="T12" fmla="*/ 5 w 764"/>
                  <a:gd name="T13" fmla="*/ 1 h 247"/>
                  <a:gd name="T14" fmla="*/ 5 w 764"/>
                  <a:gd name="T15" fmla="*/ 1 h 247"/>
                  <a:gd name="T16" fmla="*/ 5 w 764"/>
                  <a:gd name="T17" fmla="*/ 1 h 247"/>
                  <a:gd name="T18" fmla="*/ 4 w 764"/>
                  <a:gd name="T19" fmla="*/ 1 h 247"/>
                  <a:gd name="T20" fmla="*/ 4 w 764"/>
                  <a:gd name="T21" fmla="*/ 1 h 247"/>
                  <a:gd name="T22" fmla="*/ 3 w 764"/>
                  <a:gd name="T23" fmla="*/ 1 h 247"/>
                  <a:gd name="T24" fmla="*/ 3 w 764"/>
                  <a:gd name="T25" fmla="*/ 1 h 247"/>
                  <a:gd name="T26" fmla="*/ 2 w 764"/>
                  <a:gd name="T27" fmla="*/ 1 h 247"/>
                  <a:gd name="T28" fmla="*/ 2 w 764"/>
                  <a:gd name="T29" fmla="*/ 1 h 247"/>
                  <a:gd name="T30" fmla="*/ 1 w 764"/>
                  <a:gd name="T31" fmla="*/ 1 h 247"/>
                  <a:gd name="T32" fmla="*/ 0 w 764"/>
                  <a:gd name="T33" fmla="*/ 0 h 247"/>
                  <a:gd name="T34" fmla="*/ 1 w 764"/>
                  <a:gd name="T35" fmla="*/ 1 h 247"/>
                  <a:gd name="T36" fmla="*/ 1 w 764"/>
                  <a:gd name="T37" fmla="*/ 1 h 247"/>
                  <a:gd name="T38" fmla="*/ 2 w 764"/>
                  <a:gd name="T39" fmla="*/ 1 h 247"/>
                  <a:gd name="T40" fmla="*/ 3 w 764"/>
                  <a:gd name="T41" fmla="*/ 1 h 247"/>
                  <a:gd name="T42" fmla="*/ 3 w 764"/>
                  <a:gd name="T43" fmla="*/ 1 h 247"/>
                  <a:gd name="T44" fmla="*/ 4 w 764"/>
                  <a:gd name="T45" fmla="*/ 1 h 247"/>
                  <a:gd name="T46" fmla="*/ 4 w 764"/>
                  <a:gd name="T47" fmla="*/ 1 h 247"/>
                  <a:gd name="T48" fmla="*/ 4 w 764"/>
                  <a:gd name="T49" fmla="*/ 1 h 247"/>
                  <a:gd name="T50" fmla="*/ 5 w 764"/>
                  <a:gd name="T51" fmla="*/ 1 h 247"/>
                  <a:gd name="T52" fmla="*/ 5 w 764"/>
                  <a:gd name="T53" fmla="*/ 1 h 247"/>
                  <a:gd name="T54" fmla="*/ 6 w 764"/>
                  <a:gd name="T55" fmla="*/ 2 h 247"/>
                  <a:gd name="T56" fmla="*/ 6 w 764"/>
                  <a:gd name="T57" fmla="*/ 2 h 247"/>
                  <a:gd name="T58" fmla="*/ 6 w 764"/>
                  <a:gd name="T59" fmla="*/ 2 h 247"/>
                  <a:gd name="T60" fmla="*/ 6 w 764"/>
                  <a:gd name="T61" fmla="*/ 2 h 247"/>
                  <a:gd name="T62" fmla="*/ 6 w 764"/>
                  <a:gd name="T63" fmla="*/ 2 h 247"/>
                  <a:gd name="T64" fmla="*/ 6 w 764"/>
                  <a:gd name="T65" fmla="*/ 2 h 247"/>
                  <a:gd name="T66" fmla="*/ 6 w 764"/>
                  <a:gd name="T67" fmla="*/ 2 h 24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64"/>
                  <a:gd name="T103" fmla="*/ 0 h 247"/>
                  <a:gd name="T104" fmla="*/ 764 w 764"/>
                  <a:gd name="T105" fmla="*/ 247 h 24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64" h="247">
                    <a:moveTo>
                      <a:pt x="764" y="247"/>
                    </a:moveTo>
                    <a:lnTo>
                      <a:pt x="764" y="247"/>
                    </a:lnTo>
                    <a:lnTo>
                      <a:pt x="763" y="234"/>
                    </a:lnTo>
                    <a:lnTo>
                      <a:pt x="760" y="221"/>
                    </a:lnTo>
                    <a:lnTo>
                      <a:pt x="755" y="207"/>
                    </a:lnTo>
                    <a:lnTo>
                      <a:pt x="747" y="194"/>
                    </a:lnTo>
                    <a:lnTo>
                      <a:pt x="739" y="183"/>
                    </a:lnTo>
                    <a:lnTo>
                      <a:pt x="727" y="171"/>
                    </a:lnTo>
                    <a:lnTo>
                      <a:pt x="715" y="160"/>
                    </a:lnTo>
                    <a:lnTo>
                      <a:pt x="701" y="148"/>
                    </a:lnTo>
                    <a:lnTo>
                      <a:pt x="686" y="137"/>
                    </a:lnTo>
                    <a:lnTo>
                      <a:pt x="669" y="126"/>
                    </a:lnTo>
                    <a:lnTo>
                      <a:pt x="650" y="116"/>
                    </a:lnTo>
                    <a:lnTo>
                      <a:pt x="631" y="107"/>
                    </a:lnTo>
                    <a:lnTo>
                      <a:pt x="609" y="98"/>
                    </a:lnTo>
                    <a:lnTo>
                      <a:pt x="586" y="87"/>
                    </a:lnTo>
                    <a:lnTo>
                      <a:pt x="562" y="79"/>
                    </a:lnTo>
                    <a:lnTo>
                      <a:pt x="536" y="71"/>
                    </a:lnTo>
                    <a:lnTo>
                      <a:pt x="510" y="63"/>
                    </a:lnTo>
                    <a:lnTo>
                      <a:pt x="482" y="55"/>
                    </a:lnTo>
                    <a:lnTo>
                      <a:pt x="453" y="48"/>
                    </a:lnTo>
                    <a:lnTo>
                      <a:pt x="423" y="41"/>
                    </a:lnTo>
                    <a:lnTo>
                      <a:pt x="393" y="34"/>
                    </a:lnTo>
                    <a:lnTo>
                      <a:pt x="361" y="30"/>
                    </a:lnTo>
                    <a:lnTo>
                      <a:pt x="329" y="24"/>
                    </a:lnTo>
                    <a:lnTo>
                      <a:pt x="294" y="19"/>
                    </a:lnTo>
                    <a:lnTo>
                      <a:pt x="260" y="15"/>
                    </a:lnTo>
                    <a:lnTo>
                      <a:pt x="225" y="11"/>
                    </a:lnTo>
                    <a:lnTo>
                      <a:pt x="190" y="8"/>
                    </a:lnTo>
                    <a:lnTo>
                      <a:pt x="152" y="6"/>
                    </a:lnTo>
                    <a:lnTo>
                      <a:pt x="115" y="3"/>
                    </a:lnTo>
                    <a:lnTo>
                      <a:pt x="77" y="1"/>
                    </a:lnTo>
                    <a:lnTo>
                      <a:pt x="39" y="1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39" y="14"/>
                    </a:lnTo>
                    <a:lnTo>
                      <a:pt x="77" y="15"/>
                    </a:lnTo>
                    <a:lnTo>
                      <a:pt x="115" y="16"/>
                    </a:lnTo>
                    <a:lnTo>
                      <a:pt x="152" y="18"/>
                    </a:lnTo>
                    <a:lnTo>
                      <a:pt x="189" y="20"/>
                    </a:lnTo>
                    <a:lnTo>
                      <a:pt x="224" y="24"/>
                    </a:lnTo>
                    <a:lnTo>
                      <a:pt x="259" y="27"/>
                    </a:lnTo>
                    <a:lnTo>
                      <a:pt x="293" y="32"/>
                    </a:lnTo>
                    <a:lnTo>
                      <a:pt x="327" y="37"/>
                    </a:lnTo>
                    <a:lnTo>
                      <a:pt x="359" y="42"/>
                    </a:lnTo>
                    <a:lnTo>
                      <a:pt x="391" y="48"/>
                    </a:lnTo>
                    <a:lnTo>
                      <a:pt x="421" y="54"/>
                    </a:lnTo>
                    <a:lnTo>
                      <a:pt x="451" y="61"/>
                    </a:lnTo>
                    <a:lnTo>
                      <a:pt x="479" y="68"/>
                    </a:lnTo>
                    <a:lnTo>
                      <a:pt x="506" y="76"/>
                    </a:lnTo>
                    <a:lnTo>
                      <a:pt x="533" y="84"/>
                    </a:lnTo>
                    <a:lnTo>
                      <a:pt x="558" y="92"/>
                    </a:lnTo>
                    <a:lnTo>
                      <a:pt x="582" y="100"/>
                    </a:lnTo>
                    <a:lnTo>
                      <a:pt x="604" y="109"/>
                    </a:lnTo>
                    <a:lnTo>
                      <a:pt x="625" y="118"/>
                    </a:lnTo>
                    <a:lnTo>
                      <a:pt x="644" y="129"/>
                    </a:lnTo>
                    <a:lnTo>
                      <a:pt x="663" y="138"/>
                    </a:lnTo>
                    <a:lnTo>
                      <a:pt x="679" y="148"/>
                    </a:lnTo>
                    <a:lnTo>
                      <a:pt x="694" y="159"/>
                    </a:lnTo>
                    <a:lnTo>
                      <a:pt x="707" y="169"/>
                    </a:lnTo>
                    <a:lnTo>
                      <a:pt x="718" y="181"/>
                    </a:lnTo>
                    <a:lnTo>
                      <a:pt x="728" y="191"/>
                    </a:lnTo>
                    <a:lnTo>
                      <a:pt x="737" y="202"/>
                    </a:lnTo>
                    <a:lnTo>
                      <a:pt x="742" y="214"/>
                    </a:lnTo>
                    <a:lnTo>
                      <a:pt x="747" y="224"/>
                    </a:lnTo>
                    <a:lnTo>
                      <a:pt x="749" y="236"/>
                    </a:lnTo>
                    <a:lnTo>
                      <a:pt x="750" y="247"/>
                    </a:lnTo>
                    <a:lnTo>
                      <a:pt x="764" y="24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13" name="Freeform 553">
                <a:extLst>
                  <a:ext uri="{FF2B5EF4-FFF2-40B4-BE49-F238E27FC236}">
                    <a16:creationId xmlns:a16="http://schemas.microsoft.com/office/drawing/2014/main" id="{00DF264B-400A-4A91-8EFC-F3CE766F71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4" y="3502"/>
                <a:ext cx="383" cy="123"/>
              </a:xfrm>
              <a:custGeom>
                <a:avLst/>
                <a:gdLst>
                  <a:gd name="T0" fmla="*/ 0 w 764"/>
                  <a:gd name="T1" fmla="*/ 1 h 247"/>
                  <a:gd name="T2" fmla="*/ 1 w 764"/>
                  <a:gd name="T3" fmla="*/ 1 h 247"/>
                  <a:gd name="T4" fmla="*/ 2 w 764"/>
                  <a:gd name="T5" fmla="*/ 1 h 247"/>
                  <a:gd name="T6" fmla="*/ 2 w 764"/>
                  <a:gd name="T7" fmla="*/ 1 h 247"/>
                  <a:gd name="T8" fmla="*/ 3 w 764"/>
                  <a:gd name="T9" fmla="*/ 1 h 247"/>
                  <a:gd name="T10" fmla="*/ 3 w 764"/>
                  <a:gd name="T11" fmla="*/ 1 h 247"/>
                  <a:gd name="T12" fmla="*/ 4 w 764"/>
                  <a:gd name="T13" fmla="*/ 1 h 247"/>
                  <a:gd name="T14" fmla="*/ 4 w 764"/>
                  <a:gd name="T15" fmla="*/ 1 h 247"/>
                  <a:gd name="T16" fmla="*/ 5 w 764"/>
                  <a:gd name="T17" fmla="*/ 1 h 247"/>
                  <a:gd name="T18" fmla="*/ 5 w 764"/>
                  <a:gd name="T19" fmla="*/ 1 h 247"/>
                  <a:gd name="T20" fmla="*/ 5 w 764"/>
                  <a:gd name="T21" fmla="*/ 1 h 247"/>
                  <a:gd name="T22" fmla="*/ 6 w 764"/>
                  <a:gd name="T23" fmla="*/ 0 h 247"/>
                  <a:gd name="T24" fmla="*/ 6 w 764"/>
                  <a:gd name="T25" fmla="*/ 0 h 247"/>
                  <a:gd name="T26" fmla="*/ 6 w 764"/>
                  <a:gd name="T27" fmla="*/ 0 h 247"/>
                  <a:gd name="T28" fmla="*/ 6 w 764"/>
                  <a:gd name="T29" fmla="*/ 0 h 247"/>
                  <a:gd name="T30" fmla="*/ 6 w 764"/>
                  <a:gd name="T31" fmla="*/ 0 h 247"/>
                  <a:gd name="T32" fmla="*/ 6 w 764"/>
                  <a:gd name="T33" fmla="*/ 0 h 247"/>
                  <a:gd name="T34" fmla="*/ 6 w 764"/>
                  <a:gd name="T35" fmla="*/ 0 h 247"/>
                  <a:gd name="T36" fmla="*/ 6 w 764"/>
                  <a:gd name="T37" fmla="*/ 0 h 247"/>
                  <a:gd name="T38" fmla="*/ 6 w 764"/>
                  <a:gd name="T39" fmla="*/ 0 h 247"/>
                  <a:gd name="T40" fmla="*/ 6 w 764"/>
                  <a:gd name="T41" fmla="*/ 0 h 247"/>
                  <a:gd name="T42" fmla="*/ 6 w 764"/>
                  <a:gd name="T43" fmla="*/ 0 h 247"/>
                  <a:gd name="T44" fmla="*/ 6 w 764"/>
                  <a:gd name="T45" fmla="*/ 0 h 247"/>
                  <a:gd name="T46" fmla="*/ 5 w 764"/>
                  <a:gd name="T47" fmla="*/ 1 h 247"/>
                  <a:gd name="T48" fmla="*/ 5 w 764"/>
                  <a:gd name="T49" fmla="*/ 1 h 247"/>
                  <a:gd name="T50" fmla="*/ 4 w 764"/>
                  <a:gd name="T51" fmla="*/ 1 h 247"/>
                  <a:gd name="T52" fmla="*/ 4 w 764"/>
                  <a:gd name="T53" fmla="*/ 1 h 247"/>
                  <a:gd name="T54" fmla="*/ 4 w 764"/>
                  <a:gd name="T55" fmla="*/ 1 h 247"/>
                  <a:gd name="T56" fmla="*/ 3 w 764"/>
                  <a:gd name="T57" fmla="*/ 1 h 247"/>
                  <a:gd name="T58" fmla="*/ 3 w 764"/>
                  <a:gd name="T59" fmla="*/ 1 h 247"/>
                  <a:gd name="T60" fmla="*/ 2 w 764"/>
                  <a:gd name="T61" fmla="*/ 1 h 247"/>
                  <a:gd name="T62" fmla="*/ 1 w 764"/>
                  <a:gd name="T63" fmla="*/ 1 h 247"/>
                  <a:gd name="T64" fmla="*/ 1 w 764"/>
                  <a:gd name="T65" fmla="*/ 1 h 247"/>
                  <a:gd name="T66" fmla="*/ 0 w 764"/>
                  <a:gd name="T67" fmla="*/ 1 h 24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64"/>
                  <a:gd name="T103" fmla="*/ 0 h 247"/>
                  <a:gd name="T104" fmla="*/ 764 w 764"/>
                  <a:gd name="T105" fmla="*/ 247 h 24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64" h="247">
                    <a:moveTo>
                      <a:pt x="0" y="247"/>
                    </a:moveTo>
                    <a:lnTo>
                      <a:pt x="0" y="247"/>
                    </a:lnTo>
                    <a:lnTo>
                      <a:pt x="39" y="247"/>
                    </a:lnTo>
                    <a:lnTo>
                      <a:pt x="77" y="246"/>
                    </a:lnTo>
                    <a:lnTo>
                      <a:pt x="115" y="243"/>
                    </a:lnTo>
                    <a:lnTo>
                      <a:pt x="152" y="242"/>
                    </a:lnTo>
                    <a:lnTo>
                      <a:pt x="190" y="239"/>
                    </a:lnTo>
                    <a:lnTo>
                      <a:pt x="225" y="235"/>
                    </a:lnTo>
                    <a:lnTo>
                      <a:pt x="260" y="232"/>
                    </a:lnTo>
                    <a:lnTo>
                      <a:pt x="294" y="227"/>
                    </a:lnTo>
                    <a:lnTo>
                      <a:pt x="329" y="223"/>
                    </a:lnTo>
                    <a:lnTo>
                      <a:pt x="361" y="218"/>
                    </a:lnTo>
                    <a:lnTo>
                      <a:pt x="393" y="212"/>
                    </a:lnTo>
                    <a:lnTo>
                      <a:pt x="423" y="205"/>
                    </a:lnTo>
                    <a:lnTo>
                      <a:pt x="453" y="199"/>
                    </a:lnTo>
                    <a:lnTo>
                      <a:pt x="482" y="192"/>
                    </a:lnTo>
                    <a:lnTo>
                      <a:pt x="510" y="184"/>
                    </a:lnTo>
                    <a:lnTo>
                      <a:pt x="536" y="177"/>
                    </a:lnTo>
                    <a:lnTo>
                      <a:pt x="562" y="167"/>
                    </a:lnTo>
                    <a:lnTo>
                      <a:pt x="586" y="159"/>
                    </a:lnTo>
                    <a:lnTo>
                      <a:pt x="609" y="150"/>
                    </a:lnTo>
                    <a:lnTo>
                      <a:pt x="631" y="140"/>
                    </a:lnTo>
                    <a:lnTo>
                      <a:pt x="650" y="131"/>
                    </a:lnTo>
                    <a:lnTo>
                      <a:pt x="669" y="120"/>
                    </a:lnTo>
                    <a:lnTo>
                      <a:pt x="686" y="110"/>
                    </a:lnTo>
                    <a:lnTo>
                      <a:pt x="701" y="98"/>
                    </a:lnTo>
                    <a:lnTo>
                      <a:pt x="715" y="88"/>
                    </a:lnTo>
                    <a:lnTo>
                      <a:pt x="727" y="76"/>
                    </a:lnTo>
                    <a:lnTo>
                      <a:pt x="739" y="64"/>
                    </a:lnTo>
                    <a:lnTo>
                      <a:pt x="747" y="52"/>
                    </a:lnTo>
                    <a:lnTo>
                      <a:pt x="755" y="40"/>
                    </a:lnTo>
                    <a:lnTo>
                      <a:pt x="760" y="27"/>
                    </a:lnTo>
                    <a:lnTo>
                      <a:pt x="763" y="13"/>
                    </a:lnTo>
                    <a:lnTo>
                      <a:pt x="764" y="0"/>
                    </a:lnTo>
                    <a:lnTo>
                      <a:pt x="750" y="0"/>
                    </a:lnTo>
                    <a:lnTo>
                      <a:pt x="749" y="12"/>
                    </a:lnTo>
                    <a:lnTo>
                      <a:pt x="747" y="22"/>
                    </a:lnTo>
                    <a:lnTo>
                      <a:pt x="742" y="34"/>
                    </a:lnTo>
                    <a:lnTo>
                      <a:pt x="737" y="44"/>
                    </a:lnTo>
                    <a:lnTo>
                      <a:pt x="728" y="56"/>
                    </a:lnTo>
                    <a:lnTo>
                      <a:pt x="718" y="67"/>
                    </a:lnTo>
                    <a:lnTo>
                      <a:pt x="707" y="78"/>
                    </a:lnTo>
                    <a:lnTo>
                      <a:pt x="694" y="88"/>
                    </a:lnTo>
                    <a:lnTo>
                      <a:pt x="679" y="98"/>
                    </a:lnTo>
                    <a:lnTo>
                      <a:pt x="663" y="109"/>
                    </a:lnTo>
                    <a:lnTo>
                      <a:pt x="644" y="119"/>
                    </a:lnTo>
                    <a:lnTo>
                      <a:pt x="625" y="128"/>
                    </a:lnTo>
                    <a:lnTo>
                      <a:pt x="604" y="137"/>
                    </a:lnTo>
                    <a:lnTo>
                      <a:pt x="582" y="147"/>
                    </a:lnTo>
                    <a:lnTo>
                      <a:pt x="558" y="155"/>
                    </a:lnTo>
                    <a:lnTo>
                      <a:pt x="533" y="164"/>
                    </a:lnTo>
                    <a:lnTo>
                      <a:pt x="506" y="171"/>
                    </a:lnTo>
                    <a:lnTo>
                      <a:pt x="479" y="179"/>
                    </a:lnTo>
                    <a:lnTo>
                      <a:pt x="451" y="186"/>
                    </a:lnTo>
                    <a:lnTo>
                      <a:pt x="421" y="193"/>
                    </a:lnTo>
                    <a:lnTo>
                      <a:pt x="391" y="199"/>
                    </a:lnTo>
                    <a:lnTo>
                      <a:pt x="359" y="204"/>
                    </a:lnTo>
                    <a:lnTo>
                      <a:pt x="327" y="210"/>
                    </a:lnTo>
                    <a:lnTo>
                      <a:pt x="293" y="215"/>
                    </a:lnTo>
                    <a:lnTo>
                      <a:pt x="259" y="219"/>
                    </a:lnTo>
                    <a:lnTo>
                      <a:pt x="224" y="223"/>
                    </a:lnTo>
                    <a:lnTo>
                      <a:pt x="189" y="226"/>
                    </a:lnTo>
                    <a:lnTo>
                      <a:pt x="152" y="228"/>
                    </a:lnTo>
                    <a:lnTo>
                      <a:pt x="115" y="231"/>
                    </a:lnTo>
                    <a:lnTo>
                      <a:pt x="77" y="232"/>
                    </a:lnTo>
                    <a:lnTo>
                      <a:pt x="39" y="233"/>
                    </a:lnTo>
                    <a:lnTo>
                      <a:pt x="0" y="233"/>
                    </a:lnTo>
                    <a:lnTo>
                      <a:pt x="0" y="24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14" name="Freeform 554">
                <a:extLst>
                  <a:ext uri="{FF2B5EF4-FFF2-40B4-BE49-F238E27FC236}">
                    <a16:creationId xmlns:a16="http://schemas.microsoft.com/office/drawing/2014/main" id="{114875FC-A68C-4004-86AC-AEC2ACF261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2" y="3502"/>
                <a:ext cx="382" cy="123"/>
              </a:xfrm>
              <a:custGeom>
                <a:avLst/>
                <a:gdLst>
                  <a:gd name="T0" fmla="*/ 0 w 765"/>
                  <a:gd name="T1" fmla="*/ 0 h 247"/>
                  <a:gd name="T2" fmla="*/ 0 w 765"/>
                  <a:gd name="T3" fmla="*/ 0 h 247"/>
                  <a:gd name="T4" fmla="*/ 0 w 765"/>
                  <a:gd name="T5" fmla="*/ 0 h 247"/>
                  <a:gd name="T6" fmla="*/ 0 w 765"/>
                  <a:gd name="T7" fmla="*/ 0 h 247"/>
                  <a:gd name="T8" fmla="*/ 0 w 765"/>
                  <a:gd name="T9" fmla="*/ 0 h 247"/>
                  <a:gd name="T10" fmla="*/ 0 w 765"/>
                  <a:gd name="T11" fmla="*/ 0 h 247"/>
                  <a:gd name="T12" fmla="*/ 1 w 765"/>
                  <a:gd name="T13" fmla="*/ 1 h 247"/>
                  <a:gd name="T14" fmla="*/ 1 w 765"/>
                  <a:gd name="T15" fmla="*/ 1 h 247"/>
                  <a:gd name="T16" fmla="*/ 1 w 765"/>
                  <a:gd name="T17" fmla="*/ 1 h 247"/>
                  <a:gd name="T18" fmla="*/ 2 w 765"/>
                  <a:gd name="T19" fmla="*/ 1 h 247"/>
                  <a:gd name="T20" fmla="*/ 2 w 765"/>
                  <a:gd name="T21" fmla="*/ 1 h 247"/>
                  <a:gd name="T22" fmla="*/ 3 w 765"/>
                  <a:gd name="T23" fmla="*/ 1 h 247"/>
                  <a:gd name="T24" fmla="*/ 3 w 765"/>
                  <a:gd name="T25" fmla="*/ 1 h 247"/>
                  <a:gd name="T26" fmla="*/ 4 w 765"/>
                  <a:gd name="T27" fmla="*/ 1 h 247"/>
                  <a:gd name="T28" fmla="*/ 4 w 765"/>
                  <a:gd name="T29" fmla="*/ 1 h 247"/>
                  <a:gd name="T30" fmla="*/ 5 w 765"/>
                  <a:gd name="T31" fmla="*/ 1 h 247"/>
                  <a:gd name="T32" fmla="*/ 5 w 765"/>
                  <a:gd name="T33" fmla="*/ 1 h 247"/>
                  <a:gd name="T34" fmla="*/ 5 w 765"/>
                  <a:gd name="T35" fmla="*/ 1 h 247"/>
                  <a:gd name="T36" fmla="*/ 5 w 765"/>
                  <a:gd name="T37" fmla="*/ 1 h 247"/>
                  <a:gd name="T38" fmla="*/ 4 w 765"/>
                  <a:gd name="T39" fmla="*/ 1 h 247"/>
                  <a:gd name="T40" fmla="*/ 3 w 765"/>
                  <a:gd name="T41" fmla="*/ 1 h 247"/>
                  <a:gd name="T42" fmla="*/ 3 w 765"/>
                  <a:gd name="T43" fmla="*/ 1 h 247"/>
                  <a:gd name="T44" fmla="*/ 2 w 765"/>
                  <a:gd name="T45" fmla="*/ 1 h 247"/>
                  <a:gd name="T46" fmla="*/ 2 w 765"/>
                  <a:gd name="T47" fmla="*/ 1 h 247"/>
                  <a:gd name="T48" fmla="*/ 2 w 765"/>
                  <a:gd name="T49" fmla="*/ 1 h 247"/>
                  <a:gd name="T50" fmla="*/ 1 w 765"/>
                  <a:gd name="T51" fmla="*/ 1 h 247"/>
                  <a:gd name="T52" fmla="*/ 1 w 765"/>
                  <a:gd name="T53" fmla="*/ 1 h 247"/>
                  <a:gd name="T54" fmla="*/ 0 w 765"/>
                  <a:gd name="T55" fmla="*/ 0 h 247"/>
                  <a:gd name="T56" fmla="*/ 0 w 765"/>
                  <a:gd name="T57" fmla="*/ 0 h 247"/>
                  <a:gd name="T58" fmla="*/ 0 w 765"/>
                  <a:gd name="T59" fmla="*/ 0 h 247"/>
                  <a:gd name="T60" fmla="*/ 0 w 765"/>
                  <a:gd name="T61" fmla="*/ 0 h 247"/>
                  <a:gd name="T62" fmla="*/ 0 w 765"/>
                  <a:gd name="T63" fmla="*/ 0 h 247"/>
                  <a:gd name="T64" fmla="*/ 0 w 765"/>
                  <a:gd name="T65" fmla="*/ 0 h 247"/>
                  <a:gd name="T66" fmla="*/ 0 w 765"/>
                  <a:gd name="T67" fmla="*/ 0 h 24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65"/>
                  <a:gd name="T103" fmla="*/ 0 h 247"/>
                  <a:gd name="T104" fmla="*/ 765 w 765"/>
                  <a:gd name="T105" fmla="*/ 247 h 24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65" h="247">
                    <a:moveTo>
                      <a:pt x="0" y="0"/>
                    </a:moveTo>
                    <a:lnTo>
                      <a:pt x="0" y="0"/>
                    </a:lnTo>
                    <a:lnTo>
                      <a:pt x="2" y="13"/>
                    </a:lnTo>
                    <a:lnTo>
                      <a:pt x="5" y="27"/>
                    </a:lnTo>
                    <a:lnTo>
                      <a:pt x="10" y="40"/>
                    </a:lnTo>
                    <a:lnTo>
                      <a:pt x="17" y="52"/>
                    </a:lnTo>
                    <a:lnTo>
                      <a:pt x="26" y="64"/>
                    </a:lnTo>
                    <a:lnTo>
                      <a:pt x="37" y="76"/>
                    </a:lnTo>
                    <a:lnTo>
                      <a:pt x="49" y="88"/>
                    </a:lnTo>
                    <a:lnTo>
                      <a:pt x="63" y="98"/>
                    </a:lnTo>
                    <a:lnTo>
                      <a:pt x="79" y="110"/>
                    </a:lnTo>
                    <a:lnTo>
                      <a:pt x="96" y="120"/>
                    </a:lnTo>
                    <a:lnTo>
                      <a:pt x="114" y="131"/>
                    </a:lnTo>
                    <a:lnTo>
                      <a:pt x="134" y="140"/>
                    </a:lnTo>
                    <a:lnTo>
                      <a:pt x="156" y="150"/>
                    </a:lnTo>
                    <a:lnTo>
                      <a:pt x="179" y="159"/>
                    </a:lnTo>
                    <a:lnTo>
                      <a:pt x="203" y="167"/>
                    </a:lnTo>
                    <a:lnTo>
                      <a:pt x="227" y="177"/>
                    </a:lnTo>
                    <a:lnTo>
                      <a:pt x="254" y="184"/>
                    </a:lnTo>
                    <a:lnTo>
                      <a:pt x="281" y="192"/>
                    </a:lnTo>
                    <a:lnTo>
                      <a:pt x="311" y="199"/>
                    </a:lnTo>
                    <a:lnTo>
                      <a:pt x="341" y="205"/>
                    </a:lnTo>
                    <a:lnTo>
                      <a:pt x="371" y="212"/>
                    </a:lnTo>
                    <a:lnTo>
                      <a:pt x="403" y="218"/>
                    </a:lnTo>
                    <a:lnTo>
                      <a:pt x="436" y="223"/>
                    </a:lnTo>
                    <a:lnTo>
                      <a:pt x="470" y="227"/>
                    </a:lnTo>
                    <a:lnTo>
                      <a:pt x="505" y="232"/>
                    </a:lnTo>
                    <a:lnTo>
                      <a:pt x="539" y="235"/>
                    </a:lnTo>
                    <a:lnTo>
                      <a:pt x="576" y="239"/>
                    </a:lnTo>
                    <a:lnTo>
                      <a:pt x="612" y="242"/>
                    </a:lnTo>
                    <a:lnTo>
                      <a:pt x="650" y="243"/>
                    </a:lnTo>
                    <a:lnTo>
                      <a:pt x="688" y="246"/>
                    </a:lnTo>
                    <a:lnTo>
                      <a:pt x="726" y="247"/>
                    </a:lnTo>
                    <a:lnTo>
                      <a:pt x="765" y="247"/>
                    </a:lnTo>
                    <a:lnTo>
                      <a:pt x="765" y="233"/>
                    </a:lnTo>
                    <a:lnTo>
                      <a:pt x="726" y="233"/>
                    </a:lnTo>
                    <a:lnTo>
                      <a:pt x="688" y="232"/>
                    </a:lnTo>
                    <a:lnTo>
                      <a:pt x="650" y="231"/>
                    </a:lnTo>
                    <a:lnTo>
                      <a:pt x="613" y="228"/>
                    </a:lnTo>
                    <a:lnTo>
                      <a:pt x="576" y="226"/>
                    </a:lnTo>
                    <a:lnTo>
                      <a:pt x="540" y="223"/>
                    </a:lnTo>
                    <a:lnTo>
                      <a:pt x="506" y="219"/>
                    </a:lnTo>
                    <a:lnTo>
                      <a:pt x="471" y="215"/>
                    </a:lnTo>
                    <a:lnTo>
                      <a:pt x="438" y="210"/>
                    </a:lnTo>
                    <a:lnTo>
                      <a:pt x="406" y="204"/>
                    </a:lnTo>
                    <a:lnTo>
                      <a:pt x="373" y="199"/>
                    </a:lnTo>
                    <a:lnTo>
                      <a:pt x="343" y="193"/>
                    </a:lnTo>
                    <a:lnTo>
                      <a:pt x="314" y="186"/>
                    </a:lnTo>
                    <a:lnTo>
                      <a:pt x="285" y="179"/>
                    </a:lnTo>
                    <a:lnTo>
                      <a:pt x="257" y="171"/>
                    </a:lnTo>
                    <a:lnTo>
                      <a:pt x="232" y="164"/>
                    </a:lnTo>
                    <a:lnTo>
                      <a:pt x="206" y="155"/>
                    </a:lnTo>
                    <a:lnTo>
                      <a:pt x="182" y="147"/>
                    </a:lnTo>
                    <a:lnTo>
                      <a:pt x="160" y="137"/>
                    </a:lnTo>
                    <a:lnTo>
                      <a:pt x="140" y="128"/>
                    </a:lnTo>
                    <a:lnTo>
                      <a:pt x="120" y="119"/>
                    </a:lnTo>
                    <a:lnTo>
                      <a:pt x="102" y="109"/>
                    </a:lnTo>
                    <a:lnTo>
                      <a:pt x="86" y="98"/>
                    </a:lnTo>
                    <a:lnTo>
                      <a:pt x="71" y="88"/>
                    </a:lnTo>
                    <a:lnTo>
                      <a:pt x="57" y="78"/>
                    </a:lnTo>
                    <a:lnTo>
                      <a:pt x="46" y="67"/>
                    </a:lnTo>
                    <a:lnTo>
                      <a:pt x="36" y="56"/>
                    </a:lnTo>
                    <a:lnTo>
                      <a:pt x="28" y="44"/>
                    </a:lnTo>
                    <a:lnTo>
                      <a:pt x="22" y="34"/>
                    </a:lnTo>
                    <a:lnTo>
                      <a:pt x="18" y="22"/>
                    </a:lnTo>
                    <a:lnTo>
                      <a:pt x="14" y="12"/>
                    </a:lnTo>
                    <a:lnTo>
                      <a:pt x="1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15" name="Freeform 555">
                <a:extLst>
                  <a:ext uri="{FF2B5EF4-FFF2-40B4-BE49-F238E27FC236}">
                    <a16:creationId xmlns:a16="http://schemas.microsoft.com/office/drawing/2014/main" id="{21CD7674-76EB-407B-9D32-F120BA13AB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2" y="3378"/>
                <a:ext cx="382" cy="124"/>
              </a:xfrm>
              <a:custGeom>
                <a:avLst/>
                <a:gdLst>
                  <a:gd name="T0" fmla="*/ 5 w 765"/>
                  <a:gd name="T1" fmla="*/ 0 h 247"/>
                  <a:gd name="T2" fmla="*/ 5 w 765"/>
                  <a:gd name="T3" fmla="*/ 1 h 247"/>
                  <a:gd name="T4" fmla="*/ 4 w 765"/>
                  <a:gd name="T5" fmla="*/ 1 h 247"/>
                  <a:gd name="T6" fmla="*/ 4 w 765"/>
                  <a:gd name="T7" fmla="*/ 1 h 247"/>
                  <a:gd name="T8" fmla="*/ 3 w 765"/>
                  <a:gd name="T9" fmla="*/ 1 h 247"/>
                  <a:gd name="T10" fmla="*/ 3 w 765"/>
                  <a:gd name="T11" fmla="*/ 1 h 247"/>
                  <a:gd name="T12" fmla="*/ 2 w 765"/>
                  <a:gd name="T13" fmla="*/ 1 h 247"/>
                  <a:gd name="T14" fmla="*/ 2 w 765"/>
                  <a:gd name="T15" fmla="*/ 1 h 247"/>
                  <a:gd name="T16" fmla="*/ 1 w 765"/>
                  <a:gd name="T17" fmla="*/ 1 h 247"/>
                  <a:gd name="T18" fmla="*/ 1 w 765"/>
                  <a:gd name="T19" fmla="*/ 1 h 247"/>
                  <a:gd name="T20" fmla="*/ 1 w 765"/>
                  <a:gd name="T21" fmla="*/ 1 h 247"/>
                  <a:gd name="T22" fmla="*/ 0 w 765"/>
                  <a:gd name="T23" fmla="*/ 1 h 247"/>
                  <a:gd name="T24" fmla="*/ 0 w 765"/>
                  <a:gd name="T25" fmla="*/ 2 h 247"/>
                  <a:gd name="T26" fmla="*/ 0 w 765"/>
                  <a:gd name="T27" fmla="*/ 2 h 247"/>
                  <a:gd name="T28" fmla="*/ 0 w 765"/>
                  <a:gd name="T29" fmla="*/ 2 h 247"/>
                  <a:gd name="T30" fmla="*/ 0 w 765"/>
                  <a:gd name="T31" fmla="*/ 2 h 247"/>
                  <a:gd name="T32" fmla="*/ 0 w 765"/>
                  <a:gd name="T33" fmla="*/ 2 h 247"/>
                  <a:gd name="T34" fmla="*/ 0 w 765"/>
                  <a:gd name="T35" fmla="*/ 2 h 247"/>
                  <a:gd name="T36" fmla="*/ 0 w 765"/>
                  <a:gd name="T37" fmla="*/ 2 h 247"/>
                  <a:gd name="T38" fmla="*/ 0 w 765"/>
                  <a:gd name="T39" fmla="*/ 2 h 247"/>
                  <a:gd name="T40" fmla="*/ 0 w 765"/>
                  <a:gd name="T41" fmla="*/ 2 h 247"/>
                  <a:gd name="T42" fmla="*/ 0 w 765"/>
                  <a:gd name="T43" fmla="*/ 2 h 247"/>
                  <a:gd name="T44" fmla="*/ 0 w 765"/>
                  <a:gd name="T45" fmla="*/ 2 h 247"/>
                  <a:gd name="T46" fmla="*/ 1 w 765"/>
                  <a:gd name="T47" fmla="*/ 1 h 247"/>
                  <a:gd name="T48" fmla="*/ 1 w 765"/>
                  <a:gd name="T49" fmla="*/ 1 h 247"/>
                  <a:gd name="T50" fmla="*/ 2 w 765"/>
                  <a:gd name="T51" fmla="*/ 1 h 247"/>
                  <a:gd name="T52" fmla="*/ 2 w 765"/>
                  <a:gd name="T53" fmla="*/ 1 h 247"/>
                  <a:gd name="T54" fmla="*/ 2 w 765"/>
                  <a:gd name="T55" fmla="*/ 1 h 247"/>
                  <a:gd name="T56" fmla="*/ 3 w 765"/>
                  <a:gd name="T57" fmla="*/ 1 h 247"/>
                  <a:gd name="T58" fmla="*/ 3 w 765"/>
                  <a:gd name="T59" fmla="*/ 1 h 247"/>
                  <a:gd name="T60" fmla="*/ 4 w 765"/>
                  <a:gd name="T61" fmla="*/ 1 h 247"/>
                  <a:gd name="T62" fmla="*/ 5 w 765"/>
                  <a:gd name="T63" fmla="*/ 1 h 247"/>
                  <a:gd name="T64" fmla="*/ 5 w 765"/>
                  <a:gd name="T65" fmla="*/ 1 h 247"/>
                  <a:gd name="T66" fmla="*/ 5 w 765"/>
                  <a:gd name="T67" fmla="*/ 1 h 24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65"/>
                  <a:gd name="T103" fmla="*/ 0 h 247"/>
                  <a:gd name="T104" fmla="*/ 765 w 765"/>
                  <a:gd name="T105" fmla="*/ 247 h 24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65" h="247">
                    <a:moveTo>
                      <a:pt x="765" y="0"/>
                    </a:moveTo>
                    <a:lnTo>
                      <a:pt x="765" y="0"/>
                    </a:lnTo>
                    <a:lnTo>
                      <a:pt x="726" y="1"/>
                    </a:lnTo>
                    <a:lnTo>
                      <a:pt x="688" y="1"/>
                    </a:lnTo>
                    <a:lnTo>
                      <a:pt x="650" y="3"/>
                    </a:lnTo>
                    <a:lnTo>
                      <a:pt x="612" y="6"/>
                    </a:lnTo>
                    <a:lnTo>
                      <a:pt x="576" y="8"/>
                    </a:lnTo>
                    <a:lnTo>
                      <a:pt x="539" y="11"/>
                    </a:lnTo>
                    <a:lnTo>
                      <a:pt x="505" y="15"/>
                    </a:lnTo>
                    <a:lnTo>
                      <a:pt x="470" y="19"/>
                    </a:lnTo>
                    <a:lnTo>
                      <a:pt x="436" y="24"/>
                    </a:lnTo>
                    <a:lnTo>
                      <a:pt x="403" y="30"/>
                    </a:lnTo>
                    <a:lnTo>
                      <a:pt x="371" y="34"/>
                    </a:lnTo>
                    <a:lnTo>
                      <a:pt x="341" y="41"/>
                    </a:lnTo>
                    <a:lnTo>
                      <a:pt x="311" y="48"/>
                    </a:lnTo>
                    <a:lnTo>
                      <a:pt x="281" y="55"/>
                    </a:lnTo>
                    <a:lnTo>
                      <a:pt x="254" y="63"/>
                    </a:lnTo>
                    <a:lnTo>
                      <a:pt x="227" y="71"/>
                    </a:lnTo>
                    <a:lnTo>
                      <a:pt x="203" y="79"/>
                    </a:lnTo>
                    <a:lnTo>
                      <a:pt x="179" y="87"/>
                    </a:lnTo>
                    <a:lnTo>
                      <a:pt x="156" y="98"/>
                    </a:lnTo>
                    <a:lnTo>
                      <a:pt x="134" y="107"/>
                    </a:lnTo>
                    <a:lnTo>
                      <a:pt x="114" y="116"/>
                    </a:lnTo>
                    <a:lnTo>
                      <a:pt x="96" y="126"/>
                    </a:lnTo>
                    <a:lnTo>
                      <a:pt x="79" y="137"/>
                    </a:lnTo>
                    <a:lnTo>
                      <a:pt x="63" y="148"/>
                    </a:lnTo>
                    <a:lnTo>
                      <a:pt x="49" y="160"/>
                    </a:lnTo>
                    <a:lnTo>
                      <a:pt x="37" y="171"/>
                    </a:lnTo>
                    <a:lnTo>
                      <a:pt x="26" y="183"/>
                    </a:lnTo>
                    <a:lnTo>
                      <a:pt x="17" y="194"/>
                    </a:lnTo>
                    <a:lnTo>
                      <a:pt x="10" y="207"/>
                    </a:lnTo>
                    <a:lnTo>
                      <a:pt x="5" y="221"/>
                    </a:lnTo>
                    <a:lnTo>
                      <a:pt x="2" y="234"/>
                    </a:lnTo>
                    <a:lnTo>
                      <a:pt x="0" y="247"/>
                    </a:lnTo>
                    <a:lnTo>
                      <a:pt x="14" y="247"/>
                    </a:lnTo>
                    <a:lnTo>
                      <a:pt x="14" y="236"/>
                    </a:lnTo>
                    <a:lnTo>
                      <a:pt x="18" y="224"/>
                    </a:lnTo>
                    <a:lnTo>
                      <a:pt x="22" y="214"/>
                    </a:lnTo>
                    <a:lnTo>
                      <a:pt x="28" y="202"/>
                    </a:lnTo>
                    <a:lnTo>
                      <a:pt x="36" y="191"/>
                    </a:lnTo>
                    <a:lnTo>
                      <a:pt x="46" y="181"/>
                    </a:lnTo>
                    <a:lnTo>
                      <a:pt x="57" y="169"/>
                    </a:lnTo>
                    <a:lnTo>
                      <a:pt x="71" y="159"/>
                    </a:lnTo>
                    <a:lnTo>
                      <a:pt x="86" y="148"/>
                    </a:lnTo>
                    <a:lnTo>
                      <a:pt x="102" y="138"/>
                    </a:lnTo>
                    <a:lnTo>
                      <a:pt x="120" y="129"/>
                    </a:lnTo>
                    <a:lnTo>
                      <a:pt x="140" y="118"/>
                    </a:lnTo>
                    <a:lnTo>
                      <a:pt x="160" y="109"/>
                    </a:lnTo>
                    <a:lnTo>
                      <a:pt x="182" y="100"/>
                    </a:lnTo>
                    <a:lnTo>
                      <a:pt x="206" y="92"/>
                    </a:lnTo>
                    <a:lnTo>
                      <a:pt x="232" y="84"/>
                    </a:lnTo>
                    <a:lnTo>
                      <a:pt x="257" y="76"/>
                    </a:lnTo>
                    <a:lnTo>
                      <a:pt x="285" y="68"/>
                    </a:lnTo>
                    <a:lnTo>
                      <a:pt x="314" y="61"/>
                    </a:lnTo>
                    <a:lnTo>
                      <a:pt x="343" y="54"/>
                    </a:lnTo>
                    <a:lnTo>
                      <a:pt x="373" y="48"/>
                    </a:lnTo>
                    <a:lnTo>
                      <a:pt x="406" y="42"/>
                    </a:lnTo>
                    <a:lnTo>
                      <a:pt x="438" y="37"/>
                    </a:lnTo>
                    <a:lnTo>
                      <a:pt x="471" y="32"/>
                    </a:lnTo>
                    <a:lnTo>
                      <a:pt x="506" y="27"/>
                    </a:lnTo>
                    <a:lnTo>
                      <a:pt x="540" y="24"/>
                    </a:lnTo>
                    <a:lnTo>
                      <a:pt x="576" y="20"/>
                    </a:lnTo>
                    <a:lnTo>
                      <a:pt x="613" y="18"/>
                    </a:lnTo>
                    <a:lnTo>
                      <a:pt x="650" y="16"/>
                    </a:lnTo>
                    <a:lnTo>
                      <a:pt x="688" y="15"/>
                    </a:lnTo>
                    <a:lnTo>
                      <a:pt x="726" y="14"/>
                    </a:lnTo>
                    <a:lnTo>
                      <a:pt x="765" y="14"/>
                    </a:lnTo>
                    <a:lnTo>
                      <a:pt x="76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16" name="Freeform 556">
                <a:extLst>
                  <a:ext uri="{FF2B5EF4-FFF2-40B4-BE49-F238E27FC236}">
                    <a16:creationId xmlns:a16="http://schemas.microsoft.com/office/drawing/2014/main" id="{57B2CBD4-7689-41C8-9A68-ABBFDBF263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9" y="3444"/>
                <a:ext cx="88" cy="115"/>
              </a:xfrm>
              <a:custGeom>
                <a:avLst/>
                <a:gdLst>
                  <a:gd name="T0" fmla="*/ 0 w 177"/>
                  <a:gd name="T1" fmla="*/ 0 h 230"/>
                  <a:gd name="T2" fmla="*/ 0 w 177"/>
                  <a:gd name="T3" fmla="*/ 0 h 230"/>
                  <a:gd name="T4" fmla="*/ 0 w 177"/>
                  <a:gd name="T5" fmla="*/ 1 h 230"/>
                  <a:gd name="T6" fmla="*/ 0 w 177"/>
                  <a:gd name="T7" fmla="*/ 1 h 230"/>
                  <a:gd name="T8" fmla="*/ 0 w 177"/>
                  <a:gd name="T9" fmla="*/ 1 h 230"/>
                  <a:gd name="T10" fmla="*/ 0 w 177"/>
                  <a:gd name="T11" fmla="*/ 1 h 230"/>
                  <a:gd name="T12" fmla="*/ 1 w 177"/>
                  <a:gd name="T13" fmla="*/ 1 h 230"/>
                  <a:gd name="T14" fmla="*/ 1 w 177"/>
                  <a:gd name="T15" fmla="*/ 1 h 230"/>
                  <a:gd name="T16" fmla="*/ 1 w 177"/>
                  <a:gd name="T17" fmla="*/ 1 h 230"/>
                  <a:gd name="T18" fmla="*/ 1 w 177"/>
                  <a:gd name="T19" fmla="*/ 1 h 230"/>
                  <a:gd name="T20" fmla="*/ 1 w 177"/>
                  <a:gd name="T21" fmla="*/ 1 h 230"/>
                  <a:gd name="T22" fmla="*/ 1 w 177"/>
                  <a:gd name="T23" fmla="*/ 1 h 230"/>
                  <a:gd name="T24" fmla="*/ 1 w 177"/>
                  <a:gd name="T25" fmla="*/ 1 h 230"/>
                  <a:gd name="T26" fmla="*/ 1 w 177"/>
                  <a:gd name="T27" fmla="*/ 1 h 230"/>
                  <a:gd name="T28" fmla="*/ 1 w 177"/>
                  <a:gd name="T29" fmla="*/ 1 h 230"/>
                  <a:gd name="T30" fmla="*/ 1 w 177"/>
                  <a:gd name="T31" fmla="*/ 1 h 230"/>
                  <a:gd name="T32" fmla="*/ 1 w 177"/>
                  <a:gd name="T33" fmla="*/ 1 h 230"/>
                  <a:gd name="T34" fmla="*/ 1 w 177"/>
                  <a:gd name="T35" fmla="*/ 1 h 230"/>
                  <a:gd name="T36" fmla="*/ 1 w 177"/>
                  <a:gd name="T37" fmla="*/ 1 h 230"/>
                  <a:gd name="T38" fmla="*/ 1 w 177"/>
                  <a:gd name="T39" fmla="*/ 2 h 230"/>
                  <a:gd name="T40" fmla="*/ 1 w 177"/>
                  <a:gd name="T41" fmla="*/ 2 h 230"/>
                  <a:gd name="T42" fmla="*/ 1 w 177"/>
                  <a:gd name="T43" fmla="*/ 2 h 230"/>
                  <a:gd name="T44" fmla="*/ 1 w 177"/>
                  <a:gd name="T45" fmla="*/ 2 h 230"/>
                  <a:gd name="T46" fmla="*/ 1 w 177"/>
                  <a:gd name="T47" fmla="*/ 2 h 230"/>
                  <a:gd name="T48" fmla="*/ 1 w 177"/>
                  <a:gd name="T49" fmla="*/ 2 h 230"/>
                  <a:gd name="T50" fmla="*/ 1 w 177"/>
                  <a:gd name="T51" fmla="*/ 2 h 230"/>
                  <a:gd name="T52" fmla="*/ 1 w 177"/>
                  <a:gd name="T53" fmla="*/ 2 h 230"/>
                  <a:gd name="T54" fmla="*/ 1 w 177"/>
                  <a:gd name="T55" fmla="*/ 2 h 230"/>
                  <a:gd name="T56" fmla="*/ 0 w 177"/>
                  <a:gd name="T57" fmla="*/ 2 h 230"/>
                  <a:gd name="T58" fmla="*/ 0 w 177"/>
                  <a:gd name="T59" fmla="*/ 2 h 230"/>
                  <a:gd name="T60" fmla="*/ 0 w 177"/>
                  <a:gd name="T61" fmla="*/ 2 h 230"/>
                  <a:gd name="T62" fmla="*/ 0 w 177"/>
                  <a:gd name="T63" fmla="*/ 2 h 230"/>
                  <a:gd name="T64" fmla="*/ 0 w 177"/>
                  <a:gd name="T65" fmla="*/ 2 h 230"/>
                  <a:gd name="T66" fmla="*/ 0 w 177"/>
                  <a:gd name="T67" fmla="*/ 2 h 230"/>
                  <a:gd name="T68" fmla="*/ 0 w 177"/>
                  <a:gd name="T69" fmla="*/ 2 h 230"/>
                  <a:gd name="T70" fmla="*/ 0 w 177"/>
                  <a:gd name="T71" fmla="*/ 0 h 23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77"/>
                  <a:gd name="T109" fmla="*/ 0 h 230"/>
                  <a:gd name="T110" fmla="*/ 177 w 177"/>
                  <a:gd name="T111" fmla="*/ 230 h 23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77" h="230">
                    <a:moveTo>
                      <a:pt x="0" y="0"/>
                    </a:moveTo>
                    <a:lnTo>
                      <a:pt x="77" y="0"/>
                    </a:lnTo>
                    <a:lnTo>
                      <a:pt x="82" y="0"/>
                    </a:lnTo>
                    <a:lnTo>
                      <a:pt x="87" y="0"/>
                    </a:lnTo>
                    <a:lnTo>
                      <a:pt x="93" y="1"/>
                    </a:lnTo>
                    <a:lnTo>
                      <a:pt x="97" y="2"/>
                    </a:lnTo>
                    <a:lnTo>
                      <a:pt x="102" y="4"/>
                    </a:lnTo>
                    <a:lnTo>
                      <a:pt x="107" y="5"/>
                    </a:lnTo>
                    <a:lnTo>
                      <a:pt x="112" y="7"/>
                    </a:lnTo>
                    <a:lnTo>
                      <a:pt x="117" y="9"/>
                    </a:lnTo>
                    <a:lnTo>
                      <a:pt x="120" y="12"/>
                    </a:lnTo>
                    <a:lnTo>
                      <a:pt x="125" y="14"/>
                    </a:lnTo>
                    <a:lnTo>
                      <a:pt x="130" y="16"/>
                    </a:lnTo>
                    <a:lnTo>
                      <a:pt x="133" y="20"/>
                    </a:lnTo>
                    <a:lnTo>
                      <a:pt x="138" y="23"/>
                    </a:lnTo>
                    <a:lnTo>
                      <a:pt x="141" y="27"/>
                    </a:lnTo>
                    <a:lnTo>
                      <a:pt x="145" y="30"/>
                    </a:lnTo>
                    <a:lnTo>
                      <a:pt x="148" y="33"/>
                    </a:lnTo>
                    <a:lnTo>
                      <a:pt x="151" y="38"/>
                    </a:lnTo>
                    <a:lnTo>
                      <a:pt x="155" y="43"/>
                    </a:lnTo>
                    <a:lnTo>
                      <a:pt x="158" y="46"/>
                    </a:lnTo>
                    <a:lnTo>
                      <a:pt x="161" y="51"/>
                    </a:lnTo>
                    <a:lnTo>
                      <a:pt x="163" y="55"/>
                    </a:lnTo>
                    <a:lnTo>
                      <a:pt x="165" y="61"/>
                    </a:lnTo>
                    <a:lnTo>
                      <a:pt x="168" y="66"/>
                    </a:lnTo>
                    <a:lnTo>
                      <a:pt x="170" y="71"/>
                    </a:lnTo>
                    <a:lnTo>
                      <a:pt x="171" y="76"/>
                    </a:lnTo>
                    <a:lnTo>
                      <a:pt x="173" y="82"/>
                    </a:lnTo>
                    <a:lnTo>
                      <a:pt x="175" y="88"/>
                    </a:lnTo>
                    <a:lnTo>
                      <a:pt x="176" y="93"/>
                    </a:lnTo>
                    <a:lnTo>
                      <a:pt x="177" y="99"/>
                    </a:lnTo>
                    <a:lnTo>
                      <a:pt x="177" y="105"/>
                    </a:lnTo>
                    <a:lnTo>
                      <a:pt x="177" y="111"/>
                    </a:lnTo>
                    <a:lnTo>
                      <a:pt x="177" y="116"/>
                    </a:lnTo>
                    <a:lnTo>
                      <a:pt x="177" y="122"/>
                    </a:lnTo>
                    <a:lnTo>
                      <a:pt x="177" y="128"/>
                    </a:lnTo>
                    <a:lnTo>
                      <a:pt x="176" y="134"/>
                    </a:lnTo>
                    <a:lnTo>
                      <a:pt x="175" y="139"/>
                    </a:lnTo>
                    <a:lnTo>
                      <a:pt x="173" y="145"/>
                    </a:lnTo>
                    <a:lnTo>
                      <a:pt x="172" y="151"/>
                    </a:lnTo>
                    <a:lnTo>
                      <a:pt x="170" y="157"/>
                    </a:lnTo>
                    <a:lnTo>
                      <a:pt x="169" y="161"/>
                    </a:lnTo>
                    <a:lnTo>
                      <a:pt x="166" y="167"/>
                    </a:lnTo>
                    <a:lnTo>
                      <a:pt x="164" y="172"/>
                    </a:lnTo>
                    <a:lnTo>
                      <a:pt x="162" y="176"/>
                    </a:lnTo>
                    <a:lnTo>
                      <a:pt x="158" y="181"/>
                    </a:lnTo>
                    <a:lnTo>
                      <a:pt x="156" y="186"/>
                    </a:lnTo>
                    <a:lnTo>
                      <a:pt x="153" y="190"/>
                    </a:lnTo>
                    <a:lnTo>
                      <a:pt x="149" y="194"/>
                    </a:lnTo>
                    <a:lnTo>
                      <a:pt x="146" y="198"/>
                    </a:lnTo>
                    <a:lnTo>
                      <a:pt x="142" y="202"/>
                    </a:lnTo>
                    <a:lnTo>
                      <a:pt x="139" y="205"/>
                    </a:lnTo>
                    <a:lnTo>
                      <a:pt x="134" y="209"/>
                    </a:lnTo>
                    <a:lnTo>
                      <a:pt x="131" y="211"/>
                    </a:lnTo>
                    <a:lnTo>
                      <a:pt x="126" y="214"/>
                    </a:lnTo>
                    <a:lnTo>
                      <a:pt x="123" y="217"/>
                    </a:lnTo>
                    <a:lnTo>
                      <a:pt x="118" y="219"/>
                    </a:lnTo>
                    <a:lnTo>
                      <a:pt x="114" y="222"/>
                    </a:lnTo>
                    <a:lnTo>
                      <a:pt x="109" y="224"/>
                    </a:lnTo>
                    <a:lnTo>
                      <a:pt x="103" y="226"/>
                    </a:lnTo>
                    <a:lnTo>
                      <a:pt x="99" y="227"/>
                    </a:lnTo>
                    <a:lnTo>
                      <a:pt x="94" y="228"/>
                    </a:lnTo>
                    <a:lnTo>
                      <a:pt x="88" y="229"/>
                    </a:lnTo>
                    <a:lnTo>
                      <a:pt x="84" y="230"/>
                    </a:lnTo>
                    <a:lnTo>
                      <a:pt x="78" y="230"/>
                    </a:lnTo>
                    <a:lnTo>
                      <a:pt x="73" y="230"/>
                    </a:lnTo>
                    <a:lnTo>
                      <a:pt x="0" y="2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17" name="Freeform 557">
                <a:extLst>
                  <a:ext uri="{FF2B5EF4-FFF2-40B4-BE49-F238E27FC236}">
                    <a16:creationId xmlns:a16="http://schemas.microsoft.com/office/drawing/2014/main" id="{4A0B8122-9622-4CEE-806D-57D0ECE93B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9" y="3444"/>
                <a:ext cx="88" cy="115"/>
              </a:xfrm>
              <a:custGeom>
                <a:avLst/>
                <a:gdLst>
                  <a:gd name="T0" fmla="*/ 0 w 177"/>
                  <a:gd name="T1" fmla="*/ 0 h 230"/>
                  <a:gd name="T2" fmla="*/ 0 w 177"/>
                  <a:gd name="T3" fmla="*/ 0 h 230"/>
                  <a:gd name="T4" fmla="*/ 0 w 177"/>
                  <a:gd name="T5" fmla="*/ 1 h 230"/>
                  <a:gd name="T6" fmla="*/ 0 w 177"/>
                  <a:gd name="T7" fmla="*/ 1 h 230"/>
                  <a:gd name="T8" fmla="*/ 0 w 177"/>
                  <a:gd name="T9" fmla="*/ 1 h 230"/>
                  <a:gd name="T10" fmla="*/ 0 w 177"/>
                  <a:gd name="T11" fmla="*/ 1 h 230"/>
                  <a:gd name="T12" fmla="*/ 1 w 177"/>
                  <a:gd name="T13" fmla="*/ 1 h 230"/>
                  <a:gd name="T14" fmla="*/ 1 w 177"/>
                  <a:gd name="T15" fmla="*/ 1 h 230"/>
                  <a:gd name="T16" fmla="*/ 1 w 177"/>
                  <a:gd name="T17" fmla="*/ 1 h 230"/>
                  <a:gd name="T18" fmla="*/ 1 w 177"/>
                  <a:gd name="T19" fmla="*/ 1 h 230"/>
                  <a:gd name="T20" fmla="*/ 1 w 177"/>
                  <a:gd name="T21" fmla="*/ 1 h 230"/>
                  <a:gd name="T22" fmla="*/ 1 w 177"/>
                  <a:gd name="T23" fmla="*/ 1 h 230"/>
                  <a:gd name="T24" fmla="*/ 1 w 177"/>
                  <a:gd name="T25" fmla="*/ 1 h 230"/>
                  <a:gd name="T26" fmla="*/ 1 w 177"/>
                  <a:gd name="T27" fmla="*/ 1 h 230"/>
                  <a:gd name="T28" fmla="*/ 1 w 177"/>
                  <a:gd name="T29" fmla="*/ 1 h 230"/>
                  <a:gd name="T30" fmla="*/ 1 w 177"/>
                  <a:gd name="T31" fmla="*/ 1 h 230"/>
                  <a:gd name="T32" fmla="*/ 1 w 177"/>
                  <a:gd name="T33" fmla="*/ 1 h 230"/>
                  <a:gd name="T34" fmla="*/ 1 w 177"/>
                  <a:gd name="T35" fmla="*/ 1 h 230"/>
                  <a:gd name="T36" fmla="*/ 1 w 177"/>
                  <a:gd name="T37" fmla="*/ 1 h 230"/>
                  <a:gd name="T38" fmla="*/ 1 w 177"/>
                  <a:gd name="T39" fmla="*/ 2 h 230"/>
                  <a:gd name="T40" fmla="*/ 1 w 177"/>
                  <a:gd name="T41" fmla="*/ 2 h 230"/>
                  <a:gd name="T42" fmla="*/ 1 w 177"/>
                  <a:gd name="T43" fmla="*/ 2 h 230"/>
                  <a:gd name="T44" fmla="*/ 1 w 177"/>
                  <a:gd name="T45" fmla="*/ 2 h 230"/>
                  <a:gd name="T46" fmla="*/ 1 w 177"/>
                  <a:gd name="T47" fmla="*/ 2 h 230"/>
                  <a:gd name="T48" fmla="*/ 1 w 177"/>
                  <a:gd name="T49" fmla="*/ 2 h 230"/>
                  <a:gd name="T50" fmla="*/ 1 w 177"/>
                  <a:gd name="T51" fmla="*/ 2 h 230"/>
                  <a:gd name="T52" fmla="*/ 1 w 177"/>
                  <a:gd name="T53" fmla="*/ 2 h 230"/>
                  <a:gd name="T54" fmla="*/ 1 w 177"/>
                  <a:gd name="T55" fmla="*/ 2 h 230"/>
                  <a:gd name="T56" fmla="*/ 0 w 177"/>
                  <a:gd name="T57" fmla="*/ 2 h 230"/>
                  <a:gd name="T58" fmla="*/ 0 w 177"/>
                  <a:gd name="T59" fmla="*/ 2 h 230"/>
                  <a:gd name="T60" fmla="*/ 0 w 177"/>
                  <a:gd name="T61" fmla="*/ 2 h 230"/>
                  <a:gd name="T62" fmla="*/ 0 w 177"/>
                  <a:gd name="T63" fmla="*/ 2 h 230"/>
                  <a:gd name="T64" fmla="*/ 0 w 177"/>
                  <a:gd name="T65" fmla="*/ 2 h 230"/>
                  <a:gd name="T66" fmla="*/ 0 w 177"/>
                  <a:gd name="T67" fmla="*/ 2 h 230"/>
                  <a:gd name="T68" fmla="*/ 0 w 177"/>
                  <a:gd name="T69" fmla="*/ 0 h 23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77"/>
                  <a:gd name="T106" fmla="*/ 0 h 230"/>
                  <a:gd name="T107" fmla="*/ 177 w 177"/>
                  <a:gd name="T108" fmla="*/ 230 h 23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77" h="230">
                    <a:moveTo>
                      <a:pt x="0" y="0"/>
                    </a:moveTo>
                    <a:lnTo>
                      <a:pt x="77" y="0"/>
                    </a:lnTo>
                    <a:lnTo>
                      <a:pt x="82" y="0"/>
                    </a:lnTo>
                    <a:lnTo>
                      <a:pt x="87" y="0"/>
                    </a:lnTo>
                    <a:lnTo>
                      <a:pt x="93" y="1"/>
                    </a:lnTo>
                    <a:lnTo>
                      <a:pt x="97" y="2"/>
                    </a:lnTo>
                    <a:lnTo>
                      <a:pt x="102" y="4"/>
                    </a:lnTo>
                    <a:lnTo>
                      <a:pt x="107" y="5"/>
                    </a:lnTo>
                    <a:lnTo>
                      <a:pt x="112" y="7"/>
                    </a:lnTo>
                    <a:lnTo>
                      <a:pt x="117" y="9"/>
                    </a:lnTo>
                    <a:lnTo>
                      <a:pt x="120" y="12"/>
                    </a:lnTo>
                    <a:lnTo>
                      <a:pt x="125" y="14"/>
                    </a:lnTo>
                    <a:lnTo>
                      <a:pt x="130" y="16"/>
                    </a:lnTo>
                    <a:lnTo>
                      <a:pt x="133" y="20"/>
                    </a:lnTo>
                    <a:lnTo>
                      <a:pt x="138" y="23"/>
                    </a:lnTo>
                    <a:lnTo>
                      <a:pt x="141" y="27"/>
                    </a:lnTo>
                    <a:lnTo>
                      <a:pt x="145" y="30"/>
                    </a:lnTo>
                    <a:lnTo>
                      <a:pt x="148" y="33"/>
                    </a:lnTo>
                    <a:lnTo>
                      <a:pt x="151" y="38"/>
                    </a:lnTo>
                    <a:lnTo>
                      <a:pt x="155" y="43"/>
                    </a:lnTo>
                    <a:lnTo>
                      <a:pt x="158" y="46"/>
                    </a:lnTo>
                    <a:lnTo>
                      <a:pt x="161" y="51"/>
                    </a:lnTo>
                    <a:lnTo>
                      <a:pt x="163" y="55"/>
                    </a:lnTo>
                    <a:lnTo>
                      <a:pt x="165" y="61"/>
                    </a:lnTo>
                    <a:lnTo>
                      <a:pt x="168" y="66"/>
                    </a:lnTo>
                    <a:lnTo>
                      <a:pt x="170" y="71"/>
                    </a:lnTo>
                    <a:lnTo>
                      <a:pt x="171" y="76"/>
                    </a:lnTo>
                    <a:lnTo>
                      <a:pt x="173" y="82"/>
                    </a:lnTo>
                    <a:lnTo>
                      <a:pt x="175" y="88"/>
                    </a:lnTo>
                    <a:lnTo>
                      <a:pt x="176" y="93"/>
                    </a:lnTo>
                    <a:lnTo>
                      <a:pt x="177" y="99"/>
                    </a:lnTo>
                    <a:lnTo>
                      <a:pt x="177" y="105"/>
                    </a:lnTo>
                    <a:lnTo>
                      <a:pt x="177" y="111"/>
                    </a:lnTo>
                    <a:lnTo>
                      <a:pt x="177" y="116"/>
                    </a:lnTo>
                    <a:lnTo>
                      <a:pt x="177" y="122"/>
                    </a:lnTo>
                    <a:lnTo>
                      <a:pt x="177" y="128"/>
                    </a:lnTo>
                    <a:lnTo>
                      <a:pt x="176" y="134"/>
                    </a:lnTo>
                    <a:lnTo>
                      <a:pt x="175" y="139"/>
                    </a:lnTo>
                    <a:lnTo>
                      <a:pt x="173" y="145"/>
                    </a:lnTo>
                    <a:lnTo>
                      <a:pt x="172" y="151"/>
                    </a:lnTo>
                    <a:lnTo>
                      <a:pt x="170" y="157"/>
                    </a:lnTo>
                    <a:lnTo>
                      <a:pt x="169" y="161"/>
                    </a:lnTo>
                    <a:lnTo>
                      <a:pt x="166" y="167"/>
                    </a:lnTo>
                    <a:lnTo>
                      <a:pt x="164" y="172"/>
                    </a:lnTo>
                    <a:lnTo>
                      <a:pt x="162" y="176"/>
                    </a:lnTo>
                    <a:lnTo>
                      <a:pt x="158" y="181"/>
                    </a:lnTo>
                    <a:lnTo>
                      <a:pt x="156" y="186"/>
                    </a:lnTo>
                    <a:lnTo>
                      <a:pt x="153" y="190"/>
                    </a:lnTo>
                    <a:lnTo>
                      <a:pt x="149" y="194"/>
                    </a:lnTo>
                    <a:lnTo>
                      <a:pt x="146" y="198"/>
                    </a:lnTo>
                    <a:lnTo>
                      <a:pt x="142" y="202"/>
                    </a:lnTo>
                    <a:lnTo>
                      <a:pt x="139" y="205"/>
                    </a:lnTo>
                    <a:lnTo>
                      <a:pt x="134" y="209"/>
                    </a:lnTo>
                    <a:lnTo>
                      <a:pt x="131" y="211"/>
                    </a:lnTo>
                    <a:lnTo>
                      <a:pt x="126" y="214"/>
                    </a:lnTo>
                    <a:lnTo>
                      <a:pt x="123" y="217"/>
                    </a:lnTo>
                    <a:lnTo>
                      <a:pt x="118" y="219"/>
                    </a:lnTo>
                    <a:lnTo>
                      <a:pt x="114" y="222"/>
                    </a:lnTo>
                    <a:lnTo>
                      <a:pt x="109" y="224"/>
                    </a:lnTo>
                    <a:lnTo>
                      <a:pt x="103" y="226"/>
                    </a:lnTo>
                    <a:lnTo>
                      <a:pt x="99" y="227"/>
                    </a:lnTo>
                    <a:lnTo>
                      <a:pt x="94" y="228"/>
                    </a:lnTo>
                    <a:lnTo>
                      <a:pt x="88" y="229"/>
                    </a:lnTo>
                    <a:lnTo>
                      <a:pt x="84" y="230"/>
                    </a:lnTo>
                    <a:lnTo>
                      <a:pt x="78" y="230"/>
                    </a:lnTo>
                    <a:lnTo>
                      <a:pt x="73" y="230"/>
                    </a:lnTo>
                    <a:lnTo>
                      <a:pt x="0" y="23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18" name="Freeform 558">
                <a:extLst>
                  <a:ext uri="{FF2B5EF4-FFF2-40B4-BE49-F238E27FC236}">
                    <a16:creationId xmlns:a16="http://schemas.microsoft.com/office/drawing/2014/main" id="{E4AA3ADD-DEBB-4E69-AD27-ED167DCF7E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5" y="3444"/>
                <a:ext cx="106" cy="115"/>
              </a:xfrm>
              <a:custGeom>
                <a:avLst/>
                <a:gdLst>
                  <a:gd name="T0" fmla="*/ 1 w 212"/>
                  <a:gd name="T1" fmla="*/ 0 h 229"/>
                  <a:gd name="T2" fmla="*/ 1 w 212"/>
                  <a:gd name="T3" fmla="*/ 0 h 229"/>
                  <a:gd name="T4" fmla="*/ 2 w 212"/>
                  <a:gd name="T5" fmla="*/ 2 h 229"/>
                  <a:gd name="T6" fmla="*/ 2 w 212"/>
                  <a:gd name="T7" fmla="*/ 2 h 229"/>
                  <a:gd name="T8" fmla="*/ 2 w 212"/>
                  <a:gd name="T9" fmla="*/ 2 h 229"/>
                  <a:gd name="T10" fmla="*/ 1 w 212"/>
                  <a:gd name="T11" fmla="*/ 2 h 229"/>
                  <a:gd name="T12" fmla="*/ 1 w 212"/>
                  <a:gd name="T13" fmla="*/ 2 h 229"/>
                  <a:gd name="T14" fmla="*/ 0 w 212"/>
                  <a:gd name="T15" fmla="*/ 2 h 229"/>
                  <a:gd name="T16" fmla="*/ 1 w 212"/>
                  <a:gd name="T17" fmla="*/ 0 h 229"/>
                  <a:gd name="T18" fmla="*/ 1 w 212"/>
                  <a:gd name="T19" fmla="*/ 0 h 2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12"/>
                  <a:gd name="T31" fmla="*/ 0 h 229"/>
                  <a:gd name="T32" fmla="*/ 212 w 212"/>
                  <a:gd name="T33" fmla="*/ 229 h 22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12" h="229">
                    <a:moveTo>
                      <a:pt x="91" y="0"/>
                    </a:moveTo>
                    <a:lnTo>
                      <a:pt x="118" y="0"/>
                    </a:lnTo>
                    <a:lnTo>
                      <a:pt x="212" y="229"/>
                    </a:lnTo>
                    <a:lnTo>
                      <a:pt x="177" y="229"/>
                    </a:lnTo>
                    <a:lnTo>
                      <a:pt x="159" y="175"/>
                    </a:lnTo>
                    <a:lnTo>
                      <a:pt x="54" y="175"/>
                    </a:lnTo>
                    <a:lnTo>
                      <a:pt x="32" y="229"/>
                    </a:lnTo>
                    <a:lnTo>
                      <a:pt x="0" y="229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19" name="Freeform 559">
                <a:extLst>
                  <a:ext uri="{FF2B5EF4-FFF2-40B4-BE49-F238E27FC236}">
                    <a16:creationId xmlns:a16="http://schemas.microsoft.com/office/drawing/2014/main" id="{25EDF7A5-F976-4C56-AE2E-67DBF9AB3E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5" y="3444"/>
                <a:ext cx="106" cy="115"/>
              </a:xfrm>
              <a:custGeom>
                <a:avLst/>
                <a:gdLst>
                  <a:gd name="T0" fmla="*/ 1 w 212"/>
                  <a:gd name="T1" fmla="*/ 0 h 229"/>
                  <a:gd name="T2" fmla="*/ 1 w 212"/>
                  <a:gd name="T3" fmla="*/ 0 h 229"/>
                  <a:gd name="T4" fmla="*/ 2 w 212"/>
                  <a:gd name="T5" fmla="*/ 2 h 229"/>
                  <a:gd name="T6" fmla="*/ 2 w 212"/>
                  <a:gd name="T7" fmla="*/ 2 h 229"/>
                  <a:gd name="T8" fmla="*/ 2 w 212"/>
                  <a:gd name="T9" fmla="*/ 2 h 229"/>
                  <a:gd name="T10" fmla="*/ 1 w 212"/>
                  <a:gd name="T11" fmla="*/ 2 h 229"/>
                  <a:gd name="T12" fmla="*/ 1 w 212"/>
                  <a:gd name="T13" fmla="*/ 2 h 229"/>
                  <a:gd name="T14" fmla="*/ 0 w 212"/>
                  <a:gd name="T15" fmla="*/ 2 h 229"/>
                  <a:gd name="T16" fmla="*/ 1 w 212"/>
                  <a:gd name="T17" fmla="*/ 0 h 2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2"/>
                  <a:gd name="T28" fmla="*/ 0 h 229"/>
                  <a:gd name="T29" fmla="*/ 212 w 212"/>
                  <a:gd name="T30" fmla="*/ 229 h 22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2" h="229">
                    <a:moveTo>
                      <a:pt x="91" y="0"/>
                    </a:moveTo>
                    <a:lnTo>
                      <a:pt x="118" y="0"/>
                    </a:lnTo>
                    <a:lnTo>
                      <a:pt x="212" y="229"/>
                    </a:lnTo>
                    <a:lnTo>
                      <a:pt x="177" y="229"/>
                    </a:lnTo>
                    <a:lnTo>
                      <a:pt x="159" y="175"/>
                    </a:lnTo>
                    <a:lnTo>
                      <a:pt x="54" y="175"/>
                    </a:lnTo>
                    <a:lnTo>
                      <a:pt x="32" y="229"/>
                    </a:lnTo>
                    <a:lnTo>
                      <a:pt x="0" y="229"/>
                    </a:lnTo>
                    <a:lnTo>
                      <a:pt x="91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20" name="Freeform 560">
                <a:extLst>
                  <a:ext uri="{FF2B5EF4-FFF2-40B4-BE49-F238E27FC236}">
                    <a16:creationId xmlns:a16="http://schemas.microsoft.com/office/drawing/2014/main" id="{48FFB793-05EB-470E-8BE7-86D1DE75FE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6" y="3444"/>
                <a:ext cx="88" cy="115"/>
              </a:xfrm>
              <a:custGeom>
                <a:avLst/>
                <a:gdLst>
                  <a:gd name="T0" fmla="*/ 0 w 177"/>
                  <a:gd name="T1" fmla="*/ 0 h 230"/>
                  <a:gd name="T2" fmla="*/ 0 w 177"/>
                  <a:gd name="T3" fmla="*/ 0 h 230"/>
                  <a:gd name="T4" fmla="*/ 1 w 177"/>
                  <a:gd name="T5" fmla="*/ 2 h 230"/>
                  <a:gd name="T6" fmla="*/ 1 w 177"/>
                  <a:gd name="T7" fmla="*/ 0 h 230"/>
                  <a:gd name="T8" fmla="*/ 1 w 177"/>
                  <a:gd name="T9" fmla="*/ 0 h 230"/>
                  <a:gd name="T10" fmla="*/ 1 w 177"/>
                  <a:gd name="T11" fmla="*/ 2 h 230"/>
                  <a:gd name="T12" fmla="*/ 1 w 177"/>
                  <a:gd name="T13" fmla="*/ 2 h 230"/>
                  <a:gd name="T14" fmla="*/ 0 w 177"/>
                  <a:gd name="T15" fmla="*/ 1 h 230"/>
                  <a:gd name="T16" fmla="*/ 0 w 177"/>
                  <a:gd name="T17" fmla="*/ 2 h 230"/>
                  <a:gd name="T18" fmla="*/ 0 w 177"/>
                  <a:gd name="T19" fmla="*/ 2 h 230"/>
                  <a:gd name="T20" fmla="*/ 0 w 177"/>
                  <a:gd name="T21" fmla="*/ 0 h 230"/>
                  <a:gd name="T22" fmla="*/ 0 w 177"/>
                  <a:gd name="T23" fmla="*/ 0 h 23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7"/>
                  <a:gd name="T37" fmla="*/ 0 h 230"/>
                  <a:gd name="T38" fmla="*/ 177 w 177"/>
                  <a:gd name="T39" fmla="*/ 230 h 23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7" h="230">
                    <a:moveTo>
                      <a:pt x="0" y="0"/>
                    </a:moveTo>
                    <a:lnTo>
                      <a:pt x="28" y="0"/>
                    </a:lnTo>
                    <a:lnTo>
                      <a:pt x="148" y="177"/>
                    </a:lnTo>
                    <a:lnTo>
                      <a:pt x="148" y="0"/>
                    </a:lnTo>
                    <a:lnTo>
                      <a:pt x="177" y="0"/>
                    </a:lnTo>
                    <a:lnTo>
                      <a:pt x="177" y="230"/>
                    </a:lnTo>
                    <a:lnTo>
                      <a:pt x="153" y="230"/>
                    </a:lnTo>
                    <a:lnTo>
                      <a:pt x="29" y="52"/>
                    </a:lnTo>
                    <a:lnTo>
                      <a:pt x="29" y="230"/>
                    </a:lnTo>
                    <a:lnTo>
                      <a:pt x="0" y="2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21" name="Freeform 561">
                <a:extLst>
                  <a:ext uri="{FF2B5EF4-FFF2-40B4-BE49-F238E27FC236}">
                    <a16:creationId xmlns:a16="http://schemas.microsoft.com/office/drawing/2014/main" id="{49CD3057-C898-4D43-BABC-09D59626F5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6" y="3444"/>
                <a:ext cx="88" cy="115"/>
              </a:xfrm>
              <a:custGeom>
                <a:avLst/>
                <a:gdLst>
                  <a:gd name="T0" fmla="*/ 0 w 177"/>
                  <a:gd name="T1" fmla="*/ 0 h 230"/>
                  <a:gd name="T2" fmla="*/ 0 w 177"/>
                  <a:gd name="T3" fmla="*/ 0 h 230"/>
                  <a:gd name="T4" fmla="*/ 1 w 177"/>
                  <a:gd name="T5" fmla="*/ 2 h 230"/>
                  <a:gd name="T6" fmla="*/ 1 w 177"/>
                  <a:gd name="T7" fmla="*/ 0 h 230"/>
                  <a:gd name="T8" fmla="*/ 1 w 177"/>
                  <a:gd name="T9" fmla="*/ 0 h 230"/>
                  <a:gd name="T10" fmla="*/ 1 w 177"/>
                  <a:gd name="T11" fmla="*/ 2 h 230"/>
                  <a:gd name="T12" fmla="*/ 1 w 177"/>
                  <a:gd name="T13" fmla="*/ 2 h 230"/>
                  <a:gd name="T14" fmla="*/ 0 w 177"/>
                  <a:gd name="T15" fmla="*/ 1 h 230"/>
                  <a:gd name="T16" fmla="*/ 0 w 177"/>
                  <a:gd name="T17" fmla="*/ 2 h 230"/>
                  <a:gd name="T18" fmla="*/ 0 w 177"/>
                  <a:gd name="T19" fmla="*/ 2 h 230"/>
                  <a:gd name="T20" fmla="*/ 0 w 177"/>
                  <a:gd name="T21" fmla="*/ 0 h 23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7"/>
                  <a:gd name="T34" fmla="*/ 0 h 230"/>
                  <a:gd name="T35" fmla="*/ 177 w 177"/>
                  <a:gd name="T36" fmla="*/ 230 h 23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7" h="230">
                    <a:moveTo>
                      <a:pt x="0" y="0"/>
                    </a:moveTo>
                    <a:lnTo>
                      <a:pt x="28" y="0"/>
                    </a:lnTo>
                    <a:lnTo>
                      <a:pt x="148" y="177"/>
                    </a:lnTo>
                    <a:lnTo>
                      <a:pt x="148" y="0"/>
                    </a:lnTo>
                    <a:lnTo>
                      <a:pt x="177" y="0"/>
                    </a:lnTo>
                    <a:lnTo>
                      <a:pt x="177" y="230"/>
                    </a:lnTo>
                    <a:lnTo>
                      <a:pt x="153" y="230"/>
                    </a:lnTo>
                    <a:lnTo>
                      <a:pt x="29" y="52"/>
                    </a:lnTo>
                    <a:lnTo>
                      <a:pt x="29" y="230"/>
                    </a:lnTo>
                    <a:lnTo>
                      <a:pt x="0" y="23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22" name="Freeform 562">
                <a:extLst>
                  <a:ext uri="{FF2B5EF4-FFF2-40B4-BE49-F238E27FC236}">
                    <a16:creationId xmlns:a16="http://schemas.microsoft.com/office/drawing/2014/main" id="{83CE4AE5-F641-409B-962C-524A31D03A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2" y="3441"/>
                <a:ext cx="117" cy="118"/>
              </a:xfrm>
              <a:custGeom>
                <a:avLst/>
                <a:gdLst>
                  <a:gd name="T0" fmla="*/ 1 w 234"/>
                  <a:gd name="T1" fmla="*/ 2 h 236"/>
                  <a:gd name="T2" fmla="*/ 1 w 234"/>
                  <a:gd name="T3" fmla="*/ 2 h 236"/>
                  <a:gd name="T4" fmla="*/ 1 w 234"/>
                  <a:gd name="T5" fmla="*/ 2 h 236"/>
                  <a:gd name="T6" fmla="*/ 1 w 234"/>
                  <a:gd name="T7" fmla="*/ 2 h 236"/>
                  <a:gd name="T8" fmla="*/ 1 w 234"/>
                  <a:gd name="T9" fmla="*/ 2 h 236"/>
                  <a:gd name="T10" fmla="*/ 1 w 234"/>
                  <a:gd name="T11" fmla="*/ 2 h 236"/>
                  <a:gd name="T12" fmla="*/ 2 w 234"/>
                  <a:gd name="T13" fmla="*/ 2 h 236"/>
                  <a:gd name="T14" fmla="*/ 2 w 234"/>
                  <a:gd name="T15" fmla="*/ 2 h 236"/>
                  <a:gd name="T16" fmla="*/ 2 w 234"/>
                  <a:gd name="T17" fmla="*/ 2 h 236"/>
                  <a:gd name="T18" fmla="*/ 2 w 234"/>
                  <a:gd name="T19" fmla="*/ 2 h 236"/>
                  <a:gd name="T20" fmla="*/ 2 w 234"/>
                  <a:gd name="T21" fmla="*/ 2 h 236"/>
                  <a:gd name="T22" fmla="*/ 1 w 234"/>
                  <a:gd name="T23" fmla="*/ 1 h 236"/>
                  <a:gd name="T24" fmla="*/ 2 w 234"/>
                  <a:gd name="T25" fmla="*/ 2 h 236"/>
                  <a:gd name="T26" fmla="*/ 2 w 234"/>
                  <a:gd name="T27" fmla="*/ 2 h 236"/>
                  <a:gd name="T28" fmla="*/ 2 w 234"/>
                  <a:gd name="T29" fmla="*/ 2 h 236"/>
                  <a:gd name="T30" fmla="*/ 2 w 234"/>
                  <a:gd name="T31" fmla="*/ 2 h 236"/>
                  <a:gd name="T32" fmla="*/ 2 w 234"/>
                  <a:gd name="T33" fmla="*/ 2 h 236"/>
                  <a:gd name="T34" fmla="*/ 2 w 234"/>
                  <a:gd name="T35" fmla="*/ 2 h 236"/>
                  <a:gd name="T36" fmla="*/ 2 w 234"/>
                  <a:gd name="T37" fmla="*/ 2 h 236"/>
                  <a:gd name="T38" fmla="*/ 2 w 234"/>
                  <a:gd name="T39" fmla="*/ 2 h 236"/>
                  <a:gd name="T40" fmla="*/ 2 w 234"/>
                  <a:gd name="T41" fmla="*/ 2 h 236"/>
                  <a:gd name="T42" fmla="*/ 2 w 234"/>
                  <a:gd name="T43" fmla="*/ 2 h 236"/>
                  <a:gd name="T44" fmla="*/ 2 w 234"/>
                  <a:gd name="T45" fmla="*/ 2 h 236"/>
                  <a:gd name="T46" fmla="*/ 1 w 234"/>
                  <a:gd name="T47" fmla="*/ 2 h 236"/>
                  <a:gd name="T48" fmla="*/ 1 w 234"/>
                  <a:gd name="T49" fmla="*/ 2 h 236"/>
                  <a:gd name="T50" fmla="*/ 1 w 234"/>
                  <a:gd name="T51" fmla="*/ 2 h 236"/>
                  <a:gd name="T52" fmla="*/ 1 w 234"/>
                  <a:gd name="T53" fmla="*/ 2 h 236"/>
                  <a:gd name="T54" fmla="*/ 1 w 234"/>
                  <a:gd name="T55" fmla="*/ 2 h 236"/>
                  <a:gd name="T56" fmla="*/ 1 w 234"/>
                  <a:gd name="T57" fmla="*/ 2 h 236"/>
                  <a:gd name="T58" fmla="*/ 1 w 234"/>
                  <a:gd name="T59" fmla="*/ 2 h 236"/>
                  <a:gd name="T60" fmla="*/ 1 w 234"/>
                  <a:gd name="T61" fmla="*/ 2 h 236"/>
                  <a:gd name="T62" fmla="*/ 1 w 234"/>
                  <a:gd name="T63" fmla="*/ 2 h 236"/>
                  <a:gd name="T64" fmla="*/ 1 w 234"/>
                  <a:gd name="T65" fmla="*/ 2 h 236"/>
                  <a:gd name="T66" fmla="*/ 0 w 234"/>
                  <a:gd name="T67" fmla="*/ 2 h 236"/>
                  <a:gd name="T68" fmla="*/ 0 w 234"/>
                  <a:gd name="T69" fmla="*/ 1 h 236"/>
                  <a:gd name="T70" fmla="*/ 1 w 234"/>
                  <a:gd name="T71" fmla="*/ 1 h 236"/>
                  <a:gd name="T72" fmla="*/ 1 w 234"/>
                  <a:gd name="T73" fmla="*/ 1 h 236"/>
                  <a:gd name="T74" fmla="*/ 1 w 234"/>
                  <a:gd name="T75" fmla="*/ 1 h 236"/>
                  <a:gd name="T76" fmla="*/ 1 w 234"/>
                  <a:gd name="T77" fmla="*/ 1 h 236"/>
                  <a:gd name="T78" fmla="*/ 1 w 234"/>
                  <a:gd name="T79" fmla="*/ 1 h 236"/>
                  <a:gd name="T80" fmla="*/ 1 w 234"/>
                  <a:gd name="T81" fmla="*/ 1 h 236"/>
                  <a:gd name="T82" fmla="*/ 1 w 234"/>
                  <a:gd name="T83" fmla="*/ 0 h 236"/>
                  <a:gd name="T84" fmla="*/ 2 w 234"/>
                  <a:gd name="T85" fmla="*/ 1 h 236"/>
                  <a:gd name="T86" fmla="*/ 2 w 234"/>
                  <a:gd name="T87" fmla="*/ 1 h 236"/>
                  <a:gd name="T88" fmla="*/ 2 w 234"/>
                  <a:gd name="T89" fmla="*/ 1 h 236"/>
                  <a:gd name="T90" fmla="*/ 2 w 234"/>
                  <a:gd name="T91" fmla="*/ 1 h 236"/>
                  <a:gd name="T92" fmla="*/ 2 w 234"/>
                  <a:gd name="T93" fmla="*/ 1 h 236"/>
                  <a:gd name="T94" fmla="*/ 2 w 234"/>
                  <a:gd name="T95" fmla="*/ 1 h 236"/>
                  <a:gd name="T96" fmla="*/ 2 w 234"/>
                  <a:gd name="T97" fmla="*/ 1 h 236"/>
                  <a:gd name="T98" fmla="*/ 1 w 234"/>
                  <a:gd name="T99" fmla="*/ 1 h 236"/>
                  <a:gd name="T100" fmla="*/ 1 w 234"/>
                  <a:gd name="T101" fmla="*/ 1 h 236"/>
                  <a:gd name="T102" fmla="*/ 1 w 234"/>
                  <a:gd name="T103" fmla="*/ 1 h 236"/>
                  <a:gd name="T104" fmla="*/ 1 w 234"/>
                  <a:gd name="T105" fmla="*/ 1 h 236"/>
                  <a:gd name="T106" fmla="*/ 1 w 234"/>
                  <a:gd name="T107" fmla="*/ 1 h 236"/>
                  <a:gd name="T108" fmla="*/ 1 w 234"/>
                  <a:gd name="T109" fmla="*/ 1 h 236"/>
                  <a:gd name="T110" fmla="*/ 1 w 234"/>
                  <a:gd name="T111" fmla="*/ 1 h 236"/>
                  <a:gd name="T112" fmla="*/ 1 w 234"/>
                  <a:gd name="T113" fmla="*/ 1 h 2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34"/>
                  <a:gd name="T172" fmla="*/ 0 h 236"/>
                  <a:gd name="T173" fmla="*/ 234 w 234"/>
                  <a:gd name="T174" fmla="*/ 236 h 2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34" h="236">
                    <a:moveTo>
                      <a:pt x="31" y="120"/>
                    </a:moveTo>
                    <a:lnTo>
                      <a:pt x="31" y="130"/>
                    </a:lnTo>
                    <a:lnTo>
                      <a:pt x="34" y="140"/>
                    </a:lnTo>
                    <a:lnTo>
                      <a:pt x="36" y="149"/>
                    </a:lnTo>
                    <a:lnTo>
                      <a:pt x="38" y="158"/>
                    </a:lnTo>
                    <a:lnTo>
                      <a:pt x="43" y="165"/>
                    </a:lnTo>
                    <a:lnTo>
                      <a:pt x="48" y="173"/>
                    </a:lnTo>
                    <a:lnTo>
                      <a:pt x="53" y="180"/>
                    </a:lnTo>
                    <a:lnTo>
                      <a:pt x="58" y="186"/>
                    </a:lnTo>
                    <a:lnTo>
                      <a:pt x="65" y="190"/>
                    </a:lnTo>
                    <a:lnTo>
                      <a:pt x="72" y="195"/>
                    </a:lnTo>
                    <a:lnTo>
                      <a:pt x="79" y="198"/>
                    </a:lnTo>
                    <a:lnTo>
                      <a:pt x="87" y="202"/>
                    </a:lnTo>
                    <a:lnTo>
                      <a:pt x="94" y="205"/>
                    </a:lnTo>
                    <a:lnTo>
                      <a:pt x="102" y="206"/>
                    </a:lnTo>
                    <a:lnTo>
                      <a:pt x="110" y="209"/>
                    </a:lnTo>
                    <a:lnTo>
                      <a:pt x="118" y="209"/>
                    </a:lnTo>
                    <a:lnTo>
                      <a:pt x="126" y="209"/>
                    </a:lnTo>
                    <a:lnTo>
                      <a:pt x="135" y="209"/>
                    </a:lnTo>
                    <a:lnTo>
                      <a:pt x="142" y="207"/>
                    </a:lnTo>
                    <a:lnTo>
                      <a:pt x="150" y="205"/>
                    </a:lnTo>
                    <a:lnTo>
                      <a:pt x="158" y="203"/>
                    </a:lnTo>
                    <a:lnTo>
                      <a:pt x="165" y="201"/>
                    </a:lnTo>
                    <a:lnTo>
                      <a:pt x="172" y="197"/>
                    </a:lnTo>
                    <a:lnTo>
                      <a:pt x="178" y="193"/>
                    </a:lnTo>
                    <a:lnTo>
                      <a:pt x="183" y="188"/>
                    </a:lnTo>
                    <a:lnTo>
                      <a:pt x="189" y="182"/>
                    </a:lnTo>
                    <a:lnTo>
                      <a:pt x="194" y="176"/>
                    </a:lnTo>
                    <a:lnTo>
                      <a:pt x="197" y="169"/>
                    </a:lnTo>
                    <a:lnTo>
                      <a:pt x="201" y="163"/>
                    </a:lnTo>
                    <a:lnTo>
                      <a:pt x="203" y="154"/>
                    </a:lnTo>
                    <a:lnTo>
                      <a:pt x="204" y="146"/>
                    </a:lnTo>
                    <a:lnTo>
                      <a:pt x="204" y="137"/>
                    </a:lnTo>
                    <a:lnTo>
                      <a:pt x="126" y="137"/>
                    </a:lnTo>
                    <a:lnTo>
                      <a:pt x="126" y="107"/>
                    </a:lnTo>
                    <a:lnTo>
                      <a:pt x="234" y="107"/>
                    </a:lnTo>
                    <a:lnTo>
                      <a:pt x="234" y="137"/>
                    </a:lnTo>
                    <a:lnTo>
                      <a:pt x="234" y="143"/>
                    </a:lnTo>
                    <a:lnTo>
                      <a:pt x="233" y="148"/>
                    </a:lnTo>
                    <a:lnTo>
                      <a:pt x="233" y="153"/>
                    </a:lnTo>
                    <a:lnTo>
                      <a:pt x="232" y="158"/>
                    </a:lnTo>
                    <a:lnTo>
                      <a:pt x="231" y="164"/>
                    </a:lnTo>
                    <a:lnTo>
                      <a:pt x="229" y="168"/>
                    </a:lnTo>
                    <a:lnTo>
                      <a:pt x="227" y="173"/>
                    </a:lnTo>
                    <a:lnTo>
                      <a:pt x="226" y="178"/>
                    </a:lnTo>
                    <a:lnTo>
                      <a:pt x="224" y="182"/>
                    </a:lnTo>
                    <a:lnTo>
                      <a:pt x="221" y="186"/>
                    </a:lnTo>
                    <a:lnTo>
                      <a:pt x="219" y="190"/>
                    </a:lnTo>
                    <a:lnTo>
                      <a:pt x="217" y="194"/>
                    </a:lnTo>
                    <a:lnTo>
                      <a:pt x="214" y="198"/>
                    </a:lnTo>
                    <a:lnTo>
                      <a:pt x="211" y="202"/>
                    </a:lnTo>
                    <a:lnTo>
                      <a:pt x="208" y="205"/>
                    </a:lnTo>
                    <a:lnTo>
                      <a:pt x="204" y="209"/>
                    </a:lnTo>
                    <a:lnTo>
                      <a:pt x="201" y="212"/>
                    </a:lnTo>
                    <a:lnTo>
                      <a:pt x="197" y="214"/>
                    </a:lnTo>
                    <a:lnTo>
                      <a:pt x="194" y="218"/>
                    </a:lnTo>
                    <a:lnTo>
                      <a:pt x="189" y="220"/>
                    </a:lnTo>
                    <a:lnTo>
                      <a:pt x="185" y="222"/>
                    </a:lnTo>
                    <a:lnTo>
                      <a:pt x="180" y="225"/>
                    </a:lnTo>
                    <a:lnTo>
                      <a:pt x="175" y="227"/>
                    </a:lnTo>
                    <a:lnTo>
                      <a:pt x="171" y="229"/>
                    </a:lnTo>
                    <a:lnTo>
                      <a:pt x="166" y="231"/>
                    </a:lnTo>
                    <a:lnTo>
                      <a:pt x="160" y="232"/>
                    </a:lnTo>
                    <a:lnTo>
                      <a:pt x="156" y="233"/>
                    </a:lnTo>
                    <a:lnTo>
                      <a:pt x="150" y="234"/>
                    </a:lnTo>
                    <a:lnTo>
                      <a:pt x="144" y="235"/>
                    </a:lnTo>
                    <a:lnTo>
                      <a:pt x="138" y="235"/>
                    </a:lnTo>
                    <a:lnTo>
                      <a:pt x="133" y="236"/>
                    </a:lnTo>
                    <a:lnTo>
                      <a:pt x="126" y="236"/>
                    </a:lnTo>
                    <a:lnTo>
                      <a:pt x="120" y="236"/>
                    </a:lnTo>
                    <a:lnTo>
                      <a:pt x="113" y="235"/>
                    </a:lnTo>
                    <a:lnTo>
                      <a:pt x="107" y="235"/>
                    </a:lnTo>
                    <a:lnTo>
                      <a:pt x="102" y="234"/>
                    </a:lnTo>
                    <a:lnTo>
                      <a:pt x="96" y="233"/>
                    </a:lnTo>
                    <a:lnTo>
                      <a:pt x="89" y="232"/>
                    </a:lnTo>
                    <a:lnTo>
                      <a:pt x="83" y="231"/>
                    </a:lnTo>
                    <a:lnTo>
                      <a:pt x="77" y="229"/>
                    </a:lnTo>
                    <a:lnTo>
                      <a:pt x="73" y="227"/>
                    </a:lnTo>
                    <a:lnTo>
                      <a:pt x="67" y="225"/>
                    </a:lnTo>
                    <a:lnTo>
                      <a:pt x="61" y="222"/>
                    </a:lnTo>
                    <a:lnTo>
                      <a:pt x="57" y="219"/>
                    </a:lnTo>
                    <a:lnTo>
                      <a:pt x="51" y="217"/>
                    </a:lnTo>
                    <a:lnTo>
                      <a:pt x="46" y="213"/>
                    </a:lnTo>
                    <a:lnTo>
                      <a:pt x="42" y="211"/>
                    </a:lnTo>
                    <a:lnTo>
                      <a:pt x="37" y="206"/>
                    </a:lnTo>
                    <a:lnTo>
                      <a:pt x="34" y="203"/>
                    </a:lnTo>
                    <a:lnTo>
                      <a:pt x="29" y="199"/>
                    </a:lnTo>
                    <a:lnTo>
                      <a:pt x="26" y="195"/>
                    </a:lnTo>
                    <a:lnTo>
                      <a:pt x="22" y="190"/>
                    </a:lnTo>
                    <a:lnTo>
                      <a:pt x="19" y="186"/>
                    </a:lnTo>
                    <a:lnTo>
                      <a:pt x="15" y="181"/>
                    </a:lnTo>
                    <a:lnTo>
                      <a:pt x="13" y="176"/>
                    </a:lnTo>
                    <a:lnTo>
                      <a:pt x="10" y="171"/>
                    </a:lnTo>
                    <a:lnTo>
                      <a:pt x="7" y="165"/>
                    </a:lnTo>
                    <a:lnTo>
                      <a:pt x="6" y="159"/>
                    </a:lnTo>
                    <a:lnTo>
                      <a:pt x="4" y="153"/>
                    </a:lnTo>
                    <a:lnTo>
                      <a:pt x="3" y="148"/>
                    </a:lnTo>
                    <a:lnTo>
                      <a:pt x="1" y="141"/>
                    </a:lnTo>
                    <a:lnTo>
                      <a:pt x="0" y="135"/>
                    </a:lnTo>
                    <a:lnTo>
                      <a:pt x="0" y="127"/>
                    </a:lnTo>
                    <a:lnTo>
                      <a:pt x="0" y="120"/>
                    </a:lnTo>
                    <a:lnTo>
                      <a:pt x="0" y="111"/>
                    </a:lnTo>
                    <a:lnTo>
                      <a:pt x="1" y="102"/>
                    </a:lnTo>
                    <a:lnTo>
                      <a:pt x="4" y="93"/>
                    </a:lnTo>
                    <a:lnTo>
                      <a:pt x="6" y="84"/>
                    </a:lnTo>
                    <a:lnTo>
                      <a:pt x="8" y="76"/>
                    </a:lnTo>
                    <a:lnTo>
                      <a:pt x="13" y="68"/>
                    </a:lnTo>
                    <a:lnTo>
                      <a:pt x="16" y="61"/>
                    </a:lnTo>
                    <a:lnTo>
                      <a:pt x="21" y="54"/>
                    </a:lnTo>
                    <a:lnTo>
                      <a:pt x="27" y="47"/>
                    </a:lnTo>
                    <a:lnTo>
                      <a:pt x="31" y="40"/>
                    </a:lnTo>
                    <a:lnTo>
                      <a:pt x="37" y="35"/>
                    </a:lnTo>
                    <a:lnTo>
                      <a:pt x="44" y="29"/>
                    </a:lnTo>
                    <a:lnTo>
                      <a:pt x="51" y="23"/>
                    </a:lnTo>
                    <a:lnTo>
                      <a:pt x="58" y="19"/>
                    </a:lnTo>
                    <a:lnTo>
                      <a:pt x="65" y="15"/>
                    </a:lnTo>
                    <a:lnTo>
                      <a:pt x="73" y="11"/>
                    </a:lnTo>
                    <a:lnTo>
                      <a:pt x="80" y="7"/>
                    </a:lnTo>
                    <a:lnTo>
                      <a:pt x="88" y="5"/>
                    </a:lnTo>
                    <a:lnTo>
                      <a:pt x="96" y="2"/>
                    </a:lnTo>
                    <a:lnTo>
                      <a:pt x="104" y="1"/>
                    </a:lnTo>
                    <a:lnTo>
                      <a:pt x="112" y="0"/>
                    </a:lnTo>
                    <a:lnTo>
                      <a:pt x="121" y="0"/>
                    </a:lnTo>
                    <a:lnTo>
                      <a:pt x="129" y="0"/>
                    </a:lnTo>
                    <a:lnTo>
                      <a:pt x="137" y="1"/>
                    </a:lnTo>
                    <a:lnTo>
                      <a:pt x="145" y="2"/>
                    </a:lnTo>
                    <a:lnTo>
                      <a:pt x="153" y="5"/>
                    </a:lnTo>
                    <a:lnTo>
                      <a:pt x="163" y="8"/>
                    </a:lnTo>
                    <a:lnTo>
                      <a:pt x="170" y="12"/>
                    </a:lnTo>
                    <a:lnTo>
                      <a:pt x="178" y="16"/>
                    </a:lnTo>
                    <a:lnTo>
                      <a:pt x="186" y="21"/>
                    </a:lnTo>
                    <a:lnTo>
                      <a:pt x="193" y="27"/>
                    </a:lnTo>
                    <a:lnTo>
                      <a:pt x="199" y="34"/>
                    </a:lnTo>
                    <a:lnTo>
                      <a:pt x="179" y="55"/>
                    </a:lnTo>
                    <a:lnTo>
                      <a:pt x="172" y="50"/>
                    </a:lnTo>
                    <a:lnTo>
                      <a:pt x="166" y="45"/>
                    </a:lnTo>
                    <a:lnTo>
                      <a:pt x="159" y="42"/>
                    </a:lnTo>
                    <a:lnTo>
                      <a:pt x="153" y="38"/>
                    </a:lnTo>
                    <a:lnTo>
                      <a:pt x="147" y="35"/>
                    </a:lnTo>
                    <a:lnTo>
                      <a:pt x="141" y="32"/>
                    </a:lnTo>
                    <a:lnTo>
                      <a:pt x="134" y="30"/>
                    </a:lnTo>
                    <a:lnTo>
                      <a:pt x="128" y="29"/>
                    </a:lnTo>
                    <a:lnTo>
                      <a:pt x="121" y="29"/>
                    </a:lnTo>
                    <a:lnTo>
                      <a:pt x="115" y="29"/>
                    </a:lnTo>
                    <a:lnTo>
                      <a:pt x="109" y="29"/>
                    </a:lnTo>
                    <a:lnTo>
                      <a:pt x="103" y="30"/>
                    </a:lnTo>
                    <a:lnTo>
                      <a:pt x="97" y="31"/>
                    </a:lnTo>
                    <a:lnTo>
                      <a:pt x="91" y="32"/>
                    </a:lnTo>
                    <a:lnTo>
                      <a:pt x="86" y="35"/>
                    </a:lnTo>
                    <a:lnTo>
                      <a:pt x="81" y="37"/>
                    </a:lnTo>
                    <a:lnTo>
                      <a:pt x="75" y="40"/>
                    </a:lnTo>
                    <a:lnTo>
                      <a:pt x="71" y="44"/>
                    </a:lnTo>
                    <a:lnTo>
                      <a:pt x="65" y="47"/>
                    </a:lnTo>
                    <a:lnTo>
                      <a:pt x="61" y="51"/>
                    </a:lnTo>
                    <a:lnTo>
                      <a:pt x="57" y="55"/>
                    </a:lnTo>
                    <a:lnTo>
                      <a:pt x="52" y="60"/>
                    </a:lnTo>
                    <a:lnTo>
                      <a:pt x="49" y="65"/>
                    </a:lnTo>
                    <a:lnTo>
                      <a:pt x="45" y="70"/>
                    </a:lnTo>
                    <a:lnTo>
                      <a:pt x="43" y="75"/>
                    </a:lnTo>
                    <a:lnTo>
                      <a:pt x="39" y="81"/>
                    </a:lnTo>
                    <a:lnTo>
                      <a:pt x="37" y="87"/>
                    </a:lnTo>
                    <a:lnTo>
                      <a:pt x="35" y="93"/>
                    </a:lnTo>
                    <a:lnTo>
                      <a:pt x="34" y="99"/>
                    </a:lnTo>
                    <a:lnTo>
                      <a:pt x="33" y="106"/>
                    </a:lnTo>
                    <a:lnTo>
                      <a:pt x="31" y="113"/>
                    </a:lnTo>
                    <a:lnTo>
                      <a:pt x="31" y="1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23" name="Freeform 563">
                <a:extLst>
                  <a:ext uri="{FF2B5EF4-FFF2-40B4-BE49-F238E27FC236}">
                    <a16:creationId xmlns:a16="http://schemas.microsoft.com/office/drawing/2014/main" id="{B886E696-3F93-49D9-B200-8A106B4BCD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2" y="3441"/>
                <a:ext cx="117" cy="118"/>
              </a:xfrm>
              <a:custGeom>
                <a:avLst/>
                <a:gdLst>
                  <a:gd name="T0" fmla="*/ 1 w 234"/>
                  <a:gd name="T1" fmla="*/ 2 h 236"/>
                  <a:gd name="T2" fmla="*/ 1 w 234"/>
                  <a:gd name="T3" fmla="*/ 2 h 236"/>
                  <a:gd name="T4" fmla="*/ 1 w 234"/>
                  <a:gd name="T5" fmla="*/ 2 h 236"/>
                  <a:gd name="T6" fmla="*/ 1 w 234"/>
                  <a:gd name="T7" fmla="*/ 2 h 236"/>
                  <a:gd name="T8" fmla="*/ 1 w 234"/>
                  <a:gd name="T9" fmla="*/ 2 h 236"/>
                  <a:gd name="T10" fmla="*/ 1 w 234"/>
                  <a:gd name="T11" fmla="*/ 2 h 236"/>
                  <a:gd name="T12" fmla="*/ 2 w 234"/>
                  <a:gd name="T13" fmla="*/ 2 h 236"/>
                  <a:gd name="T14" fmla="*/ 2 w 234"/>
                  <a:gd name="T15" fmla="*/ 2 h 236"/>
                  <a:gd name="T16" fmla="*/ 2 w 234"/>
                  <a:gd name="T17" fmla="*/ 2 h 236"/>
                  <a:gd name="T18" fmla="*/ 2 w 234"/>
                  <a:gd name="T19" fmla="*/ 2 h 236"/>
                  <a:gd name="T20" fmla="*/ 2 w 234"/>
                  <a:gd name="T21" fmla="*/ 2 h 236"/>
                  <a:gd name="T22" fmla="*/ 1 w 234"/>
                  <a:gd name="T23" fmla="*/ 1 h 236"/>
                  <a:gd name="T24" fmla="*/ 2 w 234"/>
                  <a:gd name="T25" fmla="*/ 2 h 236"/>
                  <a:gd name="T26" fmla="*/ 2 w 234"/>
                  <a:gd name="T27" fmla="*/ 2 h 236"/>
                  <a:gd name="T28" fmla="*/ 2 w 234"/>
                  <a:gd name="T29" fmla="*/ 2 h 236"/>
                  <a:gd name="T30" fmla="*/ 2 w 234"/>
                  <a:gd name="T31" fmla="*/ 2 h 236"/>
                  <a:gd name="T32" fmla="*/ 2 w 234"/>
                  <a:gd name="T33" fmla="*/ 2 h 236"/>
                  <a:gd name="T34" fmla="*/ 2 w 234"/>
                  <a:gd name="T35" fmla="*/ 2 h 236"/>
                  <a:gd name="T36" fmla="*/ 2 w 234"/>
                  <a:gd name="T37" fmla="*/ 2 h 236"/>
                  <a:gd name="T38" fmla="*/ 2 w 234"/>
                  <a:gd name="T39" fmla="*/ 2 h 236"/>
                  <a:gd name="T40" fmla="*/ 2 w 234"/>
                  <a:gd name="T41" fmla="*/ 2 h 236"/>
                  <a:gd name="T42" fmla="*/ 2 w 234"/>
                  <a:gd name="T43" fmla="*/ 2 h 236"/>
                  <a:gd name="T44" fmla="*/ 2 w 234"/>
                  <a:gd name="T45" fmla="*/ 2 h 236"/>
                  <a:gd name="T46" fmla="*/ 1 w 234"/>
                  <a:gd name="T47" fmla="*/ 2 h 236"/>
                  <a:gd name="T48" fmla="*/ 1 w 234"/>
                  <a:gd name="T49" fmla="*/ 2 h 236"/>
                  <a:gd name="T50" fmla="*/ 1 w 234"/>
                  <a:gd name="T51" fmla="*/ 2 h 236"/>
                  <a:gd name="T52" fmla="*/ 1 w 234"/>
                  <a:gd name="T53" fmla="*/ 2 h 236"/>
                  <a:gd name="T54" fmla="*/ 1 w 234"/>
                  <a:gd name="T55" fmla="*/ 2 h 236"/>
                  <a:gd name="T56" fmla="*/ 1 w 234"/>
                  <a:gd name="T57" fmla="*/ 2 h 236"/>
                  <a:gd name="T58" fmla="*/ 1 w 234"/>
                  <a:gd name="T59" fmla="*/ 2 h 236"/>
                  <a:gd name="T60" fmla="*/ 1 w 234"/>
                  <a:gd name="T61" fmla="*/ 2 h 236"/>
                  <a:gd name="T62" fmla="*/ 1 w 234"/>
                  <a:gd name="T63" fmla="*/ 2 h 236"/>
                  <a:gd name="T64" fmla="*/ 1 w 234"/>
                  <a:gd name="T65" fmla="*/ 2 h 236"/>
                  <a:gd name="T66" fmla="*/ 0 w 234"/>
                  <a:gd name="T67" fmla="*/ 2 h 236"/>
                  <a:gd name="T68" fmla="*/ 0 w 234"/>
                  <a:gd name="T69" fmla="*/ 1 h 236"/>
                  <a:gd name="T70" fmla="*/ 1 w 234"/>
                  <a:gd name="T71" fmla="*/ 1 h 236"/>
                  <a:gd name="T72" fmla="*/ 1 w 234"/>
                  <a:gd name="T73" fmla="*/ 1 h 236"/>
                  <a:gd name="T74" fmla="*/ 1 w 234"/>
                  <a:gd name="T75" fmla="*/ 1 h 236"/>
                  <a:gd name="T76" fmla="*/ 1 w 234"/>
                  <a:gd name="T77" fmla="*/ 1 h 236"/>
                  <a:gd name="T78" fmla="*/ 1 w 234"/>
                  <a:gd name="T79" fmla="*/ 1 h 236"/>
                  <a:gd name="T80" fmla="*/ 1 w 234"/>
                  <a:gd name="T81" fmla="*/ 1 h 236"/>
                  <a:gd name="T82" fmla="*/ 1 w 234"/>
                  <a:gd name="T83" fmla="*/ 0 h 236"/>
                  <a:gd name="T84" fmla="*/ 2 w 234"/>
                  <a:gd name="T85" fmla="*/ 1 h 236"/>
                  <a:gd name="T86" fmla="*/ 2 w 234"/>
                  <a:gd name="T87" fmla="*/ 1 h 236"/>
                  <a:gd name="T88" fmla="*/ 2 w 234"/>
                  <a:gd name="T89" fmla="*/ 1 h 236"/>
                  <a:gd name="T90" fmla="*/ 2 w 234"/>
                  <a:gd name="T91" fmla="*/ 1 h 236"/>
                  <a:gd name="T92" fmla="*/ 2 w 234"/>
                  <a:gd name="T93" fmla="*/ 1 h 236"/>
                  <a:gd name="T94" fmla="*/ 2 w 234"/>
                  <a:gd name="T95" fmla="*/ 1 h 236"/>
                  <a:gd name="T96" fmla="*/ 1 w 234"/>
                  <a:gd name="T97" fmla="*/ 1 h 236"/>
                  <a:gd name="T98" fmla="*/ 1 w 234"/>
                  <a:gd name="T99" fmla="*/ 1 h 236"/>
                  <a:gd name="T100" fmla="*/ 1 w 234"/>
                  <a:gd name="T101" fmla="*/ 1 h 236"/>
                  <a:gd name="T102" fmla="*/ 1 w 234"/>
                  <a:gd name="T103" fmla="*/ 1 h 236"/>
                  <a:gd name="T104" fmla="*/ 1 w 234"/>
                  <a:gd name="T105" fmla="*/ 1 h 236"/>
                  <a:gd name="T106" fmla="*/ 1 w 234"/>
                  <a:gd name="T107" fmla="*/ 1 h 236"/>
                  <a:gd name="T108" fmla="*/ 1 w 234"/>
                  <a:gd name="T109" fmla="*/ 1 h 236"/>
                  <a:gd name="T110" fmla="*/ 1 w 234"/>
                  <a:gd name="T111" fmla="*/ 1 h 236"/>
                  <a:gd name="T112" fmla="*/ 1 w 234"/>
                  <a:gd name="T113" fmla="*/ 1 h 2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34"/>
                  <a:gd name="T172" fmla="*/ 0 h 236"/>
                  <a:gd name="T173" fmla="*/ 234 w 234"/>
                  <a:gd name="T174" fmla="*/ 236 h 2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34" h="236">
                    <a:moveTo>
                      <a:pt x="31" y="120"/>
                    </a:moveTo>
                    <a:lnTo>
                      <a:pt x="31" y="120"/>
                    </a:lnTo>
                    <a:lnTo>
                      <a:pt x="31" y="130"/>
                    </a:lnTo>
                    <a:lnTo>
                      <a:pt x="34" y="140"/>
                    </a:lnTo>
                    <a:lnTo>
                      <a:pt x="36" y="149"/>
                    </a:lnTo>
                    <a:lnTo>
                      <a:pt x="38" y="158"/>
                    </a:lnTo>
                    <a:lnTo>
                      <a:pt x="43" y="165"/>
                    </a:lnTo>
                    <a:lnTo>
                      <a:pt x="48" y="173"/>
                    </a:lnTo>
                    <a:lnTo>
                      <a:pt x="53" y="180"/>
                    </a:lnTo>
                    <a:lnTo>
                      <a:pt x="58" y="186"/>
                    </a:lnTo>
                    <a:lnTo>
                      <a:pt x="65" y="190"/>
                    </a:lnTo>
                    <a:lnTo>
                      <a:pt x="72" y="195"/>
                    </a:lnTo>
                    <a:lnTo>
                      <a:pt x="79" y="198"/>
                    </a:lnTo>
                    <a:lnTo>
                      <a:pt x="87" y="202"/>
                    </a:lnTo>
                    <a:lnTo>
                      <a:pt x="94" y="205"/>
                    </a:lnTo>
                    <a:lnTo>
                      <a:pt x="102" y="206"/>
                    </a:lnTo>
                    <a:lnTo>
                      <a:pt x="110" y="209"/>
                    </a:lnTo>
                    <a:lnTo>
                      <a:pt x="118" y="209"/>
                    </a:lnTo>
                    <a:lnTo>
                      <a:pt x="126" y="209"/>
                    </a:lnTo>
                    <a:lnTo>
                      <a:pt x="135" y="209"/>
                    </a:lnTo>
                    <a:lnTo>
                      <a:pt x="142" y="207"/>
                    </a:lnTo>
                    <a:lnTo>
                      <a:pt x="150" y="205"/>
                    </a:lnTo>
                    <a:lnTo>
                      <a:pt x="158" y="203"/>
                    </a:lnTo>
                    <a:lnTo>
                      <a:pt x="165" y="201"/>
                    </a:lnTo>
                    <a:lnTo>
                      <a:pt x="172" y="197"/>
                    </a:lnTo>
                    <a:lnTo>
                      <a:pt x="178" y="193"/>
                    </a:lnTo>
                    <a:lnTo>
                      <a:pt x="183" y="188"/>
                    </a:lnTo>
                    <a:lnTo>
                      <a:pt x="189" y="182"/>
                    </a:lnTo>
                    <a:lnTo>
                      <a:pt x="194" y="176"/>
                    </a:lnTo>
                    <a:lnTo>
                      <a:pt x="197" y="169"/>
                    </a:lnTo>
                    <a:lnTo>
                      <a:pt x="201" y="163"/>
                    </a:lnTo>
                    <a:lnTo>
                      <a:pt x="203" y="154"/>
                    </a:lnTo>
                    <a:lnTo>
                      <a:pt x="204" y="146"/>
                    </a:lnTo>
                    <a:lnTo>
                      <a:pt x="204" y="137"/>
                    </a:lnTo>
                    <a:lnTo>
                      <a:pt x="126" y="137"/>
                    </a:lnTo>
                    <a:lnTo>
                      <a:pt x="126" y="107"/>
                    </a:lnTo>
                    <a:lnTo>
                      <a:pt x="234" y="107"/>
                    </a:lnTo>
                    <a:lnTo>
                      <a:pt x="234" y="137"/>
                    </a:lnTo>
                    <a:lnTo>
                      <a:pt x="234" y="143"/>
                    </a:lnTo>
                    <a:lnTo>
                      <a:pt x="233" y="148"/>
                    </a:lnTo>
                    <a:lnTo>
                      <a:pt x="233" y="153"/>
                    </a:lnTo>
                    <a:lnTo>
                      <a:pt x="232" y="158"/>
                    </a:lnTo>
                    <a:lnTo>
                      <a:pt x="231" y="164"/>
                    </a:lnTo>
                    <a:lnTo>
                      <a:pt x="229" y="168"/>
                    </a:lnTo>
                    <a:lnTo>
                      <a:pt x="227" y="173"/>
                    </a:lnTo>
                    <a:lnTo>
                      <a:pt x="226" y="178"/>
                    </a:lnTo>
                    <a:lnTo>
                      <a:pt x="224" y="182"/>
                    </a:lnTo>
                    <a:lnTo>
                      <a:pt x="221" y="186"/>
                    </a:lnTo>
                    <a:lnTo>
                      <a:pt x="219" y="190"/>
                    </a:lnTo>
                    <a:lnTo>
                      <a:pt x="217" y="194"/>
                    </a:lnTo>
                    <a:lnTo>
                      <a:pt x="214" y="198"/>
                    </a:lnTo>
                    <a:lnTo>
                      <a:pt x="211" y="202"/>
                    </a:lnTo>
                    <a:lnTo>
                      <a:pt x="208" y="205"/>
                    </a:lnTo>
                    <a:lnTo>
                      <a:pt x="204" y="209"/>
                    </a:lnTo>
                    <a:lnTo>
                      <a:pt x="201" y="212"/>
                    </a:lnTo>
                    <a:lnTo>
                      <a:pt x="197" y="214"/>
                    </a:lnTo>
                    <a:lnTo>
                      <a:pt x="194" y="218"/>
                    </a:lnTo>
                    <a:lnTo>
                      <a:pt x="189" y="220"/>
                    </a:lnTo>
                    <a:lnTo>
                      <a:pt x="185" y="222"/>
                    </a:lnTo>
                    <a:lnTo>
                      <a:pt x="180" y="225"/>
                    </a:lnTo>
                    <a:lnTo>
                      <a:pt x="175" y="227"/>
                    </a:lnTo>
                    <a:lnTo>
                      <a:pt x="171" y="229"/>
                    </a:lnTo>
                    <a:lnTo>
                      <a:pt x="166" y="231"/>
                    </a:lnTo>
                    <a:lnTo>
                      <a:pt x="160" y="232"/>
                    </a:lnTo>
                    <a:lnTo>
                      <a:pt x="156" y="233"/>
                    </a:lnTo>
                    <a:lnTo>
                      <a:pt x="150" y="234"/>
                    </a:lnTo>
                    <a:lnTo>
                      <a:pt x="144" y="235"/>
                    </a:lnTo>
                    <a:lnTo>
                      <a:pt x="138" y="235"/>
                    </a:lnTo>
                    <a:lnTo>
                      <a:pt x="133" y="236"/>
                    </a:lnTo>
                    <a:lnTo>
                      <a:pt x="126" y="236"/>
                    </a:lnTo>
                    <a:lnTo>
                      <a:pt x="120" y="236"/>
                    </a:lnTo>
                    <a:lnTo>
                      <a:pt x="113" y="235"/>
                    </a:lnTo>
                    <a:lnTo>
                      <a:pt x="107" y="235"/>
                    </a:lnTo>
                    <a:lnTo>
                      <a:pt x="102" y="234"/>
                    </a:lnTo>
                    <a:lnTo>
                      <a:pt x="96" y="233"/>
                    </a:lnTo>
                    <a:lnTo>
                      <a:pt x="89" y="232"/>
                    </a:lnTo>
                    <a:lnTo>
                      <a:pt x="83" y="231"/>
                    </a:lnTo>
                    <a:lnTo>
                      <a:pt x="77" y="229"/>
                    </a:lnTo>
                    <a:lnTo>
                      <a:pt x="73" y="227"/>
                    </a:lnTo>
                    <a:lnTo>
                      <a:pt x="67" y="225"/>
                    </a:lnTo>
                    <a:lnTo>
                      <a:pt x="61" y="222"/>
                    </a:lnTo>
                    <a:lnTo>
                      <a:pt x="57" y="219"/>
                    </a:lnTo>
                    <a:lnTo>
                      <a:pt x="51" y="217"/>
                    </a:lnTo>
                    <a:lnTo>
                      <a:pt x="46" y="213"/>
                    </a:lnTo>
                    <a:lnTo>
                      <a:pt x="42" y="211"/>
                    </a:lnTo>
                    <a:lnTo>
                      <a:pt x="37" y="206"/>
                    </a:lnTo>
                    <a:lnTo>
                      <a:pt x="34" y="203"/>
                    </a:lnTo>
                    <a:lnTo>
                      <a:pt x="29" y="199"/>
                    </a:lnTo>
                    <a:lnTo>
                      <a:pt x="26" y="195"/>
                    </a:lnTo>
                    <a:lnTo>
                      <a:pt x="22" y="190"/>
                    </a:lnTo>
                    <a:lnTo>
                      <a:pt x="19" y="186"/>
                    </a:lnTo>
                    <a:lnTo>
                      <a:pt x="15" y="181"/>
                    </a:lnTo>
                    <a:lnTo>
                      <a:pt x="13" y="176"/>
                    </a:lnTo>
                    <a:lnTo>
                      <a:pt x="10" y="171"/>
                    </a:lnTo>
                    <a:lnTo>
                      <a:pt x="7" y="165"/>
                    </a:lnTo>
                    <a:lnTo>
                      <a:pt x="6" y="159"/>
                    </a:lnTo>
                    <a:lnTo>
                      <a:pt x="4" y="153"/>
                    </a:lnTo>
                    <a:lnTo>
                      <a:pt x="3" y="148"/>
                    </a:lnTo>
                    <a:lnTo>
                      <a:pt x="1" y="141"/>
                    </a:lnTo>
                    <a:lnTo>
                      <a:pt x="0" y="135"/>
                    </a:lnTo>
                    <a:lnTo>
                      <a:pt x="0" y="127"/>
                    </a:lnTo>
                    <a:lnTo>
                      <a:pt x="0" y="120"/>
                    </a:lnTo>
                    <a:lnTo>
                      <a:pt x="0" y="111"/>
                    </a:lnTo>
                    <a:lnTo>
                      <a:pt x="1" y="102"/>
                    </a:lnTo>
                    <a:lnTo>
                      <a:pt x="4" y="93"/>
                    </a:lnTo>
                    <a:lnTo>
                      <a:pt x="6" y="84"/>
                    </a:lnTo>
                    <a:lnTo>
                      <a:pt x="8" y="76"/>
                    </a:lnTo>
                    <a:lnTo>
                      <a:pt x="13" y="68"/>
                    </a:lnTo>
                    <a:lnTo>
                      <a:pt x="16" y="61"/>
                    </a:lnTo>
                    <a:lnTo>
                      <a:pt x="21" y="54"/>
                    </a:lnTo>
                    <a:lnTo>
                      <a:pt x="27" y="47"/>
                    </a:lnTo>
                    <a:lnTo>
                      <a:pt x="31" y="40"/>
                    </a:lnTo>
                    <a:lnTo>
                      <a:pt x="37" y="35"/>
                    </a:lnTo>
                    <a:lnTo>
                      <a:pt x="44" y="29"/>
                    </a:lnTo>
                    <a:lnTo>
                      <a:pt x="51" y="23"/>
                    </a:lnTo>
                    <a:lnTo>
                      <a:pt x="58" y="19"/>
                    </a:lnTo>
                    <a:lnTo>
                      <a:pt x="65" y="15"/>
                    </a:lnTo>
                    <a:lnTo>
                      <a:pt x="73" y="11"/>
                    </a:lnTo>
                    <a:lnTo>
                      <a:pt x="80" y="7"/>
                    </a:lnTo>
                    <a:lnTo>
                      <a:pt x="88" y="5"/>
                    </a:lnTo>
                    <a:lnTo>
                      <a:pt x="96" y="2"/>
                    </a:lnTo>
                    <a:lnTo>
                      <a:pt x="104" y="1"/>
                    </a:lnTo>
                    <a:lnTo>
                      <a:pt x="112" y="0"/>
                    </a:lnTo>
                    <a:lnTo>
                      <a:pt x="121" y="0"/>
                    </a:lnTo>
                    <a:lnTo>
                      <a:pt x="129" y="0"/>
                    </a:lnTo>
                    <a:lnTo>
                      <a:pt x="137" y="1"/>
                    </a:lnTo>
                    <a:lnTo>
                      <a:pt x="145" y="2"/>
                    </a:lnTo>
                    <a:lnTo>
                      <a:pt x="153" y="5"/>
                    </a:lnTo>
                    <a:lnTo>
                      <a:pt x="163" y="8"/>
                    </a:lnTo>
                    <a:lnTo>
                      <a:pt x="170" y="12"/>
                    </a:lnTo>
                    <a:lnTo>
                      <a:pt x="178" y="16"/>
                    </a:lnTo>
                    <a:lnTo>
                      <a:pt x="186" y="21"/>
                    </a:lnTo>
                    <a:lnTo>
                      <a:pt x="193" y="27"/>
                    </a:lnTo>
                    <a:lnTo>
                      <a:pt x="199" y="34"/>
                    </a:lnTo>
                    <a:lnTo>
                      <a:pt x="179" y="55"/>
                    </a:lnTo>
                    <a:lnTo>
                      <a:pt x="172" y="50"/>
                    </a:lnTo>
                    <a:lnTo>
                      <a:pt x="166" y="45"/>
                    </a:lnTo>
                    <a:lnTo>
                      <a:pt x="159" y="42"/>
                    </a:lnTo>
                    <a:lnTo>
                      <a:pt x="153" y="38"/>
                    </a:lnTo>
                    <a:lnTo>
                      <a:pt x="147" y="35"/>
                    </a:lnTo>
                    <a:lnTo>
                      <a:pt x="141" y="32"/>
                    </a:lnTo>
                    <a:lnTo>
                      <a:pt x="134" y="30"/>
                    </a:lnTo>
                    <a:lnTo>
                      <a:pt x="128" y="29"/>
                    </a:lnTo>
                    <a:lnTo>
                      <a:pt x="121" y="29"/>
                    </a:lnTo>
                    <a:lnTo>
                      <a:pt x="115" y="29"/>
                    </a:lnTo>
                    <a:lnTo>
                      <a:pt x="109" y="29"/>
                    </a:lnTo>
                    <a:lnTo>
                      <a:pt x="103" y="30"/>
                    </a:lnTo>
                    <a:lnTo>
                      <a:pt x="97" y="31"/>
                    </a:lnTo>
                    <a:lnTo>
                      <a:pt x="91" y="32"/>
                    </a:lnTo>
                    <a:lnTo>
                      <a:pt x="86" y="35"/>
                    </a:lnTo>
                    <a:lnTo>
                      <a:pt x="81" y="37"/>
                    </a:lnTo>
                    <a:lnTo>
                      <a:pt x="75" y="40"/>
                    </a:lnTo>
                    <a:lnTo>
                      <a:pt x="71" y="44"/>
                    </a:lnTo>
                    <a:lnTo>
                      <a:pt x="65" y="47"/>
                    </a:lnTo>
                    <a:lnTo>
                      <a:pt x="61" y="51"/>
                    </a:lnTo>
                    <a:lnTo>
                      <a:pt x="57" y="55"/>
                    </a:lnTo>
                    <a:lnTo>
                      <a:pt x="52" y="60"/>
                    </a:lnTo>
                    <a:lnTo>
                      <a:pt x="49" y="65"/>
                    </a:lnTo>
                    <a:lnTo>
                      <a:pt x="45" y="70"/>
                    </a:lnTo>
                    <a:lnTo>
                      <a:pt x="43" y="75"/>
                    </a:lnTo>
                    <a:lnTo>
                      <a:pt x="39" y="81"/>
                    </a:lnTo>
                    <a:lnTo>
                      <a:pt x="37" y="87"/>
                    </a:lnTo>
                    <a:lnTo>
                      <a:pt x="35" y="93"/>
                    </a:lnTo>
                    <a:lnTo>
                      <a:pt x="34" y="99"/>
                    </a:lnTo>
                    <a:lnTo>
                      <a:pt x="33" y="106"/>
                    </a:lnTo>
                    <a:lnTo>
                      <a:pt x="31" y="113"/>
                    </a:lnTo>
                    <a:lnTo>
                      <a:pt x="31" y="12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24" name="Freeform 564">
                <a:extLst>
                  <a:ext uri="{FF2B5EF4-FFF2-40B4-BE49-F238E27FC236}">
                    <a16:creationId xmlns:a16="http://schemas.microsoft.com/office/drawing/2014/main" id="{A87951A0-7266-4A84-A932-71DF23F281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9" y="3444"/>
                <a:ext cx="58" cy="115"/>
              </a:xfrm>
              <a:custGeom>
                <a:avLst/>
                <a:gdLst>
                  <a:gd name="T0" fmla="*/ 0 w 117"/>
                  <a:gd name="T1" fmla="*/ 1 h 229"/>
                  <a:gd name="T2" fmla="*/ 0 w 117"/>
                  <a:gd name="T3" fmla="*/ 1 h 229"/>
                  <a:gd name="T4" fmla="*/ 0 w 117"/>
                  <a:gd name="T5" fmla="*/ 1 h 229"/>
                  <a:gd name="T6" fmla="*/ 0 w 117"/>
                  <a:gd name="T7" fmla="*/ 1 h 229"/>
                  <a:gd name="T8" fmla="*/ 0 w 117"/>
                  <a:gd name="T9" fmla="*/ 2 h 229"/>
                  <a:gd name="T10" fmla="*/ 0 w 117"/>
                  <a:gd name="T11" fmla="*/ 2 h 229"/>
                  <a:gd name="T12" fmla="*/ 0 w 117"/>
                  <a:gd name="T13" fmla="*/ 2 h 229"/>
                  <a:gd name="T14" fmla="*/ 0 w 117"/>
                  <a:gd name="T15" fmla="*/ 2 h 229"/>
                  <a:gd name="T16" fmla="*/ 0 w 117"/>
                  <a:gd name="T17" fmla="*/ 0 h 229"/>
                  <a:gd name="T18" fmla="*/ 0 w 117"/>
                  <a:gd name="T19" fmla="*/ 0 h 229"/>
                  <a:gd name="T20" fmla="*/ 0 w 117"/>
                  <a:gd name="T21" fmla="*/ 1 h 229"/>
                  <a:gd name="T22" fmla="*/ 0 w 117"/>
                  <a:gd name="T23" fmla="*/ 1 h 229"/>
                  <a:gd name="T24" fmla="*/ 0 w 117"/>
                  <a:gd name="T25" fmla="*/ 1 h 229"/>
                  <a:gd name="T26" fmla="*/ 0 w 117"/>
                  <a:gd name="T27" fmla="*/ 1 h 22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7"/>
                  <a:gd name="T43" fmla="*/ 0 h 229"/>
                  <a:gd name="T44" fmla="*/ 117 w 117"/>
                  <a:gd name="T45" fmla="*/ 229 h 22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7" h="229">
                    <a:moveTo>
                      <a:pt x="30" y="97"/>
                    </a:moveTo>
                    <a:lnTo>
                      <a:pt x="117" y="97"/>
                    </a:lnTo>
                    <a:lnTo>
                      <a:pt x="117" y="123"/>
                    </a:lnTo>
                    <a:lnTo>
                      <a:pt x="30" y="123"/>
                    </a:lnTo>
                    <a:lnTo>
                      <a:pt x="30" y="202"/>
                    </a:lnTo>
                    <a:lnTo>
                      <a:pt x="117" y="202"/>
                    </a:lnTo>
                    <a:lnTo>
                      <a:pt x="117" y="229"/>
                    </a:lnTo>
                    <a:lnTo>
                      <a:pt x="0" y="229"/>
                    </a:lnTo>
                    <a:lnTo>
                      <a:pt x="0" y="0"/>
                    </a:lnTo>
                    <a:lnTo>
                      <a:pt x="117" y="0"/>
                    </a:lnTo>
                    <a:lnTo>
                      <a:pt x="117" y="27"/>
                    </a:lnTo>
                    <a:lnTo>
                      <a:pt x="30" y="27"/>
                    </a:lnTo>
                    <a:lnTo>
                      <a:pt x="30" y="9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25" name="Freeform 565">
                <a:extLst>
                  <a:ext uri="{FF2B5EF4-FFF2-40B4-BE49-F238E27FC236}">
                    <a16:creationId xmlns:a16="http://schemas.microsoft.com/office/drawing/2014/main" id="{18C1D3CF-1ED3-4176-AFF6-C35EE948E3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9" y="3444"/>
                <a:ext cx="58" cy="115"/>
              </a:xfrm>
              <a:custGeom>
                <a:avLst/>
                <a:gdLst>
                  <a:gd name="T0" fmla="*/ 0 w 117"/>
                  <a:gd name="T1" fmla="*/ 1 h 229"/>
                  <a:gd name="T2" fmla="*/ 0 w 117"/>
                  <a:gd name="T3" fmla="*/ 1 h 229"/>
                  <a:gd name="T4" fmla="*/ 0 w 117"/>
                  <a:gd name="T5" fmla="*/ 1 h 229"/>
                  <a:gd name="T6" fmla="*/ 0 w 117"/>
                  <a:gd name="T7" fmla="*/ 1 h 229"/>
                  <a:gd name="T8" fmla="*/ 0 w 117"/>
                  <a:gd name="T9" fmla="*/ 2 h 229"/>
                  <a:gd name="T10" fmla="*/ 0 w 117"/>
                  <a:gd name="T11" fmla="*/ 2 h 229"/>
                  <a:gd name="T12" fmla="*/ 0 w 117"/>
                  <a:gd name="T13" fmla="*/ 2 h 229"/>
                  <a:gd name="T14" fmla="*/ 0 w 117"/>
                  <a:gd name="T15" fmla="*/ 2 h 229"/>
                  <a:gd name="T16" fmla="*/ 0 w 117"/>
                  <a:gd name="T17" fmla="*/ 0 h 229"/>
                  <a:gd name="T18" fmla="*/ 0 w 117"/>
                  <a:gd name="T19" fmla="*/ 0 h 229"/>
                  <a:gd name="T20" fmla="*/ 0 w 117"/>
                  <a:gd name="T21" fmla="*/ 1 h 229"/>
                  <a:gd name="T22" fmla="*/ 0 w 117"/>
                  <a:gd name="T23" fmla="*/ 1 h 229"/>
                  <a:gd name="T24" fmla="*/ 0 w 117"/>
                  <a:gd name="T25" fmla="*/ 1 h 22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7"/>
                  <a:gd name="T40" fmla="*/ 0 h 229"/>
                  <a:gd name="T41" fmla="*/ 117 w 117"/>
                  <a:gd name="T42" fmla="*/ 229 h 22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7" h="229">
                    <a:moveTo>
                      <a:pt x="30" y="97"/>
                    </a:moveTo>
                    <a:lnTo>
                      <a:pt x="117" y="97"/>
                    </a:lnTo>
                    <a:lnTo>
                      <a:pt x="117" y="123"/>
                    </a:lnTo>
                    <a:lnTo>
                      <a:pt x="30" y="123"/>
                    </a:lnTo>
                    <a:lnTo>
                      <a:pt x="30" y="202"/>
                    </a:lnTo>
                    <a:lnTo>
                      <a:pt x="117" y="202"/>
                    </a:lnTo>
                    <a:lnTo>
                      <a:pt x="117" y="229"/>
                    </a:lnTo>
                    <a:lnTo>
                      <a:pt x="0" y="229"/>
                    </a:lnTo>
                    <a:lnTo>
                      <a:pt x="0" y="0"/>
                    </a:lnTo>
                    <a:lnTo>
                      <a:pt x="117" y="0"/>
                    </a:lnTo>
                    <a:lnTo>
                      <a:pt x="117" y="27"/>
                    </a:lnTo>
                    <a:lnTo>
                      <a:pt x="30" y="27"/>
                    </a:lnTo>
                    <a:lnTo>
                      <a:pt x="30" y="9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26" name="Freeform 566">
                <a:extLst>
                  <a:ext uri="{FF2B5EF4-FFF2-40B4-BE49-F238E27FC236}">
                    <a16:creationId xmlns:a16="http://schemas.microsoft.com/office/drawing/2014/main" id="{B7D153A5-AFBD-4CCE-A919-E2256F7BA7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4" y="3444"/>
                <a:ext cx="73" cy="115"/>
              </a:xfrm>
              <a:custGeom>
                <a:avLst/>
                <a:gdLst>
                  <a:gd name="T0" fmla="*/ 1 w 146"/>
                  <a:gd name="T1" fmla="*/ 2 h 229"/>
                  <a:gd name="T2" fmla="*/ 1 w 146"/>
                  <a:gd name="T3" fmla="*/ 2 h 229"/>
                  <a:gd name="T4" fmla="*/ 1 w 146"/>
                  <a:gd name="T5" fmla="*/ 2 h 229"/>
                  <a:gd name="T6" fmla="*/ 1 w 146"/>
                  <a:gd name="T7" fmla="*/ 2 h 229"/>
                  <a:gd name="T8" fmla="*/ 1 w 146"/>
                  <a:gd name="T9" fmla="*/ 2 h 229"/>
                  <a:gd name="T10" fmla="*/ 1 w 146"/>
                  <a:gd name="T11" fmla="*/ 2 h 229"/>
                  <a:gd name="T12" fmla="*/ 1 w 146"/>
                  <a:gd name="T13" fmla="*/ 2 h 229"/>
                  <a:gd name="T14" fmla="*/ 1 w 146"/>
                  <a:gd name="T15" fmla="*/ 2 h 229"/>
                  <a:gd name="T16" fmla="*/ 1 w 146"/>
                  <a:gd name="T17" fmla="*/ 2 h 229"/>
                  <a:gd name="T18" fmla="*/ 1 w 146"/>
                  <a:gd name="T19" fmla="*/ 2 h 229"/>
                  <a:gd name="T20" fmla="*/ 1 w 146"/>
                  <a:gd name="T21" fmla="*/ 2 h 229"/>
                  <a:gd name="T22" fmla="*/ 1 w 146"/>
                  <a:gd name="T23" fmla="*/ 2 h 229"/>
                  <a:gd name="T24" fmla="*/ 1 w 146"/>
                  <a:gd name="T25" fmla="*/ 2 h 229"/>
                  <a:gd name="T26" fmla="*/ 1 w 146"/>
                  <a:gd name="T27" fmla="*/ 2 h 229"/>
                  <a:gd name="T28" fmla="*/ 1 w 146"/>
                  <a:gd name="T29" fmla="*/ 2 h 229"/>
                  <a:gd name="T30" fmla="*/ 1 w 146"/>
                  <a:gd name="T31" fmla="*/ 2 h 229"/>
                  <a:gd name="T32" fmla="*/ 0 w 146"/>
                  <a:gd name="T33" fmla="*/ 2 h 229"/>
                  <a:gd name="T34" fmla="*/ 1 w 146"/>
                  <a:gd name="T35" fmla="*/ 0 h 229"/>
                  <a:gd name="T36" fmla="*/ 1 w 146"/>
                  <a:gd name="T37" fmla="*/ 0 h 229"/>
                  <a:gd name="T38" fmla="*/ 1 w 146"/>
                  <a:gd name="T39" fmla="*/ 0 h 229"/>
                  <a:gd name="T40" fmla="*/ 1 w 146"/>
                  <a:gd name="T41" fmla="*/ 1 h 229"/>
                  <a:gd name="T42" fmla="*/ 1 w 146"/>
                  <a:gd name="T43" fmla="*/ 1 h 229"/>
                  <a:gd name="T44" fmla="*/ 1 w 146"/>
                  <a:gd name="T45" fmla="*/ 1 h 229"/>
                  <a:gd name="T46" fmla="*/ 1 w 146"/>
                  <a:gd name="T47" fmla="*/ 1 h 229"/>
                  <a:gd name="T48" fmla="*/ 1 w 146"/>
                  <a:gd name="T49" fmla="*/ 1 h 229"/>
                  <a:gd name="T50" fmla="*/ 1 w 146"/>
                  <a:gd name="T51" fmla="*/ 1 h 229"/>
                  <a:gd name="T52" fmla="*/ 1 w 146"/>
                  <a:gd name="T53" fmla="*/ 1 h 229"/>
                  <a:gd name="T54" fmla="*/ 1 w 146"/>
                  <a:gd name="T55" fmla="*/ 1 h 229"/>
                  <a:gd name="T56" fmla="*/ 1 w 146"/>
                  <a:gd name="T57" fmla="*/ 1 h 229"/>
                  <a:gd name="T58" fmla="*/ 2 w 146"/>
                  <a:gd name="T59" fmla="*/ 1 h 229"/>
                  <a:gd name="T60" fmla="*/ 2 w 146"/>
                  <a:gd name="T61" fmla="*/ 1 h 229"/>
                  <a:gd name="T62" fmla="*/ 2 w 146"/>
                  <a:gd name="T63" fmla="*/ 1 h 229"/>
                  <a:gd name="T64" fmla="*/ 2 w 146"/>
                  <a:gd name="T65" fmla="*/ 1 h 229"/>
                  <a:gd name="T66" fmla="*/ 2 w 146"/>
                  <a:gd name="T67" fmla="*/ 1 h 229"/>
                  <a:gd name="T68" fmla="*/ 2 w 146"/>
                  <a:gd name="T69" fmla="*/ 1 h 229"/>
                  <a:gd name="T70" fmla="*/ 2 w 146"/>
                  <a:gd name="T71" fmla="*/ 1 h 229"/>
                  <a:gd name="T72" fmla="*/ 2 w 146"/>
                  <a:gd name="T73" fmla="*/ 1 h 229"/>
                  <a:gd name="T74" fmla="*/ 2 w 146"/>
                  <a:gd name="T75" fmla="*/ 1 h 229"/>
                  <a:gd name="T76" fmla="*/ 2 w 146"/>
                  <a:gd name="T77" fmla="*/ 1 h 229"/>
                  <a:gd name="T78" fmla="*/ 2 w 146"/>
                  <a:gd name="T79" fmla="*/ 1 h 229"/>
                  <a:gd name="T80" fmla="*/ 2 w 146"/>
                  <a:gd name="T81" fmla="*/ 1 h 229"/>
                  <a:gd name="T82" fmla="*/ 2 w 146"/>
                  <a:gd name="T83" fmla="*/ 1 h 229"/>
                  <a:gd name="T84" fmla="*/ 1 w 146"/>
                  <a:gd name="T85" fmla="*/ 1 h 229"/>
                  <a:gd name="T86" fmla="*/ 1 w 146"/>
                  <a:gd name="T87" fmla="*/ 1 h 229"/>
                  <a:gd name="T88" fmla="*/ 1 w 146"/>
                  <a:gd name="T89" fmla="*/ 1 h 229"/>
                  <a:gd name="T90" fmla="*/ 1 w 146"/>
                  <a:gd name="T91" fmla="*/ 1 h 229"/>
                  <a:gd name="T92" fmla="*/ 1 w 146"/>
                  <a:gd name="T93" fmla="*/ 2 h 229"/>
                  <a:gd name="T94" fmla="*/ 1 w 146"/>
                  <a:gd name="T95" fmla="*/ 2 h 229"/>
                  <a:gd name="T96" fmla="*/ 1 w 146"/>
                  <a:gd name="T97" fmla="*/ 2 h 229"/>
                  <a:gd name="T98" fmla="*/ 1 w 146"/>
                  <a:gd name="T99" fmla="*/ 2 h 229"/>
                  <a:gd name="T100" fmla="*/ 1 w 146"/>
                  <a:gd name="T101" fmla="*/ 2 h 229"/>
                  <a:gd name="T102" fmla="*/ 2 w 146"/>
                  <a:gd name="T103" fmla="*/ 2 h 229"/>
                  <a:gd name="T104" fmla="*/ 1 w 146"/>
                  <a:gd name="T105" fmla="*/ 2 h 229"/>
                  <a:gd name="T106" fmla="*/ 1 w 146"/>
                  <a:gd name="T107" fmla="*/ 2 h 229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46"/>
                  <a:gd name="T163" fmla="*/ 0 h 229"/>
                  <a:gd name="T164" fmla="*/ 146 w 146"/>
                  <a:gd name="T165" fmla="*/ 229 h 229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46" h="229">
                    <a:moveTo>
                      <a:pt x="30" y="229"/>
                    </a:moveTo>
                    <a:lnTo>
                      <a:pt x="28" y="229"/>
                    </a:lnTo>
                    <a:lnTo>
                      <a:pt x="27" y="229"/>
                    </a:lnTo>
                    <a:lnTo>
                      <a:pt x="26" y="229"/>
                    </a:lnTo>
                    <a:lnTo>
                      <a:pt x="25" y="229"/>
                    </a:lnTo>
                    <a:lnTo>
                      <a:pt x="24" y="229"/>
                    </a:lnTo>
                    <a:lnTo>
                      <a:pt x="23" y="229"/>
                    </a:lnTo>
                    <a:lnTo>
                      <a:pt x="22" y="229"/>
                    </a:lnTo>
                    <a:lnTo>
                      <a:pt x="20" y="229"/>
                    </a:lnTo>
                    <a:lnTo>
                      <a:pt x="19" y="229"/>
                    </a:lnTo>
                    <a:lnTo>
                      <a:pt x="18" y="229"/>
                    </a:lnTo>
                    <a:lnTo>
                      <a:pt x="17" y="229"/>
                    </a:lnTo>
                    <a:lnTo>
                      <a:pt x="16" y="229"/>
                    </a:lnTo>
                    <a:lnTo>
                      <a:pt x="15" y="229"/>
                    </a:lnTo>
                    <a:lnTo>
                      <a:pt x="13" y="229"/>
                    </a:lnTo>
                    <a:lnTo>
                      <a:pt x="12" y="229"/>
                    </a:lnTo>
                    <a:lnTo>
                      <a:pt x="11" y="229"/>
                    </a:lnTo>
                    <a:lnTo>
                      <a:pt x="10" y="229"/>
                    </a:lnTo>
                    <a:lnTo>
                      <a:pt x="9" y="229"/>
                    </a:lnTo>
                    <a:lnTo>
                      <a:pt x="8" y="229"/>
                    </a:lnTo>
                    <a:lnTo>
                      <a:pt x="7" y="229"/>
                    </a:lnTo>
                    <a:lnTo>
                      <a:pt x="5" y="229"/>
                    </a:lnTo>
                    <a:lnTo>
                      <a:pt x="4" y="229"/>
                    </a:lnTo>
                    <a:lnTo>
                      <a:pt x="3" y="229"/>
                    </a:lnTo>
                    <a:lnTo>
                      <a:pt x="2" y="229"/>
                    </a:lnTo>
                    <a:lnTo>
                      <a:pt x="1" y="229"/>
                    </a:lnTo>
                    <a:lnTo>
                      <a:pt x="0" y="229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7" y="0"/>
                    </a:lnTo>
                    <a:lnTo>
                      <a:pt x="80" y="0"/>
                    </a:lnTo>
                    <a:lnTo>
                      <a:pt x="83" y="0"/>
                    </a:lnTo>
                    <a:lnTo>
                      <a:pt x="86" y="1"/>
                    </a:lnTo>
                    <a:lnTo>
                      <a:pt x="88" y="1"/>
                    </a:lnTo>
                    <a:lnTo>
                      <a:pt x="92" y="2"/>
                    </a:lnTo>
                    <a:lnTo>
                      <a:pt x="94" y="4"/>
                    </a:lnTo>
                    <a:lnTo>
                      <a:pt x="98" y="5"/>
                    </a:lnTo>
                    <a:lnTo>
                      <a:pt x="100" y="6"/>
                    </a:lnTo>
                    <a:lnTo>
                      <a:pt x="102" y="7"/>
                    </a:lnTo>
                    <a:lnTo>
                      <a:pt x="104" y="9"/>
                    </a:lnTo>
                    <a:lnTo>
                      <a:pt x="107" y="10"/>
                    </a:lnTo>
                    <a:lnTo>
                      <a:pt x="110" y="13"/>
                    </a:lnTo>
                    <a:lnTo>
                      <a:pt x="112" y="14"/>
                    </a:lnTo>
                    <a:lnTo>
                      <a:pt x="114" y="16"/>
                    </a:lnTo>
                    <a:lnTo>
                      <a:pt x="116" y="18"/>
                    </a:lnTo>
                    <a:lnTo>
                      <a:pt x="118" y="21"/>
                    </a:lnTo>
                    <a:lnTo>
                      <a:pt x="121" y="23"/>
                    </a:lnTo>
                    <a:lnTo>
                      <a:pt x="122" y="25"/>
                    </a:lnTo>
                    <a:lnTo>
                      <a:pt x="124" y="29"/>
                    </a:lnTo>
                    <a:lnTo>
                      <a:pt x="125" y="31"/>
                    </a:lnTo>
                    <a:lnTo>
                      <a:pt x="127" y="35"/>
                    </a:lnTo>
                    <a:lnTo>
                      <a:pt x="129" y="37"/>
                    </a:lnTo>
                    <a:lnTo>
                      <a:pt x="130" y="40"/>
                    </a:lnTo>
                    <a:lnTo>
                      <a:pt x="131" y="44"/>
                    </a:lnTo>
                    <a:lnTo>
                      <a:pt x="132" y="47"/>
                    </a:lnTo>
                    <a:lnTo>
                      <a:pt x="133" y="51"/>
                    </a:lnTo>
                    <a:lnTo>
                      <a:pt x="133" y="54"/>
                    </a:lnTo>
                    <a:lnTo>
                      <a:pt x="134" y="58"/>
                    </a:lnTo>
                    <a:lnTo>
                      <a:pt x="134" y="61"/>
                    </a:lnTo>
                    <a:lnTo>
                      <a:pt x="135" y="66"/>
                    </a:lnTo>
                    <a:lnTo>
                      <a:pt x="135" y="69"/>
                    </a:lnTo>
                    <a:lnTo>
                      <a:pt x="135" y="71"/>
                    </a:lnTo>
                    <a:lnTo>
                      <a:pt x="135" y="74"/>
                    </a:lnTo>
                    <a:lnTo>
                      <a:pt x="135" y="76"/>
                    </a:lnTo>
                    <a:lnTo>
                      <a:pt x="135" y="78"/>
                    </a:lnTo>
                    <a:lnTo>
                      <a:pt x="135" y="81"/>
                    </a:lnTo>
                    <a:lnTo>
                      <a:pt x="135" y="84"/>
                    </a:lnTo>
                    <a:lnTo>
                      <a:pt x="134" y="86"/>
                    </a:lnTo>
                    <a:lnTo>
                      <a:pt x="134" y="89"/>
                    </a:lnTo>
                    <a:lnTo>
                      <a:pt x="134" y="92"/>
                    </a:lnTo>
                    <a:lnTo>
                      <a:pt x="133" y="95"/>
                    </a:lnTo>
                    <a:lnTo>
                      <a:pt x="132" y="98"/>
                    </a:lnTo>
                    <a:lnTo>
                      <a:pt x="132" y="100"/>
                    </a:lnTo>
                    <a:lnTo>
                      <a:pt x="131" y="104"/>
                    </a:lnTo>
                    <a:lnTo>
                      <a:pt x="130" y="106"/>
                    </a:lnTo>
                    <a:lnTo>
                      <a:pt x="129" y="109"/>
                    </a:lnTo>
                    <a:lnTo>
                      <a:pt x="126" y="112"/>
                    </a:lnTo>
                    <a:lnTo>
                      <a:pt x="125" y="114"/>
                    </a:lnTo>
                    <a:lnTo>
                      <a:pt x="123" y="118"/>
                    </a:lnTo>
                    <a:lnTo>
                      <a:pt x="121" y="120"/>
                    </a:lnTo>
                    <a:lnTo>
                      <a:pt x="118" y="122"/>
                    </a:lnTo>
                    <a:lnTo>
                      <a:pt x="116" y="124"/>
                    </a:lnTo>
                    <a:lnTo>
                      <a:pt x="112" y="127"/>
                    </a:lnTo>
                    <a:lnTo>
                      <a:pt x="109" y="129"/>
                    </a:lnTo>
                    <a:lnTo>
                      <a:pt x="106" y="130"/>
                    </a:lnTo>
                    <a:lnTo>
                      <a:pt x="102" y="133"/>
                    </a:lnTo>
                    <a:lnTo>
                      <a:pt x="98" y="134"/>
                    </a:lnTo>
                    <a:lnTo>
                      <a:pt x="94" y="135"/>
                    </a:lnTo>
                    <a:lnTo>
                      <a:pt x="88" y="136"/>
                    </a:lnTo>
                    <a:lnTo>
                      <a:pt x="84" y="137"/>
                    </a:lnTo>
                    <a:lnTo>
                      <a:pt x="78" y="138"/>
                    </a:lnTo>
                    <a:lnTo>
                      <a:pt x="72" y="138"/>
                    </a:lnTo>
                    <a:lnTo>
                      <a:pt x="66" y="138"/>
                    </a:lnTo>
                    <a:lnTo>
                      <a:pt x="146" y="229"/>
                    </a:lnTo>
                    <a:lnTo>
                      <a:pt x="108" y="229"/>
                    </a:lnTo>
                    <a:lnTo>
                      <a:pt x="28" y="139"/>
                    </a:lnTo>
                    <a:lnTo>
                      <a:pt x="30" y="22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27" name="Freeform 567">
                <a:extLst>
                  <a:ext uri="{FF2B5EF4-FFF2-40B4-BE49-F238E27FC236}">
                    <a16:creationId xmlns:a16="http://schemas.microsoft.com/office/drawing/2014/main" id="{33CBCF41-5FFF-40FB-9D0D-42F806CD7D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4" y="3444"/>
                <a:ext cx="73" cy="115"/>
              </a:xfrm>
              <a:custGeom>
                <a:avLst/>
                <a:gdLst>
                  <a:gd name="T0" fmla="*/ 1 w 146"/>
                  <a:gd name="T1" fmla="*/ 2 h 229"/>
                  <a:gd name="T2" fmla="*/ 1 w 146"/>
                  <a:gd name="T3" fmla="*/ 2 h 229"/>
                  <a:gd name="T4" fmla="*/ 1 w 146"/>
                  <a:gd name="T5" fmla="*/ 2 h 229"/>
                  <a:gd name="T6" fmla="*/ 1 w 146"/>
                  <a:gd name="T7" fmla="*/ 2 h 229"/>
                  <a:gd name="T8" fmla="*/ 1 w 146"/>
                  <a:gd name="T9" fmla="*/ 2 h 229"/>
                  <a:gd name="T10" fmla="*/ 1 w 146"/>
                  <a:gd name="T11" fmla="*/ 2 h 229"/>
                  <a:gd name="T12" fmla="*/ 1 w 146"/>
                  <a:gd name="T13" fmla="*/ 2 h 229"/>
                  <a:gd name="T14" fmla="*/ 1 w 146"/>
                  <a:gd name="T15" fmla="*/ 2 h 229"/>
                  <a:gd name="T16" fmla="*/ 1 w 146"/>
                  <a:gd name="T17" fmla="*/ 2 h 229"/>
                  <a:gd name="T18" fmla="*/ 1 w 146"/>
                  <a:gd name="T19" fmla="*/ 2 h 229"/>
                  <a:gd name="T20" fmla="*/ 1 w 146"/>
                  <a:gd name="T21" fmla="*/ 2 h 229"/>
                  <a:gd name="T22" fmla="*/ 1 w 146"/>
                  <a:gd name="T23" fmla="*/ 2 h 229"/>
                  <a:gd name="T24" fmla="*/ 1 w 146"/>
                  <a:gd name="T25" fmla="*/ 2 h 229"/>
                  <a:gd name="T26" fmla="*/ 1 w 146"/>
                  <a:gd name="T27" fmla="*/ 2 h 229"/>
                  <a:gd name="T28" fmla="*/ 1 w 146"/>
                  <a:gd name="T29" fmla="*/ 2 h 229"/>
                  <a:gd name="T30" fmla="*/ 1 w 146"/>
                  <a:gd name="T31" fmla="*/ 2 h 229"/>
                  <a:gd name="T32" fmla="*/ 0 w 146"/>
                  <a:gd name="T33" fmla="*/ 2 h 229"/>
                  <a:gd name="T34" fmla="*/ 1 w 146"/>
                  <a:gd name="T35" fmla="*/ 0 h 229"/>
                  <a:gd name="T36" fmla="*/ 1 w 146"/>
                  <a:gd name="T37" fmla="*/ 0 h 229"/>
                  <a:gd name="T38" fmla="*/ 1 w 146"/>
                  <a:gd name="T39" fmla="*/ 0 h 229"/>
                  <a:gd name="T40" fmla="*/ 1 w 146"/>
                  <a:gd name="T41" fmla="*/ 1 h 229"/>
                  <a:gd name="T42" fmla="*/ 1 w 146"/>
                  <a:gd name="T43" fmla="*/ 1 h 229"/>
                  <a:gd name="T44" fmla="*/ 1 w 146"/>
                  <a:gd name="T45" fmla="*/ 1 h 229"/>
                  <a:gd name="T46" fmla="*/ 1 w 146"/>
                  <a:gd name="T47" fmla="*/ 1 h 229"/>
                  <a:gd name="T48" fmla="*/ 1 w 146"/>
                  <a:gd name="T49" fmla="*/ 1 h 229"/>
                  <a:gd name="T50" fmla="*/ 1 w 146"/>
                  <a:gd name="T51" fmla="*/ 1 h 229"/>
                  <a:gd name="T52" fmla="*/ 1 w 146"/>
                  <a:gd name="T53" fmla="*/ 1 h 229"/>
                  <a:gd name="T54" fmla="*/ 1 w 146"/>
                  <a:gd name="T55" fmla="*/ 1 h 229"/>
                  <a:gd name="T56" fmla="*/ 1 w 146"/>
                  <a:gd name="T57" fmla="*/ 1 h 229"/>
                  <a:gd name="T58" fmla="*/ 2 w 146"/>
                  <a:gd name="T59" fmla="*/ 1 h 229"/>
                  <a:gd name="T60" fmla="*/ 2 w 146"/>
                  <a:gd name="T61" fmla="*/ 1 h 229"/>
                  <a:gd name="T62" fmla="*/ 2 w 146"/>
                  <a:gd name="T63" fmla="*/ 1 h 229"/>
                  <a:gd name="T64" fmla="*/ 2 w 146"/>
                  <a:gd name="T65" fmla="*/ 1 h 229"/>
                  <a:gd name="T66" fmla="*/ 2 w 146"/>
                  <a:gd name="T67" fmla="*/ 1 h 229"/>
                  <a:gd name="T68" fmla="*/ 2 w 146"/>
                  <a:gd name="T69" fmla="*/ 1 h 229"/>
                  <a:gd name="T70" fmla="*/ 2 w 146"/>
                  <a:gd name="T71" fmla="*/ 1 h 229"/>
                  <a:gd name="T72" fmla="*/ 2 w 146"/>
                  <a:gd name="T73" fmla="*/ 1 h 229"/>
                  <a:gd name="T74" fmla="*/ 2 w 146"/>
                  <a:gd name="T75" fmla="*/ 1 h 229"/>
                  <a:gd name="T76" fmla="*/ 2 w 146"/>
                  <a:gd name="T77" fmla="*/ 1 h 229"/>
                  <a:gd name="T78" fmla="*/ 2 w 146"/>
                  <a:gd name="T79" fmla="*/ 1 h 229"/>
                  <a:gd name="T80" fmla="*/ 2 w 146"/>
                  <a:gd name="T81" fmla="*/ 1 h 229"/>
                  <a:gd name="T82" fmla="*/ 2 w 146"/>
                  <a:gd name="T83" fmla="*/ 1 h 229"/>
                  <a:gd name="T84" fmla="*/ 1 w 146"/>
                  <a:gd name="T85" fmla="*/ 1 h 229"/>
                  <a:gd name="T86" fmla="*/ 1 w 146"/>
                  <a:gd name="T87" fmla="*/ 1 h 229"/>
                  <a:gd name="T88" fmla="*/ 1 w 146"/>
                  <a:gd name="T89" fmla="*/ 1 h 229"/>
                  <a:gd name="T90" fmla="*/ 1 w 146"/>
                  <a:gd name="T91" fmla="*/ 1 h 229"/>
                  <a:gd name="T92" fmla="*/ 1 w 146"/>
                  <a:gd name="T93" fmla="*/ 2 h 229"/>
                  <a:gd name="T94" fmla="*/ 1 w 146"/>
                  <a:gd name="T95" fmla="*/ 2 h 229"/>
                  <a:gd name="T96" fmla="*/ 1 w 146"/>
                  <a:gd name="T97" fmla="*/ 2 h 229"/>
                  <a:gd name="T98" fmla="*/ 1 w 146"/>
                  <a:gd name="T99" fmla="*/ 2 h 229"/>
                  <a:gd name="T100" fmla="*/ 1 w 146"/>
                  <a:gd name="T101" fmla="*/ 2 h 229"/>
                  <a:gd name="T102" fmla="*/ 1 w 146"/>
                  <a:gd name="T103" fmla="*/ 2 h 229"/>
                  <a:gd name="T104" fmla="*/ 1 w 146"/>
                  <a:gd name="T105" fmla="*/ 2 h 22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46"/>
                  <a:gd name="T160" fmla="*/ 0 h 229"/>
                  <a:gd name="T161" fmla="*/ 146 w 146"/>
                  <a:gd name="T162" fmla="*/ 229 h 229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46" h="229">
                    <a:moveTo>
                      <a:pt x="30" y="229"/>
                    </a:moveTo>
                    <a:lnTo>
                      <a:pt x="30" y="229"/>
                    </a:lnTo>
                    <a:lnTo>
                      <a:pt x="28" y="229"/>
                    </a:lnTo>
                    <a:lnTo>
                      <a:pt x="27" y="229"/>
                    </a:lnTo>
                    <a:lnTo>
                      <a:pt x="26" y="229"/>
                    </a:lnTo>
                    <a:lnTo>
                      <a:pt x="25" y="229"/>
                    </a:lnTo>
                    <a:lnTo>
                      <a:pt x="24" y="229"/>
                    </a:lnTo>
                    <a:lnTo>
                      <a:pt x="23" y="229"/>
                    </a:lnTo>
                    <a:lnTo>
                      <a:pt x="22" y="229"/>
                    </a:lnTo>
                    <a:lnTo>
                      <a:pt x="20" y="229"/>
                    </a:lnTo>
                    <a:lnTo>
                      <a:pt x="19" y="229"/>
                    </a:lnTo>
                    <a:lnTo>
                      <a:pt x="18" y="229"/>
                    </a:lnTo>
                    <a:lnTo>
                      <a:pt x="17" y="229"/>
                    </a:lnTo>
                    <a:lnTo>
                      <a:pt x="16" y="229"/>
                    </a:lnTo>
                    <a:lnTo>
                      <a:pt x="15" y="229"/>
                    </a:lnTo>
                    <a:lnTo>
                      <a:pt x="13" y="229"/>
                    </a:lnTo>
                    <a:lnTo>
                      <a:pt x="12" y="229"/>
                    </a:lnTo>
                    <a:lnTo>
                      <a:pt x="11" y="229"/>
                    </a:lnTo>
                    <a:lnTo>
                      <a:pt x="10" y="229"/>
                    </a:lnTo>
                    <a:lnTo>
                      <a:pt x="9" y="229"/>
                    </a:lnTo>
                    <a:lnTo>
                      <a:pt x="8" y="229"/>
                    </a:lnTo>
                    <a:lnTo>
                      <a:pt x="7" y="229"/>
                    </a:lnTo>
                    <a:lnTo>
                      <a:pt x="5" y="229"/>
                    </a:lnTo>
                    <a:lnTo>
                      <a:pt x="4" y="229"/>
                    </a:lnTo>
                    <a:lnTo>
                      <a:pt x="3" y="229"/>
                    </a:lnTo>
                    <a:lnTo>
                      <a:pt x="2" y="229"/>
                    </a:lnTo>
                    <a:lnTo>
                      <a:pt x="1" y="229"/>
                    </a:lnTo>
                    <a:lnTo>
                      <a:pt x="0" y="229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7" y="0"/>
                    </a:lnTo>
                    <a:lnTo>
                      <a:pt x="80" y="0"/>
                    </a:lnTo>
                    <a:lnTo>
                      <a:pt x="83" y="0"/>
                    </a:lnTo>
                    <a:lnTo>
                      <a:pt x="86" y="1"/>
                    </a:lnTo>
                    <a:lnTo>
                      <a:pt x="88" y="1"/>
                    </a:lnTo>
                    <a:lnTo>
                      <a:pt x="92" y="2"/>
                    </a:lnTo>
                    <a:lnTo>
                      <a:pt x="94" y="4"/>
                    </a:lnTo>
                    <a:lnTo>
                      <a:pt x="98" y="5"/>
                    </a:lnTo>
                    <a:lnTo>
                      <a:pt x="100" y="6"/>
                    </a:lnTo>
                    <a:lnTo>
                      <a:pt x="102" y="7"/>
                    </a:lnTo>
                    <a:lnTo>
                      <a:pt x="104" y="9"/>
                    </a:lnTo>
                    <a:lnTo>
                      <a:pt x="107" y="10"/>
                    </a:lnTo>
                    <a:lnTo>
                      <a:pt x="110" y="13"/>
                    </a:lnTo>
                    <a:lnTo>
                      <a:pt x="112" y="14"/>
                    </a:lnTo>
                    <a:lnTo>
                      <a:pt x="114" y="16"/>
                    </a:lnTo>
                    <a:lnTo>
                      <a:pt x="116" y="18"/>
                    </a:lnTo>
                    <a:lnTo>
                      <a:pt x="118" y="21"/>
                    </a:lnTo>
                    <a:lnTo>
                      <a:pt x="121" y="23"/>
                    </a:lnTo>
                    <a:lnTo>
                      <a:pt x="122" y="25"/>
                    </a:lnTo>
                    <a:lnTo>
                      <a:pt x="124" y="29"/>
                    </a:lnTo>
                    <a:lnTo>
                      <a:pt x="125" y="31"/>
                    </a:lnTo>
                    <a:lnTo>
                      <a:pt x="127" y="35"/>
                    </a:lnTo>
                    <a:lnTo>
                      <a:pt x="129" y="37"/>
                    </a:lnTo>
                    <a:lnTo>
                      <a:pt x="130" y="40"/>
                    </a:lnTo>
                    <a:lnTo>
                      <a:pt x="131" y="44"/>
                    </a:lnTo>
                    <a:lnTo>
                      <a:pt x="132" y="47"/>
                    </a:lnTo>
                    <a:lnTo>
                      <a:pt x="133" y="51"/>
                    </a:lnTo>
                    <a:lnTo>
                      <a:pt x="133" y="54"/>
                    </a:lnTo>
                    <a:lnTo>
                      <a:pt x="134" y="58"/>
                    </a:lnTo>
                    <a:lnTo>
                      <a:pt x="134" y="61"/>
                    </a:lnTo>
                    <a:lnTo>
                      <a:pt x="135" y="66"/>
                    </a:lnTo>
                    <a:lnTo>
                      <a:pt x="135" y="69"/>
                    </a:lnTo>
                    <a:lnTo>
                      <a:pt x="135" y="71"/>
                    </a:lnTo>
                    <a:lnTo>
                      <a:pt x="135" y="74"/>
                    </a:lnTo>
                    <a:lnTo>
                      <a:pt x="135" y="76"/>
                    </a:lnTo>
                    <a:lnTo>
                      <a:pt x="135" y="78"/>
                    </a:lnTo>
                    <a:lnTo>
                      <a:pt x="135" y="81"/>
                    </a:lnTo>
                    <a:lnTo>
                      <a:pt x="135" y="84"/>
                    </a:lnTo>
                    <a:lnTo>
                      <a:pt x="134" y="86"/>
                    </a:lnTo>
                    <a:lnTo>
                      <a:pt x="134" y="89"/>
                    </a:lnTo>
                    <a:lnTo>
                      <a:pt x="134" y="92"/>
                    </a:lnTo>
                    <a:lnTo>
                      <a:pt x="133" y="95"/>
                    </a:lnTo>
                    <a:lnTo>
                      <a:pt x="132" y="98"/>
                    </a:lnTo>
                    <a:lnTo>
                      <a:pt x="132" y="100"/>
                    </a:lnTo>
                    <a:lnTo>
                      <a:pt x="131" y="104"/>
                    </a:lnTo>
                    <a:lnTo>
                      <a:pt x="130" y="106"/>
                    </a:lnTo>
                    <a:lnTo>
                      <a:pt x="129" y="109"/>
                    </a:lnTo>
                    <a:lnTo>
                      <a:pt x="126" y="112"/>
                    </a:lnTo>
                    <a:lnTo>
                      <a:pt x="125" y="114"/>
                    </a:lnTo>
                    <a:lnTo>
                      <a:pt x="123" y="118"/>
                    </a:lnTo>
                    <a:lnTo>
                      <a:pt x="121" y="120"/>
                    </a:lnTo>
                    <a:lnTo>
                      <a:pt x="118" y="122"/>
                    </a:lnTo>
                    <a:lnTo>
                      <a:pt x="116" y="124"/>
                    </a:lnTo>
                    <a:lnTo>
                      <a:pt x="112" y="127"/>
                    </a:lnTo>
                    <a:lnTo>
                      <a:pt x="109" y="129"/>
                    </a:lnTo>
                    <a:lnTo>
                      <a:pt x="106" y="130"/>
                    </a:lnTo>
                    <a:lnTo>
                      <a:pt x="102" y="133"/>
                    </a:lnTo>
                    <a:lnTo>
                      <a:pt x="98" y="134"/>
                    </a:lnTo>
                    <a:lnTo>
                      <a:pt x="94" y="135"/>
                    </a:lnTo>
                    <a:lnTo>
                      <a:pt x="88" y="136"/>
                    </a:lnTo>
                    <a:lnTo>
                      <a:pt x="84" y="137"/>
                    </a:lnTo>
                    <a:lnTo>
                      <a:pt x="78" y="138"/>
                    </a:lnTo>
                    <a:lnTo>
                      <a:pt x="72" y="138"/>
                    </a:lnTo>
                    <a:lnTo>
                      <a:pt x="66" y="138"/>
                    </a:lnTo>
                    <a:lnTo>
                      <a:pt x="146" y="229"/>
                    </a:lnTo>
                    <a:lnTo>
                      <a:pt x="108" y="229"/>
                    </a:lnTo>
                    <a:lnTo>
                      <a:pt x="28" y="139"/>
                    </a:lnTo>
                    <a:lnTo>
                      <a:pt x="30" y="22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28" name="Freeform 568">
                <a:extLst>
                  <a:ext uri="{FF2B5EF4-FFF2-40B4-BE49-F238E27FC236}">
                    <a16:creationId xmlns:a16="http://schemas.microsoft.com/office/drawing/2014/main" id="{48FA4E0A-466F-4869-915F-BB05D786D3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9" y="3457"/>
                <a:ext cx="38" cy="45"/>
              </a:xfrm>
              <a:custGeom>
                <a:avLst/>
                <a:gdLst>
                  <a:gd name="T0" fmla="*/ 0 w 77"/>
                  <a:gd name="T1" fmla="*/ 1 h 88"/>
                  <a:gd name="T2" fmla="*/ 0 w 77"/>
                  <a:gd name="T3" fmla="*/ 1 h 88"/>
                  <a:gd name="T4" fmla="*/ 0 w 77"/>
                  <a:gd name="T5" fmla="*/ 1 h 88"/>
                  <a:gd name="T6" fmla="*/ 0 w 77"/>
                  <a:gd name="T7" fmla="*/ 1 h 88"/>
                  <a:gd name="T8" fmla="*/ 0 w 77"/>
                  <a:gd name="T9" fmla="*/ 1 h 88"/>
                  <a:gd name="T10" fmla="*/ 0 w 77"/>
                  <a:gd name="T11" fmla="*/ 1 h 88"/>
                  <a:gd name="T12" fmla="*/ 0 w 77"/>
                  <a:gd name="T13" fmla="*/ 1 h 88"/>
                  <a:gd name="T14" fmla="*/ 0 w 77"/>
                  <a:gd name="T15" fmla="*/ 1 h 88"/>
                  <a:gd name="T16" fmla="*/ 0 w 77"/>
                  <a:gd name="T17" fmla="*/ 1 h 88"/>
                  <a:gd name="T18" fmla="*/ 0 w 77"/>
                  <a:gd name="T19" fmla="*/ 1 h 88"/>
                  <a:gd name="T20" fmla="*/ 0 w 77"/>
                  <a:gd name="T21" fmla="*/ 1 h 88"/>
                  <a:gd name="T22" fmla="*/ 0 w 77"/>
                  <a:gd name="T23" fmla="*/ 1 h 88"/>
                  <a:gd name="T24" fmla="*/ 0 w 77"/>
                  <a:gd name="T25" fmla="*/ 1 h 88"/>
                  <a:gd name="T26" fmla="*/ 0 w 77"/>
                  <a:gd name="T27" fmla="*/ 1 h 88"/>
                  <a:gd name="T28" fmla="*/ 0 w 77"/>
                  <a:gd name="T29" fmla="*/ 1 h 88"/>
                  <a:gd name="T30" fmla="*/ 0 w 77"/>
                  <a:gd name="T31" fmla="*/ 1 h 88"/>
                  <a:gd name="T32" fmla="*/ 0 w 77"/>
                  <a:gd name="T33" fmla="*/ 1 h 88"/>
                  <a:gd name="T34" fmla="*/ 0 w 77"/>
                  <a:gd name="T35" fmla="*/ 1 h 88"/>
                  <a:gd name="T36" fmla="*/ 0 w 77"/>
                  <a:gd name="T37" fmla="*/ 1 h 88"/>
                  <a:gd name="T38" fmla="*/ 0 w 77"/>
                  <a:gd name="T39" fmla="*/ 1 h 88"/>
                  <a:gd name="T40" fmla="*/ 0 w 77"/>
                  <a:gd name="T41" fmla="*/ 1 h 88"/>
                  <a:gd name="T42" fmla="*/ 0 w 77"/>
                  <a:gd name="T43" fmla="*/ 1 h 88"/>
                  <a:gd name="T44" fmla="*/ 0 w 77"/>
                  <a:gd name="T45" fmla="*/ 1 h 88"/>
                  <a:gd name="T46" fmla="*/ 0 w 77"/>
                  <a:gd name="T47" fmla="*/ 1 h 88"/>
                  <a:gd name="T48" fmla="*/ 0 w 77"/>
                  <a:gd name="T49" fmla="*/ 1 h 88"/>
                  <a:gd name="T50" fmla="*/ 0 w 77"/>
                  <a:gd name="T51" fmla="*/ 1 h 88"/>
                  <a:gd name="T52" fmla="*/ 0 w 77"/>
                  <a:gd name="T53" fmla="*/ 1 h 88"/>
                  <a:gd name="T54" fmla="*/ 0 w 77"/>
                  <a:gd name="T55" fmla="*/ 1 h 88"/>
                  <a:gd name="T56" fmla="*/ 0 w 77"/>
                  <a:gd name="T57" fmla="*/ 1 h 88"/>
                  <a:gd name="T58" fmla="*/ 0 w 77"/>
                  <a:gd name="T59" fmla="*/ 1 h 88"/>
                  <a:gd name="T60" fmla="*/ 0 w 77"/>
                  <a:gd name="T61" fmla="*/ 1 h 88"/>
                  <a:gd name="T62" fmla="*/ 0 w 77"/>
                  <a:gd name="T63" fmla="*/ 1 h 88"/>
                  <a:gd name="T64" fmla="*/ 0 w 77"/>
                  <a:gd name="T65" fmla="*/ 0 h 88"/>
                  <a:gd name="T66" fmla="*/ 0 w 77"/>
                  <a:gd name="T67" fmla="*/ 0 h 88"/>
                  <a:gd name="T68" fmla="*/ 0 w 77"/>
                  <a:gd name="T69" fmla="*/ 0 h 88"/>
                  <a:gd name="T70" fmla="*/ 0 w 77"/>
                  <a:gd name="T71" fmla="*/ 1 h 8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77"/>
                  <a:gd name="T109" fmla="*/ 0 h 88"/>
                  <a:gd name="T110" fmla="*/ 77 w 77"/>
                  <a:gd name="T111" fmla="*/ 88 h 8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77" h="88">
                    <a:moveTo>
                      <a:pt x="0" y="88"/>
                    </a:moveTo>
                    <a:lnTo>
                      <a:pt x="34" y="88"/>
                    </a:lnTo>
                    <a:lnTo>
                      <a:pt x="36" y="88"/>
                    </a:lnTo>
                    <a:lnTo>
                      <a:pt x="39" y="88"/>
                    </a:lnTo>
                    <a:lnTo>
                      <a:pt x="42" y="87"/>
                    </a:lnTo>
                    <a:lnTo>
                      <a:pt x="44" y="87"/>
                    </a:lnTo>
                    <a:lnTo>
                      <a:pt x="47" y="87"/>
                    </a:lnTo>
                    <a:lnTo>
                      <a:pt x="49" y="86"/>
                    </a:lnTo>
                    <a:lnTo>
                      <a:pt x="51" y="86"/>
                    </a:lnTo>
                    <a:lnTo>
                      <a:pt x="54" y="85"/>
                    </a:lnTo>
                    <a:lnTo>
                      <a:pt x="55" y="85"/>
                    </a:lnTo>
                    <a:lnTo>
                      <a:pt x="57" y="84"/>
                    </a:lnTo>
                    <a:lnTo>
                      <a:pt x="58" y="82"/>
                    </a:lnTo>
                    <a:lnTo>
                      <a:pt x="61" y="81"/>
                    </a:lnTo>
                    <a:lnTo>
                      <a:pt x="62" y="80"/>
                    </a:lnTo>
                    <a:lnTo>
                      <a:pt x="64" y="80"/>
                    </a:lnTo>
                    <a:lnTo>
                      <a:pt x="65" y="78"/>
                    </a:lnTo>
                    <a:lnTo>
                      <a:pt x="66" y="77"/>
                    </a:lnTo>
                    <a:lnTo>
                      <a:pt x="68" y="76"/>
                    </a:lnTo>
                    <a:lnTo>
                      <a:pt x="69" y="74"/>
                    </a:lnTo>
                    <a:lnTo>
                      <a:pt x="70" y="72"/>
                    </a:lnTo>
                    <a:lnTo>
                      <a:pt x="71" y="71"/>
                    </a:lnTo>
                    <a:lnTo>
                      <a:pt x="71" y="69"/>
                    </a:lnTo>
                    <a:lnTo>
                      <a:pt x="72" y="68"/>
                    </a:lnTo>
                    <a:lnTo>
                      <a:pt x="73" y="65"/>
                    </a:lnTo>
                    <a:lnTo>
                      <a:pt x="74" y="63"/>
                    </a:lnTo>
                    <a:lnTo>
                      <a:pt x="74" y="61"/>
                    </a:lnTo>
                    <a:lnTo>
                      <a:pt x="74" y="59"/>
                    </a:lnTo>
                    <a:lnTo>
                      <a:pt x="76" y="57"/>
                    </a:lnTo>
                    <a:lnTo>
                      <a:pt x="76" y="54"/>
                    </a:lnTo>
                    <a:lnTo>
                      <a:pt x="76" y="51"/>
                    </a:lnTo>
                    <a:lnTo>
                      <a:pt x="76" y="49"/>
                    </a:lnTo>
                    <a:lnTo>
                      <a:pt x="76" y="47"/>
                    </a:lnTo>
                    <a:lnTo>
                      <a:pt x="77" y="43"/>
                    </a:lnTo>
                    <a:lnTo>
                      <a:pt x="76" y="41"/>
                    </a:lnTo>
                    <a:lnTo>
                      <a:pt x="76" y="39"/>
                    </a:lnTo>
                    <a:lnTo>
                      <a:pt x="76" y="36"/>
                    </a:lnTo>
                    <a:lnTo>
                      <a:pt x="76" y="34"/>
                    </a:lnTo>
                    <a:lnTo>
                      <a:pt x="76" y="32"/>
                    </a:lnTo>
                    <a:lnTo>
                      <a:pt x="74" y="30"/>
                    </a:lnTo>
                    <a:lnTo>
                      <a:pt x="74" y="27"/>
                    </a:lnTo>
                    <a:lnTo>
                      <a:pt x="73" y="25"/>
                    </a:lnTo>
                    <a:lnTo>
                      <a:pt x="73" y="23"/>
                    </a:lnTo>
                    <a:lnTo>
                      <a:pt x="72" y="20"/>
                    </a:lnTo>
                    <a:lnTo>
                      <a:pt x="71" y="19"/>
                    </a:lnTo>
                    <a:lnTo>
                      <a:pt x="70" y="17"/>
                    </a:lnTo>
                    <a:lnTo>
                      <a:pt x="70" y="16"/>
                    </a:lnTo>
                    <a:lnTo>
                      <a:pt x="69" y="15"/>
                    </a:lnTo>
                    <a:lnTo>
                      <a:pt x="68" y="12"/>
                    </a:lnTo>
                    <a:lnTo>
                      <a:pt x="66" y="11"/>
                    </a:lnTo>
                    <a:lnTo>
                      <a:pt x="64" y="10"/>
                    </a:lnTo>
                    <a:lnTo>
                      <a:pt x="63" y="9"/>
                    </a:lnTo>
                    <a:lnTo>
                      <a:pt x="62" y="8"/>
                    </a:lnTo>
                    <a:lnTo>
                      <a:pt x="59" y="6"/>
                    </a:lnTo>
                    <a:lnTo>
                      <a:pt x="58" y="5"/>
                    </a:lnTo>
                    <a:lnTo>
                      <a:pt x="56" y="4"/>
                    </a:lnTo>
                    <a:lnTo>
                      <a:pt x="55" y="3"/>
                    </a:lnTo>
                    <a:lnTo>
                      <a:pt x="53" y="3"/>
                    </a:lnTo>
                    <a:lnTo>
                      <a:pt x="50" y="2"/>
                    </a:lnTo>
                    <a:lnTo>
                      <a:pt x="48" y="2"/>
                    </a:lnTo>
                    <a:lnTo>
                      <a:pt x="46" y="1"/>
                    </a:lnTo>
                    <a:lnTo>
                      <a:pt x="43" y="1"/>
                    </a:lnTo>
                    <a:lnTo>
                      <a:pt x="41" y="1"/>
                    </a:lnTo>
                    <a:lnTo>
                      <a:pt x="39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0" y="0"/>
                    </a:lnTo>
                    <a:lnTo>
                      <a:pt x="0" y="88"/>
                    </a:lnTo>
                    <a:close/>
                  </a:path>
                </a:pathLst>
              </a:custGeom>
              <a:solidFill>
                <a:srgbClr val="FF16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29" name="Freeform 569">
                <a:extLst>
                  <a:ext uri="{FF2B5EF4-FFF2-40B4-BE49-F238E27FC236}">
                    <a16:creationId xmlns:a16="http://schemas.microsoft.com/office/drawing/2014/main" id="{E2EC22BE-AEBB-449A-AD39-640892EF56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9" y="3457"/>
                <a:ext cx="38" cy="45"/>
              </a:xfrm>
              <a:custGeom>
                <a:avLst/>
                <a:gdLst>
                  <a:gd name="T0" fmla="*/ 0 w 77"/>
                  <a:gd name="T1" fmla="*/ 1 h 88"/>
                  <a:gd name="T2" fmla="*/ 0 w 77"/>
                  <a:gd name="T3" fmla="*/ 1 h 88"/>
                  <a:gd name="T4" fmla="*/ 0 w 77"/>
                  <a:gd name="T5" fmla="*/ 1 h 88"/>
                  <a:gd name="T6" fmla="*/ 0 w 77"/>
                  <a:gd name="T7" fmla="*/ 1 h 88"/>
                  <a:gd name="T8" fmla="*/ 0 w 77"/>
                  <a:gd name="T9" fmla="*/ 1 h 88"/>
                  <a:gd name="T10" fmla="*/ 0 w 77"/>
                  <a:gd name="T11" fmla="*/ 1 h 88"/>
                  <a:gd name="T12" fmla="*/ 0 w 77"/>
                  <a:gd name="T13" fmla="*/ 1 h 88"/>
                  <a:gd name="T14" fmla="*/ 0 w 77"/>
                  <a:gd name="T15" fmla="*/ 1 h 88"/>
                  <a:gd name="T16" fmla="*/ 0 w 77"/>
                  <a:gd name="T17" fmla="*/ 1 h 88"/>
                  <a:gd name="T18" fmla="*/ 0 w 77"/>
                  <a:gd name="T19" fmla="*/ 1 h 88"/>
                  <a:gd name="T20" fmla="*/ 0 w 77"/>
                  <a:gd name="T21" fmla="*/ 1 h 88"/>
                  <a:gd name="T22" fmla="*/ 0 w 77"/>
                  <a:gd name="T23" fmla="*/ 1 h 88"/>
                  <a:gd name="T24" fmla="*/ 0 w 77"/>
                  <a:gd name="T25" fmla="*/ 1 h 88"/>
                  <a:gd name="T26" fmla="*/ 0 w 77"/>
                  <a:gd name="T27" fmla="*/ 1 h 88"/>
                  <a:gd name="T28" fmla="*/ 0 w 77"/>
                  <a:gd name="T29" fmla="*/ 1 h 88"/>
                  <a:gd name="T30" fmla="*/ 0 w 77"/>
                  <a:gd name="T31" fmla="*/ 1 h 88"/>
                  <a:gd name="T32" fmla="*/ 0 w 77"/>
                  <a:gd name="T33" fmla="*/ 1 h 88"/>
                  <a:gd name="T34" fmla="*/ 0 w 77"/>
                  <a:gd name="T35" fmla="*/ 1 h 88"/>
                  <a:gd name="T36" fmla="*/ 0 w 77"/>
                  <a:gd name="T37" fmla="*/ 1 h 88"/>
                  <a:gd name="T38" fmla="*/ 0 w 77"/>
                  <a:gd name="T39" fmla="*/ 1 h 88"/>
                  <a:gd name="T40" fmla="*/ 0 w 77"/>
                  <a:gd name="T41" fmla="*/ 1 h 88"/>
                  <a:gd name="T42" fmla="*/ 0 w 77"/>
                  <a:gd name="T43" fmla="*/ 1 h 88"/>
                  <a:gd name="T44" fmla="*/ 0 w 77"/>
                  <a:gd name="T45" fmla="*/ 1 h 88"/>
                  <a:gd name="T46" fmla="*/ 0 w 77"/>
                  <a:gd name="T47" fmla="*/ 1 h 88"/>
                  <a:gd name="T48" fmla="*/ 0 w 77"/>
                  <a:gd name="T49" fmla="*/ 1 h 88"/>
                  <a:gd name="T50" fmla="*/ 0 w 77"/>
                  <a:gd name="T51" fmla="*/ 1 h 88"/>
                  <a:gd name="T52" fmla="*/ 0 w 77"/>
                  <a:gd name="T53" fmla="*/ 1 h 88"/>
                  <a:gd name="T54" fmla="*/ 0 w 77"/>
                  <a:gd name="T55" fmla="*/ 1 h 88"/>
                  <a:gd name="T56" fmla="*/ 0 w 77"/>
                  <a:gd name="T57" fmla="*/ 1 h 88"/>
                  <a:gd name="T58" fmla="*/ 0 w 77"/>
                  <a:gd name="T59" fmla="*/ 1 h 88"/>
                  <a:gd name="T60" fmla="*/ 0 w 77"/>
                  <a:gd name="T61" fmla="*/ 1 h 88"/>
                  <a:gd name="T62" fmla="*/ 0 w 77"/>
                  <a:gd name="T63" fmla="*/ 1 h 88"/>
                  <a:gd name="T64" fmla="*/ 0 w 77"/>
                  <a:gd name="T65" fmla="*/ 0 h 88"/>
                  <a:gd name="T66" fmla="*/ 0 w 77"/>
                  <a:gd name="T67" fmla="*/ 0 h 88"/>
                  <a:gd name="T68" fmla="*/ 0 w 77"/>
                  <a:gd name="T69" fmla="*/ 1 h 8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77"/>
                  <a:gd name="T106" fmla="*/ 0 h 88"/>
                  <a:gd name="T107" fmla="*/ 77 w 77"/>
                  <a:gd name="T108" fmla="*/ 88 h 8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77" h="88">
                    <a:moveTo>
                      <a:pt x="0" y="88"/>
                    </a:moveTo>
                    <a:lnTo>
                      <a:pt x="34" y="88"/>
                    </a:lnTo>
                    <a:lnTo>
                      <a:pt x="36" y="88"/>
                    </a:lnTo>
                    <a:lnTo>
                      <a:pt x="39" y="88"/>
                    </a:lnTo>
                    <a:lnTo>
                      <a:pt x="42" y="87"/>
                    </a:lnTo>
                    <a:lnTo>
                      <a:pt x="44" y="87"/>
                    </a:lnTo>
                    <a:lnTo>
                      <a:pt x="47" y="87"/>
                    </a:lnTo>
                    <a:lnTo>
                      <a:pt x="49" y="86"/>
                    </a:lnTo>
                    <a:lnTo>
                      <a:pt x="51" y="86"/>
                    </a:lnTo>
                    <a:lnTo>
                      <a:pt x="54" y="85"/>
                    </a:lnTo>
                    <a:lnTo>
                      <a:pt x="55" y="85"/>
                    </a:lnTo>
                    <a:lnTo>
                      <a:pt x="57" y="84"/>
                    </a:lnTo>
                    <a:lnTo>
                      <a:pt x="58" y="82"/>
                    </a:lnTo>
                    <a:lnTo>
                      <a:pt x="61" y="81"/>
                    </a:lnTo>
                    <a:lnTo>
                      <a:pt x="62" y="80"/>
                    </a:lnTo>
                    <a:lnTo>
                      <a:pt x="64" y="80"/>
                    </a:lnTo>
                    <a:lnTo>
                      <a:pt x="65" y="78"/>
                    </a:lnTo>
                    <a:lnTo>
                      <a:pt x="66" y="77"/>
                    </a:lnTo>
                    <a:lnTo>
                      <a:pt x="68" y="76"/>
                    </a:lnTo>
                    <a:lnTo>
                      <a:pt x="69" y="74"/>
                    </a:lnTo>
                    <a:lnTo>
                      <a:pt x="70" y="72"/>
                    </a:lnTo>
                    <a:lnTo>
                      <a:pt x="71" y="71"/>
                    </a:lnTo>
                    <a:lnTo>
                      <a:pt x="71" y="69"/>
                    </a:lnTo>
                    <a:lnTo>
                      <a:pt x="72" y="68"/>
                    </a:lnTo>
                    <a:lnTo>
                      <a:pt x="73" y="65"/>
                    </a:lnTo>
                    <a:lnTo>
                      <a:pt x="74" y="63"/>
                    </a:lnTo>
                    <a:lnTo>
                      <a:pt x="74" y="61"/>
                    </a:lnTo>
                    <a:lnTo>
                      <a:pt x="74" y="59"/>
                    </a:lnTo>
                    <a:lnTo>
                      <a:pt x="76" y="57"/>
                    </a:lnTo>
                    <a:lnTo>
                      <a:pt x="76" y="54"/>
                    </a:lnTo>
                    <a:lnTo>
                      <a:pt x="76" y="51"/>
                    </a:lnTo>
                    <a:lnTo>
                      <a:pt x="76" y="49"/>
                    </a:lnTo>
                    <a:lnTo>
                      <a:pt x="76" y="47"/>
                    </a:lnTo>
                    <a:lnTo>
                      <a:pt x="77" y="43"/>
                    </a:lnTo>
                    <a:lnTo>
                      <a:pt x="76" y="41"/>
                    </a:lnTo>
                    <a:lnTo>
                      <a:pt x="76" y="39"/>
                    </a:lnTo>
                    <a:lnTo>
                      <a:pt x="76" y="36"/>
                    </a:lnTo>
                    <a:lnTo>
                      <a:pt x="76" y="34"/>
                    </a:lnTo>
                    <a:lnTo>
                      <a:pt x="76" y="32"/>
                    </a:lnTo>
                    <a:lnTo>
                      <a:pt x="74" y="30"/>
                    </a:lnTo>
                    <a:lnTo>
                      <a:pt x="74" y="27"/>
                    </a:lnTo>
                    <a:lnTo>
                      <a:pt x="73" y="25"/>
                    </a:lnTo>
                    <a:lnTo>
                      <a:pt x="73" y="23"/>
                    </a:lnTo>
                    <a:lnTo>
                      <a:pt x="72" y="20"/>
                    </a:lnTo>
                    <a:lnTo>
                      <a:pt x="71" y="19"/>
                    </a:lnTo>
                    <a:lnTo>
                      <a:pt x="70" y="17"/>
                    </a:lnTo>
                    <a:lnTo>
                      <a:pt x="70" y="16"/>
                    </a:lnTo>
                    <a:lnTo>
                      <a:pt x="69" y="15"/>
                    </a:lnTo>
                    <a:lnTo>
                      <a:pt x="68" y="12"/>
                    </a:lnTo>
                    <a:lnTo>
                      <a:pt x="66" y="11"/>
                    </a:lnTo>
                    <a:lnTo>
                      <a:pt x="64" y="10"/>
                    </a:lnTo>
                    <a:lnTo>
                      <a:pt x="63" y="9"/>
                    </a:lnTo>
                    <a:lnTo>
                      <a:pt x="62" y="8"/>
                    </a:lnTo>
                    <a:lnTo>
                      <a:pt x="59" y="6"/>
                    </a:lnTo>
                    <a:lnTo>
                      <a:pt x="58" y="5"/>
                    </a:lnTo>
                    <a:lnTo>
                      <a:pt x="56" y="4"/>
                    </a:lnTo>
                    <a:lnTo>
                      <a:pt x="55" y="3"/>
                    </a:lnTo>
                    <a:lnTo>
                      <a:pt x="53" y="3"/>
                    </a:lnTo>
                    <a:lnTo>
                      <a:pt x="50" y="2"/>
                    </a:lnTo>
                    <a:lnTo>
                      <a:pt x="48" y="2"/>
                    </a:lnTo>
                    <a:lnTo>
                      <a:pt x="46" y="1"/>
                    </a:lnTo>
                    <a:lnTo>
                      <a:pt x="43" y="1"/>
                    </a:lnTo>
                    <a:lnTo>
                      <a:pt x="41" y="1"/>
                    </a:lnTo>
                    <a:lnTo>
                      <a:pt x="39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0" y="0"/>
                    </a:lnTo>
                    <a:lnTo>
                      <a:pt x="0" y="8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30" name="Freeform 570">
                <a:extLst>
                  <a:ext uri="{FF2B5EF4-FFF2-40B4-BE49-F238E27FC236}">
                    <a16:creationId xmlns:a16="http://schemas.microsoft.com/office/drawing/2014/main" id="{A045EF51-4470-46A6-B2FD-1DE3C6090B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7" y="3464"/>
                <a:ext cx="42" cy="53"/>
              </a:xfrm>
              <a:custGeom>
                <a:avLst/>
                <a:gdLst>
                  <a:gd name="T0" fmla="*/ 1 w 83"/>
                  <a:gd name="T1" fmla="*/ 0 h 107"/>
                  <a:gd name="T2" fmla="*/ 1 w 83"/>
                  <a:gd name="T3" fmla="*/ 0 h 107"/>
                  <a:gd name="T4" fmla="*/ 0 w 83"/>
                  <a:gd name="T5" fmla="*/ 0 h 107"/>
                  <a:gd name="T6" fmla="*/ 1 w 83"/>
                  <a:gd name="T7" fmla="*/ 0 h 107"/>
                  <a:gd name="T8" fmla="*/ 1 w 83"/>
                  <a:gd name="T9" fmla="*/ 0 h 1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3"/>
                  <a:gd name="T16" fmla="*/ 0 h 107"/>
                  <a:gd name="T17" fmla="*/ 83 w 83"/>
                  <a:gd name="T18" fmla="*/ 107 h 1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3" h="107">
                    <a:moveTo>
                      <a:pt x="83" y="107"/>
                    </a:moveTo>
                    <a:lnTo>
                      <a:pt x="43" y="0"/>
                    </a:lnTo>
                    <a:lnTo>
                      <a:pt x="0" y="107"/>
                    </a:lnTo>
                    <a:lnTo>
                      <a:pt x="83" y="107"/>
                    </a:lnTo>
                    <a:close/>
                  </a:path>
                </a:pathLst>
              </a:custGeom>
              <a:solidFill>
                <a:srgbClr val="FF16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31" name="Freeform 571">
                <a:extLst>
                  <a:ext uri="{FF2B5EF4-FFF2-40B4-BE49-F238E27FC236}">
                    <a16:creationId xmlns:a16="http://schemas.microsoft.com/office/drawing/2014/main" id="{706CC5AA-DD45-4274-AF62-68945FC815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7" y="3464"/>
                <a:ext cx="42" cy="53"/>
              </a:xfrm>
              <a:custGeom>
                <a:avLst/>
                <a:gdLst>
                  <a:gd name="T0" fmla="*/ 1 w 83"/>
                  <a:gd name="T1" fmla="*/ 0 h 107"/>
                  <a:gd name="T2" fmla="*/ 1 w 83"/>
                  <a:gd name="T3" fmla="*/ 0 h 107"/>
                  <a:gd name="T4" fmla="*/ 0 w 83"/>
                  <a:gd name="T5" fmla="*/ 0 h 107"/>
                  <a:gd name="T6" fmla="*/ 1 w 83"/>
                  <a:gd name="T7" fmla="*/ 0 h 10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3"/>
                  <a:gd name="T13" fmla="*/ 0 h 107"/>
                  <a:gd name="T14" fmla="*/ 83 w 83"/>
                  <a:gd name="T15" fmla="*/ 107 h 10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3" h="107">
                    <a:moveTo>
                      <a:pt x="83" y="107"/>
                    </a:moveTo>
                    <a:lnTo>
                      <a:pt x="43" y="0"/>
                    </a:lnTo>
                    <a:lnTo>
                      <a:pt x="0" y="107"/>
                    </a:lnTo>
                    <a:lnTo>
                      <a:pt x="83" y="10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32" name="Freeform 572">
                <a:extLst>
                  <a:ext uri="{FF2B5EF4-FFF2-40B4-BE49-F238E27FC236}">
                    <a16:creationId xmlns:a16="http://schemas.microsoft.com/office/drawing/2014/main" id="{B34100E8-AC9C-4331-BE9F-9767E57476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3" y="3457"/>
                <a:ext cx="58" cy="88"/>
              </a:xfrm>
              <a:custGeom>
                <a:avLst/>
                <a:gdLst>
                  <a:gd name="T0" fmla="*/ 0 w 117"/>
                  <a:gd name="T1" fmla="*/ 2 h 175"/>
                  <a:gd name="T2" fmla="*/ 0 w 117"/>
                  <a:gd name="T3" fmla="*/ 2 h 175"/>
                  <a:gd name="T4" fmla="*/ 0 w 117"/>
                  <a:gd name="T5" fmla="*/ 2 h 175"/>
                  <a:gd name="T6" fmla="*/ 0 w 117"/>
                  <a:gd name="T7" fmla="*/ 2 h 175"/>
                  <a:gd name="T8" fmla="*/ 0 w 117"/>
                  <a:gd name="T9" fmla="*/ 2 h 175"/>
                  <a:gd name="T10" fmla="*/ 0 w 117"/>
                  <a:gd name="T11" fmla="*/ 2 h 175"/>
                  <a:gd name="T12" fmla="*/ 0 w 117"/>
                  <a:gd name="T13" fmla="*/ 2 h 175"/>
                  <a:gd name="T14" fmla="*/ 0 w 117"/>
                  <a:gd name="T15" fmla="*/ 2 h 175"/>
                  <a:gd name="T16" fmla="*/ 0 w 117"/>
                  <a:gd name="T17" fmla="*/ 2 h 175"/>
                  <a:gd name="T18" fmla="*/ 0 w 117"/>
                  <a:gd name="T19" fmla="*/ 2 h 175"/>
                  <a:gd name="T20" fmla="*/ 0 w 117"/>
                  <a:gd name="T21" fmla="*/ 2 h 175"/>
                  <a:gd name="T22" fmla="*/ 0 w 117"/>
                  <a:gd name="T23" fmla="*/ 2 h 175"/>
                  <a:gd name="T24" fmla="*/ 0 w 117"/>
                  <a:gd name="T25" fmla="*/ 2 h 175"/>
                  <a:gd name="T26" fmla="*/ 0 w 117"/>
                  <a:gd name="T27" fmla="*/ 1 h 175"/>
                  <a:gd name="T28" fmla="*/ 0 w 117"/>
                  <a:gd name="T29" fmla="*/ 1 h 175"/>
                  <a:gd name="T30" fmla="*/ 0 w 117"/>
                  <a:gd name="T31" fmla="*/ 1 h 175"/>
                  <a:gd name="T32" fmla="*/ 0 w 117"/>
                  <a:gd name="T33" fmla="*/ 1 h 175"/>
                  <a:gd name="T34" fmla="*/ 0 w 117"/>
                  <a:gd name="T35" fmla="*/ 1 h 175"/>
                  <a:gd name="T36" fmla="*/ 0 w 117"/>
                  <a:gd name="T37" fmla="*/ 1 h 175"/>
                  <a:gd name="T38" fmla="*/ 0 w 117"/>
                  <a:gd name="T39" fmla="*/ 1 h 175"/>
                  <a:gd name="T40" fmla="*/ 0 w 117"/>
                  <a:gd name="T41" fmla="*/ 1 h 175"/>
                  <a:gd name="T42" fmla="*/ 0 w 117"/>
                  <a:gd name="T43" fmla="*/ 1 h 175"/>
                  <a:gd name="T44" fmla="*/ 0 w 117"/>
                  <a:gd name="T45" fmla="*/ 1 h 175"/>
                  <a:gd name="T46" fmla="*/ 0 w 117"/>
                  <a:gd name="T47" fmla="*/ 1 h 175"/>
                  <a:gd name="T48" fmla="*/ 0 w 117"/>
                  <a:gd name="T49" fmla="*/ 1 h 175"/>
                  <a:gd name="T50" fmla="*/ 0 w 117"/>
                  <a:gd name="T51" fmla="*/ 1 h 175"/>
                  <a:gd name="T52" fmla="*/ 0 w 117"/>
                  <a:gd name="T53" fmla="*/ 1 h 175"/>
                  <a:gd name="T54" fmla="*/ 0 w 117"/>
                  <a:gd name="T55" fmla="*/ 1 h 175"/>
                  <a:gd name="T56" fmla="*/ 0 w 117"/>
                  <a:gd name="T57" fmla="*/ 1 h 175"/>
                  <a:gd name="T58" fmla="*/ 0 w 117"/>
                  <a:gd name="T59" fmla="*/ 0 h 175"/>
                  <a:gd name="T60" fmla="*/ 0 w 117"/>
                  <a:gd name="T61" fmla="*/ 0 h 175"/>
                  <a:gd name="T62" fmla="*/ 0 w 117"/>
                  <a:gd name="T63" fmla="*/ 0 h 175"/>
                  <a:gd name="T64" fmla="*/ 0 w 117"/>
                  <a:gd name="T65" fmla="*/ 0 h 175"/>
                  <a:gd name="T66" fmla="*/ 0 w 117"/>
                  <a:gd name="T67" fmla="*/ 2 h 17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17"/>
                  <a:gd name="T103" fmla="*/ 0 h 175"/>
                  <a:gd name="T104" fmla="*/ 117 w 117"/>
                  <a:gd name="T105" fmla="*/ 175 h 17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17" h="175">
                    <a:moveTo>
                      <a:pt x="0" y="175"/>
                    </a:moveTo>
                    <a:lnTo>
                      <a:pt x="7" y="175"/>
                    </a:lnTo>
                    <a:lnTo>
                      <a:pt x="13" y="175"/>
                    </a:lnTo>
                    <a:lnTo>
                      <a:pt x="20" y="175"/>
                    </a:lnTo>
                    <a:lnTo>
                      <a:pt x="26" y="175"/>
                    </a:lnTo>
                    <a:lnTo>
                      <a:pt x="31" y="175"/>
                    </a:lnTo>
                    <a:lnTo>
                      <a:pt x="37" y="173"/>
                    </a:lnTo>
                    <a:lnTo>
                      <a:pt x="43" y="173"/>
                    </a:lnTo>
                    <a:lnTo>
                      <a:pt x="49" y="172"/>
                    </a:lnTo>
                    <a:lnTo>
                      <a:pt x="54" y="172"/>
                    </a:lnTo>
                    <a:lnTo>
                      <a:pt x="59" y="171"/>
                    </a:lnTo>
                    <a:lnTo>
                      <a:pt x="64" y="170"/>
                    </a:lnTo>
                    <a:lnTo>
                      <a:pt x="68" y="169"/>
                    </a:lnTo>
                    <a:lnTo>
                      <a:pt x="73" y="168"/>
                    </a:lnTo>
                    <a:lnTo>
                      <a:pt x="77" y="167"/>
                    </a:lnTo>
                    <a:lnTo>
                      <a:pt x="81" y="164"/>
                    </a:lnTo>
                    <a:lnTo>
                      <a:pt x="86" y="163"/>
                    </a:lnTo>
                    <a:lnTo>
                      <a:pt x="89" y="161"/>
                    </a:lnTo>
                    <a:lnTo>
                      <a:pt x="92" y="159"/>
                    </a:lnTo>
                    <a:lnTo>
                      <a:pt x="96" y="155"/>
                    </a:lnTo>
                    <a:lnTo>
                      <a:pt x="98" y="152"/>
                    </a:lnTo>
                    <a:lnTo>
                      <a:pt x="102" y="148"/>
                    </a:lnTo>
                    <a:lnTo>
                      <a:pt x="104" y="145"/>
                    </a:lnTo>
                    <a:lnTo>
                      <a:pt x="106" y="141"/>
                    </a:lnTo>
                    <a:lnTo>
                      <a:pt x="109" y="137"/>
                    </a:lnTo>
                    <a:lnTo>
                      <a:pt x="110" y="132"/>
                    </a:lnTo>
                    <a:lnTo>
                      <a:pt x="112" y="126"/>
                    </a:lnTo>
                    <a:lnTo>
                      <a:pt x="113" y="120"/>
                    </a:lnTo>
                    <a:lnTo>
                      <a:pt x="114" y="115"/>
                    </a:lnTo>
                    <a:lnTo>
                      <a:pt x="115" y="109"/>
                    </a:lnTo>
                    <a:lnTo>
                      <a:pt x="115" y="102"/>
                    </a:lnTo>
                    <a:lnTo>
                      <a:pt x="115" y="94"/>
                    </a:lnTo>
                    <a:lnTo>
                      <a:pt x="117" y="86"/>
                    </a:lnTo>
                    <a:lnTo>
                      <a:pt x="115" y="78"/>
                    </a:lnTo>
                    <a:lnTo>
                      <a:pt x="115" y="71"/>
                    </a:lnTo>
                    <a:lnTo>
                      <a:pt x="114" y="64"/>
                    </a:lnTo>
                    <a:lnTo>
                      <a:pt x="113" y="57"/>
                    </a:lnTo>
                    <a:lnTo>
                      <a:pt x="111" y="51"/>
                    </a:lnTo>
                    <a:lnTo>
                      <a:pt x="110" y="47"/>
                    </a:lnTo>
                    <a:lnTo>
                      <a:pt x="107" y="41"/>
                    </a:lnTo>
                    <a:lnTo>
                      <a:pt x="104" y="36"/>
                    </a:lnTo>
                    <a:lnTo>
                      <a:pt x="102" y="32"/>
                    </a:lnTo>
                    <a:lnTo>
                      <a:pt x="98" y="28"/>
                    </a:lnTo>
                    <a:lnTo>
                      <a:pt x="95" y="24"/>
                    </a:lnTo>
                    <a:lnTo>
                      <a:pt x="91" y="20"/>
                    </a:lnTo>
                    <a:lnTo>
                      <a:pt x="88" y="18"/>
                    </a:lnTo>
                    <a:lnTo>
                      <a:pt x="84" y="15"/>
                    </a:lnTo>
                    <a:lnTo>
                      <a:pt x="80" y="12"/>
                    </a:lnTo>
                    <a:lnTo>
                      <a:pt x="75" y="10"/>
                    </a:lnTo>
                    <a:lnTo>
                      <a:pt x="71" y="9"/>
                    </a:lnTo>
                    <a:lnTo>
                      <a:pt x="67" y="6"/>
                    </a:lnTo>
                    <a:lnTo>
                      <a:pt x="62" y="5"/>
                    </a:lnTo>
                    <a:lnTo>
                      <a:pt x="57" y="4"/>
                    </a:lnTo>
                    <a:lnTo>
                      <a:pt x="52" y="3"/>
                    </a:lnTo>
                    <a:lnTo>
                      <a:pt x="48" y="2"/>
                    </a:lnTo>
                    <a:lnTo>
                      <a:pt x="43" y="2"/>
                    </a:lnTo>
                    <a:lnTo>
                      <a:pt x="37" y="1"/>
                    </a:lnTo>
                    <a:lnTo>
                      <a:pt x="33" y="1"/>
                    </a:lnTo>
                    <a:lnTo>
                      <a:pt x="28" y="0"/>
                    </a:lnTo>
                    <a:lnTo>
                      <a:pt x="23" y="0"/>
                    </a:lnTo>
                    <a:lnTo>
                      <a:pt x="19" y="0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75"/>
                    </a:lnTo>
                    <a:close/>
                  </a:path>
                </a:pathLst>
              </a:custGeom>
              <a:solidFill>
                <a:srgbClr val="FF16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33" name="Freeform 573">
                <a:extLst>
                  <a:ext uri="{FF2B5EF4-FFF2-40B4-BE49-F238E27FC236}">
                    <a16:creationId xmlns:a16="http://schemas.microsoft.com/office/drawing/2014/main" id="{16997853-37EE-4D8A-9A11-458ED50D19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3" y="3457"/>
                <a:ext cx="58" cy="88"/>
              </a:xfrm>
              <a:custGeom>
                <a:avLst/>
                <a:gdLst>
                  <a:gd name="T0" fmla="*/ 0 w 117"/>
                  <a:gd name="T1" fmla="*/ 2 h 175"/>
                  <a:gd name="T2" fmla="*/ 0 w 117"/>
                  <a:gd name="T3" fmla="*/ 2 h 175"/>
                  <a:gd name="T4" fmla="*/ 0 w 117"/>
                  <a:gd name="T5" fmla="*/ 2 h 175"/>
                  <a:gd name="T6" fmla="*/ 0 w 117"/>
                  <a:gd name="T7" fmla="*/ 2 h 175"/>
                  <a:gd name="T8" fmla="*/ 0 w 117"/>
                  <a:gd name="T9" fmla="*/ 2 h 175"/>
                  <a:gd name="T10" fmla="*/ 0 w 117"/>
                  <a:gd name="T11" fmla="*/ 2 h 175"/>
                  <a:gd name="T12" fmla="*/ 0 w 117"/>
                  <a:gd name="T13" fmla="*/ 2 h 175"/>
                  <a:gd name="T14" fmla="*/ 0 w 117"/>
                  <a:gd name="T15" fmla="*/ 2 h 175"/>
                  <a:gd name="T16" fmla="*/ 0 w 117"/>
                  <a:gd name="T17" fmla="*/ 2 h 175"/>
                  <a:gd name="T18" fmla="*/ 0 w 117"/>
                  <a:gd name="T19" fmla="*/ 2 h 175"/>
                  <a:gd name="T20" fmla="*/ 0 w 117"/>
                  <a:gd name="T21" fmla="*/ 2 h 175"/>
                  <a:gd name="T22" fmla="*/ 0 w 117"/>
                  <a:gd name="T23" fmla="*/ 2 h 175"/>
                  <a:gd name="T24" fmla="*/ 0 w 117"/>
                  <a:gd name="T25" fmla="*/ 2 h 175"/>
                  <a:gd name="T26" fmla="*/ 0 w 117"/>
                  <a:gd name="T27" fmla="*/ 1 h 175"/>
                  <a:gd name="T28" fmla="*/ 0 w 117"/>
                  <a:gd name="T29" fmla="*/ 1 h 175"/>
                  <a:gd name="T30" fmla="*/ 0 w 117"/>
                  <a:gd name="T31" fmla="*/ 1 h 175"/>
                  <a:gd name="T32" fmla="*/ 0 w 117"/>
                  <a:gd name="T33" fmla="*/ 1 h 175"/>
                  <a:gd name="T34" fmla="*/ 0 w 117"/>
                  <a:gd name="T35" fmla="*/ 1 h 175"/>
                  <a:gd name="T36" fmla="*/ 0 w 117"/>
                  <a:gd name="T37" fmla="*/ 1 h 175"/>
                  <a:gd name="T38" fmla="*/ 0 w 117"/>
                  <a:gd name="T39" fmla="*/ 1 h 175"/>
                  <a:gd name="T40" fmla="*/ 0 w 117"/>
                  <a:gd name="T41" fmla="*/ 1 h 175"/>
                  <a:gd name="T42" fmla="*/ 0 w 117"/>
                  <a:gd name="T43" fmla="*/ 1 h 175"/>
                  <a:gd name="T44" fmla="*/ 0 w 117"/>
                  <a:gd name="T45" fmla="*/ 1 h 175"/>
                  <a:gd name="T46" fmla="*/ 0 w 117"/>
                  <a:gd name="T47" fmla="*/ 1 h 175"/>
                  <a:gd name="T48" fmla="*/ 0 w 117"/>
                  <a:gd name="T49" fmla="*/ 1 h 175"/>
                  <a:gd name="T50" fmla="*/ 0 w 117"/>
                  <a:gd name="T51" fmla="*/ 1 h 175"/>
                  <a:gd name="T52" fmla="*/ 0 w 117"/>
                  <a:gd name="T53" fmla="*/ 1 h 175"/>
                  <a:gd name="T54" fmla="*/ 0 w 117"/>
                  <a:gd name="T55" fmla="*/ 1 h 175"/>
                  <a:gd name="T56" fmla="*/ 0 w 117"/>
                  <a:gd name="T57" fmla="*/ 1 h 175"/>
                  <a:gd name="T58" fmla="*/ 0 w 117"/>
                  <a:gd name="T59" fmla="*/ 1 h 175"/>
                  <a:gd name="T60" fmla="*/ 0 w 117"/>
                  <a:gd name="T61" fmla="*/ 0 h 175"/>
                  <a:gd name="T62" fmla="*/ 0 w 117"/>
                  <a:gd name="T63" fmla="*/ 0 h 175"/>
                  <a:gd name="T64" fmla="*/ 0 w 117"/>
                  <a:gd name="T65" fmla="*/ 0 h 175"/>
                  <a:gd name="T66" fmla="*/ 0 w 117"/>
                  <a:gd name="T67" fmla="*/ 2 h 17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17"/>
                  <a:gd name="T103" fmla="*/ 0 h 175"/>
                  <a:gd name="T104" fmla="*/ 117 w 117"/>
                  <a:gd name="T105" fmla="*/ 175 h 17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17" h="175">
                    <a:moveTo>
                      <a:pt x="0" y="175"/>
                    </a:moveTo>
                    <a:lnTo>
                      <a:pt x="0" y="175"/>
                    </a:lnTo>
                    <a:lnTo>
                      <a:pt x="7" y="175"/>
                    </a:lnTo>
                    <a:lnTo>
                      <a:pt x="13" y="175"/>
                    </a:lnTo>
                    <a:lnTo>
                      <a:pt x="20" y="175"/>
                    </a:lnTo>
                    <a:lnTo>
                      <a:pt x="26" y="175"/>
                    </a:lnTo>
                    <a:lnTo>
                      <a:pt x="31" y="175"/>
                    </a:lnTo>
                    <a:lnTo>
                      <a:pt x="37" y="173"/>
                    </a:lnTo>
                    <a:lnTo>
                      <a:pt x="43" y="173"/>
                    </a:lnTo>
                    <a:lnTo>
                      <a:pt x="49" y="172"/>
                    </a:lnTo>
                    <a:lnTo>
                      <a:pt x="54" y="172"/>
                    </a:lnTo>
                    <a:lnTo>
                      <a:pt x="59" y="171"/>
                    </a:lnTo>
                    <a:lnTo>
                      <a:pt x="64" y="170"/>
                    </a:lnTo>
                    <a:lnTo>
                      <a:pt x="68" y="169"/>
                    </a:lnTo>
                    <a:lnTo>
                      <a:pt x="73" y="168"/>
                    </a:lnTo>
                    <a:lnTo>
                      <a:pt x="77" y="167"/>
                    </a:lnTo>
                    <a:lnTo>
                      <a:pt x="81" y="164"/>
                    </a:lnTo>
                    <a:lnTo>
                      <a:pt x="86" y="163"/>
                    </a:lnTo>
                    <a:lnTo>
                      <a:pt x="89" y="161"/>
                    </a:lnTo>
                    <a:lnTo>
                      <a:pt x="92" y="159"/>
                    </a:lnTo>
                    <a:lnTo>
                      <a:pt x="96" y="155"/>
                    </a:lnTo>
                    <a:lnTo>
                      <a:pt x="98" y="152"/>
                    </a:lnTo>
                    <a:lnTo>
                      <a:pt x="102" y="148"/>
                    </a:lnTo>
                    <a:lnTo>
                      <a:pt x="104" y="145"/>
                    </a:lnTo>
                    <a:lnTo>
                      <a:pt x="106" y="141"/>
                    </a:lnTo>
                    <a:lnTo>
                      <a:pt x="109" y="137"/>
                    </a:lnTo>
                    <a:lnTo>
                      <a:pt x="110" y="132"/>
                    </a:lnTo>
                    <a:lnTo>
                      <a:pt x="112" y="126"/>
                    </a:lnTo>
                    <a:lnTo>
                      <a:pt x="113" y="120"/>
                    </a:lnTo>
                    <a:lnTo>
                      <a:pt x="114" y="115"/>
                    </a:lnTo>
                    <a:lnTo>
                      <a:pt x="115" y="109"/>
                    </a:lnTo>
                    <a:lnTo>
                      <a:pt x="115" y="102"/>
                    </a:lnTo>
                    <a:lnTo>
                      <a:pt x="115" y="94"/>
                    </a:lnTo>
                    <a:lnTo>
                      <a:pt x="117" y="86"/>
                    </a:lnTo>
                    <a:lnTo>
                      <a:pt x="115" y="78"/>
                    </a:lnTo>
                    <a:lnTo>
                      <a:pt x="115" y="71"/>
                    </a:lnTo>
                    <a:lnTo>
                      <a:pt x="114" y="64"/>
                    </a:lnTo>
                    <a:lnTo>
                      <a:pt x="113" y="57"/>
                    </a:lnTo>
                    <a:lnTo>
                      <a:pt x="111" y="51"/>
                    </a:lnTo>
                    <a:lnTo>
                      <a:pt x="110" y="47"/>
                    </a:lnTo>
                    <a:lnTo>
                      <a:pt x="107" y="41"/>
                    </a:lnTo>
                    <a:lnTo>
                      <a:pt x="104" y="36"/>
                    </a:lnTo>
                    <a:lnTo>
                      <a:pt x="102" y="32"/>
                    </a:lnTo>
                    <a:lnTo>
                      <a:pt x="98" y="28"/>
                    </a:lnTo>
                    <a:lnTo>
                      <a:pt x="95" y="24"/>
                    </a:lnTo>
                    <a:lnTo>
                      <a:pt x="91" y="20"/>
                    </a:lnTo>
                    <a:lnTo>
                      <a:pt x="88" y="18"/>
                    </a:lnTo>
                    <a:lnTo>
                      <a:pt x="84" y="15"/>
                    </a:lnTo>
                    <a:lnTo>
                      <a:pt x="80" y="12"/>
                    </a:lnTo>
                    <a:lnTo>
                      <a:pt x="75" y="10"/>
                    </a:lnTo>
                    <a:lnTo>
                      <a:pt x="71" y="9"/>
                    </a:lnTo>
                    <a:lnTo>
                      <a:pt x="67" y="6"/>
                    </a:lnTo>
                    <a:lnTo>
                      <a:pt x="62" y="5"/>
                    </a:lnTo>
                    <a:lnTo>
                      <a:pt x="57" y="4"/>
                    </a:lnTo>
                    <a:lnTo>
                      <a:pt x="52" y="3"/>
                    </a:lnTo>
                    <a:lnTo>
                      <a:pt x="48" y="2"/>
                    </a:lnTo>
                    <a:lnTo>
                      <a:pt x="43" y="2"/>
                    </a:lnTo>
                    <a:lnTo>
                      <a:pt x="37" y="1"/>
                    </a:lnTo>
                    <a:lnTo>
                      <a:pt x="33" y="1"/>
                    </a:lnTo>
                    <a:lnTo>
                      <a:pt x="28" y="0"/>
                    </a:lnTo>
                    <a:lnTo>
                      <a:pt x="23" y="0"/>
                    </a:lnTo>
                    <a:lnTo>
                      <a:pt x="19" y="0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7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34" name="Freeform 574">
                <a:extLst>
                  <a:ext uri="{FF2B5EF4-FFF2-40B4-BE49-F238E27FC236}">
                    <a16:creationId xmlns:a16="http://schemas.microsoft.com/office/drawing/2014/main" id="{E8F99829-6B42-4681-90C1-AF9235A90B5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99" y="3716"/>
                <a:ext cx="740" cy="410"/>
              </a:xfrm>
              <a:custGeom>
                <a:avLst/>
                <a:gdLst>
                  <a:gd name="T0" fmla="*/ 2 w 1480"/>
                  <a:gd name="T1" fmla="*/ 0 h 821"/>
                  <a:gd name="T2" fmla="*/ 2 w 1480"/>
                  <a:gd name="T3" fmla="*/ 1 h 821"/>
                  <a:gd name="T4" fmla="*/ 2 w 1480"/>
                  <a:gd name="T5" fmla="*/ 1 h 821"/>
                  <a:gd name="T6" fmla="*/ 2 w 1480"/>
                  <a:gd name="T7" fmla="*/ 2 h 821"/>
                  <a:gd name="T8" fmla="*/ 2 w 1480"/>
                  <a:gd name="T9" fmla="*/ 2 h 821"/>
                  <a:gd name="T10" fmla="*/ 2 w 1480"/>
                  <a:gd name="T11" fmla="*/ 1 h 821"/>
                  <a:gd name="T12" fmla="*/ 2 w 1480"/>
                  <a:gd name="T13" fmla="*/ 0 h 821"/>
                  <a:gd name="T14" fmla="*/ 1 w 1480"/>
                  <a:gd name="T15" fmla="*/ 0 h 821"/>
                  <a:gd name="T16" fmla="*/ 3 w 1480"/>
                  <a:gd name="T17" fmla="*/ 0 h 821"/>
                  <a:gd name="T18" fmla="*/ 4 w 1480"/>
                  <a:gd name="T19" fmla="*/ 0 h 821"/>
                  <a:gd name="T20" fmla="*/ 4 w 1480"/>
                  <a:gd name="T21" fmla="*/ 0 h 821"/>
                  <a:gd name="T22" fmla="*/ 5 w 1480"/>
                  <a:gd name="T23" fmla="*/ 0 h 821"/>
                  <a:gd name="T24" fmla="*/ 4 w 1480"/>
                  <a:gd name="T25" fmla="*/ 2 h 821"/>
                  <a:gd name="T26" fmla="*/ 4 w 1480"/>
                  <a:gd name="T27" fmla="*/ 2 h 821"/>
                  <a:gd name="T28" fmla="*/ 3 w 1480"/>
                  <a:gd name="T29" fmla="*/ 2 h 821"/>
                  <a:gd name="T30" fmla="*/ 3 w 1480"/>
                  <a:gd name="T31" fmla="*/ 2 h 821"/>
                  <a:gd name="T32" fmla="*/ 3 w 1480"/>
                  <a:gd name="T33" fmla="*/ 1 h 821"/>
                  <a:gd name="T34" fmla="*/ 3 w 1480"/>
                  <a:gd name="T35" fmla="*/ 2 h 821"/>
                  <a:gd name="T36" fmla="*/ 4 w 1480"/>
                  <a:gd name="T37" fmla="*/ 2 h 821"/>
                  <a:gd name="T38" fmla="*/ 4 w 1480"/>
                  <a:gd name="T39" fmla="*/ 2 h 821"/>
                  <a:gd name="T40" fmla="*/ 4 w 1480"/>
                  <a:gd name="T41" fmla="*/ 0 h 821"/>
                  <a:gd name="T42" fmla="*/ 4 w 1480"/>
                  <a:gd name="T43" fmla="*/ 0 h 821"/>
                  <a:gd name="T44" fmla="*/ 4 w 1480"/>
                  <a:gd name="T45" fmla="*/ 0 h 821"/>
                  <a:gd name="T46" fmla="*/ 3 w 1480"/>
                  <a:gd name="T47" fmla="*/ 0 h 821"/>
                  <a:gd name="T48" fmla="*/ 6 w 1480"/>
                  <a:gd name="T49" fmla="*/ 0 h 821"/>
                  <a:gd name="T50" fmla="*/ 8 w 1480"/>
                  <a:gd name="T51" fmla="*/ 0 h 821"/>
                  <a:gd name="T52" fmla="*/ 9 w 1480"/>
                  <a:gd name="T53" fmla="*/ 0 h 821"/>
                  <a:gd name="T54" fmla="*/ 9 w 1480"/>
                  <a:gd name="T55" fmla="*/ 0 h 821"/>
                  <a:gd name="T56" fmla="*/ 10 w 1480"/>
                  <a:gd name="T57" fmla="*/ 0 h 821"/>
                  <a:gd name="T58" fmla="*/ 10 w 1480"/>
                  <a:gd name="T59" fmla="*/ 1 h 821"/>
                  <a:gd name="T60" fmla="*/ 10 w 1480"/>
                  <a:gd name="T61" fmla="*/ 2 h 821"/>
                  <a:gd name="T62" fmla="*/ 9 w 1480"/>
                  <a:gd name="T63" fmla="*/ 2 h 821"/>
                  <a:gd name="T64" fmla="*/ 9 w 1480"/>
                  <a:gd name="T65" fmla="*/ 2 h 821"/>
                  <a:gd name="T66" fmla="*/ 8 w 1480"/>
                  <a:gd name="T67" fmla="*/ 2 h 821"/>
                  <a:gd name="T68" fmla="*/ 9 w 1480"/>
                  <a:gd name="T69" fmla="*/ 2 h 821"/>
                  <a:gd name="T70" fmla="*/ 9 w 1480"/>
                  <a:gd name="T71" fmla="*/ 2 h 821"/>
                  <a:gd name="T72" fmla="*/ 9 w 1480"/>
                  <a:gd name="T73" fmla="*/ 2 h 821"/>
                  <a:gd name="T74" fmla="*/ 10 w 1480"/>
                  <a:gd name="T75" fmla="*/ 1 h 821"/>
                  <a:gd name="T76" fmla="*/ 9 w 1480"/>
                  <a:gd name="T77" fmla="*/ 0 h 821"/>
                  <a:gd name="T78" fmla="*/ 9 w 1480"/>
                  <a:gd name="T79" fmla="*/ 0 h 821"/>
                  <a:gd name="T80" fmla="*/ 9 w 1480"/>
                  <a:gd name="T81" fmla="*/ 0 h 821"/>
                  <a:gd name="T82" fmla="*/ 11 w 1480"/>
                  <a:gd name="T83" fmla="*/ 0 h 821"/>
                  <a:gd name="T84" fmla="*/ 2 w 1480"/>
                  <a:gd name="T85" fmla="*/ 5 h 821"/>
                  <a:gd name="T86" fmla="*/ 2 w 1480"/>
                  <a:gd name="T87" fmla="*/ 5 h 821"/>
                  <a:gd name="T88" fmla="*/ 2 w 1480"/>
                  <a:gd name="T89" fmla="*/ 5 h 821"/>
                  <a:gd name="T90" fmla="*/ 3 w 1480"/>
                  <a:gd name="T91" fmla="*/ 5 h 821"/>
                  <a:gd name="T92" fmla="*/ 3 w 1480"/>
                  <a:gd name="T93" fmla="*/ 5 h 821"/>
                  <a:gd name="T94" fmla="*/ 2 w 1480"/>
                  <a:gd name="T95" fmla="*/ 5 h 821"/>
                  <a:gd name="T96" fmla="*/ 2 w 1480"/>
                  <a:gd name="T97" fmla="*/ 5 h 821"/>
                  <a:gd name="T98" fmla="*/ 1 w 1480"/>
                  <a:gd name="T99" fmla="*/ 4 h 821"/>
                  <a:gd name="T100" fmla="*/ 2 w 1480"/>
                  <a:gd name="T101" fmla="*/ 3 h 821"/>
                  <a:gd name="T102" fmla="*/ 2 w 1480"/>
                  <a:gd name="T103" fmla="*/ 3 h 821"/>
                  <a:gd name="T104" fmla="*/ 3 w 1480"/>
                  <a:gd name="T105" fmla="*/ 4 h 821"/>
                  <a:gd name="T106" fmla="*/ 3 w 1480"/>
                  <a:gd name="T107" fmla="*/ 4 h 821"/>
                  <a:gd name="T108" fmla="*/ 2 w 1480"/>
                  <a:gd name="T109" fmla="*/ 4 h 821"/>
                  <a:gd name="T110" fmla="*/ 2 w 1480"/>
                  <a:gd name="T111" fmla="*/ 4 h 821"/>
                  <a:gd name="T112" fmla="*/ 2 w 1480"/>
                  <a:gd name="T113" fmla="*/ 4 h 821"/>
                  <a:gd name="T114" fmla="*/ 2 w 1480"/>
                  <a:gd name="T115" fmla="*/ 4 h 821"/>
                  <a:gd name="T116" fmla="*/ 3 w 1480"/>
                  <a:gd name="T117" fmla="*/ 4 h 821"/>
                  <a:gd name="T118" fmla="*/ 3 w 1480"/>
                  <a:gd name="T119" fmla="*/ 6 h 821"/>
                  <a:gd name="T120" fmla="*/ 2 w 1480"/>
                  <a:gd name="T121" fmla="*/ 6 h 821"/>
                  <a:gd name="T122" fmla="*/ 2 w 1480"/>
                  <a:gd name="T123" fmla="*/ 6 h 821"/>
                  <a:gd name="T124" fmla="*/ 1 w 1480"/>
                  <a:gd name="T125" fmla="*/ 5 h 82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480"/>
                  <a:gd name="T190" fmla="*/ 0 h 821"/>
                  <a:gd name="T191" fmla="*/ 1480 w 1480"/>
                  <a:gd name="T192" fmla="*/ 821 h 82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480" h="821">
                    <a:moveTo>
                      <a:pt x="0" y="344"/>
                    </a:moveTo>
                    <a:lnTo>
                      <a:pt x="0" y="8"/>
                    </a:lnTo>
                    <a:lnTo>
                      <a:pt x="124" y="8"/>
                    </a:lnTo>
                    <a:lnTo>
                      <a:pt x="137" y="8"/>
                    </a:lnTo>
                    <a:lnTo>
                      <a:pt x="148" y="10"/>
                    </a:lnTo>
                    <a:lnTo>
                      <a:pt x="160" y="12"/>
                    </a:lnTo>
                    <a:lnTo>
                      <a:pt x="170" y="16"/>
                    </a:lnTo>
                    <a:lnTo>
                      <a:pt x="179" y="22"/>
                    </a:lnTo>
                    <a:lnTo>
                      <a:pt x="187" y="27"/>
                    </a:lnTo>
                    <a:lnTo>
                      <a:pt x="196" y="34"/>
                    </a:lnTo>
                    <a:lnTo>
                      <a:pt x="202" y="42"/>
                    </a:lnTo>
                    <a:lnTo>
                      <a:pt x="214" y="60"/>
                    </a:lnTo>
                    <a:lnTo>
                      <a:pt x="223" y="78"/>
                    </a:lnTo>
                    <a:lnTo>
                      <a:pt x="230" y="96"/>
                    </a:lnTo>
                    <a:lnTo>
                      <a:pt x="235" y="117"/>
                    </a:lnTo>
                    <a:lnTo>
                      <a:pt x="236" y="123"/>
                    </a:lnTo>
                    <a:lnTo>
                      <a:pt x="237" y="130"/>
                    </a:lnTo>
                    <a:lnTo>
                      <a:pt x="238" y="137"/>
                    </a:lnTo>
                    <a:lnTo>
                      <a:pt x="238" y="144"/>
                    </a:lnTo>
                    <a:lnTo>
                      <a:pt x="238" y="151"/>
                    </a:lnTo>
                    <a:lnTo>
                      <a:pt x="239" y="156"/>
                    </a:lnTo>
                    <a:lnTo>
                      <a:pt x="240" y="163"/>
                    </a:lnTo>
                    <a:lnTo>
                      <a:pt x="240" y="169"/>
                    </a:lnTo>
                    <a:lnTo>
                      <a:pt x="240" y="176"/>
                    </a:lnTo>
                    <a:lnTo>
                      <a:pt x="239" y="182"/>
                    </a:lnTo>
                    <a:lnTo>
                      <a:pt x="238" y="189"/>
                    </a:lnTo>
                    <a:lnTo>
                      <a:pt x="238" y="196"/>
                    </a:lnTo>
                    <a:lnTo>
                      <a:pt x="238" y="204"/>
                    </a:lnTo>
                    <a:lnTo>
                      <a:pt x="237" y="210"/>
                    </a:lnTo>
                    <a:lnTo>
                      <a:pt x="237" y="217"/>
                    </a:lnTo>
                    <a:lnTo>
                      <a:pt x="236" y="223"/>
                    </a:lnTo>
                    <a:lnTo>
                      <a:pt x="234" y="235"/>
                    </a:lnTo>
                    <a:lnTo>
                      <a:pt x="230" y="246"/>
                    </a:lnTo>
                    <a:lnTo>
                      <a:pt x="227" y="257"/>
                    </a:lnTo>
                    <a:lnTo>
                      <a:pt x="223" y="268"/>
                    </a:lnTo>
                    <a:lnTo>
                      <a:pt x="219" y="278"/>
                    </a:lnTo>
                    <a:lnTo>
                      <a:pt x="213" y="289"/>
                    </a:lnTo>
                    <a:lnTo>
                      <a:pt x="207" y="299"/>
                    </a:lnTo>
                    <a:lnTo>
                      <a:pt x="201" y="308"/>
                    </a:lnTo>
                    <a:lnTo>
                      <a:pt x="194" y="318"/>
                    </a:lnTo>
                    <a:lnTo>
                      <a:pt x="186" y="325"/>
                    </a:lnTo>
                    <a:lnTo>
                      <a:pt x="178" y="330"/>
                    </a:lnTo>
                    <a:lnTo>
                      <a:pt x="169" y="336"/>
                    </a:lnTo>
                    <a:lnTo>
                      <a:pt x="159" y="339"/>
                    </a:lnTo>
                    <a:lnTo>
                      <a:pt x="147" y="342"/>
                    </a:lnTo>
                    <a:lnTo>
                      <a:pt x="135" y="344"/>
                    </a:lnTo>
                    <a:lnTo>
                      <a:pt x="122" y="344"/>
                    </a:lnTo>
                    <a:lnTo>
                      <a:pt x="0" y="344"/>
                    </a:lnTo>
                    <a:close/>
                    <a:moveTo>
                      <a:pt x="57" y="67"/>
                    </a:moveTo>
                    <a:lnTo>
                      <a:pt x="57" y="287"/>
                    </a:lnTo>
                    <a:lnTo>
                      <a:pt x="116" y="287"/>
                    </a:lnTo>
                    <a:lnTo>
                      <a:pt x="124" y="287"/>
                    </a:lnTo>
                    <a:lnTo>
                      <a:pt x="131" y="284"/>
                    </a:lnTo>
                    <a:lnTo>
                      <a:pt x="138" y="282"/>
                    </a:lnTo>
                    <a:lnTo>
                      <a:pt x="144" y="278"/>
                    </a:lnTo>
                    <a:lnTo>
                      <a:pt x="149" y="275"/>
                    </a:lnTo>
                    <a:lnTo>
                      <a:pt x="155" y="269"/>
                    </a:lnTo>
                    <a:lnTo>
                      <a:pt x="160" y="262"/>
                    </a:lnTo>
                    <a:lnTo>
                      <a:pt x="163" y="254"/>
                    </a:lnTo>
                    <a:lnTo>
                      <a:pt x="170" y="237"/>
                    </a:lnTo>
                    <a:lnTo>
                      <a:pt x="175" y="220"/>
                    </a:lnTo>
                    <a:lnTo>
                      <a:pt x="178" y="201"/>
                    </a:lnTo>
                    <a:lnTo>
                      <a:pt x="179" y="182"/>
                    </a:lnTo>
                    <a:lnTo>
                      <a:pt x="179" y="181"/>
                    </a:lnTo>
                    <a:lnTo>
                      <a:pt x="179" y="179"/>
                    </a:lnTo>
                    <a:lnTo>
                      <a:pt x="179" y="178"/>
                    </a:lnTo>
                    <a:lnTo>
                      <a:pt x="179" y="177"/>
                    </a:lnTo>
                    <a:lnTo>
                      <a:pt x="179" y="176"/>
                    </a:lnTo>
                    <a:lnTo>
                      <a:pt x="179" y="175"/>
                    </a:lnTo>
                    <a:lnTo>
                      <a:pt x="178" y="149"/>
                    </a:lnTo>
                    <a:lnTo>
                      <a:pt x="176" y="128"/>
                    </a:lnTo>
                    <a:lnTo>
                      <a:pt x="172" y="111"/>
                    </a:lnTo>
                    <a:lnTo>
                      <a:pt x="167" y="99"/>
                    </a:lnTo>
                    <a:lnTo>
                      <a:pt x="160" y="88"/>
                    </a:lnTo>
                    <a:lnTo>
                      <a:pt x="152" y="79"/>
                    </a:lnTo>
                    <a:lnTo>
                      <a:pt x="144" y="73"/>
                    </a:lnTo>
                    <a:lnTo>
                      <a:pt x="136" y="70"/>
                    </a:lnTo>
                    <a:lnTo>
                      <a:pt x="133" y="69"/>
                    </a:lnTo>
                    <a:lnTo>
                      <a:pt x="131" y="69"/>
                    </a:lnTo>
                    <a:lnTo>
                      <a:pt x="128" y="68"/>
                    </a:lnTo>
                    <a:lnTo>
                      <a:pt x="125" y="68"/>
                    </a:lnTo>
                    <a:lnTo>
                      <a:pt x="123" y="67"/>
                    </a:lnTo>
                    <a:lnTo>
                      <a:pt x="120" y="67"/>
                    </a:lnTo>
                    <a:lnTo>
                      <a:pt x="116" y="67"/>
                    </a:lnTo>
                    <a:lnTo>
                      <a:pt x="114" y="67"/>
                    </a:lnTo>
                    <a:lnTo>
                      <a:pt x="57" y="67"/>
                    </a:lnTo>
                    <a:close/>
                    <a:moveTo>
                      <a:pt x="270" y="177"/>
                    </a:moveTo>
                    <a:lnTo>
                      <a:pt x="271" y="144"/>
                    </a:lnTo>
                    <a:lnTo>
                      <a:pt x="277" y="114"/>
                    </a:lnTo>
                    <a:lnTo>
                      <a:pt x="284" y="88"/>
                    </a:lnTo>
                    <a:lnTo>
                      <a:pt x="295" y="68"/>
                    </a:lnTo>
                    <a:lnTo>
                      <a:pt x="300" y="58"/>
                    </a:lnTo>
                    <a:lnTo>
                      <a:pt x="306" y="50"/>
                    </a:lnTo>
                    <a:lnTo>
                      <a:pt x="313" y="43"/>
                    </a:lnTo>
                    <a:lnTo>
                      <a:pt x="319" y="37"/>
                    </a:lnTo>
                    <a:lnTo>
                      <a:pt x="326" y="30"/>
                    </a:lnTo>
                    <a:lnTo>
                      <a:pt x="332" y="24"/>
                    </a:lnTo>
                    <a:lnTo>
                      <a:pt x="338" y="19"/>
                    </a:lnTo>
                    <a:lnTo>
                      <a:pt x="345" y="16"/>
                    </a:lnTo>
                    <a:lnTo>
                      <a:pt x="350" y="14"/>
                    </a:lnTo>
                    <a:lnTo>
                      <a:pt x="354" y="11"/>
                    </a:lnTo>
                    <a:lnTo>
                      <a:pt x="359" y="10"/>
                    </a:lnTo>
                    <a:lnTo>
                      <a:pt x="364" y="8"/>
                    </a:lnTo>
                    <a:lnTo>
                      <a:pt x="368" y="7"/>
                    </a:lnTo>
                    <a:lnTo>
                      <a:pt x="373" y="5"/>
                    </a:lnTo>
                    <a:lnTo>
                      <a:pt x="376" y="5"/>
                    </a:lnTo>
                    <a:lnTo>
                      <a:pt x="381" y="4"/>
                    </a:lnTo>
                    <a:lnTo>
                      <a:pt x="388" y="2"/>
                    </a:lnTo>
                    <a:lnTo>
                      <a:pt x="395" y="1"/>
                    </a:lnTo>
                    <a:lnTo>
                      <a:pt x="402" y="0"/>
                    </a:lnTo>
                    <a:lnTo>
                      <a:pt x="407" y="0"/>
                    </a:lnTo>
                    <a:lnTo>
                      <a:pt x="412" y="0"/>
                    </a:lnTo>
                    <a:lnTo>
                      <a:pt x="419" y="1"/>
                    </a:lnTo>
                    <a:lnTo>
                      <a:pt x="426" y="2"/>
                    </a:lnTo>
                    <a:lnTo>
                      <a:pt x="434" y="3"/>
                    </a:lnTo>
                    <a:lnTo>
                      <a:pt x="438" y="4"/>
                    </a:lnTo>
                    <a:lnTo>
                      <a:pt x="443" y="5"/>
                    </a:lnTo>
                    <a:lnTo>
                      <a:pt x="446" y="7"/>
                    </a:lnTo>
                    <a:lnTo>
                      <a:pt x="451" y="8"/>
                    </a:lnTo>
                    <a:lnTo>
                      <a:pt x="456" y="10"/>
                    </a:lnTo>
                    <a:lnTo>
                      <a:pt x="460" y="11"/>
                    </a:lnTo>
                    <a:lnTo>
                      <a:pt x="464" y="14"/>
                    </a:lnTo>
                    <a:lnTo>
                      <a:pt x="468" y="16"/>
                    </a:lnTo>
                    <a:lnTo>
                      <a:pt x="475" y="19"/>
                    </a:lnTo>
                    <a:lnTo>
                      <a:pt x="482" y="24"/>
                    </a:lnTo>
                    <a:lnTo>
                      <a:pt x="489" y="30"/>
                    </a:lnTo>
                    <a:lnTo>
                      <a:pt x="496" y="37"/>
                    </a:lnTo>
                    <a:lnTo>
                      <a:pt x="503" y="43"/>
                    </a:lnTo>
                    <a:lnTo>
                      <a:pt x="509" y="50"/>
                    </a:lnTo>
                    <a:lnTo>
                      <a:pt x="514" y="58"/>
                    </a:lnTo>
                    <a:lnTo>
                      <a:pt x="520" y="68"/>
                    </a:lnTo>
                    <a:lnTo>
                      <a:pt x="530" y="88"/>
                    </a:lnTo>
                    <a:lnTo>
                      <a:pt x="539" y="114"/>
                    </a:lnTo>
                    <a:lnTo>
                      <a:pt x="543" y="144"/>
                    </a:lnTo>
                    <a:lnTo>
                      <a:pt x="544" y="178"/>
                    </a:lnTo>
                    <a:lnTo>
                      <a:pt x="543" y="213"/>
                    </a:lnTo>
                    <a:lnTo>
                      <a:pt x="539" y="243"/>
                    </a:lnTo>
                    <a:lnTo>
                      <a:pt x="530" y="268"/>
                    </a:lnTo>
                    <a:lnTo>
                      <a:pt x="520" y="289"/>
                    </a:lnTo>
                    <a:lnTo>
                      <a:pt x="514" y="297"/>
                    </a:lnTo>
                    <a:lnTo>
                      <a:pt x="509" y="305"/>
                    </a:lnTo>
                    <a:lnTo>
                      <a:pt x="503" y="313"/>
                    </a:lnTo>
                    <a:lnTo>
                      <a:pt x="496" y="320"/>
                    </a:lnTo>
                    <a:lnTo>
                      <a:pt x="489" y="326"/>
                    </a:lnTo>
                    <a:lnTo>
                      <a:pt x="482" y="331"/>
                    </a:lnTo>
                    <a:lnTo>
                      <a:pt x="475" y="336"/>
                    </a:lnTo>
                    <a:lnTo>
                      <a:pt x="468" y="341"/>
                    </a:lnTo>
                    <a:lnTo>
                      <a:pt x="464" y="342"/>
                    </a:lnTo>
                    <a:lnTo>
                      <a:pt x="460" y="343"/>
                    </a:lnTo>
                    <a:lnTo>
                      <a:pt x="456" y="344"/>
                    </a:lnTo>
                    <a:lnTo>
                      <a:pt x="451" y="345"/>
                    </a:lnTo>
                    <a:lnTo>
                      <a:pt x="446" y="346"/>
                    </a:lnTo>
                    <a:lnTo>
                      <a:pt x="443" y="346"/>
                    </a:lnTo>
                    <a:lnTo>
                      <a:pt x="438" y="348"/>
                    </a:lnTo>
                    <a:lnTo>
                      <a:pt x="434" y="349"/>
                    </a:lnTo>
                    <a:lnTo>
                      <a:pt x="426" y="350"/>
                    </a:lnTo>
                    <a:lnTo>
                      <a:pt x="419" y="351"/>
                    </a:lnTo>
                    <a:lnTo>
                      <a:pt x="412" y="352"/>
                    </a:lnTo>
                    <a:lnTo>
                      <a:pt x="407" y="352"/>
                    </a:lnTo>
                    <a:lnTo>
                      <a:pt x="402" y="352"/>
                    </a:lnTo>
                    <a:lnTo>
                      <a:pt x="395" y="351"/>
                    </a:lnTo>
                    <a:lnTo>
                      <a:pt x="388" y="350"/>
                    </a:lnTo>
                    <a:lnTo>
                      <a:pt x="381" y="349"/>
                    </a:lnTo>
                    <a:lnTo>
                      <a:pt x="376" y="349"/>
                    </a:lnTo>
                    <a:lnTo>
                      <a:pt x="373" y="348"/>
                    </a:lnTo>
                    <a:lnTo>
                      <a:pt x="368" y="346"/>
                    </a:lnTo>
                    <a:lnTo>
                      <a:pt x="364" y="345"/>
                    </a:lnTo>
                    <a:lnTo>
                      <a:pt x="359" y="344"/>
                    </a:lnTo>
                    <a:lnTo>
                      <a:pt x="354" y="343"/>
                    </a:lnTo>
                    <a:lnTo>
                      <a:pt x="350" y="342"/>
                    </a:lnTo>
                    <a:lnTo>
                      <a:pt x="345" y="341"/>
                    </a:lnTo>
                    <a:lnTo>
                      <a:pt x="338" y="336"/>
                    </a:lnTo>
                    <a:lnTo>
                      <a:pt x="332" y="331"/>
                    </a:lnTo>
                    <a:lnTo>
                      <a:pt x="326" y="326"/>
                    </a:lnTo>
                    <a:lnTo>
                      <a:pt x="319" y="320"/>
                    </a:lnTo>
                    <a:lnTo>
                      <a:pt x="313" y="313"/>
                    </a:lnTo>
                    <a:lnTo>
                      <a:pt x="306" y="305"/>
                    </a:lnTo>
                    <a:lnTo>
                      <a:pt x="300" y="297"/>
                    </a:lnTo>
                    <a:lnTo>
                      <a:pt x="295" y="289"/>
                    </a:lnTo>
                    <a:lnTo>
                      <a:pt x="284" y="268"/>
                    </a:lnTo>
                    <a:lnTo>
                      <a:pt x="277" y="243"/>
                    </a:lnTo>
                    <a:lnTo>
                      <a:pt x="271" y="213"/>
                    </a:lnTo>
                    <a:lnTo>
                      <a:pt x="270" y="178"/>
                    </a:lnTo>
                    <a:lnTo>
                      <a:pt x="270" y="177"/>
                    </a:lnTo>
                    <a:close/>
                    <a:moveTo>
                      <a:pt x="330" y="177"/>
                    </a:moveTo>
                    <a:lnTo>
                      <a:pt x="331" y="202"/>
                    </a:lnTo>
                    <a:lnTo>
                      <a:pt x="335" y="225"/>
                    </a:lnTo>
                    <a:lnTo>
                      <a:pt x="339" y="244"/>
                    </a:lnTo>
                    <a:lnTo>
                      <a:pt x="347" y="259"/>
                    </a:lnTo>
                    <a:lnTo>
                      <a:pt x="352" y="265"/>
                    </a:lnTo>
                    <a:lnTo>
                      <a:pt x="357" y="270"/>
                    </a:lnTo>
                    <a:lnTo>
                      <a:pt x="360" y="275"/>
                    </a:lnTo>
                    <a:lnTo>
                      <a:pt x="365" y="280"/>
                    </a:lnTo>
                    <a:lnTo>
                      <a:pt x="369" y="283"/>
                    </a:lnTo>
                    <a:lnTo>
                      <a:pt x="374" y="287"/>
                    </a:lnTo>
                    <a:lnTo>
                      <a:pt x="380" y="289"/>
                    </a:lnTo>
                    <a:lnTo>
                      <a:pt x="384" y="291"/>
                    </a:lnTo>
                    <a:lnTo>
                      <a:pt x="387" y="292"/>
                    </a:lnTo>
                    <a:lnTo>
                      <a:pt x="390" y="293"/>
                    </a:lnTo>
                    <a:lnTo>
                      <a:pt x="394" y="295"/>
                    </a:lnTo>
                    <a:lnTo>
                      <a:pt x="396" y="296"/>
                    </a:lnTo>
                    <a:lnTo>
                      <a:pt x="398" y="296"/>
                    </a:lnTo>
                    <a:lnTo>
                      <a:pt x="402" y="296"/>
                    </a:lnTo>
                    <a:lnTo>
                      <a:pt x="405" y="296"/>
                    </a:lnTo>
                    <a:lnTo>
                      <a:pt x="407" y="296"/>
                    </a:lnTo>
                    <a:lnTo>
                      <a:pt x="410" y="296"/>
                    </a:lnTo>
                    <a:lnTo>
                      <a:pt x="413" y="296"/>
                    </a:lnTo>
                    <a:lnTo>
                      <a:pt x="415" y="296"/>
                    </a:lnTo>
                    <a:lnTo>
                      <a:pt x="418" y="296"/>
                    </a:lnTo>
                    <a:lnTo>
                      <a:pt x="421" y="295"/>
                    </a:lnTo>
                    <a:lnTo>
                      <a:pt x="425" y="293"/>
                    </a:lnTo>
                    <a:lnTo>
                      <a:pt x="428" y="292"/>
                    </a:lnTo>
                    <a:lnTo>
                      <a:pt x="431" y="291"/>
                    </a:lnTo>
                    <a:lnTo>
                      <a:pt x="436" y="289"/>
                    </a:lnTo>
                    <a:lnTo>
                      <a:pt x="441" y="287"/>
                    </a:lnTo>
                    <a:lnTo>
                      <a:pt x="445" y="283"/>
                    </a:lnTo>
                    <a:lnTo>
                      <a:pt x="450" y="280"/>
                    </a:lnTo>
                    <a:lnTo>
                      <a:pt x="455" y="275"/>
                    </a:lnTo>
                    <a:lnTo>
                      <a:pt x="459" y="270"/>
                    </a:lnTo>
                    <a:lnTo>
                      <a:pt x="464" y="265"/>
                    </a:lnTo>
                    <a:lnTo>
                      <a:pt x="467" y="259"/>
                    </a:lnTo>
                    <a:lnTo>
                      <a:pt x="475" y="244"/>
                    </a:lnTo>
                    <a:lnTo>
                      <a:pt x="480" y="225"/>
                    </a:lnTo>
                    <a:lnTo>
                      <a:pt x="483" y="204"/>
                    </a:lnTo>
                    <a:lnTo>
                      <a:pt x="484" y="178"/>
                    </a:lnTo>
                    <a:lnTo>
                      <a:pt x="483" y="153"/>
                    </a:lnTo>
                    <a:lnTo>
                      <a:pt x="480" y="131"/>
                    </a:lnTo>
                    <a:lnTo>
                      <a:pt x="475" y="113"/>
                    </a:lnTo>
                    <a:lnTo>
                      <a:pt x="468" y="99"/>
                    </a:lnTo>
                    <a:lnTo>
                      <a:pt x="464" y="93"/>
                    </a:lnTo>
                    <a:lnTo>
                      <a:pt x="459" y="87"/>
                    </a:lnTo>
                    <a:lnTo>
                      <a:pt x="455" y="81"/>
                    </a:lnTo>
                    <a:lnTo>
                      <a:pt x="450" y="77"/>
                    </a:lnTo>
                    <a:lnTo>
                      <a:pt x="445" y="72"/>
                    </a:lnTo>
                    <a:lnTo>
                      <a:pt x="441" y="69"/>
                    </a:lnTo>
                    <a:lnTo>
                      <a:pt x="436" y="67"/>
                    </a:lnTo>
                    <a:lnTo>
                      <a:pt x="431" y="64"/>
                    </a:lnTo>
                    <a:lnTo>
                      <a:pt x="428" y="63"/>
                    </a:lnTo>
                    <a:lnTo>
                      <a:pt x="425" y="63"/>
                    </a:lnTo>
                    <a:lnTo>
                      <a:pt x="422" y="62"/>
                    </a:lnTo>
                    <a:lnTo>
                      <a:pt x="420" y="62"/>
                    </a:lnTo>
                    <a:lnTo>
                      <a:pt x="417" y="61"/>
                    </a:lnTo>
                    <a:lnTo>
                      <a:pt x="413" y="61"/>
                    </a:lnTo>
                    <a:lnTo>
                      <a:pt x="410" y="61"/>
                    </a:lnTo>
                    <a:lnTo>
                      <a:pt x="407" y="61"/>
                    </a:lnTo>
                    <a:lnTo>
                      <a:pt x="405" y="61"/>
                    </a:lnTo>
                    <a:lnTo>
                      <a:pt x="402" y="61"/>
                    </a:lnTo>
                    <a:lnTo>
                      <a:pt x="399" y="61"/>
                    </a:lnTo>
                    <a:lnTo>
                      <a:pt x="396" y="62"/>
                    </a:lnTo>
                    <a:lnTo>
                      <a:pt x="394" y="62"/>
                    </a:lnTo>
                    <a:lnTo>
                      <a:pt x="390" y="63"/>
                    </a:lnTo>
                    <a:lnTo>
                      <a:pt x="387" y="63"/>
                    </a:lnTo>
                    <a:lnTo>
                      <a:pt x="384" y="64"/>
                    </a:lnTo>
                    <a:lnTo>
                      <a:pt x="380" y="67"/>
                    </a:lnTo>
                    <a:lnTo>
                      <a:pt x="374" y="69"/>
                    </a:lnTo>
                    <a:lnTo>
                      <a:pt x="369" y="72"/>
                    </a:lnTo>
                    <a:lnTo>
                      <a:pt x="365" y="77"/>
                    </a:lnTo>
                    <a:lnTo>
                      <a:pt x="360" y="81"/>
                    </a:lnTo>
                    <a:lnTo>
                      <a:pt x="357" y="87"/>
                    </a:lnTo>
                    <a:lnTo>
                      <a:pt x="352" y="93"/>
                    </a:lnTo>
                    <a:lnTo>
                      <a:pt x="347" y="99"/>
                    </a:lnTo>
                    <a:lnTo>
                      <a:pt x="339" y="113"/>
                    </a:lnTo>
                    <a:lnTo>
                      <a:pt x="335" y="131"/>
                    </a:lnTo>
                    <a:lnTo>
                      <a:pt x="331" y="153"/>
                    </a:lnTo>
                    <a:lnTo>
                      <a:pt x="330" y="178"/>
                    </a:lnTo>
                    <a:lnTo>
                      <a:pt x="330" y="177"/>
                    </a:lnTo>
                    <a:close/>
                    <a:moveTo>
                      <a:pt x="871" y="242"/>
                    </a:moveTo>
                    <a:lnTo>
                      <a:pt x="871" y="8"/>
                    </a:lnTo>
                    <a:lnTo>
                      <a:pt x="928" y="8"/>
                    </a:lnTo>
                    <a:lnTo>
                      <a:pt x="928" y="344"/>
                    </a:lnTo>
                    <a:lnTo>
                      <a:pt x="868" y="344"/>
                    </a:lnTo>
                    <a:lnTo>
                      <a:pt x="753" y="106"/>
                    </a:lnTo>
                    <a:lnTo>
                      <a:pt x="752" y="106"/>
                    </a:lnTo>
                    <a:lnTo>
                      <a:pt x="752" y="344"/>
                    </a:lnTo>
                    <a:lnTo>
                      <a:pt x="697" y="344"/>
                    </a:lnTo>
                    <a:lnTo>
                      <a:pt x="697" y="8"/>
                    </a:lnTo>
                    <a:lnTo>
                      <a:pt x="758" y="8"/>
                    </a:lnTo>
                    <a:lnTo>
                      <a:pt x="871" y="242"/>
                    </a:lnTo>
                    <a:close/>
                    <a:moveTo>
                      <a:pt x="971" y="177"/>
                    </a:moveTo>
                    <a:lnTo>
                      <a:pt x="973" y="144"/>
                    </a:lnTo>
                    <a:lnTo>
                      <a:pt x="977" y="114"/>
                    </a:lnTo>
                    <a:lnTo>
                      <a:pt x="985" y="88"/>
                    </a:lnTo>
                    <a:lnTo>
                      <a:pt x="996" y="68"/>
                    </a:lnTo>
                    <a:lnTo>
                      <a:pt x="1001" y="58"/>
                    </a:lnTo>
                    <a:lnTo>
                      <a:pt x="1007" y="50"/>
                    </a:lnTo>
                    <a:lnTo>
                      <a:pt x="1014" y="43"/>
                    </a:lnTo>
                    <a:lnTo>
                      <a:pt x="1020" y="37"/>
                    </a:lnTo>
                    <a:lnTo>
                      <a:pt x="1027" y="30"/>
                    </a:lnTo>
                    <a:lnTo>
                      <a:pt x="1034" y="24"/>
                    </a:lnTo>
                    <a:lnTo>
                      <a:pt x="1039" y="19"/>
                    </a:lnTo>
                    <a:lnTo>
                      <a:pt x="1046" y="16"/>
                    </a:lnTo>
                    <a:lnTo>
                      <a:pt x="1051" y="14"/>
                    </a:lnTo>
                    <a:lnTo>
                      <a:pt x="1055" y="11"/>
                    </a:lnTo>
                    <a:lnTo>
                      <a:pt x="1060" y="10"/>
                    </a:lnTo>
                    <a:lnTo>
                      <a:pt x="1063" y="8"/>
                    </a:lnTo>
                    <a:lnTo>
                      <a:pt x="1068" y="7"/>
                    </a:lnTo>
                    <a:lnTo>
                      <a:pt x="1073" y="5"/>
                    </a:lnTo>
                    <a:lnTo>
                      <a:pt x="1077" y="5"/>
                    </a:lnTo>
                    <a:lnTo>
                      <a:pt x="1081" y="4"/>
                    </a:lnTo>
                    <a:lnTo>
                      <a:pt x="1089" y="2"/>
                    </a:lnTo>
                    <a:lnTo>
                      <a:pt x="1096" y="1"/>
                    </a:lnTo>
                    <a:lnTo>
                      <a:pt x="1103" y="0"/>
                    </a:lnTo>
                    <a:lnTo>
                      <a:pt x="1108" y="0"/>
                    </a:lnTo>
                    <a:lnTo>
                      <a:pt x="1113" y="0"/>
                    </a:lnTo>
                    <a:lnTo>
                      <a:pt x="1120" y="1"/>
                    </a:lnTo>
                    <a:lnTo>
                      <a:pt x="1127" y="2"/>
                    </a:lnTo>
                    <a:lnTo>
                      <a:pt x="1135" y="3"/>
                    </a:lnTo>
                    <a:lnTo>
                      <a:pt x="1139" y="4"/>
                    </a:lnTo>
                    <a:lnTo>
                      <a:pt x="1144" y="5"/>
                    </a:lnTo>
                    <a:lnTo>
                      <a:pt x="1148" y="7"/>
                    </a:lnTo>
                    <a:lnTo>
                      <a:pt x="1152" y="8"/>
                    </a:lnTo>
                    <a:lnTo>
                      <a:pt x="1157" y="10"/>
                    </a:lnTo>
                    <a:lnTo>
                      <a:pt x="1161" y="11"/>
                    </a:lnTo>
                    <a:lnTo>
                      <a:pt x="1165" y="14"/>
                    </a:lnTo>
                    <a:lnTo>
                      <a:pt x="1169" y="16"/>
                    </a:lnTo>
                    <a:lnTo>
                      <a:pt x="1176" y="19"/>
                    </a:lnTo>
                    <a:lnTo>
                      <a:pt x="1183" y="24"/>
                    </a:lnTo>
                    <a:lnTo>
                      <a:pt x="1190" y="30"/>
                    </a:lnTo>
                    <a:lnTo>
                      <a:pt x="1196" y="37"/>
                    </a:lnTo>
                    <a:lnTo>
                      <a:pt x="1203" y="43"/>
                    </a:lnTo>
                    <a:lnTo>
                      <a:pt x="1209" y="50"/>
                    </a:lnTo>
                    <a:lnTo>
                      <a:pt x="1215" y="58"/>
                    </a:lnTo>
                    <a:lnTo>
                      <a:pt x="1221" y="68"/>
                    </a:lnTo>
                    <a:lnTo>
                      <a:pt x="1232" y="88"/>
                    </a:lnTo>
                    <a:lnTo>
                      <a:pt x="1238" y="114"/>
                    </a:lnTo>
                    <a:lnTo>
                      <a:pt x="1243" y="144"/>
                    </a:lnTo>
                    <a:lnTo>
                      <a:pt x="1244" y="178"/>
                    </a:lnTo>
                    <a:lnTo>
                      <a:pt x="1243" y="213"/>
                    </a:lnTo>
                    <a:lnTo>
                      <a:pt x="1238" y="243"/>
                    </a:lnTo>
                    <a:lnTo>
                      <a:pt x="1232" y="268"/>
                    </a:lnTo>
                    <a:lnTo>
                      <a:pt x="1221" y="289"/>
                    </a:lnTo>
                    <a:lnTo>
                      <a:pt x="1215" y="297"/>
                    </a:lnTo>
                    <a:lnTo>
                      <a:pt x="1209" y="305"/>
                    </a:lnTo>
                    <a:lnTo>
                      <a:pt x="1203" y="313"/>
                    </a:lnTo>
                    <a:lnTo>
                      <a:pt x="1196" y="320"/>
                    </a:lnTo>
                    <a:lnTo>
                      <a:pt x="1190" y="326"/>
                    </a:lnTo>
                    <a:lnTo>
                      <a:pt x="1183" y="331"/>
                    </a:lnTo>
                    <a:lnTo>
                      <a:pt x="1176" y="336"/>
                    </a:lnTo>
                    <a:lnTo>
                      <a:pt x="1169" y="341"/>
                    </a:lnTo>
                    <a:lnTo>
                      <a:pt x="1165" y="342"/>
                    </a:lnTo>
                    <a:lnTo>
                      <a:pt x="1161" y="343"/>
                    </a:lnTo>
                    <a:lnTo>
                      <a:pt x="1157" y="344"/>
                    </a:lnTo>
                    <a:lnTo>
                      <a:pt x="1152" y="345"/>
                    </a:lnTo>
                    <a:lnTo>
                      <a:pt x="1148" y="346"/>
                    </a:lnTo>
                    <a:lnTo>
                      <a:pt x="1144" y="346"/>
                    </a:lnTo>
                    <a:lnTo>
                      <a:pt x="1139" y="348"/>
                    </a:lnTo>
                    <a:lnTo>
                      <a:pt x="1135" y="349"/>
                    </a:lnTo>
                    <a:lnTo>
                      <a:pt x="1127" y="350"/>
                    </a:lnTo>
                    <a:lnTo>
                      <a:pt x="1120" y="351"/>
                    </a:lnTo>
                    <a:lnTo>
                      <a:pt x="1113" y="352"/>
                    </a:lnTo>
                    <a:lnTo>
                      <a:pt x="1108" y="352"/>
                    </a:lnTo>
                    <a:lnTo>
                      <a:pt x="1103" y="352"/>
                    </a:lnTo>
                    <a:lnTo>
                      <a:pt x="1096" y="351"/>
                    </a:lnTo>
                    <a:lnTo>
                      <a:pt x="1089" y="350"/>
                    </a:lnTo>
                    <a:lnTo>
                      <a:pt x="1081" y="349"/>
                    </a:lnTo>
                    <a:lnTo>
                      <a:pt x="1077" y="349"/>
                    </a:lnTo>
                    <a:lnTo>
                      <a:pt x="1073" y="348"/>
                    </a:lnTo>
                    <a:lnTo>
                      <a:pt x="1068" y="346"/>
                    </a:lnTo>
                    <a:lnTo>
                      <a:pt x="1063" y="345"/>
                    </a:lnTo>
                    <a:lnTo>
                      <a:pt x="1060" y="344"/>
                    </a:lnTo>
                    <a:lnTo>
                      <a:pt x="1055" y="343"/>
                    </a:lnTo>
                    <a:lnTo>
                      <a:pt x="1051" y="342"/>
                    </a:lnTo>
                    <a:lnTo>
                      <a:pt x="1046" y="341"/>
                    </a:lnTo>
                    <a:lnTo>
                      <a:pt x="1039" y="336"/>
                    </a:lnTo>
                    <a:lnTo>
                      <a:pt x="1034" y="331"/>
                    </a:lnTo>
                    <a:lnTo>
                      <a:pt x="1027" y="326"/>
                    </a:lnTo>
                    <a:lnTo>
                      <a:pt x="1020" y="320"/>
                    </a:lnTo>
                    <a:lnTo>
                      <a:pt x="1014" y="313"/>
                    </a:lnTo>
                    <a:lnTo>
                      <a:pt x="1007" y="305"/>
                    </a:lnTo>
                    <a:lnTo>
                      <a:pt x="1001" y="297"/>
                    </a:lnTo>
                    <a:lnTo>
                      <a:pt x="996" y="289"/>
                    </a:lnTo>
                    <a:lnTo>
                      <a:pt x="985" y="268"/>
                    </a:lnTo>
                    <a:lnTo>
                      <a:pt x="977" y="243"/>
                    </a:lnTo>
                    <a:lnTo>
                      <a:pt x="973" y="213"/>
                    </a:lnTo>
                    <a:lnTo>
                      <a:pt x="971" y="178"/>
                    </a:lnTo>
                    <a:lnTo>
                      <a:pt x="971" y="177"/>
                    </a:lnTo>
                    <a:close/>
                    <a:moveTo>
                      <a:pt x="1030" y="177"/>
                    </a:moveTo>
                    <a:lnTo>
                      <a:pt x="1031" y="202"/>
                    </a:lnTo>
                    <a:lnTo>
                      <a:pt x="1035" y="225"/>
                    </a:lnTo>
                    <a:lnTo>
                      <a:pt x="1039" y="244"/>
                    </a:lnTo>
                    <a:lnTo>
                      <a:pt x="1047" y="259"/>
                    </a:lnTo>
                    <a:lnTo>
                      <a:pt x="1052" y="265"/>
                    </a:lnTo>
                    <a:lnTo>
                      <a:pt x="1057" y="270"/>
                    </a:lnTo>
                    <a:lnTo>
                      <a:pt x="1060" y="275"/>
                    </a:lnTo>
                    <a:lnTo>
                      <a:pt x="1065" y="280"/>
                    </a:lnTo>
                    <a:lnTo>
                      <a:pt x="1069" y="283"/>
                    </a:lnTo>
                    <a:lnTo>
                      <a:pt x="1075" y="287"/>
                    </a:lnTo>
                    <a:lnTo>
                      <a:pt x="1080" y="289"/>
                    </a:lnTo>
                    <a:lnTo>
                      <a:pt x="1085" y="291"/>
                    </a:lnTo>
                    <a:lnTo>
                      <a:pt x="1088" y="292"/>
                    </a:lnTo>
                    <a:lnTo>
                      <a:pt x="1090" y="293"/>
                    </a:lnTo>
                    <a:lnTo>
                      <a:pt x="1093" y="295"/>
                    </a:lnTo>
                    <a:lnTo>
                      <a:pt x="1097" y="296"/>
                    </a:lnTo>
                    <a:lnTo>
                      <a:pt x="1099" y="296"/>
                    </a:lnTo>
                    <a:lnTo>
                      <a:pt x="1103" y="296"/>
                    </a:lnTo>
                    <a:lnTo>
                      <a:pt x="1105" y="296"/>
                    </a:lnTo>
                    <a:lnTo>
                      <a:pt x="1108" y="296"/>
                    </a:lnTo>
                    <a:lnTo>
                      <a:pt x="1111" y="296"/>
                    </a:lnTo>
                    <a:lnTo>
                      <a:pt x="1114" y="296"/>
                    </a:lnTo>
                    <a:lnTo>
                      <a:pt x="1116" y="296"/>
                    </a:lnTo>
                    <a:lnTo>
                      <a:pt x="1119" y="296"/>
                    </a:lnTo>
                    <a:lnTo>
                      <a:pt x="1122" y="295"/>
                    </a:lnTo>
                    <a:lnTo>
                      <a:pt x="1126" y="293"/>
                    </a:lnTo>
                    <a:lnTo>
                      <a:pt x="1128" y="292"/>
                    </a:lnTo>
                    <a:lnTo>
                      <a:pt x="1131" y="291"/>
                    </a:lnTo>
                    <a:lnTo>
                      <a:pt x="1136" y="289"/>
                    </a:lnTo>
                    <a:lnTo>
                      <a:pt x="1142" y="287"/>
                    </a:lnTo>
                    <a:lnTo>
                      <a:pt x="1146" y="283"/>
                    </a:lnTo>
                    <a:lnTo>
                      <a:pt x="1151" y="280"/>
                    </a:lnTo>
                    <a:lnTo>
                      <a:pt x="1156" y="275"/>
                    </a:lnTo>
                    <a:lnTo>
                      <a:pt x="1160" y="270"/>
                    </a:lnTo>
                    <a:lnTo>
                      <a:pt x="1165" y="265"/>
                    </a:lnTo>
                    <a:lnTo>
                      <a:pt x="1168" y="259"/>
                    </a:lnTo>
                    <a:lnTo>
                      <a:pt x="1176" y="244"/>
                    </a:lnTo>
                    <a:lnTo>
                      <a:pt x="1181" y="225"/>
                    </a:lnTo>
                    <a:lnTo>
                      <a:pt x="1184" y="204"/>
                    </a:lnTo>
                    <a:lnTo>
                      <a:pt x="1185" y="178"/>
                    </a:lnTo>
                    <a:lnTo>
                      <a:pt x="1184" y="153"/>
                    </a:lnTo>
                    <a:lnTo>
                      <a:pt x="1181" y="131"/>
                    </a:lnTo>
                    <a:lnTo>
                      <a:pt x="1176" y="113"/>
                    </a:lnTo>
                    <a:lnTo>
                      <a:pt x="1169" y="99"/>
                    </a:lnTo>
                    <a:lnTo>
                      <a:pt x="1165" y="93"/>
                    </a:lnTo>
                    <a:lnTo>
                      <a:pt x="1160" y="87"/>
                    </a:lnTo>
                    <a:lnTo>
                      <a:pt x="1156" y="81"/>
                    </a:lnTo>
                    <a:lnTo>
                      <a:pt x="1151" y="77"/>
                    </a:lnTo>
                    <a:lnTo>
                      <a:pt x="1146" y="72"/>
                    </a:lnTo>
                    <a:lnTo>
                      <a:pt x="1142" y="69"/>
                    </a:lnTo>
                    <a:lnTo>
                      <a:pt x="1136" y="67"/>
                    </a:lnTo>
                    <a:lnTo>
                      <a:pt x="1131" y="64"/>
                    </a:lnTo>
                    <a:lnTo>
                      <a:pt x="1128" y="63"/>
                    </a:lnTo>
                    <a:lnTo>
                      <a:pt x="1126" y="63"/>
                    </a:lnTo>
                    <a:lnTo>
                      <a:pt x="1122" y="62"/>
                    </a:lnTo>
                    <a:lnTo>
                      <a:pt x="1120" y="62"/>
                    </a:lnTo>
                    <a:lnTo>
                      <a:pt x="1116" y="61"/>
                    </a:lnTo>
                    <a:lnTo>
                      <a:pt x="1114" y="61"/>
                    </a:lnTo>
                    <a:lnTo>
                      <a:pt x="1111" y="61"/>
                    </a:lnTo>
                    <a:lnTo>
                      <a:pt x="1108" y="61"/>
                    </a:lnTo>
                    <a:lnTo>
                      <a:pt x="1105" y="61"/>
                    </a:lnTo>
                    <a:lnTo>
                      <a:pt x="1103" y="61"/>
                    </a:lnTo>
                    <a:lnTo>
                      <a:pt x="1100" y="61"/>
                    </a:lnTo>
                    <a:lnTo>
                      <a:pt x="1097" y="62"/>
                    </a:lnTo>
                    <a:lnTo>
                      <a:pt x="1093" y="62"/>
                    </a:lnTo>
                    <a:lnTo>
                      <a:pt x="1090" y="63"/>
                    </a:lnTo>
                    <a:lnTo>
                      <a:pt x="1088" y="63"/>
                    </a:lnTo>
                    <a:lnTo>
                      <a:pt x="1085" y="64"/>
                    </a:lnTo>
                    <a:lnTo>
                      <a:pt x="1080" y="67"/>
                    </a:lnTo>
                    <a:lnTo>
                      <a:pt x="1075" y="69"/>
                    </a:lnTo>
                    <a:lnTo>
                      <a:pt x="1069" y="72"/>
                    </a:lnTo>
                    <a:lnTo>
                      <a:pt x="1065" y="77"/>
                    </a:lnTo>
                    <a:lnTo>
                      <a:pt x="1060" y="81"/>
                    </a:lnTo>
                    <a:lnTo>
                      <a:pt x="1057" y="87"/>
                    </a:lnTo>
                    <a:lnTo>
                      <a:pt x="1052" y="93"/>
                    </a:lnTo>
                    <a:lnTo>
                      <a:pt x="1047" y="99"/>
                    </a:lnTo>
                    <a:lnTo>
                      <a:pt x="1039" y="113"/>
                    </a:lnTo>
                    <a:lnTo>
                      <a:pt x="1035" y="131"/>
                    </a:lnTo>
                    <a:lnTo>
                      <a:pt x="1031" y="153"/>
                    </a:lnTo>
                    <a:lnTo>
                      <a:pt x="1030" y="178"/>
                    </a:lnTo>
                    <a:lnTo>
                      <a:pt x="1030" y="177"/>
                    </a:lnTo>
                    <a:close/>
                    <a:moveTo>
                      <a:pt x="1395" y="68"/>
                    </a:moveTo>
                    <a:lnTo>
                      <a:pt x="1395" y="344"/>
                    </a:lnTo>
                    <a:lnTo>
                      <a:pt x="1335" y="344"/>
                    </a:lnTo>
                    <a:lnTo>
                      <a:pt x="1335" y="68"/>
                    </a:lnTo>
                    <a:lnTo>
                      <a:pt x="1250" y="68"/>
                    </a:lnTo>
                    <a:lnTo>
                      <a:pt x="1250" y="8"/>
                    </a:lnTo>
                    <a:lnTo>
                      <a:pt x="1480" y="8"/>
                    </a:lnTo>
                    <a:lnTo>
                      <a:pt x="1480" y="68"/>
                    </a:lnTo>
                    <a:lnTo>
                      <a:pt x="1395" y="68"/>
                    </a:lnTo>
                    <a:close/>
                    <a:moveTo>
                      <a:pt x="108" y="709"/>
                    </a:moveTo>
                    <a:lnTo>
                      <a:pt x="164" y="709"/>
                    </a:lnTo>
                    <a:lnTo>
                      <a:pt x="164" y="713"/>
                    </a:lnTo>
                    <a:lnTo>
                      <a:pt x="164" y="715"/>
                    </a:lnTo>
                    <a:lnTo>
                      <a:pt x="166" y="717"/>
                    </a:lnTo>
                    <a:lnTo>
                      <a:pt x="167" y="721"/>
                    </a:lnTo>
                    <a:lnTo>
                      <a:pt x="167" y="724"/>
                    </a:lnTo>
                    <a:lnTo>
                      <a:pt x="168" y="727"/>
                    </a:lnTo>
                    <a:lnTo>
                      <a:pt x="168" y="729"/>
                    </a:lnTo>
                    <a:lnTo>
                      <a:pt x="169" y="732"/>
                    </a:lnTo>
                    <a:lnTo>
                      <a:pt x="172" y="738"/>
                    </a:lnTo>
                    <a:lnTo>
                      <a:pt x="176" y="744"/>
                    </a:lnTo>
                    <a:lnTo>
                      <a:pt x="181" y="748"/>
                    </a:lnTo>
                    <a:lnTo>
                      <a:pt x="186" y="754"/>
                    </a:lnTo>
                    <a:lnTo>
                      <a:pt x="190" y="756"/>
                    </a:lnTo>
                    <a:lnTo>
                      <a:pt x="193" y="759"/>
                    </a:lnTo>
                    <a:lnTo>
                      <a:pt x="197" y="760"/>
                    </a:lnTo>
                    <a:lnTo>
                      <a:pt x="202" y="762"/>
                    </a:lnTo>
                    <a:lnTo>
                      <a:pt x="207" y="763"/>
                    </a:lnTo>
                    <a:lnTo>
                      <a:pt x="213" y="763"/>
                    </a:lnTo>
                    <a:lnTo>
                      <a:pt x="219" y="765"/>
                    </a:lnTo>
                    <a:lnTo>
                      <a:pt x="225" y="765"/>
                    </a:lnTo>
                    <a:lnTo>
                      <a:pt x="228" y="765"/>
                    </a:lnTo>
                    <a:lnTo>
                      <a:pt x="229" y="765"/>
                    </a:lnTo>
                    <a:lnTo>
                      <a:pt x="230" y="765"/>
                    </a:lnTo>
                    <a:lnTo>
                      <a:pt x="231" y="765"/>
                    </a:lnTo>
                    <a:lnTo>
                      <a:pt x="232" y="765"/>
                    </a:lnTo>
                    <a:lnTo>
                      <a:pt x="237" y="765"/>
                    </a:lnTo>
                    <a:lnTo>
                      <a:pt x="243" y="763"/>
                    </a:lnTo>
                    <a:lnTo>
                      <a:pt x="247" y="762"/>
                    </a:lnTo>
                    <a:lnTo>
                      <a:pt x="252" y="761"/>
                    </a:lnTo>
                    <a:lnTo>
                      <a:pt x="257" y="760"/>
                    </a:lnTo>
                    <a:lnTo>
                      <a:pt x="260" y="759"/>
                    </a:lnTo>
                    <a:lnTo>
                      <a:pt x="265" y="756"/>
                    </a:lnTo>
                    <a:lnTo>
                      <a:pt x="269" y="754"/>
                    </a:lnTo>
                    <a:lnTo>
                      <a:pt x="276" y="748"/>
                    </a:lnTo>
                    <a:lnTo>
                      <a:pt x="281" y="741"/>
                    </a:lnTo>
                    <a:lnTo>
                      <a:pt x="284" y="732"/>
                    </a:lnTo>
                    <a:lnTo>
                      <a:pt x="285" y="721"/>
                    </a:lnTo>
                    <a:lnTo>
                      <a:pt x="284" y="713"/>
                    </a:lnTo>
                    <a:lnTo>
                      <a:pt x="282" y="706"/>
                    </a:lnTo>
                    <a:lnTo>
                      <a:pt x="277" y="700"/>
                    </a:lnTo>
                    <a:lnTo>
                      <a:pt x="271" y="695"/>
                    </a:lnTo>
                    <a:lnTo>
                      <a:pt x="265" y="691"/>
                    </a:lnTo>
                    <a:lnTo>
                      <a:pt x="257" y="687"/>
                    </a:lnTo>
                    <a:lnTo>
                      <a:pt x="248" y="684"/>
                    </a:lnTo>
                    <a:lnTo>
                      <a:pt x="238" y="682"/>
                    </a:lnTo>
                    <a:lnTo>
                      <a:pt x="237" y="682"/>
                    </a:lnTo>
                    <a:lnTo>
                      <a:pt x="237" y="680"/>
                    </a:lnTo>
                    <a:lnTo>
                      <a:pt x="236" y="680"/>
                    </a:lnTo>
                    <a:lnTo>
                      <a:pt x="235" y="680"/>
                    </a:lnTo>
                    <a:lnTo>
                      <a:pt x="234" y="679"/>
                    </a:lnTo>
                    <a:lnTo>
                      <a:pt x="232" y="678"/>
                    </a:lnTo>
                    <a:lnTo>
                      <a:pt x="201" y="670"/>
                    </a:lnTo>
                    <a:lnTo>
                      <a:pt x="193" y="668"/>
                    </a:lnTo>
                    <a:lnTo>
                      <a:pt x="184" y="665"/>
                    </a:lnTo>
                    <a:lnTo>
                      <a:pt x="176" y="662"/>
                    </a:lnTo>
                    <a:lnTo>
                      <a:pt x="168" y="659"/>
                    </a:lnTo>
                    <a:lnTo>
                      <a:pt x="160" y="655"/>
                    </a:lnTo>
                    <a:lnTo>
                      <a:pt x="153" y="652"/>
                    </a:lnTo>
                    <a:lnTo>
                      <a:pt x="146" y="648"/>
                    </a:lnTo>
                    <a:lnTo>
                      <a:pt x="139" y="644"/>
                    </a:lnTo>
                    <a:lnTo>
                      <a:pt x="126" y="632"/>
                    </a:lnTo>
                    <a:lnTo>
                      <a:pt x="118" y="617"/>
                    </a:lnTo>
                    <a:lnTo>
                      <a:pt x="113" y="596"/>
                    </a:lnTo>
                    <a:lnTo>
                      <a:pt x="111" y="570"/>
                    </a:lnTo>
                    <a:lnTo>
                      <a:pt x="111" y="566"/>
                    </a:lnTo>
                    <a:lnTo>
                      <a:pt x="111" y="562"/>
                    </a:lnTo>
                    <a:lnTo>
                      <a:pt x="111" y="557"/>
                    </a:lnTo>
                    <a:lnTo>
                      <a:pt x="113" y="554"/>
                    </a:lnTo>
                    <a:lnTo>
                      <a:pt x="113" y="548"/>
                    </a:lnTo>
                    <a:lnTo>
                      <a:pt x="115" y="542"/>
                    </a:lnTo>
                    <a:lnTo>
                      <a:pt x="116" y="538"/>
                    </a:lnTo>
                    <a:lnTo>
                      <a:pt x="117" y="532"/>
                    </a:lnTo>
                    <a:lnTo>
                      <a:pt x="123" y="520"/>
                    </a:lnTo>
                    <a:lnTo>
                      <a:pt x="130" y="509"/>
                    </a:lnTo>
                    <a:lnTo>
                      <a:pt x="138" y="498"/>
                    </a:lnTo>
                    <a:lnTo>
                      <a:pt x="148" y="488"/>
                    </a:lnTo>
                    <a:lnTo>
                      <a:pt x="154" y="483"/>
                    </a:lnTo>
                    <a:lnTo>
                      <a:pt x="161" y="479"/>
                    </a:lnTo>
                    <a:lnTo>
                      <a:pt x="169" y="475"/>
                    </a:lnTo>
                    <a:lnTo>
                      <a:pt x="177" y="472"/>
                    </a:lnTo>
                    <a:lnTo>
                      <a:pt x="187" y="471"/>
                    </a:lnTo>
                    <a:lnTo>
                      <a:pt x="197" y="468"/>
                    </a:lnTo>
                    <a:lnTo>
                      <a:pt x="208" y="467"/>
                    </a:lnTo>
                    <a:lnTo>
                      <a:pt x="220" y="467"/>
                    </a:lnTo>
                    <a:lnTo>
                      <a:pt x="231" y="467"/>
                    </a:lnTo>
                    <a:lnTo>
                      <a:pt x="243" y="468"/>
                    </a:lnTo>
                    <a:lnTo>
                      <a:pt x="253" y="471"/>
                    </a:lnTo>
                    <a:lnTo>
                      <a:pt x="262" y="473"/>
                    </a:lnTo>
                    <a:lnTo>
                      <a:pt x="270" y="477"/>
                    </a:lnTo>
                    <a:lnTo>
                      <a:pt x="278" y="480"/>
                    </a:lnTo>
                    <a:lnTo>
                      <a:pt x="285" y="485"/>
                    </a:lnTo>
                    <a:lnTo>
                      <a:pt x="292" y="490"/>
                    </a:lnTo>
                    <a:lnTo>
                      <a:pt x="304" y="501"/>
                    </a:lnTo>
                    <a:lnTo>
                      <a:pt x="312" y="512"/>
                    </a:lnTo>
                    <a:lnTo>
                      <a:pt x="319" y="525"/>
                    </a:lnTo>
                    <a:lnTo>
                      <a:pt x="324" y="538"/>
                    </a:lnTo>
                    <a:lnTo>
                      <a:pt x="326" y="542"/>
                    </a:lnTo>
                    <a:lnTo>
                      <a:pt x="328" y="547"/>
                    </a:lnTo>
                    <a:lnTo>
                      <a:pt x="329" y="553"/>
                    </a:lnTo>
                    <a:lnTo>
                      <a:pt x="330" y="557"/>
                    </a:lnTo>
                    <a:lnTo>
                      <a:pt x="331" y="562"/>
                    </a:lnTo>
                    <a:lnTo>
                      <a:pt x="331" y="566"/>
                    </a:lnTo>
                    <a:lnTo>
                      <a:pt x="331" y="571"/>
                    </a:lnTo>
                    <a:lnTo>
                      <a:pt x="331" y="576"/>
                    </a:lnTo>
                    <a:lnTo>
                      <a:pt x="275" y="576"/>
                    </a:lnTo>
                    <a:lnTo>
                      <a:pt x="275" y="573"/>
                    </a:lnTo>
                    <a:lnTo>
                      <a:pt x="275" y="571"/>
                    </a:lnTo>
                    <a:lnTo>
                      <a:pt x="274" y="569"/>
                    </a:lnTo>
                    <a:lnTo>
                      <a:pt x="274" y="566"/>
                    </a:lnTo>
                    <a:lnTo>
                      <a:pt x="273" y="563"/>
                    </a:lnTo>
                    <a:lnTo>
                      <a:pt x="271" y="561"/>
                    </a:lnTo>
                    <a:lnTo>
                      <a:pt x="270" y="557"/>
                    </a:lnTo>
                    <a:lnTo>
                      <a:pt x="269" y="555"/>
                    </a:lnTo>
                    <a:lnTo>
                      <a:pt x="266" y="550"/>
                    </a:lnTo>
                    <a:lnTo>
                      <a:pt x="262" y="545"/>
                    </a:lnTo>
                    <a:lnTo>
                      <a:pt x="258" y="540"/>
                    </a:lnTo>
                    <a:lnTo>
                      <a:pt x="253" y="535"/>
                    </a:lnTo>
                    <a:lnTo>
                      <a:pt x="250" y="533"/>
                    </a:lnTo>
                    <a:lnTo>
                      <a:pt x="245" y="532"/>
                    </a:lnTo>
                    <a:lnTo>
                      <a:pt x="242" y="530"/>
                    </a:lnTo>
                    <a:lnTo>
                      <a:pt x="237" y="528"/>
                    </a:lnTo>
                    <a:lnTo>
                      <a:pt x="231" y="527"/>
                    </a:lnTo>
                    <a:lnTo>
                      <a:pt x="227" y="527"/>
                    </a:lnTo>
                    <a:lnTo>
                      <a:pt x="221" y="526"/>
                    </a:lnTo>
                    <a:lnTo>
                      <a:pt x="215" y="526"/>
                    </a:lnTo>
                    <a:lnTo>
                      <a:pt x="214" y="526"/>
                    </a:lnTo>
                    <a:lnTo>
                      <a:pt x="213" y="526"/>
                    </a:lnTo>
                    <a:lnTo>
                      <a:pt x="212" y="526"/>
                    </a:lnTo>
                    <a:lnTo>
                      <a:pt x="210" y="526"/>
                    </a:lnTo>
                    <a:lnTo>
                      <a:pt x="209" y="526"/>
                    </a:lnTo>
                    <a:lnTo>
                      <a:pt x="208" y="526"/>
                    </a:lnTo>
                    <a:lnTo>
                      <a:pt x="206" y="526"/>
                    </a:lnTo>
                    <a:lnTo>
                      <a:pt x="205" y="526"/>
                    </a:lnTo>
                    <a:lnTo>
                      <a:pt x="198" y="528"/>
                    </a:lnTo>
                    <a:lnTo>
                      <a:pt x="191" y="531"/>
                    </a:lnTo>
                    <a:lnTo>
                      <a:pt x="184" y="534"/>
                    </a:lnTo>
                    <a:lnTo>
                      <a:pt x="178" y="538"/>
                    </a:lnTo>
                    <a:lnTo>
                      <a:pt x="172" y="542"/>
                    </a:lnTo>
                    <a:lnTo>
                      <a:pt x="169" y="549"/>
                    </a:lnTo>
                    <a:lnTo>
                      <a:pt x="168" y="557"/>
                    </a:lnTo>
                    <a:lnTo>
                      <a:pt x="167" y="566"/>
                    </a:lnTo>
                    <a:lnTo>
                      <a:pt x="167" y="573"/>
                    </a:lnTo>
                    <a:lnTo>
                      <a:pt x="168" y="578"/>
                    </a:lnTo>
                    <a:lnTo>
                      <a:pt x="170" y="584"/>
                    </a:lnTo>
                    <a:lnTo>
                      <a:pt x="172" y="587"/>
                    </a:lnTo>
                    <a:lnTo>
                      <a:pt x="175" y="591"/>
                    </a:lnTo>
                    <a:lnTo>
                      <a:pt x="178" y="593"/>
                    </a:lnTo>
                    <a:lnTo>
                      <a:pt x="182" y="595"/>
                    </a:lnTo>
                    <a:lnTo>
                      <a:pt x="186" y="596"/>
                    </a:lnTo>
                    <a:lnTo>
                      <a:pt x="187" y="597"/>
                    </a:lnTo>
                    <a:lnTo>
                      <a:pt x="189" y="599"/>
                    </a:lnTo>
                    <a:lnTo>
                      <a:pt x="190" y="600"/>
                    </a:lnTo>
                    <a:lnTo>
                      <a:pt x="191" y="600"/>
                    </a:lnTo>
                    <a:lnTo>
                      <a:pt x="192" y="600"/>
                    </a:lnTo>
                    <a:lnTo>
                      <a:pt x="194" y="600"/>
                    </a:lnTo>
                    <a:lnTo>
                      <a:pt x="196" y="601"/>
                    </a:lnTo>
                    <a:lnTo>
                      <a:pt x="197" y="601"/>
                    </a:lnTo>
                    <a:lnTo>
                      <a:pt x="266" y="621"/>
                    </a:lnTo>
                    <a:lnTo>
                      <a:pt x="273" y="623"/>
                    </a:lnTo>
                    <a:lnTo>
                      <a:pt x="281" y="625"/>
                    </a:lnTo>
                    <a:lnTo>
                      <a:pt x="288" y="629"/>
                    </a:lnTo>
                    <a:lnTo>
                      <a:pt x="295" y="632"/>
                    </a:lnTo>
                    <a:lnTo>
                      <a:pt x="300" y="636"/>
                    </a:lnTo>
                    <a:lnTo>
                      <a:pt x="307" y="639"/>
                    </a:lnTo>
                    <a:lnTo>
                      <a:pt x="313" y="644"/>
                    </a:lnTo>
                    <a:lnTo>
                      <a:pt x="319" y="647"/>
                    </a:lnTo>
                    <a:lnTo>
                      <a:pt x="329" y="659"/>
                    </a:lnTo>
                    <a:lnTo>
                      <a:pt x="336" y="674"/>
                    </a:lnTo>
                    <a:lnTo>
                      <a:pt x="341" y="692"/>
                    </a:lnTo>
                    <a:lnTo>
                      <a:pt x="342" y="713"/>
                    </a:lnTo>
                    <a:lnTo>
                      <a:pt x="341" y="733"/>
                    </a:lnTo>
                    <a:lnTo>
                      <a:pt x="337" y="751"/>
                    </a:lnTo>
                    <a:lnTo>
                      <a:pt x="331" y="767"/>
                    </a:lnTo>
                    <a:lnTo>
                      <a:pt x="322" y="779"/>
                    </a:lnTo>
                    <a:lnTo>
                      <a:pt x="318" y="785"/>
                    </a:lnTo>
                    <a:lnTo>
                      <a:pt x="313" y="791"/>
                    </a:lnTo>
                    <a:lnTo>
                      <a:pt x="308" y="796"/>
                    </a:lnTo>
                    <a:lnTo>
                      <a:pt x="304" y="800"/>
                    </a:lnTo>
                    <a:lnTo>
                      <a:pt x="298" y="804"/>
                    </a:lnTo>
                    <a:lnTo>
                      <a:pt x="293" y="807"/>
                    </a:lnTo>
                    <a:lnTo>
                      <a:pt x="288" y="809"/>
                    </a:lnTo>
                    <a:lnTo>
                      <a:pt x="282" y="812"/>
                    </a:lnTo>
                    <a:lnTo>
                      <a:pt x="274" y="814"/>
                    </a:lnTo>
                    <a:lnTo>
                      <a:pt x="267" y="816"/>
                    </a:lnTo>
                    <a:lnTo>
                      <a:pt x="259" y="817"/>
                    </a:lnTo>
                    <a:lnTo>
                      <a:pt x="252" y="820"/>
                    </a:lnTo>
                    <a:lnTo>
                      <a:pt x="245" y="820"/>
                    </a:lnTo>
                    <a:lnTo>
                      <a:pt x="239" y="820"/>
                    </a:lnTo>
                    <a:lnTo>
                      <a:pt x="234" y="821"/>
                    </a:lnTo>
                    <a:lnTo>
                      <a:pt x="230" y="821"/>
                    </a:lnTo>
                    <a:lnTo>
                      <a:pt x="216" y="821"/>
                    </a:lnTo>
                    <a:lnTo>
                      <a:pt x="204" y="820"/>
                    </a:lnTo>
                    <a:lnTo>
                      <a:pt x="192" y="819"/>
                    </a:lnTo>
                    <a:lnTo>
                      <a:pt x="182" y="816"/>
                    </a:lnTo>
                    <a:lnTo>
                      <a:pt x="172" y="813"/>
                    </a:lnTo>
                    <a:lnTo>
                      <a:pt x="163" y="809"/>
                    </a:lnTo>
                    <a:lnTo>
                      <a:pt x="155" y="806"/>
                    </a:lnTo>
                    <a:lnTo>
                      <a:pt x="148" y="801"/>
                    </a:lnTo>
                    <a:lnTo>
                      <a:pt x="143" y="796"/>
                    </a:lnTo>
                    <a:lnTo>
                      <a:pt x="137" y="790"/>
                    </a:lnTo>
                    <a:lnTo>
                      <a:pt x="131" y="783"/>
                    </a:lnTo>
                    <a:lnTo>
                      <a:pt x="126" y="777"/>
                    </a:lnTo>
                    <a:lnTo>
                      <a:pt x="123" y="771"/>
                    </a:lnTo>
                    <a:lnTo>
                      <a:pt x="120" y="765"/>
                    </a:lnTo>
                    <a:lnTo>
                      <a:pt x="116" y="759"/>
                    </a:lnTo>
                    <a:lnTo>
                      <a:pt x="114" y="752"/>
                    </a:lnTo>
                    <a:lnTo>
                      <a:pt x="113" y="746"/>
                    </a:lnTo>
                    <a:lnTo>
                      <a:pt x="111" y="741"/>
                    </a:lnTo>
                    <a:lnTo>
                      <a:pt x="110" y="736"/>
                    </a:lnTo>
                    <a:lnTo>
                      <a:pt x="110" y="731"/>
                    </a:lnTo>
                    <a:lnTo>
                      <a:pt x="109" y="725"/>
                    </a:lnTo>
                    <a:lnTo>
                      <a:pt x="108" y="720"/>
                    </a:lnTo>
                    <a:lnTo>
                      <a:pt x="108" y="715"/>
                    </a:lnTo>
                    <a:lnTo>
                      <a:pt x="108" y="710"/>
                    </a:lnTo>
                    <a:lnTo>
                      <a:pt x="108" y="70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35" name="Freeform 575">
                <a:extLst>
                  <a:ext uri="{FF2B5EF4-FFF2-40B4-BE49-F238E27FC236}">
                    <a16:creationId xmlns:a16="http://schemas.microsoft.com/office/drawing/2014/main" id="{8F62CE75-4062-4900-96A1-7EA4CAA00A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9" y="3954"/>
                <a:ext cx="115" cy="168"/>
              </a:xfrm>
              <a:custGeom>
                <a:avLst/>
                <a:gdLst>
                  <a:gd name="T0" fmla="*/ 2 w 230"/>
                  <a:gd name="T1" fmla="*/ 0 h 337"/>
                  <a:gd name="T2" fmla="*/ 2 w 230"/>
                  <a:gd name="T3" fmla="*/ 2 h 337"/>
                  <a:gd name="T4" fmla="*/ 1 w 230"/>
                  <a:gd name="T5" fmla="*/ 2 h 337"/>
                  <a:gd name="T6" fmla="*/ 1 w 230"/>
                  <a:gd name="T7" fmla="*/ 0 h 337"/>
                  <a:gd name="T8" fmla="*/ 0 w 230"/>
                  <a:gd name="T9" fmla="*/ 0 h 337"/>
                  <a:gd name="T10" fmla="*/ 0 w 230"/>
                  <a:gd name="T11" fmla="*/ 0 h 337"/>
                  <a:gd name="T12" fmla="*/ 2 w 230"/>
                  <a:gd name="T13" fmla="*/ 0 h 337"/>
                  <a:gd name="T14" fmla="*/ 2 w 230"/>
                  <a:gd name="T15" fmla="*/ 0 h 337"/>
                  <a:gd name="T16" fmla="*/ 2 w 230"/>
                  <a:gd name="T17" fmla="*/ 0 h 33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30"/>
                  <a:gd name="T28" fmla="*/ 0 h 337"/>
                  <a:gd name="T29" fmla="*/ 230 w 230"/>
                  <a:gd name="T30" fmla="*/ 337 h 33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30" h="337">
                    <a:moveTo>
                      <a:pt x="145" y="60"/>
                    </a:moveTo>
                    <a:lnTo>
                      <a:pt x="145" y="337"/>
                    </a:lnTo>
                    <a:lnTo>
                      <a:pt x="85" y="337"/>
                    </a:lnTo>
                    <a:lnTo>
                      <a:pt x="85" y="60"/>
                    </a:lnTo>
                    <a:lnTo>
                      <a:pt x="0" y="60"/>
                    </a:lnTo>
                    <a:lnTo>
                      <a:pt x="0" y="0"/>
                    </a:lnTo>
                    <a:lnTo>
                      <a:pt x="230" y="0"/>
                    </a:lnTo>
                    <a:lnTo>
                      <a:pt x="230" y="60"/>
                    </a:lnTo>
                    <a:lnTo>
                      <a:pt x="145" y="6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36" name="Freeform 576">
                <a:extLst>
                  <a:ext uri="{FF2B5EF4-FFF2-40B4-BE49-F238E27FC236}">
                    <a16:creationId xmlns:a16="http://schemas.microsoft.com/office/drawing/2014/main" id="{F91174F1-F864-478D-BCAB-779192D67B9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84" y="3954"/>
                <a:ext cx="395" cy="168"/>
              </a:xfrm>
              <a:custGeom>
                <a:avLst/>
                <a:gdLst>
                  <a:gd name="T0" fmla="*/ 0 w 789"/>
                  <a:gd name="T1" fmla="*/ 2 h 337"/>
                  <a:gd name="T2" fmla="*/ 3 w 789"/>
                  <a:gd name="T3" fmla="*/ 2 h 337"/>
                  <a:gd name="T4" fmla="*/ 1 w 789"/>
                  <a:gd name="T5" fmla="*/ 2 h 337"/>
                  <a:gd name="T6" fmla="*/ 2 w 789"/>
                  <a:gd name="T7" fmla="*/ 1 h 337"/>
                  <a:gd name="T8" fmla="*/ 3 w 789"/>
                  <a:gd name="T9" fmla="*/ 2 h 337"/>
                  <a:gd name="T10" fmla="*/ 4 w 789"/>
                  <a:gd name="T11" fmla="*/ 0 h 337"/>
                  <a:gd name="T12" fmla="*/ 4 w 789"/>
                  <a:gd name="T13" fmla="*/ 0 h 337"/>
                  <a:gd name="T14" fmla="*/ 4 w 789"/>
                  <a:gd name="T15" fmla="*/ 0 h 337"/>
                  <a:gd name="T16" fmla="*/ 5 w 789"/>
                  <a:gd name="T17" fmla="*/ 0 h 337"/>
                  <a:gd name="T18" fmla="*/ 5 w 789"/>
                  <a:gd name="T19" fmla="*/ 0 h 337"/>
                  <a:gd name="T20" fmla="*/ 5 w 789"/>
                  <a:gd name="T21" fmla="*/ 0 h 337"/>
                  <a:gd name="T22" fmla="*/ 5 w 789"/>
                  <a:gd name="T23" fmla="*/ 0 h 337"/>
                  <a:gd name="T24" fmla="*/ 5 w 789"/>
                  <a:gd name="T25" fmla="*/ 0 h 337"/>
                  <a:gd name="T26" fmla="*/ 5 w 789"/>
                  <a:gd name="T27" fmla="*/ 1 h 337"/>
                  <a:gd name="T28" fmla="*/ 4 w 789"/>
                  <a:gd name="T29" fmla="*/ 1 h 337"/>
                  <a:gd name="T30" fmla="*/ 4 w 789"/>
                  <a:gd name="T31" fmla="*/ 1 h 337"/>
                  <a:gd name="T32" fmla="*/ 4 w 789"/>
                  <a:gd name="T33" fmla="*/ 1 h 337"/>
                  <a:gd name="T34" fmla="*/ 4 w 789"/>
                  <a:gd name="T35" fmla="*/ 1 h 337"/>
                  <a:gd name="T36" fmla="*/ 5 w 789"/>
                  <a:gd name="T37" fmla="*/ 1 h 337"/>
                  <a:gd name="T38" fmla="*/ 5 w 789"/>
                  <a:gd name="T39" fmla="*/ 1 h 337"/>
                  <a:gd name="T40" fmla="*/ 5 w 789"/>
                  <a:gd name="T41" fmla="*/ 2 h 337"/>
                  <a:gd name="T42" fmla="*/ 5 w 789"/>
                  <a:gd name="T43" fmla="*/ 2 h 337"/>
                  <a:gd name="T44" fmla="*/ 5 w 789"/>
                  <a:gd name="T45" fmla="*/ 2 h 337"/>
                  <a:gd name="T46" fmla="*/ 4 w 789"/>
                  <a:gd name="T47" fmla="*/ 2 h 337"/>
                  <a:gd name="T48" fmla="*/ 4 w 789"/>
                  <a:gd name="T49" fmla="*/ 2 h 337"/>
                  <a:gd name="T50" fmla="*/ 4 w 789"/>
                  <a:gd name="T51" fmla="*/ 2 h 337"/>
                  <a:gd name="T52" fmla="*/ 4 w 789"/>
                  <a:gd name="T53" fmla="*/ 1 h 337"/>
                  <a:gd name="T54" fmla="*/ 4 w 789"/>
                  <a:gd name="T55" fmla="*/ 1 h 337"/>
                  <a:gd name="T56" fmla="*/ 4 w 789"/>
                  <a:gd name="T57" fmla="*/ 1 h 337"/>
                  <a:gd name="T58" fmla="*/ 4 w 789"/>
                  <a:gd name="T59" fmla="*/ 1 h 337"/>
                  <a:gd name="T60" fmla="*/ 3 w 789"/>
                  <a:gd name="T61" fmla="*/ 2 h 337"/>
                  <a:gd name="T62" fmla="*/ 4 w 789"/>
                  <a:gd name="T63" fmla="*/ 1 h 337"/>
                  <a:gd name="T64" fmla="*/ 4 w 789"/>
                  <a:gd name="T65" fmla="*/ 1 h 337"/>
                  <a:gd name="T66" fmla="*/ 4 w 789"/>
                  <a:gd name="T67" fmla="*/ 1 h 337"/>
                  <a:gd name="T68" fmla="*/ 4 w 789"/>
                  <a:gd name="T69" fmla="*/ 1 h 337"/>
                  <a:gd name="T70" fmla="*/ 4 w 789"/>
                  <a:gd name="T71" fmla="*/ 0 h 337"/>
                  <a:gd name="T72" fmla="*/ 4 w 789"/>
                  <a:gd name="T73" fmla="*/ 0 h 337"/>
                  <a:gd name="T74" fmla="*/ 4 w 789"/>
                  <a:gd name="T75" fmla="*/ 0 h 337"/>
                  <a:gd name="T76" fmla="*/ 4 w 789"/>
                  <a:gd name="T77" fmla="*/ 0 h 337"/>
                  <a:gd name="T78" fmla="*/ 4 w 789"/>
                  <a:gd name="T79" fmla="*/ 0 h 337"/>
                  <a:gd name="T80" fmla="*/ 4 w 789"/>
                  <a:gd name="T81" fmla="*/ 0 h 337"/>
                  <a:gd name="T82" fmla="*/ 3 w 789"/>
                  <a:gd name="T83" fmla="*/ 1 h 337"/>
                  <a:gd name="T84" fmla="*/ 6 w 789"/>
                  <a:gd name="T85" fmla="*/ 2 h 337"/>
                  <a:gd name="T86" fmla="*/ 5 w 789"/>
                  <a:gd name="T87" fmla="*/ 0 h 337"/>
                  <a:gd name="T88" fmla="*/ 6 w 789"/>
                  <a:gd name="T89" fmla="*/ 0 h 33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789"/>
                  <a:gd name="T136" fmla="*/ 0 h 337"/>
                  <a:gd name="T137" fmla="*/ 789 w 789"/>
                  <a:gd name="T138" fmla="*/ 337 h 33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789" h="337">
                    <a:moveTo>
                      <a:pt x="83" y="269"/>
                    </a:moveTo>
                    <a:lnTo>
                      <a:pt x="62" y="337"/>
                    </a:lnTo>
                    <a:lnTo>
                      <a:pt x="0" y="337"/>
                    </a:lnTo>
                    <a:lnTo>
                      <a:pt x="101" y="0"/>
                    </a:lnTo>
                    <a:lnTo>
                      <a:pt x="168" y="0"/>
                    </a:lnTo>
                    <a:lnTo>
                      <a:pt x="268" y="337"/>
                    </a:lnTo>
                    <a:lnTo>
                      <a:pt x="205" y="337"/>
                    </a:lnTo>
                    <a:lnTo>
                      <a:pt x="185" y="269"/>
                    </a:lnTo>
                    <a:lnTo>
                      <a:pt x="83" y="269"/>
                    </a:lnTo>
                    <a:close/>
                    <a:moveTo>
                      <a:pt x="134" y="76"/>
                    </a:moveTo>
                    <a:lnTo>
                      <a:pt x="99" y="210"/>
                    </a:lnTo>
                    <a:lnTo>
                      <a:pt x="170" y="210"/>
                    </a:lnTo>
                    <a:lnTo>
                      <a:pt x="134" y="76"/>
                    </a:lnTo>
                    <a:close/>
                    <a:moveTo>
                      <a:pt x="307" y="337"/>
                    </a:moveTo>
                    <a:lnTo>
                      <a:pt x="307" y="0"/>
                    </a:lnTo>
                    <a:lnTo>
                      <a:pt x="450" y="0"/>
                    </a:lnTo>
                    <a:lnTo>
                      <a:pt x="459" y="0"/>
                    </a:lnTo>
                    <a:lnTo>
                      <a:pt x="467" y="2"/>
                    </a:lnTo>
                    <a:lnTo>
                      <a:pt x="475" y="3"/>
                    </a:lnTo>
                    <a:lnTo>
                      <a:pt x="482" y="5"/>
                    </a:lnTo>
                    <a:lnTo>
                      <a:pt x="489" y="7"/>
                    </a:lnTo>
                    <a:lnTo>
                      <a:pt x="495" y="10"/>
                    </a:lnTo>
                    <a:lnTo>
                      <a:pt x="500" y="13"/>
                    </a:lnTo>
                    <a:lnTo>
                      <a:pt x="505" y="18"/>
                    </a:lnTo>
                    <a:lnTo>
                      <a:pt x="514" y="27"/>
                    </a:lnTo>
                    <a:lnTo>
                      <a:pt x="521" y="36"/>
                    </a:lnTo>
                    <a:lnTo>
                      <a:pt x="527" y="45"/>
                    </a:lnTo>
                    <a:lnTo>
                      <a:pt x="531" y="56"/>
                    </a:lnTo>
                    <a:lnTo>
                      <a:pt x="534" y="60"/>
                    </a:lnTo>
                    <a:lnTo>
                      <a:pt x="535" y="66"/>
                    </a:lnTo>
                    <a:lnTo>
                      <a:pt x="537" y="71"/>
                    </a:lnTo>
                    <a:lnTo>
                      <a:pt x="537" y="76"/>
                    </a:lnTo>
                    <a:lnTo>
                      <a:pt x="538" y="82"/>
                    </a:lnTo>
                    <a:lnTo>
                      <a:pt x="538" y="87"/>
                    </a:lnTo>
                    <a:lnTo>
                      <a:pt x="540" y="91"/>
                    </a:lnTo>
                    <a:lnTo>
                      <a:pt x="540" y="96"/>
                    </a:lnTo>
                    <a:lnTo>
                      <a:pt x="538" y="110"/>
                    </a:lnTo>
                    <a:lnTo>
                      <a:pt x="537" y="122"/>
                    </a:lnTo>
                    <a:lnTo>
                      <a:pt x="534" y="134"/>
                    </a:lnTo>
                    <a:lnTo>
                      <a:pt x="528" y="146"/>
                    </a:lnTo>
                    <a:lnTo>
                      <a:pt x="522" y="156"/>
                    </a:lnTo>
                    <a:lnTo>
                      <a:pt x="514" y="165"/>
                    </a:lnTo>
                    <a:lnTo>
                      <a:pt x="505" y="172"/>
                    </a:lnTo>
                    <a:lnTo>
                      <a:pt x="495" y="177"/>
                    </a:lnTo>
                    <a:lnTo>
                      <a:pt x="496" y="177"/>
                    </a:lnTo>
                    <a:lnTo>
                      <a:pt x="497" y="177"/>
                    </a:lnTo>
                    <a:lnTo>
                      <a:pt x="498" y="177"/>
                    </a:lnTo>
                    <a:lnTo>
                      <a:pt x="498" y="178"/>
                    </a:lnTo>
                    <a:lnTo>
                      <a:pt x="505" y="182"/>
                    </a:lnTo>
                    <a:lnTo>
                      <a:pt x="512" y="188"/>
                    </a:lnTo>
                    <a:lnTo>
                      <a:pt x="518" y="195"/>
                    </a:lnTo>
                    <a:lnTo>
                      <a:pt x="522" y="202"/>
                    </a:lnTo>
                    <a:lnTo>
                      <a:pt x="526" y="211"/>
                    </a:lnTo>
                    <a:lnTo>
                      <a:pt x="529" y="225"/>
                    </a:lnTo>
                    <a:lnTo>
                      <a:pt x="530" y="242"/>
                    </a:lnTo>
                    <a:lnTo>
                      <a:pt x="531" y="263"/>
                    </a:lnTo>
                    <a:lnTo>
                      <a:pt x="531" y="279"/>
                    </a:lnTo>
                    <a:lnTo>
                      <a:pt x="533" y="293"/>
                    </a:lnTo>
                    <a:lnTo>
                      <a:pt x="533" y="303"/>
                    </a:lnTo>
                    <a:lnTo>
                      <a:pt x="533" y="311"/>
                    </a:lnTo>
                    <a:lnTo>
                      <a:pt x="534" y="318"/>
                    </a:lnTo>
                    <a:lnTo>
                      <a:pt x="537" y="323"/>
                    </a:lnTo>
                    <a:lnTo>
                      <a:pt x="540" y="328"/>
                    </a:lnTo>
                    <a:lnTo>
                      <a:pt x="544" y="330"/>
                    </a:lnTo>
                    <a:lnTo>
                      <a:pt x="544" y="337"/>
                    </a:lnTo>
                    <a:lnTo>
                      <a:pt x="480" y="337"/>
                    </a:lnTo>
                    <a:lnTo>
                      <a:pt x="477" y="331"/>
                    </a:lnTo>
                    <a:lnTo>
                      <a:pt x="476" y="325"/>
                    </a:lnTo>
                    <a:lnTo>
                      <a:pt x="475" y="318"/>
                    </a:lnTo>
                    <a:lnTo>
                      <a:pt x="475" y="311"/>
                    </a:lnTo>
                    <a:lnTo>
                      <a:pt x="474" y="303"/>
                    </a:lnTo>
                    <a:lnTo>
                      <a:pt x="473" y="294"/>
                    </a:lnTo>
                    <a:lnTo>
                      <a:pt x="472" y="284"/>
                    </a:lnTo>
                    <a:lnTo>
                      <a:pt x="472" y="271"/>
                    </a:lnTo>
                    <a:lnTo>
                      <a:pt x="472" y="255"/>
                    </a:lnTo>
                    <a:lnTo>
                      <a:pt x="470" y="241"/>
                    </a:lnTo>
                    <a:lnTo>
                      <a:pt x="468" y="230"/>
                    </a:lnTo>
                    <a:lnTo>
                      <a:pt x="466" y="222"/>
                    </a:lnTo>
                    <a:lnTo>
                      <a:pt x="464" y="218"/>
                    </a:lnTo>
                    <a:lnTo>
                      <a:pt x="461" y="216"/>
                    </a:lnTo>
                    <a:lnTo>
                      <a:pt x="457" y="212"/>
                    </a:lnTo>
                    <a:lnTo>
                      <a:pt x="452" y="210"/>
                    </a:lnTo>
                    <a:lnTo>
                      <a:pt x="446" y="209"/>
                    </a:lnTo>
                    <a:lnTo>
                      <a:pt x="441" y="208"/>
                    </a:lnTo>
                    <a:lnTo>
                      <a:pt x="434" y="207"/>
                    </a:lnTo>
                    <a:lnTo>
                      <a:pt x="426" y="207"/>
                    </a:lnTo>
                    <a:lnTo>
                      <a:pt x="365" y="207"/>
                    </a:lnTo>
                    <a:lnTo>
                      <a:pt x="365" y="337"/>
                    </a:lnTo>
                    <a:lnTo>
                      <a:pt x="307" y="337"/>
                    </a:lnTo>
                    <a:close/>
                    <a:moveTo>
                      <a:pt x="365" y="150"/>
                    </a:moveTo>
                    <a:lnTo>
                      <a:pt x="435" y="150"/>
                    </a:lnTo>
                    <a:lnTo>
                      <a:pt x="441" y="150"/>
                    </a:lnTo>
                    <a:lnTo>
                      <a:pt x="445" y="149"/>
                    </a:lnTo>
                    <a:lnTo>
                      <a:pt x="450" y="148"/>
                    </a:lnTo>
                    <a:lnTo>
                      <a:pt x="454" y="147"/>
                    </a:lnTo>
                    <a:lnTo>
                      <a:pt x="459" y="146"/>
                    </a:lnTo>
                    <a:lnTo>
                      <a:pt x="462" y="144"/>
                    </a:lnTo>
                    <a:lnTo>
                      <a:pt x="466" y="142"/>
                    </a:lnTo>
                    <a:lnTo>
                      <a:pt x="469" y="140"/>
                    </a:lnTo>
                    <a:lnTo>
                      <a:pt x="474" y="134"/>
                    </a:lnTo>
                    <a:lnTo>
                      <a:pt x="477" y="125"/>
                    </a:lnTo>
                    <a:lnTo>
                      <a:pt x="480" y="116"/>
                    </a:lnTo>
                    <a:lnTo>
                      <a:pt x="481" y="104"/>
                    </a:lnTo>
                    <a:lnTo>
                      <a:pt x="481" y="102"/>
                    </a:lnTo>
                    <a:lnTo>
                      <a:pt x="481" y="99"/>
                    </a:lnTo>
                    <a:lnTo>
                      <a:pt x="481" y="98"/>
                    </a:lnTo>
                    <a:lnTo>
                      <a:pt x="481" y="96"/>
                    </a:lnTo>
                    <a:lnTo>
                      <a:pt x="481" y="95"/>
                    </a:lnTo>
                    <a:lnTo>
                      <a:pt x="481" y="94"/>
                    </a:lnTo>
                    <a:lnTo>
                      <a:pt x="480" y="91"/>
                    </a:lnTo>
                    <a:lnTo>
                      <a:pt x="480" y="89"/>
                    </a:lnTo>
                    <a:lnTo>
                      <a:pt x="477" y="84"/>
                    </a:lnTo>
                    <a:lnTo>
                      <a:pt x="475" y="79"/>
                    </a:lnTo>
                    <a:lnTo>
                      <a:pt x="472" y="74"/>
                    </a:lnTo>
                    <a:lnTo>
                      <a:pt x="467" y="70"/>
                    </a:lnTo>
                    <a:lnTo>
                      <a:pt x="462" y="66"/>
                    </a:lnTo>
                    <a:lnTo>
                      <a:pt x="455" y="63"/>
                    </a:lnTo>
                    <a:lnTo>
                      <a:pt x="447" y="61"/>
                    </a:lnTo>
                    <a:lnTo>
                      <a:pt x="438" y="60"/>
                    </a:lnTo>
                    <a:lnTo>
                      <a:pt x="365" y="60"/>
                    </a:lnTo>
                    <a:lnTo>
                      <a:pt x="365" y="150"/>
                    </a:lnTo>
                    <a:close/>
                    <a:moveTo>
                      <a:pt x="703" y="60"/>
                    </a:moveTo>
                    <a:lnTo>
                      <a:pt x="703" y="337"/>
                    </a:lnTo>
                    <a:lnTo>
                      <a:pt x="644" y="337"/>
                    </a:lnTo>
                    <a:lnTo>
                      <a:pt x="644" y="60"/>
                    </a:lnTo>
                    <a:lnTo>
                      <a:pt x="559" y="60"/>
                    </a:lnTo>
                    <a:lnTo>
                      <a:pt x="559" y="0"/>
                    </a:lnTo>
                    <a:lnTo>
                      <a:pt x="789" y="0"/>
                    </a:lnTo>
                    <a:lnTo>
                      <a:pt x="789" y="60"/>
                    </a:lnTo>
                    <a:lnTo>
                      <a:pt x="703" y="6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37" name="Freeform 577">
                <a:extLst>
                  <a:ext uri="{FF2B5EF4-FFF2-40B4-BE49-F238E27FC236}">
                    <a16:creationId xmlns:a16="http://schemas.microsoft.com/office/drawing/2014/main" id="{70D8CD06-8638-47E7-AB76-8E6888C28E5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31" y="4212"/>
                <a:ext cx="647" cy="171"/>
              </a:xfrm>
              <a:custGeom>
                <a:avLst/>
                <a:gdLst>
                  <a:gd name="T0" fmla="*/ 2 w 1294"/>
                  <a:gd name="T1" fmla="*/ 1 h 341"/>
                  <a:gd name="T2" fmla="*/ 1 w 1294"/>
                  <a:gd name="T3" fmla="*/ 1 h 341"/>
                  <a:gd name="T4" fmla="*/ 3 w 1294"/>
                  <a:gd name="T5" fmla="*/ 2 h 341"/>
                  <a:gd name="T6" fmla="*/ 3 w 1294"/>
                  <a:gd name="T7" fmla="*/ 2 h 341"/>
                  <a:gd name="T8" fmla="*/ 3 w 1294"/>
                  <a:gd name="T9" fmla="*/ 2 h 341"/>
                  <a:gd name="T10" fmla="*/ 3 w 1294"/>
                  <a:gd name="T11" fmla="*/ 2 h 341"/>
                  <a:gd name="T12" fmla="*/ 2 w 1294"/>
                  <a:gd name="T13" fmla="*/ 2 h 341"/>
                  <a:gd name="T14" fmla="*/ 2 w 1294"/>
                  <a:gd name="T15" fmla="*/ 1 h 341"/>
                  <a:gd name="T16" fmla="*/ 2 w 1294"/>
                  <a:gd name="T17" fmla="*/ 1 h 341"/>
                  <a:gd name="T18" fmla="*/ 3 w 1294"/>
                  <a:gd name="T19" fmla="*/ 1 h 341"/>
                  <a:gd name="T20" fmla="*/ 3 w 1294"/>
                  <a:gd name="T21" fmla="*/ 0 h 341"/>
                  <a:gd name="T22" fmla="*/ 3 w 1294"/>
                  <a:gd name="T23" fmla="*/ 1 h 341"/>
                  <a:gd name="T24" fmla="*/ 3 w 1294"/>
                  <a:gd name="T25" fmla="*/ 1 h 341"/>
                  <a:gd name="T26" fmla="*/ 3 w 1294"/>
                  <a:gd name="T27" fmla="*/ 1 h 341"/>
                  <a:gd name="T28" fmla="*/ 3 w 1294"/>
                  <a:gd name="T29" fmla="*/ 1 h 341"/>
                  <a:gd name="T30" fmla="*/ 3 w 1294"/>
                  <a:gd name="T31" fmla="*/ 1 h 341"/>
                  <a:gd name="T32" fmla="*/ 3 w 1294"/>
                  <a:gd name="T33" fmla="*/ 1 h 341"/>
                  <a:gd name="T34" fmla="*/ 3 w 1294"/>
                  <a:gd name="T35" fmla="*/ 1 h 341"/>
                  <a:gd name="T36" fmla="*/ 3 w 1294"/>
                  <a:gd name="T37" fmla="*/ 1 h 341"/>
                  <a:gd name="T38" fmla="*/ 3 w 1294"/>
                  <a:gd name="T39" fmla="*/ 1 h 341"/>
                  <a:gd name="T40" fmla="*/ 2 w 1294"/>
                  <a:gd name="T41" fmla="*/ 1 h 341"/>
                  <a:gd name="T42" fmla="*/ 2 w 1294"/>
                  <a:gd name="T43" fmla="*/ 1 h 341"/>
                  <a:gd name="T44" fmla="*/ 2 w 1294"/>
                  <a:gd name="T45" fmla="*/ 1 h 341"/>
                  <a:gd name="T46" fmla="*/ 3 w 1294"/>
                  <a:gd name="T47" fmla="*/ 1 h 341"/>
                  <a:gd name="T48" fmla="*/ 3 w 1294"/>
                  <a:gd name="T49" fmla="*/ 1 h 341"/>
                  <a:gd name="T50" fmla="*/ 3 w 1294"/>
                  <a:gd name="T51" fmla="*/ 1 h 341"/>
                  <a:gd name="T52" fmla="*/ 3 w 1294"/>
                  <a:gd name="T53" fmla="*/ 1 h 341"/>
                  <a:gd name="T54" fmla="*/ 4 w 1294"/>
                  <a:gd name="T55" fmla="*/ 1 h 341"/>
                  <a:gd name="T56" fmla="*/ 4 w 1294"/>
                  <a:gd name="T57" fmla="*/ 2 h 341"/>
                  <a:gd name="T58" fmla="*/ 4 w 1294"/>
                  <a:gd name="T59" fmla="*/ 2 h 341"/>
                  <a:gd name="T60" fmla="*/ 4 w 1294"/>
                  <a:gd name="T61" fmla="*/ 2 h 341"/>
                  <a:gd name="T62" fmla="*/ 4 w 1294"/>
                  <a:gd name="T63" fmla="*/ 2 h 341"/>
                  <a:gd name="T64" fmla="*/ 3 w 1294"/>
                  <a:gd name="T65" fmla="*/ 1 h 341"/>
                  <a:gd name="T66" fmla="*/ 3 w 1294"/>
                  <a:gd name="T67" fmla="*/ 1 h 341"/>
                  <a:gd name="T68" fmla="*/ 4 w 1294"/>
                  <a:gd name="T69" fmla="*/ 1 h 341"/>
                  <a:gd name="T70" fmla="*/ 4 w 1294"/>
                  <a:gd name="T71" fmla="*/ 1 h 341"/>
                  <a:gd name="T72" fmla="*/ 4 w 1294"/>
                  <a:gd name="T73" fmla="*/ 1 h 341"/>
                  <a:gd name="T74" fmla="*/ 5 w 1294"/>
                  <a:gd name="T75" fmla="*/ 1 h 341"/>
                  <a:gd name="T76" fmla="*/ 6 w 1294"/>
                  <a:gd name="T77" fmla="*/ 1 h 341"/>
                  <a:gd name="T78" fmla="*/ 6 w 1294"/>
                  <a:gd name="T79" fmla="*/ 1 h 341"/>
                  <a:gd name="T80" fmla="*/ 6 w 1294"/>
                  <a:gd name="T81" fmla="*/ 1 h 341"/>
                  <a:gd name="T82" fmla="*/ 6 w 1294"/>
                  <a:gd name="T83" fmla="*/ 1 h 341"/>
                  <a:gd name="T84" fmla="*/ 6 w 1294"/>
                  <a:gd name="T85" fmla="*/ 1 h 341"/>
                  <a:gd name="T86" fmla="*/ 5 w 1294"/>
                  <a:gd name="T87" fmla="*/ 1 h 341"/>
                  <a:gd name="T88" fmla="*/ 6 w 1294"/>
                  <a:gd name="T89" fmla="*/ 1 h 341"/>
                  <a:gd name="T90" fmla="*/ 6 w 1294"/>
                  <a:gd name="T91" fmla="*/ 1 h 341"/>
                  <a:gd name="T92" fmla="*/ 6 w 1294"/>
                  <a:gd name="T93" fmla="*/ 1 h 341"/>
                  <a:gd name="T94" fmla="*/ 6 w 1294"/>
                  <a:gd name="T95" fmla="*/ 1 h 341"/>
                  <a:gd name="T96" fmla="*/ 7 w 1294"/>
                  <a:gd name="T97" fmla="*/ 2 h 341"/>
                  <a:gd name="T98" fmla="*/ 6 w 1294"/>
                  <a:gd name="T99" fmla="*/ 1 h 341"/>
                  <a:gd name="T100" fmla="*/ 7 w 1294"/>
                  <a:gd name="T101" fmla="*/ 1 h 341"/>
                  <a:gd name="T102" fmla="*/ 8 w 1294"/>
                  <a:gd name="T103" fmla="*/ 1 h 341"/>
                  <a:gd name="T104" fmla="*/ 8 w 1294"/>
                  <a:gd name="T105" fmla="*/ 2 h 341"/>
                  <a:gd name="T106" fmla="*/ 10 w 1294"/>
                  <a:gd name="T107" fmla="*/ 1 h 341"/>
                  <a:gd name="T108" fmla="*/ 9 w 1294"/>
                  <a:gd name="T109" fmla="*/ 2 h 341"/>
                  <a:gd name="T110" fmla="*/ 10 w 1294"/>
                  <a:gd name="T111" fmla="*/ 2 h 341"/>
                  <a:gd name="T112" fmla="*/ 11 w 1294"/>
                  <a:gd name="T113" fmla="*/ 1 h 341"/>
                  <a:gd name="T114" fmla="*/ 0 w 1294"/>
                  <a:gd name="T115" fmla="*/ 3 h 34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294"/>
                  <a:gd name="T175" fmla="*/ 0 h 341"/>
                  <a:gd name="T176" fmla="*/ 1294 w 1294"/>
                  <a:gd name="T177" fmla="*/ 341 h 34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294" h="341">
                    <a:moveTo>
                      <a:pt x="182" y="3"/>
                    </a:moveTo>
                    <a:lnTo>
                      <a:pt x="182" y="27"/>
                    </a:lnTo>
                    <a:lnTo>
                      <a:pt x="103" y="27"/>
                    </a:lnTo>
                    <a:lnTo>
                      <a:pt x="103" y="58"/>
                    </a:lnTo>
                    <a:lnTo>
                      <a:pt x="175" y="58"/>
                    </a:lnTo>
                    <a:lnTo>
                      <a:pt x="175" y="82"/>
                    </a:lnTo>
                    <a:lnTo>
                      <a:pt x="103" y="82"/>
                    </a:lnTo>
                    <a:lnTo>
                      <a:pt x="103" y="119"/>
                    </a:lnTo>
                    <a:lnTo>
                      <a:pt x="185" y="119"/>
                    </a:lnTo>
                    <a:lnTo>
                      <a:pt x="185" y="144"/>
                    </a:lnTo>
                    <a:lnTo>
                      <a:pt x="72" y="144"/>
                    </a:lnTo>
                    <a:lnTo>
                      <a:pt x="72" y="3"/>
                    </a:lnTo>
                    <a:lnTo>
                      <a:pt x="182" y="3"/>
                    </a:lnTo>
                    <a:close/>
                    <a:moveTo>
                      <a:pt x="349" y="139"/>
                    </a:moveTo>
                    <a:lnTo>
                      <a:pt x="332" y="153"/>
                    </a:lnTo>
                    <a:lnTo>
                      <a:pt x="314" y="139"/>
                    </a:lnTo>
                    <a:lnTo>
                      <a:pt x="313" y="140"/>
                    </a:lnTo>
                    <a:lnTo>
                      <a:pt x="312" y="140"/>
                    </a:lnTo>
                    <a:lnTo>
                      <a:pt x="311" y="141"/>
                    </a:lnTo>
                    <a:lnTo>
                      <a:pt x="310" y="141"/>
                    </a:lnTo>
                    <a:lnTo>
                      <a:pt x="309" y="142"/>
                    </a:lnTo>
                    <a:lnTo>
                      <a:pt x="307" y="142"/>
                    </a:lnTo>
                    <a:lnTo>
                      <a:pt x="303" y="144"/>
                    </a:lnTo>
                    <a:lnTo>
                      <a:pt x="299" y="144"/>
                    </a:lnTo>
                    <a:lnTo>
                      <a:pt x="295" y="145"/>
                    </a:lnTo>
                    <a:lnTo>
                      <a:pt x="290" y="146"/>
                    </a:lnTo>
                    <a:lnTo>
                      <a:pt x="286" y="146"/>
                    </a:lnTo>
                    <a:lnTo>
                      <a:pt x="282" y="146"/>
                    </a:lnTo>
                    <a:lnTo>
                      <a:pt x="279" y="147"/>
                    </a:lnTo>
                    <a:lnTo>
                      <a:pt x="275" y="147"/>
                    </a:lnTo>
                    <a:lnTo>
                      <a:pt x="273" y="147"/>
                    </a:lnTo>
                    <a:lnTo>
                      <a:pt x="269" y="146"/>
                    </a:lnTo>
                    <a:lnTo>
                      <a:pt x="266" y="146"/>
                    </a:lnTo>
                    <a:lnTo>
                      <a:pt x="261" y="146"/>
                    </a:lnTo>
                    <a:lnTo>
                      <a:pt x="257" y="145"/>
                    </a:lnTo>
                    <a:lnTo>
                      <a:pt x="252" y="144"/>
                    </a:lnTo>
                    <a:lnTo>
                      <a:pt x="248" y="144"/>
                    </a:lnTo>
                    <a:lnTo>
                      <a:pt x="243" y="142"/>
                    </a:lnTo>
                    <a:lnTo>
                      <a:pt x="236" y="139"/>
                    </a:lnTo>
                    <a:lnTo>
                      <a:pt x="229" y="133"/>
                    </a:lnTo>
                    <a:lnTo>
                      <a:pt x="222" y="127"/>
                    </a:lnTo>
                    <a:lnTo>
                      <a:pt x="215" y="121"/>
                    </a:lnTo>
                    <a:lnTo>
                      <a:pt x="210" y="111"/>
                    </a:lnTo>
                    <a:lnTo>
                      <a:pt x="206" y="101"/>
                    </a:lnTo>
                    <a:lnTo>
                      <a:pt x="204" y="88"/>
                    </a:lnTo>
                    <a:lnTo>
                      <a:pt x="203" y="74"/>
                    </a:lnTo>
                    <a:lnTo>
                      <a:pt x="204" y="59"/>
                    </a:lnTo>
                    <a:lnTo>
                      <a:pt x="206" y="47"/>
                    </a:lnTo>
                    <a:lnTo>
                      <a:pt x="210" y="36"/>
                    </a:lnTo>
                    <a:lnTo>
                      <a:pt x="215" y="27"/>
                    </a:lnTo>
                    <a:lnTo>
                      <a:pt x="222" y="20"/>
                    </a:lnTo>
                    <a:lnTo>
                      <a:pt x="229" y="15"/>
                    </a:lnTo>
                    <a:lnTo>
                      <a:pt x="236" y="10"/>
                    </a:lnTo>
                    <a:lnTo>
                      <a:pt x="243" y="5"/>
                    </a:lnTo>
                    <a:lnTo>
                      <a:pt x="248" y="4"/>
                    </a:lnTo>
                    <a:lnTo>
                      <a:pt x="252" y="3"/>
                    </a:lnTo>
                    <a:lnTo>
                      <a:pt x="257" y="2"/>
                    </a:lnTo>
                    <a:lnTo>
                      <a:pt x="261" y="1"/>
                    </a:lnTo>
                    <a:lnTo>
                      <a:pt x="266" y="1"/>
                    </a:lnTo>
                    <a:lnTo>
                      <a:pt x="269" y="0"/>
                    </a:lnTo>
                    <a:lnTo>
                      <a:pt x="273" y="0"/>
                    </a:lnTo>
                    <a:lnTo>
                      <a:pt x="275" y="0"/>
                    </a:lnTo>
                    <a:lnTo>
                      <a:pt x="279" y="0"/>
                    </a:lnTo>
                    <a:lnTo>
                      <a:pt x="282" y="0"/>
                    </a:lnTo>
                    <a:lnTo>
                      <a:pt x="286" y="1"/>
                    </a:lnTo>
                    <a:lnTo>
                      <a:pt x="290" y="1"/>
                    </a:lnTo>
                    <a:lnTo>
                      <a:pt x="295" y="1"/>
                    </a:lnTo>
                    <a:lnTo>
                      <a:pt x="299" y="3"/>
                    </a:lnTo>
                    <a:lnTo>
                      <a:pt x="304" y="4"/>
                    </a:lnTo>
                    <a:lnTo>
                      <a:pt x="309" y="5"/>
                    </a:lnTo>
                    <a:lnTo>
                      <a:pt x="316" y="10"/>
                    </a:lnTo>
                    <a:lnTo>
                      <a:pt x="322" y="15"/>
                    </a:lnTo>
                    <a:lnTo>
                      <a:pt x="329" y="20"/>
                    </a:lnTo>
                    <a:lnTo>
                      <a:pt x="335" y="27"/>
                    </a:lnTo>
                    <a:lnTo>
                      <a:pt x="341" y="36"/>
                    </a:lnTo>
                    <a:lnTo>
                      <a:pt x="345" y="47"/>
                    </a:lnTo>
                    <a:lnTo>
                      <a:pt x="347" y="59"/>
                    </a:lnTo>
                    <a:lnTo>
                      <a:pt x="348" y="74"/>
                    </a:lnTo>
                    <a:lnTo>
                      <a:pt x="348" y="82"/>
                    </a:lnTo>
                    <a:lnTo>
                      <a:pt x="347" y="91"/>
                    </a:lnTo>
                    <a:lnTo>
                      <a:pt x="345" y="97"/>
                    </a:lnTo>
                    <a:lnTo>
                      <a:pt x="343" y="104"/>
                    </a:lnTo>
                    <a:lnTo>
                      <a:pt x="341" y="110"/>
                    </a:lnTo>
                    <a:lnTo>
                      <a:pt x="339" y="116"/>
                    </a:lnTo>
                    <a:lnTo>
                      <a:pt x="335" y="121"/>
                    </a:lnTo>
                    <a:lnTo>
                      <a:pt x="332" y="125"/>
                    </a:lnTo>
                    <a:lnTo>
                      <a:pt x="349" y="139"/>
                    </a:lnTo>
                    <a:close/>
                    <a:moveTo>
                      <a:pt x="278" y="106"/>
                    </a:moveTo>
                    <a:lnTo>
                      <a:pt x="294" y="89"/>
                    </a:lnTo>
                    <a:lnTo>
                      <a:pt x="310" y="104"/>
                    </a:lnTo>
                    <a:lnTo>
                      <a:pt x="311" y="102"/>
                    </a:lnTo>
                    <a:lnTo>
                      <a:pt x="312" y="99"/>
                    </a:lnTo>
                    <a:lnTo>
                      <a:pt x="313" y="95"/>
                    </a:lnTo>
                    <a:lnTo>
                      <a:pt x="314" y="92"/>
                    </a:lnTo>
                    <a:lnTo>
                      <a:pt x="316" y="87"/>
                    </a:lnTo>
                    <a:lnTo>
                      <a:pt x="316" y="84"/>
                    </a:lnTo>
                    <a:lnTo>
                      <a:pt x="317" y="79"/>
                    </a:lnTo>
                    <a:lnTo>
                      <a:pt x="317" y="74"/>
                    </a:lnTo>
                    <a:lnTo>
                      <a:pt x="316" y="63"/>
                    </a:lnTo>
                    <a:lnTo>
                      <a:pt x="314" y="54"/>
                    </a:lnTo>
                    <a:lnTo>
                      <a:pt x="311" y="46"/>
                    </a:lnTo>
                    <a:lnTo>
                      <a:pt x="307" y="40"/>
                    </a:lnTo>
                    <a:lnTo>
                      <a:pt x="303" y="35"/>
                    </a:lnTo>
                    <a:lnTo>
                      <a:pt x="298" y="32"/>
                    </a:lnTo>
                    <a:lnTo>
                      <a:pt x="293" y="28"/>
                    </a:lnTo>
                    <a:lnTo>
                      <a:pt x="288" y="27"/>
                    </a:lnTo>
                    <a:lnTo>
                      <a:pt x="287" y="26"/>
                    </a:lnTo>
                    <a:lnTo>
                      <a:pt x="284" y="26"/>
                    </a:lnTo>
                    <a:lnTo>
                      <a:pt x="283" y="25"/>
                    </a:lnTo>
                    <a:lnTo>
                      <a:pt x="282" y="25"/>
                    </a:lnTo>
                    <a:lnTo>
                      <a:pt x="281" y="25"/>
                    </a:lnTo>
                    <a:lnTo>
                      <a:pt x="279" y="25"/>
                    </a:lnTo>
                    <a:lnTo>
                      <a:pt x="278" y="25"/>
                    </a:lnTo>
                    <a:lnTo>
                      <a:pt x="275" y="25"/>
                    </a:lnTo>
                    <a:lnTo>
                      <a:pt x="274" y="25"/>
                    </a:lnTo>
                    <a:lnTo>
                      <a:pt x="273" y="25"/>
                    </a:lnTo>
                    <a:lnTo>
                      <a:pt x="271" y="25"/>
                    </a:lnTo>
                    <a:lnTo>
                      <a:pt x="269" y="25"/>
                    </a:lnTo>
                    <a:lnTo>
                      <a:pt x="268" y="25"/>
                    </a:lnTo>
                    <a:lnTo>
                      <a:pt x="266" y="26"/>
                    </a:lnTo>
                    <a:lnTo>
                      <a:pt x="265" y="26"/>
                    </a:lnTo>
                    <a:lnTo>
                      <a:pt x="264" y="27"/>
                    </a:lnTo>
                    <a:lnTo>
                      <a:pt x="258" y="28"/>
                    </a:lnTo>
                    <a:lnTo>
                      <a:pt x="253" y="32"/>
                    </a:lnTo>
                    <a:lnTo>
                      <a:pt x="249" y="35"/>
                    </a:lnTo>
                    <a:lnTo>
                      <a:pt x="244" y="40"/>
                    </a:lnTo>
                    <a:lnTo>
                      <a:pt x="240" y="46"/>
                    </a:lnTo>
                    <a:lnTo>
                      <a:pt x="237" y="54"/>
                    </a:lnTo>
                    <a:lnTo>
                      <a:pt x="235" y="63"/>
                    </a:lnTo>
                    <a:lnTo>
                      <a:pt x="235" y="74"/>
                    </a:lnTo>
                    <a:lnTo>
                      <a:pt x="235" y="85"/>
                    </a:lnTo>
                    <a:lnTo>
                      <a:pt x="237" y="94"/>
                    </a:lnTo>
                    <a:lnTo>
                      <a:pt x="240" y="102"/>
                    </a:lnTo>
                    <a:lnTo>
                      <a:pt x="244" y="108"/>
                    </a:lnTo>
                    <a:lnTo>
                      <a:pt x="249" y="112"/>
                    </a:lnTo>
                    <a:lnTo>
                      <a:pt x="253" y="117"/>
                    </a:lnTo>
                    <a:lnTo>
                      <a:pt x="258" y="121"/>
                    </a:lnTo>
                    <a:lnTo>
                      <a:pt x="264" y="122"/>
                    </a:lnTo>
                    <a:lnTo>
                      <a:pt x="265" y="123"/>
                    </a:lnTo>
                    <a:lnTo>
                      <a:pt x="266" y="123"/>
                    </a:lnTo>
                    <a:lnTo>
                      <a:pt x="268" y="123"/>
                    </a:lnTo>
                    <a:lnTo>
                      <a:pt x="269" y="124"/>
                    </a:lnTo>
                    <a:lnTo>
                      <a:pt x="271" y="124"/>
                    </a:lnTo>
                    <a:lnTo>
                      <a:pt x="273" y="124"/>
                    </a:lnTo>
                    <a:lnTo>
                      <a:pt x="274" y="124"/>
                    </a:lnTo>
                    <a:lnTo>
                      <a:pt x="275" y="124"/>
                    </a:lnTo>
                    <a:lnTo>
                      <a:pt x="276" y="124"/>
                    </a:lnTo>
                    <a:lnTo>
                      <a:pt x="279" y="124"/>
                    </a:lnTo>
                    <a:lnTo>
                      <a:pt x="280" y="124"/>
                    </a:lnTo>
                    <a:lnTo>
                      <a:pt x="281" y="124"/>
                    </a:lnTo>
                    <a:lnTo>
                      <a:pt x="282" y="123"/>
                    </a:lnTo>
                    <a:lnTo>
                      <a:pt x="284" y="123"/>
                    </a:lnTo>
                    <a:lnTo>
                      <a:pt x="286" y="123"/>
                    </a:lnTo>
                    <a:lnTo>
                      <a:pt x="287" y="122"/>
                    </a:lnTo>
                    <a:lnTo>
                      <a:pt x="288" y="122"/>
                    </a:lnTo>
                    <a:lnTo>
                      <a:pt x="289" y="122"/>
                    </a:lnTo>
                    <a:lnTo>
                      <a:pt x="290" y="121"/>
                    </a:lnTo>
                    <a:lnTo>
                      <a:pt x="291" y="121"/>
                    </a:lnTo>
                    <a:lnTo>
                      <a:pt x="293" y="121"/>
                    </a:lnTo>
                    <a:lnTo>
                      <a:pt x="278" y="106"/>
                    </a:lnTo>
                    <a:close/>
                    <a:moveTo>
                      <a:pt x="492" y="3"/>
                    </a:moveTo>
                    <a:lnTo>
                      <a:pt x="492" y="95"/>
                    </a:lnTo>
                    <a:lnTo>
                      <a:pt x="491" y="108"/>
                    </a:lnTo>
                    <a:lnTo>
                      <a:pt x="487" y="119"/>
                    </a:lnTo>
                    <a:lnTo>
                      <a:pt x="482" y="129"/>
                    </a:lnTo>
                    <a:lnTo>
                      <a:pt x="476" y="137"/>
                    </a:lnTo>
                    <a:lnTo>
                      <a:pt x="471" y="139"/>
                    </a:lnTo>
                    <a:lnTo>
                      <a:pt x="466" y="141"/>
                    </a:lnTo>
                    <a:lnTo>
                      <a:pt x="461" y="142"/>
                    </a:lnTo>
                    <a:lnTo>
                      <a:pt x="456" y="145"/>
                    </a:lnTo>
                    <a:lnTo>
                      <a:pt x="449" y="146"/>
                    </a:lnTo>
                    <a:lnTo>
                      <a:pt x="443" y="146"/>
                    </a:lnTo>
                    <a:lnTo>
                      <a:pt x="436" y="147"/>
                    </a:lnTo>
                    <a:lnTo>
                      <a:pt x="430" y="147"/>
                    </a:lnTo>
                    <a:lnTo>
                      <a:pt x="427" y="147"/>
                    </a:lnTo>
                    <a:lnTo>
                      <a:pt x="425" y="147"/>
                    </a:lnTo>
                    <a:lnTo>
                      <a:pt x="421" y="147"/>
                    </a:lnTo>
                    <a:lnTo>
                      <a:pt x="419" y="146"/>
                    </a:lnTo>
                    <a:lnTo>
                      <a:pt x="416" y="146"/>
                    </a:lnTo>
                    <a:lnTo>
                      <a:pt x="413" y="145"/>
                    </a:lnTo>
                    <a:lnTo>
                      <a:pt x="410" y="145"/>
                    </a:lnTo>
                    <a:lnTo>
                      <a:pt x="406" y="144"/>
                    </a:lnTo>
                    <a:lnTo>
                      <a:pt x="403" y="144"/>
                    </a:lnTo>
                    <a:lnTo>
                      <a:pt x="400" y="142"/>
                    </a:lnTo>
                    <a:lnTo>
                      <a:pt x="396" y="141"/>
                    </a:lnTo>
                    <a:lnTo>
                      <a:pt x="394" y="140"/>
                    </a:lnTo>
                    <a:lnTo>
                      <a:pt x="390" y="138"/>
                    </a:lnTo>
                    <a:lnTo>
                      <a:pt x="388" y="137"/>
                    </a:lnTo>
                    <a:lnTo>
                      <a:pt x="385" y="134"/>
                    </a:lnTo>
                    <a:lnTo>
                      <a:pt x="382" y="132"/>
                    </a:lnTo>
                    <a:lnTo>
                      <a:pt x="379" y="129"/>
                    </a:lnTo>
                    <a:lnTo>
                      <a:pt x="377" y="124"/>
                    </a:lnTo>
                    <a:lnTo>
                      <a:pt x="375" y="121"/>
                    </a:lnTo>
                    <a:lnTo>
                      <a:pt x="373" y="117"/>
                    </a:lnTo>
                    <a:lnTo>
                      <a:pt x="372" y="112"/>
                    </a:lnTo>
                    <a:lnTo>
                      <a:pt x="372" y="108"/>
                    </a:lnTo>
                    <a:lnTo>
                      <a:pt x="371" y="102"/>
                    </a:lnTo>
                    <a:lnTo>
                      <a:pt x="371" y="97"/>
                    </a:lnTo>
                    <a:lnTo>
                      <a:pt x="371" y="3"/>
                    </a:lnTo>
                    <a:lnTo>
                      <a:pt x="403" y="3"/>
                    </a:lnTo>
                    <a:lnTo>
                      <a:pt x="403" y="95"/>
                    </a:lnTo>
                    <a:lnTo>
                      <a:pt x="403" y="102"/>
                    </a:lnTo>
                    <a:lnTo>
                      <a:pt x="405" y="108"/>
                    </a:lnTo>
                    <a:lnTo>
                      <a:pt x="406" y="114"/>
                    </a:lnTo>
                    <a:lnTo>
                      <a:pt x="410" y="117"/>
                    </a:lnTo>
                    <a:lnTo>
                      <a:pt x="415" y="119"/>
                    </a:lnTo>
                    <a:lnTo>
                      <a:pt x="419" y="122"/>
                    </a:lnTo>
                    <a:lnTo>
                      <a:pt x="424" y="123"/>
                    </a:lnTo>
                    <a:lnTo>
                      <a:pt x="430" y="124"/>
                    </a:lnTo>
                    <a:lnTo>
                      <a:pt x="436" y="123"/>
                    </a:lnTo>
                    <a:lnTo>
                      <a:pt x="443" y="122"/>
                    </a:lnTo>
                    <a:lnTo>
                      <a:pt x="448" y="119"/>
                    </a:lnTo>
                    <a:lnTo>
                      <a:pt x="453" y="117"/>
                    </a:lnTo>
                    <a:lnTo>
                      <a:pt x="456" y="114"/>
                    </a:lnTo>
                    <a:lnTo>
                      <a:pt x="458" y="109"/>
                    </a:lnTo>
                    <a:lnTo>
                      <a:pt x="459" y="103"/>
                    </a:lnTo>
                    <a:lnTo>
                      <a:pt x="459" y="97"/>
                    </a:lnTo>
                    <a:lnTo>
                      <a:pt x="459" y="3"/>
                    </a:lnTo>
                    <a:lnTo>
                      <a:pt x="492" y="3"/>
                    </a:lnTo>
                    <a:close/>
                    <a:moveTo>
                      <a:pt x="550" y="3"/>
                    </a:moveTo>
                    <a:lnTo>
                      <a:pt x="550" y="144"/>
                    </a:lnTo>
                    <a:lnTo>
                      <a:pt x="519" y="144"/>
                    </a:lnTo>
                    <a:lnTo>
                      <a:pt x="519" y="3"/>
                    </a:lnTo>
                    <a:lnTo>
                      <a:pt x="550" y="3"/>
                    </a:lnTo>
                    <a:close/>
                    <a:moveTo>
                      <a:pt x="613" y="94"/>
                    </a:moveTo>
                    <a:lnTo>
                      <a:pt x="613" y="144"/>
                    </a:lnTo>
                    <a:lnTo>
                      <a:pt x="581" y="144"/>
                    </a:lnTo>
                    <a:lnTo>
                      <a:pt x="581" y="3"/>
                    </a:lnTo>
                    <a:lnTo>
                      <a:pt x="649" y="3"/>
                    </a:lnTo>
                    <a:lnTo>
                      <a:pt x="655" y="3"/>
                    </a:lnTo>
                    <a:lnTo>
                      <a:pt x="660" y="4"/>
                    </a:lnTo>
                    <a:lnTo>
                      <a:pt x="664" y="5"/>
                    </a:lnTo>
                    <a:lnTo>
                      <a:pt x="669" y="6"/>
                    </a:lnTo>
                    <a:lnTo>
                      <a:pt x="674" y="8"/>
                    </a:lnTo>
                    <a:lnTo>
                      <a:pt x="677" y="10"/>
                    </a:lnTo>
                    <a:lnTo>
                      <a:pt x="680" y="13"/>
                    </a:lnTo>
                    <a:lnTo>
                      <a:pt x="684" y="16"/>
                    </a:lnTo>
                    <a:lnTo>
                      <a:pt x="690" y="23"/>
                    </a:lnTo>
                    <a:lnTo>
                      <a:pt x="693" y="30"/>
                    </a:lnTo>
                    <a:lnTo>
                      <a:pt x="695" y="39"/>
                    </a:lnTo>
                    <a:lnTo>
                      <a:pt x="697" y="48"/>
                    </a:lnTo>
                    <a:lnTo>
                      <a:pt x="697" y="50"/>
                    </a:lnTo>
                    <a:lnTo>
                      <a:pt x="697" y="53"/>
                    </a:lnTo>
                    <a:lnTo>
                      <a:pt x="695" y="55"/>
                    </a:lnTo>
                    <a:lnTo>
                      <a:pt x="695" y="57"/>
                    </a:lnTo>
                    <a:lnTo>
                      <a:pt x="694" y="59"/>
                    </a:lnTo>
                    <a:lnTo>
                      <a:pt x="694" y="62"/>
                    </a:lnTo>
                    <a:lnTo>
                      <a:pt x="693" y="65"/>
                    </a:lnTo>
                    <a:lnTo>
                      <a:pt x="692" y="68"/>
                    </a:lnTo>
                    <a:lnTo>
                      <a:pt x="690" y="72"/>
                    </a:lnTo>
                    <a:lnTo>
                      <a:pt x="686" y="77"/>
                    </a:lnTo>
                    <a:lnTo>
                      <a:pt x="682" y="81"/>
                    </a:lnTo>
                    <a:lnTo>
                      <a:pt x="677" y="86"/>
                    </a:lnTo>
                    <a:lnTo>
                      <a:pt x="672" y="89"/>
                    </a:lnTo>
                    <a:lnTo>
                      <a:pt x="665" y="92"/>
                    </a:lnTo>
                    <a:lnTo>
                      <a:pt x="657" y="93"/>
                    </a:lnTo>
                    <a:lnTo>
                      <a:pt x="648" y="94"/>
                    </a:lnTo>
                    <a:lnTo>
                      <a:pt x="613" y="94"/>
                    </a:lnTo>
                    <a:close/>
                    <a:moveTo>
                      <a:pt x="613" y="69"/>
                    </a:moveTo>
                    <a:lnTo>
                      <a:pt x="641" y="69"/>
                    </a:lnTo>
                    <a:lnTo>
                      <a:pt x="646" y="69"/>
                    </a:lnTo>
                    <a:lnTo>
                      <a:pt x="651" y="68"/>
                    </a:lnTo>
                    <a:lnTo>
                      <a:pt x="654" y="66"/>
                    </a:lnTo>
                    <a:lnTo>
                      <a:pt x="657" y="65"/>
                    </a:lnTo>
                    <a:lnTo>
                      <a:pt x="660" y="63"/>
                    </a:lnTo>
                    <a:lnTo>
                      <a:pt x="662" y="61"/>
                    </a:lnTo>
                    <a:lnTo>
                      <a:pt x="663" y="58"/>
                    </a:lnTo>
                    <a:lnTo>
                      <a:pt x="663" y="56"/>
                    </a:lnTo>
                    <a:lnTo>
                      <a:pt x="664" y="55"/>
                    </a:lnTo>
                    <a:lnTo>
                      <a:pt x="664" y="54"/>
                    </a:lnTo>
                    <a:lnTo>
                      <a:pt x="664" y="53"/>
                    </a:lnTo>
                    <a:lnTo>
                      <a:pt x="664" y="51"/>
                    </a:lnTo>
                    <a:lnTo>
                      <a:pt x="664" y="50"/>
                    </a:lnTo>
                    <a:lnTo>
                      <a:pt x="665" y="49"/>
                    </a:lnTo>
                    <a:lnTo>
                      <a:pt x="665" y="48"/>
                    </a:lnTo>
                    <a:lnTo>
                      <a:pt x="665" y="47"/>
                    </a:lnTo>
                    <a:lnTo>
                      <a:pt x="665" y="42"/>
                    </a:lnTo>
                    <a:lnTo>
                      <a:pt x="664" y="38"/>
                    </a:lnTo>
                    <a:lnTo>
                      <a:pt x="662" y="34"/>
                    </a:lnTo>
                    <a:lnTo>
                      <a:pt x="659" y="32"/>
                    </a:lnTo>
                    <a:lnTo>
                      <a:pt x="655" y="31"/>
                    </a:lnTo>
                    <a:lnTo>
                      <a:pt x="651" y="28"/>
                    </a:lnTo>
                    <a:lnTo>
                      <a:pt x="645" y="27"/>
                    </a:lnTo>
                    <a:lnTo>
                      <a:pt x="638" y="27"/>
                    </a:lnTo>
                    <a:lnTo>
                      <a:pt x="613" y="27"/>
                    </a:lnTo>
                    <a:lnTo>
                      <a:pt x="613" y="69"/>
                    </a:lnTo>
                    <a:close/>
                    <a:moveTo>
                      <a:pt x="863" y="3"/>
                    </a:moveTo>
                    <a:lnTo>
                      <a:pt x="863" y="144"/>
                    </a:lnTo>
                    <a:lnTo>
                      <a:pt x="835" y="144"/>
                    </a:lnTo>
                    <a:lnTo>
                      <a:pt x="835" y="26"/>
                    </a:lnTo>
                    <a:lnTo>
                      <a:pt x="806" y="144"/>
                    </a:lnTo>
                    <a:lnTo>
                      <a:pt x="775" y="144"/>
                    </a:lnTo>
                    <a:lnTo>
                      <a:pt x="748" y="26"/>
                    </a:lnTo>
                    <a:lnTo>
                      <a:pt x="747" y="26"/>
                    </a:lnTo>
                    <a:lnTo>
                      <a:pt x="747" y="144"/>
                    </a:lnTo>
                    <a:lnTo>
                      <a:pt x="718" y="144"/>
                    </a:lnTo>
                    <a:lnTo>
                      <a:pt x="718" y="3"/>
                    </a:lnTo>
                    <a:lnTo>
                      <a:pt x="764" y="3"/>
                    </a:lnTo>
                    <a:lnTo>
                      <a:pt x="791" y="115"/>
                    </a:lnTo>
                    <a:lnTo>
                      <a:pt x="792" y="115"/>
                    </a:lnTo>
                    <a:lnTo>
                      <a:pt x="819" y="3"/>
                    </a:lnTo>
                    <a:lnTo>
                      <a:pt x="863" y="3"/>
                    </a:lnTo>
                    <a:close/>
                    <a:moveTo>
                      <a:pt x="1006" y="3"/>
                    </a:moveTo>
                    <a:lnTo>
                      <a:pt x="1006" y="27"/>
                    </a:lnTo>
                    <a:lnTo>
                      <a:pt x="927" y="27"/>
                    </a:lnTo>
                    <a:lnTo>
                      <a:pt x="927" y="58"/>
                    </a:lnTo>
                    <a:lnTo>
                      <a:pt x="999" y="58"/>
                    </a:lnTo>
                    <a:lnTo>
                      <a:pt x="999" y="82"/>
                    </a:lnTo>
                    <a:lnTo>
                      <a:pt x="927" y="82"/>
                    </a:lnTo>
                    <a:lnTo>
                      <a:pt x="927" y="119"/>
                    </a:lnTo>
                    <a:lnTo>
                      <a:pt x="1010" y="119"/>
                    </a:lnTo>
                    <a:lnTo>
                      <a:pt x="1010" y="144"/>
                    </a:lnTo>
                    <a:lnTo>
                      <a:pt x="896" y="144"/>
                    </a:lnTo>
                    <a:lnTo>
                      <a:pt x="896" y="3"/>
                    </a:lnTo>
                    <a:lnTo>
                      <a:pt x="1006" y="3"/>
                    </a:lnTo>
                    <a:close/>
                    <a:moveTo>
                      <a:pt x="1126" y="101"/>
                    </a:moveTo>
                    <a:lnTo>
                      <a:pt x="1126" y="3"/>
                    </a:lnTo>
                    <a:lnTo>
                      <a:pt x="1155" y="3"/>
                    </a:lnTo>
                    <a:lnTo>
                      <a:pt x="1155" y="144"/>
                    </a:lnTo>
                    <a:lnTo>
                      <a:pt x="1124" y="144"/>
                    </a:lnTo>
                    <a:lnTo>
                      <a:pt x="1063" y="43"/>
                    </a:lnTo>
                    <a:lnTo>
                      <a:pt x="1061" y="43"/>
                    </a:lnTo>
                    <a:lnTo>
                      <a:pt x="1061" y="144"/>
                    </a:lnTo>
                    <a:lnTo>
                      <a:pt x="1033" y="144"/>
                    </a:lnTo>
                    <a:lnTo>
                      <a:pt x="1033" y="3"/>
                    </a:lnTo>
                    <a:lnTo>
                      <a:pt x="1066" y="3"/>
                    </a:lnTo>
                    <a:lnTo>
                      <a:pt x="1126" y="101"/>
                    </a:lnTo>
                    <a:close/>
                    <a:moveTo>
                      <a:pt x="1249" y="27"/>
                    </a:moveTo>
                    <a:lnTo>
                      <a:pt x="1249" y="144"/>
                    </a:lnTo>
                    <a:lnTo>
                      <a:pt x="1217" y="144"/>
                    </a:lnTo>
                    <a:lnTo>
                      <a:pt x="1217" y="27"/>
                    </a:lnTo>
                    <a:lnTo>
                      <a:pt x="1172" y="27"/>
                    </a:lnTo>
                    <a:lnTo>
                      <a:pt x="1172" y="3"/>
                    </a:lnTo>
                    <a:lnTo>
                      <a:pt x="1294" y="3"/>
                    </a:lnTo>
                    <a:lnTo>
                      <a:pt x="1294" y="27"/>
                    </a:lnTo>
                    <a:lnTo>
                      <a:pt x="1249" y="27"/>
                    </a:lnTo>
                    <a:close/>
                    <a:moveTo>
                      <a:pt x="31" y="199"/>
                    </a:moveTo>
                    <a:lnTo>
                      <a:pt x="31" y="315"/>
                    </a:lnTo>
                    <a:lnTo>
                      <a:pt x="106" y="315"/>
                    </a:lnTo>
                    <a:lnTo>
                      <a:pt x="106" y="341"/>
                    </a:lnTo>
                    <a:lnTo>
                      <a:pt x="0" y="341"/>
                    </a:lnTo>
                    <a:lnTo>
                      <a:pt x="0" y="199"/>
                    </a:lnTo>
                    <a:lnTo>
                      <a:pt x="31" y="19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38" name="Freeform 578">
                <a:extLst>
                  <a:ext uri="{FF2B5EF4-FFF2-40B4-BE49-F238E27FC236}">
                    <a16:creationId xmlns:a16="http://schemas.microsoft.com/office/drawing/2014/main" id="{7FA1B239-1170-4256-BE33-310C440631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90" y="4310"/>
                <a:ext cx="623" cy="74"/>
              </a:xfrm>
              <a:custGeom>
                <a:avLst/>
                <a:gdLst>
                  <a:gd name="T0" fmla="*/ 1 w 1244"/>
                  <a:gd name="T1" fmla="*/ 0 h 150"/>
                  <a:gd name="T2" fmla="*/ 1 w 1244"/>
                  <a:gd name="T3" fmla="*/ 0 h 150"/>
                  <a:gd name="T4" fmla="*/ 1 w 1244"/>
                  <a:gd name="T5" fmla="*/ 0 h 150"/>
                  <a:gd name="T6" fmla="*/ 2 w 1244"/>
                  <a:gd name="T7" fmla="*/ 0 h 150"/>
                  <a:gd name="T8" fmla="*/ 1 w 1244"/>
                  <a:gd name="T9" fmla="*/ 1 h 150"/>
                  <a:gd name="T10" fmla="*/ 1 w 1244"/>
                  <a:gd name="T11" fmla="*/ 1 h 150"/>
                  <a:gd name="T12" fmla="*/ 1 w 1244"/>
                  <a:gd name="T13" fmla="*/ 0 h 150"/>
                  <a:gd name="T14" fmla="*/ 1 w 1244"/>
                  <a:gd name="T15" fmla="*/ 0 h 150"/>
                  <a:gd name="T16" fmla="*/ 1 w 1244"/>
                  <a:gd name="T17" fmla="*/ 0 h 150"/>
                  <a:gd name="T18" fmla="*/ 1 w 1244"/>
                  <a:gd name="T19" fmla="*/ 0 h 150"/>
                  <a:gd name="T20" fmla="*/ 1 w 1244"/>
                  <a:gd name="T21" fmla="*/ 0 h 150"/>
                  <a:gd name="T22" fmla="*/ 1 w 1244"/>
                  <a:gd name="T23" fmla="*/ 0 h 150"/>
                  <a:gd name="T24" fmla="*/ 1 w 1244"/>
                  <a:gd name="T25" fmla="*/ 0 h 150"/>
                  <a:gd name="T26" fmla="*/ 1 w 1244"/>
                  <a:gd name="T27" fmla="*/ 0 h 150"/>
                  <a:gd name="T28" fmla="*/ 3 w 1244"/>
                  <a:gd name="T29" fmla="*/ 0 h 150"/>
                  <a:gd name="T30" fmla="*/ 3 w 1244"/>
                  <a:gd name="T31" fmla="*/ 0 h 150"/>
                  <a:gd name="T32" fmla="*/ 2 w 1244"/>
                  <a:gd name="T33" fmla="*/ 0 h 150"/>
                  <a:gd name="T34" fmla="*/ 2 w 1244"/>
                  <a:gd name="T35" fmla="*/ 0 h 150"/>
                  <a:gd name="T36" fmla="*/ 2 w 1244"/>
                  <a:gd name="T37" fmla="*/ 0 h 150"/>
                  <a:gd name="T38" fmla="*/ 3 w 1244"/>
                  <a:gd name="T39" fmla="*/ 0 h 150"/>
                  <a:gd name="T40" fmla="*/ 3 w 1244"/>
                  <a:gd name="T41" fmla="*/ 1 h 150"/>
                  <a:gd name="T42" fmla="*/ 2 w 1244"/>
                  <a:gd name="T43" fmla="*/ 1 h 150"/>
                  <a:gd name="T44" fmla="*/ 2 w 1244"/>
                  <a:gd name="T45" fmla="*/ 0 h 150"/>
                  <a:gd name="T46" fmla="*/ 2 w 1244"/>
                  <a:gd name="T47" fmla="*/ 0 h 150"/>
                  <a:gd name="T48" fmla="*/ 3 w 1244"/>
                  <a:gd name="T49" fmla="*/ 0 h 150"/>
                  <a:gd name="T50" fmla="*/ 3 w 1244"/>
                  <a:gd name="T51" fmla="*/ 0 h 150"/>
                  <a:gd name="T52" fmla="*/ 3 w 1244"/>
                  <a:gd name="T53" fmla="*/ 1 h 150"/>
                  <a:gd name="T54" fmla="*/ 3 w 1244"/>
                  <a:gd name="T55" fmla="*/ 0 h 150"/>
                  <a:gd name="T56" fmla="*/ 4 w 1244"/>
                  <a:gd name="T57" fmla="*/ 0 h 150"/>
                  <a:gd name="T58" fmla="*/ 6 w 1244"/>
                  <a:gd name="T59" fmla="*/ 0 h 150"/>
                  <a:gd name="T60" fmla="*/ 6 w 1244"/>
                  <a:gd name="T61" fmla="*/ 0 h 150"/>
                  <a:gd name="T62" fmla="*/ 6 w 1244"/>
                  <a:gd name="T63" fmla="*/ 0 h 150"/>
                  <a:gd name="T64" fmla="*/ 6 w 1244"/>
                  <a:gd name="T65" fmla="*/ 0 h 150"/>
                  <a:gd name="T66" fmla="*/ 6 w 1244"/>
                  <a:gd name="T67" fmla="*/ 1 h 150"/>
                  <a:gd name="T68" fmla="*/ 6 w 1244"/>
                  <a:gd name="T69" fmla="*/ 0 h 150"/>
                  <a:gd name="T70" fmla="*/ 6 w 1244"/>
                  <a:gd name="T71" fmla="*/ 0 h 150"/>
                  <a:gd name="T72" fmla="*/ 6 w 1244"/>
                  <a:gd name="T73" fmla="*/ 0 h 150"/>
                  <a:gd name="T74" fmla="*/ 6 w 1244"/>
                  <a:gd name="T75" fmla="*/ 0 h 150"/>
                  <a:gd name="T76" fmla="*/ 7 w 1244"/>
                  <a:gd name="T77" fmla="*/ 0 h 150"/>
                  <a:gd name="T78" fmla="*/ 7 w 1244"/>
                  <a:gd name="T79" fmla="*/ 0 h 150"/>
                  <a:gd name="T80" fmla="*/ 8 w 1244"/>
                  <a:gd name="T81" fmla="*/ 0 h 150"/>
                  <a:gd name="T82" fmla="*/ 8 w 1244"/>
                  <a:gd name="T83" fmla="*/ 0 h 150"/>
                  <a:gd name="T84" fmla="*/ 8 w 1244"/>
                  <a:gd name="T85" fmla="*/ 1 h 150"/>
                  <a:gd name="T86" fmla="*/ 7 w 1244"/>
                  <a:gd name="T87" fmla="*/ 1 h 150"/>
                  <a:gd name="T88" fmla="*/ 7 w 1244"/>
                  <a:gd name="T89" fmla="*/ 1 h 150"/>
                  <a:gd name="T90" fmla="*/ 7 w 1244"/>
                  <a:gd name="T91" fmla="*/ 0 h 150"/>
                  <a:gd name="T92" fmla="*/ 7 w 1244"/>
                  <a:gd name="T93" fmla="*/ 0 h 150"/>
                  <a:gd name="T94" fmla="*/ 7 w 1244"/>
                  <a:gd name="T95" fmla="*/ 0 h 150"/>
                  <a:gd name="T96" fmla="*/ 8 w 1244"/>
                  <a:gd name="T97" fmla="*/ 0 h 150"/>
                  <a:gd name="T98" fmla="*/ 8 w 1244"/>
                  <a:gd name="T99" fmla="*/ 0 h 150"/>
                  <a:gd name="T100" fmla="*/ 7 w 1244"/>
                  <a:gd name="T101" fmla="*/ 0 h 150"/>
                  <a:gd name="T102" fmla="*/ 7 w 1244"/>
                  <a:gd name="T103" fmla="*/ 0 h 150"/>
                  <a:gd name="T104" fmla="*/ 7 w 1244"/>
                  <a:gd name="T105" fmla="*/ 0 h 150"/>
                  <a:gd name="T106" fmla="*/ 9 w 1244"/>
                  <a:gd name="T107" fmla="*/ 1 h 150"/>
                  <a:gd name="T108" fmla="*/ 9 w 1244"/>
                  <a:gd name="T109" fmla="*/ 1 h 150"/>
                  <a:gd name="T110" fmla="*/ 8 w 1244"/>
                  <a:gd name="T111" fmla="*/ 1 h 150"/>
                  <a:gd name="T112" fmla="*/ 8 w 1244"/>
                  <a:gd name="T113" fmla="*/ 0 h 150"/>
                  <a:gd name="T114" fmla="*/ 8 w 1244"/>
                  <a:gd name="T115" fmla="*/ 0 h 150"/>
                  <a:gd name="T116" fmla="*/ 9 w 1244"/>
                  <a:gd name="T117" fmla="*/ 0 h 150"/>
                  <a:gd name="T118" fmla="*/ 10 w 1244"/>
                  <a:gd name="T119" fmla="*/ 1 h 15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244"/>
                  <a:gd name="T181" fmla="*/ 0 h 150"/>
                  <a:gd name="T182" fmla="*/ 1244 w 1244"/>
                  <a:gd name="T183" fmla="*/ 150 h 15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244" h="150">
                    <a:moveTo>
                      <a:pt x="0" y="76"/>
                    </a:moveTo>
                    <a:lnTo>
                      <a:pt x="1" y="61"/>
                    </a:lnTo>
                    <a:lnTo>
                      <a:pt x="3" y="50"/>
                    </a:lnTo>
                    <a:lnTo>
                      <a:pt x="7" y="39"/>
                    </a:lnTo>
                    <a:lnTo>
                      <a:pt x="13" y="30"/>
                    </a:lnTo>
                    <a:lnTo>
                      <a:pt x="19" y="23"/>
                    </a:lnTo>
                    <a:lnTo>
                      <a:pt x="26" y="16"/>
                    </a:lnTo>
                    <a:lnTo>
                      <a:pt x="33" y="12"/>
                    </a:lnTo>
                    <a:lnTo>
                      <a:pt x="40" y="7"/>
                    </a:lnTo>
                    <a:lnTo>
                      <a:pt x="45" y="6"/>
                    </a:lnTo>
                    <a:lnTo>
                      <a:pt x="49" y="5"/>
                    </a:lnTo>
                    <a:lnTo>
                      <a:pt x="54" y="4"/>
                    </a:lnTo>
                    <a:lnTo>
                      <a:pt x="59" y="4"/>
                    </a:lnTo>
                    <a:lnTo>
                      <a:pt x="63" y="3"/>
                    </a:lnTo>
                    <a:lnTo>
                      <a:pt x="67" y="3"/>
                    </a:lnTo>
                    <a:lnTo>
                      <a:pt x="70" y="1"/>
                    </a:lnTo>
                    <a:lnTo>
                      <a:pt x="72" y="1"/>
                    </a:lnTo>
                    <a:lnTo>
                      <a:pt x="76" y="1"/>
                    </a:lnTo>
                    <a:lnTo>
                      <a:pt x="79" y="1"/>
                    </a:lnTo>
                    <a:lnTo>
                      <a:pt x="83" y="3"/>
                    </a:lnTo>
                    <a:lnTo>
                      <a:pt x="87" y="3"/>
                    </a:lnTo>
                    <a:lnTo>
                      <a:pt x="92" y="4"/>
                    </a:lnTo>
                    <a:lnTo>
                      <a:pt x="97" y="5"/>
                    </a:lnTo>
                    <a:lnTo>
                      <a:pt x="101" y="6"/>
                    </a:lnTo>
                    <a:lnTo>
                      <a:pt x="106" y="7"/>
                    </a:lnTo>
                    <a:lnTo>
                      <a:pt x="113" y="12"/>
                    </a:lnTo>
                    <a:lnTo>
                      <a:pt x="120" y="16"/>
                    </a:lnTo>
                    <a:lnTo>
                      <a:pt x="126" y="23"/>
                    </a:lnTo>
                    <a:lnTo>
                      <a:pt x="132" y="30"/>
                    </a:lnTo>
                    <a:lnTo>
                      <a:pt x="138" y="39"/>
                    </a:lnTo>
                    <a:lnTo>
                      <a:pt x="143" y="50"/>
                    </a:lnTo>
                    <a:lnTo>
                      <a:pt x="144" y="61"/>
                    </a:lnTo>
                    <a:lnTo>
                      <a:pt x="145" y="76"/>
                    </a:lnTo>
                    <a:lnTo>
                      <a:pt x="144" y="90"/>
                    </a:lnTo>
                    <a:lnTo>
                      <a:pt x="143" y="103"/>
                    </a:lnTo>
                    <a:lnTo>
                      <a:pt x="138" y="113"/>
                    </a:lnTo>
                    <a:lnTo>
                      <a:pt x="132" y="122"/>
                    </a:lnTo>
                    <a:lnTo>
                      <a:pt x="126" y="129"/>
                    </a:lnTo>
                    <a:lnTo>
                      <a:pt x="120" y="135"/>
                    </a:lnTo>
                    <a:lnTo>
                      <a:pt x="113" y="141"/>
                    </a:lnTo>
                    <a:lnTo>
                      <a:pt x="106" y="144"/>
                    </a:lnTo>
                    <a:lnTo>
                      <a:pt x="101" y="145"/>
                    </a:lnTo>
                    <a:lnTo>
                      <a:pt x="97" y="147"/>
                    </a:lnTo>
                    <a:lnTo>
                      <a:pt x="92" y="147"/>
                    </a:lnTo>
                    <a:lnTo>
                      <a:pt x="87" y="148"/>
                    </a:lnTo>
                    <a:lnTo>
                      <a:pt x="83" y="149"/>
                    </a:lnTo>
                    <a:lnTo>
                      <a:pt x="79" y="149"/>
                    </a:lnTo>
                    <a:lnTo>
                      <a:pt x="76" y="150"/>
                    </a:lnTo>
                    <a:lnTo>
                      <a:pt x="72" y="150"/>
                    </a:lnTo>
                    <a:lnTo>
                      <a:pt x="70" y="150"/>
                    </a:lnTo>
                    <a:lnTo>
                      <a:pt x="67" y="149"/>
                    </a:lnTo>
                    <a:lnTo>
                      <a:pt x="63" y="149"/>
                    </a:lnTo>
                    <a:lnTo>
                      <a:pt x="59" y="149"/>
                    </a:lnTo>
                    <a:lnTo>
                      <a:pt x="54" y="148"/>
                    </a:lnTo>
                    <a:lnTo>
                      <a:pt x="49" y="147"/>
                    </a:lnTo>
                    <a:lnTo>
                      <a:pt x="45" y="145"/>
                    </a:lnTo>
                    <a:lnTo>
                      <a:pt x="40" y="144"/>
                    </a:lnTo>
                    <a:lnTo>
                      <a:pt x="33" y="141"/>
                    </a:lnTo>
                    <a:lnTo>
                      <a:pt x="26" y="135"/>
                    </a:lnTo>
                    <a:lnTo>
                      <a:pt x="19" y="129"/>
                    </a:lnTo>
                    <a:lnTo>
                      <a:pt x="13" y="122"/>
                    </a:lnTo>
                    <a:lnTo>
                      <a:pt x="7" y="113"/>
                    </a:lnTo>
                    <a:lnTo>
                      <a:pt x="3" y="103"/>
                    </a:lnTo>
                    <a:lnTo>
                      <a:pt x="1" y="90"/>
                    </a:lnTo>
                    <a:lnTo>
                      <a:pt x="0" y="76"/>
                    </a:lnTo>
                    <a:close/>
                    <a:moveTo>
                      <a:pt x="32" y="76"/>
                    </a:moveTo>
                    <a:lnTo>
                      <a:pt x="32" y="87"/>
                    </a:lnTo>
                    <a:lnTo>
                      <a:pt x="34" y="96"/>
                    </a:lnTo>
                    <a:lnTo>
                      <a:pt x="37" y="104"/>
                    </a:lnTo>
                    <a:lnTo>
                      <a:pt x="41" y="110"/>
                    </a:lnTo>
                    <a:lnTo>
                      <a:pt x="46" y="114"/>
                    </a:lnTo>
                    <a:lnTo>
                      <a:pt x="51" y="119"/>
                    </a:lnTo>
                    <a:lnTo>
                      <a:pt x="55" y="122"/>
                    </a:lnTo>
                    <a:lnTo>
                      <a:pt x="61" y="123"/>
                    </a:lnTo>
                    <a:lnTo>
                      <a:pt x="62" y="125"/>
                    </a:lnTo>
                    <a:lnTo>
                      <a:pt x="63" y="125"/>
                    </a:lnTo>
                    <a:lnTo>
                      <a:pt x="65" y="125"/>
                    </a:lnTo>
                    <a:lnTo>
                      <a:pt x="67" y="126"/>
                    </a:lnTo>
                    <a:lnTo>
                      <a:pt x="68" y="126"/>
                    </a:lnTo>
                    <a:lnTo>
                      <a:pt x="70" y="126"/>
                    </a:lnTo>
                    <a:lnTo>
                      <a:pt x="71" y="126"/>
                    </a:lnTo>
                    <a:lnTo>
                      <a:pt x="72" y="126"/>
                    </a:lnTo>
                    <a:lnTo>
                      <a:pt x="74" y="126"/>
                    </a:lnTo>
                    <a:lnTo>
                      <a:pt x="76" y="126"/>
                    </a:lnTo>
                    <a:lnTo>
                      <a:pt x="77" y="126"/>
                    </a:lnTo>
                    <a:lnTo>
                      <a:pt x="78" y="126"/>
                    </a:lnTo>
                    <a:lnTo>
                      <a:pt x="80" y="125"/>
                    </a:lnTo>
                    <a:lnTo>
                      <a:pt x="82" y="125"/>
                    </a:lnTo>
                    <a:lnTo>
                      <a:pt x="84" y="125"/>
                    </a:lnTo>
                    <a:lnTo>
                      <a:pt x="85" y="123"/>
                    </a:lnTo>
                    <a:lnTo>
                      <a:pt x="90" y="122"/>
                    </a:lnTo>
                    <a:lnTo>
                      <a:pt x="95" y="119"/>
                    </a:lnTo>
                    <a:lnTo>
                      <a:pt x="100" y="114"/>
                    </a:lnTo>
                    <a:lnTo>
                      <a:pt x="105" y="110"/>
                    </a:lnTo>
                    <a:lnTo>
                      <a:pt x="108" y="104"/>
                    </a:lnTo>
                    <a:lnTo>
                      <a:pt x="112" y="96"/>
                    </a:lnTo>
                    <a:lnTo>
                      <a:pt x="113" y="87"/>
                    </a:lnTo>
                    <a:lnTo>
                      <a:pt x="114" y="76"/>
                    </a:lnTo>
                    <a:lnTo>
                      <a:pt x="113" y="66"/>
                    </a:lnTo>
                    <a:lnTo>
                      <a:pt x="112" y="57"/>
                    </a:lnTo>
                    <a:lnTo>
                      <a:pt x="108" y="49"/>
                    </a:lnTo>
                    <a:lnTo>
                      <a:pt x="105" y="42"/>
                    </a:lnTo>
                    <a:lnTo>
                      <a:pt x="100" y="37"/>
                    </a:lnTo>
                    <a:lnTo>
                      <a:pt x="95" y="34"/>
                    </a:lnTo>
                    <a:lnTo>
                      <a:pt x="90" y="30"/>
                    </a:lnTo>
                    <a:lnTo>
                      <a:pt x="85" y="29"/>
                    </a:lnTo>
                    <a:lnTo>
                      <a:pt x="84" y="28"/>
                    </a:lnTo>
                    <a:lnTo>
                      <a:pt x="82" y="28"/>
                    </a:lnTo>
                    <a:lnTo>
                      <a:pt x="80" y="27"/>
                    </a:lnTo>
                    <a:lnTo>
                      <a:pt x="79" y="27"/>
                    </a:lnTo>
                    <a:lnTo>
                      <a:pt x="78" y="27"/>
                    </a:lnTo>
                    <a:lnTo>
                      <a:pt x="76" y="27"/>
                    </a:lnTo>
                    <a:lnTo>
                      <a:pt x="75" y="27"/>
                    </a:lnTo>
                    <a:lnTo>
                      <a:pt x="72" y="27"/>
                    </a:lnTo>
                    <a:lnTo>
                      <a:pt x="71" y="27"/>
                    </a:lnTo>
                    <a:lnTo>
                      <a:pt x="70" y="27"/>
                    </a:lnTo>
                    <a:lnTo>
                      <a:pt x="68" y="27"/>
                    </a:lnTo>
                    <a:lnTo>
                      <a:pt x="67" y="27"/>
                    </a:lnTo>
                    <a:lnTo>
                      <a:pt x="65" y="27"/>
                    </a:lnTo>
                    <a:lnTo>
                      <a:pt x="63" y="28"/>
                    </a:lnTo>
                    <a:lnTo>
                      <a:pt x="62" y="28"/>
                    </a:lnTo>
                    <a:lnTo>
                      <a:pt x="61" y="29"/>
                    </a:lnTo>
                    <a:lnTo>
                      <a:pt x="55" y="30"/>
                    </a:lnTo>
                    <a:lnTo>
                      <a:pt x="51" y="34"/>
                    </a:lnTo>
                    <a:lnTo>
                      <a:pt x="46" y="37"/>
                    </a:lnTo>
                    <a:lnTo>
                      <a:pt x="41" y="42"/>
                    </a:lnTo>
                    <a:lnTo>
                      <a:pt x="37" y="49"/>
                    </a:lnTo>
                    <a:lnTo>
                      <a:pt x="34" y="57"/>
                    </a:lnTo>
                    <a:lnTo>
                      <a:pt x="32" y="66"/>
                    </a:lnTo>
                    <a:lnTo>
                      <a:pt x="32" y="76"/>
                    </a:lnTo>
                    <a:close/>
                    <a:moveTo>
                      <a:pt x="298" y="51"/>
                    </a:moveTo>
                    <a:lnTo>
                      <a:pt x="267" y="51"/>
                    </a:lnTo>
                    <a:lnTo>
                      <a:pt x="267" y="50"/>
                    </a:lnTo>
                    <a:lnTo>
                      <a:pt x="267" y="49"/>
                    </a:lnTo>
                    <a:lnTo>
                      <a:pt x="266" y="47"/>
                    </a:lnTo>
                    <a:lnTo>
                      <a:pt x="266" y="46"/>
                    </a:lnTo>
                    <a:lnTo>
                      <a:pt x="265" y="45"/>
                    </a:lnTo>
                    <a:lnTo>
                      <a:pt x="265" y="44"/>
                    </a:lnTo>
                    <a:lnTo>
                      <a:pt x="263" y="43"/>
                    </a:lnTo>
                    <a:lnTo>
                      <a:pt x="262" y="42"/>
                    </a:lnTo>
                    <a:lnTo>
                      <a:pt x="261" y="39"/>
                    </a:lnTo>
                    <a:lnTo>
                      <a:pt x="259" y="36"/>
                    </a:lnTo>
                    <a:lnTo>
                      <a:pt x="257" y="34"/>
                    </a:lnTo>
                    <a:lnTo>
                      <a:pt x="253" y="31"/>
                    </a:lnTo>
                    <a:lnTo>
                      <a:pt x="250" y="29"/>
                    </a:lnTo>
                    <a:lnTo>
                      <a:pt x="245" y="28"/>
                    </a:lnTo>
                    <a:lnTo>
                      <a:pt x="239" y="27"/>
                    </a:lnTo>
                    <a:lnTo>
                      <a:pt x="234" y="27"/>
                    </a:lnTo>
                    <a:lnTo>
                      <a:pt x="232" y="27"/>
                    </a:lnTo>
                    <a:lnTo>
                      <a:pt x="231" y="27"/>
                    </a:lnTo>
                    <a:lnTo>
                      <a:pt x="229" y="27"/>
                    </a:lnTo>
                    <a:lnTo>
                      <a:pt x="228" y="27"/>
                    </a:lnTo>
                    <a:lnTo>
                      <a:pt x="227" y="27"/>
                    </a:lnTo>
                    <a:lnTo>
                      <a:pt x="225" y="28"/>
                    </a:lnTo>
                    <a:lnTo>
                      <a:pt x="223" y="28"/>
                    </a:lnTo>
                    <a:lnTo>
                      <a:pt x="222" y="29"/>
                    </a:lnTo>
                    <a:lnTo>
                      <a:pt x="217" y="30"/>
                    </a:lnTo>
                    <a:lnTo>
                      <a:pt x="213" y="34"/>
                    </a:lnTo>
                    <a:lnTo>
                      <a:pt x="208" y="37"/>
                    </a:lnTo>
                    <a:lnTo>
                      <a:pt x="205" y="42"/>
                    </a:lnTo>
                    <a:lnTo>
                      <a:pt x="201" y="49"/>
                    </a:lnTo>
                    <a:lnTo>
                      <a:pt x="198" y="57"/>
                    </a:lnTo>
                    <a:lnTo>
                      <a:pt x="197" y="66"/>
                    </a:lnTo>
                    <a:lnTo>
                      <a:pt x="196" y="77"/>
                    </a:lnTo>
                    <a:lnTo>
                      <a:pt x="197" y="85"/>
                    </a:lnTo>
                    <a:lnTo>
                      <a:pt x="198" y="95"/>
                    </a:lnTo>
                    <a:lnTo>
                      <a:pt x="201" y="103"/>
                    </a:lnTo>
                    <a:lnTo>
                      <a:pt x="205" y="111"/>
                    </a:lnTo>
                    <a:lnTo>
                      <a:pt x="209" y="117"/>
                    </a:lnTo>
                    <a:lnTo>
                      <a:pt x="216" y="121"/>
                    </a:lnTo>
                    <a:lnTo>
                      <a:pt x="224" y="123"/>
                    </a:lnTo>
                    <a:lnTo>
                      <a:pt x="234" y="125"/>
                    </a:lnTo>
                    <a:lnTo>
                      <a:pt x="239" y="125"/>
                    </a:lnTo>
                    <a:lnTo>
                      <a:pt x="245" y="123"/>
                    </a:lnTo>
                    <a:lnTo>
                      <a:pt x="251" y="121"/>
                    </a:lnTo>
                    <a:lnTo>
                      <a:pt x="255" y="119"/>
                    </a:lnTo>
                    <a:lnTo>
                      <a:pt x="259" y="115"/>
                    </a:lnTo>
                    <a:lnTo>
                      <a:pt x="262" y="110"/>
                    </a:lnTo>
                    <a:lnTo>
                      <a:pt x="265" y="105"/>
                    </a:lnTo>
                    <a:lnTo>
                      <a:pt x="267" y="98"/>
                    </a:lnTo>
                    <a:lnTo>
                      <a:pt x="298" y="98"/>
                    </a:lnTo>
                    <a:lnTo>
                      <a:pt x="295" y="110"/>
                    </a:lnTo>
                    <a:lnTo>
                      <a:pt x="290" y="119"/>
                    </a:lnTo>
                    <a:lnTo>
                      <a:pt x="284" y="128"/>
                    </a:lnTo>
                    <a:lnTo>
                      <a:pt x="277" y="136"/>
                    </a:lnTo>
                    <a:lnTo>
                      <a:pt x="273" y="140"/>
                    </a:lnTo>
                    <a:lnTo>
                      <a:pt x="269" y="142"/>
                    </a:lnTo>
                    <a:lnTo>
                      <a:pt x="263" y="144"/>
                    </a:lnTo>
                    <a:lnTo>
                      <a:pt x="259" y="147"/>
                    </a:lnTo>
                    <a:lnTo>
                      <a:pt x="252" y="148"/>
                    </a:lnTo>
                    <a:lnTo>
                      <a:pt x="246" y="149"/>
                    </a:lnTo>
                    <a:lnTo>
                      <a:pt x="239" y="150"/>
                    </a:lnTo>
                    <a:lnTo>
                      <a:pt x="232" y="150"/>
                    </a:lnTo>
                    <a:lnTo>
                      <a:pt x="225" y="150"/>
                    </a:lnTo>
                    <a:lnTo>
                      <a:pt x="219" y="149"/>
                    </a:lnTo>
                    <a:lnTo>
                      <a:pt x="212" y="148"/>
                    </a:lnTo>
                    <a:lnTo>
                      <a:pt x="205" y="145"/>
                    </a:lnTo>
                    <a:lnTo>
                      <a:pt x="199" y="143"/>
                    </a:lnTo>
                    <a:lnTo>
                      <a:pt x="193" y="140"/>
                    </a:lnTo>
                    <a:lnTo>
                      <a:pt x="187" y="136"/>
                    </a:lnTo>
                    <a:lnTo>
                      <a:pt x="183" y="132"/>
                    </a:lnTo>
                    <a:lnTo>
                      <a:pt x="175" y="121"/>
                    </a:lnTo>
                    <a:lnTo>
                      <a:pt x="168" y="108"/>
                    </a:lnTo>
                    <a:lnTo>
                      <a:pt x="164" y="94"/>
                    </a:lnTo>
                    <a:lnTo>
                      <a:pt x="163" y="76"/>
                    </a:lnTo>
                    <a:lnTo>
                      <a:pt x="164" y="59"/>
                    </a:lnTo>
                    <a:lnTo>
                      <a:pt x="169" y="43"/>
                    </a:lnTo>
                    <a:lnTo>
                      <a:pt x="175" y="30"/>
                    </a:lnTo>
                    <a:lnTo>
                      <a:pt x="184" y="20"/>
                    </a:lnTo>
                    <a:lnTo>
                      <a:pt x="189" y="15"/>
                    </a:lnTo>
                    <a:lnTo>
                      <a:pt x="194" y="12"/>
                    </a:lnTo>
                    <a:lnTo>
                      <a:pt x="200" y="8"/>
                    </a:lnTo>
                    <a:lnTo>
                      <a:pt x="206" y="5"/>
                    </a:lnTo>
                    <a:lnTo>
                      <a:pt x="213" y="3"/>
                    </a:lnTo>
                    <a:lnTo>
                      <a:pt x="220" y="1"/>
                    </a:lnTo>
                    <a:lnTo>
                      <a:pt x="227" y="0"/>
                    </a:lnTo>
                    <a:lnTo>
                      <a:pt x="234" y="0"/>
                    </a:lnTo>
                    <a:lnTo>
                      <a:pt x="239" y="0"/>
                    </a:lnTo>
                    <a:lnTo>
                      <a:pt x="246" y="1"/>
                    </a:lnTo>
                    <a:lnTo>
                      <a:pt x="252" y="1"/>
                    </a:lnTo>
                    <a:lnTo>
                      <a:pt x="257" y="3"/>
                    </a:lnTo>
                    <a:lnTo>
                      <a:pt x="261" y="5"/>
                    </a:lnTo>
                    <a:lnTo>
                      <a:pt x="266" y="6"/>
                    </a:lnTo>
                    <a:lnTo>
                      <a:pt x="270" y="9"/>
                    </a:lnTo>
                    <a:lnTo>
                      <a:pt x="274" y="12"/>
                    </a:lnTo>
                    <a:lnTo>
                      <a:pt x="281" y="17"/>
                    </a:lnTo>
                    <a:lnTo>
                      <a:pt x="286" y="23"/>
                    </a:lnTo>
                    <a:lnTo>
                      <a:pt x="291" y="30"/>
                    </a:lnTo>
                    <a:lnTo>
                      <a:pt x="295" y="37"/>
                    </a:lnTo>
                    <a:lnTo>
                      <a:pt x="296" y="38"/>
                    </a:lnTo>
                    <a:lnTo>
                      <a:pt x="296" y="41"/>
                    </a:lnTo>
                    <a:lnTo>
                      <a:pt x="296" y="42"/>
                    </a:lnTo>
                    <a:lnTo>
                      <a:pt x="297" y="44"/>
                    </a:lnTo>
                    <a:lnTo>
                      <a:pt x="297" y="46"/>
                    </a:lnTo>
                    <a:lnTo>
                      <a:pt x="298" y="47"/>
                    </a:lnTo>
                    <a:lnTo>
                      <a:pt x="298" y="50"/>
                    </a:lnTo>
                    <a:lnTo>
                      <a:pt x="298" y="51"/>
                    </a:lnTo>
                    <a:close/>
                    <a:moveTo>
                      <a:pt x="356" y="99"/>
                    </a:moveTo>
                    <a:lnTo>
                      <a:pt x="356" y="147"/>
                    </a:lnTo>
                    <a:lnTo>
                      <a:pt x="323" y="147"/>
                    </a:lnTo>
                    <a:lnTo>
                      <a:pt x="323" y="5"/>
                    </a:lnTo>
                    <a:lnTo>
                      <a:pt x="356" y="5"/>
                    </a:lnTo>
                    <a:lnTo>
                      <a:pt x="356" y="61"/>
                    </a:lnTo>
                    <a:lnTo>
                      <a:pt x="413" y="5"/>
                    </a:lnTo>
                    <a:lnTo>
                      <a:pt x="453" y="5"/>
                    </a:lnTo>
                    <a:lnTo>
                      <a:pt x="392" y="62"/>
                    </a:lnTo>
                    <a:lnTo>
                      <a:pt x="457" y="147"/>
                    </a:lnTo>
                    <a:lnTo>
                      <a:pt x="417" y="147"/>
                    </a:lnTo>
                    <a:lnTo>
                      <a:pt x="371" y="84"/>
                    </a:lnTo>
                    <a:lnTo>
                      <a:pt x="356" y="99"/>
                    </a:lnTo>
                    <a:close/>
                    <a:moveTo>
                      <a:pt x="583" y="5"/>
                    </a:moveTo>
                    <a:lnTo>
                      <a:pt x="583" y="30"/>
                    </a:lnTo>
                    <a:lnTo>
                      <a:pt x="504" y="30"/>
                    </a:lnTo>
                    <a:lnTo>
                      <a:pt x="504" y="60"/>
                    </a:lnTo>
                    <a:lnTo>
                      <a:pt x="577" y="60"/>
                    </a:lnTo>
                    <a:lnTo>
                      <a:pt x="577" y="84"/>
                    </a:lnTo>
                    <a:lnTo>
                      <a:pt x="504" y="84"/>
                    </a:lnTo>
                    <a:lnTo>
                      <a:pt x="504" y="121"/>
                    </a:lnTo>
                    <a:lnTo>
                      <a:pt x="587" y="121"/>
                    </a:lnTo>
                    <a:lnTo>
                      <a:pt x="587" y="147"/>
                    </a:lnTo>
                    <a:lnTo>
                      <a:pt x="473" y="147"/>
                    </a:lnTo>
                    <a:lnTo>
                      <a:pt x="473" y="5"/>
                    </a:lnTo>
                    <a:lnTo>
                      <a:pt x="583" y="5"/>
                    </a:lnTo>
                    <a:close/>
                    <a:moveTo>
                      <a:pt x="612" y="147"/>
                    </a:moveTo>
                    <a:lnTo>
                      <a:pt x="612" y="5"/>
                    </a:lnTo>
                    <a:lnTo>
                      <a:pt x="678" y="5"/>
                    </a:lnTo>
                    <a:lnTo>
                      <a:pt x="685" y="5"/>
                    </a:lnTo>
                    <a:lnTo>
                      <a:pt x="691" y="6"/>
                    </a:lnTo>
                    <a:lnTo>
                      <a:pt x="696" y="7"/>
                    </a:lnTo>
                    <a:lnTo>
                      <a:pt x="702" y="8"/>
                    </a:lnTo>
                    <a:lnTo>
                      <a:pt x="707" y="11"/>
                    </a:lnTo>
                    <a:lnTo>
                      <a:pt x="711" y="13"/>
                    </a:lnTo>
                    <a:lnTo>
                      <a:pt x="716" y="15"/>
                    </a:lnTo>
                    <a:lnTo>
                      <a:pt x="719" y="19"/>
                    </a:lnTo>
                    <a:lnTo>
                      <a:pt x="725" y="27"/>
                    </a:lnTo>
                    <a:lnTo>
                      <a:pt x="730" y="34"/>
                    </a:lnTo>
                    <a:lnTo>
                      <a:pt x="734" y="42"/>
                    </a:lnTo>
                    <a:lnTo>
                      <a:pt x="737" y="50"/>
                    </a:lnTo>
                    <a:lnTo>
                      <a:pt x="738" y="52"/>
                    </a:lnTo>
                    <a:lnTo>
                      <a:pt x="738" y="56"/>
                    </a:lnTo>
                    <a:lnTo>
                      <a:pt x="739" y="59"/>
                    </a:lnTo>
                    <a:lnTo>
                      <a:pt x="739" y="61"/>
                    </a:lnTo>
                    <a:lnTo>
                      <a:pt x="739" y="65"/>
                    </a:lnTo>
                    <a:lnTo>
                      <a:pt x="739" y="67"/>
                    </a:lnTo>
                    <a:lnTo>
                      <a:pt x="739" y="70"/>
                    </a:lnTo>
                    <a:lnTo>
                      <a:pt x="739" y="73"/>
                    </a:lnTo>
                    <a:lnTo>
                      <a:pt x="739" y="75"/>
                    </a:lnTo>
                    <a:lnTo>
                      <a:pt x="739" y="79"/>
                    </a:lnTo>
                    <a:lnTo>
                      <a:pt x="739" y="81"/>
                    </a:lnTo>
                    <a:lnTo>
                      <a:pt x="739" y="84"/>
                    </a:lnTo>
                    <a:lnTo>
                      <a:pt x="739" y="87"/>
                    </a:lnTo>
                    <a:lnTo>
                      <a:pt x="738" y="90"/>
                    </a:lnTo>
                    <a:lnTo>
                      <a:pt x="738" y="94"/>
                    </a:lnTo>
                    <a:lnTo>
                      <a:pt x="737" y="96"/>
                    </a:lnTo>
                    <a:lnTo>
                      <a:pt x="734" y="105"/>
                    </a:lnTo>
                    <a:lnTo>
                      <a:pt x="730" y="114"/>
                    </a:lnTo>
                    <a:lnTo>
                      <a:pt x="725" y="122"/>
                    </a:lnTo>
                    <a:lnTo>
                      <a:pt x="719" y="132"/>
                    </a:lnTo>
                    <a:lnTo>
                      <a:pt x="716" y="135"/>
                    </a:lnTo>
                    <a:lnTo>
                      <a:pt x="711" y="138"/>
                    </a:lnTo>
                    <a:lnTo>
                      <a:pt x="707" y="141"/>
                    </a:lnTo>
                    <a:lnTo>
                      <a:pt x="702" y="143"/>
                    </a:lnTo>
                    <a:lnTo>
                      <a:pt x="696" y="144"/>
                    </a:lnTo>
                    <a:lnTo>
                      <a:pt x="691" y="145"/>
                    </a:lnTo>
                    <a:lnTo>
                      <a:pt x="684" y="147"/>
                    </a:lnTo>
                    <a:lnTo>
                      <a:pt x="677" y="147"/>
                    </a:lnTo>
                    <a:lnTo>
                      <a:pt x="612" y="147"/>
                    </a:lnTo>
                    <a:close/>
                    <a:moveTo>
                      <a:pt x="643" y="29"/>
                    </a:moveTo>
                    <a:lnTo>
                      <a:pt x="643" y="122"/>
                    </a:lnTo>
                    <a:lnTo>
                      <a:pt x="673" y="122"/>
                    </a:lnTo>
                    <a:lnTo>
                      <a:pt x="681" y="121"/>
                    </a:lnTo>
                    <a:lnTo>
                      <a:pt x="688" y="119"/>
                    </a:lnTo>
                    <a:lnTo>
                      <a:pt x="694" y="114"/>
                    </a:lnTo>
                    <a:lnTo>
                      <a:pt x="699" y="108"/>
                    </a:lnTo>
                    <a:lnTo>
                      <a:pt x="702" y="102"/>
                    </a:lnTo>
                    <a:lnTo>
                      <a:pt x="704" y="94"/>
                    </a:lnTo>
                    <a:lnTo>
                      <a:pt x="707" y="85"/>
                    </a:lnTo>
                    <a:lnTo>
                      <a:pt x="707" y="77"/>
                    </a:lnTo>
                    <a:lnTo>
                      <a:pt x="707" y="76"/>
                    </a:lnTo>
                    <a:lnTo>
                      <a:pt x="707" y="75"/>
                    </a:lnTo>
                    <a:lnTo>
                      <a:pt x="707" y="74"/>
                    </a:lnTo>
                    <a:lnTo>
                      <a:pt x="707" y="64"/>
                    </a:lnTo>
                    <a:lnTo>
                      <a:pt x="705" y="54"/>
                    </a:lnTo>
                    <a:lnTo>
                      <a:pt x="703" y="47"/>
                    </a:lnTo>
                    <a:lnTo>
                      <a:pt x="700" y="42"/>
                    </a:lnTo>
                    <a:lnTo>
                      <a:pt x="696" y="38"/>
                    </a:lnTo>
                    <a:lnTo>
                      <a:pt x="693" y="35"/>
                    </a:lnTo>
                    <a:lnTo>
                      <a:pt x="689" y="32"/>
                    </a:lnTo>
                    <a:lnTo>
                      <a:pt x="685" y="30"/>
                    </a:lnTo>
                    <a:lnTo>
                      <a:pt x="684" y="30"/>
                    </a:lnTo>
                    <a:lnTo>
                      <a:pt x="681" y="30"/>
                    </a:lnTo>
                    <a:lnTo>
                      <a:pt x="680" y="30"/>
                    </a:lnTo>
                    <a:lnTo>
                      <a:pt x="679" y="30"/>
                    </a:lnTo>
                    <a:lnTo>
                      <a:pt x="678" y="29"/>
                    </a:lnTo>
                    <a:lnTo>
                      <a:pt x="676" y="29"/>
                    </a:lnTo>
                    <a:lnTo>
                      <a:pt x="674" y="29"/>
                    </a:lnTo>
                    <a:lnTo>
                      <a:pt x="673" y="29"/>
                    </a:lnTo>
                    <a:lnTo>
                      <a:pt x="643" y="29"/>
                    </a:lnTo>
                    <a:close/>
                    <a:moveTo>
                      <a:pt x="814" y="76"/>
                    </a:moveTo>
                    <a:lnTo>
                      <a:pt x="815" y="61"/>
                    </a:lnTo>
                    <a:lnTo>
                      <a:pt x="817" y="50"/>
                    </a:lnTo>
                    <a:lnTo>
                      <a:pt x="821" y="39"/>
                    </a:lnTo>
                    <a:lnTo>
                      <a:pt x="826" y="30"/>
                    </a:lnTo>
                    <a:lnTo>
                      <a:pt x="833" y="23"/>
                    </a:lnTo>
                    <a:lnTo>
                      <a:pt x="840" y="16"/>
                    </a:lnTo>
                    <a:lnTo>
                      <a:pt x="847" y="12"/>
                    </a:lnTo>
                    <a:lnTo>
                      <a:pt x="854" y="7"/>
                    </a:lnTo>
                    <a:lnTo>
                      <a:pt x="859" y="6"/>
                    </a:lnTo>
                    <a:lnTo>
                      <a:pt x="863" y="5"/>
                    </a:lnTo>
                    <a:lnTo>
                      <a:pt x="868" y="4"/>
                    </a:lnTo>
                    <a:lnTo>
                      <a:pt x="872" y="4"/>
                    </a:lnTo>
                    <a:lnTo>
                      <a:pt x="877" y="3"/>
                    </a:lnTo>
                    <a:lnTo>
                      <a:pt x="880" y="3"/>
                    </a:lnTo>
                    <a:lnTo>
                      <a:pt x="884" y="1"/>
                    </a:lnTo>
                    <a:lnTo>
                      <a:pt x="886" y="1"/>
                    </a:lnTo>
                    <a:lnTo>
                      <a:pt x="890" y="1"/>
                    </a:lnTo>
                    <a:lnTo>
                      <a:pt x="893" y="1"/>
                    </a:lnTo>
                    <a:lnTo>
                      <a:pt x="897" y="3"/>
                    </a:lnTo>
                    <a:lnTo>
                      <a:pt x="901" y="3"/>
                    </a:lnTo>
                    <a:lnTo>
                      <a:pt x="906" y="4"/>
                    </a:lnTo>
                    <a:lnTo>
                      <a:pt x="910" y="5"/>
                    </a:lnTo>
                    <a:lnTo>
                      <a:pt x="915" y="6"/>
                    </a:lnTo>
                    <a:lnTo>
                      <a:pt x="920" y="7"/>
                    </a:lnTo>
                    <a:lnTo>
                      <a:pt x="927" y="12"/>
                    </a:lnTo>
                    <a:lnTo>
                      <a:pt x="933" y="16"/>
                    </a:lnTo>
                    <a:lnTo>
                      <a:pt x="940" y="23"/>
                    </a:lnTo>
                    <a:lnTo>
                      <a:pt x="946" y="30"/>
                    </a:lnTo>
                    <a:lnTo>
                      <a:pt x="952" y="39"/>
                    </a:lnTo>
                    <a:lnTo>
                      <a:pt x="956" y="50"/>
                    </a:lnTo>
                    <a:lnTo>
                      <a:pt x="958" y="61"/>
                    </a:lnTo>
                    <a:lnTo>
                      <a:pt x="959" y="76"/>
                    </a:lnTo>
                    <a:lnTo>
                      <a:pt x="958" y="90"/>
                    </a:lnTo>
                    <a:lnTo>
                      <a:pt x="956" y="103"/>
                    </a:lnTo>
                    <a:lnTo>
                      <a:pt x="952" y="113"/>
                    </a:lnTo>
                    <a:lnTo>
                      <a:pt x="946" y="122"/>
                    </a:lnTo>
                    <a:lnTo>
                      <a:pt x="940" y="129"/>
                    </a:lnTo>
                    <a:lnTo>
                      <a:pt x="933" y="135"/>
                    </a:lnTo>
                    <a:lnTo>
                      <a:pt x="927" y="141"/>
                    </a:lnTo>
                    <a:lnTo>
                      <a:pt x="920" y="144"/>
                    </a:lnTo>
                    <a:lnTo>
                      <a:pt x="915" y="145"/>
                    </a:lnTo>
                    <a:lnTo>
                      <a:pt x="910" y="147"/>
                    </a:lnTo>
                    <a:lnTo>
                      <a:pt x="906" y="147"/>
                    </a:lnTo>
                    <a:lnTo>
                      <a:pt x="901" y="148"/>
                    </a:lnTo>
                    <a:lnTo>
                      <a:pt x="897" y="149"/>
                    </a:lnTo>
                    <a:lnTo>
                      <a:pt x="893" y="149"/>
                    </a:lnTo>
                    <a:lnTo>
                      <a:pt x="890" y="150"/>
                    </a:lnTo>
                    <a:lnTo>
                      <a:pt x="886" y="150"/>
                    </a:lnTo>
                    <a:lnTo>
                      <a:pt x="884" y="150"/>
                    </a:lnTo>
                    <a:lnTo>
                      <a:pt x="880" y="149"/>
                    </a:lnTo>
                    <a:lnTo>
                      <a:pt x="877" y="149"/>
                    </a:lnTo>
                    <a:lnTo>
                      <a:pt x="872" y="149"/>
                    </a:lnTo>
                    <a:lnTo>
                      <a:pt x="868" y="148"/>
                    </a:lnTo>
                    <a:lnTo>
                      <a:pt x="863" y="147"/>
                    </a:lnTo>
                    <a:lnTo>
                      <a:pt x="859" y="145"/>
                    </a:lnTo>
                    <a:lnTo>
                      <a:pt x="854" y="144"/>
                    </a:lnTo>
                    <a:lnTo>
                      <a:pt x="847" y="141"/>
                    </a:lnTo>
                    <a:lnTo>
                      <a:pt x="840" y="135"/>
                    </a:lnTo>
                    <a:lnTo>
                      <a:pt x="833" y="129"/>
                    </a:lnTo>
                    <a:lnTo>
                      <a:pt x="826" y="122"/>
                    </a:lnTo>
                    <a:lnTo>
                      <a:pt x="821" y="113"/>
                    </a:lnTo>
                    <a:lnTo>
                      <a:pt x="817" y="103"/>
                    </a:lnTo>
                    <a:lnTo>
                      <a:pt x="815" y="90"/>
                    </a:lnTo>
                    <a:lnTo>
                      <a:pt x="814" y="76"/>
                    </a:lnTo>
                    <a:close/>
                    <a:moveTo>
                      <a:pt x="846" y="76"/>
                    </a:moveTo>
                    <a:lnTo>
                      <a:pt x="846" y="87"/>
                    </a:lnTo>
                    <a:lnTo>
                      <a:pt x="848" y="96"/>
                    </a:lnTo>
                    <a:lnTo>
                      <a:pt x="851" y="104"/>
                    </a:lnTo>
                    <a:lnTo>
                      <a:pt x="855" y="110"/>
                    </a:lnTo>
                    <a:lnTo>
                      <a:pt x="860" y="114"/>
                    </a:lnTo>
                    <a:lnTo>
                      <a:pt x="864" y="119"/>
                    </a:lnTo>
                    <a:lnTo>
                      <a:pt x="869" y="122"/>
                    </a:lnTo>
                    <a:lnTo>
                      <a:pt x="875" y="123"/>
                    </a:lnTo>
                    <a:lnTo>
                      <a:pt x="876" y="125"/>
                    </a:lnTo>
                    <a:lnTo>
                      <a:pt x="877" y="125"/>
                    </a:lnTo>
                    <a:lnTo>
                      <a:pt x="879" y="125"/>
                    </a:lnTo>
                    <a:lnTo>
                      <a:pt x="880" y="126"/>
                    </a:lnTo>
                    <a:lnTo>
                      <a:pt x="882" y="126"/>
                    </a:lnTo>
                    <a:lnTo>
                      <a:pt x="884" y="126"/>
                    </a:lnTo>
                    <a:lnTo>
                      <a:pt x="885" y="126"/>
                    </a:lnTo>
                    <a:lnTo>
                      <a:pt x="886" y="126"/>
                    </a:lnTo>
                    <a:lnTo>
                      <a:pt x="887" y="126"/>
                    </a:lnTo>
                    <a:lnTo>
                      <a:pt x="890" y="126"/>
                    </a:lnTo>
                    <a:lnTo>
                      <a:pt x="891" y="126"/>
                    </a:lnTo>
                    <a:lnTo>
                      <a:pt x="892" y="126"/>
                    </a:lnTo>
                    <a:lnTo>
                      <a:pt x="894" y="125"/>
                    </a:lnTo>
                    <a:lnTo>
                      <a:pt x="895" y="125"/>
                    </a:lnTo>
                    <a:lnTo>
                      <a:pt x="898" y="125"/>
                    </a:lnTo>
                    <a:lnTo>
                      <a:pt x="899" y="123"/>
                    </a:lnTo>
                    <a:lnTo>
                      <a:pt x="903" y="122"/>
                    </a:lnTo>
                    <a:lnTo>
                      <a:pt x="909" y="119"/>
                    </a:lnTo>
                    <a:lnTo>
                      <a:pt x="914" y="114"/>
                    </a:lnTo>
                    <a:lnTo>
                      <a:pt x="918" y="110"/>
                    </a:lnTo>
                    <a:lnTo>
                      <a:pt x="922" y="104"/>
                    </a:lnTo>
                    <a:lnTo>
                      <a:pt x="925" y="96"/>
                    </a:lnTo>
                    <a:lnTo>
                      <a:pt x="927" y="87"/>
                    </a:lnTo>
                    <a:lnTo>
                      <a:pt x="928" y="76"/>
                    </a:lnTo>
                    <a:lnTo>
                      <a:pt x="927" y="66"/>
                    </a:lnTo>
                    <a:lnTo>
                      <a:pt x="925" y="57"/>
                    </a:lnTo>
                    <a:lnTo>
                      <a:pt x="922" y="49"/>
                    </a:lnTo>
                    <a:lnTo>
                      <a:pt x="918" y="42"/>
                    </a:lnTo>
                    <a:lnTo>
                      <a:pt x="914" y="37"/>
                    </a:lnTo>
                    <a:lnTo>
                      <a:pt x="909" y="34"/>
                    </a:lnTo>
                    <a:lnTo>
                      <a:pt x="903" y="30"/>
                    </a:lnTo>
                    <a:lnTo>
                      <a:pt x="899" y="29"/>
                    </a:lnTo>
                    <a:lnTo>
                      <a:pt x="898" y="28"/>
                    </a:lnTo>
                    <a:lnTo>
                      <a:pt x="895" y="28"/>
                    </a:lnTo>
                    <a:lnTo>
                      <a:pt x="894" y="27"/>
                    </a:lnTo>
                    <a:lnTo>
                      <a:pt x="893" y="27"/>
                    </a:lnTo>
                    <a:lnTo>
                      <a:pt x="892" y="27"/>
                    </a:lnTo>
                    <a:lnTo>
                      <a:pt x="890" y="27"/>
                    </a:lnTo>
                    <a:lnTo>
                      <a:pt x="889" y="27"/>
                    </a:lnTo>
                    <a:lnTo>
                      <a:pt x="886" y="27"/>
                    </a:lnTo>
                    <a:lnTo>
                      <a:pt x="885" y="27"/>
                    </a:lnTo>
                    <a:lnTo>
                      <a:pt x="884" y="27"/>
                    </a:lnTo>
                    <a:lnTo>
                      <a:pt x="882" y="27"/>
                    </a:lnTo>
                    <a:lnTo>
                      <a:pt x="880" y="27"/>
                    </a:lnTo>
                    <a:lnTo>
                      <a:pt x="879" y="27"/>
                    </a:lnTo>
                    <a:lnTo>
                      <a:pt x="877" y="28"/>
                    </a:lnTo>
                    <a:lnTo>
                      <a:pt x="876" y="28"/>
                    </a:lnTo>
                    <a:lnTo>
                      <a:pt x="875" y="29"/>
                    </a:lnTo>
                    <a:lnTo>
                      <a:pt x="869" y="30"/>
                    </a:lnTo>
                    <a:lnTo>
                      <a:pt x="864" y="34"/>
                    </a:lnTo>
                    <a:lnTo>
                      <a:pt x="860" y="37"/>
                    </a:lnTo>
                    <a:lnTo>
                      <a:pt x="855" y="42"/>
                    </a:lnTo>
                    <a:lnTo>
                      <a:pt x="851" y="49"/>
                    </a:lnTo>
                    <a:lnTo>
                      <a:pt x="848" y="57"/>
                    </a:lnTo>
                    <a:lnTo>
                      <a:pt x="846" y="66"/>
                    </a:lnTo>
                    <a:lnTo>
                      <a:pt x="846" y="76"/>
                    </a:lnTo>
                    <a:close/>
                    <a:moveTo>
                      <a:pt x="1105" y="5"/>
                    </a:moveTo>
                    <a:lnTo>
                      <a:pt x="1105" y="97"/>
                    </a:lnTo>
                    <a:lnTo>
                      <a:pt x="1104" y="110"/>
                    </a:lnTo>
                    <a:lnTo>
                      <a:pt x="1100" y="121"/>
                    </a:lnTo>
                    <a:lnTo>
                      <a:pt x="1096" y="130"/>
                    </a:lnTo>
                    <a:lnTo>
                      <a:pt x="1089" y="138"/>
                    </a:lnTo>
                    <a:lnTo>
                      <a:pt x="1084" y="141"/>
                    </a:lnTo>
                    <a:lnTo>
                      <a:pt x="1080" y="144"/>
                    </a:lnTo>
                    <a:lnTo>
                      <a:pt x="1074" y="145"/>
                    </a:lnTo>
                    <a:lnTo>
                      <a:pt x="1069" y="148"/>
                    </a:lnTo>
                    <a:lnTo>
                      <a:pt x="1062" y="149"/>
                    </a:lnTo>
                    <a:lnTo>
                      <a:pt x="1057" y="149"/>
                    </a:lnTo>
                    <a:lnTo>
                      <a:pt x="1050" y="150"/>
                    </a:lnTo>
                    <a:lnTo>
                      <a:pt x="1043" y="150"/>
                    </a:lnTo>
                    <a:lnTo>
                      <a:pt x="1040" y="150"/>
                    </a:lnTo>
                    <a:lnTo>
                      <a:pt x="1038" y="150"/>
                    </a:lnTo>
                    <a:lnTo>
                      <a:pt x="1035" y="150"/>
                    </a:lnTo>
                    <a:lnTo>
                      <a:pt x="1032" y="149"/>
                    </a:lnTo>
                    <a:lnTo>
                      <a:pt x="1029" y="149"/>
                    </a:lnTo>
                    <a:lnTo>
                      <a:pt x="1027" y="148"/>
                    </a:lnTo>
                    <a:lnTo>
                      <a:pt x="1023" y="148"/>
                    </a:lnTo>
                    <a:lnTo>
                      <a:pt x="1020" y="147"/>
                    </a:lnTo>
                    <a:lnTo>
                      <a:pt x="1016" y="147"/>
                    </a:lnTo>
                    <a:lnTo>
                      <a:pt x="1013" y="145"/>
                    </a:lnTo>
                    <a:lnTo>
                      <a:pt x="1009" y="144"/>
                    </a:lnTo>
                    <a:lnTo>
                      <a:pt x="1007" y="143"/>
                    </a:lnTo>
                    <a:lnTo>
                      <a:pt x="1004" y="141"/>
                    </a:lnTo>
                    <a:lnTo>
                      <a:pt x="1001" y="138"/>
                    </a:lnTo>
                    <a:lnTo>
                      <a:pt x="998" y="136"/>
                    </a:lnTo>
                    <a:lnTo>
                      <a:pt x="996" y="134"/>
                    </a:lnTo>
                    <a:lnTo>
                      <a:pt x="992" y="130"/>
                    </a:lnTo>
                    <a:lnTo>
                      <a:pt x="990" y="126"/>
                    </a:lnTo>
                    <a:lnTo>
                      <a:pt x="989" y="122"/>
                    </a:lnTo>
                    <a:lnTo>
                      <a:pt x="986" y="119"/>
                    </a:lnTo>
                    <a:lnTo>
                      <a:pt x="985" y="114"/>
                    </a:lnTo>
                    <a:lnTo>
                      <a:pt x="985" y="110"/>
                    </a:lnTo>
                    <a:lnTo>
                      <a:pt x="984" y="104"/>
                    </a:lnTo>
                    <a:lnTo>
                      <a:pt x="984" y="99"/>
                    </a:lnTo>
                    <a:lnTo>
                      <a:pt x="984" y="5"/>
                    </a:lnTo>
                    <a:lnTo>
                      <a:pt x="1016" y="5"/>
                    </a:lnTo>
                    <a:lnTo>
                      <a:pt x="1016" y="97"/>
                    </a:lnTo>
                    <a:lnTo>
                      <a:pt x="1016" y="104"/>
                    </a:lnTo>
                    <a:lnTo>
                      <a:pt x="1019" y="110"/>
                    </a:lnTo>
                    <a:lnTo>
                      <a:pt x="1020" y="115"/>
                    </a:lnTo>
                    <a:lnTo>
                      <a:pt x="1023" y="119"/>
                    </a:lnTo>
                    <a:lnTo>
                      <a:pt x="1028" y="122"/>
                    </a:lnTo>
                    <a:lnTo>
                      <a:pt x="1032" y="123"/>
                    </a:lnTo>
                    <a:lnTo>
                      <a:pt x="1037" y="126"/>
                    </a:lnTo>
                    <a:lnTo>
                      <a:pt x="1043" y="126"/>
                    </a:lnTo>
                    <a:lnTo>
                      <a:pt x="1050" y="126"/>
                    </a:lnTo>
                    <a:lnTo>
                      <a:pt x="1057" y="123"/>
                    </a:lnTo>
                    <a:lnTo>
                      <a:pt x="1061" y="122"/>
                    </a:lnTo>
                    <a:lnTo>
                      <a:pt x="1066" y="119"/>
                    </a:lnTo>
                    <a:lnTo>
                      <a:pt x="1069" y="115"/>
                    </a:lnTo>
                    <a:lnTo>
                      <a:pt x="1072" y="111"/>
                    </a:lnTo>
                    <a:lnTo>
                      <a:pt x="1073" y="105"/>
                    </a:lnTo>
                    <a:lnTo>
                      <a:pt x="1073" y="99"/>
                    </a:lnTo>
                    <a:lnTo>
                      <a:pt x="1073" y="5"/>
                    </a:lnTo>
                    <a:lnTo>
                      <a:pt x="1105" y="5"/>
                    </a:lnTo>
                    <a:close/>
                    <a:moveTo>
                      <a:pt x="1199" y="30"/>
                    </a:moveTo>
                    <a:lnTo>
                      <a:pt x="1199" y="147"/>
                    </a:lnTo>
                    <a:lnTo>
                      <a:pt x="1167" y="147"/>
                    </a:lnTo>
                    <a:lnTo>
                      <a:pt x="1167" y="30"/>
                    </a:lnTo>
                    <a:lnTo>
                      <a:pt x="1122" y="30"/>
                    </a:lnTo>
                    <a:lnTo>
                      <a:pt x="1122" y="5"/>
                    </a:lnTo>
                    <a:lnTo>
                      <a:pt x="1244" y="5"/>
                    </a:lnTo>
                    <a:lnTo>
                      <a:pt x="1244" y="30"/>
                    </a:lnTo>
                    <a:lnTo>
                      <a:pt x="1199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043" name="Group 579">
              <a:extLst>
                <a:ext uri="{FF2B5EF4-FFF2-40B4-BE49-F238E27FC236}">
                  <a16:creationId xmlns:a16="http://schemas.microsoft.com/office/drawing/2014/main" id="{582BEDB5-EA4A-46E8-9CCE-BE9296EEC6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84" y="3237"/>
              <a:ext cx="503" cy="1355"/>
              <a:chOff x="823" y="1308"/>
              <a:chExt cx="1011" cy="2754"/>
            </a:xfrm>
          </p:grpSpPr>
          <p:sp>
            <p:nvSpPr>
              <p:cNvPr id="25059" name="AutoShape 580">
                <a:extLst>
                  <a:ext uri="{FF2B5EF4-FFF2-40B4-BE49-F238E27FC236}">
                    <a16:creationId xmlns:a16="http://schemas.microsoft.com/office/drawing/2014/main" id="{3D57D8AF-6B31-4E29-AEB2-C7B3279911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538" y="3792"/>
                <a:ext cx="296" cy="134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5060" name="AutoShape 581">
                <a:extLst>
                  <a:ext uri="{FF2B5EF4-FFF2-40B4-BE49-F238E27FC236}">
                    <a16:creationId xmlns:a16="http://schemas.microsoft.com/office/drawing/2014/main" id="{9AA545A2-1C7E-4465-AF41-B9CC36E66C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9" y="1348"/>
                <a:ext cx="728" cy="2669"/>
              </a:xfrm>
              <a:prstGeom prst="roundRect">
                <a:avLst>
                  <a:gd name="adj" fmla="val 16667"/>
                </a:avLst>
              </a:prstGeom>
              <a:solidFill>
                <a:srgbClr val="DDDDDD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25061" name="Group 582">
                <a:extLst>
                  <a:ext uri="{FF2B5EF4-FFF2-40B4-BE49-F238E27FC236}">
                    <a16:creationId xmlns:a16="http://schemas.microsoft.com/office/drawing/2014/main" id="{6C3A320B-0387-4007-AF2D-E3A1A0487CA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3773165">
                <a:off x="849" y="3082"/>
                <a:ext cx="1462" cy="386"/>
                <a:chOff x="2832" y="2832"/>
                <a:chExt cx="579" cy="153"/>
              </a:xfrm>
            </p:grpSpPr>
            <p:sp>
              <p:nvSpPr>
                <p:cNvPr id="25064" name="Freeform 583">
                  <a:extLst>
                    <a:ext uri="{FF2B5EF4-FFF2-40B4-BE49-F238E27FC236}">
                      <a16:creationId xmlns:a16="http://schemas.microsoft.com/office/drawing/2014/main" id="{C06E2801-E35D-44E5-9BDD-0AF5CC662E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32" y="2832"/>
                  <a:ext cx="579" cy="153"/>
                </a:xfrm>
                <a:custGeom>
                  <a:avLst/>
                  <a:gdLst>
                    <a:gd name="T0" fmla="*/ 16 w 579"/>
                    <a:gd name="T1" fmla="*/ 29 h 153"/>
                    <a:gd name="T2" fmla="*/ 30 w 579"/>
                    <a:gd name="T3" fmla="*/ 14 h 153"/>
                    <a:gd name="T4" fmla="*/ 63 w 579"/>
                    <a:gd name="T5" fmla="*/ 0 h 153"/>
                    <a:gd name="T6" fmla="*/ 117 w 579"/>
                    <a:gd name="T7" fmla="*/ 12 h 153"/>
                    <a:gd name="T8" fmla="*/ 141 w 579"/>
                    <a:gd name="T9" fmla="*/ 18 h 153"/>
                    <a:gd name="T10" fmla="*/ 159 w 579"/>
                    <a:gd name="T11" fmla="*/ 24 h 153"/>
                    <a:gd name="T12" fmla="*/ 180 w 579"/>
                    <a:gd name="T13" fmla="*/ 30 h 153"/>
                    <a:gd name="T14" fmla="*/ 201 w 579"/>
                    <a:gd name="T15" fmla="*/ 36 h 153"/>
                    <a:gd name="T16" fmla="*/ 219 w 579"/>
                    <a:gd name="T17" fmla="*/ 42 h 153"/>
                    <a:gd name="T18" fmla="*/ 237 w 579"/>
                    <a:gd name="T19" fmla="*/ 48 h 153"/>
                    <a:gd name="T20" fmla="*/ 261 w 579"/>
                    <a:gd name="T21" fmla="*/ 54 h 153"/>
                    <a:gd name="T22" fmla="*/ 294 w 579"/>
                    <a:gd name="T23" fmla="*/ 63 h 153"/>
                    <a:gd name="T24" fmla="*/ 315 w 579"/>
                    <a:gd name="T25" fmla="*/ 69 h 153"/>
                    <a:gd name="T26" fmla="*/ 390 w 579"/>
                    <a:gd name="T27" fmla="*/ 81 h 153"/>
                    <a:gd name="T28" fmla="*/ 427 w 579"/>
                    <a:gd name="T29" fmla="*/ 87 h 153"/>
                    <a:gd name="T30" fmla="*/ 469 w 579"/>
                    <a:gd name="T31" fmla="*/ 93 h 153"/>
                    <a:gd name="T32" fmla="*/ 543 w 579"/>
                    <a:gd name="T33" fmla="*/ 99 h 153"/>
                    <a:gd name="T34" fmla="*/ 573 w 579"/>
                    <a:gd name="T35" fmla="*/ 105 h 153"/>
                    <a:gd name="T36" fmla="*/ 579 w 579"/>
                    <a:gd name="T37" fmla="*/ 122 h 153"/>
                    <a:gd name="T38" fmla="*/ 565 w 579"/>
                    <a:gd name="T39" fmla="*/ 141 h 153"/>
                    <a:gd name="T40" fmla="*/ 507 w 579"/>
                    <a:gd name="T41" fmla="*/ 137 h 153"/>
                    <a:gd name="T42" fmla="*/ 423 w 579"/>
                    <a:gd name="T43" fmla="*/ 131 h 153"/>
                    <a:gd name="T44" fmla="*/ 315 w 579"/>
                    <a:gd name="T45" fmla="*/ 129 h 153"/>
                    <a:gd name="T46" fmla="*/ 249 w 579"/>
                    <a:gd name="T47" fmla="*/ 134 h 153"/>
                    <a:gd name="T48" fmla="*/ 184 w 579"/>
                    <a:gd name="T49" fmla="*/ 141 h 153"/>
                    <a:gd name="T50" fmla="*/ 105 w 579"/>
                    <a:gd name="T51" fmla="*/ 147 h 153"/>
                    <a:gd name="T52" fmla="*/ 76 w 579"/>
                    <a:gd name="T53" fmla="*/ 153 h 153"/>
                    <a:gd name="T54" fmla="*/ 43 w 579"/>
                    <a:gd name="T55" fmla="*/ 149 h 153"/>
                    <a:gd name="T56" fmla="*/ 6 w 579"/>
                    <a:gd name="T57" fmla="*/ 113 h 153"/>
                    <a:gd name="T58" fmla="*/ 1 w 579"/>
                    <a:gd name="T59" fmla="*/ 93 h 153"/>
                    <a:gd name="T60" fmla="*/ 3 w 579"/>
                    <a:gd name="T61" fmla="*/ 75 h 153"/>
                    <a:gd name="T62" fmla="*/ 9 w 579"/>
                    <a:gd name="T63" fmla="*/ 48 h 153"/>
                    <a:gd name="T64" fmla="*/ 24 w 579"/>
                    <a:gd name="T65" fmla="*/ 20 h 15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579"/>
                    <a:gd name="T100" fmla="*/ 0 h 153"/>
                    <a:gd name="T101" fmla="*/ 579 w 579"/>
                    <a:gd name="T102" fmla="*/ 153 h 153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579" h="153">
                      <a:moveTo>
                        <a:pt x="16" y="29"/>
                      </a:moveTo>
                      <a:cubicBezTo>
                        <a:pt x="20" y="23"/>
                        <a:pt x="23" y="15"/>
                        <a:pt x="30" y="14"/>
                      </a:cubicBezTo>
                      <a:cubicBezTo>
                        <a:pt x="41" y="6"/>
                        <a:pt x="50" y="3"/>
                        <a:pt x="63" y="0"/>
                      </a:cubicBezTo>
                      <a:cubicBezTo>
                        <a:pt x="81" y="4"/>
                        <a:pt x="99" y="9"/>
                        <a:pt x="117" y="12"/>
                      </a:cubicBezTo>
                      <a:cubicBezTo>
                        <a:pt x="124" y="15"/>
                        <a:pt x="133" y="17"/>
                        <a:pt x="141" y="18"/>
                      </a:cubicBezTo>
                      <a:cubicBezTo>
                        <a:pt x="147" y="21"/>
                        <a:pt x="153" y="23"/>
                        <a:pt x="159" y="24"/>
                      </a:cubicBezTo>
                      <a:cubicBezTo>
                        <a:pt x="165" y="27"/>
                        <a:pt x="173" y="29"/>
                        <a:pt x="180" y="30"/>
                      </a:cubicBezTo>
                      <a:cubicBezTo>
                        <a:pt x="186" y="33"/>
                        <a:pt x="194" y="35"/>
                        <a:pt x="201" y="36"/>
                      </a:cubicBezTo>
                      <a:cubicBezTo>
                        <a:pt x="207" y="39"/>
                        <a:pt x="213" y="41"/>
                        <a:pt x="219" y="42"/>
                      </a:cubicBezTo>
                      <a:cubicBezTo>
                        <a:pt x="225" y="45"/>
                        <a:pt x="231" y="47"/>
                        <a:pt x="237" y="48"/>
                      </a:cubicBezTo>
                      <a:cubicBezTo>
                        <a:pt x="245" y="52"/>
                        <a:pt x="252" y="53"/>
                        <a:pt x="261" y="54"/>
                      </a:cubicBezTo>
                      <a:cubicBezTo>
                        <a:pt x="271" y="59"/>
                        <a:pt x="283" y="61"/>
                        <a:pt x="294" y="63"/>
                      </a:cubicBezTo>
                      <a:cubicBezTo>
                        <a:pt x="300" y="66"/>
                        <a:pt x="308" y="68"/>
                        <a:pt x="315" y="69"/>
                      </a:cubicBezTo>
                      <a:cubicBezTo>
                        <a:pt x="334" y="79"/>
                        <a:pt x="368" y="79"/>
                        <a:pt x="390" y="81"/>
                      </a:cubicBezTo>
                      <a:cubicBezTo>
                        <a:pt x="400" y="86"/>
                        <a:pt x="416" y="85"/>
                        <a:pt x="427" y="87"/>
                      </a:cubicBezTo>
                      <a:cubicBezTo>
                        <a:pt x="440" y="92"/>
                        <a:pt x="456" y="92"/>
                        <a:pt x="469" y="93"/>
                      </a:cubicBezTo>
                      <a:cubicBezTo>
                        <a:pt x="492" y="98"/>
                        <a:pt x="519" y="98"/>
                        <a:pt x="543" y="99"/>
                      </a:cubicBezTo>
                      <a:cubicBezTo>
                        <a:pt x="554" y="100"/>
                        <a:pt x="564" y="99"/>
                        <a:pt x="573" y="105"/>
                      </a:cubicBezTo>
                      <a:cubicBezTo>
                        <a:pt x="576" y="111"/>
                        <a:pt x="577" y="116"/>
                        <a:pt x="579" y="122"/>
                      </a:cubicBezTo>
                      <a:cubicBezTo>
                        <a:pt x="575" y="130"/>
                        <a:pt x="576" y="139"/>
                        <a:pt x="565" y="141"/>
                      </a:cubicBezTo>
                      <a:cubicBezTo>
                        <a:pt x="546" y="140"/>
                        <a:pt x="526" y="138"/>
                        <a:pt x="507" y="137"/>
                      </a:cubicBezTo>
                      <a:cubicBezTo>
                        <a:pt x="483" y="129"/>
                        <a:pt x="447" y="132"/>
                        <a:pt x="423" y="131"/>
                      </a:cubicBezTo>
                      <a:cubicBezTo>
                        <a:pt x="386" y="127"/>
                        <a:pt x="353" y="128"/>
                        <a:pt x="315" y="129"/>
                      </a:cubicBezTo>
                      <a:cubicBezTo>
                        <a:pt x="270" y="133"/>
                        <a:pt x="292" y="131"/>
                        <a:pt x="249" y="134"/>
                      </a:cubicBezTo>
                      <a:cubicBezTo>
                        <a:pt x="227" y="138"/>
                        <a:pt x="206" y="140"/>
                        <a:pt x="184" y="141"/>
                      </a:cubicBezTo>
                      <a:cubicBezTo>
                        <a:pt x="157" y="145"/>
                        <a:pt x="133" y="146"/>
                        <a:pt x="105" y="147"/>
                      </a:cubicBezTo>
                      <a:cubicBezTo>
                        <a:pt x="95" y="149"/>
                        <a:pt x="86" y="151"/>
                        <a:pt x="76" y="153"/>
                      </a:cubicBezTo>
                      <a:cubicBezTo>
                        <a:pt x="65" y="152"/>
                        <a:pt x="54" y="151"/>
                        <a:pt x="43" y="149"/>
                      </a:cubicBezTo>
                      <a:cubicBezTo>
                        <a:pt x="25" y="140"/>
                        <a:pt x="18" y="129"/>
                        <a:pt x="6" y="113"/>
                      </a:cubicBezTo>
                      <a:cubicBezTo>
                        <a:pt x="4" y="106"/>
                        <a:pt x="4" y="100"/>
                        <a:pt x="1" y="93"/>
                      </a:cubicBezTo>
                      <a:cubicBezTo>
                        <a:pt x="0" y="86"/>
                        <a:pt x="0" y="81"/>
                        <a:pt x="3" y="75"/>
                      </a:cubicBezTo>
                      <a:cubicBezTo>
                        <a:pt x="5" y="66"/>
                        <a:pt x="6" y="57"/>
                        <a:pt x="9" y="48"/>
                      </a:cubicBezTo>
                      <a:cubicBezTo>
                        <a:pt x="11" y="38"/>
                        <a:pt x="14" y="25"/>
                        <a:pt x="24" y="20"/>
                      </a:cubicBezTo>
                    </a:path>
                  </a:pathLst>
                </a:custGeom>
                <a:solidFill>
                  <a:schemeClr val="tx1"/>
                </a:solidFill>
                <a:ln w="63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5065" name="Oval 584">
                  <a:extLst>
                    <a:ext uri="{FF2B5EF4-FFF2-40B4-BE49-F238E27FC236}">
                      <a16:creationId xmlns:a16="http://schemas.microsoft.com/office/drawing/2014/main" id="{E19A746F-C67D-44C4-A226-9C7D236D89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37" y="2927"/>
                  <a:ext cx="47" cy="47"/>
                </a:xfrm>
                <a:prstGeom prst="ellipse">
                  <a:avLst/>
                </a:prstGeom>
                <a:solidFill>
                  <a:srgbClr val="EAEAEA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>
                  <a:lvl1pPr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25062" name="Rectangle 585">
                <a:extLst>
                  <a:ext uri="{FF2B5EF4-FFF2-40B4-BE49-F238E27FC236}">
                    <a16:creationId xmlns:a16="http://schemas.microsoft.com/office/drawing/2014/main" id="{30F6CF82-2F62-4E41-BE53-3CC200B03E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3" y="1308"/>
                <a:ext cx="207" cy="27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5063" name="Line 586">
                <a:extLst>
                  <a:ext uri="{FF2B5EF4-FFF2-40B4-BE49-F238E27FC236}">
                    <a16:creationId xmlns:a16="http://schemas.microsoft.com/office/drawing/2014/main" id="{1C295A25-24FC-41C7-999A-DEE7EB150F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30" y="1346"/>
                <a:ext cx="0" cy="2676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graphicFrame>
          <p:nvGraphicFramePr>
            <p:cNvPr id="25044" name="Object 1024">
              <a:extLst>
                <a:ext uri="{FF2B5EF4-FFF2-40B4-BE49-F238E27FC236}">
                  <a16:creationId xmlns:a16="http://schemas.microsoft.com/office/drawing/2014/main" id="{77A6D3BB-DC69-4889-8C7B-526CA18CA0F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967" y="4440"/>
            <a:ext cx="277" cy="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201" name="Clip" r:id="rId3" imgW="914400" imgH="1418234" progId="MS_ClipArt_Gallery.2">
                    <p:embed/>
                  </p:oleObj>
                </mc:Choice>
                <mc:Fallback>
                  <p:oleObj name="Clip" r:id="rId3" imgW="914400" imgH="1418234" progId="MS_ClipArt_Gallery.2">
                    <p:embed/>
                    <p:pic>
                      <p:nvPicPr>
                        <p:cNvPr id="0" name="Object 10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67" y="4440"/>
                          <a:ext cx="277" cy="4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5045" name="Group 588">
              <a:extLst>
                <a:ext uri="{FF2B5EF4-FFF2-40B4-BE49-F238E27FC236}">
                  <a16:creationId xmlns:a16="http://schemas.microsoft.com/office/drawing/2014/main" id="{5D8B5E4E-CF9F-4D97-A7AA-6E5B74901E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20" y="4463"/>
              <a:ext cx="170" cy="198"/>
              <a:chOff x="1740" y="3792"/>
              <a:chExt cx="341" cy="402"/>
            </a:xfrm>
          </p:grpSpPr>
          <p:sp>
            <p:nvSpPr>
              <p:cNvPr id="25046" name="Freeform 589">
                <a:extLst>
                  <a:ext uri="{FF2B5EF4-FFF2-40B4-BE49-F238E27FC236}">
                    <a16:creationId xmlns:a16="http://schemas.microsoft.com/office/drawing/2014/main" id="{8CC4631C-E13A-42F7-9CE6-7F3861DD83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3" y="3796"/>
                <a:ext cx="335" cy="394"/>
              </a:xfrm>
              <a:custGeom>
                <a:avLst/>
                <a:gdLst>
                  <a:gd name="T0" fmla="*/ 0 w 668"/>
                  <a:gd name="T1" fmla="*/ 7 h 788"/>
                  <a:gd name="T2" fmla="*/ 0 w 668"/>
                  <a:gd name="T3" fmla="*/ 3 h 788"/>
                  <a:gd name="T4" fmla="*/ 1 w 668"/>
                  <a:gd name="T5" fmla="*/ 2 h 788"/>
                  <a:gd name="T6" fmla="*/ 1 w 668"/>
                  <a:gd name="T7" fmla="*/ 2 h 788"/>
                  <a:gd name="T8" fmla="*/ 1 w 668"/>
                  <a:gd name="T9" fmla="*/ 1 h 788"/>
                  <a:gd name="T10" fmla="*/ 1 w 668"/>
                  <a:gd name="T11" fmla="*/ 1 h 788"/>
                  <a:gd name="T12" fmla="*/ 2 w 668"/>
                  <a:gd name="T13" fmla="*/ 1 h 788"/>
                  <a:gd name="T14" fmla="*/ 2 w 668"/>
                  <a:gd name="T15" fmla="*/ 1 h 788"/>
                  <a:gd name="T16" fmla="*/ 3 w 668"/>
                  <a:gd name="T17" fmla="*/ 1 h 788"/>
                  <a:gd name="T18" fmla="*/ 3 w 668"/>
                  <a:gd name="T19" fmla="*/ 0 h 788"/>
                  <a:gd name="T20" fmla="*/ 4 w 668"/>
                  <a:gd name="T21" fmla="*/ 1 h 788"/>
                  <a:gd name="T22" fmla="*/ 4 w 668"/>
                  <a:gd name="T23" fmla="*/ 1 h 788"/>
                  <a:gd name="T24" fmla="*/ 5 w 668"/>
                  <a:gd name="T25" fmla="*/ 1 h 788"/>
                  <a:gd name="T26" fmla="*/ 5 w 668"/>
                  <a:gd name="T27" fmla="*/ 1 h 788"/>
                  <a:gd name="T28" fmla="*/ 5 w 668"/>
                  <a:gd name="T29" fmla="*/ 1 h 788"/>
                  <a:gd name="T30" fmla="*/ 5 w 668"/>
                  <a:gd name="T31" fmla="*/ 2 h 788"/>
                  <a:gd name="T32" fmla="*/ 6 w 668"/>
                  <a:gd name="T33" fmla="*/ 2 h 788"/>
                  <a:gd name="T34" fmla="*/ 6 w 668"/>
                  <a:gd name="T35" fmla="*/ 3 h 788"/>
                  <a:gd name="T36" fmla="*/ 6 w 668"/>
                  <a:gd name="T37" fmla="*/ 7 h 788"/>
                  <a:gd name="T38" fmla="*/ 5 w 668"/>
                  <a:gd name="T39" fmla="*/ 7 h 788"/>
                  <a:gd name="T40" fmla="*/ 5 w 668"/>
                  <a:gd name="T41" fmla="*/ 3 h 788"/>
                  <a:gd name="T42" fmla="*/ 5 w 668"/>
                  <a:gd name="T43" fmla="*/ 3 h 788"/>
                  <a:gd name="T44" fmla="*/ 5 w 668"/>
                  <a:gd name="T45" fmla="*/ 2 h 788"/>
                  <a:gd name="T46" fmla="*/ 5 w 668"/>
                  <a:gd name="T47" fmla="*/ 2 h 788"/>
                  <a:gd name="T48" fmla="*/ 4 w 668"/>
                  <a:gd name="T49" fmla="*/ 2 h 788"/>
                  <a:gd name="T50" fmla="*/ 4 w 668"/>
                  <a:gd name="T51" fmla="*/ 2 h 788"/>
                  <a:gd name="T52" fmla="*/ 4 w 668"/>
                  <a:gd name="T53" fmla="*/ 1 h 788"/>
                  <a:gd name="T54" fmla="*/ 3 w 668"/>
                  <a:gd name="T55" fmla="*/ 1 h 788"/>
                  <a:gd name="T56" fmla="*/ 3 w 668"/>
                  <a:gd name="T57" fmla="*/ 1 h 788"/>
                  <a:gd name="T58" fmla="*/ 3 w 668"/>
                  <a:gd name="T59" fmla="*/ 1 h 788"/>
                  <a:gd name="T60" fmla="*/ 2 w 668"/>
                  <a:gd name="T61" fmla="*/ 1 h 788"/>
                  <a:gd name="T62" fmla="*/ 2 w 668"/>
                  <a:gd name="T63" fmla="*/ 2 h 788"/>
                  <a:gd name="T64" fmla="*/ 2 w 668"/>
                  <a:gd name="T65" fmla="*/ 2 h 788"/>
                  <a:gd name="T66" fmla="*/ 2 w 668"/>
                  <a:gd name="T67" fmla="*/ 2 h 788"/>
                  <a:gd name="T68" fmla="*/ 2 w 668"/>
                  <a:gd name="T69" fmla="*/ 2 h 788"/>
                  <a:gd name="T70" fmla="*/ 1 w 668"/>
                  <a:gd name="T71" fmla="*/ 3 h 788"/>
                  <a:gd name="T72" fmla="*/ 1 w 668"/>
                  <a:gd name="T73" fmla="*/ 3 h 788"/>
                  <a:gd name="T74" fmla="*/ 1 w 668"/>
                  <a:gd name="T75" fmla="*/ 7 h 788"/>
                  <a:gd name="T76" fmla="*/ 0 w 668"/>
                  <a:gd name="T77" fmla="*/ 7 h 78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668"/>
                  <a:gd name="T118" fmla="*/ 0 h 788"/>
                  <a:gd name="T119" fmla="*/ 668 w 668"/>
                  <a:gd name="T120" fmla="*/ 788 h 788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668" h="788">
                    <a:moveTo>
                      <a:pt x="0" y="788"/>
                    </a:moveTo>
                    <a:lnTo>
                      <a:pt x="0" y="306"/>
                    </a:lnTo>
                    <a:lnTo>
                      <a:pt x="8" y="234"/>
                    </a:lnTo>
                    <a:lnTo>
                      <a:pt x="29" y="171"/>
                    </a:lnTo>
                    <a:lnTo>
                      <a:pt x="61" y="119"/>
                    </a:lnTo>
                    <a:lnTo>
                      <a:pt x="105" y="75"/>
                    </a:lnTo>
                    <a:lnTo>
                      <a:pt x="155" y="42"/>
                    </a:lnTo>
                    <a:lnTo>
                      <a:pt x="211" y="19"/>
                    </a:lnTo>
                    <a:lnTo>
                      <a:pt x="272" y="4"/>
                    </a:lnTo>
                    <a:lnTo>
                      <a:pt x="334" y="0"/>
                    </a:lnTo>
                    <a:lnTo>
                      <a:pt x="396" y="4"/>
                    </a:lnTo>
                    <a:lnTo>
                      <a:pt x="457" y="19"/>
                    </a:lnTo>
                    <a:lnTo>
                      <a:pt x="513" y="43"/>
                    </a:lnTo>
                    <a:lnTo>
                      <a:pt x="563" y="76"/>
                    </a:lnTo>
                    <a:lnTo>
                      <a:pt x="607" y="120"/>
                    </a:lnTo>
                    <a:lnTo>
                      <a:pt x="639" y="172"/>
                    </a:lnTo>
                    <a:lnTo>
                      <a:pt x="660" y="235"/>
                    </a:lnTo>
                    <a:lnTo>
                      <a:pt x="668" y="306"/>
                    </a:lnTo>
                    <a:lnTo>
                      <a:pt x="668" y="788"/>
                    </a:lnTo>
                    <a:lnTo>
                      <a:pt x="557" y="788"/>
                    </a:lnTo>
                    <a:lnTo>
                      <a:pt x="557" y="306"/>
                    </a:lnTo>
                    <a:lnTo>
                      <a:pt x="552" y="264"/>
                    </a:lnTo>
                    <a:lnTo>
                      <a:pt x="538" y="227"/>
                    </a:lnTo>
                    <a:lnTo>
                      <a:pt x="516" y="195"/>
                    </a:lnTo>
                    <a:lnTo>
                      <a:pt x="488" y="167"/>
                    </a:lnTo>
                    <a:lnTo>
                      <a:pt x="453" y="144"/>
                    </a:lnTo>
                    <a:lnTo>
                      <a:pt x="415" y="128"/>
                    </a:lnTo>
                    <a:lnTo>
                      <a:pt x="375" y="117"/>
                    </a:lnTo>
                    <a:lnTo>
                      <a:pt x="334" y="112"/>
                    </a:lnTo>
                    <a:lnTo>
                      <a:pt x="293" y="112"/>
                    </a:lnTo>
                    <a:lnTo>
                      <a:pt x="253" y="120"/>
                    </a:lnTo>
                    <a:lnTo>
                      <a:pt x="215" y="133"/>
                    </a:lnTo>
                    <a:lnTo>
                      <a:pt x="181" y="153"/>
                    </a:lnTo>
                    <a:lnTo>
                      <a:pt x="152" y="181"/>
                    </a:lnTo>
                    <a:lnTo>
                      <a:pt x="130" y="215"/>
                    </a:lnTo>
                    <a:lnTo>
                      <a:pt x="116" y="257"/>
                    </a:lnTo>
                    <a:lnTo>
                      <a:pt x="111" y="306"/>
                    </a:lnTo>
                    <a:lnTo>
                      <a:pt x="111" y="788"/>
                    </a:lnTo>
                    <a:lnTo>
                      <a:pt x="0" y="78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47" name="Freeform 590">
                <a:extLst>
                  <a:ext uri="{FF2B5EF4-FFF2-40B4-BE49-F238E27FC236}">
                    <a16:creationId xmlns:a16="http://schemas.microsoft.com/office/drawing/2014/main" id="{70841426-AF80-4161-905B-8A091712D4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3949"/>
                <a:ext cx="7" cy="241"/>
              </a:xfrm>
              <a:custGeom>
                <a:avLst/>
                <a:gdLst>
                  <a:gd name="T0" fmla="*/ 0 w 16"/>
                  <a:gd name="T1" fmla="*/ 0 h 482"/>
                  <a:gd name="T2" fmla="*/ 0 w 16"/>
                  <a:gd name="T3" fmla="*/ 0 h 482"/>
                  <a:gd name="T4" fmla="*/ 0 w 16"/>
                  <a:gd name="T5" fmla="*/ 4 h 482"/>
                  <a:gd name="T6" fmla="*/ 0 w 16"/>
                  <a:gd name="T7" fmla="*/ 4 h 482"/>
                  <a:gd name="T8" fmla="*/ 0 w 16"/>
                  <a:gd name="T9" fmla="*/ 0 h 482"/>
                  <a:gd name="T10" fmla="*/ 0 w 16"/>
                  <a:gd name="T11" fmla="*/ 0 h 482"/>
                  <a:gd name="T12" fmla="*/ 0 w 16"/>
                  <a:gd name="T13" fmla="*/ 0 h 48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482"/>
                  <a:gd name="T23" fmla="*/ 16 w 16"/>
                  <a:gd name="T24" fmla="*/ 482 h 48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482">
                    <a:moveTo>
                      <a:pt x="0" y="0"/>
                    </a:moveTo>
                    <a:lnTo>
                      <a:pt x="0" y="0"/>
                    </a:lnTo>
                    <a:lnTo>
                      <a:pt x="0" y="482"/>
                    </a:lnTo>
                    <a:lnTo>
                      <a:pt x="16" y="482"/>
                    </a:lnTo>
                    <a:lnTo>
                      <a:pt x="1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48" name="Freeform 591">
                <a:extLst>
                  <a:ext uri="{FF2B5EF4-FFF2-40B4-BE49-F238E27FC236}">
                    <a16:creationId xmlns:a16="http://schemas.microsoft.com/office/drawing/2014/main" id="{7D5ADC00-FA82-4AED-A003-161D555172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3792"/>
                <a:ext cx="341" cy="157"/>
              </a:xfrm>
              <a:custGeom>
                <a:avLst/>
                <a:gdLst>
                  <a:gd name="T0" fmla="*/ 5 w 684"/>
                  <a:gd name="T1" fmla="*/ 3 h 314"/>
                  <a:gd name="T2" fmla="*/ 5 w 684"/>
                  <a:gd name="T3" fmla="*/ 3 h 314"/>
                  <a:gd name="T4" fmla="*/ 5 w 684"/>
                  <a:gd name="T5" fmla="*/ 2 h 314"/>
                  <a:gd name="T6" fmla="*/ 5 w 684"/>
                  <a:gd name="T7" fmla="*/ 2 h 314"/>
                  <a:gd name="T8" fmla="*/ 4 w 684"/>
                  <a:gd name="T9" fmla="*/ 1 h 314"/>
                  <a:gd name="T10" fmla="*/ 4 w 684"/>
                  <a:gd name="T11" fmla="*/ 1 h 314"/>
                  <a:gd name="T12" fmla="*/ 4 w 684"/>
                  <a:gd name="T13" fmla="*/ 1 h 314"/>
                  <a:gd name="T14" fmla="*/ 3 w 684"/>
                  <a:gd name="T15" fmla="*/ 1 h 314"/>
                  <a:gd name="T16" fmla="*/ 3 w 684"/>
                  <a:gd name="T17" fmla="*/ 1 h 314"/>
                  <a:gd name="T18" fmla="*/ 2 w 684"/>
                  <a:gd name="T19" fmla="*/ 0 h 314"/>
                  <a:gd name="T20" fmla="*/ 2 w 684"/>
                  <a:gd name="T21" fmla="*/ 1 h 314"/>
                  <a:gd name="T22" fmla="*/ 1 w 684"/>
                  <a:gd name="T23" fmla="*/ 1 h 314"/>
                  <a:gd name="T24" fmla="*/ 1 w 684"/>
                  <a:gd name="T25" fmla="*/ 1 h 314"/>
                  <a:gd name="T26" fmla="*/ 0 w 684"/>
                  <a:gd name="T27" fmla="*/ 1 h 314"/>
                  <a:gd name="T28" fmla="*/ 0 w 684"/>
                  <a:gd name="T29" fmla="*/ 1 h 314"/>
                  <a:gd name="T30" fmla="*/ 0 w 684"/>
                  <a:gd name="T31" fmla="*/ 2 h 314"/>
                  <a:gd name="T32" fmla="*/ 0 w 684"/>
                  <a:gd name="T33" fmla="*/ 2 h 314"/>
                  <a:gd name="T34" fmla="*/ 0 w 684"/>
                  <a:gd name="T35" fmla="*/ 3 h 314"/>
                  <a:gd name="T36" fmla="*/ 0 w 684"/>
                  <a:gd name="T37" fmla="*/ 3 h 314"/>
                  <a:gd name="T38" fmla="*/ 0 w 684"/>
                  <a:gd name="T39" fmla="*/ 2 h 314"/>
                  <a:gd name="T40" fmla="*/ 0 w 684"/>
                  <a:gd name="T41" fmla="*/ 2 h 314"/>
                  <a:gd name="T42" fmla="*/ 0 w 684"/>
                  <a:gd name="T43" fmla="*/ 2 h 314"/>
                  <a:gd name="T44" fmla="*/ 0 w 684"/>
                  <a:gd name="T45" fmla="*/ 1 h 314"/>
                  <a:gd name="T46" fmla="*/ 1 w 684"/>
                  <a:gd name="T47" fmla="*/ 1 h 314"/>
                  <a:gd name="T48" fmla="*/ 1 w 684"/>
                  <a:gd name="T49" fmla="*/ 1 h 314"/>
                  <a:gd name="T50" fmla="*/ 2 w 684"/>
                  <a:gd name="T51" fmla="*/ 1 h 314"/>
                  <a:gd name="T52" fmla="*/ 2 w 684"/>
                  <a:gd name="T53" fmla="*/ 1 h 314"/>
                  <a:gd name="T54" fmla="*/ 3 w 684"/>
                  <a:gd name="T55" fmla="*/ 1 h 314"/>
                  <a:gd name="T56" fmla="*/ 3 w 684"/>
                  <a:gd name="T57" fmla="*/ 1 h 314"/>
                  <a:gd name="T58" fmla="*/ 4 w 684"/>
                  <a:gd name="T59" fmla="*/ 1 h 314"/>
                  <a:gd name="T60" fmla="*/ 4 w 684"/>
                  <a:gd name="T61" fmla="*/ 1 h 314"/>
                  <a:gd name="T62" fmla="*/ 4 w 684"/>
                  <a:gd name="T63" fmla="*/ 2 h 314"/>
                  <a:gd name="T64" fmla="*/ 5 w 684"/>
                  <a:gd name="T65" fmla="*/ 2 h 314"/>
                  <a:gd name="T66" fmla="*/ 5 w 684"/>
                  <a:gd name="T67" fmla="*/ 2 h 314"/>
                  <a:gd name="T68" fmla="*/ 5 w 684"/>
                  <a:gd name="T69" fmla="*/ 3 h 314"/>
                  <a:gd name="T70" fmla="*/ 5 w 684"/>
                  <a:gd name="T71" fmla="*/ 3 h 314"/>
                  <a:gd name="T72" fmla="*/ 5 w 684"/>
                  <a:gd name="T73" fmla="*/ 3 h 31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684"/>
                  <a:gd name="T112" fmla="*/ 0 h 314"/>
                  <a:gd name="T113" fmla="*/ 684 w 684"/>
                  <a:gd name="T114" fmla="*/ 314 h 31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684" h="314">
                    <a:moveTo>
                      <a:pt x="684" y="314"/>
                    </a:moveTo>
                    <a:lnTo>
                      <a:pt x="684" y="314"/>
                    </a:lnTo>
                    <a:lnTo>
                      <a:pt x="675" y="242"/>
                    </a:lnTo>
                    <a:lnTo>
                      <a:pt x="654" y="178"/>
                    </a:lnTo>
                    <a:lnTo>
                      <a:pt x="621" y="123"/>
                    </a:lnTo>
                    <a:lnTo>
                      <a:pt x="576" y="79"/>
                    </a:lnTo>
                    <a:lnTo>
                      <a:pt x="525" y="44"/>
                    </a:lnTo>
                    <a:lnTo>
                      <a:pt x="467" y="20"/>
                    </a:lnTo>
                    <a:lnTo>
                      <a:pt x="405" y="5"/>
                    </a:lnTo>
                    <a:lnTo>
                      <a:pt x="342" y="0"/>
                    </a:lnTo>
                    <a:lnTo>
                      <a:pt x="279" y="5"/>
                    </a:lnTo>
                    <a:lnTo>
                      <a:pt x="217" y="20"/>
                    </a:lnTo>
                    <a:lnTo>
                      <a:pt x="159" y="43"/>
                    </a:lnTo>
                    <a:lnTo>
                      <a:pt x="108" y="78"/>
                    </a:lnTo>
                    <a:lnTo>
                      <a:pt x="64" y="122"/>
                    </a:lnTo>
                    <a:lnTo>
                      <a:pt x="30" y="177"/>
                    </a:lnTo>
                    <a:lnTo>
                      <a:pt x="9" y="240"/>
                    </a:lnTo>
                    <a:lnTo>
                      <a:pt x="0" y="314"/>
                    </a:lnTo>
                    <a:lnTo>
                      <a:pt x="16" y="314"/>
                    </a:lnTo>
                    <a:lnTo>
                      <a:pt x="22" y="243"/>
                    </a:lnTo>
                    <a:lnTo>
                      <a:pt x="43" y="181"/>
                    </a:lnTo>
                    <a:lnTo>
                      <a:pt x="75" y="131"/>
                    </a:lnTo>
                    <a:lnTo>
                      <a:pt x="117" y="89"/>
                    </a:lnTo>
                    <a:lnTo>
                      <a:pt x="166" y="57"/>
                    </a:lnTo>
                    <a:lnTo>
                      <a:pt x="222" y="33"/>
                    </a:lnTo>
                    <a:lnTo>
                      <a:pt x="281" y="19"/>
                    </a:lnTo>
                    <a:lnTo>
                      <a:pt x="342" y="15"/>
                    </a:lnTo>
                    <a:lnTo>
                      <a:pt x="403" y="19"/>
                    </a:lnTo>
                    <a:lnTo>
                      <a:pt x="462" y="33"/>
                    </a:lnTo>
                    <a:lnTo>
                      <a:pt x="518" y="58"/>
                    </a:lnTo>
                    <a:lnTo>
                      <a:pt x="567" y="90"/>
                    </a:lnTo>
                    <a:lnTo>
                      <a:pt x="609" y="132"/>
                    </a:lnTo>
                    <a:lnTo>
                      <a:pt x="641" y="183"/>
                    </a:lnTo>
                    <a:lnTo>
                      <a:pt x="662" y="244"/>
                    </a:lnTo>
                    <a:lnTo>
                      <a:pt x="668" y="314"/>
                    </a:lnTo>
                    <a:lnTo>
                      <a:pt x="684" y="3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49" name="Freeform 592">
                <a:extLst>
                  <a:ext uri="{FF2B5EF4-FFF2-40B4-BE49-F238E27FC236}">
                    <a16:creationId xmlns:a16="http://schemas.microsoft.com/office/drawing/2014/main" id="{57DE0649-75F8-48D9-96AD-8F8382B3CD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4" y="3949"/>
                <a:ext cx="7" cy="245"/>
              </a:xfrm>
              <a:custGeom>
                <a:avLst/>
                <a:gdLst>
                  <a:gd name="T0" fmla="*/ 0 w 16"/>
                  <a:gd name="T1" fmla="*/ 4 h 490"/>
                  <a:gd name="T2" fmla="*/ 0 w 16"/>
                  <a:gd name="T3" fmla="*/ 4 h 490"/>
                  <a:gd name="T4" fmla="*/ 0 w 16"/>
                  <a:gd name="T5" fmla="*/ 0 h 490"/>
                  <a:gd name="T6" fmla="*/ 0 w 16"/>
                  <a:gd name="T7" fmla="*/ 0 h 490"/>
                  <a:gd name="T8" fmla="*/ 0 w 16"/>
                  <a:gd name="T9" fmla="*/ 4 h 490"/>
                  <a:gd name="T10" fmla="*/ 0 w 16"/>
                  <a:gd name="T11" fmla="*/ 4 h 490"/>
                  <a:gd name="T12" fmla="*/ 0 w 16"/>
                  <a:gd name="T13" fmla="*/ 4 h 490"/>
                  <a:gd name="T14" fmla="*/ 0 w 16"/>
                  <a:gd name="T15" fmla="*/ 4 h 490"/>
                  <a:gd name="T16" fmla="*/ 0 w 16"/>
                  <a:gd name="T17" fmla="*/ 4 h 490"/>
                  <a:gd name="T18" fmla="*/ 0 w 16"/>
                  <a:gd name="T19" fmla="*/ 4 h 490"/>
                  <a:gd name="T20" fmla="*/ 0 w 16"/>
                  <a:gd name="T21" fmla="*/ 4 h 490"/>
                  <a:gd name="T22" fmla="*/ 0 w 16"/>
                  <a:gd name="T23" fmla="*/ 4 h 49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6"/>
                  <a:gd name="T37" fmla="*/ 0 h 490"/>
                  <a:gd name="T38" fmla="*/ 16 w 16"/>
                  <a:gd name="T39" fmla="*/ 490 h 49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6" h="490">
                    <a:moveTo>
                      <a:pt x="8" y="490"/>
                    </a:moveTo>
                    <a:lnTo>
                      <a:pt x="16" y="482"/>
                    </a:lnTo>
                    <a:lnTo>
                      <a:pt x="16" y="0"/>
                    </a:lnTo>
                    <a:lnTo>
                      <a:pt x="0" y="0"/>
                    </a:lnTo>
                    <a:lnTo>
                      <a:pt x="0" y="482"/>
                    </a:lnTo>
                    <a:lnTo>
                      <a:pt x="8" y="475"/>
                    </a:lnTo>
                    <a:lnTo>
                      <a:pt x="0" y="482"/>
                    </a:lnTo>
                    <a:lnTo>
                      <a:pt x="3" y="488"/>
                    </a:lnTo>
                    <a:lnTo>
                      <a:pt x="8" y="490"/>
                    </a:lnTo>
                    <a:lnTo>
                      <a:pt x="14" y="488"/>
                    </a:lnTo>
                    <a:lnTo>
                      <a:pt x="16" y="482"/>
                    </a:lnTo>
                    <a:lnTo>
                      <a:pt x="8" y="49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50" name="Freeform 593">
                <a:extLst>
                  <a:ext uri="{FF2B5EF4-FFF2-40B4-BE49-F238E27FC236}">
                    <a16:creationId xmlns:a16="http://schemas.microsoft.com/office/drawing/2014/main" id="{F66370B7-19CE-4143-9B3A-B14352543A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8" y="4186"/>
                <a:ext cx="60" cy="8"/>
              </a:xfrm>
              <a:custGeom>
                <a:avLst/>
                <a:gdLst>
                  <a:gd name="T0" fmla="*/ 0 w 119"/>
                  <a:gd name="T1" fmla="*/ 1 h 15"/>
                  <a:gd name="T2" fmla="*/ 1 w 119"/>
                  <a:gd name="T3" fmla="*/ 1 h 15"/>
                  <a:gd name="T4" fmla="*/ 1 w 119"/>
                  <a:gd name="T5" fmla="*/ 1 h 15"/>
                  <a:gd name="T6" fmla="*/ 1 w 119"/>
                  <a:gd name="T7" fmla="*/ 0 h 15"/>
                  <a:gd name="T8" fmla="*/ 1 w 119"/>
                  <a:gd name="T9" fmla="*/ 0 h 15"/>
                  <a:gd name="T10" fmla="*/ 1 w 119"/>
                  <a:gd name="T11" fmla="*/ 1 h 15"/>
                  <a:gd name="T12" fmla="*/ 1 w 119"/>
                  <a:gd name="T13" fmla="*/ 0 h 15"/>
                  <a:gd name="T14" fmla="*/ 1 w 119"/>
                  <a:gd name="T15" fmla="*/ 1 h 15"/>
                  <a:gd name="T16" fmla="*/ 0 w 119"/>
                  <a:gd name="T17" fmla="*/ 1 h 15"/>
                  <a:gd name="T18" fmla="*/ 1 w 119"/>
                  <a:gd name="T19" fmla="*/ 1 h 15"/>
                  <a:gd name="T20" fmla="*/ 1 w 119"/>
                  <a:gd name="T21" fmla="*/ 1 h 15"/>
                  <a:gd name="T22" fmla="*/ 0 w 119"/>
                  <a:gd name="T23" fmla="*/ 1 h 1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19"/>
                  <a:gd name="T37" fmla="*/ 0 h 15"/>
                  <a:gd name="T38" fmla="*/ 119 w 119"/>
                  <a:gd name="T39" fmla="*/ 15 h 1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19" h="15">
                    <a:moveTo>
                      <a:pt x="0" y="7"/>
                    </a:moveTo>
                    <a:lnTo>
                      <a:pt x="8" y="15"/>
                    </a:lnTo>
                    <a:lnTo>
                      <a:pt x="119" y="15"/>
                    </a:lnTo>
                    <a:lnTo>
                      <a:pt x="119" y="0"/>
                    </a:lnTo>
                    <a:lnTo>
                      <a:pt x="8" y="0"/>
                    </a:lnTo>
                    <a:lnTo>
                      <a:pt x="16" y="7"/>
                    </a:lnTo>
                    <a:lnTo>
                      <a:pt x="8" y="0"/>
                    </a:lnTo>
                    <a:lnTo>
                      <a:pt x="2" y="2"/>
                    </a:lnTo>
                    <a:lnTo>
                      <a:pt x="0" y="7"/>
                    </a:lnTo>
                    <a:lnTo>
                      <a:pt x="2" y="13"/>
                    </a:lnTo>
                    <a:lnTo>
                      <a:pt x="8" y="1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51" name="Freeform 594">
                <a:extLst>
                  <a:ext uri="{FF2B5EF4-FFF2-40B4-BE49-F238E27FC236}">
                    <a16:creationId xmlns:a16="http://schemas.microsoft.com/office/drawing/2014/main" id="{AE1BE882-C87B-41DB-BDA3-B789EB944C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8" y="3949"/>
                <a:ext cx="8" cy="241"/>
              </a:xfrm>
              <a:custGeom>
                <a:avLst/>
                <a:gdLst>
                  <a:gd name="T0" fmla="*/ 0 w 16"/>
                  <a:gd name="T1" fmla="*/ 0 h 482"/>
                  <a:gd name="T2" fmla="*/ 0 w 16"/>
                  <a:gd name="T3" fmla="*/ 0 h 482"/>
                  <a:gd name="T4" fmla="*/ 0 w 16"/>
                  <a:gd name="T5" fmla="*/ 4 h 482"/>
                  <a:gd name="T6" fmla="*/ 1 w 16"/>
                  <a:gd name="T7" fmla="*/ 4 h 482"/>
                  <a:gd name="T8" fmla="*/ 1 w 16"/>
                  <a:gd name="T9" fmla="*/ 0 h 482"/>
                  <a:gd name="T10" fmla="*/ 1 w 16"/>
                  <a:gd name="T11" fmla="*/ 0 h 482"/>
                  <a:gd name="T12" fmla="*/ 0 w 16"/>
                  <a:gd name="T13" fmla="*/ 0 h 48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482"/>
                  <a:gd name="T23" fmla="*/ 16 w 16"/>
                  <a:gd name="T24" fmla="*/ 482 h 48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482">
                    <a:moveTo>
                      <a:pt x="0" y="0"/>
                    </a:moveTo>
                    <a:lnTo>
                      <a:pt x="0" y="0"/>
                    </a:lnTo>
                    <a:lnTo>
                      <a:pt x="0" y="482"/>
                    </a:lnTo>
                    <a:lnTo>
                      <a:pt x="16" y="482"/>
                    </a:lnTo>
                    <a:lnTo>
                      <a:pt x="1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52" name="Freeform 595">
                <a:extLst>
                  <a:ext uri="{FF2B5EF4-FFF2-40B4-BE49-F238E27FC236}">
                    <a16:creationId xmlns:a16="http://schemas.microsoft.com/office/drawing/2014/main" id="{1B9488D5-CA52-4B80-9ADE-4CD6B3D67B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5" y="3849"/>
                <a:ext cx="231" cy="100"/>
              </a:xfrm>
              <a:custGeom>
                <a:avLst/>
                <a:gdLst>
                  <a:gd name="T0" fmla="*/ 1 w 462"/>
                  <a:gd name="T1" fmla="*/ 1 h 201"/>
                  <a:gd name="T2" fmla="*/ 1 w 462"/>
                  <a:gd name="T3" fmla="*/ 1 h 201"/>
                  <a:gd name="T4" fmla="*/ 1 w 462"/>
                  <a:gd name="T5" fmla="*/ 1 h 201"/>
                  <a:gd name="T6" fmla="*/ 1 w 462"/>
                  <a:gd name="T7" fmla="*/ 0 h 201"/>
                  <a:gd name="T8" fmla="*/ 1 w 462"/>
                  <a:gd name="T9" fmla="*/ 0 h 201"/>
                  <a:gd name="T10" fmla="*/ 1 w 462"/>
                  <a:gd name="T11" fmla="*/ 0 h 201"/>
                  <a:gd name="T12" fmla="*/ 1 w 462"/>
                  <a:gd name="T13" fmla="*/ 0 h 201"/>
                  <a:gd name="T14" fmla="*/ 2 w 462"/>
                  <a:gd name="T15" fmla="*/ 0 h 201"/>
                  <a:gd name="T16" fmla="*/ 2 w 462"/>
                  <a:gd name="T17" fmla="*/ 0 h 201"/>
                  <a:gd name="T18" fmla="*/ 2 w 462"/>
                  <a:gd name="T19" fmla="*/ 0 h 201"/>
                  <a:gd name="T20" fmla="*/ 3 w 462"/>
                  <a:gd name="T21" fmla="*/ 0 h 201"/>
                  <a:gd name="T22" fmla="*/ 3 w 462"/>
                  <a:gd name="T23" fmla="*/ 0 h 201"/>
                  <a:gd name="T24" fmla="*/ 3 w 462"/>
                  <a:gd name="T25" fmla="*/ 0 h 201"/>
                  <a:gd name="T26" fmla="*/ 3 w 462"/>
                  <a:gd name="T27" fmla="*/ 0 h 201"/>
                  <a:gd name="T28" fmla="*/ 4 w 462"/>
                  <a:gd name="T29" fmla="*/ 0 h 201"/>
                  <a:gd name="T30" fmla="*/ 4 w 462"/>
                  <a:gd name="T31" fmla="*/ 0 h 201"/>
                  <a:gd name="T32" fmla="*/ 4 w 462"/>
                  <a:gd name="T33" fmla="*/ 1 h 201"/>
                  <a:gd name="T34" fmla="*/ 4 w 462"/>
                  <a:gd name="T35" fmla="*/ 1 h 201"/>
                  <a:gd name="T36" fmla="*/ 4 w 462"/>
                  <a:gd name="T37" fmla="*/ 1 h 201"/>
                  <a:gd name="T38" fmla="*/ 4 w 462"/>
                  <a:gd name="T39" fmla="*/ 1 h 201"/>
                  <a:gd name="T40" fmla="*/ 4 w 462"/>
                  <a:gd name="T41" fmla="*/ 0 h 201"/>
                  <a:gd name="T42" fmla="*/ 4 w 462"/>
                  <a:gd name="T43" fmla="*/ 0 h 201"/>
                  <a:gd name="T44" fmla="*/ 4 w 462"/>
                  <a:gd name="T45" fmla="*/ 0 h 201"/>
                  <a:gd name="T46" fmla="*/ 3 w 462"/>
                  <a:gd name="T47" fmla="*/ 0 h 201"/>
                  <a:gd name="T48" fmla="*/ 3 w 462"/>
                  <a:gd name="T49" fmla="*/ 0 h 201"/>
                  <a:gd name="T50" fmla="*/ 3 w 462"/>
                  <a:gd name="T51" fmla="*/ 0 h 201"/>
                  <a:gd name="T52" fmla="*/ 2 w 462"/>
                  <a:gd name="T53" fmla="*/ 0 h 201"/>
                  <a:gd name="T54" fmla="*/ 2 w 462"/>
                  <a:gd name="T55" fmla="*/ 0 h 201"/>
                  <a:gd name="T56" fmla="*/ 2 w 462"/>
                  <a:gd name="T57" fmla="*/ 0 h 201"/>
                  <a:gd name="T58" fmla="*/ 1 w 462"/>
                  <a:gd name="T59" fmla="*/ 0 h 201"/>
                  <a:gd name="T60" fmla="*/ 1 w 462"/>
                  <a:gd name="T61" fmla="*/ 0 h 201"/>
                  <a:gd name="T62" fmla="*/ 1 w 462"/>
                  <a:gd name="T63" fmla="*/ 0 h 201"/>
                  <a:gd name="T64" fmla="*/ 1 w 462"/>
                  <a:gd name="T65" fmla="*/ 0 h 201"/>
                  <a:gd name="T66" fmla="*/ 1 w 462"/>
                  <a:gd name="T67" fmla="*/ 1 h 201"/>
                  <a:gd name="T68" fmla="*/ 0 w 462"/>
                  <a:gd name="T69" fmla="*/ 1 h 201"/>
                  <a:gd name="T70" fmla="*/ 0 w 462"/>
                  <a:gd name="T71" fmla="*/ 1 h 201"/>
                  <a:gd name="T72" fmla="*/ 1 w 462"/>
                  <a:gd name="T73" fmla="*/ 1 h 20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462"/>
                  <a:gd name="T112" fmla="*/ 0 h 201"/>
                  <a:gd name="T113" fmla="*/ 462 w 462"/>
                  <a:gd name="T114" fmla="*/ 201 h 20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462" h="201">
                    <a:moveTo>
                      <a:pt x="16" y="201"/>
                    </a:moveTo>
                    <a:lnTo>
                      <a:pt x="16" y="201"/>
                    </a:lnTo>
                    <a:lnTo>
                      <a:pt x="19" y="153"/>
                    </a:lnTo>
                    <a:lnTo>
                      <a:pt x="34" y="113"/>
                    </a:lnTo>
                    <a:lnTo>
                      <a:pt x="55" y="81"/>
                    </a:lnTo>
                    <a:lnTo>
                      <a:pt x="83" y="54"/>
                    </a:lnTo>
                    <a:lnTo>
                      <a:pt x="114" y="35"/>
                    </a:lnTo>
                    <a:lnTo>
                      <a:pt x="151" y="22"/>
                    </a:lnTo>
                    <a:lnTo>
                      <a:pt x="190" y="14"/>
                    </a:lnTo>
                    <a:lnTo>
                      <a:pt x="231" y="14"/>
                    </a:lnTo>
                    <a:lnTo>
                      <a:pt x="271" y="18"/>
                    </a:lnTo>
                    <a:lnTo>
                      <a:pt x="310" y="29"/>
                    </a:lnTo>
                    <a:lnTo>
                      <a:pt x="347" y="46"/>
                    </a:lnTo>
                    <a:lnTo>
                      <a:pt x="380" y="67"/>
                    </a:lnTo>
                    <a:lnTo>
                      <a:pt x="407" y="94"/>
                    </a:lnTo>
                    <a:lnTo>
                      <a:pt x="428" y="125"/>
                    </a:lnTo>
                    <a:lnTo>
                      <a:pt x="443" y="160"/>
                    </a:lnTo>
                    <a:lnTo>
                      <a:pt x="446" y="201"/>
                    </a:lnTo>
                    <a:lnTo>
                      <a:pt x="462" y="201"/>
                    </a:lnTo>
                    <a:lnTo>
                      <a:pt x="456" y="158"/>
                    </a:lnTo>
                    <a:lnTo>
                      <a:pt x="442" y="119"/>
                    </a:lnTo>
                    <a:lnTo>
                      <a:pt x="418" y="85"/>
                    </a:lnTo>
                    <a:lnTo>
                      <a:pt x="389" y="56"/>
                    </a:lnTo>
                    <a:lnTo>
                      <a:pt x="354" y="33"/>
                    </a:lnTo>
                    <a:lnTo>
                      <a:pt x="315" y="16"/>
                    </a:lnTo>
                    <a:lnTo>
                      <a:pt x="273" y="5"/>
                    </a:lnTo>
                    <a:lnTo>
                      <a:pt x="231" y="0"/>
                    </a:lnTo>
                    <a:lnTo>
                      <a:pt x="190" y="0"/>
                    </a:lnTo>
                    <a:lnTo>
                      <a:pt x="149" y="8"/>
                    </a:lnTo>
                    <a:lnTo>
                      <a:pt x="110" y="22"/>
                    </a:lnTo>
                    <a:lnTo>
                      <a:pt x="74" y="43"/>
                    </a:lnTo>
                    <a:lnTo>
                      <a:pt x="44" y="72"/>
                    </a:lnTo>
                    <a:lnTo>
                      <a:pt x="20" y="106"/>
                    </a:lnTo>
                    <a:lnTo>
                      <a:pt x="6" y="151"/>
                    </a:lnTo>
                    <a:lnTo>
                      <a:pt x="0" y="201"/>
                    </a:lnTo>
                    <a:lnTo>
                      <a:pt x="16" y="20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53" name="Freeform 596">
                <a:extLst>
                  <a:ext uri="{FF2B5EF4-FFF2-40B4-BE49-F238E27FC236}">
                    <a16:creationId xmlns:a16="http://schemas.microsoft.com/office/drawing/2014/main" id="{441FCDF4-6592-45DF-AE39-61E963972D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5" y="3949"/>
                <a:ext cx="8" cy="245"/>
              </a:xfrm>
              <a:custGeom>
                <a:avLst/>
                <a:gdLst>
                  <a:gd name="T0" fmla="*/ 1 w 16"/>
                  <a:gd name="T1" fmla="*/ 4 h 490"/>
                  <a:gd name="T2" fmla="*/ 1 w 16"/>
                  <a:gd name="T3" fmla="*/ 4 h 490"/>
                  <a:gd name="T4" fmla="*/ 1 w 16"/>
                  <a:gd name="T5" fmla="*/ 0 h 490"/>
                  <a:gd name="T6" fmla="*/ 0 w 16"/>
                  <a:gd name="T7" fmla="*/ 0 h 490"/>
                  <a:gd name="T8" fmla="*/ 0 w 16"/>
                  <a:gd name="T9" fmla="*/ 4 h 490"/>
                  <a:gd name="T10" fmla="*/ 1 w 16"/>
                  <a:gd name="T11" fmla="*/ 4 h 490"/>
                  <a:gd name="T12" fmla="*/ 0 w 16"/>
                  <a:gd name="T13" fmla="*/ 4 h 490"/>
                  <a:gd name="T14" fmla="*/ 1 w 16"/>
                  <a:gd name="T15" fmla="*/ 4 h 490"/>
                  <a:gd name="T16" fmla="*/ 1 w 16"/>
                  <a:gd name="T17" fmla="*/ 4 h 490"/>
                  <a:gd name="T18" fmla="*/ 1 w 16"/>
                  <a:gd name="T19" fmla="*/ 4 h 490"/>
                  <a:gd name="T20" fmla="*/ 1 w 16"/>
                  <a:gd name="T21" fmla="*/ 4 h 490"/>
                  <a:gd name="T22" fmla="*/ 1 w 16"/>
                  <a:gd name="T23" fmla="*/ 4 h 49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6"/>
                  <a:gd name="T37" fmla="*/ 0 h 490"/>
                  <a:gd name="T38" fmla="*/ 16 w 16"/>
                  <a:gd name="T39" fmla="*/ 490 h 49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6" h="490">
                    <a:moveTo>
                      <a:pt x="8" y="490"/>
                    </a:moveTo>
                    <a:lnTo>
                      <a:pt x="16" y="482"/>
                    </a:lnTo>
                    <a:lnTo>
                      <a:pt x="16" y="0"/>
                    </a:lnTo>
                    <a:lnTo>
                      <a:pt x="0" y="0"/>
                    </a:lnTo>
                    <a:lnTo>
                      <a:pt x="0" y="482"/>
                    </a:lnTo>
                    <a:lnTo>
                      <a:pt x="8" y="475"/>
                    </a:lnTo>
                    <a:lnTo>
                      <a:pt x="0" y="482"/>
                    </a:lnTo>
                    <a:lnTo>
                      <a:pt x="3" y="488"/>
                    </a:lnTo>
                    <a:lnTo>
                      <a:pt x="8" y="490"/>
                    </a:lnTo>
                    <a:lnTo>
                      <a:pt x="14" y="488"/>
                    </a:lnTo>
                    <a:lnTo>
                      <a:pt x="16" y="482"/>
                    </a:lnTo>
                    <a:lnTo>
                      <a:pt x="8" y="49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54" name="Freeform 597">
                <a:extLst>
                  <a:ext uri="{FF2B5EF4-FFF2-40B4-BE49-F238E27FC236}">
                    <a16:creationId xmlns:a16="http://schemas.microsoft.com/office/drawing/2014/main" id="{A25A95E2-A0D1-498E-B58D-D8221CF22C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4186"/>
                <a:ext cx="59" cy="8"/>
              </a:xfrm>
              <a:custGeom>
                <a:avLst/>
                <a:gdLst>
                  <a:gd name="T0" fmla="*/ 0 w 119"/>
                  <a:gd name="T1" fmla="*/ 1 h 15"/>
                  <a:gd name="T2" fmla="*/ 0 w 119"/>
                  <a:gd name="T3" fmla="*/ 1 h 15"/>
                  <a:gd name="T4" fmla="*/ 0 w 119"/>
                  <a:gd name="T5" fmla="*/ 1 h 15"/>
                  <a:gd name="T6" fmla="*/ 0 w 119"/>
                  <a:gd name="T7" fmla="*/ 0 h 15"/>
                  <a:gd name="T8" fmla="*/ 0 w 119"/>
                  <a:gd name="T9" fmla="*/ 0 h 15"/>
                  <a:gd name="T10" fmla="*/ 0 w 119"/>
                  <a:gd name="T11" fmla="*/ 1 h 15"/>
                  <a:gd name="T12" fmla="*/ 0 w 119"/>
                  <a:gd name="T13" fmla="*/ 0 h 15"/>
                  <a:gd name="T14" fmla="*/ 0 w 119"/>
                  <a:gd name="T15" fmla="*/ 1 h 15"/>
                  <a:gd name="T16" fmla="*/ 0 w 119"/>
                  <a:gd name="T17" fmla="*/ 1 h 15"/>
                  <a:gd name="T18" fmla="*/ 0 w 119"/>
                  <a:gd name="T19" fmla="*/ 1 h 15"/>
                  <a:gd name="T20" fmla="*/ 0 w 119"/>
                  <a:gd name="T21" fmla="*/ 1 h 15"/>
                  <a:gd name="T22" fmla="*/ 0 w 119"/>
                  <a:gd name="T23" fmla="*/ 1 h 1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19"/>
                  <a:gd name="T37" fmla="*/ 0 h 15"/>
                  <a:gd name="T38" fmla="*/ 119 w 119"/>
                  <a:gd name="T39" fmla="*/ 15 h 1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19" h="15">
                    <a:moveTo>
                      <a:pt x="0" y="7"/>
                    </a:moveTo>
                    <a:lnTo>
                      <a:pt x="8" y="15"/>
                    </a:lnTo>
                    <a:lnTo>
                      <a:pt x="119" y="15"/>
                    </a:lnTo>
                    <a:lnTo>
                      <a:pt x="119" y="0"/>
                    </a:lnTo>
                    <a:lnTo>
                      <a:pt x="8" y="0"/>
                    </a:lnTo>
                    <a:lnTo>
                      <a:pt x="16" y="7"/>
                    </a:lnTo>
                    <a:lnTo>
                      <a:pt x="8" y="0"/>
                    </a:lnTo>
                    <a:lnTo>
                      <a:pt x="2" y="2"/>
                    </a:lnTo>
                    <a:lnTo>
                      <a:pt x="0" y="7"/>
                    </a:lnTo>
                    <a:lnTo>
                      <a:pt x="2" y="13"/>
                    </a:lnTo>
                    <a:lnTo>
                      <a:pt x="8" y="1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55" name="Freeform 598">
                <a:extLst>
                  <a:ext uri="{FF2B5EF4-FFF2-40B4-BE49-F238E27FC236}">
                    <a16:creationId xmlns:a16="http://schemas.microsoft.com/office/drawing/2014/main" id="{85AA1E8B-B2C6-484D-B9F4-21CC1F1BBA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2" y="3806"/>
                <a:ext cx="130" cy="356"/>
              </a:xfrm>
              <a:custGeom>
                <a:avLst/>
                <a:gdLst>
                  <a:gd name="T0" fmla="*/ 0 w 258"/>
                  <a:gd name="T1" fmla="*/ 5 h 713"/>
                  <a:gd name="T2" fmla="*/ 1 w 258"/>
                  <a:gd name="T3" fmla="*/ 5 h 713"/>
                  <a:gd name="T4" fmla="*/ 1 w 258"/>
                  <a:gd name="T5" fmla="*/ 2 h 713"/>
                  <a:gd name="T6" fmla="*/ 1 w 258"/>
                  <a:gd name="T7" fmla="*/ 1 h 713"/>
                  <a:gd name="T8" fmla="*/ 1 w 258"/>
                  <a:gd name="T9" fmla="*/ 1 h 713"/>
                  <a:gd name="T10" fmla="*/ 1 w 258"/>
                  <a:gd name="T11" fmla="*/ 1 h 713"/>
                  <a:gd name="T12" fmla="*/ 1 w 258"/>
                  <a:gd name="T13" fmla="*/ 1 h 713"/>
                  <a:gd name="T14" fmla="*/ 1 w 258"/>
                  <a:gd name="T15" fmla="*/ 0 h 713"/>
                  <a:gd name="T16" fmla="*/ 1 w 258"/>
                  <a:gd name="T17" fmla="*/ 0 h 713"/>
                  <a:gd name="T18" fmla="*/ 1 w 258"/>
                  <a:gd name="T19" fmla="*/ 0 h 713"/>
                  <a:gd name="T20" fmla="*/ 1 w 258"/>
                  <a:gd name="T21" fmla="*/ 0 h 713"/>
                  <a:gd name="T22" fmla="*/ 2 w 258"/>
                  <a:gd name="T23" fmla="*/ 0 h 713"/>
                  <a:gd name="T24" fmla="*/ 2 w 258"/>
                  <a:gd name="T25" fmla="*/ 0 h 713"/>
                  <a:gd name="T26" fmla="*/ 2 w 258"/>
                  <a:gd name="T27" fmla="*/ 0 h 713"/>
                  <a:gd name="T28" fmla="*/ 2 w 258"/>
                  <a:gd name="T29" fmla="*/ 0 h 713"/>
                  <a:gd name="T30" fmla="*/ 2 w 258"/>
                  <a:gd name="T31" fmla="*/ 0 h 713"/>
                  <a:gd name="T32" fmla="*/ 2 w 258"/>
                  <a:gd name="T33" fmla="*/ 0 h 713"/>
                  <a:gd name="T34" fmla="*/ 2 w 258"/>
                  <a:gd name="T35" fmla="*/ 0 h 713"/>
                  <a:gd name="T36" fmla="*/ 3 w 258"/>
                  <a:gd name="T37" fmla="*/ 0 h 713"/>
                  <a:gd name="T38" fmla="*/ 2 w 258"/>
                  <a:gd name="T39" fmla="*/ 0 h 713"/>
                  <a:gd name="T40" fmla="*/ 2 w 258"/>
                  <a:gd name="T41" fmla="*/ 0 h 713"/>
                  <a:gd name="T42" fmla="*/ 2 w 258"/>
                  <a:gd name="T43" fmla="*/ 0 h 713"/>
                  <a:gd name="T44" fmla="*/ 2 w 258"/>
                  <a:gd name="T45" fmla="*/ 0 h 713"/>
                  <a:gd name="T46" fmla="*/ 2 w 258"/>
                  <a:gd name="T47" fmla="*/ 0 h 713"/>
                  <a:gd name="T48" fmla="*/ 2 w 258"/>
                  <a:gd name="T49" fmla="*/ 0 h 713"/>
                  <a:gd name="T50" fmla="*/ 1 w 258"/>
                  <a:gd name="T51" fmla="*/ 0 h 713"/>
                  <a:gd name="T52" fmla="*/ 1 w 258"/>
                  <a:gd name="T53" fmla="*/ 0 h 713"/>
                  <a:gd name="T54" fmla="*/ 1 w 258"/>
                  <a:gd name="T55" fmla="*/ 0 h 713"/>
                  <a:gd name="T56" fmla="*/ 1 w 258"/>
                  <a:gd name="T57" fmla="*/ 0 h 713"/>
                  <a:gd name="T58" fmla="*/ 1 w 258"/>
                  <a:gd name="T59" fmla="*/ 0 h 713"/>
                  <a:gd name="T60" fmla="*/ 1 w 258"/>
                  <a:gd name="T61" fmla="*/ 1 h 713"/>
                  <a:gd name="T62" fmla="*/ 1 w 258"/>
                  <a:gd name="T63" fmla="*/ 1 h 713"/>
                  <a:gd name="T64" fmla="*/ 1 w 258"/>
                  <a:gd name="T65" fmla="*/ 1 h 713"/>
                  <a:gd name="T66" fmla="*/ 1 w 258"/>
                  <a:gd name="T67" fmla="*/ 1 h 713"/>
                  <a:gd name="T68" fmla="*/ 0 w 258"/>
                  <a:gd name="T69" fmla="*/ 2 h 713"/>
                  <a:gd name="T70" fmla="*/ 0 w 258"/>
                  <a:gd name="T71" fmla="*/ 5 h 71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58"/>
                  <a:gd name="T109" fmla="*/ 0 h 713"/>
                  <a:gd name="T110" fmla="*/ 258 w 258"/>
                  <a:gd name="T111" fmla="*/ 713 h 713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58" h="713">
                    <a:moveTo>
                      <a:pt x="0" y="713"/>
                    </a:moveTo>
                    <a:lnTo>
                      <a:pt x="19" y="713"/>
                    </a:lnTo>
                    <a:lnTo>
                      <a:pt x="19" y="267"/>
                    </a:lnTo>
                    <a:lnTo>
                      <a:pt x="21" y="233"/>
                    </a:lnTo>
                    <a:lnTo>
                      <a:pt x="26" y="200"/>
                    </a:lnTo>
                    <a:lnTo>
                      <a:pt x="34" y="172"/>
                    </a:lnTo>
                    <a:lnTo>
                      <a:pt x="45" y="147"/>
                    </a:lnTo>
                    <a:lnTo>
                      <a:pt x="60" y="123"/>
                    </a:lnTo>
                    <a:lnTo>
                      <a:pt x="75" y="103"/>
                    </a:lnTo>
                    <a:lnTo>
                      <a:pt x="92" y="85"/>
                    </a:lnTo>
                    <a:lnTo>
                      <a:pt x="111" y="70"/>
                    </a:lnTo>
                    <a:lnTo>
                      <a:pt x="131" y="55"/>
                    </a:lnTo>
                    <a:lnTo>
                      <a:pt x="150" y="43"/>
                    </a:lnTo>
                    <a:lnTo>
                      <a:pt x="170" y="33"/>
                    </a:lnTo>
                    <a:lnTo>
                      <a:pt x="190" y="24"/>
                    </a:lnTo>
                    <a:lnTo>
                      <a:pt x="209" y="16"/>
                    </a:lnTo>
                    <a:lnTo>
                      <a:pt x="227" y="10"/>
                    </a:lnTo>
                    <a:lnTo>
                      <a:pt x="244" y="4"/>
                    </a:lnTo>
                    <a:lnTo>
                      <a:pt x="258" y="0"/>
                    </a:lnTo>
                    <a:lnTo>
                      <a:pt x="244" y="1"/>
                    </a:lnTo>
                    <a:lnTo>
                      <a:pt x="226" y="4"/>
                    </a:lnTo>
                    <a:lnTo>
                      <a:pt x="207" y="7"/>
                    </a:lnTo>
                    <a:lnTo>
                      <a:pt x="187" y="14"/>
                    </a:lnTo>
                    <a:lnTo>
                      <a:pt x="166" y="22"/>
                    </a:lnTo>
                    <a:lnTo>
                      <a:pt x="144" y="32"/>
                    </a:lnTo>
                    <a:lnTo>
                      <a:pt x="123" y="43"/>
                    </a:lnTo>
                    <a:lnTo>
                      <a:pt x="102" y="58"/>
                    </a:lnTo>
                    <a:lnTo>
                      <a:pt x="81" y="74"/>
                    </a:lnTo>
                    <a:lnTo>
                      <a:pt x="62" y="93"/>
                    </a:lnTo>
                    <a:lnTo>
                      <a:pt x="45" y="114"/>
                    </a:lnTo>
                    <a:lnTo>
                      <a:pt x="30" y="139"/>
                    </a:lnTo>
                    <a:lnTo>
                      <a:pt x="17" y="167"/>
                    </a:lnTo>
                    <a:lnTo>
                      <a:pt x="7" y="197"/>
                    </a:lnTo>
                    <a:lnTo>
                      <a:pt x="2" y="230"/>
                    </a:lnTo>
                    <a:lnTo>
                      <a:pt x="0" y="267"/>
                    </a:lnTo>
                    <a:lnTo>
                      <a:pt x="0" y="7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56" name="Freeform 599">
                <a:extLst>
                  <a:ext uri="{FF2B5EF4-FFF2-40B4-BE49-F238E27FC236}">
                    <a16:creationId xmlns:a16="http://schemas.microsoft.com/office/drawing/2014/main" id="{65CB1DDB-4653-4BEC-A13D-4E360AF230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4" y="3806"/>
                <a:ext cx="130" cy="356"/>
              </a:xfrm>
              <a:custGeom>
                <a:avLst/>
                <a:gdLst>
                  <a:gd name="T0" fmla="*/ 3 w 259"/>
                  <a:gd name="T1" fmla="*/ 5 h 713"/>
                  <a:gd name="T2" fmla="*/ 2 w 259"/>
                  <a:gd name="T3" fmla="*/ 5 h 713"/>
                  <a:gd name="T4" fmla="*/ 2 w 259"/>
                  <a:gd name="T5" fmla="*/ 2 h 713"/>
                  <a:gd name="T6" fmla="*/ 2 w 259"/>
                  <a:gd name="T7" fmla="*/ 1 h 713"/>
                  <a:gd name="T8" fmla="*/ 2 w 259"/>
                  <a:gd name="T9" fmla="*/ 1 h 713"/>
                  <a:gd name="T10" fmla="*/ 2 w 259"/>
                  <a:gd name="T11" fmla="*/ 1 h 713"/>
                  <a:gd name="T12" fmla="*/ 2 w 259"/>
                  <a:gd name="T13" fmla="*/ 1 h 713"/>
                  <a:gd name="T14" fmla="*/ 2 w 259"/>
                  <a:gd name="T15" fmla="*/ 0 h 713"/>
                  <a:gd name="T16" fmla="*/ 2 w 259"/>
                  <a:gd name="T17" fmla="*/ 0 h 713"/>
                  <a:gd name="T18" fmla="*/ 2 w 259"/>
                  <a:gd name="T19" fmla="*/ 0 h 713"/>
                  <a:gd name="T20" fmla="*/ 2 w 259"/>
                  <a:gd name="T21" fmla="*/ 0 h 713"/>
                  <a:gd name="T22" fmla="*/ 1 w 259"/>
                  <a:gd name="T23" fmla="*/ 0 h 713"/>
                  <a:gd name="T24" fmla="*/ 1 w 259"/>
                  <a:gd name="T25" fmla="*/ 0 h 713"/>
                  <a:gd name="T26" fmla="*/ 1 w 259"/>
                  <a:gd name="T27" fmla="*/ 0 h 713"/>
                  <a:gd name="T28" fmla="*/ 1 w 259"/>
                  <a:gd name="T29" fmla="*/ 0 h 713"/>
                  <a:gd name="T30" fmla="*/ 1 w 259"/>
                  <a:gd name="T31" fmla="*/ 0 h 713"/>
                  <a:gd name="T32" fmla="*/ 1 w 259"/>
                  <a:gd name="T33" fmla="*/ 0 h 713"/>
                  <a:gd name="T34" fmla="*/ 1 w 259"/>
                  <a:gd name="T35" fmla="*/ 0 h 713"/>
                  <a:gd name="T36" fmla="*/ 0 w 259"/>
                  <a:gd name="T37" fmla="*/ 0 h 713"/>
                  <a:gd name="T38" fmla="*/ 1 w 259"/>
                  <a:gd name="T39" fmla="*/ 0 h 713"/>
                  <a:gd name="T40" fmla="*/ 1 w 259"/>
                  <a:gd name="T41" fmla="*/ 0 h 713"/>
                  <a:gd name="T42" fmla="*/ 1 w 259"/>
                  <a:gd name="T43" fmla="*/ 0 h 713"/>
                  <a:gd name="T44" fmla="*/ 1 w 259"/>
                  <a:gd name="T45" fmla="*/ 0 h 713"/>
                  <a:gd name="T46" fmla="*/ 1 w 259"/>
                  <a:gd name="T47" fmla="*/ 0 h 713"/>
                  <a:gd name="T48" fmla="*/ 1 w 259"/>
                  <a:gd name="T49" fmla="*/ 0 h 713"/>
                  <a:gd name="T50" fmla="*/ 2 w 259"/>
                  <a:gd name="T51" fmla="*/ 0 h 713"/>
                  <a:gd name="T52" fmla="*/ 2 w 259"/>
                  <a:gd name="T53" fmla="*/ 0 h 713"/>
                  <a:gd name="T54" fmla="*/ 2 w 259"/>
                  <a:gd name="T55" fmla="*/ 0 h 713"/>
                  <a:gd name="T56" fmla="*/ 2 w 259"/>
                  <a:gd name="T57" fmla="*/ 0 h 713"/>
                  <a:gd name="T58" fmla="*/ 2 w 259"/>
                  <a:gd name="T59" fmla="*/ 0 h 713"/>
                  <a:gd name="T60" fmla="*/ 2 w 259"/>
                  <a:gd name="T61" fmla="*/ 1 h 713"/>
                  <a:gd name="T62" fmla="*/ 2 w 259"/>
                  <a:gd name="T63" fmla="*/ 1 h 713"/>
                  <a:gd name="T64" fmla="*/ 2 w 259"/>
                  <a:gd name="T65" fmla="*/ 1 h 713"/>
                  <a:gd name="T66" fmla="*/ 3 w 259"/>
                  <a:gd name="T67" fmla="*/ 1 h 713"/>
                  <a:gd name="T68" fmla="*/ 3 w 259"/>
                  <a:gd name="T69" fmla="*/ 2 h 713"/>
                  <a:gd name="T70" fmla="*/ 3 w 259"/>
                  <a:gd name="T71" fmla="*/ 5 h 71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59"/>
                  <a:gd name="T109" fmla="*/ 0 h 713"/>
                  <a:gd name="T110" fmla="*/ 259 w 259"/>
                  <a:gd name="T111" fmla="*/ 713 h 713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59" h="713">
                    <a:moveTo>
                      <a:pt x="259" y="713"/>
                    </a:moveTo>
                    <a:lnTo>
                      <a:pt x="239" y="713"/>
                    </a:lnTo>
                    <a:lnTo>
                      <a:pt x="239" y="267"/>
                    </a:lnTo>
                    <a:lnTo>
                      <a:pt x="237" y="233"/>
                    </a:lnTo>
                    <a:lnTo>
                      <a:pt x="232" y="200"/>
                    </a:lnTo>
                    <a:lnTo>
                      <a:pt x="224" y="172"/>
                    </a:lnTo>
                    <a:lnTo>
                      <a:pt x="213" y="147"/>
                    </a:lnTo>
                    <a:lnTo>
                      <a:pt x="198" y="123"/>
                    </a:lnTo>
                    <a:lnTo>
                      <a:pt x="183" y="103"/>
                    </a:lnTo>
                    <a:lnTo>
                      <a:pt x="166" y="85"/>
                    </a:lnTo>
                    <a:lnTo>
                      <a:pt x="147" y="70"/>
                    </a:lnTo>
                    <a:lnTo>
                      <a:pt x="127" y="55"/>
                    </a:lnTo>
                    <a:lnTo>
                      <a:pt x="108" y="43"/>
                    </a:lnTo>
                    <a:lnTo>
                      <a:pt x="88" y="33"/>
                    </a:lnTo>
                    <a:lnTo>
                      <a:pt x="68" y="24"/>
                    </a:lnTo>
                    <a:lnTo>
                      <a:pt x="49" y="16"/>
                    </a:lnTo>
                    <a:lnTo>
                      <a:pt x="31" y="10"/>
                    </a:lnTo>
                    <a:lnTo>
                      <a:pt x="14" y="4"/>
                    </a:lnTo>
                    <a:lnTo>
                      <a:pt x="0" y="0"/>
                    </a:lnTo>
                    <a:lnTo>
                      <a:pt x="14" y="1"/>
                    </a:lnTo>
                    <a:lnTo>
                      <a:pt x="32" y="4"/>
                    </a:lnTo>
                    <a:lnTo>
                      <a:pt x="51" y="7"/>
                    </a:lnTo>
                    <a:lnTo>
                      <a:pt x="71" y="14"/>
                    </a:lnTo>
                    <a:lnTo>
                      <a:pt x="92" y="22"/>
                    </a:lnTo>
                    <a:lnTo>
                      <a:pt x="113" y="32"/>
                    </a:lnTo>
                    <a:lnTo>
                      <a:pt x="136" y="43"/>
                    </a:lnTo>
                    <a:lnTo>
                      <a:pt x="157" y="58"/>
                    </a:lnTo>
                    <a:lnTo>
                      <a:pt x="177" y="74"/>
                    </a:lnTo>
                    <a:lnTo>
                      <a:pt x="196" y="93"/>
                    </a:lnTo>
                    <a:lnTo>
                      <a:pt x="214" y="114"/>
                    </a:lnTo>
                    <a:lnTo>
                      <a:pt x="229" y="139"/>
                    </a:lnTo>
                    <a:lnTo>
                      <a:pt x="242" y="167"/>
                    </a:lnTo>
                    <a:lnTo>
                      <a:pt x="252" y="197"/>
                    </a:lnTo>
                    <a:lnTo>
                      <a:pt x="257" y="230"/>
                    </a:lnTo>
                    <a:lnTo>
                      <a:pt x="259" y="267"/>
                    </a:lnTo>
                    <a:lnTo>
                      <a:pt x="259" y="71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57" name="Freeform 600">
                <a:extLst>
                  <a:ext uri="{FF2B5EF4-FFF2-40B4-BE49-F238E27FC236}">
                    <a16:creationId xmlns:a16="http://schemas.microsoft.com/office/drawing/2014/main" id="{68218268-E191-491E-A491-3AFFB5D521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5" y="3933"/>
                <a:ext cx="10" cy="229"/>
              </a:xfrm>
              <a:custGeom>
                <a:avLst/>
                <a:gdLst>
                  <a:gd name="T0" fmla="*/ 0 w 19"/>
                  <a:gd name="T1" fmla="*/ 3 h 459"/>
                  <a:gd name="T2" fmla="*/ 1 w 19"/>
                  <a:gd name="T3" fmla="*/ 3 h 459"/>
                  <a:gd name="T4" fmla="*/ 1 w 19"/>
                  <a:gd name="T5" fmla="*/ 0 h 459"/>
                  <a:gd name="T6" fmla="*/ 1 w 19"/>
                  <a:gd name="T7" fmla="*/ 0 h 459"/>
                  <a:gd name="T8" fmla="*/ 1 w 19"/>
                  <a:gd name="T9" fmla="*/ 0 h 459"/>
                  <a:gd name="T10" fmla="*/ 1 w 19"/>
                  <a:gd name="T11" fmla="*/ 0 h 459"/>
                  <a:gd name="T12" fmla="*/ 0 w 19"/>
                  <a:gd name="T13" fmla="*/ 0 h 459"/>
                  <a:gd name="T14" fmla="*/ 0 w 19"/>
                  <a:gd name="T15" fmla="*/ 3 h 45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9"/>
                  <a:gd name="T25" fmla="*/ 0 h 459"/>
                  <a:gd name="T26" fmla="*/ 19 w 19"/>
                  <a:gd name="T27" fmla="*/ 459 h 45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9" h="459">
                    <a:moveTo>
                      <a:pt x="0" y="459"/>
                    </a:moveTo>
                    <a:lnTo>
                      <a:pt x="19" y="459"/>
                    </a:lnTo>
                    <a:lnTo>
                      <a:pt x="19" y="13"/>
                    </a:lnTo>
                    <a:lnTo>
                      <a:pt x="16" y="3"/>
                    </a:lnTo>
                    <a:lnTo>
                      <a:pt x="10" y="0"/>
                    </a:lnTo>
                    <a:lnTo>
                      <a:pt x="4" y="3"/>
                    </a:lnTo>
                    <a:lnTo>
                      <a:pt x="0" y="13"/>
                    </a:lnTo>
                    <a:lnTo>
                      <a:pt x="0" y="459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58" name="Freeform 601">
                <a:extLst>
                  <a:ext uri="{FF2B5EF4-FFF2-40B4-BE49-F238E27FC236}">
                    <a16:creationId xmlns:a16="http://schemas.microsoft.com/office/drawing/2014/main" id="{DF1BCD71-7640-4D08-9001-3994A6589C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1" y="3933"/>
                <a:ext cx="9" cy="229"/>
              </a:xfrm>
              <a:custGeom>
                <a:avLst/>
                <a:gdLst>
                  <a:gd name="T0" fmla="*/ 0 w 19"/>
                  <a:gd name="T1" fmla="*/ 3 h 459"/>
                  <a:gd name="T2" fmla="*/ 0 w 19"/>
                  <a:gd name="T3" fmla="*/ 3 h 459"/>
                  <a:gd name="T4" fmla="*/ 0 w 19"/>
                  <a:gd name="T5" fmla="*/ 0 h 459"/>
                  <a:gd name="T6" fmla="*/ 0 w 19"/>
                  <a:gd name="T7" fmla="*/ 0 h 459"/>
                  <a:gd name="T8" fmla="*/ 0 w 19"/>
                  <a:gd name="T9" fmla="*/ 0 h 459"/>
                  <a:gd name="T10" fmla="*/ 0 w 19"/>
                  <a:gd name="T11" fmla="*/ 0 h 459"/>
                  <a:gd name="T12" fmla="*/ 0 w 19"/>
                  <a:gd name="T13" fmla="*/ 0 h 459"/>
                  <a:gd name="T14" fmla="*/ 0 w 19"/>
                  <a:gd name="T15" fmla="*/ 3 h 45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9"/>
                  <a:gd name="T25" fmla="*/ 0 h 459"/>
                  <a:gd name="T26" fmla="*/ 19 w 19"/>
                  <a:gd name="T27" fmla="*/ 459 h 45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9" h="459">
                    <a:moveTo>
                      <a:pt x="0" y="459"/>
                    </a:moveTo>
                    <a:lnTo>
                      <a:pt x="19" y="459"/>
                    </a:lnTo>
                    <a:lnTo>
                      <a:pt x="19" y="13"/>
                    </a:lnTo>
                    <a:lnTo>
                      <a:pt x="15" y="3"/>
                    </a:lnTo>
                    <a:lnTo>
                      <a:pt x="10" y="0"/>
                    </a:lnTo>
                    <a:lnTo>
                      <a:pt x="3" y="3"/>
                    </a:lnTo>
                    <a:lnTo>
                      <a:pt x="0" y="13"/>
                    </a:lnTo>
                    <a:lnTo>
                      <a:pt x="0" y="45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4581" name="Group 1128">
            <a:extLst>
              <a:ext uri="{FF2B5EF4-FFF2-40B4-BE49-F238E27FC236}">
                <a16:creationId xmlns:a16="http://schemas.microsoft.com/office/drawing/2014/main" id="{4EE0A122-E92E-48D0-8ADC-E7B1CB0BEFCA}"/>
              </a:ext>
            </a:extLst>
          </p:cNvPr>
          <p:cNvGrpSpPr>
            <a:grpSpLocks/>
          </p:cNvGrpSpPr>
          <p:nvPr/>
        </p:nvGrpSpPr>
        <p:grpSpPr bwMode="auto">
          <a:xfrm>
            <a:off x="4200525" y="3008313"/>
            <a:ext cx="1296988" cy="3089275"/>
            <a:chOff x="972" y="1440"/>
            <a:chExt cx="1042" cy="2480"/>
          </a:xfrm>
        </p:grpSpPr>
        <p:grpSp>
          <p:nvGrpSpPr>
            <p:cNvPr id="24858" name="Group 1129">
              <a:extLst>
                <a:ext uri="{FF2B5EF4-FFF2-40B4-BE49-F238E27FC236}">
                  <a16:creationId xmlns:a16="http://schemas.microsoft.com/office/drawing/2014/main" id="{94F9D838-0910-4D88-A5E6-4A86E2BF299B}"/>
                </a:ext>
              </a:extLst>
            </p:cNvPr>
            <p:cNvGrpSpPr>
              <a:grpSpLocks/>
            </p:cNvGrpSpPr>
            <p:nvPr/>
          </p:nvGrpSpPr>
          <p:grpSpPr bwMode="auto">
            <a:xfrm rot="-10789807">
              <a:off x="1104" y="1440"/>
              <a:ext cx="772" cy="2480"/>
              <a:chOff x="1716" y="1551"/>
              <a:chExt cx="809" cy="2658"/>
            </a:xfrm>
          </p:grpSpPr>
          <p:sp>
            <p:nvSpPr>
              <p:cNvPr id="24953" name="Rectangle 1130">
                <a:extLst>
                  <a:ext uri="{FF2B5EF4-FFF2-40B4-BE49-F238E27FC236}">
                    <a16:creationId xmlns:a16="http://schemas.microsoft.com/office/drawing/2014/main" id="{BE57DADF-B360-456B-BCB1-8D12CF93B7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48" y="1555"/>
                <a:ext cx="345" cy="2650"/>
              </a:xfrm>
              <a:prstGeom prst="rect">
                <a:avLst/>
              </a:pr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954" name="Freeform 1131">
                <a:extLst>
                  <a:ext uri="{FF2B5EF4-FFF2-40B4-BE49-F238E27FC236}">
                    <a16:creationId xmlns:a16="http://schemas.microsoft.com/office/drawing/2014/main" id="{0555637D-2B9D-4B68-B840-5BFA97DC85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1" y="1555"/>
                <a:ext cx="332" cy="2650"/>
              </a:xfrm>
              <a:custGeom>
                <a:avLst/>
                <a:gdLst>
                  <a:gd name="T0" fmla="*/ 6 w 664"/>
                  <a:gd name="T1" fmla="*/ 0 h 5300"/>
                  <a:gd name="T2" fmla="*/ 5 w 664"/>
                  <a:gd name="T3" fmla="*/ 0 h 5300"/>
                  <a:gd name="T4" fmla="*/ 5 w 664"/>
                  <a:gd name="T5" fmla="*/ 0 h 5300"/>
                  <a:gd name="T6" fmla="*/ 5 w 664"/>
                  <a:gd name="T7" fmla="*/ 0 h 5300"/>
                  <a:gd name="T8" fmla="*/ 5 w 664"/>
                  <a:gd name="T9" fmla="*/ 0 h 5300"/>
                  <a:gd name="T10" fmla="*/ 5 w 664"/>
                  <a:gd name="T11" fmla="*/ 0 h 5300"/>
                  <a:gd name="T12" fmla="*/ 4 w 664"/>
                  <a:gd name="T13" fmla="*/ 0 h 5300"/>
                  <a:gd name="T14" fmla="*/ 4 w 664"/>
                  <a:gd name="T15" fmla="*/ 0 h 5300"/>
                  <a:gd name="T16" fmla="*/ 4 w 664"/>
                  <a:gd name="T17" fmla="*/ 0 h 5300"/>
                  <a:gd name="T18" fmla="*/ 4 w 664"/>
                  <a:gd name="T19" fmla="*/ 0 h 5300"/>
                  <a:gd name="T20" fmla="*/ 3 w 664"/>
                  <a:gd name="T21" fmla="*/ 0 h 5300"/>
                  <a:gd name="T22" fmla="*/ 3 w 664"/>
                  <a:gd name="T23" fmla="*/ 0 h 5300"/>
                  <a:gd name="T24" fmla="*/ 3 w 664"/>
                  <a:gd name="T25" fmla="*/ 0 h 5300"/>
                  <a:gd name="T26" fmla="*/ 2 w 664"/>
                  <a:gd name="T27" fmla="*/ 0 h 5300"/>
                  <a:gd name="T28" fmla="*/ 2 w 664"/>
                  <a:gd name="T29" fmla="*/ 0 h 5300"/>
                  <a:gd name="T30" fmla="*/ 1 w 664"/>
                  <a:gd name="T31" fmla="*/ 0 h 5300"/>
                  <a:gd name="T32" fmla="*/ 0 w 664"/>
                  <a:gd name="T33" fmla="*/ 0 h 5300"/>
                  <a:gd name="T34" fmla="*/ 0 w 664"/>
                  <a:gd name="T35" fmla="*/ 8 h 5300"/>
                  <a:gd name="T36" fmla="*/ 0 w 664"/>
                  <a:gd name="T37" fmla="*/ 14 h 5300"/>
                  <a:gd name="T38" fmla="*/ 0 w 664"/>
                  <a:gd name="T39" fmla="*/ 24 h 5300"/>
                  <a:gd name="T40" fmla="*/ 0 w 664"/>
                  <a:gd name="T41" fmla="*/ 42 h 5300"/>
                  <a:gd name="T42" fmla="*/ 1 w 664"/>
                  <a:gd name="T43" fmla="*/ 42 h 5300"/>
                  <a:gd name="T44" fmla="*/ 1 w 664"/>
                  <a:gd name="T45" fmla="*/ 42 h 5300"/>
                  <a:gd name="T46" fmla="*/ 1 w 664"/>
                  <a:gd name="T47" fmla="*/ 42 h 5300"/>
                  <a:gd name="T48" fmla="*/ 1 w 664"/>
                  <a:gd name="T49" fmla="*/ 42 h 5300"/>
                  <a:gd name="T50" fmla="*/ 2 w 664"/>
                  <a:gd name="T51" fmla="*/ 42 h 5300"/>
                  <a:gd name="T52" fmla="*/ 2 w 664"/>
                  <a:gd name="T53" fmla="*/ 42 h 5300"/>
                  <a:gd name="T54" fmla="*/ 2 w 664"/>
                  <a:gd name="T55" fmla="*/ 42 h 5300"/>
                  <a:gd name="T56" fmla="*/ 2 w 664"/>
                  <a:gd name="T57" fmla="*/ 42 h 5300"/>
                  <a:gd name="T58" fmla="*/ 2 w 664"/>
                  <a:gd name="T59" fmla="*/ 42 h 5300"/>
                  <a:gd name="T60" fmla="*/ 3 w 664"/>
                  <a:gd name="T61" fmla="*/ 42 h 5300"/>
                  <a:gd name="T62" fmla="*/ 3 w 664"/>
                  <a:gd name="T63" fmla="*/ 42 h 5300"/>
                  <a:gd name="T64" fmla="*/ 3 w 664"/>
                  <a:gd name="T65" fmla="*/ 42 h 5300"/>
                  <a:gd name="T66" fmla="*/ 4 w 664"/>
                  <a:gd name="T67" fmla="*/ 42 h 5300"/>
                  <a:gd name="T68" fmla="*/ 4 w 664"/>
                  <a:gd name="T69" fmla="*/ 42 h 5300"/>
                  <a:gd name="T70" fmla="*/ 5 w 664"/>
                  <a:gd name="T71" fmla="*/ 42 h 5300"/>
                  <a:gd name="T72" fmla="*/ 6 w 664"/>
                  <a:gd name="T73" fmla="*/ 42 h 5300"/>
                  <a:gd name="T74" fmla="*/ 6 w 664"/>
                  <a:gd name="T75" fmla="*/ 34 h 5300"/>
                  <a:gd name="T76" fmla="*/ 6 w 664"/>
                  <a:gd name="T77" fmla="*/ 28 h 5300"/>
                  <a:gd name="T78" fmla="*/ 6 w 664"/>
                  <a:gd name="T79" fmla="*/ 19 h 5300"/>
                  <a:gd name="T80" fmla="*/ 6 w 664"/>
                  <a:gd name="T81" fmla="*/ 0 h 530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664"/>
                  <a:gd name="T124" fmla="*/ 0 h 5300"/>
                  <a:gd name="T125" fmla="*/ 664 w 664"/>
                  <a:gd name="T126" fmla="*/ 5300 h 530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664" h="5300">
                    <a:moveTo>
                      <a:pt x="664" y="0"/>
                    </a:moveTo>
                    <a:lnTo>
                      <a:pt x="626" y="0"/>
                    </a:lnTo>
                    <a:lnTo>
                      <a:pt x="594" y="0"/>
                    </a:lnTo>
                    <a:lnTo>
                      <a:pt x="565" y="0"/>
                    </a:lnTo>
                    <a:lnTo>
                      <a:pt x="540" y="0"/>
                    </a:lnTo>
                    <a:lnTo>
                      <a:pt x="516" y="0"/>
                    </a:lnTo>
                    <a:lnTo>
                      <a:pt x="493" y="0"/>
                    </a:lnTo>
                    <a:lnTo>
                      <a:pt x="469" y="0"/>
                    </a:lnTo>
                    <a:lnTo>
                      <a:pt x="443" y="0"/>
                    </a:lnTo>
                    <a:lnTo>
                      <a:pt x="414" y="0"/>
                    </a:lnTo>
                    <a:lnTo>
                      <a:pt x="379" y="0"/>
                    </a:lnTo>
                    <a:lnTo>
                      <a:pt x="339" y="0"/>
                    </a:lnTo>
                    <a:lnTo>
                      <a:pt x="291" y="0"/>
                    </a:lnTo>
                    <a:lnTo>
                      <a:pt x="234" y="0"/>
                    </a:lnTo>
                    <a:lnTo>
                      <a:pt x="169" y="0"/>
                    </a:lnTo>
                    <a:lnTo>
                      <a:pt x="90" y="0"/>
                    </a:lnTo>
                    <a:lnTo>
                      <a:pt x="0" y="0"/>
                    </a:lnTo>
                    <a:lnTo>
                      <a:pt x="0" y="993"/>
                    </a:lnTo>
                    <a:lnTo>
                      <a:pt x="0" y="1765"/>
                    </a:lnTo>
                    <a:lnTo>
                      <a:pt x="0" y="2980"/>
                    </a:lnTo>
                    <a:lnTo>
                      <a:pt x="0" y="5300"/>
                    </a:lnTo>
                    <a:lnTo>
                      <a:pt x="38" y="5300"/>
                    </a:lnTo>
                    <a:lnTo>
                      <a:pt x="72" y="5300"/>
                    </a:lnTo>
                    <a:lnTo>
                      <a:pt x="100" y="5299"/>
                    </a:lnTo>
                    <a:lnTo>
                      <a:pt x="125" y="5299"/>
                    </a:lnTo>
                    <a:lnTo>
                      <a:pt x="148" y="5299"/>
                    </a:lnTo>
                    <a:lnTo>
                      <a:pt x="172" y="5299"/>
                    </a:lnTo>
                    <a:lnTo>
                      <a:pt x="195" y="5299"/>
                    </a:lnTo>
                    <a:lnTo>
                      <a:pt x="222" y="5299"/>
                    </a:lnTo>
                    <a:lnTo>
                      <a:pt x="252" y="5299"/>
                    </a:lnTo>
                    <a:lnTo>
                      <a:pt x="286" y="5299"/>
                    </a:lnTo>
                    <a:lnTo>
                      <a:pt x="326" y="5299"/>
                    </a:lnTo>
                    <a:lnTo>
                      <a:pt x="374" y="5299"/>
                    </a:lnTo>
                    <a:lnTo>
                      <a:pt x="430" y="5299"/>
                    </a:lnTo>
                    <a:lnTo>
                      <a:pt x="497" y="5299"/>
                    </a:lnTo>
                    <a:lnTo>
                      <a:pt x="574" y="5300"/>
                    </a:lnTo>
                    <a:lnTo>
                      <a:pt x="664" y="5300"/>
                    </a:lnTo>
                    <a:lnTo>
                      <a:pt x="664" y="4306"/>
                    </a:lnTo>
                    <a:lnTo>
                      <a:pt x="664" y="3533"/>
                    </a:lnTo>
                    <a:lnTo>
                      <a:pt x="664" y="2318"/>
                    </a:lnTo>
                    <a:lnTo>
                      <a:pt x="664" y="0"/>
                    </a:lnTo>
                    <a:close/>
                  </a:path>
                </a:pathLst>
              </a:custGeom>
              <a:solidFill>
                <a:srgbClr val="8484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55" name="Freeform 1132">
                <a:extLst>
                  <a:ext uri="{FF2B5EF4-FFF2-40B4-BE49-F238E27FC236}">
                    <a16:creationId xmlns:a16="http://schemas.microsoft.com/office/drawing/2014/main" id="{83C4627D-02FF-4D95-8E56-785C0620F9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5" y="1555"/>
                <a:ext cx="318" cy="2650"/>
              </a:xfrm>
              <a:custGeom>
                <a:avLst/>
                <a:gdLst>
                  <a:gd name="T0" fmla="*/ 4 w 637"/>
                  <a:gd name="T1" fmla="*/ 0 h 5300"/>
                  <a:gd name="T2" fmla="*/ 4 w 637"/>
                  <a:gd name="T3" fmla="*/ 0 h 5300"/>
                  <a:gd name="T4" fmla="*/ 4 w 637"/>
                  <a:gd name="T5" fmla="*/ 0 h 5300"/>
                  <a:gd name="T6" fmla="*/ 4 w 637"/>
                  <a:gd name="T7" fmla="*/ 0 h 5300"/>
                  <a:gd name="T8" fmla="*/ 4 w 637"/>
                  <a:gd name="T9" fmla="*/ 0 h 5300"/>
                  <a:gd name="T10" fmla="*/ 3 w 637"/>
                  <a:gd name="T11" fmla="*/ 0 h 5300"/>
                  <a:gd name="T12" fmla="*/ 3 w 637"/>
                  <a:gd name="T13" fmla="*/ 0 h 5300"/>
                  <a:gd name="T14" fmla="*/ 3 w 637"/>
                  <a:gd name="T15" fmla="*/ 0 h 5300"/>
                  <a:gd name="T16" fmla="*/ 3 w 637"/>
                  <a:gd name="T17" fmla="*/ 0 h 5300"/>
                  <a:gd name="T18" fmla="*/ 3 w 637"/>
                  <a:gd name="T19" fmla="*/ 0 h 5300"/>
                  <a:gd name="T20" fmla="*/ 2 w 637"/>
                  <a:gd name="T21" fmla="*/ 0 h 5300"/>
                  <a:gd name="T22" fmla="*/ 2 w 637"/>
                  <a:gd name="T23" fmla="*/ 0 h 5300"/>
                  <a:gd name="T24" fmla="*/ 2 w 637"/>
                  <a:gd name="T25" fmla="*/ 0 h 5300"/>
                  <a:gd name="T26" fmla="*/ 1 w 637"/>
                  <a:gd name="T27" fmla="*/ 0 h 5300"/>
                  <a:gd name="T28" fmla="*/ 1 w 637"/>
                  <a:gd name="T29" fmla="*/ 0 h 5300"/>
                  <a:gd name="T30" fmla="*/ 0 w 637"/>
                  <a:gd name="T31" fmla="*/ 0 h 5300"/>
                  <a:gd name="T32" fmla="*/ 0 w 637"/>
                  <a:gd name="T33" fmla="*/ 0 h 5300"/>
                  <a:gd name="T34" fmla="*/ 0 w 637"/>
                  <a:gd name="T35" fmla="*/ 8 h 5300"/>
                  <a:gd name="T36" fmla="*/ 0 w 637"/>
                  <a:gd name="T37" fmla="*/ 14 h 5300"/>
                  <a:gd name="T38" fmla="*/ 0 w 637"/>
                  <a:gd name="T39" fmla="*/ 24 h 5300"/>
                  <a:gd name="T40" fmla="*/ 0 w 637"/>
                  <a:gd name="T41" fmla="*/ 42 h 5300"/>
                  <a:gd name="T42" fmla="*/ 0 w 637"/>
                  <a:gd name="T43" fmla="*/ 42 h 5300"/>
                  <a:gd name="T44" fmla="*/ 0 w 637"/>
                  <a:gd name="T45" fmla="*/ 42 h 5300"/>
                  <a:gd name="T46" fmla="*/ 0 w 637"/>
                  <a:gd name="T47" fmla="*/ 42 h 5300"/>
                  <a:gd name="T48" fmla="*/ 0 w 637"/>
                  <a:gd name="T49" fmla="*/ 42 h 5300"/>
                  <a:gd name="T50" fmla="*/ 1 w 637"/>
                  <a:gd name="T51" fmla="*/ 42 h 5300"/>
                  <a:gd name="T52" fmla="*/ 1 w 637"/>
                  <a:gd name="T53" fmla="*/ 42 h 5300"/>
                  <a:gd name="T54" fmla="*/ 1 w 637"/>
                  <a:gd name="T55" fmla="*/ 42 h 5300"/>
                  <a:gd name="T56" fmla="*/ 1 w 637"/>
                  <a:gd name="T57" fmla="*/ 42 h 5300"/>
                  <a:gd name="T58" fmla="*/ 1 w 637"/>
                  <a:gd name="T59" fmla="*/ 42 h 5300"/>
                  <a:gd name="T60" fmla="*/ 2 w 637"/>
                  <a:gd name="T61" fmla="*/ 42 h 5300"/>
                  <a:gd name="T62" fmla="*/ 2 w 637"/>
                  <a:gd name="T63" fmla="*/ 42 h 5300"/>
                  <a:gd name="T64" fmla="*/ 2 w 637"/>
                  <a:gd name="T65" fmla="*/ 42 h 5300"/>
                  <a:gd name="T66" fmla="*/ 3 w 637"/>
                  <a:gd name="T67" fmla="*/ 42 h 5300"/>
                  <a:gd name="T68" fmla="*/ 3 w 637"/>
                  <a:gd name="T69" fmla="*/ 42 h 5300"/>
                  <a:gd name="T70" fmla="*/ 4 w 637"/>
                  <a:gd name="T71" fmla="*/ 42 h 5300"/>
                  <a:gd name="T72" fmla="*/ 4 w 637"/>
                  <a:gd name="T73" fmla="*/ 42 h 5300"/>
                  <a:gd name="T74" fmla="*/ 4 w 637"/>
                  <a:gd name="T75" fmla="*/ 34 h 5300"/>
                  <a:gd name="T76" fmla="*/ 4 w 637"/>
                  <a:gd name="T77" fmla="*/ 28 h 5300"/>
                  <a:gd name="T78" fmla="*/ 4 w 637"/>
                  <a:gd name="T79" fmla="*/ 19 h 5300"/>
                  <a:gd name="T80" fmla="*/ 4 w 637"/>
                  <a:gd name="T81" fmla="*/ 0 h 530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637"/>
                  <a:gd name="T124" fmla="*/ 0 h 5300"/>
                  <a:gd name="T125" fmla="*/ 637 w 637"/>
                  <a:gd name="T126" fmla="*/ 5300 h 530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637" h="5300">
                    <a:moveTo>
                      <a:pt x="637" y="0"/>
                    </a:moveTo>
                    <a:lnTo>
                      <a:pt x="600" y="0"/>
                    </a:lnTo>
                    <a:lnTo>
                      <a:pt x="569" y="0"/>
                    </a:lnTo>
                    <a:lnTo>
                      <a:pt x="542" y="0"/>
                    </a:lnTo>
                    <a:lnTo>
                      <a:pt x="518" y="0"/>
                    </a:lnTo>
                    <a:lnTo>
                      <a:pt x="496" y="0"/>
                    </a:lnTo>
                    <a:lnTo>
                      <a:pt x="474" y="0"/>
                    </a:lnTo>
                    <a:lnTo>
                      <a:pt x="451" y="0"/>
                    </a:lnTo>
                    <a:lnTo>
                      <a:pt x="425" y="0"/>
                    </a:lnTo>
                    <a:lnTo>
                      <a:pt x="397" y="0"/>
                    </a:lnTo>
                    <a:lnTo>
                      <a:pt x="363" y="0"/>
                    </a:lnTo>
                    <a:lnTo>
                      <a:pt x="325" y="0"/>
                    </a:lnTo>
                    <a:lnTo>
                      <a:pt x="279" y="0"/>
                    </a:lnTo>
                    <a:lnTo>
                      <a:pt x="225" y="0"/>
                    </a:lnTo>
                    <a:lnTo>
                      <a:pt x="162" y="0"/>
                    </a:lnTo>
                    <a:lnTo>
                      <a:pt x="87" y="0"/>
                    </a:lnTo>
                    <a:lnTo>
                      <a:pt x="0" y="0"/>
                    </a:lnTo>
                    <a:lnTo>
                      <a:pt x="0" y="993"/>
                    </a:lnTo>
                    <a:lnTo>
                      <a:pt x="0" y="1765"/>
                    </a:lnTo>
                    <a:lnTo>
                      <a:pt x="0" y="2980"/>
                    </a:lnTo>
                    <a:lnTo>
                      <a:pt x="0" y="5300"/>
                    </a:lnTo>
                    <a:lnTo>
                      <a:pt x="37" y="5300"/>
                    </a:lnTo>
                    <a:lnTo>
                      <a:pt x="68" y="5300"/>
                    </a:lnTo>
                    <a:lnTo>
                      <a:pt x="96" y="5299"/>
                    </a:lnTo>
                    <a:lnTo>
                      <a:pt x="120" y="5299"/>
                    </a:lnTo>
                    <a:lnTo>
                      <a:pt x="142" y="5299"/>
                    </a:lnTo>
                    <a:lnTo>
                      <a:pt x="164" y="5299"/>
                    </a:lnTo>
                    <a:lnTo>
                      <a:pt x="187" y="5299"/>
                    </a:lnTo>
                    <a:lnTo>
                      <a:pt x="212" y="5299"/>
                    </a:lnTo>
                    <a:lnTo>
                      <a:pt x="241" y="5299"/>
                    </a:lnTo>
                    <a:lnTo>
                      <a:pt x="275" y="5299"/>
                    </a:lnTo>
                    <a:lnTo>
                      <a:pt x="313" y="5299"/>
                    </a:lnTo>
                    <a:lnTo>
                      <a:pt x="359" y="5299"/>
                    </a:lnTo>
                    <a:lnTo>
                      <a:pt x="413" y="5299"/>
                    </a:lnTo>
                    <a:lnTo>
                      <a:pt x="476" y="5299"/>
                    </a:lnTo>
                    <a:lnTo>
                      <a:pt x="551" y="5300"/>
                    </a:lnTo>
                    <a:lnTo>
                      <a:pt x="637" y="5300"/>
                    </a:lnTo>
                    <a:lnTo>
                      <a:pt x="637" y="4306"/>
                    </a:lnTo>
                    <a:lnTo>
                      <a:pt x="637" y="3533"/>
                    </a:lnTo>
                    <a:lnTo>
                      <a:pt x="637" y="2318"/>
                    </a:lnTo>
                    <a:lnTo>
                      <a:pt x="637" y="0"/>
                    </a:lnTo>
                    <a:close/>
                  </a:path>
                </a:pathLst>
              </a:custGeom>
              <a:solidFill>
                <a:srgbClr val="8C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56" name="Freeform 1133">
                <a:extLst>
                  <a:ext uri="{FF2B5EF4-FFF2-40B4-BE49-F238E27FC236}">
                    <a16:creationId xmlns:a16="http://schemas.microsoft.com/office/drawing/2014/main" id="{9D8ED4EA-CA7F-4BB3-BFE7-1BDD8D7346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9" y="1555"/>
                <a:ext cx="304" cy="2650"/>
              </a:xfrm>
              <a:custGeom>
                <a:avLst/>
                <a:gdLst>
                  <a:gd name="T0" fmla="*/ 4 w 609"/>
                  <a:gd name="T1" fmla="*/ 0 h 5300"/>
                  <a:gd name="T2" fmla="*/ 4 w 609"/>
                  <a:gd name="T3" fmla="*/ 0 h 5300"/>
                  <a:gd name="T4" fmla="*/ 4 w 609"/>
                  <a:gd name="T5" fmla="*/ 0 h 5300"/>
                  <a:gd name="T6" fmla="*/ 4 w 609"/>
                  <a:gd name="T7" fmla="*/ 0 h 5300"/>
                  <a:gd name="T8" fmla="*/ 3 w 609"/>
                  <a:gd name="T9" fmla="*/ 0 h 5300"/>
                  <a:gd name="T10" fmla="*/ 3 w 609"/>
                  <a:gd name="T11" fmla="*/ 0 h 5300"/>
                  <a:gd name="T12" fmla="*/ 3 w 609"/>
                  <a:gd name="T13" fmla="*/ 0 h 5300"/>
                  <a:gd name="T14" fmla="*/ 3 w 609"/>
                  <a:gd name="T15" fmla="*/ 0 h 5300"/>
                  <a:gd name="T16" fmla="*/ 3 w 609"/>
                  <a:gd name="T17" fmla="*/ 0 h 5300"/>
                  <a:gd name="T18" fmla="*/ 2 w 609"/>
                  <a:gd name="T19" fmla="*/ 0 h 5300"/>
                  <a:gd name="T20" fmla="*/ 2 w 609"/>
                  <a:gd name="T21" fmla="*/ 0 h 5300"/>
                  <a:gd name="T22" fmla="*/ 2 w 609"/>
                  <a:gd name="T23" fmla="*/ 0 h 5300"/>
                  <a:gd name="T24" fmla="*/ 2 w 609"/>
                  <a:gd name="T25" fmla="*/ 0 h 5300"/>
                  <a:gd name="T26" fmla="*/ 1 w 609"/>
                  <a:gd name="T27" fmla="*/ 0 h 5300"/>
                  <a:gd name="T28" fmla="*/ 1 w 609"/>
                  <a:gd name="T29" fmla="*/ 0 h 5300"/>
                  <a:gd name="T30" fmla="*/ 0 w 609"/>
                  <a:gd name="T31" fmla="*/ 0 h 5300"/>
                  <a:gd name="T32" fmla="*/ 0 w 609"/>
                  <a:gd name="T33" fmla="*/ 0 h 5300"/>
                  <a:gd name="T34" fmla="*/ 0 w 609"/>
                  <a:gd name="T35" fmla="*/ 8 h 5300"/>
                  <a:gd name="T36" fmla="*/ 0 w 609"/>
                  <a:gd name="T37" fmla="*/ 14 h 5300"/>
                  <a:gd name="T38" fmla="*/ 0 w 609"/>
                  <a:gd name="T39" fmla="*/ 24 h 5300"/>
                  <a:gd name="T40" fmla="*/ 0 w 609"/>
                  <a:gd name="T41" fmla="*/ 42 h 5300"/>
                  <a:gd name="T42" fmla="*/ 0 w 609"/>
                  <a:gd name="T43" fmla="*/ 42 h 5300"/>
                  <a:gd name="T44" fmla="*/ 0 w 609"/>
                  <a:gd name="T45" fmla="*/ 42 h 5300"/>
                  <a:gd name="T46" fmla="*/ 0 w 609"/>
                  <a:gd name="T47" fmla="*/ 42 h 5300"/>
                  <a:gd name="T48" fmla="*/ 0 w 609"/>
                  <a:gd name="T49" fmla="*/ 42 h 5300"/>
                  <a:gd name="T50" fmla="*/ 1 w 609"/>
                  <a:gd name="T51" fmla="*/ 42 h 5300"/>
                  <a:gd name="T52" fmla="*/ 1 w 609"/>
                  <a:gd name="T53" fmla="*/ 42 h 5300"/>
                  <a:gd name="T54" fmla="*/ 1 w 609"/>
                  <a:gd name="T55" fmla="*/ 42 h 5300"/>
                  <a:gd name="T56" fmla="*/ 1 w 609"/>
                  <a:gd name="T57" fmla="*/ 42 h 5300"/>
                  <a:gd name="T58" fmla="*/ 1 w 609"/>
                  <a:gd name="T59" fmla="*/ 42 h 5300"/>
                  <a:gd name="T60" fmla="*/ 2 w 609"/>
                  <a:gd name="T61" fmla="*/ 42 h 5300"/>
                  <a:gd name="T62" fmla="*/ 2 w 609"/>
                  <a:gd name="T63" fmla="*/ 42 h 5300"/>
                  <a:gd name="T64" fmla="*/ 2 w 609"/>
                  <a:gd name="T65" fmla="*/ 42 h 5300"/>
                  <a:gd name="T66" fmla="*/ 3 w 609"/>
                  <a:gd name="T67" fmla="*/ 42 h 5300"/>
                  <a:gd name="T68" fmla="*/ 3 w 609"/>
                  <a:gd name="T69" fmla="*/ 42 h 5300"/>
                  <a:gd name="T70" fmla="*/ 4 w 609"/>
                  <a:gd name="T71" fmla="*/ 42 h 5300"/>
                  <a:gd name="T72" fmla="*/ 4 w 609"/>
                  <a:gd name="T73" fmla="*/ 42 h 5300"/>
                  <a:gd name="T74" fmla="*/ 4 w 609"/>
                  <a:gd name="T75" fmla="*/ 34 h 5300"/>
                  <a:gd name="T76" fmla="*/ 4 w 609"/>
                  <a:gd name="T77" fmla="*/ 28 h 5300"/>
                  <a:gd name="T78" fmla="*/ 4 w 609"/>
                  <a:gd name="T79" fmla="*/ 19 h 5300"/>
                  <a:gd name="T80" fmla="*/ 4 w 609"/>
                  <a:gd name="T81" fmla="*/ 0 h 530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609"/>
                  <a:gd name="T124" fmla="*/ 0 h 5300"/>
                  <a:gd name="T125" fmla="*/ 609 w 609"/>
                  <a:gd name="T126" fmla="*/ 5300 h 530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609" h="5300">
                    <a:moveTo>
                      <a:pt x="609" y="0"/>
                    </a:moveTo>
                    <a:lnTo>
                      <a:pt x="574" y="0"/>
                    </a:lnTo>
                    <a:lnTo>
                      <a:pt x="544" y="0"/>
                    </a:lnTo>
                    <a:lnTo>
                      <a:pt x="518" y="0"/>
                    </a:lnTo>
                    <a:lnTo>
                      <a:pt x="495" y="0"/>
                    </a:lnTo>
                    <a:lnTo>
                      <a:pt x="473" y="0"/>
                    </a:lnTo>
                    <a:lnTo>
                      <a:pt x="452" y="0"/>
                    </a:lnTo>
                    <a:lnTo>
                      <a:pt x="430" y="0"/>
                    </a:lnTo>
                    <a:lnTo>
                      <a:pt x="406" y="0"/>
                    </a:lnTo>
                    <a:lnTo>
                      <a:pt x="379" y="0"/>
                    </a:lnTo>
                    <a:lnTo>
                      <a:pt x="347" y="0"/>
                    </a:lnTo>
                    <a:lnTo>
                      <a:pt x="310" y="0"/>
                    </a:lnTo>
                    <a:lnTo>
                      <a:pt x="267" y="0"/>
                    </a:lnTo>
                    <a:lnTo>
                      <a:pt x="215" y="0"/>
                    </a:lnTo>
                    <a:lnTo>
                      <a:pt x="154" y="0"/>
                    </a:lnTo>
                    <a:lnTo>
                      <a:pt x="83" y="0"/>
                    </a:lnTo>
                    <a:lnTo>
                      <a:pt x="0" y="0"/>
                    </a:lnTo>
                    <a:lnTo>
                      <a:pt x="0" y="993"/>
                    </a:lnTo>
                    <a:lnTo>
                      <a:pt x="0" y="1765"/>
                    </a:lnTo>
                    <a:lnTo>
                      <a:pt x="0" y="2980"/>
                    </a:lnTo>
                    <a:lnTo>
                      <a:pt x="0" y="5300"/>
                    </a:lnTo>
                    <a:lnTo>
                      <a:pt x="35" y="5300"/>
                    </a:lnTo>
                    <a:lnTo>
                      <a:pt x="65" y="5300"/>
                    </a:lnTo>
                    <a:lnTo>
                      <a:pt x="91" y="5299"/>
                    </a:lnTo>
                    <a:lnTo>
                      <a:pt x="114" y="5299"/>
                    </a:lnTo>
                    <a:lnTo>
                      <a:pt x="136" y="5299"/>
                    </a:lnTo>
                    <a:lnTo>
                      <a:pt x="157" y="5299"/>
                    </a:lnTo>
                    <a:lnTo>
                      <a:pt x="179" y="5299"/>
                    </a:lnTo>
                    <a:lnTo>
                      <a:pt x="203" y="5299"/>
                    </a:lnTo>
                    <a:lnTo>
                      <a:pt x="230" y="5299"/>
                    </a:lnTo>
                    <a:lnTo>
                      <a:pt x="262" y="5299"/>
                    </a:lnTo>
                    <a:lnTo>
                      <a:pt x="299" y="5299"/>
                    </a:lnTo>
                    <a:lnTo>
                      <a:pt x="343" y="5299"/>
                    </a:lnTo>
                    <a:lnTo>
                      <a:pt x="394" y="5299"/>
                    </a:lnTo>
                    <a:lnTo>
                      <a:pt x="455" y="5299"/>
                    </a:lnTo>
                    <a:lnTo>
                      <a:pt x="526" y="5300"/>
                    </a:lnTo>
                    <a:lnTo>
                      <a:pt x="609" y="5300"/>
                    </a:lnTo>
                    <a:lnTo>
                      <a:pt x="609" y="4306"/>
                    </a:lnTo>
                    <a:lnTo>
                      <a:pt x="609" y="3533"/>
                    </a:lnTo>
                    <a:lnTo>
                      <a:pt x="609" y="2318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919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57" name="Freeform 1134">
                <a:extLst>
                  <a:ext uri="{FF2B5EF4-FFF2-40B4-BE49-F238E27FC236}">
                    <a16:creationId xmlns:a16="http://schemas.microsoft.com/office/drawing/2014/main" id="{9C473DEC-081F-4DAF-A452-15C6D8B6D5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2" y="1555"/>
                <a:ext cx="291" cy="2650"/>
              </a:xfrm>
              <a:custGeom>
                <a:avLst/>
                <a:gdLst>
                  <a:gd name="T0" fmla="*/ 5 w 582"/>
                  <a:gd name="T1" fmla="*/ 0 h 5300"/>
                  <a:gd name="T2" fmla="*/ 5 w 582"/>
                  <a:gd name="T3" fmla="*/ 0 h 5300"/>
                  <a:gd name="T4" fmla="*/ 5 w 582"/>
                  <a:gd name="T5" fmla="*/ 0 h 5300"/>
                  <a:gd name="T6" fmla="*/ 4 w 582"/>
                  <a:gd name="T7" fmla="*/ 0 h 5300"/>
                  <a:gd name="T8" fmla="*/ 4 w 582"/>
                  <a:gd name="T9" fmla="*/ 0 h 5300"/>
                  <a:gd name="T10" fmla="*/ 4 w 582"/>
                  <a:gd name="T11" fmla="*/ 0 h 5300"/>
                  <a:gd name="T12" fmla="*/ 4 w 582"/>
                  <a:gd name="T13" fmla="*/ 0 h 5300"/>
                  <a:gd name="T14" fmla="*/ 4 w 582"/>
                  <a:gd name="T15" fmla="*/ 0 h 5300"/>
                  <a:gd name="T16" fmla="*/ 4 w 582"/>
                  <a:gd name="T17" fmla="*/ 0 h 5300"/>
                  <a:gd name="T18" fmla="*/ 3 w 582"/>
                  <a:gd name="T19" fmla="*/ 0 h 5300"/>
                  <a:gd name="T20" fmla="*/ 3 w 582"/>
                  <a:gd name="T21" fmla="*/ 0 h 5300"/>
                  <a:gd name="T22" fmla="*/ 3 w 582"/>
                  <a:gd name="T23" fmla="*/ 0 h 5300"/>
                  <a:gd name="T24" fmla="*/ 2 w 582"/>
                  <a:gd name="T25" fmla="*/ 0 h 5300"/>
                  <a:gd name="T26" fmla="*/ 2 w 582"/>
                  <a:gd name="T27" fmla="*/ 0 h 5300"/>
                  <a:gd name="T28" fmla="*/ 2 w 582"/>
                  <a:gd name="T29" fmla="*/ 0 h 5300"/>
                  <a:gd name="T30" fmla="*/ 1 w 582"/>
                  <a:gd name="T31" fmla="*/ 0 h 5300"/>
                  <a:gd name="T32" fmla="*/ 0 w 582"/>
                  <a:gd name="T33" fmla="*/ 0 h 5300"/>
                  <a:gd name="T34" fmla="*/ 0 w 582"/>
                  <a:gd name="T35" fmla="*/ 8 h 5300"/>
                  <a:gd name="T36" fmla="*/ 0 w 582"/>
                  <a:gd name="T37" fmla="*/ 14 h 5300"/>
                  <a:gd name="T38" fmla="*/ 0 w 582"/>
                  <a:gd name="T39" fmla="*/ 24 h 5300"/>
                  <a:gd name="T40" fmla="*/ 0 w 582"/>
                  <a:gd name="T41" fmla="*/ 42 h 5300"/>
                  <a:gd name="T42" fmla="*/ 1 w 582"/>
                  <a:gd name="T43" fmla="*/ 42 h 5300"/>
                  <a:gd name="T44" fmla="*/ 1 w 582"/>
                  <a:gd name="T45" fmla="*/ 42 h 5300"/>
                  <a:gd name="T46" fmla="*/ 1 w 582"/>
                  <a:gd name="T47" fmla="*/ 42 h 5300"/>
                  <a:gd name="T48" fmla="*/ 1 w 582"/>
                  <a:gd name="T49" fmla="*/ 42 h 5300"/>
                  <a:gd name="T50" fmla="*/ 2 w 582"/>
                  <a:gd name="T51" fmla="*/ 42 h 5300"/>
                  <a:gd name="T52" fmla="*/ 2 w 582"/>
                  <a:gd name="T53" fmla="*/ 42 h 5300"/>
                  <a:gd name="T54" fmla="*/ 2 w 582"/>
                  <a:gd name="T55" fmla="*/ 42 h 5300"/>
                  <a:gd name="T56" fmla="*/ 2 w 582"/>
                  <a:gd name="T57" fmla="*/ 42 h 5300"/>
                  <a:gd name="T58" fmla="*/ 2 w 582"/>
                  <a:gd name="T59" fmla="*/ 42 h 5300"/>
                  <a:gd name="T60" fmla="*/ 2 w 582"/>
                  <a:gd name="T61" fmla="*/ 42 h 5300"/>
                  <a:gd name="T62" fmla="*/ 3 w 582"/>
                  <a:gd name="T63" fmla="*/ 42 h 5300"/>
                  <a:gd name="T64" fmla="*/ 3 w 582"/>
                  <a:gd name="T65" fmla="*/ 42 h 5300"/>
                  <a:gd name="T66" fmla="*/ 3 w 582"/>
                  <a:gd name="T67" fmla="*/ 42 h 5300"/>
                  <a:gd name="T68" fmla="*/ 4 w 582"/>
                  <a:gd name="T69" fmla="*/ 42 h 5300"/>
                  <a:gd name="T70" fmla="*/ 4 w 582"/>
                  <a:gd name="T71" fmla="*/ 42 h 5300"/>
                  <a:gd name="T72" fmla="*/ 5 w 582"/>
                  <a:gd name="T73" fmla="*/ 42 h 5300"/>
                  <a:gd name="T74" fmla="*/ 5 w 582"/>
                  <a:gd name="T75" fmla="*/ 34 h 5300"/>
                  <a:gd name="T76" fmla="*/ 5 w 582"/>
                  <a:gd name="T77" fmla="*/ 28 h 5300"/>
                  <a:gd name="T78" fmla="*/ 5 w 582"/>
                  <a:gd name="T79" fmla="*/ 19 h 5300"/>
                  <a:gd name="T80" fmla="*/ 5 w 582"/>
                  <a:gd name="T81" fmla="*/ 0 h 530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82"/>
                  <a:gd name="T124" fmla="*/ 0 h 5300"/>
                  <a:gd name="T125" fmla="*/ 582 w 582"/>
                  <a:gd name="T126" fmla="*/ 5300 h 530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82" h="5300">
                    <a:moveTo>
                      <a:pt x="582" y="0"/>
                    </a:moveTo>
                    <a:lnTo>
                      <a:pt x="549" y="0"/>
                    </a:lnTo>
                    <a:lnTo>
                      <a:pt x="520" y="0"/>
                    </a:lnTo>
                    <a:lnTo>
                      <a:pt x="494" y="0"/>
                    </a:lnTo>
                    <a:lnTo>
                      <a:pt x="473" y="0"/>
                    </a:lnTo>
                    <a:lnTo>
                      <a:pt x="452" y="0"/>
                    </a:lnTo>
                    <a:lnTo>
                      <a:pt x="432" y="0"/>
                    </a:lnTo>
                    <a:lnTo>
                      <a:pt x="410" y="0"/>
                    </a:lnTo>
                    <a:lnTo>
                      <a:pt x="389" y="0"/>
                    </a:lnTo>
                    <a:lnTo>
                      <a:pt x="362" y="0"/>
                    </a:lnTo>
                    <a:lnTo>
                      <a:pt x="332" y="0"/>
                    </a:lnTo>
                    <a:lnTo>
                      <a:pt x="296" y="0"/>
                    </a:lnTo>
                    <a:lnTo>
                      <a:pt x="255" y="0"/>
                    </a:lnTo>
                    <a:lnTo>
                      <a:pt x="205" y="0"/>
                    </a:lnTo>
                    <a:lnTo>
                      <a:pt x="148" y="0"/>
                    </a:lnTo>
                    <a:lnTo>
                      <a:pt x="80" y="0"/>
                    </a:lnTo>
                    <a:lnTo>
                      <a:pt x="0" y="0"/>
                    </a:lnTo>
                    <a:lnTo>
                      <a:pt x="0" y="993"/>
                    </a:lnTo>
                    <a:lnTo>
                      <a:pt x="0" y="1765"/>
                    </a:lnTo>
                    <a:lnTo>
                      <a:pt x="0" y="2980"/>
                    </a:lnTo>
                    <a:lnTo>
                      <a:pt x="0" y="5300"/>
                    </a:lnTo>
                    <a:lnTo>
                      <a:pt x="34" y="5300"/>
                    </a:lnTo>
                    <a:lnTo>
                      <a:pt x="63" y="5300"/>
                    </a:lnTo>
                    <a:lnTo>
                      <a:pt x="87" y="5299"/>
                    </a:lnTo>
                    <a:lnTo>
                      <a:pt x="110" y="5299"/>
                    </a:lnTo>
                    <a:lnTo>
                      <a:pt x="129" y="5299"/>
                    </a:lnTo>
                    <a:lnTo>
                      <a:pt x="150" y="5299"/>
                    </a:lnTo>
                    <a:lnTo>
                      <a:pt x="171" y="5299"/>
                    </a:lnTo>
                    <a:lnTo>
                      <a:pt x="194" y="5299"/>
                    </a:lnTo>
                    <a:lnTo>
                      <a:pt x="220" y="5299"/>
                    </a:lnTo>
                    <a:lnTo>
                      <a:pt x="250" y="5299"/>
                    </a:lnTo>
                    <a:lnTo>
                      <a:pt x="286" y="5299"/>
                    </a:lnTo>
                    <a:lnTo>
                      <a:pt x="327" y="5299"/>
                    </a:lnTo>
                    <a:lnTo>
                      <a:pt x="377" y="5299"/>
                    </a:lnTo>
                    <a:lnTo>
                      <a:pt x="435" y="5299"/>
                    </a:lnTo>
                    <a:lnTo>
                      <a:pt x="503" y="5300"/>
                    </a:lnTo>
                    <a:lnTo>
                      <a:pt x="582" y="5300"/>
                    </a:lnTo>
                    <a:lnTo>
                      <a:pt x="582" y="4306"/>
                    </a:lnTo>
                    <a:lnTo>
                      <a:pt x="582" y="3533"/>
                    </a:lnTo>
                    <a:lnTo>
                      <a:pt x="582" y="2318"/>
                    </a:lnTo>
                    <a:lnTo>
                      <a:pt x="582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58" name="Freeform 1135">
                <a:extLst>
                  <a:ext uri="{FF2B5EF4-FFF2-40B4-BE49-F238E27FC236}">
                    <a16:creationId xmlns:a16="http://schemas.microsoft.com/office/drawing/2014/main" id="{E3CBEEDE-C098-421C-A226-6C99CDF3AF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6" y="1555"/>
                <a:ext cx="277" cy="2650"/>
              </a:xfrm>
              <a:custGeom>
                <a:avLst/>
                <a:gdLst>
                  <a:gd name="T0" fmla="*/ 5 w 554"/>
                  <a:gd name="T1" fmla="*/ 0 h 5300"/>
                  <a:gd name="T2" fmla="*/ 5 w 554"/>
                  <a:gd name="T3" fmla="*/ 0 h 5300"/>
                  <a:gd name="T4" fmla="*/ 4 w 554"/>
                  <a:gd name="T5" fmla="*/ 0 h 5300"/>
                  <a:gd name="T6" fmla="*/ 4 w 554"/>
                  <a:gd name="T7" fmla="*/ 0 h 5300"/>
                  <a:gd name="T8" fmla="*/ 4 w 554"/>
                  <a:gd name="T9" fmla="*/ 0 h 5300"/>
                  <a:gd name="T10" fmla="*/ 4 w 554"/>
                  <a:gd name="T11" fmla="*/ 0 h 5300"/>
                  <a:gd name="T12" fmla="*/ 4 w 554"/>
                  <a:gd name="T13" fmla="*/ 0 h 5300"/>
                  <a:gd name="T14" fmla="*/ 4 w 554"/>
                  <a:gd name="T15" fmla="*/ 0 h 5300"/>
                  <a:gd name="T16" fmla="*/ 3 w 554"/>
                  <a:gd name="T17" fmla="*/ 0 h 5300"/>
                  <a:gd name="T18" fmla="*/ 3 w 554"/>
                  <a:gd name="T19" fmla="*/ 0 h 5300"/>
                  <a:gd name="T20" fmla="*/ 3 w 554"/>
                  <a:gd name="T21" fmla="*/ 0 h 5300"/>
                  <a:gd name="T22" fmla="*/ 3 w 554"/>
                  <a:gd name="T23" fmla="*/ 0 h 5300"/>
                  <a:gd name="T24" fmla="*/ 2 w 554"/>
                  <a:gd name="T25" fmla="*/ 0 h 5300"/>
                  <a:gd name="T26" fmla="*/ 2 w 554"/>
                  <a:gd name="T27" fmla="*/ 0 h 5300"/>
                  <a:gd name="T28" fmla="*/ 2 w 554"/>
                  <a:gd name="T29" fmla="*/ 0 h 5300"/>
                  <a:gd name="T30" fmla="*/ 1 w 554"/>
                  <a:gd name="T31" fmla="*/ 0 h 5300"/>
                  <a:gd name="T32" fmla="*/ 0 w 554"/>
                  <a:gd name="T33" fmla="*/ 0 h 5300"/>
                  <a:gd name="T34" fmla="*/ 0 w 554"/>
                  <a:gd name="T35" fmla="*/ 8 h 5300"/>
                  <a:gd name="T36" fmla="*/ 0 w 554"/>
                  <a:gd name="T37" fmla="*/ 14 h 5300"/>
                  <a:gd name="T38" fmla="*/ 0 w 554"/>
                  <a:gd name="T39" fmla="*/ 24 h 5300"/>
                  <a:gd name="T40" fmla="*/ 0 w 554"/>
                  <a:gd name="T41" fmla="*/ 42 h 5300"/>
                  <a:gd name="T42" fmla="*/ 1 w 554"/>
                  <a:gd name="T43" fmla="*/ 42 h 5300"/>
                  <a:gd name="T44" fmla="*/ 1 w 554"/>
                  <a:gd name="T45" fmla="*/ 42 h 5300"/>
                  <a:gd name="T46" fmla="*/ 1 w 554"/>
                  <a:gd name="T47" fmla="*/ 42 h 5300"/>
                  <a:gd name="T48" fmla="*/ 1 w 554"/>
                  <a:gd name="T49" fmla="*/ 42 h 5300"/>
                  <a:gd name="T50" fmla="*/ 1 w 554"/>
                  <a:gd name="T51" fmla="*/ 42 h 5300"/>
                  <a:gd name="T52" fmla="*/ 2 w 554"/>
                  <a:gd name="T53" fmla="*/ 42 h 5300"/>
                  <a:gd name="T54" fmla="*/ 2 w 554"/>
                  <a:gd name="T55" fmla="*/ 42 h 5300"/>
                  <a:gd name="T56" fmla="*/ 2 w 554"/>
                  <a:gd name="T57" fmla="*/ 42 h 5300"/>
                  <a:gd name="T58" fmla="*/ 2 w 554"/>
                  <a:gd name="T59" fmla="*/ 42 h 5300"/>
                  <a:gd name="T60" fmla="*/ 2 w 554"/>
                  <a:gd name="T61" fmla="*/ 42 h 5300"/>
                  <a:gd name="T62" fmla="*/ 3 w 554"/>
                  <a:gd name="T63" fmla="*/ 42 h 5300"/>
                  <a:gd name="T64" fmla="*/ 3 w 554"/>
                  <a:gd name="T65" fmla="*/ 42 h 5300"/>
                  <a:gd name="T66" fmla="*/ 3 w 554"/>
                  <a:gd name="T67" fmla="*/ 42 h 5300"/>
                  <a:gd name="T68" fmla="*/ 4 w 554"/>
                  <a:gd name="T69" fmla="*/ 42 h 5300"/>
                  <a:gd name="T70" fmla="*/ 4 w 554"/>
                  <a:gd name="T71" fmla="*/ 42 h 5300"/>
                  <a:gd name="T72" fmla="*/ 5 w 554"/>
                  <a:gd name="T73" fmla="*/ 42 h 5300"/>
                  <a:gd name="T74" fmla="*/ 5 w 554"/>
                  <a:gd name="T75" fmla="*/ 34 h 5300"/>
                  <a:gd name="T76" fmla="*/ 5 w 554"/>
                  <a:gd name="T77" fmla="*/ 28 h 5300"/>
                  <a:gd name="T78" fmla="*/ 5 w 554"/>
                  <a:gd name="T79" fmla="*/ 19 h 5300"/>
                  <a:gd name="T80" fmla="*/ 5 w 554"/>
                  <a:gd name="T81" fmla="*/ 0 h 530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54"/>
                  <a:gd name="T124" fmla="*/ 0 h 5300"/>
                  <a:gd name="T125" fmla="*/ 554 w 554"/>
                  <a:gd name="T126" fmla="*/ 5300 h 530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54" h="5300">
                    <a:moveTo>
                      <a:pt x="554" y="0"/>
                    </a:moveTo>
                    <a:lnTo>
                      <a:pt x="522" y="0"/>
                    </a:lnTo>
                    <a:lnTo>
                      <a:pt x="496" y="0"/>
                    </a:lnTo>
                    <a:lnTo>
                      <a:pt x="471" y="0"/>
                    </a:lnTo>
                    <a:lnTo>
                      <a:pt x="451" y="0"/>
                    </a:lnTo>
                    <a:lnTo>
                      <a:pt x="431" y="0"/>
                    </a:lnTo>
                    <a:lnTo>
                      <a:pt x="411" y="0"/>
                    </a:lnTo>
                    <a:lnTo>
                      <a:pt x="392" y="0"/>
                    </a:lnTo>
                    <a:lnTo>
                      <a:pt x="370" y="0"/>
                    </a:lnTo>
                    <a:lnTo>
                      <a:pt x="345" y="0"/>
                    </a:lnTo>
                    <a:lnTo>
                      <a:pt x="316" y="0"/>
                    </a:lnTo>
                    <a:lnTo>
                      <a:pt x="282" y="0"/>
                    </a:lnTo>
                    <a:lnTo>
                      <a:pt x="242" y="0"/>
                    </a:lnTo>
                    <a:lnTo>
                      <a:pt x="196" y="0"/>
                    </a:lnTo>
                    <a:lnTo>
                      <a:pt x="140" y="0"/>
                    </a:lnTo>
                    <a:lnTo>
                      <a:pt x="75" y="0"/>
                    </a:lnTo>
                    <a:lnTo>
                      <a:pt x="0" y="0"/>
                    </a:lnTo>
                    <a:lnTo>
                      <a:pt x="0" y="993"/>
                    </a:lnTo>
                    <a:lnTo>
                      <a:pt x="0" y="1765"/>
                    </a:lnTo>
                    <a:lnTo>
                      <a:pt x="0" y="2980"/>
                    </a:lnTo>
                    <a:lnTo>
                      <a:pt x="0" y="5300"/>
                    </a:lnTo>
                    <a:lnTo>
                      <a:pt x="33" y="5300"/>
                    </a:lnTo>
                    <a:lnTo>
                      <a:pt x="59" y="5300"/>
                    </a:lnTo>
                    <a:lnTo>
                      <a:pt x="83" y="5299"/>
                    </a:lnTo>
                    <a:lnTo>
                      <a:pt x="104" y="5299"/>
                    </a:lnTo>
                    <a:lnTo>
                      <a:pt x="123" y="5299"/>
                    </a:lnTo>
                    <a:lnTo>
                      <a:pt x="143" y="5299"/>
                    </a:lnTo>
                    <a:lnTo>
                      <a:pt x="163" y="5299"/>
                    </a:lnTo>
                    <a:lnTo>
                      <a:pt x="185" y="5299"/>
                    </a:lnTo>
                    <a:lnTo>
                      <a:pt x="210" y="5299"/>
                    </a:lnTo>
                    <a:lnTo>
                      <a:pt x="239" y="5299"/>
                    </a:lnTo>
                    <a:lnTo>
                      <a:pt x="272" y="5299"/>
                    </a:lnTo>
                    <a:lnTo>
                      <a:pt x="312" y="5299"/>
                    </a:lnTo>
                    <a:lnTo>
                      <a:pt x="358" y="5299"/>
                    </a:lnTo>
                    <a:lnTo>
                      <a:pt x="415" y="5299"/>
                    </a:lnTo>
                    <a:lnTo>
                      <a:pt x="479" y="5300"/>
                    </a:lnTo>
                    <a:lnTo>
                      <a:pt x="554" y="5300"/>
                    </a:lnTo>
                    <a:lnTo>
                      <a:pt x="554" y="4306"/>
                    </a:lnTo>
                    <a:lnTo>
                      <a:pt x="554" y="3533"/>
                    </a:lnTo>
                    <a:lnTo>
                      <a:pt x="554" y="2318"/>
                    </a:lnTo>
                    <a:lnTo>
                      <a:pt x="554" y="0"/>
                    </a:ln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59" name="Freeform 1136">
                <a:extLst>
                  <a:ext uri="{FF2B5EF4-FFF2-40B4-BE49-F238E27FC236}">
                    <a16:creationId xmlns:a16="http://schemas.microsoft.com/office/drawing/2014/main" id="{CE2A2D5A-FB29-4525-8650-4C3F1694A0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" y="1555"/>
                <a:ext cx="263" cy="2650"/>
              </a:xfrm>
              <a:custGeom>
                <a:avLst/>
                <a:gdLst>
                  <a:gd name="T0" fmla="*/ 4 w 527"/>
                  <a:gd name="T1" fmla="*/ 0 h 5300"/>
                  <a:gd name="T2" fmla="*/ 3 w 527"/>
                  <a:gd name="T3" fmla="*/ 0 h 5300"/>
                  <a:gd name="T4" fmla="*/ 3 w 527"/>
                  <a:gd name="T5" fmla="*/ 0 h 5300"/>
                  <a:gd name="T6" fmla="*/ 3 w 527"/>
                  <a:gd name="T7" fmla="*/ 0 h 5300"/>
                  <a:gd name="T8" fmla="*/ 3 w 527"/>
                  <a:gd name="T9" fmla="*/ 0 h 5300"/>
                  <a:gd name="T10" fmla="*/ 3 w 527"/>
                  <a:gd name="T11" fmla="*/ 0 h 5300"/>
                  <a:gd name="T12" fmla="*/ 3 w 527"/>
                  <a:gd name="T13" fmla="*/ 0 h 5300"/>
                  <a:gd name="T14" fmla="*/ 2 w 527"/>
                  <a:gd name="T15" fmla="*/ 0 h 5300"/>
                  <a:gd name="T16" fmla="*/ 2 w 527"/>
                  <a:gd name="T17" fmla="*/ 0 h 5300"/>
                  <a:gd name="T18" fmla="*/ 2 w 527"/>
                  <a:gd name="T19" fmla="*/ 0 h 5300"/>
                  <a:gd name="T20" fmla="*/ 2 w 527"/>
                  <a:gd name="T21" fmla="*/ 0 h 5300"/>
                  <a:gd name="T22" fmla="*/ 2 w 527"/>
                  <a:gd name="T23" fmla="*/ 0 h 5300"/>
                  <a:gd name="T24" fmla="*/ 1 w 527"/>
                  <a:gd name="T25" fmla="*/ 0 h 5300"/>
                  <a:gd name="T26" fmla="*/ 1 w 527"/>
                  <a:gd name="T27" fmla="*/ 0 h 5300"/>
                  <a:gd name="T28" fmla="*/ 1 w 527"/>
                  <a:gd name="T29" fmla="*/ 0 h 5300"/>
                  <a:gd name="T30" fmla="*/ 0 w 527"/>
                  <a:gd name="T31" fmla="*/ 0 h 5300"/>
                  <a:gd name="T32" fmla="*/ 0 w 527"/>
                  <a:gd name="T33" fmla="*/ 0 h 5300"/>
                  <a:gd name="T34" fmla="*/ 0 w 527"/>
                  <a:gd name="T35" fmla="*/ 8 h 5300"/>
                  <a:gd name="T36" fmla="*/ 0 w 527"/>
                  <a:gd name="T37" fmla="*/ 14 h 5300"/>
                  <a:gd name="T38" fmla="*/ 0 w 527"/>
                  <a:gd name="T39" fmla="*/ 24 h 5300"/>
                  <a:gd name="T40" fmla="*/ 0 w 527"/>
                  <a:gd name="T41" fmla="*/ 42 h 5300"/>
                  <a:gd name="T42" fmla="*/ 0 w 527"/>
                  <a:gd name="T43" fmla="*/ 42 h 5300"/>
                  <a:gd name="T44" fmla="*/ 0 w 527"/>
                  <a:gd name="T45" fmla="*/ 42 h 5300"/>
                  <a:gd name="T46" fmla="*/ 0 w 527"/>
                  <a:gd name="T47" fmla="*/ 42 h 5300"/>
                  <a:gd name="T48" fmla="*/ 0 w 527"/>
                  <a:gd name="T49" fmla="*/ 42 h 5300"/>
                  <a:gd name="T50" fmla="*/ 0 w 527"/>
                  <a:gd name="T51" fmla="*/ 42 h 5300"/>
                  <a:gd name="T52" fmla="*/ 1 w 527"/>
                  <a:gd name="T53" fmla="*/ 42 h 5300"/>
                  <a:gd name="T54" fmla="*/ 1 w 527"/>
                  <a:gd name="T55" fmla="*/ 42 h 5300"/>
                  <a:gd name="T56" fmla="*/ 1 w 527"/>
                  <a:gd name="T57" fmla="*/ 42 h 5300"/>
                  <a:gd name="T58" fmla="*/ 1 w 527"/>
                  <a:gd name="T59" fmla="*/ 42 h 5300"/>
                  <a:gd name="T60" fmla="*/ 1 w 527"/>
                  <a:gd name="T61" fmla="*/ 42 h 5300"/>
                  <a:gd name="T62" fmla="*/ 2 w 527"/>
                  <a:gd name="T63" fmla="*/ 42 h 5300"/>
                  <a:gd name="T64" fmla="*/ 2 w 527"/>
                  <a:gd name="T65" fmla="*/ 42 h 5300"/>
                  <a:gd name="T66" fmla="*/ 2 w 527"/>
                  <a:gd name="T67" fmla="*/ 42 h 5300"/>
                  <a:gd name="T68" fmla="*/ 3 w 527"/>
                  <a:gd name="T69" fmla="*/ 42 h 5300"/>
                  <a:gd name="T70" fmla="*/ 3 w 527"/>
                  <a:gd name="T71" fmla="*/ 42 h 5300"/>
                  <a:gd name="T72" fmla="*/ 4 w 527"/>
                  <a:gd name="T73" fmla="*/ 42 h 5300"/>
                  <a:gd name="T74" fmla="*/ 4 w 527"/>
                  <a:gd name="T75" fmla="*/ 34 h 5300"/>
                  <a:gd name="T76" fmla="*/ 4 w 527"/>
                  <a:gd name="T77" fmla="*/ 28 h 5300"/>
                  <a:gd name="T78" fmla="*/ 4 w 527"/>
                  <a:gd name="T79" fmla="*/ 19 h 5300"/>
                  <a:gd name="T80" fmla="*/ 4 w 527"/>
                  <a:gd name="T81" fmla="*/ 0 h 530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27"/>
                  <a:gd name="T124" fmla="*/ 0 h 5300"/>
                  <a:gd name="T125" fmla="*/ 527 w 527"/>
                  <a:gd name="T126" fmla="*/ 5300 h 530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27" h="5300">
                    <a:moveTo>
                      <a:pt x="527" y="0"/>
                    </a:moveTo>
                    <a:lnTo>
                      <a:pt x="497" y="0"/>
                    </a:lnTo>
                    <a:lnTo>
                      <a:pt x="470" y="0"/>
                    </a:lnTo>
                    <a:lnTo>
                      <a:pt x="448" y="0"/>
                    </a:lnTo>
                    <a:lnTo>
                      <a:pt x="429" y="0"/>
                    </a:lnTo>
                    <a:lnTo>
                      <a:pt x="409" y="0"/>
                    </a:lnTo>
                    <a:lnTo>
                      <a:pt x="391" y="0"/>
                    </a:lnTo>
                    <a:lnTo>
                      <a:pt x="372" y="0"/>
                    </a:lnTo>
                    <a:lnTo>
                      <a:pt x="351" y="0"/>
                    </a:lnTo>
                    <a:lnTo>
                      <a:pt x="328" y="0"/>
                    </a:lnTo>
                    <a:lnTo>
                      <a:pt x="301" y="0"/>
                    </a:lnTo>
                    <a:lnTo>
                      <a:pt x="269" y="0"/>
                    </a:lnTo>
                    <a:lnTo>
                      <a:pt x="231" y="0"/>
                    </a:lnTo>
                    <a:lnTo>
                      <a:pt x="186" y="0"/>
                    </a:lnTo>
                    <a:lnTo>
                      <a:pt x="134" y="0"/>
                    </a:lnTo>
                    <a:lnTo>
                      <a:pt x="72" y="0"/>
                    </a:lnTo>
                    <a:lnTo>
                      <a:pt x="0" y="0"/>
                    </a:lnTo>
                    <a:lnTo>
                      <a:pt x="0" y="993"/>
                    </a:lnTo>
                    <a:lnTo>
                      <a:pt x="0" y="1765"/>
                    </a:lnTo>
                    <a:lnTo>
                      <a:pt x="0" y="2980"/>
                    </a:lnTo>
                    <a:lnTo>
                      <a:pt x="0" y="5300"/>
                    </a:lnTo>
                    <a:lnTo>
                      <a:pt x="30" y="5300"/>
                    </a:lnTo>
                    <a:lnTo>
                      <a:pt x="57" y="5300"/>
                    </a:lnTo>
                    <a:lnTo>
                      <a:pt x="78" y="5299"/>
                    </a:lnTo>
                    <a:lnTo>
                      <a:pt x="98" y="5299"/>
                    </a:lnTo>
                    <a:lnTo>
                      <a:pt x="118" y="5299"/>
                    </a:lnTo>
                    <a:lnTo>
                      <a:pt x="136" y="5299"/>
                    </a:lnTo>
                    <a:lnTo>
                      <a:pt x="155" y="5299"/>
                    </a:lnTo>
                    <a:lnTo>
                      <a:pt x="175" y="5299"/>
                    </a:lnTo>
                    <a:lnTo>
                      <a:pt x="198" y="5299"/>
                    </a:lnTo>
                    <a:lnTo>
                      <a:pt x="226" y="5299"/>
                    </a:lnTo>
                    <a:lnTo>
                      <a:pt x="258" y="5299"/>
                    </a:lnTo>
                    <a:lnTo>
                      <a:pt x="296" y="5299"/>
                    </a:lnTo>
                    <a:lnTo>
                      <a:pt x="341" y="5299"/>
                    </a:lnTo>
                    <a:lnTo>
                      <a:pt x="393" y="5299"/>
                    </a:lnTo>
                    <a:lnTo>
                      <a:pt x="455" y="5300"/>
                    </a:lnTo>
                    <a:lnTo>
                      <a:pt x="527" y="5300"/>
                    </a:lnTo>
                    <a:lnTo>
                      <a:pt x="527" y="4306"/>
                    </a:lnTo>
                    <a:lnTo>
                      <a:pt x="527" y="3533"/>
                    </a:lnTo>
                    <a:lnTo>
                      <a:pt x="527" y="2318"/>
                    </a:lnTo>
                    <a:lnTo>
                      <a:pt x="527" y="0"/>
                    </a:lnTo>
                    <a:close/>
                  </a:path>
                </a:pathLst>
              </a:custGeom>
              <a:solidFill>
                <a:srgbClr val="A3A3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60" name="Freeform 1137">
                <a:extLst>
                  <a:ext uri="{FF2B5EF4-FFF2-40B4-BE49-F238E27FC236}">
                    <a16:creationId xmlns:a16="http://schemas.microsoft.com/office/drawing/2014/main" id="{D4DDF394-A348-4796-B694-2DE60265B2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3" y="1555"/>
                <a:ext cx="249" cy="2650"/>
              </a:xfrm>
              <a:custGeom>
                <a:avLst/>
                <a:gdLst>
                  <a:gd name="T0" fmla="*/ 3 w 500"/>
                  <a:gd name="T1" fmla="*/ 0 h 5300"/>
                  <a:gd name="T2" fmla="*/ 3 w 500"/>
                  <a:gd name="T3" fmla="*/ 0 h 5300"/>
                  <a:gd name="T4" fmla="*/ 3 w 500"/>
                  <a:gd name="T5" fmla="*/ 0 h 5300"/>
                  <a:gd name="T6" fmla="*/ 3 w 500"/>
                  <a:gd name="T7" fmla="*/ 0 h 5300"/>
                  <a:gd name="T8" fmla="*/ 3 w 500"/>
                  <a:gd name="T9" fmla="*/ 0 h 5300"/>
                  <a:gd name="T10" fmla="*/ 3 w 500"/>
                  <a:gd name="T11" fmla="*/ 0 h 5300"/>
                  <a:gd name="T12" fmla="*/ 2 w 500"/>
                  <a:gd name="T13" fmla="*/ 0 h 5300"/>
                  <a:gd name="T14" fmla="*/ 2 w 500"/>
                  <a:gd name="T15" fmla="*/ 0 h 5300"/>
                  <a:gd name="T16" fmla="*/ 2 w 500"/>
                  <a:gd name="T17" fmla="*/ 0 h 5300"/>
                  <a:gd name="T18" fmla="*/ 2 w 500"/>
                  <a:gd name="T19" fmla="*/ 0 h 5300"/>
                  <a:gd name="T20" fmla="*/ 2 w 500"/>
                  <a:gd name="T21" fmla="*/ 0 h 5300"/>
                  <a:gd name="T22" fmla="*/ 1 w 500"/>
                  <a:gd name="T23" fmla="*/ 0 h 5300"/>
                  <a:gd name="T24" fmla="*/ 1 w 500"/>
                  <a:gd name="T25" fmla="*/ 0 h 5300"/>
                  <a:gd name="T26" fmla="*/ 1 w 500"/>
                  <a:gd name="T27" fmla="*/ 0 h 5300"/>
                  <a:gd name="T28" fmla="*/ 0 w 500"/>
                  <a:gd name="T29" fmla="*/ 0 h 5300"/>
                  <a:gd name="T30" fmla="*/ 0 w 500"/>
                  <a:gd name="T31" fmla="*/ 0 h 5300"/>
                  <a:gd name="T32" fmla="*/ 0 w 500"/>
                  <a:gd name="T33" fmla="*/ 0 h 5300"/>
                  <a:gd name="T34" fmla="*/ 0 w 500"/>
                  <a:gd name="T35" fmla="*/ 8 h 5300"/>
                  <a:gd name="T36" fmla="*/ 0 w 500"/>
                  <a:gd name="T37" fmla="*/ 14 h 5300"/>
                  <a:gd name="T38" fmla="*/ 0 w 500"/>
                  <a:gd name="T39" fmla="*/ 24 h 5300"/>
                  <a:gd name="T40" fmla="*/ 0 w 500"/>
                  <a:gd name="T41" fmla="*/ 42 h 5300"/>
                  <a:gd name="T42" fmla="*/ 0 w 500"/>
                  <a:gd name="T43" fmla="*/ 42 h 5300"/>
                  <a:gd name="T44" fmla="*/ 0 w 500"/>
                  <a:gd name="T45" fmla="*/ 42 h 5300"/>
                  <a:gd name="T46" fmla="*/ 0 w 500"/>
                  <a:gd name="T47" fmla="*/ 42 h 5300"/>
                  <a:gd name="T48" fmla="*/ 0 w 500"/>
                  <a:gd name="T49" fmla="*/ 42 h 5300"/>
                  <a:gd name="T50" fmla="*/ 0 w 500"/>
                  <a:gd name="T51" fmla="*/ 42 h 5300"/>
                  <a:gd name="T52" fmla="*/ 1 w 500"/>
                  <a:gd name="T53" fmla="*/ 42 h 5300"/>
                  <a:gd name="T54" fmla="*/ 1 w 500"/>
                  <a:gd name="T55" fmla="*/ 42 h 5300"/>
                  <a:gd name="T56" fmla="*/ 1 w 500"/>
                  <a:gd name="T57" fmla="*/ 42 h 5300"/>
                  <a:gd name="T58" fmla="*/ 1 w 500"/>
                  <a:gd name="T59" fmla="*/ 42 h 5300"/>
                  <a:gd name="T60" fmla="*/ 1 w 500"/>
                  <a:gd name="T61" fmla="*/ 42 h 5300"/>
                  <a:gd name="T62" fmla="*/ 1 w 500"/>
                  <a:gd name="T63" fmla="*/ 42 h 5300"/>
                  <a:gd name="T64" fmla="*/ 2 w 500"/>
                  <a:gd name="T65" fmla="*/ 42 h 5300"/>
                  <a:gd name="T66" fmla="*/ 2 w 500"/>
                  <a:gd name="T67" fmla="*/ 42 h 5300"/>
                  <a:gd name="T68" fmla="*/ 2 w 500"/>
                  <a:gd name="T69" fmla="*/ 42 h 5300"/>
                  <a:gd name="T70" fmla="*/ 3 w 500"/>
                  <a:gd name="T71" fmla="*/ 42 h 5300"/>
                  <a:gd name="T72" fmla="*/ 3 w 500"/>
                  <a:gd name="T73" fmla="*/ 42 h 5300"/>
                  <a:gd name="T74" fmla="*/ 3 w 500"/>
                  <a:gd name="T75" fmla="*/ 34 h 5300"/>
                  <a:gd name="T76" fmla="*/ 3 w 500"/>
                  <a:gd name="T77" fmla="*/ 28 h 5300"/>
                  <a:gd name="T78" fmla="*/ 3 w 500"/>
                  <a:gd name="T79" fmla="*/ 19 h 5300"/>
                  <a:gd name="T80" fmla="*/ 3 w 500"/>
                  <a:gd name="T81" fmla="*/ 0 h 530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00"/>
                  <a:gd name="T124" fmla="*/ 0 h 5300"/>
                  <a:gd name="T125" fmla="*/ 500 w 500"/>
                  <a:gd name="T126" fmla="*/ 5300 h 530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00" h="5300">
                    <a:moveTo>
                      <a:pt x="500" y="0"/>
                    </a:moveTo>
                    <a:lnTo>
                      <a:pt x="471" y="0"/>
                    </a:lnTo>
                    <a:lnTo>
                      <a:pt x="447" y="0"/>
                    </a:lnTo>
                    <a:lnTo>
                      <a:pt x="425" y="0"/>
                    </a:lnTo>
                    <a:lnTo>
                      <a:pt x="407" y="0"/>
                    </a:lnTo>
                    <a:lnTo>
                      <a:pt x="388" y="0"/>
                    </a:lnTo>
                    <a:lnTo>
                      <a:pt x="371" y="0"/>
                    </a:lnTo>
                    <a:lnTo>
                      <a:pt x="353" y="0"/>
                    </a:lnTo>
                    <a:lnTo>
                      <a:pt x="333" y="0"/>
                    </a:lnTo>
                    <a:lnTo>
                      <a:pt x="311" y="0"/>
                    </a:lnTo>
                    <a:lnTo>
                      <a:pt x="286" y="0"/>
                    </a:lnTo>
                    <a:lnTo>
                      <a:pt x="255" y="0"/>
                    </a:lnTo>
                    <a:lnTo>
                      <a:pt x="219" y="0"/>
                    </a:lnTo>
                    <a:lnTo>
                      <a:pt x="176" y="0"/>
                    </a:lnTo>
                    <a:lnTo>
                      <a:pt x="127" y="0"/>
                    </a:lnTo>
                    <a:lnTo>
                      <a:pt x="68" y="0"/>
                    </a:lnTo>
                    <a:lnTo>
                      <a:pt x="0" y="0"/>
                    </a:lnTo>
                    <a:lnTo>
                      <a:pt x="0" y="993"/>
                    </a:lnTo>
                    <a:lnTo>
                      <a:pt x="0" y="1765"/>
                    </a:lnTo>
                    <a:lnTo>
                      <a:pt x="0" y="2980"/>
                    </a:lnTo>
                    <a:lnTo>
                      <a:pt x="0" y="5300"/>
                    </a:lnTo>
                    <a:lnTo>
                      <a:pt x="29" y="5300"/>
                    </a:lnTo>
                    <a:lnTo>
                      <a:pt x="53" y="5300"/>
                    </a:lnTo>
                    <a:lnTo>
                      <a:pt x="75" y="5299"/>
                    </a:lnTo>
                    <a:lnTo>
                      <a:pt x="93" y="5299"/>
                    </a:lnTo>
                    <a:lnTo>
                      <a:pt x="112" y="5299"/>
                    </a:lnTo>
                    <a:lnTo>
                      <a:pt x="129" y="5299"/>
                    </a:lnTo>
                    <a:lnTo>
                      <a:pt x="148" y="5299"/>
                    </a:lnTo>
                    <a:lnTo>
                      <a:pt x="167" y="5299"/>
                    </a:lnTo>
                    <a:lnTo>
                      <a:pt x="189" y="5299"/>
                    </a:lnTo>
                    <a:lnTo>
                      <a:pt x="214" y="5299"/>
                    </a:lnTo>
                    <a:lnTo>
                      <a:pt x="245" y="5299"/>
                    </a:lnTo>
                    <a:lnTo>
                      <a:pt x="281" y="5299"/>
                    </a:lnTo>
                    <a:lnTo>
                      <a:pt x="324" y="5299"/>
                    </a:lnTo>
                    <a:lnTo>
                      <a:pt x="373" y="5299"/>
                    </a:lnTo>
                    <a:lnTo>
                      <a:pt x="432" y="5300"/>
                    </a:lnTo>
                    <a:lnTo>
                      <a:pt x="500" y="5300"/>
                    </a:lnTo>
                    <a:lnTo>
                      <a:pt x="500" y="4306"/>
                    </a:lnTo>
                    <a:lnTo>
                      <a:pt x="500" y="3533"/>
                    </a:lnTo>
                    <a:lnTo>
                      <a:pt x="500" y="2318"/>
                    </a:lnTo>
                    <a:lnTo>
                      <a:pt x="500" y="0"/>
                    </a:lnTo>
                    <a:close/>
                  </a:path>
                </a:pathLst>
              </a:custGeom>
              <a:solidFill>
                <a:srgbClr val="AA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61" name="Freeform 1138">
                <a:extLst>
                  <a:ext uri="{FF2B5EF4-FFF2-40B4-BE49-F238E27FC236}">
                    <a16:creationId xmlns:a16="http://schemas.microsoft.com/office/drawing/2014/main" id="{FDF02561-3492-4FFD-A9A4-F0548641E9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7" y="1555"/>
                <a:ext cx="235" cy="2650"/>
              </a:xfrm>
              <a:custGeom>
                <a:avLst/>
                <a:gdLst>
                  <a:gd name="T0" fmla="*/ 3 w 471"/>
                  <a:gd name="T1" fmla="*/ 0 h 5300"/>
                  <a:gd name="T2" fmla="*/ 3 w 471"/>
                  <a:gd name="T3" fmla="*/ 0 h 5300"/>
                  <a:gd name="T4" fmla="*/ 3 w 471"/>
                  <a:gd name="T5" fmla="*/ 0 h 5300"/>
                  <a:gd name="T6" fmla="*/ 3 w 471"/>
                  <a:gd name="T7" fmla="*/ 0 h 5300"/>
                  <a:gd name="T8" fmla="*/ 2 w 471"/>
                  <a:gd name="T9" fmla="*/ 0 h 5300"/>
                  <a:gd name="T10" fmla="*/ 2 w 471"/>
                  <a:gd name="T11" fmla="*/ 0 h 5300"/>
                  <a:gd name="T12" fmla="*/ 2 w 471"/>
                  <a:gd name="T13" fmla="*/ 0 h 5300"/>
                  <a:gd name="T14" fmla="*/ 2 w 471"/>
                  <a:gd name="T15" fmla="*/ 0 h 5300"/>
                  <a:gd name="T16" fmla="*/ 2 w 471"/>
                  <a:gd name="T17" fmla="*/ 0 h 5300"/>
                  <a:gd name="T18" fmla="*/ 2 w 471"/>
                  <a:gd name="T19" fmla="*/ 0 h 5300"/>
                  <a:gd name="T20" fmla="*/ 2 w 471"/>
                  <a:gd name="T21" fmla="*/ 0 h 5300"/>
                  <a:gd name="T22" fmla="*/ 1 w 471"/>
                  <a:gd name="T23" fmla="*/ 0 h 5300"/>
                  <a:gd name="T24" fmla="*/ 1 w 471"/>
                  <a:gd name="T25" fmla="*/ 0 h 5300"/>
                  <a:gd name="T26" fmla="*/ 1 w 471"/>
                  <a:gd name="T27" fmla="*/ 0 h 5300"/>
                  <a:gd name="T28" fmla="*/ 0 w 471"/>
                  <a:gd name="T29" fmla="*/ 0 h 5300"/>
                  <a:gd name="T30" fmla="*/ 0 w 471"/>
                  <a:gd name="T31" fmla="*/ 0 h 5300"/>
                  <a:gd name="T32" fmla="*/ 0 w 471"/>
                  <a:gd name="T33" fmla="*/ 0 h 5300"/>
                  <a:gd name="T34" fmla="*/ 0 w 471"/>
                  <a:gd name="T35" fmla="*/ 8 h 5300"/>
                  <a:gd name="T36" fmla="*/ 0 w 471"/>
                  <a:gd name="T37" fmla="*/ 14 h 5300"/>
                  <a:gd name="T38" fmla="*/ 0 w 471"/>
                  <a:gd name="T39" fmla="*/ 24 h 5300"/>
                  <a:gd name="T40" fmla="*/ 0 w 471"/>
                  <a:gd name="T41" fmla="*/ 42 h 5300"/>
                  <a:gd name="T42" fmla="*/ 0 w 471"/>
                  <a:gd name="T43" fmla="*/ 42 h 5300"/>
                  <a:gd name="T44" fmla="*/ 0 w 471"/>
                  <a:gd name="T45" fmla="*/ 42 h 5300"/>
                  <a:gd name="T46" fmla="*/ 0 w 471"/>
                  <a:gd name="T47" fmla="*/ 42 h 5300"/>
                  <a:gd name="T48" fmla="*/ 0 w 471"/>
                  <a:gd name="T49" fmla="*/ 42 h 5300"/>
                  <a:gd name="T50" fmla="*/ 0 w 471"/>
                  <a:gd name="T51" fmla="*/ 42 h 5300"/>
                  <a:gd name="T52" fmla="*/ 0 w 471"/>
                  <a:gd name="T53" fmla="*/ 42 h 5300"/>
                  <a:gd name="T54" fmla="*/ 1 w 471"/>
                  <a:gd name="T55" fmla="*/ 42 h 5300"/>
                  <a:gd name="T56" fmla="*/ 1 w 471"/>
                  <a:gd name="T57" fmla="*/ 42 h 5300"/>
                  <a:gd name="T58" fmla="*/ 1 w 471"/>
                  <a:gd name="T59" fmla="*/ 42 h 5300"/>
                  <a:gd name="T60" fmla="*/ 1 w 471"/>
                  <a:gd name="T61" fmla="*/ 42 h 5300"/>
                  <a:gd name="T62" fmla="*/ 1 w 471"/>
                  <a:gd name="T63" fmla="*/ 42 h 5300"/>
                  <a:gd name="T64" fmla="*/ 2 w 471"/>
                  <a:gd name="T65" fmla="*/ 42 h 5300"/>
                  <a:gd name="T66" fmla="*/ 2 w 471"/>
                  <a:gd name="T67" fmla="*/ 42 h 5300"/>
                  <a:gd name="T68" fmla="*/ 2 w 471"/>
                  <a:gd name="T69" fmla="*/ 42 h 5300"/>
                  <a:gd name="T70" fmla="*/ 3 w 471"/>
                  <a:gd name="T71" fmla="*/ 42 h 5300"/>
                  <a:gd name="T72" fmla="*/ 3 w 471"/>
                  <a:gd name="T73" fmla="*/ 42 h 5300"/>
                  <a:gd name="T74" fmla="*/ 3 w 471"/>
                  <a:gd name="T75" fmla="*/ 34 h 5300"/>
                  <a:gd name="T76" fmla="*/ 3 w 471"/>
                  <a:gd name="T77" fmla="*/ 28 h 5300"/>
                  <a:gd name="T78" fmla="*/ 3 w 471"/>
                  <a:gd name="T79" fmla="*/ 19 h 5300"/>
                  <a:gd name="T80" fmla="*/ 3 w 471"/>
                  <a:gd name="T81" fmla="*/ 0 h 530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71"/>
                  <a:gd name="T124" fmla="*/ 0 h 5300"/>
                  <a:gd name="T125" fmla="*/ 471 w 471"/>
                  <a:gd name="T126" fmla="*/ 5300 h 530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71" h="5300">
                    <a:moveTo>
                      <a:pt x="471" y="0"/>
                    </a:moveTo>
                    <a:lnTo>
                      <a:pt x="444" y="0"/>
                    </a:lnTo>
                    <a:lnTo>
                      <a:pt x="421" y="0"/>
                    </a:lnTo>
                    <a:lnTo>
                      <a:pt x="401" y="0"/>
                    </a:lnTo>
                    <a:lnTo>
                      <a:pt x="383" y="0"/>
                    </a:lnTo>
                    <a:lnTo>
                      <a:pt x="366" y="0"/>
                    </a:lnTo>
                    <a:lnTo>
                      <a:pt x="350" y="0"/>
                    </a:lnTo>
                    <a:lnTo>
                      <a:pt x="333" y="0"/>
                    </a:lnTo>
                    <a:lnTo>
                      <a:pt x="315" y="0"/>
                    </a:lnTo>
                    <a:lnTo>
                      <a:pt x="293" y="0"/>
                    </a:lnTo>
                    <a:lnTo>
                      <a:pt x="269" y="0"/>
                    </a:lnTo>
                    <a:lnTo>
                      <a:pt x="240" y="0"/>
                    </a:lnTo>
                    <a:lnTo>
                      <a:pt x="206" y="0"/>
                    </a:lnTo>
                    <a:lnTo>
                      <a:pt x="166" y="0"/>
                    </a:lnTo>
                    <a:lnTo>
                      <a:pt x="119" y="0"/>
                    </a:lnTo>
                    <a:lnTo>
                      <a:pt x="65" y="0"/>
                    </a:lnTo>
                    <a:lnTo>
                      <a:pt x="0" y="0"/>
                    </a:lnTo>
                    <a:lnTo>
                      <a:pt x="0" y="993"/>
                    </a:lnTo>
                    <a:lnTo>
                      <a:pt x="0" y="1765"/>
                    </a:lnTo>
                    <a:lnTo>
                      <a:pt x="0" y="2980"/>
                    </a:lnTo>
                    <a:lnTo>
                      <a:pt x="0" y="5300"/>
                    </a:lnTo>
                    <a:lnTo>
                      <a:pt x="28" y="5300"/>
                    </a:lnTo>
                    <a:lnTo>
                      <a:pt x="51" y="5300"/>
                    </a:lnTo>
                    <a:lnTo>
                      <a:pt x="70" y="5299"/>
                    </a:lnTo>
                    <a:lnTo>
                      <a:pt x="88" y="5299"/>
                    </a:lnTo>
                    <a:lnTo>
                      <a:pt x="105" y="5299"/>
                    </a:lnTo>
                    <a:lnTo>
                      <a:pt x="121" y="5299"/>
                    </a:lnTo>
                    <a:lnTo>
                      <a:pt x="138" y="5299"/>
                    </a:lnTo>
                    <a:lnTo>
                      <a:pt x="157" y="5299"/>
                    </a:lnTo>
                    <a:lnTo>
                      <a:pt x="178" y="5299"/>
                    </a:lnTo>
                    <a:lnTo>
                      <a:pt x="202" y="5299"/>
                    </a:lnTo>
                    <a:lnTo>
                      <a:pt x="231" y="5299"/>
                    </a:lnTo>
                    <a:lnTo>
                      <a:pt x="265" y="5299"/>
                    </a:lnTo>
                    <a:lnTo>
                      <a:pt x="304" y="5299"/>
                    </a:lnTo>
                    <a:lnTo>
                      <a:pt x="351" y="5299"/>
                    </a:lnTo>
                    <a:lnTo>
                      <a:pt x="407" y="5300"/>
                    </a:lnTo>
                    <a:lnTo>
                      <a:pt x="471" y="5300"/>
                    </a:lnTo>
                    <a:lnTo>
                      <a:pt x="471" y="4306"/>
                    </a:lnTo>
                    <a:lnTo>
                      <a:pt x="471" y="3533"/>
                    </a:lnTo>
                    <a:lnTo>
                      <a:pt x="471" y="2318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62" name="Freeform 1139">
                <a:extLst>
                  <a:ext uri="{FF2B5EF4-FFF2-40B4-BE49-F238E27FC236}">
                    <a16:creationId xmlns:a16="http://schemas.microsoft.com/office/drawing/2014/main" id="{708CB14D-FA66-429C-B8A0-0B2D3DB686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0" y="1555"/>
                <a:ext cx="222" cy="2650"/>
              </a:xfrm>
              <a:custGeom>
                <a:avLst/>
                <a:gdLst>
                  <a:gd name="T0" fmla="*/ 4 w 444"/>
                  <a:gd name="T1" fmla="*/ 0 h 5300"/>
                  <a:gd name="T2" fmla="*/ 4 w 444"/>
                  <a:gd name="T3" fmla="*/ 0 h 5300"/>
                  <a:gd name="T4" fmla="*/ 4 w 444"/>
                  <a:gd name="T5" fmla="*/ 0 h 5300"/>
                  <a:gd name="T6" fmla="*/ 3 w 444"/>
                  <a:gd name="T7" fmla="*/ 0 h 5300"/>
                  <a:gd name="T8" fmla="*/ 3 w 444"/>
                  <a:gd name="T9" fmla="*/ 0 h 5300"/>
                  <a:gd name="T10" fmla="*/ 3 w 444"/>
                  <a:gd name="T11" fmla="*/ 0 h 5300"/>
                  <a:gd name="T12" fmla="*/ 3 w 444"/>
                  <a:gd name="T13" fmla="*/ 0 h 5300"/>
                  <a:gd name="T14" fmla="*/ 3 w 444"/>
                  <a:gd name="T15" fmla="*/ 0 h 5300"/>
                  <a:gd name="T16" fmla="*/ 3 w 444"/>
                  <a:gd name="T17" fmla="*/ 0 h 5300"/>
                  <a:gd name="T18" fmla="*/ 3 w 444"/>
                  <a:gd name="T19" fmla="*/ 0 h 5300"/>
                  <a:gd name="T20" fmla="*/ 2 w 444"/>
                  <a:gd name="T21" fmla="*/ 0 h 5300"/>
                  <a:gd name="T22" fmla="*/ 2 w 444"/>
                  <a:gd name="T23" fmla="*/ 0 h 5300"/>
                  <a:gd name="T24" fmla="*/ 2 w 444"/>
                  <a:gd name="T25" fmla="*/ 0 h 5300"/>
                  <a:gd name="T26" fmla="*/ 2 w 444"/>
                  <a:gd name="T27" fmla="*/ 0 h 5300"/>
                  <a:gd name="T28" fmla="*/ 1 w 444"/>
                  <a:gd name="T29" fmla="*/ 0 h 5300"/>
                  <a:gd name="T30" fmla="*/ 1 w 444"/>
                  <a:gd name="T31" fmla="*/ 0 h 5300"/>
                  <a:gd name="T32" fmla="*/ 0 w 444"/>
                  <a:gd name="T33" fmla="*/ 0 h 5300"/>
                  <a:gd name="T34" fmla="*/ 0 w 444"/>
                  <a:gd name="T35" fmla="*/ 8 h 5300"/>
                  <a:gd name="T36" fmla="*/ 0 w 444"/>
                  <a:gd name="T37" fmla="*/ 14 h 5300"/>
                  <a:gd name="T38" fmla="*/ 0 w 444"/>
                  <a:gd name="T39" fmla="*/ 24 h 5300"/>
                  <a:gd name="T40" fmla="*/ 0 w 444"/>
                  <a:gd name="T41" fmla="*/ 42 h 5300"/>
                  <a:gd name="T42" fmla="*/ 1 w 444"/>
                  <a:gd name="T43" fmla="*/ 42 h 5300"/>
                  <a:gd name="T44" fmla="*/ 1 w 444"/>
                  <a:gd name="T45" fmla="*/ 42 h 5300"/>
                  <a:gd name="T46" fmla="*/ 1 w 444"/>
                  <a:gd name="T47" fmla="*/ 42 h 5300"/>
                  <a:gd name="T48" fmla="*/ 1 w 444"/>
                  <a:gd name="T49" fmla="*/ 42 h 5300"/>
                  <a:gd name="T50" fmla="*/ 1 w 444"/>
                  <a:gd name="T51" fmla="*/ 42 h 5300"/>
                  <a:gd name="T52" fmla="*/ 1 w 444"/>
                  <a:gd name="T53" fmla="*/ 42 h 5300"/>
                  <a:gd name="T54" fmla="*/ 2 w 444"/>
                  <a:gd name="T55" fmla="*/ 42 h 5300"/>
                  <a:gd name="T56" fmla="*/ 2 w 444"/>
                  <a:gd name="T57" fmla="*/ 42 h 5300"/>
                  <a:gd name="T58" fmla="*/ 2 w 444"/>
                  <a:gd name="T59" fmla="*/ 42 h 5300"/>
                  <a:gd name="T60" fmla="*/ 2 w 444"/>
                  <a:gd name="T61" fmla="*/ 42 h 5300"/>
                  <a:gd name="T62" fmla="*/ 2 w 444"/>
                  <a:gd name="T63" fmla="*/ 42 h 5300"/>
                  <a:gd name="T64" fmla="*/ 2 w 444"/>
                  <a:gd name="T65" fmla="*/ 42 h 5300"/>
                  <a:gd name="T66" fmla="*/ 3 w 444"/>
                  <a:gd name="T67" fmla="*/ 42 h 5300"/>
                  <a:gd name="T68" fmla="*/ 3 w 444"/>
                  <a:gd name="T69" fmla="*/ 42 h 5300"/>
                  <a:gd name="T70" fmla="*/ 3 w 444"/>
                  <a:gd name="T71" fmla="*/ 42 h 5300"/>
                  <a:gd name="T72" fmla="*/ 4 w 444"/>
                  <a:gd name="T73" fmla="*/ 42 h 5300"/>
                  <a:gd name="T74" fmla="*/ 4 w 444"/>
                  <a:gd name="T75" fmla="*/ 34 h 5300"/>
                  <a:gd name="T76" fmla="*/ 4 w 444"/>
                  <a:gd name="T77" fmla="*/ 28 h 5300"/>
                  <a:gd name="T78" fmla="*/ 4 w 444"/>
                  <a:gd name="T79" fmla="*/ 19 h 5300"/>
                  <a:gd name="T80" fmla="*/ 4 w 444"/>
                  <a:gd name="T81" fmla="*/ 0 h 530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44"/>
                  <a:gd name="T124" fmla="*/ 0 h 5300"/>
                  <a:gd name="T125" fmla="*/ 444 w 444"/>
                  <a:gd name="T126" fmla="*/ 5300 h 530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44" h="5300">
                    <a:moveTo>
                      <a:pt x="444" y="0"/>
                    </a:moveTo>
                    <a:lnTo>
                      <a:pt x="418" y="0"/>
                    </a:lnTo>
                    <a:lnTo>
                      <a:pt x="396" y="0"/>
                    </a:lnTo>
                    <a:lnTo>
                      <a:pt x="378" y="0"/>
                    </a:lnTo>
                    <a:lnTo>
                      <a:pt x="361" y="0"/>
                    </a:lnTo>
                    <a:lnTo>
                      <a:pt x="344" y="0"/>
                    </a:lnTo>
                    <a:lnTo>
                      <a:pt x="329" y="0"/>
                    </a:lnTo>
                    <a:lnTo>
                      <a:pt x="313" y="0"/>
                    </a:lnTo>
                    <a:lnTo>
                      <a:pt x="296" y="0"/>
                    </a:lnTo>
                    <a:lnTo>
                      <a:pt x="276" y="0"/>
                    </a:lnTo>
                    <a:lnTo>
                      <a:pt x="253" y="0"/>
                    </a:lnTo>
                    <a:lnTo>
                      <a:pt x="226" y="0"/>
                    </a:lnTo>
                    <a:lnTo>
                      <a:pt x="195" y="0"/>
                    </a:lnTo>
                    <a:lnTo>
                      <a:pt x="157" y="0"/>
                    </a:lnTo>
                    <a:lnTo>
                      <a:pt x="112" y="0"/>
                    </a:lnTo>
                    <a:lnTo>
                      <a:pt x="60" y="0"/>
                    </a:lnTo>
                    <a:lnTo>
                      <a:pt x="0" y="0"/>
                    </a:lnTo>
                    <a:lnTo>
                      <a:pt x="0" y="993"/>
                    </a:lnTo>
                    <a:lnTo>
                      <a:pt x="0" y="1765"/>
                    </a:lnTo>
                    <a:lnTo>
                      <a:pt x="0" y="2980"/>
                    </a:lnTo>
                    <a:lnTo>
                      <a:pt x="0" y="5300"/>
                    </a:lnTo>
                    <a:lnTo>
                      <a:pt x="25" y="5300"/>
                    </a:lnTo>
                    <a:lnTo>
                      <a:pt x="47" y="5300"/>
                    </a:lnTo>
                    <a:lnTo>
                      <a:pt x="66" y="5299"/>
                    </a:lnTo>
                    <a:lnTo>
                      <a:pt x="83" y="5299"/>
                    </a:lnTo>
                    <a:lnTo>
                      <a:pt x="99" y="5299"/>
                    </a:lnTo>
                    <a:lnTo>
                      <a:pt x="114" y="5299"/>
                    </a:lnTo>
                    <a:lnTo>
                      <a:pt x="130" y="5299"/>
                    </a:lnTo>
                    <a:lnTo>
                      <a:pt x="147" y="5299"/>
                    </a:lnTo>
                    <a:lnTo>
                      <a:pt x="167" y="5299"/>
                    </a:lnTo>
                    <a:lnTo>
                      <a:pt x="190" y="5299"/>
                    </a:lnTo>
                    <a:lnTo>
                      <a:pt x="218" y="5299"/>
                    </a:lnTo>
                    <a:lnTo>
                      <a:pt x="249" y="5299"/>
                    </a:lnTo>
                    <a:lnTo>
                      <a:pt x="287" y="5299"/>
                    </a:lnTo>
                    <a:lnTo>
                      <a:pt x="332" y="5299"/>
                    </a:lnTo>
                    <a:lnTo>
                      <a:pt x="384" y="5300"/>
                    </a:lnTo>
                    <a:lnTo>
                      <a:pt x="444" y="5300"/>
                    </a:lnTo>
                    <a:lnTo>
                      <a:pt x="444" y="4306"/>
                    </a:lnTo>
                    <a:lnTo>
                      <a:pt x="444" y="3533"/>
                    </a:lnTo>
                    <a:lnTo>
                      <a:pt x="444" y="2318"/>
                    </a:lnTo>
                    <a:lnTo>
                      <a:pt x="444" y="0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63" name="Freeform 1140">
                <a:extLst>
                  <a:ext uri="{FF2B5EF4-FFF2-40B4-BE49-F238E27FC236}">
                    <a16:creationId xmlns:a16="http://schemas.microsoft.com/office/drawing/2014/main" id="{E02FC1D9-3EE6-420B-B91D-0F80DF1673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3" y="1555"/>
                <a:ext cx="209" cy="2650"/>
              </a:xfrm>
              <a:custGeom>
                <a:avLst/>
                <a:gdLst>
                  <a:gd name="T0" fmla="*/ 4 w 417"/>
                  <a:gd name="T1" fmla="*/ 0 h 5300"/>
                  <a:gd name="T2" fmla="*/ 4 w 417"/>
                  <a:gd name="T3" fmla="*/ 0 h 5300"/>
                  <a:gd name="T4" fmla="*/ 3 w 417"/>
                  <a:gd name="T5" fmla="*/ 0 h 5300"/>
                  <a:gd name="T6" fmla="*/ 3 w 417"/>
                  <a:gd name="T7" fmla="*/ 0 h 5300"/>
                  <a:gd name="T8" fmla="*/ 3 w 417"/>
                  <a:gd name="T9" fmla="*/ 0 h 5300"/>
                  <a:gd name="T10" fmla="*/ 3 w 417"/>
                  <a:gd name="T11" fmla="*/ 0 h 5300"/>
                  <a:gd name="T12" fmla="*/ 3 w 417"/>
                  <a:gd name="T13" fmla="*/ 0 h 5300"/>
                  <a:gd name="T14" fmla="*/ 3 w 417"/>
                  <a:gd name="T15" fmla="*/ 0 h 5300"/>
                  <a:gd name="T16" fmla="*/ 3 w 417"/>
                  <a:gd name="T17" fmla="*/ 0 h 5300"/>
                  <a:gd name="T18" fmla="*/ 3 w 417"/>
                  <a:gd name="T19" fmla="*/ 0 h 5300"/>
                  <a:gd name="T20" fmla="*/ 2 w 417"/>
                  <a:gd name="T21" fmla="*/ 0 h 5300"/>
                  <a:gd name="T22" fmla="*/ 2 w 417"/>
                  <a:gd name="T23" fmla="*/ 0 h 5300"/>
                  <a:gd name="T24" fmla="*/ 2 w 417"/>
                  <a:gd name="T25" fmla="*/ 0 h 5300"/>
                  <a:gd name="T26" fmla="*/ 2 w 417"/>
                  <a:gd name="T27" fmla="*/ 0 h 5300"/>
                  <a:gd name="T28" fmla="*/ 1 w 417"/>
                  <a:gd name="T29" fmla="*/ 0 h 5300"/>
                  <a:gd name="T30" fmla="*/ 1 w 417"/>
                  <a:gd name="T31" fmla="*/ 0 h 5300"/>
                  <a:gd name="T32" fmla="*/ 0 w 417"/>
                  <a:gd name="T33" fmla="*/ 0 h 5300"/>
                  <a:gd name="T34" fmla="*/ 0 w 417"/>
                  <a:gd name="T35" fmla="*/ 8 h 5300"/>
                  <a:gd name="T36" fmla="*/ 0 w 417"/>
                  <a:gd name="T37" fmla="*/ 14 h 5300"/>
                  <a:gd name="T38" fmla="*/ 0 w 417"/>
                  <a:gd name="T39" fmla="*/ 24 h 5300"/>
                  <a:gd name="T40" fmla="*/ 0 w 417"/>
                  <a:gd name="T41" fmla="*/ 42 h 5300"/>
                  <a:gd name="T42" fmla="*/ 1 w 417"/>
                  <a:gd name="T43" fmla="*/ 42 h 5300"/>
                  <a:gd name="T44" fmla="*/ 1 w 417"/>
                  <a:gd name="T45" fmla="*/ 42 h 5300"/>
                  <a:gd name="T46" fmla="*/ 1 w 417"/>
                  <a:gd name="T47" fmla="*/ 42 h 5300"/>
                  <a:gd name="T48" fmla="*/ 1 w 417"/>
                  <a:gd name="T49" fmla="*/ 42 h 5300"/>
                  <a:gd name="T50" fmla="*/ 1 w 417"/>
                  <a:gd name="T51" fmla="*/ 42 h 5300"/>
                  <a:gd name="T52" fmla="*/ 1 w 417"/>
                  <a:gd name="T53" fmla="*/ 42 h 5300"/>
                  <a:gd name="T54" fmla="*/ 1 w 417"/>
                  <a:gd name="T55" fmla="*/ 42 h 5300"/>
                  <a:gd name="T56" fmla="*/ 2 w 417"/>
                  <a:gd name="T57" fmla="*/ 42 h 5300"/>
                  <a:gd name="T58" fmla="*/ 2 w 417"/>
                  <a:gd name="T59" fmla="*/ 42 h 5300"/>
                  <a:gd name="T60" fmla="*/ 2 w 417"/>
                  <a:gd name="T61" fmla="*/ 42 h 5300"/>
                  <a:gd name="T62" fmla="*/ 2 w 417"/>
                  <a:gd name="T63" fmla="*/ 42 h 5300"/>
                  <a:gd name="T64" fmla="*/ 2 w 417"/>
                  <a:gd name="T65" fmla="*/ 42 h 5300"/>
                  <a:gd name="T66" fmla="*/ 3 w 417"/>
                  <a:gd name="T67" fmla="*/ 42 h 5300"/>
                  <a:gd name="T68" fmla="*/ 3 w 417"/>
                  <a:gd name="T69" fmla="*/ 42 h 5300"/>
                  <a:gd name="T70" fmla="*/ 3 w 417"/>
                  <a:gd name="T71" fmla="*/ 42 h 5300"/>
                  <a:gd name="T72" fmla="*/ 4 w 417"/>
                  <a:gd name="T73" fmla="*/ 42 h 5300"/>
                  <a:gd name="T74" fmla="*/ 4 w 417"/>
                  <a:gd name="T75" fmla="*/ 34 h 5300"/>
                  <a:gd name="T76" fmla="*/ 4 w 417"/>
                  <a:gd name="T77" fmla="*/ 28 h 5300"/>
                  <a:gd name="T78" fmla="*/ 4 w 417"/>
                  <a:gd name="T79" fmla="*/ 19 h 5300"/>
                  <a:gd name="T80" fmla="*/ 4 w 417"/>
                  <a:gd name="T81" fmla="*/ 0 h 530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17"/>
                  <a:gd name="T124" fmla="*/ 0 h 5300"/>
                  <a:gd name="T125" fmla="*/ 417 w 417"/>
                  <a:gd name="T126" fmla="*/ 5300 h 530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17" h="5300">
                    <a:moveTo>
                      <a:pt x="417" y="0"/>
                    </a:moveTo>
                    <a:lnTo>
                      <a:pt x="393" y="0"/>
                    </a:lnTo>
                    <a:lnTo>
                      <a:pt x="372" y="0"/>
                    </a:lnTo>
                    <a:lnTo>
                      <a:pt x="355" y="0"/>
                    </a:lnTo>
                    <a:lnTo>
                      <a:pt x="339" y="0"/>
                    </a:lnTo>
                    <a:lnTo>
                      <a:pt x="324" y="0"/>
                    </a:lnTo>
                    <a:lnTo>
                      <a:pt x="310" y="0"/>
                    </a:lnTo>
                    <a:lnTo>
                      <a:pt x="295" y="0"/>
                    </a:lnTo>
                    <a:lnTo>
                      <a:pt x="278" y="0"/>
                    </a:lnTo>
                    <a:lnTo>
                      <a:pt x="259" y="0"/>
                    </a:lnTo>
                    <a:lnTo>
                      <a:pt x="238" y="0"/>
                    </a:lnTo>
                    <a:lnTo>
                      <a:pt x="213" y="0"/>
                    </a:lnTo>
                    <a:lnTo>
                      <a:pt x="183" y="0"/>
                    </a:lnTo>
                    <a:lnTo>
                      <a:pt x="147" y="0"/>
                    </a:lnTo>
                    <a:lnTo>
                      <a:pt x="106" y="0"/>
                    </a:lnTo>
                    <a:lnTo>
                      <a:pt x="56" y="0"/>
                    </a:lnTo>
                    <a:lnTo>
                      <a:pt x="0" y="0"/>
                    </a:lnTo>
                    <a:lnTo>
                      <a:pt x="0" y="993"/>
                    </a:lnTo>
                    <a:lnTo>
                      <a:pt x="0" y="1765"/>
                    </a:lnTo>
                    <a:lnTo>
                      <a:pt x="0" y="2980"/>
                    </a:lnTo>
                    <a:lnTo>
                      <a:pt x="0" y="5300"/>
                    </a:lnTo>
                    <a:lnTo>
                      <a:pt x="24" y="5300"/>
                    </a:lnTo>
                    <a:lnTo>
                      <a:pt x="44" y="5300"/>
                    </a:lnTo>
                    <a:lnTo>
                      <a:pt x="62" y="5299"/>
                    </a:lnTo>
                    <a:lnTo>
                      <a:pt x="78" y="5299"/>
                    </a:lnTo>
                    <a:lnTo>
                      <a:pt x="92" y="5299"/>
                    </a:lnTo>
                    <a:lnTo>
                      <a:pt x="107" y="5299"/>
                    </a:lnTo>
                    <a:lnTo>
                      <a:pt x="122" y="5299"/>
                    </a:lnTo>
                    <a:lnTo>
                      <a:pt x="138" y="5299"/>
                    </a:lnTo>
                    <a:lnTo>
                      <a:pt x="157" y="5299"/>
                    </a:lnTo>
                    <a:lnTo>
                      <a:pt x="178" y="5299"/>
                    </a:lnTo>
                    <a:lnTo>
                      <a:pt x="204" y="5299"/>
                    </a:lnTo>
                    <a:lnTo>
                      <a:pt x="234" y="5299"/>
                    </a:lnTo>
                    <a:lnTo>
                      <a:pt x="269" y="5299"/>
                    </a:lnTo>
                    <a:lnTo>
                      <a:pt x="311" y="5299"/>
                    </a:lnTo>
                    <a:lnTo>
                      <a:pt x="360" y="5300"/>
                    </a:lnTo>
                    <a:lnTo>
                      <a:pt x="417" y="5300"/>
                    </a:lnTo>
                    <a:lnTo>
                      <a:pt x="417" y="4306"/>
                    </a:lnTo>
                    <a:lnTo>
                      <a:pt x="417" y="3533"/>
                    </a:lnTo>
                    <a:lnTo>
                      <a:pt x="417" y="2318"/>
                    </a:lnTo>
                    <a:lnTo>
                      <a:pt x="417" y="0"/>
                    </a:lnTo>
                    <a:close/>
                  </a:path>
                </a:pathLst>
              </a:custGeom>
              <a:solidFill>
                <a:srgbClr val="BC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64" name="Freeform 1141">
                <a:extLst>
                  <a:ext uri="{FF2B5EF4-FFF2-40B4-BE49-F238E27FC236}">
                    <a16:creationId xmlns:a16="http://schemas.microsoft.com/office/drawing/2014/main" id="{C2C64827-2942-4B92-8791-0D90D0F226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7" y="1555"/>
                <a:ext cx="195" cy="2650"/>
              </a:xfrm>
              <a:custGeom>
                <a:avLst/>
                <a:gdLst>
                  <a:gd name="T0" fmla="*/ 4 w 389"/>
                  <a:gd name="T1" fmla="*/ 0 h 5300"/>
                  <a:gd name="T2" fmla="*/ 3 w 389"/>
                  <a:gd name="T3" fmla="*/ 0 h 5300"/>
                  <a:gd name="T4" fmla="*/ 3 w 389"/>
                  <a:gd name="T5" fmla="*/ 0 h 5300"/>
                  <a:gd name="T6" fmla="*/ 3 w 389"/>
                  <a:gd name="T7" fmla="*/ 0 h 5300"/>
                  <a:gd name="T8" fmla="*/ 3 w 389"/>
                  <a:gd name="T9" fmla="*/ 0 h 5300"/>
                  <a:gd name="T10" fmla="*/ 3 w 389"/>
                  <a:gd name="T11" fmla="*/ 0 h 5300"/>
                  <a:gd name="T12" fmla="*/ 3 w 389"/>
                  <a:gd name="T13" fmla="*/ 0 h 5300"/>
                  <a:gd name="T14" fmla="*/ 3 w 389"/>
                  <a:gd name="T15" fmla="*/ 0 h 5300"/>
                  <a:gd name="T16" fmla="*/ 3 w 389"/>
                  <a:gd name="T17" fmla="*/ 0 h 5300"/>
                  <a:gd name="T18" fmla="*/ 2 w 389"/>
                  <a:gd name="T19" fmla="*/ 0 h 5300"/>
                  <a:gd name="T20" fmla="*/ 2 w 389"/>
                  <a:gd name="T21" fmla="*/ 0 h 5300"/>
                  <a:gd name="T22" fmla="*/ 2 w 389"/>
                  <a:gd name="T23" fmla="*/ 0 h 5300"/>
                  <a:gd name="T24" fmla="*/ 2 w 389"/>
                  <a:gd name="T25" fmla="*/ 0 h 5300"/>
                  <a:gd name="T26" fmla="*/ 2 w 389"/>
                  <a:gd name="T27" fmla="*/ 0 h 5300"/>
                  <a:gd name="T28" fmla="*/ 1 w 389"/>
                  <a:gd name="T29" fmla="*/ 0 h 5300"/>
                  <a:gd name="T30" fmla="*/ 1 w 389"/>
                  <a:gd name="T31" fmla="*/ 0 h 5300"/>
                  <a:gd name="T32" fmla="*/ 0 w 389"/>
                  <a:gd name="T33" fmla="*/ 0 h 5300"/>
                  <a:gd name="T34" fmla="*/ 0 w 389"/>
                  <a:gd name="T35" fmla="*/ 8 h 5300"/>
                  <a:gd name="T36" fmla="*/ 0 w 389"/>
                  <a:gd name="T37" fmla="*/ 14 h 5300"/>
                  <a:gd name="T38" fmla="*/ 0 w 389"/>
                  <a:gd name="T39" fmla="*/ 24 h 5300"/>
                  <a:gd name="T40" fmla="*/ 0 w 389"/>
                  <a:gd name="T41" fmla="*/ 42 h 5300"/>
                  <a:gd name="T42" fmla="*/ 1 w 389"/>
                  <a:gd name="T43" fmla="*/ 42 h 5300"/>
                  <a:gd name="T44" fmla="*/ 1 w 389"/>
                  <a:gd name="T45" fmla="*/ 42 h 5300"/>
                  <a:gd name="T46" fmla="*/ 1 w 389"/>
                  <a:gd name="T47" fmla="*/ 42 h 5300"/>
                  <a:gd name="T48" fmla="*/ 1 w 389"/>
                  <a:gd name="T49" fmla="*/ 42 h 5300"/>
                  <a:gd name="T50" fmla="*/ 1 w 389"/>
                  <a:gd name="T51" fmla="*/ 42 h 5300"/>
                  <a:gd name="T52" fmla="*/ 1 w 389"/>
                  <a:gd name="T53" fmla="*/ 42 h 5300"/>
                  <a:gd name="T54" fmla="*/ 1 w 389"/>
                  <a:gd name="T55" fmla="*/ 42 h 5300"/>
                  <a:gd name="T56" fmla="*/ 2 w 389"/>
                  <a:gd name="T57" fmla="*/ 42 h 5300"/>
                  <a:gd name="T58" fmla="*/ 2 w 389"/>
                  <a:gd name="T59" fmla="*/ 42 h 5300"/>
                  <a:gd name="T60" fmla="*/ 2 w 389"/>
                  <a:gd name="T61" fmla="*/ 42 h 5300"/>
                  <a:gd name="T62" fmla="*/ 2 w 389"/>
                  <a:gd name="T63" fmla="*/ 42 h 5300"/>
                  <a:gd name="T64" fmla="*/ 2 w 389"/>
                  <a:gd name="T65" fmla="*/ 42 h 5300"/>
                  <a:gd name="T66" fmla="*/ 2 w 389"/>
                  <a:gd name="T67" fmla="*/ 42 h 5300"/>
                  <a:gd name="T68" fmla="*/ 3 w 389"/>
                  <a:gd name="T69" fmla="*/ 42 h 5300"/>
                  <a:gd name="T70" fmla="*/ 3 w 389"/>
                  <a:gd name="T71" fmla="*/ 42 h 5300"/>
                  <a:gd name="T72" fmla="*/ 4 w 389"/>
                  <a:gd name="T73" fmla="*/ 42 h 5300"/>
                  <a:gd name="T74" fmla="*/ 4 w 389"/>
                  <a:gd name="T75" fmla="*/ 34 h 5300"/>
                  <a:gd name="T76" fmla="*/ 4 w 389"/>
                  <a:gd name="T77" fmla="*/ 28 h 5300"/>
                  <a:gd name="T78" fmla="*/ 4 w 389"/>
                  <a:gd name="T79" fmla="*/ 19 h 5300"/>
                  <a:gd name="T80" fmla="*/ 4 w 389"/>
                  <a:gd name="T81" fmla="*/ 0 h 530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89"/>
                  <a:gd name="T124" fmla="*/ 0 h 5300"/>
                  <a:gd name="T125" fmla="*/ 389 w 389"/>
                  <a:gd name="T126" fmla="*/ 5300 h 530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89" h="5300">
                    <a:moveTo>
                      <a:pt x="389" y="0"/>
                    </a:moveTo>
                    <a:lnTo>
                      <a:pt x="367" y="0"/>
                    </a:lnTo>
                    <a:lnTo>
                      <a:pt x="348" y="0"/>
                    </a:lnTo>
                    <a:lnTo>
                      <a:pt x="332" y="0"/>
                    </a:lnTo>
                    <a:lnTo>
                      <a:pt x="317" y="0"/>
                    </a:lnTo>
                    <a:lnTo>
                      <a:pt x="303" y="0"/>
                    </a:lnTo>
                    <a:lnTo>
                      <a:pt x="289" y="0"/>
                    </a:lnTo>
                    <a:lnTo>
                      <a:pt x="275" y="0"/>
                    </a:lnTo>
                    <a:lnTo>
                      <a:pt x="260" y="0"/>
                    </a:lnTo>
                    <a:lnTo>
                      <a:pt x="243" y="0"/>
                    </a:lnTo>
                    <a:lnTo>
                      <a:pt x="222" y="0"/>
                    </a:lnTo>
                    <a:lnTo>
                      <a:pt x="198" y="0"/>
                    </a:lnTo>
                    <a:lnTo>
                      <a:pt x="170" y="0"/>
                    </a:lnTo>
                    <a:lnTo>
                      <a:pt x="137" y="0"/>
                    </a:lnTo>
                    <a:lnTo>
                      <a:pt x="98" y="0"/>
                    </a:lnTo>
                    <a:lnTo>
                      <a:pt x="53" y="0"/>
                    </a:lnTo>
                    <a:lnTo>
                      <a:pt x="0" y="0"/>
                    </a:lnTo>
                    <a:lnTo>
                      <a:pt x="0" y="993"/>
                    </a:lnTo>
                    <a:lnTo>
                      <a:pt x="0" y="1765"/>
                    </a:lnTo>
                    <a:lnTo>
                      <a:pt x="0" y="2980"/>
                    </a:lnTo>
                    <a:lnTo>
                      <a:pt x="0" y="5300"/>
                    </a:lnTo>
                    <a:lnTo>
                      <a:pt x="23" y="5300"/>
                    </a:lnTo>
                    <a:lnTo>
                      <a:pt x="41" y="5300"/>
                    </a:lnTo>
                    <a:lnTo>
                      <a:pt x="59" y="5299"/>
                    </a:lnTo>
                    <a:lnTo>
                      <a:pt x="74" y="5299"/>
                    </a:lnTo>
                    <a:lnTo>
                      <a:pt x="86" y="5299"/>
                    </a:lnTo>
                    <a:lnTo>
                      <a:pt x="100" y="5299"/>
                    </a:lnTo>
                    <a:lnTo>
                      <a:pt x="114" y="5299"/>
                    </a:lnTo>
                    <a:lnTo>
                      <a:pt x="130" y="5299"/>
                    </a:lnTo>
                    <a:lnTo>
                      <a:pt x="147" y="5299"/>
                    </a:lnTo>
                    <a:lnTo>
                      <a:pt x="167" y="5299"/>
                    </a:lnTo>
                    <a:lnTo>
                      <a:pt x="191" y="5299"/>
                    </a:lnTo>
                    <a:lnTo>
                      <a:pt x="219" y="5299"/>
                    </a:lnTo>
                    <a:lnTo>
                      <a:pt x="252" y="5299"/>
                    </a:lnTo>
                    <a:lnTo>
                      <a:pt x="291" y="5299"/>
                    </a:lnTo>
                    <a:lnTo>
                      <a:pt x="336" y="5300"/>
                    </a:lnTo>
                    <a:lnTo>
                      <a:pt x="389" y="5300"/>
                    </a:lnTo>
                    <a:lnTo>
                      <a:pt x="389" y="4306"/>
                    </a:lnTo>
                    <a:lnTo>
                      <a:pt x="389" y="3533"/>
                    </a:lnTo>
                    <a:lnTo>
                      <a:pt x="389" y="2318"/>
                    </a:lnTo>
                    <a:lnTo>
                      <a:pt x="389" y="0"/>
                    </a:lnTo>
                    <a:close/>
                  </a:path>
                </a:pathLst>
              </a:custGeom>
              <a:solidFill>
                <a:srgbClr val="C1C1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65" name="Freeform 1142">
                <a:extLst>
                  <a:ext uri="{FF2B5EF4-FFF2-40B4-BE49-F238E27FC236}">
                    <a16:creationId xmlns:a16="http://schemas.microsoft.com/office/drawing/2014/main" id="{961850F1-4888-43C3-BA01-9518013CE4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0" y="1555"/>
                <a:ext cx="182" cy="2650"/>
              </a:xfrm>
              <a:custGeom>
                <a:avLst/>
                <a:gdLst>
                  <a:gd name="T0" fmla="*/ 3 w 363"/>
                  <a:gd name="T1" fmla="*/ 0 h 5300"/>
                  <a:gd name="T2" fmla="*/ 3 w 363"/>
                  <a:gd name="T3" fmla="*/ 0 h 5300"/>
                  <a:gd name="T4" fmla="*/ 3 w 363"/>
                  <a:gd name="T5" fmla="*/ 0 h 5300"/>
                  <a:gd name="T6" fmla="*/ 3 w 363"/>
                  <a:gd name="T7" fmla="*/ 0 h 5300"/>
                  <a:gd name="T8" fmla="*/ 3 w 363"/>
                  <a:gd name="T9" fmla="*/ 0 h 5300"/>
                  <a:gd name="T10" fmla="*/ 3 w 363"/>
                  <a:gd name="T11" fmla="*/ 0 h 5300"/>
                  <a:gd name="T12" fmla="*/ 3 w 363"/>
                  <a:gd name="T13" fmla="*/ 0 h 5300"/>
                  <a:gd name="T14" fmla="*/ 2 w 363"/>
                  <a:gd name="T15" fmla="*/ 0 h 5300"/>
                  <a:gd name="T16" fmla="*/ 2 w 363"/>
                  <a:gd name="T17" fmla="*/ 0 h 5300"/>
                  <a:gd name="T18" fmla="*/ 2 w 363"/>
                  <a:gd name="T19" fmla="*/ 0 h 5300"/>
                  <a:gd name="T20" fmla="*/ 2 w 363"/>
                  <a:gd name="T21" fmla="*/ 0 h 5300"/>
                  <a:gd name="T22" fmla="*/ 2 w 363"/>
                  <a:gd name="T23" fmla="*/ 0 h 5300"/>
                  <a:gd name="T24" fmla="*/ 2 w 363"/>
                  <a:gd name="T25" fmla="*/ 0 h 5300"/>
                  <a:gd name="T26" fmla="*/ 1 w 363"/>
                  <a:gd name="T27" fmla="*/ 0 h 5300"/>
                  <a:gd name="T28" fmla="*/ 1 w 363"/>
                  <a:gd name="T29" fmla="*/ 0 h 5300"/>
                  <a:gd name="T30" fmla="*/ 1 w 363"/>
                  <a:gd name="T31" fmla="*/ 0 h 5300"/>
                  <a:gd name="T32" fmla="*/ 0 w 363"/>
                  <a:gd name="T33" fmla="*/ 0 h 5300"/>
                  <a:gd name="T34" fmla="*/ 0 w 363"/>
                  <a:gd name="T35" fmla="*/ 8 h 5300"/>
                  <a:gd name="T36" fmla="*/ 0 w 363"/>
                  <a:gd name="T37" fmla="*/ 14 h 5300"/>
                  <a:gd name="T38" fmla="*/ 0 w 363"/>
                  <a:gd name="T39" fmla="*/ 24 h 5300"/>
                  <a:gd name="T40" fmla="*/ 0 w 363"/>
                  <a:gd name="T41" fmla="*/ 42 h 5300"/>
                  <a:gd name="T42" fmla="*/ 1 w 363"/>
                  <a:gd name="T43" fmla="*/ 42 h 5300"/>
                  <a:gd name="T44" fmla="*/ 1 w 363"/>
                  <a:gd name="T45" fmla="*/ 42 h 5300"/>
                  <a:gd name="T46" fmla="*/ 1 w 363"/>
                  <a:gd name="T47" fmla="*/ 42 h 5300"/>
                  <a:gd name="T48" fmla="*/ 1 w 363"/>
                  <a:gd name="T49" fmla="*/ 42 h 5300"/>
                  <a:gd name="T50" fmla="*/ 1 w 363"/>
                  <a:gd name="T51" fmla="*/ 42 h 5300"/>
                  <a:gd name="T52" fmla="*/ 1 w 363"/>
                  <a:gd name="T53" fmla="*/ 42 h 5300"/>
                  <a:gd name="T54" fmla="*/ 1 w 363"/>
                  <a:gd name="T55" fmla="*/ 42 h 5300"/>
                  <a:gd name="T56" fmla="*/ 1 w 363"/>
                  <a:gd name="T57" fmla="*/ 42 h 5300"/>
                  <a:gd name="T58" fmla="*/ 2 w 363"/>
                  <a:gd name="T59" fmla="*/ 42 h 5300"/>
                  <a:gd name="T60" fmla="*/ 2 w 363"/>
                  <a:gd name="T61" fmla="*/ 42 h 5300"/>
                  <a:gd name="T62" fmla="*/ 2 w 363"/>
                  <a:gd name="T63" fmla="*/ 42 h 5300"/>
                  <a:gd name="T64" fmla="*/ 2 w 363"/>
                  <a:gd name="T65" fmla="*/ 42 h 5300"/>
                  <a:gd name="T66" fmla="*/ 2 w 363"/>
                  <a:gd name="T67" fmla="*/ 42 h 5300"/>
                  <a:gd name="T68" fmla="*/ 3 w 363"/>
                  <a:gd name="T69" fmla="*/ 42 h 5300"/>
                  <a:gd name="T70" fmla="*/ 3 w 363"/>
                  <a:gd name="T71" fmla="*/ 42 h 5300"/>
                  <a:gd name="T72" fmla="*/ 3 w 363"/>
                  <a:gd name="T73" fmla="*/ 42 h 5300"/>
                  <a:gd name="T74" fmla="*/ 3 w 363"/>
                  <a:gd name="T75" fmla="*/ 34 h 5300"/>
                  <a:gd name="T76" fmla="*/ 3 w 363"/>
                  <a:gd name="T77" fmla="*/ 28 h 5300"/>
                  <a:gd name="T78" fmla="*/ 3 w 363"/>
                  <a:gd name="T79" fmla="*/ 19 h 5300"/>
                  <a:gd name="T80" fmla="*/ 3 w 363"/>
                  <a:gd name="T81" fmla="*/ 0 h 530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63"/>
                  <a:gd name="T124" fmla="*/ 0 h 5300"/>
                  <a:gd name="T125" fmla="*/ 363 w 363"/>
                  <a:gd name="T126" fmla="*/ 5300 h 530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63" h="5300">
                    <a:moveTo>
                      <a:pt x="363" y="0"/>
                    </a:moveTo>
                    <a:lnTo>
                      <a:pt x="342" y="0"/>
                    </a:lnTo>
                    <a:lnTo>
                      <a:pt x="323" y="0"/>
                    </a:lnTo>
                    <a:lnTo>
                      <a:pt x="308" y="0"/>
                    </a:lnTo>
                    <a:lnTo>
                      <a:pt x="295" y="0"/>
                    </a:lnTo>
                    <a:lnTo>
                      <a:pt x="282" y="0"/>
                    </a:lnTo>
                    <a:lnTo>
                      <a:pt x="269" y="0"/>
                    </a:lnTo>
                    <a:lnTo>
                      <a:pt x="255" y="0"/>
                    </a:lnTo>
                    <a:lnTo>
                      <a:pt x="242" y="0"/>
                    </a:lnTo>
                    <a:lnTo>
                      <a:pt x="226" y="0"/>
                    </a:lnTo>
                    <a:lnTo>
                      <a:pt x="207" y="0"/>
                    </a:lnTo>
                    <a:lnTo>
                      <a:pt x="184" y="0"/>
                    </a:lnTo>
                    <a:lnTo>
                      <a:pt x="159" y="0"/>
                    </a:lnTo>
                    <a:lnTo>
                      <a:pt x="128" y="0"/>
                    </a:lnTo>
                    <a:lnTo>
                      <a:pt x="92" y="0"/>
                    </a:lnTo>
                    <a:lnTo>
                      <a:pt x="49" y="0"/>
                    </a:lnTo>
                    <a:lnTo>
                      <a:pt x="0" y="0"/>
                    </a:lnTo>
                    <a:lnTo>
                      <a:pt x="0" y="993"/>
                    </a:lnTo>
                    <a:lnTo>
                      <a:pt x="0" y="1765"/>
                    </a:lnTo>
                    <a:lnTo>
                      <a:pt x="0" y="2980"/>
                    </a:lnTo>
                    <a:lnTo>
                      <a:pt x="0" y="5300"/>
                    </a:lnTo>
                    <a:lnTo>
                      <a:pt x="21" y="5300"/>
                    </a:lnTo>
                    <a:lnTo>
                      <a:pt x="39" y="5300"/>
                    </a:lnTo>
                    <a:lnTo>
                      <a:pt x="54" y="5299"/>
                    </a:lnTo>
                    <a:lnTo>
                      <a:pt x="68" y="5299"/>
                    </a:lnTo>
                    <a:lnTo>
                      <a:pt x="80" y="5299"/>
                    </a:lnTo>
                    <a:lnTo>
                      <a:pt x="93" y="5299"/>
                    </a:lnTo>
                    <a:lnTo>
                      <a:pt x="107" y="5299"/>
                    </a:lnTo>
                    <a:lnTo>
                      <a:pt x="121" y="5299"/>
                    </a:lnTo>
                    <a:lnTo>
                      <a:pt x="137" y="5299"/>
                    </a:lnTo>
                    <a:lnTo>
                      <a:pt x="155" y="5299"/>
                    </a:lnTo>
                    <a:lnTo>
                      <a:pt x="178" y="5299"/>
                    </a:lnTo>
                    <a:lnTo>
                      <a:pt x="204" y="5299"/>
                    </a:lnTo>
                    <a:lnTo>
                      <a:pt x="235" y="5299"/>
                    </a:lnTo>
                    <a:lnTo>
                      <a:pt x="270" y="5299"/>
                    </a:lnTo>
                    <a:lnTo>
                      <a:pt x="313" y="5300"/>
                    </a:lnTo>
                    <a:lnTo>
                      <a:pt x="363" y="5300"/>
                    </a:lnTo>
                    <a:lnTo>
                      <a:pt x="363" y="4306"/>
                    </a:lnTo>
                    <a:lnTo>
                      <a:pt x="363" y="3533"/>
                    </a:lnTo>
                    <a:lnTo>
                      <a:pt x="363" y="2318"/>
                    </a:lnTo>
                    <a:lnTo>
                      <a:pt x="363" y="0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66" name="Freeform 1143">
                <a:extLst>
                  <a:ext uri="{FF2B5EF4-FFF2-40B4-BE49-F238E27FC236}">
                    <a16:creationId xmlns:a16="http://schemas.microsoft.com/office/drawing/2014/main" id="{16BB57C4-A314-4944-A025-3B8573306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4" y="1555"/>
                <a:ext cx="167" cy="2650"/>
              </a:xfrm>
              <a:custGeom>
                <a:avLst/>
                <a:gdLst>
                  <a:gd name="T0" fmla="*/ 2 w 335"/>
                  <a:gd name="T1" fmla="*/ 0 h 5300"/>
                  <a:gd name="T2" fmla="*/ 2 w 335"/>
                  <a:gd name="T3" fmla="*/ 0 h 5300"/>
                  <a:gd name="T4" fmla="*/ 2 w 335"/>
                  <a:gd name="T5" fmla="*/ 0 h 5300"/>
                  <a:gd name="T6" fmla="*/ 2 w 335"/>
                  <a:gd name="T7" fmla="*/ 0 h 5300"/>
                  <a:gd name="T8" fmla="*/ 2 w 335"/>
                  <a:gd name="T9" fmla="*/ 0 h 5300"/>
                  <a:gd name="T10" fmla="*/ 2 w 335"/>
                  <a:gd name="T11" fmla="*/ 0 h 5300"/>
                  <a:gd name="T12" fmla="*/ 1 w 335"/>
                  <a:gd name="T13" fmla="*/ 0 h 5300"/>
                  <a:gd name="T14" fmla="*/ 1 w 335"/>
                  <a:gd name="T15" fmla="*/ 0 h 5300"/>
                  <a:gd name="T16" fmla="*/ 1 w 335"/>
                  <a:gd name="T17" fmla="*/ 0 h 5300"/>
                  <a:gd name="T18" fmla="*/ 1 w 335"/>
                  <a:gd name="T19" fmla="*/ 0 h 5300"/>
                  <a:gd name="T20" fmla="*/ 1 w 335"/>
                  <a:gd name="T21" fmla="*/ 0 h 5300"/>
                  <a:gd name="T22" fmla="*/ 1 w 335"/>
                  <a:gd name="T23" fmla="*/ 0 h 5300"/>
                  <a:gd name="T24" fmla="*/ 1 w 335"/>
                  <a:gd name="T25" fmla="*/ 0 h 5300"/>
                  <a:gd name="T26" fmla="*/ 0 w 335"/>
                  <a:gd name="T27" fmla="*/ 0 h 5300"/>
                  <a:gd name="T28" fmla="*/ 0 w 335"/>
                  <a:gd name="T29" fmla="*/ 0 h 5300"/>
                  <a:gd name="T30" fmla="*/ 0 w 335"/>
                  <a:gd name="T31" fmla="*/ 0 h 5300"/>
                  <a:gd name="T32" fmla="*/ 0 w 335"/>
                  <a:gd name="T33" fmla="*/ 0 h 5300"/>
                  <a:gd name="T34" fmla="*/ 0 w 335"/>
                  <a:gd name="T35" fmla="*/ 8 h 5300"/>
                  <a:gd name="T36" fmla="*/ 0 w 335"/>
                  <a:gd name="T37" fmla="*/ 14 h 5300"/>
                  <a:gd name="T38" fmla="*/ 0 w 335"/>
                  <a:gd name="T39" fmla="*/ 24 h 5300"/>
                  <a:gd name="T40" fmla="*/ 0 w 335"/>
                  <a:gd name="T41" fmla="*/ 42 h 5300"/>
                  <a:gd name="T42" fmla="*/ 0 w 335"/>
                  <a:gd name="T43" fmla="*/ 42 h 5300"/>
                  <a:gd name="T44" fmla="*/ 0 w 335"/>
                  <a:gd name="T45" fmla="*/ 42 h 5300"/>
                  <a:gd name="T46" fmla="*/ 0 w 335"/>
                  <a:gd name="T47" fmla="*/ 42 h 5300"/>
                  <a:gd name="T48" fmla="*/ 0 w 335"/>
                  <a:gd name="T49" fmla="*/ 42 h 5300"/>
                  <a:gd name="T50" fmla="*/ 0 w 335"/>
                  <a:gd name="T51" fmla="*/ 42 h 5300"/>
                  <a:gd name="T52" fmla="*/ 0 w 335"/>
                  <a:gd name="T53" fmla="*/ 42 h 5300"/>
                  <a:gd name="T54" fmla="*/ 0 w 335"/>
                  <a:gd name="T55" fmla="*/ 42 h 5300"/>
                  <a:gd name="T56" fmla="*/ 0 w 335"/>
                  <a:gd name="T57" fmla="*/ 42 h 5300"/>
                  <a:gd name="T58" fmla="*/ 0 w 335"/>
                  <a:gd name="T59" fmla="*/ 42 h 5300"/>
                  <a:gd name="T60" fmla="*/ 1 w 335"/>
                  <a:gd name="T61" fmla="*/ 42 h 5300"/>
                  <a:gd name="T62" fmla="*/ 1 w 335"/>
                  <a:gd name="T63" fmla="*/ 42 h 5300"/>
                  <a:gd name="T64" fmla="*/ 1 w 335"/>
                  <a:gd name="T65" fmla="*/ 42 h 5300"/>
                  <a:gd name="T66" fmla="*/ 1 w 335"/>
                  <a:gd name="T67" fmla="*/ 42 h 5300"/>
                  <a:gd name="T68" fmla="*/ 1 w 335"/>
                  <a:gd name="T69" fmla="*/ 42 h 5300"/>
                  <a:gd name="T70" fmla="*/ 2 w 335"/>
                  <a:gd name="T71" fmla="*/ 42 h 5300"/>
                  <a:gd name="T72" fmla="*/ 2 w 335"/>
                  <a:gd name="T73" fmla="*/ 42 h 5300"/>
                  <a:gd name="T74" fmla="*/ 2 w 335"/>
                  <a:gd name="T75" fmla="*/ 34 h 5300"/>
                  <a:gd name="T76" fmla="*/ 2 w 335"/>
                  <a:gd name="T77" fmla="*/ 28 h 5300"/>
                  <a:gd name="T78" fmla="*/ 2 w 335"/>
                  <a:gd name="T79" fmla="*/ 19 h 5300"/>
                  <a:gd name="T80" fmla="*/ 2 w 335"/>
                  <a:gd name="T81" fmla="*/ 0 h 530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35"/>
                  <a:gd name="T124" fmla="*/ 0 h 5300"/>
                  <a:gd name="T125" fmla="*/ 335 w 335"/>
                  <a:gd name="T126" fmla="*/ 5300 h 530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35" h="5300">
                    <a:moveTo>
                      <a:pt x="335" y="0"/>
                    </a:moveTo>
                    <a:lnTo>
                      <a:pt x="315" y="0"/>
                    </a:lnTo>
                    <a:lnTo>
                      <a:pt x="299" y="0"/>
                    </a:lnTo>
                    <a:lnTo>
                      <a:pt x="285" y="0"/>
                    </a:lnTo>
                    <a:lnTo>
                      <a:pt x="273" y="0"/>
                    </a:lnTo>
                    <a:lnTo>
                      <a:pt x="260" y="0"/>
                    </a:lnTo>
                    <a:lnTo>
                      <a:pt x="248" y="0"/>
                    </a:lnTo>
                    <a:lnTo>
                      <a:pt x="237" y="0"/>
                    </a:lnTo>
                    <a:lnTo>
                      <a:pt x="223" y="0"/>
                    </a:lnTo>
                    <a:lnTo>
                      <a:pt x="208" y="0"/>
                    </a:lnTo>
                    <a:lnTo>
                      <a:pt x="191" y="0"/>
                    </a:lnTo>
                    <a:lnTo>
                      <a:pt x="171" y="0"/>
                    </a:lnTo>
                    <a:lnTo>
                      <a:pt x="147" y="0"/>
                    </a:lnTo>
                    <a:lnTo>
                      <a:pt x="118" y="0"/>
                    </a:lnTo>
                    <a:lnTo>
                      <a:pt x="85" y="0"/>
                    </a:lnTo>
                    <a:lnTo>
                      <a:pt x="46" y="0"/>
                    </a:lnTo>
                    <a:lnTo>
                      <a:pt x="0" y="0"/>
                    </a:lnTo>
                    <a:lnTo>
                      <a:pt x="0" y="993"/>
                    </a:lnTo>
                    <a:lnTo>
                      <a:pt x="0" y="1765"/>
                    </a:lnTo>
                    <a:lnTo>
                      <a:pt x="0" y="2980"/>
                    </a:lnTo>
                    <a:lnTo>
                      <a:pt x="0" y="5300"/>
                    </a:lnTo>
                    <a:lnTo>
                      <a:pt x="19" y="5300"/>
                    </a:lnTo>
                    <a:lnTo>
                      <a:pt x="35" y="5300"/>
                    </a:lnTo>
                    <a:lnTo>
                      <a:pt x="50" y="5299"/>
                    </a:lnTo>
                    <a:lnTo>
                      <a:pt x="63" y="5299"/>
                    </a:lnTo>
                    <a:lnTo>
                      <a:pt x="75" y="5299"/>
                    </a:lnTo>
                    <a:lnTo>
                      <a:pt x="86" y="5299"/>
                    </a:lnTo>
                    <a:lnTo>
                      <a:pt x="99" y="5299"/>
                    </a:lnTo>
                    <a:lnTo>
                      <a:pt x="111" y="5299"/>
                    </a:lnTo>
                    <a:lnTo>
                      <a:pt x="126" y="5299"/>
                    </a:lnTo>
                    <a:lnTo>
                      <a:pt x="144" y="5299"/>
                    </a:lnTo>
                    <a:lnTo>
                      <a:pt x="164" y="5299"/>
                    </a:lnTo>
                    <a:lnTo>
                      <a:pt x="189" y="5299"/>
                    </a:lnTo>
                    <a:lnTo>
                      <a:pt x="217" y="5299"/>
                    </a:lnTo>
                    <a:lnTo>
                      <a:pt x="251" y="5299"/>
                    </a:lnTo>
                    <a:lnTo>
                      <a:pt x="290" y="5300"/>
                    </a:lnTo>
                    <a:lnTo>
                      <a:pt x="335" y="5300"/>
                    </a:lnTo>
                    <a:lnTo>
                      <a:pt x="335" y="4306"/>
                    </a:lnTo>
                    <a:lnTo>
                      <a:pt x="335" y="3533"/>
                    </a:lnTo>
                    <a:lnTo>
                      <a:pt x="335" y="2318"/>
                    </a:lnTo>
                    <a:lnTo>
                      <a:pt x="335" y="0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67" name="Freeform 1144">
                <a:extLst>
                  <a:ext uri="{FF2B5EF4-FFF2-40B4-BE49-F238E27FC236}">
                    <a16:creationId xmlns:a16="http://schemas.microsoft.com/office/drawing/2014/main" id="{105905DD-619E-40C7-B35A-13E616CC08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8" y="1555"/>
                <a:ext cx="153" cy="2650"/>
              </a:xfrm>
              <a:custGeom>
                <a:avLst/>
                <a:gdLst>
                  <a:gd name="T0" fmla="*/ 3 w 306"/>
                  <a:gd name="T1" fmla="*/ 0 h 5300"/>
                  <a:gd name="T2" fmla="*/ 3 w 306"/>
                  <a:gd name="T3" fmla="*/ 0 h 5300"/>
                  <a:gd name="T4" fmla="*/ 3 w 306"/>
                  <a:gd name="T5" fmla="*/ 0 h 5300"/>
                  <a:gd name="T6" fmla="*/ 3 w 306"/>
                  <a:gd name="T7" fmla="*/ 0 h 5300"/>
                  <a:gd name="T8" fmla="*/ 2 w 306"/>
                  <a:gd name="T9" fmla="*/ 0 h 5300"/>
                  <a:gd name="T10" fmla="*/ 2 w 306"/>
                  <a:gd name="T11" fmla="*/ 0 h 5300"/>
                  <a:gd name="T12" fmla="*/ 2 w 306"/>
                  <a:gd name="T13" fmla="*/ 0 h 5300"/>
                  <a:gd name="T14" fmla="*/ 2 w 306"/>
                  <a:gd name="T15" fmla="*/ 0 h 5300"/>
                  <a:gd name="T16" fmla="*/ 2 w 306"/>
                  <a:gd name="T17" fmla="*/ 0 h 5300"/>
                  <a:gd name="T18" fmla="*/ 2 w 306"/>
                  <a:gd name="T19" fmla="*/ 0 h 5300"/>
                  <a:gd name="T20" fmla="*/ 2 w 306"/>
                  <a:gd name="T21" fmla="*/ 0 h 5300"/>
                  <a:gd name="T22" fmla="*/ 2 w 306"/>
                  <a:gd name="T23" fmla="*/ 0 h 5300"/>
                  <a:gd name="T24" fmla="*/ 2 w 306"/>
                  <a:gd name="T25" fmla="*/ 0 h 5300"/>
                  <a:gd name="T26" fmla="*/ 1 w 306"/>
                  <a:gd name="T27" fmla="*/ 0 h 5300"/>
                  <a:gd name="T28" fmla="*/ 1 w 306"/>
                  <a:gd name="T29" fmla="*/ 0 h 5300"/>
                  <a:gd name="T30" fmla="*/ 1 w 306"/>
                  <a:gd name="T31" fmla="*/ 0 h 5300"/>
                  <a:gd name="T32" fmla="*/ 0 w 306"/>
                  <a:gd name="T33" fmla="*/ 0 h 5300"/>
                  <a:gd name="T34" fmla="*/ 0 w 306"/>
                  <a:gd name="T35" fmla="*/ 8 h 5300"/>
                  <a:gd name="T36" fmla="*/ 0 w 306"/>
                  <a:gd name="T37" fmla="*/ 14 h 5300"/>
                  <a:gd name="T38" fmla="*/ 0 w 306"/>
                  <a:gd name="T39" fmla="*/ 24 h 5300"/>
                  <a:gd name="T40" fmla="*/ 0 w 306"/>
                  <a:gd name="T41" fmla="*/ 42 h 5300"/>
                  <a:gd name="T42" fmla="*/ 1 w 306"/>
                  <a:gd name="T43" fmla="*/ 42 h 5300"/>
                  <a:gd name="T44" fmla="*/ 1 w 306"/>
                  <a:gd name="T45" fmla="*/ 42 h 5300"/>
                  <a:gd name="T46" fmla="*/ 1 w 306"/>
                  <a:gd name="T47" fmla="*/ 42 h 5300"/>
                  <a:gd name="T48" fmla="*/ 1 w 306"/>
                  <a:gd name="T49" fmla="*/ 42 h 5300"/>
                  <a:gd name="T50" fmla="*/ 1 w 306"/>
                  <a:gd name="T51" fmla="*/ 42 h 5300"/>
                  <a:gd name="T52" fmla="*/ 1 w 306"/>
                  <a:gd name="T53" fmla="*/ 42 h 5300"/>
                  <a:gd name="T54" fmla="*/ 1 w 306"/>
                  <a:gd name="T55" fmla="*/ 42 h 5300"/>
                  <a:gd name="T56" fmla="*/ 1 w 306"/>
                  <a:gd name="T57" fmla="*/ 42 h 5300"/>
                  <a:gd name="T58" fmla="*/ 1 w 306"/>
                  <a:gd name="T59" fmla="*/ 42 h 5300"/>
                  <a:gd name="T60" fmla="*/ 2 w 306"/>
                  <a:gd name="T61" fmla="*/ 42 h 5300"/>
                  <a:gd name="T62" fmla="*/ 2 w 306"/>
                  <a:gd name="T63" fmla="*/ 42 h 5300"/>
                  <a:gd name="T64" fmla="*/ 2 w 306"/>
                  <a:gd name="T65" fmla="*/ 42 h 5300"/>
                  <a:gd name="T66" fmla="*/ 2 w 306"/>
                  <a:gd name="T67" fmla="*/ 42 h 5300"/>
                  <a:gd name="T68" fmla="*/ 2 w 306"/>
                  <a:gd name="T69" fmla="*/ 42 h 5300"/>
                  <a:gd name="T70" fmla="*/ 3 w 306"/>
                  <a:gd name="T71" fmla="*/ 42 h 5300"/>
                  <a:gd name="T72" fmla="*/ 3 w 306"/>
                  <a:gd name="T73" fmla="*/ 42 h 5300"/>
                  <a:gd name="T74" fmla="*/ 3 w 306"/>
                  <a:gd name="T75" fmla="*/ 34 h 5300"/>
                  <a:gd name="T76" fmla="*/ 3 w 306"/>
                  <a:gd name="T77" fmla="*/ 28 h 5300"/>
                  <a:gd name="T78" fmla="*/ 3 w 306"/>
                  <a:gd name="T79" fmla="*/ 19 h 5300"/>
                  <a:gd name="T80" fmla="*/ 3 w 306"/>
                  <a:gd name="T81" fmla="*/ 0 h 530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06"/>
                  <a:gd name="T124" fmla="*/ 0 h 5300"/>
                  <a:gd name="T125" fmla="*/ 306 w 306"/>
                  <a:gd name="T126" fmla="*/ 5300 h 530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06" h="5300">
                    <a:moveTo>
                      <a:pt x="306" y="0"/>
                    </a:moveTo>
                    <a:lnTo>
                      <a:pt x="289" y="0"/>
                    </a:lnTo>
                    <a:lnTo>
                      <a:pt x="274" y="0"/>
                    </a:lnTo>
                    <a:lnTo>
                      <a:pt x="261" y="0"/>
                    </a:lnTo>
                    <a:lnTo>
                      <a:pt x="249" y="0"/>
                    </a:lnTo>
                    <a:lnTo>
                      <a:pt x="238" y="0"/>
                    </a:lnTo>
                    <a:lnTo>
                      <a:pt x="228" y="0"/>
                    </a:lnTo>
                    <a:lnTo>
                      <a:pt x="216" y="0"/>
                    </a:lnTo>
                    <a:lnTo>
                      <a:pt x="205" y="0"/>
                    </a:lnTo>
                    <a:lnTo>
                      <a:pt x="191" y="0"/>
                    </a:lnTo>
                    <a:lnTo>
                      <a:pt x="175" y="0"/>
                    </a:lnTo>
                    <a:lnTo>
                      <a:pt x="156" y="0"/>
                    </a:lnTo>
                    <a:lnTo>
                      <a:pt x="135" y="0"/>
                    </a:lnTo>
                    <a:lnTo>
                      <a:pt x="108" y="0"/>
                    </a:lnTo>
                    <a:lnTo>
                      <a:pt x="77" y="0"/>
                    </a:lnTo>
                    <a:lnTo>
                      <a:pt x="41" y="0"/>
                    </a:lnTo>
                    <a:lnTo>
                      <a:pt x="0" y="0"/>
                    </a:lnTo>
                    <a:lnTo>
                      <a:pt x="0" y="993"/>
                    </a:lnTo>
                    <a:lnTo>
                      <a:pt x="0" y="1765"/>
                    </a:lnTo>
                    <a:lnTo>
                      <a:pt x="0" y="2980"/>
                    </a:lnTo>
                    <a:lnTo>
                      <a:pt x="0" y="5300"/>
                    </a:lnTo>
                    <a:lnTo>
                      <a:pt x="17" y="5300"/>
                    </a:lnTo>
                    <a:lnTo>
                      <a:pt x="32" y="5300"/>
                    </a:lnTo>
                    <a:lnTo>
                      <a:pt x="45" y="5299"/>
                    </a:lnTo>
                    <a:lnTo>
                      <a:pt x="57" y="5299"/>
                    </a:lnTo>
                    <a:lnTo>
                      <a:pt x="68" y="5299"/>
                    </a:lnTo>
                    <a:lnTo>
                      <a:pt x="78" y="5299"/>
                    </a:lnTo>
                    <a:lnTo>
                      <a:pt x="90" y="5299"/>
                    </a:lnTo>
                    <a:lnTo>
                      <a:pt x="101" y="5299"/>
                    </a:lnTo>
                    <a:lnTo>
                      <a:pt x="115" y="5299"/>
                    </a:lnTo>
                    <a:lnTo>
                      <a:pt x="131" y="5299"/>
                    </a:lnTo>
                    <a:lnTo>
                      <a:pt x="149" y="5299"/>
                    </a:lnTo>
                    <a:lnTo>
                      <a:pt x="171" y="5299"/>
                    </a:lnTo>
                    <a:lnTo>
                      <a:pt x="198" y="5299"/>
                    </a:lnTo>
                    <a:lnTo>
                      <a:pt x="229" y="5299"/>
                    </a:lnTo>
                    <a:lnTo>
                      <a:pt x="265" y="5300"/>
                    </a:lnTo>
                    <a:lnTo>
                      <a:pt x="306" y="5300"/>
                    </a:lnTo>
                    <a:lnTo>
                      <a:pt x="306" y="4306"/>
                    </a:lnTo>
                    <a:lnTo>
                      <a:pt x="306" y="3533"/>
                    </a:lnTo>
                    <a:lnTo>
                      <a:pt x="306" y="2318"/>
                    </a:lnTo>
                    <a:lnTo>
                      <a:pt x="306" y="0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68" name="Freeform 1145">
                <a:extLst>
                  <a:ext uri="{FF2B5EF4-FFF2-40B4-BE49-F238E27FC236}">
                    <a16:creationId xmlns:a16="http://schemas.microsoft.com/office/drawing/2014/main" id="{89C09F1A-FA11-4815-9537-F9FA74937E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1" y="1555"/>
                <a:ext cx="140" cy="2650"/>
              </a:xfrm>
              <a:custGeom>
                <a:avLst/>
                <a:gdLst>
                  <a:gd name="T0" fmla="*/ 3 w 280"/>
                  <a:gd name="T1" fmla="*/ 0 h 5300"/>
                  <a:gd name="T2" fmla="*/ 3 w 280"/>
                  <a:gd name="T3" fmla="*/ 0 h 5300"/>
                  <a:gd name="T4" fmla="*/ 2 w 280"/>
                  <a:gd name="T5" fmla="*/ 0 h 5300"/>
                  <a:gd name="T6" fmla="*/ 2 w 280"/>
                  <a:gd name="T7" fmla="*/ 0 h 5300"/>
                  <a:gd name="T8" fmla="*/ 2 w 280"/>
                  <a:gd name="T9" fmla="*/ 0 h 5300"/>
                  <a:gd name="T10" fmla="*/ 2 w 280"/>
                  <a:gd name="T11" fmla="*/ 0 h 5300"/>
                  <a:gd name="T12" fmla="*/ 2 w 280"/>
                  <a:gd name="T13" fmla="*/ 0 h 5300"/>
                  <a:gd name="T14" fmla="*/ 2 w 280"/>
                  <a:gd name="T15" fmla="*/ 0 h 5300"/>
                  <a:gd name="T16" fmla="*/ 2 w 280"/>
                  <a:gd name="T17" fmla="*/ 0 h 5300"/>
                  <a:gd name="T18" fmla="*/ 2 w 280"/>
                  <a:gd name="T19" fmla="*/ 0 h 5300"/>
                  <a:gd name="T20" fmla="*/ 2 w 280"/>
                  <a:gd name="T21" fmla="*/ 0 h 5300"/>
                  <a:gd name="T22" fmla="*/ 2 w 280"/>
                  <a:gd name="T23" fmla="*/ 0 h 5300"/>
                  <a:gd name="T24" fmla="*/ 1 w 280"/>
                  <a:gd name="T25" fmla="*/ 0 h 5300"/>
                  <a:gd name="T26" fmla="*/ 1 w 280"/>
                  <a:gd name="T27" fmla="*/ 0 h 5300"/>
                  <a:gd name="T28" fmla="*/ 1 w 280"/>
                  <a:gd name="T29" fmla="*/ 0 h 5300"/>
                  <a:gd name="T30" fmla="*/ 1 w 280"/>
                  <a:gd name="T31" fmla="*/ 0 h 5300"/>
                  <a:gd name="T32" fmla="*/ 0 w 280"/>
                  <a:gd name="T33" fmla="*/ 0 h 5300"/>
                  <a:gd name="T34" fmla="*/ 0 w 280"/>
                  <a:gd name="T35" fmla="*/ 8 h 5300"/>
                  <a:gd name="T36" fmla="*/ 0 w 280"/>
                  <a:gd name="T37" fmla="*/ 14 h 5300"/>
                  <a:gd name="T38" fmla="*/ 0 w 280"/>
                  <a:gd name="T39" fmla="*/ 24 h 5300"/>
                  <a:gd name="T40" fmla="*/ 0 w 280"/>
                  <a:gd name="T41" fmla="*/ 42 h 5300"/>
                  <a:gd name="T42" fmla="*/ 1 w 280"/>
                  <a:gd name="T43" fmla="*/ 42 h 5300"/>
                  <a:gd name="T44" fmla="*/ 1 w 280"/>
                  <a:gd name="T45" fmla="*/ 42 h 5300"/>
                  <a:gd name="T46" fmla="*/ 1 w 280"/>
                  <a:gd name="T47" fmla="*/ 42 h 5300"/>
                  <a:gd name="T48" fmla="*/ 1 w 280"/>
                  <a:gd name="T49" fmla="*/ 42 h 5300"/>
                  <a:gd name="T50" fmla="*/ 1 w 280"/>
                  <a:gd name="T51" fmla="*/ 42 h 5300"/>
                  <a:gd name="T52" fmla="*/ 1 w 280"/>
                  <a:gd name="T53" fmla="*/ 42 h 5300"/>
                  <a:gd name="T54" fmla="*/ 1 w 280"/>
                  <a:gd name="T55" fmla="*/ 42 h 5300"/>
                  <a:gd name="T56" fmla="*/ 1 w 280"/>
                  <a:gd name="T57" fmla="*/ 42 h 5300"/>
                  <a:gd name="T58" fmla="*/ 1 w 280"/>
                  <a:gd name="T59" fmla="*/ 42 h 5300"/>
                  <a:gd name="T60" fmla="*/ 1 w 280"/>
                  <a:gd name="T61" fmla="*/ 42 h 5300"/>
                  <a:gd name="T62" fmla="*/ 2 w 280"/>
                  <a:gd name="T63" fmla="*/ 42 h 5300"/>
                  <a:gd name="T64" fmla="*/ 2 w 280"/>
                  <a:gd name="T65" fmla="*/ 42 h 5300"/>
                  <a:gd name="T66" fmla="*/ 2 w 280"/>
                  <a:gd name="T67" fmla="*/ 42 h 5300"/>
                  <a:gd name="T68" fmla="*/ 2 w 280"/>
                  <a:gd name="T69" fmla="*/ 42 h 5300"/>
                  <a:gd name="T70" fmla="*/ 2 w 280"/>
                  <a:gd name="T71" fmla="*/ 42 h 5300"/>
                  <a:gd name="T72" fmla="*/ 3 w 280"/>
                  <a:gd name="T73" fmla="*/ 42 h 5300"/>
                  <a:gd name="T74" fmla="*/ 3 w 280"/>
                  <a:gd name="T75" fmla="*/ 34 h 5300"/>
                  <a:gd name="T76" fmla="*/ 3 w 280"/>
                  <a:gd name="T77" fmla="*/ 28 h 5300"/>
                  <a:gd name="T78" fmla="*/ 3 w 280"/>
                  <a:gd name="T79" fmla="*/ 19 h 5300"/>
                  <a:gd name="T80" fmla="*/ 3 w 280"/>
                  <a:gd name="T81" fmla="*/ 0 h 530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80"/>
                  <a:gd name="T124" fmla="*/ 0 h 5300"/>
                  <a:gd name="T125" fmla="*/ 280 w 280"/>
                  <a:gd name="T126" fmla="*/ 5300 h 530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80" h="5300">
                    <a:moveTo>
                      <a:pt x="280" y="0"/>
                    </a:moveTo>
                    <a:lnTo>
                      <a:pt x="263" y="0"/>
                    </a:lnTo>
                    <a:lnTo>
                      <a:pt x="250" y="0"/>
                    </a:lnTo>
                    <a:lnTo>
                      <a:pt x="238" y="0"/>
                    </a:lnTo>
                    <a:lnTo>
                      <a:pt x="227" y="0"/>
                    </a:lnTo>
                    <a:lnTo>
                      <a:pt x="217" y="0"/>
                    </a:lnTo>
                    <a:lnTo>
                      <a:pt x="207" y="0"/>
                    </a:lnTo>
                    <a:lnTo>
                      <a:pt x="198" y="0"/>
                    </a:lnTo>
                    <a:lnTo>
                      <a:pt x="186" y="0"/>
                    </a:lnTo>
                    <a:lnTo>
                      <a:pt x="174" y="0"/>
                    </a:lnTo>
                    <a:lnTo>
                      <a:pt x="160" y="0"/>
                    </a:lnTo>
                    <a:lnTo>
                      <a:pt x="142" y="0"/>
                    </a:lnTo>
                    <a:lnTo>
                      <a:pt x="122" y="0"/>
                    </a:lnTo>
                    <a:lnTo>
                      <a:pt x="99" y="0"/>
                    </a:lnTo>
                    <a:lnTo>
                      <a:pt x="70" y="0"/>
                    </a:lnTo>
                    <a:lnTo>
                      <a:pt x="38" y="0"/>
                    </a:lnTo>
                    <a:lnTo>
                      <a:pt x="0" y="0"/>
                    </a:lnTo>
                    <a:lnTo>
                      <a:pt x="0" y="993"/>
                    </a:lnTo>
                    <a:lnTo>
                      <a:pt x="0" y="1765"/>
                    </a:lnTo>
                    <a:lnTo>
                      <a:pt x="0" y="2980"/>
                    </a:lnTo>
                    <a:lnTo>
                      <a:pt x="0" y="5300"/>
                    </a:lnTo>
                    <a:lnTo>
                      <a:pt x="16" y="5300"/>
                    </a:lnTo>
                    <a:lnTo>
                      <a:pt x="30" y="5300"/>
                    </a:lnTo>
                    <a:lnTo>
                      <a:pt x="41" y="5299"/>
                    </a:lnTo>
                    <a:lnTo>
                      <a:pt x="53" y="5299"/>
                    </a:lnTo>
                    <a:lnTo>
                      <a:pt x="62" y="5299"/>
                    </a:lnTo>
                    <a:lnTo>
                      <a:pt x="72" y="5299"/>
                    </a:lnTo>
                    <a:lnTo>
                      <a:pt x="81" y="5299"/>
                    </a:lnTo>
                    <a:lnTo>
                      <a:pt x="93" y="5299"/>
                    </a:lnTo>
                    <a:lnTo>
                      <a:pt x="106" y="5299"/>
                    </a:lnTo>
                    <a:lnTo>
                      <a:pt x="119" y="5299"/>
                    </a:lnTo>
                    <a:lnTo>
                      <a:pt x="137" y="5299"/>
                    </a:lnTo>
                    <a:lnTo>
                      <a:pt x="157" y="5299"/>
                    </a:lnTo>
                    <a:lnTo>
                      <a:pt x="181" y="5299"/>
                    </a:lnTo>
                    <a:lnTo>
                      <a:pt x="209" y="5299"/>
                    </a:lnTo>
                    <a:lnTo>
                      <a:pt x="242" y="5300"/>
                    </a:lnTo>
                    <a:lnTo>
                      <a:pt x="280" y="5300"/>
                    </a:lnTo>
                    <a:lnTo>
                      <a:pt x="280" y="4306"/>
                    </a:lnTo>
                    <a:lnTo>
                      <a:pt x="280" y="3533"/>
                    </a:lnTo>
                    <a:lnTo>
                      <a:pt x="280" y="2318"/>
                    </a:lnTo>
                    <a:lnTo>
                      <a:pt x="280" y="0"/>
                    </a:lnTo>
                    <a:close/>
                  </a:path>
                </a:pathLst>
              </a:custGeom>
              <a:solidFill>
                <a:srgbClr val="DBDB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69" name="Freeform 1146">
                <a:extLst>
                  <a:ext uri="{FF2B5EF4-FFF2-40B4-BE49-F238E27FC236}">
                    <a16:creationId xmlns:a16="http://schemas.microsoft.com/office/drawing/2014/main" id="{77EE928B-D413-4D0E-A1EE-BA23C82A67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1555"/>
                <a:ext cx="126" cy="2650"/>
              </a:xfrm>
              <a:custGeom>
                <a:avLst/>
                <a:gdLst>
                  <a:gd name="T0" fmla="*/ 2 w 252"/>
                  <a:gd name="T1" fmla="*/ 0 h 5300"/>
                  <a:gd name="T2" fmla="*/ 2 w 252"/>
                  <a:gd name="T3" fmla="*/ 0 h 5300"/>
                  <a:gd name="T4" fmla="*/ 2 w 252"/>
                  <a:gd name="T5" fmla="*/ 0 h 5300"/>
                  <a:gd name="T6" fmla="*/ 2 w 252"/>
                  <a:gd name="T7" fmla="*/ 0 h 5300"/>
                  <a:gd name="T8" fmla="*/ 2 w 252"/>
                  <a:gd name="T9" fmla="*/ 0 h 5300"/>
                  <a:gd name="T10" fmla="*/ 2 w 252"/>
                  <a:gd name="T11" fmla="*/ 0 h 5300"/>
                  <a:gd name="T12" fmla="*/ 2 w 252"/>
                  <a:gd name="T13" fmla="*/ 0 h 5300"/>
                  <a:gd name="T14" fmla="*/ 2 w 252"/>
                  <a:gd name="T15" fmla="*/ 0 h 5300"/>
                  <a:gd name="T16" fmla="*/ 2 w 252"/>
                  <a:gd name="T17" fmla="*/ 0 h 5300"/>
                  <a:gd name="T18" fmla="*/ 2 w 252"/>
                  <a:gd name="T19" fmla="*/ 0 h 5300"/>
                  <a:gd name="T20" fmla="*/ 2 w 252"/>
                  <a:gd name="T21" fmla="*/ 0 h 5300"/>
                  <a:gd name="T22" fmla="*/ 2 w 252"/>
                  <a:gd name="T23" fmla="*/ 0 h 5300"/>
                  <a:gd name="T24" fmla="*/ 1 w 252"/>
                  <a:gd name="T25" fmla="*/ 0 h 5300"/>
                  <a:gd name="T26" fmla="*/ 1 w 252"/>
                  <a:gd name="T27" fmla="*/ 0 h 5300"/>
                  <a:gd name="T28" fmla="*/ 1 w 252"/>
                  <a:gd name="T29" fmla="*/ 0 h 5300"/>
                  <a:gd name="T30" fmla="*/ 1 w 252"/>
                  <a:gd name="T31" fmla="*/ 0 h 5300"/>
                  <a:gd name="T32" fmla="*/ 0 w 252"/>
                  <a:gd name="T33" fmla="*/ 0 h 5300"/>
                  <a:gd name="T34" fmla="*/ 0 w 252"/>
                  <a:gd name="T35" fmla="*/ 8 h 5300"/>
                  <a:gd name="T36" fmla="*/ 0 w 252"/>
                  <a:gd name="T37" fmla="*/ 14 h 5300"/>
                  <a:gd name="T38" fmla="*/ 0 w 252"/>
                  <a:gd name="T39" fmla="*/ 24 h 5300"/>
                  <a:gd name="T40" fmla="*/ 0 w 252"/>
                  <a:gd name="T41" fmla="*/ 42 h 5300"/>
                  <a:gd name="T42" fmla="*/ 1 w 252"/>
                  <a:gd name="T43" fmla="*/ 42 h 5300"/>
                  <a:gd name="T44" fmla="*/ 1 w 252"/>
                  <a:gd name="T45" fmla="*/ 42 h 5300"/>
                  <a:gd name="T46" fmla="*/ 1 w 252"/>
                  <a:gd name="T47" fmla="*/ 42 h 5300"/>
                  <a:gd name="T48" fmla="*/ 1 w 252"/>
                  <a:gd name="T49" fmla="*/ 42 h 5300"/>
                  <a:gd name="T50" fmla="*/ 1 w 252"/>
                  <a:gd name="T51" fmla="*/ 42 h 5300"/>
                  <a:gd name="T52" fmla="*/ 1 w 252"/>
                  <a:gd name="T53" fmla="*/ 42 h 5300"/>
                  <a:gd name="T54" fmla="*/ 1 w 252"/>
                  <a:gd name="T55" fmla="*/ 42 h 5300"/>
                  <a:gd name="T56" fmla="*/ 1 w 252"/>
                  <a:gd name="T57" fmla="*/ 42 h 5300"/>
                  <a:gd name="T58" fmla="*/ 1 w 252"/>
                  <a:gd name="T59" fmla="*/ 42 h 5300"/>
                  <a:gd name="T60" fmla="*/ 1 w 252"/>
                  <a:gd name="T61" fmla="*/ 42 h 5300"/>
                  <a:gd name="T62" fmla="*/ 1 w 252"/>
                  <a:gd name="T63" fmla="*/ 42 h 5300"/>
                  <a:gd name="T64" fmla="*/ 2 w 252"/>
                  <a:gd name="T65" fmla="*/ 42 h 5300"/>
                  <a:gd name="T66" fmla="*/ 2 w 252"/>
                  <a:gd name="T67" fmla="*/ 42 h 5300"/>
                  <a:gd name="T68" fmla="*/ 2 w 252"/>
                  <a:gd name="T69" fmla="*/ 42 h 5300"/>
                  <a:gd name="T70" fmla="*/ 2 w 252"/>
                  <a:gd name="T71" fmla="*/ 42 h 5300"/>
                  <a:gd name="T72" fmla="*/ 2 w 252"/>
                  <a:gd name="T73" fmla="*/ 42 h 5300"/>
                  <a:gd name="T74" fmla="*/ 2 w 252"/>
                  <a:gd name="T75" fmla="*/ 34 h 5300"/>
                  <a:gd name="T76" fmla="*/ 2 w 252"/>
                  <a:gd name="T77" fmla="*/ 28 h 5300"/>
                  <a:gd name="T78" fmla="*/ 2 w 252"/>
                  <a:gd name="T79" fmla="*/ 19 h 5300"/>
                  <a:gd name="T80" fmla="*/ 2 w 252"/>
                  <a:gd name="T81" fmla="*/ 0 h 530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52"/>
                  <a:gd name="T124" fmla="*/ 0 h 5300"/>
                  <a:gd name="T125" fmla="*/ 252 w 252"/>
                  <a:gd name="T126" fmla="*/ 5300 h 530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52" h="5300">
                    <a:moveTo>
                      <a:pt x="252" y="0"/>
                    </a:moveTo>
                    <a:lnTo>
                      <a:pt x="237" y="0"/>
                    </a:lnTo>
                    <a:lnTo>
                      <a:pt x="225" y="0"/>
                    </a:lnTo>
                    <a:lnTo>
                      <a:pt x="214" y="0"/>
                    </a:lnTo>
                    <a:lnTo>
                      <a:pt x="205" y="0"/>
                    </a:lnTo>
                    <a:lnTo>
                      <a:pt x="195" y="0"/>
                    </a:lnTo>
                    <a:lnTo>
                      <a:pt x="187" y="0"/>
                    </a:lnTo>
                    <a:lnTo>
                      <a:pt x="178" y="0"/>
                    </a:lnTo>
                    <a:lnTo>
                      <a:pt x="168" y="0"/>
                    </a:lnTo>
                    <a:lnTo>
                      <a:pt x="157" y="0"/>
                    </a:lnTo>
                    <a:lnTo>
                      <a:pt x="144" y="0"/>
                    </a:lnTo>
                    <a:lnTo>
                      <a:pt x="129" y="0"/>
                    </a:lnTo>
                    <a:lnTo>
                      <a:pt x="110" y="0"/>
                    </a:lnTo>
                    <a:lnTo>
                      <a:pt x="88" y="0"/>
                    </a:lnTo>
                    <a:lnTo>
                      <a:pt x="64" y="0"/>
                    </a:lnTo>
                    <a:lnTo>
                      <a:pt x="34" y="0"/>
                    </a:lnTo>
                    <a:lnTo>
                      <a:pt x="0" y="0"/>
                    </a:lnTo>
                    <a:lnTo>
                      <a:pt x="0" y="993"/>
                    </a:lnTo>
                    <a:lnTo>
                      <a:pt x="0" y="1765"/>
                    </a:lnTo>
                    <a:lnTo>
                      <a:pt x="0" y="2980"/>
                    </a:lnTo>
                    <a:lnTo>
                      <a:pt x="0" y="5300"/>
                    </a:lnTo>
                    <a:lnTo>
                      <a:pt x="15" y="5300"/>
                    </a:lnTo>
                    <a:lnTo>
                      <a:pt x="26" y="5300"/>
                    </a:lnTo>
                    <a:lnTo>
                      <a:pt x="38" y="5299"/>
                    </a:lnTo>
                    <a:lnTo>
                      <a:pt x="47" y="5299"/>
                    </a:lnTo>
                    <a:lnTo>
                      <a:pt x="56" y="5299"/>
                    </a:lnTo>
                    <a:lnTo>
                      <a:pt x="64" y="5299"/>
                    </a:lnTo>
                    <a:lnTo>
                      <a:pt x="73" y="5299"/>
                    </a:lnTo>
                    <a:lnTo>
                      <a:pt x="84" y="5299"/>
                    </a:lnTo>
                    <a:lnTo>
                      <a:pt x="94" y="5299"/>
                    </a:lnTo>
                    <a:lnTo>
                      <a:pt x="108" y="5299"/>
                    </a:lnTo>
                    <a:lnTo>
                      <a:pt x="123" y="5299"/>
                    </a:lnTo>
                    <a:lnTo>
                      <a:pt x="141" y="5299"/>
                    </a:lnTo>
                    <a:lnTo>
                      <a:pt x="163" y="5299"/>
                    </a:lnTo>
                    <a:lnTo>
                      <a:pt x="187" y="5299"/>
                    </a:lnTo>
                    <a:lnTo>
                      <a:pt x="217" y="5300"/>
                    </a:lnTo>
                    <a:lnTo>
                      <a:pt x="252" y="5300"/>
                    </a:lnTo>
                    <a:lnTo>
                      <a:pt x="252" y="4306"/>
                    </a:lnTo>
                    <a:lnTo>
                      <a:pt x="252" y="3533"/>
                    </a:lnTo>
                    <a:lnTo>
                      <a:pt x="252" y="2318"/>
                    </a:lnTo>
                    <a:lnTo>
                      <a:pt x="252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70" name="Freeform 1147">
                <a:extLst>
                  <a:ext uri="{FF2B5EF4-FFF2-40B4-BE49-F238E27FC236}">
                    <a16:creationId xmlns:a16="http://schemas.microsoft.com/office/drawing/2014/main" id="{F1A6BBED-0BC0-4FEF-90AF-C6AB9DABCD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8" y="1555"/>
                <a:ext cx="113" cy="2650"/>
              </a:xfrm>
              <a:custGeom>
                <a:avLst/>
                <a:gdLst>
                  <a:gd name="T0" fmla="*/ 2 w 225"/>
                  <a:gd name="T1" fmla="*/ 0 h 5300"/>
                  <a:gd name="T2" fmla="*/ 2 w 225"/>
                  <a:gd name="T3" fmla="*/ 0 h 5300"/>
                  <a:gd name="T4" fmla="*/ 2 w 225"/>
                  <a:gd name="T5" fmla="*/ 0 h 5300"/>
                  <a:gd name="T6" fmla="*/ 2 w 225"/>
                  <a:gd name="T7" fmla="*/ 0 h 5300"/>
                  <a:gd name="T8" fmla="*/ 2 w 225"/>
                  <a:gd name="T9" fmla="*/ 0 h 5300"/>
                  <a:gd name="T10" fmla="*/ 2 w 225"/>
                  <a:gd name="T11" fmla="*/ 0 h 5300"/>
                  <a:gd name="T12" fmla="*/ 2 w 225"/>
                  <a:gd name="T13" fmla="*/ 0 h 5300"/>
                  <a:gd name="T14" fmla="*/ 2 w 225"/>
                  <a:gd name="T15" fmla="*/ 0 h 5300"/>
                  <a:gd name="T16" fmla="*/ 2 w 225"/>
                  <a:gd name="T17" fmla="*/ 0 h 5300"/>
                  <a:gd name="T18" fmla="*/ 2 w 225"/>
                  <a:gd name="T19" fmla="*/ 0 h 5300"/>
                  <a:gd name="T20" fmla="*/ 2 w 225"/>
                  <a:gd name="T21" fmla="*/ 0 h 5300"/>
                  <a:gd name="T22" fmla="*/ 1 w 225"/>
                  <a:gd name="T23" fmla="*/ 0 h 5300"/>
                  <a:gd name="T24" fmla="*/ 1 w 225"/>
                  <a:gd name="T25" fmla="*/ 0 h 5300"/>
                  <a:gd name="T26" fmla="*/ 1 w 225"/>
                  <a:gd name="T27" fmla="*/ 0 h 5300"/>
                  <a:gd name="T28" fmla="*/ 1 w 225"/>
                  <a:gd name="T29" fmla="*/ 0 h 5300"/>
                  <a:gd name="T30" fmla="*/ 1 w 225"/>
                  <a:gd name="T31" fmla="*/ 0 h 5300"/>
                  <a:gd name="T32" fmla="*/ 0 w 225"/>
                  <a:gd name="T33" fmla="*/ 0 h 5300"/>
                  <a:gd name="T34" fmla="*/ 0 w 225"/>
                  <a:gd name="T35" fmla="*/ 8 h 5300"/>
                  <a:gd name="T36" fmla="*/ 0 w 225"/>
                  <a:gd name="T37" fmla="*/ 14 h 5300"/>
                  <a:gd name="T38" fmla="*/ 0 w 225"/>
                  <a:gd name="T39" fmla="*/ 24 h 5300"/>
                  <a:gd name="T40" fmla="*/ 0 w 225"/>
                  <a:gd name="T41" fmla="*/ 42 h 5300"/>
                  <a:gd name="T42" fmla="*/ 1 w 225"/>
                  <a:gd name="T43" fmla="*/ 42 h 5300"/>
                  <a:gd name="T44" fmla="*/ 1 w 225"/>
                  <a:gd name="T45" fmla="*/ 42 h 5300"/>
                  <a:gd name="T46" fmla="*/ 1 w 225"/>
                  <a:gd name="T47" fmla="*/ 42 h 5300"/>
                  <a:gd name="T48" fmla="*/ 1 w 225"/>
                  <a:gd name="T49" fmla="*/ 42 h 5300"/>
                  <a:gd name="T50" fmla="*/ 1 w 225"/>
                  <a:gd name="T51" fmla="*/ 42 h 5300"/>
                  <a:gd name="T52" fmla="*/ 1 w 225"/>
                  <a:gd name="T53" fmla="*/ 42 h 5300"/>
                  <a:gd name="T54" fmla="*/ 1 w 225"/>
                  <a:gd name="T55" fmla="*/ 42 h 5300"/>
                  <a:gd name="T56" fmla="*/ 1 w 225"/>
                  <a:gd name="T57" fmla="*/ 42 h 5300"/>
                  <a:gd name="T58" fmla="*/ 1 w 225"/>
                  <a:gd name="T59" fmla="*/ 42 h 5300"/>
                  <a:gd name="T60" fmla="*/ 1 w 225"/>
                  <a:gd name="T61" fmla="*/ 42 h 5300"/>
                  <a:gd name="T62" fmla="*/ 1 w 225"/>
                  <a:gd name="T63" fmla="*/ 42 h 5300"/>
                  <a:gd name="T64" fmla="*/ 1 w 225"/>
                  <a:gd name="T65" fmla="*/ 42 h 5300"/>
                  <a:gd name="T66" fmla="*/ 2 w 225"/>
                  <a:gd name="T67" fmla="*/ 42 h 5300"/>
                  <a:gd name="T68" fmla="*/ 2 w 225"/>
                  <a:gd name="T69" fmla="*/ 42 h 5300"/>
                  <a:gd name="T70" fmla="*/ 2 w 225"/>
                  <a:gd name="T71" fmla="*/ 42 h 5300"/>
                  <a:gd name="T72" fmla="*/ 2 w 225"/>
                  <a:gd name="T73" fmla="*/ 42 h 5300"/>
                  <a:gd name="T74" fmla="*/ 2 w 225"/>
                  <a:gd name="T75" fmla="*/ 34 h 5300"/>
                  <a:gd name="T76" fmla="*/ 2 w 225"/>
                  <a:gd name="T77" fmla="*/ 28 h 5300"/>
                  <a:gd name="T78" fmla="*/ 2 w 225"/>
                  <a:gd name="T79" fmla="*/ 19 h 5300"/>
                  <a:gd name="T80" fmla="*/ 2 w 225"/>
                  <a:gd name="T81" fmla="*/ 0 h 530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25"/>
                  <a:gd name="T124" fmla="*/ 0 h 5300"/>
                  <a:gd name="T125" fmla="*/ 225 w 225"/>
                  <a:gd name="T126" fmla="*/ 5300 h 530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25" h="5300">
                    <a:moveTo>
                      <a:pt x="225" y="0"/>
                    </a:moveTo>
                    <a:lnTo>
                      <a:pt x="212" y="0"/>
                    </a:lnTo>
                    <a:lnTo>
                      <a:pt x="201" y="0"/>
                    </a:lnTo>
                    <a:lnTo>
                      <a:pt x="192" y="0"/>
                    </a:lnTo>
                    <a:lnTo>
                      <a:pt x="184" y="0"/>
                    </a:lnTo>
                    <a:lnTo>
                      <a:pt x="176" y="0"/>
                    </a:lnTo>
                    <a:lnTo>
                      <a:pt x="168" y="0"/>
                    </a:lnTo>
                    <a:lnTo>
                      <a:pt x="159" y="0"/>
                    </a:lnTo>
                    <a:lnTo>
                      <a:pt x="151" y="0"/>
                    </a:lnTo>
                    <a:lnTo>
                      <a:pt x="141" y="0"/>
                    </a:lnTo>
                    <a:lnTo>
                      <a:pt x="129" y="0"/>
                    </a:lnTo>
                    <a:lnTo>
                      <a:pt x="116" y="0"/>
                    </a:lnTo>
                    <a:lnTo>
                      <a:pt x="100" y="0"/>
                    </a:lnTo>
                    <a:lnTo>
                      <a:pt x="80" y="0"/>
                    </a:lnTo>
                    <a:lnTo>
                      <a:pt x="57" y="0"/>
                    </a:lnTo>
                    <a:lnTo>
                      <a:pt x="32" y="0"/>
                    </a:lnTo>
                    <a:lnTo>
                      <a:pt x="0" y="0"/>
                    </a:lnTo>
                    <a:lnTo>
                      <a:pt x="0" y="993"/>
                    </a:lnTo>
                    <a:lnTo>
                      <a:pt x="0" y="1765"/>
                    </a:lnTo>
                    <a:lnTo>
                      <a:pt x="0" y="2980"/>
                    </a:lnTo>
                    <a:lnTo>
                      <a:pt x="0" y="5300"/>
                    </a:lnTo>
                    <a:lnTo>
                      <a:pt x="13" y="5300"/>
                    </a:lnTo>
                    <a:lnTo>
                      <a:pt x="25" y="5300"/>
                    </a:lnTo>
                    <a:lnTo>
                      <a:pt x="34" y="5299"/>
                    </a:lnTo>
                    <a:lnTo>
                      <a:pt x="43" y="5299"/>
                    </a:lnTo>
                    <a:lnTo>
                      <a:pt x="50" y="5299"/>
                    </a:lnTo>
                    <a:lnTo>
                      <a:pt x="58" y="5299"/>
                    </a:lnTo>
                    <a:lnTo>
                      <a:pt x="66" y="5299"/>
                    </a:lnTo>
                    <a:lnTo>
                      <a:pt x="75" y="5299"/>
                    </a:lnTo>
                    <a:lnTo>
                      <a:pt x="86" y="5299"/>
                    </a:lnTo>
                    <a:lnTo>
                      <a:pt x="97" y="5299"/>
                    </a:lnTo>
                    <a:lnTo>
                      <a:pt x="111" y="5299"/>
                    </a:lnTo>
                    <a:lnTo>
                      <a:pt x="127" y="5299"/>
                    </a:lnTo>
                    <a:lnTo>
                      <a:pt x="146" y="5299"/>
                    </a:lnTo>
                    <a:lnTo>
                      <a:pt x="169" y="5299"/>
                    </a:lnTo>
                    <a:lnTo>
                      <a:pt x="194" y="5300"/>
                    </a:lnTo>
                    <a:lnTo>
                      <a:pt x="225" y="5300"/>
                    </a:lnTo>
                    <a:lnTo>
                      <a:pt x="225" y="4306"/>
                    </a:lnTo>
                    <a:lnTo>
                      <a:pt x="225" y="3533"/>
                    </a:lnTo>
                    <a:lnTo>
                      <a:pt x="225" y="2318"/>
                    </a:lnTo>
                    <a:lnTo>
                      <a:pt x="225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71" name="Freeform 1148">
                <a:extLst>
                  <a:ext uri="{FF2B5EF4-FFF2-40B4-BE49-F238E27FC236}">
                    <a16:creationId xmlns:a16="http://schemas.microsoft.com/office/drawing/2014/main" id="{EC0DD143-B0D5-44FE-BDF6-4DC5DD4A37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2" y="1555"/>
                <a:ext cx="99" cy="2650"/>
              </a:xfrm>
              <a:custGeom>
                <a:avLst/>
                <a:gdLst>
                  <a:gd name="T0" fmla="*/ 1 w 199"/>
                  <a:gd name="T1" fmla="*/ 0 h 5300"/>
                  <a:gd name="T2" fmla="*/ 1 w 199"/>
                  <a:gd name="T3" fmla="*/ 0 h 5300"/>
                  <a:gd name="T4" fmla="*/ 1 w 199"/>
                  <a:gd name="T5" fmla="*/ 0 h 5300"/>
                  <a:gd name="T6" fmla="*/ 1 w 199"/>
                  <a:gd name="T7" fmla="*/ 0 h 5300"/>
                  <a:gd name="T8" fmla="*/ 1 w 199"/>
                  <a:gd name="T9" fmla="*/ 0 h 5300"/>
                  <a:gd name="T10" fmla="*/ 1 w 199"/>
                  <a:gd name="T11" fmla="*/ 0 h 5300"/>
                  <a:gd name="T12" fmla="*/ 1 w 199"/>
                  <a:gd name="T13" fmla="*/ 0 h 5300"/>
                  <a:gd name="T14" fmla="*/ 1 w 199"/>
                  <a:gd name="T15" fmla="*/ 0 h 5300"/>
                  <a:gd name="T16" fmla="*/ 1 w 199"/>
                  <a:gd name="T17" fmla="*/ 0 h 5300"/>
                  <a:gd name="T18" fmla="*/ 0 w 199"/>
                  <a:gd name="T19" fmla="*/ 0 h 5300"/>
                  <a:gd name="T20" fmla="*/ 0 w 199"/>
                  <a:gd name="T21" fmla="*/ 0 h 5300"/>
                  <a:gd name="T22" fmla="*/ 0 w 199"/>
                  <a:gd name="T23" fmla="*/ 0 h 5300"/>
                  <a:gd name="T24" fmla="*/ 0 w 199"/>
                  <a:gd name="T25" fmla="*/ 0 h 5300"/>
                  <a:gd name="T26" fmla="*/ 0 w 199"/>
                  <a:gd name="T27" fmla="*/ 0 h 5300"/>
                  <a:gd name="T28" fmla="*/ 0 w 199"/>
                  <a:gd name="T29" fmla="*/ 0 h 5300"/>
                  <a:gd name="T30" fmla="*/ 0 w 199"/>
                  <a:gd name="T31" fmla="*/ 0 h 5300"/>
                  <a:gd name="T32" fmla="*/ 0 w 199"/>
                  <a:gd name="T33" fmla="*/ 0 h 5300"/>
                  <a:gd name="T34" fmla="*/ 0 w 199"/>
                  <a:gd name="T35" fmla="*/ 8 h 5300"/>
                  <a:gd name="T36" fmla="*/ 0 w 199"/>
                  <a:gd name="T37" fmla="*/ 14 h 5300"/>
                  <a:gd name="T38" fmla="*/ 0 w 199"/>
                  <a:gd name="T39" fmla="*/ 24 h 5300"/>
                  <a:gd name="T40" fmla="*/ 0 w 199"/>
                  <a:gd name="T41" fmla="*/ 42 h 5300"/>
                  <a:gd name="T42" fmla="*/ 0 w 199"/>
                  <a:gd name="T43" fmla="*/ 42 h 5300"/>
                  <a:gd name="T44" fmla="*/ 0 w 199"/>
                  <a:gd name="T45" fmla="*/ 42 h 5300"/>
                  <a:gd name="T46" fmla="*/ 0 w 199"/>
                  <a:gd name="T47" fmla="*/ 42 h 5300"/>
                  <a:gd name="T48" fmla="*/ 0 w 199"/>
                  <a:gd name="T49" fmla="*/ 42 h 5300"/>
                  <a:gd name="T50" fmla="*/ 0 w 199"/>
                  <a:gd name="T51" fmla="*/ 42 h 5300"/>
                  <a:gd name="T52" fmla="*/ 0 w 199"/>
                  <a:gd name="T53" fmla="*/ 42 h 5300"/>
                  <a:gd name="T54" fmla="*/ 0 w 199"/>
                  <a:gd name="T55" fmla="*/ 42 h 5300"/>
                  <a:gd name="T56" fmla="*/ 0 w 199"/>
                  <a:gd name="T57" fmla="*/ 42 h 5300"/>
                  <a:gd name="T58" fmla="*/ 0 w 199"/>
                  <a:gd name="T59" fmla="*/ 42 h 5300"/>
                  <a:gd name="T60" fmla="*/ 0 w 199"/>
                  <a:gd name="T61" fmla="*/ 42 h 5300"/>
                  <a:gd name="T62" fmla="*/ 0 w 199"/>
                  <a:gd name="T63" fmla="*/ 42 h 5300"/>
                  <a:gd name="T64" fmla="*/ 0 w 199"/>
                  <a:gd name="T65" fmla="*/ 42 h 5300"/>
                  <a:gd name="T66" fmla="*/ 1 w 199"/>
                  <a:gd name="T67" fmla="*/ 42 h 5300"/>
                  <a:gd name="T68" fmla="*/ 1 w 199"/>
                  <a:gd name="T69" fmla="*/ 42 h 5300"/>
                  <a:gd name="T70" fmla="*/ 1 w 199"/>
                  <a:gd name="T71" fmla="*/ 42 h 5300"/>
                  <a:gd name="T72" fmla="*/ 1 w 199"/>
                  <a:gd name="T73" fmla="*/ 42 h 5300"/>
                  <a:gd name="T74" fmla="*/ 1 w 199"/>
                  <a:gd name="T75" fmla="*/ 34 h 5300"/>
                  <a:gd name="T76" fmla="*/ 1 w 199"/>
                  <a:gd name="T77" fmla="*/ 28 h 5300"/>
                  <a:gd name="T78" fmla="*/ 1 w 199"/>
                  <a:gd name="T79" fmla="*/ 19 h 5300"/>
                  <a:gd name="T80" fmla="*/ 1 w 199"/>
                  <a:gd name="T81" fmla="*/ 0 h 530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99"/>
                  <a:gd name="T124" fmla="*/ 0 h 5300"/>
                  <a:gd name="T125" fmla="*/ 199 w 199"/>
                  <a:gd name="T126" fmla="*/ 5300 h 530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99" h="5300">
                    <a:moveTo>
                      <a:pt x="199" y="0"/>
                    </a:moveTo>
                    <a:lnTo>
                      <a:pt x="187" y="0"/>
                    </a:lnTo>
                    <a:lnTo>
                      <a:pt x="178" y="0"/>
                    </a:lnTo>
                    <a:lnTo>
                      <a:pt x="169" y="0"/>
                    </a:lnTo>
                    <a:lnTo>
                      <a:pt x="162" y="0"/>
                    </a:lnTo>
                    <a:lnTo>
                      <a:pt x="155" y="0"/>
                    </a:lnTo>
                    <a:lnTo>
                      <a:pt x="148" y="0"/>
                    </a:lnTo>
                    <a:lnTo>
                      <a:pt x="141" y="0"/>
                    </a:lnTo>
                    <a:lnTo>
                      <a:pt x="133" y="0"/>
                    </a:lnTo>
                    <a:lnTo>
                      <a:pt x="124" y="0"/>
                    </a:lnTo>
                    <a:lnTo>
                      <a:pt x="113" y="0"/>
                    </a:lnTo>
                    <a:lnTo>
                      <a:pt x="102" y="0"/>
                    </a:lnTo>
                    <a:lnTo>
                      <a:pt x="87" y="0"/>
                    </a:lnTo>
                    <a:lnTo>
                      <a:pt x="71" y="0"/>
                    </a:lnTo>
                    <a:lnTo>
                      <a:pt x="51" y="0"/>
                    </a:lnTo>
                    <a:lnTo>
                      <a:pt x="27" y="0"/>
                    </a:lnTo>
                    <a:lnTo>
                      <a:pt x="0" y="0"/>
                    </a:lnTo>
                    <a:lnTo>
                      <a:pt x="0" y="993"/>
                    </a:lnTo>
                    <a:lnTo>
                      <a:pt x="0" y="1765"/>
                    </a:lnTo>
                    <a:lnTo>
                      <a:pt x="0" y="2980"/>
                    </a:lnTo>
                    <a:lnTo>
                      <a:pt x="0" y="5300"/>
                    </a:lnTo>
                    <a:lnTo>
                      <a:pt x="12" y="5300"/>
                    </a:lnTo>
                    <a:lnTo>
                      <a:pt x="21" y="5300"/>
                    </a:lnTo>
                    <a:lnTo>
                      <a:pt x="30" y="5299"/>
                    </a:lnTo>
                    <a:lnTo>
                      <a:pt x="37" y="5299"/>
                    </a:lnTo>
                    <a:lnTo>
                      <a:pt x="44" y="5299"/>
                    </a:lnTo>
                    <a:lnTo>
                      <a:pt x="51" y="5299"/>
                    </a:lnTo>
                    <a:lnTo>
                      <a:pt x="58" y="5299"/>
                    </a:lnTo>
                    <a:lnTo>
                      <a:pt x="66" y="5299"/>
                    </a:lnTo>
                    <a:lnTo>
                      <a:pt x="75" y="5299"/>
                    </a:lnTo>
                    <a:lnTo>
                      <a:pt x="86" y="5299"/>
                    </a:lnTo>
                    <a:lnTo>
                      <a:pt x="97" y="5299"/>
                    </a:lnTo>
                    <a:lnTo>
                      <a:pt x="112" y="5299"/>
                    </a:lnTo>
                    <a:lnTo>
                      <a:pt x="128" y="5299"/>
                    </a:lnTo>
                    <a:lnTo>
                      <a:pt x="148" y="5299"/>
                    </a:lnTo>
                    <a:lnTo>
                      <a:pt x="172" y="5300"/>
                    </a:lnTo>
                    <a:lnTo>
                      <a:pt x="199" y="5300"/>
                    </a:lnTo>
                    <a:lnTo>
                      <a:pt x="199" y="4306"/>
                    </a:lnTo>
                    <a:lnTo>
                      <a:pt x="199" y="3533"/>
                    </a:lnTo>
                    <a:lnTo>
                      <a:pt x="199" y="2318"/>
                    </a:lnTo>
                    <a:lnTo>
                      <a:pt x="199" y="0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72" name="Freeform 1149">
                <a:extLst>
                  <a:ext uri="{FF2B5EF4-FFF2-40B4-BE49-F238E27FC236}">
                    <a16:creationId xmlns:a16="http://schemas.microsoft.com/office/drawing/2014/main" id="{9CD4CD60-4A6C-4D61-8B58-650F79BC7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555"/>
                <a:ext cx="84" cy="2650"/>
              </a:xfrm>
              <a:custGeom>
                <a:avLst/>
                <a:gdLst>
                  <a:gd name="T0" fmla="*/ 1 w 170"/>
                  <a:gd name="T1" fmla="*/ 0 h 5300"/>
                  <a:gd name="T2" fmla="*/ 1 w 170"/>
                  <a:gd name="T3" fmla="*/ 0 h 5300"/>
                  <a:gd name="T4" fmla="*/ 1 w 170"/>
                  <a:gd name="T5" fmla="*/ 0 h 5300"/>
                  <a:gd name="T6" fmla="*/ 0 w 170"/>
                  <a:gd name="T7" fmla="*/ 0 h 5300"/>
                  <a:gd name="T8" fmla="*/ 0 w 170"/>
                  <a:gd name="T9" fmla="*/ 0 h 5300"/>
                  <a:gd name="T10" fmla="*/ 0 w 170"/>
                  <a:gd name="T11" fmla="*/ 0 h 5300"/>
                  <a:gd name="T12" fmla="*/ 0 w 170"/>
                  <a:gd name="T13" fmla="*/ 0 h 5300"/>
                  <a:gd name="T14" fmla="*/ 0 w 170"/>
                  <a:gd name="T15" fmla="*/ 0 h 5300"/>
                  <a:gd name="T16" fmla="*/ 0 w 170"/>
                  <a:gd name="T17" fmla="*/ 0 h 5300"/>
                  <a:gd name="T18" fmla="*/ 0 w 170"/>
                  <a:gd name="T19" fmla="*/ 8 h 5300"/>
                  <a:gd name="T20" fmla="*/ 0 w 170"/>
                  <a:gd name="T21" fmla="*/ 14 h 5300"/>
                  <a:gd name="T22" fmla="*/ 0 w 170"/>
                  <a:gd name="T23" fmla="*/ 24 h 5300"/>
                  <a:gd name="T24" fmla="*/ 0 w 170"/>
                  <a:gd name="T25" fmla="*/ 42 h 5300"/>
                  <a:gd name="T26" fmla="*/ 0 w 170"/>
                  <a:gd name="T27" fmla="*/ 42 h 5300"/>
                  <a:gd name="T28" fmla="*/ 0 w 170"/>
                  <a:gd name="T29" fmla="*/ 42 h 5300"/>
                  <a:gd name="T30" fmla="*/ 0 w 170"/>
                  <a:gd name="T31" fmla="*/ 42 h 5300"/>
                  <a:gd name="T32" fmla="*/ 0 w 170"/>
                  <a:gd name="T33" fmla="*/ 42 h 5300"/>
                  <a:gd name="T34" fmla="*/ 0 w 170"/>
                  <a:gd name="T35" fmla="*/ 42 h 5300"/>
                  <a:gd name="T36" fmla="*/ 0 w 170"/>
                  <a:gd name="T37" fmla="*/ 42 h 5300"/>
                  <a:gd name="T38" fmla="*/ 0 w 170"/>
                  <a:gd name="T39" fmla="*/ 42 h 5300"/>
                  <a:gd name="T40" fmla="*/ 1 w 170"/>
                  <a:gd name="T41" fmla="*/ 42 h 5300"/>
                  <a:gd name="T42" fmla="*/ 1 w 170"/>
                  <a:gd name="T43" fmla="*/ 34 h 5300"/>
                  <a:gd name="T44" fmla="*/ 1 w 170"/>
                  <a:gd name="T45" fmla="*/ 28 h 5300"/>
                  <a:gd name="T46" fmla="*/ 1 w 170"/>
                  <a:gd name="T47" fmla="*/ 19 h 5300"/>
                  <a:gd name="T48" fmla="*/ 1 w 170"/>
                  <a:gd name="T49" fmla="*/ 0 h 53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0"/>
                  <a:gd name="T76" fmla="*/ 0 h 5300"/>
                  <a:gd name="T77" fmla="*/ 170 w 170"/>
                  <a:gd name="T78" fmla="*/ 5300 h 53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0" h="5300">
                    <a:moveTo>
                      <a:pt x="170" y="0"/>
                    </a:moveTo>
                    <a:lnTo>
                      <a:pt x="151" y="0"/>
                    </a:lnTo>
                    <a:lnTo>
                      <a:pt x="139" y="0"/>
                    </a:lnTo>
                    <a:lnTo>
                      <a:pt x="126" y="0"/>
                    </a:lnTo>
                    <a:lnTo>
                      <a:pt x="113" y="0"/>
                    </a:lnTo>
                    <a:lnTo>
                      <a:pt x="97" y="0"/>
                    </a:lnTo>
                    <a:lnTo>
                      <a:pt x="75" y="0"/>
                    </a:lnTo>
                    <a:lnTo>
                      <a:pt x="43" y="0"/>
                    </a:lnTo>
                    <a:lnTo>
                      <a:pt x="0" y="0"/>
                    </a:lnTo>
                    <a:lnTo>
                      <a:pt x="0" y="993"/>
                    </a:lnTo>
                    <a:lnTo>
                      <a:pt x="0" y="1765"/>
                    </a:lnTo>
                    <a:lnTo>
                      <a:pt x="0" y="2980"/>
                    </a:lnTo>
                    <a:lnTo>
                      <a:pt x="0" y="5300"/>
                    </a:lnTo>
                    <a:lnTo>
                      <a:pt x="19" y="5300"/>
                    </a:lnTo>
                    <a:lnTo>
                      <a:pt x="32" y="5299"/>
                    </a:lnTo>
                    <a:lnTo>
                      <a:pt x="44" y="5299"/>
                    </a:lnTo>
                    <a:lnTo>
                      <a:pt x="57" y="5299"/>
                    </a:lnTo>
                    <a:lnTo>
                      <a:pt x="73" y="5299"/>
                    </a:lnTo>
                    <a:lnTo>
                      <a:pt x="95" y="5299"/>
                    </a:lnTo>
                    <a:lnTo>
                      <a:pt x="127" y="5299"/>
                    </a:lnTo>
                    <a:lnTo>
                      <a:pt x="170" y="5300"/>
                    </a:lnTo>
                    <a:lnTo>
                      <a:pt x="170" y="4306"/>
                    </a:lnTo>
                    <a:lnTo>
                      <a:pt x="170" y="3533"/>
                    </a:lnTo>
                    <a:lnTo>
                      <a:pt x="170" y="2318"/>
                    </a:lnTo>
                    <a:lnTo>
                      <a:pt x="170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73" name="Freeform 1150">
                <a:extLst>
                  <a:ext uri="{FF2B5EF4-FFF2-40B4-BE49-F238E27FC236}">
                    <a16:creationId xmlns:a16="http://schemas.microsoft.com/office/drawing/2014/main" id="{B82E7784-E436-4B50-A694-2ACF1D7A6E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9" y="1555"/>
                <a:ext cx="72" cy="2650"/>
              </a:xfrm>
              <a:custGeom>
                <a:avLst/>
                <a:gdLst>
                  <a:gd name="T0" fmla="*/ 2 w 143"/>
                  <a:gd name="T1" fmla="*/ 0 h 5300"/>
                  <a:gd name="T2" fmla="*/ 1 w 143"/>
                  <a:gd name="T3" fmla="*/ 0 h 5300"/>
                  <a:gd name="T4" fmla="*/ 1 w 143"/>
                  <a:gd name="T5" fmla="*/ 0 h 5300"/>
                  <a:gd name="T6" fmla="*/ 1 w 143"/>
                  <a:gd name="T7" fmla="*/ 0 h 5300"/>
                  <a:gd name="T8" fmla="*/ 1 w 143"/>
                  <a:gd name="T9" fmla="*/ 0 h 5300"/>
                  <a:gd name="T10" fmla="*/ 1 w 143"/>
                  <a:gd name="T11" fmla="*/ 0 h 5300"/>
                  <a:gd name="T12" fmla="*/ 1 w 143"/>
                  <a:gd name="T13" fmla="*/ 0 h 5300"/>
                  <a:gd name="T14" fmla="*/ 1 w 143"/>
                  <a:gd name="T15" fmla="*/ 0 h 5300"/>
                  <a:gd name="T16" fmla="*/ 0 w 143"/>
                  <a:gd name="T17" fmla="*/ 0 h 5300"/>
                  <a:gd name="T18" fmla="*/ 0 w 143"/>
                  <a:gd name="T19" fmla="*/ 8 h 5300"/>
                  <a:gd name="T20" fmla="*/ 0 w 143"/>
                  <a:gd name="T21" fmla="*/ 14 h 5300"/>
                  <a:gd name="T22" fmla="*/ 0 w 143"/>
                  <a:gd name="T23" fmla="*/ 24 h 5300"/>
                  <a:gd name="T24" fmla="*/ 0 w 143"/>
                  <a:gd name="T25" fmla="*/ 42 h 5300"/>
                  <a:gd name="T26" fmla="*/ 1 w 143"/>
                  <a:gd name="T27" fmla="*/ 42 h 5300"/>
                  <a:gd name="T28" fmla="*/ 1 w 143"/>
                  <a:gd name="T29" fmla="*/ 42 h 5300"/>
                  <a:gd name="T30" fmla="*/ 1 w 143"/>
                  <a:gd name="T31" fmla="*/ 42 h 5300"/>
                  <a:gd name="T32" fmla="*/ 1 w 143"/>
                  <a:gd name="T33" fmla="*/ 42 h 5300"/>
                  <a:gd name="T34" fmla="*/ 1 w 143"/>
                  <a:gd name="T35" fmla="*/ 42 h 5300"/>
                  <a:gd name="T36" fmla="*/ 1 w 143"/>
                  <a:gd name="T37" fmla="*/ 42 h 5300"/>
                  <a:gd name="T38" fmla="*/ 1 w 143"/>
                  <a:gd name="T39" fmla="*/ 42 h 5300"/>
                  <a:gd name="T40" fmla="*/ 2 w 143"/>
                  <a:gd name="T41" fmla="*/ 42 h 5300"/>
                  <a:gd name="T42" fmla="*/ 2 w 143"/>
                  <a:gd name="T43" fmla="*/ 34 h 5300"/>
                  <a:gd name="T44" fmla="*/ 2 w 143"/>
                  <a:gd name="T45" fmla="*/ 28 h 5300"/>
                  <a:gd name="T46" fmla="*/ 2 w 143"/>
                  <a:gd name="T47" fmla="*/ 19 h 5300"/>
                  <a:gd name="T48" fmla="*/ 2 w 143"/>
                  <a:gd name="T49" fmla="*/ 0 h 53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3"/>
                  <a:gd name="T76" fmla="*/ 0 h 5300"/>
                  <a:gd name="T77" fmla="*/ 143 w 143"/>
                  <a:gd name="T78" fmla="*/ 5300 h 53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3" h="5300">
                    <a:moveTo>
                      <a:pt x="143" y="0"/>
                    </a:moveTo>
                    <a:lnTo>
                      <a:pt x="128" y="0"/>
                    </a:lnTo>
                    <a:lnTo>
                      <a:pt x="117" y="0"/>
                    </a:lnTo>
                    <a:lnTo>
                      <a:pt x="106" y="0"/>
                    </a:lnTo>
                    <a:lnTo>
                      <a:pt x="96" y="0"/>
                    </a:lnTo>
                    <a:lnTo>
                      <a:pt x="82" y="0"/>
                    </a:lnTo>
                    <a:lnTo>
                      <a:pt x="63" y="0"/>
                    </a:lnTo>
                    <a:lnTo>
                      <a:pt x="36" y="0"/>
                    </a:lnTo>
                    <a:lnTo>
                      <a:pt x="0" y="0"/>
                    </a:lnTo>
                    <a:lnTo>
                      <a:pt x="0" y="993"/>
                    </a:lnTo>
                    <a:lnTo>
                      <a:pt x="0" y="1765"/>
                    </a:lnTo>
                    <a:lnTo>
                      <a:pt x="0" y="2980"/>
                    </a:lnTo>
                    <a:lnTo>
                      <a:pt x="0" y="5300"/>
                    </a:lnTo>
                    <a:lnTo>
                      <a:pt x="15" y="5300"/>
                    </a:lnTo>
                    <a:lnTo>
                      <a:pt x="27" y="5299"/>
                    </a:lnTo>
                    <a:lnTo>
                      <a:pt x="37" y="5299"/>
                    </a:lnTo>
                    <a:lnTo>
                      <a:pt x="48" y="5299"/>
                    </a:lnTo>
                    <a:lnTo>
                      <a:pt x="61" y="5299"/>
                    </a:lnTo>
                    <a:lnTo>
                      <a:pt x="80" y="5299"/>
                    </a:lnTo>
                    <a:lnTo>
                      <a:pt x="107" y="5299"/>
                    </a:lnTo>
                    <a:lnTo>
                      <a:pt x="143" y="5300"/>
                    </a:lnTo>
                    <a:lnTo>
                      <a:pt x="143" y="4306"/>
                    </a:lnTo>
                    <a:lnTo>
                      <a:pt x="143" y="3533"/>
                    </a:lnTo>
                    <a:lnTo>
                      <a:pt x="143" y="2318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74" name="Rectangle 1151">
                <a:extLst>
                  <a:ext uri="{FF2B5EF4-FFF2-40B4-BE49-F238E27FC236}">
                    <a16:creationId xmlns:a16="http://schemas.microsoft.com/office/drawing/2014/main" id="{232E7171-E50A-4306-953A-303C6C3995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3" y="1555"/>
                <a:ext cx="57" cy="26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975" name="Freeform 1152">
                <a:extLst>
                  <a:ext uri="{FF2B5EF4-FFF2-40B4-BE49-F238E27FC236}">
                    <a16:creationId xmlns:a16="http://schemas.microsoft.com/office/drawing/2014/main" id="{A33DCF51-14AD-47BC-BE13-6062C5BDF7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4" y="1551"/>
                <a:ext cx="349" cy="8"/>
              </a:xfrm>
              <a:custGeom>
                <a:avLst/>
                <a:gdLst>
                  <a:gd name="T0" fmla="*/ 0 w 700"/>
                  <a:gd name="T1" fmla="*/ 1 h 16"/>
                  <a:gd name="T2" fmla="*/ 0 w 700"/>
                  <a:gd name="T3" fmla="*/ 1 h 16"/>
                  <a:gd name="T4" fmla="*/ 5 w 700"/>
                  <a:gd name="T5" fmla="*/ 1 h 16"/>
                  <a:gd name="T6" fmla="*/ 5 w 700"/>
                  <a:gd name="T7" fmla="*/ 0 h 16"/>
                  <a:gd name="T8" fmla="*/ 0 w 700"/>
                  <a:gd name="T9" fmla="*/ 0 h 16"/>
                  <a:gd name="T10" fmla="*/ 0 w 700"/>
                  <a:gd name="T11" fmla="*/ 1 h 16"/>
                  <a:gd name="T12" fmla="*/ 0 w 700"/>
                  <a:gd name="T13" fmla="*/ 0 h 16"/>
                  <a:gd name="T14" fmla="*/ 0 w 700"/>
                  <a:gd name="T15" fmla="*/ 1 h 16"/>
                  <a:gd name="T16" fmla="*/ 0 w 700"/>
                  <a:gd name="T17" fmla="*/ 1 h 16"/>
                  <a:gd name="T18" fmla="*/ 0 w 700"/>
                  <a:gd name="T19" fmla="*/ 1 h 16"/>
                  <a:gd name="T20" fmla="*/ 0 w 700"/>
                  <a:gd name="T21" fmla="*/ 1 h 16"/>
                  <a:gd name="T22" fmla="*/ 0 w 700"/>
                  <a:gd name="T23" fmla="*/ 1 h 1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00"/>
                  <a:gd name="T37" fmla="*/ 0 h 16"/>
                  <a:gd name="T38" fmla="*/ 700 w 700"/>
                  <a:gd name="T39" fmla="*/ 16 h 1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00" h="16">
                    <a:moveTo>
                      <a:pt x="17" y="8"/>
                    </a:moveTo>
                    <a:lnTo>
                      <a:pt x="9" y="16"/>
                    </a:lnTo>
                    <a:lnTo>
                      <a:pt x="700" y="16"/>
                    </a:lnTo>
                    <a:lnTo>
                      <a:pt x="700" y="0"/>
                    </a:lnTo>
                    <a:lnTo>
                      <a:pt x="9" y="0"/>
                    </a:lnTo>
                    <a:lnTo>
                      <a:pt x="0" y="8"/>
                    </a:lnTo>
                    <a:lnTo>
                      <a:pt x="9" y="0"/>
                    </a:lnTo>
                    <a:lnTo>
                      <a:pt x="3" y="2"/>
                    </a:lnTo>
                    <a:lnTo>
                      <a:pt x="0" y="8"/>
                    </a:lnTo>
                    <a:lnTo>
                      <a:pt x="3" y="14"/>
                    </a:lnTo>
                    <a:lnTo>
                      <a:pt x="9" y="16"/>
                    </a:lnTo>
                    <a:lnTo>
                      <a:pt x="17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76" name="Freeform 1153">
                <a:extLst>
                  <a:ext uri="{FF2B5EF4-FFF2-40B4-BE49-F238E27FC236}">
                    <a16:creationId xmlns:a16="http://schemas.microsoft.com/office/drawing/2014/main" id="{71562580-C0F7-46E4-BC0E-3FED2FF77A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4" y="1555"/>
                <a:ext cx="8" cy="2654"/>
              </a:xfrm>
              <a:custGeom>
                <a:avLst/>
                <a:gdLst>
                  <a:gd name="T0" fmla="*/ 0 w 17"/>
                  <a:gd name="T1" fmla="*/ 42 h 5308"/>
                  <a:gd name="T2" fmla="*/ 0 w 17"/>
                  <a:gd name="T3" fmla="*/ 42 h 5308"/>
                  <a:gd name="T4" fmla="*/ 0 w 17"/>
                  <a:gd name="T5" fmla="*/ 0 h 5308"/>
                  <a:gd name="T6" fmla="*/ 0 w 17"/>
                  <a:gd name="T7" fmla="*/ 0 h 5308"/>
                  <a:gd name="T8" fmla="*/ 0 w 17"/>
                  <a:gd name="T9" fmla="*/ 42 h 5308"/>
                  <a:gd name="T10" fmla="*/ 0 w 17"/>
                  <a:gd name="T11" fmla="*/ 42 h 5308"/>
                  <a:gd name="T12" fmla="*/ 0 w 17"/>
                  <a:gd name="T13" fmla="*/ 42 h 5308"/>
                  <a:gd name="T14" fmla="*/ 0 w 17"/>
                  <a:gd name="T15" fmla="*/ 42 h 5308"/>
                  <a:gd name="T16" fmla="*/ 0 w 17"/>
                  <a:gd name="T17" fmla="*/ 42 h 5308"/>
                  <a:gd name="T18" fmla="*/ 0 w 17"/>
                  <a:gd name="T19" fmla="*/ 42 h 5308"/>
                  <a:gd name="T20" fmla="*/ 0 w 17"/>
                  <a:gd name="T21" fmla="*/ 42 h 5308"/>
                  <a:gd name="T22" fmla="*/ 0 w 17"/>
                  <a:gd name="T23" fmla="*/ 42 h 530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"/>
                  <a:gd name="T37" fmla="*/ 0 h 5308"/>
                  <a:gd name="T38" fmla="*/ 17 w 17"/>
                  <a:gd name="T39" fmla="*/ 5308 h 530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" h="5308">
                    <a:moveTo>
                      <a:pt x="9" y="5292"/>
                    </a:moveTo>
                    <a:lnTo>
                      <a:pt x="17" y="5300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5300"/>
                    </a:lnTo>
                    <a:lnTo>
                      <a:pt x="9" y="5308"/>
                    </a:lnTo>
                    <a:lnTo>
                      <a:pt x="0" y="5300"/>
                    </a:lnTo>
                    <a:lnTo>
                      <a:pt x="3" y="5306"/>
                    </a:lnTo>
                    <a:lnTo>
                      <a:pt x="9" y="5308"/>
                    </a:lnTo>
                    <a:lnTo>
                      <a:pt x="14" y="5306"/>
                    </a:lnTo>
                    <a:lnTo>
                      <a:pt x="17" y="5300"/>
                    </a:lnTo>
                    <a:lnTo>
                      <a:pt x="9" y="52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77" name="Freeform 1154">
                <a:extLst>
                  <a:ext uri="{FF2B5EF4-FFF2-40B4-BE49-F238E27FC236}">
                    <a16:creationId xmlns:a16="http://schemas.microsoft.com/office/drawing/2014/main" id="{70E30298-6E18-44D9-8AFB-E37268F27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8" y="4201"/>
                <a:ext cx="349" cy="8"/>
              </a:xfrm>
              <a:custGeom>
                <a:avLst/>
                <a:gdLst>
                  <a:gd name="T0" fmla="*/ 5 w 699"/>
                  <a:gd name="T1" fmla="*/ 1 h 16"/>
                  <a:gd name="T2" fmla="*/ 5 w 699"/>
                  <a:gd name="T3" fmla="*/ 0 h 16"/>
                  <a:gd name="T4" fmla="*/ 0 w 699"/>
                  <a:gd name="T5" fmla="*/ 0 h 16"/>
                  <a:gd name="T6" fmla="*/ 0 w 699"/>
                  <a:gd name="T7" fmla="*/ 1 h 16"/>
                  <a:gd name="T8" fmla="*/ 5 w 699"/>
                  <a:gd name="T9" fmla="*/ 1 h 16"/>
                  <a:gd name="T10" fmla="*/ 5 w 699"/>
                  <a:gd name="T11" fmla="*/ 1 h 16"/>
                  <a:gd name="T12" fmla="*/ 5 w 699"/>
                  <a:gd name="T13" fmla="*/ 1 h 16"/>
                  <a:gd name="T14" fmla="*/ 5 w 699"/>
                  <a:gd name="T15" fmla="*/ 1 h 16"/>
                  <a:gd name="T16" fmla="*/ 5 w 699"/>
                  <a:gd name="T17" fmla="*/ 1 h 16"/>
                  <a:gd name="T18" fmla="*/ 5 w 699"/>
                  <a:gd name="T19" fmla="*/ 1 h 16"/>
                  <a:gd name="T20" fmla="*/ 5 w 699"/>
                  <a:gd name="T21" fmla="*/ 0 h 16"/>
                  <a:gd name="T22" fmla="*/ 5 w 699"/>
                  <a:gd name="T23" fmla="*/ 1 h 1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9"/>
                  <a:gd name="T37" fmla="*/ 0 h 16"/>
                  <a:gd name="T38" fmla="*/ 699 w 699"/>
                  <a:gd name="T39" fmla="*/ 16 h 1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9" h="16">
                    <a:moveTo>
                      <a:pt x="683" y="8"/>
                    </a:moveTo>
                    <a:lnTo>
                      <a:pt x="691" y="0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691" y="16"/>
                    </a:lnTo>
                    <a:lnTo>
                      <a:pt x="699" y="8"/>
                    </a:lnTo>
                    <a:lnTo>
                      <a:pt x="691" y="16"/>
                    </a:lnTo>
                    <a:lnTo>
                      <a:pt x="696" y="14"/>
                    </a:lnTo>
                    <a:lnTo>
                      <a:pt x="699" y="8"/>
                    </a:lnTo>
                    <a:lnTo>
                      <a:pt x="696" y="2"/>
                    </a:lnTo>
                    <a:lnTo>
                      <a:pt x="691" y="0"/>
                    </a:lnTo>
                    <a:lnTo>
                      <a:pt x="683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78" name="Freeform 1155">
                <a:extLst>
                  <a:ext uri="{FF2B5EF4-FFF2-40B4-BE49-F238E27FC236}">
                    <a16:creationId xmlns:a16="http://schemas.microsoft.com/office/drawing/2014/main" id="{96EC150A-B730-4AAC-89F5-436BCD7106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9" y="1551"/>
                <a:ext cx="8" cy="2654"/>
              </a:xfrm>
              <a:custGeom>
                <a:avLst/>
                <a:gdLst>
                  <a:gd name="T0" fmla="*/ 1 w 16"/>
                  <a:gd name="T1" fmla="*/ 1 h 5308"/>
                  <a:gd name="T2" fmla="*/ 0 w 16"/>
                  <a:gd name="T3" fmla="*/ 1 h 5308"/>
                  <a:gd name="T4" fmla="*/ 0 w 16"/>
                  <a:gd name="T5" fmla="*/ 42 h 5308"/>
                  <a:gd name="T6" fmla="*/ 1 w 16"/>
                  <a:gd name="T7" fmla="*/ 42 h 5308"/>
                  <a:gd name="T8" fmla="*/ 1 w 16"/>
                  <a:gd name="T9" fmla="*/ 1 h 5308"/>
                  <a:gd name="T10" fmla="*/ 1 w 16"/>
                  <a:gd name="T11" fmla="*/ 0 h 5308"/>
                  <a:gd name="T12" fmla="*/ 1 w 16"/>
                  <a:gd name="T13" fmla="*/ 1 h 5308"/>
                  <a:gd name="T14" fmla="*/ 1 w 16"/>
                  <a:gd name="T15" fmla="*/ 1 h 5308"/>
                  <a:gd name="T16" fmla="*/ 1 w 16"/>
                  <a:gd name="T17" fmla="*/ 0 h 5308"/>
                  <a:gd name="T18" fmla="*/ 1 w 16"/>
                  <a:gd name="T19" fmla="*/ 1 h 5308"/>
                  <a:gd name="T20" fmla="*/ 0 w 16"/>
                  <a:gd name="T21" fmla="*/ 1 h 5308"/>
                  <a:gd name="T22" fmla="*/ 1 w 16"/>
                  <a:gd name="T23" fmla="*/ 1 h 530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6"/>
                  <a:gd name="T37" fmla="*/ 0 h 5308"/>
                  <a:gd name="T38" fmla="*/ 16 w 16"/>
                  <a:gd name="T39" fmla="*/ 5308 h 530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6" h="5308">
                    <a:moveTo>
                      <a:pt x="8" y="16"/>
                    </a:moveTo>
                    <a:lnTo>
                      <a:pt x="0" y="8"/>
                    </a:lnTo>
                    <a:lnTo>
                      <a:pt x="0" y="5308"/>
                    </a:lnTo>
                    <a:lnTo>
                      <a:pt x="16" y="5308"/>
                    </a:lnTo>
                    <a:lnTo>
                      <a:pt x="16" y="8"/>
                    </a:lnTo>
                    <a:lnTo>
                      <a:pt x="8" y="0"/>
                    </a:lnTo>
                    <a:lnTo>
                      <a:pt x="16" y="8"/>
                    </a:lnTo>
                    <a:lnTo>
                      <a:pt x="13" y="2"/>
                    </a:lnTo>
                    <a:lnTo>
                      <a:pt x="8" y="0"/>
                    </a:lnTo>
                    <a:lnTo>
                      <a:pt x="2" y="2"/>
                    </a:lnTo>
                    <a:lnTo>
                      <a:pt x="0" y="8"/>
                    </a:lnTo>
                    <a:lnTo>
                      <a:pt x="8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79" name="Rectangle 1156">
                <a:extLst>
                  <a:ext uri="{FF2B5EF4-FFF2-40B4-BE49-F238E27FC236}">
                    <a16:creationId xmlns:a16="http://schemas.microsoft.com/office/drawing/2014/main" id="{80C56711-C9DB-4DCE-B0C7-6243F5FD46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0" y="2593"/>
                <a:ext cx="460" cy="574"/>
              </a:xfrm>
              <a:prstGeom prst="rect">
                <a:avLst/>
              </a:pr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980" name="Freeform 1157">
                <a:extLst>
                  <a:ext uri="{FF2B5EF4-FFF2-40B4-BE49-F238E27FC236}">
                    <a16:creationId xmlns:a16="http://schemas.microsoft.com/office/drawing/2014/main" id="{AD750134-0834-4D2C-BCF4-7C36276966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5" y="2593"/>
                <a:ext cx="442" cy="574"/>
              </a:xfrm>
              <a:custGeom>
                <a:avLst/>
                <a:gdLst>
                  <a:gd name="T0" fmla="*/ 7 w 883"/>
                  <a:gd name="T1" fmla="*/ 0 h 1149"/>
                  <a:gd name="T2" fmla="*/ 7 w 883"/>
                  <a:gd name="T3" fmla="*/ 0 h 1149"/>
                  <a:gd name="T4" fmla="*/ 7 w 883"/>
                  <a:gd name="T5" fmla="*/ 0 h 1149"/>
                  <a:gd name="T6" fmla="*/ 6 w 883"/>
                  <a:gd name="T7" fmla="*/ 0 h 1149"/>
                  <a:gd name="T8" fmla="*/ 6 w 883"/>
                  <a:gd name="T9" fmla="*/ 0 h 1149"/>
                  <a:gd name="T10" fmla="*/ 6 w 883"/>
                  <a:gd name="T11" fmla="*/ 0 h 1149"/>
                  <a:gd name="T12" fmla="*/ 5 w 883"/>
                  <a:gd name="T13" fmla="*/ 0 h 1149"/>
                  <a:gd name="T14" fmla="*/ 5 w 883"/>
                  <a:gd name="T15" fmla="*/ 0 h 1149"/>
                  <a:gd name="T16" fmla="*/ 5 w 883"/>
                  <a:gd name="T17" fmla="*/ 0 h 1149"/>
                  <a:gd name="T18" fmla="*/ 5 w 883"/>
                  <a:gd name="T19" fmla="*/ 0 h 1149"/>
                  <a:gd name="T20" fmla="*/ 4 w 883"/>
                  <a:gd name="T21" fmla="*/ 0 h 1149"/>
                  <a:gd name="T22" fmla="*/ 4 w 883"/>
                  <a:gd name="T23" fmla="*/ 0 h 1149"/>
                  <a:gd name="T24" fmla="*/ 3 w 883"/>
                  <a:gd name="T25" fmla="*/ 0 h 1149"/>
                  <a:gd name="T26" fmla="*/ 3 w 883"/>
                  <a:gd name="T27" fmla="*/ 0 h 1149"/>
                  <a:gd name="T28" fmla="*/ 2 w 883"/>
                  <a:gd name="T29" fmla="*/ 0 h 1149"/>
                  <a:gd name="T30" fmla="*/ 1 w 883"/>
                  <a:gd name="T31" fmla="*/ 0 h 1149"/>
                  <a:gd name="T32" fmla="*/ 0 w 883"/>
                  <a:gd name="T33" fmla="*/ 1 h 1149"/>
                  <a:gd name="T34" fmla="*/ 0 w 883"/>
                  <a:gd name="T35" fmla="*/ 5 h 1149"/>
                  <a:gd name="T36" fmla="*/ 1 w 883"/>
                  <a:gd name="T37" fmla="*/ 8 h 1149"/>
                  <a:gd name="T38" fmla="*/ 1 w 883"/>
                  <a:gd name="T39" fmla="*/ 8 h 1149"/>
                  <a:gd name="T40" fmla="*/ 1 w 883"/>
                  <a:gd name="T41" fmla="*/ 8 h 1149"/>
                  <a:gd name="T42" fmla="*/ 2 w 883"/>
                  <a:gd name="T43" fmla="*/ 8 h 1149"/>
                  <a:gd name="T44" fmla="*/ 2 w 883"/>
                  <a:gd name="T45" fmla="*/ 8 h 1149"/>
                  <a:gd name="T46" fmla="*/ 2 w 883"/>
                  <a:gd name="T47" fmla="*/ 8 h 1149"/>
                  <a:gd name="T48" fmla="*/ 2 w 883"/>
                  <a:gd name="T49" fmla="*/ 8 h 1149"/>
                  <a:gd name="T50" fmla="*/ 3 w 883"/>
                  <a:gd name="T51" fmla="*/ 8 h 1149"/>
                  <a:gd name="T52" fmla="*/ 3 w 883"/>
                  <a:gd name="T53" fmla="*/ 8 h 1149"/>
                  <a:gd name="T54" fmla="*/ 3 w 883"/>
                  <a:gd name="T55" fmla="*/ 8 h 1149"/>
                  <a:gd name="T56" fmla="*/ 4 w 883"/>
                  <a:gd name="T57" fmla="*/ 8 h 1149"/>
                  <a:gd name="T58" fmla="*/ 4 w 883"/>
                  <a:gd name="T59" fmla="*/ 8 h 1149"/>
                  <a:gd name="T60" fmla="*/ 5 w 883"/>
                  <a:gd name="T61" fmla="*/ 8 h 1149"/>
                  <a:gd name="T62" fmla="*/ 5 w 883"/>
                  <a:gd name="T63" fmla="*/ 8 h 1149"/>
                  <a:gd name="T64" fmla="*/ 6 w 883"/>
                  <a:gd name="T65" fmla="*/ 8 h 1149"/>
                  <a:gd name="T66" fmla="*/ 7 w 883"/>
                  <a:gd name="T67" fmla="*/ 8 h 1149"/>
                  <a:gd name="T68" fmla="*/ 7 w 883"/>
                  <a:gd name="T69" fmla="*/ 7 h 1149"/>
                  <a:gd name="T70" fmla="*/ 7 w 883"/>
                  <a:gd name="T71" fmla="*/ 3 h 114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883"/>
                  <a:gd name="T109" fmla="*/ 0 h 1149"/>
                  <a:gd name="T110" fmla="*/ 883 w 883"/>
                  <a:gd name="T111" fmla="*/ 1149 h 114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883" h="1149">
                    <a:moveTo>
                      <a:pt x="883" y="0"/>
                    </a:moveTo>
                    <a:lnTo>
                      <a:pt x="857" y="0"/>
                    </a:lnTo>
                    <a:lnTo>
                      <a:pt x="832" y="0"/>
                    </a:lnTo>
                    <a:lnTo>
                      <a:pt x="809" y="0"/>
                    </a:lnTo>
                    <a:lnTo>
                      <a:pt x="789" y="0"/>
                    </a:lnTo>
                    <a:lnTo>
                      <a:pt x="770" y="0"/>
                    </a:lnTo>
                    <a:lnTo>
                      <a:pt x="752" y="0"/>
                    </a:lnTo>
                    <a:lnTo>
                      <a:pt x="734" y="0"/>
                    </a:lnTo>
                    <a:lnTo>
                      <a:pt x="718" y="0"/>
                    </a:lnTo>
                    <a:lnTo>
                      <a:pt x="702" y="0"/>
                    </a:lnTo>
                    <a:lnTo>
                      <a:pt x="687" y="0"/>
                    </a:lnTo>
                    <a:lnTo>
                      <a:pt x="671" y="0"/>
                    </a:lnTo>
                    <a:lnTo>
                      <a:pt x="656" y="0"/>
                    </a:lnTo>
                    <a:lnTo>
                      <a:pt x="640" y="0"/>
                    </a:lnTo>
                    <a:lnTo>
                      <a:pt x="624" y="0"/>
                    </a:lnTo>
                    <a:lnTo>
                      <a:pt x="608" y="0"/>
                    </a:lnTo>
                    <a:lnTo>
                      <a:pt x="589" y="0"/>
                    </a:lnTo>
                    <a:lnTo>
                      <a:pt x="571" y="0"/>
                    </a:lnTo>
                    <a:lnTo>
                      <a:pt x="550" y="0"/>
                    </a:lnTo>
                    <a:lnTo>
                      <a:pt x="528" y="0"/>
                    </a:lnTo>
                    <a:lnTo>
                      <a:pt x="504" y="0"/>
                    </a:lnTo>
                    <a:lnTo>
                      <a:pt x="479" y="0"/>
                    </a:lnTo>
                    <a:lnTo>
                      <a:pt x="451" y="0"/>
                    </a:lnTo>
                    <a:lnTo>
                      <a:pt x="420" y="0"/>
                    </a:lnTo>
                    <a:lnTo>
                      <a:pt x="387" y="0"/>
                    </a:lnTo>
                    <a:lnTo>
                      <a:pt x="351" y="0"/>
                    </a:lnTo>
                    <a:lnTo>
                      <a:pt x="312" y="0"/>
                    </a:lnTo>
                    <a:lnTo>
                      <a:pt x="269" y="0"/>
                    </a:lnTo>
                    <a:lnTo>
                      <a:pt x="223" y="0"/>
                    </a:lnTo>
                    <a:lnTo>
                      <a:pt x="174" y="0"/>
                    </a:lnTo>
                    <a:lnTo>
                      <a:pt x="119" y="0"/>
                    </a:lnTo>
                    <a:lnTo>
                      <a:pt x="62" y="0"/>
                    </a:lnTo>
                    <a:lnTo>
                      <a:pt x="0" y="0"/>
                    </a:lnTo>
                    <a:lnTo>
                      <a:pt x="0" y="215"/>
                    </a:lnTo>
                    <a:lnTo>
                      <a:pt x="0" y="382"/>
                    </a:lnTo>
                    <a:lnTo>
                      <a:pt x="0" y="645"/>
                    </a:lnTo>
                    <a:lnTo>
                      <a:pt x="0" y="1149"/>
                    </a:lnTo>
                    <a:lnTo>
                      <a:pt x="26" y="1149"/>
                    </a:lnTo>
                    <a:lnTo>
                      <a:pt x="50" y="1149"/>
                    </a:lnTo>
                    <a:lnTo>
                      <a:pt x="73" y="1149"/>
                    </a:lnTo>
                    <a:lnTo>
                      <a:pt x="94" y="1149"/>
                    </a:lnTo>
                    <a:lnTo>
                      <a:pt x="114" y="1149"/>
                    </a:lnTo>
                    <a:lnTo>
                      <a:pt x="132" y="1149"/>
                    </a:lnTo>
                    <a:lnTo>
                      <a:pt x="149" y="1149"/>
                    </a:lnTo>
                    <a:lnTo>
                      <a:pt x="165" y="1149"/>
                    </a:lnTo>
                    <a:lnTo>
                      <a:pt x="182" y="1149"/>
                    </a:lnTo>
                    <a:lnTo>
                      <a:pt x="197" y="1149"/>
                    </a:lnTo>
                    <a:lnTo>
                      <a:pt x="212" y="1149"/>
                    </a:lnTo>
                    <a:lnTo>
                      <a:pt x="228" y="1149"/>
                    </a:lnTo>
                    <a:lnTo>
                      <a:pt x="243" y="1149"/>
                    </a:lnTo>
                    <a:lnTo>
                      <a:pt x="259" y="1149"/>
                    </a:lnTo>
                    <a:lnTo>
                      <a:pt x="276" y="1149"/>
                    </a:lnTo>
                    <a:lnTo>
                      <a:pt x="294" y="1149"/>
                    </a:lnTo>
                    <a:lnTo>
                      <a:pt x="313" y="1149"/>
                    </a:lnTo>
                    <a:lnTo>
                      <a:pt x="334" y="1149"/>
                    </a:lnTo>
                    <a:lnTo>
                      <a:pt x="355" y="1149"/>
                    </a:lnTo>
                    <a:lnTo>
                      <a:pt x="379" y="1149"/>
                    </a:lnTo>
                    <a:lnTo>
                      <a:pt x="405" y="1149"/>
                    </a:lnTo>
                    <a:lnTo>
                      <a:pt x="433" y="1149"/>
                    </a:lnTo>
                    <a:lnTo>
                      <a:pt x="464" y="1149"/>
                    </a:lnTo>
                    <a:lnTo>
                      <a:pt x="496" y="1149"/>
                    </a:lnTo>
                    <a:lnTo>
                      <a:pt x="533" y="1149"/>
                    </a:lnTo>
                    <a:lnTo>
                      <a:pt x="571" y="1149"/>
                    </a:lnTo>
                    <a:lnTo>
                      <a:pt x="614" y="1149"/>
                    </a:lnTo>
                    <a:lnTo>
                      <a:pt x="660" y="1149"/>
                    </a:lnTo>
                    <a:lnTo>
                      <a:pt x="709" y="1149"/>
                    </a:lnTo>
                    <a:lnTo>
                      <a:pt x="763" y="1149"/>
                    </a:lnTo>
                    <a:lnTo>
                      <a:pt x="821" y="1149"/>
                    </a:lnTo>
                    <a:lnTo>
                      <a:pt x="883" y="1149"/>
                    </a:lnTo>
                    <a:lnTo>
                      <a:pt x="883" y="933"/>
                    </a:lnTo>
                    <a:lnTo>
                      <a:pt x="883" y="765"/>
                    </a:lnTo>
                    <a:lnTo>
                      <a:pt x="883" y="503"/>
                    </a:lnTo>
                    <a:lnTo>
                      <a:pt x="883" y="0"/>
                    </a:lnTo>
                    <a:close/>
                  </a:path>
                </a:pathLst>
              </a:custGeom>
              <a:solidFill>
                <a:srgbClr val="8484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81" name="Freeform 1158">
                <a:extLst>
                  <a:ext uri="{FF2B5EF4-FFF2-40B4-BE49-F238E27FC236}">
                    <a16:creationId xmlns:a16="http://schemas.microsoft.com/office/drawing/2014/main" id="{C9E73FE2-1D43-412B-873F-C6E4C9610D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9" y="2593"/>
                <a:ext cx="425" cy="574"/>
              </a:xfrm>
              <a:custGeom>
                <a:avLst/>
                <a:gdLst>
                  <a:gd name="T0" fmla="*/ 7 w 849"/>
                  <a:gd name="T1" fmla="*/ 0 h 1149"/>
                  <a:gd name="T2" fmla="*/ 7 w 849"/>
                  <a:gd name="T3" fmla="*/ 0 h 1149"/>
                  <a:gd name="T4" fmla="*/ 6 w 849"/>
                  <a:gd name="T5" fmla="*/ 0 h 1149"/>
                  <a:gd name="T6" fmla="*/ 6 w 849"/>
                  <a:gd name="T7" fmla="*/ 0 h 1149"/>
                  <a:gd name="T8" fmla="*/ 6 w 849"/>
                  <a:gd name="T9" fmla="*/ 0 h 1149"/>
                  <a:gd name="T10" fmla="*/ 6 w 849"/>
                  <a:gd name="T11" fmla="*/ 0 h 1149"/>
                  <a:gd name="T12" fmla="*/ 5 w 849"/>
                  <a:gd name="T13" fmla="*/ 0 h 1149"/>
                  <a:gd name="T14" fmla="*/ 5 w 849"/>
                  <a:gd name="T15" fmla="*/ 0 h 1149"/>
                  <a:gd name="T16" fmla="*/ 5 w 849"/>
                  <a:gd name="T17" fmla="*/ 0 h 1149"/>
                  <a:gd name="T18" fmla="*/ 4 w 849"/>
                  <a:gd name="T19" fmla="*/ 0 h 1149"/>
                  <a:gd name="T20" fmla="*/ 4 w 849"/>
                  <a:gd name="T21" fmla="*/ 0 h 1149"/>
                  <a:gd name="T22" fmla="*/ 4 w 849"/>
                  <a:gd name="T23" fmla="*/ 0 h 1149"/>
                  <a:gd name="T24" fmla="*/ 3 w 849"/>
                  <a:gd name="T25" fmla="*/ 0 h 1149"/>
                  <a:gd name="T26" fmla="*/ 3 w 849"/>
                  <a:gd name="T27" fmla="*/ 0 h 1149"/>
                  <a:gd name="T28" fmla="*/ 2 w 849"/>
                  <a:gd name="T29" fmla="*/ 0 h 1149"/>
                  <a:gd name="T30" fmla="*/ 1 w 849"/>
                  <a:gd name="T31" fmla="*/ 0 h 1149"/>
                  <a:gd name="T32" fmla="*/ 0 w 849"/>
                  <a:gd name="T33" fmla="*/ 1 h 1149"/>
                  <a:gd name="T34" fmla="*/ 0 w 849"/>
                  <a:gd name="T35" fmla="*/ 5 h 1149"/>
                  <a:gd name="T36" fmla="*/ 1 w 849"/>
                  <a:gd name="T37" fmla="*/ 8 h 1149"/>
                  <a:gd name="T38" fmla="*/ 1 w 849"/>
                  <a:gd name="T39" fmla="*/ 8 h 1149"/>
                  <a:gd name="T40" fmla="*/ 1 w 849"/>
                  <a:gd name="T41" fmla="*/ 8 h 1149"/>
                  <a:gd name="T42" fmla="*/ 2 w 849"/>
                  <a:gd name="T43" fmla="*/ 8 h 1149"/>
                  <a:gd name="T44" fmla="*/ 2 w 849"/>
                  <a:gd name="T45" fmla="*/ 8 h 1149"/>
                  <a:gd name="T46" fmla="*/ 2 w 849"/>
                  <a:gd name="T47" fmla="*/ 8 h 1149"/>
                  <a:gd name="T48" fmla="*/ 2 w 849"/>
                  <a:gd name="T49" fmla="*/ 8 h 1149"/>
                  <a:gd name="T50" fmla="*/ 3 w 849"/>
                  <a:gd name="T51" fmla="*/ 8 h 1149"/>
                  <a:gd name="T52" fmla="*/ 3 w 849"/>
                  <a:gd name="T53" fmla="*/ 8 h 1149"/>
                  <a:gd name="T54" fmla="*/ 3 w 849"/>
                  <a:gd name="T55" fmla="*/ 8 h 1149"/>
                  <a:gd name="T56" fmla="*/ 4 w 849"/>
                  <a:gd name="T57" fmla="*/ 8 h 1149"/>
                  <a:gd name="T58" fmla="*/ 4 w 849"/>
                  <a:gd name="T59" fmla="*/ 8 h 1149"/>
                  <a:gd name="T60" fmla="*/ 4 w 849"/>
                  <a:gd name="T61" fmla="*/ 8 h 1149"/>
                  <a:gd name="T62" fmla="*/ 5 w 849"/>
                  <a:gd name="T63" fmla="*/ 8 h 1149"/>
                  <a:gd name="T64" fmla="*/ 6 w 849"/>
                  <a:gd name="T65" fmla="*/ 8 h 1149"/>
                  <a:gd name="T66" fmla="*/ 7 w 849"/>
                  <a:gd name="T67" fmla="*/ 8 h 1149"/>
                  <a:gd name="T68" fmla="*/ 7 w 849"/>
                  <a:gd name="T69" fmla="*/ 7 h 1149"/>
                  <a:gd name="T70" fmla="*/ 7 w 849"/>
                  <a:gd name="T71" fmla="*/ 3 h 114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849"/>
                  <a:gd name="T109" fmla="*/ 0 h 1149"/>
                  <a:gd name="T110" fmla="*/ 849 w 849"/>
                  <a:gd name="T111" fmla="*/ 1149 h 114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849" h="1149">
                    <a:moveTo>
                      <a:pt x="849" y="0"/>
                    </a:moveTo>
                    <a:lnTo>
                      <a:pt x="823" y="0"/>
                    </a:lnTo>
                    <a:lnTo>
                      <a:pt x="800" y="0"/>
                    </a:lnTo>
                    <a:lnTo>
                      <a:pt x="778" y="0"/>
                    </a:lnTo>
                    <a:lnTo>
                      <a:pt x="758" y="0"/>
                    </a:lnTo>
                    <a:lnTo>
                      <a:pt x="739" y="0"/>
                    </a:lnTo>
                    <a:lnTo>
                      <a:pt x="722" y="0"/>
                    </a:lnTo>
                    <a:lnTo>
                      <a:pt x="706" y="0"/>
                    </a:lnTo>
                    <a:lnTo>
                      <a:pt x="690" y="0"/>
                    </a:lnTo>
                    <a:lnTo>
                      <a:pt x="675" y="0"/>
                    </a:lnTo>
                    <a:lnTo>
                      <a:pt x="660" y="0"/>
                    </a:lnTo>
                    <a:lnTo>
                      <a:pt x="645" y="0"/>
                    </a:lnTo>
                    <a:lnTo>
                      <a:pt x="630" y="0"/>
                    </a:lnTo>
                    <a:lnTo>
                      <a:pt x="615" y="0"/>
                    </a:lnTo>
                    <a:lnTo>
                      <a:pt x="600" y="0"/>
                    </a:lnTo>
                    <a:lnTo>
                      <a:pt x="583" y="0"/>
                    </a:lnTo>
                    <a:lnTo>
                      <a:pt x="566" y="0"/>
                    </a:lnTo>
                    <a:lnTo>
                      <a:pt x="548" y="0"/>
                    </a:lnTo>
                    <a:lnTo>
                      <a:pt x="528" y="0"/>
                    </a:lnTo>
                    <a:lnTo>
                      <a:pt x="507" y="0"/>
                    </a:lnTo>
                    <a:lnTo>
                      <a:pt x="484" y="0"/>
                    </a:lnTo>
                    <a:lnTo>
                      <a:pt x="459" y="0"/>
                    </a:lnTo>
                    <a:lnTo>
                      <a:pt x="432" y="0"/>
                    </a:lnTo>
                    <a:lnTo>
                      <a:pt x="403" y="0"/>
                    </a:lnTo>
                    <a:lnTo>
                      <a:pt x="371" y="0"/>
                    </a:lnTo>
                    <a:lnTo>
                      <a:pt x="336" y="0"/>
                    </a:lnTo>
                    <a:lnTo>
                      <a:pt x="299" y="0"/>
                    </a:lnTo>
                    <a:lnTo>
                      <a:pt x="258" y="0"/>
                    </a:lnTo>
                    <a:lnTo>
                      <a:pt x="214" y="0"/>
                    </a:lnTo>
                    <a:lnTo>
                      <a:pt x="167" y="0"/>
                    </a:lnTo>
                    <a:lnTo>
                      <a:pt x="115" y="0"/>
                    </a:lnTo>
                    <a:lnTo>
                      <a:pt x="60" y="0"/>
                    </a:lnTo>
                    <a:lnTo>
                      <a:pt x="0" y="0"/>
                    </a:lnTo>
                    <a:lnTo>
                      <a:pt x="0" y="215"/>
                    </a:lnTo>
                    <a:lnTo>
                      <a:pt x="0" y="382"/>
                    </a:lnTo>
                    <a:lnTo>
                      <a:pt x="0" y="645"/>
                    </a:lnTo>
                    <a:lnTo>
                      <a:pt x="0" y="1149"/>
                    </a:lnTo>
                    <a:lnTo>
                      <a:pt x="25" y="1149"/>
                    </a:lnTo>
                    <a:lnTo>
                      <a:pt x="48" y="1149"/>
                    </a:lnTo>
                    <a:lnTo>
                      <a:pt x="70" y="1149"/>
                    </a:lnTo>
                    <a:lnTo>
                      <a:pt x="91" y="1149"/>
                    </a:lnTo>
                    <a:lnTo>
                      <a:pt x="109" y="1149"/>
                    </a:lnTo>
                    <a:lnTo>
                      <a:pt x="126" y="1149"/>
                    </a:lnTo>
                    <a:lnTo>
                      <a:pt x="143" y="1149"/>
                    </a:lnTo>
                    <a:lnTo>
                      <a:pt x="159" y="1149"/>
                    </a:lnTo>
                    <a:lnTo>
                      <a:pt x="174" y="1149"/>
                    </a:lnTo>
                    <a:lnTo>
                      <a:pt x="189" y="1149"/>
                    </a:lnTo>
                    <a:lnTo>
                      <a:pt x="204" y="1149"/>
                    </a:lnTo>
                    <a:lnTo>
                      <a:pt x="219" y="1149"/>
                    </a:lnTo>
                    <a:lnTo>
                      <a:pt x="234" y="1149"/>
                    </a:lnTo>
                    <a:lnTo>
                      <a:pt x="249" y="1149"/>
                    </a:lnTo>
                    <a:lnTo>
                      <a:pt x="266" y="1149"/>
                    </a:lnTo>
                    <a:lnTo>
                      <a:pt x="283" y="1149"/>
                    </a:lnTo>
                    <a:lnTo>
                      <a:pt x="300" y="1149"/>
                    </a:lnTo>
                    <a:lnTo>
                      <a:pt x="320" y="1149"/>
                    </a:lnTo>
                    <a:lnTo>
                      <a:pt x="342" y="1149"/>
                    </a:lnTo>
                    <a:lnTo>
                      <a:pt x="365" y="1149"/>
                    </a:lnTo>
                    <a:lnTo>
                      <a:pt x="389" y="1149"/>
                    </a:lnTo>
                    <a:lnTo>
                      <a:pt x="417" y="1149"/>
                    </a:lnTo>
                    <a:lnTo>
                      <a:pt x="446" y="1149"/>
                    </a:lnTo>
                    <a:lnTo>
                      <a:pt x="478" y="1149"/>
                    </a:lnTo>
                    <a:lnTo>
                      <a:pt x="512" y="1149"/>
                    </a:lnTo>
                    <a:lnTo>
                      <a:pt x="549" y="1149"/>
                    </a:lnTo>
                    <a:lnTo>
                      <a:pt x="591" y="1149"/>
                    </a:lnTo>
                    <a:lnTo>
                      <a:pt x="634" y="1149"/>
                    </a:lnTo>
                    <a:lnTo>
                      <a:pt x="682" y="1149"/>
                    </a:lnTo>
                    <a:lnTo>
                      <a:pt x="734" y="1149"/>
                    </a:lnTo>
                    <a:lnTo>
                      <a:pt x="789" y="1149"/>
                    </a:lnTo>
                    <a:lnTo>
                      <a:pt x="849" y="1149"/>
                    </a:lnTo>
                    <a:lnTo>
                      <a:pt x="849" y="933"/>
                    </a:lnTo>
                    <a:lnTo>
                      <a:pt x="849" y="765"/>
                    </a:lnTo>
                    <a:lnTo>
                      <a:pt x="849" y="503"/>
                    </a:lnTo>
                    <a:lnTo>
                      <a:pt x="849" y="0"/>
                    </a:lnTo>
                    <a:close/>
                  </a:path>
                </a:pathLst>
              </a:custGeom>
              <a:solidFill>
                <a:srgbClr val="8C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82" name="Freeform 1159">
                <a:extLst>
                  <a:ext uri="{FF2B5EF4-FFF2-40B4-BE49-F238E27FC236}">
                    <a16:creationId xmlns:a16="http://schemas.microsoft.com/office/drawing/2014/main" id="{C3BD129D-A4E8-48C3-A3F7-491AA97AFE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5" y="2593"/>
                <a:ext cx="405" cy="574"/>
              </a:xfrm>
              <a:custGeom>
                <a:avLst/>
                <a:gdLst>
                  <a:gd name="T0" fmla="*/ 6 w 811"/>
                  <a:gd name="T1" fmla="*/ 0 h 1149"/>
                  <a:gd name="T2" fmla="*/ 5 w 811"/>
                  <a:gd name="T3" fmla="*/ 0 h 1149"/>
                  <a:gd name="T4" fmla="*/ 5 w 811"/>
                  <a:gd name="T5" fmla="*/ 0 h 1149"/>
                  <a:gd name="T6" fmla="*/ 5 w 811"/>
                  <a:gd name="T7" fmla="*/ 0 h 1149"/>
                  <a:gd name="T8" fmla="*/ 5 w 811"/>
                  <a:gd name="T9" fmla="*/ 0 h 1149"/>
                  <a:gd name="T10" fmla="*/ 4 w 811"/>
                  <a:gd name="T11" fmla="*/ 0 h 1149"/>
                  <a:gd name="T12" fmla="*/ 4 w 811"/>
                  <a:gd name="T13" fmla="*/ 0 h 1149"/>
                  <a:gd name="T14" fmla="*/ 4 w 811"/>
                  <a:gd name="T15" fmla="*/ 0 h 1149"/>
                  <a:gd name="T16" fmla="*/ 4 w 811"/>
                  <a:gd name="T17" fmla="*/ 0 h 1149"/>
                  <a:gd name="T18" fmla="*/ 3 w 811"/>
                  <a:gd name="T19" fmla="*/ 0 h 1149"/>
                  <a:gd name="T20" fmla="*/ 3 w 811"/>
                  <a:gd name="T21" fmla="*/ 0 h 1149"/>
                  <a:gd name="T22" fmla="*/ 3 w 811"/>
                  <a:gd name="T23" fmla="*/ 0 h 1149"/>
                  <a:gd name="T24" fmla="*/ 2 w 811"/>
                  <a:gd name="T25" fmla="*/ 0 h 1149"/>
                  <a:gd name="T26" fmla="*/ 1 w 811"/>
                  <a:gd name="T27" fmla="*/ 0 h 1149"/>
                  <a:gd name="T28" fmla="*/ 1 w 811"/>
                  <a:gd name="T29" fmla="*/ 0 h 1149"/>
                  <a:gd name="T30" fmla="*/ 0 w 811"/>
                  <a:gd name="T31" fmla="*/ 0 h 1149"/>
                  <a:gd name="T32" fmla="*/ 0 w 811"/>
                  <a:gd name="T33" fmla="*/ 1 h 1149"/>
                  <a:gd name="T34" fmla="*/ 0 w 811"/>
                  <a:gd name="T35" fmla="*/ 5 h 1149"/>
                  <a:gd name="T36" fmla="*/ 0 w 811"/>
                  <a:gd name="T37" fmla="*/ 8 h 1149"/>
                  <a:gd name="T38" fmla="*/ 0 w 811"/>
                  <a:gd name="T39" fmla="*/ 8 h 1149"/>
                  <a:gd name="T40" fmla="*/ 0 w 811"/>
                  <a:gd name="T41" fmla="*/ 8 h 1149"/>
                  <a:gd name="T42" fmla="*/ 1 w 811"/>
                  <a:gd name="T43" fmla="*/ 8 h 1149"/>
                  <a:gd name="T44" fmla="*/ 1 w 811"/>
                  <a:gd name="T45" fmla="*/ 8 h 1149"/>
                  <a:gd name="T46" fmla="*/ 1 w 811"/>
                  <a:gd name="T47" fmla="*/ 8 h 1149"/>
                  <a:gd name="T48" fmla="*/ 1 w 811"/>
                  <a:gd name="T49" fmla="*/ 8 h 1149"/>
                  <a:gd name="T50" fmla="*/ 1 w 811"/>
                  <a:gd name="T51" fmla="*/ 8 h 1149"/>
                  <a:gd name="T52" fmla="*/ 2 w 811"/>
                  <a:gd name="T53" fmla="*/ 8 h 1149"/>
                  <a:gd name="T54" fmla="*/ 2 w 811"/>
                  <a:gd name="T55" fmla="*/ 8 h 1149"/>
                  <a:gd name="T56" fmla="*/ 2 w 811"/>
                  <a:gd name="T57" fmla="*/ 8 h 1149"/>
                  <a:gd name="T58" fmla="*/ 3 w 811"/>
                  <a:gd name="T59" fmla="*/ 8 h 1149"/>
                  <a:gd name="T60" fmla="*/ 3 w 811"/>
                  <a:gd name="T61" fmla="*/ 8 h 1149"/>
                  <a:gd name="T62" fmla="*/ 4 w 811"/>
                  <a:gd name="T63" fmla="*/ 8 h 1149"/>
                  <a:gd name="T64" fmla="*/ 5 w 811"/>
                  <a:gd name="T65" fmla="*/ 8 h 1149"/>
                  <a:gd name="T66" fmla="*/ 5 w 811"/>
                  <a:gd name="T67" fmla="*/ 8 h 1149"/>
                  <a:gd name="T68" fmla="*/ 6 w 811"/>
                  <a:gd name="T69" fmla="*/ 7 h 1149"/>
                  <a:gd name="T70" fmla="*/ 6 w 811"/>
                  <a:gd name="T71" fmla="*/ 3 h 114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811"/>
                  <a:gd name="T109" fmla="*/ 0 h 1149"/>
                  <a:gd name="T110" fmla="*/ 811 w 811"/>
                  <a:gd name="T111" fmla="*/ 1149 h 114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811" h="1149">
                    <a:moveTo>
                      <a:pt x="811" y="0"/>
                    </a:moveTo>
                    <a:lnTo>
                      <a:pt x="787" y="0"/>
                    </a:lnTo>
                    <a:lnTo>
                      <a:pt x="764" y="0"/>
                    </a:lnTo>
                    <a:lnTo>
                      <a:pt x="743" y="0"/>
                    </a:lnTo>
                    <a:lnTo>
                      <a:pt x="725" y="0"/>
                    </a:lnTo>
                    <a:lnTo>
                      <a:pt x="706" y="0"/>
                    </a:lnTo>
                    <a:lnTo>
                      <a:pt x="690" y="0"/>
                    </a:lnTo>
                    <a:lnTo>
                      <a:pt x="674" y="0"/>
                    </a:lnTo>
                    <a:lnTo>
                      <a:pt x="659" y="0"/>
                    </a:lnTo>
                    <a:lnTo>
                      <a:pt x="644" y="0"/>
                    </a:lnTo>
                    <a:lnTo>
                      <a:pt x="630" y="0"/>
                    </a:lnTo>
                    <a:lnTo>
                      <a:pt x="616" y="0"/>
                    </a:lnTo>
                    <a:lnTo>
                      <a:pt x="601" y="0"/>
                    </a:lnTo>
                    <a:lnTo>
                      <a:pt x="588" y="0"/>
                    </a:lnTo>
                    <a:lnTo>
                      <a:pt x="573" y="0"/>
                    </a:lnTo>
                    <a:lnTo>
                      <a:pt x="558" y="0"/>
                    </a:lnTo>
                    <a:lnTo>
                      <a:pt x="540" y="0"/>
                    </a:lnTo>
                    <a:lnTo>
                      <a:pt x="523" y="0"/>
                    </a:lnTo>
                    <a:lnTo>
                      <a:pt x="505" y="0"/>
                    </a:lnTo>
                    <a:lnTo>
                      <a:pt x="485" y="0"/>
                    </a:lnTo>
                    <a:lnTo>
                      <a:pt x="463" y="0"/>
                    </a:lnTo>
                    <a:lnTo>
                      <a:pt x="439" y="0"/>
                    </a:lnTo>
                    <a:lnTo>
                      <a:pt x="414" y="0"/>
                    </a:lnTo>
                    <a:lnTo>
                      <a:pt x="386" y="0"/>
                    </a:lnTo>
                    <a:lnTo>
                      <a:pt x="355" y="0"/>
                    </a:lnTo>
                    <a:lnTo>
                      <a:pt x="322" y="0"/>
                    </a:lnTo>
                    <a:lnTo>
                      <a:pt x="286" y="0"/>
                    </a:lnTo>
                    <a:lnTo>
                      <a:pt x="248" y="0"/>
                    </a:lnTo>
                    <a:lnTo>
                      <a:pt x="205" y="0"/>
                    </a:lnTo>
                    <a:lnTo>
                      <a:pt x="159" y="0"/>
                    </a:lnTo>
                    <a:lnTo>
                      <a:pt x="111" y="0"/>
                    </a:lnTo>
                    <a:lnTo>
                      <a:pt x="58" y="0"/>
                    </a:lnTo>
                    <a:lnTo>
                      <a:pt x="0" y="0"/>
                    </a:lnTo>
                    <a:lnTo>
                      <a:pt x="0" y="215"/>
                    </a:lnTo>
                    <a:lnTo>
                      <a:pt x="0" y="382"/>
                    </a:lnTo>
                    <a:lnTo>
                      <a:pt x="0" y="645"/>
                    </a:lnTo>
                    <a:lnTo>
                      <a:pt x="0" y="1149"/>
                    </a:lnTo>
                    <a:lnTo>
                      <a:pt x="24" y="1149"/>
                    </a:lnTo>
                    <a:lnTo>
                      <a:pt x="47" y="1149"/>
                    </a:lnTo>
                    <a:lnTo>
                      <a:pt x="68" y="1149"/>
                    </a:lnTo>
                    <a:lnTo>
                      <a:pt x="87" y="1149"/>
                    </a:lnTo>
                    <a:lnTo>
                      <a:pt x="105" y="1149"/>
                    </a:lnTo>
                    <a:lnTo>
                      <a:pt x="121" y="1149"/>
                    </a:lnTo>
                    <a:lnTo>
                      <a:pt x="137" y="1149"/>
                    </a:lnTo>
                    <a:lnTo>
                      <a:pt x="152" y="1149"/>
                    </a:lnTo>
                    <a:lnTo>
                      <a:pt x="167" y="1149"/>
                    </a:lnTo>
                    <a:lnTo>
                      <a:pt x="181" y="1149"/>
                    </a:lnTo>
                    <a:lnTo>
                      <a:pt x="195" y="1149"/>
                    </a:lnTo>
                    <a:lnTo>
                      <a:pt x="210" y="1149"/>
                    </a:lnTo>
                    <a:lnTo>
                      <a:pt x="224" y="1149"/>
                    </a:lnTo>
                    <a:lnTo>
                      <a:pt x="239" y="1149"/>
                    </a:lnTo>
                    <a:lnTo>
                      <a:pt x="254" y="1149"/>
                    </a:lnTo>
                    <a:lnTo>
                      <a:pt x="271" y="1149"/>
                    </a:lnTo>
                    <a:lnTo>
                      <a:pt x="288" y="1149"/>
                    </a:lnTo>
                    <a:lnTo>
                      <a:pt x="307" y="1149"/>
                    </a:lnTo>
                    <a:lnTo>
                      <a:pt x="326" y="1149"/>
                    </a:lnTo>
                    <a:lnTo>
                      <a:pt x="348" y="1149"/>
                    </a:lnTo>
                    <a:lnTo>
                      <a:pt x="372" y="1149"/>
                    </a:lnTo>
                    <a:lnTo>
                      <a:pt x="398" y="1149"/>
                    </a:lnTo>
                    <a:lnTo>
                      <a:pt x="425" y="1149"/>
                    </a:lnTo>
                    <a:lnTo>
                      <a:pt x="456" y="1149"/>
                    </a:lnTo>
                    <a:lnTo>
                      <a:pt x="490" y="1149"/>
                    </a:lnTo>
                    <a:lnTo>
                      <a:pt x="525" y="1149"/>
                    </a:lnTo>
                    <a:lnTo>
                      <a:pt x="563" y="1149"/>
                    </a:lnTo>
                    <a:lnTo>
                      <a:pt x="606" y="1149"/>
                    </a:lnTo>
                    <a:lnTo>
                      <a:pt x="652" y="1149"/>
                    </a:lnTo>
                    <a:lnTo>
                      <a:pt x="700" y="1149"/>
                    </a:lnTo>
                    <a:lnTo>
                      <a:pt x="753" y="1149"/>
                    </a:lnTo>
                    <a:lnTo>
                      <a:pt x="811" y="1149"/>
                    </a:lnTo>
                    <a:lnTo>
                      <a:pt x="811" y="933"/>
                    </a:lnTo>
                    <a:lnTo>
                      <a:pt x="811" y="765"/>
                    </a:lnTo>
                    <a:lnTo>
                      <a:pt x="811" y="503"/>
                    </a:lnTo>
                    <a:lnTo>
                      <a:pt x="811" y="0"/>
                    </a:lnTo>
                    <a:close/>
                  </a:path>
                </a:pathLst>
              </a:custGeom>
              <a:solidFill>
                <a:srgbClr val="919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83" name="Freeform 1160">
                <a:extLst>
                  <a:ext uri="{FF2B5EF4-FFF2-40B4-BE49-F238E27FC236}">
                    <a16:creationId xmlns:a16="http://schemas.microsoft.com/office/drawing/2014/main" id="{06F26073-E1F3-47CB-AC06-417C6D9FE0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9" y="2593"/>
                <a:ext cx="388" cy="574"/>
              </a:xfrm>
              <a:custGeom>
                <a:avLst/>
                <a:gdLst>
                  <a:gd name="T0" fmla="*/ 6 w 776"/>
                  <a:gd name="T1" fmla="*/ 0 h 1149"/>
                  <a:gd name="T2" fmla="*/ 6 w 776"/>
                  <a:gd name="T3" fmla="*/ 0 h 1149"/>
                  <a:gd name="T4" fmla="*/ 6 w 776"/>
                  <a:gd name="T5" fmla="*/ 0 h 1149"/>
                  <a:gd name="T6" fmla="*/ 6 w 776"/>
                  <a:gd name="T7" fmla="*/ 0 h 1149"/>
                  <a:gd name="T8" fmla="*/ 5 w 776"/>
                  <a:gd name="T9" fmla="*/ 0 h 1149"/>
                  <a:gd name="T10" fmla="*/ 5 w 776"/>
                  <a:gd name="T11" fmla="*/ 0 h 1149"/>
                  <a:gd name="T12" fmla="*/ 5 w 776"/>
                  <a:gd name="T13" fmla="*/ 0 h 1149"/>
                  <a:gd name="T14" fmla="*/ 5 w 776"/>
                  <a:gd name="T15" fmla="*/ 0 h 1149"/>
                  <a:gd name="T16" fmla="*/ 4 w 776"/>
                  <a:gd name="T17" fmla="*/ 0 h 1149"/>
                  <a:gd name="T18" fmla="*/ 4 w 776"/>
                  <a:gd name="T19" fmla="*/ 0 h 1149"/>
                  <a:gd name="T20" fmla="*/ 4 w 776"/>
                  <a:gd name="T21" fmla="*/ 0 h 1149"/>
                  <a:gd name="T22" fmla="*/ 3 w 776"/>
                  <a:gd name="T23" fmla="*/ 0 h 1149"/>
                  <a:gd name="T24" fmla="*/ 3 w 776"/>
                  <a:gd name="T25" fmla="*/ 0 h 1149"/>
                  <a:gd name="T26" fmla="*/ 2 w 776"/>
                  <a:gd name="T27" fmla="*/ 0 h 1149"/>
                  <a:gd name="T28" fmla="*/ 2 w 776"/>
                  <a:gd name="T29" fmla="*/ 0 h 1149"/>
                  <a:gd name="T30" fmla="*/ 1 w 776"/>
                  <a:gd name="T31" fmla="*/ 0 h 1149"/>
                  <a:gd name="T32" fmla="*/ 0 w 776"/>
                  <a:gd name="T33" fmla="*/ 1 h 1149"/>
                  <a:gd name="T34" fmla="*/ 0 w 776"/>
                  <a:gd name="T35" fmla="*/ 5 h 1149"/>
                  <a:gd name="T36" fmla="*/ 1 w 776"/>
                  <a:gd name="T37" fmla="*/ 8 h 1149"/>
                  <a:gd name="T38" fmla="*/ 1 w 776"/>
                  <a:gd name="T39" fmla="*/ 8 h 1149"/>
                  <a:gd name="T40" fmla="*/ 1 w 776"/>
                  <a:gd name="T41" fmla="*/ 8 h 1149"/>
                  <a:gd name="T42" fmla="*/ 2 w 776"/>
                  <a:gd name="T43" fmla="*/ 8 h 1149"/>
                  <a:gd name="T44" fmla="*/ 2 w 776"/>
                  <a:gd name="T45" fmla="*/ 8 h 1149"/>
                  <a:gd name="T46" fmla="*/ 2 w 776"/>
                  <a:gd name="T47" fmla="*/ 8 h 1149"/>
                  <a:gd name="T48" fmla="*/ 2 w 776"/>
                  <a:gd name="T49" fmla="*/ 8 h 1149"/>
                  <a:gd name="T50" fmla="*/ 2 w 776"/>
                  <a:gd name="T51" fmla="*/ 8 h 1149"/>
                  <a:gd name="T52" fmla="*/ 3 w 776"/>
                  <a:gd name="T53" fmla="*/ 8 h 1149"/>
                  <a:gd name="T54" fmla="*/ 3 w 776"/>
                  <a:gd name="T55" fmla="*/ 8 h 1149"/>
                  <a:gd name="T56" fmla="*/ 3 w 776"/>
                  <a:gd name="T57" fmla="*/ 8 h 1149"/>
                  <a:gd name="T58" fmla="*/ 4 w 776"/>
                  <a:gd name="T59" fmla="*/ 8 h 1149"/>
                  <a:gd name="T60" fmla="*/ 4 w 776"/>
                  <a:gd name="T61" fmla="*/ 8 h 1149"/>
                  <a:gd name="T62" fmla="*/ 5 w 776"/>
                  <a:gd name="T63" fmla="*/ 8 h 1149"/>
                  <a:gd name="T64" fmla="*/ 5 w 776"/>
                  <a:gd name="T65" fmla="*/ 8 h 1149"/>
                  <a:gd name="T66" fmla="*/ 6 w 776"/>
                  <a:gd name="T67" fmla="*/ 8 h 1149"/>
                  <a:gd name="T68" fmla="*/ 7 w 776"/>
                  <a:gd name="T69" fmla="*/ 7 h 1149"/>
                  <a:gd name="T70" fmla="*/ 7 w 776"/>
                  <a:gd name="T71" fmla="*/ 3 h 114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776"/>
                  <a:gd name="T109" fmla="*/ 0 h 1149"/>
                  <a:gd name="T110" fmla="*/ 776 w 776"/>
                  <a:gd name="T111" fmla="*/ 1149 h 114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776" h="1149">
                    <a:moveTo>
                      <a:pt x="776" y="0"/>
                    </a:moveTo>
                    <a:lnTo>
                      <a:pt x="753" y="0"/>
                    </a:lnTo>
                    <a:lnTo>
                      <a:pt x="731" y="0"/>
                    </a:lnTo>
                    <a:lnTo>
                      <a:pt x="711" y="0"/>
                    </a:lnTo>
                    <a:lnTo>
                      <a:pt x="693" y="0"/>
                    </a:lnTo>
                    <a:lnTo>
                      <a:pt x="675" y="0"/>
                    </a:lnTo>
                    <a:lnTo>
                      <a:pt x="659" y="0"/>
                    </a:lnTo>
                    <a:lnTo>
                      <a:pt x="644" y="0"/>
                    </a:lnTo>
                    <a:lnTo>
                      <a:pt x="630" y="0"/>
                    </a:lnTo>
                    <a:lnTo>
                      <a:pt x="617" y="0"/>
                    </a:lnTo>
                    <a:lnTo>
                      <a:pt x="603" y="0"/>
                    </a:lnTo>
                    <a:lnTo>
                      <a:pt x="589" y="0"/>
                    </a:lnTo>
                    <a:lnTo>
                      <a:pt x="575" y="0"/>
                    </a:lnTo>
                    <a:lnTo>
                      <a:pt x="561" y="0"/>
                    </a:lnTo>
                    <a:lnTo>
                      <a:pt x="547" y="0"/>
                    </a:lnTo>
                    <a:lnTo>
                      <a:pt x="533" y="0"/>
                    </a:lnTo>
                    <a:lnTo>
                      <a:pt x="518" y="0"/>
                    </a:lnTo>
                    <a:lnTo>
                      <a:pt x="500" y="0"/>
                    </a:lnTo>
                    <a:lnTo>
                      <a:pt x="483" y="0"/>
                    </a:lnTo>
                    <a:lnTo>
                      <a:pt x="463" y="0"/>
                    </a:lnTo>
                    <a:lnTo>
                      <a:pt x="443" y="0"/>
                    </a:lnTo>
                    <a:lnTo>
                      <a:pt x="420" y="0"/>
                    </a:lnTo>
                    <a:lnTo>
                      <a:pt x="395" y="0"/>
                    </a:lnTo>
                    <a:lnTo>
                      <a:pt x="369" y="0"/>
                    </a:lnTo>
                    <a:lnTo>
                      <a:pt x="340" y="0"/>
                    </a:lnTo>
                    <a:lnTo>
                      <a:pt x="308" y="0"/>
                    </a:lnTo>
                    <a:lnTo>
                      <a:pt x="273" y="0"/>
                    </a:lnTo>
                    <a:lnTo>
                      <a:pt x="236" y="0"/>
                    </a:lnTo>
                    <a:lnTo>
                      <a:pt x="196" y="0"/>
                    </a:lnTo>
                    <a:lnTo>
                      <a:pt x="152" y="0"/>
                    </a:lnTo>
                    <a:lnTo>
                      <a:pt x="105" y="0"/>
                    </a:lnTo>
                    <a:lnTo>
                      <a:pt x="55" y="0"/>
                    </a:lnTo>
                    <a:lnTo>
                      <a:pt x="0" y="0"/>
                    </a:lnTo>
                    <a:lnTo>
                      <a:pt x="0" y="215"/>
                    </a:lnTo>
                    <a:lnTo>
                      <a:pt x="0" y="382"/>
                    </a:lnTo>
                    <a:lnTo>
                      <a:pt x="0" y="645"/>
                    </a:lnTo>
                    <a:lnTo>
                      <a:pt x="0" y="1149"/>
                    </a:lnTo>
                    <a:lnTo>
                      <a:pt x="23" y="1149"/>
                    </a:lnTo>
                    <a:lnTo>
                      <a:pt x="45" y="1149"/>
                    </a:lnTo>
                    <a:lnTo>
                      <a:pt x="65" y="1149"/>
                    </a:lnTo>
                    <a:lnTo>
                      <a:pt x="83" y="1149"/>
                    </a:lnTo>
                    <a:lnTo>
                      <a:pt x="101" y="1149"/>
                    </a:lnTo>
                    <a:lnTo>
                      <a:pt x="116" y="1149"/>
                    </a:lnTo>
                    <a:lnTo>
                      <a:pt x="131" y="1149"/>
                    </a:lnTo>
                    <a:lnTo>
                      <a:pt x="146" y="1149"/>
                    </a:lnTo>
                    <a:lnTo>
                      <a:pt x="159" y="1149"/>
                    </a:lnTo>
                    <a:lnTo>
                      <a:pt x="173" y="1149"/>
                    </a:lnTo>
                    <a:lnTo>
                      <a:pt x="186" y="1149"/>
                    </a:lnTo>
                    <a:lnTo>
                      <a:pt x="200" y="1149"/>
                    </a:lnTo>
                    <a:lnTo>
                      <a:pt x="213" y="1149"/>
                    </a:lnTo>
                    <a:lnTo>
                      <a:pt x="228" y="1149"/>
                    </a:lnTo>
                    <a:lnTo>
                      <a:pt x="242" y="1149"/>
                    </a:lnTo>
                    <a:lnTo>
                      <a:pt x="258" y="1149"/>
                    </a:lnTo>
                    <a:lnTo>
                      <a:pt x="275" y="1149"/>
                    </a:lnTo>
                    <a:lnTo>
                      <a:pt x="293" y="1149"/>
                    </a:lnTo>
                    <a:lnTo>
                      <a:pt x="313" y="1149"/>
                    </a:lnTo>
                    <a:lnTo>
                      <a:pt x="333" y="1149"/>
                    </a:lnTo>
                    <a:lnTo>
                      <a:pt x="355" y="1149"/>
                    </a:lnTo>
                    <a:lnTo>
                      <a:pt x="380" y="1149"/>
                    </a:lnTo>
                    <a:lnTo>
                      <a:pt x="407" y="1149"/>
                    </a:lnTo>
                    <a:lnTo>
                      <a:pt x="436" y="1149"/>
                    </a:lnTo>
                    <a:lnTo>
                      <a:pt x="468" y="1149"/>
                    </a:lnTo>
                    <a:lnTo>
                      <a:pt x="503" y="1149"/>
                    </a:lnTo>
                    <a:lnTo>
                      <a:pt x="539" y="1149"/>
                    </a:lnTo>
                    <a:lnTo>
                      <a:pt x="580" y="1149"/>
                    </a:lnTo>
                    <a:lnTo>
                      <a:pt x="624" y="1149"/>
                    </a:lnTo>
                    <a:lnTo>
                      <a:pt x="671" y="1149"/>
                    </a:lnTo>
                    <a:lnTo>
                      <a:pt x="721" y="1149"/>
                    </a:lnTo>
                    <a:lnTo>
                      <a:pt x="776" y="1149"/>
                    </a:lnTo>
                    <a:lnTo>
                      <a:pt x="776" y="933"/>
                    </a:lnTo>
                    <a:lnTo>
                      <a:pt x="776" y="765"/>
                    </a:lnTo>
                    <a:lnTo>
                      <a:pt x="776" y="503"/>
                    </a:lnTo>
                    <a:lnTo>
                      <a:pt x="776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84" name="Freeform 1161">
                <a:extLst>
                  <a:ext uri="{FF2B5EF4-FFF2-40B4-BE49-F238E27FC236}">
                    <a16:creationId xmlns:a16="http://schemas.microsoft.com/office/drawing/2014/main" id="{6BCC35B1-C99B-48C5-9D04-83885500D9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4" y="2593"/>
                <a:ext cx="369" cy="574"/>
              </a:xfrm>
              <a:custGeom>
                <a:avLst/>
                <a:gdLst>
                  <a:gd name="T0" fmla="*/ 6 w 738"/>
                  <a:gd name="T1" fmla="*/ 0 h 1149"/>
                  <a:gd name="T2" fmla="*/ 6 w 738"/>
                  <a:gd name="T3" fmla="*/ 0 h 1149"/>
                  <a:gd name="T4" fmla="*/ 6 w 738"/>
                  <a:gd name="T5" fmla="*/ 0 h 1149"/>
                  <a:gd name="T6" fmla="*/ 5 w 738"/>
                  <a:gd name="T7" fmla="*/ 0 h 1149"/>
                  <a:gd name="T8" fmla="*/ 5 w 738"/>
                  <a:gd name="T9" fmla="*/ 0 h 1149"/>
                  <a:gd name="T10" fmla="*/ 5 w 738"/>
                  <a:gd name="T11" fmla="*/ 0 h 1149"/>
                  <a:gd name="T12" fmla="*/ 5 w 738"/>
                  <a:gd name="T13" fmla="*/ 0 h 1149"/>
                  <a:gd name="T14" fmla="*/ 5 w 738"/>
                  <a:gd name="T15" fmla="*/ 0 h 1149"/>
                  <a:gd name="T16" fmla="*/ 4 w 738"/>
                  <a:gd name="T17" fmla="*/ 0 h 1149"/>
                  <a:gd name="T18" fmla="*/ 4 w 738"/>
                  <a:gd name="T19" fmla="*/ 0 h 1149"/>
                  <a:gd name="T20" fmla="*/ 4 w 738"/>
                  <a:gd name="T21" fmla="*/ 0 h 1149"/>
                  <a:gd name="T22" fmla="*/ 3 w 738"/>
                  <a:gd name="T23" fmla="*/ 0 h 1149"/>
                  <a:gd name="T24" fmla="*/ 3 w 738"/>
                  <a:gd name="T25" fmla="*/ 0 h 1149"/>
                  <a:gd name="T26" fmla="*/ 3 w 738"/>
                  <a:gd name="T27" fmla="*/ 0 h 1149"/>
                  <a:gd name="T28" fmla="*/ 2 w 738"/>
                  <a:gd name="T29" fmla="*/ 0 h 1149"/>
                  <a:gd name="T30" fmla="*/ 1 w 738"/>
                  <a:gd name="T31" fmla="*/ 0 h 1149"/>
                  <a:gd name="T32" fmla="*/ 0 w 738"/>
                  <a:gd name="T33" fmla="*/ 0 h 1149"/>
                  <a:gd name="T34" fmla="*/ 0 w 738"/>
                  <a:gd name="T35" fmla="*/ 1 h 1149"/>
                  <a:gd name="T36" fmla="*/ 0 w 738"/>
                  <a:gd name="T37" fmla="*/ 2 h 1149"/>
                  <a:gd name="T38" fmla="*/ 0 w 738"/>
                  <a:gd name="T39" fmla="*/ 5 h 1149"/>
                  <a:gd name="T40" fmla="*/ 0 w 738"/>
                  <a:gd name="T41" fmla="*/ 8 h 1149"/>
                  <a:gd name="T42" fmla="*/ 1 w 738"/>
                  <a:gd name="T43" fmla="*/ 8 h 1149"/>
                  <a:gd name="T44" fmla="*/ 1 w 738"/>
                  <a:gd name="T45" fmla="*/ 8 h 1149"/>
                  <a:gd name="T46" fmla="*/ 1 w 738"/>
                  <a:gd name="T47" fmla="*/ 8 h 1149"/>
                  <a:gd name="T48" fmla="*/ 2 w 738"/>
                  <a:gd name="T49" fmla="*/ 8 h 1149"/>
                  <a:gd name="T50" fmla="*/ 2 w 738"/>
                  <a:gd name="T51" fmla="*/ 8 h 1149"/>
                  <a:gd name="T52" fmla="*/ 2 w 738"/>
                  <a:gd name="T53" fmla="*/ 8 h 1149"/>
                  <a:gd name="T54" fmla="*/ 2 w 738"/>
                  <a:gd name="T55" fmla="*/ 8 h 1149"/>
                  <a:gd name="T56" fmla="*/ 2 w 738"/>
                  <a:gd name="T57" fmla="*/ 8 h 1149"/>
                  <a:gd name="T58" fmla="*/ 3 w 738"/>
                  <a:gd name="T59" fmla="*/ 8 h 1149"/>
                  <a:gd name="T60" fmla="*/ 3 w 738"/>
                  <a:gd name="T61" fmla="*/ 8 h 1149"/>
                  <a:gd name="T62" fmla="*/ 3 w 738"/>
                  <a:gd name="T63" fmla="*/ 8 h 1149"/>
                  <a:gd name="T64" fmla="*/ 4 w 738"/>
                  <a:gd name="T65" fmla="*/ 8 h 1149"/>
                  <a:gd name="T66" fmla="*/ 4 w 738"/>
                  <a:gd name="T67" fmla="*/ 8 h 1149"/>
                  <a:gd name="T68" fmla="*/ 5 w 738"/>
                  <a:gd name="T69" fmla="*/ 8 h 1149"/>
                  <a:gd name="T70" fmla="*/ 5 w 738"/>
                  <a:gd name="T71" fmla="*/ 8 h 1149"/>
                  <a:gd name="T72" fmla="*/ 6 w 738"/>
                  <a:gd name="T73" fmla="*/ 8 h 1149"/>
                  <a:gd name="T74" fmla="*/ 6 w 738"/>
                  <a:gd name="T75" fmla="*/ 7 h 1149"/>
                  <a:gd name="T76" fmla="*/ 6 w 738"/>
                  <a:gd name="T77" fmla="*/ 5 h 1149"/>
                  <a:gd name="T78" fmla="*/ 6 w 738"/>
                  <a:gd name="T79" fmla="*/ 3 h 1149"/>
                  <a:gd name="T80" fmla="*/ 6 w 738"/>
                  <a:gd name="T81" fmla="*/ 0 h 114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38"/>
                  <a:gd name="T124" fmla="*/ 0 h 1149"/>
                  <a:gd name="T125" fmla="*/ 738 w 738"/>
                  <a:gd name="T126" fmla="*/ 1149 h 114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38" h="1149">
                    <a:moveTo>
                      <a:pt x="738" y="0"/>
                    </a:moveTo>
                    <a:lnTo>
                      <a:pt x="695" y="0"/>
                    </a:lnTo>
                    <a:lnTo>
                      <a:pt x="660" y="0"/>
                    </a:lnTo>
                    <a:lnTo>
                      <a:pt x="628" y="0"/>
                    </a:lnTo>
                    <a:lnTo>
                      <a:pt x="600" y="0"/>
                    </a:lnTo>
                    <a:lnTo>
                      <a:pt x="573" y="0"/>
                    </a:lnTo>
                    <a:lnTo>
                      <a:pt x="548" y="0"/>
                    </a:lnTo>
                    <a:lnTo>
                      <a:pt x="521" y="0"/>
                    </a:lnTo>
                    <a:lnTo>
                      <a:pt x="493" y="0"/>
                    </a:lnTo>
                    <a:lnTo>
                      <a:pt x="459" y="0"/>
                    </a:lnTo>
                    <a:lnTo>
                      <a:pt x="421" y="0"/>
                    </a:lnTo>
                    <a:lnTo>
                      <a:pt x="376" y="0"/>
                    </a:lnTo>
                    <a:lnTo>
                      <a:pt x="323" y="0"/>
                    </a:lnTo>
                    <a:lnTo>
                      <a:pt x="260" y="0"/>
                    </a:lnTo>
                    <a:lnTo>
                      <a:pt x="186" y="0"/>
                    </a:lnTo>
                    <a:lnTo>
                      <a:pt x="100" y="0"/>
                    </a:lnTo>
                    <a:lnTo>
                      <a:pt x="0" y="0"/>
                    </a:lnTo>
                    <a:lnTo>
                      <a:pt x="0" y="215"/>
                    </a:lnTo>
                    <a:lnTo>
                      <a:pt x="0" y="382"/>
                    </a:lnTo>
                    <a:lnTo>
                      <a:pt x="0" y="645"/>
                    </a:lnTo>
                    <a:lnTo>
                      <a:pt x="0" y="1149"/>
                    </a:lnTo>
                    <a:lnTo>
                      <a:pt x="42" y="1149"/>
                    </a:lnTo>
                    <a:lnTo>
                      <a:pt x="78" y="1149"/>
                    </a:lnTo>
                    <a:lnTo>
                      <a:pt x="110" y="1149"/>
                    </a:lnTo>
                    <a:lnTo>
                      <a:pt x="138" y="1149"/>
                    </a:lnTo>
                    <a:lnTo>
                      <a:pt x="164" y="1149"/>
                    </a:lnTo>
                    <a:lnTo>
                      <a:pt x="190" y="1149"/>
                    </a:lnTo>
                    <a:lnTo>
                      <a:pt x="216" y="1149"/>
                    </a:lnTo>
                    <a:lnTo>
                      <a:pt x="246" y="1149"/>
                    </a:lnTo>
                    <a:lnTo>
                      <a:pt x="278" y="1149"/>
                    </a:lnTo>
                    <a:lnTo>
                      <a:pt x="316" y="1149"/>
                    </a:lnTo>
                    <a:lnTo>
                      <a:pt x="362" y="1149"/>
                    </a:lnTo>
                    <a:lnTo>
                      <a:pt x="415" y="1149"/>
                    </a:lnTo>
                    <a:lnTo>
                      <a:pt x="478" y="1149"/>
                    </a:lnTo>
                    <a:lnTo>
                      <a:pt x="551" y="1149"/>
                    </a:lnTo>
                    <a:lnTo>
                      <a:pt x="638" y="1149"/>
                    </a:lnTo>
                    <a:lnTo>
                      <a:pt x="738" y="1149"/>
                    </a:lnTo>
                    <a:lnTo>
                      <a:pt x="738" y="933"/>
                    </a:lnTo>
                    <a:lnTo>
                      <a:pt x="738" y="765"/>
                    </a:lnTo>
                    <a:lnTo>
                      <a:pt x="738" y="503"/>
                    </a:lnTo>
                    <a:lnTo>
                      <a:pt x="738" y="0"/>
                    </a:ln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85" name="Freeform 1162">
                <a:extLst>
                  <a:ext uri="{FF2B5EF4-FFF2-40B4-BE49-F238E27FC236}">
                    <a16:creationId xmlns:a16="http://schemas.microsoft.com/office/drawing/2014/main" id="{93D67F99-E695-44FB-AE6B-2B787FBFA3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8" y="2593"/>
                <a:ext cx="351" cy="574"/>
              </a:xfrm>
              <a:custGeom>
                <a:avLst/>
                <a:gdLst>
                  <a:gd name="T0" fmla="*/ 6 w 701"/>
                  <a:gd name="T1" fmla="*/ 0 h 1149"/>
                  <a:gd name="T2" fmla="*/ 6 w 701"/>
                  <a:gd name="T3" fmla="*/ 0 h 1149"/>
                  <a:gd name="T4" fmla="*/ 5 w 701"/>
                  <a:gd name="T5" fmla="*/ 0 h 1149"/>
                  <a:gd name="T6" fmla="*/ 5 w 701"/>
                  <a:gd name="T7" fmla="*/ 0 h 1149"/>
                  <a:gd name="T8" fmla="*/ 5 w 701"/>
                  <a:gd name="T9" fmla="*/ 0 h 1149"/>
                  <a:gd name="T10" fmla="*/ 5 w 701"/>
                  <a:gd name="T11" fmla="*/ 0 h 1149"/>
                  <a:gd name="T12" fmla="*/ 5 w 701"/>
                  <a:gd name="T13" fmla="*/ 0 h 1149"/>
                  <a:gd name="T14" fmla="*/ 4 w 701"/>
                  <a:gd name="T15" fmla="*/ 0 h 1149"/>
                  <a:gd name="T16" fmla="*/ 4 w 701"/>
                  <a:gd name="T17" fmla="*/ 0 h 1149"/>
                  <a:gd name="T18" fmla="*/ 4 w 701"/>
                  <a:gd name="T19" fmla="*/ 0 h 1149"/>
                  <a:gd name="T20" fmla="*/ 4 w 701"/>
                  <a:gd name="T21" fmla="*/ 0 h 1149"/>
                  <a:gd name="T22" fmla="*/ 3 w 701"/>
                  <a:gd name="T23" fmla="*/ 0 h 1149"/>
                  <a:gd name="T24" fmla="*/ 3 w 701"/>
                  <a:gd name="T25" fmla="*/ 0 h 1149"/>
                  <a:gd name="T26" fmla="*/ 2 w 701"/>
                  <a:gd name="T27" fmla="*/ 0 h 1149"/>
                  <a:gd name="T28" fmla="*/ 2 w 701"/>
                  <a:gd name="T29" fmla="*/ 0 h 1149"/>
                  <a:gd name="T30" fmla="*/ 1 w 701"/>
                  <a:gd name="T31" fmla="*/ 0 h 1149"/>
                  <a:gd name="T32" fmla="*/ 0 w 701"/>
                  <a:gd name="T33" fmla="*/ 0 h 1149"/>
                  <a:gd name="T34" fmla="*/ 0 w 701"/>
                  <a:gd name="T35" fmla="*/ 1 h 1149"/>
                  <a:gd name="T36" fmla="*/ 0 w 701"/>
                  <a:gd name="T37" fmla="*/ 2 h 1149"/>
                  <a:gd name="T38" fmla="*/ 0 w 701"/>
                  <a:gd name="T39" fmla="*/ 5 h 1149"/>
                  <a:gd name="T40" fmla="*/ 0 w 701"/>
                  <a:gd name="T41" fmla="*/ 8 h 1149"/>
                  <a:gd name="T42" fmla="*/ 1 w 701"/>
                  <a:gd name="T43" fmla="*/ 8 h 1149"/>
                  <a:gd name="T44" fmla="*/ 1 w 701"/>
                  <a:gd name="T45" fmla="*/ 8 h 1149"/>
                  <a:gd name="T46" fmla="*/ 1 w 701"/>
                  <a:gd name="T47" fmla="*/ 8 h 1149"/>
                  <a:gd name="T48" fmla="*/ 2 w 701"/>
                  <a:gd name="T49" fmla="*/ 8 h 1149"/>
                  <a:gd name="T50" fmla="*/ 2 w 701"/>
                  <a:gd name="T51" fmla="*/ 8 h 1149"/>
                  <a:gd name="T52" fmla="*/ 2 w 701"/>
                  <a:gd name="T53" fmla="*/ 8 h 1149"/>
                  <a:gd name="T54" fmla="*/ 2 w 701"/>
                  <a:gd name="T55" fmla="*/ 8 h 1149"/>
                  <a:gd name="T56" fmla="*/ 2 w 701"/>
                  <a:gd name="T57" fmla="*/ 8 h 1149"/>
                  <a:gd name="T58" fmla="*/ 3 w 701"/>
                  <a:gd name="T59" fmla="*/ 8 h 1149"/>
                  <a:gd name="T60" fmla="*/ 3 w 701"/>
                  <a:gd name="T61" fmla="*/ 8 h 1149"/>
                  <a:gd name="T62" fmla="*/ 3 w 701"/>
                  <a:gd name="T63" fmla="*/ 8 h 1149"/>
                  <a:gd name="T64" fmla="*/ 4 w 701"/>
                  <a:gd name="T65" fmla="*/ 8 h 1149"/>
                  <a:gd name="T66" fmla="*/ 4 w 701"/>
                  <a:gd name="T67" fmla="*/ 8 h 1149"/>
                  <a:gd name="T68" fmla="*/ 5 w 701"/>
                  <a:gd name="T69" fmla="*/ 8 h 1149"/>
                  <a:gd name="T70" fmla="*/ 5 w 701"/>
                  <a:gd name="T71" fmla="*/ 8 h 1149"/>
                  <a:gd name="T72" fmla="*/ 6 w 701"/>
                  <a:gd name="T73" fmla="*/ 8 h 1149"/>
                  <a:gd name="T74" fmla="*/ 6 w 701"/>
                  <a:gd name="T75" fmla="*/ 7 h 1149"/>
                  <a:gd name="T76" fmla="*/ 6 w 701"/>
                  <a:gd name="T77" fmla="*/ 5 h 1149"/>
                  <a:gd name="T78" fmla="*/ 6 w 701"/>
                  <a:gd name="T79" fmla="*/ 3 h 1149"/>
                  <a:gd name="T80" fmla="*/ 6 w 701"/>
                  <a:gd name="T81" fmla="*/ 0 h 114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01"/>
                  <a:gd name="T124" fmla="*/ 0 h 1149"/>
                  <a:gd name="T125" fmla="*/ 701 w 701"/>
                  <a:gd name="T126" fmla="*/ 1149 h 114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01" h="1149">
                    <a:moveTo>
                      <a:pt x="701" y="0"/>
                    </a:moveTo>
                    <a:lnTo>
                      <a:pt x="661" y="0"/>
                    </a:lnTo>
                    <a:lnTo>
                      <a:pt x="626" y="0"/>
                    </a:lnTo>
                    <a:lnTo>
                      <a:pt x="596" y="0"/>
                    </a:lnTo>
                    <a:lnTo>
                      <a:pt x="570" y="0"/>
                    </a:lnTo>
                    <a:lnTo>
                      <a:pt x="546" y="0"/>
                    </a:lnTo>
                    <a:lnTo>
                      <a:pt x="522" y="0"/>
                    </a:lnTo>
                    <a:lnTo>
                      <a:pt x="496" y="0"/>
                    </a:lnTo>
                    <a:lnTo>
                      <a:pt x="469" y="0"/>
                    </a:lnTo>
                    <a:lnTo>
                      <a:pt x="438" y="0"/>
                    </a:lnTo>
                    <a:lnTo>
                      <a:pt x="401" y="0"/>
                    </a:lnTo>
                    <a:lnTo>
                      <a:pt x="358" y="0"/>
                    </a:lnTo>
                    <a:lnTo>
                      <a:pt x="307" y="0"/>
                    </a:lnTo>
                    <a:lnTo>
                      <a:pt x="247" y="0"/>
                    </a:lnTo>
                    <a:lnTo>
                      <a:pt x="177" y="0"/>
                    </a:lnTo>
                    <a:lnTo>
                      <a:pt x="95" y="0"/>
                    </a:lnTo>
                    <a:lnTo>
                      <a:pt x="0" y="0"/>
                    </a:lnTo>
                    <a:lnTo>
                      <a:pt x="0" y="215"/>
                    </a:lnTo>
                    <a:lnTo>
                      <a:pt x="0" y="382"/>
                    </a:lnTo>
                    <a:lnTo>
                      <a:pt x="0" y="645"/>
                    </a:lnTo>
                    <a:lnTo>
                      <a:pt x="0" y="1149"/>
                    </a:lnTo>
                    <a:lnTo>
                      <a:pt x="40" y="1149"/>
                    </a:lnTo>
                    <a:lnTo>
                      <a:pt x="75" y="1149"/>
                    </a:lnTo>
                    <a:lnTo>
                      <a:pt x="105" y="1149"/>
                    </a:lnTo>
                    <a:lnTo>
                      <a:pt x="131" y="1149"/>
                    </a:lnTo>
                    <a:lnTo>
                      <a:pt x="156" y="1149"/>
                    </a:lnTo>
                    <a:lnTo>
                      <a:pt x="181" y="1149"/>
                    </a:lnTo>
                    <a:lnTo>
                      <a:pt x="206" y="1149"/>
                    </a:lnTo>
                    <a:lnTo>
                      <a:pt x="234" y="1149"/>
                    </a:lnTo>
                    <a:lnTo>
                      <a:pt x="265" y="1149"/>
                    </a:lnTo>
                    <a:lnTo>
                      <a:pt x="302" y="1149"/>
                    </a:lnTo>
                    <a:lnTo>
                      <a:pt x="344" y="1149"/>
                    </a:lnTo>
                    <a:lnTo>
                      <a:pt x="394" y="1149"/>
                    </a:lnTo>
                    <a:lnTo>
                      <a:pt x="454" y="1149"/>
                    </a:lnTo>
                    <a:lnTo>
                      <a:pt x="524" y="1149"/>
                    </a:lnTo>
                    <a:lnTo>
                      <a:pt x="606" y="1149"/>
                    </a:lnTo>
                    <a:lnTo>
                      <a:pt x="701" y="1149"/>
                    </a:lnTo>
                    <a:lnTo>
                      <a:pt x="701" y="933"/>
                    </a:lnTo>
                    <a:lnTo>
                      <a:pt x="701" y="765"/>
                    </a:lnTo>
                    <a:lnTo>
                      <a:pt x="701" y="503"/>
                    </a:lnTo>
                    <a:lnTo>
                      <a:pt x="701" y="0"/>
                    </a:lnTo>
                    <a:close/>
                  </a:path>
                </a:pathLst>
              </a:custGeom>
              <a:solidFill>
                <a:srgbClr val="A3A3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86" name="Freeform 1163">
                <a:extLst>
                  <a:ext uri="{FF2B5EF4-FFF2-40B4-BE49-F238E27FC236}">
                    <a16:creationId xmlns:a16="http://schemas.microsoft.com/office/drawing/2014/main" id="{266CC84B-A749-4638-B51C-A42C5A0AD2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3" y="2593"/>
                <a:ext cx="333" cy="574"/>
              </a:xfrm>
              <a:custGeom>
                <a:avLst/>
                <a:gdLst>
                  <a:gd name="T0" fmla="*/ 6 w 666"/>
                  <a:gd name="T1" fmla="*/ 0 h 1149"/>
                  <a:gd name="T2" fmla="*/ 5 w 666"/>
                  <a:gd name="T3" fmla="*/ 0 h 1149"/>
                  <a:gd name="T4" fmla="*/ 5 w 666"/>
                  <a:gd name="T5" fmla="*/ 0 h 1149"/>
                  <a:gd name="T6" fmla="*/ 5 w 666"/>
                  <a:gd name="T7" fmla="*/ 0 h 1149"/>
                  <a:gd name="T8" fmla="*/ 5 w 666"/>
                  <a:gd name="T9" fmla="*/ 0 h 1149"/>
                  <a:gd name="T10" fmla="*/ 5 w 666"/>
                  <a:gd name="T11" fmla="*/ 0 h 1149"/>
                  <a:gd name="T12" fmla="*/ 4 w 666"/>
                  <a:gd name="T13" fmla="*/ 0 h 1149"/>
                  <a:gd name="T14" fmla="*/ 4 w 666"/>
                  <a:gd name="T15" fmla="*/ 0 h 1149"/>
                  <a:gd name="T16" fmla="*/ 4 w 666"/>
                  <a:gd name="T17" fmla="*/ 0 h 1149"/>
                  <a:gd name="T18" fmla="*/ 4 w 666"/>
                  <a:gd name="T19" fmla="*/ 0 h 1149"/>
                  <a:gd name="T20" fmla="*/ 3 w 666"/>
                  <a:gd name="T21" fmla="*/ 0 h 1149"/>
                  <a:gd name="T22" fmla="*/ 3 w 666"/>
                  <a:gd name="T23" fmla="*/ 0 h 1149"/>
                  <a:gd name="T24" fmla="*/ 3 w 666"/>
                  <a:gd name="T25" fmla="*/ 0 h 1149"/>
                  <a:gd name="T26" fmla="*/ 2 w 666"/>
                  <a:gd name="T27" fmla="*/ 0 h 1149"/>
                  <a:gd name="T28" fmla="*/ 2 w 666"/>
                  <a:gd name="T29" fmla="*/ 0 h 1149"/>
                  <a:gd name="T30" fmla="*/ 1 w 666"/>
                  <a:gd name="T31" fmla="*/ 0 h 1149"/>
                  <a:gd name="T32" fmla="*/ 0 w 666"/>
                  <a:gd name="T33" fmla="*/ 0 h 1149"/>
                  <a:gd name="T34" fmla="*/ 0 w 666"/>
                  <a:gd name="T35" fmla="*/ 1 h 1149"/>
                  <a:gd name="T36" fmla="*/ 0 w 666"/>
                  <a:gd name="T37" fmla="*/ 2 h 1149"/>
                  <a:gd name="T38" fmla="*/ 0 w 666"/>
                  <a:gd name="T39" fmla="*/ 5 h 1149"/>
                  <a:gd name="T40" fmla="*/ 0 w 666"/>
                  <a:gd name="T41" fmla="*/ 8 h 1149"/>
                  <a:gd name="T42" fmla="*/ 1 w 666"/>
                  <a:gd name="T43" fmla="*/ 8 h 1149"/>
                  <a:gd name="T44" fmla="*/ 1 w 666"/>
                  <a:gd name="T45" fmla="*/ 8 h 1149"/>
                  <a:gd name="T46" fmla="*/ 1 w 666"/>
                  <a:gd name="T47" fmla="*/ 8 h 1149"/>
                  <a:gd name="T48" fmla="*/ 1 w 666"/>
                  <a:gd name="T49" fmla="*/ 8 h 1149"/>
                  <a:gd name="T50" fmla="*/ 2 w 666"/>
                  <a:gd name="T51" fmla="*/ 8 h 1149"/>
                  <a:gd name="T52" fmla="*/ 2 w 666"/>
                  <a:gd name="T53" fmla="*/ 8 h 1149"/>
                  <a:gd name="T54" fmla="*/ 2 w 666"/>
                  <a:gd name="T55" fmla="*/ 8 h 1149"/>
                  <a:gd name="T56" fmla="*/ 2 w 666"/>
                  <a:gd name="T57" fmla="*/ 8 h 1149"/>
                  <a:gd name="T58" fmla="*/ 2 w 666"/>
                  <a:gd name="T59" fmla="*/ 8 h 1149"/>
                  <a:gd name="T60" fmla="*/ 3 w 666"/>
                  <a:gd name="T61" fmla="*/ 8 h 1149"/>
                  <a:gd name="T62" fmla="*/ 3 w 666"/>
                  <a:gd name="T63" fmla="*/ 8 h 1149"/>
                  <a:gd name="T64" fmla="*/ 3 w 666"/>
                  <a:gd name="T65" fmla="*/ 8 h 1149"/>
                  <a:gd name="T66" fmla="*/ 4 w 666"/>
                  <a:gd name="T67" fmla="*/ 8 h 1149"/>
                  <a:gd name="T68" fmla="*/ 4 w 666"/>
                  <a:gd name="T69" fmla="*/ 8 h 1149"/>
                  <a:gd name="T70" fmla="*/ 5 w 666"/>
                  <a:gd name="T71" fmla="*/ 8 h 1149"/>
                  <a:gd name="T72" fmla="*/ 6 w 666"/>
                  <a:gd name="T73" fmla="*/ 8 h 1149"/>
                  <a:gd name="T74" fmla="*/ 6 w 666"/>
                  <a:gd name="T75" fmla="*/ 7 h 1149"/>
                  <a:gd name="T76" fmla="*/ 6 w 666"/>
                  <a:gd name="T77" fmla="*/ 5 h 1149"/>
                  <a:gd name="T78" fmla="*/ 6 w 666"/>
                  <a:gd name="T79" fmla="*/ 3 h 1149"/>
                  <a:gd name="T80" fmla="*/ 6 w 666"/>
                  <a:gd name="T81" fmla="*/ 0 h 114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666"/>
                  <a:gd name="T124" fmla="*/ 0 h 1149"/>
                  <a:gd name="T125" fmla="*/ 666 w 666"/>
                  <a:gd name="T126" fmla="*/ 1149 h 114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666" h="1149">
                    <a:moveTo>
                      <a:pt x="666" y="0"/>
                    </a:moveTo>
                    <a:lnTo>
                      <a:pt x="628" y="0"/>
                    </a:lnTo>
                    <a:lnTo>
                      <a:pt x="594" y="0"/>
                    </a:lnTo>
                    <a:lnTo>
                      <a:pt x="567" y="0"/>
                    </a:lnTo>
                    <a:lnTo>
                      <a:pt x="541" y="0"/>
                    </a:lnTo>
                    <a:lnTo>
                      <a:pt x="517" y="0"/>
                    </a:lnTo>
                    <a:lnTo>
                      <a:pt x="494" y="0"/>
                    </a:lnTo>
                    <a:lnTo>
                      <a:pt x="470" y="0"/>
                    </a:lnTo>
                    <a:lnTo>
                      <a:pt x="445" y="0"/>
                    </a:lnTo>
                    <a:lnTo>
                      <a:pt x="415" y="0"/>
                    </a:lnTo>
                    <a:lnTo>
                      <a:pt x="380" y="0"/>
                    </a:lnTo>
                    <a:lnTo>
                      <a:pt x="340" y="0"/>
                    </a:lnTo>
                    <a:lnTo>
                      <a:pt x="291" y="0"/>
                    </a:lnTo>
                    <a:lnTo>
                      <a:pt x="235" y="0"/>
                    </a:lnTo>
                    <a:lnTo>
                      <a:pt x="168" y="0"/>
                    </a:lnTo>
                    <a:lnTo>
                      <a:pt x="91" y="0"/>
                    </a:lnTo>
                    <a:lnTo>
                      <a:pt x="0" y="0"/>
                    </a:lnTo>
                    <a:lnTo>
                      <a:pt x="0" y="215"/>
                    </a:lnTo>
                    <a:lnTo>
                      <a:pt x="0" y="382"/>
                    </a:lnTo>
                    <a:lnTo>
                      <a:pt x="0" y="645"/>
                    </a:lnTo>
                    <a:lnTo>
                      <a:pt x="0" y="1149"/>
                    </a:lnTo>
                    <a:lnTo>
                      <a:pt x="38" y="1149"/>
                    </a:lnTo>
                    <a:lnTo>
                      <a:pt x="71" y="1149"/>
                    </a:lnTo>
                    <a:lnTo>
                      <a:pt x="99" y="1149"/>
                    </a:lnTo>
                    <a:lnTo>
                      <a:pt x="124" y="1149"/>
                    </a:lnTo>
                    <a:lnTo>
                      <a:pt x="149" y="1149"/>
                    </a:lnTo>
                    <a:lnTo>
                      <a:pt x="172" y="1149"/>
                    </a:lnTo>
                    <a:lnTo>
                      <a:pt x="196" y="1149"/>
                    </a:lnTo>
                    <a:lnTo>
                      <a:pt x="222" y="1149"/>
                    </a:lnTo>
                    <a:lnTo>
                      <a:pt x="251" y="1149"/>
                    </a:lnTo>
                    <a:lnTo>
                      <a:pt x="286" y="1149"/>
                    </a:lnTo>
                    <a:lnTo>
                      <a:pt x="326" y="1149"/>
                    </a:lnTo>
                    <a:lnTo>
                      <a:pt x="374" y="1149"/>
                    </a:lnTo>
                    <a:lnTo>
                      <a:pt x="431" y="1149"/>
                    </a:lnTo>
                    <a:lnTo>
                      <a:pt x="498" y="1149"/>
                    </a:lnTo>
                    <a:lnTo>
                      <a:pt x="575" y="1149"/>
                    </a:lnTo>
                    <a:lnTo>
                      <a:pt x="666" y="1149"/>
                    </a:lnTo>
                    <a:lnTo>
                      <a:pt x="666" y="933"/>
                    </a:lnTo>
                    <a:lnTo>
                      <a:pt x="666" y="765"/>
                    </a:lnTo>
                    <a:lnTo>
                      <a:pt x="666" y="503"/>
                    </a:lnTo>
                    <a:lnTo>
                      <a:pt x="666" y="0"/>
                    </a:lnTo>
                    <a:close/>
                  </a:path>
                </a:pathLst>
              </a:custGeom>
              <a:solidFill>
                <a:srgbClr val="AA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87" name="Freeform 1164">
                <a:extLst>
                  <a:ext uri="{FF2B5EF4-FFF2-40B4-BE49-F238E27FC236}">
                    <a16:creationId xmlns:a16="http://schemas.microsoft.com/office/drawing/2014/main" id="{9EBC425A-E19F-4C3A-B03D-3BD20657FE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8" y="2593"/>
                <a:ext cx="315" cy="574"/>
              </a:xfrm>
              <a:custGeom>
                <a:avLst/>
                <a:gdLst>
                  <a:gd name="T0" fmla="*/ 5 w 629"/>
                  <a:gd name="T1" fmla="*/ 0 h 1149"/>
                  <a:gd name="T2" fmla="*/ 5 w 629"/>
                  <a:gd name="T3" fmla="*/ 0 h 1149"/>
                  <a:gd name="T4" fmla="*/ 5 w 629"/>
                  <a:gd name="T5" fmla="*/ 0 h 1149"/>
                  <a:gd name="T6" fmla="*/ 5 w 629"/>
                  <a:gd name="T7" fmla="*/ 0 h 1149"/>
                  <a:gd name="T8" fmla="*/ 4 w 629"/>
                  <a:gd name="T9" fmla="*/ 0 h 1149"/>
                  <a:gd name="T10" fmla="*/ 4 w 629"/>
                  <a:gd name="T11" fmla="*/ 0 h 1149"/>
                  <a:gd name="T12" fmla="*/ 4 w 629"/>
                  <a:gd name="T13" fmla="*/ 0 h 1149"/>
                  <a:gd name="T14" fmla="*/ 4 w 629"/>
                  <a:gd name="T15" fmla="*/ 0 h 1149"/>
                  <a:gd name="T16" fmla="*/ 4 w 629"/>
                  <a:gd name="T17" fmla="*/ 0 h 1149"/>
                  <a:gd name="T18" fmla="*/ 4 w 629"/>
                  <a:gd name="T19" fmla="*/ 0 h 1149"/>
                  <a:gd name="T20" fmla="*/ 3 w 629"/>
                  <a:gd name="T21" fmla="*/ 0 h 1149"/>
                  <a:gd name="T22" fmla="*/ 3 w 629"/>
                  <a:gd name="T23" fmla="*/ 0 h 1149"/>
                  <a:gd name="T24" fmla="*/ 3 w 629"/>
                  <a:gd name="T25" fmla="*/ 0 h 1149"/>
                  <a:gd name="T26" fmla="*/ 2 w 629"/>
                  <a:gd name="T27" fmla="*/ 0 h 1149"/>
                  <a:gd name="T28" fmla="*/ 2 w 629"/>
                  <a:gd name="T29" fmla="*/ 0 h 1149"/>
                  <a:gd name="T30" fmla="*/ 1 w 629"/>
                  <a:gd name="T31" fmla="*/ 0 h 1149"/>
                  <a:gd name="T32" fmla="*/ 0 w 629"/>
                  <a:gd name="T33" fmla="*/ 0 h 1149"/>
                  <a:gd name="T34" fmla="*/ 0 w 629"/>
                  <a:gd name="T35" fmla="*/ 1 h 1149"/>
                  <a:gd name="T36" fmla="*/ 0 w 629"/>
                  <a:gd name="T37" fmla="*/ 2 h 1149"/>
                  <a:gd name="T38" fmla="*/ 0 w 629"/>
                  <a:gd name="T39" fmla="*/ 5 h 1149"/>
                  <a:gd name="T40" fmla="*/ 0 w 629"/>
                  <a:gd name="T41" fmla="*/ 8 h 1149"/>
                  <a:gd name="T42" fmla="*/ 1 w 629"/>
                  <a:gd name="T43" fmla="*/ 8 h 1149"/>
                  <a:gd name="T44" fmla="*/ 1 w 629"/>
                  <a:gd name="T45" fmla="*/ 8 h 1149"/>
                  <a:gd name="T46" fmla="*/ 1 w 629"/>
                  <a:gd name="T47" fmla="*/ 8 h 1149"/>
                  <a:gd name="T48" fmla="*/ 1 w 629"/>
                  <a:gd name="T49" fmla="*/ 8 h 1149"/>
                  <a:gd name="T50" fmla="*/ 2 w 629"/>
                  <a:gd name="T51" fmla="*/ 8 h 1149"/>
                  <a:gd name="T52" fmla="*/ 2 w 629"/>
                  <a:gd name="T53" fmla="*/ 8 h 1149"/>
                  <a:gd name="T54" fmla="*/ 2 w 629"/>
                  <a:gd name="T55" fmla="*/ 8 h 1149"/>
                  <a:gd name="T56" fmla="*/ 2 w 629"/>
                  <a:gd name="T57" fmla="*/ 8 h 1149"/>
                  <a:gd name="T58" fmla="*/ 2 w 629"/>
                  <a:gd name="T59" fmla="*/ 8 h 1149"/>
                  <a:gd name="T60" fmla="*/ 3 w 629"/>
                  <a:gd name="T61" fmla="*/ 8 h 1149"/>
                  <a:gd name="T62" fmla="*/ 3 w 629"/>
                  <a:gd name="T63" fmla="*/ 8 h 1149"/>
                  <a:gd name="T64" fmla="*/ 3 w 629"/>
                  <a:gd name="T65" fmla="*/ 8 h 1149"/>
                  <a:gd name="T66" fmla="*/ 4 w 629"/>
                  <a:gd name="T67" fmla="*/ 8 h 1149"/>
                  <a:gd name="T68" fmla="*/ 4 w 629"/>
                  <a:gd name="T69" fmla="*/ 8 h 1149"/>
                  <a:gd name="T70" fmla="*/ 5 w 629"/>
                  <a:gd name="T71" fmla="*/ 8 h 1149"/>
                  <a:gd name="T72" fmla="*/ 5 w 629"/>
                  <a:gd name="T73" fmla="*/ 8 h 1149"/>
                  <a:gd name="T74" fmla="*/ 5 w 629"/>
                  <a:gd name="T75" fmla="*/ 7 h 1149"/>
                  <a:gd name="T76" fmla="*/ 5 w 629"/>
                  <a:gd name="T77" fmla="*/ 5 h 1149"/>
                  <a:gd name="T78" fmla="*/ 5 w 629"/>
                  <a:gd name="T79" fmla="*/ 3 h 1149"/>
                  <a:gd name="T80" fmla="*/ 5 w 629"/>
                  <a:gd name="T81" fmla="*/ 0 h 114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629"/>
                  <a:gd name="T124" fmla="*/ 0 h 1149"/>
                  <a:gd name="T125" fmla="*/ 629 w 629"/>
                  <a:gd name="T126" fmla="*/ 1149 h 114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629" h="1149">
                    <a:moveTo>
                      <a:pt x="629" y="0"/>
                    </a:moveTo>
                    <a:lnTo>
                      <a:pt x="594" y="0"/>
                    </a:lnTo>
                    <a:lnTo>
                      <a:pt x="562" y="0"/>
                    </a:lnTo>
                    <a:lnTo>
                      <a:pt x="535" y="0"/>
                    </a:lnTo>
                    <a:lnTo>
                      <a:pt x="512" y="0"/>
                    </a:lnTo>
                    <a:lnTo>
                      <a:pt x="489" y="0"/>
                    </a:lnTo>
                    <a:lnTo>
                      <a:pt x="467" y="0"/>
                    </a:lnTo>
                    <a:lnTo>
                      <a:pt x="444" y="0"/>
                    </a:lnTo>
                    <a:lnTo>
                      <a:pt x="420" y="0"/>
                    </a:lnTo>
                    <a:lnTo>
                      <a:pt x="391" y="0"/>
                    </a:lnTo>
                    <a:lnTo>
                      <a:pt x="359" y="0"/>
                    </a:lnTo>
                    <a:lnTo>
                      <a:pt x="321" y="0"/>
                    </a:lnTo>
                    <a:lnTo>
                      <a:pt x="276" y="0"/>
                    </a:lnTo>
                    <a:lnTo>
                      <a:pt x="222" y="0"/>
                    </a:lnTo>
                    <a:lnTo>
                      <a:pt x="159" y="0"/>
                    </a:lnTo>
                    <a:lnTo>
                      <a:pt x="86" y="0"/>
                    </a:lnTo>
                    <a:lnTo>
                      <a:pt x="0" y="0"/>
                    </a:lnTo>
                    <a:lnTo>
                      <a:pt x="0" y="215"/>
                    </a:lnTo>
                    <a:lnTo>
                      <a:pt x="0" y="382"/>
                    </a:lnTo>
                    <a:lnTo>
                      <a:pt x="0" y="645"/>
                    </a:lnTo>
                    <a:lnTo>
                      <a:pt x="0" y="1149"/>
                    </a:lnTo>
                    <a:lnTo>
                      <a:pt x="36" y="1149"/>
                    </a:lnTo>
                    <a:lnTo>
                      <a:pt x="67" y="1149"/>
                    </a:lnTo>
                    <a:lnTo>
                      <a:pt x="94" y="1149"/>
                    </a:lnTo>
                    <a:lnTo>
                      <a:pt x="118" y="1149"/>
                    </a:lnTo>
                    <a:lnTo>
                      <a:pt x="140" y="1149"/>
                    </a:lnTo>
                    <a:lnTo>
                      <a:pt x="162" y="1149"/>
                    </a:lnTo>
                    <a:lnTo>
                      <a:pt x="185" y="1149"/>
                    </a:lnTo>
                    <a:lnTo>
                      <a:pt x="210" y="1149"/>
                    </a:lnTo>
                    <a:lnTo>
                      <a:pt x="238" y="1149"/>
                    </a:lnTo>
                    <a:lnTo>
                      <a:pt x="270" y="1149"/>
                    </a:lnTo>
                    <a:lnTo>
                      <a:pt x="308" y="1149"/>
                    </a:lnTo>
                    <a:lnTo>
                      <a:pt x="354" y="1149"/>
                    </a:lnTo>
                    <a:lnTo>
                      <a:pt x="407" y="1149"/>
                    </a:lnTo>
                    <a:lnTo>
                      <a:pt x="470" y="1149"/>
                    </a:lnTo>
                    <a:lnTo>
                      <a:pt x="544" y="1149"/>
                    </a:lnTo>
                    <a:lnTo>
                      <a:pt x="629" y="1149"/>
                    </a:lnTo>
                    <a:lnTo>
                      <a:pt x="629" y="933"/>
                    </a:lnTo>
                    <a:lnTo>
                      <a:pt x="629" y="765"/>
                    </a:lnTo>
                    <a:lnTo>
                      <a:pt x="629" y="503"/>
                    </a:lnTo>
                    <a:lnTo>
                      <a:pt x="629" y="0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88" name="Freeform 1165">
                <a:extLst>
                  <a:ext uri="{FF2B5EF4-FFF2-40B4-BE49-F238E27FC236}">
                    <a16:creationId xmlns:a16="http://schemas.microsoft.com/office/drawing/2014/main" id="{0B681712-1DA5-4D07-96F1-94FC4D1257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3" y="2593"/>
                <a:ext cx="296" cy="574"/>
              </a:xfrm>
              <a:custGeom>
                <a:avLst/>
                <a:gdLst>
                  <a:gd name="T0" fmla="*/ 5 w 592"/>
                  <a:gd name="T1" fmla="*/ 0 h 1149"/>
                  <a:gd name="T2" fmla="*/ 5 w 592"/>
                  <a:gd name="T3" fmla="*/ 0 h 1149"/>
                  <a:gd name="T4" fmla="*/ 5 w 592"/>
                  <a:gd name="T5" fmla="*/ 0 h 1149"/>
                  <a:gd name="T6" fmla="*/ 4 w 592"/>
                  <a:gd name="T7" fmla="*/ 0 h 1149"/>
                  <a:gd name="T8" fmla="*/ 4 w 592"/>
                  <a:gd name="T9" fmla="*/ 0 h 1149"/>
                  <a:gd name="T10" fmla="*/ 4 w 592"/>
                  <a:gd name="T11" fmla="*/ 0 h 1149"/>
                  <a:gd name="T12" fmla="*/ 4 w 592"/>
                  <a:gd name="T13" fmla="*/ 0 h 1149"/>
                  <a:gd name="T14" fmla="*/ 4 w 592"/>
                  <a:gd name="T15" fmla="*/ 0 h 1149"/>
                  <a:gd name="T16" fmla="*/ 4 w 592"/>
                  <a:gd name="T17" fmla="*/ 0 h 1149"/>
                  <a:gd name="T18" fmla="*/ 3 w 592"/>
                  <a:gd name="T19" fmla="*/ 0 h 1149"/>
                  <a:gd name="T20" fmla="*/ 3 w 592"/>
                  <a:gd name="T21" fmla="*/ 0 h 1149"/>
                  <a:gd name="T22" fmla="*/ 3 w 592"/>
                  <a:gd name="T23" fmla="*/ 0 h 1149"/>
                  <a:gd name="T24" fmla="*/ 3 w 592"/>
                  <a:gd name="T25" fmla="*/ 0 h 1149"/>
                  <a:gd name="T26" fmla="*/ 2 w 592"/>
                  <a:gd name="T27" fmla="*/ 0 h 1149"/>
                  <a:gd name="T28" fmla="*/ 2 w 592"/>
                  <a:gd name="T29" fmla="*/ 0 h 1149"/>
                  <a:gd name="T30" fmla="*/ 1 w 592"/>
                  <a:gd name="T31" fmla="*/ 0 h 1149"/>
                  <a:gd name="T32" fmla="*/ 0 w 592"/>
                  <a:gd name="T33" fmla="*/ 0 h 1149"/>
                  <a:gd name="T34" fmla="*/ 0 w 592"/>
                  <a:gd name="T35" fmla="*/ 1 h 1149"/>
                  <a:gd name="T36" fmla="*/ 0 w 592"/>
                  <a:gd name="T37" fmla="*/ 2 h 1149"/>
                  <a:gd name="T38" fmla="*/ 0 w 592"/>
                  <a:gd name="T39" fmla="*/ 5 h 1149"/>
                  <a:gd name="T40" fmla="*/ 0 w 592"/>
                  <a:gd name="T41" fmla="*/ 8 h 1149"/>
                  <a:gd name="T42" fmla="*/ 1 w 592"/>
                  <a:gd name="T43" fmla="*/ 8 h 1149"/>
                  <a:gd name="T44" fmla="*/ 1 w 592"/>
                  <a:gd name="T45" fmla="*/ 8 h 1149"/>
                  <a:gd name="T46" fmla="*/ 1 w 592"/>
                  <a:gd name="T47" fmla="*/ 8 h 1149"/>
                  <a:gd name="T48" fmla="*/ 1 w 592"/>
                  <a:gd name="T49" fmla="*/ 8 h 1149"/>
                  <a:gd name="T50" fmla="*/ 2 w 592"/>
                  <a:gd name="T51" fmla="*/ 8 h 1149"/>
                  <a:gd name="T52" fmla="*/ 2 w 592"/>
                  <a:gd name="T53" fmla="*/ 8 h 1149"/>
                  <a:gd name="T54" fmla="*/ 2 w 592"/>
                  <a:gd name="T55" fmla="*/ 8 h 1149"/>
                  <a:gd name="T56" fmla="*/ 2 w 592"/>
                  <a:gd name="T57" fmla="*/ 8 h 1149"/>
                  <a:gd name="T58" fmla="*/ 2 w 592"/>
                  <a:gd name="T59" fmla="*/ 8 h 1149"/>
                  <a:gd name="T60" fmla="*/ 2 w 592"/>
                  <a:gd name="T61" fmla="*/ 8 h 1149"/>
                  <a:gd name="T62" fmla="*/ 3 w 592"/>
                  <a:gd name="T63" fmla="*/ 8 h 1149"/>
                  <a:gd name="T64" fmla="*/ 3 w 592"/>
                  <a:gd name="T65" fmla="*/ 8 h 1149"/>
                  <a:gd name="T66" fmla="*/ 3 w 592"/>
                  <a:gd name="T67" fmla="*/ 8 h 1149"/>
                  <a:gd name="T68" fmla="*/ 4 w 592"/>
                  <a:gd name="T69" fmla="*/ 8 h 1149"/>
                  <a:gd name="T70" fmla="*/ 4 w 592"/>
                  <a:gd name="T71" fmla="*/ 8 h 1149"/>
                  <a:gd name="T72" fmla="*/ 5 w 592"/>
                  <a:gd name="T73" fmla="*/ 8 h 1149"/>
                  <a:gd name="T74" fmla="*/ 5 w 592"/>
                  <a:gd name="T75" fmla="*/ 7 h 1149"/>
                  <a:gd name="T76" fmla="*/ 5 w 592"/>
                  <a:gd name="T77" fmla="*/ 5 h 1149"/>
                  <a:gd name="T78" fmla="*/ 5 w 592"/>
                  <a:gd name="T79" fmla="*/ 3 h 1149"/>
                  <a:gd name="T80" fmla="*/ 5 w 592"/>
                  <a:gd name="T81" fmla="*/ 0 h 114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92"/>
                  <a:gd name="T124" fmla="*/ 0 h 1149"/>
                  <a:gd name="T125" fmla="*/ 592 w 592"/>
                  <a:gd name="T126" fmla="*/ 1149 h 114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92" h="1149">
                    <a:moveTo>
                      <a:pt x="592" y="0"/>
                    </a:moveTo>
                    <a:lnTo>
                      <a:pt x="557" y="0"/>
                    </a:lnTo>
                    <a:lnTo>
                      <a:pt x="528" y="0"/>
                    </a:lnTo>
                    <a:lnTo>
                      <a:pt x="503" y="0"/>
                    </a:lnTo>
                    <a:lnTo>
                      <a:pt x="481" y="0"/>
                    </a:lnTo>
                    <a:lnTo>
                      <a:pt x="460" y="0"/>
                    </a:lnTo>
                    <a:lnTo>
                      <a:pt x="440" y="0"/>
                    </a:lnTo>
                    <a:lnTo>
                      <a:pt x="418" y="0"/>
                    </a:lnTo>
                    <a:lnTo>
                      <a:pt x="395" y="0"/>
                    </a:lnTo>
                    <a:lnTo>
                      <a:pt x="368" y="0"/>
                    </a:lnTo>
                    <a:lnTo>
                      <a:pt x="337" y="0"/>
                    </a:lnTo>
                    <a:lnTo>
                      <a:pt x="301" y="0"/>
                    </a:lnTo>
                    <a:lnTo>
                      <a:pt x="259" y="0"/>
                    </a:lnTo>
                    <a:lnTo>
                      <a:pt x="208" y="0"/>
                    </a:lnTo>
                    <a:lnTo>
                      <a:pt x="149" y="0"/>
                    </a:lnTo>
                    <a:lnTo>
                      <a:pt x="80" y="0"/>
                    </a:lnTo>
                    <a:lnTo>
                      <a:pt x="0" y="0"/>
                    </a:lnTo>
                    <a:lnTo>
                      <a:pt x="0" y="215"/>
                    </a:lnTo>
                    <a:lnTo>
                      <a:pt x="0" y="382"/>
                    </a:lnTo>
                    <a:lnTo>
                      <a:pt x="0" y="645"/>
                    </a:lnTo>
                    <a:lnTo>
                      <a:pt x="0" y="1149"/>
                    </a:lnTo>
                    <a:lnTo>
                      <a:pt x="34" y="1149"/>
                    </a:lnTo>
                    <a:lnTo>
                      <a:pt x="63" y="1149"/>
                    </a:lnTo>
                    <a:lnTo>
                      <a:pt x="88" y="1149"/>
                    </a:lnTo>
                    <a:lnTo>
                      <a:pt x="110" y="1149"/>
                    </a:lnTo>
                    <a:lnTo>
                      <a:pt x="131" y="1149"/>
                    </a:lnTo>
                    <a:lnTo>
                      <a:pt x="152" y="1149"/>
                    </a:lnTo>
                    <a:lnTo>
                      <a:pt x="174" y="1149"/>
                    </a:lnTo>
                    <a:lnTo>
                      <a:pt x="197" y="1149"/>
                    </a:lnTo>
                    <a:lnTo>
                      <a:pt x="223" y="1149"/>
                    </a:lnTo>
                    <a:lnTo>
                      <a:pt x="254" y="1149"/>
                    </a:lnTo>
                    <a:lnTo>
                      <a:pt x="290" y="1149"/>
                    </a:lnTo>
                    <a:lnTo>
                      <a:pt x="332" y="1149"/>
                    </a:lnTo>
                    <a:lnTo>
                      <a:pt x="383" y="1149"/>
                    </a:lnTo>
                    <a:lnTo>
                      <a:pt x="442" y="1149"/>
                    </a:lnTo>
                    <a:lnTo>
                      <a:pt x="511" y="1149"/>
                    </a:lnTo>
                    <a:lnTo>
                      <a:pt x="592" y="1149"/>
                    </a:lnTo>
                    <a:lnTo>
                      <a:pt x="592" y="933"/>
                    </a:lnTo>
                    <a:lnTo>
                      <a:pt x="592" y="765"/>
                    </a:lnTo>
                    <a:lnTo>
                      <a:pt x="592" y="503"/>
                    </a:lnTo>
                    <a:lnTo>
                      <a:pt x="592" y="0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89" name="Freeform 1166">
                <a:extLst>
                  <a:ext uri="{FF2B5EF4-FFF2-40B4-BE49-F238E27FC236}">
                    <a16:creationId xmlns:a16="http://schemas.microsoft.com/office/drawing/2014/main" id="{A0952B2B-A953-4CB5-8275-76F2214E40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7" y="2593"/>
                <a:ext cx="279" cy="574"/>
              </a:xfrm>
              <a:custGeom>
                <a:avLst/>
                <a:gdLst>
                  <a:gd name="T0" fmla="*/ 5 w 556"/>
                  <a:gd name="T1" fmla="*/ 0 h 1149"/>
                  <a:gd name="T2" fmla="*/ 5 w 556"/>
                  <a:gd name="T3" fmla="*/ 0 h 1149"/>
                  <a:gd name="T4" fmla="*/ 4 w 556"/>
                  <a:gd name="T5" fmla="*/ 0 h 1149"/>
                  <a:gd name="T6" fmla="*/ 4 w 556"/>
                  <a:gd name="T7" fmla="*/ 0 h 1149"/>
                  <a:gd name="T8" fmla="*/ 4 w 556"/>
                  <a:gd name="T9" fmla="*/ 0 h 1149"/>
                  <a:gd name="T10" fmla="*/ 4 w 556"/>
                  <a:gd name="T11" fmla="*/ 0 h 1149"/>
                  <a:gd name="T12" fmla="*/ 4 w 556"/>
                  <a:gd name="T13" fmla="*/ 0 h 1149"/>
                  <a:gd name="T14" fmla="*/ 4 w 556"/>
                  <a:gd name="T15" fmla="*/ 0 h 1149"/>
                  <a:gd name="T16" fmla="*/ 3 w 556"/>
                  <a:gd name="T17" fmla="*/ 0 h 1149"/>
                  <a:gd name="T18" fmla="*/ 3 w 556"/>
                  <a:gd name="T19" fmla="*/ 0 h 1149"/>
                  <a:gd name="T20" fmla="*/ 3 w 556"/>
                  <a:gd name="T21" fmla="*/ 0 h 1149"/>
                  <a:gd name="T22" fmla="*/ 3 w 556"/>
                  <a:gd name="T23" fmla="*/ 0 h 1149"/>
                  <a:gd name="T24" fmla="*/ 2 w 556"/>
                  <a:gd name="T25" fmla="*/ 0 h 1149"/>
                  <a:gd name="T26" fmla="*/ 2 w 556"/>
                  <a:gd name="T27" fmla="*/ 0 h 1149"/>
                  <a:gd name="T28" fmla="*/ 2 w 556"/>
                  <a:gd name="T29" fmla="*/ 0 h 1149"/>
                  <a:gd name="T30" fmla="*/ 1 w 556"/>
                  <a:gd name="T31" fmla="*/ 0 h 1149"/>
                  <a:gd name="T32" fmla="*/ 0 w 556"/>
                  <a:gd name="T33" fmla="*/ 0 h 1149"/>
                  <a:gd name="T34" fmla="*/ 0 w 556"/>
                  <a:gd name="T35" fmla="*/ 1 h 1149"/>
                  <a:gd name="T36" fmla="*/ 0 w 556"/>
                  <a:gd name="T37" fmla="*/ 2 h 1149"/>
                  <a:gd name="T38" fmla="*/ 0 w 556"/>
                  <a:gd name="T39" fmla="*/ 5 h 1149"/>
                  <a:gd name="T40" fmla="*/ 0 w 556"/>
                  <a:gd name="T41" fmla="*/ 8 h 1149"/>
                  <a:gd name="T42" fmla="*/ 1 w 556"/>
                  <a:gd name="T43" fmla="*/ 8 h 1149"/>
                  <a:gd name="T44" fmla="*/ 1 w 556"/>
                  <a:gd name="T45" fmla="*/ 8 h 1149"/>
                  <a:gd name="T46" fmla="*/ 1 w 556"/>
                  <a:gd name="T47" fmla="*/ 8 h 1149"/>
                  <a:gd name="T48" fmla="*/ 1 w 556"/>
                  <a:gd name="T49" fmla="*/ 8 h 1149"/>
                  <a:gd name="T50" fmla="*/ 1 w 556"/>
                  <a:gd name="T51" fmla="*/ 8 h 1149"/>
                  <a:gd name="T52" fmla="*/ 2 w 556"/>
                  <a:gd name="T53" fmla="*/ 8 h 1149"/>
                  <a:gd name="T54" fmla="*/ 2 w 556"/>
                  <a:gd name="T55" fmla="*/ 8 h 1149"/>
                  <a:gd name="T56" fmla="*/ 2 w 556"/>
                  <a:gd name="T57" fmla="*/ 8 h 1149"/>
                  <a:gd name="T58" fmla="*/ 2 w 556"/>
                  <a:gd name="T59" fmla="*/ 8 h 1149"/>
                  <a:gd name="T60" fmla="*/ 2 w 556"/>
                  <a:gd name="T61" fmla="*/ 8 h 1149"/>
                  <a:gd name="T62" fmla="*/ 3 w 556"/>
                  <a:gd name="T63" fmla="*/ 8 h 1149"/>
                  <a:gd name="T64" fmla="*/ 3 w 556"/>
                  <a:gd name="T65" fmla="*/ 8 h 1149"/>
                  <a:gd name="T66" fmla="*/ 3 w 556"/>
                  <a:gd name="T67" fmla="*/ 8 h 1149"/>
                  <a:gd name="T68" fmla="*/ 4 w 556"/>
                  <a:gd name="T69" fmla="*/ 8 h 1149"/>
                  <a:gd name="T70" fmla="*/ 4 w 556"/>
                  <a:gd name="T71" fmla="*/ 8 h 1149"/>
                  <a:gd name="T72" fmla="*/ 5 w 556"/>
                  <a:gd name="T73" fmla="*/ 8 h 1149"/>
                  <a:gd name="T74" fmla="*/ 5 w 556"/>
                  <a:gd name="T75" fmla="*/ 7 h 1149"/>
                  <a:gd name="T76" fmla="*/ 5 w 556"/>
                  <a:gd name="T77" fmla="*/ 5 h 1149"/>
                  <a:gd name="T78" fmla="*/ 5 w 556"/>
                  <a:gd name="T79" fmla="*/ 3 h 1149"/>
                  <a:gd name="T80" fmla="*/ 5 w 556"/>
                  <a:gd name="T81" fmla="*/ 0 h 114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56"/>
                  <a:gd name="T124" fmla="*/ 0 h 1149"/>
                  <a:gd name="T125" fmla="*/ 556 w 556"/>
                  <a:gd name="T126" fmla="*/ 1149 h 114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56" h="1149">
                    <a:moveTo>
                      <a:pt x="556" y="0"/>
                    </a:moveTo>
                    <a:lnTo>
                      <a:pt x="524" y="0"/>
                    </a:lnTo>
                    <a:lnTo>
                      <a:pt x="496" y="0"/>
                    </a:lnTo>
                    <a:lnTo>
                      <a:pt x="473" y="0"/>
                    </a:lnTo>
                    <a:lnTo>
                      <a:pt x="451" y="0"/>
                    </a:lnTo>
                    <a:lnTo>
                      <a:pt x="432" y="0"/>
                    </a:lnTo>
                    <a:lnTo>
                      <a:pt x="413" y="0"/>
                    </a:lnTo>
                    <a:lnTo>
                      <a:pt x="393" y="0"/>
                    </a:lnTo>
                    <a:lnTo>
                      <a:pt x="371" y="0"/>
                    </a:lnTo>
                    <a:lnTo>
                      <a:pt x="347" y="0"/>
                    </a:lnTo>
                    <a:lnTo>
                      <a:pt x="318" y="0"/>
                    </a:lnTo>
                    <a:lnTo>
                      <a:pt x="283" y="0"/>
                    </a:lnTo>
                    <a:lnTo>
                      <a:pt x="243" y="0"/>
                    </a:lnTo>
                    <a:lnTo>
                      <a:pt x="196" y="0"/>
                    </a:lnTo>
                    <a:lnTo>
                      <a:pt x="140" y="0"/>
                    </a:lnTo>
                    <a:lnTo>
                      <a:pt x="76" y="0"/>
                    </a:lnTo>
                    <a:lnTo>
                      <a:pt x="0" y="0"/>
                    </a:lnTo>
                    <a:lnTo>
                      <a:pt x="0" y="215"/>
                    </a:lnTo>
                    <a:lnTo>
                      <a:pt x="0" y="382"/>
                    </a:lnTo>
                    <a:lnTo>
                      <a:pt x="0" y="645"/>
                    </a:lnTo>
                    <a:lnTo>
                      <a:pt x="0" y="1149"/>
                    </a:lnTo>
                    <a:lnTo>
                      <a:pt x="32" y="1149"/>
                    </a:lnTo>
                    <a:lnTo>
                      <a:pt x="59" y="1149"/>
                    </a:lnTo>
                    <a:lnTo>
                      <a:pt x="83" y="1149"/>
                    </a:lnTo>
                    <a:lnTo>
                      <a:pt x="103" y="1149"/>
                    </a:lnTo>
                    <a:lnTo>
                      <a:pt x="123" y="1149"/>
                    </a:lnTo>
                    <a:lnTo>
                      <a:pt x="143" y="1149"/>
                    </a:lnTo>
                    <a:lnTo>
                      <a:pt x="162" y="1149"/>
                    </a:lnTo>
                    <a:lnTo>
                      <a:pt x="185" y="1149"/>
                    </a:lnTo>
                    <a:lnTo>
                      <a:pt x="209" y="1149"/>
                    </a:lnTo>
                    <a:lnTo>
                      <a:pt x="238" y="1149"/>
                    </a:lnTo>
                    <a:lnTo>
                      <a:pt x="273" y="1149"/>
                    </a:lnTo>
                    <a:lnTo>
                      <a:pt x="312" y="1149"/>
                    </a:lnTo>
                    <a:lnTo>
                      <a:pt x="360" y="1149"/>
                    </a:lnTo>
                    <a:lnTo>
                      <a:pt x="416" y="1149"/>
                    </a:lnTo>
                    <a:lnTo>
                      <a:pt x="480" y="1149"/>
                    </a:lnTo>
                    <a:lnTo>
                      <a:pt x="556" y="1149"/>
                    </a:lnTo>
                    <a:lnTo>
                      <a:pt x="556" y="933"/>
                    </a:lnTo>
                    <a:lnTo>
                      <a:pt x="556" y="765"/>
                    </a:lnTo>
                    <a:lnTo>
                      <a:pt x="556" y="503"/>
                    </a:lnTo>
                    <a:lnTo>
                      <a:pt x="556" y="0"/>
                    </a:lnTo>
                    <a:close/>
                  </a:path>
                </a:pathLst>
              </a:custGeom>
              <a:solidFill>
                <a:srgbClr val="BC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90" name="Freeform 1167">
                <a:extLst>
                  <a:ext uri="{FF2B5EF4-FFF2-40B4-BE49-F238E27FC236}">
                    <a16:creationId xmlns:a16="http://schemas.microsoft.com/office/drawing/2014/main" id="{31A8DFA2-ED62-491D-92E7-18E83E5B50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2" y="2593"/>
                <a:ext cx="260" cy="574"/>
              </a:xfrm>
              <a:custGeom>
                <a:avLst/>
                <a:gdLst>
                  <a:gd name="T0" fmla="*/ 5 w 520"/>
                  <a:gd name="T1" fmla="*/ 0 h 1149"/>
                  <a:gd name="T2" fmla="*/ 4 w 520"/>
                  <a:gd name="T3" fmla="*/ 0 h 1149"/>
                  <a:gd name="T4" fmla="*/ 4 w 520"/>
                  <a:gd name="T5" fmla="*/ 0 h 1149"/>
                  <a:gd name="T6" fmla="*/ 4 w 520"/>
                  <a:gd name="T7" fmla="*/ 0 h 1149"/>
                  <a:gd name="T8" fmla="*/ 4 w 520"/>
                  <a:gd name="T9" fmla="*/ 0 h 1149"/>
                  <a:gd name="T10" fmla="*/ 4 w 520"/>
                  <a:gd name="T11" fmla="*/ 0 h 1149"/>
                  <a:gd name="T12" fmla="*/ 4 w 520"/>
                  <a:gd name="T13" fmla="*/ 0 h 1149"/>
                  <a:gd name="T14" fmla="*/ 3 w 520"/>
                  <a:gd name="T15" fmla="*/ 0 h 1149"/>
                  <a:gd name="T16" fmla="*/ 3 w 520"/>
                  <a:gd name="T17" fmla="*/ 0 h 1149"/>
                  <a:gd name="T18" fmla="*/ 3 w 520"/>
                  <a:gd name="T19" fmla="*/ 0 h 1149"/>
                  <a:gd name="T20" fmla="*/ 3 w 520"/>
                  <a:gd name="T21" fmla="*/ 0 h 1149"/>
                  <a:gd name="T22" fmla="*/ 3 w 520"/>
                  <a:gd name="T23" fmla="*/ 0 h 1149"/>
                  <a:gd name="T24" fmla="*/ 2 w 520"/>
                  <a:gd name="T25" fmla="*/ 0 h 1149"/>
                  <a:gd name="T26" fmla="*/ 2 w 520"/>
                  <a:gd name="T27" fmla="*/ 0 h 1149"/>
                  <a:gd name="T28" fmla="*/ 2 w 520"/>
                  <a:gd name="T29" fmla="*/ 0 h 1149"/>
                  <a:gd name="T30" fmla="*/ 1 w 520"/>
                  <a:gd name="T31" fmla="*/ 0 h 1149"/>
                  <a:gd name="T32" fmla="*/ 0 w 520"/>
                  <a:gd name="T33" fmla="*/ 0 h 1149"/>
                  <a:gd name="T34" fmla="*/ 0 w 520"/>
                  <a:gd name="T35" fmla="*/ 1 h 1149"/>
                  <a:gd name="T36" fmla="*/ 0 w 520"/>
                  <a:gd name="T37" fmla="*/ 2 h 1149"/>
                  <a:gd name="T38" fmla="*/ 0 w 520"/>
                  <a:gd name="T39" fmla="*/ 5 h 1149"/>
                  <a:gd name="T40" fmla="*/ 0 w 520"/>
                  <a:gd name="T41" fmla="*/ 8 h 1149"/>
                  <a:gd name="T42" fmla="*/ 1 w 520"/>
                  <a:gd name="T43" fmla="*/ 8 h 1149"/>
                  <a:gd name="T44" fmla="*/ 1 w 520"/>
                  <a:gd name="T45" fmla="*/ 8 h 1149"/>
                  <a:gd name="T46" fmla="*/ 1 w 520"/>
                  <a:gd name="T47" fmla="*/ 8 h 1149"/>
                  <a:gd name="T48" fmla="*/ 1 w 520"/>
                  <a:gd name="T49" fmla="*/ 8 h 1149"/>
                  <a:gd name="T50" fmla="*/ 1 w 520"/>
                  <a:gd name="T51" fmla="*/ 8 h 1149"/>
                  <a:gd name="T52" fmla="*/ 2 w 520"/>
                  <a:gd name="T53" fmla="*/ 8 h 1149"/>
                  <a:gd name="T54" fmla="*/ 2 w 520"/>
                  <a:gd name="T55" fmla="*/ 8 h 1149"/>
                  <a:gd name="T56" fmla="*/ 2 w 520"/>
                  <a:gd name="T57" fmla="*/ 8 h 1149"/>
                  <a:gd name="T58" fmla="*/ 2 w 520"/>
                  <a:gd name="T59" fmla="*/ 8 h 1149"/>
                  <a:gd name="T60" fmla="*/ 2 w 520"/>
                  <a:gd name="T61" fmla="*/ 8 h 1149"/>
                  <a:gd name="T62" fmla="*/ 2 w 520"/>
                  <a:gd name="T63" fmla="*/ 8 h 1149"/>
                  <a:gd name="T64" fmla="*/ 3 w 520"/>
                  <a:gd name="T65" fmla="*/ 8 h 1149"/>
                  <a:gd name="T66" fmla="*/ 3 w 520"/>
                  <a:gd name="T67" fmla="*/ 8 h 1149"/>
                  <a:gd name="T68" fmla="*/ 4 w 520"/>
                  <a:gd name="T69" fmla="*/ 8 h 1149"/>
                  <a:gd name="T70" fmla="*/ 4 w 520"/>
                  <a:gd name="T71" fmla="*/ 8 h 1149"/>
                  <a:gd name="T72" fmla="*/ 5 w 520"/>
                  <a:gd name="T73" fmla="*/ 8 h 1149"/>
                  <a:gd name="T74" fmla="*/ 5 w 520"/>
                  <a:gd name="T75" fmla="*/ 7 h 1149"/>
                  <a:gd name="T76" fmla="*/ 5 w 520"/>
                  <a:gd name="T77" fmla="*/ 5 h 1149"/>
                  <a:gd name="T78" fmla="*/ 5 w 520"/>
                  <a:gd name="T79" fmla="*/ 3 h 1149"/>
                  <a:gd name="T80" fmla="*/ 5 w 520"/>
                  <a:gd name="T81" fmla="*/ 0 h 114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20"/>
                  <a:gd name="T124" fmla="*/ 0 h 1149"/>
                  <a:gd name="T125" fmla="*/ 520 w 520"/>
                  <a:gd name="T126" fmla="*/ 1149 h 114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20" h="1149">
                    <a:moveTo>
                      <a:pt x="520" y="0"/>
                    </a:moveTo>
                    <a:lnTo>
                      <a:pt x="490" y="0"/>
                    </a:lnTo>
                    <a:lnTo>
                      <a:pt x="464" y="0"/>
                    </a:lnTo>
                    <a:lnTo>
                      <a:pt x="442" y="0"/>
                    </a:lnTo>
                    <a:lnTo>
                      <a:pt x="423" y="0"/>
                    </a:lnTo>
                    <a:lnTo>
                      <a:pt x="404" y="0"/>
                    </a:lnTo>
                    <a:lnTo>
                      <a:pt x="386" y="0"/>
                    </a:lnTo>
                    <a:lnTo>
                      <a:pt x="367" y="0"/>
                    </a:lnTo>
                    <a:lnTo>
                      <a:pt x="347" y="0"/>
                    </a:lnTo>
                    <a:lnTo>
                      <a:pt x="324" y="0"/>
                    </a:lnTo>
                    <a:lnTo>
                      <a:pt x="297" y="0"/>
                    </a:lnTo>
                    <a:lnTo>
                      <a:pt x="265" y="0"/>
                    </a:lnTo>
                    <a:lnTo>
                      <a:pt x="228" y="0"/>
                    </a:lnTo>
                    <a:lnTo>
                      <a:pt x="183" y="0"/>
                    </a:lnTo>
                    <a:lnTo>
                      <a:pt x="131" y="0"/>
                    </a:lnTo>
                    <a:lnTo>
                      <a:pt x="70" y="0"/>
                    </a:lnTo>
                    <a:lnTo>
                      <a:pt x="0" y="0"/>
                    </a:lnTo>
                    <a:lnTo>
                      <a:pt x="0" y="215"/>
                    </a:lnTo>
                    <a:lnTo>
                      <a:pt x="0" y="382"/>
                    </a:lnTo>
                    <a:lnTo>
                      <a:pt x="0" y="645"/>
                    </a:lnTo>
                    <a:lnTo>
                      <a:pt x="0" y="1149"/>
                    </a:lnTo>
                    <a:lnTo>
                      <a:pt x="30" y="1149"/>
                    </a:lnTo>
                    <a:lnTo>
                      <a:pt x="55" y="1149"/>
                    </a:lnTo>
                    <a:lnTo>
                      <a:pt x="78" y="1149"/>
                    </a:lnTo>
                    <a:lnTo>
                      <a:pt x="98" y="1149"/>
                    </a:lnTo>
                    <a:lnTo>
                      <a:pt x="116" y="1149"/>
                    </a:lnTo>
                    <a:lnTo>
                      <a:pt x="135" y="1149"/>
                    </a:lnTo>
                    <a:lnTo>
                      <a:pt x="153" y="1149"/>
                    </a:lnTo>
                    <a:lnTo>
                      <a:pt x="174" y="1149"/>
                    </a:lnTo>
                    <a:lnTo>
                      <a:pt x="197" y="1149"/>
                    </a:lnTo>
                    <a:lnTo>
                      <a:pt x="223" y="1149"/>
                    </a:lnTo>
                    <a:lnTo>
                      <a:pt x="255" y="1149"/>
                    </a:lnTo>
                    <a:lnTo>
                      <a:pt x="293" y="1149"/>
                    </a:lnTo>
                    <a:lnTo>
                      <a:pt x="336" y="1149"/>
                    </a:lnTo>
                    <a:lnTo>
                      <a:pt x="388" y="1149"/>
                    </a:lnTo>
                    <a:lnTo>
                      <a:pt x="449" y="1149"/>
                    </a:lnTo>
                    <a:lnTo>
                      <a:pt x="520" y="1149"/>
                    </a:lnTo>
                    <a:lnTo>
                      <a:pt x="520" y="933"/>
                    </a:lnTo>
                    <a:lnTo>
                      <a:pt x="520" y="765"/>
                    </a:lnTo>
                    <a:lnTo>
                      <a:pt x="520" y="503"/>
                    </a:lnTo>
                    <a:lnTo>
                      <a:pt x="520" y="0"/>
                    </a:lnTo>
                    <a:close/>
                  </a:path>
                </a:pathLst>
              </a:custGeom>
              <a:solidFill>
                <a:srgbClr val="C1C1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91" name="Freeform 1168">
                <a:extLst>
                  <a:ext uri="{FF2B5EF4-FFF2-40B4-BE49-F238E27FC236}">
                    <a16:creationId xmlns:a16="http://schemas.microsoft.com/office/drawing/2014/main" id="{87C15F57-F1D9-4A91-A024-A001467148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7" y="2593"/>
                <a:ext cx="242" cy="574"/>
              </a:xfrm>
              <a:custGeom>
                <a:avLst/>
                <a:gdLst>
                  <a:gd name="T0" fmla="*/ 4 w 484"/>
                  <a:gd name="T1" fmla="*/ 0 h 1149"/>
                  <a:gd name="T2" fmla="*/ 4 w 484"/>
                  <a:gd name="T3" fmla="*/ 0 h 1149"/>
                  <a:gd name="T4" fmla="*/ 4 w 484"/>
                  <a:gd name="T5" fmla="*/ 0 h 1149"/>
                  <a:gd name="T6" fmla="*/ 4 w 484"/>
                  <a:gd name="T7" fmla="*/ 0 h 1149"/>
                  <a:gd name="T8" fmla="*/ 4 w 484"/>
                  <a:gd name="T9" fmla="*/ 0 h 1149"/>
                  <a:gd name="T10" fmla="*/ 3 w 484"/>
                  <a:gd name="T11" fmla="*/ 0 h 1149"/>
                  <a:gd name="T12" fmla="*/ 3 w 484"/>
                  <a:gd name="T13" fmla="*/ 0 h 1149"/>
                  <a:gd name="T14" fmla="*/ 3 w 484"/>
                  <a:gd name="T15" fmla="*/ 0 h 1149"/>
                  <a:gd name="T16" fmla="*/ 3 w 484"/>
                  <a:gd name="T17" fmla="*/ 0 h 1149"/>
                  <a:gd name="T18" fmla="*/ 3 w 484"/>
                  <a:gd name="T19" fmla="*/ 0 h 1149"/>
                  <a:gd name="T20" fmla="*/ 3 w 484"/>
                  <a:gd name="T21" fmla="*/ 0 h 1149"/>
                  <a:gd name="T22" fmla="*/ 2 w 484"/>
                  <a:gd name="T23" fmla="*/ 0 h 1149"/>
                  <a:gd name="T24" fmla="*/ 2 w 484"/>
                  <a:gd name="T25" fmla="*/ 0 h 1149"/>
                  <a:gd name="T26" fmla="*/ 2 w 484"/>
                  <a:gd name="T27" fmla="*/ 0 h 1149"/>
                  <a:gd name="T28" fmla="*/ 1 w 484"/>
                  <a:gd name="T29" fmla="*/ 0 h 1149"/>
                  <a:gd name="T30" fmla="*/ 1 w 484"/>
                  <a:gd name="T31" fmla="*/ 0 h 1149"/>
                  <a:gd name="T32" fmla="*/ 0 w 484"/>
                  <a:gd name="T33" fmla="*/ 0 h 1149"/>
                  <a:gd name="T34" fmla="*/ 0 w 484"/>
                  <a:gd name="T35" fmla="*/ 1 h 1149"/>
                  <a:gd name="T36" fmla="*/ 0 w 484"/>
                  <a:gd name="T37" fmla="*/ 2 h 1149"/>
                  <a:gd name="T38" fmla="*/ 0 w 484"/>
                  <a:gd name="T39" fmla="*/ 5 h 1149"/>
                  <a:gd name="T40" fmla="*/ 0 w 484"/>
                  <a:gd name="T41" fmla="*/ 8 h 1149"/>
                  <a:gd name="T42" fmla="*/ 1 w 484"/>
                  <a:gd name="T43" fmla="*/ 8 h 1149"/>
                  <a:gd name="T44" fmla="*/ 1 w 484"/>
                  <a:gd name="T45" fmla="*/ 8 h 1149"/>
                  <a:gd name="T46" fmla="*/ 1 w 484"/>
                  <a:gd name="T47" fmla="*/ 8 h 1149"/>
                  <a:gd name="T48" fmla="*/ 1 w 484"/>
                  <a:gd name="T49" fmla="*/ 8 h 1149"/>
                  <a:gd name="T50" fmla="*/ 1 w 484"/>
                  <a:gd name="T51" fmla="*/ 8 h 1149"/>
                  <a:gd name="T52" fmla="*/ 1 w 484"/>
                  <a:gd name="T53" fmla="*/ 8 h 1149"/>
                  <a:gd name="T54" fmla="*/ 2 w 484"/>
                  <a:gd name="T55" fmla="*/ 8 h 1149"/>
                  <a:gd name="T56" fmla="*/ 2 w 484"/>
                  <a:gd name="T57" fmla="*/ 8 h 1149"/>
                  <a:gd name="T58" fmla="*/ 2 w 484"/>
                  <a:gd name="T59" fmla="*/ 8 h 1149"/>
                  <a:gd name="T60" fmla="*/ 2 w 484"/>
                  <a:gd name="T61" fmla="*/ 8 h 1149"/>
                  <a:gd name="T62" fmla="*/ 2 w 484"/>
                  <a:gd name="T63" fmla="*/ 8 h 1149"/>
                  <a:gd name="T64" fmla="*/ 3 w 484"/>
                  <a:gd name="T65" fmla="*/ 8 h 1149"/>
                  <a:gd name="T66" fmla="*/ 3 w 484"/>
                  <a:gd name="T67" fmla="*/ 8 h 1149"/>
                  <a:gd name="T68" fmla="*/ 3 w 484"/>
                  <a:gd name="T69" fmla="*/ 8 h 1149"/>
                  <a:gd name="T70" fmla="*/ 4 w 484"/>
                  <a:gd name="T71" fmla="*/ 8 h 1149"/>
                  <a:gd name="T72" fmla="*/ 4 w 484"/>
                  <a:gd name="T73" fmla="*/ 8 h 1149"/>
                  <a:gd name="T74" fmla="*/ 4 w 484"/>
                  <a:gd name="T75" fmla="*/ 7 h 1149"/>
                  <a:gd name="T76" fmla="*/ 4 w 484"/>
                  <a:gd name="T77" fmla="*/ 5 h 1149"/>
                  <a:gd name="T78" fmla="*/ 4 w 484"/>
                  <a:gd name="T79" fmla="*/ 3 h 1149"/>
                  <a:gd name="T80" fmla="*/ 4 w 484"/>
                  <a:gd name="T81" fmla="*/ 0 h 114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84"/>
                  <a:gd name="T124" fmla="*/ 0 h 1149"/>
                  <a:gd name="T125" fmla="*/ 484 w 484"/>
                  <a:gd name="T126" fmla="*/ 1149 h 114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84" h="1149">
                    <a:moveTo>
                      <a:pt x="484" y="0"/>
                    </a:moveTo>
                    <a:lnTo>
                      <a:pt x="456" y="0"/>
                    </a:lnTo>
                    <a:lnTo>
                      <a:pt x="432" y="0"/>
                    </a:lnTo>
                    <a:lnTo>
                      <a:pt x="411" y="0"/>
                    </a:lnTo>
                    <a:lnTo>
                      <a:pt x="393" y="0"/>
                    </a:lnTo>
                    <a:lnTo>
                      <a:pt x="376" y="0"/>
                    </a:lnTo>
                    <a:lnTo>
                      <a:pt x="360" y="0"/>
                    </a:lnTo>
                    <a:lnTo>
                      <a:pt x="342" y="0"/>
                    </a:lnTo>
                    <a:lnTo>
                      <a:pt x="323" y="0"/>
                    </a:lnTo>
                    <a:lnTo>
                      <a:pt x="301" y="0"/>
                    </a:lnTo>
                    <a:lnTo>
                      <a:pt x="277" y="0"/>
                    </a:lnTo>
                    <a:lnTo>
                      <a:pt x="247" y="0"/>
                    </a:lnTo>
                    <a:lnTo>
                      <a:pt x="212" y="0"/>
                    </a:lnTo>
                    <a:lnTo>
                      <a:pt x="171" y="0"/>
                    </a:lnTo>
                    <a:lnTo>
                      <a:pt x="122" y="0"/>
                    </a:lnTo>
                    <a:lnTo>
                      <a:pt x="66" y="0"/>
                    </a:lnTo>
                    <a:lnTo>
                      <a:pt x="0" y="0"/>
                    </a:lnTo>
                    <a:lnTo>
                      <a:pt x="0" y="215"/>
                    </a:lnTo>
                    <a:lnTo>
                      <a:pt x="0" y="382"/>
                    </a:lnTo>
                    <a:lnTo>
                      <a:pt x="0" y="645"/>
                    </a:lnTo>
                    <a:lnTo>
                      <a:pt x="0" y="1149"/>
                    </a:lnTo>
                    <a:lnTo>
                      <a:pt x="28" y="1149"/>
                    </a:lnTo>
                    <a:lnTo>
                      <a:pt x="52" y="1149"/>
                    </a:lnTo>
                    <a:lnTo>
                      <a:pt x="73" y="1149"/>
                    </a:lnTo>
                    <a:lnTo>
                      <a:pt x="91" y="1149"/>
                    </a:lnTo>
                    <a:lnTo>
                      <a:pt x="109" y="1149"/>
                    </a:lnTo>
                    <a:lnTo>
                      <a:pt x="125" y="1149"/>
                    </a:lnTo>
                    <a:lnTo>
                      <a:pt x="143" y="1149"/>
                    </a:lnTo>
                    <a:lnTo>
                      <a:pt x="161" y="1149"/>
                    </a:lnTo>
                    <a:lnTo>
                      <a:pt x="183" y="1149"/>
                    </a:lnTo>
                    <a:lnTo>
                      <a:pt x="209" y="1149"/>
                    </a:lnTo>
                    <a:lnTo>
                      <a:pt x="238" y="1149"/>
                    </a:lnTo>
                    <a:lnTo>
                      <a:pt x="273" y="1149"/>
                    </a:lnTo>
                    <a:lnTo>
                      <a:pt x="314" y="1149"/>
                    </a:lnTo>
                    <a:lnTo>
                      <a:pt x="362" y="1149"/>
                    </a:lnTo>
                    <a:lnTo>
                      <a:pt x="418" y="1149"/>
                    </a:lnTo>
                    <a:lnTo>
                      <a:pt x="484" y="1149"/>
                    </a:lnTo>
                    <a:lnTo>
                      <a:pt x="484" y="933"/>
                    </a:lnTo>
                    <a:lnTo>
                      <a:pt x="484" y="765"/>
                    </a:lnTo>
                    <a:lnTo>
                      <a:pt x="484" y="503"/>
                    </a:lnTo>
                    <a:lnTo>
                      <a:pt x="484" y="0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92" name="Freeform 1169">
                <a:extLst>
                  <a:ext uri="{FF2B5EF4-FFF2-40B4-BE49-F238E27FC236}">
                    <a16:creationId xmlns:a16="http://schemas.microsoft.com/office/drawing/2014/main" id="{7EF54C2A-2BAA-4099-ADCF-4B5B05BB1F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1" y="2593"/>
                <a:ext cx="224" cy="574"/>
              </a:xfrm>
              <a:custGeom>
                <a:avLst/>
                <a:gdLst>
                  <a:gd name="T0" fmla="*/ 4 w 447"/>
                  <a:gd name="T1" fmla="*/ 0 h 1149"/>
                  <a:gd name="T2" fmla="*/ 4 w 447"/>
                  <a:gd name="T3" fmla="*/ 0 h 1149"/>
                  <a:gd name="T4" fmla="*/ 4 w 447"/>
                  <a:gd name="T5" fmla="*/ 0 h 1149"/>
                  <a:gd name="T6" fmla="*/ 3 w 447"/>
                  <a:gd name="T7" fmla="*/ 0 h 1149"/>
                  <a:gd name="T8" fmla="*/ 3 w 447"/>
                  <a:gd name="T9" fmla="*/ 0 h 1149"/>
                  <a:gd name="T10" fmla="*/ 3 w 447"/>
                  <a:gd name="T11" fmla="*/ 0 h 1149"/>
                  <a:gd name="T12" fmla="*/ 3 w 447"/>
                  <a:gd name="T13" fmla="*/ 0 h 1149"/>
                  <a:gd name="T14" fmla="*/ 3 w 447"/>
                  <a:gd name="T15" fmla="*/ 0 h 1149"/>
                  <a:gd name="T16" fmla="*/ 3 w 447"/>
                  <a:gd name="T17" fmla="*/ 0 h 1149"/>
                  <a:gd name="T18" fmla="*/ 3 w 447"/>
                  <a:gd name="T19" fmla="*/ 0 h 1149"/>
                  <a:gd name="T20" fmla="*/ 2 w 447"/>
                  <a:gd name="T21" fmla="*/ 0 h 1149"/>
                  <a:gd name="T22" fmla="*/ 2 w 447"/>
                  <a:gd name="T23" fmla="*/ 0 h 1149"/>
                  <a:gd name="T24" fmla="*/ 2 w 447"/>
                  <a:gd name="T25" fmla="*/ 0 h 1149"/>
                  <a:gd name="T26" fmla="*/ 2 w 447"/>
                  <a:gd name="T27" fmla="*/ 0 h 1149"/>
                  <a:gd name="T28" fmla="*/ 1 w 447"/>
                  <a:gd name="T29" fmla="*/ 0 h 1149"/>
                  <a:gd name="T30" fmla="*/ 1 w 447"/>
                  <a:gd name="T31" fmla="*/ 0 h 1149"/>
                  <a:gd name="T32" fmla="*/ 0 w 447"/>
                  <a:gd name="T33" fmla="*/ 0 h 1149"/>
                  <a:gd name="T34" fmla="*/ 0 w 447"/>
                  <a:gd name="T35" fmla="*/ 1 h 1149"/>
                  <a:gd name="T36" fmla="*/ 0 w 447"/>
                  <a:gd name="T37" fmla="*/ 2 h 1149"/>
                  <a:gd name="T38" fmla="*/ 0 w 447"/>
                  <a:gd name="T39" fmla="*/ 5 h 1149"/>
                  <a:gd name="T40" fmla="*/ 0 w 447"/>
                  <a:gd name="T41" fmla="*/ 8 h 1149"/>
                  <a:gd name="T42" fmla="*/ 1 w 447"/>
                  <a:gd name="T43" fmla="*/ 8 h 1149"/>
                  <a:gd name="T44" fmla="*/ 1 w 447"/>
                  <a:gd name="T45" fmla="*/ 8 h 1149"/>
                  <a:gd name="T46" fmla="*/ 1 w 447"/>
                  <a:gd name="T47" fmla="*/ 8 h 1149"/>
                  <a:gd name="T48" fmla="*/ 1 w 447"/>
                  <a:gd name="T49" fmla="*/ 8 h 1149"/>
                  <a:gd name="T50" fmla="*/ 1 w 447"/>
                  <a:gd name="T51" fmla="*/ 8 h 1149"/>
                  <a:gd name="T52" fmla="*/ 1 w 447"/>
                  <a:gd name="T53" fmla="*/ 8 h 1149"/>
                  <a:gd name="T54" fmla="*/ 2 w 447"/>
                  <a:gd name="T55" fmla="*/ 8 h 1149"/>
                  <a:gd name="T56" fmla="*/ 2 w 447"/>
                  <a:gd name="T57" fmla="*/ 8 h 1149"/>
                  <a:gd name="T58" fmla="*/ 2 w 447"/>
                  <a:gd name="T59" fmla="*/ 8 h 1149"/>
                  <a:gd name="T60" fmla="*/ 2 w 447"/>
                  <a:gd name="T61" fmla="*/ 8 h 1149"/>
                  <a:gd name="T62" fmla="*/ 2 w 447"/>
                  <a:gd name="T63" fmla="*/ 8 h 1149"/>
                  <a:gd name="T64" fmla="*/ 2 w 447"/>
                  <a:gd name="T65" fmla="*/ 8 h 1149"/>
                  <a:gd name="T66" fmla="*/ 3 w 447"/>
                  <a:gd name="T67" fmla="*/ 8 h 1149"/>
                  <a:gd name="T68" fmla="*/ 3 w 447"/>
                  <a:gd name="T69" fmla="*/ 8 h 1149"/>
                  <a:gd name="T70" fmla="*/ 4 w 447"/>
                  <a:gd name="T71" fmla="*/ 8 h 1149"/>
                  <a:gd name="T72" fmla="*/ 4 w 447"/>
                  <a:gd name="T73" fmla="*/ 8 h 1149"/>
                  <a:gd name="T74" fmla="*/ 4 w 447"/>
                  <a:gd name="T75" fmla="*/ 7 h 1149"/>
                  <a:gd name="T76" fmla="*/ 4 w 447"/>
                  <a:gd name="T77" fmla="*/ 5 h 1149"/>
                  <a:gd name="T78" fmla="*/ 4 w 447"/>
                  <a:gd name="T79" fmla="*/ 3 h 1149"/>
                  <a:gd name="T80" fmla="*/ 4 w 447"/>
                  <a:gd name="T81" fmla="*/ 0 h 114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47"/>
                  <a:gd name="T124" fmla="*/ 0 h 1149"/>
                  <a:gd name="T125" fmla="*/ 447 w 447"/>
                  <a:gd name="T126" fmla="*/ 1149 h 114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47" h="1149">
                    <a:moveTo>
                      <a:pt x="447" y="0"/>
                    </a:moveTo>
                    <a:lnTo>
                      <a:pt x="422" y="0"/>
                    </a:lnTo>
                    <a:lnTo>
                      <a:pt x="400" y="0"/>
                    </a:lnTo>
                    <a:lnTo>
                      <a:pt x="381" y="0"/>
                    </a:lnTo>
                    <a:lnTo>
                      <a:pt x="364" y="0"/>
                    </a:lnTo>
                    <a:lnTo>
                      <a:pt x="348" y="0"/>
                    </a:lnTo>
                    <a:lnTo>
                      <a:pt x="332" y="0"/>
                    </a:lnTo>
                    <a:lnTo>
                      <a:pt x="316" y="0"/>
                    </a:lnTo>
                    <a:lnTo>
                      <a:pt x="299" y="0"/>
                    </a:lnTo>
                    <a:lnTo>
                      <a:pt x="279" y="0"/>
                    </a:lnTo>
                    <a:lnTo>
                      <a:pt x="256" y="0"/>
                    </a:lnTo>
                    <a:lnTo>
                      <a:pt x="229" y="0"/>
                    </a:lnTo>
                    <a:lnTo>
                      <a:pt x="196" y="0"/>
                    </a:lnTo>
                    <a:lnTo>
                      <a:pt x="158" y="0"/>
                    </a:lnTo>
                    <a:lnTo>
                      <a:pt x="113" y="0"/>
                    </a:lnTo>
                    <a:lnTo>
                      <a:pt x="62" y="0"/>
                    </a:lnTo>
                    <a:lnTo>
                      <a:pt x="0" y="0"/>
                    </a:lnTo>
                    <a:lnTo>
                      <a:pt x="0" y="215"/>
                    </a:lnTo>
                    <a:lnTo>
                      <a:pt x="0" y="382"/>
                    </a:lnTo>
                    <a:lnTo>
                      <a:pt x="0" y="645"/>
                    </a:lnTo>
                    <a:lnTo>
                      <a:pt x="0" y="1149"/>
                    </a:lnTo>
                    <a:lnTo>
                      <a:pt x="26" y="1149"/>
                    </a:lnTo>
                    <a:lnTo>
                      <a:pt x="49" y="1149"/>
                    </a:lnTo>
                    <a:lnTo>
                      <a:pt x="67" y="1149"/>
                    </a:lnTo>
                    <a:lnTo>
                      <a:pt x="85" y="1149"/>
                    </a:lnTo>
                    <a:lnTo>
                      <a:pt x="101" y="1149"/>
                    </a:lnTo>
                    <a:lnTo>
                      <a:pt x="117" y="1149"/>
                    </a:lnTo>
                    <a:lnTo>
                      <a:pt x="133" y="1149"/>
                    </a:lnTo>
                    <a:lnTo>
                      <a:pt x="150" y="1149"/>
                    </a:lnTo>
                    <a:lnTo>
                      <a:pt x="170" y="1149"/>
                    </a:lnTo>
                    <a:lnTo>
                      <a:pt x="193" y="1149"/>
                    </a:lnTo>
                    <a:lnTo>
                      <a:pt x="220" y="1149"/>
                    </a:lnTo>
                    <a:lnTo>
                      <a:pt x="253" y="1149"/>
                    </a:lnTo>
                    <a:lnTo>
                      <a:pt x="291" y="1149"/>
                    </a:lnTo>
                    <a:lnTo>
                      <a:pt x="334" y="1149"/>
                    </a:lnTo>
                    <a:lnTo>
                      <a:pt x="386" y="1149"/>
                    </a:lnTo>
                    <a:lnTo>
                      <a:pt x="447" y="1149"/>
                    </a:lnTo>
                    <a:lnTo>
                      <a:pt x="447" y="933"/>
                    </a:lnTo>
                    <a:lnTo>
                      <a:pt x="447" y="765"/>
                    </a:lnTo>
                    <a:lnTo>
                      <a:pt x="447" y="503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93" name="Freeform 1170">
                <a:extLst>
                  <a:ext uri="{FF2B5EF4-FFF2-40B4-BE49-F238E27FC236}">
                    <a16:creationId xmlns:a16="http://schemas.microsoft.com/office/drawing/2014/main" id="{27501D8F-0142-4AD7-B682-60F0D8171B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7" y="2593"/>
                <a:ext cx="204" cy="574"/>
              </a:xfrm>
              <a:custGeom>
                <a:avLst/>
                <a:gdLst>
                  <a:gd name="T0" fmla="*/ 4 w 408"/>
                  <a:gd name="T1" fmla="*/ 0 h 1149"/>
                  <a:gd name="T2" fmla="*/ 4 w 408"/>
                  <a:gd name="T3" fmla="*/ 0 h 1149"/>
                  <a:gd name="T4" fmla="*/ 3 w 408"/>
                  <a:gd name="T5" fmla="*/ 0 h 1149"/>
                  <a:gd name="T6" fmla="*/ 3 w 408"/>
                  <a:gd name="T7" fmla="*/ 0 h 1149"/>
                  <a:gd name="T8" fmla="*/ 3 w 408"/>
                  <a:gd name="T9" fmla="*/ 0 h 1149"/>
                  <a:gd name="T10" fmla="*/ 3 w 408"/>
                  <a:gd name="T11" fmla="*/ 0 h 1149"/>
                  <a:gd name="T12" fmla="*/ 3 w 408"/>
                  <a:gd name="T13" fmla="*/ 0 h 1149"/>
                  <a:gd name="T14" fmla="*/ 3 w 408"/>
                  <a:gd name="T15" fmla="*/ 0 h 1149"/>
                  <a:gd name="T16" fmla="*/ 3 w 408"/>
                  <a:gd name="T17" fmla="*/ 0 h 1149"/>
                  <a:gd name="T18" fmla="*/ 2 w 408"/>
                  <a:gd name="T19" fmla="*/ 0 h 1149"/>
                  <a:gd name="T20" fmla="*/ 2 w 408"/>
                  <a:gd name="T21" fmla="*/ 0 h 1149"/>
                  <a:gd name="T22" fmla="*/ 2 w 408"/>
                  <a:gd name="T23" fmla="*/ 0 h 1149"/>
                  <a:gd name="T24" fmla="*/ 2 w 408"/>
                  <a:gd name="T25" fmla="*/ 0 h 1149"/>
                  <a:gd name="T26" fmla="*/ 2 w 408"/>
                  <a:gd name="T27" fmla="*/ 0 h 1149"/>
                  <a:gd name="T28" fmla="*/ 1 w 408"/>
                  <a:gd name="T29" fmla="*/ 0 h 1149"/>
                  <a:gd name="T30" fmla="*/ 1 w 408"/>
                  <a:gd name="T31" fmla="*/ 0 h 1149"/>
                  <a:gd name="T32" fmla="*/ 0 w 408"/>
                  <a:gd name="T33" fmla="*/ 0 h 1149"/>
                  <a:gd name="T34" fmla="*/ 0 w 408"/>
                  <a:gd name="T35" fmla="*/ 1 h 1149"/>
                  <a:gd name="T36" fmla="*/ 0 w 408"/>
                  <a:gd name="T37" fmla="*/ 2 h 1149"/>
                  <a:gd name="T38" fmla="*/ 0 w 408"/>
                  <a:gd name="T39" fmla="*/ 5 h 1149"/>
                  <a:gd name="T40" fmla="*/ 0 w 408"/>
                  <a:gd name="T41" fmla="*/ 8 h 1149"/>
                  <a:gd name="T42" fmla="*/ 1 w 408"/>
                  <a:gd name="T43" fmla="*/ 8 h 1149"/>
                  <a:gd name="T44" fmla="*/ 1 w 408"/>
                  <a:gd name="T45" fmla="*/ 8 h 1149"/>
                  <a:gd name="T46" fmla="*/ 1 w 408"/>
                  <a:gd name="T47" fmla="*/ 8 h 1149"/>
                  <a:gd name="T48" fmla="*/ 1 w 408"/>
                  <a:gd name="T49" fmla="*/ 8 h 1149"/>
                  <a:gd name="T50" fmla="*/ 1 w 408"/>
                  <a:gd name="T51" fmla="*/ 8 h 1149"/>
                  <a:gd name="T52" fmla="*/ 1 w 408"/>
                  <a:gd name="T53" fmla="*/ 8 h 1149"/>
                  <a:gd name="T54" fmla="*/ 1 w 408"/>
                  <a:gd name="T55" fmla="*/ 8 h 1149"/>
                  <a:gd name="T56" fmla="*/ 2 w 408"/>
                  <a:gd name="T57" fmla="*/ 8 h 1149"/>
                  <a:gd name="T58" fmla="*/ 2 w 408"/>
                  <a:gd name="T59" fmla="*/ 8 h 1149"/>
                  <a:gd name="T60" fmla="*/ 2 w 408"/>
                  <a:gd name="T61" fmla="*/ 8 h 1149"/>
                  <a:gd name="T62" fmla="*/ 2 w 408"/>
                  <a:gd name="T63" fmla="*/ 8 h 1149"/>
                  <a:gd name="T64" fmla="*/ 2 w 408"/>
                  <a:gd name="T65" fmla="*/ 8 h 1149"/>
                  <a:gd name="T66" fmla="*/ 3 w 408"/>
                  <a:gd name="T67" fmla="*/ 8 h 1149"/>
                  <a:gd name="T68" fmla="*/ 3 w 408"/>
                  <a:gd name="T69" fmla="*/ 8 h 1149"/>
                  <a:gd name="T70" fmla="*/ 3 w 408"/>
                  <a:gd name="T71" fmla="*/ 8 h 1149"/>
                  <a:gd name="T72" fmla="*/ 4 w 408"/>
                  <a:gd name="T73" fmla="*/ 8 h 1149"/>
                  <a:gd name="T74" fmla="*/ 4 w 408"/>
                  <a:gd name="T75" fmla="*/ 7 h 1149"/>
                  <a:gd name="T76" fmla="*/ 4 w 408"/>
                  <a:gd name="T77" fmla="*/ 5 h 1149"/>
                  <a:gd name="T78" fmla="*/ 4 w 408"/>
                  <a:gd name="T79" fmla="*/ 3 h 1149"/>
                  <a:gd name="T80" fmla="*/ 4 w 408"/>
                  <a:gd name="T81" fmla="*/ 0 h 114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08"/>
                  <a:gd name="T124" fmla="*/ 0 h 1149"/>
                  <a:gd name="T125" fmla="*/ 408 w 408"/>
                  <a:gd name="T126" fmla="*/ 1149 h 114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08" h="1149">
                    <a:moveTo>
                      <a:pt x="408" y="0"/>
                    </a:moveTo>
                    <a:lnTo>
                      <a:pt x="385" y="0"/>
                    </a:lnTo>
                    <a:lnTo>
                      <a:pt x="365" y="0"/>
                    </a:lnTo>
                    <a:lnTo>
                      <a:pt x="348" y="0"/>
                    </a:lnTo>
                    <a:lnTo>
                      <a:pt x="332" y="0"/>
                    </a:lnTo>
                    <a:lnTo>
                      <a:pt x="318" y="0"/>
                    </a:lnTo>
                    <a:lnTo>
                      <a:pt x="303" y="0"/>
                    </a:lnTo>
                    <a:lnTo>
                      <a:pt x="289" y="0"/>
                    </a:lnTo>
                    <a:lnTo>
                      <a:pt x="273" y="0"/>
                    </a:lnTo>
                    <a:lnTo>
                      <a:pt x="255" y="0"/>
                    </a:lnTo>
                    <a:lnTo>
                      <a:pt x="233" y="0"/>
                    </a:lnTo>
                    <a:lnTo>
                      <a:pt x="208" y="0"/>
                    </a:lnTo>
                    <a:lnTo>
                      <a:pt x="179" y="0"/>
                    </a:lnTo>
                    <a:lnTo>
                      <a:pt x="144" y="0"/>
                    </a:lnTo>
                    <a:lnTo>
                      <a:pt x="104" y="0"/>
                    </a:lnTo>
                    <a:lnTo>
                      <a:pt x="55" y="0"/>
                    </a:lnTo>
                    <a:lnTo>
                      <a:pt x="0" y="0"/>
                    </a:lnTo>
                    <a:lnTo>
                      <a:pt x="0" y="215"/>
                    </a:lnTo>
                    <a:lnTo>
                      <a:pt x="0" y="382"/>
                    </a:lnTo>
                    <a:lnTo>
                      <a:pt x="0" y="645"/>
                    </a:lnTo>
                    <a:lnTo>
                      <a:pt x="0" y="1149"/>
                    </a:lnTo>
                    <a:lnTo>
                      <a:pt x="23" y="1149"/>
                    </a:lnTo>
                    <a:lnTo>
                      <a:pt x="43" y="1149"/>
                    </a:lnTo>
                    <a:lnTo>
                      <a:pt x="60" y="1149"/>
                    </a:lnTo>
                    <a:lnTo>
                      <a:pt x="76" y="1149"/>
                    </a:lnTo>
                    <a:lnTo>
                      <a:pt x="90" y="1149"/>
                    </a:lnTo>
                    <a:lnTo>
                      <a:pt x="105" y="1149"/>
                    </a:lnTo>
                    <a:lnTo>
                      <a:pt x="119" y="1149"/>
                    </a:lnTo>
                    <a:lnTo>
                      <a:pt x="135" y="1149"/>
                    </a:lnTo>
                    <a:lnTo>
                      <a:pt x="153" y="1149"/>
                    </a:lnTo>
                    <a:lnTo>
                      <a:pt x="175" y="1149"/>
                    </a:lnTo>
                    <a:lnTo>
                      <a:pt x="199" y="1149"/>
                    </a:lnTo>
                    <a:lnTo>
                      <a:pt x="229" y="1149"/>
                    </a:lnTo>
                    <a:lnTo>
                      <a:pt x="264" y="1149"/>
                    </a:lnTo>
                    <a:lnTo>
                      <a:pt x="304" y="1149"/>
                    </a:lnTo>
                    <a:lnTo>
                      <a:pt x="352" y="1149"/>
                    </a:lnTo>
                    <a:lnTo>
                      <a:pt x="408" y="1149"/>
                    </a:lnTo>
                    <a:lnTo>
                      <a:pt x="408" y="933"/>
                    </a:lnTo>
                    <a:lnTo>
                      <a:pt x="408" y="765"/>
                    </a:lnTo>
                    <a:lnTo>
                      <a:pt x="408" y="503"/>
                    </a:lnTo>
                    <a:lnTo>
                      <a:pt x="408" y="0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94" name="Freeform 1171">
                <a:extLst>
                  <a:ext uri="{FF2B5EF4-FFF2-40B4-BE49-F238E27FC236}">
                    <a16:creationId xmlns:a16="http://schemas.microsoft.com/office/drawing/2014/main" id="{09632D43-02F0-4E88-B427-40E7C39A50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2" y="2593"/>
                <a:ext cx="186" cy="574"/>
              </a:xfrm>
              <a:custGeom>
                <a:avLst/>
                <a:gdLst>
                  <a:gd name="T0" fmla="*/ 2 w 373"/>
                  <a:gd name="T1" fmla="*/ 0 h 1149"/>
                  <a:gd name="T2" fmla="*/ 2 w 373"/>
                  <a:gd name="T3" fmla="*/ 0 h 1149"/>
                  <a:gd name="T4" fmla="*/ 2 w 373"/>
                  <a:gd name="T5" fmla="*/ 0 h 1149"/>
                  <a:gd name="T6" fmla="*/ 2 w 373"/>
                  <a:gd name="T7" fmla="*/ 0 h 1149"/>
                  <a:gd name="T8" fmla="*/ 2 w 373"/>
                  <a:gd name="T9" fmla="*/ 0 h 1149"/>
                  <a:gd name="T10" fmla="*/ 2 w 373"/>
                  <a:gd name="T11" fmla="*/ 0 h 1149"/>
                  <a:gd name="T12" fmla="*/ 2 w 373"/>
                  <a:gd name="T13" fmla="*/ 0 h 1149"/>
                  <a:gd name="T14" fmla="*/ 2 w 373"/>
                  <a:gd name="T15" fmla="*/ 0 h 1149"/>
                  <a:gd name="T16" fmla="*/ 1 w 373"/>
                  <a:gd name="T17" fmla="*/ 0 h 1149"/>
                  <a:gd name="T18" fmla="*/ 1 w 373"/>
                  <a:gd name="T19" fmla="*/ 0 h 1149"/>
                  <a:gd name="T20" fmla="*/ 1 w 373"/>
                  <a:gd name="T21" fmla="*/ 0 h 1149"/>
                  <a:gd name="T22" fmla="*/ 1 w 373"/>
                  <a:gd name="T23" fmla="*/ 0 h 1149"/>
                  <a:gd name="T24" fmla="*/ 1 w 373"/>
                  <a:gd name="T25" fmla="*/ 0 h 1149"/>
                  <a:gd name="T26" fmla="*/ 1 w 373"/>
                  <a:gd name="T27" fmla="*/ 0 h 1149"/>
                  <a:gd name="T28" fmla="*/ 0 w 373"/>
                  <a:gd name="T29" fmla="*/ 0 h 1149"/>
                  <a:gd name="T30" fmla="*/ 0 w 373"/>
                  <a:gd name="T31" fmla="*/ 0 h 1149"/>
                  <a:gd name="T32" fmla="*/ 0 w 373"/>
                  <a:gd name="T33" fmla="*/ 0 h 1149"/>
                  <a:gd name="T34" fmla="*/ 0 w 373"/>
                  <a:gd name="T35" fmla="*/ 1 h 1149"/>
                  <a:gd name="T36" fmla="*/ 0 w 373"/>
                  <a:gd name="T37" fmla="*/ 2 h 1149"/>
                  <a:gd name="T38" fmla="*/ 0 w 373"/>
                  <a:gd name="T39" fmla="*/ 5 h 1149"/>
                  <a:gd name="T40" fmla="*/ 0 w 373"/>
                  <a:gd name="T41" fmla="*/ 8 h 1149"/>
                  <a:gd name="T42" fmla="*/ 0 w 373"/>
                  <a:gd name="T43" fmla="*/ 8 h 1149"/>
                  <a:gd name="T44" fmla="*/ 0 w 373"/>
                  <a:gd name="T45" fmla="*/ 8 h 1149"/>
                  <a:gd name="T46" fmla="*/ 0 w 373"/>
                  <a:gd name="T47" fmla="*/ 8 h 1149"/>
                  <a:gd name="T48" fmla="*/ 0 w 373"/>
                  <a:gd name="T49" fmla="*/ 8 h 1149"/>
                  <a:gd name="T50" fmla="*/ 0 w 373"/>
                  <a:gd name="T51" fmla="*/ 8 h 1149"/>
                  <a:gd name="T52" fmla="*/ 0 w 373"/>
                  <a:gd name="T53" fmla="*/ 8 h 1149"/>
                  <a:gd name="T54" fmla="*/ 0 w 373"/>
                  <a:gd name="T55" fmla="*/ 8 h 1149"/>
                  <a:gd name="T56" fmla="*/ 0 w 373"/>
                  <a:gd name="T57" fmla="*/ 8 h 1149"/>
                  <a:gd name="T58" fmla="*/ 1 w 373"/>
                  <a:gd name="T59" fmla="*/ 8 h 1149"/>
                  <a:gd name="T60" fmla="*/ 1 w 373"/>
                  <a:gd name="T61" fmla="*/ 8 h 1149"/>
                  <a:gd name="T62" fmla="*/ 1 w 373"/>
                  <a:gd name="T63" fmla="*/ 8 h 1149"/>
                  <a:gd name="T64" fmla="*/ 1 w 373"/>
                  <a:gd name="T65" fmla="*/ 8 h 1149"/>
                  <a:gd name="T66" fmla="*/ 1 w 373"/>
                  <a:gd name="T67" fmla="*/ 8 h 1149"/>
                  <a:gd name="T68" fmla="*/ 2 w 373"/>
                  <a:gd name="T69" fmla="*/ 8 h 1149"/>
                  <a:gd name="T70" fmla="*/ 2 w 373"/>
                  <a:gd name="T71" fmla="*/ 8 h 1149"/>
                  <a:gd name="T72" fmla="*/ 2 w 373"/>
                  <a:gd name="T73" fmla="*/ 8 h 1149"/>
                  <a:gd name="T74" fmla="*/ 2 w 373"/>
                  <a:gd name="T75" fmla="*/ 7 h 1149"/>
                  <a:gd name="T76" fmla="*/ 2 w 373"/>
                  <a:gd name="T77" fmla="*/ 5 h 1149"/>
                  <a:gd name="T78" fmla="*/ 2 w 373"/>
                  <a:gd name="T79" fmla="*/ 3 h 1149"/>
                  <a:gd name="T80" fmla="*/ 2 w 373"/>
                  <a:gd name="T81" fmla="*/ 0 h 114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73"/>
                  <a:gd name="T124" fmla="*/ 0 h 1149"/>
                  <a:gd name="T125" fmla="*/ 373 w 373"/>
                  <a:gd name="T126" fmla="*/ 1149 h 114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73" h="1149">
                    <a:moveTo>
                      <a:pt x="373" y="0"/>
                    </a:moveTo>
                    <a:lnTo>
                      <a:pt x="352" y="0"/>
                    </a:lnTo>
                    <a:lnTo>
                      <a:pt x="333" y="0"/>
                    </a:lnTo>
                    <a:lnTo>
                      <a:pt x="318" y="0"/>
                    </a:lnTo>
                    <a:lnTo>
                      <a:pt x="303" y="0"/>
                    </a:lnTo>
                    <a:lnTo>
                      <a:pt x="290" y="0"/>
                    </a:lnTo>
                    <a:lnTo>
                      <a:pt x="277" y="0"/>
                    </a:lnTo>
                    <a:lnTo>
                      <a:pt x="264" y="0"/>
                    </a:lnTo>
                    <a:lnTo>
                      <a:pt x="249" y="0"/>
                    </a:lnTo>
                    <a:lnTo>
                      <a:pt x="233" y="0"/>
                    </a:lnTo>
                    <a:lnTo>
                      <a:pt x="213" y="0"/>
                    </a:lnTo>
                    <a:lnTo>
                      <a:pt x="190" y="0"/>
                    </a:lnTo>
                    <a:lnTo>
                      <a:pt x="164" y="0"/>
                    </a:lnTo>
                    <a:lnTo>
                      <a:pt x="131" y="0"/>
                    </a:lnTo>
                    <a:lnTo>
                      <a:pt x="95" y="0"/>
                    </a:lnTo>
                    <a:lnTo>
                      <a:pt x="51" y="0"/>
                    </a:lnTo>
                    <a:lnTo>
                      <a:pt x="0" y="0"/>
                    </a:lnTo>
                    <a:lnTo>
                      <a:pt x="0" y="215"/>
                    </a:lnTo>
                    <a:lnTo>
                      <a:pt x="0" y="382"/>
                    </a:lnTo>
                    <a:lnTo>
                      <a:pt x="0" y="645"/>
                    </a:lnTo>
                    <a:lnTo>
                      <a:pt x="0" y="1149"/>
                    </a:lnTo>
                    <a:lnTo>
                      <a:pt x="22" y="1149"/>
                    </a:lnTo>
                    <a:lnTo>
                      <a:pt x="41" y="1149"/>
                    </a:lnTo>
                    <a:lnTo>
                      <a:pt x="55" y="1149"/>
                    </a:lnTo>
                    <a:lnTo>
                      <a:pt x="70" y="1149"/>
                    </a:lnTo>
                    <a:lnTo>
                      <a:pt x="83" y="1149"/>
                    </a:lnTo>
                    <a:lnTo>
                      <a:pt x="97" y="1149"/>
                    </a:lnTo>
                    <a:lnTo>
                      <a:pt x="110" y="1149"/>
                    </a:lnTo>
                    <a:lnTo>
                      <a:pt x="125" y="1149"/>
                    </a:lnTo>
                    <a:lnTo>
                      <a:pt x="141" y="1149"/>
                    </a:lnTo>
                    <a:lnTo>
                      <a:pt x="160" y="1149"/>
                    </a:lnTo>
                    <a:lnTo>
                      <a:pt x="183" y="1149"/>
                    </a:lnTo>
                    <a:lnTo>
                      <a:pt x="210" y="1149"/>
                    </a:lnTo>
                    <a:lnTo>
                      <a:pt x="242" y="1149"/>
                    </a:lnTo>
                    <a:lnTo>
                      <a:pt x="279" y="1149"/>
                    </a:lnTo>
                    <a:lnTo>
                      <a:pt x="323" y="1149"/>
                    </a:lnTo>
                    <a:lnTo>
                      <a:pt x="373" y="1149"/>
                    </a:lnTo>
                    <a:lnTo>
                      <a:pt x="373" y="933"/>
                    </a:lnTo>
                    <a:lnTo>
                      <a:pt x="373" y="765"/>
                    </a:lnTo>
                    <a:lnTo>
                      <a:pt x="373" y="503"/>
                    </a:lnTo>
                    <a:lnTo>
                      <a:pt x="373" y="0"/>
                    </a:lnTo>
                    <a:close/>
                  </a:path>
                </a:pathLst>
              </a:custGeom>
              <a:solidFill>
                <a:srgbClr val="DBDB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95" name="Freeform 1172">
                <a:extLst>
                  <a:ext uri="{FF2B5EF4-FFF2-40B4-BE49-F238E27FC236}">
                    <a16:creationId xmlns:a16="http://schemas.microsoft.com/office/drawing/2014/main" id="{184FFC51-3E54-4444-A83B-B1FC391570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6" y="2593"/>
                <a:ext cx="168" cy="574"/>
              </a:xfrm>
              <a:custGeom>
                <a:avLst/>
                <a:gdLst>
                  <a:gd name="T0" fmla="*/ 2 w 337"/>
                  <a:gd name="T1" fmla="*/ 0 h 1149"/>
                  <a:gd name="T2" fmla="*/ 2 w 337"/>
                  <a:gd name="T3" fmla="*/ 0 h 1149"/>
                  <a:gd name="T4" fmla="*/ 2 w 337"/>
                  <a:gd name="T5" fmla="*/ 0 h 1149"/>
                  <a:gd name="T6" fmla="*/ 2 w 337"/>
                  <a:gd name="T7" fmla="*/ 0 h 1149"/>
                  <a:gd name="T8" fmla="*/ 2 w 337"/>
                  <a:gd name="T9" fmla="*/ 0 h 1149"/>
                  <a:gd name="T10" fmla="*/ 2 w 337"/>
                  <a:gd name="T11" fmla="*/ 0 h 1149"/>
                  <a:gd name="T12" fmla="*/ 1 w 337"/>
                  <a:gd name="T13" fmla="*/ 0 h 1149"/>
                  <a:gd name="T14" fmla="*/ 1 w 337"/>
                  <a:gd name="T15" fmla="*/ 0 h 1149"/>
                  <a:gd name="T16" fmla="*/ 1 w 337"/>
                  <a:gd name="T17" fmla="*/ 0 h 1149"/>
                  <a:gd name="T18" fmla="*/ 1 w 337"/>
                  <a:gd name="T19" fmla="*/ 0 h 1149"/>
                  <a:gd name="T20" fmla="*/ 1 w 337"/>
                  <a:gd name="T21" fmla="*/ 0 h 1149"/>
                  <a:gd name="T22" fmla="*/ 1 w 337"/>
                  <a:gd name="T23" fmla="*/ 0 h 1149"/>
                  <a:gd name="T24" fmla="*/ 1 w 337"/>
                  <a:gd name="T25" fmla="*/ 0 h 1149"/>
                  <a:gd name="T26" fmla="*/ 0 w 337"/>
                  <a:gd name="T27" fmla="*/ 0 h 1149"/>
                  <a:gd name="T28" fmla="*/ 0 w 337"/>
                  <a:gd name="T29" fmla="*/ 0 h 1149"/>
                  <a:gd name="T30" fmla="*/ 0 w 337"/>
                  <a:gd name="T31" fmla="*/ 0 h 1149"/>
                  <a:gd name="T32" fmla="*/ 0 w 337"/>
                  <a:gd name="T33" fmla="*/ 0 h 1149"/>
                  <a:gd name="T34" fmla="*/ 0 w 337"/>
                  <a:gd name="T35" fmla="*/ 1 h 1149"/>
                  <a:gd name="T36" fmla="*/ 0 w 337"/>
                  <a:gd name="T37" fmla="*/ 2 h 1149"/>
                  <a:gd name="T38" fmla="*/ 0 w 337"/>
                  <a:gd name="T39" fmla="*/ 5 h 1149"/>
                  <a:gd name="T40" fmla="*/ 0 w 337"/>
                  <a:gd name="T41" fmla="*/ 8 h 1149"/>
                  <a:gd name="T42" fmla="*/ 0 w 337"/>
                  <a:gd name="T43" fmla="*/ 8 h 1149"/>
                  <a:gd name="T44" fmla="*/ 0 w 337"/>
                  <a:gd name="T45" fmla="*/ 8 h 1149"/>
                  <a:gd name="T46" fmla="*/ 0 w 337"/>
                  <a:gd name="T47" fmla="*/ 8 h 1149"/>
                  <a:gd name="T48" fmla="*/ 0 w 337"/>
                  <a:gd name="T49" fmla="*/ 8 h 1149"/>
                  <a:gd name="T50" fmla="*/ 0 w 337"/>
                  <a:gd name="T51" fmla="*/ 8 h 1149"/>
                  <a:gd name="T52" fmla="*/ 0 w 337"/>
                  <a:gd name="T53" fmla="*/ 8 h 1149"/>
                  <a:gd name="T54" fmla="*/ 0 w 337"/>
                  <a:gd name="T55" fmla="*/ 8 h 1149"/>
                  <a:gd name="T56" fmla="*/ 0 w 337"/>
                  <a:gd name="T57" fmla="*/ 8 h 1149"/>
                  <a:gd name="T58" fmla="*/ 0 w 337"/>
                  <a:gd name="T59" fmla="*/ 8 h 1149"/>
                  <a:gd name="T60" fmla="*/ 1 w 337"/>
                  <a:gd name="T61" fmla="*/ 8 h 1149"/>
                  <a:gd name="T62" fmla="*/ 1 w 337"/>
                  <a:gd name="T63" fmla="*/ 8 h 1149"/>
                  <a:gd name="T64" fmla="*/ 1 w 337"/>
                  <a:gd name="T65" fmla="*/ 8 h 1149"/>
                  <a:gd name="T66" fmla="*/ 1 w 337"/>
                  <a:gd name="T67" fmla="*/ 8 h 1149"/>
                  <a:gd name="T68" fmla="*/ 1 w 337"/>
                  <a:gd name="T69" fmla="*/ 8 h 1149"/>
                  <a:gd name="T70" fmla="*/ 2 w 337"/>
                  <a:gd name="T71" fmla="*/ 8 h 1149"/>
                  <a:gd name="T72" fmla="*/ 2 w 337"/>
                  <a:gd name="T73" fmla="*/ 8 h 1149"/>
                  <a:gd name="T74" fmla="*/ 2 w 337"/>
                  <a:gd name="T75" fmla="*/ 7 h 1149"/>
                  <a:gd name="T76" fmla="*/ 2 w 337"/>
                  <a:gd name="T77" fmla="*/ 5 h 1149"/>
                  <a:gd name="T78" fmla="*/ 2 w 337"/>
                  <a:gd name="T79" fmla="*/ 3 h 1149"/>
                  <a:gd name="T80" fmla="*/ 2 w 337"/>
                  <a:gd name="T81" fmla="*/ 0 h 114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37"/>
                  <a:gd name="T124" fmla="*/ 0 h 1149"/>
                  <a:gd name="T125" fmla="*/ 337 w 337"/>
                  <a:gd name="T126" fmla="*/ 1149 h 114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37" h="1149">
                    <a:moveTo>
                      <a:pt x="337" y="0"/>
                    </a:moveTo>
                    <a:lnTo>
                      <a:pt x="317" y="0"/>
                    </a:lnTo>
                    <a:lnTo>
                      <a:pt x="301" y="0"/>
                    </a:lnTo>
                    <a:lnTo>
                      <a:pt x="286" y="0"/>
                    </a:lnTo>
                    <a:lnTo>
                      <a:pt x="273" y="0"/>
                    </a:lnTo>
                    <a:lnTo>
                      <a:pt x="262" y="0"/>
                    </a:lnTo>
                    <a:lnTo>
                      <a:pt x="250" y="0"/>
                    </a:lnTo>
                    <a:lnTo>
                      <a:pt x="238" y="0"/>
                    </a:lnTo>
                    <a:lnTo>
                      <a:pt x="225" y="0"/>
                    </a:lnTo>
                    <a:lnTo>
                      <a:pt x="210" y="0"/>
                    </a:lnTo>
                    <a:lnTo>
                      <a:pt x="193" y="0"/>
                    </a:lnTo>
                    <a:lnTo>
                      <a:pt x="172" y="0"/>
                    </a:lnTo>
                    <a:lnTo>
                      <a:pt x="148" y="0"/>
                    </a:lnTo>
                    <a:lnTo>
                      <a:pt x="119" y="0"/>
                    </a:lnTo>
                    <a:lnTo>
                      <a:pt x="86" y="0"/>
                    </a:lnTo>
                    <a:lnTo>
                      <a:pt x="46" y="0"/>
                    </a:lnTo>
                    <a:lnTo>
                      <a:pt x="0" y="0"/>
                    </a:lnTo>
                    <a:lnTo>
                      <a:pt x="0" y="215"/>
                    </a:lnTo>
                    <a:lnTo>
                      <a:pt x="0" y="382"/>
                    </a:lnTo>
                    <a:lnTo>
                      <a:pt x="0" y="645"/>
                    </a:lnTo>
                    <a:lnTo>
                      <a:pt x="0" y="1149"/>
                    </a:lnTo>
                    <a:lnTo>
                      <a:pt x="20" y="1149"/>
                    </a:lnTo>
                    <a:lnTo>
                      <a:pt x="36" y="1149"/>
                    </a:lnTo>
                    <a:lnTo>
                      <a:pt x="50" y="1149"/>
                    </a:lnTo>
                    <a:lnTo>
                      <a:pt x="63" y="1149"/>
                    </a:lnTo>
                    <a:lnTo>
                      <a:pt x="75" y="1149"/>
                    </a:lnTo>
                    <a:lnTo>
                      <a:pt x="87" y="1149"/>
                    </a:lnTo>
                    <a:lnTo>
                      <a:pt x="98" y="1149"/>
                    </a:lnTo>
                    <a:lnTo>
                      <a:pt x="112" y="1149"/>
                    </a:lnTo>
                    <a:lnTo>
                      <a:pt x="127" y="1149"/>
                    </a:lnTo>
                    <a:lnTo>
                      <a:pt x="144" y="1149"/>
                    </a:lnTo>
                    <a:lnTo>
                      <a:pt x="165" y="1149"/>
                    </a:lnTo>
                    <a:lnTo>
                      <a:pt x="189" y="1149"/>
                    </a:lnTo>
                    <a:lnTo>
                      <a:pt x="218" y="1149"/>
                    </a:lnTo>
                    <a:lnTo>
                      <a:pt x="252" y="1149"/>
                    </a:lnTo>
                    <a:lnTo>
                      <a:pt x="291" y="1149"/>
                    </a:lnTo>
                    <a:lnTo>
                      <a:pt x="337" y="1149"/>
                    </a:lnTo>
                    <a:lnTo>
                      <a:pt x="337" y="933"/>
                    </a:lnTo>
                    <a:lnTo>
                      <a:pt x="337" y="765"/>
                    </a:lnTo>
                    <a:lnTo>
                      <a:pt x="337" y="503"/>
                    </a:lnTo>
                    <a:lnTo>
                      <a:pt x="337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96" name="Freeform 1173">
                <a:extLst>
                  <a:ext uri="{FF2B5EF4-FFF2-40B4-BE49-F238E27FC236}">
                    <a16:creationId xmlns:a16="http://schemas.microsoft.com/office/drawing/2014/main" id="{B4955B6B-0263-45F4-A41D-FE984B54CD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1" y="2593"/>
                <a:ext cx="150" cy="574"/>
              </a:xfrm>
              <a:custGeom>
                <a:avLst/>
                <a:gdLst>
                  <a:gd name="T0" fmla="*/ 3 w 299"/>
                  <a:gd name="T1" fmla="*/ 0 h 1149"/>
                  <a:gd name="T2" fmla="*/ 3 w 299"/>
                  <a:gd name="T3" fmla="*/ 0 h 1149"/>
                  <a:gd name="T4" fmla="*/ 3 w 299"/>
                  <a:gd name="T5" fmla="*/ 0 h 1149"/>
                  <a:gd name="T6" fmla="*/ 2 w 299"/>
                  <a:gd name="T7" fmla="*/ 0 h 1149"/>
                  <a:gd name="T8" fmla="*/ 2 w 299"/>
                  <a:gd name="T9" fmla="*/ 0 h 1149"/>
                  <a:gd name="T10" fmla="*/ 2 w 299"/>
                  <a:gd name="T11" fmla="*/ 0 h 1149"/>
                  <a:gd name="T12" fmla="*/ 2 w 299"/>
                  <a:gd name="T13" fmla="*/ 0 h 1149"/>
                  <a:gd name="T14" fmla="*/ 2 w 299"/>
                  <a:gd name="T15" fmla="*/ 0 h 1149"/>
                  <a:gd name="T16" fmla="*/ 2 w 299"/>
                  <a:gd name="T17" fmla="*/ 0 h 1149"/>
                  <a:gd name="T18" fmla="*/ 2 w 299"/>
                  <a:gd name="T19" fmla="*/ 0 h 1149"/>
                  <a:gd name="T20" fmla="*/ 2 w 299"/>
                  <a:gd name="T21" fmla="*/ 0 h 1149"/>
                  <a:gd name="T22" fmla="*/ 2 w 299"/>
                  <a:gd name="T23" fmla="*/ 0 h 1149"/>
                  <a:gd name="T24" fmla="*/ 2 w 299"/>
                  <a:gd name="T25" fmla="*/ 0 h 1149"/>
                  <a:gd name="T26" fmla="*/ 1 w 299"/>
                  <a:gd name="T27" fmla="*/ 0 h 1149"/>
                  <a:gd name="T28" fmla="*/ 1 w 299"/>
                  <a:gd name="T29" fmla="*/ 0 h 1149"/>
                  <a:gd name="T30" fmla="*/ 1 w 299"/>
                  <a:gd name="T31" fmla="*/ 0 h 1149"/>
                  <a:gd name="T32" fmla="*/ 0 w 299"/>
                  <a:gd name="T33" fmla="*/ 0 h 1149"/>
                  <a:gd name="T34" fmla="*/ 0 w 299"/>
                  <a:gd name="T35" fmla="*/ 1 h 1149"/>
                  <a:gd name="T36" fmla="*/ 0 w 299"/>
                  <a:gd name="T37" fmla="*/ 2 h 1149"/>
                  <a:gd name="T38" fmla="*/ 0 w 299"/>
                  <a:gd name="T39" fmla="*/ 5 h 1149"/>
                  <a:gd name="T40" fmla="*/ 0 w 299"/>
                  <a:gd name="T41" fmla="*/ 8 h 1149"/>
                  <a:gd name="T42" fmla="*/ 1 w 299"/>
                  <a:gd name="T43" fmla="*/ 8 h 1149"/>
                  <a:gd name="T44" fmla="*/ 1 w 299"/>
                  <a:gd name="T45" fmla="*/ 8 h 1149"/>
                  <a:gd name="T46" fmla="*/ 1 w 299"/>
                  <a:gd name="T47" fmla="*/ 8 h 1149"/>
                  <a:gd name="T48" fmla="*/ 1 w 299"/>
                  <a:gd name="T49" fmla="*/ 8 h 1149"/>
                  <a:gd name="T50" fmla="*/ 1 w 299"/>
                  <a:gd name="T51" fmla="*/ 8 h 1149"/>
                  <a:gd name="T52" fmla="*/ 1 w 299"/>
                  <a:gd name="T53" fmla="*/ 8 h 1149"/>
                  <a:gd name="T54" fmla="*/ 1 w 299"/>
                  <a:gd name="T55" fmla="*/ 8 h 1149"/>
                  <a:gd name="T56" fmla="*/ 1 w 299"/>
                  <a:gd name="T57" fmla="*/ 8 h 1149"/>
                  <a:gd name="T58" fmla="*/ 1 w 299"/>
                  <a:gd name="T59" fmla="*/ 8 h 1149"/>
                  <a:gd name="T60" fmla="*/ 1 w 299"/>
                  <a:gd name="T61" fmla="*/ 8 h 1149"/>
                  <a:gd name="T62" fmla="*/ 2 w 299"/>
                  <a:gd name="T63" fmla="*/ 8 h 1149"/>
                  <a:gd name="T64" fmla="*/ 2 w 299"/>
                  <a:gd name="T65" fmla="*/ 8 h 1149"/>
                  <a:gd name="T66" fmla="*/ 2 w 299"/>
                  <a:gd name="T67" fmla="*/ 8 h 1149"/>
                  <a:gd name="T68" fmla="*/ 2 w 299"/>
                  <a:gd name="T69" fmla="*/ 8 h 1149"/>
                  <a:gd name="T70" fmla="*/ 3 w 299"/>
                  <a:gd name="T71" fmla="*/ 8 h 1149"/>
                  <a:gd name="T72" fmla="*/ 3 w 299"/>
                  <a:gd name="T73" fmla="*/ 8 h 1149"/>
                  <a:gd name="T74" fmla="*/ 3 w 299"/>
                  <a:gd name="T75" fmla="*/ 7 h 1149"/>
                  <a:gd name="T76" fmla="*/ 3 w 299"/>
                  <a:gd name="T77" fmla="*/ 5 h 1149"/>
                  <a:gd name="T78" fmla="*/ 3 w 299"/>
                  <a:gd name="T79" fmla="*/ 3 h 1149"/>
                  <a:gd name="T80" fmla="*/ 3 w 299"/>
                  <a:gd name="T81" fmla="*/ 0 h 114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99"/>
                  <a:gd name="T124" fmla="*/ 0 h 1149"/>
                  <a:gd name="T125" fmla="*/ 299 w 299"/>
                  <a:gd name="T126" fmla="*/ 1149 h 114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99" h="1149">
                    <a:moveTo>
                      <a:pt x="299" y="0"/>
                    </a:moveTo>
                    <a:lnTo>
                      <a:pt x="282" y="0"/>
                    </a:lnTo>
                    <a:lnTo>
                      <a:pt x="267" y="0"/>
                    </a:lnTo>
                    <a:lnTo>
                      <a:pt x="254" y="0"/>
                    </a:lnTo>
                    <a:lnTo>
                      <a:pt x="244" y="0"/>
                    </a:lnTo>
                    <a:lnTo>
                      <a:pt x="232" y="0"/>
                    </a:lnTo>
                    <a:lnTo>
                      <a:pt x="222" y="0"/>
                    </a:lnTo>
                    <a:lnTo>
                      <a:pt x="212" y="0"/>
                    </a:lnTo>
                    <a:lnTo>
                      <a:pt x="200" y="0"/>
                    </a:lnTo>
                    <a:lnTo>
                      <a:pt x="186" y="0"/>
                    </a:lnTo>
                    <a:lnTo>
                      <a:pt x="170" y="0"/>
                    </a:lnTo>
                    <a:lnTo>
                      <a:pt x="152" y="0"/>
                    </a:lnTo>
                    <a:lnTo>
                      <a:pt x="131" y="0"/>
                    </a:lnTo>
                    <a:lnTo>
                      <a:pt x="106" y="0"/>
                    </a:lnTo>
                    <a:lnTo>
                      <a:pt x="76" y="0"/>
                    </a:lnTo>
                    <a:lnTo>
                      <a:pt x="40" y="0"/>
                    </a:lnTo>
                    <a:lnTo>
                      <a:pt x="0" y="0"/>
                    </a:lnTo>
                    <a:lnTo>
                      <a:pt x="0" y="215"/>
                    </a:lnTo>
                    <a:lnTo>
                      <a:pt x="0" y="382"/>
                    </a:lnTo>
                    <a:lnTo>
                      <a:pt x="0" y="645"/>
                    </a:lnTo>
                    <a:lnTo>
                      <a:pt x="0" y="1149"/>
                    </a:lnTo>
                    <a:lnTo>
                      <a:pt x="17" y="1149"/>
                    </a:lnTo>
                    <a:lnTo>
                      <a:pt x="32" y="1149"/>
                    </a:lnTo>
                    <a:lnTo>
                      <a:pt x="45" y="1149"/>
                    </a:lnTo>
                    <a:lnTo>
                      <a:pt x="55" y="1149"/>
                    </a:lnTo>
                    <a:lnTo>
                      <a:pt x="66" y="1149"/>
                    </a:lnTo>
                    <a:lnTo>
                      <a:pt x="77" y="1149"/>
                    </a:lnTo>
                    <a:lnTo>
                      <a:pt x="87" y="1149"/>
                    </a:lnTo>
                    <a:lnTo>
                      <a:pt x="99" y="1149"/>
                    </a:lnTo>
                    <a:lnTo>
                      <a:pt x="112" y="1149"/>
                    </a:lnTo>
                    <a:lnTo>
                      <a:pt x="127" y="1149"/>
                    </a:lnTo>
                    <a:lnTo>
                      <a:pt x="146" y="1149"/>
                    </a:lnTo>
                    <a:lnTo>
                      <a:pt x="168" y="1149"/>
                    </a:lnTo>
                    <a:lnTo>
                      <a:pt x="193" y="1149"/>
                    </a:lnTo>
                    <a:lnTo>
                      <a:pt x="223" y="1149"/>
                    </a:lnTo>
                    <a:lnTo>
                      <a:pt x="259" y="1149"/>
                    </a:lnTo>
                    <a:lnTo>
                      <a:pt x="299" y="1149"/>
                    </a:lnTo>
                    <a:lnTo>
                      <a:pt x="299" y="933"/>
                    </a:lnTo>
                    <a:lnTo>
                      <a:pt x="299" y="765"/>
                    </a:lnTo>
                    <a:lnTo>
                      <a:pt x="299" y="503"/>
                    </a:lnTo>
                    <a:lnTo>
                      <a:pt x="299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97" name="Freeform 1174">
                <a:extLst>
                  <a:ext uri="{FF2B5EF4-FFF2-40B4-BE49-F238E27FC236}">
                    <a16:creationId xmlns:a16="http://schemas.microsoft.com/office/drawing/2014/main" id="{379FC19F-CC1F-40AA-A4C6-C1AA18F32A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593"/>
                <a:ext cx="132" cy="574"/>
              </a:xfrm>
              <a:custGeom>
                <a:avLst/>
                <a:gdLst>
                  <a:gd name="T0" fmla="*/ 3 w 264"/>
                  <a:gd name="T1" fmla="*/ 0 h 1149"/>
                  <a:gd name="T2" fmla="*/ 2 w 264"/>
                  <a:gd name="T3" fmla="*/ 0 h 1149"/>
                  <a:gd name="T4" fmla="*/ 2 w 264"/>
                  <a:gd name="T5" fmla="*/ 0 h 1149"/>
                  <a:gd name="T6" fmla="*/ 2 w 264"/>
                  <a:gd name="T7" fmla="*/ 0 h 1149"/>
                  <a:gd name="T8" fmla="*/ 2 w 264"/>
                  <a:gd name="T9" fmla="*/ 0 h 1149"/>
                  <a:gd name="T10" fmla="*/ 2 w 264"/>
                  <a:gd name="T11" fmla="*/ 0 h 1149"/>
                  <a:gd name="T12" fmla="*/ 2 w 264"/>
                  <a:gd name="T13" fmla="*/ 0 h 1149"/>
                  <a:gd name="T14" fmla="*/ 2 w 264"/>
                  <a:gd name="T15" fmla="*/ 0 h 1149"/>
                  <a:gd name="T16" fmla="*/ 2 w 264"/>
                  <a:gd name="T17" fmla="*/ 0 h 1149"/>
                  <a:gd name="T18" fmla="*/ 2 w 264"/>
                  <a:gd name="T19" fmla="*/ 0 h 1149"/>
                  <a:gd name="T20" fmla="*/ 2 w 264"/>
                  <a:gd name="T21" fmla="*/ 0 h 1149"/>
                  <a:gd name="T22" fmla="*/ 2 w 264"/>
                  <a:gd name="T23" fmla="*/ 0 h 1149"/>
                  <a:gd name="T24" fmla="*/ 1 w 264"/>
                  <a:gd name="T25" fmla="*/ 0 h 1149"/>
                  <a:gd name="T26" fmla="*/ 1 w 264"/>
                  <a:gd name="T27" fmla="*/ 0 h 1149"/>
                  <a:gd name="T28" fmla="*/ 1 w 264"/>
                  <a:gd name="T29" fmla="*/ 0 h 1149"/>
                  <a:gd name="T30" fmla="*/ 1 w 264"/>
                  <a:gd name="T31" fmla="*/ 0 h 1149"/>
                  <a:gd name="T32" fmla="*/ 0 w 264"/>
                  <a:gd name="T33" fmla="*/ 0 h 1149"/>
                  <a:gd name="T34" fmla="*/ 0 w 264"/>
                  <a:gd name="T35" fmla="*/ 1 h 1149"/>
                  <a:gd name="T36" fmla="*/ 0 w 264"/>
                  <a:gd name="T37" fmla="*/ 2 h 1149"/>
                  <a:gd name="T38" fmla="*/ 0 w 264"/>
                  <a:gd name="T39" fmla="*/ 5 h 1149"/>
                  <a:gd name="T40" fmla="*/ 0 w 264"/>
                  <a:gd name="T41" fmla="*/ 8 h 1149"/>
                  <a:gd name="T42" fmla="*/ 1 w 264"/>
                  <a:gd name="T43" fmla="*/ 8 h 1149"/>
                  <a:gd name="T44" fmla="*/ 1 w 264"/>
                  <a:gd name="T45" fmla="*/ 8 h 1149"/>
                  <a:gd name="T46" fmla="*/ 1 w 264"/>
                  <a:gd name="T47" fmla="*/ 8 h 1149"/>
                  <a:gd name="T48" fmla="*/ 1 w 264"/>
                  <a:gd name="T49" fmla="*/ 8 h 1149"/>
                  <a:gd name="T50" fmla="*/ 1 w 264"/>
                  <a:gd name="T51" fmla="*/ 8 h 1149"/>
                  <a:gd name="T52" fmla="*/ 1 w 264"/>
                  <a:gd name="T53" fmla="*/ 8 h 1149"/>
                  <a:gd name="T54" fmla="*/ 1 w 264"/>
                  <a:gd name="T55" fmla="*/ 8 h 1149"/>
                  <a:gd name="T56" fmla="*/ 1 w 264"/>
                  <a:gd name="T57" fmla="*/ 8 h 1149"/>
                  <a:gd name="T58" fmla="*/ 1 w 264"/>
                  <a:gd name="T59" fmla="*/ 8 h 1149"/>
                  <a:gd name="T60" fmla="*/ 1 w 264"/>
                  <a:gd name="T61" fmla="*/ 8 h 1149"/>
                  <a:gd name="T62" fmla="*/ 2 w 264"/>
                  <a:gd name="T63" fmla="*/ 8 h 1149"/>
                  <a:gd name="T64" fmla="*/ 2 w 264"/>
                  <a:gd name="T65" fmla="*/ 8 h 1149"/>
                  <a:gd name="T66" fmla="*/ 2 w 264"/>
                  <a:gd name="T67" fmla="*/ 8 h 1149"/>
                  <a:gd name="T68" fmla="*/ 2 w 264"/>
                  <a:gd name="T69" fmla="*/ 8 h 1149"/>
                  <a:gd name="T70" fmla="*/ 2 w 264"/>
                  <a:gd name="T71" fmla="*/ 8 h 1149"/>
                  <a:gd name="T72" fmla="*/ 3 w 264"/>
                  <a:gd name="T73" fmla="*/ 8 h 1149"/>
                  <a:gd name="T74" fmla="*/ 3 w 264"/>
                  <a:gd name="T75" fmla="*/ 7 h 1149"/>
                  <a:gd name="T76" fmla="*/ 3 w 264"/>
                  <a:gd name="T77" fmla="*/ 5 h 1149"/>
                  <a:gd name="T78" fmla="*/ 3 w 264"/>
                  <a:gd name="T79" fmla="*/ 3 h 1149"/>
                  <a:gd name="T80" fmla="*/ 3 w 264"/>
                  <a:gd name="T81" fmla="*/ 0 h 114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64"/>
                  <a:gd name="T124" fmla="*/ 0 h 1149"/>
                  <a:gd name="T125" fmla="*/ 264 w 264"/>
                  <a:gd name="T126" fmla="*/ 1149 h 114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64" h="1149">
                    <a:moveTo>
                      <a:pt x="264" y="0"/>
                    </a:moveTo>
                    <a:lnTo>
                      <a:pt x="249" y="0"/>
                    </a:lnTo>
                    <a:lnTo>
                      <a:pt x="236" y="0"/>
                    </a:lnTo>
                    <a:lnTo>
                      <a:pt x="224" y="0"/>
                    </a:lnTo>
                    <a:lnTo>
                      <a:pt x="214" y="0"/>
                    </a:lnTo>
                    <a:lnTo>
                      <a:pt x="205" y="0"/>
                    </a:lnTo>
                    <a:lnTo>
                      <a:pt x="196" y="0"/>
                    </a:lnTo>
                    <a:lnTo>
                      <a:pt x="186" y="0"/>
                    </a:lnTo>
                    <a:lnTo>
                      <a:pt x="176" y="0"/>
                    </a:lnTo>
                    <a:lnTo>
                      <a:pt x="165" y="0"/>
                    </a:lnTo>
                    <a:lnTo>
                      <a:pt x="151" y="0"/>
                    </a:lnTo>
                    <a:lnTo>
                      <a:pt x="135" y="0"/>
                    </a:lnTo>
                    <a:lnTo>
                      <a:pt x="115" y="0"/>
                    </a:lnTo>
                    <a:lnTo>
                      <a:pt x="93" y="0"/>
                    </a:lnTo>
                    <a:lnTo>
                      <a:pt x="67" y="0"/>
                    </a:lnTo>
                    <a:lnTo>
                      <a:pt x="36" y="0"/>
                    </a:lnTo>
                    <a:lnTo>
                      <a:pt x="0" y="0"/>
                    </a:lnTo>
                    <a:lnTo>
                      <a:pt x="0" y="215"/>
                    </a:lnTo>
                    <a:lnTo>
                      <a:pt x="0" y="382"/>
                    </a:lnTo>
                    <a:lnTo>
                      <a:pt x="0" y="645"/>
                    </a:lnTo>
                    <a:lnTo>
                      <a:pt x="0" y="1149"/>
                    </a:lnTo>
                    <a:lnTo>
                      <a:pt x="15" y="1149"/>
                    </a:lnTo>
                    <a:lnTo>
                      <a:pt x="27" y="1149"/>
                    </a:lnTo>
                    <a:lnTo>
                      <a:pt x="39" y="1149"/>
                    </a:lnTo>
                    <a:lnTo>
                      <a:pt x="49" y="1149"/>
                    </a:lnTo>
                    <a:lnTo>
                      <a:pt x="59" y="1149"/>
                    </a:lnTo>
                    <a:lnTo>
                      <a:pt x="68" y="1149"/>
                    </a:lnTo>
                    <a:lnTo>
                      <a:pt x="77" y="1149"/>
                    </a:lnTo>
                    <a:lnTo>
                      <a:pt x="87" y="1149"/>
                    </a:lnTo>
                    <a:lnTo>
                      <a:pt x="99" y="1149"/>
                    </a:lnTo>
                    <a:lnTo>
                      <a:pt x="113" y="1149"/>
                    </a:lnTo>
                    <a:lnTo>
                      <a:pt x="129" y="1149"/>
                    </a:lnTo>
                    <a:lnTo>
                      <a:pt x="147" y="1149"/>
                    </a:lnTo>
                    <a:lnTo>
                      <a:pt x="170" y="1149"/>
                    </a:lnTo>
                    <a:lnTo>
                      <a:pt x="197" y="1149"/>
                    </a:lnTo>
                    <a:lnTo>
                      <a:pt x="228" y="1149"/>
                    </a:lnTo>
                    <a:lnTo>
                      <a:pt x="264" y="1149"/>
                    </a:lnTo>
                    <a:lnTo>
                      <a:pt x="264" y="933"/>
                    </a:lnTo>
                    <a:lnTo>
                      <a:pt x="264" y="765"/>
                    </a:lnTo>
                    <a:lnTo>
                      <a:pt x="264" y="503"/>
                    </a:lnTo>
                    <a:lnTo>
                      <a:pt x="264" y="0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98" name="Freeform 1175">
                <a:extLst>
                  <a:ext uri="{FF2B5EF4-FFF2-40B4-BE49-F238E27FC236}">
                    <a16:creationId xmlns:a16="http://schemas.microsoft.com/office/drawing/2014/main" id="{0A9C3B45-9FA2-46FC-9F23-9A28D8104D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1" y="2593"/>
                <a:ext cx="112" cy="574"/>
              </a:xfrm>
              <a:custGeom>
                <a:avLst/>
                <a:gdLst>
                  <a:gd name="T0" fmla="*/ 1 w 226"/>
                  <a:gd name="T1" fmla="*/ 0 h 1149"/>
                  <a:gd name="T2" fmla="*/ 1 w 226"/>
                  <a:gd name="T3" fmla="*/ 0 h 1149"/>
                  <a:gd name="T4" fmla="*/ 1 w 226"/>
                  <a:gd name="T5" fmla="*/ 0 h 1149"/>
                  <a:gd name="T6" fmla="*/ 1 w 226"/>
                  <a:gd name="T7" fmla="*/ 0 h 1149"/>
                  <a:gd name="T8" fmla="*/ 1 w 226"/>
                  <a:gd name="T9" fmla="*/ 0 h 1149"/>
                  <a:gd name="T10" fmla="*/ 1 w 226"/>
                  <a:gd name="T11" fmla="*/ 0 h 1149"/>
                  <a:gd name="T12" fmla="*/ 1 w 226"/>
                  <a:gd name="T13" fmla="*/ 0 h 1149"/>
                  <a:gd name="T14" fmla="*/ 1 w 226"/>
                  <a:gd name="T15" fmla="*/ 0 h 1149"/>
                  <a:gd name="T16" fmla="*/ 1 w 226"/>
                  <a:gd name="T17" fmla="*/ 0 h 1149"/>
                  <a:gd name="T18" fmla="*/ 1 w 226"/>
                  <a:gd name="T19" fmla="*/ 0 h 1149"/>
                  <a:gd name="T20" fmla="*/ 1 w 226"/>
                  <a:gd name="T21" fmla="*/ 0 h 1149"/>
                  <a:gd name="T22" fmla="*/ 0 w 226"/>
                  <a:gd name="T23" fmla="*/ 0 h 1149"/>
                  <a:gd name="T24" fmla="*/ 0 w 226"/>
                  <a:gd name="T25" fmla="*/ 0 h 1149"/>
                  <a:gd name="T26" fmla="*/ 0 w 226"/>
                  <a:gd name="T27" fmla="*/ 0 h 1149"/>
                  <a:gd name="T28" fmla="*/ 0 w 226"/>
                  <a:gd name="T29" fmla="*/ 0 h 1149"/>
                  <a:gd name="T30" fmla="*/ 0 w 226"/>
                  <a:gd name="T31" fmla="*/ 0 h 1149"/>
                  <a:gd name="T32" fmla="*/ 0 w 226"/>
                  <a:gd name="T33" fmla="*/ 0 h 1149"/>
                  <a:gd name="T34" fmla="*/ 0 w 226"/>
                  <a:gd name="T35" fmla="*/ 1 h 1149"/>
                  <a:gd name="T36" fmla="*/ 0 w 226"/>
                  <a:gd name="T37" fmla="*/ 2 h 1149"/>
                  <a:gd name="T38" fmla="*/ 0 w 226"/>
                  <a:gd name="T39" fmla="*/ 5 h 1149"/>
                  <a:gd name="T40" fmla="*/ 0 w 226"/>
                  <a:gd name="T41" fmla="*/ 8 h 1149"/>
                  <a:gd name="T42" fmla="*/ 0 w 226"/>
                  <a:gd name="T43" fmla="*/ 8 h 1149"/>
                  <a:gd name="T44" fmla="*/ 0 w 226"/>
                  <a:gd name="T45" fmla="*/ 8 h 1149"/>
                  <a:gd name="T46" fmla="*/ 0 w 226"/>
                  <a:gd name="T47" fmla="*/ 8 h 1149"/>
                  <a:gd name="T48" fmla="*/ 0 w 226"/>
                  <a:gd name="T49" fmla="*/ 8 h 1149"/>
                  <a:gd name="T50" fmla="*/ 0 w 226"/>
                  <a:gd name="T51" fmla="*/ 8 h 1149"/>
                  <a:gd name="T52" fmla="*/ 0 w 226"/>
                  <a:gd name="T53" fmla="*/ 8 h 1149"/>
                  <a:gd name="T54" fmla="*/ 0 w 226"/>
                  <a:gd name="T55" fmla="*/ 8 h 1149"/>
                  <a:gd name="T56" fmla="*/ 0 w 226"/>
                  <a:gd name="T57" fmla="*/ 8 h 1149"/>
                  <a:gd name="T58" fmla="*/ 0 w 226"/>
                  <a:gd name="T59" fmla="*/ 8 h 1149"/>
                  <a:gd name="T60" fmla="*/ 0 w 226"/>
                  <a:gd name="T61" fmla="*/ 8 h 1149"/>
                  <a:gd name="T62" fmla="*/ 0 w 226"/>
                  <a:gd name="T63" fmla="*/ 8 h 1149"/>
                  <a:gd name="T64" fmla="*/ 0 w 226"/>
                  <a:gd name="T65" fmla="*/ 8 h 1149"/>
                  <a:gd name="T66" fmla="*/ 1 w 226"/>
                  <a:gd name="T67" fmla="*/ 8 h 1149"/>
                  <a:gd name="T68" fmla="*/ 1 w 226"/>
                  <a:gd name="T69" fmla="*/ 8 h 1149"/>
                  <a:gd name="T70" fmla="*/ 1 w 226"/>
                  <a:gd name="T71" fmla="*/ 8 h 1149"/>
                  <a:gd name="T72" fmla="*/ 1 w 226"/>
                  <a:gd name="T73" fmla="*/ 8 h 1149"/>
                  <a:gd name="T74" fmla="*/ 1 w 226"/>
                  <a:gd name="T75" fmla="*/ 7 h 1149"/>
                  <a:gd name="T76" fmla="*/ 1 w 226"/>
                  <a:gd name="T77" fmla="*/ 5 h 1149"/>
                  <a:gd name="T78" fmla="*/ 1 w 226"/>
                  <a:gd name="T79" fmla="*/ 3 h 1149"/>
                  <a:gd name="T80" fmla="*/ 1 w 226"/>
                  <a:gd name="T81" fmla="*/ 0 h 114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26"/>
                  <a:gd name="T124" fmla="*/ 0 h 1149"/>
                  <a:gd name="T125" fmla="*/ 226 w 226"/>
                  <a:gd name="T126" fmla="*/ 1149 h 114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26" h="1149">
                    <a:moveTo>
                      <a:pt x="226" y="0"/>
                    </a:moveTo>
                    <a:lnTo>
                      <a:pt x="213" y="0"/>
                    </a:lnTo>
                    <a:lnTo>
                      <a:pt x="202" y="0"/>
                    </a:lnTo>
                    <a:lnTo>
                      <a:pt x="193" y="0"/>
                    </a:lnTo>
                    <a:lnTo>
                      <a:pt x="183" y="0"/>
                    </a:lnTo>
                    <a:lnTo>
                      <a:pt x="176" y="0"/>
                    </a:lnTo>
                    <a:lnTo>
                      <a:pt x="168" y="0"/>
                    </a:lnTo>
                    <a:lnTo>
                      <a:pt x="160" y="0"/>
                    </a:lnTo>
                    <a:lnTo>
                      <a:pt x="151" y="0"/>
                    </a:lnTo>
                    <a:lnTo>
                      <a:pt x="141" y="0"/>
                    </a:lnTo>
                    <a:lnTo>
                      <a:pt x="129" y="0"/>
                    </a:lnTo>
                    <a:lnTo>
                      <a:pt x="115" y="0"/>
                    </a:lnTo>
                    <a:lnTo>
                      <a:pt x="99" y="0"/>
                    </a:lnTo>
                    <a:lnTo>
                      <a:pt x="80" y="0"/>
                    </a:lnTo>
                    <a:lnTo>
                      <a:pt x="58" y="0"/>
                    </a:lnTo>
                    <a:lnTo>
                      <a:pt x="31" y="0"/>
                    </a:lnTo>
                    <a:lnTo>
                      <a:pt x="0" y="0"/>
                    </a:lnTo>
                    <a:lnTo>
                      <a:pt x="0" y="215"/>
                    </a:lnTo>
                    <a:lnTo>
                      <a:pt x="0" y="382"/>
                    </a:lnTo>
                    <a:lnTo>
                      <a:pt x="0" y="645"/>
                    </a:lnTo>
                    <a:lnTo>
                      <a:pt x="0" y="1149"/>
                    </a:lnTo>
                    <a:lnTo>
                      <a:pt x="13" y="1149"/>
                    </a:lnTo>
                    <a:lnTo>
                      <a:pt x="24" y="1149"/>
                    </a:lnTo>
                    <a:lnTo>
                      <a:pt x="34" y="1149"/>
                    </a:lnTo>
                    <a:lnTo>
                      <a:pt x="43" y="1149"/>
                    </a:lnTo>
                    <a:lnTo>
                      <a:pt x="50" y="1149"/>
                    </a:lnTo>
                    <a:lnTo>
                      <a:pt x="58" y="1149"/>
                    </a:lnTo>
                    <a:lnTo>
                      <a:pt x="66" y="1149"/>
                    </a:lnTo>
                    <a:lnTo>
                      <a:pt x="75" y="1149"/>
                    </a:lnTo>
                    <a:lnTo>
                      <a:pt x="85" y="1149"/>
                    </a:lnTo>
                    <a:lnTo>
                      <a:pt x="97" y="1149"/>
                    </a:lnTo>
                    <a:lnTo>
                      <a:pt x="111" y="1149"/>
                    </a:lnTo>
                    <a:lnTo>
                      <a:pt x="127" y="1149"/>
                    </a:lnTo>
                    <a:lnTo>
                      <a:pt x="146" y="1149"/>
                    </a:lnTo>
                    <a:lnTo>
                      <a:pt x="168" y="1149"/>
                    </a:lnTo>
                    <a:lnTo>
                      <a:pt x="195" y="1149"/>
                    </a:lnTo>
                    <a:lnTo>
                      <a:pt x="226" y="1149"/>
                    </a:lnTo>
                    <a:lnTo>
                      <a:pt x="226" y="933"/>
                    </a:lnTo>
                    <a:lnTo>
                      <a:pt x="226" y="765"/>
                    </a:lnTo>
                    <a:lnTo>
                      <a:pt x="226" y="503"/>
                    </a:lnTo>
                    <a:lnTo>
                      <a:pt x="226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99" name="Freeform 1176">
                <a:extLst>
                  <a:ext uri="{FF2B5EF4-FFF2-40B4-BE49-F238E27FC236}">
                    <a16:creationId xmlns:a16="http://schemas.microsoft.com/office/drawing/2014/main" id="{78FF47DC-3857-419F-B981-EB701D928D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5" y="2593"/>
                <a:ext cx="95" cy="574"/>
              </a:xfrm>
              <a:custGeom>
                <a:avLst/>
                <a:gdLst>
                  <a:gd name="T0" fmla="*/ 2 w 190"/>
                  <a:gd name="T1" fmla="*/ 0 h 1149"/>
                  <a:gd name="T2" fmla="*/ 2 w 190"/>
                  <a:gd name="T3" fmla="*/ 0 h 1149"/>
                  <a:gd name="T4" fmla="*/ 2 w 190"/>
                  <a:gd name="T5" fmla="*/ 0 h 1149"/>
                  <a:gd name="T6" fmla="*/ 2 w 190"/>
                  <a:gd name="T7" fmla="*/ 0 h 1149"/>
                  <a:gd name="T8" fmla="*/ 2 w 190"/>
                  <a:gd name="T9" fmla="*/ 0 h 1149"/>
                  <a:gd name="T10" fmla="*/ 2 w 190"/>
                  <a:gd name="T11" fmla="*/ 0 h 1149"/>
                  <a:gd name="T12" fmla="*/ 2 w 190"/>
                  <a:gd name="T13" fmla="*/ 0 h 1149"/>
                  <a:gd name="T14" fmla="*/ 2 w 190"/>
                  <a:gd name="T15" fmla="*/ 0 h 1149"/>
                  <a:gd name="T16" fmla="*/ 1 w 190"/>
                  <a:gd name="T17" fmla="*/ 0 h 1149"/>
                  <a:gd name="T18" fmla="*/ 1 w 190"/>
                  <a:gd name="T19" fmla="*/ 0 h 1149"/>
                  <a:gd name="T20" fmla="*/ 1 w 190"/>
                  <a:gd name="T21" fmla="*/ 0 h 1149"/>
                  <a:gd name="T22" fmla="*/ 1 w 190"/>
                  <a:gd name="T23" fmla="*/ 0 h 1149"/>
                  <a:gd name="T24" fmla="*/ 1 w 190"/>
                  <a:gd name="T25" fmla="*/ 0 h 1149"/>
                  <a:gd name="T26" fmla="*/ 1 w 190"/>
                  <a:gd name="T27" fmla="*/ 0 h 1149"/>
                  <a:gd name="T28" fmla="*/ 1 w 190"/>
                  <a:gd name="T29" fmla="*/ 0 h 1149"/>
                  <a:gd name="T30" fmla="*/ 1 w 190"/>
                  <a:gd name="T31" fmla="*/ 0 h 1149"/>
                  <a:gd name="T32" fmla="*/ 0 w 190"/>
                  <a:gd name="T33" fmla="*/ 0 h 1149"/>
                  <a:gd name="T34" fmla="*/ 0 w 190"/>
                  <a:gd name="T35" fmla="*/ 1 h 1149"/>
                  <a:gd name="T36" fmla="*/ 0 w 190"/>
                  <a:gd name="T37" fmla="*/ 2 h 1149"/>
                  <a:gd name="T38" fmla="*/ 0 w 190"/>
                  <a:gd name="T39" fmla="*/ 5 h 1149"/>
                  <a:gd name="T40" fmla="*/ 0 w 190"/>
                  <a:gd name="T41" fmla="*/ 8 h 1149"/>
                  <a:gd name="T42" fmla="*/ 1 w 190"/>
                  <a:gd name="T43" fmla="*/ 8 h 1149"/>
                  <a:gd name="T44" fmla="*/ 1 w 190"/>
                  <a:gd name="T45" fmla="*/ 8 h 1149"/>
                  <a:gd name="T46" fmla="*/ 1 w 190"/>
                  <a:gd name="T47" fmla="*/ 8 h 1149"/>
                  <a:gd name="T48" fmla="*/ 1 w 190"/>
                  <a:gd name="T49" fmla="*/ 8 h 1149"/>
                  <a:gd name="T50" fmla="*/ 1 w 190"/>
                  <a:gd name="T51" fmla="*/ 8 h 1149"/>
                  <a:gd name="T52" fmla="*/ 1 w 190"/>
                  <a:gd name="T53" fmla="*/ 8 h 1149"/>
                  <a:gd name="T54" fmla="*/ 1 w 190"/>
                  <a:gd name="T55" fmla="*/ 8 h 1149"/>
                  <a:gd name="T56" fmla="*/ 1 w 190"/>
                  <a:gd name="T57" fmla="*/ 8 h 1149"/>
                  <a:gd name="T58" fmla="*/ 1 w 190"/>
                  <a:gd name="T59" fmla="*/ 8 h 1149"/>
                  <a:gd name="T60" fmla="*/ 1 w 190"/>
                  <a:gd name="T61" fmla="*/ 8 h 1149"/>
                  <a:gd name="T62" fmla="*/ 1 w 190"/>
                  <a:gd name="T63" fmla="*/ 8 h 1149"/>
                  <a:gd name="T64" fmla="*/ 1 w 190"/>
                  <a:gd name="T65" fmla="*/ 8 h 1149"/>
                  <a:gd name="T66" fmla="*/ 1 w 190"/>
                  <a:gd name="T67" fmla="*/ 8 h 1149"/>
                  <a:gd name="T68" fmla="*/ 2 w 190"/>
                  <a:gd name="T69" fmla="*/ 8 h 1149"/>
                  <a:gd name="T70" fmla="*/ 2 w 190"/>
                  <a:gd name="T71" fmla="*/ 8 h 1149"/>
                  <a:gd name="T72" fmla="*/ 2 w 190"/>
                  <a:gd name="T73" fmla="*/ 8 h 1149"/>
                  <a:gd name="T74" fmla="*/ 2 w 190"/>
                  <a:gd name="T75" fmla="*/ 7 h 1149"/>
                  <a:gd name="T76" fmla="*/ 2 w 190"/>
                  <a:gd name="T77" fmla="*/ 5 h 1149"/>
                  <a:gd name="T78" fmla="*/ 2 w 190"/>
                  <a:gd name="T79" fmla="*/ 3 h 1149"/>
                  <a:gd name="T80" fmla="*/ 2 w 190"/>
                  <a:gd name="T81" fmla="*/ 0 h 114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90"/>
                  <a:gd name="T124" fmla="*/ 0 h 1149"/>
                  <a:gd name="T125" fmla="*/ 190 w 190"/>
                  <a:gd name="T126" fmla="*/ 1149 h 114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90" h="1149">
                    <a:moveTo>
                      <a:pt x="190" y="0"/>
                    </a:moveTo>
                    <a:lnTo>
                      <a:pt x="180" y="0"/>
                    </a:lnTo>
                    <a:lnTo>
                      <a:pt x="171" y="0"/>
                    </a:lnTo>
                    <a:lnTo>
                      <a:pt x="163" y="0"/>
                    </a:lnTo>
                    <a:lnTo>
                      <a:pt x="155" y="0"/>
                    </a:lnTo>
                    <a:lnTo>
                      <a:pt x="149" y="0"/>
                    </a:lnTo>
                    <a:lnTo>
                      <a:pt x="142" y="0"/>
                    </a:lnTo>
                    <a:lnTo>
                      <a:pt x="135" y="0"/>
                    </a:lnTo>
                    <a:lnTo>
                      <a:pt x="127" y="0"/>
                    </a:lnTo>
                    <a:lnTo>
                      <a:pt x="119" y="0"/>
                    </a:lnTo>
                    <a:lnTo>
                      <a:pt x="109" y="0"/>
                    </a:lnTo>
                    <a:lnTo>
                      <a:pt x="97" y="0"/>
                    </a:lnTo>
                    <a:lnTo>
                      <a:pt x="83" y="0"/>
                    </a:lnTo>
                    <a:lnTo>
                      <a:pt x="67" y="0"/>
                    </a:lnTo>
                    <a:lnTo>
                      <a:pt x="49" y="0"/>
                    </a:lnTo>
                    <a:lnTo>
                      <a:pt x="26" y="0"/>
                    </a:lnTo>
                    <a:lnTo>
                      <a:pt x="0" y="0"/>
                    </a:lnTo>
                    <a:lnTo>
                      <a:pt x="0" y="215"/>
                    </a:lnTo>
                    <a:lnTo>
                      <a:pt x="0" y="382"/>
                    </a:lnTo>
                    <a:lnTo>
                      <a:pt x="0" y="645"/>
                    </a:lnTo>
                    <a:lnTo>
                      <a:pt x="0" y="1149"/>
                    </a:lnTo>
                    <a:lnTo>
                      <a:pt x="11" y="1149"/>
                    </a:lnTo>
                    <a:lnTo>
                      <a:pt x="21" y="1149"/>
                    </a:lnTo>
                    <a:lnTo>
                      <a:pt x="29" y="1149"/>
                    </a:lnTo>
                    <a:lnTo>
                      <a:pt x="36" y="1149"/>
                    </a:lnTo>
                    <a:lnTo>
                      <a:pt x="43" y="1149"/>
                    </a:lnTo>
                    <a:lnTo>
                      <a:pt x="49" y="1149"/>
                    </a:lnTo>
                    <a:lnTo>
                      <a:pt x="56" y="1149"/>
                    </a:lnTo>
                    <a:lnTo>
                      <a:pt x="64" y="1149"/>
                    </a:lnTo>
                    <a:lnTo>
                      <a:pt x="72" y="1149"/>
                    </a:lnTo>
                    <a:lnTo>
                      <a:pt x="82" y="1149"/>
                    </a:lnTo>
                    <a:lnTo>
                      <a:pt x="94" y="1149"/>
                    </a:lnTo>
                    <a:lnTo>
                      <a:pt x="108" y="1149"/>
                    </a:lnTo>
                    <a:lnTo>
                      <a:pt x="124" y="1149"/>
                    </a:lnTo>
                    <a:lnTo>
                      <a:pt x="142" y="1149"/>
                    </a:lnTo>
                    <a:lnTo>
                      <a:pt x="164" y="1149"/>
                    </a:lnTo>
                    <a:lnTo>
                      <a:pt x="190" y="1149"/>
                    </a:lnTo>
                    <a:lnTo>
                      <a:pt x="190" y="933"/>
                    </a:lnTo>
                    <a:lnTo>
                      <a:pt x="190" y="765"/>
                    </a:lnTo>
                    <a:lnTo>
                      <a:pt x="190" y="503"/>
                    </a:lnTo>
                    <a:lnTo>
                      <a:pt x="190" y="0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00" name="Rectangle 1177">
                <a:extLst>
                  <a:ext uri="{FF2B5EF4-FFF2-40B4-BE49-F238E27FC236}">
                    <a16:creationId xmlns:a16="http://schemas.microsoft.com/office/drawing/2014/main" id="{0CED4FF4-48C8-411D-8900-A0E5CC554D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0" y="2593"/>
                <a:ext cx="76" cy="57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5001" name="Freeform 1178">
                <a:extLst>
                  <a:ext uri="{FF2B5EF4-FFF2-40B4-BE49-F238E27FC236}">
                    <a16:creationId xmlns:a16="http://schemas.microsoft.com/office/drawing/2014/main" id="{5910F698-9D30-42DF-AC5E-031EC7DC03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6" y="2589"/>
                <a:ext cx="464" cy="8"/>
              </a:xfrm>
              <a:custGeom>
                <a:avLst/>
                <a:gdLst>
                  <a:gd name="T0" fmla="*/ 0 w 929"/>
                  <a:gd name="T1" fmla="*/ 1 h 16"/>
                  <a:gd name="T2" fmla="*/ 0 w 929"/>
                  <a:gd name="T3" fmla="*/ 1 h 16"/>
                  <a:gd name="T4" fmla="*/ 7 w 929"/>
                  <a:gd name="T5" fmla="*/ 1 h 16"/>
                  <a:gd name="T6" fmla="*/ 7 w 929"/>
                  <a:gd name="T7" fmla="*/ 0 h 16"/>
                  <a:gd name="T8" fmla="*/ 0 w 929"/>
                  <a:gd name="T9" fmla="*/ 0 h 16"/>
                  <a:gd name="T10" fmla="*/ 0 w 929"/>
                  <a:gd name="T11" fmla="*/ 1 h 16"/>
                  <a:gd name="T12" fmla="*/ 0 w 929"/>
                  <a:gd name="T13" fmla="*/ 0 h 16"/>
                  <a:gd name="T14" fmla="*/ 0 w 929"/>
                  <a:gd name="T15" fmla="*/ 1 h 16"/>
                  <a:gd name="T16" fmla="*/ 0 w 929"/>
                  <a:gd name="T17" fmla="*/ 1 h 16"/>
                  <a:gd name="T18" fmla="*/ 0 w 929"/>
                  <a:gd name="T19" fmla="*/ 1 h 16"/>
                  <a:gd name="T20" fmla="*/ 0 w 929"/>
                  <a:gd name="T21" fmla="*/ 1 h 16"/>
                  <a:gd name="T22" fmla="*/ 0 w 929"/>
                  <a:gd name="T23" fmla="*/ 1 h 1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29"/>
                  <a:gd name="T37" fmla="*/ 0 h 16"/>
                  <a:gd name="T38" fmla="*/ 929 w 929"/>
                  <a:gd name="T39" fmla="*/ 16 h 1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29" h="16">
                    <a:moveTo>
                      <a:pt x="16" y="8"/>
                    </a:moveTo>
                    <a:lnTo>
                      <a:pt x="8" y="16"/>
                    </a:lnTo>
                    <a:lnTo>
                      <a:pt x="929" y="16"/>
                    </a:lnTo>
                    <a:lnTo>
                      <a:pt x="929" y="0"/>
                    </a:lnTo>
                    <a:lnTo>
                      <a:pt x="8" y="0"/>
                    </a:lnTo>
                    <a:lnTo>
                      <a:pt x="0" y="8"/>
                    </a:lnTo>
                    <a:lnTo>
                      <a:pt x="8" y="0"/>
                    </a:lnTo>
                    <a:lnTo>
                      <a:pt x="3" y="2"/>
                    </a:lnTo>
                    <a:lnTo>
                      <a:pt x="0" y="8"/>
                    </a:lnTo>
                    <a:lnTo>
                      <a:pt x="3" y="14"/>
                    </a:lnTo>
                    <a:lnTo>
                      <a:pt x="8" y="16"/>
                    </a:lnTo>
                    <a:lnTo>
                      <a:pt x="16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02" name="Freeform 1179">
                <a:extLst>
                  <a:ext uri="{FF2B5EF4-FFF2-40B4-BE49-F238E27FC236}">
                    <a16:creationId xmlns:a16="http://schemas.microsoft.com/office/drawing/2014/main" id="{930DDB0D-F69A-408F-9ABA-8330F7CD37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6" y="2593"/>
                <a:ext cx="8" cy="579"/>
              </a:xfrm>
              <a:custGeom>
                <a:avLst/>
                <a:gdLst>
                  <a:gd name="T0" fmla="*/ 1 w 16"/>
                  <a:gd name="T1" fmla="*/ 9 h 1158"/>
                  <a:gd name="T2" fmla="*/ 1 w 16"/>
                  <a:gd name="T3" fmla="*/ 9 h 1158"/>
                  <a:gd name="T4" fmla="*/ 1 w 16"/>
                  <a:gd name="T5" fmla="*/ 0 h 1158"/>
                  <a:gd name="T6" fmla="*/ 0 w 16"/>
                  <a:gd name="T7" fmla="*/ 0 h 1158"/>
                  <a:gd name="T8" fmla="*/ 0 w 16"/>
                  <a:gd name="T9" fmla="*/ 9 h 1158"/>
                  <a:gd name="T10" fmla="*/ 1 w 16"/>
                  <a:gd name="T11" fmla="*/ 10 h 1158"/>
                  <a:gd name="T12" fmla="*/ 0 w 16"/>
                  <a:gd name="T13" fmla="*/ 9 h 1158"/>
                  <a:gd name="T14" fmla="*/ 1 w 16"/>
                  <a:gd name="T15" fmla="*/ 10 h 1158"/>
                  <a:gd name="T16" fmla="*/ 1 w 16"/>
                  <a:gd name="T17" fmla="*/ 10 h 1158"/>
                  <a:gd name="T18" fmla="*/ 1 w 16"/>
                  <a:gd name="T19" fmla="*/ 10 h 1158"/>
                  <a:gd name="T20" fmla="*/ 1 w 16"/>
                  <a:gd name="T21" fmla="*/ 9 h 1158"/>
                  <a:gd name="T22" fmla="*/ 1 w 16"/>
                  <a:gd name="T23" fmla="*/ 9 h 115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6"/>
                  <a:gd name="T37" fmla="*/ 0 h 1158"/>
                  <a:gd name="T38" fmla="*/ 16 w 16"/>
                  <a:gd name="T39" fmla="*/ 1158 h 115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6" h="1158">
                    <a:moveTo>
                      <a:pt x="8" y="1142"/>
                    </a:moveTo>
                    <a:lnTo>
                      <a:pt x="16" y="1150"/>
                    </a:lnTo>
                    <a:lnTo>
                      <a:pt x="16" y="0"/>
                    </a:lnTo>
                    <a:lnTo>
                      <a:pt x="0" y="0"/>
                    </a:lnTo>
                    <a:lnTo>
                      <a:pt x="0" y="1150"/>
                    </a:lnTo>
                    <a:lnTo>
                      <a:pt x="8" y="1158"/>
                    </a:lnTo>
                    <a:lnTo>
                      <a:pt x="0" y="1150"/>
                    </a:lnTo>
                    <a:lnTo>
                      <a:pt x="3" y="1156"/>
                    </a:lnTo>
                    <a:lnTo>
                      <a:pt x="8" y="1158"/>
                    </a:lnTo>
                    <a:lnTo>
                      <a:pt x="14" y="1156"/>
                    </a:lnTo>
                    <a:lnTo>
                      <a:pt x="16" y="1150"/>
                    </a:lnTo>
                    <a:lnTo>
                      <a:pt x="8" y="114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03" name="Freeform 1180">
                <a:extLst>
                  <a:ext uri="{FF2B5EF4-FFF2-40B4-BE49-F238E27FC236}">
                    <a16:creationId xmlns:a16="http://schemas.microsoft.com/office/drawing/2014/main" id="{B202E971-A53F-4A64-87C5-7BFE0F0687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0" y="3163"/>
                <a:ext cx="464" cy="9"/>
              </a:xfrm>
              <a:custGeom>
                <a:avLst/>
                <a:gdLst>
                  <a:gd name="T0" fmla="*/ 7 w 929"/>
                  <a:gd name="T1" fmla="*/ 1 h 16"/>
                  <a:gd name="T2" fmla="*/ 7 w 929"/>
                  <a:gd name="T3" fmla="*/ 0 h 16"/>
                  <a:gd name="T4" fmla="*/ 0 w 929"/>
                  <a:gd name="T5" fmla="*/ 0 h 16"/>
                  <a:gd name="T6" fmla="*/ 0 w 929"/>
                  <a:gd name="T7" fmla="*/ 1 h 16"/>
                  <a:gd name="T8" fmla="*/ 7 w 929"/>
                  <a:gd name="T9" fmla="*/ 1 h 16"/>
                  <a:gd name="T10" fmla="*/ 7 w 929"/>
                  <a:gd name="T11" fmla="*/ 1 h 16"/>
                  <a:gd name="T12" fmla="*/ 7 w 929"/>
                  <a:gd name="T13" fmla="*/ 1 h 16"/>
                  <a:gd name="T14" fmla="*/ 7 w 929"/>
                  <a:gd name="T15" fmla="*/ 1 h 16"/>
                  <a:gd name="T16" fmla="*/ 7 w 929"/>
                  <a:gd name="T17" fmla="*/ 1 h 16"/>
                  <a:gd name="T18" fmla="*/ 7 w 929"/>
                  <a:gd name="T19" fmla="*/ 1 h 16"/>
                  <a:gd name="T20" fmla="*/ 7 w 929"/>
                  <a:gd name="T21" fmla="*/ 0 h 16"/>
                  <a:gd name="T22" fmla="*/ 7 w 929"/>
                  <a:gd name="T23" fmla="*/ 1 h 1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29"/>
                  <a:gd name="T37" fmla="*/ 0 h 16"/>
                  <a:gd name="T38" fmla="*/ 929 w 929"/>
                  <a:gd name="T39" fmla="*/ 16 h 1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29" h="16">
                    <a:moveTo>
                      <a:pt x="913" y="8"/>
                    </a:moveTo>
                    <a:lnTo>
                      <a:pt x="921" y="0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921" y="16"/>
                    </a:lnTo>
                    <a:lnTo>
                      <a:pt x="929" y="8"/>
                    </a:lnTo>
                    <a:lnTo>
                      <a:pt x="921" y="16"/>
                    </a:lnTo>
                    <a:lnTo>
                      <a:pt x="926" y="14"/>
                    </a:lnTo>
                    <a:lnTo>
                      <a:pt x="929" y="8"/>
                    </a:lnTo>
                    <a:lnTo>
                      <a:pt x="926" y="2"/>
                    </a:lnTo>
                    <a:lnTo>
                      <a:pt x="921" y="0"/>
                    </a:lnTo>
                    <a:lnTo>
                      <a:pt x="913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04" name="Freeform 1181">
                <a:extLst>
                  <a:ext uri="{FF2B5EF4-FFF2-40B4-BE49-F238E27FC236}">
                    <a16:creationId xmlns:a16="http://schemas.microsoft.com/office/drawing/2014/main" id="{ADDB523C-12B0-464B-9522-D619271FF4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6" y="2589"/>
                <a:ext cx="8" cy="578"/>
              </a:xfrm>
              <a:custGeom>
                <a:avLst/>
                <a:gdLst>
                  <a:gd name="T0" fmla="*/ 1 w 16"/>
                  <a:gd name="T1" fmla="*/ 0 h 1158"/>
                  <a:gd name="T2" fmla="*/ 0 w 16"/>
                  <a:gd name="T3" fmla="*/ 0 h 1158"/>
                  <a:gd name="T4" fmla="*/ 0 w 16"/>
                  <a:gd name="T5" fmla="*/ 9 h 1158"/>
                  <a:gd name="T6" fmla="*/ 1 w 16"/>
                  <a:gd name="T7" fmla="*/ 9 h 1158"/>
                  <a:gd name="T8" fmla="*/ 1 w 16"/>
                  <a:gd name="T9" fmla="*/ 0 h 1158"/>
                  <a:gd name="T10" fmla="*/ 1 w 16"/>
                  <a:gd name="T11" fmla="*/ 0 h 1158"/>
                  <a:gd name="T12" fmla="*/ 1 w 16"/>
                  <a:gd name="T13" fmla="*/ 0 h 1158"/>
                  <a:gd name="T14" fmla="*/ 1 w 16"/>
                  <a:gd name="T15" fmla="*/ 0 h 1158"/>
                  <a:gd name="T16" fmla="*/ 1 w 16"/>
                  <a:gd name="T17" fmla="*/ 0 h 1158"/>
                  <a:gd name="T18" fmla="*/ 1 w 16"/>
                  <a:gd name="T19" fmla="*/ 0 h 1158"/>
                  <a:gd name="T20" fmla="*/ 0 w 16"/>
                  <a:gd name="T21" fmla="*/ 0 h 1158"/>
                  <a:gd name="T22" fmla="*/ 1 w 16"/>
                  <a:gd name="T23" fmla="*/ 0 h 115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6"/>
                  <a:gd name="T37" fmla="*/ 0 h 1158"/>
                  <a:gd name="T38" fmla="*/ 16 w 16"/>
                  <a:gd name="T39" fmla="*/ 1158 h 115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6" h="1158">
                    <a:moveTo>
                      <a:pt x="8" y="16"/>
                    </a:moveTo>
                    <a:lnTo>
                      <a:pt x="0" y="8"/>
                    </a:lnTo>
                    <a:lnTo>
                      <a:pt x="0" y="1158"/>
                    </a:lnTo>
                    <a:lnTo>
                      <a:pt x="16" y="1158"/>
                    </a:lnTo>
                    <a:lnTo>
                      <a:pt x="16" y="8"/>
                    </a:lnTo>
                    <a:lnTo>
                      <a:pt x="8" y="0"/>
                    </a:lnTo>
                    <a:lnTo>
                      <a:pt x="16" y="8"/>
                    </a:lnTo>
                    <a:lnTo>
                      <a:pt x="13" y="2"/>
                    </a:lnTo>
                    <a:lnTo>
                      <a:pt x="8" y="0"/>
                    </a:lnTo>
                    <a:lnTo>
                      <a:pt x="2" y="2"/>
                    </a:lnTo>
                    <a:lnTo>
                      <a:pt x="0" y="8"/>
                    </a:lnTo>
                    <a:lnTo>
                      <a:pt x="8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05" name="Freeform 1182">
                <a:extLst>
                  <a:ext uri="{FF2B5EF4-FFF2-40B4-BE49-F238E27FC236}">
                    <a16:creationId xmlns:a16="http://schemas.microsoft.com/office/drawing/2014/main" id="{A581C66B-5FAA-4EB1-9B18-5D74EFA9E9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4" y="2591"/>
                <a:ext cx="575" cy="574"/>
              </a:xfrm>
              <a:custGeom>
                <a:avLst/>
                <a:gdLst>
                  <a:gd name="T0" fmla="*/ 0 w 1148"/>
                  <a:gd name="T1" fmla="*/ 2 h 1147"/>
                  <a:gd name="T2" fmla="*/ 2 w 1148"/>
                  <a:gd name="T3" fmla="*/ 0 h 1147"/>
                  <a:gd name="T4" fmla="*/ 9 w 1148"/>
                  <a:gd name="T5" fmla="*/ 8 h 1147"/>
                  <a:gd name="T6" fmla="*/ 8 w 1148"/>
                  <a:gd name="T7" fmla="*/ 9 h 1147"/>
                  <a:gd name="T8" fmla="*/ 0 w 1148"/>
                  <a:gd name="T9" fmla="*/ 2 h 1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48"/>
                  <a:gd name="T16" fmla="*/ 0 h 1147"/>
                  <a:gd name="T17" fmla="*/ 1148 w 1148"/>
                  <a:gd name="T18" fmla="*/ 1147 h 1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48" h="1147">
                    <a:moveTo>
                      <a:pt x="0" y="190"/>
                    </a:moveTo>
                    <a:lnTo>
                      <a:pt x="190" y="0"/>
                    </a:lnTo>
                    <a:lnTo>
                      <a:pt x="1148" y="957"/>
                    </a:lnTo>
                    <a:lnTo>
                      <a:pt x="958" y="1147"/>
                    </a:lnTo>
                    <a:lnTo>
                      <a:pt x="0" y="190"/>
                    </a:lnTo>
                    <a:close/>
                  </a:path>
                </a:pathLst>
              </a:custGeom>
              <a:solidFill>
                <a:srgbClr val="4C4C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06" name="Freeform 1183">
                <a:extLst>
                  <a:ext uri="{FF2B5EF4-FFF2-40B4-BE49-F238E27FC236}">
                    <a16:creationId xmlns:a16="http://schemas.microsoft.com/office/drawing/2014/main" id="{66984865-2E92-4E29-AC08-246B950617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2" y="2587"/>
                <a:ext cx="101" cy="101"/>
              </a:xfrm>
              <a:custGeom>
                <a:avLst/>
                <a:gdLst>
                  <a:gd name="T0" fmla="*/ 2 w 202"/>
                  <a:gd name="T1" fmla="*/ 1 h 201"/>
                  <a:gd name="T2" fmla="*/ 2 w 202"/>
                  <a:gd name="T3" fmla="*/ 1 h 201"/>
                  <a:gd name="T4" fmla="*/ 0 w 202"/>
                  <a:gd name="T5" fmla="*/ 2 h 201"/>
                  <a:gd name="T6" fmla="*/ 1 w 202"/>
                  <a:gd name="T7" fmla="*/ 2 h 201"/>
                  <a:gd name="T8" fmla="*/ 2 w 202"/>
                  <a:gd name="T9" fmla="*/ 1 h 201"/>
                  <a:gd name="T10" fmla="*/ 2 w 202"/>
                  <a:gd name="T11" fmla="*/ 1 h 201"/>
                  <a:gd name="T12" fmla="*/ 2 w 202"/>
                  <a:gd name="T13" fmla="*/ 1 h 201"/>
                  <a:gd name="T14" fmla="*/ 2 w 202"/>
                  <a:gd name="T15" fmla="*/ 1 h 201"/>
                  <a:gd name="T16" fmla="*/ 2 w 202"/>
                  <a:gd name="T17" fmla="*/ 1 h 201"/>
                  <a:gd name="T18" fmla="*/ 2 w 202"/>
                  <a:gd name="T19" fmla="*/ 0 h 201"/>
                  <a:gd name="T20" fmla="*/ 2 w 202"/>
                  <a:gd name="T21" fmla="*/ 1 h 201"/>
                  <a:gd name="T22" fmla="*/ 2 w 202"/>
                  <a:gd name="T23" fmla="*/ 1 h 20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02"/>
                  <a:gd name="T37" fmla="*/ 0 h 201"/>
                  <a:gd name="T38" fmla="*/ 202 w 202"/>
                  <a:gd name="T39" fmla="*/ 201 h 20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02" h="201">
                    <a:moveTo>
                      <a:pt x="199" y="2"/>
                    </a:moveTo>
                    <a:lnTo>
                      <a:pt x="190" y="2"/>
                    </a:lnTo>
                    <a:lnTo>
                      <a:pt x="0" y="192"/>
                    </a:lnTo>
                    <a:lnTo>
                      <a:pt x="9" y="201"/>
                    </a:lnTo>
                    <a:lnTo>
                      <a:pt x="199" y="11"/>
                    </a:lnTo>
                    <a:lnTo>
                      <a:pt x="190" y="11"/>
                    </a:lnTo>
                    <a:lnTo>
                      <a:pt x="199" y="11"/>
                    </a:lnTo>
                    <a:lnTo>
                      <a:pt x="202" y="7"/>
                    </a:lnTo>
                    <a:lnTo>
                      <a:pt x="199" y="2"/>
                    </a:lnTo>
                    <a:lnTo>
                      <a:pt x="195" y="0"/>
                    </a:lnTo>
                    <a:lnTo>
                      <a:pt x="190" y="2"/>
                    </a:lnTo>
                    <a:lnTo>
                      <a:pt x="199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07" name="Freeform 1184">
                <a:extLst>
                  <a:ext uri="{FF2B5EF4-FFF2-40B4-BE49-F238E27FC236}">
                    <a16:creationId xmlns:a16="http://schemas.microsoft.com/office/drawing/2014/main" id="{DC05DD2A-C4D8-4042-9299-CEF408F647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7" y="2589"/>
                <a:ext cx="485" cy="484"/>
              </a:xfrm>
              <a:custGeom>
                <a:avLst/>
                <a:gdLst>
                  <a:gd name="T0" fmla="*/ 8 w 970"/>
                  <a:gd name="T1" fmla="*/ 7 h 969"/>
                  <a:gd name="T2" fmla="*/ 8 w 970"/>
                  <a:gd name="T3" fmla="*/ 7 h 969"/>
                  <a:gd name="T4" fmla="*/ 1 w 970"/>
                  <a:gd name="T5" fmla="*/ 0 h 969"/>
                  <a:gd name="T6" fmla="*/ 0 w 970"/>
                  <a:gd name="T7" fmla="*/ 0 h 969"/>
                  <a:gd name="T8" fmla="*/ 8 w 970"/>
                  <a:gd name="T9" fmla="*/ 7 h 969"/>
                  <a:gd name="T10" fmla="*/ 8 w 970"/>
                  <a:gd name="T11" fmla="*/ 7 h 969"/>
                  <a:gd name="T12" fmla="*/ 8 w 970"/>
                  <a:gd name="T13" fmla="*/ 7 h 969"/>
                  <a:gd name="T14" fmla="*/ 8 w 970"/>
                  <a:gd name="T15" fmla="*/ 7 h 969"/>
                  <a:gd name="T16" fmla="*/ 8 w 970"/>
                  <a:gd name="T17" fmla="*/ 7 h 969"/>
                  <a:gd name="T18" fmla="*/ 8 w 970"/>
                  <a:gd name="T19" fmla="*/ 7 h 969"/>
                  <a:gd name="T20" fmla="*/ 8 w 970"/>
                  <a:gd name="T21" fmla="*/ 7 h 969"/>
                  <a:gd name="T22" fmla="*/ 8 w 970"/>
                  <a:gd name="T23" fmla="*/ 7 h 96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70"/>
                  <a:gd name="T37" fmla="*/ 0 h 969"/>
                  <a:gd name="T38" fmla="*/ 970 w 970"/>
                  <a:gd name="T39" fmla="*/ 969 h 96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70" h="969">
                    <a:moveTo>
                      <a:pt x="968" y="967"/>
                    </a:moveTo>
                    <a:lnTo>
                      <a:pt x="968" y="957"/>
                    </a:lnTo>
                    <a:lnTo>
                      <a:pt x="9" y="0"/>
                    </a:lnTo>
                    <a:lnTo>
                      <a:pt x="0" y="9"/>
                    </a:lnTo>
                    <a:lnTo>
                      <a:pt x="958" y="967"/>
                    </a:lnTo>
                    <a:lnTo>
                      <a:pt x="958" y="957"/>
                    </a:lnTo>
                    <a:lnTo>
                      <a:pt x="958" y="967"/>
                    </a:lnTo>
                    <a:lnTo>
                      <a:pt x="963" y="969"/>
                    </a:lnTo>
                    <a:lnTo>
                      <a:pt x="968" y="967"/>
                    </a:lnTo>
                    <a:lnTo>
                      <a:pt x="970" y="962"/>
                    </a:lnTo>
                    <a:lnTo>
                      <a:pt x="968" y="957"/>
                    </a:lnTo>
                    <a:lnTo>
                      <a:pt x="968" y="96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08" name="Freeform 1185">
                <a:extLst>
                  <a:ext uri="{FF2B5EF4-FFF2-40B4-BE49-F238E27FC236}">
                    <a16:creationId xmlns:a16="http://schemas.microsoft.com/office/drawing/2014/main" id="{39C82A25-10C4-493C-A47B-1F454A64CD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0" y="3067"/>
                <a:ext cx="101" cy="101"/>
              </a:xfrm>
              <a:custGeom>
                <a:avLst/>
                <a:gdLst>
                  <a:gd name="T0" fmla="*/ 1 w 202"/>
                  <a:gd name="T1" fmla="*/ 2 h 202"/>
                  <a:gd name="T2" fmla="*/ 1 w 202"/>
                  <a:gd name="T3" fmla="*/ 2 h 202"/>
                  <a:gd name="T4" fmla="*/ 2 w 202"/>
                  <a:gd name="T5" fmla="*/ 1 h 202"/>
                  <a:gd name="T6" fmla="*/ 2 w 202"/>
                  <a:gd name="T7" fmla="*/ 0 h 202"/>
                  <a:gd name="T8" fmla="*/ 1 w 202"/>
                  <a:gd name="T9" fmla="*/ 2 h 202"/>
                  <a:gd name="T10" fmla="*/ 1 w 202"/>
                  <a:gd name="T11" fmla="*/ 2 h 202"/>
                  <a:gd name="T12" fmla="*/ 1 w 202"/>
                  <a:gd name="T13" fmla="*/ 2 h 202"/>
                  <a:gd name="T14" fmla="*/ 0 w 202"/>
                  <a:gd name="T15" fmla="*/ 2 h 202"/>
                  <a:gd name="T16" fmla="*/ 1 w 202"/>
                  <a:gd name="T17" fmla="*/ 2 h 202"/>
                  <a:gd name="T18" fmla="*/ 1 w 202"/>
                  <a:gd name="T19" fmla="*/ 2 h 202"/>
                  <a:gd name="T20" fmla="*/ 1 w 202"/>
                  <a:gd name="T21" fmla="*/ 2 h 202"/>
                  <a:gd name="T22" fmla="*/ 1 w 202"/>
                  <a:gd name="T23" fmla="*/ 2 h 20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02"/>
                  <a:gd name="T37" fmla="*/ 0 h 202"/>
                  <a:gd name="T38" fmla="*/ 202 w 202"/>
                  <a:gd name="T39" fmla="*/ 202 h 20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02" h="202">
                    <a:moveTo>
                      <a:pt x="2" y="200"/>
                    </a:moveTo>
                    <a:lnTo>
                      <a:pt x="12" y="200"/>
                    </a:lnTo>
                    <a:lnTo>
                      <a:pt x="202" y="10"/>
                    </a:lnTo>
                    <a:lnTo>
                      <a:pt x="192" y="0"/>
                    </a:lnTo>
                    <a:lnTo>
                      <a:pt x="2" y="191"/>
                    </a:lnTo>
                    <a:lnTo>
                      <a:pt x="12" y="191"/>
                    </a:lnTo>
                    <a:lnTo>
                      <a:pt x="2" y="191"/>
                    </a:lnTo>
                    <a:lnTo>
                      <a:pt x="0" y="195"/>
                    </a:lnTo>
                    <a:lnTo>
                      <a:pt x="2" y="200"/>
                    </a:lnTo>
                    <a:lnTo>
                      <a:pt x="7" y="202"/>
                    </a:lnTo>
                    <a:lnTo>
                      <a:pt x="12" y="200"/>
                    </a:lnTo>
                    <a:lnTo>
                      <a:pt x="2" y="2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09" name="Freeform 1186">
                <a:extLst>
                  <a:ext uri="{FF2B5EF4-FFF2-40B4-BE49-F238E27FC236}">
                    <a16:creationId xmlns:a16="http://schemas.microsoft.com/office/drawing/2014/main" id="{FC28A282-2DBD-4ED5-BC6B-CBEE869D7F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1" y="2682"/>
                <a:ext cx="485" cy="485"/>
              </a:xfrm>
              <a:custGeom>
                <a:avLst/>
                <a:gdLst>
                  <a:gd name="T0" fmla="*/ 1 w 970"/>
                  <a:gd name="T1" fmla="*/ 1 h 969"/>
                  <a:gd name="T2" fmla="*/ 1 w 970"/>
                  <a:gd name="T3" fmla="*/ 1 h 969"/>
                  <a:gd name="T4" fmla="*/ 8 w 970"/>
                  <a:gd name="T5" fmla="*/ 8 h 969"/>
                  <a:gd name="T6" fmla="*/ 8 w 970"/>
                  <a:gd name="T7" fmla="*/ 8 h 969"/>
                  <a:gd name="T8" fmla="*/ 1 w 970"/>
                  <a:gd name="T9" fmla="*/ 1 h 969"/>
                  <a:gd name="T10" fmla="*/ 1 w 970"/>
                  <a:gd name="T11" fmla="*/ 1 h 969"/>
                  <a:gd name="T12" fmla="*/ 1 w 970"/>
                  <a:gd name="T13" fmla="*/ 1 h 969"/>
                  <a:gd name="T14" fmla="*/ 1 w 970"/>
                  <a:gd name="T15" fmla="*/ 0 h 969"/>
                  <a:gd name="T16" fmla="*/ 1 w 970"/>
                  <a:gd name="T17" fmla="*/ 1 h 969"/>
                  <a:gd name="T18" fmla="*/ 0 w 970"/>
                  <a:gd name="T19" fmla="*/ 1 h 969"/>
                  <a:gd name="T20" fmla="*/ 1 w 970"/>
                  <a:gd name="T21" fmla="*/ 1 h 969"/>
                  <a:gd name="T22" fmla="*/ 1 w 970"/>
                  <a:gd name="T23" fmla="*/ 1 h 96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70"/>
                  <a:gd name="T37" fmla="*/ 0 h 969"/>
                  <a:gd name="T38" fmla="*/ 970 w 970"/>
                  <a:gd name="T39" fmla="*/ 969 h 96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70" h="969">
                    <a:moveTo>
                      <a:pt x="2" y="2"/>
                    </a:moveTo>
                    <a:lnTo>
                      <a:pt x="2" y="11"/>
                    </a:lnTo>
                    <a:lnTo>
                      <a:pt x="960" y="969"/>
                    </a:lnTo>
                    <a:lnTo>
                      <a:pt x="970" y="960"/>
                    </a:lnTo>
                    <a:lnTo>
                      <a:pt x="11" y="2"/>
                    </a:lnTo>
                    <a:lnTo>
                      <a:pt x="11" y="11"/>
                    </a:lnTo>
                    <a:lnTo>
                      <a:pt x="11" y="2"/>
                    </a:lnTo>
                    <a:lnTo>
                      <a:pt x="7" y="0"/>
                    </a:lnTo>
                    <a:lnTo>
                      <a:pt x="2" y="2"/>
                    </a:lnTo>
                    <a:lnTo>
                      <a:pt x="0" y="7"/>
                    </a:lnTo>
                    <a:lnTo>
                      <a:pt x="2" y="11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10" name="Freeform 1187">
                <a:extLst>
                  <a:ext uri="{FF2B5EF4-FFF2-40B4-BE49-F238E27FC236}">
                    <a16:creationId xmlns:a16="http://schemas.microsoft.com/office/drawing/2014/main" id="{10EFB0CB-B959-4124-BCFB-219AE9ADFD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5" y="2582"/>
                <a:ext cx="592" cy="592"/>
              </a:xfrm>
              <a:custGeom>
                <a:avLst/>
                <a:gdLst>
                  <a:gd name="T0" fmla="*/ 0 w 1185"/>
                  <a:gd name="T1" fmla="*/ 7 h 1185"/>
                  <a:gd name="T2" fmla="*/ 7 w 1185"/>
                  <a:gd name="T3" fmla="*/ 0 h 1185"/>
                  <a:gd name="T4" fmla="*/ 9 w 1185"/>
                  <a:gd name="T5" fmla="*/ 1 h 1185"/>
                  <a:gd name="T6" fmla="*/ 1 w 1185"/>
                  <a:gd name="T7" fmla="*/ 9 h 1185"/>
                  <a:gd name="T8" fmla="*/ 0 w 1185"/>
                  <a:gd name="T9" fmla="*/ 7 h 11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85"/>
                  <a:gd name="T16" fmla="*/ 0 h 1185"/>
                  <a:gd name="T17" fmla="*/ 1185 w 1185"/>
                  <a:gd name="T18" fmla="*/ 1185 h 11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85" h="1185">
                    <a:moveTo>
                      <a:pt x="0" y="995"/>
                    </a:moveTo>
                    <a:lnTo>
                      <a:pt x="994" y="0"/>
                    </a:lnTo>
                    <a:lnTo>
                      <a:pt x="1185" y="190"/>
                    </a:lnTo>
                    <a:lnTo>
                      <a:pt x="191" y="1185"/>
                    </a:lnTo>
                    <a:lnTo>
                      <a:pt x="0" y="995"/>
                    </a:lnTo>
                    <a:close/>
                  </a:path>
                </a:pathLst>
              </a:custGeom>
              <a:solidFill>
                <a:srgbClr val="4C4C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11" name="Freeform 1188">
                <a:extLst>
                  <a:ext uri="{FF2B5EF4-FFF2-40B4-BE49-F238E27FC236}">
                    <a16:creationId xmlns:a16="http://schemas.microsoft.com/office/drawing/2014/main" id="{E401EE26-8712-42DD-B64B-D801D9F855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2" y="2578"/>
                <a:ext cx="503" cy="503"/>
              </a:xfrm>
              <a:custGeom>
                <a:avLst/>
                <a:gdLst>
                  <a:gd name="T0" fmla="*/ 8 w 1006"/>
                  <a:gd name="T1" fmla="*/ 1 h 1006"/>
                  <a:gd name="T2" fmla="*/ 8 w 1006"/>
                  <a:gd name="T3" fmla="*/ 1 h 1006"/>
                  <a:gd name="T4" fmla="*/ 0 w 1006"/>
                  <a:gd name="T5" fmla="*/ 8 h 1006"/>
                  <a:gd name="T6" fmla="*/ 1 w 1006"/>
                  <a:gd name="T7" fmla="*/ 8 h 1006"/>
                  <a:gd name="T8" fmla="*/ 8 w 1006"/>
                  <a:gd name="T9" fmla="*/ 1 h 1006"/>
                  <a:gd name="T10" fmla="*/ 8 w 1006"/>
                  <a:gd name="T11" fmla="*/ 1 h 1006"/>
                  <a:gd name="T12" fmla="*/ 8 w 1006"/>
                  <a:gd name="T13" fmla="*/ 1 h 1006"/>
                  <a:gd name="T14" fmla="*/ 8 w 1006"/>
                  <a:gd name="T15" fmla="*/ 1 h 1006"/>
                  <a:gd name="T16" fmla="*/ 8 w 1006"/>
                  <a:gd name="T17" fmla="*/ 1 h 1006"/>
                  <a:gd name="T18" fmla="*/ 8 w 1006"/>
                  <a:gd name="T19" fmla="*/ 0 h 1006"/>
                  <a:gd name="T20" fmla="*/ 8 w 1006"/>
                  <a:gd name="T21" fmla="*/ 1 h 1006"/>
                  <a:gd name="T22" fmla="*/ 8 w 1006"/>
                  <a:gd name="T23" fmla="*/ 1 h 100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06"/>
                  <a:gd name="T37" fmla="*/ 0 h 1006"/>
                  <a:gd name="T38" fmla="*/ 1006 w 1006"/>
                  <a:gd name="T39" fmla="*/ 1006 h 100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06" h="1006">
                    <a:moveTo>
                      <a:pt x="1004" y="3"/>
                    </a:moveTo>
                    <a:lnTo>
                      <a:pt x="994" y="3"/>
                    </a:lnTo>
                    <a:lnTo>
                      <a:pt x="0" y="997"/>
                    </a:lnTo>
                    <a:lnTo>
                      <a:pt x="10" y="1006"/>
                    </a:lnTo>
                    <a:lnTo>
                      <a:pt x="1004" y="12"/>
                    </a:lnTo>
                    <a:lnTo>
                      <a:pt x="994" y="12"/>
                    </a:lnTo>
                    <a:lnTo>
                      <a:pt x="1004" y="12"/>
                    </a:lnTo>
                    <a:lnTo>
                      <a:pt x="1006" y="7"/>
                    </a:lnTo>
                    <a:lnTo>
                      <a:pt x="1004" y="3"/>
                    </a:lnTo>
                    <a:lnTo>
                      <a:pt x="999" y="0"/>
                    </a:lnTo>
                    <a:lnTo>
                      <a:pt x="994" y="3"/>
                    </a:lnTo>
                    <a:lnTo>
                      <a:pt x="1004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12" name="Freeform 1189">
                <a:extLst>
                  <a:ext uri="{FF2B5EF4-FFF2-40B4-BE49-F238E27FC236}">
                    <a16:creationId xmlns:a16="http://schemas.microsoft.com/office/drawing/2014/main" id="{AFAE7F9F-44B0-4B5D-A939-D7CEB63065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9" y="2579"/>
                <a:ext cx="102" cy="101"/>
              </a:xfrm>
              <a:custGeom>
                <a:avLst/>
                <a:gdLst>
                  <a:gd name="T0" fmla="*/ 2 w 203"/>
                  <a:gd name="T1" fmla="*/ 2 h 201"/>
                  <a:gd name="T2" fmla="*/ 2 w 203"/>
                  <a:gd name="T3" fmla="*/ 2 h 201"/>
                  <a:gd name="T4" fmla="*/ 1 w 203"/>
                  <a:gd name="T5" fmla="*/ 0 h 201"/>
                  <a:gd name="T6" fmla="*/ 0 w 203"/>
                  <a:gd name="T7" fmla="*/ 1 h 201"/>
                  <a:gd name="T8" fmla="*/ 2 w 203"/>
                  <a:gd name="T9" fmla="*/ 2 h 201"/>
                  <a:gd name="T10" fmla="*/ 2 w 203"/>
                  <a:gd name="T11" fmla="*/ 2 h 201"/>
                  <a:gd name="T12" fmla="*/ 2 w 203"/>
                  <a:gd name="T13" fmla="*/ 2 h 201"/>
                  <a:gd name="T14" fmla="*/ 2 w 203"/>
                  <a:gd name="T15" fmla="*/ 2 h 201"/>
                  <a:gd name="T16" fmla="*/ 2 w 203"/>
                  <a:gd name="T17" fmla="*/ 2 h 201"/>
                  <a:gd name="T18" fmla="*/ 2 w 203"/>
                  <a:gd name="T19" fmla="*/ 2 h 201"/>
                  <a:gd name="T20" fmla="*/ 2 w 203"/>
                  <a:gd name="T21" fmla="*/ 2 h 201"/>
                  <a:gd name="T22" fmla="*/ 2 w 203"/>
                  <a:gd name="T23" fmla="*/ 2 h 20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03"/>
                  <a:gd name="T37" fmla="*/ 0 h 201"/>
                  <a:gd name="T38" fmla="*/ 203 w 203"/>
                  <a:gd name="T39" fmla="*/ 201 h 20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03" h="201">
                    <a:moveTo>
                      <a:pt x="201" y="199"/>
                    </a:moveTo>
                    <a:lnTo>
                      <a:pt x="201" y="190"/>
                    </a:lnTo>
                    <a:lnTo>
                      <a:pt x="10" y="0"/>
                    </a:lnTo>
                    <a:lnTo>
                      <a:pt x="0" y="9"/>
                    </a:lnTo>
                    <a:lnTo>
                      <a:pt x="192" y="199"/>
                    </a:lnTo>
                    <a:lnTo>
                      <a:pt x="192" y="190"/>
                    </a:lnTo>
                    <a:lnTo>
                      <a:pt x="192" y="199"/>
                    </a:lnTo>
                    <a:lnTo>
                      <a:pt x="196" y="201"/>
                    </a:lnTo>
                    <a:lnTo>
                      <a:pt x="201" y="199"/>
                    </a:lnTo>
                    <a:lnTo>
                      <a:pt x="203" y="194"/>
                    </a:lnTo>
                    <a:lnTo>
                      <a:pt x="201" y="190"/>
                    </a:lnTo>
                    <a:lnTo>
                      <a:pt x="201" y="19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13" name="Freeform 1190">
                <a:extLst>
                  <a:ext uri="{FF2B5EF4-FFF2-40B4-BE49-F238E27FC236}">
                    <a16:creationId xmlns:a16="http://schemas.microsoft.com/office/drawing/2014/main" id="{71424DC4-170D-432B-9598-0BA8DB15CC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7" y="2674"/>
                <a:ext cx="502" cy="503"/>
              </a:xfrm>
              <a:custGeom>
                <a:avLst/>
                <a:gdLst>
                  <a:gd name="T0" fmla="*/ 0 w 1006"/>
                  <a:gd name="T1" fmla="*/ 8 h 1006"/>
                  <a:gd name="T2" fmla="*/ 0 w 1006"/>
                  <a:gd name="T3" fmla="*/ 8 h 1006"/>
                  <a:gd name="T4" fmla="*/ 7 w 1006"/>
                  <a:gd name="T5" fmla="*/ 1 h 1006"/>
                  <a:gd name="T6" fmla="*/ 7 w 1006"/>
                  <a:gd name="T7" fmla="*/ 0 h 1006"/>
                  <a:gd name="T8" fmla="*/ 0 w 1006"/>
                  <a:gd name="T9" fmla="*/ 8 h 1006"/>
                  <a:gd name="T10" fmla="*/ 0 w 1006"/>
                  <a:gd name="T11" fmla="*/ 8 h 1006"/>
                  <a:gd name="T12" fmla="*/ 0 w 1006"/>
                  <a:gd name="T13" fmla="*/ 8 h 1006"/>
                  <a:gd name="T14" fmla="*/ 0 w 1006"/>
                  <a:gd name="T15" fmla="*/ 8 h 1006"/>
                  <a:gd name="T16" fmla="*/ 0 w 1006"/>
                  <a:gd name="T17" fmla="*/ 8 h 1006"/>
                  <a:gd name="T18" fmla="*/ 0 w 1006"/>
                  <a:gd name="T19" fmla="*/ 8 h 1006"/>
                  <a:gd name="T20" fmla="*/ 0 w 1006"/>
                  <a:gd name="T21" fmla="*/ 8 h 1006"/>
                  <a:gd name="T22" fmla="*/ 0 w 1006"/>
                  <a:gd name="T23" fmla="*/ 8 h 100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06"/>
                  <a:gd name="T37" fmla="*/ 0 h 1006"/>
                  <a:gd name="T38" fmla="*/ 1006 w 1006"/>
                  <a:gd name="T39" fmla="*/ 1006 h 100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06" h="1006">
                    <a:moveTo>
                      <a:pt x="3" y="1003"/>
                    </a:moveTo>
                    <a:lnTo>
                      <a:pt x="12" y="1003"/>
                    </a:lnTo>
                    <a:lnTo>
                      <a:pt x="1006" y="9"/>
                    </a:lnTo>
                    <a:lnTo>
                      <a:pt x="997" y="0"/>
                    </a:lnTo>
                    <a:lnTo>
                      <a:pt x="3" y="994"/>
                    </a:lnTo>
                    <a:lnTo>
                      <a:pt x="12" y="994"/>
                    </a:lnTo>
                    <a:lnTo>
                      <a:pt x="3" y="994"/>
                    </a:lnTo>
                    <a:lnTo>
                      <a:pt x="0" y="999"/>
                    </a:lnTo>
                    <a:lnTo>
                      <a:pt x="3" y="1003"/>
                    </a:lnTo>
                    <a:lnTo>
                      <a:pt x="7" y="1006"/>
                    </a:lnTo>
                    <a:lnTo>
                      <a:pt x="12" y="1003"/>
                    </a:lnTo>
                    <a:lnTo>
                      <a:pt x="3" y="100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14" name="Freeform 1191">
                <a:extLst>
                  <a:ext uri="{FF2B5EF4-FFF2-40B4-BE49-F238E27FC236}">
                    <a16:creationId xmlns:a16="http://schemas.microsoft.com/office/drawing/2014/main" id="{038BB713-2A8B-46B3-965A-55F8FE459A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1" y="3075"/>
                <a:ext cx="101" cy="101"/>
              </a:xfrm>
              <a:custGeom>
                <a:avLst/>
                <a:gdLst>
                  <a:gd name="T0" fmla="*/ 0 w 203"/>
                  <a:gd name="T1" fmla="*/ 1 h 201"/>
                  <a:gd name="T2" fmla="*/ 0 w 203"/>
                  <a:gd name="T3" fmla="*/ 1 h 201"/>
                  <a:gd name="T4" fmla="*/ 1 w 203"/>
                  <a:gd name="T5" fmla="*/ 2 h 201"/>
                  <a:gd name="T6" fmla="*/ 1 w 203"/>
                  <a:gd name="T7" fmla="*/ 2 h 201"/>
                  <a:gd name="T8" fmla="*/ 0 w 203"/>
                  <a:gd name="T9" fmla="*/ 1 h 201"/>
                  <a:gd name="T10" fmla="*/ 0 w 203"/>
                  <a:gd name="T11" fmla="*/ 1 h 201"/>
                  <a:gd name="T12" fmla="*/ 0 w 203"/>
                  <a:gd name="T13" fmla="*/ 1 h 201"/>
                  <a:gd name="T14" fmla="*/ 0 w 203"/>
                  <a:gd name="T15" fmla="*/ 0 h 201"/>
                  <a:gd name="T16" fmla="*/ 0 w 203"/>
                  <a:gd name="T17" fmla="*/ 1 h 201"/>
                  <a:gd name="T18" fmla="*/ 0 w 203"/>
                  <a:gd name="T19" fmla="*/ 1 h 201"/>
                  <a:gd name="T20" fmla="*/ 0 w 203"/>
                  <a:gd name="T21" fmla="*/ 1 h 201"/>
                  <a:gd name="T22" fmla="*/ 0 w 203"/>
                  <a:gd name="T23" fmla="*/ 1 h 20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03"/>
                  <a:gd name="T37" fmla="*/ 0 h 201"/>
                  <a:gd name="T38" fmla="*/ 203 w 203"/>
                  <a:gd name="T39" fmla="*/ 201 h 20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03" h="201">
                    <a:moveTo>
                      <a:pt x="2" y="2"/>
                    </a:moveTo>
                    <a:lnTo>
                      <a:pt x="2" y="11"/>
                    </a:lnTo>
                    <a:lnTo>
                      <a:pt x="194" y="201"/>
                    </a:lnTo>
                    <a:lnTo>
                      <a:pt x="203" y="192"/>
                    </a:lnTo>
                    <a:lnTo>
                      <a:pt x="12" y="2"/>
                    </a:lnTo>
                    <a:lnTo>
                      <a:pt x="12" y="11"/>
                    </a:lnTo>
                    <a:lnTo>
                      <a:pt x="12" y="2"/>
                    </a:lnTo>
                    <a:lnTo>
                      <a:pt x="7" y="0"/>
                    </a:lnTo>
                    <a:lnTo>
                      <a:pt x="2" y="2"/>
                    </a:lnTo>
                    <a:lnTo>
                      <a:pt x="0" y="7"/>
                    </a:lnTo>
                    <a:lnTo>
                      <a:pt x="2" y="11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15" name="Freeform 1192">
                <a:extLst>
                  <a:ext uri="{FF2B5EF4-FFF2-40B4-BE49-F238E27FC236}">
                    <a16:creationId xmlns:a16="http://schemas.microsoft.com/office/drawing/2014/main" id="{23CF6FE4-B1D8-4794-A492-5AEBCEF59C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4" y="2792"/>
                <a:ext cx="174" cy="173"/>
              </a:xfrm>
              <a:custGeom>
                <a:avLst/>
                <a:gdLst>
                  <a:gd name="T0" fmla="*/ 1 w 347"/>
                  <a:gd name="T1" fmla="*/ 1 h 345"/>
                  <a:gd name="T2" fmla="*/ 1 w 347"/>
                  <a:gd name="T3" fmla="*/ 1 h 345"/>
                  <a:gd name="T4" fmla="*/ 1 w 347"/>
                  <a:gd name="T5" fmla="*/ 1 h 345"/>
                  <a:gd name="T6" fmla="*/ 1 w 347"/>
                  <a:gd name="T7" fmla="*/ 1 h 345"/>
                  <a:gd name="T8" fmla="*/ 1 w 347"/>
                  <a:gd name="T9" fmla="*/ 1 h 345"/>
                  <a:gd name="T10" fmla="*/ 1 w 347"/>
                  <a:gd name="T11" fmla="*/ 1 h 345"/>
                  <a:gd name="T12" fmla="*/ 2 w 347"/>
                  <a:gd name="T13" fmla="*/ 1 h 345"/>
                  <a:gd name="T14" fmla="*/ 2 w 347"/>
                  <a:gd name="T15" fmla="*/ 1 h 345"/>
                  <a:gd name="T16" fmla="*/ 2 w 347"/>
                  <a:gd name="T17" fmla="*/ 0 h 345"/>
                  <a:gd name="T18" fmla="*/ 2 w 347"/>
                  <a:gd name="T19" fmla="*/ 0 h 345"/>
                  <a:gd name="T20" fmla="*/ 2 w 347"/>
                  <a:gd name="T21" fmla="*/ 1 h 345"/>
                  <a:gd name="T22" fmla="*/ 2 w 347"/>
                  <a:gd name="T23" fmla="*/ 1 h 345"/>
                  <a:gd name="T24" fmla="*/ 2 w 347"/>
                  <a:gd name="T25" fmla="*/ 1 h 345"/>
                  <a:gd name="T26" fmla="*/ 2 w 347"/>
                  <a:gd name="T27" fmla="*/ 1 h 345"/>
                  <a:gd name="T28" fmla="*/ 3 w 347"/>
                  <a:gd name="T29" fmla="*/ 1 h 345"/>
                  <a:gd name="T30" fmla="*/ 3 w 347"/>
                  <a:gd name="T31" fmla="*/ 1 h 345"/>
                  <a:gd name="T32" fmla="*/ 3 w 347"/>
                  <a:gd name="T33" fmla="*/ 1 h 345"/>
                  <a:gd name="T34" fmla="*/ 3 w 347"/>
                  <a:gd name="T35" fmla="*/ 1 h 345"/>
                  <a:gd name="T36" fmla="*/ 3 w 347"/>
                  <a:gd name="T37" fmla="*/ 1 h 345"/>
                  <a:gd name="T38" fmla="*/ 3 w 347"/>
                  <a:gd name="T39" fmla="*/ 2 h 345"/>
                  <a:gd name="T40" fmla="*/ 3 w 347"/>
                  <a:gd name="T41" fmla="*/ 2 h 345"/>
                  <a:gd name="T42" fmla="*/ 3 w 347"/>
                  <a:gd name="T43" fmla="*/ 2 h 345"/>
                  <a:gd name="T44" fmla="*/ 3 w 347"/>
                  <a:gd name="T45" fmla="*/ 2 h 345"/>
                  <a:gd name="T46" fmla="*/ 3 w 347"/>
                  <a:gd name="T47" fmla="*/ 3 h 345"/>
                  <a:gd name="T48" fmla="*/ 3 w 347"/>
                  <a:gd name="T49" fmla="*/ 3 h 345"/>
                  <a:gd name="T50" fmla="*/ 3 w 347"/>
                  <a:gd name="T51" fmla="*/ 3 h 345"/>
                  <a:gd name="T52" fmla="*/ 3 w 347"/>
                  <a:gd name="T53" fmla="*/ 3 h 345"/>
                  <a:gd name="T54" fmla="*/ 2 w 347"/>
                  <a:gd name="T55" fmla="*/ 3 h 345"/>
                  <a:gd name="T56" fmla="*/ 2 w 347"/>
                  <a:gd name="T57" fmla="*/ 3 h 345"/>
                  <a:gd name="T58" fmla="*/ 2 w 347"/>
                  <a:gd name="T59" fmla="*/ 3 h 345"/>
                  <a:gd name="T60" fmla="*/ 2 w 347"/>
                  <a:gd name="T61" fmla="*/ 3 h 345"/>
                  <a:gd name="T62" fmla="*/ 2 w 347"/>
                  <a:gd name="T63" fmla="*/ 3 h 345"/>
                  <a:gd name="T64" fmla="*/ 2 w 347"/>
                  <a:gd name="T65" fmla="*/ 3 h 345"/>
                  <a:gd name="T66" fmla="*/ 2 w 347"/>
                  <a:gd name="T67" fmla="*/ 3 h 345"/>
                  <a:gd name="T68" fmla="*/ 2 w 347"/>
                  <a:gd name="T69" fmla="*/ 3 h 345"/>
                  <a:gd name="T70" fmla="*/ 1 w 347"/>
                  <a:gd name="T71" fmla="*/ 3 h 345"/>
                  <a:gd name="T72" fmla="*/ 1 w 347"/>
                  <a:gd name="T73" fmla="*/ 3 h 345"/>
                  <a:gd name="T74" fmla="*/ 1 w 347"/>
                  <a:gd name="T75" fmla="*/ 3 h 345"/>
                  <a:gd name="T76" fmla="*/ 1 w 347"/>
                  <a:gd name="T77" fmla="*/ 3 h 345"/>
                  <a:gd name="T78" fmla="*/ 1 w 347"/>
                  <a:gd name="T79" fmla="*/ 3 h 345"/>
                  <a:gd name="T80" fmla="*/ 1 w 347"/>
                  <a:gd name="T81" fmla="*/ 3 h 345"/>
                  <a:gd name="T82" fmla="*/ 1 w 347"/>
                  <a:gd name="T83" fmla="*/ 3 h 345"/>
                  <a:gd name="T84" fmla="*/ 1 w 347"/>
                  <a:gd name="T85" fmla="*/ 2 h 345"/>
                  <a:gd name="T86" fmla="*/ 1 w 347"/>
                  <a:gd name="T87" fmla="*/ 2 h 345"/>
                  <a:gd name="T88" fmla="*/ 0 w 347"/>
                  <a:gd name="T89" fmla="*/ 2 h 345"/>
                  <a:gd name="T90" fmla="*/ 1 w 347"/>
                  <a:gd name="T91" fmla="*/ 2 h 345"/>
                  <a:gd name="T92" fmla="*/ 1 w 347"/>
                  <a:gd name="T93" fmla="*/ 1 h 345"/>
                  <a:gd name="T94" fmla="*/ 1 w 347"/>
                  <a:gd name="T95" fmla="*/ 1 h 345"/>
                  <a:gd name="T96" fmla="*/ 1 w 347"/>
                  <a:gd name="T97" fmla="*/ 1 h 34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47"/>
                  <a:gd name="T148" fmla="*/ 0 h 345"/>
                  <a:gd name="T149" fmla="*/ 347 w 347"/>
                  <a:gd name="T150" fmla="*/ 345 h 34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47" h="345">
                    <a:moveTo>
                      <a:pt x="51" y="50"/>
                    </a:moveTo>
                    <a:lnTo>
                      <a:pt x="64" y="39"/>
                    </a:lnTo>
                    <a:lnTo>
                      <a:pt x="77" y="29"/>
                    </a:lnTo>
                    <a:lnTo>
                      <a:pt x="92" y="19"/>
                    </a:lnTo>
                    <a:lnTo>
                      <a:pt x="107" y="12"/>
                    </a:lnTo>
                    <a:lnTo>
                      <a:pt x="124" y="7"/>
                    </a:lnTo>
                    <a:lnTo>
                      <a:pt x="140" y="3"/>
                    </a:lnTo>
                    <a:lnTo>
                      <a:pt x="156" y="1"/>
                    </a:lnTo>
                    <a:lnTo>
                      <a:pt x="173" y="0"/>
                    </a:lnTo>
                    <a:lnTo>
                      <a:pt x="189" y="0"/>
                    </a:lnTo>
                    <a:lnTo>
                      <a:pt x="207" y="2"/>
                    </a:lnTo>
                    <a:lnTo>
                      <a:pt x="223" y="7"/>
                    </a:lnTo>
                    <a:lnTo>
                      <a:pt x="239" y="12"/>
                    </a:lnTo>
                    <a:lnTo>
                      <a:pt x="254" y="19"/>
                    </a:lnTo>
                    <a:lnTo>
                      <a:pt x="269" y="27"/>
                    </a:lnTo>
                    <a:lnTo>
                      <a:pt x="283" y="38"/>
                    </a:lnTo>
                    <a:lnTo>
                      <a:pt x="296" y="50"/>
                    </a:lnTo>
                    <a:lnTo>
                      <a:pt x="318" y="78"/>
                    </a:lnTo>
                    <a:lnTo>
                      <a:pt x="334" y="108"/>
                    </a:lnTo>
                    <a:lnTo>
                      <a:pt x="344" y="140"/>
                    </a:lnTo>
                    <a:lnTo>
                      <a:pt x="347" y="173"/>
                    </a:lnTo>
                    <a:lnTo>
                      <a:pt x="344" y="206"/>
                    </a:lnTo>
                    <a:lnTo>
                      <a:pt x="334" y="238"/>
                    </a:lnTo>
                    <a:lnTo>
                      <a:pt x="318" y="268"/>
                    </a:lnTo>
                    <a:lnTo>
                      <a:pt x="296" y="295"/>
                    </a:lnTo>
                    <a:lnTo>
                      <a:pt x="284" y="306"/>
                    </a:lnTo>
                    <a:lnTo>
                      <a:pt x="269" y="317"/>
                    </a:lnTo>
                    <a:lnTo>
                      <a:pt x="255" y="326"/>
                    </a:lnTo>
                    <a:lnTo>
                      <a:pt x="239" y="333"/>
                    </a:lnTo>
                    <a:lnTo>
                      <a:pt x="224" y="338"/>
                    </a:lnTo>
                    <a:lnTo>
                      <a:pt x="208" y="342"/>
                    </a:lnTo>
                    <a:lnTo>
                      <a:pt x="190" y="345"/>
                    </a:lnTo>
                    <a:lnTo>
                      <a:pt x="174" y="345"/>
                    </a:lnTo>
                    <a:lnTo>
                      <a:pt x="158" y="345"/>
                    </a:lnTo>
                    <a:lnTo>
                      <a:pt x="141" y="342"/>
                    </a:lnTo>
                    <a:lnTo>
                      <a:pt x="125" y="338"/>
                    </a:lnTo>
                    <a:lnTo>
                      <a:pt x="110" y="333"/>
                    </a:lnTo>
                    <a:lnTo>
                      <a:pt x="94" y="326"/>
                    </a:lnTo>
                    <a:lnTo>
                      <a:pt x="80" y="317"/>
                    </a:lnTo>
                    <a:lnTo>
                      <a:pt x="65" y="306"/>
                    </a:lnTo>
                    <a:lnTo>
                      <a:pt x="52" y="295"/>
                    </a:lnTo>
                    <a:lnTo>
                      <a:pt x="29" y="267"/>
                    </a:lnTo>
                    <a:lnTo>
                      <a:pt x="13" y="237"/>
                    </a:lnTo>
                    <a:lnTo>
                      <a:pt x="4" y="205"/>
                    </a:lnTo>
                    <a:lnTo>
                      <a:pt x="0" y="173"/>
                    </a:lnTo>
                    <a:lnTo>
                      <a:pt x="4" y="139"/>
                    </a:lnTo>
                    <a:lnTo>
                      <a:pt x="13" y="108"/>
                    </a:lnTo>
                    <a:lnTo>
                      <a:pt x="29" y="78"/>
                    </a:lnTo>
                    <a:lnTo>
                      <a:pt x="51" y="5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16" name="Freeform 1193">
                <a:extLst>
                  <a:ext uri="{FF2B5EF4-FFF2-40B4-BE49-F238E27FC236}">
                    <a16:creationId xmlns:a16="http://schemas.microsoft.com/office/drawing/2014/main" id="{9A4A0C78-9B78-4673-B20D-1BA54D2CC5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7" y="2788"/>
                <a:ext cx="127" cy="32"/>
              </a:xfrm>
              <a:custGeom>
                <a:avLst/>
                <a:gdLst>
                  <a:gd name="T0" fmla="*/ 1 w 255"/>
                  <a:gd name="T1" fmla="*/ 1 h 63"/>
                  <a:gd name="T2" fmla="*/ 1 w 255"/>
                  <a:gd name="T3" fmla="*/ 1 h 63"/>
                  <a:gd name="T4" fmla="*/ 1 w 255"/>
                  <a:gd name="T5" fmla="*/ 1 h 63"/>
                  <a:gd name="T6" fmla="*/ 1 w 255"/>
                  <a:gd name="T7" fmla="*/ 1 h 63"/>
                  <a:gd name="T8" fmla="*/ 1 w 255"/>
                  <a:gd name="T9" fmla="*/ 1 h 63"/>
                  <a:gd name="T10" fmla="*/ 1 w 255"/>
                  <a:gd name="T11" fmla="*/ 1 h 63"/>
                  <a:gd name="T12" fmla="*/ 1 w 255"/>
                  <a:gd name="T13" fmla="*/ 1 h 63"/>
                  <a:gd name="T14" fmla="*/ 1 w 255"/>
                  <a:gd name="T15" fmla="*/ 1 h 63"/>
                  <a:gd name="T16" fmla="*/ 1 w 255"/>
                  <a:gd name="T17" fmla="*/ 1 h 63"/>
                  <a:gd name="T18" fmla="*/ 0 w 255"/>
                  <a:gd name="T19" fmla="*/ 0 h 63"/>
                  <a:gd name="T20" fmla="*/ 0 w 255"/>
                  <a:gd name="T21" fmla="*/ 1 h 63"/>
                  <a:gd name="T22" fmla="*/ 0 w 255"/>
                  <a:gd name="T23" fmla="*/ 1 h 63"/>
                  <a:gd name="T24" fmla="*/ 0 w 255"/>
                  <a:gd name="T25" fmla="*/ 1 h 63"/>
                  <a:gd name="T26" fmla="*/ 0 w 255"/>
                  <a:gd name="T27" fmla="*/ 1 h 63"/>
                  <a:gd name="T28" fmla="*/ 0 w 255"/>
                  <a:gd name="T29" fmla="*/ 1 h 63"/>
                  <a:gd name="T30" fmla="*/ 0 w 255"/>
                  <a:gd name="T31" fmla="*/ 1 h 63"/>
                  <a:gd name="T32" fmla="*/ 0 w 255"/>
                  <a:gd name="T33" fmla="*/ 1 h 63"/>
                  <a:gd name="T34" fmla="*/ 0 w 255"/>
                  <a:gd name="T35" fmla="*/ 1 h 63"/>
                  <a:gd name="T36" fmla="*/ 0 w 255"/>
                  <a:gd name="T37" fmla="*/ 1 h 63"/>
                  <a:gd name="T38" fmla="*/ 0 w 255"/>
                  <a:gd name="T39" fmla="*/ 1 h 63"/>
                  <a:gd name="T40" fmla="*/ 0 w 255"/>
                  <a:gd name="T41" fmla="*/ 1 h 63"/>
                  <a:gd name="T42" fmla="*/ 0 w 255"/>
                  <a:gd name="T43" fmla="*/ 1 h 63"/>
                  <a:gd name="T44" fmla="*/ 0 w 255"/>
                  <a:gd name="T45" fmla="*/ 1 h 63"/>
                  <a:gd name="T46" fmla="*/ 0 w 255"/>
                  <a:gd name="T47" fmla="*/ 1 h 63"/>
                  <a:gd name="T48" fmla="*/ 0 w 255"/>
                  <a:gd name="T49" fmla="*/ 1 h 63"/>
                  <a:gd name="T50" fmla="*/ 0 w 255"/>
                  <a:gd name="T51" fmla="*/ 1 h 63"/>
                  <a:gd name="T52" fmla="*/ 0 w 255"/>
                  <a:gd name="T53" fmla="*/ 1 h 63"/>
                  <a:gd name="T54" fmla="*/ 1 w 255"/>
                  <a:gd name="T55" fmla="*/ 1 h 63"/>
                  <a:gd name="T56" fmla="*/ 1 w 255"/>
                  <a:gd name="T57" fmla="*/ 1 h 63"/>
                  <a:gd name="T58" fmla="*/ 1 w 255"/>
                  <a:gd name="T59" fmla="*/ 1 h 63"/>
                  <a:gd name="T60" fmla="*/ 1 w 255"/>
                  <a:gd name="T61" fmla="*/ 1 h 63"/>
                  <a:gd name="T62" fmla="*/ 1 w 255"/>
                  <a:gd name="T63" fmla="*/ 1 h 63"/>
                  <a:gd name="T64" fmla="*/ 1 w 255"/>
                  <a:gd name="T65" fmla="*/ 1 h 63"/>
                  <a:gd name="T66" fmla="*/ 1 w 255"/>
                  <a:gd name="T67" fmla="*/ 1 h 63"/>
                  <a:gd name="T68" fmla="*/ 1 w 255"/>
                  <a:gd name="T69" fmla="*/ 1 h 63"/>
                  <a:gd name="T70" fmla="*/ 1 w 255"/>
                  <a:gd name="T71" fmla="*/ 1 h 63"/>
                  <a:gd name="T72" fmla="*/ 1 w 255"/>
                  <a:gd name="T73" fmla="*/ 1 h 6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55"/>
                  <a:gd name="T112" fmla="*/ 0 h 63"/>
                  <a:gd name="T113" fmla="*/ 255 w 255"/>
                  <a:gd name="T114" fmla="*/ 63 h 6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55" h="63">
                    <a:moveTo>
                      <a:pt x="255" y="54"/>
                    </a:moveTo>
                    <a:lnTo>
                      <a:pt x="255" y="54"/>
                    </a:lnTo>
                    <a:lnTo>
                      <a:pt x="241" y="40"/>
                    </a:lnTo>
                    <a:lnTo>
                      <a:pt x="226" y="30"/>
                    </a:lnTo>
                    <a:lnTo>
                      <a:pt x="211" y="20"/>
                    </a:lnTo>
                    <a:lnTo>
                      <a:pt x="195" y="13"/>
                    </a:lnTo>
                    <a:lnTo>
                      <a:pt x="179" y="8"/>
                    </a:lnTo>
                    <a:lnTo>
                      <a:pt x="162" y="3"/>
                    </a:lnTo>
                    <a:lnTo>
                      <a:pt x="143" y="1"/>
                    </a:lnTo>
                    <a:lnTo>
                      <a:pt x="127" y="0"/>
                    </a:lnTo>
                    <a:lnTo>
                      <a:pt x="110" y="2"/>
                    </a:lnTo>
                    <a:lnTo>
                      <a:pt x="93" y="4"/>
                    </a:lnTo>
                    <a:lnTo>
                      <a:pt x="76" y="8"/>
                    </a:lnTo>
                    <a:lnTo>
                      <a:pt x="59" y="13"/>
                    </a:lnTo>
                    <a:lnTo>
                      <a:pt x="43" y="20"/>
                    </a:lnTo>
                    <a:lnTo>
                      <a:pt x="28" y="31"/>
                    </a:lnTo>
                    <a:lnTo>
                      <a:pt x="13" y="41"/>
                    </a:lnTo>
                    <a:lnTo>
                      <a:pt x="0" y="54"/>
                    </a:lnTo>
                    <a:lnTo>
                      <a:pt x="10" y="63"/>
                    </a:lnTo>
                    <a:lnTo>
                      <a:pt x="22" y="53"/>
                    </a:lnTo>
                    <a:lnTo>
                      <a:pt x="35" y="42"/>
                    </a:lnTo>
                    <a:lnTo>
                      <a:pt x="50" y="34"/>
                    </a:lnTo>
                    <a:lnTo>
                      <a:pt x="64" y="27"/>
                    </a:lnTo>
                    <a:lnTo>
                      <a:pt x="79" y="22"/>
                    </a:lnTo>
                    <a:lnTo>
                      <a:pt x="95" y="18"/>
                    </a:lnTo>
                    <a:lnTo>
                      <a:pt x="110" y="16"/>
                    </a:lnTo>
                    <a:lnTo>
                      <a:pt x="127" y="16"/>
                    </a:lnTo>
                    <a:lnTo>
                      <a:pt x="143" y="15"/>
                    </a:lnTo>
                    <a:lnTo>
                      <a:pt x="159" y="17"/>
                    </a:lnTo>
                    <a:lnTo>
                      <a:pt x="174" y="22"/>
                    </a:lnTo>
                    <a:lnTo>
                      <a:pt x="190" y="27"/>
                    </a:lnTo>
                    <a:lnTo>
                      <a:pt x="204" y="34"/>
                    </a:lnTo>
                    <a:lnTo>
                      <a:pt x="219" y="41"/>
                    </a:lnTo>
                    <a:lnTo>
                      <a:pt x="232" y="52"/>
                    </a:lnTo>
                    <a:lnTo>
                      <a:pt x="246" y="63"/>
                    </a:lnTo>
                    <a:lnTo>
                      <a:pt x="255" y="5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17" name="Freeform 1194">
                <a:extLst>
                  <a:ext uri="{FF2B5EF4-FFF2-40B4-BE49-F238E27FC236}">
                    <a16:creationId xmlns:a16="http://schemas.microsoft.com/office/drawing/2014/main" id="{75CA7670-A820-41E6-A084-633A05130F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815"/>
                <a:ext cx="32" cy="127"/>
              </a:xfrm>
              <a:custGeom>
                <a:avLst/>
                <a:gdLst>
                  <a:gd name="T0" fmla="*/ 1 w 63"/>
                  <a:gd name="T1" fmla="*/ 2 h 253"/>
                  <a:gd name="T2" fmla="*/ 1 w 63"/>
                  <a:gd name="T3" fmla="*/ 2 h 253"/>
                  <a:gd name="T4" fmla="*/ 1 w 63"/>
                  <a:gd name="T5" fmla="*/ 2 h 253"/>
                  <a:gd name="T6" fmla="*/ 1 w 63"/>
                  <a:gd name="T7" fmla="*/ 2 h 253"/>
                  <a:gd name="T8" fmla="*/ 1 w 63"/>
                  <a:gd name="T9" fmla="*/ 2 h 253"/>
                  <a:gd name="T10" fmla="*/ 1 w 63"/>
                  <a:gd name="T11" fmla="*/ 1 h 253"/>
                  <a:gd name="T12" fmla="*/ 1 w 63"/>
                  <a:gd name="T13" fmla="*/ 1 h 253"/>
                  <a:gd name="T14" fmla="*/ 1 w 63"/>
                  <a:gd name="T15" fmla="*/ 1 h 253"/>
                  <a:gd name="T16" fmla="*/ 1 w 63"/>
                  <a:gd name="T17" fmla="*/ 1 h 253"/>
                  <a:gd name="T18" fmla="*/ 1 w 63"/>
                  <a:gd name="T19" fmla="*/ 0 h 253"/>
                  <a:gd name="T20" fmla="*/ 0 w 63"/>
                  <a:gd name="T21" fmla="*/ 1 h 253"/>
                  <a:gd name="T22" fmla="*/ 1 w 63"/>
                  <a:gd name="T23" fmla="*/ 1 h 253"/>
                  <a:gd name="T24" fmla="*/ 1 w 63"/>
                  <a:gd name="T25" fmla="*/ 1 h 253"/>
                  <a:gd name="T26" fmla="*/ 1 w 63"/>
                  <a:gd name="T27" fmla="*/ 1 h 253"/>
                  <a:gd name="T28" fmla="*/ 1 w 63"/>
                  <a:gd name="T29" fmla="*/ 1 h 253"/>
                  <a:gd name="T30" fmla="*/ 1 w 63"/>
                  <a:gd name="T31" fmla="*/ 2 h 253"/>
                  <a:gd name="T32" fmla="*/ 1 w 63"/>
                  <a:gd name="T33" fmla="*/ 2 h 253"/>
                  <a:gd name="T34" fmla="*/ 1 w 63"/>
                  <a:gd name="T35" fmla="*/ 2 h 253"/>
                  <a:gd name="T36" fmla="*/ 0 w 63"/>
                  <a:gd name="T37" fmla="*/ 2 h 253"/>
                  <a:gd name="T38" fmla="*/ 0 w 63"/>
                  <a:gd name="T39" fmla="*/ 2 h 253"/>
                  <a:gd name="T40" fmla="*/ 1 w 63"/>
                  <a:gd name="T41" fmla="*/ 2 h 25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3"/>
                  <a:gd name="T64" fmla="*/ 0 h 253"/>
                  <a:gd name="T65" fmla="*/ 63 w 63"/>
                  <a:gd name="T66" fmla="*/ 253 h 25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3" h="253">
                    <a:moveTo>
                      <a:pt x="9" y="253"/>
                    </a:moveTo>
                    <a:lnTo>
                      <a:pt x="9" y="253"/>
                    </a:lnTo>
                    <a:lnTo>
                      <a:pt x="32" y="226"/>
                    </a:lnTo>
                    <a:lnTo>
                      <a:pt x="49" y="195"/>
                    </a:lnTo>
                    <a:lnTo>
                      <a:pt x="58" y="161"/>
                    </a:lnTo>
                    <a:lnTo>
                      <a:pt x="63" y="127"/>
                    </a:lnTo>
                    <a:lnTo>
                      <a:pt x="58" y="93"/>
                    </a:lnTo>
                    <a:lnTo>
                      <a:pt x="49" y="60"/>
                    </a:lnTo>
                    <a:lnTo>
                      <a:pt x="32" y="29"/>
                    </a:lnTo>
                    <a:lnTo>
                      <a:pt x="9" y="0"/>
                    </a:lnTo>
                    <a:lnTo>
                      <a:pt x="0" y="9"/>
                    </a:lnTo>
                    <a:lnTo>
                      <a:pt x="20" y="36"/>
                    </a:lnTo>
                    <a:lnTo>
                      <a:pt x="35" y="64"/>
                    </a:lnTo>
                    <a:lnTo>
                      <a:pt x="45" y="95"/>
                    </a:lnTo>
                    <a:lnTo>
                      <a:pt x="47" y="127"/>
                    </a:lnTo>
                    <a:lnTo>
                      <a:pt x="45" y="159"/>
                    </a:lnTo>
                    <a:lnTo>
                      <a:pt x="35" y="190"/>
                    </a:lnTo>
                    <a:lnTo>
                      <a:pt x="20" y="219"/>
                    </a:lnTo>
                    <a:lnTo>
                      <a:pt x="0" y="244"/>
                    </a:lnTo>
                    <a:lnTo>
                      <a:pt x="9" y="2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18" name="Freeform 1195">
                <a:extLst>
                  <a:ext uri="{FF2B5EF4-FFF2-40B4-BE49-F238E27FC236}">
                    <a16:creationId xmlns:a16="http://schemas.microsoft.com/office/drawing/2014/main" id="{09958417-6018-43F9-A568-BF682FBE24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937"/>
                <a:ext cx="126" cy="32"/>
              </a:xfrm>
              <a:custGeom>
                <a:avLst/>
                <a:gdLst>
                  <a:gd name="T0" fmla="*/ 0 w 253"/>
                  <a:gd name="T1" fmla="*/ 1 h 63"/>
                  <a:gd name="T2" fmla="*/ 0 w 253"/>
                  <a:gd name="T3" fmla="*/ 1 h 63"/>
                  <a:gd name="T4" fmla="*/ 0 w 253"/>
                  <a:gd name="T5" fmla="*/ 1 h 63"/>
                  <a:gd name="T6" fmla="*/ 0 w 253"/>
                  <a:gd name="T7" fmla="*/ 1 h 63"/>
                  <a:gd name="T8" fmla="*/ 0 w 253"/>
                  <a:gd name="T9" fmla="*/ 1 h 63"/>
                  <a:gd name="T10" fmla="*/ 0 w 253"/>
                  <a:gd name="T11" fmla="*/ 1 h 63"/>
                  <a:gd name="T12" fmla="*/ 0 w 253"/>
                  <a:gd name="T13" fmla="*/ 1 h 63"/>
                  <a:gd name="T14" fmla="*/ 0 w 253"/>
                  <a:gd name="T15" fmla="*/ 1 h 63"/>
                  <a:gd name="T16" fmla="*/ 0 w 253"/>
                  <a:gd name="T17" fmla="*/ 1 h 63"/>
                  <a:gd name="T18" fmla="*/ 0 w 253"/>
                  <a:gd name="T19" fmla="*/ 1 h 63"/>
                  <a:gd name="T20" fmla="*/ 1 w 253"/>
                  <a:gd name="T21" fmla="*/ 1 h 63"/>
                  <a:gd name="T22" fmla="*/ 1 w 253"/>
                  <a:gd name="T23" fmla="*/ 1 h 63"/>
                  <a:gd name="T24" fmla="*/ 1 w 253"/>
                  <a:gd name="T25" fmla="*/ 1 h 63"/>
                  <a:gd name="T26" fmla="*/ 1 w 253"/>
                  <a:gd name="T27" fmla="*/ 1 h 63"/>
                  <a:gd name="T28" fmla="*/ 1 w 253"/>
                  <a:gd name="T29" fmla="*/ 1 h 63"/>
                  <a:gd name="T30" fmla="*/ 1 w 253"/>
                  <a:gd name="T31" fmla="*/ 1 h 63"/>
                  <a:gd name="T32" fmla="*/ 1 w 253"/>
                  <a:gd name="T33" fmla="*/ 1 h 63"/>
                  <a:gd name="T34" fmla="*/ 1 w 253"/>
                  <a:gd name="T35" fmla="*/ 1 h 63"/>
                  <a:gd name="T36" fmla="*/ 1 w 253"/>
                  <a:gd name="T37" fmla="*/ 0 h 63"/>
                  <a:gd name="T38" fmla="*/ 1 w 253"/>
                  <a:gd name="T39" fmla="*/ 1 h 63"/>
                  <a:gd name="T40" fmla="*/ 1 w 253"/>
                  <a:gd name="T41" fmla="*/ 1 h 63"/>
                  <a:gd name="T42" fmla="*/ 1 w 253"/>
                  <a:gd name="T43" fmla="*/ 1 h 63"/>
                  <a:gd name="T44" fmla="*/ 1 w 253"/>
                  <a:gd name="T45" fmla="*/ 1 h 63"/>
                  <a:gd name="T46" fmla="*/ 1 w 253"/>
                  <a:gd name="T47" fmla="*/ 1 h 63"/>
                  <a:gd name="T48" fmla="*/ 1 w 253"/>
                  <a:gd name="T49" fmla="*/ 1 h 63"/>
                  <a:gd name="T50" fmla="*/ 1 w 253"/>
                  <a:gd name="T51" fmla="*/ 1 h 63"/>
                  <a:gd name="T52" fmla="*/ 0 w 253"/>
                  <a:gd name="T53" fmla="*/ 1 h 63"/>
                  <a:gd name="T54" fmla="*/ 0 w 253"/>
                  <a:gd name="T55" fmla="*/ 1 h 63"/>
                  <a:gd name="T56" fmla="*/ 0 w 253"/>
                  <a:gd name="T57" fmla="*/ 1 h 63"/>
                  <a:gd name="T58" fmla="*/ 0 w 253"/>
                  <a:gd name="T59" fmla="*/ 1 h 63"/>
                  <a:gd name="T60" fmla="*/ 0 w 253"/>
                  <a:gd name="T61" fmla="*/ 1 h 63"/>
                  <a:gd name="T62" fmla="*/ 0 w 253"/>
                  <a:gd name="T63" fmla="*/ 1 h 63"/>
                  <a:gd name="T64" fmla="*/ 0 w 253"/>
                  <a:gd name="T65" fmla="*/ 1 h 63"/>
                  <a:gd name="T66" fmla="*/ 0 w 253"/>
                  <a:gd name="T67" fmla="*/ 1 h 63"/>
                  <a:gd name="T68" fmla="*/ 0 w 253"/>
                  <a:gd name="T69" fmla="*/ 0 h 63"/>
                  <a:gd name="T70" fmla="*/ 0 w 253"/>
                  <a:gd name="T71" fmla="*/ 0 h 63"/>
                  <a:gd name="T72" fmla="*/ 0 w 253"/>
                  <a:gd name="T73" fmla="*/ 1 h 6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53"/>
                  <a:gd name="T112" fmla="*/ 0 h 63"/>
                  <a:gd name="T113" fmla="*/ 253 w 253"/>
                  <a:gd name="T114" fmla="*/ 63 h 6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53" h="63">
                    <a:moveTo>
                      <a:pt x="0" y="9"/>
                    </a:moveTo>
                    <a:lnTo>
                      <a:pt x="0" y="9"/>
                    </a:lnTo>
                    <a:lnTo>
                      <a:pt x="12" y="22"/>
                    </a:lnTo>
                    <a:lnTo>
                      <a:pt x="28" y="32"/>
                    </a:lnTo>
                    <a:lnTo>
                      <a:pt x="42" y="43"/>
                    </a:lnTo>
                    <a:lnTo>
                      <a:pt x="59" y="50"/>
                    </a:lnTo>
                    <a:lnTo>
                      <a:pt x="76" y="55"/>
                    </a:lnTo>
                    <a:lnTo>
                      <a:pt x="92" y="59"/>
                    </a:lnTo>
                    <a:lnTo>
                      <a:pt x="110" y="62"/>
                    </a:lnTo>
                    <a:lnTo>
                      <a:pt x="126" y="63"/>
                    </a:lnTo>
                    <a:lnTo>
                      <a:pt x="142" y="62"/>
                    </a:lnTo>
                    <a:lnTo>
                      <a:pt x="161" y="59"/>
                    </a:lnTo>
                    <a:lnTo>
                      <a:pt x="177" y="55"/>
                    </a:lnTo>
                    <a:lnTo>
                      <a:pt x="193" y="50"/>
                    </a:lnTo>
                    <a:lnTo>
                      <a:pt x="210" y="43"/>
                    </a:lnTo>
                    <a:lnTo>
                      <a:pt x="224" y="32"/>
                    </a:lnTo>
                    <a:lnTo>
                      <a:pt x="240" y="22"/>
                    </a:lnTo>
                    <a:lnTo>
                      <a:pt x="253" y="9"/>
                    </a:lnTo>
                    <a:lnTo>
                      <a:pt x="244" y="0"/>
                    </a:lnTo>
                    <a:lnTo>
                      <a:pt x="231" y="10"/>
                    </a:lnTo>
                    <a:lnTo>
                      <a:pt x="217" y="21"/>
                    </a:lnTo>
                    <a:lnTo>
                      <a:pt x="203" y="29"/>
                    </a:lnTo>
                    <a:lnTo>
                      <a:pt x="188" y="36"/>
                    </a:lnTo>
                    <a:lnTo>
                      <a:pt x="175" y="42"/>
                    </a:lnTo>
                    <a:lnTo>
                      <a:pt x="159" y="45"/>
                    </a:lnTo>
                    <a:lnTo>
                      <a:pt x="142" y="48"/>
                    </a:lnTo>
                    <a:lnTo>
                      <a:pt x="126" y="47"/>
                    </a:lnTo>
                    <a:lnTo>
                      <a:pt x="110" y="48"/>
                    </a:lnTo>
                    <a:lnTo>
                      <a:pt x="94" y="45"/>
                    </a:lnTo>
                    <a:lnTo>
                      <a:pt x="78" y="42"/>
                    </a:lnTo>
                    <a:lnTo>
                      <a:pt x="64" y="36"/>
                    </a:lnTo>
                    <a:lnTo>
                      <a:pt x="49" y="29"/>
                    </a:lnTo>
                    <a:lnTo>
                      <a:pt x="35" y="21"/>
                    </a:lnTo>
                    <a:lnTo>
                      <a:pt x="21" y="10"/>
                    </a:lnTo>
                    <a:lnTo>
                      <a:pt x="9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19" name="Freeform 1196">
                <a:extLst>
                  <a:ext uri="{FF2B5EF4-FFF2-40B4-BE49-F238E27FC236}">
                    <a16:creationId xmlns:a16="http://schemas.microsoft.com/office/drawing/2014/main" id="{81E777FE-A1D2-40C2-91C2-8484645907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2815"/>
                <a:ext cx="32" cy="127"/>
              </a:xfrm>
              <a:custGeom>
                <a:avLst/>
                <a:gdLst>
                  <a:gd name="T0" fmla="*/ 0 w 65"/>
                  <a:gd name="T1" fmla="*/ 0 h 253"/>
                  <a:gd name="T2" fmla="*/ 0 w 65"/>
                  <a:gd name="T3" fmla="*/ 0 h 253"/>
                  <a:gd name="T4" fmla="*/ 0 w 65"/>
                  <a:gd name="T5" fmla="*/ 1 h 253"/>
                  <a:gd name="T6" fmla="*/ 0 w 65"/>
                  <a:gd name="T7" fmla="*/ 1 h 253"/>
                  <a:gd name="T8" fmla="*/ 0 w 65"/>
                  <a:gd name="T9" fmla="*/ 1 h 253"/>
                  <a:gd name="T10" fmla="*/ 0 w 65"/>
                  <a:gd name="T11" fmla="*/ 1 h 253"/>
                  <a:gd name="T12" fmla="*/ 0 w 65"/>
                  <a:gd name="T13" fmla="*/ 2 h 253"/>
                  <a:gd name="T14" fmla="*/ 0 w 65"/>
                  <a:gd name="T15" fmla="*/ 2 h 253"/>
                  <a:gd name="T16" fmla="*/ 0 w 65"/>
                  <a:gd name="T17" fmla="*/ 2 h 253"/>
                  <a:gd name="T18" fmla="*/ 0 w 65"/>
                  <a:gd name="T19" fmla="*/ 2 h 253"/>
                  <a:gd name="T20" fmla="*/ 0 w 65"/>
                  <a:gd name="T21" fmla="*/ 2 h 253"/>
                  <a:gd name="T22" fmla="*/ 0 w 65"/>
                  <a:gd name="T23" fmla="*/ 2 h 253"/>
                  <a:gd name="T24" fmla="*/ 0 w 65"/>
                  <a:gd name="T25" fmla="*/ 2 h 253"/>
                  <a:gd name="T26" fmla="*/ 0 w 65"/>
                  <a:gd name="T27" fmla="*/ 2 h 253"/>
                  <a:gd name="T28" fmla="*/ 0 w 65"/>
                  <a:gd name="T29" fmla="*/ 1 h 253"/>
                  <a:gd name="T30" fmla="*/ 0 w 65"/>
                  <a:gd name="T31" fmla="*/ 1 h 253"/>
                  <a:gd name="T32" fmla="*/ 0 w 65"/>
                  <a:gd name="T33" fmla="*/ 1 h 253"/>
                  <a:gd name="T34" fmla="*/ 0 w 65"/>
                  <a:gd name="T35" fmla="*/ 1 h 253"/>
                  <a:gd name="T36" fmla="*/ 0 w 65"/>
                  <a:gd name="T37" fmla="*/ 1 h 253"/>
                  <a:gd name="T38" fmla="*/ 0 w 65"/>
                  <a:gd name="T39" fmla="*/ 1 h 253"/>
                  <a:gd name="T40" fmla="*/ 0 w 65"/>
                  <a:gd name="T41" fmla="*/ 0 h 25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5"/>
                  <a:gd name="T64" fmla="*/ 0 h 253"/>
                  <a:gd name="T65" fmla="*/ 65 w 65"/>
                  <a:gd name="T66" fmla="*/ 253 h 25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5" h="253">
                    <a:moveTo>
                      <a:pt x="54" y="0"/>
                    </a:moveTo>
                    <a:lnTo>
                      <a:pt x="54" y="0"/>
                    </a:lnTo>
                    <a:lnTo>
                      <a:pt x="31" y="29"/>
                    </a:lnTo>
                    <a:lnTo>
                      <a:pt x="14" y="60"/>
                    </a:lnTo>
                    <a:lnTo>
                      <a:pt x="5" y="92"/>
                    </a:lnTo>
                    <a:lnTo>
                      <a:pt x="0" y="127"/>
                    </a:lnTo>
                    <a:lnTo>
                      <a:pt x="5" y="160"/>
                    </a:lnTo>
                    <a:lnTo>
                      <a:pt x="14" y="193"/>
                    </a:lnTo>
                    <a:lnTo>
                      <a:pt x="31" y="224"/>
                    </a:lnTo>
                    <a:lnTo>
                      <a:pt x="56" y="253"/>
                    </a:lnTo>
                    <a:lnTo>
                      <a:pt x="65" y="244"/>
                    </a:lnTo>
                    <a:lnTo>
                      <a:pt x="43" y="218"/>
                    </a:lnTo>
                    <a:lnTo>
                      <a:pt x="28" y="189"/>
                    </a:lnTo>
                    <a:lnTo>
                      <a:pt x="19" y="158"/>
                    </a:lnTo>
                    <a:lnTo>
                      <a:pt x="16" y="127"/>
                    </a:lnTo>
                    <a:lnTo>
                      <a:pt x="19" y="94"/>
                    </a:lnTo>
                    <a:lnTo>
                      <a:pt x="28" y="64"/>
                    </a:lnTo>
                    <a:lnTo>
                      <a:pt x="43" y="36"/>
                    </a:lnTo>
                    <a:lnTo>
                      <a:pt x="64" y="9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20" name="Freeform 1197">
                <a:extLst>
                  <a:ext uri="{FF2B5EF4-FFF2-40B4-BE49-F238E27FC236}">
                    <a16:creationId xmlns:a16="http://schemas.microsoft.com/office/drawing/2014/main" id="{936B5E99-3C4A-4072-AB8F-38BB3B09E36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16" y="2474"/>
                <a:ext cx="809" cy="808"/>
              </a:xfrm>
              <a:custGeom>
                <a:avLst/>
                <a:gdLst>
                  <a:gd name="T0" fmla="*/ 1 w 1617"/>
                  <a:gd name="T1" fmla="*/ 6 h 1616"/>
                  <a:gd name="T2" fmla="*/ 1 w 1617"/>
                  <a:gd name="T3" fmla="*/ 5 h 1616"/>
                  <a:gd name="T4" fmla="*/ 1 w 1617"/>
                  <a:gd name="T5" fmla="*/ 4 h 1616"/>
                  <a:gd name="T6" fmla="*/ 2 w 1617"/>
                  <a:gd name="T7" fmla="*/ 3 h 1616"/>
                  <a:gd name="T8" fmla="*/ 3 w 1617"/>
                  <a:gd name="T9" fmla="*/ 2 h 1616"/>
                  <a:gd name="T10" fmla="*/ 4 w 1617"/>
                  <a:gd name="T11" fmla="*/ 1 h 1616"/>
                  <a:gd name="T12" fmla="*/ 5 w 1617"/>
                  <a:gd name="T13" fmla="*/ 1 h 1616"/>
                  <a:gd name="T14" fmla="*/ 6 w 1617"/>
                  <a:gd name="T15" fmla="*/ 1 h 1616"/>
                  <a:gd name="T16" fmla="*/ 8 w 1617"/>
                  <a:gd name="T17" fmla="*/ 1 h 1616"/>
                  <a:gd name="T18" fmla="*/ 9 w 1617"/>
                  <a:gd name="T19" fmla="*/ 1 h 1616"/>
                  <a:gd name="T20" fmla="*/ 10 w 1617"/>
                  <a:gd name="T21" fmla="*/ 1 h 1616"/>
                  <a:gd name="T22" fmla="*/ 11 w 1617"/>
                  <a:gd name="T23" fmla="*/ 2 h 1616"/>
                  <a:gd name="T24" fmla="*/ 12 w 1617"/>
                  <a:gd name="T25" fmla="*/ 3 h 1616"/>
                  <a:gd name="T26" fmla="*/ 13 w 1617"/>
                  <a:gd name="T27" fmla="*/ 4 h 1616"/>
                  <a:gd name="T28" fmla="*/ 13 w 1617"/>
                  <a:gd name="T29" fmla="*/ 5 h 1616"/>
                  <a:gd name="T30" fmla="*/ 13 w 1617"/>
                  <a:gd name="T31" fmla="*/ 6 h 1616"/>
                  <a:gd name="T32" fmla="*/ 13 w 1617"/>
                  <a:gd name="T33" fmla="*/ 8 h 1616"/>
                  <a:gd name="T34" fmla="*/ 13 w 1617"/>
                  <a:gd name="T35" fmla="*/ 9 h 1616"/>
                  <a:gd name="T36" fmla="*/ 12 w 1617"/>
                  <a:gd name="T37" fmla="*/ 10 h 1616"/>
                  <a:gd name="T38" fmla="*/ 11 w 1617"/>
                  <a:gd name="T39" fmla="*/ 11 h 1616"/>
                  <a:gd name="T40" fmla="*/ 11 w 1617"/>
                  <a:gd name="T41" fmla="*/ 12 h 1616"/>
                  <a:gd name="T42" fmla="*/ 10 w 1617"/>
                  <a:gd name="T43" fmla="*/ 13 h 1616"/>
                  <a:gd name="T44" fmla="*/ 8 w 1617"/>
                  <a:gd name="T45" fmla="*/ 13 h 1616"/>
                  <a:gd name="T46" fmla="*/ 7 w 1617"/>
                  <a:gd name="T47" fmla="*/ 13 h 1616"/>
                  <a:gd name="T48" fmla="*/ 6 w 1617"/>
                  <a:gd name="T49" fmla="*/ 13 h 1616"/>
                  <a:gd name="T50" fmla="*/ 5 w 1617"/>
                  <a:gd name="T51" fmla="*/ 13 h 1616"/>
                  <a:gd name="T52" fmla="*/ 4 w 1617"/>
                  <a:gd name="T53" fmla="*/ 12 h 1616"/>
                  <a:gd name="T54" fmla="*/ 3 w 1617"/>
                  <a:gd name="T55" fmla="*/ 11 h 1616"/>
                  <a:gd name="T56" fmla="*/ 2 w 1617"/>
                  <a:gd name="T57" fmla="*/ 11 h 1616"/>
                  <a:gd name="T58" fmla="*/ 1 w 1617"/>
                  <a:gd name="T59" fmla="*/ 10 h 1616"/>
                  <a:gd name="T60" fmla="*/ 1 w 1617"/>
                  <a:gd name="T61" fmla="*/ 8 h 1616"/>
                  <a:gd name="T62" fmla="*/ 1 w 1617"/>
                  <a:gd name="T63" fmla="*/ 7 h 1616"/>
                  <a:gd name="T64" fmla="*/ 2 w 1617"/>
                  <a:gd name="T65" fmla="*/ 6 h 1616"/>
                  <a:gd name="T66" fmla="*/ 3 w 1617"/>
                  <a:gd name="T67" fmla="*/ 4 h 1616"/>
                  <a:gd name="T68" fmla="*/ 4 w 1617"/>
                  <a:gd name="T69" fmla="*/ 3 h 1616"/>
                  <a:gd name="T70" fmla="*/ 6 w 1617"/>
                  <a:gd name="T71" fmla="*/ 2 h 1616"/>
                  <a:gd name="T72" fmla="*/ 8 w 1617"/>
                  <a:gd name="T73" fmla="*/ 2 h 1616"/>
                  <a:gd name="T74" fmla="*/ 10 w 1617"/>
                  <a:gd name="T75" fmla="*/ 3 h 1616"/>
                  <a:gd name="T76" fmla="*/ 11 w 1617"/>
                  <a:gd name="T77" fmla="*/ 4 h 1616"/>
                  <a:gd name="T78" fmla="*/ 12 w 1617"/>
                  <a:gd name="T79" fmla="*/ 6 h 1616"/>
                  <a:gd name="T80" fmla="*/ 12 w 1617"/>
                  <a:gd name="T81" fmla="*/ 8 h 1616"/>
                  <a:gd name="T82" fmla="*/ 11 w 1617"/>
                  <a:gd name="T83" fmla="*/ 10 h 1616"/>
                  <a:gd name="T84" fmla="*/ 10 w 1617"/>
                  <a:gd name="T85" fmla="*/ 11 h 1616"/>
                  <a:gd name="T86" fmla="*/ 8 w 1617"/>
                  <a:gd name="T87" fmla="*/ 12 h 1616"/>
                  <a:gd name="T88" fmla="*/ 6 w 1617"/>
                  <a:gd name="T89" fmla="*/ 12 h 1616"/>
                  <a:gd name="T90" fmla="*/ 4 w 1617"/>
                  <a:gd name="T91" fmla="*/ 11 h 1616"/>
                  <a:gd name="T92" fmla="*/ 3 w 1617"/>
                  <a:gd name="T93" fmla="*/ 10 h 1616"/>
                  <a:gd name="T94" fmla="*/ 2 w 1617"/>
                  <a:gd name="T95" fmla="*/ 8 h 161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617"/>
                  <a:gd name="T145" fmla="*/ 0 h 1616"/>
                  <a:gd name="T146" fmla="*/ 1617 w 1617"/>
                  <a:gd name="T147" fmla="*/ 1616 h 161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617" h="1616">
                    <a:moveTo>
                      <a:pt x="0" y="810"/>
                    </a:moveTo>
                    <a:lnTo>
                      <a:pt x="1" y="768"/>
                    </a:lnTo>
                    <a:lnTo>
                      <a:pt x="3" y="727"/>
                    </a:lnTo>
                    <a:lnTo>
                      <a:pt x="9" y="686"/>
                    </a:lnTo>
                    <a:lnTo>
                      <a:pt x="16" y="647"/>
                    </a:lnTo>
                    <a:lnTo>
                      <a:pt x="25" y="608"/>
                    </a:lnTo>
                    <a:lnTo>
                      <a:pt x="35" y="570"/>
                    </a:lnTo>
                    <a:lnTo>
                      <a:pt x="48" y="532"/>
                    </a:lnTo>
                    <a:lnTo>
                      <a:pt x="63" y="495"/>
                    </a:lnTo>
                    <a:lnTo>
                      <a:pt x="79" y="459"/>
                    </a:lnTo>
                    <a:lnTo>
                      <a:pt x="96" y="425"/>
                    </a:lnTo>
                    <a:lnTo>
                      <a:pt x="116" y="390"/>
                    </a:lnTo>
                    <a:lnTo>
                      <a:pt x="137" y="358"/>
                    </a:lnTo>
                    <a:lnTo>
                      <a:pt x="160" y="326"/>
                    </a:lnTo>
                    <a:lnTo>
                      <a:pt x="183" y="295"/>
                    </a:lnTo>
                    <a:lnTo>
                      <a:pt x="208" y="266"/>
                    </a:lnTo>
                    <a:lnTo>
                      <a:pt x="236" y="237"/>
                    </a:lnTo>
                    <a:lnTo>
                      <a:pt x="263" y="211"/>
                    </a:lnTo>
                    <a:lnTo>
                      <a:pt x="292" y="185"/>
                    </a:lnTo>
                    <a:lnTo>
                      <a:pt x="323" y="161"/>
                    </a:lnTo>
                    <a:lnTo>
                      <a:pt x="354" y="138"/>
                    </a:lnTo>
                    <a:lnTo>
                      <a:pt x="388" y="117"/>
                    </a:lnTo>
                    <a:lnTo>
                      <a:pt x="421" y="98"/>
                    </a:lnTo>
                    <a:lnTo>
                      <a:pt x="456" y="79"/>
                    </a:lnTo>
                    <a:lnTo>
                      <a:pt x="491" y="63"/>
                    </a:lnTo>
                    <a:lnTo>
                      <a:pt x="528" y="49"/>
                    </a:lnTo>
                    <a:lnTo>
                      <a:pt x="566" y="35"/>
                    </a:lnTo>
                    <a:lnTo>
                      <a:pt x="604" y="25"/>
                    </a:lnTo>
                    <a:lnTo>
                      <a:pt x="643" y="16"/>
                    </a:lnTo>
                    <a:lnTo>
                      <a:pt x="683" y="9"/>
                    </a:lnTo>
                    <a:lnTo>
                      <a:pt x="723" y="3"/>
                    </a:lnTo>
                    <a:lnTo>
                      <a:pt x="764" y="1"/>
                    </a:lnTo>
                    <a:lnTo>
                      <a:pt x="806" y="0"/>
                    </a:lnTo>
                    <a:lnTo>
                      <a:pt x="847" y="1"/>
                    </a:lnTo>
                    <a:lnTo>
                      <a:pt x="889" y="3"/>
                    </a:lnTo>
                    <a:lnTo>
                      <a:pt x="930" y="9"/>
                    </a:lnTo>
                    <a:lnTo>
                      <a:pt x="971" y="16"/>
                    </a:lnTo>
                    <a:lnTo>
                      <a:pt x="1010" y="25"/>
                    </a:lnTo>
                    <a:lnTo>
                      <a:pt x="1048" y="35"/>
                    </a:lnTo>
                    <a:lnTo>
                      <a:pt x="1086" y="48"/>
                    </a:lnTo>
                    <a:lnTo>
                      <a:pt x="1123" y="63"/>
                    </a:lnTo>
                    <a:lnTo>
                      <a:pt x="1158" y="79"/>
                    </a:lnTo>
                    <a:lnTo>
                      <a:pt x="1194" y="98"/>
                    </a:lnTo>
                    <a:lnTo>
                      <a:pt x="1227" y="117"/>
                    </a:lnTo>
                    <a:lnTo>
                      <a:pt x="1261" y="138"/>
                    </a:lnTo>
                    <a:lnTo>
                      <a:pt x="1292" y="161"/>
                    </a:lnTo>
                    <a:lnTo>
                      <a:pt x="1323" y="184"/>
                    </a:lnTo>
                    <a:lnTo>
                      <a:pt x="1352" y="211"/>
                    </a:lnTo>
                    <a:lnTo>
                      <a:pt x="1381" y="237"/>
                    </a:lnTo>
                    <a:lnTo>
                      <a:pt x="1407" y="265"/>
                    </a:lnTo>
                    <a:lnTo>
                      <a:pt x="1432" y="295"/>
                    </a:lnTo>
                    <a:lnTo>
                      <a:pt x="1457" y="325"/>
                    </a:lnTo>
                    <a:lnTo>
                      <a:pt x="1478" y="357"/>
                    </a:lnTo>
                    <a:lnTo>
                      <a:pt x="1500" y="390"/>
                    </a:lnTo>
                    <a:lnTo>
                      <a:pt x="1519" y="424"/>
                    </a:lnTo>
                    <a:lnTo>
                      <a:pt x="1537" y="458"/>
                    </a:lnTo>
                    <a:lnTo>
                      <a:pt x="1553" y="494"/>
                    </a:lnTo>
                    <a:lnTo>
                      <a:pt x="1568" y="531"/>
                    </a:lnTo>
                    <a:lnTo>
                      <a:pt x="1581" y="569"/>
                    </a:lnTo>
                    <a:lnTo>
                      <a:pt x="1591" y="607"/>
                    </a:lnTo>
                    <a:lnTo>
                      <a:pt x="1601" y="646"/>
                    </a:lnTo>
                    <a:lnTo>
                      <a:pt x="1607" y="685"/>
                    </a:lnTo>
                    <a:lnTo>
                      <a:pt x="1612" y="726"/>
                    </a:lnTo>
                    <a:lnTo>
                      <a:pt x="1616" y="767"/>
                    </a:lnTo>
                    <a:lnTo>
                      <a:pt x="1617" y="809"/>
                    </a:lnTo>
                    <a:lnTo>
                      <a:pt x="1616" y="850"/>
                    </a:lnTo>
                    <a:lnTo>
                      <a:pt x="1612" y="890"/>
                    </a:lnTo>
                    <a:lnTo>
                      <a:pt x="1607" y="931"/>
                    </a:lnTo>
                    <a:lnTo>
                      <a:pt x="1601" y="971"/>
                    </a:lnTo>
                    <a:lnTo>
                      <a:pt x="1591" y="1010"/>
                    </a:lnTo>
                    <a:lnTo>
                      <a:pt x="1581" y="1048"/>
                    </a:lnTo>
                    <a:lnTo>
                      <a:pt x="1568" y="1086"/>
                    </a:lnTo>
                    <a:lnTo>
                      <a:pt x="1553" y="1122"/>
                    </a:lnTo>
                    <a:lnTo>
                      <a:pt x="1537" y="1158"/>
                    </a:lnTo>
                    <a:lnTo>
                      <a:pt x="1520" y="1193"/>
                    </a:lnTo>
                    <a:lnTo>
                      <a:pt x="1500" y="1227"/>
                    </a:lnTo>
                    <a:lnTo>
                      <a:pt x="1478" y="1259"/>
                    </a:lnTo>
                    <a:lnTo>
                      <a:pt x="1457" y="1291"/>
                    </a:lnTo>
                    <a:lnTo>
                      <a:pt x="1432" y="1321"/>
                    </a:lnTo>
                    <a:lnTo>
                      <a:pt x="1407" y="1351"/>
                    </a:lnTo>
                    <a:lnTo>
                      <a:pt x="1381" y="1379"/>
                    </a:lnTo>
                    <a:lnTo>
                      <a:pt x="1352" y="1405"/>
                    </a:lnTo>
                    <a:lnTo>
                      <a:pt x="1323" y="1432"/>
                    </a:lnTo>
                    <a:lnTo>
                      <a:pt x="1292" y="1455"/>
                    </a:lnTo>
                    <a:lnTo>
                      <a:pt x="1261" y="1478"/>
                    </a:lnTo>
                    <a:lnTo>
                      <a:pt x="1227" y="1499"/>
                    </a:lnTo>
                    <a:lnTo>
                      <a:pt x="1194" y="1518"/>
                    </a:lnTo>
                    <a:lnTo>
                      <a:pt x="1159" y="1537"/>
                    </a:lnTo>
                    <a:lnTo>
                      <a:pt x="1123" y="1553"/>
                    </a:lnTo>
                    <a:lnTo>
                      <a:pt x="1086" y="1567"/>
                    </a:lnTo>
                    <a:lnTo>
                      <a:pt x="1049" y="1579"/>
                    </a:lnTo>
                    <a:lnTo>
                      <a:pt x="1010" y="1591"/>
                    </a:lnTo>
                    <a:lnTo>
                      <a:pt x="971" y="1600"/>
                    </a:lnTo>
                    <a:lnTo>
                      <a:pt x="930" y="1607"/>
                    </a:lnTo>
                    <a:lnTo>
                      <a:pt x="890" y="1612"/>
                    </a:lnTo>
                    <a:lnTo>
                      <a:pt x="848" y="1615"/>
                    </a:lnTo>
                    <a:lnTo>
                      <a:pt x="807" y="1616"/>
                    </a:lnTo>
                    <a:lnTo>
                      <a:pt x="765" y="1615"/>
                    </a:lnTo>
                    <a:lnTo>
                      <a:pt x="724" y="1612"/>
                    </a:lnTo>
                    <a:lnTo>
                      <a:pt x="684" y="1607"/>
                    </a:lnTo>
                    <a:lnTo>
                      <a:pt x="645" y="1599"/>
                    </a:lnTo>
                    <a:lnTo>
                      <a:pt x="605" y="1591"/>
                    </a:lnTo>
                    <a:lnTo>
                      <a:pt x="567" y="1579"/>
                    </a:lnTo>
                    <a:lnTo>
                      <a:pt x="529" y="1567"/>
                    </a:lnTo>
                    <a:lnTo>
                      <a:pt x="492" y="1552"/>
                    </a:lnTo>
                    <a:lnTo>
                      <a:pt x="457" y="1536"/>
                    </a:lnTo>
                    <a:lnTo>
                      <a:pt x="422" y="1518"/>
                    </a:lnTo>
                    <a:lnTo>
                      <a:pt x="389" y="1499"/>
                    </a:lnTo>
                    <a:lnTo>
                      <a:pt x="355" y="1478"/>
                    </a:lnTo>
                    <a:lnTo>
                      <a:pt x="324" y="1455"/>
                    </a:lnTo>
                    <a:lnTo>
                      <a:pt x="293" y="1432"/>
                    </a:lnTo>
                    <a:lnTo>
                      <a:pt x="264" y="1407"/>
                    </a:lnTo>
                    <a:lnTo>
                      <a:pt x="237" y="1379"/>
                    </a:lnTo>
                    <a:lnTo>
                      <a:pt x="210" y="1351"/>
                    </a:lnTo>
                    <a:lnTo>
                      <a:pt x="185" y="1322"/>
                    </a:lnTo>
                    <a:lnTo>
                      <a:pt x="161" y="1291"/>
                    </a:lnTo>
                    <a:lnTo>
                      <a:pt x="138" y="1260"/>
                    </a:lnTo>
                    <a:lnTo>
                      <a:pt x="117" y="1227"/>
                    </a:lnTo>
                    <a:lnTo>
                      <a:pt x="97" y="1193"/>
                    </a:lnTo>
                    <a:lnTo>
                      <a:pt x="80" y="1159"/>
                    </a:lnTo>
                    <a:lnTo>
                      <a:pt x="64" y="1123"/>
                    </a:lnTo>
                    <a:lnTo>
                      <a:pt x="49" y="1086"/>
                    </a:lnTo>
                    <a:lnTo>
                      <a:pt x="36" y="1049"/>
                    </a:lnTo>
                    <a:lnTo>
                      <a:pt x="25" y="1011"/>
                    </a:lnTo>
                    <a:lnTo>
                      <a:pt x="17" y="972"/>
                    </a:lnTo>
                    <a:lnTo>
                      <a:pt x="9" y="932"/>
                    </a:lnTo>
                    <a:lnTo>
                      <a:pt x="4" y="892"/>
                    </a:lnTo>
                    <a:lnTo>
                      <a:pt x="1" y="851"/>
                    </a:lnTo>
                    <a:lnTo>
                      <a:pt x="0" y="810"/>
                    </a:lnTo>
                    <a:close/>
                    <a:moveTo>
                      <a:pt x="185" y="807"/>
                    </a:moveTo>
                    <a:lnTo>
                      <a:pt x="188" y="744"/>
                    </a:lnTo>
                    <a:lnTo>
                      <a:pt x="198" y="683"/>
                    </a:lnTo>
                    <a:lnTo>
                      <a:pt x="213" y="624"/>
                    </a:lnTo>
                    <a:lnTo>
                      <a:pt x="233" y="567"/>
                    </a:lnTo>
                    <a:lnTo>
                      <a:pt x="260" y="512"/>
                    </a:lnTo>
                    <a:lnTo>
                      <a:pt x="291" y="461"/>
                    </a:lnTo>
                    <a:lnTo>
                      <a:pt x="327" y="413"/>
                    </a:lnTo>
                    <a:lnTo>
                      <a:pt x="367" y="368"/>
                    </a:lnTo>
                    <a:lnTo>
                      <a:pt x="411" y="328"/>
                    </a:lnTo>
                    <a:lnTo>
                      <a:pt x="459" y="292"/>
                    </a:lnTo>
                    <a:lnTo>
                      <a:pt x="511" y="261"/>
                    </a:lnTo>
                    <a:lnTo>
                      <a:pt x="565" y="234"/>
                    </a:lnTo>
                    <a:lnTo>
                      <a:pt x="623" y="213"/>
                    </a:lnTo>
                    <a:lnTo>
                      <a:pt x="683" y="197"/>
                    </a:lnTo>
                    <a:lnTo>
                      <a:pt x="745" y="188"/>
                    </a:lnTo>
                    <a:lnTo>
                      <a:pt x="808" y="184"/>
                    </a:lnTo>
                    <a:lnTo>
                      <a:pt x="873" y="188"/>
                    </a:lnTo>
                    <a:lnTo>
                      <a:pt x="934" y="197"/>
                    </a:lnTo>
                    <a:lnTo>
                      <a:pt x="994" y="212"/>
                    </a:lnTo>
                    <a:lnTo>
                      <a:pt x="1051" y="234"/>
                    </a:lnTo>
                    <a:lnTo>
                      <a:pt x="1106" y="260"/>
                    </a:lnTo>
                    <a:lnTo>
                      <a:pt x="1157" y="291"/>
                    </a:lnTo>
                    <a:lnTo>
                      <a:pt x="1205" y="327"/>
                    </a:lnTo>
                    <a:lnTo>
                      <a:pt x="1249" y="367"/>
                    </a:lnTo>
                    <a:lnTo>
                      <a:pt x="1290" y="412"/>
                    </a:lnTo>
                    <a:lnTo>
                      <a:pt x="1325" y="459"/>
                    </a:lnTo>
                    <a:lnTo>
                      <a:pt x="1356" y="511"/>
                    </a:lnTo>
                    <a:lnTo>
                      <a:pt x="1383" y="565"/>
                    </a:lnTo>
                    <a:lnTo>
                      <a:pt x="1404" y="623"/>
                    </a:lnTo>
                    <a:lnTo>
                      <a:pt x="1419" y="682"/>
                    </a:lnTo>
                    <a:lnTo>
                      <a:pt x="1428" y="744"/>
                    </a:lnTo>
                    <a:lnTo>
                      <a:pt x="1431" y="807"/>
                    </a:lnTo>
                    <a:lnTo>
                      <a:pt x="1428" y="871"/>
                    </a:lnTo>
                    <a:lnTo>
                      <a:pt x="1419" y="933"/>
                    </a:lnTo>
                    <a:lnTo>
                      <a:pt x="1404" y="992"/>
                    </a:lnTo>
                    <a:lnTo>
                      <a:pt x="1383" y="1049"/>
                    </a:lnTo>
                    <a:lnTo>
                      <a:pt x="1356" y="1104"/>
                    </a:lnTo>
                    <a:lnTo>
                      <a:pt x="1325" y="1155"/>
                    </a:lnTo>
                    <a:lnTo>
                      <a:pt x="1290" y="1203"/>
                    </a:lnTo>
                    <a:lnTo>
                      <a:pt x="1250" y="1248"/>
                    </a:lnTo>
                    <a:lnTo>
                      <a:pt x="1205" y="1288"/>
                    </a:lnTo>
                    <a:lnTo>
                      <a:pt x="1158" y="1324"/>
                    </a:lnTo>
                    <a:lnTo>
                      <a:pt x="1106" y="1355"/>
                    </a:lnTo>
                    <a:lnTo>
                      <a:pt x="1052" y="1381"/>
                    </a:lnTo>
                    <a:lnTo>
                      <a:pt x="995" y="1402"/>
                    </a:lnTo>
                    <a:lnTo>
                      <a:pt x="935" y="1417"/>
                    </a:lnTo>
                    <a:lnTo>
                      <a:pt x="873" y="1426"/>
                    </a:lnTo>
                    <a:lnTo>
                      <a:pt x="809" y="1430"/>
                    </a:lnTo>
                    <a:lnTo>
                      <a:pt x="746" y="1426"/>
                    </a:lnTo>
                    <a:lnTo>
                      <a:pt x="684" y="1417"/>
                    </a:lnTo>
                    <a:lnTo>
                      <a:pt x="624" y="1402"/>
                    </a:lnTo>
                    <a:lnTo>
                      <a:pt x="567" y="1381"/>
                    </a:lnTo>
                    <a:lnTo>
                      <a:pt x="513" y="1355"/>
                    </a:lnTo>
                    <a:lnTo>
                      <a:pt x="461" y="1324"/>
                    </a:lnTo>
                    <a:lnTo>
                      <a:pt x="413" y="1288"/>
                    </a:lnTo>
                    <a:lnTo>
                      <a:pt x="369" y="1248"/>
                    </a:lnTo>
                    <a:lnTo>
                      <a:pt x="329" y="1203"/>
                    </a:lnTo>
                    <a:lnTo>
                      <a:pt x="293" y="1155"/>
                    </a:lnTo>
                    <a:lnTo>
                      <a:pt x="262" y="1104"/>
                    </a:lnTo>
                    <a:lnTo>
                      <a:pt x="236" y="1049"/>
                    </a:lnTo>
                    <a:lnTo>
                      <a:pt x="214" y="992"/>
                    </a:lnTo>
                    <a:lnTo>
                      <a:pt x="199" y="933"/>
                    </a:lnTo>
                    <a:lnTo>
                      <a:pt x="188" y="871"/>
                    </a:lnTo>
                    <a:lnTo>
                      <a:pt x="185" y="807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21" name="Freeform 1198">
                <a:extLst>
                  <a:ext uri="{FF2B5EF4-FFF2-40B4-BE49-F238E27FC236}">
                    <a16:creationId xmlns:a16="http://schemas.microsoft.com/office/drawing/2014/main" id="{E68D321E-2F6B-4565-8129-55FB5937886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18" y="2476"/>
                <a:ext cx="804" cy="804"/>
              </a:xfrm>
              <a:custGeom>
                <a:avLst/>
                <a:gdLst>
                  <a:gd name="T0" fmla="*/ 11 w 1608"/>
                  <a:gd name="T1" fmla="*/ 7 h 1609"/>
                  <a:gd name="T2" fmla="*/ 11 w 1608"/>
                  <a:gd name="T3" fmla="*/ 9 h 1609"/>
                  <a:gd name="T4" fmla="*/ 9 w 1608"/>
                  <a:gd name="T5" fmla="*/ 10 h 1609"/>
                  <a:gd name="T6" fmla="*/ 7 w 1608"/>
                  <a:gd name="T7" fmla="*/ 11 h 1609"/>
                  <a:gd name="T8" fmla="*/ 5 w 1608"/>
                  <a:gd name="T9" fmla="*/ 10 h 1609"/>
                  <a:gd name="T10" fmla="*/ 4 w 1608"/>
                  <a:gd name="T11" fmla="*/ 10 h 1609"/>
                  <a:gd name="T12" fmla="*/ 2 w 1608"/>
                  <a:gd name="T13" fmla="*/ 8 h 1609"/>
                  <a:gd name="T14" fmla="*/ 2 w 1608"/>
                  <a:gd name="T15" fmla="*/ 6 h 1609"/>
                  <a:gd name="T16" fmla="*/ 2 w 1608"/>
                  <a:gd name="T17" fmla="*/ 4 h 1609"/>
                  <a:gd name="T18" fmla="*/ 3 w 1608"/>
                  <a:gd name="T19" fmla="*/ 3 h 1609"/>
                  <a:gd name="T20" fmla="*/ 4 w 1608"/>
                  <a:gd name="T21" fmla="*/ 1 h 1609"/>
                  <a:gd name="T22" fmla="*/ 6 w 1608"/>
                  <a:gd name="T23" fmla="*/ 1 h 1609"/>
                  <a:gd name="T24" fmla="*/ 8 w 1608"/>
                  <a:gd name="T25" fmla="*/ 1 h 1609"/>
                  <a:gd name="T26" fmla="*/ 10 w 1608"/>
                  <a:gd name="T27" fmla="*/ 2 h 1609"/>
                  <a:gd name="T28" fmla="*/ 11 w 1608"/>
                  <a:gd name="T29" fmla="*/ 3 h 1609"/>
                  <a:gd name="T30" fmla="*/ 12 w 1608"/>
                  <a:gd name="T31" fmla="*/ 5 h 1609"/>
                  <a:gd name="T32" fmla="*/ 1 w 1608"/>
                  <a:gd name="T33" fmla="*/ 5 h 1609"/>
                  <a:gd name="T34" fmla="*/ 1 w 1608"/>
                  <a:gd name="T35" fmla="*/ 4 h 1609"/>
                  <a:gd name="T36" fmla="*/ 1 w 1608"/>
                  <a:gd name="T37" fmla="*/ 3 h 1609"/>
                  <a:gd name="T38" fmla="*/ 2 w 1608"/>
                  <a:gd name="T39" fmla="*/ 2 h 1609"/>
                  <a:gd name="T40" fmla="*/ 3 w 1608"/>
                  <a:gd name="T41" fmla="*/ 1 h 1609"/>
                  <a:gd name="T42" fmla="*/ 4 w 1608"/>
                  <a:gd name="T43" fmla="*/ 0 h 1609"/>
                  <a:gd name="T44" fmla="*/ 5 w 1608"/>
                  <a:gd name="T45" fmla="*/ 0 h 1609"/>
                  <a:gd name="T46" fmla="*/ 6 w 1608"/>
                  <a:gd name="T47" fmla="*/ 0 h 1609"/>
                  <a:gd name="T48" fmla="*/ 7 w 1608"/>
                  <a:gd name="T49" fmla="*/ 0 h 1609"/>
                  <a:gd name="T50" fmla="*/ 9 w 1608"/>
                  <a:gd name="T51" fmla="*/ 0 h 1609"/>
                  <a:gd name="T52" fmla="*/ 10 w 1608"/>
                  <a:gd name="T53" fmla="*/ 0 h 1609"/>
                  <a:gd name="T54" fmla="*/ 11 w 1608"/>
                  <a:gd name="T55" fmla="*/ 1 h 1609"/>
                  <a:gd name="T56" fmla="*/ 12 w 1608"/>
                  <a:gd name="T57" fmla="*/ 2 h 1609"/>
                  <a:gd name="T58" fmla="*/ 12 w 1608"/>
                  <a:gd name="T59" fmla="*/ 3 h 1609"/>
                  <a:gd name="T60" fmla="*/ 13 w 1608"/>
                  <a:gd name="T61" fmla="*/ 4 h 1609"/>
                  <a:gd name="T62" fmla="*/ 13 w 1608"/>
                  <a:gd name="T63" fmla="*/ 5 h 1609"/>
                  <a:gd name="T64" fmla="*/ 13 w 1608"/>
                  <a:gd name="T65" fmla="*/ 6 h 1609"/>
                  <a:gd name="T66" fmla="*/ 13 w 1608"/>
                  <a:gd name="T67" fmla="*/ 8 h 1609"/>
                  <a:gd name="T68" fmla="*/ 12 w 1608"/>
                  <a:gd name="T69" fmla="*/ 9 h 1609"/>
                  <a:gd name="T70" fmla="*/ 12 w 1608"/>
                  <a:gd name="T71" fmla="*/ 10 h 1609"/>
                  <a:gd name="T72" fmla="*/ 11 w 1608"/>
                  <a:gd name="T73" fmla="*/ 11 h 1609"/>
                  <a:gd name="T74" fmla="*/ 10 w 1608"/>
                  <a:gd name="T75" fmla="*/ 11 h 1609"/>
                  <a:gd name="T76" fmla="*/ 9 w 1608"/>
                  <a:gd name="T77" fmla="*/ 12 h 1609"/>
                  <a:gd name="T78" fmla="*/ 7 w 1608"/>
                  <a:gd name="T79" fmla="*/ 12 h 1609"/>
                  <a:gd name="T80" fmla="*/ 6 w 1608"/>
                  <a:gd name="T81" fmla="*/ 12 h 1609"/>
                  <a:gd name="T82" fmla="*/ 5 w 1608"/>
                  <a:gd name="T83" fmla="*/ 12 h 1609"/>
                  <a:gd name="T84" fmla="*/ 4 w 1608"/>
                  <a:gd name="T85" fmla="*/ 11 h 1609"/>
                  <a:gd name="T86" fmla="*/ 3 w 1608"/>
                  <a:gd name="T87" fmla="*/ 11 h 1609"/>
                  <a:gd name="T88" fmla="*/ 2 w 1608"/>
                  <a:gd name="T89" fmla="*/ 10 h 1609"/>
                  <a:gd name="T90" fmla="*/ 1 w 1608"/>
                  <a:gd name="T91" fmla="*/ 9 h 1609"/>
                  <a:gd name="T92" fmla="*/ 1 w 1608"/>
                  <a:gd name="T93" fmla="*/ 8 h 1609"/>
                  <a:gd name="T94" fmla="*/ 1 w 1608"/>
                  <a:gd name="T95" fmla="*/ 6 h 160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608"/>
                  <a:gd name="T145" fmla="*/ 0 h 1609"/>
                  <a:gd name="T146" fmla="*/ 1608 w 1608"/>
                  <a:gd name="T147" fmla="*/ 1609 h 160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608" h="1609">
                    <a:moveTo>
                      <a:pt x="1431" y="806"/>
                    </a:moveTo>
                    <a:lnTo>
                      <a:pt x="1427" y="869"/>
                    </a:lnTo>
                    <a:lnTo>
                      <a:pt x="1418" y="931"/>
                    </a:lnTo>
                    <a:lnTo>
                      <a:pt x="1403" y="991"/>
                    </a:lnTo>
                    <a:lnTo>
                      <a:pt x="1381" y="1049"/>
                    </a:lnTo>
                    <a:lnTo>
                      <a:pt x="1355" y="1103"/>
                    </a:lnTo>
                    <a:lnTo>
                      <a:pt x="1323" y="1155"/>
                    </a:lnTo>
                    <a:lnTo>
                      <a:pt x="1288" y="1203"/>
                    </a:lnTo>
                    <a:lnTo>
                      <a:pt x="1247" y="1248"/>
                    </a:lnTo>
                    <a:lnTo>
                      <a:pt x="1202" y="1288"/>
                    </a:lnTo>
                    <a:lnTo>
                      <a:pt x="1154" y="1325"/>
                    </a:lnTo>
                    <a:lnTo>
                      <a:pt x="1103" y="1356"/>
                    </a:lnTo>
                    <a:lnTo>
                      <a:pt x="1048" y="1383"/>
                    </a:lnTo>
                    <a:lnTo>
                      <a:pt x="991" y="1405"/>
                    </a:lnTo>
                    <a:lnTo>
                      <a:pt x="931" y="1420"/>
                    </a:lnTo>
                    <a:lnTo>
                      <a:pt x="868" y="1429"/>
                    </a:lnTo>
                    <a:lnTo>
                      <a:pt x="804" y="1432"/>
                    </a:lnTo>
                    <a:lnTo>
                      <a:pt x="739" y="1429"/>
                    </a:lnTo>
                    <a:lnTo>
                      <a:pt x="677" y="1420"/>
                    </a:lnTo>
                    <a:lnTo>
                      <a:pt x="617" y="1404"/>
                    </a:lnTo>
                    <a:lnTo>
                      <a:pt x="560" y="1383"/>
                    </a:lnTo>
                    <a:lnTo>
                      <a:pt x="504" y="1356"/>
                    </a:lnTo>
                    <a:lnTo>
                      <a:pt x="453" y="1324"/>
                    </a:lnTo>
                    <a:lnTo>
                      <a:pt x="404" y="1288"/>
                    </a:lnTo>
                    <a:lnTo>
                      <a:pt x="360" y="1248"/>
                    </a:lnTo>
                    <a:lnTo>
                      <a:pt x="319" y="1203"/>
                    </a:lnTo>
                    <a:lnTo>
                      <a:pt x="283" y="1155"/>
                    </a:lnTo>
                    <a:lnTo>
                      <a:pt x="251" y="1103"/>
                    </a:lnTo>
                    <a:lnTo>
                      <a:pt x="225" y="1049"/>
                    </a:lnTo>
                    <a:lnTo>
                      <a:pt x="204" y="991"/>
                    </a:lnTo>
                    <a:lnTo>
                      <a:pt x="188" y="931"/>
                    </a:lnTo>
                    <a:lnTo>
                      <a:pt x="178" y="869"/>
                    </a:lnTo>
                    <a:lnTo>
                      <a:pt x="175" y="806"/>
                    </a:lnTo>
                    <a:lnTo>
                      <a:pt x="178" y="742"/>
                    </a:lnTo>
                    <a:lnTo>
                      <a:pt x="188" y="680"/>
                    </a:lnTo>
                    <a:lnTo>
                      <a:pt x="204" y="620"/>
                    </a:lnTo>
                    <a:lnTo>
                      <a:pt x="225" y="562"/>
                    </a:lnTo>
                    <a:lnTo>
                      <a:pt x="251" y="508"/>
                    </a:lnTo>
                    <a:lnTo>
                      <a:pt x="282" y="456"/>
                    </a:lnTo>
                    <a:lnTo>
                      <a:pt x="319" y="408"/>
                    </a:lnTo>
                    <a:lnTo>
                      <a:pt x="359" y="363"/>
                    </a:lnTo>
                    <a:lnTo>
                      <a:pt x="404" y="323"/>
                    </a:lnTo>
                    <a:lnTo>
                      <a:pt x="453" y="287"/>
                    </a:lnTo>
                    <a:lnTo>
                      <a:pt x="504" y="255"/>
                    </a:lnTo>
                    <a:lnTo>
                      <a:pt x="559" y="228"/>
                    </a:lnTo>
                    <a:lnTo>
                      <a:pt x="616" y="208"/>
                    </a:lnTo>
                    <a:lnTo>
                      <a:pt x="676" y="191"/>
                    </a:lnTo>
                    <a:lnTo>
                      <a:pt x="738" y="181"/>
                    </a:lnTo>
                    <a:lnTo>
                      <a:pt x="803" y="178"/>
                    </a:lnTo>
                    <a:lnTo>
                      <a:pt x="867" y="181"/>
                    </a:lnTo>
                    <a:lnTo>
                      <a:pt x="929" y="190"/>
                    </a:lnTo>
                    <a:lnTo>
                      <a:pt x="989" y="206"/>
                    </a:lnTo>
                    <a:lnTo>
                      <a:pt x="1047" y="227"/>
                    </a:lnTo>
                    <a:lnTo>
                      <a:pt x="1102" y="254"/>
                    </a:lnTo>
                    <a:lnTo>
                      <a:pt x="1154" y="286"/>
                    </a:lnTo>
                    <a:lnTo>
                      <a:pt x="1202" y="322"/>
                    </a:lnTo>
                    <a:lnTo>
                      <a:pt x="1246" y="362"/>
                    </a:lnTo>
                    <a:lnTo>
                      <a:pt x="1288" y="407"/>
                    </a:lnTo>
                    <a:lnTo>
                      <a:pt x="1323" y="455"/>
                    </a:lnTo>
                    <a:lnTo>
                      <a:pt x="1355" y="507"/>
                    </a:lnTo>
                    <a:lnTo>
                      <a:pt x="1381" y="561"/>
                    </a:lnTo>
                    <a:lnTo>
                      <a:pt x="1402" y="619"/>
                    </a:lnTo>
                    <a:lnTo>
                      <a:pt x="1418" y="679"/>
                    </a:lnTo>
                    <a:lnTo>
                      <a:pt x="1427" y="741"/>
                    </a:lnTo>
                    <a:lnTo>
                      <a:pt x="1431" y="806"/>
                    </a:lnTo>
                    <a:close/>
                    <a:moveTo>
                      <a:pt x="0" y="808"/>
                    </a:moveTo>
                    <a:lnTo>
                      <a:pt x="1" y="766"/>
                    </a:lnTo>
                    <a:lnTo>
                      <a:pt x="5" y="726"/>
                    </a:lnTo>
                    <a:lnTo>
                      <a:pt x="9" y="686"/>
                    </a:lnTo>
                    <a:lnTo>
                      <a:pt x="16" y="647"/>
                    </a:lnTo>
                    <a:lnTo>
                      <a:pt x="25" y="607"/>
                    </a:lnTo>
                    <a:lnTo>
                      <a:pt x="36" y="569"/>
                    </a:lnTo>
                    <a:lnTo>
                      <a:pt x="48" y="531"/>
                    </a:lnTo>
                    <a:lnTo>
                      <a:pt x="63" y="496"/>
                    </a:lnTo>
                    <a:lnTo>
                      <a:pt x="79" y="460"/>
                    </a:lnTo>
                    <a:lnTo>
                      <a:pt x="97" y="424"/>
                    </a:lnTo>
                    <a:lnTo>
                      <a:pt x="116" y="391"/>
                    </a:lnTo>
                    <a:lnTo>
                      <a:pt x="137" y="359"/>
                    </a:lnTo>
                    <a:lnTo>
                      <a:pt x="159" y="326"/>
                    </a:lnTo>
                    <a:lnTo>
                      <a:pt x="183" y="296"/>
                    </a:lnTo>
                    <a:lnTo>
                      <a:pt x="208" y="266"/>
                    </a:lnTo>
                    <a:lnTo>
                      <a:pt x="235" y="239"/>
                    </a:lnTo>
                    <a:lnTo>
                      <a:pt x="263" y="212"/>
                    </a:lnTo>
                    <a:lnTo>
                      <a:pt x="293" y="187"/>
                    </a:lnTo>
                    <a:lnTo>
                      <a:pt x="322" y="163"/>
                    </a:lnTo>
                    <a:lnTo>
                      <a:pt x="354" y="140"/>
                    </a:lnTo>
                    <a:lnTo>
                      <a:pt x="387" y="119"/>
                    </a:lnTo>
                    <a:lnTo>
                      <a:pt x="420" y="99"/>
                    </a:lnTo>
                    <a:lnTo>
                      <a:pt x="455" y="81"/>
                    </a:lnTo>
                    <a:lnTo>
                      <a:pt x="491" y="65"/>
                    </a:lnTo>
                    <a:lnTo>
                      <a:pt x="526" y="50"/>
                    </a:lnTo>
                    <a:lnTo>
                      <a:pt x="564" y="37"/>
                    </a:lnTo>
                    <a:lnTo>
                      <a:pt x="602" y="27"/>
                    </a:lnTo>
                    <a:lnTo>
                      <a:pt x="642" y="17"/>
                    </a:lnTo>
                    <a:lnTo>
                      <a:pt x="681" y="9"/>
                    </a:lnTo>
                    <a:lnTo>
                      <a:pt x="721" y="5"/>
                    </a:lnTo>
                    <a:lnTo>
                      <a:pt x="761" y="1"/>
                    </a:lnTo>
                    <a:lnTo>
                      <a:pt x="803" y="0"/>
                    </a:lnTo>
                    <a:lnTo>
                      <a:pt x="844" y="1"/>
                    </a:lnTo>
                    <a:lnTo>
                      <a:pt x="886" y="5"/>
                    </a:lnTo>
                    <a:lnTo>
                      <a:pt x="926" y="9"/>
                    </a:lnTo>
                    <a:lnTo>
                      <a:pt x="965" y="17"/>
                    </a:lnTo>
                    <a:lnTo>
                      <a:pt x="1004" y="27"/>
                    </a:lnTo>
                    <a:lnTo>
                      <a:pt x="1042" y="37"/>
                    </a:lnTo>
                    <a:lnTo>
                      <a:pt x="1080" y="50"/>
                    </a:lnTo>
                    <a:lnTo>
                      <a:pt x="1116" y="65"/>
                    </a:lnTo>
                    <a:lnTo>
                      <a:pt x="1152" y="81"/>
                    </a:lnTo>
                    <a:lnTo>
                      <a:pt x="1186" y="98"/>
                    </a:lnTo>
                    <a:lnTo>
                      <a:pt x="1221" y="118"/>
                    </a:lnTo>
                    <a:lnTo>
                      <a:pt x="1253" y="140"/>
                    </a:lnTo>
                    <a:lnTo>
                      <a:pt x="1284" y="161"/>
                    </a:lnTo>
                    <a:lnTo>
                      <a:pt x="1315" y="186"/>
                    </a:lnTo>
                    <a:lnTo>
                      <a:pt x="1344" y="211"/>
                    </a:lnTo>
                    <a:lnTo>
                      <a:pt x="1372" y="238"/>
                    </a:lnTo>
                    <a:lnTo>
                      <a:pt x="1398" y="266"/>
                    </a:lnTo>
                    <a:lnTo>
                      <a:pt x="1424" y="295"/>
                    </a:lnTo>
                    <a:lnTo>
                      <a:pt x="1448" y="325"/>
                    </a:lnTo>
                    <a:lnTo>
                      <a:pt x="1470" y="357"/>
                    </a:lnTo>
                    <a:lnTo>
                      <a:pt x="1492" y="390"/>
                    </a:lnTo>
                    <a:lnTo>
                      <a:pt x="1510" y="423"/>
                    </a:lnTo>
                    <a:lnTo>
                      <a:pt x="1528" y="458"/>
                    </a:lnTo>
                    <a:lnTo>
                      <a:pt x="1545" y="493"/>
                    </a:lnTo>
                    <a:lnTo>
                      <a:pt x="1558" y="530"/>
                    </a:lnTo>
                    <a:lnTo>
                      <a:pt x="1571" y="567"/>
                    </a:lnTo>
                    <a:lnTo>
                      <a:pt x="1583" y="605"/>
                    </a:lnTo>
                    <a:lnTo>
                      <a:pt x="1592" y="644"/>
                    </a:lnTo>
                    <a:lnTo>
                      <a:pt x="1599" y="683"/>
                    </a:lnTo>
                    <a:lnTo>
                      <a:pt x="1603" y="724"/>
                    </a:lnTo>
                    <a:lnTo>
                      <a:pt x="1607" y="764"/>
                    </a:lnTo>
                    <a:lnTo>
                      <a:pt x="1608" y="806"/>
                    </a:lnTo>
                    <a:lnTo>
                      <a:pt x="1607" y="847"/>
                    </a:lnTo>
                    <a:lnTo>
                      <a:pt x="1603" y="887"/>
                    </a:lnTo>
                    <a:lnTo>
                      <a:pt x="1599" y="928"/>
                    </a:lnTo>
                    <a:lnTo>
                      <a:pt x="1592" y="967"/>
                    </a:lnTo>
                    <a:lnTo>
                      <a:pt x="1583" y="1006"/>
                    </a:lnTo>
                    <a:lnTo>
                      <a:pt x="1572" y="1044"/>
                    </a:lnTo>
                    <a:lnTo>
                      <a:pt x="1560" y="1081"/>
                    </a:lnTo>
                    <a:lnTo>
                      <a:pt x="1545" y="1118"/>
                    </a:lnTo>
                    <a:lnTo>
                      <a:pt x="1528" y="1154"/>
                    </a:lnTo>
                    <a:lnTo>
                      <a:pt x="1511" y="1188"/>
                    </a:lnTo>
                    <a:lnTo>
                      <a:pt x="1492" y="1221"/>
                    </a:lnTo>
                    <a:lnTo>
                      <a:pt x="1471" y="1254"/>
                    </a:lnTo>
                    <a:lnTo>
                      <a:pt x="1448" y="1286"/>
                    </a:lnTo>
                    <a:lnTo>
                      <a:pt x="1424" y="1316"/>
                    </a:lnTo>
                    <a:lnTo>
                      <a:pt x="1398" y="1345"/>
                    </a:lnTo>
                    <a:lnTo>
                      <a:pt x="1372" y="1372"/>
                    </a:lnTo>
                    <a:lnTo>
                      <a:pt x="1344" y="1400"/>
                    </a:lnTo>
                    <a:lnTo>
                      <a:pt x="1315" y="1425"/>
                    </a:lnTo>
                    <a:lnTo>
                      <a:pt x="1284" y="1448"/>
                    </a:lnTo>
                    <a:lnTo>
                      <a:pt x="1253" y="1472"/>
                    </a:lnTo>
                    <a:lnTo>
                      <a:pt x="1220" y="1492"/>
                    </a:lnTo>
                    <a:lnTo>
                      <a:pt x="1186" y="1512"/>
                    </a:lnTo>
                    <a:lnTo>
                      <a:pt x="1152" y="1529"/>
                    </a:lnTo>
                    <a:lnTo>
                      <a:pt x="1116" y="1545"/>
                    </a:lnTo>
                    <a:lnTo>
                      <a:pt x="1079" y="1560"/>
                    </a:lnTo>
                    <a:lnTo>
                      <a:pt x="1042" y="1573"/>
                    </a:lnTo>
                    <a:lnTo>
                      <a:pt x="1004" y="1583"/>
                    </a:lnTo>
                    <a:lnTo>
                      <a:pt x="965" y="1592"/>
                    </a:lnTo>
                    <a:lnTo>
                      <a:pt x="925" y="1599"/>
                    </a:lnTo>
                    <a:lnTo>
                      <a:pt x="885" y="1604"/>
                    </a:lnTo>
                    <a:lnTo>
                      <a:pt x="844" y="1607"/>
                    </a:lnTo>
                    <a:lnTo>
                      <a:pt x="803" y="1609"/>
                    </a:lnTo>
                    <a:lnTo>
                      <a:pt x="761" y="1607"/>
                    </a:lnTo>
                    <a:lnTo>
                      <a:pt x="721" y="1604"/>
                    </a:lnTo>
                    <a:lnTo>
                      <a:pt x="681" y="1599"/>
                    </a:lnTo>
                    <a:lnTo>
                      <a:pt x="642" y="1592"/>
                    </a:lnTo>
                    <a:lnTo>
                      <a:pt x="602" y="1583"/>
                    </a:lnTo>
                    <a:lnTo>
                      <a:pt x="564" y="1573"/>
                    </a:lnTo>
                    <a:lnTo>
                      <a:pt x="528" y="1560"/>
                    </a:lnTo>
                    <a:lnTo>
                      <a:pt x="491" y="1545"/>
                    </a:lnTo>
                    <a:lnTo>
                      <a:pt x="455" y="1529"/>
                    </a:lnTo>
                    <a:lnTo>
                      <a:pt x="420" y="1512"/>
                    </a:lnTo>
                    <a:lnTo>
                      <a:pt x="387" y="1492"/>
                    </a:lnTo>
                    <a:lnTo>
                      <a:pt x="355" y="1472"/>
                    </a:lnTo>
                    <a:lnTo>
                      <a:pt x="322" y="1448"/>
                    </a:lnTo>
                    <a:lnTo>
                      <a:pt x="293" y="1425"/>
                    </a:lnTo>
                    <a:lnTo>
                      <a:pt x="264" y="1400"/>
                    </a:lnTo>
                    <a:lnTo>
                      <a:pt x="236" y="1374"/>
                    </a:lnTo>
                    <a:lnTo>
                      <a:pt x="208" y="1346"/>
                    </a:lnTo>
                    <a:lnTo>
                      <a:pt x="183" y="1316"/>
                    </a:lnTo>
                    <a:lnTo>
                      <a:pt x="160" y="1286"/>
                    </a:lnTo>
                    <a:lnTo>
                      <a:pt x="137" y="1255"/>
                    </a:lnTo>
                    <a:lnTo>
                      <a:pt x="116" y="1223"/>
                    </a:lnTo>
                    <a:lnTo>
                      <a:pt x="97" y="1188"/>
                    </a:lnTo>
                    <a:lnTo>
                      <a:pt x="79" y="1155"/>
                    </a:lnTo>
                    <a:lnTo>
                      <a:pt x="63" y="1119"/>
                    </a:lnTo>
                    <a:lnTo>
                      <a:pt x="48" y="1082"/>
                    </a:lnTo>
                    <a:lnTo>
                      <a:pt x="36" y="1045"/>
                    </a:lnTo>
                    <a:lnTo>
                      <a:pt x="25" y="1007"/>
                    </a:lnTo>
                    <a:lnTo>
                      <a:pt x="16" y="969"/>
                    </a:lnTo>
                    <a:lnTo>
                      <a:pt x="9" y="929"/>
                    </a:lnTo>
                    <a:lnTo>
                      <a:pt x="5" y="890"/>
                    </a:lnTo>
                    <a:lnTo>
                      <a:pt x="1" y="849"/>
                    </a:lnTo>
                    <a:lnTo>
                      <a:pt x="0" y="808"/>
                    </a:lnTo>
                    <a:close/>
                  </a:path>
                </a:pathLst>
              </a:custGeom>
              <a:solidFill>
                <a:srgbClr val="0C0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22" name="Freeform 1199">
                <a:extLst>
                  <a:ext uri="{FF2B5EF4-FFF2-40B4-BE49-F238E27FC236}">
                    <a16:creationId xmlns:a16="http://schemas.microsoft.com/office/drawing/2014/main" id="{E7B22ECC-AC14-4BB0-B4CE-57D7E67F7B9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20" y="2478"/>
                <a:ext cx="799" cy="800"/>
              </a:xfrm>
              <a:custGeom>
                <a:avLst/>
                <a:gdLst>
                  <a:gd name="T0" fmla="*/ 11 w 1598"/>
                  <a:gd name="T1" fmla="*/ 8 h 1598"/>
                  <a:gd name="T2" fmla="*/ 11 w 1598"/>
                  <a:gd name="T3" fmla="*/ 10 h 1598"/>
                  <a:gd name="T4" fmla="*/ 9 w 1598"/>
                  <a:gd name="T5" fmla="*/ 11 h 1598"/>
                  <a:gd name="T6" fmla="*/ 7 w 1598"/>
                  <a:gd name="T7" fmla="*/ 12 h 1598"/>
                  <a:gd name="T8" fmla="*/ 5 w 1598"/>
                  <a:gd name="T9" fmla="*/ 11 h 1598"/>
                  <a:gd name="T10" fmla="*/ 4 w 1598"/>
                  <a:gd name="T11" fmla="*/ 11 h 1598"/>
                  <a:gd name="T12" fmla="*/ 2 w 1598"/>
                  <a:gd name="T13" fmla="*/ 9 h 1598"/>
                  <a:gd name="T14" fmla="*/ 2 w 1598"/>
                  <a:gd name="T15" fmla="*/ 7 h 1598"/>
                  <a:gd name="T16" fmla="*/ 2 w 1598"/>
                  <a:gd name="T17" fmla="*/ 5 h 1598"/>
                  <a:gd name="T18" fmla="*/ 3 w 1598"/>
                  <a:gd name="T19" fmla="*/ 4 h 1598"/>
                  <a:gd name="T20" fmla="*/ 4 w 1598"/>
                  <a:gd name="T21" fmla="*/ 2 h 1598"/>
                  <a:gd name="T22" fmla="*/ 6 w 1598"/>
                  <a:gd name="T23" fmla="*/ 2 h 1598"/>
                  <a:gd name="T24" fmla="*/ 8 w 1598"/>
                  <a:gd name="T25" fmla="*/ 2 h 1598"/>
                  <a:gd name="T26" fmla="*/ 10 w 1598"/>
                  <a:gd name="T27" fmla="*/ 3 h 1598"/>
                  <a:gd name="T28" fmla="*/ 11 w 1598"/>
                  <a:gd name="T29" fmla="*/ 4 h 1598"/>
                  <a:gd name="T30" fmla="*/ 12 w 1598"/>
                  <a:gd name="T31" fmla="*/ 6 h 1598"/>
                  <a:gd name="T32" fmla="*/ 1 w 1598"/>
                  <a:gd name="T33" fmla="*/ 6 h 1598"/>
                  <a:gd name="T34" fmla="*/ 1 w 1598"/>
                  <a:gd name="T35" fmla="*/ 5 h 1598"/>
                  <a:gd name="T36" fmla="*/ 1 w 1598"/>
                  <a:gd name="T37" fmla="*/ 4 h 1598"/>
                  <a:gd name="T38" fmla="*/ 2 w 1598"/>
                  <a:gd name="T39" fmla="*/ 3 h 1598"/>
                  <a:gd name="T40" fmla="*/ 3 w 1598"/>
                  <a:gd name="T41" fmla="*/ 2 h 1598"/>
                  <a:gd name="T42" fmla="*/ 4 w 1598"/>
                  <a:gd name="T43" fmla="*/ 1 h 1598"/>
                  <a:gd name="T44" fmla="*/ 5 w 1598"/>
                  <a:gd name="T45" fmla="*/ 1 h 1598"/>
                  <a:gd name="T46" fmla="*/ 6 w 1598"/>
                  <a:gd name="T47" fmla="*/ 1 h 1598"/>
                  <a:gd name="T48" fmla="*/ 7 w 1598"/>
                  <a:gd name="T49" fmla="*/ 1 h 1598"/>
                  <a:gd name="T50" fmla="*/ 9 w 1598"/>
                  <a:gd name="T51" fmla="*/ 1 h 1598"/>
                  <a:gd name="T52" fmla="*/ 10 w 1598"/>
                  <a:gd name="T53" fmla="*/ 1 h 1598"/>
                  <a:gd name="T54" fmla="*/ 11 w 1598"/>
                  <a:gd name="T55" fmla="*/ 2 h 1598"/>
                  <a:gd name="T56" fmla="*/ 12 w 1598"/>
                  <a:gd name="T57" fmla="*/ 3 h 1598"/>
                  <a:gd name="T58" fmla="*/ 12 w 1598"/>
                  <a:gd name="T59" fmla="*/ 4 h 1598"/>
                  <a:gd name="T60" fmla="*/ 13 w 1598"/>
                  <a:gd name="T61" fmla="*/ 5 h 1598"/>
                  <a:gd name="T62" fmla="*/ 13 w 1598"/>
                  <a:gd name="T63" fmla="*/ 6 h 1598"/>
                  <a:gd name="T64" fmla="*/ 13 w 1598"/>
                  <a:gd name="T65" fmla="*/ 7 h 1598"/>
                  <a:gd name="T66" fmla="*/ 13 w 1598"/>
                  <a:gd name="T67" fmla="*/ 9 h 1598"/>
                  <a:gd name="T68" fmla="*/ 12 w 1598"/>
                  <a:gd name="T69" fmla="*/ 10 h 1598"/>
                  <a:gd name="T70" fmla="*/ 12 w 1598"/>
                  <a:gd name="T71" fmla="*/ 11 h 1598"/>
                  <a:gd name="T72" fmla="*/ 11 w 1598"/>
                  <a:gd name="T73" fmla="*/ 12 h 1598"/>
                  <a:gd name="T74" fmla="*/ 10 w 1598"/>
                  <a:gd name="T75" fmla="*/ 12 h 1598"/>
                  <a:gd name="T76" fmla="*/ 9 w 1598"/>
                  <a:gd name="T77" fmla="*/ 13 h 1598"/>
                  <a:gd name="T78" fmla="*/ 7 w 1598"/>
                  <a:gd name="T79" fmla="*/ 13 h 1598"/>
                  <a:gd name="T80" fmla="*/ 6 w 1598"/>
                  <a:gd name="T81" fmla="*/ 13 h 1598"/>
                  <a:gd name="T82" fmla="*/ 5 w 1598"/>
                  <a:gd name="T83" fmla="*/ 13 h 1598"/>
                  <a:gd name="T84" fmla="*/ 4 w 1598"/>
                  <a:gd name="T85" fmla="*/ 12 h 1598"/>
                  <a:gd name="T86" fmla="*/ 3 w 1598"/>
                  <a:gd name="T87" fmla="*/ 12 h 1598"/>
                  <a:gd name="T88" fmla="*/ 2 w 1598"/>
                  <a:gd name="T89" fmla="*/ 11 h 1598"/>
                  <a:gd name="T90" fmla="*/ 1 w 1598"/>
                  <a:gd name="T91" fmla="*/ 10 h 1598"/>
                  <a:gd name="T92" fmla="*/ 1 w 1598"/>
                  <a:gd name="T93" fmla="*/ 9 h 1598"/>
                  <a:gd name="T94" fmla="*/ 1 w 1598"/>
                  <a:gd name="T95" fmla="*/ 7 h 159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598"/>
                  <a:gd name="T145" fmla="*/ 0 h 1598"/>
                  <a:gd name="T146" fmla="*/ 1598 w 1598"/>
                  <a:gd name="T147" fmla="*/ 1598 h 1598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598" h="1598">
                    <a:moveTo>
                      <a:pt x="1428" y="800"/>
                    </a:moveTo>
                    <a:lnTo>
                      <a:pt x="1425" y="864"/>
                    </a:lnTo>
                    <a:lnTo>
                      <a:pt x="1415" y="926"/>
                    </a:lnTo>
                    <a:lnTo>
                      <a:pt x="1400" y="986"/>
                    </a:lnTo>
                    <a:lnTo>
                      <a:pt x="1379" y="1044"/>
                    </a:lnTo>
                    <a:lnTo>
                      <a:pt x="1353" y="1099"/>
                    </a:lnTo>
                    <a:lnTo>
                      <a:pt x="1322" y="1151"/>
                    </a:lnTo>
                    <a:lnTo>
                      <a:pt x="1285" y="1199"/>
                    </a:lnTo>
                    <a:lnTo>
                      <a:pt x="1244" y="1244"/>
                    </a:lnTo>
                    <a:lnTo>
                      <a:pt x="1199" y="1286"/>
                    </a:lnTo>
                    <a:lnTo>
                      <a:pt x="1151" y="1321"/>
                    </a:lnTo>
                    <a:lnTo>
                      <a:pt x="1099" y="1354"/>
                    </a:lnTo>
                    <a:lnTo>
                      <a:pt x="1044" y="1380"/>
                    </a:lnTo>
                    <a:lnTo>
                      <a:pt x="985" y="1402"/>
                    </a:lnTo>
                    <a:lnTo>
                      <a:pt x="925" y="1417"/>
                    </a:lnTo>
                    <a:lnTo>
                      <a:pt x="862" y="1426"/>
                    </a:lnTo>
                    <a:lnTo>
                      <a:pt x="797" y="1430"/>
                    </a:lnTo>
                    <a:lnTo>
                      <a:pt x="733" y="1426"/>
                    </a:lnTo>
                    <a:lnTo>
                      <a:pt x="671" y="1417"/>
                    </a:lnTo>
                    <a:lnTo>
                      <a:pt x="610" y="1401"/>
                    </a:lnTo>
                    <a:lnTo>
                      <a:pt x="552" y="1380"/>
                    </a:lnTo>
                    <a:lnTo>
                      <a:pt x="497" y="1354"/>
                    </a:lnTo>
                    <a:lnTo>
                      <a:pt x="445" y="1321"/>
                    </a:lnTo>
                    <a:lnTo>
                      <a:pt x="397" y="1286"/>
                    </a:lnTo>
                    <a:lnTo>
                      <a:pt x="353" y="1244"/>
                    </a:lnTo>
                    <a:lnTo>
                      <a:pt x="311" y="1201"/>
                    </a:lnTo>
                    <a:lnTo>
                      <a:pt x="276" y="1152"/>
                    </a:lnTo>
                    <a:lnTo>
                      <a:pt x="243" y="1100"/>
                    </a:lnTo>
                    <a:lnTo>
                      <a:pt x="217" y="1045"/>
                    </a:lnTo>
                    <a:lnTo>
                      <a:pt x="195" y="987"/>
                    </a:lnTo>
                    <a:lnTo>
                      <a:pt x="180" y="927"/>
                    </a:lnTo>
                    <a:lnTo>
                      <a:pt x="170" y="865"/>
                    </a:lnTo>
                    <a:lnTo>
                      <a:pt x="166" y="801"/>
                    </a:lnTo>
                    <a:lnTo>
                      <a:pt x="170" y="736"/>
                    </a:lnTo>
                    <a:lnTo>
                      <a:pt x="179" y="674"/>
                    </a:lnTo>
                    <a:lnTo>
                      <a:pt x="195" y="614"/>
                    </a:lnTo>
                    <a:lnTo>
                      <a:pt x="216" y="556"/>
                    </a:lnTo>
                    <a:lnTo>
                      <a:pt x="242" y="501"/>
                    </a:lnTo>
                    <a:lnTo>
                      <a:pt x="273" y="449"/>
                    </a:lnTo>
                    <a:lnTo>
                      <a:pt x="310" y="401"/>
                    </a:lnTo>
                    <a:lnTo>
                      <a:pt x="351" y="356"/>
                    </a:lnTo>
                    <a:lnTo>
                      <a:pt x="395" y="314"/>
                    </a:lnTo>
                    <a:lnTo>
                      <a:pt x="444" y="279"/>
                    </a:lnTo>
                    <a:lnTo>
                      <a:pt x="497" y="247"/>
                    </a:lnTo>
                    <a:lnTo>
                      <a:pt x="552" y="220"/>
                    </a:lnTo>
                    <a:lnTo>
                      <a:pt x="610" y="198"/>
                    </a:lnTo>
                    <a:lnTo>
                      <a:pt x="670" y="183"/>
                    </a:lnTo>
                    <a:lnTo>
                      <a:pt x="733" y="173"/>
                    </a:lnTo>
                    <a:lnTo>
                      <a:pt x="797" y="169"/>
                    </a:lnTo>
                    <a:lnTo>
                      <a:pt x="862" y="173"/>
                    </a:lnTo>
                    <a:lnTo>
                      <a:pt x="925" y="182"/>
                    </a:lnTo>
                    <a:lnTo>
                      <a:pt x="985" y="198"/>
                    </a:lnTo>
                    <a:lnTo>
                      <a:pt x="1044" y="219"/>
                    </a:lnTo>
                    <a:lnTo>
                      <a:pt x="1099" y="245"/>
                    </a:lnTo>
                    <a:lnTo>
                      <a:pt x="1151" y="278"/>
                    </a:lnTo>
                    <a:lnTo>
                      <a:pt x="1199" y="313"/>
                    </a:lnTo>
                    <a:lnTo>
                      <a:pt x="1244" y="355"/>
                    </a:lnTo>
                    <a:lnTo>
                      <a:pt x="1285" y="400"/>
                    </a:lnTo>
                    <a:lnTo>
                      <a:pt x="1322" y="448"/>
                    </a:lnTo>
                    <a:lnTo>
                      <a:pt x="1353" y="500"/>
                    </a:lnTo>
                    <a:lnTo>
                      <a:pt x="1379" y="555"/>
                    </a:lnTo>
                    <a:lnTo>
                      <a:pt x="1400" y="613"/>
                    </a:lnTo>
                    <a:lnTo>
                      <a:pt x="1415" y="673"/>
                    </a:lnTo>
                    <a:lnTo>
                      <a:pt x="1424" y="735"/>
                    </a:lnTo>
                    <a:lnTo>
                      <a:pt x="1428" y="800"/>
                    </a:lnTo>
                    <a:close/>
                    <a:moveTo>
                      <a:pt x="0" y="801"/>
                    </a:moveTo>
                    <a:lnTo>
                      <a:pt x="2" y="759"/>
                    </a:lnTo>
                    <a:lnTo>
                      <a:pt x="5" y="719"/>
                    </a:lnTo>
                    <a:lnTo>
                      <a:pt x="10" y="680"/>
                    </a:lnTo>
                    <a:lnTo>
                      <a:pt x="17" y="641"/>
                    </a:lnTo>
                    <a:lnTo>
                      <a:pt x="26" y="601"/>
                    </a:lnTo>
                    <a:lnTo>
                      <a:pt x="37" y="563"/>
                    </a:lnTo>
                    <a:lnTo>
                      <a:pt x="49" y="526"/>
                    </a:lnTo>
                    <a:lnTo>
                      <a:pt x="64" y="491"/>
                    </a:lnTo>
                    <a:lnTo>
                      <a:pt x="80" y="455"/>
                    </a:lnTo>
                    <a:lnTo>
                      <a:pt x="97" y="420"/>
                    </a:lnTo>
                    <a:lnTo>
                      <a:pt x="117" y="387"/>
                    </a:lnTo>
                    <a:lnTo>
                      <a:pt x="137" y="355"/>
                    </a:lnTo>
                    <a:lnTo>
                      <a:pt x="159" y="324"/>
                    </a:lnTo>
                    <a:lnTo>
                      <a:pt x="184" y="293"/>
                    </a:lnTo>
                    <a:lnTo>
                      <a:pt x="208" y="264"/>
                    </a:lnTo>
                    <a:lnTo>
                      <a:pt x="234" y="236"/>
                    </a:lnTo>
                    <a:lnTo>
                      <a:pt x="262" y="210"/>
                    </a:lnTo>
                    <a:lnTo>
                      <a:pt x="291" y="184"/>
                    </a:lnTo>
                    <a:lnTo>
                      <a:pt x="322" y="160"/>
                    </a:lnTo>
                    <a:lnTo>
                      <a:pt x="353" y="138"/>
                    </a:lnTo>
                    <a:lnTo>
                      <a:pt x="385" y="117"/>
                    </a:lnTo>
                    <a:lnTo>
                      <a:pt x="419" y="98"/>
                    </a:lnTo>
                    <a:lnTo>
                      <a:pt x="453" y="79"/>
                    </a:lnTo>
                    <a:lnTo>
                      <a:pt x="488" y="63"/>
                    </a:lnTo>
                    <a:lnTo>
                      <a:pt x="525" y="49"/>
                    </a:lnTo>
                    <a:lnTo>
                      <a:pt x="561" y="37"/>
                    </a:lnTo>
                    <a:lnTo>
                      <a:pt x="599" y="25"/>
                    </a:lnTo>
                    <a:lnTo>
                      <a:pt x="637" y="17"/>
                    </a:lnTo>
                    <a:lnTo>
                      <a:pt x="677" y="9"/>
                    </a:lnTo>
                    <a:lnTo>
                      <a:pt x="717" y="5"/>
                    </a:lnTo>
                    <a:lnTo>
                      <a:pt x="757" y="1"/>
                    </a:lnTo>
                    <a:lnTo>
                      <a:pt x="799" y="0"/>
                    </a:lnTo>
                    <a:lnTo>
                      <a:pt x="840" y="1"/>
                    </a:lnTo>
                    <a:lnTo>
                      <a:pt x="880" y="5"/>
                    </a:lnTo>
                    <a:lnTo>
                      <a:pt x="921" y="9"/>
                    </a:lnTo>
                    <a:lnTo>
                      <a:pt x="960" y="16"/>
                    </a:lnTo>
                    <a:lnTo>
                      <a:pt x="999" y="25"/>
                    </a:lnTo>
                    <a:lnTo>
                      <a:pt x="1037" y="36"/>
                    </a:lnTo>
                    <a:lnTo>
                      <a:pt x="1074" y="48"/>
                    </a:lnTo>
                    <a:lnTo>
                      <a:pt x="1110" y="63"/>
                    </a:lnTo>
                    <a:lnTo>
                      <a:pt x="1145" y="79"/>
                    </a:lnTo>
                    <a:lnTo>
                      <a:pt x="1180" y="97"/>
                    </a:lnTo>
                    <a:lnTo>
                      <a:pt x="1213" y="116"/>
                    </a:lnTo>
                    <a:lnTo>
                      <a:pt x="1246" y="137"/>
                    </a:lnTo>
                    <a:lnTo>
                      <a:pt x="1278" y="160"/>
                    </a:lnTo>
                    <a:lnTo>
                      <a:pt x="1308" y="184"/>
                    </a:lnTo>
                    <a:lnTo>
                      <a:pt x="1337" y="208"/>
                    </a:lnTo>
                    <a:lnTo>
                      <a:pt x="1364" y="235"/>
                    </a:lnTo>
                    <a:lnTo>
                      <a:pt x="1391" y="264"/>
                    </a:lnTo>
                    <a:lnTo>
                      <a:pt x="1416" y="293"/>
                    </a:lnTo>
                    <a:lnTo>
                      <a:pt x="1439" y="323"/>
                    </a:lnTo>
                    <a:lnTo>
                      <a:pt x="1462" y="354"/>
                    </a:lnTo>
                    <a:lnTo>
                      <a:pt x="1483" y="387"/>
                    </a:lnTo>
                    <a:lnTo>
                      <a:pt x="1501" y="420"/>
                    </a:lnTo>
                    <a:lnTo>
                      <a:pt x="1520" y="455"/>
                    </a:lnTo>
                    <a:lnTo>
                      <a:pt x="1536" y="490"/>
                    </a:lnTo>
                    <a:lnTo>
                      <a:pt x="1550" y="526"/>
                    </a:lnTo>
                    <a:lnTo>
                      <a:pt x="1562" y="563"/>
                    </a:lnTo>
                    <a:lnTo>
                      <a:pt x="1573" y="601"/>
                    </a:lnTo>
                    <a:lnTo>
                      <a:pt x="1582" y="639"/>
                    </a:lnTo>
                    <a:lnTo>
                      <a:pt x="1589" y="679"/>
                    </a:lnTo>
                    <a:lnTo>
                      <a:pt x="1593" y="719"/>
                    </a:lnTo>
                    <a:lnTo>
                      <a:pt x="1597" y="759"/>
                    </a:lnTo>
                    <a:lnTo>
                      <a:pt x="1598" y="800"/>
                    </a:lnTo>
                    <a:lnTo>
                      <a:pt x="1597" y="841"/>
                    </a:lnTo>
                    <a:lnTo>
                      <a:pt x="1593" y="881"/>
                    </a:lnTo>
                    <a:lnTo>
                      <a:pt x="1589" y="921"/>
                    </a:lnTo>
                    <a:lnTo>
                      <a:pt x="1582" y="960"/>
                    </a:lnTo>
                    <a:lnTo>
                      <a:pt x="1573" y="999"/>
                    </a:lnTo>
                    <a:lnTo>
                      <a:pt x="1562" y="1037"/>
                    </a:lnTo>
                    <a:lnTo>
                      <a:pt x="1550" y="1074"/>
                    </a:lnTo>
                    <a:lnTo>
                      <a:pt x="1536" y="1109"/>
                    </a:lnTo>
                    <a:lnTo>
                      <a:pt x="1520" y="1145"/>
                    </a:lnTo>
                    <a:lnTo>
                      <a:pt x="1501" y="1180"/>
                    </a:lnTo>
                    <a:lnTo>
                      <a:pt x="1483" y="1213"/>
                    </a:lnTo>
                    <a:lnTo>
                      <a:pt x="1462" y="1245"/>
                    </a:lnTo>
                    <a:lnTo>
                      <a:pt x="1439" y="1277"/>
                    </a:lnTo>
                    <a:lnTo>
                      <a:pt x="1416" y="1307"/>
                    </a:lnTo>
                    <a:lnTo>
                      <a:pt x="1391" y="1335"/>
                    </a:lnTo>
                    <a:lnTo>
                      <a:pt x="1364" y="1363"/>
                    </a:lnTo>
                    <a:lnTo>
                      <a:pt x="1337" y="1389"/>
                    </a:lnTo>
                    <a:lnTo>
                      <a:pt x="1308" y="1415"/>
                    </a:lnTo>
                    <a:lnTo>
                      <a:pt x="1277" y="1439"/>
                    </a:lnTo>
                    <a:lnTo>
                      <a:pt x="1246" y="1461"/>
                    </a:lnTo>
                    <a:lnTo>
                      <a:pt x="1213" y="1482"/>
                    </a:lnTo>
                    <a:lnTo>
                      <a:pt x="1180" y="1501"/>
                    </a:lnTo>
                    <a:lnTo>
                      <a:pt x="1145" y="1519"/>
                    </a:lnTo>
                    <a:lnTo>
                      <a:pt x="1110" y="1535"/>
                    </a:lnTo>
                    <a:lnTo>
                      <a:pt x="1073" y="1548"/>
                    </a:lnTo>
                    <a:lnTo>
                      <a:pt x="1036" y="1561"/>
                    </a:lnTo>
                    <a:lnTo>
                      <a:pt x="998" y="1573"/>
                    </a:lnTo>
                    <a:lnTo>
                      <a:pt x="959" y="1582"/>
                    </a:lnTo>
                    <a:lnTo>
                      <a:pt x="920" y="1589"/>
                    </a:lnTo>
                    <a:lnTo>
                      <a:pt x="879" y="1593"/>
                    </a:lnTo>
                    <a:lnTo>
                      <a:pt x="839" y="1597"/>
                    </a:lnTo>
                    <a:lnTo>
                      <a:pt x="797" y="1598"/>
                    </a:lnTo>
                    <a:lnTo>
                      <a:pt x="756" y="1597"/>
                    </a:lnTo>
                    <a:lnTo>
                      <a:pt x="716" y="1593"/>
                    </a:lnTo>
                    <a:lnTo>
                      <a:pt x="677" y="1589"/>
                    </a:lnTo>
                    <a:lnTo>
                      <a:pt x="637" y="1582"/>
                    </a:lnTo>
                    <a:lnTo>
                      <a:pt x="598" y="1573"/>
                    </a:lnTo>
                    <a:lnTo>
                      <a:pt x="560" y="1562"/>
                    </a:lnTo>
                    <a:lnTo>
                      <a:pt x="523" y="1550"/>
                    </a:lnTo>
                    <a:lnTo>
                      <a:pt x="488" y="1536"/>
                    </a:lnTo>
                    <a:lnTo>
                      <a:pt x="452" y="1520"/>
                    </a:lnTo>
                    <a:lnTo>
                      <a:pt x="417" y="1501"/>
                    </a:lnTo>
                    <a:lnTo>
                      <a:pt x="384" y="1483"/>
                    </a:lnTo>
                    <a:lnTo>
                      <a:pt x="352" y="1462"/>
                    </a:lnTo>
                    <a:lnTo>
                      <a:pt x="321" y="1439"/>
                    </a:lnTo>
                    <a:lnTo>
                      <a:pt x="291" y="1416"/>
                    </a:lnTo>
                    <a:lnTo>
                      <a:pt x="262" y="1391"/>
                    </a:lnTo>
                    <a:lnTo>
                      <a:pt x="234" y="1364"/>
                    </a:lnTo>
                    <a:lnTo>
                      <a:pt x="208" y="1336"/>
                    </a:lnTo>
                    <a:lnTo>
                      <a:pt x="182" y="1308"/>
                    </a:lnTo>
                    <a:lnTo>
                      <a:pt x="159" y="1278"/>
                    </a:lnTo>
                    <a:lnTo>
                      <a:pt x="136" y="1247"/>
                    </a:lnTo>
                    <a:lnTo>
                      <a:pt x="116" y="1214"/>
                    </a:lnTo>
                    <a:lnTo>
                      <a:pt x="97" y="1181"/>
                    </a:lnTo>
                    <a:lnTo>
                      <a:pt x="79" y="1146"/>
                    </a:lnTo>
                    <a:lnTo>
                      <a:pt x="63" y="1111"/>
                    </a:lnTo>
                    <a:lnTo>
                      <a:pt x="49" y="1075"/>
                    </a:lnTo>
                    <a:lnTo>
                      <a:pt x="36" y="1038"/>
                    </a:lnTo>
                    <a:lnTo>
                      <a:pt x="26" y="1000"/>
                    </a:lnTo>
                    <a:lnTo>
                      <a:pt x="17" y="961"/>
                    </a:lnTo>
                    <a:lnTo>
                      <a:pt x="10" y="922"/>
                    </a:lnTo>
                    <a:lnTo>
                      <a:pt x="5" y="883"/>
                    </a:lnTo>
                    <a:lnTo>
                      <a:pt x="2" y="842"/>
                    </a:lnTo>
                    <a:lnTo>
                      <a:pt x="0" y="801"/>
                    </a:lnTo>
                    <a:close/>
                  </a:path>
                </a:pathLst>
              </a:custGeom>
              <a:solidFill>
                <a:srgbClr val="191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23" name="Freeform 1200">
                <a:extLst>
                  <a:ext uri="{FF2B5EF4-FFF2-40B4-BE49-F238E27FC236}">
                    <a16:creationId xmlns:a16="http://schemas.microsoft.com/office/drawing/2014/main" id="{ADBA9F8F-957C-4CA0-8AEF-D000B8672B0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21" y="2481"/>
                <a:ext cx="794" cy="794"/>
              </a:xfrm>
              <a:custGeom>
                <a:avLst/>
                <a:gdLst>
                  <a:gd name="T0" fmla="*/ 11 w 1587"/>
                  <a:gd name="T1" fmla="*/ 8 h 1587"/>
                  <a:gd name="T2" fmla="*/ 11 w 1587"/>
                  <a:gd name="T3" fmla="*/ 10 h 1587"/>
                  <a:gd name="T4" fmla="*/ 9 w 1587"/>
                  <a:gd name="T5" fmla="*/ 11 h 1587"/>
                  <a:gd name="T6" fmla="*/ 7 w 1587"/>
                  <a:gd name="T7" fmla="*/ 12 h 1587"/>
                  <a:gd name="T8" fmla="*/ 5 w 1587"/>
                  <a:gd name="T9" fmla="*/ 11 h 1587"/>
                  <a:gd name="T10" fmla="*/ 4 w 1587"/>
                  <a:gd name="T11" fmla="*/ 11 h 1587"/>
                  <a:gd name="T12" fmla="*/ 2 w 1587"/>
                  <a:gd name="T13" fmla="*/ 9 h 1587"/>
                  <a:gd name="T14" fmla="*/ 2 w 1587"/>
                  <a:gd name="T15" fmla="*/ 7 h 1587"/>
                  <a:gd name="T16" fmla="*/ 2 w 1587"/>
                  <a:gd name="T17" fmla="*/ 5 h 1587"/>
                  <a:gd name="T18" fmla="*/ 3 w 1587"/>
                  <a:gd name="T19" fmla="*/ 4 h 1587"/>
                  <a:gd name="T20" fmla="*/ 4 w 1587"/>
                  <a:gd name="T21" fmla="*/ 2 h 1587"/>
                  <a:gd name="T22" fmla="*/ 6 w 1587"/>
                  <a:gd name="T23" fmla="*/ 2 h 1587"/>
                  <a:gd name="T24" fmla="*/ 8 w 1587"/>
                  <a:gd name="T25" fmla="*/ 2 h 1587"/>
                  <a:gd name="T26" fmla="*/ 10 w 1587"/>
                  <a:gd name="T27" fmla="*/ 3 h 1587"/>
                  <a:gd name="T28" fmla="*/ 11 w 1587"/>
                  <a:gd name="T29" fmla="*/ 4 h 1587"/>
                  <a:gd name="T30" fmla="*/ 12 w 1587"/>
                  <a:gd name="T31" fmla="*/ 6 h 1587"/>
                  <a:gd name="T32" fmla="*/ 1 w 1587"/>
                  <a:gd name="T33" fmla="*/ 6 h 1587"/>
                  <a:gd name="T34" fmla="*/ 1 w 1587"/>
                  <a:gd name="T35" fmla="*/ 5 h 1587"/>
                  <a:gd name="T36" fmla="*/ 1 w 1587"/>
                  <a:gd name="T37" fmla="*/ 4 h 1587"/>
                  <a:gd name="T38" fmla="*/ 2 w 1587"/>
                  <a:gd name="T39" fmla="*/ 3 h 1587"/>
                  <a:gd name="T40" fmla="*/ 3 w 1587"/>
                  <a:gd name="T41" fmla="*/ 2 h 1587"/>
                  <a:gd name="T42" fmla="*/ 4 w 1587"/>
                  <a:gd name="T43" fmla="*/ 1 h 1587"/>
                  <a:gd name="T44" fmla="*/ 5 w 1587"/>
                  <a:gd name="T45" fmla="*/ 1 h 1587"/>
                  <a:gd name="T46" fmla="*/ 6 w 1587"/>
                  <a:gd name="T47" fmla="*/ 1 h 1587"/>
                  <a:gd name="T48" fmla="*/ 7 w 1587"/>
                  <a:gd name="T49" fmla="*/ 1 h 1587"/>
                  <a:gd name="T50" fmla="*/ 9 w 1587"/>
                  <a:gd name="T51" fmla="*/ 1 h 1587"/>
                  <a:gd name="T52" fmla="*/ 10 w 1587"/>
                  <a:gd name="T53" fmla="*/ 1 h 1587"/>
                  <a:gd name="T54" fmla="*/ 11 w 1587"/>
                  <a:gd name="T55" fmla="*/ 2 h 1587"/>
                  <a:gd name="T56" fmla="*/ 11 w 1587"/>
                  <a:gd name="T57" fmla="*/ 3 h 1587"/>
                  <a:gd name="T58" fmla="*/ 12 w 1587"/>
                  <a:gd name="T59" fmla="*/ 4 h 1587"/>
                  <a:gd name="T60" fmla="*/ 13 w 1587"/>
                  <a:gd name="T61" fmla="*/ 5 h 1587"/>
                  <a:gd name="T62" fmla="*/ 13 w 1587"/>
                  <a:gd name="T63" fmla="*/ 6 h 1587"/>
                  <a:gd name="T64" fmla="*/ 13 w 1587"/>
                  <a:gd name="T65" fmla="*/ 7 h 1587"/>
                  <a:gd name="T66" fmla="*/ 13 w 1587"/>
                  <a:gd name="T67" fmla="*/ 9 h 1587"/>
                  <a:gd name="T68" fmla="*/ 12 w 1587"/>
                  <a:gd name="T69" fmla="*/ 10 h 1587"/>
                  <a:gd name="T70" fmla="*/ 11 w 1587"/>
                  <a:gd name="T71" fmla="*/ 11 h 1587"/>
                  <a:gd name="T72" fmla="*/ 11 w 1587"/>
                  <a:gd name="T73" fmla="*/ 11 h 1587"/>
                  <a:gd name="T74" fmla="*/ 10 w 1587"/>
                  <a:gd name="T75" fmla="*/ 12 h 1587"/>
                  <a:gd name="T76" fmla="*/ 9 w 1587"/>
                  <a:gd name="T77" fmla="*/ 13 h 1587"/>
                  <a:gd name="T78" fmla="*/ 7 w 1587"/>
                  <a:gd name="T79" fmla="*/ 13 h 1587"/>
                  <a:gd name="T80" fmla="*/ 6 w 1587"/>
                  <a:gd name="T81" fmla="*/ 13 h 1587"/>
                  <a:gd name="T82" fmla="*/ 5 w 1587"/>
                  <a:gd name="T83" fmla="*/ 13 h 1587"/>
                  <a:gd name="T84" fmla="*/ 4 w 1587"/>
                  <a:gd name="T85" fmla="*/ 12 h 1587"/>
                  <a:gd name="T86" fmla="*/ 3 w 1587"/>
                  <a:gd name="T87" fmla="*/ 11 h 1587"/>
                  <a:gd name="T88" fmla="*/ 2 w 1587"/>
                  <a:gd name="T89" fmla="*/ 11 h 1587"/>
                  <a:gd name="T90" fmla="*/ 1 w 1587"/>
                  <a:gd name="T91" fmla="*/ 10 h 1587"/>
                  <a:gd name="T92" fmla="*/ 1 w 1587"/>
                  <a:gd name="T93" fmla="*/ 9 h 1587"/>
                  <a:gd name="T94" fmla="*/ 1 w 1587"/>
                  <a:gd name="T95" fmla="*/ 7 h 158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587"/>
                  <a:gd name="T145" fmla="*/ 0 h 1587"/>
                  <a:gd name="T146" fmla="*/ 1587 w 1587"/>
                  <a:gd name="T147" fmla="*/ 1587 h 1587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587" h="1587">
                    <a:moveTo>
                      <a:pt x="1426" y="794"/>
                    </a:moveTo>
                    <a:lnTo>
                      <a:pt x="1422" y="858"/>
                    </a:lnTo>
                    <a:lnTo>
                      <a:pt x="1413" y="920"/>
                    </a:lnTo>
                    <a:lnTo>
                      <a:pt x="1397" y="981"/>
                    </a:lnTo>
                    <a:lnTo>
                      <a:pt x="1376" y="1039"/>
                    </a:lnTo>
                    <a:lnTo>
                      <a:pt x="1349" y="1095"/>
                    </a:lnTo>
                    <a:lnTo>
                      <a:pt x="1318" y="1147"/>
                    </a:lnTo>
                    <a:lnTo>
                      <a:pt x="1281" y="1197"/>
                    </a:lnTo>
                    <a:lnTo>
                      <a:pt x="1240" y="1242"/>
                    </a:lnTo>
                    <a:lnTo>
                      <a:pt x="1194" y="1282"/>
                    </a:lnTo>
                    <a:lnTo>
                      <a:pt x="1146" y="1319"/>
                    </a:lnTo>
                    <a:lnTo>
                      <a:pt x="1094" y="1351"/>
                    </a:lnTo>
                    <a:lnTo>
                      <a:pt x="1038" y="1378"/>
                    </a:lnTo>
                    <a:lnTo>
                      <a:pt x="980" y="1400"/>
                    </a:lnTo>
                    <a:lnTo>
                      <a:pt x="919" y="1416"/>
                    </a:lnTo>
                    <a:lnTo>
                      <a:pt x="856" y="1425"/>
                    </a:lnTo>
                    <a:lnTo>
                      <a:pt x="791" y="1428"/>
                    </a:lnTo>
                    <a:lnTo>
                      <a:pt x="727" y="1425"/>
                    </a:lnTo>
                    <a:lnTo>
                      <a:pt x="663" y="1416"/>
                    </a:lnTo>
                    <a:lnTo>
                      <a:pt x="602" y="1400"/>
                    </a:lnTo>
                    <a:lnTo>
                      <a:pt x="545" y="1379"/>
                    </a:lnTo>
                    <a:lnTo>
                      <a:pt x="488" y="1351"/>
                    </a:lnTo>
                    <a:lnTo>
                      <a:pt x="436" y="1320"/>
                    </a:lnTo>
                    <a:lnTo>
                      <a:pt x="388" y="1283"/>
                    </a:lnTo>
                    <a:lnTo>
                      <a:pt x="343" y="1242"/>
                    </a:lnTo>
                    <a:lnTo>
                      <a:pt x="302" y="1197"/>
                    </a:lnTo>
                    <a:lnTo>
                      <a:pt x="265" y="1148"/>
                    </a:lnTo>
                    <a:lnTo>
                      <a:pt x="234" y="1097"/>
                    </a:lnTo>
                    <a:lnTo>
                      <a:pt x="206" y="1040"/>
                    </a:lnTo>
                    <a:lnTo>
                      <a:pt x="185" y="983"/>
                    </a:lnTo>
                    <a:lnTo>
                      <a:pt x="169" y="921"/>
                    </a:lnTo>
                    <a:lnTo>
                      <a:pt x="160" y="858"/>
                    </a:lnTo>
                    <a:lnTo>
                      <a:pt x="157" y="794"/>
                    </a:lnTo>
                    <a:lnTo>
                      <a:pt x="160" y="729"/>
                    </a:lnTo>
                    <a:lnTo>
                      <a:pt x="169" y="667"/>
                    </a:lnTo>
                    <a:lnTo>
                      <a:pt x="185" y="606"/>
                    </a:lnTo>
                    <a:lnTo>
                      <a:pt x="206" y="548"/>
                    </a:lnTo>
                    <a:lnTo>
                      <a:pt x="233" y="493"/>
                    </a:lnTo>
                    <a:lnTo>
                      <a:pt x="265" y="440"/>
                    </a:lnTo>
                    <a:lnTo>
                      <a:pt x="302" y="391"/>
                    </a:lnTo>
                    <a:lnTo>
                      <a:pt x="342" y="347"/>
                    </a:lnTo>
                    <a:lnTo>
                      <a:pt x="387" y="305"/>
                    </a:lnTo>
                    <a:lnTo>
                      <a:pt x="435" y="268"/>
                    </a:lnTo>
                    <a:lnTo>
                      <a:pt x="488" y="237"/>
                    </a:lnTo>
                    <a:lnTo>
                      <a:pt x="544" y="209"/>
                    </a:lnTo>
                    <a:lnTo>
                      <a:pt x="601" y="189"/>
                    </a:lnTo>
                    <a:lnTo>
                      <a:pt x="662" y="173"/>
                    </a:lnTo>
                    <a:lnTo>
                      <a:pt x="726" y="163"/>
                    </a:lnTo>
                    <a:lnTo>
                      <a:pt x="790" y="160"/>
                    </a:lnTo>
                    <a:lnTo>
                      <a:pt x="855" y="163"/>
                    </a:lnTo>
                    <a:lnTo>
                      <a:pt x="918" y="173"/>
                    </a:lnTo>
                    <a:lnTo>
                      <a:pt x="979" y="189"/>
                    </a:lnTo>
                    <a:lnTo>
                      <a:pt x="1038" y="211"/>
                    </a:lnTo>
                    <a:lnTo>
                      <a:pt x="1093" y="237"/>
                    </a:lnTo>
                    <a:lnTo>
                      <a:pt x="1145" y="269"/>
                    </a:lnTo>
                    <a:lnTo>
                      <a:pt x="1194" y="305"/>
                    </a:lnTo>
                    <a:lnTo>
                      <a:pt x="1239" y="347"/>
                    </a:lnTo>
                    <a:lnTo>
                      <a:pt x="1281" y="391"/>
                    </a:lnTo>
                    <a:lnTo>
                      <a:pt x="1316" y="440"/>
                    </a:lnTo>
                    <a:lnTo>
                      <a:pt x="1349" y="492"/>
                    </a:lnTo>
                    <a:lnTo>
                      <a:pt x="1375" y="547"/>
                    </a:lnTo>
                    <a:lnTo>
                      <a:pt x="1397" y="606"/>
                    </a:lnTo>
                    <a:lnTo>
                      <a:pt x="1413" y="666"/>
                    </a:lnTo>
                    <a:lnTo>
                      <a:pt x="1422" y="729"/>
                    </a:lnTo>
                    <a:lnTo>
                      <a:pt x="1426" y="794"/>
                    </a:lnTo>
                    <a:close/>
                    <a:moveTo>
                      <a:pt x="0" y="796"/>
                    </a:moveTo>
                    <a:lnTo>
                      <a:pt x="1" y="756"/>
                    </a:lnTo>
                    <a:lnTo>
                      <a:pt x="4" y="715"/>
                    </a:lnTo>
                    <a:lnTo>
                      <a:pt x="9" y="675"/>
                    </a:lnTo>
                    <a:lnTo>
                      <a:pt x="16" y="637"/>
                    </a:lnTo>
                    <a:lnTo>
                      <a:pt x="25" y="598"/>
                    </a:lnTo>
                    <a:lnTo>
                      <a:pt x="36" y="561"/>
                    </a:lnTo>
                    <a:lnTo>
                      <a:pt x="48" y="524"/>
                    </a:lnTo>
                    <a:lnTo>
                      <a:pt x="63" y="487"/>
                    </a:lnTo>
                    <a:lnTo>
                      <a:pt x="78" y="453"/>
                    </a:lnTo>
                    <a:lnTo>
                      <a:pt x="97" y="418"/>
                    </a:lnTo>
                    <a:lnTo>
                      <a:pt x="115" y="385"/>
                    </a:lnTo>
                    <a:lnTo>
                      <a:pt x="136" y="352"/>
                    </a:lnTo>
                    <a:lnTo>
                      <a:pt x="158" y="321"/>
                    </a:lnTo>
                    <a:lnTo>
                      <a:pt x="182" y="291"/>
                    </a:lnTo>
                    <a:lnTo>
                      <a:pt x="206" y="262"/>
                    </a:lnTo>
                    <a:lnTo>
                      <a:pt x="233" y="235"/>
                    </a:lnTo>
                    <a:lnTo>
                      <a:pt x="260" y="208"/>
                    </a:lnTo>
                    <a:lnTo>
                      <a:pt x="289" y="183"/>
                    </a:lnTo>
                    <a:lnTo>
                      <a:pt x="319" y="159"/>
                    </a:lnTo>
                    <a:lnTo>
                      <a:pt x="350" y="137"/>
                    </a:lnTo>
                    <a:lnTo>
                      <a:pt x="382" y="116"/>
                    </a:lnTo>
                    <a:lnTo>
                      <a:pt x="416" y="96"/>
                    </a:lnTo>
                    <a:lnTo>
                      <a:pt x="449" y="79"/>
                    </a:lnTo>
                    <a:lnTo>
                      <a:pt x="485" y="63"/>
                    </a:lnTo>
                    <a:lnTo>
                      <a:pt x="521" y="49"/>
                    </a:lnTo>
                    <a:lnTo>
                      <a:pt x="557" y="37"/>
                    </a:lnTo>
                    <a:lnTo>
                      <a:pt x="595" y="25"/>
                    </a:lnTo>
                    <a:lnTo>
                      <a:pt x="633" y="16"/>
                    </a:lnTo>
                    <a:lnTo>
                      <a:pt x="673" y="9"/>
                    </a:lnTo>
                    <a:lnTo>
                      <a:pt x="712" y="4"/>
                    </a:lnTo>
                    <a:lnTo>
                      <a:pt x="753" y="1"/>
                    </a:lnTo>
                    <a:lnTo>
                      <a:pt x="793" y="0"/>
                    </a:lnTo>
                    <a:lnTo>
                      <a:pt x="835" y="1"/>
                    </a:lnTo>
                    <a:lnTo>
                      <a:pt x="875" y="4"/>
                    </a:lnTo>
                    <a:lnTo>
                      <a:pt x="914" y="9"/>
                    </a:lnTo>
                    <a:lnTo>
                      <a:pt x="954" y="16"/>
                    </a:lnTo>
                    <a:lnTo>
                      <a:pt x="992" y="25"/>
                    </a:lnTo>
                    <a:lnTo>
                      <a:pt x="1030" y="35"/>
                    </a:lnTo>
                    <a:lnTo>
                      <a:pt x="1066" y="48"/>
                    </a:lnTo>
                    <a:lnTo>
                      <a:pt x="1103" y="63"/>
                    </a:lnTo>
                    <a:lnTo>
                      <a:pt x="1138" y="79"/>
                    </a:lnTo>
                    <a:lnTo>
                      <a:pt x="1172" y="96"/>
                    </a:lnTo>
                    <a:lnTo>
                      <a:pt x="1206" y="116"/>
                    </a:lnTo>
                    <a:lnTo>
                      <a:pt x="1238" y="137"/>
                    </a:lnTo>
                    <a:lnTo>
                      <a:pt x="1269" y="159"/>
                    </a:lnTo>
                    <a:lnTo>
                      <a:pt x="1299" y="182"/>
                    </a:lnTo>
                    <a:lnTo>
                      <a:pt x="1328" y="207"/>
                    </a:lnTo>
                    <a:lnTo>
                      <a:pt x="1356" y="234"/>
                    </a:lnTo>
                    <a:lnTo>
                      <a:pt x="1382" y="261"/>
                    </a:lnTo>
                    <a:lnTo>
                      <a:pt x="1406" y="290"/>
                    </a:lnTo>
                    <a:lnTo>
                      <a:pt x="1430" y="320"/>
                    </a:lnTo>
                    <a:lnTo>
                      <a:pt x="1452" y="351"/>
                    </a:lnTo>
                    <a:lnTo>
                      <a:pt x="1473" y="383"/>
                    </a:lnTo>
                    <a:lnTo>
                      <a:pt x="1492" y="416"/>
                    </a:lnTo>
                    <a:lnTo>
                      <a:pt x="1510" y="450"/>
                    </a:lnTo>
                    <a:lnTo>
                      <a:pt x="1525" y="486"/>
                    </a:lnTo>
                    <a:lnTo>
                      <a:pt x="1540" y="522"/>
                    </a:lnTo>
                    <a:lnTo>
                      <a:pt x="1551" y="559"/>
                    </a:lnTo>
                    <a:lnTo>
                      <a:pt x="1563" y="595"/>
                    </a:lnTo>
                    <a:lnTo>
                      <a:pt x="1571" y="635"/>
                    </a:lnTo>
                    <a:lnTo>
                      <a:pt x="1578" y="673"/>
                    </a:lnTo>
                    <a:lnTo>
                      <a:pt x="1584" y="713"/>
                    </a:lnTo>
                    <a:lnTo>
                      <a:pt x="1586" y="753"/>
                    </a:lnTo>
                    <a:lnTo>
                      <a:pt x="1587" y="794"/>
                    </a:lnTo>
                    <a:lnTo>
                      <a:pt x="1586" y="834"/>
                    </a:lnTo>
                    <a:lnTo>
                      <a:pt x="1584" y="874"/>
                    </a:lnTo>
                    <a:lnTo>
                      <a:pt x="1578" y="915"/>
                    </a:lnTo>
                    <a:lnTo>
                      <a:pt x="1571" y="953"/>
                    </a:lnTo>
                    <a:lnTo>
                      <a:pt x="1563" y="992"/>
                    </a:lnTo>
                    <a:lnTo>
                      <a:pt x="1553" y="1029"/>
                    </a:lnTo>
                    <a:lnTo>
                      <a:pt x="1540" y="1065"/>
                    </a:lnTo>
                    <a:lnTo>
                      <a:pt x="1525" y="1102"/>
                    </a:lnTo>
                    <a:lnTo>
                      <a:pt x="1510" y="1137"/>
                    </a:lnTo>
                    <a:lnTo>
                      <a:pt x="1493" y="1171"/>
                    </a:lnTo>
                    <a:lnTo>
                      <a:pt x="1473" y="1205"/>
                    </a:lnTo>
                    <a:lnTo>
                      <a:pt x="1452" y="1237"/>
                    </a:lnTo>
                    <a:lnTo>
                      <a:pt x="1430" y="1268"/>
                    </a:lnTo>
                    <a:lnTo>
                      <a:pt x="1407" y="1298"/>
                    </a:lnTo>
                    <a:lnTo>
                      <a:pt x="1382" y="1327"/>
                    </a:lnTo>
                    <a:lnTo>
                      <a:pt x="1356" y="1355"/>
                    </a:lnTo>
                    <a:lnTo>
                      <a:pt x="1328" y="1380"/>
                    </a:lnTo>
                    <a:lnTo>
                      <a:pt x="1299" y="1405"/>
                    </a:lnTo>
                    <a:lnTo>
                      <a:pt x="1269" y="1430"/>
                    </a:lnTo>
                    <a:lnTo>
                      <a:pt x="1238" y="1451"/>
                    </a:lnTo>
                    <a:lnTo>
                      <a:pt x="1206" y="1472"/>
                    </a:lnTo>
                    <a:lnTo>
                      <a:pt x="1172" y="1492"/>
                    </a:lnTo>
                    <a:lnTo>
                      <a:pt x="1139" y="1509"/>
                    </a:lnTo>
                    <a:lnTo>
                      <a:pt x="1103" y="1525"/>
                    </a:lnTo>
                    <a:lnTo>
                      <a:pt x="1068" y="1539"/>
                    </a:lnTo>
                    <a:lnTo>
                      <a:pt x="1031" y="1552"/>
                    </a:lnTo>
                    <a:lnTo>
                      <a:pt x="993" y="1562"/>
                    </a:lnTo>
                    <a:lnTo>
                      <a:pt x="954" y="1571"/>
                    </a:lnTo>
                    <a:lnTo>
                      <a:pt x="914" y="1578"/>
                    </a:lnTo>
                    <a:lnTo>
                      <a:pt x="875" y="1583"/>
                    </a:lnTo>
                    <a:lnTo>
                      <a:pt x="835" y="1586"/>
                    </a:lnTo>
                    <a:lnTo>
                      <a:pt x="793" y="1587"/>
                    </a:lnTo>
                    <a:lnTo>
                      <a:pt x="753" y="1586"/>
                    </a:lnTo>
                    <a:lnTo>
                      <a:pt x="712" y="1583"/>
                    </a:lnTo>
                    <a:lnTo>
                      <a:pt x="673" y="1578"/>
                    </a:lnTo>
                    <a:lnTo>
                      <a:pt x="633" y="1571"/>
                    </a:lnTo>
                    <a:lnTo>
                      <a:pt x="595" y="1562"/>
                    </a:lnTo>
                    <a:lnTo>
                      <a:pt x="557" y="1552"/>
                    </a:lnTo>
                    <a:lnTo>
                      <a:pt x="521" y="1539"/>
                    </a:lnTo>
                    <a:lnTo>
                      <a:pt x="485" y="1524"/>
                    </a:lnTo>
                    <a:lnTo>
                      <a:pt x="449" y="1509"/>
                    </a:lnTo>
                    <a:lnTo>
                      <a:pt x="415" y="1491"/>
                    </a:lnTo>
                    <a:lnTo>
                      <a:pt x="382" y="1472"/>
                    </a:lnTo>
                    <a:lnTo>
                      <a:pt x="350" y="1451"/>
                    </a:lnTo>
                    <a:lnTo>
                      <a:pt x="319" y="1430"/>
                    </a:lnTo>
                    <a:lnTo>
                      <a:pt x="289" y="1405"/>
                    </a:lnTo>
                    <a:lnTo>
                      <a:pt x="260" y="1381"/>
                    </a:lnTo>
                    <a:lnTo>
                      <a:pt x="233" y="1355"/>
                    </a:lnTo>
                    <a:lnTo>
                      <a:pt x="206" y="1327"/>
                    </a:lnTo>
                    <a:lnTo>
                      <a:pt x="181" y="1298"/>
                    </a:lnTo>
                    <a:lnTo>
                      <a:pt x="158" y="1268"/>
                    </a:lnTo>
                    <a:lnTo>
                      <a:pt x="136" y="1237"/>
                    </a:lnTo>
                    <a:lnTo>
                      <a:pt x="115" y="1205"/>
                    </a:lnTo>
                    <a:lnTo>
                      <a:pt x="95" y="1173"/>
                    </a:lnTo>
                    <a:lnTo>
                      <a:pt x="78" y="1138"/>
                    </a:lnTo>
                    <a:lnTo>
                      <a:pt x="62" y="1103"/>
                    </a:lnTo>
                    <a:lnTo>
                      <a:pt x="48" y="1068"/>
                    </a:lnTo>
                    <a:lnTo>
                      <a:pt x="36" y="1031"/>
                    </a:lnTo>
                    <a:lnTo>
                      <a:pt x="25" y="993"/>
                    </a:lnTo>
                    <a:lnTo>
                      <a:pt x="16" y="955"/>
                    </a:lnTo>
                    <a:lnTo>
                      <a:pt x="9" y="916"/>
                    </a:lnTo>
                    <a:lnTo>
                      <a:pt x="4" y="877"/>
                    </a:lnTo>
                    <a:lnTo>
                      <a:pt x="1" y="836"/>
                    </a:lnTo>
                    <a:lnTo>
                      <a:pt x="0" y="796"/>
                    </a:lnTo>
                    <a:close/>
                  </a:path>
                </a:pathLst>
              </a:custGeom>
              <a:solidFill>
                <a:srgbClr val="232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24" name="Freeform 1201">
                <a:extLst>
                  <a:ext uri="{FF2B5EF4-FFF2-40B4-BE49-F238E27FC236}">
                    <a16:creationId xmlns:a16="http://schemas.microsoft.com/office/drawing/2014/main" id="{F914AEA0-1BAE-45D7-BF1C-BADEA79CA4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23" y="2484"/>
                <a:ext cx="789" cy="789"/>
              </a:xfrm>
              <a:custGeom>
                <a:avLst/>
                <a:gdLst>
                  <a:gd name="T0" fmla="*/ 11 w 1577"/>
                  <a:gd name="T1" fmla="*/ 7 h 1579"/>
                  <a:gd name="T2" fmla="*/ 10 w 1577"/>
                  <a:gd name="T3" fmla="*/ 9 h 1579"/>
                  <a:gd name="T4" fmla="*/ 9 w 1577"/>
                  <a:gd name="T5" fmla="*/ 10 h 1579"/>
                  <a:gd name="T6" fmla="*/ 7 w 1577"/>
                  <a:gd name="T7" fmla="*/ 11 h 1579"/>
                  <a:gd name="T8" fmla="*/ 5 w 1577"/>
                  <a:gd name="T9" fmla="*/ 10 h 1579"/>
                  <a:gd name="T10" fmla="*/ 3 w 1577"/>
                  <a:gd name="T11" fmla="*/ 10 h 1579"/>
                  <a:gd name="T12" fmla="*/ 2 w 1577"/>
                  <a:gd name="T13" fmla="*/ 8 h 1579"/>
                  <a:gd name="T14" fmla="*/ 2 w 1577"/>
                  <a:gd name="T15" fmla="*/ 6 h 1579"/>
                  <a:gd name="T16" fmla="*/ 2 w 1577"/>
                  <a:gd name="T17" fmla="*/ 4 h 1579"/>
                  <a:gd name="T18" fmla="*/ 3 w 1577"/>
                  <a:gd name="T19" fmla="*/ 3 h 1579"/>
                  <a:gd name="T20" fmla="*/ 4 w 1577"/>
                  <a:gd name="T21" fmla="*/ 1 h 1579"/>
                  <a:gd name="T22" fmla="*/ 6 w 1577"/>
                  <a:gd name="T23" fmla="*/ 1 h 1579"/>
                  <a:gd name="T24" fmla="*/ 8 w 1577"/>
                  <a:gd name="T25" fmla="*/ 1 h 1579"/>
                  <a:gd name="T26" fmla="*/ 10 w 1577"/>
                  <a:gd name="T27" fmla="*/ 2 h 1579"/>
                  <a:gd name="T28" fmla="*/ 11 w 1577"/>
                  <a:gd name="T29" fmla="*/ 3 h 1579"/>
                  <a:gd name="T30" fmla="*/ 12 w 1577"/>
                  <a:gd name="T31" fmla="*/ 5 h 1579"/>
                  <a:gd name="T32" fmla="*/ 1 w 1577"/>
                  <a:gd name="T33" fmla="*/ 5 h 1579"/>
                  <a:gd name="T34" fmla="*/ 1 w 1577"/>
                  <a:gd name="T35" fmla="*/ 4 h 1579"/>
                  <a:gd name="T36" fmla="*/ 1 w 1577"/>
                  <a:gd name="T37" fmla="*/ 3 h 1579"/>
                  <a:gd name="T38" fmla="*/ 2 w 1577"/>
                  <a:gd name="T39" fmla="*/ 2 h 1579"/>
                  <a:gd name="T40" fmla="*/ 3 w 1577"/>
                  <a:gd name="T41" fmla="*/ 1 h 1579"/>
                  <a:gd name="T42" fmla="*/ 4 w 1577"/>
                  <a:gd name="T43" fmla="*/ 0 h 1579"/>
                  <a:gd name="T44" fmla="*/ 5 w 1577"/>
                  <a:gd name="T45" fmla="*/ 0 h 1579"/>
                  <a:gd name="T46" fmla="*/ 6 w 1577"/>
                  <a:gd name="T47" fmla="*/ 0 h 1579"/>
                  <a:gd name="T48" fmla="*/ 7 w 1577"/>
                  <a:gd name="T49" fmla="*/ 0 h 1579"/>
                  <a:gd name="T50" fmla="*/ 8 w 1577"/>
                  <a:gd name="T51" fmla="*/ 0 h 1579"/>
                  <a:gd name="T52" fmla="*/ 10 w 1577"/>
                  <a:gd name="T53" fmla="*/ 0 h 1579"/>
                  <a:gd name="T54" fmla="*/ 11 w 1577"/>
                  <a:gd name="T55" fmla="*/ 1 h 1579"/>
                  <a:gd name="T56" fmla="*/ 11 w 1577"/>
                  <a:gd name="T57" fmla="*/ 2 h 1579"/>
                  <a:gd name="T58" fmla="*/ 12 w 1577"/>
                  <a:gd name="T59" fmla="*/ 3 h 1579"/>
                  <a:gd name="T60" fmla="*/ 13 w 1577"/>
                  <a:gd name="T61" fmla="*/ 4 h 1579"/>
                  <a:gd name="T62" fmla="*/ 13 w 1577"/>
                  <a:gd name="T63" fmla="*/ 5 h 1579"/>
                  <a:gd name="T64" fmla="*/ 13 w 1577"/>
                  <a:gd name="T65" fmla="*/ 6 h 1579"/>
                  <a:gd name="T66" fmla="*/ 13 w 1577"/>
                  <a:gd name="T67" fmla="*/ 7 h 1579"/>
                  <a:gd name="T68" fmla="*/ 12 w 1577"/>
                  <a:gd name="T69" fmla="*/ 9 h 1579"/>
                  <a:gd name="T70" fmla="*/ 11 w 1577"/>
                  <a:gd name="T71" fmla="*/ 10 h 1579"/>
                  <a:gd name="T72" fmla="*/ 11 w 1577"/>
                  <a:gd name="T73" fmla="*/ 10 h 1579"/>
                  <a:gd name="T74" fmla="*/ 10 w 1577"/>
                  <a:gd name="T75" fmla="*/ 11 h 1579"/>
                  <a:gd name="T76" fmla="*/ 8 w 1577"/>
                  <a:gd name="T77" fmla="*/ 12 h 1579"/>
                  <a:gd name="T78" fmla="*/ 7 w 1577"/>
                  <a:gd name="T79" fmla="*/ 12 h 1579"/>
                  <a:gd name="T80" fmla="*/ 6 w 1577"/>
                  <a:gd name="T81" fmla="*/ 12 h 1579"/>
                  <a:gd name="T82" fmla="*/ 5 w 1577"/>
                  <a:gd name="T83" fmla="*/ 12 h 1579"/>
                  <a:gd name="T84" fmla="*/ 4 w 1577"/>
                  <a:gd name="T85" fmla="*/ 11 h 1579"/>
                  <a:gd name="T86" fmla="*/ 3 w 1577"/>
                  <a:gd name="T87" fmla="*/ 10 h 1579"/>
                  <a:gd name="T88" fmla="*/ 2 w 1577"/>
                  <a:gd name="T89" fmla="*/ 10 h 1579"/>
                  <a:gd name="T90" fmla="*/ 1 w 1577"/>
                  <a:gd name="T91" fmla="*/ 9 h 1579"/>
                  <a:gd name="T92" fmla="*/ 1 w 1577"/>
                  <a:gd name="T93" fmla="*/ 8 h 1579"/>
                  <a:gd name="T94" fmla="*/ 1 w 1577"/>
                  <a:gd name="T95" fmla="*/ 6 h 157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577"/>
                  <a:gd name="T145" fmla="*/ 0 h 1579"/>
                  <a:gd name="T146" fmla="*/ 1577 w 1577"/>
                  <a:gd name="T147" fmla="*/ 1579 h 157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577" h="1579">
                    <a:moveTo>
                      <a:pt x="1423" y="790"/>
                    </a:moveTo>
                    <a:lnTo>
                      <a:pt x="1419" y="854"/>
                    </a:lnTo>
                    <a:lnTo>
                      <a:pt x="1410" y="917"/>
                    </a:lnTo>
                    <a:lnTo>
                      <a:pt x="1394" y="979"/>
                    </a:lnTo>
                    <a:lnTo>
                      <a:pt x="1372" y="1037"/>
                    </a:lnTo>
                    <a:lnTo>
                      <a:pt x="1346" y="1093"/>
                    </a:lnTo>
                    <a:lnTo>
                      <a:pt x="1313" y="1146"/>
                    </a:lnTo>
                    <a:lnTo>
                      <a:pt x="1278" y="1194"/>
                    </a:lnTo>
                    <a:lnTo>
                      <a:pt x="1236" y="1240"/>
                    </a:lnTo>
                    <a:lnTo>
                      <a:pt x="1191" y="1282"/>
                    </a:lnTo>
                    <a:lnTo>
                      <a:pt x="1142" y="1318"/>
                    </a:lnTo>
                    <a:lnTo>
                      <a:pt x="1089" y="1350"/>
                    </a:lnTo>
                    <a:lnTo>
                      <a:pt x="1034" y="1377"/>
                    </a:lnTo>
                    <a:lnTo>
                      <a:pt x="975" y="1398"/>
                    </a:lnTo>
                    <a:lnTo>
                      <a:pt x="914" y="1414"/>
                    </a:lnTo>
                    <a:lnTo>
                      <a:pt x="850" y="1423"/>
                    </a:lnTo>
                    <a:lnTo>
                      <a:pt x="786" y="1427"/>
                    </a:lnTo>
                    <a:lnTo>
                      <a:pt x="720" y="1423"/>
                    </a:lnTo>
                    <a:lnTo>
                      <a:pt x="657" y="1414"/>
                    </a:lnTo>
                    <a:lnTo>
                      <a:pt x="596" y="1398"/>
                    </a:lnTo>
                    <a:lnTo>
                      <a:pt x="537" y="1376"/>
                    </a:lnTo>
                    <a:lnTo>
                      <a:pt x="482" y="1350"/>
                    </a:lnTo>
                    <a:lnTo>
                      <a:pt x="429" y="1317"/>
                    </a:lnTo>
                    <a:lnTo>
                      <a:pt x="380" y="1282"/>
                    </a:lnTo>
                    <a:lnTo>
                      <a:pt x="334" y="1240"/>
                    </a:lnTo>
                    <a:lnTo>
                      <a:pt x="293" y="1195"/>
                    </a:lnTo>
                    <a:lnTo>
                      <a:pt x="256" y="1146"/>
                    </a:lnTo>
                    <a:lnTo>
                      <a:pt x="225" y="1093"/>
                    </a:lnTo>
                    <a:lnTo>
                      <a:pt x="197" y="1037"/>
                    </a:lnTo>
                    <a:lnTo>
                      <a:pt x="175" y="979"/>
                    </a:lnTo>
                    <a:lnTo>
                      <a:pt x="160" y="917"/>
                    </a:lnTo>
                    <a:lnTo>
                      <a:pt x="150" y="854"/>
                    </a:lnTo>
                    <a:lnTo>
                      <a:pt x="147" y="790"/>
                    </a:lnTo>
                    <a:lnTo>
                      <a:pt x="150" y="725"/>
                    </a:lnTo>
                    <a:lnTo>
                      <a:pt x="159" y="662"/>
                    </a:lnTo>
                    <a:lnTo>
                      <a:pt x="175" y="601"/>
                    </a:lnTo>
                    <a:lnTo>
                      <a:pt x="197" y="542"/>
                    </a:lnTo>
                    <a:lnTo>
                      <a:pt x="224" y="487"/>
                    </a:lnTo>
                    <a:lnTo>
                      <a:pt x="256" y="434"/>
                    </a:lnTo>
                    <a:lnTo>
                      <a:pt x="293" y="385"/>
                    </a:lnTo>
                    <a:lnTo>
                      <a:pt x="333" y="339"/>
                    </a:lnTo>
                    <a:lnTo>
                      <a:pt x="379" y="298"/>
                    </a:lnTo>
                    <a:lnTo>
                      <a:pt x="428" y="261"/>
                    </a:lnTo>
                    <a:lnTo>
                      <a:pt x="481" y="230"/>
                    </a:lnTo>
                    <a:lnTo>
                      <a:pt x="537" y="202"/>
                    </a:lnTo>
                    <a:lnTo>
                      <a:pt x="596" y="181"/>
                    </a:lnTo>
                    <a:lnTo>
                      <a:pt x="657" y="165"/>
                    </a:lnTo>
                    <a:lnTo>
                      <a:pt x="720" y="156"/>
                    </a:lnTo>
                    <a:lnTo>
                      <a:pt x="786" y="152"/>
                    </a:lnTo>
                    <a:lnTo>
                      <a:pt x="852" y="156"/>
                    </a:lnTo>
                    <a:lnTo>
                      <a:pt x="915" y="165"/>
                    </a:lnTo>
                    <a:lnTo>
                      <a:pt x="976" y="181"/>
                    </a:lnTo>
                    <a:lnTo>
                      <a:pt x="1035" y="203"/>
                    </a:lnTo>
                    <a:lnTo>
                      <a:pt x="1090" y="230"/>
                    </a:lnTo>
                    <a:lnTo>
                      <a:pt x="1142" y="262"/>
                    </a:lnTo>
                    <a:lnTo>
                      <a:pt x="1191" y="299"/>
                    </a:lnTo>
                    <a:lnTo>
                      <a:pt x="1236" y="339"/>
                    </a:lnTo>
                    <a:lnTo>
                      <a:pt x="1278" y="385"/>
                    </a:lnTo>
                    <a:lnTo>
                      <a:pt x="1315" y="434"/>
                    </a:lnTo>
                    <a:lnTo>
                      <a:pt x="1346" y="487"/>
                    </a:lnTo>
                    <a:lnTo>
                      <a:pt x="1373" y="542"/>
                    </a:lnTo>
                    <a:lnTo>
                      <a:pt x="1394" y="601"/>
                    </a:lnTo>
                    <a:lnTo>
                      <a:pt x="1410" y="662"/>
                    </a:lnTo>
                    <a:lnTo>
                      <a:pt x="1419" y="725"/>
                    </a:lnTo>
                    <a:lnTo>
                      <a:pt x="1423" y="790"/>
                    </a:lnTo>
                    <a:close/>
                    <a:moveTo>
                      <a:pt x="0" y="793"/>
                    </a:moveTo>
                    <a:lnTo>
                      <a:pt x="1" y="753"/>
                    </a:lnTo>
                    <a:lnTo>
                      <a:pt x="5" y="712"/>
                    </a:lnTo>
                    <a:lnTo>
                      <a:pt x="10" y="673"/>
                    </a:lnTo>
                    <a:lnTo>
                      <a:pt x="16" y="634"/>
                    </a:lnTo>
                    <a:lnTo>
                      <a:pt x="26" y="596"/>
                    </a:lnTo>
                    <a:lnTo>
                      <a:pt x="36" y="558"/>
                    </a:lnTo>
                    <a:lnTo>
                      <a:pt x="49" y="521"/>
                    </a:lnTo>
                    <a:lnTo>
                      <a:pt x="63" y="485"/>
                    </a:lnTo>
                    <a:lnTo>
                      <a:pt x="79" y="451"/>
                    </a:lnTo>
                    <a:lnTo>
                      <a:pt x="96" y="416"/>
                    </a:lnTo>
                    <a:lnTo>
                      <a:pt x="114" y="383"/>
                    </a:lnTo>
                    <a:lnTo>
                      <a:pt x="135" y="351"/>
                    </a:lnTo>
                    <a:lnTo>
                      <a:pt x="157" y="319"/>
                    </a:lnTo>
                    <a:lnTo>
                      <a:pt x="180" y="291"/>
                    </a:lnTo>
                    <a:lnTo>
                      <a:pt x="205" y="262"/>
                    </a:lnTo>
                    <a:lnTo>
                      <a:pt x="232" y="234"/>
                    </a:lnTo>
                    <a:lnTo>
                      <a:pt x="258" y="208"/>
                    </a:lnTo>
                    <a:lnTo>
                      <a:pt x="287" y="182"/>
                    </a:lnTo>
                    <a:lnTo>
                      <a:pt x="317" y="159"/>
                    </a:lnTo>
                    <a:lnTo>
                      <a:pt x="348" y="136"/>
                    </a:lnTo>
                    <a:lnTo>
                      <a:pt x="380" y="117"/>
                    </a:lnTo>
                    <a:lnTo>
                      <a:pt x="413" y="97"/>
                    </a:lnTo>
                    <a:lnTo>
                      <a:pt x="447" y="80"/>
                    </a:lnTo>
                    <a:lnTo>
                      <a:pt x="482" y="64"/>
                    </a:lnTo>
                    <a:lnTo>
                      <a:pt x="518" y="49"/>
                    </a:lnTo>
                    <a:lnTo>
                      <a:pt x="554" y="36"/>
                    </a:lnTo>
                    <a:lnTo>
                      <a:pt x="591" y="26"/>
                    </a:lnTo>
                    <a:lnTo>
                      <a:pt x="629" y="16"/>
                    </a:lnTo>
                    <a:lnTo>
                      <a:pt x="668" y="10"/>
                    </a:lnTo>
                    <a:lnTo>
                      <a:pt x="708" y="5"/>
                    </a:lnTo>
                    <a:lnTo>
                      <a:pt x="748" y="1"/>
                    </a:lnTo>
                    <a:lnTo>
                      <a:pt x="788" y="0"/>
                    </a:lnTo>
                    <a:lnTo>
                      <a:pt x="829" y="1"/>
                    </a:lnTo>
                    <a:lnTo>
                      <a:pt x="869" y="5"/>
                    </a:lnTo>
                    <a:lnTo>
                      <a:pt x="908" y="10"/>
                    </a:lnTo>
                    <a:lnTo>
                      <a:pt x="947" y="16"/>
                    </a:lnTo>
                    <a:lnTo>
                      <a:pt x="985" y="26"/>
                    </a:lnTo>
                    <a:lnTo>
                      <a:pt x="1023" y="36"/>
                    </a:lnTo>
                    <a:lnTo>
                      <a:pt x="1060" y="49"/>
                    </a:lnTo>
                    <a:lnTo>
                      <a:pt x="1096" y="64"/>
                    </a:lnTo>
                    <a:lnTo>
                      <a:pt x="1130" y="79"/>
                    </a:lnTo>
                    <a:lnTo>
                      <a:pt x="1165" y="97"/>
                    </a:lnTo>
                    <a:lnTo>
                      <a:pt x="1198" y="116"/>
                    </a:lnTo>
                    <a:lnTo>
                      <a:pt x="1229" y="136"/>
                    </a:lnTo>
                    <a:lnTo>
                      <a:pt x="1260" y="158"/>
                    </a:lnTo>
                    <a:lnTo>
                      <a:pt x="1290" y="182"/>
                    </a:lnTo>
                    <a:lnTo>
                      <a:pt x="1319" y="207"/>
                    </a:lnTo>
                    <a:lnTo>
                      <a:pt x="1347" y="233"/>
                    </a:lnTo>
                    <a:lnTo>
                      <a:pt x="1372" y="261"/>
                    </a:lnTo>
                    <a:lnTo>
                      <a:pt x="1398" y="290"/>
                    </a:lnTo>
                    <a:lnTo>
                      <a:pt x="1421" y="318"/>
                    </a:lnTo>
                    <a:lnTo>
                      <a:pt x="1442" y="349"/>
                    </a:lnTo>
                    <a:lnTo>
                      <a:pt x="1463" y="382"/>
                    </a:lnTo>
                    <a:lnTo>
                      <a:pt x="1482" y="415"/>
                    </a:lnTo>
                    <a:lnTo>
                      <a:pt x="1500" y="449"/>
                    </a:lnTo>
                    <a:lnTo>
                      <a:pt x="1515" y="483"/>
                    </a:lnTo>
                    <a:lnTo>
                      <a:pt x="1530" y="520"/>
                    </a:lnTo>
                    <a:lnTo>
                      <a:pt x="1541" y="556"/>
                    </a:lnTo>
                    <a:lnTo>
                      <a:pt x="1552" y="594"/>
                    </a:lnTo>
                    <a:lnTo>
                      <a:pt x="1561" y="632"/>
                    </a:lnTo>
                    <a:lnTo>
                      <a:pt x="1568" y="670"/>
                    </a:lnTo>
                    <a:lnTo>
                      <a:pt x="1573" y="709"/>
                    </a:lnTo>
                    <a:lnTo>
                      <a:pt x="1576" y="749"/>
                    </a:lnTo>
                    <a:lnTo>
                      <a:pt x="1577" y="790"/>
                    </a:lnTo>
                    <a:lnTo>
                      <a:pt x="1576" y="830"/>
                    </a:lnTo>
                    <a:lnTo>
                      <a:pt x="1574" y="870"/>
                    </a:lnTo>
                    <a:lnTo>
                      <a:pt x="1568" y="909"/>
                    </a:lnTo>
                    <a:lnTo>
                      <a:pt x="1561" y="949"/>
                    </a:lnTo>
                    <a:lnTo>
                      <a:pt x="1553" y="987"/>
                    </a:lnTo>
                    <a:lnTo>
                      <a:pt x="1543" y="1023"/>
                    </a:lnTo>
                    <a:lnTo>
                      <a:pt x="1530" y="1060"/>
                    </a:lnTo>
                    <a:lnTo>
                      <a:pt x="1516" y="1096"/>
                    </a:lnTo>
                    <a:lnTo>
                      <a:pt x="1500" y="1131"/>
                    </a:lnTo>
                    <a:lnTo>
                      <a:pt x="1483" y="1165"/>
                    </a:lnTo>
                    <a:lnTo>
                      <a:pt x="1463" y="1197"/>
                    </a:lnTo>
                    <a:lnTo>
                      <a:pt x="1444" y="1230"/>
                    </a:lnTo>
                    <a:lnTo>
                      <a:pt x="1422" y="1261"/>
                    </a:lnTo>
                    <a:lnTo>
                      <a:pt x="1398" y="1291"/>
                    </a:lnTo>
                    <a:lnTo>
                      <a:pt x="1373" y="1320"/>
                    </a:lnTo>
                    <a:lnTo>
                      <a:pt x="1347" y="1346"/>
                    </a:lnTo>
                    <a:lnTo>
                      <a:pt x="1319" y="1373"/>
                    </a:lnTo>
                    <a:lnTo>
                      <a:pt x="1290" y="1398"/>
                    </a:lnTo>
                    <a:lnTo>
                      <a:pt x="1260" y="1421"/>
                    </a:lnTo>
                    <a:lnTo>
                      <a:pt x="1230" y="1443"/>
                    </a:lnTo>
                    <a:lnTo>
                      <a:pt x="1198" y="1464"/>
                    </a:lnTo>
                    <a:lnTo>
                      <a:pt x="1165" y="1483"/>
                    </a:lnTo>
                    <a:lnTo>
                      <a:pt x="1130" y="1500"/>
                    </a:lnTo>
                    <a:lnTo>
                      <a:pt x="1096" y="1517"/>
                    </a:lnTo>
                    <a:lnTo>
                      <a:pt x="1060" y="1530"/>
                    </a:lnTo>
                    <a:lnTo>
                      <a:pt x="1023" y="1543"/>
                    </a:lnTo>
                    <a:lnTo>
                      <a:pt x="985" y="1553"/>
                    </a:lnTo>
                    <a:lnTo>
                      <a:pt x="947" y="1563"/>
                    </a:lnTo>
                    <a:lnTo>
                      <a:pt x="909" y="1570"/>
                    </a:lnTo>
                    <a:lnTo>
                      <a:pt x="869" y="1574"/>
                    </a:lnTo>
                    <a:lnTo>
                      <a:pt x="829" y="1578"/>
                    </a:lnTo>
                    <a:lnTo>
                      <a:pt x="788" y="1579"/>
                    </a:lnTo>
                    <a:lnTo>
                      <a:pt x="748" y="1578"/>
                    </a:lnTo>
                    <a:lnTo>
                      <a:pt x="708" y="1574"/>
                    </a:lnTo>
                    <a:lnTo>
                      <a:pt x="668" y="1570"/>
                    </a:lnTo>
                    <a:lnTo>
                      <a:pt x="629" y="1563"/>
                    </a:lnTo>
                    <a:lnTo>
                      <a:pt x="591" y="1553"/>
                    </a:lnTo>
                    <a:lnTo>
                      <a:pt x="553" y="1543"/>
                    </a:lnTo>
                    <a:lnTo>
                      <a:pt x="516" y="1530"/>
                    </a:lnTo>
                    <a:lnTo>
                      <a:pt x="481" y="1517"/>
                    </a:lnTo>
                    <a:lnTo>
                      <a:pt x="446" y="1500"/>
                    </a:lnTo>
                    <a:lnTo>
                      <a:pt x="412" y="1483"/>
                    </a:lnTo>
                    <a:lnTo>
                      <a:pt x="379" y="1465"/>
                    </a:lnTo>
                    <a:lnTo>
                      <a:pt x="347" y="1444"/>
                    </a:lnTo>
                    <a:lnTo>
                      <a:pt x="316" y="1422"/>
                    </a:lnTo>
                    <a:lnTo>
                      <a:pt x="286" y="1399"/>
                    </a:lnTo>
                    <a:lnTo>
                      <a:pt x="258" y="1374"/>
                    </a:lnTo>
                    <a:lnTo>
                      <a:pt x="231" y="1348"/>
                    </a:lnTo>
                    <a:lnTo>
                      <a:pt x="204" y="1321"/>
                    </a:lnTo>
                    <a:lnTo>
                      <a:pt x="180" y="1292"/>
                    </a:lnTo>
                    <a:lnTo>
                      <a:pt x="157" y="1262"/>
                    </a:lnTo>
                    <a:lnTo>
                      <a:pt x="134" y="1232"/>
                    </a:lnTo>
                    <a:lnTo>
                      <a:pt x="114" y="1200"/>
                    </a:lnTo>
                    <a:lnTo>
                      <a:pt x="95" y="1167"/>
                    </a:lnTo>
                    <a:lnTo>
                      <a:pt x="77" y="1133"/>
                    </a:lnTo>
                    <a:lnTo>
                      <a:pt x="63" y="1098"/>
                    </a:lnTo>
                    <a:lnTo>
                      <a:pt x="48" y="1063"/>
                    </a:lnTo>
                    <a:lnTo>
                      <a:pt x="36" y="1026"/>
                    </a:lnTo>
                    <a:lnTo>
                      <a:pt x="25" y="989"/>
                    </a:lnTo>
                    <a:lnTo>
                      <a:pt x="16" y="951"/>
                    </a:lnTo>
                    <a:lnTo>
                      <a:pt x="10" y="913"/>
                    </a:lnTo>
                    <a:lnTo>
                      <a:pt x="5" y="874"/>
                    </a:lnTo>
                    <a:lnTo>
                      <a:pt x="1" y="833"/>
                    </a:lnTo>
                    <a:lnTo>
                      <a:pt x="0" y="793"/>
                    </a:lnTo>
                    <a:close/>
                  </a:path>
                </a:pathLst>
              </a:custGeom>
              <a:solidFill>
                <a:srgbClr val="303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25" name="Freeform 1202">
                <a:extLst>
                  <a:ext uri="{FF2B5EF4-FFF2-40B4-BE49-F238E27FC236}">
                    <a16:creationId xmlns:a16="http://schemas.microsoft.com/office/drawing/2014/main" id="{D27E1F38-8D35-40F5-8141-5F0071BA572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25" y="2487"/>
                <a:ext cx="784" cy="783"/>
              </a:xfrm>
              <a:custGeom>
                <a:avLst/>
                <a:gdLst>
                  <a:gd name="T0" fmla="*/ 10 w 1569"/>
                  <a:gd name="T1" fmla="*/ 7 h 1567"/>
                  <a:gd name="T2" fmla="*/ 9 w 1569"/>
                  <a:gd name="T3" fmla="*/ 9 h 1567"/>
                  <a:gd name="T4" fmla="*/ 8 w 1569"/>
                  <a:gd name="T5" fmla="*/ 10 h 1567"/>
                  <a:gd name="T6" fmla="*/ 6 w 1569"/>
                  <a:gd name="T7" fmla="*/ 11 h 1567"/>
                  <a:gd name="T8" fmla="*/ 4 w 1569"/>
                  <a:gd name="T9" fmla="*/ 10 h 1567"/>
                  <a:gd name="T10" fmla="*/ 2 w 1569"/>
                  <a:gd name="T11" fmla="*/ 9 h 1567"/>
                  <a:gd name="T12" fmla="*/ 1 w 1569"/>
                  <a:gd name="T13" fmla="*/ 8 h 1567"/>
                  <a:gd name="T14" fmla="*/ 1 w 1569"/>
                  <a:gd name="T15" fmla="*/ 6 h 1567"/>
                  <a:gd name="T16" fmla="*/ 1 w 1569"/>
                  <a:gd name="T17" fmla="*/ 4 h 1567"/>
                  <a:gd name="T18" fmla="*/ 2 w 1569"/>
                  <a:gd name="T19" fmla="*/ 2 h 1567"/>
                  <a:gd name="T20" fmla="*/ 3 w 1569"/>
                  <a:gd name="T21" fmla="*/ 1 h 1567"/>
                  <a:gd name="T22" fmla="*/ 5 w 1569"/>
                  <a:gd name="T23" fmla="*/ 1 h 1567"/>
                  <a:gd name="T24" fmla="*/ 7 w 1569"/>
                  <a:gd name="T25" fmla="*/ 1 h 1567"/>
                  <a:gd name="T26" fmla="*/ 9 w 1569"/>
                  <a:gd name="T27" fmla="*/ 2 h 1567"/>
                  <a:gd name="T28" fmla="*/ 10 w 1569"/>
                  <a:gd name="T29" fmla="*/ 3 h 1567"/>
                  <a:gd name="T30" fmla="*/ 11 w 1569"/>
                  <a:gd name="T31" fmla="*/ 5 h 1567"/>
                  <a:gd name="T32" fmla="*/ 0 w 1569"/>
                  <a:gd name="T33" fmla="*/ 5 h 1567"/>
                  <a:gd name="T34" fmla="*/ 0 w 1569"/>
                  <a:gd name="T35" fmla="*/ 4 h 1567"/>
                  <a:gd name="T36" fmla="*/ 0 w 1569"/>
                  <a:gd name="T37" fmla="*/ 3 h 1567"/>
                  <a:gd name="T38" fmla="*/ 1 w 1569"/>
                  <a:gd name="T39" fmla="*/ 2 h 1567"/>
                  <a:gd name="T40" fmla="*/ 2 w 1569"/>
                  <a:gd name="T41" fmla="*/ 1 h 1567"/>
                  <a:gd name="T42" fmla="*/ 3 w 1569"/>
                  <a:gd name="T43" fmla="*/ 0 h 1567"/>
                  <a:gd name="T44" fmla="*/ 4 w 1569"/>
                  <a:gd name="T45" fmla="*/ 0 h 1567"/>
                  <a:gd name="T46" fmla="*/ 5 w 1569"/>
                  <a:gd name="T47" fmla="*/ 0 h 1567"/>
                  <a:gd name="T48" fmla="*/ 6 w 1569"/>
                  <a:gd name="T49" fmla="*/ 0 h 1567"/>
                  <a:gd name="T50" fmla="*/ 7 w 1569"/>
                  <a:gd name="T51" fmla="*/ 0 h 1567"/>
                  <a:gd name="T52" fmla="*/ 9 w 1569"/>
                  <a:gd name="T53" fmla="*/ 0 h 1567"/>
                  <a:gd name="T54" fmla="*/ 10 w 1569"/>
                  <a:gd name="T55" fmla="*/ 1 h 1567"/>
                  <a:gd name="T56" fmla="*/ 10 w 1569"/>
                  <a:gd name="T57" fmla="*/ 2 h 1567"/>
                  <a:gd name="T58" fmla="*/ 11 w 1569"/>
                  <a:gd name="T59" fmla="*/ 3 h 1567"/>
                  <a:gd name="T60" fmla="*/ 11 w 1569"/>
                  <a:gd name="T61" fmla="*/ 4 h 1567"/>
                  <a:gd name="T62" fmla="*/ 12 w 1569"/>
                  <a:gd name="T63" fmla="*/ 5 h 1567"/>
                  <a:gd name="T64" fmla="*/ 12 w 1569"/>
                  <a:gd name="T65" fmla="*/ 6 h 1567"/>
                  <a:gd name="T66" fmla="*/ 11 w 1569"/>
                  <a:gd name="T67" fmla="*/ 7 h 1567"/>
                  <a:gd name="T68" fmla="*/ 11 w 1569"/>
                  <a:gd name="T69" fmla="*/ 9 h 1567"/>
                  <a:gd name="T70" fmla="*/ 10 w 1569"/>
                  <a:gd name="T71" fmla="*/ 10 h 1567"/>
                  <a:gd name="T72" fmla="*/ 10 w 1569"/>
                  <a:gd name="T73" fmla="*/ 10 h 1567"/>
                  <a:gd name="T74" fmla="*/ 9 w 1569"/>
                  <a:gd name="T75" fmla="*/ 11 h 1567"/>
                  <a:gd name="T76" fmla="*/ 7 w 1569"/>
                  <a:gd name="T77" fmla="*/ 11 h 1567"/>
                  <a:gd name="T78" fmla="*/ 6 w 1569"/>
                  <a:gd name="T79" fmla="*/ 12 h 1567"/>
                  <a:gd name="T80" fmla="*/ 5 w 1569"/>
                  <a:gd name="T81" fmla="*/ 12 h 1567"/>
                  <a:gd name="T82" fmla="*/ 4 w 1569"/>
                  <a:gd name="T83" fmla="*/ 11 h 1567"/>
                  <a:gd name="T84" fmla="*/ 3 w 1569"/>
                  <a:gd name="T85" fmla="*/ 11 h 1567"/>
                  <a:gd name="T86" fmla="*/ 2 w 1569"/>
                  <a:gd name="T87" fmla="*/ 10 h 1567"/>
                  <a:gd name="T88" fmla="*/ 1 w 1569"/>
                  <a:gd name="T89" fmla="*/ 10 h 1567"/>
                  <a:gd name="T90" fmla="*/ 0 w 1569"/>
                  <a:gd name="T91" fmla="*/ 9 h 1567"/>
                  <a:gd name="T92" fmla="*/ 0 w 1569"/>
                  <a:gd name="T93" fmla="*/ 7 h 1567"/>
                  <a:gd name="T94" fmla="*/ 0 w 1569"/>
                  <a:gd name="T95" fmla="*/ 6 h 156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569"/>
                  <a:gd name="T145" fmla="*/ 0 h 1567"/>
                  <a:gd name="T146" fmla="*/ 1569 w 1569"/>
                  <a:gd name="T147" fmla="*/ 1567 h 1567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569" h="1567">
                    <a:moveTo>
                      <a:pt x="1420" y="782"/>
                    </a:moveTo>
                    <a:lnTo>
                      <a:pt x="1417" y="848"/>
                    </a:lnTo>
                    <a:lnTo>
                      <a:pt x="1406" y="911"/>
                    </a:lnTo>
                    <a:lnTo>
                      <a:pt x="1391" y="973"/>
                    </a:lnTo>
                    <a:lnTo>
                      <a:pt x="1369" y="1032"/>
                    </a:lnTo>
                    <a:lnTo>
                      <a:pt x="1342" y="1088"/>
                    </a:lnTo>
                    <a:lnTo>
                      <a:pt x="1311" y="1141"/>
                    </a:lnTo>
                    <a:lnTo>
                      <a:pt x="1274" y="1190"/>
                    </a:lnTo>
                    <a:lnTo>
                      <a:pt x="1232" y="1236"/>
                    </a:lnTo>
                    <a:lnTo>
                      <a:pt x="1186" y="1278"/>
                    </a:lnTo>
                    <a:lnTo>
                      <a:pt x="1137" y="1315"/>
                    </a:lnTo>
                    <a:lnTo>
                      <a:pt x="1084" y="1347"/>
                    </a:lnTo>
                    <a:lnTo>
                      <a:pt x="1028" y="1373"/>
                    </a:lnTo>
                    <a:lnTo>
                      <a:pt x="970" y="1395"/>
                    </a:lnTo>
                    <a:lnTo>
                      <a:pt x="907" y="1411"/>
                    </a:lnTo>
                    <a:lnTo>
                      <a:pt x="844" y="1421"/>
                    </a:lnTo>
                    <a:lnTo>
                      <a:pt x="778" y="1424"/>
                    </a:lnTo>
                    <a:lnTo>
                      <a:pt x="713" y="1421"/>
                    </a:lnTo>
                    <a:lnTo>
                      <a:pt x="649" y="1411"/>
                    </a:lnTo>
                    <a:lnTo>
                      <a:pt x="587" y="1395"/>
                    </a:lnTo>
                    <a:lnTo>
                      <a:pt x="528" y="1373"/>
                    </a:lnTo>
                    <a:lnTo>
                      <a:pt x="472" y="1347"/>
                    </a:lnTo>
                    <a:lnTo>
                      <a:pt x="419" y="1315"/>
                    </a:lnTo>
                    <a:lnTo>
                      <a:pt x="370" y="1278"/>
                    </a:lnTo>
                    <a:lnTo>
                      <a:pt x="325" y="1236"/>
                    </a:lnTo>
                    <a:lnTo>
                      <a:pt x="283" y="1191"/>
                    </a:lnTo>
                    <a:lnTo>
                      <a:pt x="246" y="1142"/>
                    </a:lnTo>
                    <a:lnTo>
                      <a:pt x="214" y="1089"/>
                    </a:lnTo>
                    <a:lnTo>
                      <a:pt x="186" y="1032"/>
                    </a:lnTo>
                    <a:lnTo>
                      <a:pt x="164" y="974"/>
                    </a:lnTo>
                    <a:lnTo>
                      <a:pt x="150" y="913"/>
                    </a:lnTo>
                    <a:lnTo>
                      <a:pt x="139" y="849"/>
                    </a:lnTo>
                    <a:lnTo>
                      <a:pt x="136" y="784"/>
                    </a:lnTo>
                    <a:lnTo>
                      <a:pt x="139" y="718"/>
                    </a:lnTo>
                    <a:lnTo>
                      <a:pt x="148" y="655"/>
                    </a:lnTo>
                    <a:lnTo>
                      <a:pt x="164" y="593"/>
                    </a:lnTo>
                    <a:lnTo>
                      <a:pt x="186" y="535"/>
                    </a:lnTo>
                    <a:lnTo>
                      <a:pt x="213" y="478"/>
                    </a:lnTo>
                    <a:lnTo>
                      <a:pt x="245" y="426"/>
                    </a:lnTo>
                    <a:lnTo>
                      <a:pt x="282" y="377"/>
                    </a:lnTo>
                    <a:lnTo>
                      <a:pt x="325" y="331"/>
                    </a:lnTo>
                    <a:lnTo>
                      <a:pt x="370" y="289"/>
                    </a:lnTo>
                    <a:lnTo>
                      <a:pt x="419" y="252"/>
                    </a:lnTo>
                    <a:lnTo>
                      <a:pt x="472" y="220"/>
                    </a:lnTo>
                    <a:lnTo>
                      <a:pt x="528" y="194"/>
                    </a:lnTo>
                    <a:lnTo>
                      <a:pt x="587" y="172"/>
                    </a:lnTo>
                    <a:lnTo>
                      <a:pt x="649" y="156"/>
                    </a:lnTo>
                    <a:lnTo>
                      <a:pt x="713" y="146"/>
                    </a:lnTo>
                    <a:lnTo>
                      <a:pt x="778" y="143"/>
                    </a:lnTo>
                    <a:lnTo>
                      <a:pt x="844" y="146"/>
                    </a:lnTo>
                    <a:lnTo>
                      <a:pt x="907" y="156"/>
                    </a:lnTo>
                    <a:lnTo>
                      <a:pt x="970" y="172"/>
                    </a:lnTo>
                    <a:lnTo>
                      <a:pt x="1028" y="194"/>
                    </a:lnTo>
                    <a:lnTo>
                      <a:pt x="1085" y="220"/>
                    </a:lnTo>
                    <a:lnTo>
                      <a:pt x="1138" y="252"/>
                    </a:lnTo>
                    <a:lnTo>
                      <a:pt x="1187" y="289"/>
                    </a:lnTo>
                    <a:lnTo>
                      <a:pt x="1232" y="331"/>
                    </a:lnTo>
                    <a:lnTo>
                      <a:pt x="1274" y="377"/>
                    </a:lnTo>
                    <a:lnTo>
                      <a:pt x="1311" y="425"/>
                    </a:lnTo>
                    <a:lnTo>
                      <a:pt x="1343" y="478"/>
                    </a:lnTo>
                    <a:lnTo>
                      <a:pt x="1370" y="535"/>
                    </a:lnTo>
                    <a:lnTo>
                      <a:pt x="1391" y="593"/>
                    </a:lnTo>
                    <a:lnTo>
                      <a:pt x="1407" y="655"/>
                    </a:lnTo>
                    <a:lnTo>
                      <a:pt x="1417" y="718"/>
                    </a:lnTo>
                    <a:lnTo>
                      <a:pt x="1420" y="782"/>
                    </a:lnTo>
                    <a:close/>
                    <a:moveTo>
                      <a:pt x="0" y="786"/>
                    </a:moveTo>
                    <a:lnTo>
                      <a:pt x="1" y="746"/>
                    </a:lnTo>
                    <a:lnTo>
                      <a:pt x="4" y="706"/>
                    </a:lnTo>
                    <a:lnTo>
                      <a:pt x="9" y="667"/>
                    </a:lnTo>
                    <a:lnTo>
                      <a:pt x="16" y="628"/>
                    </a:lnTo>
                    <a:lnTo>
                      <a:pt x="24" y="590"/>
                    </a:lnTo>
                    <a:lnTo>
                      <a:pt x="35" y="553"/>
                    </a:lnTo>
                    <a:lnTo>
                      <a:pt x="47" y="517"/>
                    </a:lnTo>
                    <a:lnTo>
                      <a:pt x="61" y="482"/>
                    </a:lnTo>
                    <a:lnTo>
                      <a:pt x="77" y="446"/>
                    </a:lnTo>
                    <a:lnTo>
                      <a:pt x="94" y="413"/>
                    </a:lnTo>
                    <a:lnTo>
                      <a:pt x="113" y="380"/>
                    </a:lnTo>
                    <a:lnTo>
                      <a:pt x="133" y="348"/>
                    </a:lnTo>
                    <a:lnTo>
                      <a:pt x="155" y="317"/>
                    </a:lnTo>
                    <a:lnTo>
                      <a:pt x="178" y="287"/>
                    </a:lnTo>
                    <a:lnTo>
                      <a:pt x="203" y="258"/>
                    </a:lnTo>
                    <a:lnTo>
                      <a:pt x="229" y="232"/>
                    </a:lnTo>
                    <a:lnTo>
                      <a:pt x="257" y="205"/>
                    </a:lnTo>
                    <a:lnTo>
                      <a:pt x="284" y="181"/>
                    </a:lnTo>
                    <a:lnTo>
                      <a:pt x="314" y="157"/>
                    </a:lnTo>
                    <a:lnTo>
                      <a:pt x="345" y="135"/>
                    </a:lnTo>
                    <a:lnTo>
                      <a:pt x="376" y="114"/>
                    </a:lnTo>
                    <a:lnTo>
                      <a:pt x="410" y="96"/>
                    </a:lnTo>
                    <a:lnTo>
                      <a:pt x="443" y="78"/>
                    </a:lnTo>
                    <a:lnTo>
                      <a:pt x="478" y="62"/>
                    </a:lnTo>
                    <a:lnTo>
                      <a:pt x="514" y="48"/>
                    </a:lnTo>
                    <a:lnTo>
                      <a:pt x="550" y="36"/>
                    </a:lnTo>
                    <a:lnTo>
                      <a:pt x="587" y="25"/>
                    </a:lnTo>
                    <a:lnTo>
                      <a:pt x="625" y="16"/>
                    </a:lnTo>
                    <a:lnTo>
                      <a:pt x="663" y="9"/>
                    </a:lnTo>
                    <a:lnTo>
                      <a:pt x="702" y="5"/>
                    </a:lnTo>
                    <a:lnTo>
                      <a:pt x="743" y="1"/>
                    </a:lnTo>
                    <a:lnTo>
                      <a:pt x="783" y="0"/>
                    </a:lnTo>
                    <a:lnTo>
                      <a:pt x="823" y="1"/>
                    </a:lnTo>
                    <a:lnTo>
                      <a:pt x="864" y="5"/>
                    </a:lnTo>
                    <a:lnTo>
                      <a:pt x="903" y="9"/>
                    </a:lnTo>
                    <a:lnTo>
                      <a:pt x="942" y="16"/>
                    </a:lnTo>
                    <a:lnTo>
                      <a:pt x="979" y="25"/>
                    </a:lnTo>
                    <a:lnTo>
                      <a:pt x="1017" y="36"/>
                    </a:lnTo>
                    <a:lnTo>
                      <a:pt x="1054" y="48"/>
                    </a:lnTo>
                    <a:lnTo>
                      <a:pt x="1088" y="62"/>
                    </a:lnTo>
                    <a:lnTo>
                      <a:pt x="1124" y="78"/>
                    </a:lnTo>
                    <a:lnTo>
                      <a:pt x="1157" y="96"/>
                    </a:lnTo>
                    <a:lnTo>
                      <a:pt x="1191" y="114"/>
                    </a:lnTo>
                    <a:lnTo>
                      <a:pt x="1222" y="135"/>
                    </a:lnTo>
                    <a:lnTo>
                      <a:pt x="1253" y="157"/>
                    </a:lnTo>
                    <a:lnTo>
                      <a:pt x="1283" y="181"/>
                    </a:lnTo>
                    <a:lnTo>
                      <a:pt x="1311" y="205"/>
                    </a:lnTo>
                    <a:lnTo>
                      <a:pt x="1338" y="231"/>
                    </a:lnTo>
                    <a:lnTo>
                      <a:pt x="1365" y="258"/>
                    </a:lnTo>
                    <a:lnTo>
                      <a:pt x="1389" y="287"/>
                    </a:lnTo>
                    <a:lnTo>
                      <a:pt x="1412" y="317"/>
                    </a:lnTo>
                    <a:lnTo>
                      <a:pt x="1434" y="347"/>
                    </a:lnTo>
                    <a:lnTo>
                      <a:pt x="1455" y="379"/>
                    </a:lnTo>
                    <a:lnTo>
                      <a:pt x="1473" y="411"/>
                    </a:lnTo>
                    <a:lnTo>
                      <a:pt x="1490" y="445"/>
                    </a:lnTo>
                    <a:lnTo>
                      <a:pt x="1506" y="481"/>
                    </a:lnTo>
                    <a:lnTo>
                      <a:pt x="1520" y="515"/>
                    </a:lnTo>
                    <a:lnTo>
                      <a:pt x="1533" y="552"/>
                    </a:lnTo>
                    <a:lnTo>
                      <a:pt x="1543" y="589"/>
                    </a:lnTo>
                    <a:lnTo>
                      <a:pt x="1552" y="627"/>
                    </a:lnTo>
                    <a:lnTo>
                      <a:pt x="1559" y="665"/>
                    </a:lnTo>
                    <a:lnTo>
                      <a:pt x="1564" y="704"/>
                    </a:lnTo>
                    <a:lnTo>
                      <a:pt x="1567" y="743"/>
                    </a:lnTo>
                    <a:lnTo>
                      <a:pt x="1569" y="784"/>
                    </a:lnTo>
                    <a:lnTo>
                      <a:pt x="1567" y="824"/>
                    </a:lnTo>
                    <a:lnTo>
                      <a:pt x="1564" y="863"/>
                    </a:lnTo>
                    <a:lnTo>
                      <a:pt x="1559" y="902"/>
                    </a:lnTo>
                    <a:lnTo>
                      <a:pt x="1552" y="941"/>
                    </a:lnTo>
                    <a:lnTo>
                      <a:pt x="1543" y="979"/>
                    </a:lnTo>
                    <a:lnTo>
                      <a:pt x="1533" y="1016"/>
                    </a:lnTo>
                    <a:lnTo>
                      <a:pt x="1520" y="1053"/>
                    </a:lnTo>
                    <a:lnTo>
                      <a:pt x="1506" y="1088"/>
                    </a:lnTo>
                    <a:lnTo>
                      <a:pt x="1490" y="1123"/>
                    </a:lnTo>
                    <a:lnTo>
                      <a:pt x="1473" y="1157"/>
                    </a:lnTo>
                    <a:lnTo>
                      <a:pt x="1455" y="1189"/>
                    </a:lnTo>
                    <a:lnTo>
                      <a:pt x="1434" y="1221"/>
                    </a:lnTo>
                    <a:lnTo>
                      <a:pt x="1412" y="1252"/>
                    </a:lnTo>
                    <a:lnTo>
                      <a:pt x="1389" y="1281"/>
                    </a:lnTo>
                    <a:lnTo>
                      <a:pt x="1364" y="1310"/>
                    </a:lnTo>
                    <a:lnTo>
                      <a:pt x="1338" y="1338"/>
                    </a:lnTo>
                    <a:lnTo>
                      <a:pt x="1311" y="1363"/>
                    </a:lnTo>
                    <a:lnTo>
                      <a:pt x="1282" y="1388"/>
                    </a:lnTo>
                    <a:lnTo>
                      <a:pt x="1252" y="1411"/>
                    </a:lnTo>
                    <a:lnTo>
                      <a:pt x="1222" y="1433"/>
                    </a:lnTo>
                    <a:lnTo>
                      <a:pt x="1190" y="1453"/>
                    </a:lnTo>
                    <a:lnTo>
                      <a:pt x="1157" y="1473"/>
                    </a:lnTo>
                    <a:lnTo>
                      <a:pt x="1123" y="1490"/>
                    </a:lnTo>
                    <a:lnTo>
                      <a:pt x="1088" y="1505"/>
                    </a:lnTo>
                    <a:lnTo>
                      <a:pt x="1053" y="1520"/>
                    </a:lnTo>
                    <a:lnTo>
                      <a:pt x="1016" y="1531"/>
                    </a:lnTo>
                    <a:lnTo>
                      <a:pt x="979" y="1543"/>
                    </a:lnTo>
                    <a:lnTo>
                      <a:pt x="941" y="1551"/>
                    </a:lnTo>
                    <a:lnTo>
                      <a:pt x="903" y="1558"/>
                    </a:lnTo>
                    <a:lnTo>
                      <a:pt x="864" y="1562"/>
                    </a:lnTo>
                    <a:lnTo>
                      <a:pt x="823" y="1566"/>
                    </a:lnTo>
                    <a:lnTo>
                      <a:pt x="783" y="1567"/>
                    </a:lnTo>
                    <a:lnTo>
                      <a:pt x="743" y="1566"/>
                    </a:lnTo>
                    <a:lnTo>
                      <a:pt x="702" y="1562"/>
                    </a:lnTo>
                    <a:lnTo>
                      <a:pt x="663" y="1558"/>
                    </a:lnTo>
                    <a:lnTo>
                      <a:pt x="625" y="1551"/>
                    </a:lnTo>
                    <a:lnTo>
                      <a:pt x="587" y="1543"/>
                    </a:lnTo>
                    <a:lnTo>
                      <a:pt x="550" y="1531"/>
                    </a:lnTo>
                    <a:lnTo>
                      <a:pt x="514" y="1520"/>
                    </a:lnTo>
                    <a:lnTo>
                      <a:pt x="478" y="1506"/>
                    </a:lnTo>
                    <a:lnTo>
                      <a:pt x="443" y="1490"/>
                    </a:lnTo>
                    <a:lnTo>
                      <a:pt x="410" y="1473"/>
                    </a:lnTo>
                    <a:lnTo>
                      <a:pt x="376" y="1454"/>
                    </a:lnTo>
                    <a:lnTo>
                      <a:pt x="345" y="1433"/>
                    </a:lnTo>
                    <a:lnTo>
                      <a:pt x="314" y="1411"/>
                    </a:lnTo>
                    <a:lnTo>
                      <a:pt x="284" y="1388"/>
                    </a:lnTo>
                    <a:lnTo>
                      <a:pt x="257" y="1364"/>
                    </a:lnTo>
                    <a:lnTo>
                      <a:pt x="229" y="1338"/>
                    </a:lnTo>
                    <a:lnTo>
                      <a:pt x="203" y="1311"/>
                    </a:lnTo>
                    <a:lnTo>
                      <a:pt x="178" y="1282"/>
                    </a:lnTo>
                    <a:lnTo>
                      <a:pt x="155" y="1252"/>
                    </a:lnTo>
                    <a:lnTo>
                      <a:pt x="133" y="1223"/>
                    </a:lnTo>
                    <a:lnTo>
                      <a:pt x="113" y="1190"/>
                    </a:lnTo>
                    <a:lnTo>
                      <a:pt x="94" y="1158"/>
                    </a:lnTo>
                    <a:lnTo>
                      <a:pt x="77" y="1125"/>
                    </a:lnTo>
                    <a:lnTo>
                      <a:pt x="61" y="1090"/>
                    </a:lnTo>
                    <a:lnTo>
                      <a:pt x="47" y="1054"/>
                    </a:lnTo>
                    <a:lnTo>
                      <a:pt x="35" y="1017"/>
                    </a:lnTo>
                    <a:lnTo>
                      <a:pt x="24" y="981"/>
                    </a:lnTo>
                    <a:lnTo>
                      <a:pt x="16" y="944"/>
                    </a:lnTo>
                    <a:lnTo>
                      <a:pt x="9" y="905"/>
                    </a:lnTo>
                    <a:lnTo>
                      <a:pt x="4" y="865"/>
                    </a:lnTo>
                    <a:lnTo>
                      <a:pt x="1" y="826"/>
                    </a:lnTo>
                    <a:lnTo>
                      <a:pt x="0" y="786"/>
                    </a:lnTo>
                    <a:close/>
                  </a:path>
                </a:pathLst>
              </a:custGeom>
              <a:solidFill>
                <a:srgbClr val="3D3D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26" name="Freeform 1203">
                <a:extLst>
                  <a:ext uri="{FF2B5EF4-FFF2-40B4-BE49-F238E27FC236}">
                    <a16:creationId xmlns:a16="http://schemas.microsoft.com/office/drawing/2014/main" id="{2A23C738-7092-49B2-9436-B6D20D7428A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27" y="2489"/>
                <a:ext cx="779" cy="778"/>
              </a:xfrm>
              <a:custGeom>
                <a:avLst/>
                <a:gdLst>
                  <a:gd name="T0" fmla="*/ 10 w 1559"/>
                  <a:gd name="T1" fmla="*/ 8 h 1555"/>
                  <a:gd name="T2" fmla="*/ 9 w 1559"/>
                  <a:gd name="T3" fmla="*/ 10 h 1555"/>
                  <a:gd name="T4" fmla="*/ 8 w 1559"/>
                  <a:gd name="T5" fmla="*/ 11 h 1555"/>
                  <a:gd name="T6" fmla="*/ 6 w 1559"/>
                  <a:gd name="T7" fmla="*/ 12 h 1555"/>
                  <a:gd name="T8" fmla="*/ 4 w 1559"/>
                  <a:gd name="T9" fmla="*/ 11 h 1555"/>
                  <a:gd name="T10" fmla="*/ 2 w 1559"/>
                  <a:gd name="T11" fmla="*/ 10 h 1555"/>
                  <a:gd name="T12" fmla="*/ 1 w 1559"/>
                  <a:gd name="T13" fmla="*/ 9 h 1555"/>
                  <a:gd name="T14" fmla="*/ 1 w 1559"/>
                  <a:gd name="T15" fmla="*/ 7 h 1555"/>
                  <a:gd name="T16" fmla="*/ 1 w 1559"/>
                  <a:gd name="T17" fmla="*/ 5 h 1555"/>
                  <a:gd name="T18" fmla="*/ 2 w 1559"/>
                  <a:gd name="T19" fmla="*/ 3 h 1555"/>
                  <a:gd name="T20" fmla="*/ 3 w 1559"/>
                  <a:gd name="T21" fmla="*/ 2 h 1555"/>
                  <a:gd name="T22" fmla="*/ 5 w 1559"/>
                  <a:gd name="T23" fmla="*/ 2 h 1555"/>
                  <a:gd name="T24" fmla="*/ 7 w 1559"/>
                  <a:gd name="T25" fmla="*/ 2 h 1555"/>
                  <a:gd name="T26" fmla="*/ 9 w 1559"/>
                  <a:gd name="T27" fmla="*/ 3 h 1555"/>
                  <a:gd name="T28" fmla="*/ 10 w 1559"/>
                  <a:gd name="T29" fmla="*/ 4 h 1555"/>
                  <a:gd name="T30" fmla="*/ 11 w 1559"/>
                  <a:gd name="T31" fmla="*/ 6 h 1555"/>
                  <a:gd name="T32" fmla="*/ 0 w 1559"/>
                  <a:gd name="T33" fmla="*/ 6 h 1555"/>
                  <a:gd name="T34" fmla="*/ 0 w 1559"/>
                  <a:gd name="T35" fmla="*/ 5 h 1555"/>
                  <a:gd name="T36" fmla="*/ 0 w 1559"/>
                  <a:gd name="T37" fmla="*/ 4 h 1555"/>
                  <a:gd name="T38" fmla="*/ 1 w 1559"/>
                  <a:gd name="T39" fmla="*/ 3 h 1555"/>
                  <a:gd name="T40" fmla="*/ 2 w 1559"/>
                  <a:gd name="T41" fmla="*/ 2 h 1555"/>
                  <a:gd name="T42" fmla="*/ 3 w 1559"/>
                  <a:gd name="T43" fmla="*/ 1 h 1555"/>
                  <a:gd name="T44" fmla="*/ 4 w 1559"/>
                  <a:gd name="T45" fmla="*/ 1 h 1555"/>
                  <a:gd name="T46" fmla="*/ 5 w 1559"/>
                  <a:gd name="T47" fmla="*/ 1 h 1555"/>
                  <a:gd name="T48" fmla="*/ 6 w 1559"/>
                  <a:gd name="T49" fmla="*/ 1 h 1555"/>
                  <a:gd name="T50" fmla="*/ 7 w 1559"/>
                  <a:gd name="T51" fmla="*/ 1 h 1555"/>
                  <a:gd name="T52" fmla="*/ 8 w 1559"/>
                  <a:gd name="T53" fmla="*/ 1 h 1555"/>
                  <a:gd name="T54" fmla="*/ 9 w 1559"/>
                  <a:gd name="T55" fmla="*/ 2 h 1555"/>
                  <a:gd name="T56" fmla="*/ 10 w 1559"/>
                  <a:gd name="T57" fmla="*/ 3 h 1555"/>
                  <a:gd name="T58" fmla="*/ 11 w 1559"/>
                  <a:gd name="T59" fmla="*/ 4 h 1555"/>
                  <a:gd name="T60" fmla="*/ 11 w 1559"/>
                  <a:gd name="T61" fmla="*/ 5 h 1555"/>
                  <a:gd name="T62" fmla="*/ 12 w 1559"/>
                  <a:gd name="T63" fmla="*/ 6 h 1555"/>
                  <a:gd name="T64" fmla="*/ 12 w 1559"/>
                  <a:gd name="T65" fmla="*/ 7 h 1555"/>
                  <a:gd name="T66" fmla="*/ 11 w 1559"/>
                  <a:gd name="T67" fmla="*/ 8 h 1555"/>
                  <a:gd name="T68" fmla="*/ 11 w 1559"/>
                  <a:gd name="T69" fmla="*/ 9 h 1555"/>
                  <a:gd name="T70" fmla="*/ 10 w 1559"/>
                  <a:gd name="T71" fmla="*/ 10 h 1555"/>
                  <a:gd name="T72" fmla="*/ 9 w 1559"/>
                  <a:gd name="T73" fmla="*/ 11 h 1555"/>
                  <a:gd name="T74" fmla="*/ 8 w 1559"/>
                  <a:gd name="T75" fmla="*/ 12 h 1555"/>
                  <a:gd name="T76" fmla="*/ 7 w 1559"/>
                  <a:gd name="T77" fmla="*/ 12 h 1555"/>
                  <a:gd name="T78" fmla="*/ 6 w 1559"/>
                  <a:gd name="T79" fmla="*/ 13 h 1555"/>
                  <a:gd name="T80" fmla="*/ 5 w 1559"/>
                  <a:gd name="T81" fmla="*/ 13 h 1555"/>
                  <a:gd name="T82" fmla="*/ 4 w 1559"/>
                  <a:gd name="T83" fmla="*/ 12 h 1555"/>
                  <a:gd name="T84" fmla="*/ 3 w 1559"/>
                  <a:gd name="T85" fmla="*/ 12 h 1555"/>
                  <a:gd name="T86" fmla="*/ 2 w 1559"/>
                  <a:gd name="T87" fmla="*/ 11 h 1555"/>
                  <a:gd name="T88" fmla="*/ 1 w 1559"/>
                  <a:gd name="T89" fmla="*/ 10 h 1555"/>
                  <a:gd name="T90" fmla="*/ 0 w 1559"/>
                  <a:gd name="T91" fmla="*/ 9 h 1555"/>
                  <a:gd name="T92" fmla="*/ 0 w 1559"/>
                  <a:gd name="T93" fmla="*/ 8 h 1555"/>
                  <a:gd name="T94" fmla="*/ 0 w 1559"/>
                  <a:gd name="T95" fmla="*/ 7 h 155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559"/>
                  <a:gd name="T145" fmla="*/ 0 h 1555"/>
                  <a:gd name="T146" fmla="*/ 1559 w 1559"/>
                  <a:gd name="T147" fmla="*/ 1555 h 155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559" h="1555">
                    <a:moveTo>
                      <a:pt x="1418" y="778"/>
                    </a:moveTo>
                    <a:lnTo>
                      <a:pt x="1415" y="843"/>
                    </a:lnTo>
                    <a:lnTo>
                      <a:pt x="1404" y="907"/>
                    </a:lnTo>
                    <a:lnTo>
                      <a:pt x="1389" y="969"/>
                    </a:lnTo>
                    <a:lnTo>
                      <a:pt x="1367" y="1028"/>
                    </a:lnTo>
                    <a:lnTo>
                      <a:pt x="1340" y="1084"/>
                    </a:lnTo>
                    <a:lnTo>
                      <a:pt x="1308" y="1137"/>
                    </a:lnTo>
                    <a:lnTo>
                      <a:pt x="1271" y="1187"/>
                    </a:lnTo>
                    <a:lnTo>
                      <a:pt x="1229" y="1233"/>
                    </a:lnTo>
                    <a:lnTo>
                      <a:pt x="1183" y="1274"/>
                    </a:lnTo>
                    <a:lnTo>
                      <a:pt x="1134" y="1312"/>
                    </a:lnTo>
                    <a:lnTo>
                      <a:pt x="1081" y="1344"/>
                    </a:lnTo>
                    <a:lnTo>
                      <a:pt x="1024" y="1371"/>
                    </a:lnTo>
                    <a:lnTo>
                      <a:pt x="964" y="1393"/>
                    </a:lnTo>
                    <a:lnTo>
                      <a:pt x="902" y="1409"/>
                    </a:lnTo>
                    <a:lnTo>
                      <a:pt x="839" y="1418"/>
                    </a:lnTo>
                    <a:lnTo>
                      <a:pt x="772" y="1422"/>
                    </a:lnTo>
                    <a:lnTo>
                      <a:pt x="706" y="1418"/>
                    </a:lnTo>
                    <a:lnTo>
                      <a:pt x="642" y="1409"/>
                    </a:lnTo>
                    <a:lnTo>
                      <a:pt x="580" y="1393"/>
                    </a:lnTo>
                    <a:lnTo>
                      <a:pt x="521" y="1371"/>
                    </a:lnTo>
                    <a:lnTo>
                      <a:pt x="464" y="1343"/>
                    </a:lnTo>
                    <a:lnTo>
                      <a:pt x="411" y="1311"/>
                    </a:lnTo>
                    <a:lnTo>
                      <a:pt x="362" y="1274"/>
                    </a:lnTo>
                    <a:lnTo>
                      <a:pt x="316" y="1233"/>
                    </a:lnTo>
                    <a:lnTo>
                      <a:pt x="274" y="1187"/>
                    </a:lnTo>
                    <a:lnTo>
                      <a:pt x="238" y="1137"/>
                    </a:lnTo>
                    <a:lnTo>
                      <a:pt x="205" y="1084"/>
                    </a:lnTo>
                    <a:lnTo>
                      <a:pt x="178" y="1029"/>
                    </a:lnTo>
                    <a:lnTo>
                      <a:pt x="156" y="969"/>
                    </a:lnTo>
                    <a:lnTo>
                      <a:pt x="141" y="908"/>
                    </a:lnTo>
                    <a:lnTo>
                      <a:pt x="130" y="844"/>
                    </a:lnTo>
                    <a:lnTo>
                      <a:pt x="127" y="779"/>
                    </a:lnTo>
                    <a:lnTo>
                      <a:pt x="130" y="713"/>
                    </a:lnTo>
                    <a:lnTo>
                      <a:pt x="140" y="650"/>
                    </a:lnTo>
                    <a:lnTo>
                      <a:pt x="156" y="587"/>
                    </a:lnTo>
                    <a:lnTo>
                      <a:pt x="178" y="529"/>
                    </a:lnTo>
                    <a:lnTo>
                      <a:pt x="204" y="472"/>
                    </a:lnTo>
                    <a:lnTo>
                      <a:pt x="238" y="418"/>
                    </a:lnTo>
                    <a:lnTo>
                      <a:pt x="274" y="369"/>
                    </a:lnTo>
                    <a:lnTo>
                      <a:pt x="316" y="322"/>
                    </a:lnTo>
                    <a:lnTo>
                      <a:pt x="362" y="281"/>
                    </a:lnTo>
                    <a:lnTo>
                      <a:pt x="411" y="244"/>
                    </a:lnTo>
                    <a:lnTo>
                      <a:pt x="464" y="212"/>
                    </a:lnTo>
                    <a:lnTo>
                      <a:pt x="521" y="184"/>
                    </a:lnTo>
                    <a:lnTo>
                      <a:pt x="581" y="162"/>
                    </a:lnTo>
                    <a:lnTo>
                      <a:pt x="643" y="146"/>
                    </a:lnTo>
                    <a:lnTo>
                      <a:pt x="706" y="136"/>
                    </a:lnTo>
                    <a:lnTo>
                      <a:pt x="773" y="132"/>
                    </a:lnTo>
                    <a:lnTo>
                      <a:pt x="839" y="136"/>
                    </a:lnTo>
                    <a:lnTo>
                      <a:pt x="903" y="145"/>
                    </a:lnTo>
                    <a:lnTo>
                      <a:pt x="965" y="161"/>
                    </a:lnTo>
                    <a:lnTo>
                      <a:pt x="1024" y="183"/>
                    </a:lnTo>
                    <a:lnTo>
                      <a:pt x="1081" y="211"/>
                    </a:lnTo>
                    <a:lnTo>
                      <a:pt x="1134" y="243"/>
                    </a:lnTo>
                    <a:lnTo>
                      <a:pt x="1184" y="280"/>
                    </a:lnTo>
                    <a:lnTo>
                      <a:pt x="1229" y="321"/>
                    </a:lnTo>
                    <a:lnTo>
                      <a:pt x="1271" y="367"/>
                    </a:lnTo>
                    <a:lnTo>
                      <a:pt x="1309" y="417"/>
                    </a:lnTo>
                    <a:lnTo>
                      <a:pt x="1341" y="471"/>
                    </a:lnTo>
                    <a:lnTo>
                      <a:pt x="1367" y="528"/>
                    </a:lnTo>
                    <a:lnTo>
                      <a:pt x="1389" y="586"/>
                    </a:lnTo>
                    <a:lnTo>
                      <a:pt x="1405" y="649"/>
                    </a:lnTo>
                    <a:lnTo>
                      <a:pt x="1415" y="712"/>
                    </a:lnTo>
                    <a:lnTo>
                      <a:pt x="1418" y="778"/>
                    </a:lnTo>
                    <a:close/>
                    <a:moveTo>
                      <a:pt x="0" y="781"/>
                    </a:moveTo>
                    <a:lnTo>
                      <a:pt x="1" y="741"/>
                    </a:lnTo>
                    <a:lnTo>
                      <a:pt x="4" y="702"/>
                    </a:lnTo>
                    <a:lnTo>
                      <a:pt x="9" y="662"/>
                    </a:lnTo>
                    <a:lnTo>
                      <a:pt x="16" y="624"/>
                    </a:lnTo>
                    <a:lnTo>
                      <a:pt x="24" y="586"/>
                    </a:lnTo>
                    <a:lnTo>
                      <a:pt x="35" y="549"/>
                    </a:lnTo>
                    <a:lnTo>
                      <a:pt x="47" y="514"/>
                    </a:lnTo>
                    <a:lnTo>
                      <a:pt x="61" y="478"/>
                    </a:lnTo>
                    <a:lnTo>
                      <a:pt x="76" y="443"/>
                    </a:lnTo>
                    <a:lnTo>
                      <a:pt x="94" y="410"/>
                    </a:lnTo>
                    <a:lnTo>
                      <a:pt x="112" y="377"/>
                    </a:lnTo>
                    <a:lnTo>
                      <a:pt x="133" y="345"/>
                    </a:lnTo>
                    <a:lnTo>
                      <a:pt x="155" y="314"/>
                    </a:lnTo>
                    <a:lnTo>
                      <a:pt x="178" y="284"/>
                    </a:lnTo>
                    <a:lnTo>
                      <a:pt x="202" y="257"/>
                    </a:lnTo>
                    <a:lnTo>
                      <a:pt x="227" y="229"/>
                    </a:lnTo>
                    <a:lnTo>
                      <a:pt x="255" y="204"/>
                    </a:lnTo>
                    <a:lnTo>
                      <a:pt x="282" y="178"/>
                    </a:lnTo>
                    <a:lnTo>
                      <a:pt x="312" y="155"/>
                    </a:lnTo>
                    <a:lnTo>
                      <a:pt x="342" y="133"/>
                    </a:lnTo>
                    <a:lnTo>
                      <a:pt x="375" y="113"/>
                    </a:lnTo>
                    <a:lnTo>
                      <a:pt x="407" y="94"/>
                    </a:lnTo>
                    <a:lnTo>
                      <a:pt x="440" y="77"/>
                    </a:lnTo>
                    <a:lnTo>
                      <a:pt x="475" y="61"/>
                    </a:lnTo>
                    <a:lnTo>
                      <a:pt x="511" y="47"/>
                    </a:lnTo>
                    <a:lnTo>
                      <a:pt x="546" y="34"/>
                    </a:lnTo>
                    <a:lnTo>
                      <a:pt x="584" y="24"/>
                    </a:lnTo>
                    <a:lnTo>
                      <a:pt x="621" y="16"/>
                    </a:lnTo>
                    <a:lnTo>
                      <a:pt x="660" y="9"/>
                    </a:lnTo>
                    <a:lnTo>
                      <a:pt x="699" y="3"/>
                    </a:lnTo>
                    <a:lnTo>
                      <a:pt x="739" y="1"/>
                    </a:lnTo>
                    <a:lnTo>
                      <a:pt x="779" y="0"/>
                    </a:lnTo>
                    <a:lnTo>
                      <a:pt x="819" y="1"/>
                    </a:lnTo>
                    <a:lnTo>
                      <a:pt x="858" y="4"/>
                    </a:lnTo>
                    <a:lnTo>
                      <a:pt x="898" y="9"/>
                    </a:lnTo>
                    <a:lnTo>
                      <a:pt x="936" y="16"/>
                    </a:lnTo>
                    <a:lnTo>
                      <a:pt x="974" y="24"/>
                    </a:lnTo>
                    <a:lnTo>
                      <a:pt x="1010" y="36"/>
                    </a:lnTo>
                    <a:lnTo>
                      <a:pt x="1047" y="47"/>
                    </a:lnTo>
                    <a:lnTo>
                      <a:pt x="1083" y="61"/>
                    </a:lnTo>
                    <a:lnTo>
                      <a:pt x="1118" y="77"/>
                    </a:lnTo>
                    <a:lnTo>
                      <a:pt x="1151" y="94"/>
                    </a:lnTo>
                    <a:lnTo>
                      <a:pt x="1183" y="113"/>
                    </a:lnTo>
                    <a:lnTo>
                      <a:pt x="1215" y="133"/>
                    </a:lnTo>
                    <a:lnTo>
                      <a:pt x="1245" y="155"/>
                    </a:lnTo>
                    <a:lnTo>
                      <a:pt x="1275" y="178"/>
                    </a:lnTo>
                    <a:lnTo>
                      <a:pt x="1303" y="203"/>
                    </a:lnTo>
                    <a:lnTo>
                      <a:pt x="1331" y="229"/>
                    </a:lnTo>
                    <a:lnTo>
                      <a:pt x="1356" y="256"/>
                    </a:lnTo>
                    <a:lnTo>
                      <a:pt x="1380" y="284"/>
                    </a:lnTo>
                    <a:lnTo>
                      <a:pt x="1404" y="313"/>
                    </a:lnTo>
                    <a:lnTo>
                      <a:pt x="1425" y="344"/>
                    </a:lnTo>
                    <a:lnTo>
                      <a:pt x="1446" y="375"/>
                    </a:lnTo>
                    <a:lnTo>
                      <a:pt x="1464" y="408"/>
                    </a:lnTo>
                    <a:lnTo>
                      <a:pt x="1482" y="442"/>
                    </a:lnTo>
                    <a:lnTo>
                      <a:pt x="1498" y="476"/>
                    </a:lnTo>
                    <a:lnTo>
                      <a:pt x="1511" y="511"/>
                    </a:lnTo>
                    <a:lnTo>
                      <a:pt x="1524" y="547"/>
                    </a:lnTo>
                    <a:lnTo>
                      <a:pt x="1534" y="584"/>
                    </a:lnTo>
                    <a:lnTo>
                      <a:pt x="1543" y="622"/>
                    </a:lnTo>
                    <a:lnTo>
                      <a:pt x="1549" y="660"/>
                    </a:lnTo>
                    <a:lnTo>
                      <a:pt x="1555" y="698"/>
                    </a:lnTo>
                    <a:lnTo>
                      <a:pt x="1558" y="738"/>
                    </a:lnTo>
                    <a:lnTo>
                      <a:pt x="1559" y="778"/>
                    </a:lnTo>
                    <a:lnTo>
                      <a:pt x="1558" y="818"/>
                    </a:lnTo>
                    <a:lnTo>
                      <a:pt x="1554" y="857"/>
                    </a:lnTo>
                    <a:lnTo>
                      <a:pt x="1549" y="896"/>
                    </a:lnTo>
                    <a:lnTo>
                      <a:pt x="1543" y="934"/>
                    </a:lnTo>
                    <a:lnTo>
                      <a:pt x="1534" y="971"/>
                    </a:lnTo>
                    <a:lnTo>
                      <a:pt x="1523" y="1009"/>
                    </a:lnTo>
                    <a:lnTo>
                      <a:pt x="1511" y="1045"/>
                    </a:lnTo>
                    <a:lnTo>
                      <a:pt x="1498" y="1081"/>
                    </a:lnTo>
                    <a:lnTo>
                      <a:pt x="1482" y="1114"/>
                    </a:lnTo>
                    <a:lnTo>
                      <a:pt x="1464" y="1149"/>
                    </a:lnTo>
                    <a:lnTo>
                      <a:pt x="1446" y="1181"/>
                    </a:lnTo>
                    <a:lnTo>
                      <a:pt x="1425" y="1212"/>
                    </a:lnTo>
                    <a:lnTo>
                      <a:pt x="1403" y="1243"/>
                    </a:lnTo>
                    <a:lnTo>
                      <a:pt x="1380" y="1272"/>
                    </a:lnTo>
                    <a:lnTo>
                      <a:pt x="1356" y="1301"/>
                    </a:lnTo>
                    <a:lnTo>
                      <a:pt x="1329" y="1327"/>
                    </a:lnTo>
                    <a:lnTo>
                      <a:pt x="1303" y="1354"/>
                    </a:lnTo>
                    <a:lnTo>
                      <a:pt x="1274" y="1378"/>
                    </a:lnTo>
                    <a:lnTo>
                      <a:pt x="1245" y="1401"/>
                    </a:lnTo>
                    <a:lnTo>
                      <a:pt x="1214" y="1423"/>
                    </a:lnTo>
                    <a:lnTo>
                      <a:pt x="1183" y="1444"/>
                    </a:lnTo>
                    <a:lnTo>
                      <a:pt x="1150" y="1462"/>
                    </a:lnTo>
                    <a:lnTo>
                      <a:pt x="1116" y="1479"/>
                    </a:lnTo>
                    <a:lnTo>
                      <a:pt x="1082" y="1494"/>
                    </a:lnTo>
                    <a:lnTo>
                      <a:pt x="1046" y="1508"/>
                    </a:lnTo>
                    <a:lnTo>
                      <a:pt x="1010" y="1521"/>
                    </a:lnTo>
                    <a:lnTo>
                      <a:pt x="974" y="1531"/>
                    </a:lnTo>
                    <a:lnTo>
                      <a:pt x="936" y="1540"/>
                    </a:lnTo>
                    <a:lnTo>
                      <a:pt x="898" y="1546"/>
                    </a:lnTo>
                    <a:lnTo>
                      <a:pt x="858" y="1552"/>
                    </a:lnTo>
                    <a:lnTo>
                      <a:pt x="819" y="1554"/>
                    </a:lnTo>
                    <a:lnTo>
                      <a:pt x="779" y="1555"/>
                    </a:lnTo>
                    <a:lnTo>
                      <a:pt x="739" y="1554"/>
                    </a:lnTo>
                    <a:lnTo>
                      <a:pt x="699" y="1552"/>
                    </a:lnTo>
                    <a:lnTo>
                      <a:pt x="660" y="1546"/>
                    </a:lnTo>
                    <a:lnTo>
                      <a:pt x="621" y="1540"/>
                    </a:lnTo>
                    <a:lnTo>
                      <a:pt x="584" y="1531"/>
                    </a:lnTo>
                    <a:lnTo>
                      <a:pt x="546" y="1521"/>
                    </a:lnTo>
                    <a:lnTo>
                      <a:pt x="511" y="1509"/>
                    </a:lnTo>
                    <a:lnTo>
                      <a:pt x="475" y="1495"/>
                    </a:lnTo>
                    <a:lnTo>
                      <a:pt x="440" y="1479"/>
                    </a:lnTo>
                    <a:lnTo>
                      <a:pt x="407" y="1462"/>
                    </a:lnTo>
                    <a:lnTo>
                      <a:pt x="375" y="1444"/>
                    </a:lnTo>
                    <a:lnTo>
                      <a:pt x="343" y="1424"/>
                    </a:lnTo>
                    <a:lnTo>
                      <a:pt x="312" y="1402"/>
                    </a:lnTo>
                    <a:lnTo>
                      <a:pt x="284" y="1379"/>
                    </a:lnTo>
                    <a:lnTo>
                      <a:pt x="255" y="1355"/>
                    </a:lnTo>
                    <a:lnTo>
                      <a:pt x="228" y="1328"/>
                    </a:lnTo>
                    <a:lnTo>
                      <a:pt x="202" y="1302"/>
                    </a:lnTo>
                    <a:lnTo>
                      <a:pt x="178" y="1274"/>
                    </a:lnTo>
                    <a:lnTo>
                      <a:pt x="155" y="1244"/>
                    </a:lnTo>
                    <a:lnTo>
                      <a:pt x="133" y="1214"/>
                    </a:lnTo>
                    <a:lnTo>
                      <a:pt x="113" y="1183"/>
                    </a:lnTo>
                    <a:lnTo>
                      <a:pt x="95" y="1150"/>
                    </a:lnTo>
                    <a:lnTo>
                      <a:pt x="77" y="1116"/>
                    </a:lnTo>
                    <a:lnTo>
                      <a:pt x="61" y="1083"/>
                    </a:lnTo>
                    <a:lnTo>
                      <a:pt x="47" y="1047"/>
                    </a:lnTo>
                    <a:lnTo>
                      <a:pt x="36" y="1011"/>
                    </a:lnTo>
                    <a:lnTo>
                      <a:pt x="26" y="975"/>
                    </a:lnTo>
                    <a:lnTo>
                      <a:pt x="16" y="937"/>
                    </a:lnTo>
                    <a:lnTo>
                      <a:pt x="9" y="899"/>
                    </a:lnTo>
                    <a:lnTo>
                      <a:pt x="5" y="861"/>
                    </a:lnTo>
                    <a:lnTo>
                      <a:pt x="1" y="821"/>
                    </a:lnTo>
                    <a:lnTo>
                      <a:pt x="0" y="781"/>
                    </a:lnTo>
                    <a:close/>
                  </a:path>
                </a:pathLst>
              </a:custGeom>
              <a:solidFill>
                <a:srgbClr val="494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27" name="Freeform 1204">
                <a:extLst>
                  <a:ext uri="{FF2B5EF4-FFF2-40B4-BE49-F238E27FC236}">
                    <a16:creationId xmlns:a16="http://schemas.microsoft.com/office/drawing/2014/main" id="{23BD8022-34E6-43B0-8675-FE8F6A4015B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28" y="2492"/>
                <a:ext cx="774" cy="773"/>
              </a:xfrm>
              <a:custGeom>
                <a:avLst/>
                <a:gdLst>
                  <a:gd name="T0" fmla="*/ 11 w 1548"/>
                  <a:gd name="T1" fmla="*/ 7 h 1547"/>
                  <a:gd name="T2" fmla="*/ 10 w 1548"/>
                  <a:gd name="T3" fmla="*/ 9 h 1547"/>
                  <a:gd name="T4" fmla="*/ 9 w 1548"/>
                  <a:gd name="T5" fmla="*/ 10 h 1547"/>
                  <a:gd name="T6" fmla="*/ 7 w 1548"/>
                  <a:gd name="T7" fmla="*/ 11 h 1547"/>
                  <a:gd name="T8" fmla="*/ 5 w 1548"/>
                  <a:gd name="T9" fmla="*/ 10 h 1547"/>
                  <a:gd name="T10" fmla="*/ 3 w 1548"/>
                  <a:gd name="T11" fmla="*/ 9 h 1547"/>
                  <a:gd name="T12" fmla="*/ 2 w 1548"/>
                  <a:gd name="T13" fmla="*/ 8 h 1547"/>
                  <a:gd name="T14" fmla="*/ 1 w 1548"/>
                  <a:gd name="T15" fmla="*/ 6 h 1547"/>
                  <a:gd name="T16" fmla="*/ 2 w 1548"/>
                  <a:gd name="T17" fmla="*/ 4 h 1547"/>
                  <a:gd name="T18" fmla="*/ 3 w 1548"/>
                  <a:gd name="T19" fmla="*/ 2 h 1547"/>
                  <a:gd name="T20" fmla="*/ 4 w 1548"/>
                  <a:gd name="T21" fmla="*/ 1 h 1547"/>
                  <a:gd name="T22" fmla="*/ 6 w 1548"/>
                  <a:gd name="T23" fmla="*/ 1 h 1547"/>
                  <a:gd name="T24" fmla="*/ 8 w 1548"/>
                  <a:gd name="T25" fmla="*/ 1 h 1547"/>
                  <a:gd name="T26" fmla="*/ 10 w 1548"/>
                  <a:gd name="T27" fmla="*/ 2 h 1547"/>
                  <a:gd name="T28" fmla="*/ 11 w 1548"/>
                  <a:gd name="T29" fmla="*/ 3 h 1547"/>
                  <a:gd name="T30" fmla="*/ 12 w 1548"/>
                  <a:gd name="T31" fmla="*/ 5 h 1547"/>
                  <a:gd name="T32" fmla="*/ 1 w 1548"/>
                  <a:gd name="T33" fmla="*/ 5 h 1547"/>
                  <a:gd name="T34" fmla="*/ 1 w 1548"/>
                  <a:gd name="T35" fmla="*/ 4 h 1547"/>
                  <a:gd name="T36" fmla="*/ 1 w 1548"/>
                  <a:gd name="T37" fmla="*/ 3 h 1547"/>
                  <a:gd name="T38" fmla="*/ 2 w 1548"/>
                  <a:gd name="T39" fmla="*/ 2 h 1547"/>
                  <a:gd name="T40" fmla="*/ 3 w 1548"/>
                  <a:gd name="T41" fmla="*/ 1 h 1547"/>
                  <a:gd name="T42" fmla="*/ 4 w 1548"/>
                  <a:gd name="T43" fmla="*/ 0 h 1547"/>
                  <a:gd name="T44" fmla="*/ 5 w 1548"/>
                  <a:gd name="T45" fmla="*/ 0 h 1547"/>
                  <a:gd name="T46" fmla="*/ 6 w 1548"/>
                  <a:gd name="T47" fmla="*/ 0 h 1547"/>
                  <a:gd name="T48" fmla="*/ 7 w 1548"/>
                  <a:gd name="T49" fmla="*/ 0 h 1547"/>
                  <a:gd name="T50" fmla="*/ 8 w 1548"/>
                  <a:gd name="T51" fmla="*/ 0 h 1547"/>
                  <a:gd name="T52" fmla="*/ 9 w 1548"/>
                  <a:gd name="T53" fmla="*/ 0 h 1547"/>
                  <a:gd name="T54" fmla="*/ 10 w 1548"/>
                  <a:gd name="T55" fmla="*/ 1 h 1547"/>
                  <a:gd name="T56" fmla="*/ 11 w 1548"/>
                  <a:gd name="T57" fmla="*/ 2 h 1547"/>
                  <a:gd name="T58" fmla="*/ 12 w 1548"/>
                  <a:gd name="T59" fmla="*/ 3 h 1547"/>
                  <a:gd name="T60" fmla="*/ 12 w 1548"/>
                  <a:gd name="T61" fmla="*/ 4 h 1547"/>
                  <a:gd name="T62" fmla="*/ 13 w 1548"/>
                  <a:gd name="T63" fmla="*/ 5 h 1547"/>
                  <a:gd name="T64" fmla="*/ 13 w 1548"/>
                  <a:gd name="T65" fmla="*/ 6 h 1547"/>
                  <a:gd name="T66" fmla="*/ 12 w 1548"/>
                  <a:gd name="T67" fmla="*/ 7 h 1547"/>
                  <a:gd name="T68" fmla="*/ 12 w 1548"/>
                  <a:gd name="T69" fmla="*/ 8 h 1547"/>
                  <a:gd name="T70" fmla="*/ 11 w 1548"/>
                  <a:gd name="T71" fmla="*/ 9 h 1547"/>
                  <a:gd name="T72" fmla="*/ 10 w 1548"/>
                  <a:gd name="T73" fmla="*/ 10 h 1547"/>
                  <a:gd name="T74" fmla="*/ 9 w 1548"/>
                  <a:gd name="T75" fmla="*/ 11 h 1547"/>
                  <a:gd name="T76" fmla="*/ 8 w 1548"/>
                  <a:gd name="T77" fmla="*/ 11 h 1547"/>
                  <a:gd name="T78" fmla="*/ 7 w 1548"/>
                  <a:gd name="T79" fmla="*/ 12 h 1547"/>
                  <a:gd name="T80" fmla="*/ 6 w 1548"/>
                  <a:gd name="T81" fmla="*/ 12 h 1547"/>
                  <a:gd name="T82" fmla="*/ 5 w 1548"/>
                  <a:gd name="T83" fmla="*/ 11 h 1547"/>
                  <a:gd name="T84" fmla="*/ 4 w 1548"/>
                  <a:gd name="T85" fmla="*/ 11 h 1547"/>
                  <a:gd name="T86" fmla="*/ 3 w 1548"/>
                  <a:gd name="T87" fmla="*/ 10 h 1547"/>
                  <a:gd name="T88" fmla="*/ 2 w 1548"/>
                  <a:gd name="T89" fmla="*/ 9 h 1547"/>
                  <a:gd name="T90" fmla="*/ 1 w 1548"/>
                  <a:gd name="T91" fmla="*/ 8 h 1547"/>
                  <a:gd name="T92" fmla="*/ 1 w 1548"/>
                  <a:gd name="T93" fmla="*/ 7 h 1547"/>
                  <a:gd name="T94" fmla="*/ 1 w 1548"/>
                  <a:gd name="T95" fmla="*/ 6 h 154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548"/>
                  <a:gd name="T145" fmla="*/ 0 h 1547"/>
                  <a:gd name="T146" fmla="*/ 1548 w 1548"/>
                  <a:gd name="T147" fmla="*/ 1547 h 1547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548" h="1547">
                    <a:moveTo>
                      <a:pt x="1415" y="772"/>
                    </a:moveTo>
                    <a:lnTo>
                      <a:pt x="1412" y="838"/>
                    </a:lnTo>
                    <a:lnTo>
                      <a:pt x="1403" y="903"/>
                    </a:lnTo>
                    <a:lnTo>
                      <a:pt x="1387" y="965"/>
                    </a:lnTo>
                    <a:lnTo>
                      <a:pt x="1365" y="1025"/>
                    </a:lnTo>
                    <a:lnTo>
                      <a:pt x="1337" y="1081"/>
                    </a:lnTo>
                    <a:lnTo>
                      <a:pt x="1305" y="1135"/>
                    </a:lnTo>
                    <a:lnTo>
                      <a:pt x="1267" y="1185"/>
                    </a:lnTo>
                    <a:lnTo>
                      <a:pt x="1225" y="1231"/>
                    </a:lnTo>
                    <a:lnTo>
                      <a:pt x="1179" y="1274"/>
                    </a:lnTo>
                    <a:lnTo>
                      <a:pt x="1130" y="1310"/>
                    </a:lnTo>
                    <a:lnTo>
                      <a:pt x="1076" y="1344"/>
                    </a:lnTo>
                    <a:lnTo>
                      <a:pt x="1019" y="1370"/>
                    </a:lnTo>
                    <a:lnTo>
                      <a:pt x="959" y="1393"/>
                    </a:lnTo>
                    <a:lnTo>
                      <a:pt x="897" y="1408"/>
                    </a:lnTo>
                    <a:lnTo>
                      <a:pt x="832" y="1419"/>
                    </a:lnTo>
                    <a:lnTo>
                      <a:pt x="766" y="1422"/>
                    </a:lnTo>
                    <a:lnTo>
                      <a:pt x="699" y="1419"/>
                    </a:lnTo>
                    <a:lnTo>
                      <a:pt x="634" y="1410"/>
                    </a:lnTo>
                    <a:lnTo>
                      <a:pt x="572" y="1393"/>
                    </a:lnTo>
                    <a:lnTo>
                      <a:pt x="512" y="1372"/>
                    </a:lnTo>
                    <a:lnTo>
                      <a:pt x="456" y="1344"/>
                    </a:lnTo>
                    <a:lnTo>
                      <a:pt x="402" y="1312"/>
                    </a:lnTo>
                    <a:lnTo>
                      <a:pt x="352" y="1275"/>
                    </a:lnTo>
                    <a:lnTo>
                      <a:pt x="306" y="1232"/>
                    </a:lnTo>
                    <a:lnTo>
                      <a:pt x="265" y="1186"/>
                    </a:lnTo>
                    <a:lnTo>
                      <a:pt x="227" y="1136"/>
                    </a:lnTo>
                    <a:lnTo>
                      <a:pt x="194" y="1083"/>
                    </a:lnTo>
                    <a:lnTo>
                      <a:pt x="167" y="1027"/>
                    </a:lnTo>
                    <a:lnTo>
                      <a:pt x="145" y="967"/>
                    </a:lnTo>
                    <a:lnTo>
                      <a:pt x="129" y="905"/>
                    </a:lnTo>
                    <a:lnTo>
                      <a:pt x="119" y="840"/>
                    </a:lnTo>
                    <a:lnTo>
                      <a:pt x="116" y="775"/>
                    </a:lnTo>
                    <a:lnTo>
                      <a:pt x="119" y="709"/>
                    </a:lnTo>
                    <a:lnTo>
                      <a:pt x="129" y="645"/>
                    </a:lnTo>
                    <a:lnTo>
                      <a:pt x="145" y="582"/>
                    </a:lnTo>
                    <a:lnTo>
                      <a:pt x="167" y="522"/>
                    </a:lnTo>
                    <a:lnTo>
                      <a:pt x="194" y="466"/>
                    </a:lnTo>
                    <a:lnTo>
                      <a:pt x="227" y="413"/>
                    </a:lnTo>
                    <a:lnTo>
                      <a:pt x="265" y="362"/>
                    </a:lnTo>
                    <a:lnTo>
                      <a:pt x="306" y="316"/>
                    </a:lnTo>
                    <a:lnTo>
                      <a:pt x="352" y="275"/>
                    </a:lnTo>
                    <a:lnTo>
                      <a:pt x="403" y="237"/>
                    </a:lnTo>
                    <a:lnTo>
                      <a:pt x="456" y="204"/>
                    </a:lnTo>
                    <a:lnTo>
                      <a:pt x="513" y="177"/>
                    </a:lnTo>
                    <a:lnTo>
                      <a:pt x="572" y="155"/>
                    </a:lnTo>
                    <a:lnTo>
                      <a:pt x="634" y="139"/>
                    </a:lnTo>
                    <a:lnTo>
                      <a:pt x="699" y="128"/>
                    </a:lnTo>
                    <a:lnTo>
                      <a:pt x="766" y="125"/>
                    </a:lnTo>
                    <a:lnTo>
                      <a:pt x="832" y="128"/>
                    </a:lnTo>
                    <a:lnTo>
                      <a:pt x="897" y="139"/>
                    </a:lnTo>
                    <a:lnTo>
                      <a:pt x="959" y="155"/>
                    </a:lnTo>
                    <a:lnTo>
                      <a:pt x="1018" y="177"/>
                    </a:lnTo>
                    <a:lnTo>
                      <a:pt x="1076" y="204"/>
                    </a:lnTo>
                    <a:lnTo>
                      <a:pt x="1129" y="237"/>
                    </a:lnTo>
                    <a:lnTo>
                      <a:pt x="1179" y="275"/>
                    </a:lnTo>
                    <a:lnTo>
                      <a:pt x="1225" y="316"/>
                    </a:lnTo>
                    <a:lnTo>
                      <a:pt x="1267" y="362"/>
                    </a:lnTo>
                    <a:lnTo>
                      <a:pt x="1305" y="412"/>
                    </a:lnTo>
                    <a:lnTo>
                      <a:pt x="1337" y="465"/>
                    </a:lnTo>
                    <a:lnTo>
                      <a:pt x="1365" y="521"/>
                    </a:lnTo>
                    <a:lnTo>
                      <a:pt x="1387" y="581"/>
                    </a:lnTo>
                    <a:lnTo>
                      <a:pt x="1403" y="642"/>
                    </a:lnTo>
                    <a:lnTo>
                      <a:pt x="1412" y="707"/>
                    </a:lnTo>
                    <a:lnTo>
                      <a:pt x="1415" y="772"/>
                    </a:lnTo>
                    <a:close/>
                    <a:moveTo>
                      <a:pt x="0" y="776"/>
                    </a:moveTo>
                    <a:lnTo>
                      <a:pt x="1" y="737"/>
                    </a:lnTo>
                    <a:lnTo>
                      <a:pt x="3" y="698"/>
                    </a:lnTo>
                    <a:lnTo>
                      <a:pt x="8" y="658"/>
                    </a:lnTo>
                    <a:lnTo>
                      <a:pt x="15" y="620"/>
                    </a:lnTo>
                    <a:lnTo>
                      <a:pt x="24" y="583"/>
                    </a:lnTo>
                    <a:lnTo>
                      <a:pt x="34" y="547"/>
                    </a:lnTo>
                    <a:lnTo>
                      <a:pt x="46" y="511"/>
                    </a:lnTo>
                    <a:lnTo>
                      <a:pt x="60" y="475"/>
                    </a:lnTo>
                    <a:lnTo>
                      <a:pt x="75" y="441"/>
                    </a:lnTo>
                    <a:lnTo>
                      <a:pt x="92" y="407"/>
                    </a:lnTo>
                    <a:lnTo>
                      <a:pt x="110" y="375"/>
                    </a:lnTo>
                    <a:lnTo>
                      <a:pt x="131" y="344"/>
                    </a:lnTo>
                    <a:lnTo>
                      <a:pt x="152" y="313"/>
                    </a:lnTo>
                    <a:lnTo>
                      <a:pt x="175" y="284"/>
                    </a:lnTo>
                    <a:lnTo>
                      <a:pt x="199" y="256"/>
                    </a:lnTo>
                    <a:lnTo>
                      <a:pt x="225" y="229"/>
                    </a:lnTo>
                    <a:lnTo>
                      <a:pt x="252" y="203"/>
                    </a:lnTo>
                    <a:lnTo>
                      <a:pt x="280" y="179"/>
                    </a:lnTo>
                    <a:lnTo>
                      <a:pt x="310" y="155"/>
                    </a:lnTo>
                    <a:lnTo>
                      <a:pt x="339" y="134"/>
                    </a:lnTo>
                    <a:lnTo>
                      <a:pt x="371" y="113"/>
                    </a:lnTo>
                    <a:lnTo>
                      <a:pt x="403" y="95"/>
                    </a:lnTo>
                    <a:lnTo>
                      <a:pt x="436" y="78"/>
                    </a:lnTo>
                    <a:lnTo>
                      <a:pt x="471" y="62"/>
                    </a:lnTo>
                    <a:lnTo>
                      <a:pt x="507" y="48"/>
                    </a:lnTo>
                    <a:lnTo>
                      <a:pt x="542" y="35"/>
                    </a:lnTo>
                    <a:lnTo>
                      <a:pt x="579" y="25"/>
                    </a:lnTo>
                    <a:lnTo>
                      <a:pt x="616" y="17"/>
                    </a:lnTo>
                    <a:lnTo>
                      <a:pt x="654" y="10"/>
                    </a:lnTo>
                    <a:lnTo>
                      <a:pt x="693" y="5"/>
                    </a:lnTo>
                    <a:lnTo>
                      <a:pt x="732" y="2"/>
                    </a:lnTo>
                    <a:lnTo>
                      <a:pt x="773" y="0"/>
                    </a:lnTo>
                    <a:lnTo>
                      <a:pt x="813" y="2"/>
                    </a:lnTo>
                    <a:lnTo>
                      <a:pt x="852" y="4"/>
                    </a:lnTo>
                    <a:lnTo>
                      <a:pt x="891" y="10"/>
                    </a:lnTo>
                    <a:lnTo>
                      <a:pt x="929" y="17"/>
                    </a:lnTo>
                    <a:lnTo>
                      <a:pt x="966" y="25"/>
                    </a:lnTo>
                    <a:lnTo>
                      <a:pt x="1003" y="35"/>
                    </a:lnTo>
                    <a:lnTo>
                      <a:pt x="1039" y="48"/>
                    </a:lnTo>
                    <a:lnTo>
                      <a:pt x="1074" y="62"/>
                    </a:lnTo>
                    <a:lnTo>
                      <a:pt x="1109" y="76"/>
                    </a:lnTo>
                    <a:lnTo>
                      <a:pt x="1142" y="94"/>
                    </a:lnTo>
                    <a:lnTo>
                      <a:pt x="1175" y="113"/>
                    </a:lnTo>
                    <a:lnTo>
                      <a:pt x="1206" y="133"/>
                    </a:lnTo>
                    <a:lnTo>
                      <a:pt x="1237" y="155"/>
                    </a:lnTo>
                    <a:lnTo>
                      <a:pt x="1266" y="178"/>
                    </a:lnTo>
                    <a:lnTo>
                      <a:pt x="1293" y="202"/>
                    </a:lnTo>
                    <a:lnTo>
                      <a:pt x="1321" y="227"/>
                    </a:lnTo>
                    <a:lnTo>
                      <a:pt x="1346" y="254"/>
                    </a:lnTo>
                    <a:lnTo>
                      <a:pt x="1370" y="283"/>
                    </a:lnTo>
                    <a:lnTo>
                      <a:pt x="1393" y="312"/>
                    </a:lnTo>
                    <a:lnTo>
                      <a:pt x="1415" y="343"/>
                    </a:lnTo>
                    <a:lnTo>
                      <a:pt x="1435" y="374"/>
                    </a:lnTo>
                    <a:lnTo>
                      <a:pt x="1453" y="406"/>
                    </a:lnTo>
                    <a:lnTo>
                      <a:pt x="1471" y="439"/>
                    </a:lnTo>
                    <a:lnTo>
                      <a:pt x="1487" y="473"/>
                    </a:lnTo>
                    <a:lnTo>
                      <a:pt x="1501" y="509"/>
                    </a:lnTo>
                    <a:lnTo>
                      <a:pt x="1512" y="544"/>
                    </a:lnTo>
                    <a:lnTo>
                      <a:pt x="1522" y="581"/>
                    </a:lnTo>
                    <a:lnTo>
                      <a:pt x="1532" y="618"/>
                    </a:lnTo>
                    <a:lnTo>
                      <a:pt x="1539" y="656"/>
                    </a:lnTo>
                    <a:lnTo>
                      <a:pt x="1543" y="695"/>
                    </a:lnTo>
                    <a:lnTo>
                      <a:pt x="1547" y="734"/>
                    </a:lnTo>
                    <a:lnTo>
                      <a:pt x="1548" y="774"/>
                    </a:lnTo>
                    <a:lnTo>
                      <a:pt x="1547" y="813"/>
                    </a:lnTo>
                    <a:lnTo>
                      <a:pt x="1544" y="853"/>
                    </a:lnTo>
                    <a:lnTo>
                      <a:pt x="1539" y="891"/>
                    </a:lnTo>
                    <a:lnTo>
                      <a:pt x="1532" y="929"/>
                    </a:lnTo>
                    <a:lnTo>
                      <a:pt x="1524" y="967"/>
                    </a:lnTo>
                    <a:lnTo>
                      <a:pt x="1513" y="1003"/>
                    </a:lnTo>
                    <a:lnTo>
                      <a:pt x="1501" y="1040"/>
                    </a:lnTo>
                    <a:lnTo>
                      <a:pt x="1487" y="1074"/>
                    </a:lnTo>
                    <a:lnTo>
                      <a:pt x="1472" y="1109"/>
                    </a:lnTo>
                    <a:lnTo>
                      <a:pt x="1454" y="1142"/>
                    </a:lnTo>
                    <a:lnTo>
                      <a:pt x="1435" y="1175"/>
                    </a:lnTo>
                    <a:lnTo>
                      <a:pt x="1415" y="1206"/>
                    </a:lnTo>
                    <a:lnTo>
                      <a:pt x="1393" y="1237"/>
                    </a:lnTo>
                    <a:lnTo>
                      <a:pt x="1370" y="1266"/>
                    </a:lnTo>
                    <a:lnTo>
                      <a:pt x="1346" y="1293"/>
                    </a:lnTo>
                    <a:lnTo>
                      <a:pt x="1321" y="1321"/>
                    </a:lnTo>
                    <a:lnTo>
                      <a:pt x="1293" y="1346"/>
                    </a:lnTo>
                    <a:lnTo>
                      <a:pt x="1266" y="1370"/>
                    </a:lnTo>
                    <a:lnTo>
                      <a:pt x="1236" y="1393"/>
                    </a:lnTo>
                    <a:lnTo>
                      <a:pt x="1206" y="1415"/>
                    </a:lnTo>
                    <a:lnTo>
                      <a:pt x="1175" y="1435"/>
                    </a:lnTo>
                    <a:lnTo>
                      <a:pt x="1141" y="1453"/>
                    </a:lnTo>
                    <a:lnTo>
                      <a:pt x="1108" y="1471"/>
                    </a:lnTo>
                    <a:lnTo>
                      <a:pt x="1074" y="1487"/>
                    </a:lnTo>
                    <a:lnTo>
                      <a:pt x="1039" y="1501"/>
                    </a:lnTo>
                    <a:lnTo>
                      <a:pt x="1003" y="1512"/>
                    </a:lnTo>
                    <a:lnTo>
                      <a:pt x="966" y="1522"/>
                    </a:lnTo>
                    <a:lnTo>
                      <a:pt x="928" y="1532"/>
                    </a:lnTo>
                    <a:lnTo>
                      <a:pt x="890" y="1537"/>
                    </a:lnTo>
                    <a:lnTo>
                      <a:pt x="852" y="1543"/>
                    </a:lnTo>
                    <a:lnTo>
                      <a:pt x="813" y="1546"/>
                    </a:lnTo>
                    <a:lnTo>
                      <a:pt x="773" y="1547"/>
                    </a:lnTo>
                    <a:lnTo>
                      <a:pt x="732" y="1546"/>
                    </a:lnTo>
                    <a:lnTo>
                      <a:pt x="693" y="1543"/>
                    </a:lnTo>
                    <a:lnTo>
                      <a:pt x="654" y="1537"/>
                    </a:lnTo>
                    <a:lnTo>
                      <a:pt x="616" y="1531"/>
                    </a:lnTo>
                    <a:lnTo>
                      <a:pt x="579" y="1522"/>
                    </a:lnTo>
                    <a:lnTo>
                      <a:pt x="542" y="1512"/>
                    </a:lnTo>
                    <a:lnTo>
                      <a:pt x="507" y="1499"/>
                    </a:lnTo>
                    <a:lnTo>
                      <a:pt x="471" y="1486"/>
                    </a:lnTo>
                    <a:lnTo>
                      <a:pt x="436" y="1471"/>
                    </a:lnTo>
                    <a:lnTo>
                      <a:pt x="404" y="1453"/>
                    </a:lnTo>
                    <a:lnTo>
                      <a:pt x="371" y="1435"/>
                    </a:lnTo>
                    <a:lnTo>
                      <a:pt x="339" y="1415"/>
                    </a:lnTo>
                    <a:lnTo>
                      <a:pt x="310" y="1393"/>
                    </a:lnTo>
                    <a:lnTo>
                      <a:pt x="281" y="1370"/>
                    </a:lnTo>
                    <a:lnTo>
                      <a:pt x="252" y="1346"/>
                    </a:lnTo>
                    <a:lnTo>
                      <a:pt x="225" y="1321"/>
                    </a:lnTo>
                    <a:lnTo>
                      <a:pt x="200" y="1294"/>
                    </a:lnTo>
                    <a:lnTo>
                      <a:pt x="176" y="1267"/>
                    </a:lnTo>
                    <a:lnTo>
                      <a:pt x="153" y="1237"/>
                    </a:lnTo>
                    <a:lnTo>
                      <a:pt x="131" y="1207"/>
                    </a:lnTo>
                    <a:lnTo>
                      <a:pt x="111" y="1176"/>
                    </a:lnTo>
                    <a:lnTo>
                      <a:pt x="93" y="1143"/>
                    </a:lnTo>
                    <a:lnTo>
                      <a:pt x="76" y="1110"/>
                    </a:lnTo>
                    <a:lnTo>
                      <a:pt x="61" y="1077"/>
                    </a:lnTo>
                    <a:lnTo>
                      <a:pt x="47" y="1041"/>
                    </a:lnTo>
                    <a:lnTo>
                      <a:pt x="34" y="1005"/>
                    </a:lnTo>
                    <a:lnTo>
                      <a:pt x="24" y="968"/>
                    </a:lnTo>
                    <a:lnTo>
                      <a:pt x="16" y="931"/>
                    </a:lnTo>
                    <a:lnTo>
                      <a:pt x="9" y="893"/>
                    </a:lnTo>
                    <a:lnTo>
                      <a:pt x="3" y="854"/>
                    </a:lnTo>
                    <a:lnTo>
                      <a:pt x="1" y="815"/>
                    </a:lnTo>
                    <a:lnTo>
                      <a:pt x="0" y="776"/>
                    </a:lnTo>
                    <a:close/>
                  </a:path>
                </a:pathLst>
              </a:custGeom>
              <a:solidFill>
                <a:srgbClr val="545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28" name="Freeform 1205">
                <a:extLst>
                  <a:ext uri="{FF2B5EF4-FFF2-40B4-BE49-F238E27FC236}">
                    <a16:creationId xmlns:a16="http://schemas.microsoft.com/office/drawing/2014/main" id="{CE748EB4-BA87-41C9-ABDB-546F85BDE48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29" y="2495"/>
                <a:ext cx="770" cy="767"/>
              </a:xfrm>
              <a:custGeom>
                <a:avLst/>
                <a:gdLst>
                  <a:gd name="T0" fmla="*/ 11 w 1539"/>
                  <a:gd name="T1" fmla="*/ 7 h 1535"/>
                  <a:gd name="T2" fmla="*/ 10 w 1539"/>
                  <a:gd name="T3" fmla="*/ 9 h 1535"/>
                  <a:gd name="T4" fmla="*/ 9 w 1539"/>
                  <a:gd name="T5" fmla="*/ 10 h 1535"/>
                  <a:gd name="T6" fmla="*/ 7 w 1539"/>
                  <a:gd name="T7" fmla="*/ 11 h 1535"/>
                  <a:gd name="T8" fmla="*/ 5 w 1539"/>
                  <a:gd name="T9" fmla="*/ 10 h 1535"/>
                  <a:gd name="T10" fmla="*/ 3 w 1539"/>
                  <a:gd name="T11" fmla="*/ 9 h 1535"/>
                  <a:gd name="T12" fmla="*/ 2 w 1539"/>
                  <a:gd name="T13" fmla="*/ 8 h 1535"/>
                  <a:gd name="T14" fmla="*/ 1 w 1539"/>
                  <a:gd name="T15" fmla="*/ 6 h 1535"/>
                  <a:gd name="T16" fmla="*/ 2 w 1539"/>
                  <a:gd name="T17" fmla="*/ 4 h 1535"/>
                  <a:gd name="T18" fmla="*/ 3 w 1539"/>
                  <a:gd name="T19" fmla="*/ 2 h 1535"/>
                  <a:gd name="T20" fmla="*/ 4 w 1539"/>
                  <a:gd name="T21" fmla="*/ 1 h 1535"/>
                  <a:gd name="T22" fmla="*/ 6 w 1539"/>
                  <a:gd name="T23" fmla="*/ 0 h 1535"/>
                  <a:gd name="T24" fmla="*/ 8 w 1539"/>
                  <a:gd name="T25" fmla="*/ 1 h 1535"/>
                  <a:gd name="T26" fmla="*/ 10 w 1539"/>
                  <a:gd name="T27" fmla="*/ 2 h 1535"/>
                  <a:gd name="T28" fmla="*/ 11 w 1539"/>
                  <a:gd name="T29" fmla="*/ 3 h 1535"/>
                  <a:gd name="T30" fmla="*/ 12 w 1539"/>
                  <a:gd name="T31" fmla="*/ 5 h 1535"/>
                  <a:gd name="T32" fmla="*/ 1 w 1539"/>
                  <a:gd name="T33" fmla="*/ 5 h 1535"/>
                  <a:gd name="T34" fmla="*/ 1 w 1539"/>
                  <a:gd name="T35" fmla="*/ 4 h 1535"/>
                  <a:gd name="T36" fmla="*/ 1 w 1539"/>
                  <a:gd name="T37" fmla="*/ 3 h 1535"/>
                  <a:gd name="T38" fmla="*/ 2 w 1539"/>
                  <a:gd name="T39" fmla="*/ 2 h 1535"/>
                  <a:gd name="T40" fmla="*/ 3 w 1539"/>
                  <a:gd name="T41" fmla="*/ 1 h 1535"/>
                  <a:gd name="T42" fmla="*/ 4 w 1539"/>
                  <a:gd name="T43" fmla="*/ 0 h 1535"/>
                  <a:gd name="T44" fmla="*/ 5 w 1539"/>
                  <a:gd name="T45" fmla="*/ 0 h 1535"/>
                  <a:gd name="T46" fmla="*/ 6 w 1539"/>
                  <a:gd name="T47" fmla="*/ 0 h 1535"/>
                  <a:gd name="T48" fmla="*/ 7 w 1539"/>
                  <a:gd name="T49" fmla="*/ 0 h 1535"/>
                  <a:gd name="T50" fmla="*/ 8 w 1539"/>
                  <a:gd name="T51" fmla="*/ 0 h 1535"/>
                  <a:gd name="T52" fmla="*/ 9 w 1539"/>
                  <a:gd name="T53" fmla="*/ 0 h 1535"/>
                  <a:gd name="T54" fmla="*/ 10 w 1539"/>
                  <a:gd name="T55" fmla="*/ 1 h 1535"/>
                  <a:gd name="T56" fmla="*/ 11 w 1539"/>
                  <a:gd name="T57" fmla="*/ 2 h 1535"/>
                  <a:gd name="T58" fmla="*/ 12 w 1539"/>
                  <a:gd name="T59" fmla="*/ 3 h 1535"/>
                  <a:gd name="T60" fmla="*/ 12 w 1539"/>
                  <a:gd name="T61" fmla="*/ 4 h 1535"/>
                  <a:gd name="T62" fmla="*/ 12 w 1539"/>
                  <a:gd name="T63" fmla="*/ 5 h 1535"/>
                  <a:gd name="T64" fmla="*/ 12 w 1539"/>
                  <a:gd name="T65" fmla="*/ 6 h 1535"/>
                  <a:gd name="T66" fmla="*/ 12 w 1539"/>
                  <a:gd name="T67" fmla="*/ 7 h 1535"/>
                  <a:gd name="T68" fmla="*/ 12 w 1539"/>
                  <a:gd name="T69" fmla="*/ 8 h 1535"/>
                  <a:gd name="T70" fmla="*/ 11 w 1539"/>
                  <a:gd name="T71" fmla="*/ 9 h 1535"/>
                  <a:gd name="T72" fmla="*/ 10 w 1539"/>
                  <a:gd name="T73" fmla="*/ 10 h 1535"/>
                  <a:gd name="T74" fmla="*/ 9 w 1539"/>
                  <a:gd name="T75" fmla="*/ 11 h 1535"/>
                  <a:gd name="T76" fmla="*/ 8 w 1539"/>
                  <a:gd name="T77" fmla="*/ 11 h 1535"/>
                  <a:gd name="T78" fmla="*/ 7 w 1539"/>
                  <a:gd name="T79" fmla="*/ 11 h 1535"/>
                  <a:gd name="T80" fmla="*/ 6 w 1539"/>
                  <a:gd name="T81" fmla="*/ 11 h 1535"/>
                  <a:gd name="T82" fmla="*/ 5 w 1539"/>
                  <a:gd name="T83" fmla="*/ 11 h 1535"/>
                  <a:gd name="T84" fmla="*/ 4 w 1539"/>
                  <a:gd name="T85" fmla="*/ 11 h 1535"/>
                  <a:gd name="T86" fmla="*/ 3 w 1539"/>
                  <a:gd name="T87" fmla="*/ 10 h 1535"/>
                  <a:gd name="T88" fmla="*/ 2 w 1539"/>
                  <a:gd name="T89" fmla="*/ 9 h 1535"/>
                  <a:gd name="T90" fmla="*/ 1 w 1539"/>
                  <a:gd name="T91" fmla="*/ 8 h 1535"/>
                  <a:gd name="T92" fmla="*/ 1 w 1539"/>
                  <a:gd name="T93" fmla="*/ 7 h 1535"/>
                  <a:gd name="T94" fmla="*/ 1 w 1539"/>
                  <a:gd name="T95" fmla="*/ 6 h 153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539"/>
                  <a:gd name="T145" fmla="*/ 0 h 1535"/>
                  <a:gd name="T146" fmla="*/ 1539 w 1539"/>
                  <a:gd name="T147" fmla="*/ 1535 h 153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539" h="1535">
                    <a:moveTo>
                      <a:pt x="1414" y="768"/>
                    </a:moveTo>
                    <a:lnTo>
                      <a:pt x="1411" y="834"/>
                    </a:lnTo>
                    <a:lnTo>
                      <a:pt x="1401" y="899"/>
                    </a:lnTo>
                    <a:lnTo>
                      <a:pt x="1385" y="961"/>
                    </a:lnTo>
                    <a:lnTo>
                      <a:pt x="1363" y="1021"/>
                    </a:lnTo>
                    <a:lnTo>
                      <a:pt x="1335" y="1077"/>
                    </a:lnTo>
                    <a:lnTo>
                      <a:pt x="1303" y="1132"/>
                    </a:lnTo>
                    <a:lnTo>
                      <a:pt x="1265" y="1181"/>
                    </a:lnTo>
                    <a:lnTo>
                      <a:pt x="1223" y="1228"/>
                    </a:lnTo>
                    <a:lnTo>
                      <a:pt x="1176" y="1270"/>
                    </a:lnTo>
                    <a:lnTo>
                      <a:pt x="1127" y="1308"/>
                    </a:lnTo>
                    <a:lnTo>
                      <a:pt x="1072" y="1341"/>
                    </a:lnTo>
                    <a:lnTo>
                      <a:pt x="1016" y="1369"/>
                    </a:lnTo>
                    <a:lnTo>
                      <a:pt x="955" y="1391"/>
                    </a:lnTo>
                    <a:lnTo>
                      <a:pt x="893" y="1407"/>
                    </a:lnTo>
                    <a:lnTo>
                      <a:pt x="828" y="1417"/>
                    </a:lnTo>
                    <a:lnTo>
                      <a:pt x="761" y="1421"/>
                    </a:lnTo>
                    <a:lnTo>
                      <a:pt x="695" y="1417"/>
                    </a:lnTo>
                    <a:lnTo>
                      <a:pt x="630" y="1407"/>
                    </a:lnTo>
                    <a:lnTo>
                      <a:pt x="567" y="1391"/>
                    </a:lnTo>
                    <a:lnTo>
                      <a:pt x="507" y="1369"/>
                    </a:lnTo>
                    <a:lnTo>
                      <a:pt x="450" y="1341"/>
                    </a:lnTo>
                    <a:lnTo>
                      <a:pt x="396" y="1308"/>
                    </a:lnTo>
                    <a:lnTo>
                      <a:pt x="346" y="1271"/>
                    </a:lnTo>
                    <a:lnTo>
                      <a:pt x="299" y="1228"/>
                    </a:lnTo>
                    <a:lnTo>
                      <a:pt x="257" y="1182"/>
                    </a:lnTo>
                    <a:lnTo>
                      <a:pt x="220" y="1132"/>
                    </a:lnTo>
                    <a:lnTo>
                      <a:pt x="187" y="1079"/>
                    </a:lnTo>
                    <a:lnTo>
                      <a:pt x="159" y="1021"/>
                    </a:lnTo>
                    <a:lnTo>
                      <a:pt x="137" y="962"/>
                    </a:lnTo>
                    <a:lnTo>
                      <a:pt x="121" y="900"/>
                    </a:lnTo>
                    <a:lnTo>
                      <a:pt x="111" y="836"/>
                    </a:lnTo>
                    <a:lnTo>
                      <a:pt x="107" y="769"/>
                    </a:lnTo>
                    <a:lnTo>
                      <a:pt x="111" y="702"/>
                    </a:lnTo>
                    <a:lnTo>
                      <a:pt x="121" y="637"/>
                    </a:lnTo>
                    <a:lnTo>
                      <a:pt x="137" y="575"/>
                    </a:lnTo>
                    <a:lnTo>
                      <a:pt x="159" y="515"/>
                    </a:lnTo>
                    <a:lnTo>
                      <a:pt x="187" y="458"/>
                    </a:lnTo>
                    <a:lnTo>
                      <a:pt x="219" y="405"/>
                    </a:lnTo>
                    <a:lnTo>
                      <a:pt x="257" y="354"/>
                    </a:lnTo>
                    <a:lnTo>
                      <a:pt x="299" y="307"/>
                    </a:lnTo>
                    <a:lnTo>
                      <a:pt x="346" y="265"/>
                    </a:lnTo>
                    <a:lnTo>
                      <a:pt x="396" y="227"/>
                    </a:lnTo>
                    <a:lnTo>
                      <a:pt x="449" y="194"/>
                    </a:lnTo>
                    <a:lnTo>
                      <a:pt x="507" y="166"/>
                    </a:lnTo>
                    <a:lnTo>
                      <a:pt x="567" y="144"/>
                    </a:lnTo>
                    <a:lnTo>
                      <a:pt x="629" y="128"/>
                    </a:lnTo>
                    <a:lnTo>
                      <a:pt x="695" y="118"/>
                    </a:lnTo>
                    <a:lnTo>
                      <a:pt x="761" y="114"/>
                    </a:lnTo>
                    <a:lnTo>
                      <a:pt x="828" y="118"/>
                    </a:lnTo>
                    <a:lnTo>
                      <a:pt x="893" y="128"/>
                    </a:lnTo>
                    <a:lnTo>
                      <a:pt x="955" y="144"/>
                    </a:lnTo>
                    <a:lnTo>
                      <a:pt x="1016" y="166"/>
                    </a:lnTo>
                    <a:lnTo>
                      <a:pt x="1072" y="194"/>
                    </a:lnTo>
                    <a:lnTo>
                      <a:pt x="1127" y="227"/>
                    </a:lnTo>
                    <a:lnTo>
                      <a:pt x="1176" y="265"/>
                    </a:lnTo>
                    <a:lnTo>
                      <a:pt x="1223" y="307"/>
                    </a:lnTo>
                    <a:lnTo>
                      <a:pt x="1265" y="354"/>
                    </a:lnTo>
                    <a:lnTo>
                      <a:pt x="1303" y="403"/>
                    </a:lnTo>
                    <a:lnTo>
                      <a:pt x="1335" y="458"/>
                    </a:lnTo>
                    <a:lnTo>
                      <a:pt x="1363" y="514"/>
                    </a:lnTo>
                    <a:lnTo>
                      <a:pt x="1385" y="574"/>
                    </a:lnTo>
                    <a:lnTo>
                      <a:pt x="1401" y="636"/>
                    </a:lnTo>
                    <a:lnTo>
                      <a:pt x="1411" y="701"/>
                    </a:lnTo>
                    <a:lnTo>
                      <a:pt x="1414" y="768"/>
                    </a:lnTo>
                    <a:close/>
                    <a:moveTo>
                      <a:pt x="0" y="770"/>
                    </a:moveTo>
                    <a:lnTo>
                      <a:pt x="1" y="731"/>
                    </a:lnTo>
                    <a:lnTo>
                      <a:pt x="5" y="692"/>
                    </a:lnTo>
                    <a:lnTo>
                      <a:pt x="9" y="653"/>
                    </a:lnTo>
                    <a:lnTo>
                      <a:pt x="16" y="615"/>
                    </a:lnTo>
                    <a:lnTo>
                      <a:pt x="24" y="579"/>
                    </a:lnTo>
                    <a:lnTo>
                      <a:pt x="35" y="542"/>
                    </a:lnTo>
                    <a:lnTo>
                      <a:pt x="47" y="506"/>
                    </a:lnTo>
                    <a:lnTo>
                      <a:pt x="61" y="471"/>
                    </a:lnTo>
                    <a:lnTo>
                      <a:pt x="76" y="437"/>
                    </a:lnTo>
                    <a:lnTo>
                      <a:pt x="93" y="403"/>
                    </a:lnTo>
                    <a:lnTo>
                      <a:pt x="112" y="371"/>
                    </a:lnTo>
                    <a:lnTo>
                      <a:pt x="131" y="340"/>
                    </a:lnTo>
                    <a:lnTo>
                      <a:pt x="153" y="310"/>
                    </a:lnTo>
                    <a:lnTo>
                      <a:pt x="176" y="281"/>
                    </a:lnTo>
                    <a:lnTo>
                      <a:pt x="200" y="254"/>
                    </a:lnTo>
                    <a:lnTo>
                      <a:pt x="226" y="226"/>
                    </a:lnTo>
                    <a:lnTo>
                      <a:pt x="252" y="201"/>
                    </a:lnTo>
                    <a:lnTo>
                      <a:pt x="280" y="176"/>
                    </a:lnTo>
                    <a:lnTo>
                      <a:pt x="309" y="153"/>
                    </a:lnTo>
                    <a:lnTo>
                      <a:pt x="339" y="133"/>
                    </a:lnTo>
                    <a:lnTo>
                      <a:pt x="370" y="112"/>
                    </a:lnTo>
                    <a:lnTo>
                      <a:pt x="402" y="94"/>
                    </a:lnTo>
                    <a:lnTo>
                      <a:pt x="435" y="76"/>
                    </a:lnTo>
                    <a:lnTo>
                      <a:pt x="470" y="61"/>
                    </a:lnTo>
                    <a:lnTo>
                      <a:pt x="505" y="47"/>
                    </a:lnTo>
                    <a:lnTo>
                      <a:pt x="540" y="35"/>
                    </a:lnTo>
                    <a:lnTo>
                      <a:pt x="577" y="24"/>
                    </a:lnTo>
                    <a:lnTo>
                      <a:pt x="614" y="16"/>
                    </a:lnTo>
                    <a:lnTo>
                      <a:pt x="652" y="9"/>
                    </a:lnTo>
                    <a:lnTo>
                      <a:pt x="691" y="4"/>
                    </a:lnTo>
                    <a:lnTo>
                      <a:pt x="730" y="1"/>
                    </a:lnTo>
                    <a:lnTo>
                      <a:pt x="769" y="0"/>
                    </a:lnTo>
                    <a:lnTo>
                      <a:pt x="809" y="1"/>
                    </a:lnTo>
                    <a:lnTo>
                      <a:pt x="848" y="4"/>
                    </a:lnTo>
                    <a:lnTo>
                      <a:pt x="887" y="8"/>
                    </a:lnTo>
                    <a:lnTo>
                      <a:pt x="925" y="15"/>
                    </a:lnTo>
                    <a:lnTo>
                      <a:pt x="962" y="24"/>
                    </a:lnTo>
                    <a:lnTo>
                      <a:pt x="999" y="35"/>
                    </a:lnTo>
                    <a:lnTo>
                      <a:pt x="1034" y="46"/>
                    </a:lnTo>
                    <a:lnTo>
                      <a:pt x="1069" y="60"/>
                    </a:lnTo>
                    <a:lnTo>
                      <a:pt x="1103" y="76"/>
                    </a:lnTo>
                    <a:lnTo>
                      <a:pt x="1136" y="92"/>
                    </a:lnTo>
                    <a:lnTo>
                      <a:pt x="1168" y="111"/>
                    </a:lnTo>
                    <a:lnTo>
                      <a:pt x="1200" y="132"/>
                    </a:lnTo>
                    <a:lnTo>
                      <a:pt x="1230" y="152"/>
                    </a:lnTo>
                    <a:lnTo>
                      <a:pt x="1259" y="175"/>
                    </a:lnTo>
                    <a:lnTo>
                      <a:pt x="1287" y="200"/>
                    </a:lnTo>
                    <a:lnTo>
                      <a:pt x="1313" y="225"/>
                    </a:lnTo>
                    <a:lnTo>
                      <a:pt x="1338" y="253"/>
                    </a:lnTo>
                    <a:lnTo>
                      <a:pt x="1363" y="280"/>
                    </a:lnTo>
                    <a:lnTo>
                      <a:pt x="1386" y="309"/>
                    </a:lnTo>
                    <a:lnTo>
                      <a:pt x="1408" y="339"/>
                    </a:lnTo>
                    <a:lnTo>
                      <a:pt x="1427" y="370"/>
                    </a:lnTo>
                    <a:lnTo>
                      <a:pt x="1446" y="402"/>
                    </a:lnTo>
                    <a:lnTo>
                      <a:pt x="1463" y="436"/>
                    </a:lnTo>
                    <a:lnTo>
                      <a:pt x="1479" y="469"/>
                    </a:lnTo>
                    <a:lnTo>
                      <a:pt x="1492" y="505"/>
                    </a:lnTo>
                    <a:lnTo>
                      <a:pt x="1504" y="541"/>
                    </a:lnTo>
                    <a:lnTo>
                      <a:pt x="1515" y="576"/>
                    </a:lnTo>
                    <a:lnTo>
                      <a:pt x="1523" y="613"/>
                    </a:lnTo>
                    <a:lnTo>
                      <a:pt x="1530" y="651"/>
                    </a:lnTo>
                    <a:lnTo>
                      <a:pt x="1535" y="689"/>
                    </a:lnTo>
                    <a:lnTo>
                      <a:pt x="1538" y="728"/>
                    </a:lnTo>
                    <a:lnTo>
                      <a:pt x="1539" y="768"/>
                    </a:lnTo>
                    <a:lnTo>
                      <a:pt x="1538" y="807"/>
                    </a:lnTo>
                    <a:lnTo>
                      <a:pt x="1535" y="846"/>
                    </a:lnTo>
                    <a:lnTo>
                      <a:pt x="1530" y="884"/>
                    </a:lnTo>
                    <a:lnTo>
                      <a:pt x="1523" y="922"/>
                    </a:lnTo>
                    <a:lnTo>
                      <a:pt x="1515" y="960"/>
                    </a:lnTo>
                    <a:lnTo>
                      <a:pt x="1504" y="996"/>
                    </a:lnTo>
                    <a:lnTo>
                      <a:pt x="1492" y="1031"/>
                    </a:lnTo>
                    <a:lnTo>
                      <a:pt x="1479" y="1066"/>
                    </a:lnTo>
                    <a:lnTo>
                      <a:pt x="1463" y="1101"/>
                    </a:lnTo>
                    <a:lnTo>
                      <a:pt x="1446" y="1134"/>
                    </a:lnTo>
                    <a:lnTo>
                      <a:pt x="1427" y="1166"/>
                    </a:lnTo>
                    <a:lnTo>
                      <a:pt x="1408" y="1197"/>
                    </a:lnTo>
                    <a:lnTo>
                      <a:pt x="1386" y="1227"/>
                    </a:lnTo>
                    <a:lnTo>
                      <a:pt x="1363" y="1256"/>
                    </a:lnTo>
                    <a:lnTo>
                      <a:pt x="1338" y="1284"/>
                    </a:lnTo>
                    <a:lnTo>
                      <a:pt x="1313" y="1310"/>
                    </a:lnTo>
                    <a:lnTo>
                      <a:pt x="1287" y="1336"/>
                    </a:lnTo>
                    <a:lnTo>
                      <a:pt x="1259" y="1360"/>
                    </a:lnTo>
                    <a:lnTo>
                      <a:pt x="1230" y="1383"/>
                    </a:lnTo>
                    <a:lnTo>
                      <a:pt x="1200" y="1405"/>
                    </a:lnTo>
                    <a:lnTo>
                      <a:pt x="1168" y="1424"/>
                    </a:lnTo>
                    <a:lnTo>
                      <a:pt x="1136" y="1443"/>
                    </a:lnTo>
                    <a:lnTo>
                      <a:pt x="1103" y="1460"/>
                    </a:lnTo>
                    <a:lnTo>
                      <a:pt x="1069" y="1475"/>
                    </a:lnTo>
                    <a:lnTo>
                      <a:pt x="1034" y="1489"/>
                    </a:lnTo>
                    <a:lnTo>
                      <a:pt x="999" y="1500"/>
                    </a:lnTo>
                    <a:lnTo>
                      <a:pt x="962" y="1511"/>
                    </a:lnTo>
                    <a:lnTo>
                      <a:pt x="925" y="1520"/>
                    </a:lnTo>
                    <a:lnTo>
                      <a:pt x="887" y="1527"/>
                    </a:lnTo>
                    <a:lnTo>
                      <a:pt x="848" y="1531"/>
                    </a:lnTo>
                    <a:lnTo>
                      <a:pt x="809" y="1534"/>
                    </a:lnTo>
                    <a:lnTo>
                      <a:pt x="769" y="1535"/>
                    </a:lnTo>
                    <a:lnTo>
                      <a:pt x="730" y="1534"/>
                    </a:lnTo>
                    <a:lnTo>
                      <a:pt x="691" y="1531"/>
                    </a:lnTo>
                    <a:lnTo>
                      <a:pt x="652" y="1527"/>
                    </a:lnTo>
                    <a:lnTo>
                      <a:pt x="614" y="1520"/>
                    </a:lnTo>
                    <a:lnTo>
                      <a:pt x="577" y="1511"/>
                    </a:lnTo>
                    <a:lnTo>
                      <a:pt x="540" y="1501"/>
                    </a:lnTo>
                    <a:lnTo>
                      <a:pt x="505" y="1489"/>
                    </a:lnTo>
                    <a:lnTo>
                      <a:pt x="470" y="1475"/>
                    </a:lnTo>
                    <a:lnTo>
                      <a:pt x="437" y="1460"/>
                    </a:lnTo>
                    <a:lnTo>
                      <a:pt x="403" y="1443"/>
                    </a:lnTo>
                    <a:lnTo>
                      <a:pt x="371" y="1424"/>
                    </a:lnTo>
                    <a:lnTo>
                      <a:pt x="340" y="1405"/>
                    </a:lnTo>
                    <a:lnTo>
                      <a:pt x="310" y="1384"/>
                    </a:lnTo>
                    <a:lnTo>
                      <a:pt x="280" y="1361"/>
                    </a:lnTo>
                    <a:lnTo>
                      <a:pt x="252" y="1337"/>
                    </a:lnTo>
                    <a:lnTo>
                      <a:pt x="226" y="1311"/>
                    </a:lnTo>
                    <a:lnTo>
                      <a:pt x="200" y="1285"/>
                    </a:lnTo>
                    <a:lnTo>
                      <a:pt x="176" y="1257"/>
                    </a:lnTo>
                    <a:lnTo>
                      <a:pt x="153" y="1228"/>
                    </a:lnTo>
                    <a:lnTo>
                      <a:pt x="132" y="1198"/>
                    </a:lnTo>
                    <a:lnTo>
                      <a:pt x="112" y="1167"/>
                    </a:lnTo>
                    <a:lnTo>
                      <a:pt x="93" y="1135"/>
                    </a:lnTo>
                    <a:lnTo>
                      <a:pt x="76" y="1102"/>
                    </a:lnTo>
                    <a:lnTo>
                      <a:pt x="61" y="1068"/>
                    </a:lnTo>
                    <a:lnTo>
                      <a:pt x="47" y="1034"/>
                    </a:lnTo>
                    <a:lnTo>
                      <a:pt x="35" y="998"/>
                    </a:lnTo>
                    <a:lnTo>
                      <a:pt x="24" y="961"/>
                    </a:lnTo>
                    <a:lnTo>
                      <a:pt x="16" y="924"/>
                    </a:lnTo>
                    <a:lnTo>
                      <a:pt x="9" y="886"/>
                    </a:lnTo>
                    <a:lnTo>
                      <a:pt x="5" y="848"/>
                    </a:lnTo>
                    <a:lnTo>
                      <a:pt x="1" y="809"/>
                    </a:lnTo>
                    <a:lnTo>
                      <a:pt x="0" y="770"/>
                    </a:lnTo>
                    <a:close/>
                  </a:path>
                </a:pathLst>
              </a:custGeom>
              <a:solidFill>
                <a:srgbClr val="606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29" name="Freeform 1206">
                <a:extLst>
                  <a:ext uri="{FF2B5EF4-FFF2-40B4-BE49-F238E27FC236}">
                    <a16:creationId xmlns:a16="http://schemas.microsoft.com/office/drawing/2014/main" id="{65D4F458-713A-40BE-BFCC-F279846F808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32" y="2497"/>
                <a:ext cx="763" cy="763"/>
              </a:xfrm>
              <a:custGeom>
                <a:avLst/>
                <a:gdLst>
                  <a:gd name="T0" fmla="*/ 10 w 1527"/>
                  <a:gd name="T1" fmla="*/ 8 h 1525"/>
                  <a:gd name="T2" fmla="*/ 9 w 1527"/>
                  <a:gd name="T3" fmla="*/ 10 h 1525"/>
                  <a:gd name="T4" fmla="*/ 8 w 1527"/>
                  <a:gd name="T5" fmla="*/ 11 h 1525"/>
                  <a:gd name="T6" fmla="*/ 6 w 1527"/>
                  <a:gd name="T7" fmla="*/ 12 h 1525"/>
                  <a:gd name="T8" fmla="*/ 4 w 1527"/>
                  <a:gd name="T9" fmla="*/ 11 h 1525"/>
                  <a:gd name="T10" fmla="*/ 2 w 1527"/>
                  <a:gd name="T11" fmla="*/ 10 h 1525"/>
                  <a:gd name="T12" fmla="*/ 1 w 1527"/>
                  <a:gd name="T13" fmla="*/ 9 h 1525"/>
                  <a:gd name="T14" fmla="*/ 0 w 1527"/>
                  <a:gd name="T15" fmla="*/ 7 h 1525"/>
                  <a:gd name="T16" fmla="*/ 0 w 1527"/>
                  <a:gd name="T17" fmla="*/ 5 h 1525"/>
                  <a:gd name="T18" fmla="*/ 1 w 1527"/>
                  <a:gd name="T19" fmla="*/ 3 h 1525"/>
                  <a:gd name="T20" fmla="*/ 3 w 1527"/>
                  <a:gd name="T21" fmla="*/ 2 h 1525"/>
                  <a:gd name="T22" fmla="*/ 5 w 1527"/>
                  <a:gd name="T23" fmla="*/ 1 h 1525"/>
                  <a:gd name="T24" fmla="*/ 7 w 1527"/>
                  <a:gd name="T25" fmla="*/ 2 h 1525"/>
                  <a:gd name="T26" fmla="*/ 9 w 1527"/>
                  <a:gd name="T27" fmla="*/ 2 h 1525"/>
                  <a:gd name="T28" fmla="*/ 10 w 1527"/>
                  <a:gd name="T29" fmla="*/ 4 h 1525"/>
                  <a:gd name="T30" fmla="*/ 10 w 1527"/>
                  <a:gd name="T31" fmla="*/ 6 h 1525"/>
                  <a:gd name="T32" fmla="*/ 0 w 1527"/>
                  <a:gd name="T33" fmla="*/ 6 h 1525"/>
                  <a:gd name="T34" fmla="*/ 0 w 1527"/>
                  <a:gd name="T35" fmla="*/ 5 h 1525"/>
                  <a:gd name="T36" fmla="*/ 0 w 1527"/>
                  <a:gd name="T37" fmla="*/ 4 h 1525"/>
                  <a:gd name="T38" fmla="*/ 1 w 1527"/>
                  <a:gd name="T39" fmla="*/ 3 h 1525"/>
                  <a:gd name="T40" fmla="*/ 2 w 1527"/>
                  <a:gd name="T41" fmla="*/ 2 h 1525"/>
                  <a:gd name="T42" fmla="*/ 3 w 1527"/>
                  <a:gd name="T43" fmla="*/ 1 h 1525"/>
                  <a:gd name="T44" fmla="*/ 4 w 1527"/>
                  <a:gd name="T45" fmla="*/ 1 h 1525"/>
                  <a:gd name="T46" fmla="*/ 5 w 1527"/>
                  <a:gd name="T47" fmla="*/ 1 h 1525"/>
                  <a:gd name="T48" fmla="*/ 6 w 1527"/>
                  <a:gd name="T49" fmla="*/ 1 h 1525"/>
                  <a:gd name="T50" fmla="*/ 7 w 1527"/>
                  <a:gd name="T51" fmla="*/ 1 h 1525"/>
                  <a:gd name="T52" fmla="*/ 8 w 1527"/>
                  <a:gd name="T53" fmla="*/ 1 h 1525"/>
                  <a:gd name="T54" fmla="*/ 9 w 1527"/>
                  <a:gd name="T55" fmla="*/ 2 h 1525"/>
                  <a:gd name="T56" fmla="*/ 10 w 1527"/>
                  <a:gd name="T57" fmla="*/ 3 h 1525"/>
                  <a:gd name="T58" fmla="*/ 11 w 1527"/>
                  <a:gd name="T59" fmla="*/ 4 h 1525"/>
                  <a:gd name="T60" fmla="*/ 11 w 1527"/>
                  <a:gd name="T61" fmla="*/ 5 h 1525"/>
                  <a:gd name="T62" fmla="*/ 11 w 1527"/>
                  <a:gd name="T63" fmla="*/ 6 h 1525"/>
                  <a:gd name="T64" fmla="*/ 11 w 1527"/>
                  <a:gd name="T65" fmla="*/ 7 h 1525"/>
                  <a:gd name="T66" fmla="*/ 11 w 1527"/>
                  <a:gd name="T67" fmla="*/ 8 h 1525"/>
                  <a:gd name="T68" fmla="*/ 11 w 1527"/>
                  <a:gd name="T69" fmla="*/ 9 h 1525"/>
                  <a:gd name="T70" fmla="*/ 10 w 1527"/>
                  <a:gd name="T71" fmla="*/ 10 h 1525"/>
                  <a:gd name="T72" fmla="*/ 9 w 1527"/>
                  <a:gd name="T73" fmla="*/ 11 h 1525"/>
                  <a:gd name="T74" fmla="*/ 8 w 1527"/>
                  <a:gd name="T75" fmla="*/ 12 h 1525"/>
                  <a:gd name="T76" fmla="*/ 7 w 1527"/>
                  <a:gd name="T77" fmla="*/ 12 h 1525"/>
                  <a:gd name="T78" fmla="*/ 6 w 1527"/>
                  <a:gd name="T79" fmla="*/ 12 h 1525"/>
                  <a:gd name="T80" fmla="*/ 5 w 1527"/>
                  <a:gd name="T81" fmla="*/ 12 h 1525"/>
                  <a:gd name="T82" fmla="*/ 4 w 1527"/>
                  <a:gd name="T83" fmla="*/ 12 h 1525"/>
                  <a:gd name="T84" fmla="*/ 3 w 1527"/>
                  <a:gd name="T85" fmla="*/ 12 h 1525"/>
                  <a:gd name="T86" fmla="*/ 2 w 1527"/>
                  <a:gd name="T87" fmla="*/ 11 h 1525"/>
                  <a:gd name="T88" fmla="*/ 1 w 1527"/>
                  <a:gd name="T89" fmla="*/ 10 h 1525"/>
                  <a:gd name="T90" fmla="*/ 0 w 1527"/>
                  <a:gd name="T91" fmla="*/ 9 h 1525"/>
                  <a:gd name="T92" fmla="*/ 0 w 1527"/>
                  <a:gd name="T93" fmla="*/ 8 h 1525"/>
                  <a:gd name="T94" fmla="*/ 0 w 1527"/>
                  <a:gd name="T95" fmla="*/ 7 h 152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527"/>
                  <a:gd name="T145" fmla="*/ 0 h 1525"/>
                  <a:gd name="T146" fmla="*/ 1527 w 1527"/>
                  <a:gd name="T147" fmla="*/ 1525 h 152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527" h="1525">
                    <a:moveTo>
                      <a:pt x="1409" y="762"/>
                    </a:moveTo>
                    <a:lnTo>
                      <a:pt x="1406" y="828"/>
                    </a:lnTo>
                    <a:lnTo>
                      <a:pt x="1397" y="893"/>
                    </a:lnTo>
                    <a:lnTo>
                      <a:pt x="1381" y="956"/>
                    </a:lnTo>
                    <a:lnTo>
                      <a:pt x="1359" y="1016"/>
                    </a:lnTo>
                    <a:lnTo>
                      <a:pt x="1331" y="1074"/>
                    </a:lnTo>
                    <a:lnTo>
                      <a:pt x="1298" y="1128"/>
                    </a:lnTo>
                    <a:lnTo>
                      <a:pt x="1260" y="1179"/>
                    </a:lnTo>
                    <a:lnTo>
                      <a:pt x="1218" y="1225"/>
                    </a:lnTo>
                    <a:lnTo>
                      <a:pt x="1171" y="1267"/>
                    </a:lnTo>
                    <a:lnTo>
                      <a:pt x="1120" y="1305"/>
                    </a:lnTo>
                    <a:lnTo>
                      <a:pt x="1066" y="1338"/>
                    </a:lnTo>
                    <a:lnTo>
                      <a:pt x="1009" y="1366"/>
                    </a:lnTo>
                    <a:lnTo>
                      <a:pt x="949" y="1388"/>
                    </a:lnTo>
                    <a:lnTo>
                      <a:pt x="885" y="1404"/>
                    </a:lnTo>
                    <a:lnTo>
                      <a:pt x="820" y="1415"/>
                    </a:lnTo>
                    <a:lnTo>
                      <a:pt x="753" y="1418"/>
                    </a:lnTo>
                    <a:lnTo>
                      <a:pt x="686" y="1415"/>
                    </a:lnTo>
                    <a:lnTo>
                      <a:pt x="620" y="1404"/>
                    </a:lnTo>
                    <a:lnTo>
                      <a:pt x="557" y="1388"/>
                    </a:lnTo>
                    <a:lnTo>
                      <a:pt x="497" y="1366"/>
                    </a:lnTo>
                    <a:lnTo>
                      <a:pt x="440" y="1339"/>
                    </a:lnTo>
                    <a:lnTo>
                      <a:pt x="385" y="1305"/>
                    </a:lnTo>
                    <a:lnTo>
                      <a:pt x="335" y="1267"/>
                    </a:lnTo>
                    <a:lnTo>
                      <a:pt x="289" y="1225"/>
                    </a:lnTo>
                    <a:lnTo>
                      <a:pt x="246" y="1179"/>
                    </a:lnTo>
                    <a:lnTo>
                      <a:pt x="209" y="1128"/>
                    </a:lnTo>
                    <a:lnTo>
                      <a:pt x="176" y="1074"/>
                    </a:lnTo>
                    <a:lnTo>
                      <a:pt x="148" y="1017"/>
                    </a:lnTo>
                    <a:lnTo>
                      <a:pt x="126" y="957"/>
                    </a:lnTo>
                    <a:lnTo>
                      <a:pt x="110" y="894"/>
                    </a:lnTo>
                    <a:lnTo>
                      <a:pt x="101" y="830"/>
                    </a:lnTo>
                    <a:lnTo>
                      <a:pt x="98" y="763"/>
                    </a:lnTo>
                    <a:lnTo>
                      <a:pt x="101" y="696"/>
                    </a:lnTo>
                    <a:lnTo>
                      <a:pt x="110" y="631"/>
                    </a:lnTo>
                    <a:lnTo>
                      <a:pt x="126" y="568"/>
                    </a:lnTo>
                    <a:lnTo>
                      <a:pt x="148" y="508"/>
                    </a:lnTo>
                    <a:lnTo>
                      <a:pt x="176" y="450"/>
                    </a:lnTo>
                    <a:lnTo>
                      <a:pt x="209" y="396"/>
                    </a:lnTo>
                    <a:lnTo>
                      <a:pt x="246" y="346"/>
                    </a:lnTo>
                    <a:lnTo>
                      <a:pt x="289" y="300"/>
                    </a:lnTo>
                    <a:lnTo>
                      <a:pt x="336" y="257"/>
                    </a:lnTo>
                    <a:lnTo>
                      <a:pt x="387" y="219"/>
                    </a:lnTo>
                    <a:lnTo>
                      <a:pt x="441" y="185"/>
                    </a:lnTo>
                    <a:lnTo>
                      <a:pt x="497" y="158"/>
                    </a:lnTo>
                    <a:lnTo>
                      <a:pt x="558" y="136"/>
                    </a:lnTo>
                    <a:lnTo>
                      <a:pt x="622" y="120"/>
                    </a:lnTo>
                    <a:lnTo>
                      <a:pt x="687" y="109"/>
                    </a:lnTo>
                    <a:lnTo>
                      <a:pt x="754" y="106"/>
                    </a:lnTo>
                    <a:lnTo>
                      <a:pt x="821" y="109"/>
                    </a:lnTo>
                    <a:lnTo>
                      <a:pt x="887" y="120"/>
                    </a:lnTo>
                    <a:lnTo>
                      <a:pt x="949" y="136"/>
                    </a:lnTo>
                    <a:lnTo>
                      <a:pt x="1009" y="158"/>
                    </a:lnTo>
                    <a:lnTo>
                      <a:pt x="1066" y="185"/>
                    </a:lnTo>
                    <a:lnTo>
                      <a:pt x="1120" y="218"/>
                    </a:lnTo>
                    <a:lnTo>
                      <a:pt x="1171" y="256"/>
                    </a:lnTo>
                    <a:lnTo>
                      <a:pt x="1217" y="298"/>
                    </a:lnTo>
                    <a:lnTo>
                      <a:pt x="1260" y="344"/>
                    </a:lnTo>
                    <a:lnTo>
                      <a:pt x="1298" y="395"/>
                    </a:lnTo>
                    <a:lnTo>
                      <a:pt x="1330" y="449"/>
                    </a:lnTo>
                    <a:lnTo>
                      <a:pt x="1358" y="507"/>
                    </a:lnTo>
                    <a:lnTo>
                      <a:pt x="1380" y="567"/>
                    </a:lnTo>
                    <a:lnTo>
                      <a:pt x="1396" y="629"/>
                    </a:lnTo>
                    <a:lnTo>
                      <a:pt x="1406" y="695"/>
                    </a:lnTo>
                    <a:lnTo>
                      <a:pt x="1409" y="762"/>
                    </a:lnTo>
                    <a:close/>
                    <a:moveTo>
                      <a:pt x="0" y="764"/>
                    </a:moveTo>
                    <a:lnTo>
                      <a:pt x="1" y="725"/>
                    </a:lnTo>
                    <a:lnTo>
                      <a:pt x="3" y="687"/>
                    </a:lnTo>
                    <a:lnTo>
                      <a:pt x="9" y="649"/>
                    </a:lnTo>
                    <a:lnTo>
                      <a:pt x="15" y="611"/>
                    </a:lnTo>
                    <a:lnTo>
                      <a:pt x="24" y="574"/>
                    </a:lnTo>
                    <a:lnTo>
                      <a:pt x="34" y="538"/>
                    </a:lnTo>
                    <a:lnTo>
                      <a:pt x="46" y="502"/>
                    </a:lnTo>
                    <a:lnTo>
                      <a:pt x="59" y="468"/>
                    </a:lnTo>
                    <a:lnTo>
                      <a:pt x="74" y="433"/>
                    </a:lnTo>
                    <a:lnTo>
                      <a:pt x="92" y="401"/>
                    </a:lnTo>
                    <a:lnTo>
                      <a:pt x="110" y="369"/>
                    </a:lnTo>
                    <a:lnTo>
                      <a:pt x="130" y="338"/>
                    </a:lnTo>
                    <a:lnTo>
                      <a:pt x="150" y="308"/>
                    </a:lnTo>
                    <a:lnTo>
                      <a:pt x="174" y="279"/>
                    </a:lnTo>
                    <a:lnTo>
                      <a:pt x="198" y="251"/>
                    </a:lnTo>
                    <a:lnTo>
                      <a:pt x="223" y="225"/>
                    </a:lnTo>
                    <a:lnTo>
                      <a:pt x="250" y="199"/>
                    </a:lnTo>
                    <a:lnTo>
                      <a:pt x="277" y="175"/>
                    </a:lnTo>
                    <a:lnTo>
                      <a:pt x="306" y="152"/>
                    </a:lnTo>
                    <a:lnTo>
                      <a:pt x="336" y="130"/>
                    </a:lnTo>
                    <a:lnTo>
                      <a:pt x="367" y="111"/>
                    </a:lnTo>
                    <a:lnTo>
                      <a:pt x="399" y="92"/>
                    </a:lnTo>
                    <a:lnTo>
                      <a:pt x="432" y="75"/>
                    </a:lnTo>
                    <a:lnTo>
                      <a:pt x="466" y="60"/>
                    </a:lnTo>
                    <a:lnTo>
                      <a:pt x="501" y="46"/>
                    </a:lnTo>
                    <a:lnTo>
                      <a:pt x="536" y="35"/>
                    </a:lnTo>
                    <a:lnTo>
                      <a:pt x="572" y="24"/>
                    </a:lnTo>
                    <a:lnTo>
                      <a:pt x="609" y="15"/>
                    </a:lnTo>
                    <a:lnTo>
                      <a:pt x="647" y="8"/>
                    </a:lnTo>
                    <a:lnTo>
                      <a:pt x="685" y="3"/>
                    </a:lnTo>
                    <a:lnTo>
                      <a:pt x="724" y="1"/>
                    </a:lnTo>
                    <a:lnTo>
                      <a:pt x="763" y="0"/>
                    </a:lnTo>
                    <a:lnTo>
                      <a:pt x="802" y="1"/>
                    </a:lnTo>
                    <a:lnTo>
                      <a:pt x="842" y="3"/>
                    </a:lnTo>
                    <a:lnTo>
                      <a:pt x="880" y="8"/>
                    </a:lnTo>
                    <a:lnTo>
                      <a:pt x="918" y="15"/>
                    </a:lnTo>
                    <a:lnTo>
                      <a:pt x="954" y="24"/>
                    </a:lnTo>
                    <a:lnTo>
                      <a:pt x="991" y="35"/>
                    </a:lnTo>
                    <a:lnTo>
                      <a:pt x="1026" y="46"/>
                    </a:lnTo>
                    <a:lnTo>
                      <a:pt x="1062" y="60"/>
                    </a:lnTo>
                    <a:lnTo>
                      <a:pt x="1095" y="75"/>
                    </a:lnTo>
                    <a:lnTo>
                      <a:pt x="1128" y="92"/>
                    </a:lnTo>
                    <a:lnTo>
                      <a:pt x="1160" y="111"/>
                    </a:lnTo>
                    <a:lnTo>
                      <a:pt x="1191" y="130"/>
                    </a:lnTo>
                    <a:lnTo>
                      <a:pt x="1221" y="151"/>
                    </a:lnTo>
                    <a:lnTo>
                      <a:pt x="1249" y="174"/>
                    </a:lnTo>
                    <a:lnTo>
                      <a:pt x="1277" y="198"/>
                    </a:lnTo>
                    <a:lnTo>
                      <a:pt x="1305" y="223"/>
                    </a:lnTo>
                    <a:lnTo>
                      <a:pt x="1329" y="250"/>
                    </a:lnTo>
                    <a:lnTo>
                      <a:pt x="1353" y="278"/>
                    </a:lnTo>
                    <a:lnTo>
                      <a:pt x="1376" y="306"/>
                    </a:lnTo>
                    <a:lnTo>
                      <a:pt x="1397" y="336"/>
                    </a:lnTo>
                    <a:lnTo>
                      <a:pt x="1418" y="368"/>
                    </a:lnTo>
                    <a:lnTo>
                      <a:pt x="1436" y="400"/>
                    </a:lnTo>
                    <a:lnTo>
                      <a:pt x="1452" y="432"/>
                    </a:lnTo>
                    <a:lnTo>
                      <a:pt x="1467" y="465"/>
                    </a:lnTo>
                    <a:lnTo>
                      <a:pt x="1481" y="500"/>
                    </a:lnTo>
                    <a:lnTo>
                      <a:pt x="1494" y="536"/>
                    </a:lnTo>
                    <a:lnTo>
                      <a:pt x="1504" y="571"/>
                    </a:lnTo>
                    <a:lnTo>
                      <a:pt x="1512" y="608"/>
                    </a:lnTo>
                    <a:lnTo>
                      <a:pt x="1519" y="646"/>
                    </a:lnTo>
                    <a:lnTo>
                      <a:pt x="1523" y="684"/>
                    </a:lnTo>
                    <a:lnTo>
                      <a:pt x="1526" y="722"/>
                    </a:lnTo>
                    <a:lnTo>
                      <a:pt x="1527" y="762"/>
                    </a:lnTo>
                    <a:lnTo>
                      <a:pt x="1526" y="801"/>
                    </a:lnTo>
                    <a:lnTo>
                      <a:pt x="1523" y="840"/>
                    </a:lnTo>
                    <a:lnTo>
                      <a:pt x="1519" y="878"/>
                    </a:lnTo>
                    <a:lnTo>
                      <a:pt x="1512" y="915"/>
                    </a:lnTo>
                    <a:lnTo>
                      <a:pt x="1503" y="952"/>
                    </a:lnTo>
                    <a:lnTo>
                      <a:pt x="1494" y="989"/>
                    </a:lnTo>
                    <a:lnTo>
                      <a:pt x="1481" y="1023"/>
                    </a:lnTo>
                    <a:lnTo>
                      <a:pt x="1467" y="1059"/>
                    </a:lnTo>
                    <a:lnTo>
                      <a:pt x="1452" y="1092"/>
                    </a:lnTo>
                    <a:lnTo>
                      <a:pt x="1435" y="1126"/>
                    </a:lnTo>
                    <a:lnTo>
                      <a:pt x="1416" y="1157"/>
                    </a:lnTo>
                    <a:lnTo>
                      <a:pt x="1397" y="1188"/>
                    </a:lnTo>
                    <a:lnTo>
                      <a:pt x="1376" y="1218"/>
                    </a:lnTo>
                    <a:lnTo>
                      <a:pt x="1353" y="1247"/>
                    </a:lnTo>
                    <a:lnTo>
                      <a:pt x="1329" y="1274"/>
                    </a:lnTo>
                    <a:lnTo>
                      <a:pt x="1303" y="1301"/>
                    </a:lnTo>
                    <a:lnTo>
                      <a:pt x="1277" y="1326"/>
                    </a:lnTo>
                    <a:lnTo>
                      <a:pt x="1249" y="1350"/>
                    </a:lnTo>
                    <a:lnTo>
                      <a:pt x="1221" y="1373"/>
                    </a:lnTo>
                    <a:lnTo>
                      <a:pt x="1191" y="1394"/>
                    </a:lnTo>
                    <a:lnTo>
                      <a:pt x="1160" y="1415"/>
                    </a:lnTo>
                    <a:lnTo>
                      <a:pt x="1127" y="1433"/>
                    </a:lnTo>
                    <a:lnTo>
                      <a:pt x="1095" y="1449"/>
                    </a:lnTo>
                    <a:lnTo>
                      <a:pt x="1060" y="1466"/>
                    </a:lnTo>
                    <a:lnTo>
                      <a:pt x="1026" y="1479"/>
                    </a:lnTo>
                    <a:lnTo>
                      <a:pt x="990" y="1491"/>
                    </a:lnTo>
                    <a:lnTo>
                      <a:pt x="954" y="1501"/>
                    </a:lnTo>
                    <a:lnTo>
                      <a:pt x="918" y="1509"/>
                    </a:lnTo>
                    <a:lnTo>
                      <a:pt x="880" y="1516"/>
                    </a:lnTo>
                    <a:lnTo>
                      <a:pt x="842" y="1522"/>
                    </a:lnTo>
                    <a:lnTo>
                      <a:pt x="802" y="1524"/>
                    </a:lnTo>
                    <a:lnTo>
                      <a:pt x="763" y="1525"/>
                    </a:lnTo>
                    <a:lnTo>
                      <a:pt x="724" y="1524"/>
                    </a:lnTo>
                    <a:lnTo>
                      <a:pt x="685" y="1522"/>
                    </a:lnTo>
                    <a:lnTo>
                      <a:pt x="647" y="1516"/>
                    </a:lnTo>
                    <a:lnTo>
                      <a:pt x="609" y="1510"/>
                    </a:lnTo>
                    <a:lnTo>
                      <a:pt x="572" y="1501"/>
                    </a:lnTo>
                    <a:lnTo>
                      <a:pt x="535" y="1491"/>
                    </a:lnTo>
                    <a:lnTo>
                      <a:pt x="500" y="1479"/>
                    </a:lnTo>
                    <a:lnTo>
                      <a:pt x="465" y="1466"/>
                    </a:lnTo>
                    <a:lnTo>
                      <a:pt x="432" y="1451"/>
                    </a:lnTo>
                    <a:lnTo>
                      <a:pt x="398" y="1433"/>
                    </a:lnTo>
                    <a:lnTo>
                      <a:pt x="366" y="1415"/>
                    </a:lnTo>
                    <a:lnTo>
                      <a:pt x="336" y="1395"/>
                    </a:lnTo>
                    <a:lnTo>
                      <a:pt x="306" y="1373"/>
                    </a:lnTo>
                    <a:lnTo>
                      <a:pt x="277" y="1351"/>
                    </a:lnTo>
                    <a:lnTo>
                      <a:pt x="248" y="1327"/>
                    </a:lnTo>
                    <a:lnTo>
                      <a:pt x="223" y="1302"/>
                    </a:lnTo>
                    <a:lnTo>
                      <a:pt x="198" y="1275"/>
                    </a:lnTo>
                    <a:lnTo>
                      <a:pt x="174" y="1248"/>
                    </a:lnTo>
                    <a:lnTo>
                      <a:pt x="150" y="1219"/>
                    </a:lnTo>
                    <a:lnTo>
                      <a:pt x="130" y="1189"/>
                    </a:lnTo>
                    <a:lnTo>
                      <a:pt x="110" y="1158"/>
                    </a:lnTo>
                    <a:lnTo>
                      <a:pt x="92" y="1127"/>
                    </a:lnTo>
                    <a:lnTo>
                      <a:pt x="74" y="1093"/>
                    </a:lnTo>
                    <a:lnTo>
                      <a:pt x="59" y="1060"/>
                    </a:lnTo>
                    <a:lnTo>
                      <a:pt x="46" y="1025"/>
                    </a:lnTo>
                    <a:lnTo>
                      <a:pt x="34" y="990"/>
                    </a:lnTo>
                    <a:lnTo>
                      <a:pt x="24" y="954"/>
                    </a:lnTo>
                    <a:lnTo>
                      <a:pt x="15" y="917"/>
                    </a:lnTo>
                    <a:lnTo>
                      <a:pt x="9" y="879"/>
                    </a:lnTo>
                    <a:lnTo>
                      <a:pt x="3" y="841"/>
                    </a:lnTo>
                    <a:lnTo>
                      <a:pt x="1" y="803"/>
                    </a:lnTo>
                    <a:lnTo>
                      <a:pt x="0" y="764"/>
                    </a:lnTo>
                    <a:close/>
                  </a:path>
                </a:pathLst>
              </a:custGeom>
              <a:solidFill>
                <a:srgbClr val="6D6D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30" name="Freeform 1207">
                <a:extLst>
                  <a:ext uri="{FF2B5EF4-FFF2-40B4-BE49-F238E27FC236}">
                    <a16:creationId xmlns:a16="http://schemas.microsoft.com/office/drawing/2014/main" id="{B0AC273F-E5D4-4169-A7AB-6B7E96FBFBA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33" y="2499"/>
                <a:ext cx="760" cy="759"/>
              </a:xfrm>
              <a:custGeom>
                <a:avLst/>
                <a:gdLst>
                  <a:gd name="T0" fmla="*/ 11 w 1519"/>
                  <a:gd name="T1" fmla="*/ 8 h 1518"/>
                  <a:gd name="T2" fmla="*/ 10 w 1519"/>
                  <a:gd name="T3" fmla="*/ 10 h 1518"/>
                  <a:gd name="T4" fmla="*/ 9 w 1519"/>
                  <a:gd name="T5" fmla="*/ 11 h 1518"/>
                  <a:gd name="T6" fmla="*/ 7 w 1519"/>
                  <a:gd name="T7" fmla="*/ 12 h 1518"/>
                  <a:gd name="T8" fmla="*/ 5 w 1519"/>
                  <a:gd name="T9" fmla="*/ 11 h 1518"/>
                  <a:gd name="T10" fmla="*/ 3 w 1519"/>
                  <a:gd name="T11" fmla="*/ 10 h 1518"/>
                  <a:gd name="T12" fmla="*/ 2 w 1519"/>
                  <a:gd name="T13" fmla="*/ 9 h 1518"/>
                  <a:gd name="T14" fmla="*/ 1 w 1519"/>
                  <a:gd name="T15" fmla="*/ 7 h 1518"/>
                  <a:gd name="T16" fmla="*/ 1 w 1519"/>
                  <a:gd name="T17" fmla="*/ 5 h 1518"/>
                  <a:gd name="T18" fmla="*/ 2 w 1519"/>
                  <a:gd name="T19" fmla="*/ 3 h 1518"/>
                  <a:gd name="T20" fmla="*/ 4 w 1519"/>
                  <a:gd name="T21" fmla="*/ 2 h 1518"/>
                  <a:gd name="T22" fmla="*/ 6 w 1519"/>
                  <a:gd name="T23" fmla="*/ 1 h 1518"/>
                  <a:gd name="T24" fmla="*/ 8 w 1519"/>
                  <a:gd name="T25" fmla="*/ 2 h 1518"/>
                  <a:gd name="T26" fmla="*/ 10 w 1519"/>
                  <a:gd name="T27" fmla="*/ 2 h 1518"/>
                  <a:gd name="T28" fmla="*/ 11 w 1519"/>
                  <a:gd name="T29" fmla="*/ 4 h 1518"/>
                  <a:gd name="T30" fmla="*/ 11 w 1519"/>
                  <a:gd name="T31" fmla="*/ 6 h 1518"/>
                  <a:gd name="T32" fmla="*/ 1 w 1519"/>
                  <a:gd name="T33" fmla="*/ 6 h 1518"/>
                  <a:gd name="T34" fmla="*/ 1 w 1519"/>
                  <a:gd name="T35" fmla="*/ 5 h 1518"/>
                  <a:gd name="T36" fmla="*/ 1 w 1519"/>
                  <a:gd name="T37" fmla="*/ 4 h 1518"/>
                  <a:gd name="T38" fmla="*/ 2 w 1519"/>
                  <a:gd name="T39" fmla="*/ 3 h 1518"/>
                  <a:gd name="T40" fmla="*/ 3 w 1519"/>
                  <a:gd name="T41" fmla="*/ 2 h 1518"/>
                  <a:gd name="T42" fmla="*/ 4 w 1519"/>
                  <a:gd name="T43" fmla="*/ 1 h 1518"/>
                  <a:gd name="T44" fmla="*/ 5 w 1519"/>
                  <a:gd name="T45" fmla="*/ 1 h 1518"/>
                  <a:gd name="T46" fmla="*/ 6 w 1519"/>
                  <a:gd name="T47" fmla="*/ 1 h 1518"/>
                  <a:gd name="T48" fmla="*/ 7 w 1519"/>
                  <a:gd name="T49" fmla="*/ 1 h 1518"/>
                  <a:gd name="T50" fmla="*/ 8 w 1519"/>
                  <a:gd name="T51" fmla="*/ 1 h 1518"/>
                  <a:gd name="T52" fmla="*/ 9 w 1519"/>
                  <a:gd name="T53" fmla="*/ 1 h 1518"/>
                  <a:gd name="T54" fmla="*/ 10 w 1519"/>
                  <a:gd name="T55" fmla="*/ 2 h 1518"/>
                  <a:gd name="T56" fmla="*/ 11 w 1519"/>
                  <a:gd name="T57" fmla="*/ 3 h 1518"/>
                  <a:gd name="T58" fmla="*/ 12 w 1519"/>
                  <a:gd name="T59" fmla="*/ 4 h 1518"/>
                  <a:gd name="T60" fmla="*/ 12 w 1519"/>
                  <a:gd name="T61" fmla="*/ 5 h 1518"/>
                  <a:gd name="T62" fmla="*/ 12 w 1519"/>
                  <a:gd name="T63" fmla="*/ 6 h 1518"/>
                  <a:gd name="T64" fmla="*/ 12 w 1519"/>
                  <a:gd name="T65" fmla="*/ 7 h 1518"/>
                  <a:gd name="T66" fmla="*/ 12 w 1519"/>
                  <a:gd name="T67" fmla="*/ 8 h 1518"/>
                  <a:gd name="T68" fmla="*/ 12 w 1519"/>
                  <a:gd name="T69" fmla="*/ 9 h 1518"/>
                  <a:gd name="T70" fmla="*/ 11 w 1519"/>
                  <a:gd name="T71" fmla="*/ 10 h 1518"/>
                  <a:gd name="T72" fmla="*/ 10 w 1519"/>
                  <a:gd name="T73" fmla="*/ 11 h 1518"/>
                  <a:gd name="T74" fmla="*/ 9 w 1519"/>
                  <a:gd name="T75" fmla="*/ 12 h 1518"/>
                  <a:gd name="T76" fmla="*/ 8 w 1519"/>
                  <a:gd name="T77" fmla="*/ 12 h 1518"/>
                  <a:gd name="T78" fmla="*/ 7 w 1519"/>
                  <a:gd name="T79" fmla="*/ 12 h 1518"/>
                  <a:gd name="T80" fmla="*/ 6 w 1519"/>
                  <a:gd name="T81" fmla="*/ 12 h 1518"/>
                  <a:gd name="T82" fmla="*/ 5 w 1519"/>
                  <a:gd name="T83" fmla="*/ 12 h 1518"/>
                  <a:gd name="T84" fmla="*/ 4 w 1519"/>
                  <a:gd name="T85" fmla="*/ 12 h 1518"/>
                  <a:gd name="T86" fmla="*/ 3 w 1519"/>
                  <a:gd name="T87" fmla="*/ 11 h 1518"/>
                  <a:gd name="T88" fmla="*/ 2 w 1519"/>
                  <a:gd name="T89" fmla="*/ 10 h 1518"/>
                  <a:gd name="T90" fmla="*/ 1 w 1519"/>
                  <a:gd name="T91" fmla="*/ 9 h 1518"/>
                  <a:gd name="T92" fmla="*/ 1 w 1519"/>
                  <a:gd name="T93" fmla="*/ 8 h 1518"/>
                  <a:gd name="T94" fmla="*/ 1 w 1519"/>
                  <a:gd name="T95" fmla="*/ 7 h 151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519"/>
                  <a:gd name="T145" fmla="*/ 0 h 1518"/>
                  <a:gd name="T146" fmla="*/ 1519 w 1519"/>
                  <a:gd name="T147" fmla="*/ 1518 h 1518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519" h="1518">
                    <a:moveTo>
                      <a:pt x="1407" y="759"/>
                    </a:moveTo>
                    <a:lnTo>
                      <a:pt x="1404" y="825"/>
                    </a:lnTo>
                    <a:lnTo>
                      <a:pt x="1395" y="891"/>
                    </a:lnTo>
                    <a:lnTo>
                      <a:pt x="1379" y="954"/>
                    </a:lnTo>
                    <a:lnTo>
                      <a:pt x="1357" y="1014"/>
                    </a:lnTo>
                    <a:lnTo>
                      <a:pt x="1329" y="1072"/>
                    </a:lnTo>
                    <a:lnTo>
                      <a:pt x="1296" y="1127"/>
                    </a:lnTo>
                    <a:lnTo>
                      <a:pt x="1258" y="1178"/>
                    </a:lnTo>
                    <a:lnTo>
                      <a:pt x="1215" y="1224"/>
                    </a:lnTo>
                    <a:lnTo>
                      <a:pt x="1169" y="1268"/>
                    </a:lnTo>
                    <a:lnTo>
                      <a:pt x="1118" y="1306"/>
                    </a:lnTo>
                    <a:lnTo>
                      <a:pt x="1063" y="1338"/>
                    </a:lnTo>
                    <a:lnTo>
                      <a:pt x="1005" y="1366"/>
                    </a:lnTo>
                    <a:lnTo>
                      <a:pt x="946" y="1389"/>
                    </a:lnTo>
                    <a:lnTo>
                      <a:pt x="882" y="1405"/>
                    </a:lnTo>
                    <a:lnTo>
                      <a:pt x="817" y="1414"/>
                    </a:lnTo>
                    <a:lnTo>
                      <a:pt x="749" y="1418"/>
                    </a:lnTo>
                    <a:lnTo>
                      <a:pt x="681" y="1414"/>
                    </a:lnTo>
                    <a:lnTo>
                      <a:pt x="615" y="1404"/>
                    </a:lnTo>
                    <a:lnTo>
                      <a:pt x="552" y="1388"/>
                    </a:lnTo>
                    <a:lnTo>
                      <a:pt x="491" y="1366"/>
                    </a:lnTo>
                    <a:lnTo>
                      <a:pt x="433" y="1338"/>
                    </a:lnTo>
                    <a:lnTo>
                      <a:pt x="379" y="1305"/>
                    </a:lnTo>
                    <a:lnTo>
                      <a:pt x="328" y="1267"/>
                    </a:lnTo>
                    <a:lnTo>
                      <a:pt x="281" y="1224"/>
                    </a:lnTo>
                    <a:lnTo>
                      <a:pt x="238" y="1178"/>
                    </a:lnTo>
                    <a:lnTo>
                      <a:pt x="200" y="1127"/>
                    </a:lnTo>
                    <a:lnTo>
                      <a:pt x="168" y="1073"/>
                    </a:lnTo>
                    <a:lnTo>
                      <a:pt x="140" y="1015"/>
                    </a:lnTo>
                    <a:lnTo>
                      <a:pt x="119" y="954"/>
                    </a:lnTo>
                    <a:lnTo>
                      <a:pt x="102" y="892"/>
                    </a:lnTo>
                    <a:lnTo>
                      <a:pt x="92" y="827"/>
                    </a:lnTo>
                    <a:lnTo>
                      <a:pt x="89" y="760"/>
                    </a:lnTo>
                    <a:lnTo>
                      <a:pt x="92" y="693"/>
                    </a:lnTo>
                    <a:lnTo>
                      <a:pt x="102" y="627"/>
                    </a:lnTo>
                    <a:lnTo>
                      <a:pt x="119" y="565"/>
                    </a:lnTo>
                    <a:lnTo>
                      <a:pt x="140" y="504"/>
                    </a:lnTo>
                    <a:lnTo>
                      <a:pt x="168" y="446"/>
                    </a:lnTo>
                    <a:lnTo>
                      <a:pt x="200" y="392"/>
                    </a:lnTo>
                    <a:lnTo>
                      <a:pt x="238" y="341"/>
                    </a:lnTo>
                    <a:lnTo>
                      <a:pt x="281" y="294"/>
                    </a:lnTo>
                    <a:lnTo>
                      <a:pt x="328" y="252"/>
                    </a:lnTo>
                    <a:lnTo>
                      <a:pt x="379" y="214"/>
                    </a:lnTo>
                    <a:lnTo>
                      <a:pt x="433" y="180"/>
                    </a:lnTo>
                    <a:lnTo>
                      <a:pt x="491" y="151"/>
                    </a:lnTo>
                    <a:lnTo>
                      <a:pt x="552" y="129"/>
                    </a:lnTo>
                    <a:lnTo>
                      <a:pt x="615" y="113"/>
                    </a:lnTo>
                    <a:lnTo>
                      <a:pt x="681" y="103"/>
                    </a:lnTo>
                    <a:lnTo>
                      <a:pt x="749" y="100"/>
                    </a:lnTo>
                    <a:lnTo>
                      <a:pt x="817" y="103"/>
                    </a:lnTo>
                    <a:lnTo>
                      <a:pt x="882" y="113"/>
                    </a:lnTo>
                    <a:lnTo>
                      <a:pt x="946" y="129"/>
                    </a:lnTo>
                    <a:lnTo>
                      <a:pt x="1007" y="151"/>
                    </a:lnTo>
                    <a:lnTo>
                      <a:pt x="1064" y="179"/>
                    </a:lnTo>
                    <a:lnTo>
                      <a:pt x="1118" y="212"/>
                    </a:lnTo>
                    <a:lnTo>
                      <a:pt x="1169" y="250"/>
                    </a:lnTo>
                    <a:lnTo>
                      <a:pt x="1216" y="293"/>
                    </a:lnTo>
                    <a:lnTo>
                      <a:pt x="1258" y="340"/>
                    </a:lnTo>
                    <a:lnTo>
                      <a:pt x="1296" y="391"/>
                    </a:lnTo>
                    <a:lnTo>
                      <a:pt x="1329" y="445"/>
                    </a:lnTo>
                    <a:lnTo>
                      <a:pt x="1357" y="503"/>
                    </a:lnTo>
                    <a:lnTo>
                      <a:pt x="1379" y="563"/>
                    </a:lnTo>
                    <a:lnTo>
                      <a:pt x="1395" y="626"/>
                    </a:lnTo>
                    <a:lnTo>
                      <a:pt x="1404" y="692"/>
                    </a:lnTo>
                    <a:lnTo>
                      <a:pt x="1407" y="759"/>
                    </a:lnTo>
                    <a:close/>
                    <a:moveTo>
                      <a:pt x="0" y="761"/>
                    </a:moveTo>
                    <a:lnTo>
                      <a:pt x="1" y="722"/>
                    </a:lnTo>
                    <a:lnTo>
                      <a:pt x="5" y="684"/>
                    </a:lnTo>
                    <a:lnTo>
                      <a:pt x="9" y="646"/>
                    </a:lnTo>
                    <a:lnTo>
                      <a:pt x="16" y="609"/>
                    </a:lnTo>
                    <a:lnTo>
                      <a:pt x="24" y="572"/>
                    </a:lnTo>
                    <a:lnTo>
                      <a:pt x="34" y="536"/>
                    </a:lnTo>
                    <a:lnTo>
                      <a:pt x="46" y="502"/>
                    </a:lnTo>
                    <a:lnTo>
                      <a:pt x="60" y="467"/>
                    </a:lnTo>
                    <a:lnTo>
                      <a:pt x="75" y="434"/>
                    </a:lnTo>
                    <a:lnTo>
                      <a:pt x="92" y="400"/>
                    </a:lnTo>
                    <a:lnTo>
                      <a:pt x="110" y="369"/>
                    </a:lnTo>
                    <a:lnTo>
                      <a:pt x="130" y="338"/>
                    </a:lnTo>
                    <a:lnTo>
                      <a:pt x="151" y="308"/>
                    </a:lnTo>
                    <a:lnTo>
                      <a:pt x="174" y="279"/>
                    </a:lnTo>
                    <a:lnTo>
                      <a:pt x="198" y="252"/>
                    </a:lnTo>
                    <a:lnTo>
                      <a:pt x="223" y="225"/>
                    </a:lnTo>
                    <a:lnTo>
                      <a:pt x="249" y="200"/>
                    </a:lnTo>
                    <a:lnTo>
                      <a:pt x="276" y="176"/>
                    </a:lnTo>
                    <a:lnTo>
                      <a:pt x="305" y="154"/>
                    </a:lnTo>
                    <a:lnTo>
                      <a:pt x="335" y="132"/>
                    </a:lnTo>
                    <a:lnTo>
                      <a:pt x="366" y="112"/>
                    </a:lnTo>
                    <a:lnTo>
                      <a:pt x="397" y="94"/>
                    </a:lnTo>
                    <a:lnTo>
                      <a:pt x="431" y="76"/>
                    </a:lnTo>
                    <a:lnTo>
                      <a:pt x="464" y="61"/>
                    </a:lnTo>
                    <a:lnTo>
                      <a:pt x="499" y="48"/>
                    </a:lnTo>
                    <a:lnTo>
                      <a:pt x="534" y="35"/>
                    </a:lnTo>
                    <a:lnTo>
                      <a:pt x="570" y="25"/>
                    </a:lnTo>
                    <a:lnTo>
                      <a:pt x="607" y="17"/>
                    </a:lnTo>
                    <a:lnTo>
                      <a:pt x="644" y="10"/>
                    </a:lnTo>
                    <a:lnTo>
                      <a:pt x="682" y="5"/>
                    </a:lnTo>
                    <a:lnTo>
                      <a:pt x="721" y="2"/>
                    </a:lnTo>
                    <a:lnTo>
                      <a:pt x="760" y="0"/>
                    </a:lnTo>
                    <a:lnTo>
                      <a:pt x="799" y="2"/>
                    </a:lnTo>
                    <a:lnTo>
                      <a:pt x="837" y="5"/>
                    </a:lnTo>
                    <a:lnTo>
                      <a:pt x="875" y="10"/>
                    </a:lnTo>
                    <a:lnTo>
                      <a:pt x="913" y="17"/>
                    </a:lnTo>
                    <a:lnTo>
                      <a:pt x="949" y="25"/>
                    </a:lnTo>
                    <a:lnTo>
                      <a:pt x="986" y="35"/>
                    </a:lnTo>
                    <a:lnTo>
                      <a:pt x="1020" y="48"/>
                    </a:lnTo>
                    <a:lnTo>
                      <a:pt x="1055" y="60"/>
                    </a:lnTo>
                    <a:lnTo>
                      <a:pt x="1088" y="76"/>
                    </a:lnTo>
                    <a:lnTo>
                      <a:pt x="1122" y="93"/>
                    </a:lnTo>
                    <a:lnTo>
                      <a:pt x="1153" y="111"/>
                    </a:lnTo>
                    <a:lnTo>
                      <a:pt x="1184" y="132"/>
                    </a:lnTo>
                    <a:lnTo>
                      <a:pt x="1214" y="153"/>
                    </a:lnTo>
                    <a:lnTo>
                      <a:pt x="1243" y="176"/>
                    </a:lnTo>
                    <a:lnTo>
                      <a:pt x="1270" y="199"/>
                    </a:lnTo>
                    <a:lnTo>
                      <a:pt x="1297" y="224"/>
                    </a:lnTo>
                    <a:lnTo>
                      <a:pt x="1321" y="250"/>
                    </a:lnTo>
                    <a:lnTo>
                      <a:pt x="1345" y="278"/>
                    </a:lnTo>
                    <a:lnTo>
                      <a:pt x="1368" y="307"/>
                    </a:lnTo>
                    <a:lnTo>
                      <a:pt x="1389" y="337"/>
                    </a:lnTo>
                    <a:lnTo>
                      <a:pt x="1409" y="367"/>
                    </a:lnTo>
                    <a:lnTo>
                      <a:pt x="1427" y="399"/>
                    </a:lnTo>
                    <a:lnTo>
                      <a:pt x="1444" y="431"/>
                    </a:lnTo>
                    <a:lnTo>
                      <a:pt x="1459" y="465"/>
                    </a:lnTo>
                    <a:lnTo>
                      <a:pt x="1473" y="499"/>
                    </a:lnTo>
                    <a:lnTo>
                      <a:pt x="1485" y="535"/>
                    </a:lnTo>
                    <a:lnTo>
                      <a:pt x="1495" y="571"/>
                    </a:lnTo>
                    <a:lnTo>
                      <a:pt x="1504" y="608"/>
                    </a:lnTo>
                    <a:lnTo>
                      <a:pt x="1510" y="644"/>
                    </a:lnTo>
                    <a:lnTo>
                      <a:pt x="1516" y="683"/>
                    </a:lnTo>
                    <a:lnTo>
                      <a:pt x="1518" y="721"/>
                    </a:lnTo>
                    <a:lnTo>
                      <a:pt x="1519" y="760"/>
                    </a:lnTo>
                    <a:lnTo>
                      <a:pt x="1518" y="799"/>
                    </a:lnTo>
                    <a:lnTo>
                      <a:pt x="1516" y="837"/>
                    </a:lnTo>
                    <a:lnTo>
                      <a:pt x="1510" y="875"/>
                    </a:lnTo>
                    <a:lnTo>
                      <a:pt x="1504" y="912"/>
                    </a:lnTo>
                    <a:lnTo>
                      <a:pt x="1495" y="949"/>
                    </a:lnTo>
                    <a:lnTo>
                      <a:pt x="1485" y="984"/>
                    </a:lnTo>
                    <a:lnTo>
                      <a:pt x="1473" y="1020"/>
                    </a:lnTo>
                    <a:lnTo>
                      <a:pt x="1459" y="1055"/>
                    </a:lnTo>
                    <a:lnTo>
                      <a:pt x="1444" y="1088"/>
                    </a:lnTo>
                    <a:lnTo>
                      <a:pt x="1427" y="1120"/>
                    </a:lnTo>
                    <a:lnTo>
                      <a:pt x="1409" y="1153"/>
                    </a:lnTo>
                    <a:lnTo>
                      <a:pt x="1389" y="1183"/>
                    </a:lnTo>
                    <a:lnTo>
                      <a:pt x="1368" y="1213"/>
                    </a:lnTo>
                    <a:lnTo>
                      <a:pt x="1345" y="1241"/>
                    </a:lnTo>
                    <a:lnTo>
                      <a:pt x="1321" y="1269"/>
                    </a:lnTo>
                    <a:lnTo>
                      <a:pt x="1297" y="1295"/>
                    </a:lnTo>
                    <a:lnTo>
                      <a:pt x="1270" y="1321"/>
                    </a:lnTo>
                    <a:lnTo>
                      <a:pt x="1243" y="1344"/>
                    </a:lnTo>
                    <a:lnTo>
                      <a:pt x="1214" y="1367"/>
                    </a:lnTo>
                    <a:lnTo>
                      <a:pt x="1184" y="1388"/>
                    </a:lnTo>
                    <a:lnTo>
                      <a:pt x="1153" y="1407"/>
                    </a:lnTo>
                    <a:lnTo>
                      <a:pt x="1121" y="1426"/>
                    </a:lnTo>
                    <a:lnTo>
                      <a:pt x="1088" y="1443"/>
                    </a:lnTo>
                    <a:lnTo>
                      <a:pt x="1055" y="1458"/>
                    </a:lnTo>
                    <a:lnTo>
                      <a:pt x="1020" y="1472"/>
                    </a:lnTo>
                    <a:lnTo>
                      <a:pt x="985" y="1483"/>
                    </a:lnTo>
                    <a:lnTo>
                      <a:pt x="949" y="1494"/>
                    </a:lnTo>
                    <a:lnTo>
                      <a:pt x="912" y="1503"/>
                    </a:lnTo>
                    <a:lnTo>
                      <a:pt x="874" y="1509"/>
                    </a:lnTo>
                    <a:lnTo>
                      <a:pt x="836" y="1514"/>
                    </a:lnTo>
                    <a:lnTo>
                      <a:pt x="798" y="1517"/>
                    </a:lnTo>
                    <a:lnTo>
                      <a:pt x="759" y="1518"/>
                    </a:lnTo>
                    <a:lnTo>
                      <a:pt x="720" y="1517"/>
                    </a:lnTo>
                    <a:lnTo>
                      <a:pt x="681" y="1513"/>
                    </a:lnTo>
                    <a:lnTo>
                      <a:pt x="643" y="1509"/>
                    </a:lnTo>
                    <a:lnTo>
                      <a:pt x="606" y="1502"/>
                    </a:lnTo>
                    <a:lnTo>
                      <a:pt x="569" y="1494"/>
                    </a:lnTo>
                    <a:lnTo>
                      <a:pt x="533" y="1483"/>
                    </a:lnTo>
                    <a:lnTo>
                      <a:pt x="498" y="1472"/>
                    </a:lnTo>
                    <a:lnTo>
                      <a:pt x="463" y="1458"/>
                    </a:lnTo>
                    <a:lnTo>
                      <a:pt x="430" y="1443"/>
                    </a:lnTo>
                    <a:lnTo>
                      <a:pt x="397" y="1426"/>
                    </a:lnTo>
                    <a:lnTo>
                      <a:pt x="365" y="1407"/>
                    </a:lnTo>
                    <a:lnTo>
                      <a:pt x="335" y="1388"/>
                    </a:lnTo>
                    <a:lnTo>
                      <a:pt x="305" y="1367"/>
                    </a:lnTo>
                    <a:lnTo>
                      <a:pt x="276" y="1344"/>
                    </a:lnTo>
                    <a:lnTo>
                      <a:pt x="249" y="1321"/>
                    </a:lnTo>
                    <a:lnTo>
                      <a:pt x="222" y="1295"/>
                    </a:lnTo>
                    <a:lnTo>
                      <a:pt x="198" y="1269"/>
                    </a:lnTo>
                    <a:lnTo>
                      <a:pt x="174" y="1241"/>
                    </a:lnTo>
                    <a:lnTo>
                      <a:pt x="151" y="1213"/>
                    </a:lnTo>
                    <a:lnTo>
                      <a:pt x="130" y="1184"/>
                    </a:lnTo>
                    <a:lnTo>
                      <a:pt x="110" y="1153"/>
                    </a:lnTo>
                    <a:lnTo>
                      <a:pt x="92" y="1121"/>
                    </a:lnTo>
                    <a:lnTo>
                      <a:pt x="76" y="1088"/>
                    </a:lnTo>
                    <a:lnTo>
                      <a:pt x="60" y="1055"/>
                    </a:lnTo>
                    <a:lnTo>
                      <a:pt x="47" y="1020"/>
                    </a:lnTo>
                    <a:lnTo>
                      <a:pt x="34" y="986"/>
                    </a:lnTo>
                    <a:lnTo>
                      <a:pt x="24" y="950"/>
                    </a:lnTo>
                    <a:lnTo>
                      <a:pt x="16" y="913"/>
                    </a:lnTo>
                    <a:lnTo>
                      <a:pt x="9" y="876"/>
                    </a:lnTo>
                    <a:lnTo>
                      <a:pt x="5" y="838"/>
                    </a:lnTo>
                    <a:lnTo>
                      <a:pt x="1" y="800"/>
                    </a:lnTo>
                    <a:lnTo>
                      <a:pt x="0" y="761"/>
                    </a:lnTo>
                    <a:close/>
                  </a:path>
                </a:pathLst>
              </a:custGeom>
              <a:solidFill>
                <a:srgbClr val="7A7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31" name="Freeform 1208">
                <a:extLst>
                  <a:ext uri="{FF2B5EF4-FFF2-40B4-BE49-F238E27FC236}">
                    <a16:creationId xmlns:a16="http://schemas.microsoft.com/office/drawing/2014/main" id="{5F91374D-8F45-4A96-B710-4D3265486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35" y="2503"/>
                <a:ext cx="754" cy="753"/>
              </a:xfrm>
              <a:custGeom>
                <a:avLst/>
                <a:gdLst>
                  <a:gd name="T0" fmla="*/ 11 w 1507"/>
                  <a:gd name="T1" fmla="*/ 8 h 1506"/>
                  <a:gd name="T2" fmla="*/ 10 w 1507"/>
                  <a:gd name="T3" fmla="*/ 10 h 1506"/>
                  <a:gd name="T4" fmla="*/ 9 w 1507"/>
                  <a:gd name="T5" fmla="*/ 11 h 1506"/>
                  <a:gd name="T6" fmla="*/ 7 w 1507"/>
                  <a:gd name="T7" fmla="*/ 12 h 1506"/>
                  <a:gd name="T8" fmla="*/ 5 w 1507"/>
                  <a:gd name="T9" fmla="*/ 11 h 1506"/>
                  <a:gd name="T10" fmla="*/ 3 w 1507"/>
                  <a:gd name="T11" fmla="*/ 10 h 1506"/>
                  <a:gd name="T12" fmla="*/ 2 w 1507"/>
                  <a:gd name="T13" fmla="*/ 9 h 1506"/>
                  <a:gd name="T14" fmla="*/ 1 w 1507"/>
                  <a:gd name="T15" fmla="*/ 7 h 1506"/>
                  <a:gd name="T16" fmla="*/ 1 w 1507"/>
                  <a:gd name="T17" fmla="*/ 5 h 1506"/>
                  <a:gd name="T18" fmla="*/ 2 w 1507"/>
                  <a:gd name="T19" fmla="*/ 3 h 1506"/>
                  <a:gd name="T20" fmla="*/ 4 w 1507"/>
                  <a:gd name="T21" fmla="*/ 2 h 1506"/>
                  <a:gd name="T22" fmla="*/ 6 w 1507"/>
                  <a:gd name="T23" fmla="*/ 1 h 1506"/>
                  <a:gd name="T24" fmla="*/ 8 w 1507"/>
                  <a:gd name="T25" fmla="*/ 1 h 1506"/>
                  <a:gd name="T26" fmla="*/ 10 w 1507"/>
                  <a:gd name="T27" fmla="*/ 2 h 1506"/>
                  <a:gd name="T28" fmla="*/ 11 w 1507"/>
                  <a:gd name="T29" fmla="*/ 4 h 1506"/>
                  <a:gd name="T30" fmla="*/ 11 w 1507"/>
                  <a:gd name="T31" fmla="*/ 6 h 1506"/>
                  <a:gd name="T32" fmla="*/ 1 w 1507"/>
                  <a:gd name="T33" fmla="*/ 6 h 1506"/>
                  <a:gd name="T34" fmla="*/ 1 w 1507"/>
                  <a:gd name="T35" fmla="*/ 5 h 1506"/>
                  <a:gd name="T36" fmla="*/ 1 w 1507"/>
                  <a:gd name="T37" fmla="*/ 4 h 1506"/>
                  <a:gd name="T38" fmla="*/ 2 w 1507"/>
                  <a:gd name="T39" fmla="*/ 3 h 1506"/>
                  <a:gd name="T40" fmla="*/ 3 w 1507"/>
                  <a:gd name="T41" fmla="*/ 2 h 1506"/>
                  <a:gd name="T42" fmla="*/ 4 w 1507"/>
                  <a:gd name="T43" fmla="*/ 1 h 1506"/>
                  <a:gd name="T44" fmla="*/ 5 w 1507"/>
                  <a:gd name="T45" fmla="*/ 1 h 1506"/>
                  <a:gd name="T46" fmla="*/ 6 w 1507"/>
                  <a:gd name="T47" fmla="*/ 1 h 1506"/>
                  <a:gd name="T48" fmla="*/ 7 w 1507"/>
                  <a:gd name="T49" fmla="*/ 1 h 1506"/>
                  <a:gd name="T50" fmla="*/ 8 w 1507"/>
                  <a:gd name="T51" fmla="*/ 1 h 1506"/>
                  <a:gd name="T52" fmla="*/ 9 w 1507"/>
                  <a:gd name="T53" fmla="*/ 1 h 1506"/>
                  <a:gd name="T54" fmla="*/ 10 w 1507"/>
                  <a:gd name="T55" fmla="*/ 2 h 1506"/>
                  <a:gd name="T56" fmla="*/ 11 w 1507"/>
                  <a:gd name="T57" fmla="*/ 3 h 1506"/>
                  <a:gd name="T58" fmla="*/ 12 w 1507"/>
                  <a:gd name="T59" fmla="*/ 4 h 1506"/>
                  <a:gd name="T60" fmla="*/ 12 w 1507"/>
                  <a:gd name="T61" fmla="*/ 5 h 1506"/>
                  <a:gd name="T62" fmla="*/ 12 w 1507"/>
                  <a:gd name="T63" fmla="*/ 6 h 1506"/>
                  <a:gd name="T64" fmla="*/ 12 w 1507"/>
                  <a:gd name="T65" fmla="*/ 7 h 1506"/>
                  <a:gd name="T66" fmla="*/ 12 w 1507"/>
                  <a:gd name="T67" fmla="*/ 8 h 1506"/>
                  <a:gd name="T68" fmla="*/ 12 w 1507"/>
                  <a:gd name="T69" fmla="*/ 9 h 1506"/>
                  <a:gd name="T70" fmla="*/ 11 w 1507"/>
                  <a:gd name="T71" fmla="*/ 10 h 1506"/>
                  <a:gd name="T72" fmla="*/ 10 w 1507"/>
                  <a:gd name="T73" fmla="*/ 11 h 1506"/>
                  <a:gd name="T74" fmla="*/ 9 w 1507"/>
                  <a:gd name="T75" fmla="*/ 12 h 1506"/>
                  <a:gd name="T76" fmla="*/ 8 w 1507"/>
                  <a:gd name="T77" fmla="*/ 12 h 1506"/>
                  <a:gd name="T78" fmla="*/ 7 w 1507"/>
                  <a:gd name="T79" fmla="*/ 12 h 1506"/>
                  <a:gd name="T80" fmla="*/ 6 w 1507"/>
                  <a:gd name="T81" fmla="*/ 12 h 1506"/>
                  <a:gd name="T82" fmla="*/ 5 w 1507"/>
                  <a:gd name="T83" fmla="*/ 12 h 1506"/>
                  <a:gd name="T84" fmla="*/ 4 w 1507"/>
                  <a:gd name="T85" fmla="*/ 12 h 1506"/>
                  <a:gd name="T86" fmla="*/ 3 w 1507"/>
                  <a:gd name="T87" fmla="*/ 11 h 1506"/>
                  <a:gd name="T88" fmla="*/ 2 w 1507"/>
                  <a:gd name="T89" fmla="*/ 10 h 1506"/>
                  <a:gd name="T90" fmla="*/ 1 w 1507"/>
                  <a:gd name="T91" fmla="*/ 9 h 1506"/>
                  <a:gd name="T92" fmla="*/ 1 w 1507"/>
                  <a:gd name="T93" fmla="*/ 8 h 1506"/>
                  <a:gd name="T94" fmla="*/ 1 w 1507"/>
                  <a:gd name="T95" fmla="*/ 7 h 150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507"/>
                  <a:gd name="T145" fmla="*/ 0 h 1506"/>
                  <a:gd name="T146" fmla="*/ 1507 w 1507"/>
                  <a:gd name="T147" fmla="*/ 1506 h 150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507" h="1506">
                    <a:moveTo>
                      <a:pt x="1405" y="752"/>
                    </a:moveTo>
                    <a:lnTo>
                      <a:pt x="1401" y="820"/>
                    </a:lnTo>
                    <a:lnTo>
                      <a:pt x="1391" y="884"/>
                    </a:lnTo>
                    <a:lnTo>
                      <a:pt x="1375" y="947"/>
                    </a:lnTo>
                    <a:lnTo>
                      <a:pt x="1353" y="1008"/>
                    </a:lnTo>
                    <a:lnTo>
                      <a:pt x="1325" y="1066"/>
                    </a:lnTo>
                    <a:lnTo>
                      <a:pt x="1292" y="1121"/>
                    </a:lnTo>
                    <a:lnTo>
                      <a:pt x="1254" y="1172"/>
                    </a:lnTo>
                    <a:lnTo>
                      <a:pt x="1211" y="1219"/>
                    </a:lnTo>
                    <a:lnTo>
                      <a:pt x="1164" y="1262"/>
                    </a:lnTo>
                    <a:lnTo>
                      <a:pt x="1112" y="1300"/>
                    </a:lnTo>
                    <a:lnTo>
                      <a:pt x="1058" y="1333"/>
                    </a:lnTo>
                    <a:lnTo>
                      <a:pt x="999" y="1362"/>
                    </a:lnTo>
                    <a:lnTo>
                      <a:pt x="938" y="1384"/>
                    </a:lnTo>
                    <a:lnTo>
                      <a:pt x="875" y="1400"/>
                    </a:lnTo>
                    <a:lnTo>
                      <a:pt x="808" y="1411"/>
                    </a:lnTo>
                    <a:lnTo>
                      <a:pt x="740" y="1414"/>
                    </a:lnTo>
                    <a:lnTo>
                      <a:pt x="672" y="1411"/>
                    </a:lnTo>
                    <a:lnTo>
                      <a:pt x="607" y="1400"/>
                    </a:lnTo>
                    <a:lnTo>
                      <a:pt x="543" y="1384"/>
                    </a:lnTo>
                    <a:lnTo>
                      <a:pt x="482" y="1362"/>
                    </a:lnTo>
                    <a:lnTo>
                      <a:pt x="423" y="1335"/>
                    </a:lnTo>
                    <a:lnTo>
                      <a:pt x="369" y="1301"/>
                    </a:lnTo>
                    <a:lnTo>
                      <a:pt x="319" y="1263"/>
                    </a:lnTo>
                    <a:lnTo>
                      <a:pt x="271" y="1219"/>
                    </a:lnTo>
                    <a:lnTo>
                      <a:pt x="229" y="1173"/>
                    </a:lnTo>
                    <a:lnTo>
                      <a:pt x="190" y="1121"/>
                    </a:lnTo>
                    <a:lnTo>
                      <a:pt x="157" y="1067"/>
                    </a:lnTo>
                    <a:lnTo>
                      <a:pt x="129" y="1010"/>
                    </a:lnTo>
                    <a:lnTo>
                      <a:pt x="107" y="949"/>
                    </a:lnTo>
                    <a:lnTo>
                      <a:pt x="91" y="885"/>
                    </a:lnTo>
                    <a:lnTo>
                      <a:pt x="80" y="821"/>
                    </a:lnTo>
                    <a:lnTo>
                      <a:pt x="77" y="753"/>
                    </a:lnTo>
                    <a:lnTo>
                      <a:pt x="80" y="685"/>
                    </a:lnTo>
                    <a:lnTo>
                      <a:pt x="89" y="619"/>
                    </a:lnTo>
                    <a:lnTo>
                      <a:pt x="105" y="556"/>
                    </a:lnTo>
                    <a:lnTo>
                      <a:pt x="129" y="495"/>
                    </a:lnTo>
                    <a:lnTo>
                      <a:pt x="156" y="437"/>
                    </a:lnTo>
                    <a:lnTo>
                      <a:pt x="190" y="383"/>
                    </a:lnTo>
                    <a:lnTo>
                      <a:pt x="228" y="331"/>
                    </a:lnTo>
                    <a:lnTo>
                      <a:pt x="270" y="285"/>
                    </a:lnTo>
                    <a:lnTo>
                      <a:pt x="317" y="241"/>
                    </a:lnTo>
                    <a:lnTo>
                      <a:pt x="369" y="203"/>
                    </a:lnTo>
                    <a:lnTo>
                      <a:pt x="423" y="171"/>
                    </a:lnTo>
                    <a:lnTo>
                      <a:pt x="482" y="142"/>
                    </a:lnTo>
                    <a:lnTo>
                      <a:pt x="543" y="120"/>
                    </a:lnTo>
                    <a:lnTo>
                      <a:pt x="607" y="104"/>
                    </a:lnTo>
                    <a:lnTo>
                      <a:pt x="673" y="94"/>
                    </a:lnTo>
                    <a:lnTo>
                      <a:pt x="741" y="90"/>
                    </a:lnTo>
                    <a:lnTo>
                      <a:pt x="809" y="94"/>
                    </a:lnTo>
                    <a:lnTo>
                      <a:pt x="875" y="104"/>
                    </a:lnTo>
                    <a:lnTo>
                      <a:pt x="938" y="120"/>
                    </a:lnTo>
                    <a:lnTo>
                      <a:pt x="999" y="142"/>
                    </a:lnTo>
                    <a:lnTo>
                      <a:pt x="1058" y="170"/>
                    </a:lnTo>
                    <a:lnTo>
                      <a:pt x="1112" y="203"/>
                    </a:lnTo>
                    <a:lnTo>
                      <a:pt x="1163" y="241"/>
                    </a:lnTo>
                    <a:lnTo>
                      <a:pt x="1210" y="284"/>
                    </a:lnTo>
                    <a:lnTo>
                      <a:pt x="1253" y="331"/>
                    </a:lnTo>
                    <a:lnTo>
                      <a:pt x="1292" y="383"/>
                    </a:lnTo>
                    <a:lnTo>
                      <a:pt x="1324" y="437"/>
                    </a:lnTo>
                    <a:lnTo>
                      <a:pt x="1353" y="495"/>
                    </a:lnTo>
                    <a:lnTo>
                      <a:pt x="1375" y="556"/>
                    </a:lnTo>
                    <a:lnTo>
                      <a:pt x="1391" y="619"/>
                    </a:lnTo>
                    <a:lnTo>
                      <a:pt x="1401" y="684"/>
                    </a:lnTo>
                    <a:lnTo>
                      <a:pt x="1405" y="752"/>
                    </a:lnTo>
                    <a:close/>
                    <a:moveTo>
                      <a:pt x="0" y="754"/>
                    </a:moveTo>
                    <a:lnTo>
                      <a:pt x="1" y="715"/>
                    </a:lnTo>
                    <a:lnTo>
                      <a:pt x="3" y="677"/>
                    </a:lnTo>
                    <a:lnTo>
                      <a:pt x="9" y="640"/>
                    </a:lnTo>
                    <a:lnTo>
                      <a:pt x="14" y="603"/>
                    </a:lnTo>
                    <a:lnTo>
                      <a:pt x="24" y="566"/>
                    </a:lnTo>
                    <a:lnTo>
                      <a:pt x="33" y="530"/>
                    </a:lnTo>
                    <a:lnTo>
                      <a:pt x="46" y="496"/>
                    </a:lnTo>
                    <a:lnTo>
                      <a:pt x="58" y="461"/>
                    </a:lnTo>
                    <a:lnTo>
                      <a:pt x="73" y="428"/>
                    </a:lnTo>
                    <a:lnTo>
                      <a:pt x="91" y="396"/>
                    </a:lnTo>
                    <a:lnTo>
                      <a:pt x="108" y="363"/>
                    </a:lnTo>
                    <a:lnTo>
                      <a:pt x="127" y="333"/>
                    </a:lnTo>
                    <a:lnTo>
                      <a:pt x="149" y="303"/>
                    </a:lnTo>
                    <a:lnTo>
                      <a:pt x="171" y="275"/>
                    </a:lnTo>
                    <a:lnTo>
                      <a:pt x="195" y="248"/>
                    </a:lnTo>
                    <a:lnTo>
                      <a:pt x="220" y="222"/>
                    </a:lnTo>
                    <a:lnTo>
                      <a:pt x="246" y="196"/>
                    </a:lnTo>
                    <a:lnTo>
                      <a:pt x="274" y="173"/>
                    </a:lnTo>
                    <a:lnTo>
                      <a:pt x="301" y="150"/>
                    </a:lnTo>
                    <a:lnTo>
                      <a:pt x="331" y="129"/>
                    </a:lnTo>
                    <a:lnTo>
                      <a:pt x="362" y="110"/>
                    </a:lnTo>
                    <a:lnTo>
                      <a:pt x="393" y="91"/>
                    </a:lnTo>
                    <a:lnTo>
                      <a:pt x="426" y="75"/>
                    </a:lnTo>
                    <a:lnTo>
                      <a:pt x="459" y="60"/>
                    </a:lnTo>
                    <a:lnTo>
                      <a:pt x="494" y="46"/>
                    </a:lnTo>
                    <a:lnTo>
                      <a:pt x="528" y="35"/>
                    </a:lnTo>
                    <a:lnTo>
                      <a:pt x="564" y="25"/>
                    </a:lnTo>
                    <a:lnTo>
                      <a:pt x="601" y="15"/>
                    </a:lnTo>
                    <a:lnTo>
                      <a:pt x="638" y="10"/>
                    </a:lnTo>
                    <a:lnTo>
                      <a:pt x="676" y="4"/>
                    </a:lnTo>
                    <a:lnTo>
                      <a:pt x="714" y="1"/>
                    </a:lnTo>
                    <a:lnTo>
                      <a:pt x="753" y="0"/>
                    </a:lnTo>
                    <a:lnTo>
                      <a:pt x="792" y="1"/>
                    </a:lnTo>
                    <a:lnTo>
                      <a:pt x="830" y="4"/>
                    </a:lnTo>
                    <a:lnTo>
                      <a:pt x="868" y="10"/>
                    </a:lnTo>
                    <a:lnTo>
                      <a:pt x="905" y="15"/>
                    </a:lnTo>
                    <a:lnTo>
                      <a:pt x="942" y="25"/>
                    </a:lnTo>
                    <a:lnTo>
                      <a:pt x="977" y="34"/>
                    </a:lnTo>
                    <a:lnTo>
                      <a:pt x="1012" y="46"/>
                    </a:lnTo>
                    <a:lnTo>
                      <a:pt x="1047" y="60"/>
                    </a:lnTo>
                    <a:lnTo>
                      <a:pt x="1080" y="75"/>
                    </a:lnTo>
                    <a:lnTo>
                      <a:pt x="1112" y="91"/>
                    </a:lnTo>
                    <a:lnTo>
                      <a:pt x="1144" y="110"/>
                    </a:lnTo>
                    <a:lnTo>
                      <a:pt x="1174" y="129"/>
                    </a:lnTo>
                    <a:lnTo>
                      <a:pt x="1204" y="150"/>
                    </a:lnTo>
                    <a:lnTo>
                      <a:pt x="1232" y="173"/>
                    </a:lnTo>
                    <a:lnTo>
                      <a:pt x="1260" y="196"/>
                    </a:lnTo>
                    <a:lnTo>
                      <a:pt x="1286" y="222"/>
                    </a:lnTo>
                    <a:lnTo>
                      <a:pt x="1311" y="248"/>
                    </a:lnTo>
                    <a:lnTo>
                      <a:pt x="1335" y="275"/>
                    </a:lnTo>
                    <a:lnTo>
                      <a:pt x="1358" y="303"/>
                    </a:lnTo>
                    <a:lnTo>
                      <a:pt x="1378" y="333"/>
                    </a:lnTo>
                    <a:lnTo>
                      <a:pt x="1398" y="363"/>
                    </a:lnTo>
                    <a:lnTo>
                      <a:pt x="1416" y="394"/>
                    </a:lnTo>
                    <a:lnTo>
                      <a:pt x="1432" y="428"/>
                    </a:lnTo>
                    <a:lnTo>
                      <a:pt x="1447" y="461"/>
                    </a:lnTo>
                    <a:lnTo>
                      <a:pt x="1461" y="495"/>
                    </a:lnTo>
                    <a:lnTo>
                      <a:pt x="1473" y="529"/>
                    </a:lnTo>
                    <a:lnTo>
                      <a:pt x="1483" y="565"/>
                    </a:lnTo>
                    <a:lnTo>
                      <a:pt x="1491" y="602"/>
                    </a:lnTo>
                    <a:lnTo>
                      <a:pt x="1498" y="639"/>
                    </a:lnTo>
                    <a:lnTo>
                      <a:pt x="1503" y="677"/>
                    </a:lnTo>
                    <a:lnTo>
                      <a:pt x="1506" y="715"/>
                    </a:lnTo>
                    <a:lnTo>
                      <a:pt x="1507" y="753"/>
                    </a:lnTo>
                    <a:lnTo>
                      <a:pt x="1506" y="792"/>
                    </a:lnTo>
                    <a:lnTo>
                      <a:pt x="1504" y="830"/>
                    </a:lnTo>
                    <a:lnTo>
                      <a:pt x="1498" y="867"/>
                    </a:lnTo>
                    <a:lnTo>
                      <a:pt x="1492" y="904"/>
                    </a:lnTo>
                    <a:lnTo>
                      <a:pt x="1483" y="941"/>
                    </a:lnTo>
                    <a:lnTo>
                      <a:pt x="1474" y="976"/>
                    </a:lnTo>
                    <a:lnTo>
                      <a:pt x="1461" y="1011"/>
                    </a:lnTo>
                    <a:lnTo>
                      <a:pt x="1449" y="1045"/>
                    </a:lnTo>
                    <a:lnTo>
                      <a:pt x="1432" y="1079"/>
                    </a:lnTo>
                    <a:lnTo>
                      <a:pt x="1416" y="1111"/>
                    </a:lnTo>
                    <a:lnTo>
                      <a:pt x="1398" y="1142"/>
                    </a:lnTo>
                    <a:lnTo>
                      <a:pt x="1378" y="1173"/>
                    </a:lnTo>
                    <a:lnTo>
                      <a:pt x="1358" y="1202"/>
                    </a:lnTo>
                    <a:lnTo>
                      <a:pt x="1336" y="1231"/>
                    </a:lnTo>
                    <a:lnTo>
                      <a:pt x="1311" y="1259"/>
                    </a:lnTo>
                    <a:lnTo>
                      <a:pt x="1286" y="1285"/>
                    </a:lnTo>
                    <a:lnTo>
                      <a:pt x="1261" y="1309"/>
                    </a:lnTo>
                    <a:lnTo>
                      <a:pt x="1233" y="1333"/>
                    </a:lnTo>
                    <a:lnTo>
                      <a:pt x="1204" y="1355"/>
                    </a:lnTo>
                    <a:lnTo>
                      <a:pt x="1176" y="1377"/>
                    </a:lnTo>
                    <a:lnTo>
                      <a:pt x="1144" y="1397"/>
                    </a:lnTo>
                    <a:lnTo>
                      <a:pt x="1113" y="1414"/>
                    </a:lnTo>
                    <a:lnTo>
                      <a:pt x="1080" y="1431"/>
                    </a:lnTo>
                    <a:lnTo>
                      <a:pt x="1047" y="1446"/>
                    </a:lnTo>
                    <a:lnTo>
                      <a:pt x="1013" y="1460"/>
                    </a:lnTo>
                    <a:lnTo>
                      <a:pt x="977" y="1472"/>
                    </a:lnTo>
                    <a:lnTo>
                      <a:pt x="942" y="1482"/>
                    </a:lnTo>
                    <a:lnTo>
                      <a:pt x="906" y="1490"/>
                    </a:lnTo>
                    <a:lnTo>
                      <a:pt x="869" y="1497"/>
                    </a:lnTo>
                    <a:lnTo>
                      <a:pt x="831" y="1502"/>
                    </a:lnTo>
                    <a:lnTo>
                      <a:pt x="793" y="1505"/>
                    </a:lnTo>
                    <a:lnTo>
                      <a:pt x="754" y="1506"/>
                    </a:lnTo>
                    <a:lnTo>
                      <a:pt x="715" y="1505"/>
                    </a:lnTo>
                    <a:lnTo>
                      <a:pt x="677" y="1502"/>
                    </a:lnTo>
                    <a:lnTo>
                      <a:pt x="639" y="1497"/>
                    </a:lnTo>
                    <a:lnTo>
                      <a:pt x="602" y="1490"/>
                    </a:lnTo>
                    <a:lnTo>
                      <a:pt x="565" y="1482"/>
                    </a:lnTo>
                    <a:lnTo>
                      <a:pt x="529" y="1472"/>
                    </a:lnTo>
                    <a:lnTo>
                      <a:pt x="494" y="1460"/>
                    </a:lnTo>
                    <a:lnTo>
                      <a:pt x="460" y="1446"/>
                    </a:lnTo>
                    <a:lnTo>
                      <a:pt x="426" y="1431"/>
                    </a:lnTo>
                    <a:lnTo>
                      <a:pt x="393" y="1415"/>
                    </a:lnTo>
                    <a:lnTo>
                      <a:pt x="362" y="1397"/>
                    </a:lnTo>
                    <a:lnTo>
                      <a:pt x="331" y="1377"/>
                    </a:lnTo>
                    <a:lnTo>
                      <a:pt x="302" y="1356"/>
                    </a:lnTo>
                    <a:lnTo>
                      <a:pt x="274" y="1333"/>
                    </a:lnTo>
                    <a:lnTo>
                      <a:pt x="246" y="1310"/>
                    </a:lnTo>
                    <a:lnTo>
                      <a:pt x="220" y="1285"/>
                    </a:lnTo>
                    <a:lnTo>
                      <a:pt x="195" y="1259"/>
                    </a:lnTo>
                    <a:lnTo>
                      <a:pt x="171" y="1232"/>
                    </a:lnTo>
                    <a:lnTo>
                      <a:pt x="149" y="1203"/>
                    </a:lnTo>
                    <a:lnTo>
                      <a:pt x="129" y="1174"/>
                    </a:lnTo>
                    <a:lnTo>
                      <a:pt x="109" y="1143"/>
                    </a:lnTo>
                    <a:lnTo>
                      <a:pt x="91" y="1112"/>
                    </a:lnTo>
                    <a:lnTo>
                      <a:pt x="73" y="1080"/>
                    </a:lnTo>
                    <a:lnTo>
                      <a:pt x="58" y="1047"/>
                    </a:lnTo>
                    <a:lnTo>
                      <a:pt x="46" y="1012"/>
                    </a:lnTo>
                    <a:lnTo>
                      <a:pt x="33" y="977"/>
                    </a:lnTo>
                    <a:lnTo>
                      <a:pt x="24" y="942"/>
                    </a:lnTo>
                    <a:lnTo>
                      <a:pt x="14" y="905"/>
                    </a:lnTo>
                    <a:lnTo>
                      <a:pt x="9" y="868"/>
                    </a:lnTo>
                    <a:lnTo>
                      <a:pt x="3" y="831"/>
                    </a:lnTo>
                    <a:lnTo>
                      <a:pt x="1" y="793"/>
                    </a:lnTo>
                    <a:lnTo>
                      <a:pt x="0" y="754"/>
                    </a:lnTo>
                    <a:close/>
                  </a:path>
                </a:pathLst>
              </a:custGeom>
              <a:solidFill>
                <a:srgbClr val="848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32" name="Freeform 1209">
                <a:extLst>
                  <a:ext uri="{FF2B5EF4-FFF2-40B4-BE49-F238E27FC236}">
                    <a16:creationId xmlns:a16="http://schemas.microsoft.com/office/drawing/2014/main" id="{94568478-117B-4A54-B4E0-847A2B6B11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37" y="2505"/>
                <a:ext cx="749" cy="748"/>
              </a:xfrm>
              <a:custGeom>
                <a:avLst/>
                <a:gdLst>
                  <a:gd name="T0" fmla="*/ 10 w 1499"/>
                  <a:gd name="T1" fmla="*/ 6 h 1497"/>
                  <a:gd name="T2" fmla="*/ 10 w 1499"/>
                  <a:gd name="T3" fmla="*/ 8 h 1497"/>
                  <a:gd name="T4" fmla="*/ 9 w 1499"/>
                  <a:gd name="T5" fmla="*/ 9 h 1497"/>
                  <a:gd name="T6" fmla="*/ 8 w 1499"/>
                  <a:gd name="T7" fmla="*/ 10 h 1497"/>
                  <a:gd name="T8" fmla="*/ 6 w 1499"/>
                  <a:gd name="T9" fmla="*/ 10 h 1497"/>
                  <a:gd name="T10" fmla="*/ 5 w 1499"/>
                  <a:gd name="T11" fmla="*/ 11 h 1497"/>
                  <a:gd name="T12" fmla="*/ 3 w 1499"/>
                  <a:gd name="T13" fmla="*/ 10 h 1497"/>
                  <a:gd name="T14" fmla="*/ 2 w 1499"/>
                  <a:gd name="T15" fmla="*/ 9 h 1497"/>
                  <a:gd name="T16" fmla="*/ 1 w 1499"/>
                  <a:gd name="T17" fmla="*/ 8 h 1497"/>
                  <a:gd name="T18" fmla="*/ 0 w 1499"/>
                  <a:gd name="T19" fmla="*/ 7 h 1497"/>
                  <a:gd name="T20" fmla="*/ 0 w 1499"/>
                  <a:gd name="T21" fmla="*/ 5 h 1497"/>
                  <a:gd name="T22" fmla="*/ 0 w 1499"/>
                  <a:gd name="T23" fmla="*/ 4 h 1497"/>
                  <a:gd name="T24" fmla="*/ 1 w 1499"/>
                  <a:gd name="T25" fmla="*/ 2 h 1497"/>
                  <a:gd name="T26" fmla="*/ 2 w 1499"/>
                  <a:gd name="T27" fmla="*/ 1 h 1497"/>
                  <a:gd name="T28" fmla="*/ 3 w 1499"/>
                  <a:gd name="T29" fmla="*/ 1 h 1497"/>
                  <a:gd name="T30" fmla="*/ 5 w 1499"/>
                  <a:gd name="T31" fmla="*/ 0 h 1497"/>
                  <a:gd name="T32" fmla="*/ 6 w 1499"/>
                  <a:gd name="T33" fmla="*/ 0 h 1497"/>
                  <a:gd name="T34" fmla="*/ 8 w 1499"/>
                  <a:gd name="T35" fmla="*/ 1 h 1497"/>
                  <a:gd name="T36" fmla="*/ 9 w 1499"/>
                  <a:gd name="T37" fmla="*/ 2 h 1497"/>
                  <a:gd name="T38" fmla="*/ 10 w 1499"/>
                  <a:gd name="T39" fmla="*/ 3 h 1497"/>
                  <a:gd name="T40" fmla="*/ 10 w 1499"/>
                  <a:gd name="T41" fmla="*/ 4 h 1497"/>
                  <a:gd name="T42" fmla="*/ 0 w 1499"/>
                  <a:gd name="T43" fmla="*/ 5 h 1497"/>
                  <a:gd name="T44" fmla="*/ 0 w 1499"/>
                  <a:gd name="T45" fmla="*/ 4 h 1497"/>
                  <a:gd name="T46" fmla="*/ 0 w 1499"/>
                  <a:gd name="T47" fmla="*/ 2 h 1497"/>
                  <a:gd name="T48" fmla="*/ 2 w 1499"/>
                  <a:gd name="T49" fmla="*/ 1 h 1497"/>
                  <a:gd name="T50" fmla="*/ 3 w 1499"/>
                  <a:gd name="T51" fmla="*/ 0 h 1497"/>
                  <a:gd name="T52" fmla="*/ 5 w 1499"/>
                  <a:gd name="T53" fmla="*/ 0 h 1497"/>
                  <a:gd name="T54" fmla="*/ 6 w 1499"/>
                  <a:gd name="T55" fmla="*/ 0 h 1497"/>
                  <a:gd name="T56" fmla="*/ 7 w 1499"/>
                  <a:gd name="T57" fmla="*/ 0 h 1497"/>
                  <a:gd name="T58" fmla="*/ 8 w 1499"/>
                  <a:gd name="T59" fmla="*/ 0 h 1497"/>
                  <a:gd name="T60" fmla="*/ 8 w 1499"/>
                  <a:gd name="T61" fmla="*/ 0 h 1497"/>
                  <a:gd name="T62" fmla="*/ 9 w 1499"/>
                  <a:gd name="T63" fmla="*/ 1 h 1497"/>
                  <a:gd name="T64" fmla="*/ 10 w 1499"/>
                  <a:gd name="T65" fmla="*/ 1 h 1497"/>
                  <a:gd name="T66" fmla="*/ 10 w 1499"/>
                  <a:gd name="T67" fmla="*/ 2 h 1497"/>
                  <a:gd name="T68" fmla="*/ 11 w 1499"/>
                  <a:gd name="T69" fmla="*/ 3 h 1497"/>
                  <a:gd name="T70" fmla="*/ 11 w 1499"/>
                  <a:gd name="T71" fmla="*/ 4 h 1497"/>
                  <a:gd name="T72" fmla="*/ 11 w 1499"/>
                  <a:gd name="T73" fmla="*/ 4 h 1497"/>
                  <a:gd name="T74" fmla="*/ 11 w 1499"/>
                  <a:gd name="T75" fmla="*/ 5 h 1497"/>
                  <a:gd name="T76" fmla="*/ 11 w 1499"/>
                  <a:gd name="T77" fmla="*/ 6 h 1497"/>
                  <a:gd name="T78" fmla="*/ 11 w 1499"/>
                  <a:gd name="T79" fmla="*/ 7 h 1497"/>
                  <a:gd name="T80" fmla="*/ 11 w 1499"/>
                  <a:gd name="T81" fmla="*/ 8 h 1497"/>
                  <a:gd name="T82" fmla="*/ 10 w 1499"/>
                  <a:gd name="T83" fmla="*/ 9 h 1497"/>
                  <a:gd name="T84" fmla="*/ 10 w 1499"/>
                  <a:gd name="T85" fmla="*/ 9 h 1497"/>
                  <a:gd name="T86" fmla="*/ 9 w 1499"/>
                  <a:gd name="T87" fmla="*/ 10 h 1497"/>
                  <a:gd name="T88" fmla="*/ 8 w 1499"/>
                  <a:gd name="T89" fmla="*/ 10 h 1497"/>
                  <a:gd name="T90" fmla="*/ 8 w 1499"/>
                  <a:gd name="T91" fmla="*/ 11 h 1497"/>
                  <a:gd name="T92" fmla="*/ 7 w 1499"/>
                  <a:gd name="T93" fmla="*/ 11 h 1497"/>
                  <a:gd name="T94" fmla="*/ 6 w 1499"/>
                  <a:gd name="T95" fmla="*/ 11 h 1497"/>
                  <a:gd name="T96" fmla="*/ 5 w 1499"/>
                  <a:gd name="T97" fmla="*/ 11 h 1497"/>
                  <a:gd name="T98" fmla="*/ 4 w 1499"/>
                  <a:gd name="T99" fmla="*/ 11 h 1497"/>
                  <a:gd name="T100" fmla="*/ 3 w 1499"/>
                  <a:gd name="T101" fmla="*/ 11 h 1497"/>
                  <a:gd name="T102" fmla="*/ 3 w 1499"/>
                  <a:gd name="T103" fmla="*/ 10 h 1497"/>
                  <a:gd name="T104" fmla="*/ 2 w 1499"/>
                  <a:gd name="T105" fmla="*/ 10 h 1497"/>
                  <a:gd name="T106" fmla="*/ 1 w 1499"/>
                  <a:gd name="T107" fmla="*/ 9 h 1497"/>
                  <a:gd name="T108" fmla="*/ 1 w 1499"/>
                  <a:gd name="T109" fmla="*/ 9 h 1497"/>
                  <a:gd name="T110" fmla="*/ 0 w 1499"/>
                  <a:gd name="T111" fmla="*/ 8 h 1497"/>
                  <a:gd name="T112" fmla="*/ 0 w 1499"/>
                  <a:gd name="T113" fmla="*/ 7 h 1497"/>
                  <a:gd name="T114" fmla="*/ 0 w 1499"/>
                  <a:gd name="T115" fmla="*/ 7 h 1497"/>
                  <a:gd name="T116" fmla="*/ 0 w 1499"/>
                  <a:gd name="T117" fmla="*/ 6 h 149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499"/>
                  <a:gd name="T178" fmla="*/ 0 h 1497"/>
                  <a:gd name="T179" fmla="*/ 1499 w 1499"/>
                  <a:gd name="T180" fmla="*/ 1497 h 1497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499" h="1497">
                    <a:moveTo>
                      <a:pt x="1402" y="747"/>
                    </a:moveTo>
                    <a:lnTo>
                      <a:pt x="1398" y="815"/>
                    </a:lnTo>
                    <a:lnTo>
                      <a:pt x="1388" y="880"/>
                    </a:lnTo>
                    <a:lnTo>
                      <a:pt x="1372" y="945"/>
                    </a:lnTo>
                    <a:lnTo>
                      <a:pt x="1350" y="1006"/>
                    </a:lnTo>
                    <a:lnTo>
                      <a:pt x="1321" y="1063"/>
                    </a:lnTo>
                    <a:lnTo>
                      <a:pt x="1288" y="1119"/>
                    </a:lnTo>
                    <a:lnTo>
                      <a:pt x="1250" y="1171"/>
                    </a:lnTo>
                    <a:lnTo>
                      <a:pt x="1207" y="1218"/>
                    </a:lnTo>
                    <a:lnTo>
                      <a:pt x="1160" y="1260"/>
                    </a:lnTo>
                    <a:lnTo>
                      <a:pt x="1109" y="1300"/>
                    </a:lnTo>
                    <a:lnTo>
                      <a:pt x="1054" y="1333"/>
                    </a:lnTo>
                    <a:lnTo>
                      <a:pt x="995" y="1361"/>
                    </a:lnTo>
                    <a:lnTo>
                      <a:pt x="934" y="1384"/>
                    </a:lnTo>
                    <a:lnTo>
                      <a:pt x="871" y="1400"/>
                    </a:lnTo>
                    <a:lnTo>
                      <a:pt x="804" y="1409"/>
                    </a:lnTo>
                    <a:lnTo>
                      <a:pt x="736" y="1413"/>
                    </a:lnTo>
                    <a:lnTo>
                      <a:pt x="668" y="1409"/>
                    </a:lnTo>
                    <a:lnTo>
                      <a:pt x="601" y="1400"/>
                    </a:lnTo>
                    <a:lnTo>
                      <a:pt x="537" y="1383"/>
                    </a:lnTo>
                    <a:lnTo>
                      <a:pt x="476" y="1361"/>
                    </a:lnTo>
                    <a:lnTo>
                      <a:pt x="417" y="1333"/>
                    </a:lnTo>
                    <a:lnTo>
                      <a:pt x="362" y="1300"/>
                    </a:lnTo>
                    <a:lnTo>
                      <a:pt x="310" y="1260"/>
                    </a:lnTo>
                    <a:lnTo>
                      <a:pt x="263" y="1218"/>
                    </a:lnTo>
                    <a:lnTo>
                      <a:pt x="220" y="1171"/>
                    </a:lnTo>
                    <a:lnTo>
                      <a:pt x="181" y="1120"/>
                    </a:lnTo>
                    <a:lnTo>
                      <a:pt x="147" y="1065"/>
                    </a:lnTo>
                    <a:lnTo>
                      <a:pt x="120" y="1006"/>
                    </a:lnTo>
                    <a:lnTo>
                      <a:pt x="97" y="945"/>
                    </a:lnTo>
                    <a:lnTo>
                      <a:pt x="81" y="881"/>
                    </a:lnTo>
                    <a:lnTo>
                      <a:pt x="70" y="816"/>
                    </a:lnTo>
                    <a:lnTo>
                      <a:pt x="67" y="748"/>
                    </a:lnTo>
                    <a:lnTo>
                      <a:pt x="70" y="680"/>
                    </a:lnTo>
                    <a:lnTo>
                      <a:pt x="81" y="614"/>
                    </a:lnTo>
                    <a:lnTo>
                      <a:pt x="97" y="550"/>
                    </a:lnTo>
                    <a:lnTo>
                      <a:pt x="120" y="488"/>
                    </a:lnTo>
                    <a:lnTo>
                      <a:pt x="147" y="431"/>
                    </a:lnTo>
                    <a:lnTo>
                      <a:pt x="181" y="376"/>
                    </a:lnTo>
                    <a:lnTo>
                      <a:pt x="219" y="324"/>
                    </a:lnTo>
                    <a:lnTo>
                      <a:pt x="263" y="276"/>
                    </a:lnTo>
                    <a:lnTo>
                      <a:pt x="310" y="234"/>
                    </a:lnTo>
                    <a:lnTo>
                      <a:pt x="362" y="195"/>
                    </a:lnTo>
                    <a:lnTo>
                      <a:pt x="417" y="161"/>
                    </a:lnTo>
                    <a:lnTo>
                      <a:pt x="475" y="134"/>
                    </a:lnTo>
                    <a:lnTo>
                      <a:pt x="537" y="111"/>
                    </a:lnTo>
                    <a:lnTo>
                      <a:pt x="601" y="94"/>
                    </a:lnTo>
                    <a:lnTo>
                      <a:pt x="667" y="84"/>
                    </a:lnTo>
                    <a:lnTo>
                      <a:pt x="736" y="81"/>
                    </a:lnTo>
                    <a:lnTo>
                      <a:pt x="804" y="84"/>
                    </a:lnTo>
                    <a:lnTo>
                      <a:pt x="871" y="94"/>
                    </a:lnTo>
                    <a:lnTo>
                      <a:pt x="934" y="111"/>
                    </a:lnTo>
                    <a:lnTo>
                      <a:pt x="995" y="134"/>
                    </a:lnTo>
                    <a:lnTo>
                      <a:pt x="1054" y="161"/>
                    </a:lnTo>
                    <a:lnTo>
                      <a:pt x="1109" y="195"/>
                    </a:lnTo>
                    <a:lnTo>
                      <a:pt x="1160" y="234"/>
                    </a:lnTo>
                    <a:lnTo>
                      <a:pt x="1207" y="276"/>
                    </a:lnTo>
                    <a:lnTo>
                      <a:pt x="1251" y="324"/>
                    </a:lnTo>
                    <a:lnTo>
                      <a:pt x="1289" y="376"/>
                    </a:lnTo>
                    <a:lnTo>
                      <a:pt x="1322" y="430"/>
                    </a:lnTo>
                    <a:lnTo>
                      <a:pt x="1350" y="488"/>
                    </a:lnTo>
                    <a:lnTo>
                      <a:pt x="1372" y="550"/>
                    </a:lnTo>
                    <a:lnTo>
                      <a:pt x="1389" y="613"/>
                    </a:lnTo>
                    <a:lnTo>
                      <a:pt x="1398" y="679"/>
                    </a:lnTo>
                    <a:lnTo>
                      <a:pt x="1402" y="747"/>
                    </a:lnTo>
                    <a:close/>
                    <a:moveTo>
                      <a:pt x="0" y="750"/>
                    </a:moveTo>
                    <a:lnTo>
                      <a:pt x="3" y="674"/>
                    </a:lnTo>
                    <a:lnTo>
                      <a:pt x="15" y="599"/>
                    </a:lnTo>
                    <a:lnTo>
                      <a:pt x="33" y="528"/>
                    </a:lnTo>
                    <a:lnTo>
                      <a:pt x="59" y="459"/>
                    </a:lnTo>
                    <a:lnTo>
                      <a:pt x="90" y="393"/>
                    </a:lnTo>
                    <a:lnTo>
                      <a:pt x="127" y="332"/>
                    </a:lnTo>
                    <a:lnTo>
                      <a:pt x="170" y="274"/>
                    </a:lnTo>
                    <a:lnTo>
                      <a:pt x="219" y="220"/>
                    </a:lnTo>
                    <a:lnTo>
                      <a:pt x="272" y="172"/>
                    </a:lnTo>
                    <a:lnTo>
                      <a:pt x="328" y="129"/>
                    </a:lnTo>
                    <a:lnTo>
                      <a:pt x="390" y="91"/>
                    </a:lnTo>
                    <a:lnTo>
                      <a:pt x="456" y="59"/>
                    </a:lnTo>
                    <a:lnTo>
                      <a:pt x="524" y="33"/>
                    </a:lnTo>
                    <a:lnTo>
                      <a:pt x="597" y="15"/>
                    </a:lnTo>
                    <a:lnTo>
                      <a:pt x="670" y="3"/>
                    </a:lnTo>
                    <a:lnTo>
                      <a:pt x="748" y="0"/>
                    </a:lnTo>
                    <a:lnTo>
                      <a:pt x="787" y="1"/>
                    </a:lnTo>
                    <a:lnTo>
                      <a:pt x="825" y="3"/>
                    </a:lnTo>
                    <a:lnTo>
                      <a:pt x="862" y="9"/>
                    </a:lnTo>
                    <a:lnTo>
                      <a:pt x="898" y="15"/>
                    </a:lnTo>
                    <a:lnTo>
                      <a:pt x="935" y="24"/>
                    </a:lnTo>
                    <a:lnTo>
                      <a:pt x="971" y="33"/>
                    </a:lnTo>
                    <a:lnTo>
                      <a:pt x="1006" y="46"/>
                    </a:lnTo>
                    <a:lnTo>
                      <a:pt x="1040" y="59"/>
                    </a:lnTo>
                    <a:lnTo>
                      <a:pt x="1072" y="74"/>
                    </a:lnTo>
                    <a:lnTo>
                      <a:pt x="1106" y="91"/>
                    </a:lnTo>
                    <a:lnTo>
                      <a:pt x="1137" y="109"/>
                    </a:lnTo>
                    <a:lnTo>
                      <a:pt x="1167" y="129"/>
                    </a:lnTo>
                    <a:lnTo>
                      <a:pt x="1197" y="150"/>
                    </a:lnTo>
                    <a:lnTo>
                      <a:pt x="1224" y="172"/>
                    </a:lnTo>
                    <a:lnTo>
                      <a:pt x="1252" y="196"/>
                    </a:lnTo>
                    <a:lnTo>
                      <a:pt x="1279" y="220"/>
                    </a:lnTo>
                    <a:lnTo>
                      <a:pt x="1303" y="247"/>
                    </a:lnTo>
                    <a:lnTo>
                      <a:pt x="1327" y="273"/>
                    </a:lnTo>
                    <a:lnTo>
                      <a:pt x="1349" y="302"/>
                    </a:lnTo>
                    <a:lnTo>
                      <a:pt x="1370" y="331"/>
                    </a:lnTo>
                    <a:lnTo>
                      <a:pt x="1389" y="362"/>
                    </a:lnTo>
                    <a:lnTo>
                      <a:pt x="1408" y="393"/>
                    </a:lnTo>
                    <a:lnTo>
                      <a:pt x="1424" y="425"/>
                    </a:lnTo>
                    <a:lnTo>
                      <a:pt x="1439" y="459"/>
                    </a:lnTo>
                    <a:lnTo>
                      <a:pt x="1452" y="492"/>
                    </a:lnTo>
                    <a:lnTo>
                      <a:pt x="1464" y="526"/>
                    </a:lnTo>
                    <a:lnTo>
                      <a:pt x="1474" y="562"/>
                    </a:lnTo>
                    <a:lnTo>
                      <a:pt x="1482" y="599"/>
                    </a:lnTo>
                    <a:lnTo>
                      <a:pt x="1489" y="635"/>
                    </a:lnTo>
                    <a:lnTo>
                      <a:pt x="1494" y="673"/>
                    </a:lnTo>
                    <a:lnTo>
                      <a:pt x="1497" y="711"/>
                    </a:lnTo>
                    <a:lnTo>
                      <a:pt x="1499" y="749"/>
                    </a:lnTo>
                    <a:lnTo>
                      <a:pt x="1497" y="787"/>
                    </a:lnTo>
                    <a:lnTo>
                      <a:pt x="1494" y="825"/>
                    </a:lnTo>
                    <a:lnTo>
                      <a:pt x="1489" y="862"/>
                    </a:lnTo>
                    <a:lnTo>
                      <a:pt x="1482" y="899"/>
                    </a:lnTo>
                    <a:lnTo>
                      <a:pt x="1474" y="936"/>
                    </a:lnTo>
                    <a:lnTo>
                      <a:pt x="1464" y="970"/>
                    </a:lnTo>
                    <a:lnTo>
                      <a:pt x="1452" y="1005"/>
                    </a:lnTo>
                    <a:lnTo>
                      <a:pt x="1439" y="1039"/>
                    </a:lnTo>
                    <a:lnTo>
                      <a:pt x="1424" y="1073"/>
                    </a:lnTo>
                    <a:lnTo>
                      <a:pt x="1408" y="1105"/>
                    </a:lnTo>
                    <a:lnTo>
                      <a:pt x="1389" y="1136"/>
                    </a:lnTo>
                    <a:lnTo>
                      <a:pt x="1370" y="1166"/>
                    </a:lnTo>
                    <a:lnTo>
                      <a:pt x="1349" y="1195"/>
                    </a:lnTo>
                    <a:lnTo>
                      <a:pt x="1327" y="1224"/>
                    </a:lnTo>
                    <a:lnTo>
                      <a:pt x="1303" y="1250"/>
                    </a:lnTo>
                    <a:lnTo>
                      <a:pt x="1279" y="1277"/>
                    </a:lnTo>
                    <a:lnTo>
                      <a:pt x="1252" y="1302"/>
                    </a:lnTo>
                    <a:lnTo>
                      <a:pt x="1226" y="1325"/>
                    </a:lnTo>
                    <a:lnTo>
                      <a:pt x="1197" y="1347"/>
                    </a:lnTo>
                    <a:lnTo>
                      <a:pt x="1167" y="1368"/>
                    </a:lnTo>
                    <a:lnTo>
                      <a:pt x="1137" y="1387"/>
                    </a:lnTo>
                    <a:lnTo>
                      <a:pt x="1106" y="1406"/>
                    </a:lnTo>
                    <a:lnTo>
                      <a:pt x="1073" y="1422"/>
                    </a:lnTo>
                    <a:lnTo>
                      <a:pt x="1040" y="1437"/>
                    </a:lnTo>
                    <a:lnTo>
                      <a:pt x="1007" y="1451"/>
                    </a:lnTo>
                    <a:lnTo>
                      <a:pt x="971" y="1462"/>
                    </a:lnTo>
                    <a:lnTo>
                      <a:pt x="935" y="1472"/>
                    </a:lnTo>
                    <a:lnTo>
                      <a:pt x="900" y="1480"/>
                    </a:lnTo>
                    <a:lnTo>
                      <a:pt x="863" y="1487"/>
                    </a:lnTo>
                    <a:lnTo>
                      <a:pt x="825" y="1492"/>
                    </a:lnTo>
                    <a:lnTo>
                      <a:pt x="787" y="1495"/>
                    </a:lnTo>
                    <a:lnTo>
                      <a:pt x="749" y="1497"/>
                    </a:lnTo>
                    <a:lnTo>
                      <a:pt x="710" y="1495"/>
                    </a:lnTo>
                    <a:lnTo>
                      <a:pt x="671" y="1492"/>
                    </a:lnTo>
                    <a:lnTo>
                      <a:pt x="635" y="1487"/>
                    </a:lnTo>
                    <a:lnTo>
                      <a:pt x="598" y="1480"/>
                    </a:lnTo>
                    <a:lnTo>
                      <a:pt x="561" y="1472"/>
                    </a:lnTo>
                    <a:lnTo>
                      <a:pt x="525" y="1462"/>
                    </a:lnTo>
                    <a:lnTo>
                      <a:pt x="491" y="1451"/>
                    </a:lnTo>
                    <a:lnTo>
                      <a:pt x="457" y="1437"/>
                    </a:lnTo>
                    <a:lnTo>
                      <a:pt x="424" y="1422"/>
                    </a:lnTo>
                    <a:lnTo>
                      <a:pt x="392" y="1406"/>
                    </a:lnTo>
                    <a:lnTo>
                      <a:pt x="360" y="1387"/>
                    </a:lnTo>
                    <a:lnTo>
                      <a:pt x="329" y="1368"/>
                    </a:lnTo>
                    <a:lnTo>
                      <a:pt x="301" y="1347"/>
                    </a:lnTo>
                    <a:lnTo>
                      <a:pt x="272" y="1325"/>
                    </a:lnTo>
                    <a:lnTo>
                      <a:pt x="245" y="1302"/>
                    </a:lnTo>
                    <a:lnTo>
                      <a:pt x="219" y="1277"/>
                    </a:lnTo>
                    <a:lnTo>
                      <a:pt x="195" y="1251"/>
                    </a:lnTo>
                    <a:lnTo>
                      <a:pt x="172" y="1224"/>
                    </a:lnTo>
                    <a:lnTo>
                      <a:pt x="149" y="1196"/>
                    </a:lnTo>
                    <a:lnTo>
                      <a:pt x="128" y="1166"/>
                    </a:lnTo>
                    <a:lnTo>
                      <a:pt x="108" y="1136"/>
                    </a:lnTo>
                    <a:lnTo>
                      <a:pt x="91" y="1105"/>
                    </a:lnTo>
                    <a:lnTo>
                      <a:pt x="74" y="1073"/>
                    </a:lnTo>
                    <a:lnTo>
                      <a:pt x="59" y="1040"/>
                    </a:lnTo>
                    <a:lnTo>
                      <a:pt x="46" y="1006"/>
                    </a:lnTo>
                    <a:lnTo>
                      <a:pt x="35" y="971"/>
                    </a:lnTo>
                    <a:lnTo>
                      <a:pt x="24" y="937"/>
                    </a:lnTo>
                    <a:lnTo>
                      <a:pt x="15" y="900"/>
                    </a:lnTo>
                    <a:lnTo>
                      <a:pt x="9" y="863"/>
                    </a:lnTo>
                    <a:lnTo>
                      <a:pt x="5" y="826"/>
                    </a:lnTo>
                    <a:lnTo>
                      <a:pt x="1" y="788"/>
                    </a:lnTo>
                    <a:lnTo>
                      <a:pt x="0" y="750"/>
                    </a:lnTo>
                    <a:close/>
                  </a:path>
                </a:pathLst>
              </a:custGeom>
              <a:solidFill>
                <a:srgbClr val="919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33" name="Freeform 1210">
                <a:extLst>
                  <a:ext uri="{FF2B5EF4-FFF2-40B4-BE49-F238E27FC236}">
                    <a16:creationId xmlns:a16="http://schemas.microsoft.com/office/drawing/2014/main" id="{F01E8849-6ACE-450B-AB3F-51A61944BF5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39" y="2508"/>
                <a:ext cx="744" cy="742"/>
              </a:xfrm>
              <a:custGeom>
                <a:avLst/>
                <a:gdLst>
                  <a:gd name="T0" fmla="*/ 10 w 1489"/>
                  <a:gd name="T1" fmla="*/ 6 h 1485"/>
                  <a:gd name="T2" fmla="*/ 10 w 1489"/>
                  <a:gd name="T3" fmla="*/ 8 h 1485"/>
                  <a:gd name="T4" fmla="*/ 9 w 1489"/>
                  <a:gd name="T5" fmla="*/ 9 h 1485"/>
                  <a:gd name="T6" fmla="*/ 8 w 1489"/>
                  <a:gd name="T7" fmla="*/ 10 h 1485"/>
                  <a:gd name="T8" fmla="*/ 6 w 1489"/>
                  <a:gd name="T9" fmla="*/ 10 h 1485"/>
                  <a:gd name="T10" fmla="*/ 5 w 1489"/>
                  <a:gd name="T11" fmla="*/ 10 h 1485"/>
                  <a:gd name="T12" fmla="*/ 3 w 1489"/>
                  <a:gd name="T13" fmla="*/ 10 h 1485"/>
                  <a:gd name="T14" fmla="*/ 2 w 1489"/>
                  <a:gd name="T15" fmla="*/ 9 h 1485"/>
                  <a:gd name="T16" fmla="*/ 1 w 1489"/>
                  <a:gd name="T17" fmla="*/ 8 h 1485"/>
                  <a:gd name="T18" fmla="*/ 0 w 1489"/>
                  <a:gd name="T19" fmla="*/ 7 h 1485"/>
                  <a:gd name="T20" fmla="*/ 0 w 1489"/>
                  <a:gd name="T21" fmla="*/ 5 h 1485"/>
                  <a:gd name="T22" fmla="*/ 0 w 1489"/>
                  <a:gd name="T23" fmla="*/ 4 h 1485"/>
                  <a:gd name="T24" fmla="*/ 1 w 1489"/>
                  <a:gd name="T25" fmla="*/ 2 h 1485"/>
                  <a:gd name="T26" fmla="*/ 2 w 1489"/>
                  <a:gd name="T27" fmla="*/ 1 h 1485"/>
                  <a:gd name="T28" fmla="*/ 3 w 1489"/>
                  <a:gd name="T29" fmla="*/ 0 h 1485"/>
                  <a:gd name="T30" fmla="*/ 5 w 1489"/>
                  <a:gd name="T31" fmla="*/ 0 h 1485"/>
                  <a:gd name="T32" fmla="*/ 6 w 1489"/>
                  <a:gd name="T33" fmla="*/ 0 h 1485"/>
                  <a:gd name="T34" fmla="*/ 8 w 1489"/>
                  <a:gd name="T35" fmla="*/ 1 h 1485"/>
                  <a:gd name="T36" fmla="*/ 9 w 1489"/>
                  <a:gd name="T37" fmla="*/ 2 h 1485"/>
                  <a:gd name="T38" fmla="*/ 10 w 1489"/>
                  <a:gd name="T39" fmla="*/ 3 h 1485"/>
                  <a:gd name="T40" fmla="*/ 10 w 1489"/>
                  <a:gd name="T41" fmla="*/ 4 h 1485"/>
                  <a:gd name="T42" fmla="*/ 0 w 1489"/>
                  <a:gd name="T43" fmla="*/ 5 h 1485"/>
                  <a:gd name="T44" fmla="*/ 0 w 1489"/>
                  <a:gd name="T45" fmla="*/ 4 h 1485"/>
                  <a:gd name="T46" fmla="*/ 0 w 1489"/>
                  <a:gd name="T47" fmla="*/ 2 h 1485"/>
                  <a:gd name="T48" fmla="*/ 2 w 1489"/>
                  <a:gd name="T49" fmla="*/ 1 h 1485"/>
                  <a:gd name="T50" fmla="*/ 3 w 1489"/>
                  <a:gd name="T51" fmla="*/ 0 h 1485"/>
                  <a:gd name="T52" fmla="*/ 5 w 1489"/>
                  <a:gd name="T53" fmla="*/ 0 h 1485"/>
                  <a:gd name="T54" fmla="*/ 6 w 1489"/>
                  <a:gd name="T55" fmla="*/ 0 h 1485"/>
                  <a:gd name="T56" fmla="*/ 8 w 1489"/>
                  <a:gd name="T57" fmla="*/ 0 h 1485"/>
                  <a:gd name="T58" fmla="*/ 9 w 1489"/>
                  <a:gd name="T59" fmla="*/ 1 h 1485"/>
                  <a:gd name="T60" fmla="*/ 10 w 1489"/>
                  <a:gd name="T61" fmla="*/ 3 h 1485"/>
                  <a:gd name="T62" fmla="*/ 11 w 1489"/>
                  <a:gd name="T63" fmla="*/ 4 h 1485"/>
                  <a:gd name="T64" fmla="*/ 11 w 1489"/>
                  <a:gd name="T65" fmla="*/ 6 h 1485"/>
                  <a:gd name="T66" fmla="*/ 11 w 1489"/>
                  <a:gd name="T67" fmla="*/ 8 h 1485"/>
                  <a:gd name="T68" fmla="*/ 10 w 1489"/>
                  <a:gd name="T69" fmla="*/ 9 h 1485"/>
                  <a:gd name="T70" fmla="*/ 9 w 1489"/>
                  <a:gd name="T71" fmla="*/ 10 h 1485"/>
                  <a:gd name="T72" fmla="*/ 7 w 1489"/>
                  <a:gd name="T73" fmla="*/ 11 h 1485"/>
                  <a:gd name="T74" fmla="*/ 5 w 1489"/>
                  <a:gd name="T75" fmla="*/ 11 h 1485"/>
                  <a:gd name="T76" fmla="*/ 4 w 1489"/>
                  <a:gd name="T77" fmla="*/ 11 h 1485"/>
                  <a:gd name="T78" fmla="*/ 2 w 1489"/>
                  <a:gd name="T79" fmla="*/ 10 h 1485"/>
                  <a:gd name="T80" fmla="*/ 1 w 1489"/>
                  <a:gd name="T81" fmla="*/ 9 h 1485"/>
                  <a:gd name="T82" fmla="*/ 0 w 1489"/>
                  <a:gd name="T83" fmla="*/ 8 h 1485"/>
                  <a:gd name="T84" fmla="*/ 0 w 1489"/>
                  <a:gd name="T85" fmla="*/ 6 h 148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489"/>
                  <a:gd name="T130" fmla="*/ 0 h 1485"/>
                  <a:gd name="T131" fmla="*/ 1489 w 1489"/>
                  <a:gd name="T132" fmla="*/ 1485 h 148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489" h="1485">
                    <a:moveTo>
                      <a:pt x="1401" y="741"/>
                    </a:moveTo>
                    <a:lnTo>
                      <a:pt x="1398" y="809"/>
                    </a:lnTo>
                    <a:lnTo>
                      <a:pt x="1387" y="875"/>
                    </a:lnTo>
                    <a:lnTo>
                      <a:pt x="1371" y="940"/>
                    </a:lnTo>
                    <a:lnTo>
                      <a:pt x="1348" y="1001"/>
                    </a:lnTo>
                    <a:lnTo>
                      <a:pt x="1320" y="1060"/>
                    </a:lnTo>
                    <a:lnTo>
                      <a:pt x="1286" y="1115"/>
                    </a:lnTo>
                    <a:lnTo>
                      <a:pt x="1248" y="1167"/>
                    </a:lnTo>
                    <a:lnTo>
                      <a:pt x="1204" y="1214"/>
                    </a:lnTo>
                    <a:lnTo>
                      <a:pt x="1157" y="1258"/>
                    </a:lnTo>
                    <a:lnTo>
                      <a:pt x="1105" y="1296"/>
                    </a:lnTo>
                    <a:lnTo>
                      <a:pt x="1050" y="1330"/>
                    </a:lnTo>
                    <a:lnTo>
                      <a:pt x="991" y="1358"/>
                    </a:lnTo>
                    <a:lnTo>
                      <a:pt x="929" y="1381"/>
                    </a:lnTo>
                    <a:lnTo>
                      <a:pt x="865" y="1397"/>
                    </a:lnTo>
                    <a:lnTo>
                      <a:pt x="799" y="1407"/>
                    </a:lnTo>
                    <a:lnTo>
                      <a:pt x="730" y="1410"/>
                    </a:lnTo>
                    <a:lnTo>
                      <a:pt x="660" y="1407"/>
                    </a:lnTo>
                    <a:lnTo>
                      <a:pt x="594" y="1396"/>
                    </a:lnTo>
                    <a:lnTo>
                      <a:pt x="529" y="1380"/>
                    </a:lnTo>
                    <a:lnTo>
                      <a:pt x="468" y="1358"/>
                    </a:lnTo>
                    <a:lnTo>
                      <a:pt x="409" y="1329"/>
                    </a:lnTo>
                    <a:lnTo>
                      <a:pt x="354" y="1296"/>
                    </a:lnTo>
                    <a:lnTo>
                      <a:pt x="302" y="1258"/>
                    </a:lnTo>
                    <a:lnTo>
                      <a:pt x="255" y="1214"/>
                    </a:lnTo>
                    <a:lnTo>
                      <a:pt x="211" y="1167"/>
                    </a:lnTo>
                    <a:lnTo>
                      <a:pt x="172" y="1115"/>
                    </a:lnTo>
                    <a:lnTo>
                      <a:pt x="139" y="1061"/>
                    </a:lnTo>
                    <a:lnTo>
                      <a:pt x="111" y="1002"/>
                    </a:lnTo>
                    <a:lnTo>
                      <a:pt x="88" y="940"/>
                    </a:lnTo>
                    <a:lnTo>
                      <a:pt x="71" y="877"/>
                    </a:lnTo>
                    <a:lnTo>
                      <a:pt x="60" y="810"/>
                    </a:lnTo>
                    <a:lnTo>
                      <a:pt x="57" y="742"/>
                    </a:lnTo>
                    <a:lnTo>
                      <a:pt x="60" y="674"/>
                    </a:lnTo>
                    <a:lnTo>
                      <a:pt x="71" y="607"/>
                    </a:lnTo>
                    <a:lnTo>
                      <a:pt x="87" y="544"/>
                    </a:lnTo>
                    <a:lnTo>
                      <a:pt x="110" y="481"/>
                    </a:lnTo>
                    <a:lnTo>
                      <a:pt x="137" y="423"/>
                    </a:lnTo>
                    <a:lnTo>
                      <a:pt x="172" y="367"/>
                    </a:lnTo>
                    <a:lnTo>
                      <a:pt x="210" y="317"/>
                    </a:lnTo>
                    <a:lnTo>
                      <a:pt x="254" y="268"/>
                    </a:lnTo>
                    <a:lnTo>
                      <a:pt x="301" y="226"/>
                    </a:lnTo>
                    <a:lnTo>
                      <a:pt x="353" y="186"/>
                    </a:lnTo>
                    <a:lnTo>
                      <a:pt x="408" y="153"/>
                    </a:lnTo>
                    <a:lnTo>
                      <a:pt x="467" y="124"/>
                    </a:lnTo>
                    <a:lnTo>
                      <a:pt x="529" y="102"/>
                    </a:lnTo>
                    <a:lnTo>
                      <a:pt x="594" y="85"/>
                    </a:lnTo>
                    <a:lnTo>
                      <a:pt x="660" y="75"/>
                    </a:lnTo>
                    <a:lnTo>
                      <a:pt x="730" y="71"/>
                    </a:lnTo>
                    <a:lnTo>
                      <a:pt x="799" y="75"/>
                    </a:lnTo>
                    <a:lnTo>
                      <a:pt x="864" y="85"/>
                    </a:lnTo>
                    <a:lnTo>
                      <a:pt x="929" y="101"/>
                    </a:lnTo>
                    <a:lnTo>
                      <a:pt x="991" y="124"/>
                    </a:lnTo>
                    <a:lnTo>
                      <a:pt x="1050" y="153"/>
                    </a:lnTo>
                    <a:lnTo>
                      <a:pt x="1105" y="186"/>
                    </a:lnTo>
                    <a:lnTo>
                      <a:pt x="1157" y="224"/>
                    </a:lnTo>
                    <a:lnTo>
                      <a:pt x="1204" y="268"/>
                    </a:lnTo>
                    <a:lnTo>
                      <a:pt x="1247" y="315"/>
                    </a:lnTo>
                    <a:lnTo>
                      <a:pt x="1286" y="367"/>
                    </a:lnTo>
                    <a:lnTo>
                      <a:pt x="1319" y="423"/>
                    </a:lnTo>
                    <a:lnTo>
                      <a:pt x="1348" y="481"/>
                    </a:lnTo>
                    <a:lnTo>
                      <a:pt x="1370" y="542"/>
                    </a:lnTo>
                    <a:lnTo>
                      <a:pt x="1387" y="606"/>
                    </a:lnTo>
                    <a:lnTo>
                      <a:pt x="1398" y="673"/>
                    </a:lnTo>
                    <a:lnTo>
                      <a:pt x="1401" y="741"/>
                    </a:lnTo>
                    <a:close/>
                    <a:moveTo>
                      <a:pt x="0" y="743"/>
                    </a:moveTo>
                    <a:lnTo>
                      <a:pt x="4" y="667"/>
                    </a:lnTo>
                    <a:lnTo>
                      <a:pt x="15" y="594"/>
                    </a:lnTo>
                    <a:lnTo>
                      <a:pt x="34" y="523"/>
                    </a:lnTo>
                    <a:lnTo>
                      <a:pt x="59" y="455"/>
                    </a:lnTo>
                    <a:lnTo>
                      <a:pt x="90" y="389"/>
                    </a:lnTo>
                    <a:lnTo>
                      <a:pt x="127" y="328"/>
                    </a:lnTo>
                    <a:lnTo>
                      <a:pt x="170" y="270"/>
                    </a:lnTo>
                    <a:lnTo>
                      <a:pt x="218" y="217"/>
                    </a:lnTo>
                    <a:lnTo>
                      <a:pt x="270" y="170"/>
                    </a:lnTo>
                    <a:lnTo>
                      <a:pt x="328" y="126"/>
                    </a:lnTo>
                    <a:lnTo>
                      <a:pt x="389" y="90"/>
                    </a:lnTo>
                    <a:lnTo>
                      <a:pt x="454" y="58"/>
                    </a:lnTo>
                    <a:lnTo>
                      <a:pt x="522" y="33"/>
                    </a:lnTo>
                    <a:lnTo>
                      <a:pt x="594" y="15"/>
                    </a:lnTo>
                    <a:lnTo>
                      <a:pt x="667" y="3"/>
                    </a:lnTo>
                    <a:lnTo>
                      <a:pt x="743" y="0"/>
                    </a:lnTo>
                    <a:lnTo>
                      <a:pt x="819" y="3"/>
                    </a:lnTo>
                    <a:lnTo>
                      <a:pt x="893" y="15"/>
                    </a:lnTo>
                    <a:lnTo>
                      <a:pt x="965" y="33"/>
                    </a:lnTo>
                    <a:lnTo>
                      <a:pt x="1034" y="57"/>
                    </a:lnTo>
                    <a:lnTo>
                      <a:pt x="1098" y="90"/>
                    </a:lnTo>
                    <a:lnTo>
                      <a:pt x="1159" y="126"/>
                    </a:lnTo>
                    <a:lnTo>
                      <a:pt x="1217" y="169"/>
                    </a:lnTo>
                    <a:lnTo>
                      <a:pt x="1270" y="217"/>
                    </a:lnTo>
                    <a:lnTo>
                      <a:pt x="1318" y="270"/>
                    </a:lnTo>
                    <a:lnTo>
                      <a:pt x="1361" y="328"/>
                    </a:lnTo>
                    <a:lnTo>
                      <a:pt x="1398" y="389"/>
                    </a:lnTo>
                    <a:lnTo>
                      <a:pt x="1430" y="454"/>
                    </a:lnTo>
                    <a:lnTo>
                      <a:pt x="1455" y="523"/>
                    </a:lnTo>
                    <a:lnTo>
                      <a:pt x="1474" y="593"/>
                    </a:lnTo>
                    <a:lnTo>
                      <a:pt x="1484" y="667"/>
                    </a:lnTo>
                    <a:lnTo>
                      <a:pt x="1489" y="743"/>
                    </a:lnTo>
                    <a:lnTo>
                      <a:pt x="1485" y="819"/>
                    </a:lnTo>
                    <a:lnTo>
                      <a:pt x="1474" y="891"/>
                    </a:lnTo>
                    <a:lnTo>
                      <a:pt x="1455" y="963"/>
                    </a:lnTo>
                    <a:lnTo>
                      <a:pt x="1430" y="1031"/>
                    </a:lnTo>
                    <a:lnTo>
                      <a:pt x="1399" y="1095"/>
                    </a:lnTo>
                    <a:lnTo>
                      <a:pt x="1361" y="1156"/>
                    </a:lnTo>
                    <a:lnTo>
                      <a:pt x="1318" y="1214"/>
                    </a:lnTo>
                    <a:lnTo>
                      <a:pt x="1271" y="1267"/>
                    </a:lnTo>
                    <a:lnTo>
                      <a:pt x="1218" y="1314"/>
                    </a:lnTo>
                    <a:lnTo>
                      <a:pt x="1160" y="1358"/>
                    </a:lnTo>
                    <a:lnTo>
                      <a:pt x="1099" y="1395"/>
                    </a:lnTo>
                    <a:lnTo>
                      <a:pt x="1034" y="1426"/>
                    </a:lnTo>
                    <a:lnTo>
                      <a:pt x="966" y="1451"/>
                    </a:lnTo>
                    <a:lnTo>
                      <a:pt x="894" y="1470"/>
                    </a:lnTo>
                    <a:lnTo>
                      <a:pt x="821" y="1481"/>
                    </a:lnTo>
                    <a:lnTo>
                      <a:pt x="745" y="1485"/>
                    </a:lnTo>
                    <a:lnTo>
                      <a:pt x="668" y="1481"/>
                    </a:lnTo>
                    <a:lnTo>
                      <a:pt x="594" y="1470"/>
                    </a:lnTo>
                    <a:lnTo>
                      <a:pt x="522" y="1451"/>
                    </a:lnTo>
                    <a:lnTo>
                      <a:pt x="454" y="1426"/>
                    </a:lnTo>
                    <a:lnTo>
                      <a:pt x="389" y="1395"/>
                    </a:lnTo>
                    <a:lnTo>
                      <a:pt x="328" y="1358"/>
                    </a:lnTo>
                    <a:lnTo>
                      <a:pt x="270" y="1315"/>
                    </a:lnTo>
                    <a:lnTo>
                      <a:pt x="217" y="1267"/>
                    </a:lnTo>
                    <a:lnTo>
                      <a:pt x="170" y="1214"/>
                    </a:lnTo>
                    <a:lnTo>
                      <a:pt x="127" y="1158"/>
                    </a:lnTo>
                    <a:lnTo>
                      <a:pt x="90" y="1097"/>
                    </a:lnTo>
                    <a:lnTo>
                      <a:pt x="58" y="1032"/>
                    </a:lnTo>
                    <a:lnTo>
                      <a:pt x="34" y="964"/>
                    </a:lnTo>
                    <a:lnTo>
                      <a:pt x="15" y="893"/>
                    </a:lnTo>
                    <a:lnTo>
                      <a:pt x="4" y="819"/>
                    </a:lnTo>
                    <a:lnTo>
                      <a:pt x="0" y="743"/>
                    </a:lnTo>
                    <a:close/>
                  </a:path>
                </a:pathLst>
              </a:custGeom>
              <a:solidFill>
                <a:srgbClr val="9E9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34" name="Freeform 1211">
                <a:extLst>
                  <a:ext uri="{FF2B5EF4-FFF2-40B4-BE49-F238E27FC236}">
                    <a16:creationId xmlns:a16="http://schemas.microsoft.com/office/drawing/2014/main" id="{29393904-687A-4A10-B9F2-3367951E346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40" y="2510"/>
                <a:ext cx="739" cy="738"/>
              </a:xfrm>
              <a:custGeom>
                <a:avLst/>
                <a:gdLst>
                  <a:gd name="T0" fmla="*/ 11 w 1478"/>
                  <a:gd name="T1" fmla="*/ 7 h 1476"/>
                  <a:gd name="T2" fmla="*/ 11 w 1478"/>
                  <a:gd name="T3" fmla="*/ 9 h 1476"/>
                  <a:gd name="T4" fmla="*/ 10 w 1478"/>
                  <a:gd name="T5" fmla="*/ 10 h 1476"/>
                  <a:gd name="T6" fmla="*/ 9 w 1478"/>
                  <a:gd name="T7" fmla="*/ 11 h 1476"/>
                  <a:gd name="T8" fmla="*/ 7 w 1478"/>
                  <a:gd name="T9" fmla="*/ 11 h 1476"/>
                  <a:gd name="T10" fmla="*/ 6 w 1478"/>
                  <a:gd name="T11" fmla="*/ 11 h 1476"/>
                  <a:gd name="T12" fmla="*/ 4 w 1478"/>
                  <a:gd name="T13" fmla="*/ 11 h 1476"/>
                  <a:gd name="T14" fmla="*/ 3 w 1478"/>
                  <a:gd name="T15" fmla="*/ 10 h 1476"/>
                  <a:gd name="T16" fmla="*/ 2 w 1478"/>
                  <a:gd name="T17" fmla="*/ 9 h 1476"/>
                  <a:gd name="T18" fmla="*/ 1 w 1478"/>
                  <a:gd name="T19" fmla="*/ 8 h 1476"/>
                  <a:gd name="T20" fmla="*/ 1 w 1478"/>
                  <a:gd name="T21" fmla="*/ 6 h 1476"/>
                  <a:gd name="T22" fmla="*/ 1 w 1478"/>
                  <a:gd name="T23" fmla="*/ 5 h 1476"/>
                  <a:gd name="T24" fmla="*/ 2 w 1478"/>
                  <a:gd name="T25" fmla="*/ 3 h 1476"/>
                  <a:gd name="T26" fmla="*/ 3 w 1478"/>
                  <a:gd name="T27" fmla="*/ 2 h 1476"/>
                  <a:gd name="T28" fmla="*/ 4 w 1478"/>
                  <a:gd name="T29" fmla="*/ 1 h 1476"/>
                  <a:gd name="T30" fmla="*/ 6 w 1478"/>
                  <a:gd name="T31" fmla="*/ 1 h 1476"/>
                  <a:gd name="T32" fmla="*/ 7 w 1478"/>
                  <a:gd name="T33" fmla="*/ 1 h 1476"/>
                  <a:gd name="T34" fmla="*/ 9 w 1478"/>
                  <a:gd name="T35" fmla="*/ 2 h 1476"/>
                  <a:gd name="T36" fmla="*/ 10 w 1478"/>
                  <a:gd name="T37" fmla="*/ 3 h 1476"/>
                  <a:gd name="T38" fmla="*/ 11 w 1478"/>
                  <a:gd name="T39" fmla="*/ 4 h 1476"/>
                  <a:gd name="T40" fmla="*/ 11 w 1478"/>
                  <a:gd name="T41" fmla="*/ 5 h 1476"/>
                  <a:gd name="T42" fmla="*/ 0 w 1478"/>
                  <a:gd name="T43" fmla="*/ 6 h 1476"/>
                  <a:gd name="T44" fmla="*/ 1 w 1478"/>
                  <a:gd name="T45" fmla="*/ 5 h 1476"/>
                  <a:gd name="T46" fmla="*/ 1 w 1478"/>
                  <a:gd name="T47" fmla="*/ 3 h 1476"/>
                  <a:gd name="T48" fmla="*/ 3 w 1478"/>
                  <a:gd name="T49" fmla="*/ 2 h 1476"/>
                  <a:gd name="T50" fmla="*/ 4 w 1478"/>
                  <a:gd name="T51" fmla="*/ 1 h 1476"/>
                  <a:gd name="T52" fmla="*/ 6 w 1478"/>
                  <a:gd name="T53" fmla="*/ 1 h 1476"/>
                  <a:gd name="T54" fmla="*/ 7 w 1478"/>
                  <a:gd name="T55" fmla="*/ 1 h 1476"/>
                  <a:gd name="T56" fmla="*/ 9 w 1478"/>
                  <a:gd name="T57" fmla="*/ 1 h 1476"/>
                  <a:gd name="T58" fmla="*/ 10 w 1478"/>
                  <a:gd name="T59" fmla="*/ 2 h 1476"/>
                  <a:gd name="T60" fmla="*/ 11 w 1478"/>
                  <a:gd name="T61" fmla="*/ 4 h 1476"/>
                  <a:gd name="T62" fmla="*/ 12 w 1478"/>
                  <a:gd name="T63" fmla="*/ 5 h 1476"/>
                  <a:gd name="T64" fmla="*/ 12 w 1478"/>
                  <a:gd name="T65" fmla="*/ 7 h 1476"/>
                  <a:gd name="T66" fmla="*/ 12 w 1478"/>
                  <a:gd name="T67" fmla="*/ 9 h 1476"/>
                  <a:gd name="T68" fmla="*/ 11 w 1478"/>
                  <a:gd name="T69" fmla="*/ 10 h 1476"/>
                  <a:gd name="T70" fmla="*/ 9 w 1478"/>
                  <a:gd name="T71" fmla="*/ 11 h 1476"/>
                  <a:gd name="T72" fmla="*/ 8 w 1478"/>
                  <a:gd name="T73" fmla="*/ 12 h 1476"/>
                  <a:gd name="T74" fmla="*/ 6 w 1478"/>
                  <a:gd name="T75" fmla="*/ 12 h 1476"/>
                  <a:gd name="T76" fmla="*/ 5 w 1478"/>
                  <a:gd name="T77" fmla="*/ 12 h 1476"/>
                  <a:gd name="T78" fmla="*/ 3 w 1478"/>
                  <a:gd name="T79" fmla="*/ 11 h 1476"/>
                  <a:gd name="T80" fmla="*/ 2 w 1478"/>
                  <a:gd name="T81" fmla="*/ 10 h 1476"/>
                  <a:gd name="T82" fmla="*/ 1 w 1478"/>
                  <a:gd name="T83" fmla="*/ 9 h 1476"/>
                  <a:gd name="T84" fmla="*/ 1 w 1478"/>
                  <a:gd name="T85" fmla="*/ 7 h 147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478"/>
                  <a:gd name="T130" fmla="*/ 0 h 1476"/>
                  <a:gd name="T131" fmla="*/ 1478 w 1478"/>
                  <a:gd name="T132" fmla="*/ 1476 h 147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478" h="1476">
                    <a:moveTo>
                      <a:pt x="1398" y="738"/>
                    </a:moveTo>
                    <a:lnTo>
                      <a:pt x="1395" y="806"/>
                    </a:lnTo>
                    <a:lnTo>
                      <a:pt x="1384" y="873"/>
                    </a:lnTo>
                    <a:lnTo>
                      <a:pt x="1367" y="937"/>
                    </a:lnTo>
                    <a:lnTo>
                      <a:pt x="1345" y="999"/>
                    </a:lnTo>
                    <a:lnTo>
                      <a:pt x="1316" y="1058"/>
                    </a:lnTo>
                    <a:lnTo>
                      <a:pt x="1283" y="1113"/>
                    </a:lnTo>
                    <a:lnTo>
                      <a:pt x="1244" y="1165"/>
                    </a:lnTo>
                    <a:lnTo>
                      <a:pt x="1200" y="1212"/>
                    </a:lnTo>
                    <a:lnTo>
                      <a:pt x="1153" y="1256"/>
                    </a:lnTo>
                    <a:lnTo>
                      <a:pt x="1101" y="1295"/>
                    </a:lnTo>
                    <a:lnTo>
                      <a:pt x="1045" y="1329"/>
                    </a:lnTo>
                    <a:lnTo>
                      <a:pt x="986" y="1358"/>
                    </a:lnTo>
                    <a:lnTo>
                      <a:pt x="924" y="1381"/>
                    </a:lnTo>
                    <a:lnTo>
                      <a:pt x="859" y="1397"/>
                    </a:lnTo>
                    <a:lnTo>
                      <a:pt x="792" y="1407"/>
                    </a:lnTo>
                    <a:lnTo>
                      <a:pt x="723" y="1411"/>
                    </a:lnTo>
                    <a:lnTo>
                      <a:pt x="654" y="1407"/>
                    </a:lnTo>
                    <a:lnTo>
                      <a:pt x="586" y="1397"/>
                    </a:lnTo>
                    <a:lnTo>
                      <a:pt x="522" y="1381"/>
                    </a:lnTo>
                    <a:lnTo>
                      <a:pt x="459" y="1358"/>
                    </a:lnTo>
                    <a:lnTo>
                      <a:pt x="401" y="1329"/>
                    </a:lnTo>
                    <a:lnTo>
                      <a:pt x="344" y="1295"/>
                    </a:lnTo>
                    <a:lnTo>
                      <a:pt x="292" y="1256"/>
                    </a:lnTo>
                    <a:lnTo>
                      <a:pt x="245" y="1214"/>
                    </a:lnTo>
                    <a:lnTo>
                      <a:pt x="201" y="1165"/>
                    </a:lnTo>
                    <a:lnTo>
                      <a:pt x="162" y="1113"/>
                    </a:lnTo>
                    <a:lnTo>
                      <a:pt x="129" y="1058"/>
                    </a:lnTo>
                    <a:lnTo>
                      <a:pt x="100" y="999"/>
                    </a:lnTo>
                    <a:lnTo>
                      <a:pt x="78" y="937"/>
                    </a:lnTo>
                    <a:lnTo>
                      <a:pt x="61" y="873"/>
                    </a:lnTo>
                    <a:lnTo>
                      <a:pt x="51" y="806"/>
                    </a:lnTo>
                    <a:lnTo>
                      <a:pt x="47" y="737"/>
                    </a:lnTo>
                    <a:lnTo>
                      <a:pt x="51" y="669"/>
                    </a:lnTo>
                    <a:lnTo>
                      <a:pt x="61" y="602"/>
                    </a:lnTo>
                    <a:lnTo>
                      <a:pt x="77" y="537"/>
                    </a:lnTo>
                    <a:lnTo>
                      <a:pt x="100" y="476"/>
                    </a:lnTo>
                    <a:lnTo>
                      <a:pt x="128" y="417"/>
                    </a:lnTo>
                    <a:lnTo>
                      <a:pt x="162" y="361"/>
                    </a:lnTo>
                    <a:lnTo>
                      <a:pt x="200" y="309"/>
                    </a:lnTo>
                    <a:lnTo>
                      <a:pt x="244" y="261"/>
                    </a:lnTo>
                    <a:lnTo>
                      <a:pt x="292" y="218"/>
                    </a:lnTo>
                    <a:lnTo>
                      <a:pt x="344" y="179"/>
                    </a:lnTo>
                    <a:lnTo>
                      <a:pt x="400" y="144"/>
                    </a:lnTo>
                    <a:lnTo>
                      <a:pt x="459" y="116"/>
                    </a:lnTo>
                    <a:lnTo>
                      <a:pt x="522" y="94"/>
                    </a:lnTo>
                    <a:lnTo>
                      <a:pt x="586" y="76"/>
                    </a:lnTo>
                    <a:lnTo>
                      <a:pt x="654" y="66"/>
                    </a:lnTo>
                    <a:lnTo>
                      <a:pt x="723" y="63"/>
                    </a:lnTo>
                    <a:lnTo>
                      <a:pt x="792" y="66"/>
                    </a:lnTo>
                    <a:lnTo>
                      <a:pt x="859" y="76"/>
                    </a:lnTo>
                    <a:lnTo>
                      <a:pt x="924" y="92"/>
                    </a:lnTo>
                    <a:lnTo>
                      <a:pt x="986" y="116"/>
                    </a:lnTo>
                    <a:lnTo>
                      <a:pt x="1045" y="144"/>
                    </a:lnTo>
                    <a:lnTo>
                      <a:pt x="1101" y="178"/>
                    </a:lnTo>
                    <a:lnTo>
                      <a:pt x="1153" y="217"/>
                    </a:lnTo>
                    <a:lnTo>
                      <a:pt x="1200" y="261"/>
                    </a:lnTo>
                    <a:lnTo>
                      <a:pt x="1244" y="309"/>
                    </a:lnTo>
                    <a:lnTo>
                      <a:pt x="1283" y="361"/>
                    </a:lnTo>
                    <a:lnTo>
                      <a:pt x="1316" y="416"/>
                    </a:lnTo>
                    <a:lnTo>
                      <a:pt x="1345" y="475"/>
                    </a:lnTo>
                    <a:lnTo>
                      <a:pt x="1367" y="537"/>
                    </a:lnTo>
                    <a:lnTo>
                      <a:pt x="1384" y="602"/>
                    </a:lnTo>
                    <a:lnTo>
                      <a:pt x="1395" y="669"/>
                    </a:lnTo>
                    <a:lnTo>
                      <a:pt x="1398" y="738"/>
                    </a:lnTo>
                    <a:close/>
                    <a:moveTo>
                      <a:pt x="0" y="740"/>
                    </a:moveTo>
                    <a:lnTo>
                      <a:pt x="3" y="665"/>
                    </a:lnTo>
                    <a:lnTo>
                      <a:pt x="15" y="591"/>
                    </a:lnTo>
                    <a:lnTo>
                      <a:pt x="33" y="521"/>
                    </a:lnTo>
                    <a:lnTo>
                      <a:pt x="57" y="453"/>
                    </a:lnTo>
                    <a:lnTo>
                      <a:pt x="89" y="389"/>
                    </a:lnTo>
                    <a:lnTo>
                      <a:pt x="125" y="328"/>
                    </a:lnTo>
                    <a:lnTo>
                      <a:pt x="168" y="271"/>
                    </a:lnTo>
                    <a:lnTo>
                      <a:pt x="215" y="218"/>
                    </a:lnTo>
                    <a:lnTo>
                      <a:pt x="268" y="171"/>
                    </a:lnTo>
                    <a:lnTo>
                      <a:pt x="325" y="128"/>
                    </a:lnTo>
                    <a:lnTo>
                      <a:pt x="386" y="90"/>
                    </a:lnTo>
                    <a:lnTo>
                      <a:pt x="450" y="59"/>
                    </a:lnTo>
                    <a:lnTo>
                      <a:pt x="518" y="34"/>
                    </a:lnTo>
                    <a:lnTo>
                      <a:pt x="590" y="15"/>
                    </a:lnTo>
                    <a:lnTo>
                      <a:pt x="663" y="5"/>
                    </a:lnTo>
                    <a:lnTo>
                      <a:pt x="739" y="0"/>
                    </a:lnTo>
                    <a:lnTo>
                      <a:pt x="814" y="4"/>
                    </a:lnTo>
                    <a:lnTo>
                      <a:pt x="888" y="15"/>
                    </a:lnTo>
                    <a:lnTo>
                      <a:pt x="958" y="34"/>
                    </a:lnTo>
                    <a:lnTo>
                      <a:pt x="1026" y="59"/>
                    </a:lnTo>
                    <a:lnTo>
                      <a:pt x="1091" y="90"/>
                    </a:lnTo>
                    <a:lnTo>
                      <a:pt x="1152" y="127"/>
                    </a:lnTo>
                    <a:lnTo>
                      <a:pt x="1208" y="170"/>
                    </a:lnTo>
                    <a:lnTo>
                      <a:pt x="1261" y="217"/>
                    </a:lnTo>
                    <a:lnTo>
                      <a:pt x="1308" y="270"/>
                    </a:lnTo>
                    <a:lnTo>
                      <a:pt x="1351" y="326"/>
                    </a:lnTo>
                    <a:lnTo>
                      <a:pt x="1388" y="387"/>
                    </a:lnTo>
                    <a:lnTo>
                      <a:pt x="1419" y="452"/>
                    </a:lnTo>
                    <a:lnTo>
                      <a:pt x="1444" y="520"/>
                    </a:lnTo>
                    <a:lnTo>
                      <a:pt x="1463" y="590"/>
                    </a:lnTo>
                    <a:lnTo>
                      <a:pt x="1474" y="664"/>
                    </a:lnTo>
                    <a:lnTo>
                      <a:pt x="1478" y="739"/>
                    </a:lnTo>
                    <a:lnTo>
                      <a:pt x="1474" y="814"/>
                    </a:lnTo>
                    <a:lnTo>
                      <a:pt x="1463" y="887"/>
                    </a:lnTo>
                    <a:lnTo>
                      <a:pt x="1444" y="958"/>
                    </a:lnTo>
                    <a:lnTo>
                      <a:pt x="1419" y="1025"/>
                    </a:lnTo>
                    <a:lnTo>
                      <a:pt x="1388" y="1089"/>
                    </a:lnTo>
                    <a:lnTo>
                      <a:pt x="1351" y="1150"/>
                    </a:lnTo>
                    <a:lnTo>
                      <a:pt x="1308" y="1207"/>
                    </a:lnTo>
                    <a:lnTo>
                      <a:pt x="1260" y="1260"/>
                    </a:lnTo>
                    <a:lnTo>
                      <a:pt x="1208" y="1307"/>
                    </a:lnTo>
                    <a:lnTo>
                      <a:pt x="1151" y="1350"/>
                    </a:lnTo>
                    <a:lnTo>
                      <a:pt x="1090" y="1386"/>
                    </a:lnTo>
                    <a:lnTo>
                      <a:pt x="1025" y="1417"/>
                    </a:lnTo>
                    <a:lnTo>
                      <a:pt x="957" y="1443"/>
                    </a:lnTo>
                    <a:lnTo>
                      <a:pt x="887" y="1461"/>
                    </a:lnTo>
                    <a:lnTo>
                      <a:pt x="813" y="1473"/>
                    </a:lnTo>
                    <a:lnTo>
                      <a:pt x="738" y="1476"/>
                    </a:lnTo>
                    <a:lnTo>
                      <a:pt x="662" y="1473"/>
                    </a:lnTo>
                    <a:lnTo>
                      <a:pt x="590" y="1461"/>
                    </a:lnTo>
                    <a:lnTo>
                      <a:pt x="518" y="1443"/>
                    </a:lnTo>
                    <a:lnTo>
                      <a:pt x="450" y="1417"/>
                    </a:lnTo>
                    <a:lnTo>
                      <a:pt x="386" y="1386"/>
                    </a:lnTo>
                    <a:lnTo>
                      <a:pt x="325" y="1350"/>
                    </a:lnTo>
                    <a:lnTo>
                      <a:pt x="268" y="1307"/>
                    </a:lnTo>
                    <a:lnTo>
                      <a:pt x="215" y="1260"/>
                    </a:lnTo>
                    <a:lnTo>
                      <a:pt x="168" y="1208"/>
                    </a:lnTo>
                    <a:lnTo>
                      <a:pt x="125" y="1151"/>
                    </a:lnTo>
                    <a:lnTo>
                      <a:pt x="89" y="1090"/>
                    </a:lnTo>
                    <a:lnTo>
                      <a:pt x="57" y="1026"/>
                    </a:lnTo>
                    <a:lnTo>
                      <a:pt x="33" y="959"/>
                    </a:lnTo>
                    <a:lnTo>
                      <a:pt x="15" y="887"/>
                    </a:lnTo>
                    <a:lnTo>
                      <a:pt x="3" y="815"/>
                    </a:lnTo>
                    <a:lnTo>
                      <a:pt x="0" y="740"/>
                    </a:lnTo>
                    <a:close/>
                  </a:path>
                </a:pathLst>
              </a:custGeom>
              <a:solidFill>
                <a:srgbClr val="AAA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35" name="Freeform 1212">
                <a:extLst>
                  <a:ext uri="{FF2B5EF4-FFF2-40B4-BE49-F238E27FC236}">
                    <a16:creationId xmlns:a16="http://schemas.microsoft.com/office/drawing/2014/main" id="{68080A23-48E0-43C6-9F34-273ED60F241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42" y="2512"/>
                <a:ext cx="734" cy="734"/>
              </a:xfrm>
              <a:custGeom>
                <a:avLst/>
                <a:gdLst>
                  <a:gd name="T0" fmla="*/ 10 w 1469"/>
                  <a:gd name="T1" fmla="*/ 7 h 1467"/>
                  <a:gd name="T2" fmla="*/ 10 w 1469"/>
                  <a:gd name="T3" fmla="*/ 9 h 1467"/>
                  <a:gd name="T4" fmla="*/ 9 w 1469"/>
                  <a:gd name="T5" fmla="*/ 10 h 1467"/>
                  <a:gd name="T6" fmla="*/ 8 w 1469"/>
                  <a:gd name="T7" fmla="*/ 11 h 1467"/>
                  <a:gd name="T8" fmla="*/ 6 w 1469"/>
                  <a:gd name="T9" fmla="*/ 11 h 1467"/>
                  <a:gd name="T10" fmla="*/ 5 w 1469"/>
                  <a:gd name="T11" fmla="*/ 11 h 1467"/>
                  <a:gd name="T12" fmla="*/ 3 w 1469"/>
                  <a:gd name="T13" fmla="*/ 11 h 1467"/>
                  <a:gd name="T14" fmla="*/ 2 w 1469"/>
                  <a:gd name="T15" fmla="*/ 10 h 1467"/>
                  <a:gd name="T16" fmla="*/ 1 w 1469"/>
                  <a:gd name="T17" fmla="*/ 9 h 1467"/>
                  <a:gd name="T18" fmla="*/ 0 w 1469"/>
                  <a:gd name="T19" fmla="*/ 8 h 1467"/>
                  <a:gd name="T20" fmla="*/ 0 w 1469"/>
                  <a:gd name="T21" fmla="*/ 6 h 1467"/>
                  <a:gd name="T22" fmla="*/ 0 w 1469"/>
                  <a:gd name="T23" fmla="*/ 5 h 1467"/>
                  <a:gd name="T24" fmla="*/ 1 w 1469"/>
                  <a:gd name="T25" fmla="*/ 3 h 1467"/>
                  <a:gd name="T26" fmla="*/ 2 w 1469"/>
                  <a:gd name="T27" fmla="*/ 2 h 1467"/>
                  <a:gd name="T28" fmla="*/ 3 w 1469"/>
                  <a:gd name="T29" fmla="*/ 1 h 1467"/>
                  <a:gd name="T30" fmla="*/ 5 w 1469"/>
                  <a:gd name="T31" fmla="*/ 1 h 1467"/>
                  <a:gd name="T32" fmla="*/ 6 w 1469"/>
                  <a:gd name="T33" fmla="*/ 1 h 1467"/>
                  <a:gd name="T34" fmla="*/ 8 w 1469"/>
                  <a:gd name="T35" fmla="*/ 2 h 1467"/>
                  <a:gd name="T36" fmla="*/ 9 w 1469"/>
                  <a:gd name="T37" fmla="*/ 2 h 1467"/>
                  <a:gd name="T38" fmla="*/ 10 w 1469"/>
                  <a:gd name="T39" fmla="*/ 4 h 1467"/>
                  <a:gd name="T40" fmla="*/ 10 w 1469"/>
                  <a:gd name="T41" fmla="*/ 5 h 1467"/>
                  <a:gd name="T42" fmla="*/ 0 w 1469"/>
                  <a:gd name="T43" fmla="*/ 6 h 1467"/>
                  <a:gd name="T44" fmla="*/ 0 w 1469"/>
                  <a:gd name="T45" fmla="*/ 5 h 1467"/>
                  <a:gd name="T46" fmla="*/ 0 w 1469"/>
                  <a:gd name="T47" fmla="*/ 3 h 1467"/>
                  <a:gd name="T48" fmla="*/ 2 w 1469"/>
                  <a:gd name="T49" fmla="*/ 2 h 1467"/>
                  <a:gd name="T50" fmla="*/ 3 w 1469"/>
                  <a:gd name="T51" fmla="*/ 1 h 1467"/>
                  <a:gd name="T52" fmla="*/ 5 w 1469"/>
                  <a:gd name="T53" fmla="*/ 1 h 1467"/>
                  <a:gd name="T54" fmla="*/ 6 w 1469"/>
                  <a:gd name="T55" fmla="*/ 1 h 1467"/>
                  <a:gd name="T56" fmla="*/ 8 w 1469"/>
                  <a:gd name="T57" fmla="*/ 1 h 1467"/>
                  <a:gd name="T58" fmla="*/ 9 w 1469"/>
                  <a:gd name="T59" fmla="*/ 2 h 1467"/>
                  <a:gd name="T60" fmla="*/ 10 w 1469"/>
                  <a:gd name="T61" fmla="*/ 4 h 1467"/>
                  <a:gd name="T62" fmla="*/ 11 w 1469"/>
                  <a:gd name="T63" fmla="*/ 5 h 1467"/>
                  <a:gd name="T64" fmla="*/ 11 w 1469"/>
                  <a:gd name="T65" fmla="*/ 7 h 1467"/>
                  <a:gd name="T66" fmla="*/ 11 w 1469"/>
                  <a:gd name="T67" fmla="*/ 8 h 1467"/>
                  <a:gd name="T68" fmla="*/ 10 w 1469"/>
                  <a:gd name="T69" fmla="*/ 10 h 1467"/>
                  <a:gd name="T70" fmla="*/ 8 w 1469"/>
                  <a:gd name="T71" fmla="*/ 11 h 1467"/>
                  <a:gd name="T72" fmla="*/ 7 w 1469"/>
                  <a:gd name="T73" fmla="*/ 12 h 1467"/>
                  <a:gd name="T74" fmla="*/ 5 w 1469"/>
                  <a:gd name="T75" fmla="*/ 12 h 1467"/>
                  <a:gd name="T76" fmla="*/ 4 w 1469"/>
                  <a:gd name="T77" fmla="*/ 12 h 1467"/>
                  <a:gd name="T78" fmla="*/ 2 w 1469"/>
                  <a:gd name="T79" fmla="*/ 11 h 1467"/>
                  <a:gd name="T80" fmla="*/ 1 w 1469"/>
                  <a:gd name="T81" fmla="*/ 10 h 1467"/>
                  <a:gd name="T82" fmla="*/ 0 w 1469"/>
                  <a:gd name="T83" fmla="*/ 8 h 1467"/>
                  <a:gd name="T84" fmla="*/ 0 w 1469"/>
                  <a:gd name="T85" fmla="*/ 7 h 146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469"/>
                  <a:gd name="T130" fmla="*/ 0 h 1467"/>
                  <a:gd name="T131" fmla="*/ 1469 w 1469"/>
                  <a:gd name="T132" fmla="*/ 1467 h 146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469" h="1467">
                    <a:moveTo>
                      <a:pt x="1395" y="733"/>
                    </a:moveTo>
                    <a:lnTo>
                      <a:pt x="1392" y="802"/>
                    </a:lnTo>
                    <a:lnTo>
                      <a:pt x="1381" y="869"/>
                    </a:lnTo>
                    <a:lnTo>
                      <a:pt x="1364" y="933"/>
                    </a:lnTo>
                    <a:lnTo>
                      <a:pt x="1341" y="995"/>
                    </a:lnTo>
                    <a:lnTo>
                      <a:pt x="1313" y="1054"/>
                    </a:lnTo>
                    <a:lnTo>
                      <a:pt x="1279" y="1111"/>
                    </a:lnTo>
                    <a:lnTo>
                      <a:pt x="1240" y="1162"/>
                    </a:lnTo>
                    <a:lnTo>
                      <a:pt x="1197" y="1211"/>
                    </a:lnTo>
                    <a:lnTo>
                      <a:pt x="1149" y="1255"/>
                    </a:lnTo>
                    <a:lnTo>
                      <a:pt x="1097" y="1294"/>
                    </a:lnTo>
                    <a:lnTo>
                      <a:pt x="1040" y="1327"/>
                    </a:lnTo>
                    <a:lnTo>
                      <a:pt x="982" y="1356"/>
                    </a:lnTo>
                    <a:lnTo>
                      <a:pt x="920" y="1379"/>
                    </a:lnTo>
                    <a:lnTo>
                      <a:pt x="855" y="1396"/>
                    </a:lnTo>
                    <a:lnTo>
                      <a:pt x="787" y="1407"/>
                    </a:lnTo>
                    <a:lnTo>
                      <a:pt x="718" y="1410"/>
                    </a:lnTo>
                    <a:lnTo>
                      <a:pt x="648" y="1407"/>
                    </a:lnTo>
                    <a:lnTo>
                      <a:pt x="581" y="1396"/>
                    </a:lnTo>
                    <a:lnTo>
                      <a:pt x="515" y="1379"/>
                    </a:lnTo>
                    <a:lnTo>
                      <a:pt x="453" y="1356"/>
                    </a:lnTo>
                    <a:lnTo>
                      <a:pt x="393" y="1327"/>
                    </a:lnTo>
                    <a:lnTo>
                      <a:pt x="337" y="1294"/>
                    </a:lnTo>
                    <a:lnTo>
                      <a:pt x="285" y="1255"/>
                    </a:lnTo>
                    <a:lnTo>
                      <a:pt x="236" y="1211"/>
                    </a:lnTo>
                    <a:lnTo>
                      <a:pt x="193" y="1162"/>
                    </a:lnTo>
                    <a:lnTo>
                      <a:pt x="154" y="1111"/>
                    </a:lnTo>
                    <a:lnTo>
                      <a:pt x="120" y="1054"/>
                    </a:lnTo>
                    <a:lnTo>
                      <a:pt x="91" y="995"/>
                    </a:lnTo>
                    <a:lnTo>
                      <a:pt x="68" y="933"/>
                    </a:lnTo>
                    <a:lnTo>
                      <a:pt x="52" y="869"/>
                    </a:lnTo>
                    <a:lnTo>
                      <a:pt x="42" y="802"/>
                    </a:lnTo>
                    <a:lnTo>
                      <a:pt x="38" y="733"/>
                    </a:lnTo>
                    <a:lnTo>
                      <a:pt x="42" y="664"/>
                    </a:lnTo>
                    <a:lnTo>
                      <a:pt x="52" y="597"/>
                    </a:lnTo>
                    <a:lnTo>
                      <a:pt x="68" y="531"/>
                    </a:lnTo>
                    <a:lnTo>
                      <a:pt x="91" y="469"/>
                    </a:lnTo>
                    <a:lnTo>
                      <a:pt x="120" y="410"/>
                    </a:lnTo>
                    <a:lnTo>
                      <a:pt x="154" y="355"/>
                    </a:lnTo>
                    <a:lnTo>
                      <a:pt x="193" y="302"/>
                    </a:lnTo>
                    <a:lnTo>
                      <a:pt x="236" y="253"/>
                    </a:lnTo>
                    <a:lnTo>
                      <a:pt x="285" y="210"/>
                    </a:lnTo>
                    <a:lnTo>
                      <a:pt x="337" y="170"/>
                    </a:lnTo>
                    <a:lnTo>
                      <a:pt x="392" y="137"/>
                    </a:lnTo>
                    <a:lnTo>
                      <a:pt x="452" y="108"/>
                    </a:lnTo>
                    <a:lnTo>
                      <a:pt x="514" y="85"/>
                    </a:lnTo>
                    <a:lnTo>
                      <a:pt x="580" y="68"/>
                    </a:lnTo>
                    <a:lnTo>
                      <a:pt x="647" y="58"/>
                    </a:lnTo>
                    <a:lnTo>
                      <a:pt x="717" y="54"/>
                    </a:lnTo>
                    <a:lnTo>
                      <a:pt x="786" y="58"/>
                    </a:lnTo>
                    <a:lnTo>
                      <a:pt x="854" y="69"/>
                    </a:lnTo>
                    <a:lnTo>
                      <a:pt x="918" y="85"/>
                    </a:lnTo>
                    <a:lnTo>
                      <a:pt x="982" y="108"/>
                    </a:lnTo>
                    <a:lnTo>
                      <a:pt x="1040" y="137"/>
                    </a:lnTo>
                    <a:lnTo>
                      <a:pt x="1097" y="172"/>
                    </a:lnTo>
                    <a:lnTo>
                      <a:pt x="1149" y="211"/>
                    </a:lnTo>
                    <a:lnTo>
                      <a:pt x="1197" y="255"/>
                    </a:lnTo>
                    <a:lnTo>
                      <a:pt x="1241" y="303"/>
                    </a:lnTo>
                    <a:lnTo>
                      <a:pt x="1280" y="355"/>
                    </a:lnTo>
                    <a:lnTo>
                      <a:pt x="1313" y="410"/>
                    </a:lnTo>
                    <a:lnTo>
                      <a:pt x="1342" y="470"/>
                    </a:lnTo>
                    <a:lnTo>
                      <a:pt x="1365" y="532"/>
                    </a:lnTo>
                    <a:lnTo>
                      <a:pt x="1381" y="597"/>
                    </a:lnTo>
                    <a:lnTo>
                      <a:pt x="1392" y="664"/>
                    </a:lnTo>
                    <a:lnTo>
                      <a:pt x="1395" y="733"/>
                    </a:lnTo>
                    <a:close/>
                    <a:moveTo>
                      <a:pt x="0" y="734"/>
                    </a:moveTo>
                    <a:lnTo>
                      <a:pt x="4" y="659"/>
                    </a:lnTo>
                    <a:lnTo>
                      <a:pt x="15" y="588"/>
                    </a:lnTo>
                    <a:lnTo>
                      <a:pt x="33" y="517"/>
                    </a:lnTo>
                    <a:lnTo>
                      <a:pt x="57" y="450"/>
                    </a:lnTo>
                    <a:lnTo>
                      <a:pt x="88" y="386"/>
                    </a:lnTo>
                    <a:lnTo>
                      <a:pt x="125" y="326"/>
                    </a:lnTo>
                    <a:lnTo>
                      <a:pt x="166" y="270"/>
                    </a:lnTo>
                    <a:lnTo>
                      <a:pt x="213" y="217"/>
                    </a:lnTo>
                    <a:lnTo>
                      <a:pt x="266" y="169"/>
                    </a:lnTo>
                    <a:lnTo>
                      <a:pt x="323" y="127"/>
                    </a:lnTo>
                    <a:lnTo>
                      <a:pt x="383" y="90"/>
                    </a:lnTo>
                    <a:lnTo>
                      <a:pt x="447" y="59"/>
                    </a:lnTo>
                    <a:lnTo>
                      <a:pt x="515" y="34"/>
                    </a:lnTo>
                    <a:lnTo>
                      <a:pt x="585" y="16"/>
                    </a:lnTo>
                    <a:lnTo>
                      <a:pt x="658" y="5"/>
                    </a:lnTo>
                    <a:lnTo>
                      <a:pt x="734" y="0"/>
                    </a:lnTo>
                    <a:lnTo>
                      <a:pt x="809" y="3"/>
                    </a:lnTo>
                    <a:lnTo>
                      <a:pt x="881" y="15"/>
                    </a:lnTo>
                    <a:lnTo>
                      <a:pt x="952" y="33"/>
                    </a:lnTo>
                    <a:lnTo>
                      <a:pt x="1020" y="59"/>
                    </a:lnTo>
                    <a:lnTo>
                      <a:pt x="1083" y="90"/>
                    </a:lnTo>
                    <a:lnTo>
                      <a:pt x="1144" y="127"/>
                    </a:lnTo>
                    <a:lnTo>
                      <a:pt x="1201" y="168"/>
                    </a:lnTo>
                    <a:lnTo>
                      <a:pt x="1252" y="215"/>
                    </a:lnTo>
                    <a:lnTo>
                      <a:pt x="1300" y="268"/>
                    </a:lnTo>
                    <a:lnTo>
                      <a:pt x="1342" y="325"/>
                    </a:lnTo>
                    <a:lnTo>
                      <a:pt x="1379" y="385"/>
                    </a:lnTo>
                    <a:lnTo>
                      <a:pt x="1410" y="449"/>
                    </a:lnTo>
                    <a:lnTo>
                      <a:pt x="1436" y="516"/>
                    </a:lnTo>
                    <a:lnTo>
                      <a:pt x="1454" y="586"/>
                    </a:lnTo>
                    <a:lnTo>
                      <a:pt x="1465" y="658"/>
                    </a:lnTo>
                    <a:lnTo>
                      <a:pt x="1469" y="733"/>
                    </a:lnTo>
                    <a:lnTo>
                      <a:pt x="1465" y="808"/>
                    </a:lnTo>
                    <a:lnTo>
                      <a:pt x="1454" y="880"/>
                    </a:lnTo>
                    <a:lnTo>
                      <a:pt x="1436" y="950"/>
                    </a:lnTo>
                    <a:lnTo>
                      <a:pt x="1410" y="1018"/>
                    </a:lnTo>
                    <a:lnTo>
                      <a:pt x="1379" y="1082"/>
                    </a:lnTo>
                    <a:lnTo>
                      <a:pt x="1342" y="1143"/>
                    </a:lnTo>
                    <a:lnTo>
                      <a:pt x="1300" y="1199"/>
                    </a:lnTo>
                    <a:lnTo>
                      <a:pt x="1252" y="1251"/>
                    </a:lnTo>
                    <a:lnTo>
                      <a:pt x="1201" y="1298"/>
                    </a:lnTo>
                    <a:lnTo>
                      <a:pt x="1144" y="1341"/>
                    </a:lnTo>
                    <a:lnTo>
                      <a:pt x="1083" y="1378"/>
                    </a:lnTo>
                    <a:lnTo>
                      <a:pt x="1019" y="1409"/>
                    </a:lnTo>
                    <a:lnTo>
                      <a:pt x="952" y="1433"/>
                    </a:lnTo>
                    <a:lnTo>
                      <a:pt x="880" y="1452"/>
                    </a:lnTo>
                    <a:lnTo>
                      <a:pt x="808" y="1463"/>
                    </a:lnTo>
                    <a:lnTo>
                      <a:pt x="733" y="1467"/>
                    </a:lnTo>
                    <a:lnTo>
                      <a:pt x="658" y="1463"/>
                    </a:lnTo>
                    <a:lnTo>
                      <a:pt x="584" y="1452"/>
                    </a:lnTo>
                    <a:lnTo>
                      <a:pt x="514" y="1433"/>
                    </a:lnTo>
                    <a:lnTo>
                      <a:pt x="447" y="1409"/>
                    </a:lnTo>
                    <a:lnTo>
                      <a:pt x="383" y="1378"/>
                    </a:lnTo>
                    <a:lnTo>
                      <a:pt x="322" y="1341"/>
                    </a:lnTo>
                    <a:lnTo>
                      <a:pt x="265" y="1298"/>
                    </a:lnTo>
                    <a:lnTo>
                      <a:pt x="213" y="1251"/>
                    </a:lnTo>
                    <a:lnTo>
                      <a:pt x="166" y="1199"/>
                    </a:lnTo>
                    <a:lnTo>
                      <a:pt x="125" y="1143"/>
                    </a:lnTo>
                    <a:lnTo>
                      <a:pt x="88" y="1083"/>
                    </a:lnTo>
                    <a:lnTo>
                      <a:pt x="57" y="1018"/>
                    </a:lnTo>
                    <a:lnTo>
                      <a:pt x="33" y="952"/>
                    </a:lnTo>
                    <a:lnTo>
                      <a:pt x="15" y="881"/>
                    </a:lnTo>
                    <a:lnTo>
                      <a:pt x="4" y="809"/>
                    </a:lnTo>
                    <a:lnTo>
                      <a:pt x="0" y="734"/>
                    </a:lnTo>
                    <a:close/>
                  </a:path>
                </a:pathLst>
              </a:custGeom>
              <a:solidFill>
                <a:srgbClr val="B5B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36" name="Freeform 1213">
                <a:extLst>
                  <a:ext uri="{FF2B5EF4-FFF2-40B4-BE49-F238E27FC236}">
                    <a16:creationId xmlns:a16="http://schemas.microsoft.com/office/drawing/2014/main" id="{180B5BD3-8186-4544-9D79-3DD267E019A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43" y="2515"/>
                <a:ext cx="730" cy="728"/>
              </a:xfrm>
              <a:custGeom>
                <a:avLst/>
                <a:gdLst>
                  <a:gd name="T0" fmla="*/ 11 w 1459"/>
                  <a:gd name="T1" fmla="*/ 7 h 1455"/>
                  <a:gd name="T2" fmla="*/ 11 w 1459"/>
                  <a:gd name="T3" fmla="*/ 9 h 1455"/>
                  <a:gd name="T4" fmla="*/ 10 w 1459"/>
                  <a:gd name="T5" fmla="*/ 10 h 1455"/>
                  <a:gd name="T6" fmla="*/ 9 w 1459"/>
                  <a:gd name="T7" fmla="*/ 11 h 1455"/>
                  <a:gd name="T8" fmla="*/ 7 w 1459"/>
                  <a:gd name="T9" fmla="*/ 11 h 1455"/>
                  <a:gd name="T10" fmla="*/ 6 w 1459"/>
                  <a:gd name="T11" fmla="*/ 11 h 1455"/>
                  <a:gd name="T12" fmla="*/ 4 w 1459"/>
                  <a:gd name="T13" fmla="*/ 11 h 1455"/>
                  <a:gd name="T14" fmla="*/ 3 w 1459"/>
                  <a:gd name="T15" fmla="*/ 10 h 1455"/>
                  <a:gd name="T16" fmla="*/ 2 w 1459"/>
                  <a:gd name="T17" fmla="*/ 9 h 1455"/>
                  <a:gd name="T18" fmla="*/ 1 w 1459"/>
                  <a:gd name="T19" fmla="*/ 8 h 1455"/>
                  <a:gd name="T20" fmla="*/ 1 w 1459"/>
                  <a:gd name="T21" fmla="*/ 6 h 1455"/>
                  <a:gd name="T22" fmla="*/ 1 w 1459"/>
                  <a:gd name="T23" fmla="*/ 5 h 1455"/>
                  <a:gd name="T24" fmla="*/ 2 w 1459"/>
                  <a:gd name="T25" fmla="*/ 3 h 1455"/>
                  <a:gd name="T26" fmla="*/ 3 w 1459"/>
                  <a:gd name="T27" fmla="*/ 2 h 1455"/>
                  <a:gd name="T28" fmla="*/ 4 w 1459"/>
                  <a:gd name="T29" fmla="*/ 1 h 1455"/>
                  <a:gd name="T30" fmla="*/ 5 w 1459"/>
                  <a:gd name="T31" fmla="*/ 1 h 1455"/>
                  <a:gd name="T32" fmla="*/ 7 w 1459"/>
                  <a:gd name="T33" fmla="*/ 1 h 1455"/>
                  <a:gd name="T34" fmla="*/ 9 w 1459"/>
                  <a:gd name="T35" fmla="*/ 1 h 1455"/>
                  <a:gd name="T36" fmla="*/ 10 w 1459"/>
                  <a:gd name="T37" fmla="*/ 2 h 1455"/>
                  <a:gd name="T38" fmla="*/ 11 w 1459"/>
                  <a:gd name="T39" fmla="*/ 4 h 1455"/>
                  <a:gd name="T40" fmla="*/ 11 w 1459"/>
                  <a:gd name="T41" fmla="*/ 5 h 1455"/>
                  <a:gd name="T42" fmla="*/ 0 w 1459"/>
                  <a:gd name="T43" fmla="*/ 6 h 1455"/>
                  <a:gd name="T44" fmla="*/ 1 w 1459"/>
                  <a:gd name="T45" fmla="*/ 4 h 1455"/>
                  <a:gd name="T46" fmla="*/ 1 w 1459"/>
                  <a:gd name="T47" fmla="*/ 3 h 1455"/>
                  <a:gd name="T48" fmla="*/ 3 w 1459"/>
                  <a:gd name="T49" fmla="*/ 2 h 1455"/>
                  <a:gd name="T50" fmla="*/ 4 w 1459"/>
                  <a:gd name="T51" fmla="*/ 1 h 1455"/>
                  <a:gd name="T52" fmla="*/ 6 w 1459"/>
                  <a:gd name="T53" fmla="*/ 1 h 1455"/>
                  <a:gd name="T54" fmla="*/ 7 w 1459"/>
                  <a:gd name="T55" fmla="*/ 1 h 1455"/>
                  <a:gd name="T56" fmla="*/ 9 w 1459"/>
                  <a:gd name="T57" fmla="*/ 1 h 1455"/>
                  <a:gd name="T58" fmla="*/ 10 w 1459"/>
                  <a:gd name="T59" fmla="*/ 2 h 1455"/>
                  <a:gd name="T60" fmla="*/ 11 w 1459"/>
                  <a:gd name="T61" fmla="*/ 3 h 1455"/>
                  <a:gd name="T62" fmla="*/ 12 w 1459"/>
                  <a:gd name="T63" fmla="*/ 5 h 1455"/>
                  <a:gd name="T64" fmla="*/ 12 w 1459"/>
                  <a:gd name="T65" fmla="*/ 7 h 1455"/>
                  <a:gd name="T66" fmla="*/ 11 w 1459"/>
                  <a:gd name="T67" fmla="*/ 8 h 1455"/>
                  <a:gd name="T68" fmla="*/ 11 w 1459"/>
                  <a:gd name="T69" fmla="*/ 10 h 1455"/>
                  <a:gd name="T70" fmla="*/ 9 w 1459"/>
                  <a:gd name="T71" fmla="*/ 11 h 1455"/>
                  <a:gd name="T72" fmla="*/ 8 w 1459"/>
                  <a:gd name="T73" fmla="*/ 12 h 1455"/>
                  <a:gd name="T74" fmla="*/ 6 w 1459"/>
                  <a:gd name="T75" fmla="*/ 12 h 1455"/>
                  <a:gd name="T76" fmla="*/ 4 w 1459"/>
                  <a:gd name="T77" fmla="*/ 12 h 1455"/>
                  <a:gd name="T78" fmla="*/ 3 w 1459"/>
                  <a:gd name="T79" fmla="*/ 11 h 1455"/>
                  <a:gd name="T80" fmla="*/ 2 w 1459"/>
                  <a:gd name="T81" fmla="*/ 10 h 1455"/>
                  <a:gd name="T82" fmla="*/ 1 w 1459"/>
                  <a:gd name="T83" fmla="*/ 8 h 1455"/>
                  <a:gd name="T84" fmla="*/ 1 w 1459"/>
                  <a:gd name="T85" fmla="*/ 7 h 145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459"/>
                  <a:gd name="T130" fmla="*/ 0 h 1455"/>
                  <a:gd name="T131" fmla="*/ 1459 w 1459"/>
                  <a:gd name="T132" fmla="*/ 1455 h 145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459" h="1455">
                    <a:moveTo>
                      <a:pt x="1392" y="727"/>
                    </a:moveTo>
                    <a:lnTo>
                      <a:pt x="1389" y="796"/>
                    </a:lnTo>
                    <a:lnTo>
                      <a:pt x="1378" y="864"/>
                    </a:lnTo>
                    <a:lnTo>
                      <a:pt x="1362" y="928"/>
                    </a:lnTo>
                    <a:lnTo>
                      <a:pt x="1339" y="991"/>
                    </a:lnTo>
                    <a:lnTo>
                      <a:pt x="1310" y="1050"/>
                    </a:lnTo>
                    <a:lnTo>
                      <a:pt x="1277" y="1107"/>
                    </a:lnTo>
                    <a:lnTo>
                      <a:pt x="1238" y="1159"/>
                    </a:lnTo>
                    <a:lnTo>
                      <a:pt x="1194" y="1207"/>
                    </a:lnTo>
                    <a:lnTo>
                      <a:pt x="1146" y="1252"/>
                    </a:lnTo>
                    <a:lnTo>
                      <a:pt x="1093" y="1291"/>
                    </a:lnTo>
                    <a:lnTo>
                      <a:pt x="1037" y="1325"/>
                    </a:lnTo>
                    <a:lnTo>
                      <a:pt x="978" y="1353"/>
                    </a:lnTo>
                    <a:lnTo>
                      <a:pt x="914" y="1377"/>
                    </a:lnTo>
                    <a:lnTo>
                      <a:pt x="850" y="1394"/>
                    </a:lnTo>
                    <a:lnTo>
                      <a:pt x="782" y="1404"/>
                    </a:lnTo>
                    <a:lnTo>
                      <a:pt x="711" y="1408"/>
                    </a:lnTo>
                    <a:lnTo>
                      <a:pt x="641" y="1404"/>
                    </a:lnTo>
                    <a:lnTo>
                      <a:pt x="573" y="1394"/>
                    </a:lnTo>
                    <a:lnTo>
                      <a:pt x="508" y="1377"/>
                    </a:lnTo>
                    <a:lnTo>
                      <a:pt x="445" y="1353"/>
                    </a:lnTo>
                    <a:lnTo>
                      <a:pt x="386" y="1326"/>
                    </a:lnTo>
                    <a:lnTo>
                      <a:pt x="329" y="1291"/>
                    </a:lnTo>
                    <a:lnTo>
                      <a:pt x="277" y="1252"/>
                    </a:lnTo>
                    <a:lnTo>
                      <a:pt x="229" y="1208"/>
                    </a:lnTo>
                    <a:lnTo>
                      <a:pt x="184" y="1160"/>
                    </a:lnTo>
                    <a:lnTo>
                      <a:pt x="145" y="1107"/>
                    </a:lnTo>
                    <a:lnTo>
                      <a:pt x="110" y="1052"/>
                    </a:lnTo>
                    <a:lnTo>
                      <a:pt x="83" y="992"/>
                    </a:lnTo>
                    <a:lnTo>
                      <a:pt x="60" y="929"/>
                    </a:lnTo>
                    <a:lnTo>
                      <a:pt x="42" y="864"/>
                    </a:lnTo>
                    <a:lnTo>
                      <a:pt x="32" y="796"/>
                    </a:lnTo>
                    <a:lnTo>
                      <a:pt x="28" y="727"/>
                    </a:lnTo>
                    <a:lnTo>
                      <a:pt x="32" y="658"/>
                    </a:lnTo>
                    <a:lnTo>
                      <a:pt x="42" y="591"/>
                    </a:lnTo>
                    <a:lnTo>
                      <a:pt x="60" y="525"/>
                    </a:lnTo>
                    <a:lnTo>
                      <a:pt x="81" y="463"/>
                    </a:lnTo>
                    <a:lnTo>
                      <a:pt x="110" y="403"/>
                    </a:lnTo>
                    <a:lnTo>
                      <a:pt x="145" y="346"/>
                    </a:lnTo>
                    <a:lnTo>
                      <a:pt x="184" y="295"/>
                    </a:lnTo>
                    <a:lnTo>
                      <a:pt x="228" y="245"/>
                    </a:lnTo>
                    <a:lnTo>
                      <a:pt x="276" y="201"/>
                    </a:lnTo>
                    <a:lnTo>
                      <a:pt x="329" y="162"/>
                    </a:lnTo>
                    <a:lnTo>
                      <a:pt x="384" y="128"/>
                    </a:lnTo>
                    <a:lnTo>
                      <a:pt x="444" y="99"/>
                    </a:lnTo>
                    <a:lnTo>
                      <a:pt x="508" y="76"/>
                    </a:lnTo>
                    <a:lnTo>
                      <a:pt x="572" y="58"/>
                    </a:lnTo>
                    <a:lnTo>
                      <a:pt x="640" y="48"/>
                    </a:lnTo>
                    <a:lnTo>
                      <a:pt x="710" y="45"/>
                    </a:lnTo>
                    <a:lnTo>
                      <a:pt x="781" y="48"/>
                    </a:lnTo>
                    <a:lnTo>
                      <a:pt x="849" y="58"/>
                    </a:lnTo>
                    <a:lnTo>
                      <a:pt x="914" y="76"/>
                    </a:lnTo>
                    <a:lnTo>
                      <a:pt x="976" y="99"/>
                    </a:lnTo>
                    <a:lnTo>
                      <a:pt x="1036" y="128"/>
                    </a:lnTo>
                    <a:lnTo>
                      <a:pt x="1093" y="162"/>
                    </a:lnTo>
                    <a:lnTo>
                      <a:pt x="1145" y="201"/>
                    </a:lnTo>
                    <a:lnTo>
                      <a:pt x="1193" y="245"/>
                    </a:lnTo>
                    <a:lnTo>
                      <a:pt x="1238" y="293"/>
                    </a:lnTo>
                    <a:lnTo>
                      <a:pt x="1277" y="346"/>
                    </a:lnTo>
                    <a:lnTo>
                      <a:pt x="1310" y="403"/>
                    </a:lnTo>
                    <a:lnTo>
                      <a:pt x="1339" y="462"/>
                    </a:lnTo>
                    <a:lnTo>
                      <a:pt x="1362" y="525"/>
                    </a:lnTo>
                    <a:lnTo>
                      <a:pt x="1378" y="590"/>
                    </a:lnTo>
                    <a:lnTo>
                      <a:pt x="1389" y="658"/>
                    </a:lnTo>
                    <a:lnTo>
                      <a:pt x="1392" y="727"/>
                    </a:lnTo>
                    <a:close/>
                    <a:moveTo>
                      <a:pt x="0" y="728"/>
                    </a:moveTo>
                    <a:lnTo>
                      <a:pt x="3" y="654"/>
                    </a:lnTo>
                    <a:lnTo>
                      <a:pt x="15" y="583"/>
                    </a:lnTo>
                    <a:lnTo>
                      <a:pt x="32" y="512"/>
                    </a:lnTo>
                    <a:lnTo>
                      <a:pt x="57" y="446"/>
                    </a:lnTo>
                    <a:lnTo>
                      <a:pt x="87" y="382"/>
                    </a:lnTo>
                    <a:lnTo>
                      <a:pt x="124" y="322"/>
                    </a:lnTo>
                    <a:lnTo>
                      <a:pt x="166" y="266"/>
                    </a:lnTo>
                    <a:lnTo>
                      <a:pt x="213" y="214"/>
                    </a:lnTo>
                    <a:lnTo>
                      <a:pt x="265" y="167"/>
                    </a:lnTo>
                    <a:lnTo>
                      <a:pt x="321" y="125"/>
                    </a:lnTo>
                    <a:lnTo>
                      <a:pt x="381" y="88"/>
                    </a:lnTo>
                    <a:lnTo>
                      <a:pt x="444" y="57"/>
                    </a:lnTo>
                    <a:lnTo>
                      <a:pt x="512" y="33"/>
                    </a:lnTo>
                    <a:lnTo>
                      <a:pt x="582" y="15"/>
                    </a:lnTo>
                    <a:lnTo>
                      <a:pt x="655" y="3"/>
                    </a:lnTo>
                    <a:lnTo>
                      <a:pt x="730" y="0"/>
                    </a:lnTo>
                    <a:lnTo>
                      <a:pt x="805" y="3"/>
                    </a:lnTo>
                    <a:lnTo>
                      <a:pt x="876" y="15"/>
                    </a:lnTo>
                    <a:lnTo>
                      <a:pt x="946" y="32"/>
                    </a:lnTo>
                    <a:lnTo>
                      <a:pt x="1013" y="56"/>
                    </a:lnTo>
                    <a:lnTo>
                      <a:pt x="1077" y="87"/>
                    </a:lnTo>
                    <a:lnTo>
                      <a:pt x="1137" y="124"/>
                    </a:lnTo>
                    <a:lnTo>
                      <a:pt x="1193" y="166"/>
                    </a:lnTo>
                    <a:lnTo>
                      <a:pt x="1245" y="213"/>
                    </a:lnTo>
                    <a:lnTo>
                      <a:pt x="1292" y="265"/>
                    </a:lnTo>
                    <a:lnTo>
                      <a:pt x="1333" y="321"/>
                    </a:lnTo>
                    <a:lnTo>
                      <a:pt x="1370" y="381"/>
                    </a:lnTo>
                    <a:lnTo>
                      <a:pt x="1401" y="444"/>
                    </a:lnTo>
                    <a:lnTo>
                      <a:pt x="1426" y="511"/>
                    </a:lnTo>
                    <a:lnTo>
                      <a:pt x="1444" y="580"/>
                    </a:lnTo>
                    <a:lnTo>
                      <a:pt x="1456" y="653"/>
                    </a:lnTo>
                    <a:lnTo>
                      <a:pt x="1459" y="727"/>
                    </a:lnTo>
                    <a:lnTo>
                      <a:pt x="1456" y="800"/>
                    </a:lnTo>
                    <a:lnTo>
                      <a:pt x="1444" y="873"/>
                    </a:lnTo>
                    <a:lnTo>
                      <a:pt x="1426" y="942"/>
                    </a:lnTo>
                    <a:lnTo>
                      <a:pt x="1400" y="1009"/>
                    </a:lnTo>
                    <a:lnTo>
                      <a:pt x="1370" y="1072"/>
                    </a:lnTo>
                    <a:lnTo>
                      <a:pt x="1333" y="1132"/>
                    </a:lnTo>
                    <a:lnTo>
                      <a:pt x="1291" y="1189"/>
                    </a:lnTo>
                    <a:lnTo>
                      <a:pt x="1244" y="1241"/>
                    </a:lnTo>
                    <a:lnTo>
                      <a:pt x="1192" y="1288"/>
                    </a:lnTo>
                    <a:lnTo>
                      <a:pt x="1137" y="1330"/>
                    </a:lnTo>
                    <a:lnTo>
                      <a:pt x="1077" y="1366"/>
                    </a:lnTo>
                    <a:lnTo>
                      <a:pt x="1013" y="1397"/>
                    </a:lnTo>
                    <a:lnTo>
                      <a:pt x="946" y="1421"/>
                    </a:lnTo>
                    <a:lnTo>
                      <a:pt x="876" y="1440"/>
                    </a:lnTo>
                    <a:lnTo>
                      <a:pt x="805" y="1451"/>
                    </a:lnTo>
                    <a:lnTo>
                      <a:pt x="731" y="1455"/>
                    </a:lnTo>
                    <a:lnTo>
                      <a:pt x="656" y="1451"/>
                    </a:lnTo>
                    <a:lnTo>
                      <a:pt x="582" y="1440"/>
                    </a:lnTo>
                    <a:lnTo>
                      <a:pt x="512" y="1423"/>
                    </a:lnTo>
                    <a:lnTo>
                      <a:pt x="445" y="1397"/>
                    </a:lnTo>
                    <a:lnTo>
                      <a:pt x="381" y="1367"/>
                    </a:lnTo>
                    <a:lnTo>
                      <a:pt x="321" y="1330"/>
                    </a:lnTo>
                    <a:lnTo>
                      <a:pt x="265" y="1289"/>
                    </a:lnTo>
                    <a:lnTo>
                      <a:pt x="213" y="1242"/>
                    </a:lnTo>
                    <a:lnTo>
                      <a:pt x="166" y="1191"/>
                    </a:lnTo>
                    <a:lnTo>
                      <a:pt x="124" y="1135"/>
                    </a:lnTo>
                    <a:lnTo>
                      <a:pt x="87" y="1075"/>
                    </a:lnTo>
                    <a:lnTo>
                      <a:pt x="57" y="1011"/>
                    </a:lnTo>
                    <a:lnTo>
                      <a:pt x="33" y="944"/>
                    </a:lnTo>
                    <a:lnTo>
                      <a:pt x="15" y="874"/>
                    </a:lnTo>
                    <a:lnTo>
                      <a:pt x="3" y="803"/>
                    </a:lnTo>
                    <a:lnTo>
                      <a:pt x="0" y="728"/>
                    </a:lnTo>
                    <a:close/>
                  </a:path>
                </a:pathLst>
              </a:custGeom>
              <a:solidFill>
                <a:srgbClr val="C1C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37" name="Freeform 1214">
                <a:extLst>
                  <a:ext uri="{FF2B5EF4-FFF2-40B4-BE49-F238E27FC236}">
                    <a16:creationId xmlns:a16="http://schemas.microsoft.com/office/drawing/2014/main" id="{3AA8659C-4EFD-4E68-AC17-3E3D79F276E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46" y="2518"/>
                <a:ext cx="724" cy="723"/>
              </a:xfrm>
              <a:custGeom>
                <a:avLst/>
                <a:gdLst>
                  <a:gd name="T0" fmla="*/ 11 w 1448"/>
                  <a:gd name="T1" fmla="*/ 7 h 1445"/>
                  <a:gd name="T2" fmla="*/ 11 w 1448"/>
                  <a:gd name="T3" fmla="*/ 9 h 1445"/>
                  <a:gd name="T4" fmla="*/ 10 w 1448"/>
                  <a:gd name="T5" fmla="*/ 10 h 1445"/>
                  <a:gd name="T6" fmla="*/ 9 w 1448"/>
                  <a:gd name="T7" fmla="*/ 11 h 1445"/>
                  <a:gd name="T8" fmla="*/ 7 w 1448"/>
                  <a:gd name="T9" fmla="*/ 11 h 1445"/>
                  <a:gd name="T10" fmla="*/ 5 w 1448"/>
                  <a:gd name="T11" fmla="*/ 11 h 1445"/>
                  <a:gd name="T12" fmla="*/ 4 w 1448"/>
                  <a:gd name="T13" fmla="*/ 11 h 1445"/>
                  <a:gd name="T14" fmla="*/ 3 w 1448"/>
                  <a:gd name="T15" fmla="*/ 10 h 1445"/>
                  <a:gd name="T16" fmla="*/ 2 w 1448"/>
                  <a:gd name="T17" fmla="*/ 9 h 1445"/>
                  <a:gd name="T18" fmla="*/ 1 w 1448"/>
                  <a:gd name="T19" fmla="*/ 8 h 1445"/>
                  <a:gd name="T20" fmla="*/ 1 w 1448"/>
                  <a:gd name="T21" fmla="*/ 6 h 1445"/>
                  <a:gd name="T22" fmla="*/ 1 w 1448"/>
                  <a:gd name="T23" fmla="*/ 5 h 1445"/>
                  <a:gd name="T24" fmla="*/ 2 w 1448"/>
                  <a:gd name="T25" fmla="*/ 3 h 1445"/>
                  <a:gd name="T26" fmla="*/ 3 w 1448"/>
                  <a:gd name="T27" fmla="*/ 2 h 1445"/>
                  <a:gd name="T28" fmla="*/ 4 w 1448"/>
                  <a:gd name="T29" fmla="*/ 1 h 1445"/>
                  <a:gd name="T30" fmla="*/ 5 w 1448"/>
                  <a:gd name="T31" fmla="*/ 1 h 1445"/>
                  <a:gd name="T32" fmla="*/ 7 w 1448"/>
                  <a:gd name="T33" fmla="*/ 1 h 1445"/>
                  <a:gd name="T34" fmla="*/ 9 w 1448"/>
                  <a:gd name="T35" fmla="*/ 1 h 1445"/>
                  <a:gd name="T36" fmla="*/ 10 w 1448"/>
                  <a:gd name="T37" fmla="*/ 2 h 1445"/>
                  <a:gd name="T38" fmla="*/ 11 w 1448"/>
                  <a:gd name="T39" fmla="*/ 4 h 1445"/>
                  <a:gd name="T40" fmla="*/ 11 w 1448"/>
                  <a:gd name="T41" fmla="*/ 5 h 1445"/>
                  <a:gd name="T42" fmla="*/ 0 w 1448"/>
                  <a:gd name="T43" fmla="*/ 6 h 1445"/>
                  <a:gd name="T44" fmla="*/ 1 w 1448"/>
                  <a:gd name="T45" fmla="*/ 4 h 1445"/>
                  <a:gd name="T46" fmla="*/ 1 w 1448"/>
                  <a:gd name="T47" fmla="*/ 3 h 1445"/>
                  <a:gd name="T48" fmla="*/ 3 w 1448"/>
                  <a:gd name="T49" fmla="*/ 2 h 1445"/>
                  <a:gd name="T50" fmla="*/ 4 w 1448"/>
                  <a:gd name="T51" fmla="*/ 1 h 1445"/>
                  <a:gd name="T52" fmla="*/ 6 w 1448"/>
                  <a:gd name="T53" fmla="*/ 1 h 1445"/>
                  <a:gd name="T54" fmla="*/ 7 w 1448"/>
                  <a:gd name="T55" fmla="*/ 1 h 1445"/>
                  <a:gd name="T56" fmla="*/ 9 w 1448"/>
                  <a:gd name="T57" fmla="*/ 1 h 1445"/>
                  <a:gd name="T58" fmla="*/ 10 w 1448"/>
                  <a:gd name="T59" fmla="*/ 2 h 1445"/>
                  <a:gd name="T60" fmla="*/ 11 w 1448"/>
                  <a:gd name="T61" fmla="*/ 3 h 1445"/>
                  <a:gd name="T62" fmla="*/ 12 w 1448"/>
                  <a:gd name="T63" fmla="*/ 5 h 1445"/>
                  <a:gd name="T64" fmla="*/ 12 w 1448"/>
                  <a:gd name="T65" fmla="*/ 7 h 1445"/>
                  <a:gd name="T66" fmla="*/ 11 w 1448"/>
                  <a:gd name="T67" fmla="*/ 8 h 1445"/>
                  <a:gd name="T68" fmla="*/ 11 w 1448"/>
                  <a:gd name="T69" fmla="*/ 10 h 1445"/>
                  <a:gd name="T70" fmla="*/ 9 w 1448"/>
                  <a:gd name="T71" fmla="*/ 11 h 1445"/>
                  <a:gd name="T72" fmla="*/ 8 w 1448"/>
                  <a:gd name="T73" fmla="*/ 12 h 1445"/>
                  <a:gd name="T74" fmla="*/ 6 w 1448"/>
                  <a:gd name="T75" fmla="*/ 12 h 1445"/>
                  <a:gd name="T76" fmla="*/ 4 w 1448"/>
                  <a:gd name="T77" fmla="*/ 12 h 1445"/>
                  <a:gd name="T78" fmla="*/ 3 w 1448"/>
                  <a:gd name="T79" fmla="*/ 11 h 1445"/>
                  <a:gd name="T80" fmla="*/ 2 w 1448"/>
                  <a:gd name="T81" fmla="*/ 10 h 1445"/>
                  <a:gd name="T82" fmla="*/ 1 w 1448"/>
                  <a:gd name="T83" fmla="*/ 8 h 1445"/>
                  <a:gd name="T84" fmla="*/ 1 w 1448"/>
                  <a:gd name="T85" fmla="*/ 7 h 144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448"/>
                  <a:gd name="T130" fmla="*/ 0 h 1445"/>
                  <a:gd name="T131" fmla="*/ 1448 w 1448"/>
                  <a:gd name="T132" fmla="*/ 1445 h 144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448" h="1445">
                    <a:moveTo>
                      <a:pt x="1391" y="722"/>
                    </a:moveTo>
                    <a:lnTo>
                      <a:pt x="1387" y="791"/>
                    </a:lnTo>
                    <a:lnTo>
                      <a:pt x="1377" y="859"/>
                    </a:lnTo>
                    <a:lnTo>
                      <a:pt x="1359" y="924"/>
                    </a:lnTo>
                    <a:lnTo>
                      <a:pt x="1336" y="987"/>
                    </a:lnTo>
                    <a:lnTo>
                      <a:pt x="1308" y="1047"/>
                    </a:lnTo>
                    <a:lnTo>
                      <a:pt x="1273" y="1103"/>
                    </a:lnTo>
                    <a:lnTo>
                      <a:pt x="1234" y="1156"/>
                    </a:lnTo>
                    <a:lnTo>
                      <a:pt x="1190" y="1204"/>
                    </a:lnTo>
                    <a:lnTo>
                      <a:pt x="1141" y="1249"/>
                    </a:lnTo>
                    <a:lnTo>
                      <a:pt x="1089" y="1289"/>
                    </a:lnTo>
                    <a:lnTo>
                      <a:pt x="1031" y="1323"/>
                    </a:lnTo>
                    <a:lnTo>
                      <a:pt x="971" y="1352"/>
                    </a:lnTo>
                    <a:lnTo>
                      <a:pt x="909" y="1375"/>
                    </a:lnTo>
                    <a:lnTo>
                      <a:pt x="842" y="1392"/>
                    </a:lnTo>
                    <a:lnTo>
                      <a:pt x="774" y="1403"/>
                    </a:lnTo>
                    <a:lnTo>
                      <a:pt x="704" y="1406"/>
                    </a:lnTo>
                    <a:lnTo>
                      <a:pt x="634" y="1403"/>
                    </a:lnTo>
                    <a:lnTo>
                      <a:pt x="566" y="1392"/>
                    </a:lnTo>
                    <a:lnTo>
                      <a:pt x="500" y="1375"/>
                    </a:lnTo>
                    <a:lnTo>
                      <a:pt x="437" y="1352"/>
                    </a:lnTo>
                    <a:lnTo>
                      <a:pt x="377" y="1323"/>
                    </a:lnTo>
                    <a:lnTo>
                      <a:pt x="320" y="1289"/>
                    </a:lnTo>
                    <a:lnTo>
                      <a:pt x="267" y="1249"/>
                    </a:lnTo>
                    <a:lnTo>
                      <a:pt x="219" y="1206"/>
                    </a:lnTo>
                    <a:lnTo>
                      <a:pt x="174" y="1157"/>
                    </a:lnTo>
                    <a:lnTo>
                      <a:pt x="135" y="1104"/>
                    </a:lnTo>
                    <a:lnTo>
                      <a:pt x="102" y="1048"/>
                    </a:lnTo>
                    <a:lnTo>
                      <a:pt x="73" y="988"/>
                    </a:lnTo>
                    <a:lnTo>
                      <a:pt x="50" y="926"/>
                    </a:lnTo>
                    <a:lnTo>
                      <a:pt x="32" y="860"/>
                    </a:lnTo>
                    <a:lnTo>
                      <a:pt x="22" y="792"/>
                    </a:lnTo>
                    <a:lnTo>
                      <a:pt x="19" y="723"/>
                    </a:lnTo>
                    <a:lnTo>
                      <a:pt x="22" y="653"/>
                    </a:lnTo>
                    <a:lnTo>
                      <a:pt x="32" y="586"/>
                    </a:lnTo>
                    <a:lnTo>
                      <a:pt x="49" y="520"/>
                    </a:lnTo>
                    <a:lnTo>
                      <a:pt x="72" y="457"/>
                    </a:lnTo>
                    <a:lnTo>
                      <a:pt x="100" y="397"/>
                    </a:lnTo>
                    <a:lnTo>
                      <a:pt x="135" y="340"/>
                    </a:lnTo>
                    <a:lnTo>
                      <a:pt x="174" y="287"/>
                    </a:lnTo>
                    <a:lnTo>
                      <a:pt x="218" y="239"/>
                    </a:lnTo>
                    <a:lnTo>
                      <a:pt x="267" y="194"/>
                    </a:lnTo>
                    <a:lnTo>
                      <a:pt x="319" y="155"/>
                    </a:lnTo>
                    <a:lnTo>
                      <a:pt x="377" y="120"/>
                    </a:lnTo>
                    <a:lnTo>
                      <a:pt x="437" y="91"/>
                    </a:lnTo>
                    <a:lnTo>
                      <a:pt x="499" y="68"/>
                    </a:lnTo>
                    <a:lnTo>
                      <a:pt x="566" y="51"/>
                    </a:lnTo>
                    <a:lnTo>
                      <a:pt x="634" y="41"/>
                    </a:lnTo>
                    <a:lnTo>
                      <a:pt x="704" y="37"/>
                    </a:lnTo>
                    <a:lnTo>
                      <a:pt x="774" y="41"/>
                    </a:lnTo>
                    <a:lnTo>
                      <a:pt x="842" y="51"/>
                    </a:lnTo>
                    <a:lnTo>
                      <a:pt x="908" y="67"/>
                    </a:lnTo>
                    <a:lnTo>
                      <a:pt x="971" y="90"/>
                    </a:lnTo>
                    <a:lnTo>
                      <a:pt x="1031" y="119"/>
                    </a:lnTo>
                    <a:lnTo>
                      <a:pt x="1088" y="154"/>
                    </a:lnTo>
                    <a:lnTo>
                      <a:pt x="1141" y="194"/>
                    </a:lnTo>
                    <a:lnTo>
                      <a:pt x="1189" y="238"/>
                    </a:lnTo>
                    <a:lnTo>
                      <a:pt x="1233" y="286"/>
                    </a:lnTo>
                    <a:lnTo>
                      <a:pt x="1273" y="339"/>
                    </a:lnTo>
                    <a:lnTo>
                      <a:pt x="1308" y="396"/>
                    </a:lnTo>
                    <a:lnTo>
                      <a:pt x="1336" y="456"/>
                    </a:lnTo>
                    <a:lnTo>
                      <a:pt x="1359" y="519"/>
                    </a:lnTo>
                    <a:lnTo>
                      <a:pt x="1377" y="585"/>
                    </a:lnTo>
                    <a:lnTo>
                      <a:pt x="1387" y="651"/>
                    </a:lnTo>
                    <a:lnTo>
                      <a:pt x="1391" y="722"/>
                    </a:lnTo>
                    <a:close/>
                    <a:moveTo>
                      <a:pt x="0" y="723"/>
                    </a:moveTo>
                    <a:lnTo>
                      <a:pt x="4" y="649"/>
                    </a:lnTo>
                    <a:lnTo>
                      <a:pt x="15" y="578"/>
                    </a:lnTo>
                    <a:lnTo>
                      <a:pt x="32" y="509"/>
                    </a:lnTo>
                    <a:lnTo>
                      <a:pt x="57" y="443"/>
                    </a:lnTo>
                    <a:lnTo>
                      <a:pt x="87" y="380"/>
                    </a:lnTo>
                    <a:lnTo>
                      <a:pt x="123" y="320"/>
                    </a:lnTo>
                    <a:lnTo>
                      <a:pt x="165" y="264"/>
                    </a:lnTo>
                    <a:lnTo>
                      <a:pt x="211" y="212"/>
                    </a:lnTo>
                    <a:lnTo>
                      <a:pt x="263" y="166"/>
                    </a:lnTo>
                    <a:lnTo>
                      <a:pt x="318" y="125"/>
                    </a:lnTo>
                    <a:lnTo>
                      <a:pt x="378" y="88"/>
                    </a:lnTo>
                    <a:lnTo>
                      <a:pt x="441" y="58"/>
                    </a:lnTo>
                    <a:lnTo>
                      <a:pt x="508" y="33"/>
                    </a:lnTo>
                    <a:lnTo>
                      <a:pt x="577" y="15"/>
                    </a:lnTo>
                    <a:lnTo>
                      <a:pt x="650" y="4"/>
                    </a:lnTo>
                    <a:lnTo>
                      <a:pt x="725" y="0"/>
                    </a:lnTo>
                    <a:lnTo>
                      <a:pt x="798" y="4"/>
                    </a:lnTo>
                    <a:lnTo>
                      <a:pt x="870" y="15"/>
                    </a:lnTo>
                    <a:lnTo>
                      <a:pt x="939" y="33"/>
                    </a:lnTo>
                    <a:lnTo>
                      <a:pt x="1006" y="57"/>
                    </a:lnTo>
                    <a:lnTo>
                      <a:pt x="1069" y="88"/>
                    </a:lnTo>
                    <a:lnTo>
                      <a:pt x="1129" y="124"/>
                    </a:lnTo>
                    <a:lnTo>
                      <a:pt x="1184" y="166"/>
                    </a:lnTo>
                    <a:lnTo>
                      <a:pt x="1236" y="212"/>
                    </a:lnTo>
                    <a:lnTo>
                      <a:pt x="1282" y="264"/>
                    </a:lnTo>
                    <a:lnTo>
                      <a:pt x="1325" y="320"/>
                    </a:lnTo>
                    <a:lnTo>
                      <a:pt x="1361" y="378"/>
                    </a:lnTo>
                    <a:lnTo>
                      <a:pt x="1392" y="442"/>
                    </a:lnTo>
                    <a:lnTo>
                      <a:pt x="1416" y="507"/>
                    </a:lnTo>
                    <a:lnTo>
                      <a:pt x="1433" y="577"/>
                    </a:lnTo>
                    <a:lnTo>
                      <a:pt x="1445" y="648"/>
                    </a:lnTo>
                    <a:lnTo>
                      <a:pt x="1448" y="722"/>
                    </a:lnTo>
                    <a:lnTo>
                      <a:pt x="1445" y="795"/>
                    </a:lnTo>
                    <a:lnTo>
                      <a:pt x="1433" y="867"/>
                    </a:lnTo>
                    <a:lnTo>
                      <a:pt x="1416" y="936"/>
                    </a:lnTo>
                    <a:lnTo>
                      <a:pt x="1391" y="1003"/>
                    </a:lnTo>
                    <a:lnTo>
                      <a:pt x="1361" y="1066"/>
                    </a:lnTo>
                    <a:lnTo>
                      <a:pt x="1324" y="1125"/>
                    </a:lnTo>
                    <a:lnTo>
                      <a:pt x="1282" y="1181"/>
                    </a:lnTo>
                    <a:lnTo>
                      <a:pt x="1235" y="1232"/>
                    </a:lnTo>
                    <a:lnTo>
                      <a:pt x="1184" y="1279"/>
                    </a:lnTo>
                    <a:lnTo>
                      <a:pt x="1128" y="1321"/>
                    </a:lnTo>
                    <a:lnTo>
                      <a:pt x="1069" y="1358"/>
                    </a:lnTo>
                    <a:lnTo>
                      <a:pt x="1006" y="1388"/>
                    </a:lnTo>
                    <a:lnTo>
                      <a:pt x="939" y="1412"/>
                    </a:lnTo>
                    <a:lnTo>
                      <a:pt x="870" y="1430"/>
                    </a:lnTo>
                    <a:lnTo>
                      <a:pt x="798" y="1442"/>
                    </a:lnTo>
                    <a:lnTo>
                      <a:pt x="725" y="1445"/>
                    </a:lnTo>
                    <a:lnTo>
                      <a:pt x="650" y="1442"/>
                    </a:lnTo>
                    <a:lnTo>
                      <a:pt x="577" y="1430"/>
                    </a:lnTo>
                    <a:lnTo>
                      <a:pt x="508" y="1413"/>
                    </a:lnTo>
                    <a:lnTo>
                      <a:pt x="441" y="1389"/>
                    </a:lnTo>
                    <a:lnTo>
                      <a:pt x="378" y="1358"/>
                    </a:lnTo>
                    <a:lnTo>
                      <a:pt x="318" y="1322"/>
                    </a:lnTo>
                    <a:lnTo>
                      <a:pt x="263" y="1281"/>
                    </a:lnTo>
                    <a:lnTo>
                      <a:pt x="211" y="1233"/>
                    </a:lnTo>
                    <a:lnTo>
                      <a:pt x="165" y="1183"/>
                    </a:lnTo>
                    <a:lnTo>
                      <a:pt x="123" y="1126"/>
                    </a:lnTo>
                    <a:lnTo>
                      <a:pt x="87" y="1067"/>
                    </a:lnTo>
                    <a:lnTo>
                      <a:pt x="57" y="1004"/>
                    </a:lnTo>
                    <a:lnTo>
                      <a:pt x="32" y="937"/>
                    </a:lnTo>
                    <a:lnTo>
                      <a:pt x="15" y="868"/>
                    </a:lnTo>
                    <a:lnTo>
                      <a:pt x="4" y="797"/>
                    </a:lnTo>
                    <a:lnTo>
                      <a:pt x="0" y="723"/>
                    </a:lnTo>
                    <a:close/>
                  </a:path>
                </a:pathLst>
              </a:custGeom>
              <a:solidFill>
                <a:srgbClr val="CEC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38" name="Freeform 1215">
                <a:extLst>
                  <a:ext uri="{FF2B5EF4-FFF2-40B4-BE49-F238E27FC236}">
                    <a16:creationId xmlns:a16="http://schemas.microsoft.com/office/drawing/2014/main" id="{8CDC3685-6E24-4EA1-B40E-BBBB3DD6151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47" y="2521"/>
                <a:ext cx="720" cy="717"/>
              </a:xfrm>
              <a:custGeom>
                <a:avLst/>
                <a:gdLst>
                  <a:gd name="T0" fmla="*/ 11 w 1438"/>
                  <a:gd name="T1" fmla="*/ 6 h 1436"/>
                  <a:gd name="T2" fmla="*/ 11 w 1438"/>
                  <a:gd name="T3" fmla="*/ 8 h 1436"/>
                  <a:gd name="T4" fmla="*/ 10 w 1438"/>
                  <a:gd name="T5" fmla="*/ 9 h 1436"/>
                  <a:gd name="T6" fmla="*/ 9 w 1438"/>
                  <a:gd name="T7" fmla="*/ 10 h 1436"/>
                  <a:gd name="T8" fmla="*/ 7 w 1438"/>
                  <a:gd name="T9" fmla="*/ 10 h 1436"/>
                  <a:gd name="T10" fmla="*/ 5 w 1438"/>
                  <a:gd name="T11" fmla="*/ 10 h 1436"/>
                  <a:gd name="T12" fmla="*/ 4 w 1438"/>
                  <a:gd name="T13" fmla="*/ 10 h 1436"/>
                  <a:gd name="T14" fmla="*/ 3 w 1438"/>
                  <a:gd name="T15" fmla="*/ 9 h 1436"/>
                  <a:gd name="T16" fmla="*/ 1 w 1438"/>
                  <a:gd name="T17" fmla="*/ 8 h 1436"/>
                  <a:gd name="T18" fmla="*/ 1 w 1438"/>
                  <a:gd name="T19" fmla="*/ 7 h 1436"/>
                  <a:gd name="T20" fmla="*/ 1 w 1438"/>
                  <a:gd name="T21" fmla="*/ 5 h 1436"/>
                  <a:gd name="T22" fmla="*/ 1 w 1438"/>
                  <a:gd name="T23" fmla="*/ 4 h 1436"/>
                  <a:gd name="T24" fmla="*/ 1 w 1438"/>
                  <a:gd name="T25" fmla="*/ 2 h 1436"/>
                  <a:gd name="T26" fmla="*/ 3 w 1438"/>
                  <a:gd name="T27" fmla="*/ 1 h 1436"/>
                  <a:gd name="T28" fmla="*/ 4 w 1438"/>
                  <a:gd name="T29" fmla="*/ 0 h 1436"/>
                  <a:gd name="T30" fmla="*/ 5 w 1438"/>
                  <a:gd name="T31" fmla="*/ 0 h 1436"/>
                  <a:gd name="T32" fmla="*/ 7 w 1438"/>
                  <a:gd name="T33" fmla="*/ 0 h 1436"/>
                  <a:gd name="T34" fmla="*/ 9 w 1438"/>
                  <a:gd name="T35" fmla="*/ 0 h 1436"/>
                  <a:gd name="T36" fmla="*/ 10 w 1438"/>
                  <a:gd name="T37" fmla="*/ 1 h 1436"/>
                  <a:gd name="T38" fmla="*/ 11 w 1438"/>
                  <a:gd name="T39" fmla="*/ 3 h 1436"/>
                  <a:gd name="T40" fmla="*/ 11 w 1438"/>
                  <a:gd name="T41" fmla="*/ 4 h 1436"/>
                  <a:gd name="T42" fmla="*/ 0 w 1438"/>
                  <a:gd name="T43" fmla="*/ 5 h 1436"/>
                  <a:gd name="T44" fmla="*/ 1 w 1438"/>
                  <a:gd name="T45" fmla="*/ 3 h 1436"/>
                  <a:gd name="T46" fmla="*/ 1 w 1438"/>
                  <a:gd name="T47" fmla="*/ 2 h 1436"/>
                  <a:gd name="T48" fmla="*/ 3 w 1438"/>
                  <a:gd name="T49" fmla="*/ 1 h 1436"/>
                  <a:gd name="T50" fmla="*/ 4 w 1438"/>
                  <a:gd name="T51" fmla="*/ 0 h 1436"/>
                  <a:gd name="T52" fmla="*/ 6 w 1438"/>
                  <a:gd name="T53" fmla="*/ 0 h 1436"/>
                  <a:gd name="T54" fmla="*/ 7 w 1438"/>
                  <a:gd name="T55" fmla="*/ 0 h 1436"/>
                  <a:gd name="T56" fmla="*/ 9 w 1438"/>
                  <a:gd name="T57" fmla="*/ 0 h 1436"/>
                  <a:gd name="T58" fmla="*/ 10 w 1438"/>
                  <a:gd name="T59" fmla="*/ 1 h 1436"/>
                  <a:gd name="T60" fmla="*/ 11 w 1438"/>
                  <a:gd name="T61" fmla="*/ 2 h 1436"/>
                  <a:gd name="T62" fmla="*/ 12 w 1438"/>
                  <a:gd name="T63" fmla="*/ 4 h 1436"/>
                  <a:gd name="T64" fmla="*/ 12 w 1438"/>
                  <a:gd name="T65" fmla="*/ 6 h 1436"/>
                  <a:gd name="T66" fmla="*/ 11 w 1438"/>
                  <a:gd name="T67" fmla="*/ 7 h 1436"/>
                  <a:gd name="T68" fmla="*/ 10 w 1438"/>
                  <a:gd name="T69" fmla="*/ 9 h 1436"/>
                  <a:gd name="T70" fmla="*/ 9 w 1438"/>
                  <a:gd name="T71" fmla="*/ 10 h 1436"/>
                  <a:gd name="T72" fmla="*/ 8 w 1438"/>
                  <a:gd name="T73" fmla="*/ 10 h 1436"/>
                  <a:gd name="T74" fmla="*/ 6 w 1438"/>
                  <a:gd name="T75" fmla="*/ 11 h 1436"/>
                  <a:gd name="T76" fmla="*/ 4 w 1438"/>
                  <a:gd name="T77" fmla="*/ 10 h 1436"/>
                  <a:gd name="T78" fmla="*/ 3 w 1438"/>
                  <a:gd name="T79" fmla="*/ 10 h 1436"/>
                  <a:gd name="T80" fmla="*/ 2 w 1438"/>
                  <a:gd name="T81" fmla="*/ 9 h 1436"/>
                  <a:gd name="T82" fmla="*/ 1 w 1438"/>
                  <a:gd name="T83" fmla="*/ 7 h 1436"/>
                  <a:gd name="T84" fmla="*/ 1 w 1438"/>
                  <a:gd name="T85" fmla="*/ 6 h 14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438"/>
                  <a:gd name="T130" fmla="*/ 0 h 1436"/>
                  <a:gd name="T131" fmla="*/ 1438 w 1438"/>
                  <a:gd name="T132" fmla="*/ 1436 h 14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438" h="1436">
                    <a:moveTo>
                      <a:pt x="1387" y="717"/>
                    </a:moveTo>
                    <a:lnTo>
                      <a:pt x="1383" y="787"/>
                    </a:lnTo>
                    <a:lnTo>
                      <a:pt x="1373" y="855"/>
                    </a:lnTo>
                    <a:lnTo>
                      <a:pt x="1355" y="921"/>
                    </a:lnTo>
                    <a:lnTo>
                      <a:pt x="1332" y="984"/>
                    </a:lnTo>
                    <a:lnTo>
                      <a:pt x="1304" y="1044"/>
                    </a:lnTo>
                    <a:lnTo>
                      <a:pt x="1269" y="1100"/>
                    </a:lnTo>
                    <a:lnTo>
                      <a:pt x="1230" y="1153"/>
                    </a:lnTo>
                    <a:lnTo>
                      <a:pt x="1185" y="1202"/>
                    </a:lnTo>
                    <a:lnTo>
                      <a:pt x="1137" y="1247"/>
                    </a:lnTo>
                    <a:lnTo>
                      <a:pt x="1084" y="1286"/>
                    </a:lnTo>
                    <a:lnTo>
                      <a:pt x="1026" y="1320"/>
                    </a:lnTo>
                    <a:lnTo>
                      <a:pt x="966" y="1349"/>
                    </a:lnTo>
                    <a:lnTo>
                      <a:pt x="903" y="1372"/>
                    </a:lnTo>
                    <a:lnTo>
                      <a:pt x="837" y="1390"/>
                    </a:lnTo>
                    <a:lnTo>
                      <a:pt x="768" y="1400"/>
                    </a:lnTo>
                    <a:lnTo>
                      <a:pt x="698" y="1403"/>
                    </a:lnTo>
                    <a:lnTo>
                      <a:pt x="626" y="1400"/>
                    </a:lnTo>
                    <a:lnTo>
                      <a:pt x="558" y="1390"/>
                    </a:lnTo>
                    <a:lnTo>
                      <a:pt x="492" y="1373"/>
                    </a:lnTo>
                    <a:lnTo>
                      <a:pt x="428" y="1350"/>
                    </a:lnTo>
                    <a:lnTo>
                      <a:pt x="368" y="1322"/>
                    </a:lnTo>
                    <a:lnTo>
                      <a:pt x="311" y="1287"/>
                    </a:lnTo>
                    <a:lnTo>
                      <a:pt x="258" y="1247"/>
                    </a:lnTo>
                    <a:lnTo>
                      <a:pt x="209" y="1203"/>
                    </a:lnTo>
                    <a:lnTo>
                      <a:pt x="164" y="1155"/>
                    </a:lnTo>
                    <a:lnTo>
                      <a:pt x="125" y="1102"/>
                    </a:lnTo>
                    <a:lnTo>
                      <a:pt x="91" y="1045"/>
                    </a:lnTo>
                    <a:lnTo>
                      <a:pt x="62" y="984"/>
                    </a:lnTo>
                    <a:lnTo>
                      <a:pt x="39" y="922"/>
                    </a:lnTo>
                    <a:lnTo>
                      <a:pt x="22" y="856"/>
                    </a:lnTo>
                    <a:lnTo>
                      <a:pt x="11" y="788"/>
                    </a:lnTo>
                    <a:lnTo>
                      <a:pt x="8" y="718"/>
                    </a:lnTo>
                    <a:lnTo>
                      <a:pt x="11" y="648"/>
                    </a:lnTo>
                    <a:lnTo>
                      <a:pt x="22" y="580"/>
                    </a:lnTo>
                    <a:lnTo>
                      <a:pt x="38" y="514"/>
                    </a:lnTo>
                    <a:lnTo>
                      <a:pt x="61" y="451"/>
                    </a:lnTo>
                    <a:lnTo>
                      <a:pt x="90" y="389"/>
                    </a:lnTo>
                    <a:lnTo>
                      <a:pt x="124" y="333"/>
                    </a:lnTo>
                    <a:lnTo>
                      <a:pt x="164" y="280"/>
                    </a:lnTo>
                    <a:lnTo>
                      <a:pt x="208" y="230"/>
                    </a:lnTo>
                    <a:lnTo>
                      <a:pt x="258" y="187"/>
                    </a:lnTo>
                    <a:lnTo>
                      <a:pt x="311" y="146"/>
                    </a:lnTo>
                    <a:lnTo>
                      <a:pt x="367" y="112"/>
                    </a:lnTo>
                    <a:lnTo>
                      <a:pt x="428" y="83"/>
                    </a:lnTo>
                    <a:lnTo>
                      <a:pt x="492" y="59"/>
                    </a:lnTo>
                    <a:lnTo>
                      <a:pt x="558" y="43"/>
                    </a:lnTo>
                    <a:lnTo>
                      <a:pt x="626" y="31"/>
                    </a:lnTo>
                    <a:lnTo>
                      <a:pt x="698" y="28"/>
                    </a:lnTo>
                    <a:lnTo>
                      <a:pt x="768" y="31"/>
                    </a:lnTo>
                    <a:lnTo>
                      <a:pt x="837" y="42"/>
                    </a:lnTo>
                    <a:lnTo>
                      <a:pt x="904" y="59"/>
                    </a:lnTo>
                    <a:lnTo>
                      <a:pt x="967" y="82"/>
                    </a:lnTo>
                    <a:lnTo>
                      <a:pt x="1027" y="111"/>
                    </a:lnTo>
                    <a:lnTo>
                      <a:pt x="1084" y="145"/>
                    </a:lnTo>
                    <a:lnTo>
                      <a:pt x="1137" y="186"/>
                    </a:lnTo>
                    <a:lnTo>
                      <a:pt x="1186" y="230"/>
                    </a:lnTo>
                    <a:lnTo>
                      <a:pt x="1230" y="279"/>
                    </a:lnTo>
                    <a:lnTo>
                      <a:pt x="1270" y="332"/>
                    </a:lnTo>
                    <a:lnTo>
                      <a:pt x="1305" y="389"/>
                    </a:lnTo>
                    <a:lnTo>
                      <a:pt x="1334" y="449"/>
                    </a:lnTo>
                    <a:lnTo>
                      <a:pt x="1357" y="513"/>
                    </a:lnTo>
                    <a:lnTo>
                      <a:pt x="1373" y="578"/>
                    </a:lnTo>
                    <a:lnTo>
                      <a:pt x="1383" y="646"/>
                    </a:lnTo>
                    <a:lnTo>
                      <a:pt x="1387" y="717"/>
                    </a:lnTo>
                    <a:close/>
                    <a:moveTo>
                      <a:pt x="0" y="719"/>
                    </a:moveTo>
                    <a:lnTo>
                      <a:pt x="3" y="645"/>
                    </a:lnTo>
                    <a:lnTo>
                      <a:pt x="14" y="575"/>
                    </a:lnTo>
                    <a:lnTo>
                      <a:pt x="31" y="506"/>
                    </a:lnTo>
                    <a:lnTo>
                      <a:pt x="55" y="440"/>
                    </a:lnTo>
                    <a:lnTo>
                      <a:pt x="85" y="377"/>
                    </a:lnTo>
                    <a:lnTo>
                      <a:pt x="122" y="318"/>
                    </a:lnTo>
                    <a:lnTo>
                      <a:pt x="162" y="263"/>
                    </a:lnTo>
                    <a:lnTo>
                      <a:pt x="209" y="212"/>
                    </a:lnTo>
                    <a:lnTo>
                      <a:pt x="260" y="165"/>
                    </a:lnTo>
                    <a:lnTo>
                      <a:pt x="315" y="123"/>
                    </a:lnTo>
                    <a:lnTo>
                      <a:pt x="374" y="88"/>
                    </a:lnTo>
                    <a:lnTo>
                      <a:pt x="437" y="58"/>
                    </a:lnTo>
                    <a:lnTo>
                      <a:pt x="503" y="33"/>
                    </a:lnTo>
                    <a:lnTo>
                      <a:pt x="573" y="15"/>
                    </a:lnTo>
                    <a:lnTo>
                      <a:pt x="645" y="4"/>
                    </a:lnTo>
                    <a:lnTo>
                      <a:pt x="718" y="0"/>
                    </a:lnTo>
                    <a:lnTo>
                      <a:pt x="792" y="4"/>
                    </a:lnTo>
                    <a:lnTo>
                      <a:pt x="864" y="15"/>
                    </a:lnTo>
                    <a:lnTo>
                      <a:pt x="932" y="32"/>
                    </a:lnTo>
                    <a:lnTo>
                      <a:pt x="998" y="57"/>
                    </a:lnTo>
                    <a:lnTo>
                      <a:pt x="1061" y="88"/>
                    </a:lnTo>
                    <a:lnTo>
                      <a:pt x="1119" y="123"/>
                    </a:lnTo>
                    <a:lnTo>
                      <a:pt x="1175" y="165"/>
                    </a:lnTo>
                    <a:lnTo>
                      <a:pt x="1226" y="211"/>
                    </a:lnTo>
                    <a:lnTo>
                      <a:pt x="1272" y="263"/>
                    </a:lnTo>
                    <a:lnTo>
                      <a:pt x="1314" y="318"/>
                    </a:lnTo>
                    <a:lnTo>
                      <a:pt x="1350" y="377"/>
                    </a:lnTo>
                    <a:lnTo>
                      <a:pt x="1381" y="439"/>
                    </a:lnTo>
                    <a:lnTo>
                      <a:pt x="1405" y="506"/>
                    </a:lnTo>
                    <a:lnTo>
                      <a:pt x="1423" y="574"/>
                    </a:lnTo>
                    <a:lnTo>
                      <a:pt x="1434" y="645"/>
                    </a:lnTo>
                    <a:lnTo>
                      <a:pt x="1438" y="718"/>
                    </a:lnTo>
                    <a:lnTo>
                      <a:pt x="1435" y="792"/>
                    </a:lnTo>
                    <a:lnTo>
                      <a:pt x="1423" y="862"/>
                    </a:lnTo>
                    <a:lnTo>
                      <a:pt x="1405" y="931"/>
                    </a:lnTo>
                    <a:lnTo>
                      <a:pt x="1381" y="997"/>
                    </a:lnTo>
                    <a:lnTo>
                      <a:pt x="1351" y="1059"/>
                    </a:lnTo>
                    <a:lnTo>
                      <a:pt x="1314" y="1119"/>
                    </a:lnTo>
                    <a:lnTo>
                      <a:pt x="1272" y="1174"/>
                    </a:lnTo>
                    <a:lnTo>
                      <a:pt x="1226" y="1225"/>
                    </a:lnTo>
                    <a:lnTo>
                      <a:pt x="1175" y="1271"/>
                    </a:lnTo>
                    <a:lnTo>
                      <a:pt x="1119" y="1312"/>
                    </a:lnTo>
                    <a:lnTo>
                      <a:pt x="1061" y="1348"/>
                    </a:lnTo>
                    <a:lnTo>
                      <a:pt x="997" y="1378"/>
                    </a:lnTo>
                    <a:lnTo>
                      <a:pt x="932" y="1403"/>
                    </a:lnTo>
                    <a:lnTo>
                      <a:pt x="862" y="1421"/>
                    </a:lnTo>
                    <a:lnTo>
                      <a:pt x="792" y="1432"/>
                    </a:lnTo>
                    <a:lnTo>
                      <a:pt x="718" y="1436"/>
                    </a:lnTo>
                    <a:lnTo>
                      <a:pt x="645" y="1432"/>
                    </a:lnTo>
                    <a:lnTo>
                      <a:pt x="573" y="1421"/>
                    </a:lnTo>
                    <a:lnTo>
                      <a:pt x="504" y="1403"/>
                    </a:lnTo>
                    <a:lnTo>
                      <a:pt x="437" y="1379"/>
                    </a:lnTo>
                    <a:lnTo>
                      <a:pt x="375" y="1348"/>
                    </a:lnTo>
                    <a:lnTo>
                      <a:pt x="315" y="1312"/>
                    </a:lnTo>
                    <a:lnTo>
                      <a:pt x="260" y="1271"/>
                    </a:lnTo>
                    <a:lnTo>
                      <a:pt x="209" y="1225"/>
                    </a:lnTo>
                    <a:lnTo>
                      <a:pt x="163" y="1174"/>
                    </a:lnTo>
                    <a:lnTo>
                      <a:pt x="122" y="1119"/>
                    </a:lnTo>
                    <a:lnTo>
                      <a:pt x="86" y="1060"/>
                    </a:lnTo>
                    <a:lnTo>
                      <a:pt x="56" y="998"/>
                    </a:lnTo>
                    <a:lnTo>
                      <a:pt x="32" y="932"/>
                    </a:lnTo>
                    <a:lnTo>
                      <a:pt x="15" y="863"/>
                    </a:lnTo>
                    <a:lnTo>
                      <a:pt x="3" y="792"/>
                    </a:lnTo>
                    <a:lnTo>
                      <a:pt x="0" y="719"/>
                    </a:lnTo>
                    <a:close/>
                  </a:path>
                </a:pathLst>
              </a:custGeom>
              <a:solidFill>
                <a:srgbClr val="DB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39" name="Freeform 1216">
                <a:extLst>
                  <a:ext uri="{FF2B5EF4-FFF2-40B4-BE49-F238E27FC236}">
                    <a16:creationId xmlns:a16="http://schemas.microsoft.com/office/drawing/2014/main" id="{19C77676-A94C-4EBC-A391-5C2BB60968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48" y="2523"/>
                <a:ext cx="715" cy="712"/>
              </a:xfrm>
              <a:custGeom>
                <a:avLst/>
                <a:gdLst>
                  <a:gd name="T0" fmla="*/ 11 w 1430"/>
                  <a:gd name="T1" fmla="*/ 6 h 1425"/>
                  <a:gd name="T2" fmla="*/ 11 w 1430"/>
                  <a:gd name="T3" fmla="*/ 8 h 1425"/>
                  <a:gd name="T4" fmla="*/ 10 w 1430"/>
                  <a:gd name="T5" fmla="*/ 9 h 1425"/>
                  <a:gd name="T6" fmla="*/ 8 w 1430"/>
                  <a:gd name="T7" fmla="*/ 10 h 1425"/>
                  <a:gd name="T8" fmla="*/ 7 w 1430"/>
                  <a:gd name="T9" fmla="*/ 10 h 1425"/>
                  <a:gd name="T10" fmla="*/ 5 w 1430"/>
                  <a:gd name="T11" fmla="*/ 10 h 1425"/>
                  <a:gd name="T12" fmla="*/ 4 w 1430"/>
                  <a:gd name="T13" fmla="*/ 10 h 1425"/>
                  <a:gd name="T14" fmla="*/ 2 w 1430"/>
                  <a:gd name="T15" fmla="*/ 9 h 1425"/>
                  <a:gd name="T16" fmla="*/ 1 w 1430"/>
                  <a:gd name="T17" fmla="*/ 8 h 1425"/>
                  <a:gd name="T18" fmla="*/ 1 w 1430"/>
                  <a:gd name="T19" fmla="*/ 7 h 1425"/>
                  <a:gd name="T20" fmla="*/ 0 w 1430"/>
                  <a:gd name="T21" fmla="*/ 5 h 1425"/>
                  <a:gd name="T22" fmla="*/ 1 w 1430"/>
                  <a:gd name="T23" fmla="*/ 3 h 1425"/>
                  <a:gd name="T24" fmla="*/ 1 w 1430"/>
                  <a:gd name="T25" fmla="*/ 2 h 1425"/>
                  <a:gd name="T26" fmla="*/ 2 w 1430"/>
                  <a:gd name="T27" fmla="*/ 1 h 1425"/>
                  <a:gd name="T28" fmla="*/ 4 w 1430"/>
                  <a:gd name="T29" fmla="*/ 0 h 1425"/>
                  <a:gd name="T30" fmla="*/ 5 w 1430"/>
                  <a:gd name="T31" fmla="*/ 0 h 1425"/>
                  <a:gd name="T32" fmla="*/ 7 w 1430"/>
                  <a:gd name="T33" fmla="*/ 0 h 1425"/>
                  <a:gd name="T34" fmla="*/ 9 w 1430"/>
                  <a:gd name="T35" fmla="*/ 0 h 1425"/>
                  <a:gd name="T36" fmla="*/ 10 w 1430"/>
                  <a:gd name="T37" fmla="*/ 1 h 1425"/>
                  <a:gd name="T38" fmla="*/ 11 w 1430"/>
                  <a:gd name="T39" fmla="*/ 2 h 1425"/>
                  <a:gd name="T40" fmla="*/ 11 w 1430"/>
                  <a:gd name="T41" fmla="*/ 4 h 1425"/>
                  <a:gd name="T42" fmla="*/ 1 w 1430"/>
                  <a:gd name="T43" fmla="*/ 5 h 1425"/>
                  <a:gd name="T44" fmla="*/ 1 w 1430"/>
                  <a:gd name="T45" fmla="*/ 3 h 1425"/>
                  <a:gd name="T46" fmla="*/ 1 w 1430"/>
                  <a:gd name="T47" fmla="*/ 2 h 1425"/>
                  <a:gd name="T48" fmla="*/ 3 w 1430"/>
                  <a:gd name="T49" fmla="*/ 1 h 1425"/>
                  <a:gd name="T50" fmla="*/ 4 w 1430"/>
                  <a:gd name="T51" fmla="*/ 0 h 1425"/>
                  <a:gd name="T52" fmla="*/ 6 w 1430"/>
                  <a:gd name="T53" fmla="*/ 0 h 1425"/>
                  <a:gd name="T54" fmla="*/ 7 w 1430"/>
                  <a:gd name="T55" fmla="*/ 0 h 1425"/>
                  <a:gd name="T56" fmla="*/ 9 w 1430"/>
                  <a:gd name="T57" fmla="*/ 0 h 1425"/>
                  <a:gd name="T58" fmla="*/ 10 w 1430"/>
                  <a:gd name="T59" fmla="*/ 1 h 1425"/>
                  <a:gd name="T60" fmla="*/ 11 w 1430"/>
                  <a:gd name="T61" fmla="*/ 2 h 1425"/>
                  <a:gd name="T62" fmla="*/ 12 w 1430"/>
                  <a:gd name="T63" fmla="*/ 4 h 1425"/>
                  <a:gd name="T64" fmla="*/ 12 w 1430"/>
                  <a:gd name="T65" fmla="*/ 6 h 1425"/>
                  <a:gd name="T66" fmla="*/ 11 w 1430"/>
                  <a:gd name="T67" fmla="*/ 7 h 1425"/>
                  <a:gd name="T68" fmla="*/ 10 w 1430"/>
                  <a:gd name="T69" fmla="*/ 9 h 1425"/>
                  <a:gd name="T70" fmla="*/ 9 w 1430"/>
                  <a:gd name="T71" fmla="*/ 10 h 1425"/>
                  <a:gd name="T72" fmla="*/ 8 w 1430"/>
                  <a:gd name="T73" fmla="*/ 10 h 1425"/>
                  <a:gd name="T74" fmla="*/ 6 w 1430"/>
                  <a:gd name="T75" fmla="*/ 11 h 1425"/>
                  <a:gd name="T76" fmla="*/ 4 w 1430"/>
                  <a:gd name="T77" fmla="*/ 10 h 1425"/>
                  <a:gd name="T78" fmla="*/ 3 w 1430"/>
                  <a:gd name="T79" fmla="*/ 10 h 1425"/>
                  <a:gd name="T80" fmla="*/ 2 w 1430"/>
                  <a:gd name="T81" fmla="*/ 9 h 1425"/>
                  <a:gd name="T82" fmla="*/ 1 w 1430"/>
                  <a:gd name="T83" fmla="*/ 7 h 1425"/>
                  <a:gd name="T84" fmla="*/ 1 w 1430"/>
                  <a:gd name="T85" fmla="*/ 6 h 142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430"/>
                  <a:gd name="T130" fmla="*/ 0 h 1425"/>
                  <a:gd name="T131" fmla="*/ 1430 w 1430"/>
                  <a:gd name="T132" fmla="*/ 1425 h 142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430" h="1425">
                    <a:moveTo>
                      <a:pt x="1388" y="712"/>
                    </a:moveTo>
                    <a:lnTo>
                      <a:pt x="1384" y="782"/>
                    </a:lnTo>
                    <a:lnTo>
                      <a:pt x="1373" y="851"/>
                    </a:lnTo>
                    <a:lnTo>
                      <a:pt x="1356" y="917"/>
                    </a:lnTo>
                    <a:lnTo>
                      <a:pt x="1333" y="980"/>
                    </a:lnTo>
                    <a:lnTo>
                      <a:pt x="1303" y="1040"/>
                    </a:lnTo>
                    <a:lnTo>
                      <a:pt x="1268" y="1098"/>
                    </a:lnTo>
                    <a:lnTo>
                      <a:pt x="1229" y="1151"/>
                    </a:lnTo>
                    <a:lnTo>
                      <a:pt x="1184" y="1200"/>
                    </a:lnTo>
                    <a:lnTo>
                      <a:pt x="1134" y="1245"/>
                    </a:lnTo>
                    <a:lnTo>
                      <a:pt x="1081" y="1284"/>
                    </a:lnTo>
                    <a:lnTo>
                      <a:pt x="1024" y="1319"/>
                    </a:lnTo>
                    <a:lnTo>
                      <a:pt x="964" y="1349"/>
                    </a:lnTo>
                    <a:lnTo>
                      <a:pt x="901" y="1372"/>
                    </a:lnTo>
                    <a:lnTo>
                      <a:pt x="834" y="1389"/>
                    </a:lnTo>
                    <a:lnTo>
                      <a:pt x="765" y="1400"/>
                    </a:lnTo>
                    <a:lnTo>
                      <a:pt x="694" y="1403"/>
                    </a:lnTo>
                    <a:lnTo>
                      <a:pt x="623" y="1400"/>
                    </a:lnTo>
                    <a:lnTo>
                      <a:pt x="554" y="1389"/>
                    </a:lnTo>
                    <a:lnTo>
                      <a:pt x="487" y="1372"/>
                    </a:lnTo>
                    <a:lnTo>
                      <a:pt x="424" y="1349"/>
                    </a:lnTo>
                    <a:lnTo>
                      <a:pt x="363" y="1320"/>
                    </a:lnTo>
                    <a:lnTo>
                      <a:pt x="305" y="1284"/>
                    </a:lnTo>
                    <a:lnTo>
                      <a:pt x="252" y="1245"/>
                    </a:lnTo>
                    <a:lnTo>
                      <a:pt x="203" y="1200"/>
                    </a:lnTo>
                    <a:lnTo>
                      <a:pt x="158" y="1152"/>
                    </a:lnTo>
                    <a:lnTo>
                      <a:pt x="118" y="1099"/>
                    </a:lnTo>
                    <a:lnTo>
                      <a:pt x="84" y="1041"/>
                    </a:lnTo>
                    <a:lnTo>
                      <a:pt x="54" y="981"/>
                    </a:lnTo>
                    <a:lnTo>
                      <a:pt x="31" y="918"/>
                    </a:lnTo>
                    <a:lnTo>
                      <a:pt x="14" y="851"/>
                    </a:lnTo>
                    <a:lnTo>
                      <a:pt x="3" y="783"/>
                    </a:lnTo>
                    <a:lnTo>
                      <a:pt x="0" y="713"/>
                    </a:lnTo>
                    <a:lnTo>
                      <a:pt x="3" y="643"/>
                    </a:lnTo>
                    <a:lnTo>
                      <a:pt x="14" y="573"/>
                    </a:lnTo>
                    <a:lnTo>
                      <a:pt x="31" y="507"/>
                    </a:lnTo>
                    <a:lnTo>
                      <a:pt x="54" y="443"/>
                    </a:lnTo>
                    <a:lnTo>
                      <a:pt x="83" y="382"/>
                    </a:lnTo>
                    <a:lnTo>
                      <a:pt x="117" y="326"/>
                    </a:lnTo>
                    <a:lnTo>
                      <a:pt x="158" y="272"/>
                    </a:lnTo>
                    <a:lnTo>
                      <a:pt x="203" y="223"/>
                    </a:lnTo>
                    <a:lnTo>
                      <a:pt x="252" y="178"/>
                    </a:lnTo>
                    <a:lnTo>
                      <a:pt x="305" y="138"/>
                    </a:lnTo>
                    <a:lnTo>
                      <a:pt x="363" y="103"/>
                    </a:lnTo>
                    <a:lnTo>
                      <a:pt x="423" y="75"/>
                    </a:lnTo>
                    <a:lnTo>
                      <a:pt x="487" y="52"/>
                    </a:lnTo>
                    <a:lnTo>
                      <a:pt x="554" y="34"/>
                    </a:lnTo>
                    <a:lnTo>
                      <a:pt x="623" y="24"/>
                    </a:lnTo>
                    <a:lnTo>
                      <a:pt x="694" y="20"/>
                    </a:lnTo>
                    <a:lnTo>
                      <a:pt x="765" y="24"/>
                    </a:lnTo>
                    <a:lnTo>
                      <a:pt x="834" y="34"/>
                    </a:lnTo>
                    <a:lnTo>
                      <a:pt x="901" y="52"/>
                    </a:lnTo>
                    <a:lnTo>
                      <a:pt x="964" y="75"/>
                    </a:lnTo>
                    <a:lnTo>
                      <a:pt x="1025" y="103"/>
                    </a:lnTo>
                    <a:lnTo>
                      <a:pt x="1081" y="139"/>
                    </a:lnTo>
                    <a:lnTo>
                      <a:pt x="1134" y="178"/>
                    </a:lnTo>
                    <a:lnTo>
                      <a:pt x="1184" y="223"/>
                    </a:lnTo>
                    <a:lnTo>
                      <a:pt x="1229" y="272"/>
                    </a:lnTo>
                    <a:lnTo>
                      <a:pt x="1269" y="326"/>
                    </a:lnTo>
                    <a:lnTo>
                      <a:pt x="1304" y="382"/>
                    </a:lnTo>
                    <a:lnTo>
                      <a:pt x="1333" y="443"/>
                    </a:lnTo>
                    <a:lnTo>
                      <a:pt x="1357" y="507"/>
                    </a:lnTo>
                    <a:lnTo>
                      <a:pt x="1373" y="572"/>
                    </a:lnTo>
                    <a:lnTo>
                      <a:pt x="1384" y="641"/>
                    </a:lnTo>
                    <a:lnTo>
                      <a:pt x="1388" y="712"/>
                    </a:lnTo>
                    <a:close/>
                    <a:moveTo>
                      <a:pt x="1" y="714"/>
                    </a:moveTo>
                    <a:lnTo>
                      <a:pt x="4" y="641"/>
                    </a:lnTo>
                    <a:lnTo>
                      <a:pt x="16" y="571"/>
                    </a:lnTo>
                    <a:lnTo>
                      <a:pt x="33" y="503"/>
                    </a:lnTo>
                    <a:lnTo>
                      <a:pt x="57" y="437"/>
                    </a:lnTo>
                    <a:lnTo>
                      <a:pt x="87" y="375"/>
                    </a:lnTo>
                    <a:lnTo>
                      <a:pt x="122" y="317"/>
                    </a:lnTo>
                    <a:lnTo>
                      <a:pt x="163" y="261"/>
                    </a:lnTo>
                    <a:lnTo>
                      <a:pt x="209" y="211"/>
                    </a:lnTo>
                    <a:lnTo>
                      <a:pt x="260" y="164"/>
                    </a:lnTo>
                    <a:lnTo>
                      <a:pt x="315" y="123"/>
                    </a:lnTo>
                    <a:lnTo>
                      <a:pt x="374" y="87"/>
                    </a:lnTo>
                    <a:lnTo>
                      <a:pt x="436" y="57"/>
                    </a:lnTo>
                    <a:lnTo>
                      <a:pt x="502" y="33"/>
                    </a:lnTo>
                    <a:lnTo>
                      <a:pt x="571" y="15"/>
                    </a:lnTo>
                    <a:lnTo>
                      <a:pt x="641" y="4"/>
                    </a:lnTo>
                    <a:lnTo>
                      <a:pt x="715" y="0"/>
                    </a:lnTo>
                    <a:lnTo>
                      <a:pt x="788" y="3"/>
                    </a:lnTo>
                    <a:lnTo>
                      <a:pt x="859" y="15"/>
                    </a:lnTo>
                    <a:lnTo>
                      <a:pt x="927" y="32"/>
                    </a:lnTo>
                    <a:lnTo>
                      <a:pt x="993" y="56"/>
                    </a:lnTo>
                    <a:lnTo>
                      <a:pt x="1055" y="86"/>
                    </a:lnTo>
                    <a:lnTo>
                      <a:pt x="1115" y="122"/>
                    </a:lnTo>
                    <a:lnTo>
                      <a:pt x="1169" y="163"/>
                    </a:lnTo>
                    <a:lnTo>
                      <a:pt x="1220" y="209"/>
                    </a:lnTo>
                    <a:lnTo>
                      <a:pt x="1266" y="260"/>
                    </a:lnTo>
                    <a:lnTo>
                      <a:pt x="1307" y="314"/>
                    </a:lnTo>
                    <a:lnTo>
                      <a:pt x="1343" y="373"/>
                    </a:lnTo>
                    <a:lnTo>
                      <a:pt x="1374" y="435"/>
                    </a:lnTo>
                    <a:lnTo>
                      <a:pt x="1398" y="501"/>
                    </a:lnTo>
                    <a:lnTo>
                      <a:pt x="1415" y="569"/>
                    </a:lnTo>
                    <a:lnTo>
                      <a:pt x="1427" y="640"/>
                    </a:lnTo>
                    <a:lnTo>
                      <a:pt x="1430" y="713"/>
                    </a:lnTo>
                    <a:lnTo>
                      <a:pt x="1427" y="785"/>
                    </a:lnTo>
                    <a:lnTo>
                      <a:pt x="1415" y="856"/>
                    </a:lnTo>
                    <a:lnTo>
                      <a:pt x="1398" y="924"/>
                    </a:lnTo>
                    <a:lnTo>
                      <a:pt x="1374" y="989"/>
                    </a:lnTo>
                    <a:lnTo>
                      <a:pt x="1343" y="1052"/>
                    </a:lnTo>
                    <a:lnTo>
                      <a:pt x="1307" y="1110"/>
                    </a:lnTo>
                    <a:lnTo>
                      <a:pt x="1266" y="1165"/>
                    </a:lnTo>
                    <a:lnTo>
                      <a:pt x="1220" y="1215"/>
                    </a:lnTo>
                    <a:lnTo>
                      <a:pt x="1169" y="1261"/>
                    </a:lnTo>
                    <a:lnTo>
                      <a:pt x="1114" y="1303"/>
                    </a:lnTo>
                    <a:lnTo>
                      <a:pt x="1055" y="1338"/>
                    </a:lnTo>
                    <a:lnTo>
                      <a:pt x="993" y="1368"/>
                    </a:lnTo>
                    <a:lnTo>
                      <a:pt x="927" y="1393"/>
                    </a:lnTo>
                    <a:lnTo>
                      <a:pt x="859" y="1410"/>
                    </a:lnTo>
                    <a:lnTo>
                      <a:pt x="789" y="1421"/>
                    </a:lnTo>
                    <a:lnTo>
                      <a:pt x="716" y="1425"/>
                    </a:lnTo>
                    <a:lnTo>
                      <a:pt x="643" y="1421"/>
                    </a:lnTo>
                    <a:lnTo>
                      <a:pt x="572" y="1410"/>
                    </a:lnTo>
                    <a:lnTo>
                      <a:pt x="503" y="1393"/>
                    </a:lnTo>
                    <a:lnTo>
                      <a:pt x="438" y="1370"/>
                    </a:lnTo>
                    <a:lnTo>
                      <a:pt x="375" y="1340"/>
                    </a:lnTo>
                    <a:lnTo>
                      <a:pt x="317" y="1304"/>
                    </a:lnTo>
                    <a:lnTo>
                      <a:pt x="261" y="1262"/>
                    </a:lnTo>
                    <a:lnTo>
                      <a:pt x="211" y="1216"/>
                    </a:lnTo>
                    <a:lnTo>
                      <a:pt x="165" y="1167"/>
                    </a:lnTo>
                    <a:lnTo>
                      <a:pt x="123" y="1112"/>
                    </a:lnTo>
                    <a:lnTo>
                      <a:pt x="87" y="1053"/>
                    </a:lnTo>
                    <a:lnTo>
                      <a:pt x="57" y="991"/>
                    </a:lnTo>
                    <a:lnTo>
                      <a:pt x="33" y="926"/>
                    </a:lnTo>
                    <a:lnTo>
                      <a:pt x="16" y="857"/>
                    </a:lnTo>
                    <a:lnTo>
                      <a:pt x="4" y="787"/>
                    </a:lnTo>
                    <a:lnTo>
                      <a:pt x="1" y="714"/>
                    </a:lnTo>
                    <a:close/>
                  </a:path>
                </a:pathLst>
              </a:custGeom>
              <a:solidFill>
                <a:srgbClr val="E5E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40" name="Freeform 1217">
                <a:extLst>
                  <a:ext uri="{FF2B5EF4-FFF2-40B4-BE49-F238E27FC236}">
                    <a16:creationId xmlns:a16="http://schemas.microsoft.com/office/drawing/2014/main" id="{DC6B91F2-773D-42A7-A99E-1E1BC2A405D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45" y="2526"/>
                <a:ext cx="715" cy="707"/>
              </a:xfrm>
              <a:custGeom>
                <a:avLst/>
                <a:gdLst>
                  <a:gd name="T0" fmla="*/ 11 w 1430"/>
                  <a:gd name="T1" fmla="*/ 6 h 1415"/>
                  <a:gd name="T2" fmla="*/ 11 w 1430"/>
                  <a:gd name="T3" fmla="*/ 8 h 1415"/>
                  <a:gd name="T4" fmla="*/ 10 w 1430"/>
                  <a:gd name="T5" fmla="*/ 9 h 1415"/>
                  <a:gd name="T6" fmla="*/ 9 w 1430"/>
                  <a:gd name="T7" fmla="*/ 10 h 1415"/>
                  <a:gd name="T8" fmla="*/ 7 w 1430"/>
                  <a:gd name="T9" fmla="*/ 10 h 1415"/>
                  <a:gd name="T10" fmla="*/ 5 w 1430"/>
                  <a:gd name="T11" fmla="*/ 10 h 1415"/>
                  <a:gd name="T12" fmla="*/ 4 w 1430"/>
                  <a:gd name="T13" fmla="*/ 10 h 1415"/>
                  <a:gd name="T14" fmla="*/ 2 w 1430"/>
                  <a:gd name="T15" fmla="*/ 9 h 1415"/>
                  <a:gd name="T16" fmla="*/ 1 w 1430"/>
                  <a:gd name="T17" fmla="*/ 8 h 1415"/>
                  <a:gd name="T18" fmla="*/ 1 w 1430"/>
                  <a:gd name="T19" fmla="*/ 7 h 1415"/>
                  <a:gd name="T20" fmla="*/ 0 w 1430"/>
                  <a:gd name="T21" fmla="*/ 5 h 1415"/>
                  <a:gd name="T22" fmla="*/ 1 w 1430"/>
                  <a:gd name="T23" fmla="*/ 3 h 1415"/>
                  <a:gd name="T24" fmla="*/ 1 w 1430"/>
                  <a:gd name="T25" fmla="*/ 2 h 1415"/>
                  <a:gd name="T26" fmla="*/ 2 w 1430"/>
                  <a:gd name="T27" fmla="*/ 1 h 1415"/>
                  <a:gd name="T28" fmla="*/ 4 w 1430"/>
                  <a:gd name="T29" fmla="*/ 0 h 1415"/>
                  <a:gd name="T30" fmla="*/ 5 w 1430"/>
                  <a:gd name="T31" fmla="*/ 0 h 1415"/>
                  <a:gd name="T32" fmla="*/ 7 w 1430"/>
                  <a:gd name="T33" fmla="*/ 0 h 1415"/>
                  <a:gd name="T34" fmla="*/ 9 w 1430"/>
                  <a:gd name="T35" fmla="*/ 0 h 1415"/>
                  <a:gd name="T36" fmla="*/ 10 w 1430"/>
                  <a:gd name="T37" fmla="*/ 1 h 1415"/>
                  <a:gd name="T38" fmla="*/ 11 w 1430"/>
                  <a:gd name="T39" fmla="*/ 2 h 1415"/>
                  <a:gd name="T40" fmla="*/ 11 w 1430"/>
                  <a:gd name="T41" fmla="*/ 4 h 1415"/>
                  <a:gd name="T42" fmla="*/ 1 w 1430"/>
                  <a:gd name="T43" fmla="*/ 5 h 1415"/>
                  <a:gd name="T44" fmla="*/ 1 w 1430"/>
                  <a:gd name="T45" fmla="*/ 3 h 1415"/>
                  <a:gd name="T46" fmla="*/ 2 w 1430"/>
                  <a:gd name="T47" fmla="*/ 2 h 1415"/>
                  <a:gd name="T48" fmla="*/ 3 w 1430"/>
                  <a:gd name="T49" fmla="*/ 1 h 1415"/>
                  <a:gd name="T50" fmla="*/ 4 w 1430"/>
                  <a:gd name="T51" fmla="*/ 0 h 1415"/>
                  <a:gd name="T52" fmla="*/ 6 w 1430"/>
                  <a:gd name="T53" fmla="*/ 0 h 1415"/>
                  <a:gd name="T54" fmla="*/ 7 w 1430"/>
                  <a:gd name="T55" fmla="*/ 0 h 1415"/>
                  <a:gd name="T56" fmla="*/ 9 w 1430"/>
                  <a:gd name="T57" fmla="*/ 0 h 1415"/>
                  <a:gd name="T58" fmla="*/ 10 w 1430"/>
                  <a:gd name="T59" fmla="*/ 1 h 1415"/>
                  <a:gd name="T60" fmla="*/ 11 w 1430"/>
                  <a:gd name="T61" fmla="*/ 2 h 1415"/>
                  <a:gd name="T62" fmla="*/ 12 w 1430"/>
                  <a:gd name="T63" fmla="*/ 4 h 1415"/>
                  <a:gd name="T64" fmla="*/ 12 w 1430"/>
                  <a:gd name="T65" fmla="*/ 6 h 1415"/>
                  <a:gd name="T66" fmla="*/ 11 w 1430"/>
                  <a:gd name="T67" fmla="*/ 7 h 1415"/>
                  <a:gd name="T68" fmla="*/ 10 w 1430"/>
                  <a:gd name="T69" fmla="*/ 9 h 1415"/>
                  <a:gd name="T70" fmla="*/ 9 w 1430"/>
                  <a:gd name="T71" fmla="*/ 10 h 1415"/>
                  <a:gd name="T72" fmla="*/ 8 w 1430"/>
                  <a:gd name="T73" fmla="*/ 10 h 1415"/>
                  <a:gd name="T74" fmla="*/ 6 w 1430"/>
                  <a:gd name="T75" fmla="*/ 11 h 1415"/>
                  <a:gd name="T76" fmla="*/ 4 w 1430"/>
                  <a:gd name="T77" fmla="*/ 10 h 1415"/>
                  <a:gd name="T78" fmla="*/ 3 w 1430"/>
                  <a:gd name="T79" fmla="*/ 10 h 1415"/>
                  <a:gd name="T80" fmla="*/ 2 w 1430"/>
                  <a:gd name="T81" fmla="*/ 9 h 1415"/>
                  <a:gd name="T82" fmla="*/ 1 w 1430"/>
                  <a:gd name="T83" fmla="*/ 7 h 1415"/>
                  <a:gd name="T84" fmla="*/ 1 w 1430"/>
                  <a:gd name="T85" fmla="*/ 6 h 141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430"/>
                  <a:gd name="T130" fmla="*/ 0 h 1415"/>
                  <a:gd name="T131" fmla="*/ 1430 w 1430"/>
                  <a:gd name="T132" fmla="*/ 1415 h 141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430" h="1415">
                    <a:moveTo>
                      <a:pt x="1394" y="707"/>
                    </a:moveTo>
                    <a:lnTo>
                      <a:pt x="1390" y="777"/>
                    </a:lnTo>
                    <a:lnTo>
                      <a:pt x="1380" y="846"/>
                    </a:lnTo>
                    <a:lnTo>
                      <a:pt x="1363" y="913"/>
                    </a:lnTo>
                    <a:lnTo>
                      <a:pt x="1340" y="976"/>
                    </a:lnTo>
                    <a:lnTo>
                      <a:pt x="1310" y="1037"/>
                    </a:lnTo>
                    <a:lnTo>
                      <a:pt x="1275" y="1095"/>
                    </a:lnTo>
                    <a:lnTo>
                      <a:pt x="1235" y="1148"/>
                    </a:lnTo>
                    <a:lnTo>
                      <a:pt x="1191" y="1198"/>
                    </a:lnTo>
                    <a:lnTo>
                      <a:pt x="1142" y="1242"/>
                    </a:lnTo>
                    <a:lnTo>
                      <a:pt x="1087" y="1283"/>
                    </a:lnTo>
                    <a:lnTo>
                      <a:pt x="1030" y="1317"/>
                    </a:lnTo>
                    <a:lnTo>
                      <a:pt x="969" y="1346"/>
                    </a:lnTo>
                    <a:lnTo>
                      <a:pt x="905" y="1370"/>
                    </a:lnTo>
                    <a:lnTo>
                      <a:pt x="837" y="1388"/>
                    </a:lnTo>
                    <a:lnTo>
                      <a:pt x="768" y="1398"/>
                    </a:lnTo>
                    <a:lnTo>
                      <a:pt x="697" y="1401"/>
                    </a:lnTo>
                    <a:lnTo>
                      <a:pt x="626" y="1398"/>
                    </a:lnTo>
                    <a:lnTo>
                      <a:pt x="555" y="1388"/>
                    </a:lnTo>
                    <a:lnTo>
                      <a:pt x="488" y="1370"/>
                    </a:lnTo>
                    <a:lnTo>
                      <a:pt x="425" y="1347"/>
                    </a:lnTo>
                    <a:lnTo>
                      <a:pt x="364" y="1317"/>
                    </a:lnTo>
                    <a:lnTo>
                      <a:pt x="306" y="1283"/>
                    </a:lnTo>
                    <a:lnTo>
                      <a:pt x="252" y="1242"/>
                    </a:lnTo>
                    <a:lnTo>
                      <a:pt x="203" y="1198"/>
                    </a:lnTo>
                    <a:lnTo>
                      <a:pt x="158" y="1149"/>
                    </a:lnTo>
                    <a:lnTo>
                      <a:pt x="118" y="1095"/>
                    </a:lnTo>
                    <a:lnTo>
                      <a:pt x="83" y="1037"/>
                    </a:lnTo>
                    <a:lnTo>
                      <a:pt x="54" y="977"/>
                    </a:lnTo>
                    <a:lnTo>
                      <a:pt x="31" y="913"/>
                    </a:lnTo>
                    <a:lnTo>
                      <a:pt x="14" y="847"/>
                    </a:lnTo>
                    <a:lnTo>
                      <a:pt x="4" y="778"/>
                    </a:lnTo>
                    <a:lnTo>
                      <a:pt x="0" y="707"/>
                    </a:lnTo>
                    <a:lnTo>
                      <a:pt x="4" y="636"/>
                    </a:lnTo>
                    <a:lnTo>
                      <a:pt x="14" y="567"/>
                    </a:lnTo>
                    <a:lnTo>
                      <a:pt x="31" y="500"/>
                    </a:lnTo>
                    <a:lnTo>
                      <a:pt x="54" y="437"/>
                    </a:lnTo>
                    <a:lnTo>
                      <a:pt x="84" y="376"/>
                    </a:lnTo>
                    <a:lnTo>
                      <a:pt x="119" y="318"/>
                    </a:lnTo>
                    <a:lnTo>
                      <a:pt x="159" y="264"/>
                    </a:lnTo>
                    <a:lnTo>
                      <a:pt x="204" y="215"/>
                    </a:lnTo>
                    <a:lnTo>
                      <a:pt x="254" y="170"/>
                    </a:lnTo>
                    <a:lnTo>
                      <a:pt x="308" y="131"/>
                    </a:lnTo>
                    <a:lnTo>
                      <a:pt x="365" y="95"/>
                    </a:lnTo>
                    <a:lnTo>
                      <a:pt x="426" y="66"/>
                    </a:lnTo>
                    <a:lnTo>
                      <a:pt x="490" y="42"/>
                    </a:lnTo>
                    <a:lnTo>
                      <a:pt x="556" y="25"/>
                    </a:lnTo>
                    <a:lnTo>
                      <a:pt x="627" y="14"/>
                    </a:lnTo>
                    <a:lnTo>
                      <a:pt x="698" y="11"/>
                    </a:lnTo>
                    <a:lnTo>
                      <a:pt x="770" y="14"/>
                    </a:lnTo>
                    <a:lnTo>
                      <a:pt x="839" y="25"/>
                    </a:lnTo>
                    <a:lnTo>
                      <a:pt x="905" y="42"/>
                    </a:lnTo>
                    <a:lnTo>
                      <a:pt x="969" y="66"/>
                    </a:lnTo>
                    <a:lnTo>
                      <a:pt x="1030" y="95"/>
                    </a:lnTo>
                    <a:lnTo>
                      <a:pt x="1087" y="131"/>
                    </a:lnTo>
                    <a:lnTo>
                      <a:pt x="1140" y="170"/>
                    </a:lnTo>
                    <a:lnTo>
                      <a:pt x="1190" y="215"/>
                    </a:lnTo>
                    <a:lnTo>
                      <a:pt x="1235" y="264"/>
                    </a:lnTo>
                    <a:lnTo>
                      <a:pt x="1275" y="318"/>
                    </a:lnTo>
                    <a:lnTo>
                      <a:pt x="1310" y="376"/>
                    </a:lnTo>
                    <a:lnTo>
                      <a:pt x="1340" y="437"/>
                    </a:lnTo>
                    <a:lnTo>
                      <a:pt x="1363" y="500"/>
                    </a:lnTo>
                    <a:lnTo>
                      <a:pt x="1380" y="567"/>
                    </a:lnTo>
                    <a:lnTo>
                      <a:pt x="1390" y="636"/>
                    </a:lnTo>
                    <a:lnTo>
                      <a:pt x="1394" y="707"/>
                    </a:lnTo>
                    <a:close/>
                    <a:moveTo>
                      <a:pt x="12" y="709"/>
                    </a:moveTo>
                    <a:lnTo>
                      <a:pt x="15" y="636"/>
                    </a:lnTo>
                    <a:lnTo>
                      <a:pt x="25" y="567"/>
                    </a:lnTo>
                    <a:lnTo>
                      <a:pt x="43" y="499"/>
                    </a:lnTo>
                    <a:lnTo>
                      <a:pt x="67" y="434"/>
                    </a:lnTo>
                    <a:lnTo>
                      <a:pt x="97" y="373"/>
                    </a:lnTo>
                    <a:lnTo>
                      <a:pt x="131" y="314"/>
                    </a:lnTo>
                    <a:lnTo>
                      <a:pt x="173" y="259"/>
                    </a:lnTo>
                    <a:lnTo>
                      <a:pt x="218" y="209"/>
                    </a:lnTo>
                    <a:lnTo>
                      <a:pt x="268" y="163"/>
                    </a:lnTo>
                    <a:lnTo>
                      <a:pt x="323" y="121"/>
                    </a:lnTo>
                    <a:lnTo>
                      <a:pt x="381" y="87"/>
                    </a:lnTo>
                    <a:lnTo>
                      <a:pt x="444" y="57"/>
                    </a:lnTo>
                    <a:lnTo>
                      <a:pt x="508" y="33"/>
                    </a:lnTo>
                    <a:lnTo>
                      <a:pt x="576" y="15"/>
                    </a:lnTo>
                    <a:lnTo>
                      <a:pt x="647" y="4"/>
                    </a:lnTo>
                    <a:lnTo>
                      <a:pt x="720" y="0"/>
                    </a:lnTo>
                    <a:lnTo>
                      <a:pt x="793" y="4"/>
                    </a:lnTo>
                    <a:lnTo>
                      <a:pt x="863" y="14"/>
                    </a:lnTo>
                    <a:lnTo>
                      <a:pt x="931" y="32"/>
                    </a:lnTo>
                    <a:lnTo>
                      <a:pt x="995" y="56"/>
                    </a:lnTo>
                    <a:lnTo>
                      <a:pt x="1057" y="86"/>
                    </a:lnTo>
                    <a:lnTo>
                      <a:pt x="1116" y="121"/>
                    </a:lnTo>
                    <a:lnTo>
                      <a:pt x="1170" y="162"/>
                    </a:lnTo>
                    <a:lnTo>
                      <a:pt x="1221" y="208"/>
                    </a:lnTo>
                    <a:lnTo>
                      <a:pt x="1267" y="259"/>
                    </a:lnTo>
                    <a:lnTo>
                      <a:pt x="1307" y="313"/>
                    </a:lnTo>
                    <a:lnTo>
                      <a:pt x="1343" y="371"/>
                    </a:lnTo>
                    <a:lnTo>
                      <a:pt x="1373" y="432"/>
                    </a:lnTo>
                    <a:lnTo>
                      <a:pt x="1397" y="498"/>
                    </a:lnTo>
                    <a:lnTo>
                      <a:pt x="1415" y="566"/>
                    </a:lnTo>
                    <a:lnTo>
                      <a:pt x="1426" y="635"/>
                    </a:lnTo>
                    <a:lnTo>
                      <a:pt x="1430" y="708"/>
                    </a:lnTo>
                    <a:lnTo>
                      <a:pt x="1426" y="780"/>
                    </a:lnTo>
                    <a:lnTo>
                      <a:pt x="1415" y="850"/>
                    </a:lnTo>
                    <a:lnTo>
                      <a:pt x="1397" y="918"/>
                    </a:lnTo>
                    <a:lnTo>
                      <a:pt x="1373" y="982"/>
                    </a:lnTo>
                    <a:lnTo>
                      <a:pt x="1343" y="1044"/>
                    </a:lnTo>
                    <a:lnTo>
                      <a:pt x="1307" y="1103"/>
                    </a:lnTo>
                    <a:lnTo>
                      <a:pt x="1267" y="1157"/>
                    </a:lnTo>
                    <a:lnTo>
                      <a:pt x="1221" y="1207"/>
                    </a:lnTo>
                    <a:lnTo>
                      <a:pt x="1170" y="1253"/>
                    </a:lnTo>
                    <a:lnTo>
                      <a:pt x="1116" y="1293"/>
                    </a:lnTo>
                    <a:lnTo>
                      <a:pt x="1057" y="1329"/>
                    </a:lnTo>
                    <a:lnTo>
                      <a:pt x="995" y="1359"/>
                    </a:lnTo>
                    <a:lnTo>
                      <a:pt x="931" y="1383"/>
                    </a:lnTo>
                    <a:lnTo>
                      <a:pt x="863" y="1400"/>
                    </a:lnTo>
                    <a:lnTo>
                      <a:pt x="793" y="1412"/>
                    </a:lnTo>
                    <a:lnTo>
                      <a:pt x="720" y="1415"/>
                    </a:lnTo>
                    <a:lnTo>
                      <a:pt x="647" y="1412"/>
                    </a:lnTo>
                    <a:lnTo>
                      <a:pt x="576" y="1400"/>
                    </a:lnTo>
                    <a:lnTo>
                      <a:pt x="508" y="1383"/>
                    </a:lnTo>
                    <a:lnTo>
                      <a:pt x="442" y="1359"/>
                    </a:lnTo>
                    <a:lnTo>
                      <a:pt x="380" y="1329"/>
                    </a:lnTo>
                    <a:lnTo>
                      <a:pt x="323" y="1294"/>
                    </a:lnTo>
                    <a:lnTo>
                      <a:pt x="267" y="1253"/>
                    </a:lnTo>
                    <a:lnTo>
                      <a:pt x="218" y="1208"/>
                    </a:lnTo>
                    <a:lnTo>
                      <a:pt x="172" y="1157"/>
                    </a:lnTo>
                    <a:lnTo>
                      <a:pt x="131" y="1103"/>
                    </a:lnTo>
                    <a:lnTo>
                      <a:pt x="97" y="1045"/>
                    </a:lnTo>
                    <a:lnTo>
                      <a:pt x="67" y="983"/>
                    </a:lnTo>
                    <a:lnTo>
                      <a:pt x="43" y="919"/>
                    </a:lnTo>
                    <a:lnTo>
                      <a:pt x="25" y="851"/>
                    </a:lnTo>
                    <a:lnTo>
                      <a:pt x="15" y="782"/>
                    </a:lnTo>
                    <a:lnTo>
                      <a:pt x="12" y="709"/>
                    </a:lnTo>
                    <a:close/>
                  </a:path>
                </a:pathLst>
              </a:custGeom>
              <a:solidFill>
                <a:srgbClr val="F2F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41" name="Freeform 1218">
                <a:extLst>
                  <a:ext uri="{FF2B5EF4-FFF2-40B4-BE49-F238E27FC236}">
                    <a16:creationId xmlns:a16="http://schemas.microsoft.com/office/drawing/2014/main" id="{1EA311D5-8141-45C9-9402-18DE0B50186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42" y="2528"/>
                <a:ext cx="714" cy="702"/>
              </a:xfrm>
              <a:custGeom>
                <a:avLst/>
                <a:gdLst>
                  <a:gd name="T0" fmla="*/ 0 w 1430"/>
                  <a:gd name="T1" fmla="*/ 4 h 1405"/>
                  <a:gd name="T2" fmla="*/ 0 w 1430"/>
                  <a:gd name="T3" fmla="*/ 2 h 1405"/>
                  <a:gd name="T4" fmla="*/ 1 w 1430"/>
                  <a:gd name="T5" fmla="*/ 1 h 1405"/>
                  <a:gd name="T6" fmla="*/ 3 w 1430"/>
                  <a:gd name="T7" fmla="*/ 0 h 1405"/>
                  <a:gd name="T8" fmla="*/ 4 w 1430"/>
                  <a:gd name="T9" fmla="*/ 0 h 1405"/>
                  <a:gd name="T10" fmla="*/ 6 w 1430"/>
                  <a:gd name="T11" fmla="*/ 0 h 1405"/>
                  <a:gd name="T12" fmla="*/ 7 w 1430"/>
                  <a:gd name="T13" fmla="*/ 0 h 1405"/>
                  <a:gd name="T14" fmla="*/ 9 w 1430"/>
                  <a:gd name="T15" fmla="*/ 1 h 1405"/>
                  <a:gd name="T16" fmla="*/ 10 w 1430"/>
                  <a:gd name="T17" fmla="*/ 2 h 1405"/>
                  <a:gd name="T18" fmla="*/ 10 w 1430"/>
                  <a:gd name="T19" fmla="*/ 3 h 1405"/>
                  <a:gd name="T20" fmla="*/ 11 w 1430"/>
                  <a:gd name="T21" fmla="*/ 5 h 1405"/>
                  <a:gd name="T22" fmla="*/ 10 w 1430"/>
                  <a:gd name="T23" fmla="*/ 7 h 1405"/>
                  <a:gd name="T24" fmla="*/ 10 w 1430"/>
                  <a:gd name="T25" fmla="*/ 8 h 1405"/>
                  <a:gd name="T26" fmla="*/ 9 w 1430"/>
                  <a:gd name="T27" fmla="*/ 9 h 1405"/>
                  <a:gd name="T28" fmla="*/ 7 w 1430"/>
                  <a:gd name="T29" fmla="*/ 10 h 1405"/>
                  <a:gd name="T30" fmla="*/ 6 w 1430"/>
                  <a:gd name="T31" fmla="*/ 10 h 1405"/>
                  <a:gd name="T32" fmla="*/ 4 w 1430"/>
                  <a:gd name="T33" fmla="*/ 10 h 1405"/>
                  <a:gd name="T34" fmla="*/ 3 w 1430"/>
                  <a:gd name="T35" fmla="*/ 10 h 1405"/>
                  <a:gd name="T36" fmla="*/ 1 w 1430"/>
                  <a:gd name="T37" fmla="*/ 9 h 1405"/>
                  <a:gd name="T38" fmla="*/ 0 w 1430"/>
                  <a:gd name="T39" fmla="*/ 8 h 1405"/>
                  <a:gd name="T40" fmla="*/ 0 w 1430"/>
                  <a:gd name="T41" fmla="*/ 6 h 1405"/>
                  <a:gd name="T42" fmla="*/ 0 w 1430"/>
                  <a:gd name="T43" fmla="*/ 5 h 1405"/>
                  <a:gd name="T44" fmla="*/ 0 w 1430"/>
                  <a:gd name="T45" fmla="*/ 3 h 1405"/>
                  <a:gd name="T46" fmla="*/ 0 w 1430"/>
                  <a:gd name="T47" fmla="*/ 2 h 1405"/>
                  <a:gd name="T48" fmla="*/ 1 w 1430"/>
                  <a:gd name="T49" fmla="*/ 1 h 1405"/>
                  <a:gd name="T50" fmla="*/ 3 w 1430"/>
                  <a:gd name="T51" fmla="*/ 0 h 1405"/>
                  <a:gd name="T52" fmla="*/ 4 w 1430"/>
                  <a:gd name="T53" fmla="*/ 0 h 1405"/>
                  <a:gd name="T54" fmla="*/ 6 w 1430"/>
                  <a:gd name="T55" fmla="*/ 0 h 1405"/>
                  <a:gd name="T56" fmla="*/ 8 w 1430"/>
                  <a:gd name="T57" fmla="*/ 0 h 1405"/>
                  <a:gd name="T58" fmla="*/ 9 w 1430"/>
                  <a:gd name="T59" fmla="*/ 1 h 1405"/>
                  <a:gd name="T60" fmla="*/ 10 w 1430"/>
                  <a:gd name="T61" fmla="*/ 2 h 1405"/>
                  <a:gd name="T62" fmla="*/ 10 w 1430"/>
                  <a:gd name="T63" fmla="*/ 4 h 1405"/>
                  <a:gd name="T64" fmla="*/ 10 w 1430"/>
                  <a:gd name="T65" fmla="*/ 6 h 1405"/>
                  <a:gd name="T66" fmla="*/ 10 w 1430"/>
                  <a:gd name="T67" fmla="*/ 7 h 1405"/>
                  <a:gd name="T68" fmla="*/ 9 w 1430"/>
                  <a:gd name="T69" fmla="*/ 8 h 1405"/>
                  <a:gd name="T70" fmla="*/ 8 w 1430"/>
                  <a:gd name="T71" fmla="*/ 9 h 1405"/>
                  <a:gd name="T72" fmla="*/ 7 w 1430"/>
                  <a:gd name="T73" fmla="*/ 10 h 1405"/>
                  <a:gd name="T74" fmla="*/ 5 w 1430"/>
                  <a:gd name="T75" fmla="*/ 10 h 1405"/>
                  <a:gd name="T76" fmla="*/ 3 w 1430"/>
                  <a:gd name="T77" fmla="*/ 10 h 1405"/>
                  <a:gd name="T78" fmla="*/ 2 w 1430"/>
                  <a:gd name="T79" fmla="*/ 9 h 1405"/>
                  <a:gd name="T80" fmla="*/ 1 w 1430"/>
                  <a:gd name="T81" fmla="*/ 8 h 1405"/>
                  <a:gd name="T82" fmla="*/ 0 w 1430"/>
                  <a:gd name="T83" fmla="*/ 7 h 1405"/>
                  <a:gd name="T84" fmla="*/ 0 w 1430"/>
                  <a:gd name="T85" fmla="*/ 6 h 140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430"/>
                  <a:gd name="T130" fmla="*/ 0 h 1405"/>
                  <a:gd name="T131" fmla="*/ 1430 w 1430"/>
                  <a:gd name="T132" fmla="*/ 1405 h 140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430" h="1405">
                    <a:moveTo>
                      <a:pt x="21" y="703"/>
                    </a:moveTo>
                    <a:lnTo>
                      <a:pt x="24" y="631"/>
                    </a:lnTo>
                    <a:lnTo>
                      <a:pt x="35" y="562"/>
                    </a:lnTo>
                    <a:lnTo>
                      <a:pt x="52" y="495"/>
                    </a:lnTo>
                    <a:lnTo>
                      <a:pt x="75" y="431"/>
                    </a:lnTo>
                    <a:lnTo>
                      <a:pt x="105" y="370"/>
                    </a:lnTo>
                    <a:lnTo>
                      <a:pt x="140" y="312"/>
                    </a:lnTo>
                    <a:lnTo>
                      <a:pt x="180" y="258"/>
                    </a:lnTo>
                    <a:lnTo>
                      <a:pt x="226" y="207"/>
                    </a:lnTo>
                    <a:lnTo>
                      <a:pt x="275" y="162"/>
                    </a:lnTo>
                    <a:lnTo>
                      <a:pt x="330" y="122"/>
                    </a:lnTo>
                    <a:lnTo>
                      <a:pt x="387" y="86"/>
                    </a:lnTo>
                    <a:lnTo>
                      <a:pt x="449" y="56"/>
                    </a:lnTo>
                    <a:lnTo>
                      <a:pt x="514" y="32"/>
                    </a:lnTo>
                    <a:lnTo>
                      <a:pt x="582" y="15"/>
                    </a:lnTo>
                    <a:lnTo>
                      <a:pt x="652" y="5"/>
                    </a:lnTo>
                    <a:lnTo>
                      <a:pt x="725" y="0"/>
                    </a:lnTo>
                    <a:lnTo>
                      <a:pt x="796" y="3"/>
                    </a:lnTo>
                    <a:lnTo>
                      <a:pt x="866" y="14"/>
                    </a:lnTo>
                    <a:lnTo>
                      <a:pt x="934" y="31"/>
                    </a:lnTo>
                    <a:lnTo>
                      <a:pt x="999" y="55"/>
                    </a:lnTo>
                    <a:lnTo>
                      <a:pt x="1060" y="84"/>
                    </a:lnTo>
                    <a:lnTo>
                      <a:pt x="1119" y="120"/>
                    </a:lnTo>
                    <a:lnTo>
                      <a:pt x="1173" y="160"/>
                    </a:lnTo>
                    <a:lnTo>
                      <a:pt x="1222" y="205"/>
                    </a:lnTo>
                    <a:lnTo>
                      <a:pt x="1268" y="256"/>
                    </a:lnTo>
                    <a:lnTo>
                      <a:pt x="1309" y="310"/>
                    </a:lnTo>
                    <a:lnTo>
                      <a:pt x="1344" y="368"/>
                    </a:lnTo>
                    <a:lnTo>
                      <a:pt x="1374" y="429"/>
                    </a:lnTo>
                    <a:lnTo>
                      <a:pt x="1397" y="493"/>
                    </a:lnTo>
                    <a:lnTo>
                      <a:pt x="1416" y="560"/>
                    </a:lnTo>
                    <a:lnTo>
                      <a:pt x="1426" y="629"/>
                    </a:lnTo>
                    <a:lnTo>
                      <a:pt x="1430" y="701"/>
                    </a:lnTo>
                    <a:lnTo>
                      <a:pt x="1426" y="772"/>
                    </a:lnTo>
                    <a:lnTo>
                      <a:pt x="1415" y="842"/>
                    </a:lnTo>
                    <a:lnTo>
                      <a:pt x="1397" y="909"/>
                    </a:lnTo>
                    <a:lnTo>
                      <a:pt x="1374" y="974"/>
                    </a:lnTo>
                    <a:lnTo>
                      <a:pt x="1344" y="1035"/>
                    </a:lnTo>
                    <a:lnTo>
                      <a:pt x="1309" y="1093"/>
                    </a:lnTo>
                    <a:lnTo>
                      <a:pt x="1268" y="1148"/>
                    </a:lnTo>
                    <a:lnTo>
                      <a:pt x="1222" y="1197"/>
                    </a:lnTo>
                    <a:lnTo>
                      <a:pt x="1173" y="1243"/>
                    </a:lnTo>
                    <a:lnTo>
                      <a:pt x="1119" y="1284"/>
                    </a:lnTo>
                    <a:lnTo>
                      <a:pt x="1060" y="1319"/>
                    </a:lnTo>
                    <a:lnTo>
                      <a:pt x="999" y="1348"/>
                    </a:lnTo>
                    <a:lnTo>
                      <a:pt x="934" y="1372"/>
                    </a:lnTo>
                    <a:lnTo>
                      <a:pt x="866" y="1390"/>
                    </a:lnTo>
                    <a:lnTo>
                      <a:pt x="797" y="1401"/>
                    </a:lnTo>
                    <a:lnTo>
                      <a:pt x="726" y="1405"/>
                    </a:lnTo>
                    <a:lnTo>
                      <a:pt x="653" y="1401"/>
                    </a:lnTo>
                    <a:lnTo>
                      <a:pt x="583" y="1390"/>
                    </a:lnTo>
                    <a:lnTo>
                      <a:pt x="515" y="1372"/>
                    </a:lnTo>
                    <a:lnTo>
                      <a:pt x="451" y="1348"/>
                    </a:lnTo>
                    <a:lnTo>
                      <a:pt x="390" y="1318"/>
                    </a:lnTo>
                    <a:lnTo>
                      <a:pt x="331" y="1284"/>
                    </a:lnTo>
                    <a:lnTo>
                      <a:pt x="278" y="1243"/>
                    </a:lnTo>
                    <a:lnTo>
                      <a:pt x="227" y="1197"/>
                    </a:lnTo>
                    <a:lnTo>
                      <a:pt x="182" y="1148"/>
                    </a:lnTo>
                    <a:lnTo>
                      <a:pt x="142" y="1093"/>
                    </a:lnTo>
                    <a:lnTo>
                      <a:pt x="106" y="1036"/>
                    </a:lnTo>
                    <a:lnTo>
                      <a:pt x="77" y="975"/>
                    </a:lnTo>
                    <a:lnTo>
                      <a:pt x="53" y="910"/>
                    </a:lnTo>
                    <a:lnTo>
                      <a:pt x="36" y="843"/>
                    </a:lnTo>
                    <a:lnTo>
                      <a:pt x="24" y="774"/>
                    </a:lnTo>
                    <a:lnTo>
                      <a:pt x="21" y="703"/>
                    </a:lnTo>
                    <a:close/>
                    <a:moveTo>
                      <a:pt x="0" y="702"/>
                    </a:moveTo>
                    <a:lnTo>
                      <a:pt x="4" y="630"/>
                    </a:lnTo>
                    <a:lnTo>
                      <a:pt x="14" y="561"/>
                    </a:lnTo>
                    <a:lnTo>
                      <a:pt x="31" y="494"/>
                    </a:lnTo>
                    <a:lnTo>
                      <a:pt x="54" y="431"/>
                    </a:lnTo>
                    <a:lnTo>
                      <a:pt x="83" y="370"/>
                    </a:lnTo>
                    <a:lnTo>
                      <a:pt x="118" y="312"/>
                    </a:lnTo>
                    <a:lnTo>
                      <a:pt x="158" y="258"/>
                    </a:lnTo>
                    <a:lnTo>
                      <a:pt x="203" y="209"/>
                    </a:lnTo>
                    <a:lnTo>
                      <a:pt x="252" y="162"/>
                    </a:lnTo>
                    <a:lnTo>
                      <a:pt x="307" y="122"/>
                    </a:lnTo>
                    <a:lnTo>
                      <a:pt x="364" y="88"/>
                    </a:lnTo>
                    <a:lnTo>
                      <a:pt x="425" y="58"/>
                    </a:lnTo>
                    <a:lnTo>
                      <a:pt x="490" y="33"/>
                    </a:lnTo>
                    <a:lnTo>
                      <a:pt x="558" y="16"/>
                    </a:lnTo>
                    <a:lnTo>
                      <a:pt x="627" y="6"/>
                    </a:lnTo>
                    <a:lnTo>
                      <a:pt x="699" y="2"/>
                    </a:lnTo>
                    <a:lnTo>
                      <a:pt x="772" y="6"/>
                    </a:lnTo>
                    <a:lnTo>
                      <a:pt x="841" y="16"/>
                    </a:lnTo>
                    <a:lnTo>
                      <a:pt x="909" y="33"/>
                    </a:lnTo>
                    <a:lnTo>
                      <a:pt x="973" y="58"/>
                    </a:lnTo>
                    <a:lnTo>
                      <a:pt x="1035" y="86"/>
                    </a:lnTo>
                    <a:lnTo>
                      <a:pt x="1093" y="122"/>
                    </a:lnTo>
                    <a:lnTo>
                      <a:pt x="1146" y="162"/>
                    </a:lnTo>
                    <a:lnTo>
                      <a:pt x="1197" y="207"/>
                    </a:lnTo>
                    <a:lnTo>
                      <a:pt x="1242" y="257"/>
                    </a:lnTo>
                    <a:lnTo>
                      <a:pt x="1282" y="310"/>
                    </a:lnTo>
                    <a:lnTo>
                      <a:pt x="1318" y="368"/>
                    </a:lnTo>
                    <a:lnTo>
                      <a:pt x="1347" y="429"/>
                    </a:lnTo>
                    <a:lnTo>
                      <a:pt x="1371" y="493"/>
                    </a:lnTo>
                    <a:lnTo>
                      <a:pt x="1388" y="560"/>
                    </a:lnTo>
                    <a:lnTo>
                      <a:pt x="1399" y="629"/>
                    </a:lnTo>
                    <a:lnTo>
                      <a:pt x="1402" y="701"/>
                    </a:lnTo>
                    <a:lnTo>
                      <a:pt x="1399" y="772"/>
                    </a:lnTo>
                    <a:lnTo>
                      <a:pt x="1388" y="841"/>
                    </a:lnTo>
                    <a:lnTo>
                      <a:pt x="1371" y="908"/>
                    </a:lnTo>
                    <a:lnTo>
                      <a:pt x="1347" y="972"/>
                    </a:lnTo>
                    <a:lnTo>
                      <a:pt x="1318" y="1034"/>
                    </a:lnTo>
                    <a:lnTo>
                      <a:pt x="1282" y="1091"/>
                    </a:lnTo>
                    <a:lnTo>
                      <a:pt x="1242" y="1144"/>
                    </a:lnTo>
                    <a:lnTo>
                      <a:pt x="1197" y="1194"/>
                    </a:lnTo>
                    <a:lnTo>
                      <a:pt x="1147" y="1239"/>
                    </a:lnTo>
                    <a:lnTo>
                      <a:pt x="1093" y="1279"/>
                    </a:lnTo>
                    <a:lnTo>
                      <a:pt x="1036" y="1315"/>
                    </a:lnTo>
                    <a:lnTo>
                      <a:pt x="975" y="1343"/>
                    </a:lnTo>
                    <a:lnTo>
                      <a:pt x="910" y="1368"/>
                    </a:lnTo>
                    <a:lnTo>
                      <a:pt x="843" y="1385"/>
                    </a:lnTo>
                    <a:lnTo>
                      <a:pt x="773" y="1395"/>
                    </a:lnTo>
                    <a:lnTo>
                      <a:pt x="702" y="1399"/>
                    </a:lnTo>
                    <a:lnTo>
                      <a:pt x="629" y="1395"/>
                    </a:lnTo>
                    <a:lnTo>
                      <a:pt x="560" y="1385"/>
                    </a:lnTo>
                    <a:lnTo>
                      <a:pt x="492" y="1368"/>
                    </a:lnTo>
                    <a:lnTo>
                      <a:pt x="428" y="1343"/>
                    </a:lnTo>
                    <a:lnTo>
                      <a:pt x="366" y="1315"/>
                    </a:lnTo>
                    <a:lnTo>
                      <a:pt x="309" y="1279"/>
                    </a:lnTo>
                    <a:lnTo>
                      <a:pt x="255" y="1239"/>
                    </a:lnTo>
                    <a:lnTo>
                      <a:pt x="205" y="1194"/>
                    </a:lnTo>
                    <a:lnTo>
                      <a:pt x="160" y="1144"/>
                    </a:lnTo>
                    <a:lnTo>
                      <a:pt x="120" y="1090"/>
                    </a:lnTo>
                    <a:lnTo>
                      <a:pt x="84" y="1032"/>
                    </a:lnTo>
                    <a:lnTo>
                      <a:pt x="55" y="972"/>
                    </a:lnTo>
                    <a:lnTo>
                      <a:pt x="31" y="908"/>
                    </a:lnTo>
                    <a:lnTo>
                      <a:pt x="14" y="841"/>
                    </a:lnTo>
                    <a:lnTo>
                      <a:pt x="4" y="773"/>
                    </a:lnTo>
                    <a:lnTo>
                      <a:pt x="0" y="70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4859" name="Group 1219">
              <a:extLst>
                <a:ext uri="{FF2B5EF4-FFF2-40B4-BE49-F238E27FC236}">
                  <a16:creationId xmlns:a16="http://schemas.microsoft.com/office/drawing/2014/main" id="{B61C866E-1CE9-4366-8694-66F81A0FD1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2" y="1980"/>
              <a:ext cx="1042" cy="1094"/>
              <a:chOff x="1783" y="2158"/>
              <a:chExt cx="964" cy="1012"/>
            </a:xfrm>
          </p:grpSpPr>
          <p:grpSp>
            <p:nvGrpSpPr>
              <p:cNvPr id="24860" name="Group 1220">
                <a:extLst>
                  <a:ext uri="{FF2B5EF4-FFF2-40B4-BE49-F238E27FC236}">
                    <a16:creationId xmlns:a16="http://schemas.microsoft.com/office/drawing/2014/main" id="{0061FC6F-DDFC-423A-80E1-F7CD4D24F0E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56" y="2158"/>
                <a:ext cx="691" cy="684"/>
                <a:chOff x="2056" y="2158"/>
                <a:chExt cx="691" cy="684"/>
              </a:xfrm>
            </p:grpSpPr>
            <p:sp>
              <p:nvSpPr>
                <p:cNvPr id="24904" name="Freeform 1221">
                  <a:extLst>
                    <a:ext uri="{FF2B5EF4-FFF2-40B4-BE49-F238E27FC236}">
                      <a16:creationId xmlns:a16="http://schemas.microsoft.com/office/drawing/2014/main" id="{2E51FEF2-1A2B-489E-B00A-747F7F1809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12" y="2766"/>
                  <a:ext cx="73" cy="73"/>
                </a:xfrm>
                <a:custGeom>
                  <a:avLst/>
                  <a:gdLst>
                    <a:gd name="T0" fmla="*/ 0 w 220"/>
                    <a:gd name="T1" fmla="*/ 0 h 219"/>
                    <a:gd name="T2" fmla="*/ 0 w 220"/>
                    <a:gd name="T3" fmla="*/ 0 h 219"/>
                    <a:gd name="T4" fmla="*/ 0 w 220"/>
                    <a:gd name="T5" fmla="*/ 0 h 219"/>
                    <a:gd name="T6" fmla="*/ 0 w 220"/>
                    <a:gd name="T7" fmla="*/ 0 h 219"/>
                    <a:gd name="T8" fmla="*/ 0 w 220"/>
                    <a:gd name="T9" fmla="*/ 0 h 219"/>
                    <a:gd name="T10" fmla="*/ 0 w 220"/>
                    <a:gd name="T11" fmla="*/ 0 h 219"/>
                    <a:gd name="T12" fmla="*/ 0 w 220"/>
                    <a:gd name="T13" fmla="*/ 0 h 219"/>
                    <a:gd name="T14" fmla="*/ 0 w 220"/>
                    <a:gd name="T15" fmla="*/ 0 h 219"/>
                    <a:gd name="T16" fmla="*/ 0 w 220"/>
                    <a:gd name="T17" fmla="*/ 0 h 219"/>
                    <a:gd name="T18" fmla="*/ 0 w 220"/>
                    <a:gd name="T19" fmla="*/ 0 h 219"/>
                    <a:gd name="T20" fmla="*/ 0 w 220"/>
                    <a:gd name="T21" fmla="*/ 0 h 219"/>
                    <a:gd name="T22" fmla="*/ 0 w 220"/>
                    <a:gd name="T23" fmla="*/ 0 h 219"/>
                    <a:gd name="T24" fmla="*/ 0 w 220"/>
                    <a:gd name="T25" fmla="*/ 0 h 219"/>
                    <a:gd name="T26" fmla="*/ 0 w 220"/>
                    <a:gd name="T27" fmla="*/ 0 h 219"/>
                    <a:gd name="T28" fmla="*/ 0 w 220"/>
                    <a:gd name="T29" fmla="*/ 0 h 219"/>
                    <a:gd name="T30" fmla="*/ 0 w 220"/>
                    <a:gd name="T31" fmla="*/ 0 h 219"/>
                    <a:gd name="T32" fmla="*/ 0 w 220"/>
                    <a:gd name="T33" fmla="*/ 0 h 219"/>
                    <a:gd name="T34" fmla="*/ 0 w 220"/>
                    <a:gd name="T35" fmla="*/ 0 h 219"/>
                    <a:gd name="T36" fmla="*/ 0 w 220"/>
                    <a:gd name="T37" fmla="*/ 0 h 219"/>
                    <a:gd name="T38" fmla="*/ 0 w 220"/>
                    <a:gd name="T39" fmla="*/ 0 h 219"/>
                    <a:gd name="T40" fmla="*/ 0 w 220"/>
                    <a:gd name="T41" fmla="*/ 0 h 219"/>
                    <a:gd name="T42" fmla="*/ 0 w 220"/>
                    <a:gd name="T43" fmla="*/ 0 h 219"/>
                    <a:gd name="T44" fmla="*/ 0 w 220"/>
                    <a:gd name="T45" fmla="*/ 0 h 219"/>
                    <a:gd name="T46" fmla="*/ 0 w 220"/>
                    <a:gd name="T47" fmla="*/ 0 h 219"/>
                    <a:gd name="T48" fmla="*/ 0 w 220"/>
                    <a:gd name="T49" fmla="*/ 0 h 219"/>
                    <a:gd name="T50" fmla="*/ 0 w 220"/>
                    <a:gd name="T51" fmla="*/ 0 h 219"/>
                    <a:gd name="T52" fmla="*/ 0 w 220"/>
                    <a:gd name="T53" fmla="*/ 0 h 219"/>
                    <a:gd name="T54" fmla="*/ 0 w 220"/>
                    <a:gd name="T55" fmla="*/ 0 h 219"/>
                    <a:gd name="T56" fmla="*/ 0 w 220"/>
                    <a:gd name="T57" fmla="*/ 0 h 219"/>
                    <a:gd name="T58" fmla="*/ 0 w 220"/>
                    <a:gd name="T59" fmla="*/ 0 h 219"/>
                    <a:gd name="T60" fmla="*/ 0 w 220"/>
                    <a:gd name="T61" fmla="*/ 0 h 219"/>
                    <a:gd name="T62" fmla="*/ 0 w 220"/>
                    <a:gd name="T63" fmla="*/ 0 h 219"/>
                    <a:gd name="T64" fmla="*/ 0 w 220"/>
                    <a:gd name="T65" fmla="*/ 0 h 21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20"/>
                    <a:gd name="T100" fmla="*/ 0 h 219"/>
                    <a:gd name="T101" fmla="*/ 220 w 220"/>
                    <a:gd name="T102" fmla="*/ 219 h 21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20" h="219">
                      <a:moveTo>
                        <a:pt x="110" y="0"/>
                      </a:moveTo>
                      <a:lnTo>
                        <a:pt x="88" y="2"/>
                      </a:lnTo>
                      <a:lnTo>
                        <a:pt x="67" y="9"/>
                      </a:lnTo>
                      <a:lnTo>
                        <a:pt x="49" y="19"/>
                      </a:lnTo>
                      <a:lnTo>
                        <a:pt x="32" y="32"/>
                      </a:lnTo>
                      <a:lnTo>
                        <a:pt x="19" y="48"/>
                      </a:lnTo>
                      <a:lnTo>
                        <a:pt x="9" y="67"/>
                      </a:lnTo>
                      <a:lnTo>
                        <a:pt x="3" y="88"/>
                      </a:lnTo>
                      <a:lnTo>
                        <a:pt x="0" y="110"/>
                      </a:lnTo>
                      <a:lnTo>
                        <a:pt x="3" y="131"/>
                      </a:lnTo>
                      <a:lnTo>
                        <a:pt x="9" y="152"/>
                      </a:lnTo>
                      <a:lnTo>
                        <a:pt x="19" y="171"/>
                      </a:lnTo>
                      <a:lnTo>
                        <a:pt x="32" y="187"/>
                      </a:lnTo>
                      <a:lnTo>
                        <a:pt x="49" y="201"/>
                      </a:lnTo>
                      <a:lnTo>
                        <a:pt x="67" y="210"/>
                      </a:lnTo>
                      <a:lnTo>
                        <a:pt x="88" y="217"/>
                      </a:lnTo>
                      <a:lnTo>
                        <a:pt x="110" y="219"/>
                      </a:lnTo>
                      <a:lnTo>
                        <a:pt x="132" y="217"/>
                      </a:lnTo>
                      <a:lnTo>
                        <a:pt x="153" y="210"/>
                      </a:lnTo>
                      <a:lnTo>
                        <a:pt x="171" y="201"/>
                      </a:lnTo>
                      <a:lnTo>
                        <a:pt x="188" y="187"/>
                      </a:lnTo>
                      <a:lnTo>
                        <a:pt x="201" y="171"/>
                      </a:lnTo>
                      <a:lnTo>
                        <a:pt x="211" y="152"/>
                      </a:lnTo>
                      <a:lnTo>
                        <a:pt x="217" y="131"/>
                      </a:lnTo>
                      <a:lnTo>
                        <a:pt x="220" y="110"/>
                      </a:lnTo>
                      <a:lnTo>
                        <a:pt x="217" y="88"/>
                      </a:lnTo>
                      <a:lnTo>
                        <a:pt x="211" y="67"/>
                      </a:lnTo>
                      <a:lnTo>
                        <a:pt x="201" y="48"/>
                      </a:lnTo>
                      <a:lnTo>
                        <a:pt x="188" y="32"/>
                      </a:lnTo>
                      <a:lnTo>
                        <a:pt x="171" y="19"/>
                      </a:lnTo>
                      <a:lnTo>
                        <a:pt x="153" y="9"/>
                      </a:lnTo>
                      <a:lnTo>
                        <a:pt x="132" y="2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rgbClr val="B2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05" name="Freeform 1222">
                  <a:extLst>
                    <a:ext uri="{FF2B5EF4-FFF2-40B4-BE49-F238E27FC236}">
                      <a16:creationId xmlns:a16="http://schemas.microsoft.com/office/drawing/2014/main" id="{525F22F0-A34C-47D4-BCEA-CD5CB6549D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10" y="2763"/>
                  <a:ext cx="39" cy="40"/>
                </a:xfrm>
                <a:custGeom>
                  <a:avLst/>
                  <a:gdLst>
                    <a:gd name="T0" fmla="*/ 0 w 117"/>
                    <a:gd name="T1" fmla="*/ 0 h 118"/>
                    <a:gd name="T2" fmla="*/ 0 w 117"/>
                    <a:gd name="T3" fmla="*/ 0 h 118"/>
                    <a:gd name="T4" fmla="*/ 0 w 117"/>
                    <a:gd name="T5" fmla="*/ 0 h 118"/>
                    <a:gd name="T6" fmla="*/ 0 w 117"/>
                    <a:gd name="T7" fmla="*/ 0 h 118"/>
                    <a:gd name="T8" fmla="*/ 0 w 117"/>
                    <a:gd name="T9" fmla="*/ 0 h 118"/>
                    <a:gd name="T10" fmla="*/ 0 w 117"/>
                    <a:gd name="T11" fmla="*/ 0 h 118"/>
                    <a:gd name="T12" fmla="*/ 0 w 117"/>
                    <a:gd name="T13" fmla="*/ 0 h 118"/>
                    <a:gd name="T14" fmla="*/ 0 w 117"/>
                    <a:gd name="T15" fmla="*/ 0 h 118"/>
                    <a:gd name="T16" fmla="*/ 0 w 117"/>
                    <a:gd name="T17" fmla="*/ 0 h 118"/>
                    <a:gd name="T18" fmla="*/ 0 w 117"/>
                    <a:gd name="T19" fmla="*/ 0 h 118"/>
                    <a:gd name="T20" fmla="*/ 0 w 117"/>
                    <a:gd name="T21" fmla="*/ 0 h 118"/>
                    <a:gd name="T22" fmla="*/ 0 w 117"/>
                    <a:gd name="T23" fmla="*/ 0 h 118"/>
                    <a:gd name="T24" fmla="*/ 0 w 117"/>
                    <a:gd name="T25" fmla="*/ 0 h 118"/>
                    <a:gd name="T26" fmla="*/ 0 w 117"/>
                    <a:gd name="T27" fmla="*/ 0 h 118"/>
                    <a:gd name="T28" fmla="*/ 0 w 117"/>
                    <a:gd name="T29" fmla="*/ 0 h 118"/>
                    <a:gd name="T30" fmla="*/ 0 w 117"/>
                    <a:gd name="T31" fmla="*/ 0 h 118"/>
                    <a:gd name="T32" fmla="*/ 0 w 117"/>
                    <a:gd name="T33" fmla="*/ 0 h 118"/>
                    <a:gd name="T34" fmla="*/ 0 w 117"/>
                    <a:gd name="T35" fmla="*/ 0 h 118"/>
                    <a:gd name="T36" fmla="*/ 0 w 117"/>
                    <a:gd name="T37" fmla="*/ 0 h 118"/>
                    <a:gd name="T38" fmla="*/ 0 w 117"/>
                    <a:gd name="T39" fmla="*/ 0 h 118"/>
                    <a:gd name="T40" fmla="*/ 0 w 117"/>
                    <a:gd name="T41" fmla="*/ 0 h 118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17"/>
                    <a:gd name="T64" fmla="*/ 0 h 118"/>
                    <a:gd name="T65" fmla="*/ 117 w 117"/>
                    <a:gd name="T66" fmla="*/ 118 h 118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17" h="118">
                      <a:moveTo>
                        <a:pt x="15" y="118"/>
                      </a:moveTo>
                      <a:lnTo>
                        <a:pt x="15" y="118"/>
                      </a:lnTo>
                      <a:lnTo>
                        <a:pt x="16" y="97"/>
                      </a:lnTo>
                      <a:lnTo>
                        <a:pt x="23" y="77"/>
                      </a:lnTo>
                      <a:lnTo>
                        <a:pt x="31" y="59"/>
                      </a:lnTo>
                      <a:lnTo>
                        <a:pt x="43" y="44"/>
                      </a:lnTo>
                      <a:lnTo>
                        <a:pt x="59" y="32"/>
                      </a:lnTo>
                      <a:lnTo>
                        <a:pt x="76" y="23"/>
                      </a:lnTo>
                      <a:lnTo>
                        <a:pt x="96" y="17"/>
                      </a:lnTo>
                      <a:lnTo>
                        <a:pt x="117" y="16"/>
                      </a:lnTo>
                      <a:lnTo>
                        <a:pt x="117" y="0"/>
                      </a:lnTo>
                      <a:lnTo>
                        <a:pt x="94" y="4"/>
                      </a:lnTo>
                      <a:lnTo>
                        <a:pt x="72" y="10"/>
                      </a:lnTo>
                      <a:lnTo>
                        <a:pt x="52" y="21"/>
                      </a:lnTo>
                      <a:lnTo>
                        <a:pt x="35" y="35"/>
                      </a:lnTo>
                      <a:lnTo>
                        <a:pt x="20" y="53"/>
                      </a:lnTo>
                      <a:lnTo>
                        <a:pt x="10" y="73"/>
                      </a:lnTo>
                      <a:lnTo>
                        <a:pt x="3" y="95"/>
                      </a:lnTo>
                      <a:lnTo>
                        <a:pt x="0" y="118"/>
                      </a:lnTo>
                      <a:lnTo>
                        <a:pt x="15" y="1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06" name="Freeform 1223">
                  <a:extLst>
                    <a:ext uri="{FF2B5EF4-FFF2-40B4-BE49-F238E27FC236}">
                      <a16:creationId xmlns:a16="http://schemas.microsoft.com/office/drawing/2014/main" id="{C1C26F7E-B114-4B20-A9EC-57992DA0F7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10" y="2803"/>
                  <a:ext cx="39" cy="39"/>
                </a:xfrm>
                <a:custGeom>
                  <a:avLst/>
                  <a:gdLst>
                    <a:gd name="T0" fmla="*/ 0 w 117"/>
                    <a:gd name="T1" fmla="*/ 0 h 117"/>
                    <a:gd name="T2" fmla="*/ 0 w 117"/>
                    <a:gd name="T3" fmla="*/ 0 h 117"/>
                    <a:gd name="T4" fmla="*/ 0 w 117"/>
                    <a:gd name="T5" fmla="*/ 0 h 117"/>
                    <a:gd name="T6" fmla="*/ 0 w 117"/>
                    <a:gd name="T7" fmla="*/ 0 h 117"/>
                    <a:gd name="T8" fmla="*/ 0 w 117"/>
                    <a:gd name="T9" fmla="*/ 0 h 117"/>
                    <a:gd name="T10" fmla="*/ 0 w 117"/>
                    <a:gd name="T11" fmla="*/ 0 h 117"/>
                    <a:gd name="T12" fmla="*/ 0 w 117"/>
                    <a:gd name="T13" fmla="*/ 0 h 117"/>
                    <a:gd name="T14" fmla="*/ 0 w 117"/>
                    <a:gd name="T15" fmla="*/ 0 h 117"/>
                    <a:gd name="T16" fmla="*/ 0 w 117"/>
                    <a:gd name="T17" fmla="*/ 0 h 117"/>
                    <a:gd name="T18" fmla="*/ 0 w 117"/>
                    <a:gd name="T19" fmla="*/ 0 h 117"/>
                    <a:gd name="T20" fmla="*/ 0 w 117"/>
                    <a:gd name="T21" fmla="*/ 0 h 117"/>
                    <a:gd name="T22" fmla="*/ 0 w 117"/>
                    <a:gd name="T23" fmla="*/ 0 h 117"/>
                    <a:gd name="T24" fmla="*/ 0 w 117"/>
                    <a:gd name="T25" fmla="*/ 0 h 117"/>
                    <a:gd name="T26" fmla="*/ 0 w 117"/>
                    <a:gd name="T27" fmla="*/ 0 h 117"/>
                    <a:gd name="T28" fmla="*/ 0 w 117"/>
                    <a:gd name="T29" fmla="*/ 0 h 117"/>
                    <a:gd name="T30" fmla="*/ 0 w 117"/>
                    <a:gd name="T31" fmla="*/ 0 h 117"/>
                    <a:gd name="T32" fmla="*/ 0 w 117"/>
                    <a:gd name="T33" fmla="*/ 0 h 117"/>
                    <a:gd name="T34" fmla="*/ 0 w 117"/>
                    <a:gd name="T35" fmla="*/ 0 h 117"/>
                    <a:gd name="T36" fmla="*/ 0 w 117"/>
                    <a:gd name="T37" fmla="*/ 0 h 117"/>
                    <a:gd name="T38" fmla="*/ 0 w 117"/>
                    <a:gd name="T39" fmla="*/ 0 h 117"/>
                    <a:gd name="T40" fmla="*/ 0 w 117"/>
                    <a:gd name="T41" fmla="*/ 0 h 11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17"/>
                    <a:gd name="T64" fmla="*/ 0 h 117"/>
                    <a:gd name="T65" fmla="*/ 117 w 117"/>
                    <a:gd name="T66" fmla="*/ 117 h 117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17" h="117">
                      <a:moveTo>
                        <a:pt x="117" y="101"/>
                      </a:moveTo>
                      <a:lnTo>
                        <a:pt x="117" y="101"/>
                      </a:lnTo>
                      <a:lnTo>
                        <a:pt x="96" y="100"/>
                      </a:lnTo>
                      <a:lnTo>
                        <a:pt x="76" y="94"/>
                      </a:lnTo>
                      <a:lnTo>
                        <a:pt x="59" y="85"/>
                      </a:lnTo>
                      <a:lnTo>
                        <a:pt x="43" y="73"/>
                      </a:lnTo>
                      <a:lnTo>
                        <a:pt x="31" y="58"/>
                      </a:lnTo>
                      <a:lnTo>
                        <a:pt x="23" y="40"/>
                      </a:lnTo>
                      <a:lnTo>
                        <a:pt x="16" y="20"/>
                      </a:lnTo>
                      <a:lnTo>
                        <a:pt x="15" y="0"/>
                      </a:lnTo>
                      <a:lnTo>
                        <a:pt x="0" y="0"/>
                      </a:lnTo>
                      <a:lnTo>
                        <a:pt x="3" y="23"/>
                      </a:lnTo>
                      <a:lnTo>
                        <a:pt x="10" y="44"/>
                      </a:lnTo>
                      <a:lnTo>
                        <a:pt x="20" y="64"/>
                      </a:lnTo>
                      <a:lnTo>
                        <a:pt x="35" y="82"/>
                      </a:lnTo>
                      <a:lnTo>
                        <a:pt x="52" y="96"/>
                      </a:lnTo>
                      <a:lnTo>
                        <a:pt x="72" y="107"/>
                      </a:lnTo>
                      <a:lnTo>
                        <a:pt x="94" y="114"/>
                      </a:lnTo>
                      <a:lnTo>
                        <a:pt x="117" y="117"/>
                      </a:lnTo>
                      <a:lnTo>
                        <a:pt x="117" y="10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07" name="Freeform 1224">
                  <a:extLst>
                    <a:ext uri="{FF2B5EF4-FFF2-40B4-BE49-F238E27FC236}">
                      <a16:creationId xmlns:a16="http://schemas.microsoft.com/office/drawing/2014/main" id="{8944AF28-B31D-4CE5-8323-E06DE71D37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49" y="2803"/>
                  <a:ext cx="39" cy="39"/>
                </a:xfrm>
                <a:custGeom>
                  <a:avLst/>
                  <a:gdLst>
                    <a:gd name="T0" fmla="*/ 0 w 117"/>
                    <a:gd name="T1" fmla="*/ 0 h 117"/>
                    <a:gd name="T2" fmla="*/ 0 w 117"/>
                    <a:gd name="T3" fmla="*/ 0 h 117"/>
                    <a:gd name="T4" fmla="*/ 0 w 117"/>
                    <a:gd name="T5" fmla="*/ 0 h 117"/>
                    <a:gd name="T6" fmla="*/ 0 w 117"/>
                    <a:gd name="T7" fmla="*/ 0 h 117"/>
                    <a:gd name="T8" fmla="*/ 0 w 117"/>
                    <a:gd name="T9" fmla="*/ 0 h 117"/>
                    <a:gd name="T10" fmla="*/ 0 w 117"/>
                    <a:gd name="T11" fmla="*/ 0 h 117"/>
                    <a:gd name="T12" fmla="*/ 0 w 117"/>
                    <a:gd name="T13" fmla="*/ 0 h 117"/>
                    <a:gd name="T14" fmla="*/ 0 w 117"/>
                    <a:gd name="T15" fmla="*/ 0 h 117"/>
                    <a:gd name="T16" fmla="*/ 0 w 117"/>
                    <a:gd name="T17" fmla="*/ 0 h 117"/>
                    <a:gd name="T18" fmla="*/ 0 w 117"/>
                    <a:gd name="T19" fmla="*/ 0 h 117"/>
                    <a:gd name="T20" fmla="*/ 0 w 117"/>
                    <a:gd name="T21" fmla="*/ 0 h 117"/>
                    <a:gd name="T22" fmla="*/ 0 w 117"/>
                    <a:gd name="T23" fmla="*/ 0 h 117"/>
                    <a:gd name="T24" fmla="*/ 0 w 117"/>
                    <a:gd name="T25" fmla="*/ 0 h 117"/>
                    <a:gd name="T26" fmla="*/ 0 w 117"/>
                    <a:gd name="T27" fmla="*/ 0 h 117"/>
                    <a:gd name="T28" fmla="*/ 0 w 117"/>
                    <a:gd name="T29" fmla="*/ 0 h 117"/>
                    <a:gd name="T30" fmla="*/ 0 w 117"/>
                    <a:gd name="T31" fmla="*/ 0 h 117"/>
                    <a:gd name="T32" fmla="*/ 0 w 117"/>
                    <a:gd name="T33" fmla="*/ 0 h 117"/>
                    <a:gd name="T34" fmla="*/ 0 w 117"/>
                    <a:gd name="T35" fmla="*/ 0 h 117"/>
                    <a:gd name="T36" fmla="*/ 0 w 117"/>
                    <a:gd name="T37" fmla="*/ 0 h 117"/>
                    <a:gd name="T38" fmla="*/ 0 w 117"/>
                    <a:gd name="T39" fmla="*/ 0 h 117"/>
                    <a:gd name="T40" fmla="*/ 0 w 117"/>
                    <a:gd name="T41" fmla="*/ 0 h 11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17"/>
                    <a:gd name="T64" fmla="*/ 0 h 117"/>
                    <a:gd name="T65" fmla="*/ 117 w 117"/>
                    <a:gd name="T66" fmla="*/ 117 h 117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17" h="117">
                      <a:moveTo>
                        <a:pt x="102" y="0"/>
                      </a:moveTo>
                      <a:lnTo>
                        <a:pt x="102" y="0"/>
                      </a:lnTo>
                      <a:lnTo>
                        <a:pt x="101" y="20"/>
                      </a:lnTo>
                      <a:lnTo>
                        <a:pt x="94" y="40"/>
                      </a:lnTo>
                      <a:lnTo>
                        <a:pt x="86" y="58"/>
                      </a:lnTo>
                      <a:lnTo>
                        <a:pt x="73" y="73"/>
                      </a:lnTo>
                      <a:lnTo>
                        <a:pt x="58" y="85"/>
                      </a:lnTo>
                      <a:lnTo>
                        <a:pt x="41" y="94"/>
                      </a:lnTo>
                      <a:lnTo>
                        <a:pt x="21" y="100"/>
                      </a:lnTo>
                      <a:lnTo>
                        <a:pt x="0" y="101"/>
                      </a:lnTo>
                      <a:lnTo>
                        <a:pt x="0" y="117"/>
                      </a:lnTo>
                      <a:lnTo>
                        <a:pt x="23" y="114"/>
                      </a:lnTo>
                      <a:lnTo>
                        <a:pt x="45" y="107"/>
                      </a:lnTo>
                      <a:lnTo>
                        <a:pt x="65" y="96"/>
                      </a:lnTo>
                      <a:lnTo>
                        <a:pt x="82" y="82"/>
                      </a:lnTo>
                      <a:lnTo>
                        <a:pt x="96" y="64"/>
                      </a:lnTo>
                      <a:lnTo>
                        <a:pt x="107" y="44"/>
                      </a:lnTo>
                      <a:lnTo>
                        <a:pt x="114" y="23"/>
                      </a:lnTo>
                      <a:lnTo>
                        <a:pt x="117" y="0"/>
                      </a:lnTo>
                      <a:lnTo>
                        <a:pt x="10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08" name="Freeform 1225">
                  <a:extLst>
                    <a:ext uri="{FF2B5EF4-FFF2-40B4-BE49-F238E27FC236}">
                      <a16:creationId xmlns:a16="http://schemas.microsoft.com/office/drawing/2014/main" id="{A9EC0CAD-4444-4FC8-ACD1-ABEADF7B49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49" y="2763"/>
                  <a:ext cx="39" cy="40"/>
                </a:xfrm>
                <a:custGeom>
                  <a:avLst/>
                  <a:gdLst>
                    <a:gd name="T0" fmla="*/ 0 w 117"/>
                    <a:gd name="T1" fmla="*/ 0 h 118"/>
                    <a:gd name="T2" fmla="*/ 0 w 117"/>
                    <a:gd name="T3" fmla="*/ 0 h 118"/>
                    <a:gd name="T4" fmla="*/ 0 w 117"/>
                    <a:gd name="T5" fmla="*/ 0 h 118"/>
                    <a:gd name="T6" fmla="*/ 0 w 117"/>
                    <a:gd name="T7" fmla="*/ 0 h 118"/>
                    <a:gd name="T8" fmla="*/ 0 w 117"/>
                    <a:gd name="T9" fmla="*/ 0 h 118"/>
                    <a:gd name="T10" fmla="*/ 0 w 117"/>
                    <a:gd name="T11" fmla="*/ 0 h 118"/>
                    <a:gd name="T12" fmla="*/ 0 w 117"/>
                    <a:gd name="T13" fmla="*/ 0 h 118"/>
                    <a:gd name="T14" fmla="*/ 0 w 117"/>
                    <a:gd name="T15" fmla="*/ 0 h 118"/>
                    <a:gd name="T16" fmla="*/ 0 w 117"/>
                    <a:gd name="T17" fmla="*/ 0 h 118"/>
                    <a:gd name="T18" fmla="*/ 0 w 117"/>
                    <a:gd name="T19" fmla="*/ 0 h 118"/>
                    <a:gd name="T20" fmla="*/ 0 w 117"/>
                    <a:gd name="T21" fmla="*/ 0 h 118"/>
                    <a:gd name="T22" fmla="*/ 0 w 117"/>
                    <a:gd name="T23" fmla="*/ 0 h 118"/>
                    <a:gd name="T24" fmla="*/ 0 w 117"/>
                    <a:gd name="T25" fmla="*/ 0 h 118"/>
                    <a:gd name="T26" fmla="*/ 0 w 117"/>
                    <a:gd name="T27" fmla="*/ 0 h 118"/>
                    <a:gd name="T28" fmla="*/ 0 w 117"/>
                    <a:gd name="T29" fmla="*/ 0 h 118"/>
                    <a:gd name="T30" fmla="*/ 0 w 117"/>
                    <a:gd name="T31" fmla="*/ 0 h 118"/>
                    <a:gd name="T32" fmla="*/ 0 w 117"/>
                    <a:gd name="T33" fmla="*/ 0 h 118"/>
                    <a:gd name="T34" fmla="*/ 0 w 117"/>
                    <a:gd name="T35" fmla="*/ 0 h 118"/>
                    <a:gd name="T36" fmla="*/ 0 w 117"/>
                    <a:gd name="T37" fmla="*/ 0 h 118"/>
                    <a:gd name="T38" fmla="*/ 0 w 117"/>
                    <a:gd name="T39" fmla="*/ 0 h 118"/>
                    <a:gd name="T40" fmla="*/ 0 w 117"/>
                    <a:gd name="T41" fmla="*/ 0 h 118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17"/>
                    <a:gd name="T64" fmla="*/ 0 h 118"/>
                    <a:gd name="T65" fmla="*/ 117 w 117"/>
                    <a:gd name="T66" fmla="*/ 118 h 118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17" h="118">
                      <a:moveTo>
                        <a:pt x="0" y="16"/>
                      </a:moveTo>
                      <a:lnTo>
                        <a:pt x="0" y="16"/>
                      </a:lnTo>
                      <a:lnTo>
                        <a:pt x="21" y="17"/>
                      </a:lnTo>
                      <a:lnTo>
                        <a:pt x="41" y="23"/>
                      </a:lnTo>
                      <a:lnTo>
                        <a:pt x="58" y="32"/>
                      </a:lnTo>
                      <a:lnTo>
                        <a:pt x="73" y="44"/>
                      </a:lnTo>
                      <a:lnTo>
                        <a:pt x="86" y="59"/>
                      </a:lnTo>
                      <a:lnTo>
                        <a:pt x="94" y="77"/>
                      </a:lnTo>
                      <a:lnTo>
                        <a:pt x="101" y="97"/>
                      </a:lnTo>
                      <a:lnTo>
                        <a:pt x="102" y="118"/>
                      </a:lnTo>
                      <a:lnTo>
                        <a:pt x="117" y="118"/>
                      </a:lnTo>
                      <a:lnTo>
                        <a:pt x="114" y="95"/>
                      </a:lnTo>
                      <a:lnTo>
                        <a:pt x="107" y="73"/>
                      </a:lnTo>
                      <a:lnTo>
                        <a:pt x="96" y="53"/>
                      </a:lnTo>
                      <a:lnTo>
                        <a:pt x="82" y="35"/>
                      </a:lnTo>
                      <a:lnTo>
                        <a:pt x="65" y="21"/>
                      </a:lnTo>
                      <a:lnTo>
                        <a:pt x="45" y="10"/>
                      </a:lnTo>
                      <a:lnTo>
                        <a:pt x="23" y="4"/>
                      </a:lnTo>
                      <a:lnTo>
                        <a:pt x="0" y="0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09" name="Freeform 1226">
                  <a:extLst>
                    <a:ext uri="{FF2B5EF4-FFF2-40B4-BE49-F238E27FC236}">
                      <a16:creationId xmlns:a16="http://schemas.microsoft.com/office/drawing/2014/main" id="{09B92A9E-B572-48E0-A587-B98DF0129B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30" y="2784"/>
                  <a:ext cx="37" cy="37"/>
                </a:xfrm>
                <a:custGeom>
                  <a:avLst/>
                  <a:gdLst>
                    <a:gd name="T0" fmla="*/ 0 w 110"/>
                    <a:gd name="T1" fmla="*/ 0 h 109"/>
                    <a:gd name="T2" fmla="*/ 0 w 110"/>
                    <a:gd name="T3" fmla="*/ 0 h 109"/>
                    <a:gd name="T4" fmla="*/ 0 w 110"/>
                    <a:gd name="T5" fmla="*/ 0 h 109"/>
                    <a:gd name="T6" fmla="*/ 0 w 110"/>
                    <a:gd name="T7" fmla="*/ 0 h 109"/>
                    <a:gd name="T8" fmla="*/ 0 w 110"/>
                    <a:gd name="T9" fmla="*/ 0 h 109"/>
                    <a:gd name="T10" fmla="*/ 0 w 110"/>
                    <a:gd name="T11" fmla="*/ 0 h 109"/>
                    <a:gd name="T12" fmla="*/ 0 w 110"/>
                    <a:gd name="T13" fmla="*/ 0 h 109"/>
                    <a:gd name="T14" fmla="*/ 0 w 110"/>
                    <a:gd name="T15" fmla="*/ 0 h 109"/>
                    <a:gd name="T16" fmla="*/ 0 w 110"/>
                    <a:gd name="T17" fmla="*/ 0 h 109"/>
                    <a:gd name="T18" fmla="*/ 0 w 110"/>
                    <a:gd name="T19" fmla="*/ 0 h 109"/>
                    <a:gd name="T20" fmla="*/ 0 w 110"/>
                    <a:gd name="T21" fmla="*/ 0 h 109"/>
                    <a:gd name="T22" fmla="*/ 0 w 110"/>
                    <a:gd name="T23" fmla="*/ 0 h 109"/>
                    <a:gd name="T24" fmla="*/ 0 w 110"/>
                    <a:gd name="T25" fmla="*/ 0 h 109"/>
                    <a:gd name="T26" fmla="*/ 0 w 110"/>
                    <a:gd name="T27" fmla="*/ 0 h 109"/>
                    <a:gd name="T28" fmla="*/ 0 w 110"/>
                    <a:gd name="T29" fmla="*/ 0 h 109"/>
                    <a:gd name="T30" fmla="*/ 0 w 110"/>
                    <a:gd name="T31" fmla="*/ 0 h 109"/>
                    <a:gd name="T32" fmla="*/ 0 w 110"/>
                    <a:gd name="T33" fmla="*/ 0 h 109"/>
                    <a:gd name="T34" fmla="*/ 0 w 110"/>
                    <a:gd name="T35" fmla="*/ 0 h 109"/>
                    <a:gd name="T36" fmla="*/ 0 w 110"/>
                    <a:gd name="T37" fmla="*/ 0 h 109"/>
                    <a:gd name="T38" fmla="*/ 0 w 110"/>
                    <a:gd name="T39" fmla="*/ 0 h 109"/>
                    <a:gd name="T40" fmla="*/ 0 w 110"/>
                    <a:gd name="T41" fmla="*/ 0 h 109"/>
                    <a:gd name="T42" fmla="*/ 0 w 110"/>
                    <a:gd name="T43" fmla="*/ 0 h 109"/>
                    <a:gd name="T44" fmla="*/ 0 w 110"/>
                    <a:gd name="T45" fmla="*/ 0 h 109"/>
                    <a:gd name="T46" fmla="*/ 0 w 110"/>
                    <a:gd name="T47" fmla="*/ 0 h 109"/>
                    <a:gd name="T48" fmla="*/ 0 w 110"/>
                    <a:gd name="T49" fmla="*/ 0 h 109"/>
                    <a:gd name="T50" fmla="*/ 0 w 110"/>
                    <a:gd name="T51" fmla="*/ 0 h 109"/>
                    <a:gd name="T52" fmla="*/ 0 w 110"/>
                    <a:gd name="T53" fmla="*/ 0 h 109"/>
                    <a:gd name="T54" fmla="*/ 0 w 110"/>
                    <a:gd name="T55" fmla="*/ 0 h 109"/>
                    <a:gd name="T56" fmla="*/ 0 w 110"/>
                    <a:gd name="T57" fmla="*/ 0 h 109"/>
                    <a:gd name="T58" fmla="*/ 0 w 110"/>
                    <a:gd name="T59" fmla="*/ 0 h 109"/>
                    <a:gd name="T60" fmla="*/ 0 w 110"/>
                    <a:gd name="T61" fmla="*/ 0 h 109"/>
                    <a:gd name="T62" fmla="*/ 0 w 110"/>
                    <a:gd name="T63" fmla="*/ 0 h 109"/>
                    <a:gd name="T64" fmla="*/ 0 w 110"/>
                    <a:gd name="T65" fmla="*/ 0 h 10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10"/>
                    <a:gd name="T100" fmla="*/ 0 h 109"/>
                    <a:gd name="T101" fmla="*/ 110 w 110"/>
                    <a:gd name="T102" fmla="*/ 109 h 10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10" h="109">
                      <a:moveTo>
                        <a:pt x="55" y="0"/>
                      </a:moveTo>
                      <a:lnTo>
                        <a:pt x="44" y="1"/>
                      </a:lnTo>
                      <a:lnTo>
                        <a:pt x="33" y="4"/>
                      </a:lnTo>
                      <a:lnTo>
                        <a:pt x="24" y="9"/>
                      </a:lnTo>
                      <a:lnTo>
                        <a:pt x="17" y="15"/>
                      </a:lnTo>
                      <a:lnTo>
                        <a:pt x="9" y="24"/>
                      </a:lnTo>
                      <a:lnTo>
                        <a:pt x="5" y="33"/>
                      </a:lnTo>
                      <a:lnTo>
                        <a:pt x="1" y="44"/>
                      </a:lnTo>
                      <a:lnTo>
                        <a:pt x="0" y="55"/>
                      </a:lnTo>
                      <a:lnTo>
                        <a:pt x="1" y="66"/>
                      </a:lnTo>
                      <a:lnTo>
                        <a:pt x="5" y="76"/>
                      </a:lnTo>
                      <a:lnTo>
                        <a:pt x="9" y="85"/>
                      </a:lnTo>
                      <a:lnTo>
                        <a:pt x="17" y="93"/>
                      </a:lnTo>
                      <a:lnTo>
                        <a:pt x="24" y="101"/>
                      </a:lnTo>
                      <a:lnTo>
                        <a:pt x="33" y="105"/>
                      </a:lnTo>
                      <a:lnTo>
                        <a:pt x="44" y="108"/>
                      </a:lnTo>
                      <a:lnTo>
                        <a:pt x="55" y="109"/>
                      </a:lnTo>
                      <a:lnTo>
                        <a:pt x="66" y="108"/>
                      </a:lnTo>
                      <a:lnTo>
                        <a:pt x="77" y="105"/>
                      </a:lnTo>
                      <a:lnTo>
                        <a:pt x="86" y="101"/>
                      </a:lnTo>
                      <a:lnTo>
                        <a:pt x="94" y="93"/>
                      </a:lnTo>
                      <a:lnTo>
                        <a:pt x="101" y="85"/>
                      </a:lnTo>
                      <a:lnTo>
                        <a:pt x="105" y="76"/>
                      </a:lnTo>
                      <a:lnTo>
                        <a:pt x="109" y="66"/>
                      </a:lnTo>
                      <a:lnTo>
                        <a:pt x="110" y="55"/>
                      </a:lnTo>
                      <a:lnTo>
                        <a:pt x="109" y="44"/>
                      </a:lnTo>
                      <a:lnTo>
                        <a:pt x="105" y="33"/>
                      </a:lnTo>
                      <a:lnTo>
                        <a:pt x="101" y="24"/>
                      </a:lnTo>
                      <a:lnTo>
                        <a:pt x="94" y="15"/>
                      </a:lnTo>
                      <a:lnTo>
                        <a:pt x="86" y="9"/>
                      </a:lnTo>
                      <a:lnTo>
                        <a:pt x="77" y="4"/>
                      </a:lnTo>
                      <a:lnTo>
                        <a:pt x="66" y="1"/>
                      </a:lnTo>
                      <a:lnTo>
                        <a:pt x="55" y="0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10" name="Freeform 1227">
                  <a:extLst>
                    <a:ext uri="{FF2B5EF4-FFF2-40B4-BE49-F238E27FC236}">
                      <a16:creationId xmlns:a16="http://schemas.microsoft.com/office/drawing/2014/main" id="{4EAF7DAA-3BFA-414D-AC33-35823BCC87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28" y="2782"/>
                  <a:ext cx="21" cy="21"/>
                </a:xfrm>
                <a:custGeom>
                  <a:avLst/>
                  <a:gdLst>
                    <a:gd name="T0" fmla="*/ 0 w 63"/>
                    <a:gd name="T1" fmla="*/ 0 h 63"/>
                    <a:gd name="T2" fmla="*/ 0 w 63"/>
                    <a:gd name="T3" fmla="*/ 0 h 63"/>
                    <a:gd name="T4" fmla="*/ 0 w 63"/>
                    <a:gd name="T5" fmla="*/ 0 h 63"/>
                    <a:gd name="T6" fmla="*/ 0 w 63"/>
                    <a:gd name="T7" fmla="*/ 0 h 63"/>
                    <a:gd name="T8" fmla="*/ 0 w 63"/>
                    <a:gd name="T9" fmla="*/ 0 h 63"/>
                    <a:gd name="T10" fmla="*/ 0 w 63"/>
                    <a:gd name="T11" fmla="*/ 0 h 63"/>
                    <a:gd name="T12" fmla="*/ 0 w 63"/>
                    <a:gd name="T13" fmla="*/ 0 h 63"/>
                    <a:gd name="T14" fmla="*/ 0 w 63"/>
                    <a:gd name="T15" fmla="*/ 0 h 63"/>
                    <a:gd name="T16" fmla="*/ 0 w 63"/>
                    <a:gd name="T17" fmla="*/ 0 h 63"/>
                    <a:gd name="T18" fmla="*/ 0 w 63"/>
                    <a:gd name="T19" fmla="*/ 0 h 63"/>
                    <a:gd name="T20" fmla="*/ 0 w 63"/>
                    <a:gd name="T21" fmla="*/ 0 h 63"/>
                    <a:gd name="T22" fmla="*/ 0 w 63"/>
                    <a:gd name="T23" fmla="*/ 0 h 63"/>
                    <a:gd name="T24" fmla="*/ 0 w 63"/>
                    <a:gd name="T25" fmla="*/ 0 h 63"/>
                    <a:gd name="T26" fmla="*/ 0 w 63"/>
                    <a:gd name="T27" fmla="*/ 0 h 63"/>
                    <a:gd name="T28" fmla="*/ 0 w 63"/>
                    <a:gd name="T29" fmla="*/ 0 h 63"/>
                    <a:gd name="T30" fmla="*/ 0 w 63"/>
                    <a:gd name="T31" fmla="*/ 0 h 63"/>
                    <a:gd name="T32" fmla="*/ 0 w 63"/>
                    <a:gd name="T33" fmla="*/ 0 h 63"/>
                    <a:gd name="T34" fmla="*/ 0 w 63"/>
                    <a:gd name="T35" fmla="*/ 0 h 63"/>
                    <a:gd name="T36" fmla="*/ 0 w 63"/>
                    <a:gd name="T37" fmla="*/ 0 h 63"/>
                    <a:gd name="T38" fmla="*/ 0 w 63"/>
                    <a:gd name="T39" fmla="*/ 0 h 63"/>
                    <a:gd name="T40" fmla="*/ 0 w 63"/>
                    <a:gd name="T41" fmla="*/ 0 h 63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63"/>
                    <a:gd name="T64" fmla="*/ 0 h 63"/>
                    <a:gd name="T65" fmla="*/ 63 w 63"/>
                    <a:gd name="T66" fmla="*/ 63 h 63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63" h="63">
                      <a:moveTo>
                        <a:pt x="16" y="63"/>
                      </a:moveTo>
                      <a:lnTo>
                        <a:pt x="16" y="63"/>
                      </a:lnTo>
                      <a:lnTo>
                        <a:pt x="16" y="53"/>
                      </a:lnTo>
                      <a:lnTo>
                        <a:pt x="19" y="43"/>
                      </a:lnTo>
                      <a:lnTo>
                        <a:pt x="22" y="35"/>
                      </a:lnTo>
                      <a:lnTo>
                        <a:pt x="29" y="28"/>
                      </a:lnTo>
                      <a:lnTo>
                        <a:pt x="36" y="22"/>
                      </a:lnTo>
                      <a:lnTo>
                        <a:pt x="43" y="19"/>
                      </a:lnTo>
                      <a:lnTo>
                        <a:pt x="53" y="15"/>
                      </a:lnTo>
                      <a:lnTo>
                        <a:pt x="63" y="15"/>
                      </a:lnTo>
                      <a:lnTo>
                        <a:pt x="63" y="0"/>
                      </a:lnTo>
                      <a:lnTo>
                        <a:pt x="51" y="2"/>
                      </a:lnTo>
                      <a:lnTo>
                        <a:pt x="39" y="6"/>
                      </a:lnTo>
                      <a:lnTo>
                        <a:pt x="29" y="11"/>
                      </a:lnTo>
                      <a:lnTo>
                        <a:pt x="20" y="19"/>
                      </a:lnTo>
                      <a:lnTo>
                        <a:pt x="11" y="29"/>
                      </a:lnTo>
                      <a:lnTo>
                        <a:pt x="6" y="38"/>
                      </a:lnTo>
                      <a:lnTo>
                        <a:pt x="3" y="51"/>
                      </a:lnTo>
                      <a:lnTo>
                        <a:pt x="0" y="63"/>
                      </a:lnTo>
                      <a:lnTo>
                        <a:pt x="16" y="6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11" name="Freeform 1228">
                  <a:extLst>
                    <a:ext uri="{FF2B5EF4-FFF2-40B4-BE49-F238E27FC236}">
                      <a16:creationId xmlns:a16="http://schemas.microsoft.com/office/drawing/2014/main" id="{52958AE7-85A5-4AD3-8074-6CD01432F6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28" y="2803"/>
                  <a:ext cx="21" cy="20"/>
                </a:xfrm>
                <a:custGeom>
                  <a:avLst/>
                  <a:gdLst>
                    <a:gd name="T0" fmla="*/ 0 w 63"/>
                    <a:gd name="T1" fmla="*/ 0 h 62"/>
                    <a:gd name="T2" fmla="*/ 0 w 63"/>
                    <a:gd name="T3" fmla="*/ 0 h 62"/>
                    <a:gd name="T4" fmla="*/ 0 w 63"/>
                    <a:gd name="T5" fmla="*/ 0 h 62"/>
                    <a:gd name="T6" fmla="*/ 0 w 63"/>
                    <a:gd name="T7" fmla="*/ 0 h 62"/>
                    <a:gd name="T8" fmla="*/ 0 w 63"/>
                    <a:gd name="T9" fmla="*/ 0 h 62"/>
                    <a:gd name="T10" fmla="*/ 0 w 63"/>
                    <a:gd name="T11" fmla="*/ 0 h 62"/>
                    <a:gd name="T12" fmla="*/ 0 w 63"/>
                    <a:gd name="T13" fmla="*/ 0 h 62"/>
                    <a:gd name="T14" fmla="*/ 0 w 63"/>
                    <a:gd name="T15" fmla="*/ 0 h 62"/>
                    <a:gd name="T16" fmla="*/ 0 w 63"/>
                    <a:gd name="T17" fmla="*/ 0 h 62"/>
                    <a:gd name="T18" fmla="*/ 0 w 63"/>
                    <a:gd name="T19" fmla="*/ 0 h 62"/>
                    <a:gd name="T20" fmla="*/ 0 w 63"/>
                    <a:gd name="T21" fmla="*/ 0 h 62"/>
                    <a:gd name="T22" fmla="*/ 0 w 63"/>
                    <a:gd name="T23" fmla="*/ 0 h 62"/>
                    <a:gd name="T24" fmla="*/ 0 w 63"/>
                    <a:gd name="T25" fmla="*/ 0 h 62"/>
                    <a:gd name="T26" fmla="*/ 0 w 63"/>
                    <a:gd name="T27" fmla="*/ 0 h 62"/>
                    <a:gd name="T28" fmla="*/ 0 w 63"/>
                    <a:gd name="T29" fmla="*/ 0 h 62"/>
                    <a:gd name="T30" fmla="*/ 0 w 63"/>
                    <a:gd name="T31" fmla="*/ 0 h 62"/>
                    <a:gd name="T32" fmla="*/ 0 w 63"/>
                    <a:gd name="T33" fmla="*/ 0 h 62"/>
                    <a:gd name="T34" fmla="*/ 0 w 63"/>
                    <a:gd name="T35" fmla="*/ 0 h 62"/>
                    <a:gd name="T36" fmla="*/ 0 w 63"/>
                    <a:gd name="T37" fmla="*/ 0 h 62"/>
                    <a:gd name="T38" fmla="*/ 0 w 63"/>
                    <a:gd name="T39" fmla="*/ 0 h 62"/>
                    <a:gd name="T40" fmla="*/ 0 w 63"/>
                    <a:gd name="T41" fmla="*/ 0 h 62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63"/>
                    <a:gd name="T64" fmla="*/ 0 h 62"/>
                    <a:gd name="T65" fmla="*/ 63 w 63"/>
                    <a:gd name="T66" fmla="*/ 62 h 62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63" h="62">
                      <a:moveTo>
                        <a:pt x="63" y="47"/>
                      </a:moveTo>
                      <a:lnTo>
                        <a:pt x="63" y="47"/>
                      </a:lnTo>
                      <a:lnTo>
                        <a:pt x="53" y="47"/>
                      </a:lnTo>
                      <a:lnTo>
                        <a:pt x="43" y="43"/>
                      </a:lnTo>
                      <a:lnTo>
                        <a:pt x="37" y="40"/>
                      </a:lnTo>
                      <a:lnTo>
                        <a:pt x="29" y="34"/>
                      </a:lnTo>
                      <a:lnTo>
                        <a:pt x="22" y="26"/>
                      </a:lnTo>
                      <a:lnTo>
                        <a:pt x="19" y="19"/>
                      </a:lnTo>
                      <a:lnTo>
                        <a:pt x="16" y="9"/>
                      </a:lnTo>
                      <a:lnTo>
                        <a:pt x="16" y="0"/>
                      </a:lnTo>
                      <a:lnTo>
                        <a:pt x="0" y="0"/>
                      </a:lnTo>
                      <a:lnTo>
                        <a:pt x="3" y="12"/>
                      </a:lnTo>
                      <a:lnTo>
                        <a:pt x="6" y="24"/>
                      </a:lnTo>
                      <a:lnTo>
                        <a:pt x="11" y="35"/>
                      </a:lnTo>
                      <a:lnTo>
                        <a:pt x="20" y="42"/>
                      </a:lnTo>
                      <a:lnTo>
                        <a:pt x="28" y="51"/>
                      </a:lnTo>
                      <a:lnTo>
                        <a:pt x="39" y="57"/>
                      </a:lnTo>
                      <a:lnTo>
                        <a:pt x="51" y="60"/>
                      </a:lnTo>
                      <a:lnTo>
                        <a:pt x="63" y="62"/>
                      </a:lnTo>
                      <a:lnTo>
                        <a:pt x="63" y="4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12" name="Freeform 1229">
                  <a:extLst>
                    <a:ext uri="{FF2B5EF4-FFF2-40B4-BE49-F238E27FC236}">
                      <a16:creationId xmlns:a16="http://schemas.microsoft.com/office/drawing/2014/main" id="{38870677-BF13-4496-A9D2-C6F66010AB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49" y="2803"/>
                  <a:ext cx="20" cy="20"/>
                </a:xfrm>
                <a:custGeom>
                  <a:avLst/>
                  <a:gdLst>
                    <a:gd name="T0" fmla="*/ 0 w 62"/>
                    <a:gd name="T1" fmla="*/ 0 h 62"/>
                    <a:gd name="T2" fmla="*/ 0 w 62"/>
                    <a:gd name="T3" fmla="*/ 0 h 62"/>
                    <a:gd name="T4" fmla="*/ 0 w 62"/>
                    <a:gd name="T5" fmla="*/ 0 h 62"/>
                    <a:gd name="T6" fmla="*/ 0 w 62"/>
                    <a:gd name="T7" fmla="*/ 0 h 62"/>
                    <a:gd name="T8" fmla="*/ 0 w 62"/>
                    <a:gd name="T9" fmla="*/ 0 h 62"/>
                    <a:gd name="T10" fmla="*/ 0 w 62"/>
                    <a:gd name="T11" fmla="*/ 0 h 62"/>
                    <a:gd name="T12" fmla="*/ 0 w 62"/>
                    <a:gd name="T13" fmla="*/ 0 h 62"/>
                    <a:gd name="T14" fmla="*/ 0 w 62"/>
                    <a:gd name="T15" fmla="*/ 0 h 62"/>
                    <a:gd name="T16" fmla="*/ 0 w 62"/>
                    <a:gd name="T17" fmla="*/ 0 h 62"/>
                    <a:gd name="T18" fmla="*/ 0 w 62"/>
                    <a:gd name="T19" fmla="*/ 0 h 62"/>
                    <a:gd name="T20" fmla="*/ 0 w 62"/>
                    <a:gd name="T21" fmla="*/ 0 h 62"/>
                    <a:gd name="T22" fmla="*/ 0 w 62"/>
                    <a:gd name="T23" fmla="*/ 0 h 62"/>
                    <a:gd name="T24" fmla="*/ 0 w 62"/>
                    <a:gd name="T25" fmla="*/ 0 h 62"/>
                    <a:gd name="T26" fmla="*/ 0 w 62"/>
                    <a:gd name="T27" fmla="*/ 0 h 62"/>
                    <a:gd name="T28" fmla="*/ 0 w 62"/>
                    <a:gd name="T29" fmla="*/ 0 h 62"/>
                    <a:gd name="T30" fmla="*/ 0 w 62"/>
                    <a:gd name="T31" fmla="*/ 0 h 62"/>
                    <a:gd name="T32" fmla="*/ 0 w 62"/>
                    <a:gd name="T33" fmla="*/ 0 h 62"/>
                    <a:gd name="T34" fmla="*/ 0 w 62"/>
                    <a:gd name="T35" fmla="*/ 0 h 62"/>
                    <a:gd name="T36" fmla="*/ 0 w 62"/>
                    <a:gd name="T37" fmla="*/ 0 h 62"/>
                    <a:gd name="T38" fmla="*/ 0 w 62"/>
                    <a:gd name="T39" fmla="*/ 0 h 62"/>
                    <a:gd name="T40" fmla="*/ 0 w 62"/>
                    <a:gd name="T41" fmla="*/ 0 h 62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62"/>
                    <a:gd name="T64" fmla="*/ 0 h 62"/>
                    <a:gd name="T65" fmla="*/ 62 w 62"/>
                    <a:gd name="T66" fmla="*/ 62 h 62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62" h="62">
                      <a:moveTo>
                        <a:pt x="47" y="0"/>
                      </a:moveTo>
                      <a:lnTo>
                        <a:pt x="47" y="0"/>
                      </a:lnTo>
                      <a:lnTo>
                        <a:pt x="47" y="9"/>
                      </a:lnTo>
                      <a:lnTo>
                        <a:pt x="44" y="19"/>
                      </a:lnTo>
                      <a:lnTo>
                        <a:pt x="41" y="27"/>
                      </a:lnTo>
                      <a:lnTo>
                        <a:pt x="35" y="34"/>
                      </a:lnTo>
                      <a:lnTo>
                        <a:pt x="27" y="40"/>
                      </a:lnTo>
                      <a:lnTo>
                        <a:pt x="20" y="43"/>
                      </a:lnTo>
                      <a:lnTo>
                        <a:pt x="10" y="47"/>
                      </a:lnTo>
                      <a:lnTo>
                        <a:pt x="0" y="47"/>
                      </a:lnTo>
                      <a:lnTo>
                        <a:pt x="0" y="62"/>
                      </a:lnTo>
                      <a:lnTo>
                        <a:pt x="12" y="60"/>
                      </a:lnTo>
                      <a:lnTo>
                        <a:pt x="24" y="57"/>
                      </a:lnTo>
                      <a:lnTo>
                        <a:pt x="34" y="51"/>
                      </a:lnTo>
                      <a:lnTo>
                        <a:pt x="44" y="42"/>
                      </a:lnTo>
                      <a:lnTo>
                        <a:pt x="52" y="34"/>
                      </a:lnTo>
                      <a:lnTo>
                        <a:pt x="57" y="24"/>
                      </a:lnTo>
                      <a:lnTo>
                        <a:pt x="60" y="12"/>
                      </a:lnTo>
                      <a:lnTo>
                        <a:pt x="62" y="0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13" name="Freeform 1230">
                  <a:extLst>
                    <a:ext uri="{FF2B5EF4-FFF2-40B4-BE49-F238E27FC236}">
                      <a16:creationId xmlns:a16="http://schemas.microsoft.com/office/drawing/2014/main" id="{EA3A1187-5E91-478C-8FFC-A1B5DCF9A1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49" y="2782"/>
                  <a:ext cx="20" cy="21"/>
                </a:xfrm>
                <a:custGeom>
                  <a:avLst/>
                  <a:gdLst>
                    <a:gd name="T0" fmla="*/ 0 w 62"/>
                    <a:gd name="T1" fmla="*/ 0 h 63"/>
                    <a:gd name="T2" fmla="*/ 0 w 62"/>
                    <a:gd name="T3" fmla="*/ 0 h 63"/>
                    <a:gd name="T4" fmla="*/ 0 w 62"/>
                    <a:gd name="T5" fmla="*/ 0 h 63"/>
                    <a:gd name="T6" fmla="*/ 0 w 62"/>
                    <a:gd name="T7" fmla="*/ 0 h 63"/>
                    <a:gd name="T8" fmla="*/ 0 w 62"/>
                    <a:gd name="T9" fmla="*/ 0 h 63"/>
                    <a:gd name="T10" fmla="*/ 0 w 62"/>
                    <a:gd name="T11" fmla="*/ 0 h 63"/>
                    <a:gd name="T12" fmla="*/ 0 w 62"/>
                    <a:gd name="T13" fmla="*/ 0 h 63"/>
                    <a:gd name="T14" fmla="*/ 0 w 62"/>
                    <a:gd name="T15" fmla="*/ 0 h 63"/>
                    <a:gd name="T16" fmla="*/ 0 w 62"/>
                    <a:gd name="T17" fmla="*/ 0 h 63"/>
                    <a:gd name="T18" fmla="*/ 0 w 62"/>
                    <a:gd name="T19" fmla="*/ 0 h 63"/>
                    <a:gd name="T20" fmla="*/ 0 w 62"/>
                    <a:gd name="T21" fmla="*/ 0 h 63"/>
                    <a:gd name="T22" fmla="*/ 0 w 62"/>
                    <a:gd name="T23" fmla="*/ 0 h 63"/>
                    <a:gd name="T24" fmla="*/ 0 w 62"/>
                    <a:gd name="T25" fmla="*/ 0 h 63"/>
                    <a:gd name="T26" fmla="*/ 0 w 62"/>
                    <a:gd name="T27" fmla="*/ 0 h 63"/>
                    <a:gd name="T28" fmla="*/ 0 w 62"/>
                    <a:gd name="T29" fmla="*/ 0 h 63"/>
                    <a:gd name="T30" fmla="*/ 0 w 62"/>
                    <a:gd name="T31" fmla="*/ 0 h 63"/>
                    <a:gd name="T32" fmla="*/ 0 w 62"/>
                    <a:gd name="T33" fmla="*/ 0 h 63"/>
                    <a:gd name="T34" fmla="*/ 0 w 62"/>
                    <a:gd name="T35" fmla="*/ 0 h 63"/>
                    <a:gd name="T36" fmla="*/ 0 w 62"/>
                    <a:gd name="T37" fmla="*/ 0 h 63"/>
                    <a:gd name="T38" fmla="*/ 0 w 62"/>
                    <a:gd name="T39" fmla="*/ 0 h 63"/>
                    <a:gd name="T40" fmla="*/ 0 w 62"/>
                    <a:gd name="T41" fmla="*/ 0 h 63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62"/>
                    <a:gd name="T64" fmla="*/ 0 h 63"/>
                    <a:gd name="T65" fmla="*/ 62 w 62"/>
                    <a:gd name="T66" fmla="*/ 63 h 63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62" h="63">
                      <a:moveTo>
                        <a:pt x="0" y="15"/>
                      </a:moveTo>
                      <a:lnTo>
                        <a:pt x="0" y="15"/>
                      </a:lnTo>
                      <a:lnTo>
                        <a:pt x="10" y="15"/>
                      </a:lnTo>
                      <a:lnTo>
                        <a:pt x="20" y="19"/>
                      </a:lnTo>
                      <a:lnTo>
                        <a:pt x="27" y="22"/>
                      </a:lnTo>
                      <a:lnTo>
                        <a:pt x="35" y="28"/>
                      </a:lnTo>
                      <a:lnTo>
                        <a:pt x="41" y="35"/>
                      </a:lnTo>
                      <a:lnTo>
                        <a:pt x="44" y="43"/>
                      </a:lnTo>
                      <a:lnTo>
                        <a:pt x="47" y="53"/>
                      </a:lnTo>
                      <a:lnTo>
                        <a:pt x="47" y="63"/>
                      </a:lnTo>
                      <a:lnTo>
                        <a:pt x="62" y="63"/>
                      </a:lnTo>
                      <a:lnTo>
                        <a:pt x="60" y="51"/>
                      </a:lnTo>
                      <a:lnTo>
                        <a:pt x="57" y="38"/>
                      </a:lnTo>
                      <a:lnTo>
                        <a:pt x="52" y="29"/>
                      </a:lnTo>
                      <a:lnTo>
                        <a:pt x="44" y="19"/>
                      </a:lnTo>
                      <a:lnTo>
                        <a:pt x="34" y="11"/>
                      </a:lnTo>
                      <a:lnTo>
                        <a:pt x="24" y="6"/>
                      </a:lnTo>
                      <a:lnTo>
                        <a:pt x="12" y="2"/>
                      </a:lnTo>
                      <a:lnTo>
                        <a:pt x="0" y="0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14" name="Freeform 1231">
                  <a:extLst>
                    <a:ext uri="{FF2B5EF4-FFF2-40B4-BE49-F238E27FC236}">
                      <a16:creationId xmlns:a16="http://schemas.microsoft.com/office/drawing/2014/main" id="{4396A00D-BB20-4834-B12F-3CF27A7886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8" y="2160"/>
                  <a:ext cx="126" cy="132"/>
                </a:xfrm>
                <a:custGeom>
                  <a:avLst/>
                  <a:gdLst>
                    <a:gd name="T0" fmla="*/ 0 w 377"/>
                    <a:gd name="T1" fmla="*/ 0 h 398"/>
                    <a:gd name="T2" fmla="*/ 0 w 377"/>
                    <a:gd name="T3" fmla="*/ 0 h 398"/>
                    <a:gd name="T4" fmla="*/ 0 w 377"/>
                    <a:gd name="T5" fmla="*/ 0 h 398"/>
                    <a:gd name="T6" fmla="*/ 0 w 377"/>
                    <a:gd name="T7" fmla="*/ 0 h 398"/>
                    <a:gd name="T8" fmla="*/ 0 w 377"/>
                    <a:gd name="T9" fmla="*/ 0 h 39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77"/>
                    <a:gd name="T16" fmla="*/ 0 h 398"/>
                    <a:gd name="T17" fmla="*/ 377 w 377"/>
                    <a:gd name="T18" fmla="*/ 398 h 39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77" h="398">
                      <a:moveTo>
                        <a:pt x="296" y="398"/>
                      </a:moveTo>
                      <a:lnTo>
                        <a:pt x="0" y="75"/>
                      </a:lnTo>
                      <a:lnTo>
                        <a:pt x="81" y="0"/>
                      </a:lnTo>
                      <a:lnTo>
                        <a:pt x="377" y="323"/>
                      </a:lnTo>
                      <a:lnTo>
                        <a:pt x="296" y="398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15" name="Freeform 1232">
                  <a:extLst>
                    <a:ext uri="{FF2B5EF4-FFF2-40B4-BE49-F238E27FC236}">
                      <a16:creationId xmlns:a16="http://schemas.microsoft.com/office/drawing/2014/main" id="{FF7CE0CF-0E9B-4102-B1E7-14DC2A65DB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6" y="2182"/>
                  <a:ext cx="103" cy="112"/>
                </a:xfrm>
                <a:custGeom>
                  <a:avLst/>
                  <a:gdLst>
                    <a:gd name="T0" fmla="*/ 0 w 309"/>
                    <a:gd name="T1" fmla="*/ 0 h 334"/>
                    <a:gd name="T2" fmla="*/ 0 w 309"/>
                    <a:gd name="T3" fmla="*/ 0 h 334"/>
                    <a:gd name="T4" fmla="*/ 0 w 309"/>
                    <a:gd name="T5" fmla="*/ 0 h 334"/>
                    <a:gd name="T6" fmla="*/ 0 w 309"/>
                    <a:gd name="T7" fmla="*/ 0 h 334"/>
                    <a:gd name="T8" fmla="*/ 0 w 309"/>
                    <a:gd name="T9" fmla="*/ 0 h 334"/>
                    <a:gd name="T10" fmla="*/ 0 w 309"/>
                    <a:gd name="T11" fmla="*/ 0 h 334"/>
                    <a:gd name="T12" fmla="*/ 0 w 309"/>
                    <a:gd name="T13" fmla="*/ 0 h 334"/>
                    <a:gd name="T14" fmla="*/ 0 w 309"/>
                    <a:gd name="T15" fmla="*/ 0 h 334"/>
                    <a:gd name="T16" fmla="*/ 0 w 309"/>
                    <a:gd name="T17" fmla="*/ 0 h 334"/>
                    <a:gd name="T18" fmla="*/ 0 w 309"/>
                    <a:gd name="T19" fmla="*/ 0 h 334"/>
                    <a:gd name="T20" fmla="*/ 0 w 309"/>
                    <a:gd name="T21" fmla="*/ 0 h 334"/>
                    <a:gd name="T22" fmla="*/ 0 w 309"/>
                    <a:gd name="T23" fmla="*/ 0 h 33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309"/>
                    <a:gd name="T37" fmla="*/ 0 h 334"/>
                    <a:gd name="T38" fmla="*/ 309 w 309"/>
                    <a:gd name="T39" fmla="*/ 334 h 33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309" h="334">
                      <a:moveTo>
                        <a:pt x="3" y="1"/>
                      </a:moveTo>
                      <a:lnTo>
                        <a:pt x="1" y="11"/>
                      </a:lnTo>
                      <a:lnTo>
                        <a:pt x="298" y="334"/>
                      </a:lnTo>
                      <a:lnTo>
                        <a:pt x="309" y="326"/>
                      </a:lnTo>
                      <a:lnTo>
                        <a:pt x="12" y="2"/>
                      </a:lnTo>
                      <a:lnTo>
                        <a:pt x="11" y="12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3" y="1"/>
                      </a:lnTo>
                      <a:lnTo>
                        <a:pt x="0" y="6"/>
                      </a:lnTo>
                      <a:lnTo>
                        <a:pt x="1" y="11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16" name="Freeform 1233">
                  <a:extLst>
                    <a:ext uri="{FF2B5EF4-FFF2-40B4-BE49-F238E27FC236}">
                      <a16:creationId xmlns:a16="http://schemas.microsoft.com/office/drawing/2014/main" id="{88BC22E0-D825-4648-88B5-10E2592738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7" y="2158"/>
                  <a:ext cx="31" cy="28"/>
                </a:xfrm>
                <a:custGeom>
                  <a:avLst/>
                  <a:gdLst>
                    <a:gd name="T0" fmla="*/ 0 w 92"/>
                    <a:gd name="T1" fmla="*/ 0 h 86"/>
                    <a:gd name="T2" fmla="*/ 0 w 92"/>
                    <a:gd name="T3" fmla="*/ 0 h 86"/>
                    <a:gd name="T4" fmla="*/ 0 w 92"/>
                    <a:gd name="T5" fmla="*/ 0 h 86"/>
                    <a:gd name="T6" fmla="*/ 0 w 92"/>
                    <a:gd name="T7" fmla="*/ 0 h 86"/>
                    <a:gd name="T8" fmla="*/ 0 w 92"/>
                    <a:gd name="T9" fmla="*/ 0 h 86"/>
                    <a:gd name="T10" fmla="*/ 0 w 92"/>
                    <a:gd name="T11" fmla="*/ 0 h 86"/>
                    <a:gd name="T12" fmla="*/ 0 w 92"/>
                    <a:gd name="T13" fmla="*/ 0 h 86"/>
                    <a:gd name="T14" fmla="*/ 0 w 92"/>
                    <a:gd name="T15" fmla="*/ 0 h 86"/>
                    <a:gd name="T16" fmla="*/ 0 w 92"/>
                    <a:gd name="T17" fmla="*/ 0 h 86"/>
                    <a:gd name="T18" fmla="*/ 0 w 92"/>
                    <a:gd name="T19" fmla="*/ 0 h 86"/>
                    <a:gd name="T20" fmla="*/ 0 w 92"/>
                    <a:gd name="T21" fmla="*/ 0 h 86"/>
                    <a:gd name="T22" fmla="*/ 0 w 92"/>
                    <a:gd name="T23" fmla="*/ 0 h 8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92"/>
                    <a:gd name="T37" fmla="*/ 0 h 86"/>
                    <a:gd name="T38" fmla="*/ 92 w 92"/>
                    <a:gd name="T39" fmla="*/ 86 h 8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92" h="86">
                      <a:moveTo>
                        <a:pt x="91" y="2"/>
                      </a:moveTo>
                      <a:lnTo>
                        <a:pt x="81" y="1"/>
                      </a:lnTo>
                      <a:lnTo>
                        <a:pt x="0" y="75"/>
                      </a:lnTo>
                      <a:lnTo>
                        <a:pt x="8" y="86"/>
                      </a:lnTo>
                      <a:lnTo>
                        <a:pt x="89" y="12"/>
                      </a:lnTo>
                      <a:lnTo>
                        <a:pt x="80" y="11"/>
                      </a:lnTo>
                      <a:lnTo>
                        <a:pt x="89" y="12"/>
                      </a:lnTo>
                      <a:lnTo>
                        <a:pt x="92" y="7"/>
                      </a:lnTo>
                      <a:lnTo>
                        <a:pt x="91" y="2"/>
                      </a:lnTo>
                      <a:lnTo>
                        <a:pt x="86" y="0"/>
                      </a:lnTo>
                      <a:lnTo>
                        <a:pt x="81" y="1"/>
                      </a:lnTo>
                      <a:lnTo>
                        <a:pt x="91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17" name="Freeform 1234">
                  <a:extLst>
                    <a:ext uri="{FF2B5EF4-FFF2-40B4-BE49-F238E27FC236}">
                      <a16:creationId xmlns:a16="http://schemas.microsoft.com/office/drawing/2014/main" id="{994BB4E0-4C4C-46FB-92F4-F3BF520118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4" y="2158"/>
                  <a:ext cx="102" cy="112"/>
                </a:xfrm>
                <a:custGeom>
                  <a:avLst/>
                  <a:gdLst>
                    <a:gd name="T0" fmla="*/ 0 w 308"/>
                    <a:gd name="T1" fmla="*/ 0 h 334"/>
                    <a:gd name="T2" fmla="*/ 0 w 308"/>
                    <a:gd name="T3" fmla="*/ 0 h 334"/>
                    <a:gd name="T4" fmla="*/ 0 w 308"/>
                    <a:gd name="T5" fmla="*/ 0 h 334"/>
                    <a:gd name="T6" fmla="*/ 0 w 308"/>
                    <a:gd name="T7" fmla="*/ 0 h 334"/>
                    <a:gd name="T8" fmla="*/ 0 w 308"/>
                    <a:gd name="T9" fmla="*/ 0 h 334"/>
                    <a:gd name="T10" fmla="*/ 0 w 308"/>
                    <a:gd name="T11" fmla="*/ 0 h 334"/>
                    <a:gd name="T12" fmla="*/ 0 w 308"/>
                    <a:gd name="T13" fmla="*/ 0 h 334"/>
                    <a:gd name="T14" fmla="*/ 0 w 308"/>
                    <a:gd name="T15" fmla="*/ 0 h 334"/>
                    <a:gd name="T16" fmla="*/ 0 w 308"/>
                    <a:gd name="T17" fmla="*/ 0 h 334"/>
                    <a:gd name="T18" fmla="*/ 0 w 308"/>
                    <a:gd name="T19" fmla="*/ 0 h 334"/>
                    <a:gd name="T20" fmla="*/ 0 w 308"/>
                    <a:gd name="T21" fmla="*/ 0 h 334"/>
                    <a:gd name="T22" fmla="*/ 0 w 308"/>
                    <a:gd name="T23" fmla="*/ 0 h 33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308"/>
                    <a:gd name="T37" fmla="*/ 0 h 334"/>
                    <a:gd name="T38" fmla="*/ 308 w 308"/>
                    <a:gd name="T39" fmla="*/ 334 h 33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308" h="334">
                      <a:moveTo>
                        <a:pt x="306" y="333"/>
                      </a:moveTo>
                      <a:lnTo>
                        <a:pt x="307" y="323"/>
                      </a:lnTo>
                      <a:lnTo>
                        <a:pt x="11" y="0"/>
                      </a:lnTo>
                      <a:lnTo>
                        <a:pt x="0" y="9"/>
                      </a:lnTo>
                      <a:lnTo>
                        <a:pt x="296" y="332"/>
                      </a:lnTo>
                      <a:lnTo>
                        <a:pt x="297" y="322"/>
                      </a:lnTo>
                      <a:lnTo>
                        <a:pt x="296" y="332"/>
                      </a:lnTo>
                      <a:lnTo>
                        <a:pt x="300" y="334"/>
                      </a:lnTo>
                      <a:lnTo>
                        <a:pt x="306" y="332"/>
                      </a:lnTo>
                      <a:lnTo>
                        <a:pt x="308" y="329"/>
                      </a:lnTo>
                      <a:lnTo>
                        <a:pt x="307" y="323"/>
                      </a:lnTo>
                      <a:lnTo>
                        <a:pt x="306" y="33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18" name="Freeform 1235">
                  <a:extLst>
                    <a:ext uri="{FF2B5EF4-FFF2-40B4-BE49-F238E27FC236}">
                      <a16:creationId xmlns:a16="http://schemas.microsoft.com/office/drawing/2014/main" id="{A134746A-8F76-4C28-AFA8-A2D20118C5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55" y="2266"/>
                  <a:ext cx="31" cy="29"/>
                </a:xfrm>
                <a:custGeom>
                  <a:avLst/>
                  <a:gdLst>
                    <a:gd name="T0" fmla="*/ 0 w 93"/>
                    <a:gd name="T1" fmla="*/ 0 h 87"/>
                    <a:gd name="T2" fmla="*/ 0 w 93"/>
                    <a:gd name="T3" fmla="*/ 0 h 87"/>
                    <a:gd name="T4" fmla="*/ 0 w 93"/>
                    <a:gd name="T5" fmla="*/ 0 h 87"/>
                    <a:gd name="T6" fmla="*/ 0 w 93"/>
                    <a:gd name="T7" fmla="*/ 0 h 87"/>
                    <a:gd name="T8" fmla="*/ 0 w 93"/>
                    <a:gd name="T9" fmla="*/ 0 h 87"/>
                    <a:gd name="T10" fmla="*/ 0 w 93"/>
                    <a:gd name="T11" fmla="*/ 0 h 87"/>
                    <a:gd name="T12" fmla="*/ 0 w 93"/>
                    <a:gd name="T13" fmla="*/ 0 h 87"/>
                    <a:gd name="T14" fmla="*/ 0 w 93"/>
                    <a:gd name="T15" fmla="*/ 0 h 87"/>
                    <a:gd name="T16" fmla="*/ 0 w 93"/>
                    <a:gd name="T17" fmla="*/ 0 h 87"/>
                    <a:gd name="T18" fmla="*/ 0 w 93"/>
                    <a:gd name="T19" fmla="*/ 0 h 87"/>
                    <a:gd name="T20" fmla="*/ 0 w 93"/>
                    <a:gd name="T21" fmla="*/ 0 h 87"/>
                    <a:gd name="T22" fmla="*/ 0 w 93"/>
                    <a:gd name="T23" fmla="*/ 0 h 8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93"/>
                    <a:gd name="T37" fmla="*/ 0 h 87"/>
                    <a:gd name="T38" fmla="*/ 93 w 93"/>
                    <a:gd name="T39" fmla="*/ 87 h 8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93" h="87">
                      <a:moveTo>
                        <a:pt x="2" y="84"/>
                      </a:moveTo>
                      <a:lnTo>
                        <a:pt x="11" y="85"/>
                      </a:lnTo>
                      <a:lnTo>
                        <a:pt x="93" y="11"/>
                      </a:lnTo>
                      <a:lnTo>
                        <a:pt x="84" y="0"/>
                      </a:lnTo>
                      <a:lnTo>
                        <a:pt x="3" y="74"/>
                      </a:lnTo>
                      <a:lnTo>
                        <a:pt x="13" y="76"/>
                      </a:lnTo>
                      <a:lnTo>
                        <a:pt x="3" y="74"/>
                      </a:lnTo>
                      <a:lnTo>
                        <a:pt x="0" y="79"/>
                      </a:lnTo>
                      <a:lnTo>
                        <a:pt x="3" y="84"/>
                      </a:lnTo>
                      <a:lnTo>
                        <a:pt x="6" y="87"/>
                      </a:lnTo>
                      <a:lnTo>
                        <a:pt x="11" y="85"/>
                      </a:lnTo>
                      <a:lnTo>
                        <a:pt x="2" y="8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19" name="Freeform 1236">
                  <a:extLst>
                    <a:ext uri="{FF2B5EF4-FFF2-40B4-BE49-F238E27FC236}">
                      <a16:creationId xmlns:a16="http://schemas.microsoft.com/office/drawing/2014/main" id="{3BE110E1-39B5-4A15-9691-5A18E1ED00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33" y="2170"/>
                  <a:ext cx="611" cy="634"/>
                </a:xfrm>
                <a:custGeom>
                  <a:avLst/>
                  <a:gdLst>
                    <a:gd name="T0" fmla="*/ 0 w 1835"/>
                    <a:gd name="T1" fmla="*/ 1 h 1902"/>
                    <a:gd name="T2" fmla="*/ 0 w 1835"/>
                    <a:gd name="T3" fmla="*/ 1 h 1902"/>
                    <a:gd name="T4" fmla="*/ 0 w 1835"/>
                    <a:gd name="T5" fmla="*/ 0 h 1902"/>
                    <a:gd name="T6" fmla="*/ 0 w 1835"/>
                    <a:gd name="T7" fmla="*/ 0 h 1902"/>
                    <a:gd name="T8" fmla="*/ 0 w 1835"/>
                    <a:gd name="T9" fmla="*/ 0 h 1902"/>
                    <a:gd name="T10" fmla="*/ 0 w 1835"/>
                    <a:gd name="T11" fmla="*/ 0 h 1902"/>
                    <a:gd name="T12" fmla="*/ 0 w 1835"/>
                    <a:gd name="T13" fmla="*/ 0 h 1902"/>
                    <a:gd name="T14" fmla="*/ 0 w 1835"/>
                    <a:gd name="T15" fmla="*/ 0 h 1902"/>
                    <a:gd name="T16" fmla="*/ 0 w 1835"/>
                    <a:gd name="T17" fmla="*/ 0 h 1902"/>
                    <a:gd name="T18" fmla="*/ 0 w 1835"/>
                    <a:gd name="T19" fmla="*/ 0 h 1902"/>
                    <a:gd name="T20" fmla="*/ 0 w 1835"/>
                    <a:gd name="T21" fmla="*/ 0 h 1902"/>
                    <a:gd name="T22" fmla="*/ 0 w 1835"/>
                    <a:gd name="T23" fmla="*/ 0 h 1902"/>
                    <a:gd name="T24" fmla="*/ 0 w 1835"/>
                    <a:gd name="T25" fmla="*/ 0 h 1902"/>
                    <a:gd name="T26" fmla="*/ 0 w 1835"/>
                    <a:gd name="T27" fmla="*/ 0 h 1902"/>
                    <a:gd name="T28" fmla="*/ 0 w 1835"/>
                    <a:gd name="T29" fmla="*/ 0 h 1902"/>
                    <a:gd name="T30" fmla="*/ 0 w 1835"/>
                    <a:gd name="T31" fmla="*/ 0 h 1902"/>
                    <a:gd name="T32" fmla="*/ 0 w 1835"/>
                    <a:gd name="T33" fmla="*/ 0 h 1902"/>
                    <a:gd name="T34" fmla="*/ 0 w 1835"/>
                    <a:gd name="T35" fmla="*/ 0 h 1902"/>
                    <a:gd name="T36" fmla="*/ 0 w 1835"/>
                    <a:gd name="T37" fmla="*/ 0 h 1902"/>
                    <a:gd name="T38" fmla="*/ 0 w 1835"/>
                    <a:gd name="T39" fmla="*/ 0 h 1902"/>
                    <a:gd name="T40" fmla="*/ 0 w 1835"/>
                    <a:gd name="T41" fmla="*/ 0 h 1902"/>
                    <a:gd name="T42" fmla="*/ 0 w 1835"/>
                    <a:gd name="T43" fmla="*/ 0 h 1902"/>
                    <a:gd name="T44" fmla="*/ 0 w 1835"/>
                    <a:gd name="T45" fmla="*/ 0 h 1902"/>
                    <a:gd name="T46" fmla="*/ 1 w 1835"/>
                    <a:gd name="T47" fmla="*/ 0 h 1902"/>
                    <a:gd name="T48" fmla="*/ 1 w 1835"/>
                    <a:gd name="T49" fmla="*/ 0 h 1902"/>
                    <a:gd name="T50" fmla="*/ 1 w 1835"/>
                    <a:gd name="T51" fmla="*/ 0 h 1902"/>
                    <a:gd name="T52" fmla="*/ 1 w 1835"/>
                    <a:gd name="T53" fmla="*/ 0 h 1902"/>
                    <a:gd name="T54" fmla="*/ 1 w 1835"/>
                    <a:gd name="T55" fmla="*/ 0 h 1902"/>
                    <a:gd name="T56" fmla="*/ 1 w 1835"/>
                    <a:gd name="T57" fmla="*/ 0 h 1902"/>
                    <a:gd name="T58" fmla="*/ 1 w 1835"/>
                    <a:gd name="T59" fmla="*/ 0 h 1902"/>
                    <a:gd name="T60" fmla="*/ 1 w 1835"/>
                    <a:gd name="T61" fmla="*/ 0 h 1902"/>
                    <a:gd name="T62" fmla="*/ 1 w 1835"/>
                    <a:gd name="T63" fmla="*/ 0 h 1902"/>
                    <a:gd name="T64" fmla="*/ 1 w 1835"/>
                    <a:gd name="T65" fmla="*/ 1 h 1902"/>
                    <a:gd name="T66" fmla="*/ 1 w 1835"/>
                    <a:gd name="T67" fmla="*/ 1 h 1902"/>
                    <a:gd name="T68" fmla="*/ 1 w 1835"/>
                    <a:gd name="T69" fmla="*/ 1 h 1902"/>
                    <a:gd name="T70" fmla="*/ 1 w 1835"/>
                    <a:gd name="T71" fmla="*/ 1 h 1902"/>
                    <a:gd name="T72" fmla="*/ 1 w 1835"/>
                    <a:gd name="T73" fmla="*/ 1 h 1902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835"/>
                    <a:gd name="T112" fmla="*/ 0 h 1902"/>
                    <a:gd name="T113" fmla="*/ 1835 w 1835"/>
                    <a:gd name="T114" fmla="*/ 1902 h 1902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835" h="1902">
                      <a:moveTo>
                        <a:pt x="888" y="1257"/>
                      </a:moveTo>
                      <a:lnTo>
                        <a:pt x="917" y="1224"/>
                      </a:lnTo>
                      <a:lnTo>
                        <a:pt x="939" y="1186"/>
                      </a:lnTo>
                      <a:lnTo>
                        <a:pt x="954" y="1146"/>
                      </a:lnTo>
                      <a:lnTo>
                        <a:pt x="959" y="1104"/>
                      </a:lnTo>
                      <a:lnTo>
                        <a:pt x="957" y="1061"/>
                      </a:lnTo>
                      <a:lnTo>
                        <a:pt x="947" y="1021"/>
                      </a:lnTo>
                      <a:lnTo>
                        <a:pt x="928" y="982"/>
                      </a:lnTo>
                      <a:lnTo>
                        <a:pt x="902" y="946"/>
                      </a:lnTo>
                      <a:lnTo>
                        <a:pt x="887" y="931"/>
                      </a:lnTo>
                      <a:lnTo>
                        <a:pt x="869" y="917"/>
                      </a:lnTo>
                      <a:lnTo>
                        <a:pt x="851" y="905"/>
                      </a:lnTo>
                      <a:lnTo>
                        <a:pt x="832" y="895"/>
                      </a:lnTo>
                      <a:lnTo>
                        <a:pt x="812" y="887"/>
                      </a:lnTo>
                      <a:lnTo>
                        <a:pt x="792" y="882"/>
                      </a:lnTo>
                      <a:lnTo>
                        <a:pt x="772" y="877"/>
                      </a:lnTo>
                      <a:lnTo>
                        <a:pt x="751" y="875"/>
                      </a:lnTo>
                      <a:lnTo>
                        <a:pt x="729" y="876"/>
                      </a:lnTo>
                      <a:lnTo>
                        <a:pt x="708" y="877"/>
                      </a:lnTo>
                      <a:lnTo>
                        <a:pt x="687" y="882"/>
                      </a:lnTo>
                      <a:lnTo>
                        <a:pt x="666" y="888"/>
                      </a:lnTo>
                      <a:lnTo>
                        <a:pt x="647" y="896"/>
                      </a:lnTo>
                      <a:lnTo>
                        <a:pt x="628" y="907"/>
                      </a:lnTo>
                      <a:lnTo>
                        <a:pt x="609" y="919"/>
                      </a:lnTo>
                      <a:lnTo>
                        <a:pt x="592" y="933"/>
                      </a:lnTo>
                      <a:lnTo>
                        <a:pt x="0" y="287"/>
                      </a:lnTo>
                      <a:lnTo>
                        <a:pt x="42" y="250"/>
                      </a:lnTo>
                      <a:lnTo>
                        <a:pt x="86" y="216"/>
                      </a:lnTo>
                      <a:lnTo>
                        <a:pt x="131" y="184"/>
                      </a:lnTo>
                      <a:lnTo>
                        <a:pt x="177" y="154"/>
                      </a:lnTo>
                      <a:lnTo>
                        <a:pt x="225" y="128"/>
                      </a:lnTo>
                      <a:lnTo>
                        <a:pt x="274" y="104"/>
                      </a:lnTo>
                      <a:lnTo>
                        <a:pt x="323" y="82"/>
                      </a:lnTo>
                      <a:lnTo>
                        <a:pt x="372" y="63"/>
                      </a:lnTo>
                      <a:lnTo>
                        <a:pt x="424" y="47"/>
                      </a:lnTo>
                      <a:lnTo>
                        <a:pt x="474" y="33"/>
                      </a:lnTo>
                      <a:lnTo>
                        <a:pt x="527" y="21"/>
                      </a:lnTo>
                      <a:lnTo>
                        <a:pt x="579" y="12"/>
                      </a:lnTo>
                      <a:lnTo>
                        <a:pt x="631" y="5"/>
                      </a:lnTo>
                      <a:lnTo>
                        <a:pt x="684" y="2"/>
                      </a:lnTo>
                      <a:lnTo>
                        <a:pt x="736" y="0"/>
                      </a:lnTo>
                      <a:lnTo>
                        <a:pt x="789" y="1"/>
                      </a:lnTo>
                      <a:lnTo>
                        <a:pt x="842" y="4"/>
                      </a:lnTo>
                      <a:lnTo>
                        <a:pt x="894" y="11"/>
                      </a:lnTo>
                      <a:lnTo>
                        <a:pt x="946" y="20"/>
                      </a:lnTo>
                      <a:lnTo>
                        <a:pt x="997" y="30"/>
                      </a:lnTo>
                      <a:lnTo>
                        <a:pt x="1049" y="44"/>
                      </a:lnTo>
                      <a:lnTo>
                        <a:pt x="1099" y="59"/>
                      </a:lnTo>
                      <a:lnTo>
                        <a:pt x="1149" y="78"/>
                      </a:lnTo>
                      <a:lnTo>
                        <a:pt x="1198" y="98"/>
                      </a:lnTo>
                      <a:lnTo>
                        <a:pt x="1246" y="123"/>
                      </a:lnTo>
                      <a:lnTo>
                        <a:pt x="1294" y="148"/>
                      </a:lnTo>
                      <a:lnTo>
                        <a:pt x="1340" y="176"/>
                      </a:lnTo>
                      <a:lnTo>
                        <a:pt x="1383" y="207"/>
                      </a:lnTo>
                      <a:lnTo>
                        <a:pt x="1427" y="240"/>
                      </a:lnTo>
                      <a:lnTo>
                        <a:pt x="1469" y="275"/>
                      </a:lnTo>
                      <a:lnTo>
                        <a:pt x="1510" y="313"/>
                      </a:lnTo>
                      <a:lnTo>
                        <a:pt x="1549" y="354"/>
                      </a:lnTo>
                      <a:lnTo>
                        <a:pt x="1620" y="440"/>
                      </a:lnTo>
                      <a:lnTo>
                        <a:pt x="1682" y="531"/>
                      </a:lnTo>
                      <a:lnTo>
                        <a:pt x="1732" y="627"/>
                      </a:lnTo>
                      <a:lnTo>
                        <a:pt x="1773" y="726"/>
                      </a:lnTo>
                      <a:lnTo>
                        <a:pt x="1803" y="828"/>
                      </a:lnTo>
                      <a:lnTo>
                        <a:pt x="1824" y="931"/>
                      </a:lnTo>
                      <a:lnTo>
                        <a:pt x="1835" y="1036"/>
                      </a:lnTo>
                      <a:lnTo>
                        <a:pt x="1835" y="1141"/>
                      </a:lnTo>
                      <a:lnTo>
                        <a:pt x="1825" y="1247"/>
                      </a:lnTo>
                      <a:lnTo>
                        <a:pt x="1807" y="1350"/>
                      </a:lnTo>
                      <a:lnTo>
                        <a:pt x="1777" y="1452"/>
                      </a:lnTo>
                      <a:lnTo>
                        <a:pt x="1738" y="1550"/>
                      </a:lnTo>
                      <a:lnTo>
                        <a:pt x="1688" y="1645"/>
                      </a:lnTo>
                      <a:lnTo>
                        <a:pt x="1629" y="1736"/>
                      </a:lnTo>
                      <a:lnTo>
                        <a:pt x="1560" y="1822"/>
                      </a:lnTo>
                      <a:lnTo>
                        <a:pt x="1481" y="1902"/>
                      </a:lnTo>
                      <a:lnTo>
                        <a:pt x="888" y="1257"/>
                      </a:lnTo>
                      <a:close/>
                    </a:path>
                  </a:pathLst>
                </a:custGeom>
                <a:solidFill>
                  <a:srgbClr val="99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20" name="Freeform 1237">
                  <a:extLst>
                    <a:ext uri="{FF2B5EF4-FFF2-40B4-BE49-F238E27FC236}">
                      <a16:creationId xmlns:a16="http://schemas.microsoft.com/office/drawing/2014/main" id="{10A7D91F-D72F-4181-8D09-5731F5F85A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35" y="2173"/>
                  <a:ext cx="606" cy="628"/>
                </a:xfrm>
                <a:custGeom>
                  <a:avLst/>
                  <a:gdLst>
                    <a:gd name="T0" fmla="*/ 0 w 1818"/>
                    <a:gd name="T1" fmla="*/ 0 h 1884"/>
                    <a:gd name="T2" fmla="*/ 0 w 1818"/>
                    <a:gd name="T3" fmla="*/ 0 h 1884"/>
                    <a:gd name="T4" fmla="*/ 0 w 1818"/>
                    <a:gd name="T5" fmla="*/ 0 h 1884"/>
                    <a:gd name="T6" fmla="*/ 0 w 1818"/>
                    <a:gd name="T7" fmla="*/ 0 h 1884"/>
                    <a:gd name="T8" fmla="*/ 0 w 1818"/>
                    <a:gd name="T9" fmla="*/ 0 h 1884"/>
                    <a:gd name="T10" fmla="*/ 0 w 1818"/>
                    <a:gd name="T11" fmla="*/ 0 h 1884"/>
                    <a:gd name="T12" fmla="*/ 0 w 1818"/>
                    <a:gd name="T13" fmla="*/ 0 h 1884"/>
                    <a:gd name="T14" fmla="*/ 0 w 1818"/>
                    <a:gd name="T15" fmla="*/ 0 h 1884"/>
                    <a:gd name="T16" fmla="*/ 0 w 1818"/>
                    <a:gd name="T17" fmla="*/ 0 h 1884"/>
                    <a:gd name="T18" fmla="*/ 0 w 1818"/>
                    <a:gd name="T19" fmla="*/ 0 h 1884"/>
                    <a:gd name="T20" fmla="*/ 0 w 1818"/>
                    <a:gd name="T21" fmla="*/ 0 h 1884"/>
                    <a:gd name="T22" fmla="*/ 1 w 1818"/>
                    <a:gd name="T23" fmla="*/ 0 h 1884"/>
                    <a:gd name="T24" fmla="*/ 1 w 1818"/>
                    <a:gd name="T25" fmla="*/ 0 h 1884"/>
                    <a:gd name="T26" fmla="*/ 1 w 1818"/>
                    <a:gd name="T27" fmla="*/ 0 h 1884"/>
                    <a:gd name="T28" fmla="*/ 1 w 1818"/>
                    <a:gd name="T29" fmla="*/ 0 h 1884"/>
                    <a:gd name="T30" fmla="*/ 1 w 1818"/>
                    <a:gd name="T31" fmla="*/ 0 h 1884"/>
                    <a:gd name="T32" fmla="*/ 1 w 1818"/>
                    <a:gd name="T33" fmla="*/ 0 h 1884"/>
                    <a:gd name="T34" fmla="*/ 1 w 1818"/>
                    <a:gd name="T35" fmla="*/ 0 h 1884"/>
                    <a:gd name="T36" fmla="*/ 1 w 1818"/>
                    <a:gd name="T37" fmla="*/ 0 h 1884"/>
                    <a:gd name="T38" fmla="*/ 1 w 1818"/>
                    <a:gd name="T39" fmla="*/ 0 h 1884"/>
                    <a:gd name="T40" fmla="*/ 1 w 1818"/>
                    <a:gd name="T41" fmla="*/ 1 h 1884"/>
                    <a:gd name="T42" fmla="*/ 1 w 1818"/>
                    <a:gd name="T43" fmla="*/ 1 h 1884"/>
                    <a:gd name="T44" fmla="*/ 1 w 1818"/>
                    <a:gd name="T45" fmla="*/ 1 h 1884"/>
                    <a:gd name="T46" fmla="*/ 1 w 1818"/>
                    <a:gd name="T47" fmla="*/ 1 h 1884"/>
                    <a:gd name="T48" fmla="*/ 1 w 1818"/>
                    <a:gd name="T49" fmla="*/ 1 h 1884"/>
                    <a:gd name="T50" fmla="*/ 1 w 1818"/>
                    <a:gd name="T51" fmla="*/ 1 h 1884"/>
                    <a:gd name="T52" fmla="*/ 1 w 1818"/>
                    <a:gd name="T53" fmla="*/ 1 h 1884"/>
                    <a:gd name="T54" fmla="*/ 1 w 1818"/>
                    <a:gd name="T55" fmla="*/ 1 h 1884"/>
                    <a:gd name="T56" fmla="*/ 1 w 1818"/>
                    <a:gd name="T57" fmla="*/ 1 h 1884"/>
                    <a:gd name="T58" fmla="*/ 1 w 1818"/>
                    <a:gd name="T59" fmla="*/ 1 h 1884"/>
                    <a:gd name="T60" fmla="*/ 0 w 1818"/>
                    <a:gd name="T61" fmla="*/ 1 h 1884"/>
                    <a:gd name="T62" fmla="*/ 0 w 1818"/>
                    <a:gd name="T63" fmla="*/ 1 h 1884"/>
                    <a:gd name="T64" fmla="*/ 0 w 1818"/>
                    <a:gd name="T65" fmla="*/ 1 h 1884"/>
                    <a:gd name="T66" fmla="*/ 0 w 1818"/>
                    <a:gd name="T67" fmla="*/ 1 h 1884"/>
                    <a:gd name="T68" fmla="*/ 0 w 1818"/>
                    <a:gd name="T69" fmla="*/ 0 h 1884"/>
                    <a:gd name="T70" fmla="*/ 0 w 1818"/>
                    <a:gd name="T71" fmla="*/ 0 h 1884"/>
                    <a:gd name="T72" fmla="*/ 0 w 1818"/>
                    <a:gd name="T73" fmla="*/ 0 h 1884"/>
                    <a:gd name="T74" fmla="*/ 0 w 1818"/>
                    <a:gd name="T75" fmla="*/ 0 h 1884"/>
                    <a:gd name="T76" fmla="*/ 0 w 1818"/>
                    <a:gd name="T77" fmla="*/ 0 h 1884"/>
                    <a:gd name="T78" fmla="*/ 0 w 1818"/>
                    <a:gd name="T79" fmla="*/ 0 h 1884"/>
                    <a:gd name="T80" fmla="*/ 0 w 1818"/>
                    <a:gd name="T81" fmla="*/ 0 h 1884"/>
                    <a:gd name="T82" fmla="*/ 0 w 1818"/>
                    <a:gd name="T83" fmla="*/ 0 h 1884"/>
                    <a:gd name="T84" fmla="*/ 0 w 1818"/>
                    <a:gd name="T85" fmla="*/ 0 h 1884"/>
                    <a:gd name="T86" fmla="*/ 0 w 1818"/>
                    <a:gd name="T87" fmla="*/ 0 h 1884"/>
                    <a:gd name="T88" fmla="*/ 0 w 1818"/>
                    <a:gd name="T89" fmla="*/ 0 h 1884"/>
                    <a:gd name="T90" fmla="*/ 0 w 1818"/>
                    <a:gd name="T91" fmla="*/ 0 h 1884"/>
                    <a:gd name="T92" fmla="*/ 0 w 1818"/>
                    <a:gd name="T93" fmla="*/ 0 h 1884"/>
                    <a:gd name="T94" fmla="*/ 0 w 1818"/>
                    <a:gd name="T95" fmla="*/ 0 h 1884"/>
                    <a:gd name="T96" fmla="*/ 0 w 1818"/>
                    <a:gd name="T97" fmla="*/ 0 h 1884"/>
                    <a:gd name="T98" fmla="*/ 0 w 1818"/>
                    <a:gd name="T99" fmla="*/ 0 h 1884"/>
                    <a:gd name="T100" fmla="*/ 0 w 1818"/>
                    <a:gd name="T101" fmla="*/ 0 h 1884"/>
                    <a:gd name="T102" fmla="*/ 0 w 1818"/>
                    <a:gd name="T103" fmla="*/ 0 h 1884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1818"/>
                    <a:gd name="T157" fmla="*/ 0 h 1884"/>
                    <a:gd name="T158" fmla="*/ 1818 w 1818"/>
                    <a:gd name="T159" fmla="*/ 1884 h 1884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1818" h="1884">
                      <a:moveTo>
                        <a:pt x="0" y="285"/>
                      </a:moveTo>
                      <a:lnTo>
                        <a:pt x="42" y="248"/>
                      </a:lnTo>
                      <a:lnTo>
                        <a:pt x="86" y="213"/>
                      </a:lnTo>
                      <a:lnTo>
                        <a:pt x="131" y="183"/>
                      </a:lnTo>
                      <a:lnTo>
                        <a:pt x="177" y="153"/>
                      </a:lnTo>
                      <a:lnTo>
                        <a:pt x="224" y="127"/>
                      </a:lnTo>
                      <a:lnTo>
                        <a:pt x="271" y="103"/>
                      </a:lnTo>
                      <a:lnTo>
                        <a:pt x="320" y="82"/>
                      </a:lnTo>
                      <a:lnTo>
                        <a:pt x="370" y="62"/>
                      </a:lnTo>
                      <a:lnTo>
                        <a:pt x="420" y="46"/>
                      </a:lnTo>
                      <a:lnTo>
                        <a:pt x="471" y="33"/>
                      </a:lnTo>
                      <a:lnTo>
                        <a:pt x="522" y="20"/>
                      </a:lnTo>
                      <a:lnTo>
                        <a:pt x="574" y="12"/>
                      </a:lnTo>
                      <a:lnTo>
                        <a:pt x="625" y="5"/>
                      </a:lnTo>
                      <a:lnTo>
                        <a:pt x="678" y="2"/>
                      </a:lnTo>
                      <a:lnTo>
                        <a:pt x="729" y="0"/>
                      </a:lnTo>
                      <a:lnTo>
                        <a:pt x="782" y="1"/>
                      </a:lnTo>
                      <a:lnTo>
                        <a:pt x="834" y="5"/>
                      </a:lnTo>
                      <a:lnTo>
                        <a:pt x="885" y="11"/>
                      </a:lnTo>
                      <a:lnTo>
                        <a:pt x="937" y="19"/>
                      </a:lnTo>
                      <a:lnTo>
                        <a:pt x="988" y="30"/>
                      </a:lnTo>
                      <a:lnTo>
                        <a:pt x="1039" y="43"/>
                      </a:lnTo>
                      <a:lnTo>
                        <a:pt x="1089" y="59"/>
                      </a:lnTo>
                      <a:lnTo>
                        <a:pt x="1138" y="77"/>
                      </a:lnTo>
                      <a:lnTo>
                        <a:pt x="1187" y="98"/>
                      </a:lnTo>
                      <a:lnTo>
                        <a:pt x="1234" y="121"/>
                      </a:lnTo>
                      <a:lnTo>
                        <a:pt x="1281" y="146"/>
                      </a:lnTo>
                      <a:lnTo>
                        <a:pt x="1326" y="175"/>
                      </a:lnTo>
                      <a:lnTo>
                        <a:pt x="1371" y="206"/>
                      </a:lnTo>
                      <a:lnTo>
                        <a:pt x="1414" y="239"/>
                      </a:lnTo>
                      <a:lnTo>
                        <a:pt x="1455" y="274"/>
                      </a:lnTo>
                      <a:lnTo>
                        <a:pt x="1496" y="311"/>
                      </a:lnTo>
                      <a:lnTo>
                        <a:pt x="1534" y="351"/>
                      </a:lnTo>
                      <a:lnTo>
                        <a:pt x="1604" y="437"/>
                      </a:lnTo>
                      <a:lnTo>
                        <a:pt x="1666" y="527"/>
                      </a:lnTo>
                      <a:lnTo>
                        <a:pt x="1716" y="622"/>
                      </a:lnTo>
                      <a:lnTo>
                        <a:pt x="1756" y="720"/>
                      </a:lnTo>
                      <a:lnTo>
                        <a:pt x="1787" y="820"/>
                      </a:lnTo>
                      <a:lnTo>
                        <a:pt x="1807" y="923"/>
                      </a:lnTo>
                      <a:lnTo>
                        <a:pt x="1817" y="1027"/>
                      </a:lnTo>
                      <a:lnTo>
                        <a:pt x="1818" y="1131"/>
                      </a:lnTo>
                      <a:lnTo>
                        <a:pt x="1808" y="1236"/>
                      </a:lnTo>
                      <a:lnTo>
                        <a:pt x="1789" y="1337"/>
                      </a:lnTo>
                      <a:lnTo>
                        <a:pt x="1760" y="1438"/>
                      </a:lnTo>
                      <a:lnTo>
                        <a:pt x="1721" y="1536"/>
                      </a:lnTo>
                      <a:lnTo>
                        <a:pt x="1672" y="1630"/>
                      </a:lnTo>
                      <a:lnTo>
                        <a:pt x="1613" y="1720"/>
                      </a:lnTo>
                      <a:lnTo>
                        <a:pt x="1545" y="1805"/>
                      </a:lnTo>
                      <a:lnTo>
                        <a:pt x="1467" y="1884"/>
                      </a:lnTo>
                      <a:lnTo>
                        <a:pt x="1432" y="1846"/>
                      </a:lnTo>
                      <a:lnTo>
                        <a:pt x="1402" y="1813"/>
                      </a:lnTo>
                      <a:lnTo>
                        <a:pt x="1376" y="1784"/>
                      </a:lnTo>
                      <a:lnTo>
                        <a:pt x="1352" y="1759"/>
                      </a:lnTo>
                      <a:lnTo>
                        <a:pt x="1331" y="1735"/>
                      </a:lnTo>
                      <a:lnTo>
                        <a:pt x="1311" y="1712"/>
                      </a:lnTo>
                      <a:lnTo>
                        <a:pt x="1289" y="1689"/>
                      </a:lnTo>
                      <a:lnTo>
                        <a:pt x="1266" y="1664"/>
                      </a:lnTo>
                      <a:lnTo>
                        <a:pt x="1239" y="1635"/>
                      </a:lnTo>
                      <a:lnTo>
                        <a:pt x="1210" y="1603"/>
                      </a:lnTo>
                      <a:lnTo>
                        <a:pt x="1175" y="1564"/>
                      </a:lnTo>
                      <a:lnTo>
                        <a:pt x="1133" y="1519"/>
                      </a:lnTo>
                      <a:lnTo>
                        <a:pt x="1084" y="1467"/>
                      </a:lnTo>
                      <a:lnTo>
                        <a:pt x="1027" y="1404"/>
                      </a:lnTo>
                      <a:lnTo>
                        <a:pt x="960" y="1331"/>
                      </a:lnTo>
                      <a:lnTo>
                        <a:pt x="882" y="1247"/>
                      </a:lnTo>
                      <a:lnTo>
                        <a:pt x="911" y="1214"/>
                      </a:lnTo>
                      <a:lnTo>
                        <a:pt x="933" y="1176"/>
                      </a:lnTo>
                      <a:lnTo>
                        <a:pt x="948" y="1136"/>
                      </a:lnTo>
                      <a:lnTo>
                        <a:pt x="953" y="1094"/>
                      </a:lnTo>
                      <a:lnTo>
                        <a:pt x="951" y="1051"/>
                      </a:lnTo>
                      <a:lnTo>
                        <a:pt x="941" y="1011"/>
                      </a:lnTo>
                      <a:lnTo>
                        <a:pt x="922" y="972"/>
                      </a:lnTo>
                      <a:lnTo>
                        <a:pt x="896" y="936"/>
                      </a:lnTo>
                      <a:lnTo>
                        <a:pt x="881" y="921"/>
                      </a:lnTo>
                      <a:lnTo>
                        <a:pt x="863" y="907"/>
                      </a:lnTo>
                      <a:lnTo>
                        <a:pt x="845" y="895"/>
                      </a:lnTo>
                      <a:lnTo>
                        <a:pt x="826" y="885"/>
                      </a:lnTo>
                      <a:lnTo>
                        <a:pt x="806" y="877"/>
                      </a:lnTo>
                      <a:lnTo>
                        <a:pt x="786" y="872"/>
                      </a:lnTo>
                      <a:lnTo>
                        <a:pt x="766" y="867"/>
                      </a:lnTo>
                      <a:lnTo>
                        <a:pt x="745" y="865"/>
                      </a:lnTo>
                      <a:lnTo>
                        <a:pt x="723" y="866"/>
                      </a:lnTo>
                      <a:lnTo>
                        <a:pt x="702" y="867"/>
                      </a:lnTo>
                      <a:lnTo>
                        <a:pt x="681" y="872"/>
                      </a:lnTo>
                      <a:lnTo>
                        <a:pt x="660" y="878"/>
                      </a:lnTo>
                      <a:lnTo>
                        <a:pt x="641" y="886"/>
                      </a:lnTo>
                      <a:lnTo>
                        <a:pt x="622" y="897"/>
                      </a:lnTo>
                      <a:lnTo>
                        <a:pt x="603" y="909"/>
                      </a:lnTo>
                      <a:lnTo>
                        <a:pt x="586" y="923"/>
                      </a:lnTo>
                      <a:lnTo>
                        <a:pt x="551" y="885"/>
                      </a:lnTo>
                      <a:lnTo>
                        <a:pt x="520" y="852"/>
                      </a:lnTo>
                      <a:lnTo>
                        <a:pt x="494" y="822"/>
                      </a:lnTo>
                      <a:lnTo>
                        <a:pt x="471" y="797"/>
                      </a:lnTo>
                      <a:lnTo>
                        <a:pt x="449" y="774"/>
                      </a:lnTo>
                      <a:lnTo>
                        <a:pt x="428" y="751"/>
                      </a:lnTo>
                      <a:lnTo>
                        <a:pt x="406" y="727"/>
                      </a:lnTo>
                      <a:lnTo>
                        <a:pt x="383" y="702"/>
                      </a:lnTo>
                      <a:lnTo>
                        <a:pt x="357" y="673"/>
                      </a:lnTo>
                      <a:lnTo>
                        <a:pt x="327" y="641"/>
                      </a:lnTo>
                      <a:lnTo>
                        <a:pt x="292" y="602"/>
                      </a:lnTo>
                      <a:lnTo>
                        <a:pt x="250" y="557"/>
                      </a:lnTo>
                      <a:lnTo>
                        <a:pt x="202" y="505"/>
                      </a:lnTo>
                      <a:lnTo>
                        <a:pt x="145" y="442"/>
                      </a:lnTo>
                      <a:lnTo>
                        <a:pt x="78" y="369"/>
                      </a:lnTo>
                      <a:lnTo>
                        <a:pt x="0" y="285"/>
                      </a:lnTo>
                      <a:close/>
                    </a:path>
                  </a:pathLst>
                </a:custGeom>
                <a:solidFill>
                  <a:srgbClr val="9E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21" name="Freeform 1238">
                  <a:extLst>
                    <a:ext uri="{FF2B5EF4-FFF2-40B4-BE49-F238E27FC236}">
                      <a16:creationId xmlns:a16="http://schemas.microsoft.com/office/drawing/2014/main" id="{6671551D-0EB8-4D47-9721-18835825CF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37" y="2177"/>
                  <a:ext cx="600" cy="622"/>
                </a:xfrm>
                <a:custGeom>
                  <a:avLst/>
                  <a:gdLst>
                    <a:gd name="T0" fmla="*/ 0 w 1800"/>
                    <a:gd name="T1" fmla="*/ 0 h 1866"/>
                    <a:gd name="T2" fmla="*/ 0 w 1800"/>
                    <a:gd name="T3" fmla="*/ 0 h 1866"/>
                    <a:gd name="T4" fmla="*/ 0 w 1800"/>
                    <a:gd name="T5" fmla="*/ 0 h 1866"/>
                    <a:gd name="T6" fmla="*/ 0 w 1800"/>
                    <a:gd name="T7" fmla="*/ 0 h 1866"/>
                    <a:gd name="T8" fmla="*/ 0 w 1800"/>
                    <a:gd name="T9" fmla="*/ 0 h 1866"/>
                    <a:gd name="T10" fmla="*/ 0 w 1800"/>
                    <a:gd name="T11" fmla="*/ 0 h 1866"/>
                    <a:gd name="T12" fmla="*/ 0 w 1800"/>
                    <a:gd name="T13" fmla="*/ 0 h 1866"/>
                    <a:gd name="T14" fmla="*/ 0 w 1800"/>
                    <a:gd name="T15" fmla="*/ 0 h 1866"/>
                    <a:gd name="T16" fmla="*/ 0 w 1800"/>
                    <a:gd name="T17" fmla="*/ 0 h 1866"/>
                    <a:gd name="T18" fmla="*/ 0 w 1800"/>
                    <a:gd name="T19" fmla="*/ 0 h 1866"/>
                    <a:gd name="T20" fmla="*/ 0 w 1800"/>
                    <a:gd name="T21" fmla="*/ 0 h 1866"/>
                    <a:gd name="T22" fmla="*/ 1 w 1800"/>
                    <a:gd name="T23" fmla="*/ 0 h 1866"/>
                    <a:gd name="T24" fmla="*/ 1 w 1800"/>
                    <a:gd name="T25" fmla="*/ 0 h 1866"/>
                    <a:gd name="T26" fmla="*/ 1 w 1800"/>
                    <a:gd name="T27" fmla="*/ 0 h 1866"/>
                    <a:gd name="T28" fmla="*/ 1 w 1800"/>
                    <a:gd name="T29" fmla="*/ 0 h 1866"/>
                    <a:gd name="T30" fmla="*/ 1 w 1800"/>
                    <a:gd name="T31" fmla="*/ 0 h 1866"/>
                    <a:gd name="T32" fmla="*/ 1 w 1800"/>
                    <a:gd name="T33" fmla="*/ 0 h 1866"/>
                    <a:gd name="T34" fmla="*/ 1 w 1800"/>
                    <a:gd name="T35" fmla="*/ 0 h 1866"/>
                    <a:gd name="T36" fmla="*/ 1 w 1800"/>
                    <a:gd name="T37" fmla="*/ 0 h 1866"/>
                    <a:gd name="T38" fmla="*/ 1 w 1800"/>
                    <a:gd name="T39" fmla="*/ 0 h 1866"/>
                    <a:gd name="T40" fmla="*/ 1 w 1800"/>
                    <a:gd name="T41" fmla="*/ 1 h 1866"/>
                    <a:gd name="T42" fmla="*/ 1 w 1800"/>
                    <a:gd name="T43" fmla="*/ 1 h 1866"/>
                    <a:gd name="T44" fmla="*/ 1 w 1800"/>
                    <a:gd name="T45" fmla="*/ 1 h 1866"/>
                    <a:gd name="T46" fmla="*/ 1 w 1800"/>
                    <a:gd name="T47" fmla="*/ 1 h 1866"/>
                    <a:gd name="T48" fmla="*/ 1 w 1800"/>
                    <a:gd name="T49" fmla="*/ 1 h 1866"/>
                    <a:gd name="T50" fmla="*/ 1 w 1800"/>
                    <a:gd name="T51" fmla="*/ 1 h 1866"/>
                    <a:gd name="T52" fmla="*/ 1 w 1800"/>
                    <a:gd name="T53" fmla="*/ 1 h 1866"/>
                    <a:gd name="T54" fmla="*/ 1 w 1800"/>
                    <a:gd name="T55" fmla="*/ 1 h 1866"/>
                    <a:gd name="T56" fmla="*/ 1 w 1800"/>
                    <a:gd name="T57" fmla="*/ 1 h 1866"/>
                    <a:gd name="T58" fmla="*/ 1 w 1800"/>
                    <a:gd name="T59" fmla="*/ 1 h 1866"/>
                    <a:gd name="T60" fmla="*/ 0 w 1800"/>
                    <a:gd name="T61" fmla="*/ 1 h 1866"/>
                    <a:gd name="T62" fmla="*/ 0 w 1800"/>
                    <a:gd name="T63" fmla="*/ 1 h 1866"/>
                    <a:gd name="T64" fmla="*/ 0 w 1800"/>
                    <a:gd name="T65" fmla="*/ 1 h 1866"/>
                    <a:gd name="T66" fmla="*/ 0 w 1800"/>
                    <a:gd name="T67" fmla="*/ 1 h 1866"/>
                    <a:gd name="T68" fmla="*/ 0 w 1800"/>
                    <a:gd name="T69" fmla="*/ 0 h 1866"/>
                    <a:gd name="T70" fmla="*/ 0 w 1800"/>
                    <a:gd name="T71" fmla="*/ 0 h 1866"/>
                    <a:gd name="T72" fmla="*/ 0 w 1800"/>
                    <a:gd name="T73" fmla="*/ 0 h 1866"/>
                    <a:gd name="T74" fmla="*/ 0 w 1800"/>
                    <a:gd name="T75" fmla="*/ 0 h 1866"/>
                    <a:gd name="T76" fmla="*/ 0 w 1800"/>
                    <a:gd name="T77" fmla="*/ 0 h 1866"/>
                    <a:gd name="T78" fmla="*/ 0 w 1800"/>
                    <a:gd name="T79" fmla="*/ 0 h 1866"/>
                    <a:gd name="T80" fmla="*/ 0 w 1800"/>
                    <a:gd name="T81" fmla="*/ 0 h 1866"/>
                    <a:gd name="T82" fmla="*/ 0 w 1800"/>
                    <a:gd name="T83" fmla="*/ 0 h 1866"/>
                    <a:gd name="T84" fmla="*/ 0 w 1800"/>
                    <a:gd name="T85" fmla="*/ 0 h 1866"/>
                    <a:gd name="T86" fmla="*/ 0 w 1800"/>
                    <a:gd name="T87" fmla="*/ 0 h 1866"/>
                    <a:gd name="T88" fmla="*/ 0 w 1800"/>
                    <a:gd name="T89" fmla="*/ 0 h 1866"/>
                    <a:gd name="T90" fmla="*/ 0 w 1800"/>
                    <a:gd name="T91" fmla="*/ 0 h 1866"/>
                    <a:gd name="T92" fmla="*/ 0 w 1800"/>
                    <a:gd name="T93" fmla="*/ 0 h 1866"/>
                    <a:gd name="T94" fmla="*/ 0 w 1800"/>
                    <a:gd name="T95" fmla="*/ 0 h 1866"/>
                    <a:gd name="T96" fmla="*/ 0 w 1800"/>
                    <a:gd name="T97" fmla="*/ 0 h 1866"/>
                    <a:gd name="T98" fmla="*/ 0 w 1800"/>
                    <a:gd name="T99" fmla="*/ 0 h 1866"/>
                    <a:gd name="T100" fmla="*/ 0 w 1800"/>
                    <a:gd name="T101" fmla="*/ 0 h 1866"/>
                    <a:gd name="T102" fmla="*/ 0 w 1800"/>
                    <a:gd name="T103" fmla="*/ 0 h 186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1800"/>
                    <a:gd name="T157" fmla="*/ 0 h 1866"/>
                    <a:gd name="T158" fmla="*/ 1800 w 1800"/>
                    <a:gd name="T159" fmla="*/ 1866 h 186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1800" h="1866">
                      <a:moveTo>
                        <a:pt x="0" y="281"/>
                      </a:moveTo>
                      <a:lnTo>
                        <a:pt x="42" y="245"/>
                      </a:lnTo>
                      <a:lnTo>
                        <a:pt x="84" y="211"/>
                      </a:lnTo>
                      <a:lnTo>
                        <a:pt x="129" y="179"/>
                      </a:lnTo>
                      <a:lnTo>
                        <a:pt x="174" y="151"/>
                      </a:lnTo>
                      <a:lnTo>
                        <a:pt x="221" y="125"/>
                      </a:lnTo>
                      <a:lnTo>
                        <a:pt x="268" y="102"/>
                      </a:lnTo>
                      <a:lnTo>
                        <a:pt x="317" y="80"/>
                      </a:lnTo>
                      <a:lnTo>
                        <a:pt x="366" y="61"/>
                      </a:lnTo>
                      <a:lnTo>
                        <a:pt x="415" y="45"/>
                      </a:lnTo>
                      <a:lnTo>
                        <a:pt x="466" y="31"/>
                      </a:lnTo>
                      <a:lnTo>
                        <a:pt x="516" y="19"/>
                      </a:lnTo>
                      <a:lnTo>
                        <a:pt x="568" y="11"/>
                      </a:lnTo>
                      <a:lnTo>
                        <a:pt x="619" y="4"/>
                      </a:lnTo>
                      <a:lnTo>
                        <a:pt x="671" y="1"/>
                      </a:lnTo>
                      <a:lnTo>
                        <a:pt x="722" y="0"/>
                      </a:lnTo>
                      <a:lnTo>
                        <a:pt x="774" y="0"/>
                      </a:lnTo>
                      <a:lnTo>
                        <a:pt x="826" y="4"/>
                      </a:lnTo>
                      <a:lnTo>
                        <a:pt x="877" y="9"/>
                      </a:lnTo>
                      <a:lnTo>
                        <a:pt x="928" y="18"/>
                      </a:lnTo>
                      <a:lnTo>
                        <a:pt x="978" y="29"/>
                      </a:lnTo>
                      <a:lnTo>
                        <a:pt x="1028" y="42"/>
                      </a:lnTo>
                      <a:lnTo>
                        <a:pt x="1078" y="58"/>
                      </a:lnTo>
                      <a:lnTo>
                        <a:pt x="1127" y="76"/>
                      </a:lnTo>
                      <a:lnTo>
                        <a:pt x="1175" y="96"/>
                      </a:lnTo>
                      <a:lnTo>
                        <a:pt x="1223" y="119"/>
                      </a:lnTo>
                      <a:lnTo>
                        <a:pt x="1269" y="144"/>
                      </a:lnTo>
                      <a:lnTo>
                        <a:pt x="1314" y="173"/>
                      </a:lnTo>
                      <a:lnTo>
                        <a:pt x="1357" y="202"/>
                      </a:lnTo>
                      <a:lnTo>
                        <a:pt x="1400" y="235"/>
                      </a:lnTo>
                      <a:lnTo>
                        <a:pt x="1442" y="270"/>
                      </a:lnTo>
                      <a:lnTo>
                        <a:pt x="1481" y="307"/>
                      </a:lnTo>
                      <a:lnTo>
                        <a:pt x="1520" y="347"/>
                      </a:lnTo>
                      <a:lnTo>
                        <a:pt x="1590" y="431"/>
                      </a:lnTo>
                      <a:lnTo>
                        <a:pt x="1650" y="521"/>
                      </a:lnTo>
                      <a:lnTo>
                        <a:pt x="1700" y="614"/>
                      </a:lnTo>
                      <a:lnTo>
                        <a:pt x="1740" y="712"/>
                      </a:lnTo>
                      <a:lnTo>
                        <a:pt x="1770" y="811"/>
                      </a:lnTo>
                      <a:lnTo>
                        <a:pt x="1789" y="913"/>
                      </a:lnTo>
                      <a:lnTo>
                        <a:pt x="1800" y="1016"/>
                      </a:lnTo>
                      <a:lnTo>
                        <a:pt x="1800" y="1119"/>
                      </a:lnTo>
                      <a:lnTo>
                        <a:pt x="1791" y="1222"/>
                      </a:lnTo>
                      <a:lnTo>
                        <a:pt x="1772" y="1324"/>
                      </a:lnTo>
                      <a:lnTo>
                        <a:pt x="1742" y="1424"/>
                      </a:lnTo>
                      <a:lnTo>
                        <a:pt x="1704" y="1520"/>
                      </a:lnTo>
                      <a:lnTo>
                        <a:pt x="1656" y="1614"/>
                      </a:lnTo>
                      <a:lnTo>
                        <a:pt x="1598" y="1703"/>
                      </a:lnTo>
                      <a:lnTo>
                        <a:pt x="1530" y="1787"/>
                      </a:lnTo>
                      <a:lnTo>
                        <a:pt x="1453" y="1866"/>
                      </a:lnTo>
                      <a:lnTo>
                        <a:pt x="1417" y="1826"/>
                      </a:lnTo>
                      <a:lnTo>
                        <a:pt x="1385" y="1792"/>
                      </a:lnTo>
                      <a:lnTo>
                        <a:pt x="1357" y="1763"/>
                      </a:lnTo>
                      <a:lnTo>
                        <a:pt x="1333" y="1736"/>
                      </a:lnTo>
                      <a:lnTo>
                        <a:pt x="1311" y="1712"/>
                      </a:lnTo>
                      <a:lnTo>
                        <a:pt x="1291" y="1689"/>
                      </a:lnTo>
                      <a:lnTo>
                        <a:pt x="1269" y="1665"/>
                      </a:lnTo>
                      <a:lnTo>
                        <a:pt x="1246" y="1641"/>
                      </a:lnTo>
                      <a:lnTo>
                        <a:pt x="1220" y="1612"/>
                      </a:lnTo>
                      <a:lnTo>
                        <a:pt x="1191" y="1581"/>
                      </a:lnTo>
                      <a:lnTo>
                        <a:pt x="1157" y="1543"/>
                      </a:lnTo>
                      <a:lnTo>
                        <a:pt x="1117" y="1500"/>
                      </a:lnTo>
                      <a:lnTo>
                        <a:pt x="1069" y="1448"/>
                      </a:lnTo>
                      <a:lnTo>
                        <a:pt x="1014" y="1388"/>
                      </a:lnTo>
                      <a:lnTo>
                        <a:pt x="949" y="1318"/>
                      </a:lnTo>
                      <a:lnTo>
                        <a:pt x="874" y="1236"/>
                      </a:lnTo>
                      <a:lnTo>
                        <a:pt x="903" y="1203"/>
                      </a:lnTo>
                      <a:lnTo>
                        <a:pt x="925" y="1165"/>
                      </a:lnTo>
                      <a:lnTo>
                        <a:pt x="940" y="1125"/>
                      </a:lnTo>
                      <a:lnTo>
                        <a:pt x="945" y="1083"/>
                      </a:lnTo>
                      <a:lnTo>
                        <a:pt x="943" y="1040"/>
                      </a:lnTo>
                      <a:lnTo>
                        <a:pt x="933" y="1000"/>
                      </a:lnTo>
                      <a:lnTo>
                        <a:pt x="914" y="961"/>
                      </a:lnTo>
                      <a:lnTo>
                        <a:pt x="888" y="925"/>
                      </a:lnTo>
                      <a:lnTo>
                        <a:pt x="873" y="910"/>
                      </a:lnTo>
                      <a:lnTo>
                        <a:pt x="855" y="896"/>
                      </a:lnTo>
                      <a:lnTo>
                        <a:pt x="837" y="884"/>
                      </a:lnTo>
                      <a:lnTo>
                        <a:pt x="818" y="874"/>
                      </a:lnTo>
                      <a:lnTo>
                        <a:pt x="798" y="866"/>
                      </a:lnTo>
                      <a:lnTo>
                        <a:pt x="778" y="861"/>
                      </a:lnTo>
                      <a:lnTo>
                        <a:pt x="758" y="856"/>
                      </a:lnTo>
                      <a:lnTo>
                        <a:pt x="737" y="854"/>
                      </a:lnTo>
                      <a:lnTo>
                        <a:pt x="715" y="855"/>
                      </a:lnTo>
                      <a:lnTo>
                        <a:pt x="694" y="856"/>
                      </a:lnTo>
                      <a:lnTo>
                        <a:pt x="673" y="861"/>
                      </a:lnTo>
                      <a:lnTo>
                        <a:pt x="652" y="867"/>
                      </a:lnTo>
                      <a:lnTo>
                        <a:pt x="633" y="875"/>
                      </a:lnTo>
                      <a:lnTo>
                        <a:pt x="614" y="886"/>
                      </a:lnTo>
                      <a:lnTo>
                        <a:pt x="595" y="898"/>
                      </a:lnTo>
                      <a:lnTo>
                        <a:pt x="578" y="912"/>
                      </a:lnTo>
                      <a:lnTo>
                        <a:pt x="542" y="872"/>
                      </a:lnTo>
                      <a:lnTo>
                        <a:pt x="510" y="838"/>
                      </a:lnTo>
                      <a:lnTo>
                        <a:pt x="482" y="808"/>
                      </a:lnTo>
                      <a:lnTo>
                        <a:pt x="459" y="782"/>
                      </a:lnTo>
                      <a:lnTo>
                        <a:pt x="436" y="758"/>
                      </a:lnTo>
                      <a:lnTo>
                        <a:pt x="415" y="735"/>
                      </a:lnTo>
                      <a:lnTo>
                        <a:pt x="394" y="712"/>
                      </a:lnTo>
                      <a:lnTo>
                        <a:pt x="372" y="687"/>
                      </a:lnTo>
                      <a:lnTo>
                        <a:pt x="345" y="658"/>
                      </a:lnTo>
                      <a:lnTo>
                        <a:pt x="317" y="626"/>
                      </a:lnTo>
                      <a:lnTo>
                        <a:pt x="283" y="589"/>
                      </a:lnTo>
                      <a:lnTo>
                        <a:pt x="242" y="545"/>
                      </a:lnTo>
                      <a:lnTo>
                        <a:pt x="195" y="494"/>
                      </a:lnTo>
                      <a:lnTo>
                        <a:pt x="140" y="433"/>
                      </a:lnTo>
                      <a:lnTo>
                        <a:pt x="75" y="363"/>
                      </a:lnTo>
                      <a:lnTo>
                        <a:pt x="0" y="281"/>
                      </a:lnTo>
                      <a:close/>
                    </a:path>
                  </a:pathLst>
                </a:custGeom>
                <a:solidFill>
                  <a:srgbClr val="A3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22" name="Freeform 1239">
                  <a:extLst>
                    <a:ext uri="{FF2B5EF4-FFF2-40B4-BE49-F238E27FC236}">
                      <a16:creationId xmlns:a16="http://schemas.microsoft.com/office/drawing/2014/main" id="{02E21F8E-B04E-43C5-AC57-365A7FD6C3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39" y="2180"/>
                  <a:ext cx="595" cy="616"/>
                </a:xfrm>
                <a:custGeom>
                  <a:avLst/>
                  <a:gdLst>
                    <a:gd name="T0" fmla="*/ 0 w 1783"/>
                    <a:gd name="T1" fmla="*/ 0 h 1847"/>
                    <a:gd name="T2" fmla="*/ 0 w 1783"/>
                    <a:gd name="T3" fmla="*/ 0 h 1847"/>
                    <a:gd name="T4" fmla="*/ 0 w 1783"/>
                    <a:gd name="T5" fmla="*/ 0 h 1847"/>
                    <a:gd name="T6" fmla="*/ 0 w 1783"/>
                    <a:gd name="T7" fmla="*/ 0 h 1847"/>
                    <a:gd name="T8" fmla="*/ 0 w 1783"/>
                    <a:gd name="T9" fmla="*/ 0 h 1847"/>
                    <a:gd name="T10" fmla="*/ 0 w 1783"/>
                    <a:gd name="T11" fmla="*/ 0 h 1847"/>
                    <a:gd name="T12" fmla="*/ 0 w 1783"/>
                    <a:gd name="T13" fmla="*/ 0 h 1847"/>
                    <a:gd name="T14" fmla="*/ 0 w 1783"/>
                    <a:gd name="T15" fmla="*/ 0 h 1847"/>
                    <a:gd name="T16" fmla="*/ 0 w 1783"/>
                    <a:gd name="T17" fmla="*/ 0 h 1847"/>
                    <a:gd name="T18" fmla="*/ 0 w 1783"/>
                    <a:gd name="T19" fmla="*/ 0 h 1847"/>
                    <a:gd name="T20" fmla="*/ 0 w 1783"/>
                    <a:gd name="T21" fmla="*/ 0 h 1847"/>
                    <a:gd name="T22" fmla="*/ 1 w 1783"/>
                    <a:gd name="T23" fmla="*/ 0 h 1847"/>
                    <a:gd name="T24" fmla="*/ 1 w 1783"/>
                    <a:gd name="T25" fmla="*/ 0 h 1847"/>
                    <a:gd name="T26" fmla="*/ 1 w 1783"/>
                    <a:gd name="T27" fmla="*/ 0 h 1847"/>
                    <a:gd name="T28" fmla="*/ 1 w 1783"/>
                    <a:gd name="T29" fmla="*/ 0 h 1847"/>
                    <a:gd name="T30" fmla="*/ 1 w 1783"/>
                    <a:gd name="T31" fmla="*/ 0 h 1847"/>
                    <a:gd name="T32" fmla="*/ 1 w 1783"/>
                    <a:gd name="T33" fmla="*/ 0 h 1847"/>
                    <a:gd name="T34" fmla="*/ 1 w 1783"/>
                    <a:gd name="T35" fmla="*/ 0 h 1847"/>
                    <a:gd name="T36" fmla="*/ 1 w 1783"/>
                    <a:gd name="T37" fmla="*/ 0 h 1847"/>
                    <a:gd name="T38" fmla="*/ 1 w 1783"/>
                    <a:gd name="T39" fmla="*/ 0 h 1847"/>
                    <a:gd name="T40" fmla="*/ 1 w 1783"/>
                    <a:gd name="T41" fmla="*/ 1 h 1847"/>
                    <a:gd name="T42" fmla="*/ 1 w 1783"/>
                    <a:gd name="T43" fmla="*/ 1 h 1847"/>
                    <a:gd name="T44" fmla="*/ 1 w 1783"/>
                    <a:gd name="T45" fmla="*/ 1 h 1847"/>
                    <a:gd name="T46" fmla="*/ 1 w 1783"/>
                    <a:gd name="T47" fmla="*/ 1 h 1847"/>
                    <a:gd name="T48" fmla="*/ 1 w 1783"/>
                    <a:gd name="T49" fmla="*/ 1 h 1847"/>
                    <a:gd name="T50" fmla="*/ 1 w 1783"/>
                    <a:gd name="T51" fmla="*/ 1 h 1847"/>
                    <a:gd name="T52" fmla="*/ 1 w 1783"/>
                    <a:gd name="T53" fmla="*/ 1 h 1847"/>
                    <a:gd name="T54" fmla="*/ 1 w 1783"/>
                    <a:gd name="T55" fmla="*/ 1 h 1847"/>
                    <a:gd name="T56" fmla="*/ 1 w 1783"/>
                    <a:gd name="T57" fmla="*/ 1 h 1847"/>
                    <a:gd name="T58" fmla="*/ 1 w 1783"/>
                    <a:gd name="T59" fmla="*/ 1 h 1847"/>
                    <a:gd name="T60" fmla="*/ 0 w 1783"/>
                    <a:gd name="T61" fmla="*/ 1 h 1847"/>
                    <a:gd name="T62" fmla="*/ 0 w 1783"/>
                    <a:gd name="T63" fmla="*/ 1 h 1847"/>
                    <a:gd name="T64" fmla="*/ 0 w 1783"/>
                    <a:gd name="T65" fmla="*/ 1 h 1847"/>
                    <a:gd name="T66" fmla="*/ 0 w 1783"/>
                    <a:gd name="T67" fmla="*/ 1 h 1847"/>
                    <a:gd name="T68" fmla="*/ 0 w 1783"/>
                    <a:gd name="T69" fmla="*/ 0 h 1847"/>
                    <a:gd name="T70" fmla="*/ 0 w 1783"/>
                    <a:gd name="T71" fmla="*/ 0 h 1847"/>
                    <a:gd name="T72" fmla="*/ 0 w 1783"/>
                    <a:gd name="T73" fmla="*/ 0 h 1847"/>
                    <a:gd name="T74" fmla="*/ 0 w 1783"/>
                    <a:gd name="T75" fmla="*/ 0 h 1847"/>
                    <a:gd name="T76" fmla="*/ 0 w 1783"/>
                    <a:gd name="T77" fmla="*/ 0 h 1847"/>
                    <a:gd name="T78" fmla="*/ 0 w 1783"/>
                    <a:gd name="T79" fmla="*/ 0 h 1847"/>
                    <a:gd name="T80" fmla="*/ 0 w 1783"/>
                    <a:gd name="T81" fmla="*/ 0 h 1847"/>
                    <a:gd name="T82" fmla="*/ 0 w 1783"/>
                    <a:gd name="T83" fmla="*/ 0 h 1847"/>
                    <a:gd name="T84" fmla="*/ 0 w 1783"/>
                    <a:gd name="T85" fmla="*/ 0 h 1847"/>
                    <a:gd name="T86" fmla="*/ 0 w 1783"/>
                    <a:gd name="T87" fmla="*/ 0 h 1847"/>
                    <a:gd name="T88" fmla="*/ 0 w 1783"/>
                    <a:gd name="T89" fmla="*/ 0 h 1847"/>
                    <a:gd name="T90" fmla="*/ 0 w 1783"/>
                    <a:gd name="T91" fmla="*/ 0 h 1847"/>
                    <a:gd name="T92" fmla="*/ 0 w 1783"/>
                    <a:gd name="T93" fmla="*/ 0 h 1847"/>
                    <a:gd name="T94" fmla="*/ 0 w 1783"/>
                    <a:gd name="T95" fmla="*/ 0 h 1847"/>
                    <a:gd name="T96" fmla="*/ 0 w 1783"/>
                    <a:gd name="T97" fmla="*/ 0 h 1847"/>
                    <a:gd name="T98" fmla="*/ 0 w 1783"/>
                    <a:gd name="T99" fmla="*/ 0 h 1847"/>
                    <a:gd name="T100" fmla="*/ 0 w 1783"/>
                    <a:gd name="T101" fmla="*/ 0 h 1847"/>
                    <a:gd name="T102" fmla="*/ 0 w 1783"/>
                    <a:gd name="T103" fmla="*/ 0 h 1847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1783"/>
                    <a:gd name="T157" fmla="*/ 0 h 1847"/>
                    <a:gd name="T158" fmla="*/ 1783 w 1783"/>
                    <a:gd name="T159" fmla="*/ 1847 h 1847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1783" h="1847">
                      <a:moveTo>
                        <a:pt x="0" y="278"/>
                      </a:moveTo>
                      <a:lnTo>
                        <a:pt x="42" y="242"/>
                      </a:lnTo>
                      <a:lnTo>
                        <a:pt x="85" y="209"/>
                      </a:lnTo>
                      <a:lnTo>
                        <a:pt x="129" y="177"/>
                      </a:lnTo>
                      <a:lnTo>
                        <a:pt x="174" y="150"/>
                      </a:lnTo>
                      <a:lnTo>
                        <a:pt x="220" y="123"/>
                      </a:lnTo>
                      <a:lnTo>
                        <a:pt x="266" y="99"/>
                      </a:lnTo>
                      <a:lnTo>
                        <a:pt x="314" y="78"/>
                      </a:lnTo>
                      <a:lnTo>
                        <a:pt x="362" y="60"/>
                      </a:lnTo>
                      <a:lnTo>
                        <a:pt x="412" y="44"/>
                      </a:lnTo>
                      <a:lnTo>
                        <a:pt x="462" y="30"/>
                      </a:lnTo>
                      <a:lnTo>
                        <a:pt x="511" y="19"/>
                      </a:lnTo>
                      <a:lnTo>
                        <a:pt x="563" y="11"/>
                      </a:lnTo>
                      <a:lnTo>
                        <a:pt x="613" y="5"/>
                      </a:lnTo>
                      <a:lnTo>
                        <a:pt x="664" y="1"/>
                      </a:lnTo>
                      <a:lnTo>
                        <a:pt x="715" y="0"/>
                      </a:lnTo>
                      <a:lnTo>
                        <a:pt x="767" y="1"/>
                      </a:lnTo>
                      <a:lnTo>
                        <a:pt x="817" y="4"/>
                      </a:lnTo>
                      <a:lnTo>
                        <a:pt x="869" y="9"/>
                      </a:lnTo>
                      <a:lnTo>
                        <a:pt x="919" y="18"/>
                      </a:lnTo>
                      <a:lnTo>
                        <a:pt x="969" y="29"/>
                      </a:lnTo>
                      <a:lnTo>
                        <a:pt x="1019" y="42"/>
                      </a:lnTo>
                      <a:lnTo>
                        <a:pt x="1067" y="58"/>
                      </a:lnTo>
                      <a:lnTo>
                        <a:pt x="1116" y="75"/>
                      </a:lnTo>
                      <a:lnTo>
                        <a:pt x="1164" y="96"/>
                      </a:lnTo>
                      <a:lnTo>
                        <a:pt x="1210" y="119"/>
                      </a:lnTo>
                      <a:lnTo>
                        <a:pt x="1256" y="144"/>
                      </a:lnTo>
                      <a:lnTo>
                        <a:pt x="1301" y="172"/>
                      </a:lnTo>
                      <a:lnTo>
                        <a:pt x="1345" y="201"/>
                      </a:lnTo>
                      <a:lnTo>
                        <a:pt x="1387" y="233"/>
                      </a:lnTo>
                      <a:lnTo>
                        <a:pt x="1427" y="268"/>
                      </a:lnTo>
                      <a:lnTo>
                        <a:pt x="1467" y="304"/>
                      </a:lnTo>
                      <a:lnTo>
                        <a:pt x="1505" y="344"/>
                      </a:lnTo>
                      <a:lnTo>
                        <a:pt x="1574" y="427"/>
                      </a:lnTo>
                      <a:lnTo>
                        <a:pt x="1633" y="516"/>
                      </a:lnTo>
                      <a:lnTo>
                        <a:pt x="1683" y="609"/>
                      </a:lnTo>
                      <a:lnTo>
                        <a:pt x="1722" y="705"/>
                      </a:lnTo>
                      <a:lnTo>
                        <a:pt x="1753" y="804"/>
                      </a:lnTo>
                      <a:lnTo>
                        <a:pt x="1773" y="905"/>
                      </a:lnTo>
                      <a:lnTo>
                        <a:pt x="1782" y="1006"/>
                      </a:lnTo>
                      <a:lnTo>
                        <a:pt x="1783" y="1108"/>
                      </a:lnTo>
                      <a:lnTo>
                        <a:pt x="1774" y="1210"/>
                      </a:lnTo>
                      <a:lnTo>
                        <a:pt x="1755" y="1311"/>
                      </a:lnTo>
                      <a:lnTo>
                        <a:pt x="1726" y="1410"/>
                      </a:lnTo>
                      <a:lnTo>
                        <a:pt x="1688" y="1505"/>
                      </a:lnTo>
                      <a:lnTo>
                        <a:pt x="1640" y="1598"/>
                      </a:lnTo>
                      <a:lnTo>
                        <a:pt x="1583" y="1686"/>
                      </a:lnTo>
                      <a:lnTo>
                        <a:pt x="1516" y="1769"/>
                      </a:lnTo>
                      <a:lnTo>
                        <a:pt x="1439" y="1847"/>
                      </a:lnTo>
                      <a:lnTo>
                        <a:pt x="1402" y="1805"/>
                      </a:lnTo>
                      <a:lnTo>
                        <a:pt x="1369" y="1770"/>
                      </a:lnTo>
                      <a:lnTo>
                        <a:pt x="1342" y="1739"/>
                      </a:lnTo>
                      <a:lnTo>
                        <a:pt x="1316" y="1713"/>
                      </a:lnTo>
                      <a:lnTo>
                        <a:pt x="1294" y="1688"/>
                      </a:lnTo>
                      <a:lnTo>
                        <a:pt x="1272" y="1665"/>
                      </a:lnTo>
                      <a:lnTo>
                        <a:pt x="1251" y="1642"/>
                      </a:lnTo>
                      <a:lnTo>
                        <a:pt x="1228" y="1617"/>
                      </a:lnTo>
                      <a:lnTo>
                        <a:pt x="1202" y="1589"/>
                      </a:lnTo>
                      <a:lnTo>
                        <a:pt x="1174" y="1558"/>
                      </a:lnTo>
                      <a:lnTo>
                        <a:pt x="1141" y="1521"/>
                      </a:lnTo>
                      <a:lnTo>
                        <a:pt x="1102" y="1480"/>
                      </a:lnTo>
                      <a:lnTo>
                        <a:pt x="1056" y="1430"/>
                      </a:lnTo>
                      <a:lnTo>
                        <a:pt x="1003" y="1371"/>
                      </a:lnTo>
                      <a:lnTo>
                        <a:pt x="940" y="1303"/>
                      </a:lnTo>
                      <a:lnTo>
                        <a:pt x="868" y="1225"/>
                      </a:lnTo>
                      <a:lnTo>
                        <a:pt x="897" y="1192"/>
                      </a:lnTo>
                      <a:lnTo>
                        <a:pt x="919" y="1154"/>
                      </a:lnTo>
                      <a:lnTo>
                        <a:pt x="934" y="1114"/>
                      </a:lnTo>
                      <a:lnTo>
                        <a:pt x="939" y="1072"/>
                      </a:lnTo>
                      <a:lnTo>
                        <a:pt x="937" y="1029"/>
                      </a:lnTo>
                      <a:lnTo>
                        <a:pt x="927" y="989"/>
                      </a:lnTo>
                      <a:lnTo>
                        <a:pt x="908" y="950"/>
                      </a:lnTo>
                      <a:lnTo>
                        <a:pt x="882" y="914"/>
                      </a:lnTo>
                      <a:lnTo>
                        <a:pt x="867" y="899"/>
                      </a:lnTo>
                      <a:lnTo>
                        <a:pt x="849" y="885"/>
                      </a:lnTo>
                      <a:lnTo>
                        <a:pt x="831" y="873"/>
                      </a:lnTo>
                      <a:lnTo>
                        <a:pt x="812" y="863"/>
                      </a:lnTo>
                      <a:lnTo>
                        <a:pt x="792" y="855"/>
                      </a:lnTo>
                      <a:lnTo>
                        <a:pt x="772" y="850"/>
                      </a:lnTo>
                      <a:lnTo>
                        <a:pt x="752" y="845"/>
                      </a:lnTo>
                      <a:lnTo>
                        <a:pt x="731" y="843"/>
                      </a:lnTo>
                      <a:lnTo>
                        <a:pt x="709" y="844"/>
                      </a:lnTo>
                      <a:lnTo>
                        <a:pt x="688" y="845"/>
                      </a:lnTo>
                      <a:lnTo>
                        <a:pt x="667" y="850"/>
                      </a:lnTo>
                      <a:lnTo>
                        <a:pt x="646" y="856"/>
                      </a:lnTo>
                      <a:lnTo>
                        <a:pt x="627" y="864"/>
                      </a:lnTo>
                      <a:lnTo>
                        <a:pt x="608" y="875"/>
                      </a:lnTo>
                      <a:lnTo>
                        <a:pt x="589" y="887"/>
                      </a:lnTo>
                      <a:lnTo>
                        <a:pt x="572" y="901"/>
                      </a:lnTo>
                      <a:lnTo>
                        <a:pt x="533" y="860"/>
                      </a:lnTo>
                      <a:lnTo>
                        <a:pt x="502" y="825"/>
                      </a:lnTo>
                      <a:lnTo>
                        <a:pt x="473" y="794"/>
                      </a:lnTo>
                      <a:lnTo>
                        <a:pt x="449" y="767"/>
                      </a:lnTo>
                      <a:lnTo>
                        <a:pt x="426" y="742"/>
                      </a:lnTo>
                      <a:lnTo>
                        <a:pt x="404" y="718"/>
                      </a:lnTo>
                      <a:lnTo>
                        <a:pt x="382" y="695"/>
                      </a:lnTo>
                      <a:lnTo>
                        <a:pt x="360" y="670"/>
                      </a:lnTo>
                      <a:lnTo>
                        <a:pt x="335" y="643"/>
                      </a:lnTo>
                      <a:lnTo>
                        <a:pt x="306" y="611"/>
                      </a:lnTo>
                      <a:lnTo>
                        <a:pt x="272" y="576"/>
                      </a:lnTo>
                      <a:lnTo>
                        <a:pt x="234" y="533"/>
                      </a:lnTo>
                      <a:lnTo>
                        <a:pt x="189" y="484"/>
                      </a:lnTo>
                      <a:lnTo>
                        <a:pt x="135" y="425"/>
                      </a:lnTo>
                      <a:lnTo>
                        <a:pt x="73" y="357"/>
                      </a:lnTo>
                      <a:lnTo>
                        <a:pt x="0" y="278"/>
                      </a:lnTo>
                      <a:close/>
                    </a:path>
                  </a:pathLst>
                </a:custGeom>
                <a:solidFill>
                  <a:srgbClr val="A8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23" name="Freeform 1240">
                  <a:extLst>
                    <a:ext uri="{FF2B5EF4-FFF2-40B4-BE49-F238E27FC236}">
                      <a16:creationId xmlns:a16="http://schemas.microsoft.com/office/drawing/2014/main" id="{DC19DF83-EBCD-4AF7-B11B-237BFEF5EE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42" y="2183"/>
                  <a:ext cx="589" cy="610"/>
                </a:xfrm>
                <a:custGeom>
                  <a:avLst/>
                  <a:gdLst>
                    <a:gd name="T0" fmla="*/ 0 w 1767"/>
                    <a:gd name="T1" fmla="*/ 0 h 1830"/>
                    <a:gd name="T2" fmla="*/ 0 w 1767"/>
                    <a:gd name="T3" fmla="*/ 0 h 1830"/>
                    <a:gd name="T4" fmla="*/ 0 w 1767"/>
                    <a:gd name="T5" fmla="*/ 0 h 1830"/>
                    <a:gd name="T6" fmla="*/ 0 w 1767"/>
                    <a:gd name="T7" fmla="*/ 0 h 1830"/>
                    <a:gd name="T8" fmla="*/ 0 w 1767"/>
                    <a:gd name="T9" fmla="*/ 0 h 1830"/>
                    <a:gd name="T10" fmla="*/ 0 w 1767"/>
                    <a:gd name="T11" fmla="*/ 0 h 1830"/>
                    <a:gd name="T12" fmla="*/ 0 w 1767"/>
                    <a:gd name="T13" fmla="*/ 0 h 1830"/>
                    <a:gd name="T14" fmla="*/ 0 w 1767"/>
                    <a:gd name="T15" fmla="*/ 0 h 1830"/>
                    <a:gd name="T16" fmla="*/ 0 w 1767"/>
                    <a:gd name="T17" fmla="*/ 0 h 1830"/>
                    <a:gd name="T18" fmla="*/ 0 w 1767"/>
                    <a:gd name="T19" fmla="*/ 0 h 1830"/>
                    <a:gd name="T20" fmla="*/ 0 w 1767"/>
                    <a:gd name="T21" fmla="*/ 0 h 1830"/>
                    <a:gd name="T22" fmla="*/ 1 w 1767"/>
                    <a:gd name="T23" fmla="*/ 0 h 1830"/>
                    <a:gd name="T24" fmla="*/ 1 w 1767"/>
                    <a:gd name="T25" fmla="*/ 0 h 1830"/>
                    <a:gd name="T26" fmla="*/ 1 w 1767"/>
                    <a:gd name="T27" fmla="*/ 0 h 1830"/>
                    <a:gd name="T28" fmla="*/ 1 w 1767"/>
                    <a:gd name="T29" fmla="*/ 0 h 1830"/>
                    <a:gd name="T30" fmla="*/ 1 w 1767"/>
                    <a:gd name="T31" fmla="*/ 0 h 1830"/>
                    <a:gd name="T32" fmla="*/ 1 w 1767"/>
                    <a:gd name="T33" fmla="*/ 0 h 1830"/>
                    <a:gd name="T34" fmla="*/ 1 w 1767"/>
                    <a:gd name="T35" fmla="*/ 0 h 1830"/>
                    <a:gd name="T36" fmla="*/ 1 w 1767"/>
                    <a:gd name="T37" fmla="*/ 0 h 1830"/>
                    <a:gd name="T38" fmla="*/ 1 w 1767"/>
                    <a:gd name="T39" fmla="*/ 0 h 1830"/>
                    <a:gd name="T40" fmla="*/ 1 w 1767"/>
                    <a:gd name="T41" fmla="*/ 1 h 1830"/>
                    <a:gd name="T42" fmla="*/ 1 w 1767"/>
                    <a:gd name="T43" fmla="*/ 1 h 1830"/>
                    <a:gd name="T44" fmla="*/ 1 w 1767"/>
                    <a:gd name="T45" fmla="*/ 1 h 1830"/>
                    <a:gd name="T46" fmla="*/ 1 w 1767"/>
                    <a:gd name="T47" fmla="*/ 1 h 1830"/>
                    <a:gd name="T48" fmla="*/ 1 w 1767"/>
                    <a:gd name="T49" fmla="*/ 1 h 1830"/>
                    <a:gd name="T50" fmla="*/ 1 w 1767"/>
                    <a:gd name="T51" fmla="*/ 1 h 1830"/>
                    <a:gd name="T52" fmla="*/ 1 w 1767"/>
                    <a:gd name="T53" fmla="*/ 1 h 1830"/>
                    <a:gd name="T54" fmla="*/ 1 w 1767"/>
                    <a:gd name="T55" fmla="*/ 1 h 1830"/>
                    <a:gd name="T56" fmla="*/ 1 w 1767"/>
                    <a:gd name="T57" fmla="*/ 1 h 1830"/>
                    <a:gd name="T58" fmla="*/ 1 w 1767"/>
                    <a:gd name="T59" fmla="*/ 1 h 1830"/>
                    <a:gd name="T60" fmla="*/ 0 w 1767"/>
                    <a:gd name="T61" fmla="*/ 1 h 1830"/>
                    <a:gd name="T62" fmla="*/ 0 w 1767"/>
                    <a:gd name="T63" fmla="*/ 1 h 1830"/>
                    <a:gd name="T64" fmla="*/ 0 w 1767"/>
                    <a:gd name="T65" fmla="*/ 1 h 1830"/>
                    <a:gd name="T66" fmla="*/ 0 w 1767"/>
                    <a:gd name="T67" fmla="*/ 1 h 1830"/>
                    <a:gd name="T68" fmla="*/ 0 w 1767"/>
                    <a:gd name="T69" fmla="*/ 0 h 1830"/>
                    <a:gd name="T70" fmla="*/ 0 w 1767"/>
                    <a:gd name="T71" fmla="*/ 0 h 1830"/>
                    <a:gd name="T72" fmla="*/ 0 w 1767"/>
                    <a:gd name="T73" fmla="*/ 0 h 1830"/>
                    <a:gd name="T74" fmla="*/ 0 w 1767"/>
                    <a:gd name="T75" fmla="*/ 0 h 1830"/>
                    <a:gd name="T76" fmla="*/ 0 w 1767"/>
                    <a:gd name="T77" fmla="*/ 0 h 1830"/>
                    <a:gd name="T78" fmla="*/ 0 w 1767"/>
                    <a:gd name="T79" fmla="*/ 0 h 1830"/>
                    <a:gd name="T80" fmla="*/ 0 w 1767"/>
                    <a:gd name="T81" fmla="*/ 0 h 1830"/>
                    <a:gd name="T82" fmla="*/ 0 w 1767"/>
                    <a:gd name="T83" fmla="*/ 0 h 1830"/>
                    <a:gd name="T84" fmla="*/ 0 w 1767"/>
                    <a:gd name="T85" fmla="*/ 0 h 1830"/>
                    <a:gd name="T86" fmla="*/ 0 w 1767"/>
                    <a:gd name="T87" fmla="*/ 0 h 1830"/>
                    <a:gd name="T88" fmla="*/ 0 w 1767"/>
                    <a:gd name="T89" fmla="*/ 0 h 1830"/>
                    <a:gd name="T90" fmla="*/ 0 w 1767"/>
                    <a:gd name="T91" fmla="*/ 0 h 1830"/>
                    <a:gd name="T92" fmla="*/ 0 w 1767"/>
                    <a:gd name="T93" fmla="*/ 0 h 1830"/>
                    <a:gd name="T94" fmla="*/ 0 w 1767"/>
                    <a:gd name="T95" fmla="*/ 0 h 1830"/>
                    <a:gd name="T96" fmla="*/ 0 w 1767"/>
                    <a:gd name="T97" fmla="*/ 0 h 1830"/>
                    <a:gd name="T98" fmla="*/ 0 w 1767"/>
                    <a:gd name="T99" fmla="*/ 0 h 1830"/>
                    <a:gd name="T100" fmla="*/ 0 w 1767"/>
                    <a:gd name="T101" fmla="*/ 0 h 1830"/>
                    <a:gd name="T102" fmla="*/ 0 w 1767"/>
                    <a:gd name="T103" fmla="*/ 0 h 1830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1767"/>
                    <a:gd name="T157" fmla="*/ 0 h 1830"/>
                    <a:gd name="T158" fmla="*/ 1767 w 1767"/>
                    <a:gd name="T159" fmla="*/ 1830 h 1830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1767" h="1830">
                      <a:moveTo>
                        <a:pt x="0" y="277"/>
                      </a:moveTo>
                      <a:lnTo>
                        <a:pt x="41" y="241"/>
                      </a:lnTo>
                      <a:lnTo>
                        <a:pt x="83" y="208"/>
                      </a:lnTo>
                      <a:lnTo>
                        <a:pt x="126" y="177"/>
                      </a:lnTo>
                      <a:lnTo>
                        <a:pt x="171" y="149"/>
                      </a:lnTo>
                      <a:lnTo>
                        <a:pt x="217" y="123"/>
                      </a:lnTo>
                      <a:lnTo>
                        <a:pt x="263" y="100"/>
                      </a:lnTo>
                      <a:lnTo>
                        <a:pt x="310" y="79"/>
                      </a:lnTo>
                      <a:lnTo>
                        <a:pt x="359" y="61"/>
                      </a:lnTo>
                      <a:lnTo>
                        <a:pt x="408" y="45"/>
                      </a:lnTo>
                      <a:lnTo>
                        <a:pt x="457" y="31"/>
                      </a:lnTo>
                      <a:lnTo>
                        <a:pt x="507" y="20"/>
                      </a:lnTo>
                      <a:lnTo>
                        <a:pt x="557" y="12"/>
                      </a:lnTo>
                      <a:lnTo>
                        <a:pt x="608" y="6"/>
                      </a:lnTo>
                      <a:lnTo>
                        <a:pt x="658" y="2"/>
                      </a:lnTo>
                      <a:lnTo>
                        <a:pt x="708" y="0"/>
                      </a:lnTo>
                      <a:lnTo>
                        <a:pt x="760" y="2"/>
                      </a:lnTo>
                      <a:lnTo>
                        <a:pt x="810" y="5"/>
                      </a:lnTo>
                      <a:lnTo>
                        <a:pt x="861" y="10"/>
                      </a:lnTo>
                      <a:lnTo>
                        <a:pt x="911" y="19"/>
                      </a:lnTo>
                      <a:lnTo>
                        <a:pt x="961" y="30"/>
                      </a:lnTo>
                      <a:lnTo>
                        <a:pt x="1010" y="42"/>
                      </a:lnTo>
                      <a:lnTo>
                        <a:pt x="1058" y="57"/>
                      </a:lnTo>
                      <a:lnTo>
                        <a:pt x="1106" y="76"/>
                      </a:lnTo>
                      <a:lnTo>
                        <a:pt x="1154" y="96"/>
                      </a:lnTo>
                      <a:lnTo>
                        <a:pt x="1200" y="118"/>
                      </a:lnTo>
                      <a:lnTo>
                        <a:pt x="1245" y="143"/>
                      </a:lnTo>
                      <a:lnTo>
                        <a:pt x="1290" y="170"/>
                      </a:lnTo>
                      <a:lnTo>
                        <a:pt x="1332" y="200"/>
                      </a:lnTo>
                      <a:lnTo>
                        <a:pt x="1374" y="232"/>
                      </a:lnTo>
                      <a:lnTo>
                        <a:pt x="1415" y="266"/>
                      </a:lnTo>
                      <a:lnTo>
                        <a:pt x="1454" y="303"/>
                      </a:lnTo>
                      <a:lnTo>
                        <a:pt x="1491" y="341"/>
                      </a:lnTo>
                      <a:lnTo>
                        <a:pt x="1560" y="424"/>
                      </a:lnTo>
                      <a:lnTo>
                        <a:pt x="1619" y="512"/>
                      </a:lnTo>
                      <a:lnTo>
                        <a:pt x="1668" y="604"/>
                      </a:lnTo>
                      <a:lnTo>
                        <a:pt x="1707" y="699"/>
                      </a:lnTo>
                      <a:lnTo>
                        <a:pt x="1736" y="797"/>
                      </a:lnTo>
                      <a:lnTo>
                        <a:pt x="1756" y="897"/>
                      </a:lnTo>
                      <a:lnTo>
                        <a:pt x="1767" y="997"/>
                      </a:lnTo>
                      <a:lnTo>
                        <a:pt x="1767" y="1098"/>
                      </a:lnTo>
                      <a:lnTo>
                        <a:pt x="1757" y="1200"/>
                      </a:lnTo>
                      <a:lnTo>
                        <a:pt x="1738" y="1300"/>
                      </a:lnTo>
                      <a:lnTo>
                        <a:pt x="1710" y="1397"/>
                      </a:lnTo>
                      <a:lnTo>
                        <a:pt x="1672" y="1492"/>
                      </a:lnTo>
                      <a:lnTo>
                        <a:pt x="1624" y="1584"/>
                      </a:lnTo>
                      <a:lnTo>
                        <a:pt x="1568" y="1671"/>
                      </a:lnTo>
                      <a:lnTo>
                        <a:pt x="1501" y="1753"/>
                      </a:lnTo>
                      <a:lnTo>
                        <a:pt x="1426" y="1830"/>
                      </a:lnTo>
                      <a:lnTo>
                        <a:pt x="1386" y="1787"/>
                      </a:lnTo>
                      <a:lnTo>
                        <a:pt x="1353" y="1751"/>
                      </a:lnTo>
                      <a:lnTo>
                        <a:pt x="1324" y="1720"/>
                      </a:lnTo>
                      <a:lnTo>
                        <a:pt x="1298" y="1692"/>
                      </a:lnTo>
                      <a:lnTo>
                        <a:pt x="1275" y="1667"/>
                      </a:lnTo>
                      <a:lnTo>
                        <a:pt x="1253" y="1643"/>
                      </a:lnTo>
                      <a:lnTo>
                        <a:pt x="1233" y="1620"/>
                      </a:lnTo>
                      <a:lnTo>
                        <a:pt x="1210" y="1595"/>
                      </a:lnTo>
                      <a:lnTo>
                        <a:pt x="1184" y="1568"/>
                      </a:lnTo>
                      <a:lnTo>
                        <a:pt x="1157" y="1538"/>
                      </a:lnTo>
                      <a:lnTo>
                        <a:pt x="1125" y="1503"/>
                      </a:lnTo>
                      <a:lnTo>
                        <a:pt x="1087" y="1461"/>
                      </a:lnTo>
                      <a:lnTo>
                        <a:pt x="1043" y="1414"/>
                      </a:lnTo>
                      <a:lnTo>
                        <a:pt x="991" y="1357"/>
                      </a:lnTo>
                      <a:lnTo>
                        <a:pt x="931" y="1292"/>
                      </a:lnTo>
                      <a:lnTo>
                        <a:pt x="861" y="1216"/>
                      </a:lnTo>
                      <a:lnTo>
                        <a:pt x="890" y="1183"/>
                      </a:lnTo>
                      <a:lnTo>
                        <a:pt x="912" y="1145"/>
                      </a:lnTo>
                      <a:lnTo>
                        <a:pt x="927" y="1105"/>
                      </a:lnTo>
                      <a:lnTo>
                        <a:pt x="932" y="1063"/>
                      </a:lnTo>
                      <a:lnTo>
                        <a:pt x="930" y="1020"/>
                      </a:lnTo>
                      <a:lnTo>
                        <a:pt x="920" y="980"/>
                      </a:lnTo>
                      <a:lnTo>
                        <a:pt x="901" y="941"/>
                      </a:lnTo>
                      <a:lnTo>
                        <a:pt x="875" y="905"/>
                      </a:lnTo>
                      <a:lnTo>
                        <a:pt x="860" y="890"/>
                      </a:lnTo>
                      <a:lnTo>
                        <a:pt x="842" y="876"/>
                      </a:lnTo>
                      <a:lnTo>
                        <a:pt x="824" y="864"/>
                      </a:lnTo>
                      <a:lnTo>
                        <a:pt x="805" y="854"/>
                      </a:lnTo>
                      <a:lnTo>
                        <a:pt x="785" y="846"/>
                      </a:lnTo>
                      <a:lnTo>
                        <a:pt x="765" y="841"/>
                      </a:lnTo>
                      <a:lnTo>
                        <a:pt x="745" y="836"/>
                      </a:lnTo>
                      <a:lnTo>
                        <a:pt x="724" y="834"/>
                      </a:lnTo>
                      <a:lnTo>
                        <a:pt x="702" y="835"/>
                      </a:lnTo>
                      <a:lnTo>
                        <a:pt x="681" y="836"/>
                      </a:lnTo>
                      <a:lnTo>
                        <a:pt x="660" y="841"/>
                      </a:lnTo>
                      <a:lnTo>
                        <a:pt x="639" y="847"/>
                      </a:lnTo>
                      <a:lnTo>
                        <a:pt x="620" y="855"/>
                      </a:lnTo>
                      <a:lnTo>
                        <a:pt x="601" y="866"/>
                      </a:lnTo>
                      <a:lnTo>
                        <a:pt x="582" y="878"/>
                      </a:lnTo>
                      <a:lnTo>
                        <a:pt x="565" y="892"/>
                      </a:lnTo>
                      <a:lnTo>
                        <a:pt x="525" y="850"/>
                      </a:lnTo>
                      <a:lnTo>
                        <a:pt x="492" y="813"/>
                      </a:lnTo>
                      <a:lnTo>
                        <a:pt x="463" y="782"/>
                      </a:lnTo>
                      <a:lnTo>
                        <a:pt x="438" y="754"/>
                      </a:lnTo>
                      <a:lnTo>
                        <a:pt x="415" y="729"/>
                      </a:lnTo>
                      <a:lnTo>
                        <a:pt x="393" y="705"/>
                      </a:lnTo>
                      <a:lnTo>
                        <a:pt x="372" y="681"/>
                      </a:lnTo>
                      <a:lnTo>
                        <a:pt x="349" y="657"/>
                      </a:lnTo>
                      <a:lnTo>
                        <a:pt x="323" y="629"/>
                      </a:lnTo>
                      <a:lnTo>
                        <a:pt x="296" y="599"/>
                      </a:lnTo>
                      <a:lnTo>
                        <a:pt x="264" y="564"/>
                      </a:lnTo>
                      <a:lnTo>
                        <a:pt x="226" y="523"/>
                      </a:lnTo>
                      <a:lnTo>
                        <a:pt x="182" y="475"/>
                      </a:lnTo>
                      <a:lnTo>
                        <a:pt x="130" y="419"/>
                      </a:lnTo>
                      <a:lnTo>
                        <a:pt x="70" y="353"/>
                      </a:lnTo>
                      <a:lnTo>
                        <a:pt x="0" y="277"/>
                      </a:lnTo>
                      <a:close/>
                    </a:path>
                  </a:pathLst>
                </a:custGeom>
                <a:solidFill>
                  <a:srgbClr val="AD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24" name="Freeform 1241">
                  <a:extLst>
                    <a:ext uri="{FF2B5EF4-FFF2-40B4-BE49-F238E27FC236}">
                      <a16:creationId xmlns:a16="http://schemas.microsoft.com/office/drawing/2014/main" id="{39101F39-568D-44B0-8617-C93C38D468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44" y="2187"/>
                  <a:ext cx="583" cy="604"/>
                </a:xfrm>
                <a:custGeom>
                  <a:avLst/>
                  <a:gdLst>
                    <a:gd name="T0" fmla="*/ 0 w 1747"/>
                    <a:gd name="T1" fmla="*/ 0 h 1812"/>
                    <a:gd name="T2" fmla="*/ 0 w 1747"/>
                    <a:gd name="T3" fmla="*/ 0 h 1812"/>
                    <a:gd name="T4" fmla="*/ 0 w 1747"/>
                    <a:gd name="T5" fmla="*/ 0 h 1812"/>
                    <a:gd name="T6" fmla="*/ 0 w 1747"/>
                    <a:gd name="T7" fmla="*/ 0 h 1812"/>
                    <a:gd name="T8" fmla="*/ 0 w 1747"/>
                    <a:gd name="T9" fmla="*/ 0 h 1812"/>
                    <a:gd name="T10" fmla="*/ 0 w 1747"/>
                    <a:gd name="T11" fmla="*/ 0 h 1812"/>
                    <a:gd name="T12" fmla="*/ 0 w 1747"/>
                    <a:gd name="T13" fmla="*/ 0 h 1812"/>
                    <a:gd name="T14" fmla="*/ 0 w 1747"/>
                    <a:gd name="T15" fmla="*/ 0 h 1812"/>
                    <a:gd name="T16" fmla="*/ 0 w 1747"/>
                    <a:gd name="T17" fmla="*/ 0 h 1812"/>
                    <a:gd name="T18" fmla="*/ 0 w 1747"/>
                    <a:gd name="T19" fmla="*/ 0 h 1812"/>
                    <a:gd name="T20" fmla="*/ 0 w 1747"/>
                    <a:gd name="T21" fmla="*/ 0 h 1812"/>
                    <a:gd name="T22" fmla="*/ 1 w 1747"/>
                    <a:gd name="T23" fmla="*/ 0 h 1812"/>
                    <a:gd name="T24" fmla="*/ 1 w 1747"/>
                    <a:gd name="T25" fmla="*/ 0 h 1812"/>
                    <a:gd name="T26" fmla="*/ 1 w 1747"/>
                    <a:gd name="T27" fmla="*/ 0 h 1812"/>
                    <a:gd name="T28" fmla="*/ 1 w 1747"/>
                    <a:gd name="T29" fmla="*/ 0 h 1812"/>
                    <a:gd name="T30" fmla="*/ 1 w 1747"/>
                    <a:gd name="T31" fmla="*/ 0 h 1812"/>
                    <a:gd name="T32" fmla="*/ 1 w 1747"/>
                    <a:gd name="T33" fmla="*/ 0 h 1812"/>
                    <a:gd name="T34" fmla="*/ 1 w 1747"/>
                    <a:gd name="T35" fmla="*/ 0 h 1812"/>
                    <a:gd name="T36" fmla="*/ 1 w 1747"/>
                    <a:gd name="T37" fmla="*/ 0 h 1812"/>
                    <a:gd name="T38" fmla="*/ 1 w 1747"/>
                    <a:gd name="T39" fmla="*/ 0 h 1812"/>
                    <a:gd name="T40" fmla="*/ 1 w 1747"/>
                    <a:gd name="T41" fmla="*/ 1 h 1812"/>
                    <a:gd name="T42" fmla="*/ 1 w 1747"/>
                    <a:gd name="T43" fmla="*/ 1 h 1812"/>
                    <a:gd name="T44" fmla="*/ 1 w 1747"/>
                    <a:gd name="T45" fmla="*/ 1 h 1812"/>
                    <a:gd name="T46" fmla="*/ 1 w 1747"/>
                    <a:gd name="T47" fmla="*/ 1 h 1812"/>
                    <a:gd name="T48" fmla="*/ 1 w 1747"/>
                    <a:gd name="T49" fmla="*/ 1 h 1812"/>
                    <a:gd name="T50" fmla="*/ 1 w 1747"/>
                    <a:gd name="T51" fmla="*/ 1 h 1812"/>
                    <a:gd name="T52" fmla="*/ 1 w 1747"/>
                    <a:gd name="T53" fmla="*/ 1 h 1812"/>
                    <a:gd name="T54" fmla="*/ 1 w 1747"/>
                    <a:gd name="T55" fmla="*/ 1 h 1812"/>
                    <a:gd name="T56" fmla="*/ 1 w 1747"/>
                    <a:gd name="T57" fmla="*/ 1 h 1812"/>
                    <a:gd name="T58" fmla="*/ 1 w 1747"/>
                    <a:gd name="T59" fmla="*/ 1 h 1812"/>
                    <a:gd name="T60" fmla="*/ 0 w 1747"/>
                    <a:gd name="T61" fmla="*/ 1 h 1812"/>
                    <a:gd name="T62" fmla="*/ 0 w 1747"/>
                    <a:gd name="T63" fmla="*/ 1 h 1812"/>
                    <a:gd name="T64" fmla="*/ 0 w 1747"/>
                    <a:gd name="T65" fmla="*/ 1 h 1812"/>
                    <a:gd name="T66" fmla="*/ 0 w 1747"/>
                    <a:gd name="T67" fmla="*/ 1 h 1812"/>
                    <a:gd name="T68" fmla="*/ 0 w 1747"/>
                    <a:gd name="T69" fmla="*/ 0 h 1812"/>
                    <a:gd name="T70" fmla="*/ 0 w 1747"/>
                    <a:gd name="T71" fmla="*/ 0 h 1812"/>
                    <a:gd name="T72" fmla="*/ 0 w 1747"/>
                    <a:gd name="T73" fmla="*/ 0 h 1812"/>
                    <a:gd name="T74" fmla="*/ 0 w 1747"/>
                    <a:gd name="T75" fmla="*/ 0 h 1812"/>
                    <a:gd name="T76" fmla="*/ 0 w 1747"/>
                    <a:gd name="T77" fmla="*/ 0 h 1812"/>
                    <a:gd name="T78" fmla="*/ 0 w 1747"/>
                    <a:gd name="T79" fmla="*/ 0 h 1812"/>
                    <a:gd name="T80" fmla="*/ 0 w 1747"/>
                    <a:gd name="T81" fmla="*/ 0 h 1812"/>
                    <a:gd name="T82" fmla="*/ 0 w 1747"/>
                    <a:gd name="T83" fmla="*/ 0 h 1812"/>
                    <a:gd name="T84" fmla="*/ 0 w 1747"/>
                    <a:gd name="T85" fmla="*/ 0 h 1812"/>
                    <a:gd name="T86" fmla="*/ 0 w 1747"/>
                    <a:gd name="T87" fmla="*/ 0 h 1812"/>
                    <a:gd name="T88" fmla="*/ 0 w 1747"/>
                    <a:gd name="T89" fmla="*/ 0 h 1812"/>
                    <a:gd name="T90" fmla="*/ 0 w 1747"/>
                    <a:gd name="T91" fmla="*/ 0 h 1812"/>
                    <a:gd name="T92" fmla="*/ 0 w 1747"/>
                    <a:gd name="T93" fmla="*/ 0 h 1812"/>
                    <a:gd name="T94" fmla="*/ 0 w 1747"/>
                    <a:gd name="T95" fmla="*/ 0 h 1812"/>
                    <a:gd name="T96" fmla="*/ 0 w 1747"/>
                    <a:gd name="T97" fmla="*/ 0 h 1812"/>
                    <a:gd name="T98" fmla="*/ 0 w 1747"/>
                    <a:gd name="T99" fmla="*/ 0 h 1812"/>
                    <a:gd name="T100" fmla="*/ 0 w 1747"/>
                    <a:gd name="T101" fmla="*/ 0 h 1812"/>
                    <a:gd name="T102" fmla="*/ 0 w 1747"/>
                    <a:gd name="T103" fmla="*/ 0 h 1812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1747"/>
                    <a:gd name="T157" fmla="*/ 0 h 1812"/>
                    <a:gd name="T158" fmla="*/ 1747 w 1747"/>
                    <a:gd name="T159" fmla="*/ 1812 h 1812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1747" h="1812">
                      <a:moveTo>
                        <a:pt x="0" y="273"/>
                      </a:moveTo>
                      <a:lnTo>
                        <a:pt x="40" y="238"/>
                      </a:lnTo>
                      <a:lnTo>
                        <a:pt x="82" y="205"/>
                      </a:lnTo>
                      <a:lnTo>
                        <a:pt x="125" y="175"/>
                      </a:lnTo>
                      <a:lnTo>
                        <a:pt x="169" y="147"/>
                      </a:lnTo>
                      <a:lnTo>
                        <a:pt x="215" y="122"/>
                      </a:lnTo>
                      <a:lnTo>
                        <a:pt x="260" y="99"/>
                      </a:lnTo>
                      <a:lnTo>
                        <a:pt x="307" y="78"/>
                      </a:lnTo>
                      <a:lnTo>
                        <a:pt x="355" y="60"/>
                      </a:lnTo>
                      <a:lnTo>
                        <a:pt x="403" y="44"/>
                      </a:lnTo>
                      <a:lnTo>
                        <a:pt x="451" y="31"/>
                      </a:lnTo>
                      <a:lnTo>
                        <a:pt x="501" y="20"/>
                      </a:lnTo>
                      <a:lnTo>
                        <a:pt x="550" y="11"/>
                      </a:lnTo>
                      <a:lnTo>
                        <a:pt x="601" y="5"/>
                      </a:lnTo>
                      <a:lnTo>
                        <a:pt x="650" y="1"/>
                      </a:lnTo>
                      <a:lnTo>
                        <a:pt x="700" y="0"/>
                      </a:lnTo>
                      <a:lnTo>
                        <a:pt x="751" y="1"/>
                      </a:lnTo>
                      <a:lnTo>
                        <a:pt x="800" y="5"/>
                      </a:lnTo>
                      <a:lnTo>
                        <a:pt x="851" y="10"/>
                      </a:lnTo>
                      <a:lnTo>
                        <a:pt x="900" y="18"/>
                      </a:lnTo>
                      <a:lnTo>
                        <a:pt x="949" y="29"/>
                      </a:lnTo>
                      <a:lnTo>
                        <a:pt x="998" y="42"/>
                      </a:lnTo>
                      <a:lnTo>
                        <a:pt x="1046" y="57"/>
                      </a:lnTo>
                      <a:lnTo>
                        <a:pt x="1093" y="75"/>
                      </a:lnTo>
                      <a:lnTo>
                        <a:pt x="1140" y="95"/>
                      </a:lnTo>
                      <a:lnTo>
                        <a:pt x="1186" y="117"/>
                      </a:lnTo>
                      <a:lnTo>
                        <a:pt x="1231" y="142"/>
                      </a:lnTo>
                      <a:lnTo>
                        <a:pt x="1275" y="168"/>
                      </a:lnTo>
                      <a:lnTo>
                        <a:pt x="1317" y="198"/>
                      </a:lnTo>
                      <a:lnTo>
                        <a:pt x="1358" y="229"/>
                      </a:lnTo>
                      <a:lnTo>
                        <a:pt x="1399" y="263"/>
                      </a:lnTo>
                      <a:lnTo>
                        <a:pt x="1437" y="300"/>
                      </a:lnTo>
                      <a:lnTo>
                        <a:pt x="1475" y="338"/>
                      </a:lnTo>
                      <a:lnTo>
                        <a:pt x="1543" y="420"/>
                      </a:lnTo>
                      <a:lnTo>
                        <a:pt x="1601" y="507"/>
                      </a:lnTo>
                      <a:lnTo>
                        <a:pt x="1649" y="598"/>
                      </a:lnTo>
                      <a:lnTo>
                        <a:pt x="1688" y="692"/>
                      </a:lnTo>
                      <a:lnTo>
                        <a:pt x="1717" y="788"/>
                      </a:lnTo>
                      <a:lnTo>
                        <a:pt x="1737" y="888"/>
                      </a:lnTo>
                      <a:lnTo>
                        <a:pt x="1747" y="988"/>
                      </a:lnTo>
                      <a:lnTo>
                        <a:pt x="1747" y="1087"/>
                      </a:lnTo>
                      <a:lnTo>
                        <a:pt x="1738" y="1187"/>
                      </a:lnTo>
                      <a:lnTo>
                        <a:pt x="1719" y="1286"/>
                      </a:lnTo>
                      <a:lnTo>
                        <a:pt x="1691" y="1382"/>
                      </a:lnTo>
                      <a:lnTo>
                        <a:pt x="1653" y="1476"/>
                      </a:lnTo>
                      <a:lnTo>
                        <a:pt x="1606" y="1567"/>
                      </a:lnTo>
                      <a:lnTo>
                        <a:pt x="1550" y="1654"/>
                      </a:lnTo>
                      <a:lnTo>
                        <a:pt x="1484" y="1736"/>
                      </a:lnTo>
                      <a:lnTo>
                        <a:pt x="1410" y="1812"/>
                      </a:lnTo>
                      <a:lnTo>
                        <a:pt x="1369" y="1768"/>
                      </a:lnTo>
                      <a:lnTo>
                        <a:pt x="1335" y="1730"/>
                      </a:lnTo>
                      <a:lnTo>
                        <a:pt x="1306" y="1698"/>
                      </a:lnTo>
                      <a:lnTo>
                        <a:pt x="1279" y="1669"/>
                      </a:lnTo>
                      <a:lnTo>
                        <a:pt x="1255" y="1643"/>
                      </a:lnTo>
                      <a:lnTo>
                        <a:pt x="1233" y="1619"/>
                      </a:lnTo>
                      <a:lnTo>
                        <a:pt x="1211" y="1596"/>
                      </a:lnTo>
                      <a:lnTo>
                        <a:pt x="1189" y="1570"/>
                      </a:lnTo>
                      <a:lnTo>
                        <a:pt x="1165" y="1544"/>
                      </a:lnTo>
                      <a:lnTo>
                        <a:pt x="1138" y="1515"/>
                      </a:lnTo>
                      <a:lnTo>
                        <a:pt x="1107" y="1481"/>
                      </a:lnTo>
                      <a:lnTo>
                        <a:pt x="1070" y="1441"/>
                      </a:lnTo>
                      <a:lnTo>
                        <a:pt x="1028" y="1395"/>
                      </a:lnTo>
                      <a:lnTo>
                        <a:pt x="978" y="1341"/>
                      </a:lnTo>
                      <a:lnTo>
                        <a:pt x="921" y="1278"/>
                      </a:lnTo>
                      <a:lnTo>
                        <a:pt x="853" y="1205"/>
                      </a:lnTo>
                      <a:lnTo>
                        <a:pt x="882" y="1172"/>
                      </a:lnTo>
                      <a:lnTo>
                        <a:pt x="904" y="1134"/>
                      </a:lnTo>
                      <a:lnTo>
                        <a:pt x="919" y="1094"/>
                      </a:lnTo>
                      <a:lnTo>
                        <a:pt x="924" y="1052"/>
                      </a:lnTo>
                      <a:lnTo>
                        <a:pt x="922" y="1009"/>
                      </a:lnTo>
                      <a:lnTo>
                        <a:pt x="912" y="969"/>
                      </a:lnTo>
                      <a:lnTo>
                        <a:pt x="893" y="930"/>
                      </a:lnTo>
                      <a:lnTo>
                        <a:pt x="867" y="894"/>
                      </a:lnTo>
                      <a:lnTo>
                        <a:pt x="852" y="879"/>
                      </a:lnTo>
                      <a:lnTo>
                        <a:pt x="834" y="865"/>
                      </a:lnTo>
                      <a:lnTo>
                        <a:pt x="816" y="853"/>
                      </a:lnTo>
                      <a:lnTo>
                        <a:pt x="797" y="843"/>
                      </a:lnTo>
                      <a:lnTo>
                        <a:pt x="777" y="835"/>
                      </a:lnTo>
                      <a:lnTo>
                        <a:pt x="757" y="830"/>
                      </a:lnTo>
                      <a:lnTo>
                        <a:pt x="737" y="825"/>
                      </a:lnTo>
                      <a:lnTo>
                        <a:pt x="716" y="823"/>
                      </a:lnTo>
                      <a:lnTo>
                        <a:pt x="694" y="824"/>
                      </a:lnTo>
                      <a:lnTo>
                        <a:pt x="673" y="825"/>
                      </a:lnTo>
                      <a:lnTo>
                        <a:pt x="652" y="830"/>
                      </a:lnTo>
                      <a:lnTo>
                        <a:pt x="631" y="836"/>
                      </a:lnTo>
                      <a:lnTo>
                        <a:pt x="612" y="844"/>
                      </a:lnTo>
                      <a:lnTo>
                        <a:pt x="593" y="855"/>
                      </a:lnTo>
                      <a:lnTo>
                        <a:pt x="574" y="867"/>
                      </a:lnTo>
                      <a:lnTo>
                        <a:pt x="557" y="881"/>
                      </a:lnTo>
                      <a:lnTo>
                        <a:pt x="516" y="837"/>
                      </a:lnTo>
                      <a:lnTo>
                        <a:pt x="481" y="799"/>
                      </a:lnTo>
                      <a:lnTo>
                        <a:pt x="451" y="767"/>
                      </a:lnTo>
                      <a:lnTo>
                        <a:pt x="425" y="738"/>
                      </a:lnTo>
                      <a:lnTo>
                        <a:pt x="402" y="713"/>
                      </a:lnTo>
                      <a:lnTo>
                        <a:pt x="379" y="688"/>
                      </a:lnTo>
                      <a:lnTo>
                        <a:pt x="358" y="664"/>
                      </a:lnTo>
                      <a:lnTo>
                        <a:pt x="335" y="639"/>
                      </a:lnTo>
                      <a:lnTo>
                        <a:pt x="311" y="613"/>
                      </a:lnTo>
                      <a:lnTo>
                        <a:pt x="284" y="583"/>
                      </a:lnTo>
                      <a:lnTo>
                        <a:pt x="253" y="549"/>
                      </a:lnTo>
                      <a:lnTo>
                        <a:pt x="217" y="510"/>
                      </a:lnTo>
                      <a:lnTo>
                        <a:pt x="174" y="464"/>
                      </a:lnTo>
                      <a:lnTo>
                        <a:pt x="125" y="410"/>
                      </a:lnTo>
                      <a:lnTo>
                        <a:pt x="67" y="347"/>
                      </a:lnTo>
                      <a:lnTo>
                        <a:pt x="0" y="273"/>
                      </a:lnTo>
                      <a:close/>
                    </a:path>
                  </a:pathLst>
                </a:custGeom>
                <a:solidFill>
                  <a:srgbClr val="B2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25" name="Freeform 1242">
                  <a:extLst>
                    <a:ext uri="{FF2B5EF4-FFF2-40B4-BE49-F238E27FC236}">
                      <a16:creationId xmlns:a16="http://schemas.microsoft.com/office/drawing/2014/main" id="{4E3E85FA-460F-4078-8ECE-3CF0E6FA7C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46" y="2190"/>
                  <a:ext cx="578" cy="598"/>
                </a:xfrm>
                <a:custGeom>
                  <a:avLst/>
                  <a:gdLst>
                    <a:gd name="T0" fmla="*/ 0 w 1732"/>
                    <a:gd name="T1" fmla="*/ 0 h 1794"/>
                    <a:gd name="T2" fmla="*/ 0 w 1732"/>
                    <a:gd name="T3" fmla="*/ 0 h 1794"/>
                    <a:gd name="T4" fmla="*/ 0 w 1732"/>
                    <a:gd name="T5" fmla="*/ 0 h 1794"/>
                    <a:gd name="T6" fmla="*/ 0 w 1732"/>
                    <a:gd name="T7" fmla="*/ 0 h 1794"/>
                    <a:gd name="T8" fmla="*/ 0 w 1732"/>
                    <a:gd name="T9" fmla="*/ 0 h 1794"/>
                    <a:gd name="T10" fmla="*/ 0 w 1732"/>
                    <a:gd name="T11" fmla="*/ 0 h 1794"/>
                    <a:gd name="T12" fmla="*/ 0 w 1732"/>
                    <a:gd name="T13" fmla="*/ 0 h 1794"/>
                    <a:gd name="T14" fmla="*/ 0 w 1732"/>
                    <a:gd name="T15" fmla="*/ 0 h 1794"/>
                    <a:gd name="T16" fmla="*/ 0 w 1732"/>
                    <a:gd name="T17" fmla="*/ 0 h 1794"/>
                    <a:gd name="T18" fmla="*/ 0 w 1732"/>
                    <a:gd name="T19" fmla="*/ 0 h 1794"/>
                    <a:gd name="T20" fmla="*/ 0 w 1732"/>
                    <a:gd name="T21" fmla="*/ 0 h 1794"/>
                    <a:gd name="T22" fmla="*/ 0 w 1732"/>
                    <a:gd name="T23" fmla="*/ 0 h 1794"/>
                    <a:gd name="T24" fmla="*/ 1 w 1732"/>
                    <a:gd name="T25" fmla="*/ 0 h 1794"/>
                    <a:gd name="T26" fmla="*/ 1 w 1732"/>
                    <a:gd name="T27" fmla="*/ 0 h 1794"/>
                    <a:gd name="T28" fmla="*/ 1 w 1732"/>
                    <a:gd name="T29" fmla="*/ 0 h 1794"/>
                    <a:gd name="T30" fmla="*/ 1 w 1732"/>
                    <a:gd name="T31" fmla="*/ 0 h 1794"/>
                    <a:gd name="T32" fmla="*/ 1 w 1732"/>
                    <a:gd name="T33" fmla="*/ 0 h 1794"/>
                    <a:gd name="T34" fmla="*/ 1 w 1732"/>
                    <a:gd name="T35" fmla="*/ 0 h 1794"/>
                    <a:gd name="T36" fmla="*/ 1 w 1732"/>
                    <a:gd name="T37" fmla="*/ 0 h 1794"/>
                    <a:gd name="T38" fmla="*/ 1 w 1732"/>
                    <a:gd name="T39" fmla="*/ 0 h 1794"/>
                    <a:gd name="T40" fmla="*/ 1 w 1732"/>
                    <a:gd name="T41" fmla="*/ 1 h 1794"/>
                    <a:gd name="T42" fmla="*/ 1 w 1732"/>
                    <a:gd name="T43" fmla="*/ 1 h 1794"/>
                    <a:gd name="T44" fmla="*/ 1 w 1732"/>
                    <a:gd name="T45" fmla="*/ 1 h 1794"/>
                    <a:gd name="T46" fmla="*/ 1 w 1732"/>
                    <a:gd name="T47" fmla="*/ 1 h 1794"/>
                    <a:gd name="T48" fmla="*/ 1 w 1732"/>
                    <a:gd name="T49" fmla="*/ 1 h 1794"/>
                    <a:gd name="T50" fmla="*/ 1 w 1732"/>
                    <a:gd name="T51" fmla="*/ 1 h 1794"/>
                    <a:gd name="T52" fmla="*/ 1 w 1732"/>
                    <a:gd name="T53" fmla="*/ 1 h 1794"/>
                    <a:gd name="T54" fmla="*/ 1 w 1732"/>
                    <a:gd name="T55" fmla="*/ 1 h 1794"/>
                    <a:gd name="T56" fmla="*/ 1 w 1732"/>
                    <a:gd name="T57" fmla="*/ 1 h 1794"/>
                    <a:gd name="T58" fmla="*/ 0 w 1732"/>
                    <a:gd name="T59" fmla="*/ 1 h 1794"/>
                    <a:gd name="T60" fmla="*/ 0 w 1732"/>
                    <a:gd name="T61" fmla="*/ 1 h 1794"/>
                    <a:gd name="T62" fmla="*/ 0 w 1732"/>
                    <a:gd name="T63" fmla="*/ 1 h 1794"/>
                    <a:gd name="T64" fmla="*/ 0 w 1732"/>
                    <a:gd name="T65" fmla="*/ 1 h 1794"/>
                    <a:gd name="T66" fmla="*/ 0 w 1732"/>
                    <a:gd name="T67" fmla="*/ 0 h 1794"/>
                    <a:gd name="T68" fmla="*/ 0 w 1732"/>
                    <a:gd name="T69" fmla="*/ 0 h 1794"/>
                    <a:gd name="T70" fmla="*/ 0 w 1732"/>
                    <a:gd name="T71" fmla="*/ 0 h 1794"/>
                    <a:gd name="T72" fmla="*/ 0 w 1732"/>
                    <a:gd name="T73" fmla="*/ 0 h 1794"/>
                    <a:gd name="T74" fmla="*/ 0 w 1732"/>
                    <a:gd name="T75" fmla="*/ 0 h 1794"/>
                    <a:gd name="T76" fmla="*/ 0 w 1732"/>
                    <a:gd name="T77" fmla="*/ 0 h 1794"/>
                    <a:gd name="T78" fmla="*/ 0 w 1732"/>
                    <a:gd name="T79" fmla="*/ 0 h 1794"/>
                    <a:gd name="T80" fmla="*/ 0 w 1732"/>
                    <a:gd name="T81" fmla="*/ 0 h 1794"/>
                    <a:gd name="T82" fmla="*/ 0 w 1732"/>
                    <a:gd name="T83" fmla="*/ 0 h 1794"/>
                    <a:gd name="T84" fmla="*/ 0 w 1732"/>
                    <a:gd name="T85" fmla="*/ 0 h 1794"/>
                    <a:gd name="T86" fmla="*/ 0 w 1732"/>
                    <a:gd name="T87" fmla="*/ 0 h 1794"/>
                    <a:gd name="T88" fmla="*/ 0 w 1732"/>
                    <a:gd name="T89" fmla="*/ 0 h 1794"/>
                    <a:gd name="T90" fmla="*/ 0 w 1732"/>
                    <a:gd name="T91" fmla="*/ 0 h 1794"/>
                    <a:gd name="T92" fmla="*/ 0 w 1732"/>
                    <a:gd name="T93" fmla="*/ 0 h 1794"/>
                    <a:gd name="T94" fmla="*/ 0 w 1732"/>
                    <a:gd name="T95" fmla="*/ 0 h 1794"/>
                    <a:gd name="T96" fmla="*/ 0 w 1732"/>
                    <a:gd name="T97" fmla="*/ 0 h 1794"/>
                    <a:gd name="T98" fmla="*/ 0 w 1732"/>
                    <a:gd name="T99" fmla="*/ 0 h 1794"/>
                    <a:gd name="T100" fmla="*/ 0 w 1732"/>
                    <a:gd name="T101" fmla="*/ 0 h 1794"/>
                    <a:gd name="T102" fmla="*/ 0 w 1732"/>
                    <a:gd name="T103" fmla="*/ 0 h 1794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1732"/>
                    <a:gd name="T157" fmla="*/ 0 h 1794"/>
                    <a:gd name="T158" fmla="*/ 1732 w 1732"/>
                    <a:gd name="T159" fmla="*/ 1794 h 1794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1732" h="1794">
                      <a:moveTo>
                        <a:pt x="0" y="271"/>
                      </a:moveTo>
                      <a:lnTo>
                        <a:pt x="41" y="236"/>
                      </a:lnTo>
                      <a:lnTo>
                        <a:pt x="81" y="203"/>
                      </a:lnTo>
                      <a:lnTo>
                        <a:pt x="124" y="173"/>
                      </a:lnTo>
                      <a:lnTo>
                        <a:pt x="168" y="146"/>
                      </a:lnTo>
                      <a:lnTo>
                        <a:pt x="213" y="121"/>
                      </a:lnTo>
                      <a:lnTo>
                        <a:pt x="259" y="98"/>
                      </a:lnTo>
                      <a:lnTo>
                        <a:pt x="305" y="77"/>
                      </a:lnTo>
                      <a:lnTo>
                        <a:pt x="352" y="59"/>
                      </a:lnTo>
                      <a:lnTo>
                        <a:pt x="401" y="44"/>
                      </a:lnTo>
                      <a:lnTo>
                        <a:pt x="449" y="31"/>
                      </a:lnTo>
                      <a:lnTo>
                        <a:pt x="497" y="20"/>
                      </a:lnTo>
                      <a:lnTo>
                        <a:pt x="546" y="11"/>
                      </a:lnTo>
                      <a:lnTo>
                        <a:pt x="596" y="5"/>
                      </a:lnTo>
                      <a:lnTo>
                        <a:pt x="646" y="1"/>
                      </a:lnTo>
                      <a:lnTo>
                        <a:pt x="695" y="0"/>
                      </a:lnTo>
                      <a:lnTo>
                        <a:pt x="745" y="1"/>
                      </a:lnTo>
                      <a:lnTo>
                        <a:pt x="794" y="5"/>
                      </a:lnTo>
                      <a:lnTo>
                        <a:pt x="845" y="10"/>
                      </a:lnTo>
                      <a:lnTo>
                        <a:pt x="893" y="18"/>
                      </a:lnTo>
                      <a:lnTo>
                        <a:pt x="942" y="29"/>
                      </a:lnTo>
                      <a:lnTo>
                        <a:pt x="990" y="42"/>
                      </a:lnTo>
                      <a:lnTo>
                        <a:pt x="1038" y="56"/>
                      </a:lnTo>
                      <a:lnTo>
                        <a:pt x="1085" y="74"/>
                      </a:lnTo>
                      <a:lnTo>
                        <a:pt x="1131" y="93"/>
                      </a:lnTo>
                      <a:lnTo>
                        <a:pt x="1176" y="115"/>
                      </a:lnTo>
                      <a:lnTo>
                        <a:pt x="1221" y="140"/>
                      </a:lnTo>
                      <a:lnTo>
                        <a:pt x="1264" y="167"/>
                      </a:lnTo>
                      <a:lnTo>
                        <a:pt x="1306" y="195"/>
                      </a:lnTo>
                      <a:lnTo>
                        <a:pt x="1347" y="227"/>
                      </a:lnTo>
                      <a:lnTo>
                        <a:pt x="1387" y="261"/>
                      </a:lnTo>
                      <a:lnTo>
                        <a:pt x="1425" y="296"/>
                      </a:lnTo>
                      <a:lnTo>
                        <a:pt x="1462" y="334"/>
                      </a:lnTo>
                      <a:lnTo>
                        <a:pt x="1529" y="416"/>
                      </a:lnTo>
                      <a:lnTo>
                        <a:pt x="1587" y="502"/>
                      </a:lnTo>
                      <a:lnTo>
                        <a:pt x="1635" y="592"/>
                      </a:lnTo>
                      <a:lnTo>
                        <a:pt x="1674" y="685"/>
                      </a:lnTo>
                      <a:lnTo>
                        <a:pt x="1702" y="781"/>
                      </a:lnTo>
                      <a:lnTo>
                        <a:pt x="1722" y="879"/>
                      </a:lnTo>
                      <a:lnTo>
                        <a:pt x="1732" y="978"/>
                      </a:lnTo>
                      <a:lnTo>
                        <a:pt x="1732" y="1077"/>
                      </a:lnTo>
                      <a:lnTo>
                        <a:pt x="1723" y="1176"/>
                      </a:lnTo>
                      <a:lnTo>
                        <a:pt x="1704" y="1273"/>
                      </a:lnTo>
                      <a:lnTo>
                        <a:pt x="1677" y="1369"/>
                      </a:lnTo>
                      <a:lnTo>
                        <a:pt x="1640" y="1462"/>
                      </a:lnTo>
                      <a:lnTo>
                        <a:pt x="1593" y="1552"/>
                      </a:lnTo>
                      <a:lnTo>
                        <a:pt x="1537" y="1637"/>
                      </a:lnTo>
                      <a:lnTo>
                        <a:pt x="1472" y="1718"/>
                      </a:lnTo>
                      <a:lnTo>
                        <a:pt x="1397" y="1794"/>
                      </a:lnTo>
                      <a:lnTo>
                        <a:pt x="1356" y="1749"/>
                      </a:lnTo>
                      <a:lnTo>
                        <a:pt x="1319" y="1709"/>
                      </a:lnTo>
                      <a:lnTo>
                        <a:pt x="1289" y="1677"/>
                      </a:lnTo>
                      <a:lnTo>
                        <a:pt x="1262" y="1647"/>
                      </a:lnTo>
                      <a:lnTo>
                        <a:pt x="1238" y="1621"/>
                      </a:lnTo>
                      <a:lnTo>
                        <a:pt x="1215" y="1597"/>
                      </a:lnTo>
                      <a:lnTo>
                        <a:pt x="1193" y="1573"/>
                      </a:lnTo>
                      <a:lnTo>
                        <a:pt x="1171" y="1548"/>
                      </a:lnTo>
                      <a:lnTo>
                        <a:pt x="1147" y="1522"/>
                      </a:lnTo>
                      <a:lnTo>
                        <a:pt x="1121" y="1493"/>
                      </a:lnTo>
                      <a:lnTo>
                        <a:pt x="1091" y="1460"/>
                      </a:lnTo>
                      <a:lnTo>
                        <a:pt x="1056" y="1422"/>
                      </a:lnTo>
                      <a:lnTo>
                        <a:pt x="1015" y="1377"/>
                      </a:lnTo>
                      <a:lnTo>
                        <a:pt x="967" y="1326"/>
                      </a:lnTo>
                      <a:lnTo>
                        <a:pt x="912" y="1265"/>
                      </a:lnTo>
                      <a:lnTo>
                        <a:pt x="847" y="1195"/>
                      </a:lnTo>
                      <a:lnTo>
                        <a:pt x="876" y="1162"/>
                      </a:lnTo>
                      <a:lnTo>
                        <a:pt x="898" y="1124"/>
                      </a:lnTo>
                      <a:lnTo>
                        <a:pt x="913" y="1084"/>
                      </a:lnTo>
                      <a:lnTo>
                        <a:pt x="918" y="1042"/>
                      </a:lnTo>
                      <a:lnTo>
                        <a:pt x="916" y="999"/>
                      </a:lnTo>
                      <a:lnTo>
                        <a:pt x="906" y="959"/>
                      </a:lnTo>
                      <a:lnTo>
                        <a:pt x="887" y="920"/>
                      </a:lnTo>
                      <a:lnTo>
                        <a:pt x="861" y="884"/>
                      </a:lnTo>
                      <a:lnTo>
                        <a:pt x="846" y="869"/>
                      </a:lnTo>
                      <a:lnTo>
                        <a:pt x="828" y="855"/>
                      </a:lnTo>
                      <a:lnTo>
                        <a:pt x="810" y="843"/>
                      </a:lnTo>
                      <a:lnTo>
                        <a:pt x="791" y="833"/>
                      </a:lnTo>
                      <a:lnTo>
                        <a:pt x="771" y="825"/>
                      </a:lnTo>
                      <a:lnTo>
                        <a:pt x="751" y="820"/>
                      </a:lnTo>
                      <a:lnTo>
                        <a:pt x="731" y="815"/>
                      </a:lnTo>
                      <a:lnTo>
                        <a:pt x="710" y="813"/>
                      </a:lnTo>
                      <a:lnTo>
                        <a:pt x="688" y="814"/>
                      </a:lnTo>
                      <a:lnTo>
                        <a:pt x="667" y="815"/>
                      </a:lnTo>
                      <a:lnTo>
                        <a:pt x="646" y="820"/>
                      </a:lnTo>
                      <a:lnTo>
                        <a:pt x="625" y="826"/>
                      </a:lnTo>
                      <a:lnTo>
                        <a:pt x="606" y="834"/>
                      </a:lnTo>
                      <a:lnTo>
                        <a:pt x="587" y="845"/>
                      </a:lnTo>
                      <a:lnTo>
                        <a:pt x="568" y="857"/>
                      </a:lnTo>
                      <a:lnTo>
                        <a:pt x="551" y="871"/>
                      </a:lnTo>
                      <a:lnTo>
                        <a:pt x="509" y="826"/>
                      </a:lnTo>
                      <a:lnTo>
                        <a:pt x="473" y="787"/>
                      </a:lnTo>
                      <a:lnTo>
                        <a:pt x="442" y="753"/>
                      </a:lnTo>
                      <a:lnTo>
                        <a:pt x="416" y="724"/>
                      </a:lnTo>
                      <a:lnTo>
                        <a:pt x="392" y="698"/>
                      </a:lnTo>
                      <a:lnTo>
                        <a:pt x="369" y="673"/>
                      </a:lnTo>
                      <a:lnTo>
                        <a:pt x="347" y="649"/>
                      </a:lnTo>
                      <a:lnTo>
                        <a:pt x="325" y="625"/>
                      </a:lnTo>
                      <a:lnTo>
                        <a:pt x="301" y="598"/>
                      </a:lnTo>
                      <a:lnTo>
                        <a:pt x="274" y="570"/>
                      </a:lnTo>
                      <a:lnTo>
                        <a:pt x="245" y="537"/>
                      </a:lnTo>
                      <a:lnTo>
                        <a:pt x="210" y="499"/>
                      </a:lnTo>
                      <a:lnTo>
                        <a:pt x="168" y="454"/>
                      </a:lnTo>
                      <a:lnTo>
                        <a:pt x="121" y="402"/>
                      </a:lnTo>
                      <a:lnTo>
                        <a:pt x="65" y="342"/>
                      </a:lnTo>
                      <a:lnTo>
                        <a:pt x="0" y="271"/>
                      </a:lnTo>
                      <a:close/>
                    </a:path>
                  </a:pathLst>
                </a:custGeom>
                <a:solidFill>
                  <a:srgbClr val="B5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26" name="Freeform 1243">
                  <a:extLst>
                    <a:ext uri="{FF2B5EF4-FFF2-40B4-BE49-F238E27FC236}">
                      <a16:creationId xmlns:a16="http://schemas.microsoft.com/office/drawing/2014/main" id="{9FEA5947-98EE-49A8-9248-90A8AEE503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49" y="2194"/>
                  <a:ext cx="571" cy="592"/>
                </a:xfrm>
                <a:custGeom>
                  <a:avLst/>
                  <a:gdLst>
                    <a:gd name="T0" fmla="*/ 0 w 1713"/>
                    <a:gd name="T1" fmla="*/ 0 h 1775"/>
                    <a:gd name="T2" fmla="*/ 0 w 1713"/>
                    <a:gd name="T3" fmla="*/ 0 h 1775"/>
                    <a:gd name="T4" fmla="*/ 0 w 1713"/>
                    <a:gd name="T5" fmla="*/ 0 h 1775"/>
                    <a:gd name="T6" fmla="*/ 0 w 1713"/>
                    <a:gd name="T7" fmla="*/ 0 h 1775"/>
                    <a:gd name="T8" fmla="*/ 0 w 1713"/>
                    <a:gd name="T9" fmla="*/ 0 h 1775"/>
                    <a:gd name="T10" fmla="*/ 0 w 1713"/>
                    <a:gd name="T11" fmla="*/ 0 h 1775"/>
                    <a:gd name="T12" fmla="*/ 0 w 1713"/>
                    <a:gd name="T13" fmla="*/ 0 h 1775"/>
                    <a:gd name="T14" fmla="*/ 0 w 1713"/>
                    <a:gd name="T15" fmla="*/ 0 h 1775"/>
                    <a:gd name="T16" fmla="*/ 0 w 1713"/>
                    <a:gd name="T17" fmla="*/ 0 h 1775"/>
                    <a:gd name="T18" fmla="*/ 0 w 1713"/>
                    <a:gd name="T19" fmla="*/ 0 h 1775"/>
                    <a:gd name="T20" fmla="*/ 0 w 1713"/>
                    <a:gd name="T21" fmla="*/ 0 h 1775"/>
                    <a:gd name="T22" fmla="*/ 0 w 1713"/>
                    <a:gd name="T23" fmla="*/ 0 h 1775"/>
                    <a:gd name="T24" fmla="*/ 1 w 1713"/>
                    <a:gd name="T25" fmla="*/ 0 h 1775"/>
                    <a:gd name="T26" fmla="*/ 1 w 1713"/>
                    <a:gd name="T27" fmla="*/ 0 h 1775"/>
                    <a:gd name="T28" fmla="*/ 1 w 1713"/>
                    <a:gd name="T29" fmla="*/ 0 h 1775"/>
                    <a:gd name="T30" fmla="*/ 1 w 1713"/>
                    <a:gd name="T31" fmla="*/ 0 h 1775"/>
                    <a:gd name="T32" fmla="*/ 1 w 1713"/>
                    <a:gd name="T33" fmla="*/ 0 h 1775"/>
                    <a:gd name="T34" fmla="*/ 1 w 1713"/>
                    <a:gd name="T35" fmla="*/ 0 h 1775"/>
                    <a:gd name="T36" fmla="*/ 1 w 1713"/>
                    <a:gd name="T37" fmla="*/ 0 h 1775"/>
                    <a:gd name="T38" fmla="*/ 1 w 1713"/>
                    <a:gd name="T39" fmla="*/ 0 h 1775"/>
                    <a:gd name="T40" fmla="*/ 1 w 1713"/>
                    <a:gd name="T41" fmla="*/ 1 h 1775"/>
                    <a:gd name="T42" fmla="*/ 1 w 1713"/>
                    <a:gd name="T43" fmla="*/ 1 h 1775"/>
                    <a:gd name="T44" fmla="*/ 1 w 1713"/>
                    <a:gd name="T45" fmla="*/ 1 h 1775"/>
                    <a:gd name="T46" fmla="*/ 1 w 1713"/>
                    <a:gd name="T47" fmla="*/ 1 h 1775"/>
                    <a:gd name="T48" fmla="*/ 1 w 1713"/>
                    <a:gd name="T49" fmla="*/ 1 h 1775"/>
                    <a:gd name="T50" fmla="*/ 1 w 1713"/>
                    <a:gd name="T51" fmla="*/ 1 h 1775"/>
                    <a:gd name="T52" fmla="*/ 1 w 1713"/>
                    <a:gd name="T53" fmla="*/ 1 h 1775"/>
                    <a:gd name="T54" fmla="*/ 1 w 1713"/>
                    <a:gd name="T55" fmla="*/ 1 h 1775"/>
                    <a:gd name="T56" fmla="*/ 1 w 1713"/>
                    <a:gd name="T57" fmla="*/ 1 h 1775"/>
                    <a:gd name="T58" fmla="*/ 0 w 1713"/>
                    <a:gd name="T59" fmla="*/ 1 h 1775"/>
                    <a:gd name="T60" fmla="*/ 0 w 1713"/>
                    <a:gd name="T61" fmla="*/ 1 h 1775"/>
                    <a:gd name="T62" fmla="*/ 0 w 1713"/>
                    <a:gd name="T63" fmla="*/ 1 h 1775"/>
                    <a:gd name="T64" fmla="*/ 0 w 1713"/>
                    <a:gd name="T65" fmla="*/ 1 h 1775"/>
                    <a:gd name="T66" fmla="*/ 0 w 1713"/>
                    <a:gd name="T67" fmla="*/ 0 h 1775"/>
                    <a:gd name="T68" fmla="*/ 0 w 1713"/>
                    <a:gd name="T69" fmla="*/ 0 h 1775"/>
                    <a:gd name="T70" fmla="*/ 0 w 1713"/>
                    <a:gd name="T71" fmla="*/ 0 h 1775"/>
                    <a:gd name="T72" fmla="*/ 0 w 1713"/>
                    <a:gd name="T73" fmla="*/ 0 h 1775"/>
                    <a:gd name="T74" fmla="*/ 0 w 1713"/>
                    <a:gd name="T75" fmla="*/ 0 h 1775"/>
                    <a:gd name="T76" fmla="*/ 0 w 1713"/>
                    <a:gd name="T77" fmla="*/ 0 h 1775"/>
                    <a:gd name="T78" fmla="*/ 0 w 1713"/>
                    <a:gd name="T79" fmla="*/ 0 h 1775"/>
                    <a:gd name="T80" fmla="*/ 0 w 1713"/>
                    <a:gd name="T81" fmla="*/ 0 h 1775"/>
                    <a:gd name="T82" fmla="*/ 0 w 1713"/>
                    <a:gd name="T83" fmla="*/ 0 h 1775"/>
                    <a:gd name="T84" fmla="*/ 0 w 1713"/>
                    <a:gd name="T85" fmla="*/ 0 h 1775"/>
                    <a:gd name="T86" fmla="*/ 0 w 1713"/>
                    <a:gd name="T87" fmla="*/ 0 h 1775"/>
                    <a:gd name="T88" fmla="*/ 0 w 1713"/>
                    <a:gd name="T89" fmla="*/ 0 h 1775"/>
                    <a:gd name="T90" fmla="*/ 0 w 1713"/>
                    <a:gd name="T91" fmla="*/ 0 h 1775"/>
                    <a:gd name="T92" fmla="*/ 0 w 1713"/>
                    <a:gd name="T93" fmla="*/ 0 h 1775"/>
                    <a:gd name="T94" fmla="*/ 0 w 1713"/>
                    <a:gd name="T95" fmla="*/ 0 h 1775"/>
                    <a:gd name="T96" fmla="*/ 0 w 1713"/>
                    <a:gd name="T97" fmla="*/ 0 h 1775"/>
                    <a:gd name="T98" fmla="*/ 0 w 1713"/>
                    <a:gd name="T99" fmla="*/ 0 h 1775"/>
                    <a:gd name="T100" fmla="*/ 0 w 1713"/>
                    <a:gd name="T101" fmla="*/ 0 h 1775"/>
                    <a:gd name="T102" fmla="*/ 0 w 1713"/>
                    <a:gd name="T103" fmla="*/ 0 h 1775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1713"/>
                    <a:gd name="T157" fmla="*/ 0 h 1775"/>
                    <a:gd name="T158" fmla="*/ 1713 w 1713"/>
                    <a:gd name="T159" fmla="*/ 1775 h 1775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1713" h="1775">
                      <a:moveTo>
                        <a:pt x="0" y="268"/>
                      </a:moveTo>
                      <a:lnTo>
                        <a:pt x="39" y="234"/>
                      </a:lnTo>
                      <a:lnTo>
                        <a:pt x="80" y="201"/>
                      </a:lnTo>
                      <a:lnTo>
                        <a:pt x="123" y="171"/>
                      </a:lnTo>
                      <a:lnTo>
                        <a:pt x="166" y="144"/>
                      </a:lnTo>
                      <a:lnTo>
                        <a:pt x="210" y="120"/>
                      </a:lnTo>
                      <a:lnTo>
                        <a:pt x="255" y="97"/>
                      </a:lnTo>
                      <a:lnTo>
                        <a:pt x="301" y="77"/>
                      </a:lnTo>
                      <a:lnTo>
                        <a:pt x="348" y="58"/>
                      </a:lnTo>
                      <a:lnTo>
                        <a:pt x="395" y="43"/>
                      </a:lnTo>
                      <a:lnTo>
                        <a:pt x="443" y="30"/>
                      </a:lnTo>
                      <a:lnTo>
                        <a:pt x="491" y="20"/>
                      </a:lnTo>
                      <a:lnTo>
                        <a:pt x="539" y="11"/>
                      </a:lnTo>
                      <a:lnTo>
                        <a:pt x="589" y="5"/>
                      </a:lnTo>
                      <a:lnTo>
                        <a:pt x="638" y="1"/>
                      </a:lnTo>
                      <a:lnTo>
                        <a:pt x="687" y="0"/>
                      </a:lnTo>
                      <a:lnTo>
                        <a:pt x="736" y="1"/>
                      </a:lnTo>
                      <a:lnTo>
                        <a:pt x="785" y="5"/>
                      </a:lnTo>
                      <a:lnTo>
                        <a:pt x="834" y="10"/>
                      </a:lnTo>
                      <a:lnTo>
                        <a:pt x="883" y="18"/>
                      </a:lnTo>
                      <a:lnTo>
                        <a:pt x="931" y="28"/>
                      </a:lnTo>
                      <a:lnTo>
                        <a:pt x="978" y="41"/>
                      </a:lnTo>
                      <a:lnTo>
                        <a:pt x="1025" y="55"/>
                      </a:lnTo>
                      <a:lnTo>
                        <a:pt x="1072" y="73"/>
                      </a:lnTo>
                      <a:lnTo>
                        <a:pt x="1117" y="92"/>
                      </a:lnTo>
                      <a:lnTo>
                        <a:pt x="1162" y="114"/>
                      </a:lnTo>
                      <a:lnTo>
                        <a:pt x="1206" y="138"/>
                      </a:lnTo>
                      <a:lnTo>
                        <a:pt x="1249" y="165"/>
                      </a:lnTo>
                      <a:lnTo>
                        <a:pt x="1292" y="193"/>
                      </a:lnTo>
                      <a:lnTo>
                        <a:pt x="1332" y="224"/>
                      </a:lnTo>
                      <a:lnTo>
                        <a:pt x="1371" y="257"/>
                      </a:lnTo>
                      <a:lnTo>
                        <a:pt x="1409" y="293"/>
                      </a:lnTo>
                      <a:lnTo>
                        <a:pt x="1445" y="330"/>
                      </a:lnTo>
                      <a:lnTo>
                        <a:pt x="1512" y="410"/>
                      </a:lnTo>
                      <a:lnTo>
                        <a:pt x="1569" y="495"/>
                      </a:lnTo>
                      <a:lnTo>
                        <a:pt x="1616" y="584"/>
                      </a:lnTo>
                      <a:lnTo>
                        <a:pt x="1655" y="677"/>
                      </a:lnTo>
                      <a:lnTo>
                        <a:pt x="1683" y="773"/>
                      </a:lnTo>
                      <a:lnTo>
                        <a:pt x="1702" y="869"/>
                      </a:lnTo>
                      <a:lnTo>
                        <a:pt x="1712" y="967"/>
                      </a:lnTo>
                      <a:lnTo>
                        <a:pt x="1713" y="1065"/>
                      </a:lnTo>
                      <a:lnTo>
                        <a:pt x="1704" y="1164"/>
                      </a:lnTo>
                      <a:lnTo>
                        <a:pt x="1685" y="1260"/>
                      </a:lnTo>
                      <a:lnTo>
                        <a:pt x="1658" y="1354"/>
                      </a:lnTo>
                      <a:lnTo>
                        <a:pt x="1622" y="1448"/>
                      </a:lnTo>
                      <a:lnTo>
                        <a:pt x="1576" y="1536"/>
                      </a:lnTo>
                      <a:lnTo>
                        <a:pt x="1520" y="1621"/>
                      </a:lnTo>
                      <a:lnTo>
                        <a:pt x="1456" y="1701"/>
                      </a:lnTo>
                      <a:lnTo>
                        <a:pt x="1383" y="1775"/>
                      </a:lnTo>
                      <a:lnTo>
                        <a:pt x="1340" y="1728"/>
                      </a:lnTo>
                      <a:lnTo>
                        <a:pt x="1303" y="1689"/>
                      </a:lnTo>
                      <a:lnTo>
                        <a:pt x="1272" y="1655"/>
                      </a:lnTo>
                      <a:lnTo>
                        <a:pt x="1243" y="1624"/>
                      </a:lnTo>
                      <a:lnTo>
                        <a:pt x="1219" y="1597"/>
                      </a:lnTo>
                      <a:lnTo>
                        <a:pt x="1196" y="1572"/>
                      </a:lnTo>
                      <a:lnTo>
                        <a:pt x="1174" y="1548"/>
                      </a:lnTo>
                      <a:lnTo>
                        <a:pt x="1152" y="1524"/>
                      </a:lnTo>
                      <a:lnTo>
                        <a:pt x="1128" y="1499"/>
                      </a:lnTo>
                      <a:lnTo>
                        <a:pt x="1102" y="1471"/>
                      </a:lnTo>
                      <a:lnTo>
                        <a:pt x="1073" y="1439"/>
                      </a:lnTo>
                      <a:lnTo>
                        <a:pt x="1039" y="1402"/>
                      </a:lnTo>
                      <a:lnTo>
                        <a:pt x="1000" y="1359"/>
                      </a:lnTo>
                      <a:lnTo>
                        <a:pt x="954" y="1310"/>
                      </a:lnTo>
                      <a:lnTo>
                        <a:pt x="901" y="1251"/>
                      </a:lnTo>
                      <a:lnTo>
                        <a:pt x="839" y="1184"/>
                      </a:lnTo>
                      <a:lnTo>
                        <a:pt x="868" y="1151"/>
                      </a:lnTo>
                      <a:lnTo>
                        <a:pt x="890" y="1113"/>
                      </a:lnTo>
                      <a:lnTo>
                        <a:pt x="905" y="1073"/>
                      </a:lnTo>
                      <a:lnTo>
                        <a:pt x="910" y="1031"/>
                      </a:lnTo>
                      <a:lnTo>
                        <a:pt x="908" y="988"/>
                      </a:lnTo>
                      <a:lnTo>
                        <a:pt x="898" y="948"/>
                      </a:lnTo>
                      <a:lnTo>
                        <a:pt x="879" y="909"/>
                      </a:lnTo>
                      <a:lnTo>
                        <a:pt x="853" y="873"/>
                      </a:lnTo>
                      <a:lnTo>
                        <a:pt x="838" y="858"/>
                      </a:lnTo>
                      <a:lnTo>
                        <a:pt x="820" y="844"/>
                      </a:lnTo>
                      <a:lnTo>
                        <a:pt x="802" y="832"/>
                      </a:lnTo>
                      <a:lnTo>
                        <a:pt x="783" y="822"/>
                      </a:lnTo>
                      <a:lnTo>
                        <a:pt x="763" y="814"/>
                      </a:lnTo>
                      <a:lnTo>
                        <a:pt x="743" y="809"/>
                      </a:lnTo>
                      <a:lnTo>
                        <a:pt x="723" y="804"/>
                      </a:lnTo>
                      <a:lnTo>
                        <a:pt x="702" y="802"/>
                      </a:lnTo>
                      <a:lnTo>
                        <a:pt x="680" y="803"/>
                      </a:lnTo>
                      <a:lnTo>
                        <a:pt x="659" y="804"/>
                      </a:lnTo>
                      <a:lnTo>
                        <a:pt x="638" y="809"/>
                      </a:lnTo>
                      <a:lnTo>
                        <a:pt x="617" y="815"/>
                      </a:lnTo>
                      <a:lnTo>
                        <a:pt x="598" y="823"/>
                      </a:lnTo>
                      <a:lnTo>
                        <a:pt x="579" y="834"/>
                      </a:lnTo>
                      <a:lnTo>
                        <a:pt x="560" y="846"/>
                      </a:lnTo>
                      <a:lnTo>
                        <a:pt x="543" y="860"/>
                      </a:lnTo>
                      <a:lnTo>
                        <a:pt x="500" y="813"/>
                      </a:lnTo>
                      <a:lnTo>
                        <a:pt x="463" y="774"/>
                      </a:lnTo>
                      <a:lnTo>
                        <a:pt x="431" y="739"/>
                      </a:lnTo>
                      <a:lnTo>
                        <a:pt x="403" y="709"/>
                      </a:lnTo>
                      <a:lnTo>
                        <a:pt x="379" y="682"/>
                      </a:lnTo>
                      <a:lnTo>
                        <a:pt x="356" y="657"/>
                      </a:lnTo>
                      <a:lnTo>
                        <a:pt x="334" y="632"/>
                      </a:lnTo>
                      <a:lnTo>
                        <a:pt x="312" y="608"/>
                      </a:lnTo>
                      <a:lnTo>
                        <a:pt x="288" y="583"/>
                      </a:lnTo>
                      <a:lnTo>
                        <a:pt x="263" y="555"/>
                      </a:lnTo>
                      <a:lnTo>
                        <a:pt x="233" y="523"/>
                      </a:lnTo>
                      <a:lnTo>
                        <a:pt x="201" y="487"/>
                      </a:lnTo>
                      <a:lnTo>
                        <a:pt x="161" y="444"/>
                      </a:lnTo>
                      <a:lnTo>
                        <a:pt x="115" y="394"/>
                      </a:lnTo>
                      <a:lnTo>
                        <a:pt x="62" y="335"/>
                      </a:lnTo>
                      <a:lnTo>
                        <a:pt x="0" y="268"/>
                      </a:lnTo>
                      <a:close/>
                    </a:path>
                  </a:pathLst>
                </a:custGeom>
                <a:solidFill>
                  <a:srgbClr val="BA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27" name="Freeform 1244">
                  <a:extLst>
                    <a:ext uri="{FF2B5EF4-FFF2-40B4-BE49-F238E27FC236}">
                      <a16:creationId xmlns:a16="http://schemas.microsoft.com/office/drawing/2014/main" id="{80E82E04-7FAB-4114-9712-E7AD11516D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51" y="2197"/>
                  <a:ext cx="566" cy="586"/>
                </a:xfrm>
                <a:custGeom>
                  <a:avLst/>
                  <a:gdLst>
                    <a:gd name="T0" fmla="*/ 0 w 1696"/>
                    <a:gd name="T1" fmla="*/ 0 h 1757"/>
                    <a:gd name="T2" fmla="*/ 0 w 1696"/>
                    <a:gd name="T3" fmla="*/ 0 h 1757"/>
                    <a:gd name="T4" fmla="*/ 0 w 1696"/>
                    <a:gd name="T5" fmla="*/ 0 h 1757"/>
                    <a:gd name="T6" fmla="*/ 0 w 1696"/>
                    <a:gd name="T7" fmla="*/ 0 h 1757"/>
                    <a:gd name="T8" fmla="*/ 0 w 1696"/>
                    <a:gd name="T9" fmla="*/ 0 h 1757"/>
                    <a:gd name="T10" fmla="*/ 0 w 1696"/>
                    <a:gd name="T11" fmla="*/ 0 h 1757"/>
                    <a:gd name="T12" fmla="*/ 0 w 1696"/>
                    <a:gd name="T13" fmla="*/ 0 h 1757"/>
                    <a:gd name="T14" fmla="*/ 0 w 1696"/>
                    <a:gd name="T15" fmla="*/ 0 h 1757"/>
                    <a:gd name="T16" fmla="*/ 0 w 1696"/>
                    <a:gd name="T17" fmla="*/ 0 h 1757"/>
                    <a:gd name="T18" fmla="*/ 0 w 1696"/>
                    <a:gd name="T19" fmla="*/ 0 h 1757"/>
                    <a:gd name="T20" fmla="*/ 0 w 1696"/>
                    <a:gd name="T21" fmla="*/ 0 h 1757"/>
                    <a:gd name="T22" fmla="*/ 0 w 1696"/>
                    <a:gd name="T23" fmla="*/ 0 h 1757"/>
                    <a:gd name="T24" fmla="*/ 1 w 1696"/>
                    <a:gd name="T25" fmla="*/ 0 h 1757"/>
                    <a:gd name="T26" fmla="*/ 1 w 1696"/>
                    <a:gd name="T27" fmla="*/ 0 h 1757"/>
                    <a:gd name="T28" fmla="*/ 1 w 1696"/>
                    <a:gd name="T29" fmla="*/ 0 h 1757"/>
                    <a:gd name="T30" fmla="*/ 1 w 1696"/>
                    <a:gd name="T31" fmla="*/ 0 h 1757"/>
                    <a:gd name="T32" fmla="*/ 1 w 1696"/>
                    <a:gd name="T33" fmla="*/ 0 h 1757"/>
                    <a:gd name="T34" fmla="*/ 1 w 1696"/>
                    <a:gd name="T35" fmla="*/ 0 h 1757"/>
                    <a:gd name="T36" fmla="*/ 1 w 1696"/>
                    <a:gd name="T37" fmla="*/ 0 h 1757"/>
                    <a:gd name="T38" fmla="*/ 1 w 1696"/>
                    <a:gd name="T39" fmla="*/ 0 h 1757"/>
                    <a:gd name="T40" fmla="*/ 1 w 1696"/>
                    <a:gd name="T41" fmla="*/ 1 h 1757"/>
                    <a:gd name="T42" fmla="*/ 1 w 1696"/>
                    <a:gd name="T43" fmla="*/ 1 h 1757"/>
                    <a:gd name="T44" fmla="*/ 1 w 1696"/>
                    <a:gd name="T45" fmla="*/ 1 h 1757"/>
                    <a:gd name="T46" fmla="*/ 1 w 1696"/>
                    <a:gd name="T47" fmla="*/ 1 h 1757"/>
                    <a:gd name="T48" fmla="*/ 1 w 1696"/>
                    <a:gd name="T49" fmla="*/ 1 h 1757"/>
                    <a:gd name="T50" fmla="*/ 1 w 1696"/>
                    <a:gd name="T51" fmla="*/ 1 h 1757"/>
                    <a:gd name="T52" fmla="*/ 1 w 1696"/>
                    <a:gd name="T53" fmla="*/ 1 h 1757"/>
                    <a:gd name="T54" fmla="*/ 1 w 1696"/>
                    <a:gd name="T55" fmla="*/ 1 h 1757"/>
                    <a:gd name="T56" fmla="*/ 1 w 1696"/>
                    <a:gd name="T57" fmla="*/ 1 h 1757"/>
                    <a:gd name="T58" fmla="*/ 0 w 1696"/>
                    <a:gd name="T59" fmla="*/ 1 h 1757"/>
                    <a:gd name="T60" fmla="*/ 0 w 1696"/>
                    <a:gd name="T61" fmla="*/ 1 h 1757"/>
                    <a:gd name="T62" fmla="*/ 0 w 1696"/>
                    <a:gd name="T63" fmla="*/ 1 h 1757"/>
                    <a:gd name="T64" fmla="*/ 0 w 1696"/>
                    <a:gd name="T65" fmla="*/ 1 h 1757"/>
                    <a:gd name="T66" fmla="*/ 0 w 1696"/>
                    <a:gd name="T67" fmla="*/ 0 h 1757"/>
                    <a:gd name="T68" fmla="*/ 0 w 1696"/>
                    <a:gd name="T69" fmla="*/ 0 h 1757"/>
                    <a:gd name="T70" fmla="*/ 0 w 1696"/>
                    <a:gd name="T71" fmla="*/ 0 h 1757"/>
                    <a:gd name="T72" fmla="*/ 0 w 1696"/>
                    <a:gd name="T73" fmla="*/ 0 h 1757"/>
                    <a:gd name="T74" fmla="*/ 0 w 1696"/>
                    <a:gd name="T75" fmla="*/ 0 h 1757"/>
                    <a:gd name="T76" fmla="*/ 0 w 1696"/>
                    <a:gd name="T77" fmla="*/ 0 h 1757"/>
                    <a:gd name="T78" fmla="*/ 0 w 1696"/>
                    <a:gd name="T79" fmla="*/ 0 h 1757"/>
                    <a:gd name="T80" fmla="*/ 0 w 1696"/>
                    <a:gd name="T81" fmla="*/ 0 h 1757"/>
                    <a:gd name="T82" fmla="*/ 0 w 1696"/>
                    <a:gd name="T83" fmla="*/ 0 h 1757"/>
                    <a:gd name="T84" fmla="*/ 0 w 1696"/>
                    <a:gd name="T85" fmla="*/ 0 h 1757"/>
                    <a:gd name="T86" fmla="*/ 0 w 1696"/>
                    <a:gd name="T87" fmla="*/ 0 h 1757"/>
                    <a:gd name="T88" fmla="*/ 0 w 1696"/>
                    <a:gd name="T89" fmla="*/ 0 h 1757"/>
                    <a:gd name="T90" fmla="*/ 0 w 1696"/>
                    <a:gd name="T91" fmla="*/ 0 h 1757"/>
                    <a:gd name="T92" fmla="*/ 0 w 1696"/>
                    <a:gd name="T93" fmla="*/ 0 h 1757"/>
                    <a:gd name="T94" fmla="*/ 0 w 1696"/>
                    <a:gd name="T95" fmla="*/ 0 h 1757"/>
                    <a:gd name="T96" fmla="*/ 0 w 1696"/>
                    <a:gd name="T97" fmla="*/ 0 h 1757"/>
                    <a:gd name="T98" fmla="*/ 0 w 1696"/>
                    <a:gd name="T99" fmla="*/ 0 h 1757"/>
                    <a:gd name="T100" fmla="*/ 0 w 1696"/>
                    <a:gd name="T101" fmla="*/ 0 h 1757"/>
                    <a:gd name="T102" fmla="*/ 0 w 1696"/>
                    <a:gd name="T103" fmla="*/ 0 h 1757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1696"/>
                    <a:gd name="T157" fmla="*/ 0 h 1757"/>
                    <a:gd name="T158" fmla="*/ 1696 w 1696"/>
                    <a:gd name="T159" fmla="*/ 1757 h 1757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1696" h="1757">
                      <a:moveTo>
                        <a:pt x="0" y="265"/>
                      </a:moveTo>
                      <a:lnTo>
                        <a:pt x="39" y="231"/>
                      </a:lnTo>
                      <a:lnTo>
                        <a:pt x="80" y="199"/>
                      </a:lnTo>
                      <a:lnTo>
                        <a:pt x="121" y="170"/>
                      </a:lnTo>
                      <a:lnTo>
                        <a:pt x="164" y="143"/>
                      </a:lnTo>
                      <a:lnTo>
                        <a:pt x="208" y="118"/>
                      </a:lnTo>
                      <a:lnTo>
                        <a:pt x="253" y="95"/>
                      </a:lnTo>
                      <a:lnTo>
                        <a:pt x="298" y="76"/>
                      </a:lnTo>
                      <a:lnTo>
                        <a:pt x="344" y="58"/>
                      </a:lnTo>
                      <a:lnTo>
                        <a:pt x="391" y="43"/>
                      </a:lnTo>
                      <a:lnTo>
                        <a:pt x="438" y="30"/>
                      </a:lnTo>
                      <a:lnTo>
                        <a:pt x="486" y="20"/>
                      </a:lnTo>
                      <a:lnTo>
                        <a:pt x="535" y="11"/>
                      </a:lnTo>
                      <a:lnTo>
                        <a:pt x="583" y="6"/>
                      </a:lnTo>
                      <a:lnTo>
                        <a:pt x="632" y="2"/>
                      </a:lnTo>
                      <a:lnTo>
                        <a:pt x="680" y="0"/>
                      </a:lnTo>
                      <a:lnTo>
                        <a:pt x="729" y="1"/>
                      </a:lnTo>
                      <a:lnTo>
                        <a:pt x="778" y="4"/>
                      </a:lnTo>
                      <a:lnTo>
                        <a:pt x="826" y="10"/>
                      </a:lnTo>
                      <a:lnTo>
                        <a:pt x="875" y="19"/>
                      </a:lnTo>
                      <a:lnTo>
                        <a:pt x="922" y="29"/>
                      </a:lnTo>
                      <a:lnTo>
                        <a:pt x="969" y="41"/>
                      </a:lnTo>
                      <a:lnTo>
                        <a:pt x="1016" y="56"/>
                      </a:lnTo>
                      <a:lnTo>
                        <a:pt x="1062" y="72"/>
                      </a:lnTo>
                      <a:lnTo>
                        <a:pt x="1107" y="92"/>
                      </a:lnTo>
                      <a:lnTo>
                        <a:pt x="1152" y="114"/>
                      </a:lnTo>
                      <a:lnTo>
                        <a:pt x="1195" y="137"/>
                      </a:lnTo>
                      <a:lnTo>
                        <a:pt x="1238" y="163"/>
                      </a:lnTo>
                      <a:lnTo>
                        <a:pt x="1279" y="192"/>
                      </a:lnTo>
                      <a:lnTo>
                        <a:pt x="1319" y="222"/>
                      </a:lnTo>
                      <a:lnTo>
                        <a:pt x="1358" y="255"/>
                      </a:lnTo>
                      <a:lnTo>
                        <a:pt x="1395" y="290"/>
                      </a:lnTo>
                      <a:lnTo>
                        <a:pt x="1432" y="328"/>
                      </a:lnTo>
                      <a:lnTo>
                        <a:pt x="1497" y="408"/>
                      </a:lnTo>
                      <a:lnTo>
                        <a:pt x="1553" y="492"/>
                      </a:lnTo>
                      <a:lnTo>
                        <a:pt x="1601" y="580"/>
                      </a:lnTo>
                      <a:lnTo>
                        <a:pt x="1639" y="672"/>
                      </a:lnTo>
                      <a:lnTo>
                        <a:pt x="1666" y="766"/>
                      </a:lnTo>
                      <a:lnTo>
                        <a:pt x="1686" y="861"/>
                      </a:lnTo>
                      <a:lnTo>
                        <a:pt x="1695" y="958"/>
                      </a:lnTo>
                      <a:lnTo>
                        <a:pt x="1696" y="1055"/>
                      </a:lnTo>
                      <a:lnTo>
                        <a:pt x="1687" y="1152"/>
                      </a:lnTo>
                      <a:lnTo>
                        <a:pt x="1669" y="1248"/>
                      </a:lnTo>
                      <a:lnTo>
                        <a:pt x="1641" y="1341"/>
                      </a:lnTo>
                      <a:lnTo>
                        <a:pt x="1605" y="1433"/>
                      </a:lnTo>
                      <a:lnTo>
                        <a:pt x="1559" y="1521"/>
                      </a:lnTo>
                      <a:lnTo>
                        <a:pt x="1505" y="1605"/>
                      </a:lnTo>
                      <a:lnTo>
                        <a:pt x="1440" y="1684"/>
                      </a:lnTo>
                      <a:lnTo>
                        <a:pt x="1368" y="1757"/>
                      </a:lnTo>
                      <a:lnTo>
                        <a:pt x="1324" y="1709"/>
                      </a:lnTo>
                      <a:lnTo>
                        <a:pt x="1286" y="1669"/>
                      </a:lnTo>
                      <a:lnTo>
                        <a:pt x="1254" y="1633"/>
                      </a:lnTo>
                      <a:lnTo>
                        <a:pt x="1225" y="1602"/>
                      </a:lnTo>
                      <a:lnTo>
                        <a:pt x="1200" y="1575"/>
                      </a:lnTo>
                      <a:lnTo>
                        <a:pt x="1177" y="1549"/>
                      </a:lnTo>
                      <a:lnTo>
                        <a:pt x="1155" y="1525"/>
                      </a:lnTo>
                      <a:lnTo>
                        <a:pt x="1133" y="1501"/>
                      </a:lnTo>
                      <a:lnTo>
                        <a:pt x="1110" y="1476"/>
                      </a:lnTo>
                      <a:lnTo>
                        <a:pt x="1085" y="1449"/>
                      </a:lnTo>
                      <a:lnTo>
                        <a:pt x="1057" y="1418"/>
                      </a:lnTo>
                      <a:lnTo>
                        <a:pt x="1025" y="1383"/>
                      </a:lnTo>
                      <a:lnTo>
                        <a:pt x="986" y="1341"/>
                      </a:lnTo>
                      <a:lnTo>
                        <a:pt x="943" y="1294"/>
                      </a:lnTo>
                      <a:lnTo>
                        <a:pt x="891" y="1238"/>
                      </a:lnTo>
                      <a:lnTo>
                        <a:pt x="832" y="1174"/>
                      </a:lnTo>
                      <a:lnTo>
                        <a:pt x="861" y="1141"/>
                      </a:lnTo>
                      <a:lnTo>
                        <a:pt x="883" y="1103"/>
                      </a:lnTo>
                      <a:lnTo>
                        <a:pt x="898" y="1063"/>
                      </a:lnTo>
                      <a:lnTo>
                        <a:pt x="903" y="1021"/>
                      </a:lnTo>
                      <a:lnTo>
                        <a:pt x="901" y="978"/>
                      </a:lnTo>
                      <a:lnTo>
                        <a:pt x="891" y="938"/>
                      </a:lnTo>
                      <a:lnTo>
                        <a:pt x="872" y="899"/>
                      </a:lnTo>
                      <a:lnTo>
                        <a:pt x="846" y="863"/>
                      </a:lnTo>
                      <a:lnTo>
                        <a:pt x="831" y="848"/>
                      </a:lnTo>
                      <a:lnTo>
                        <a:pt x="813" y="834"/>
                      </a:lnTo>
                      <a:lnTo>
                        <a:pt x="795" y="822"/>
                      </a:lnTo>
                      <a:lnTo>
                        <a:pt x="776" y="812"/>
                      </a:lnTo>
                      <a:lnTo>
                        <a:pt x="756" y="804"/>
                      </a:lnTo>
                      <a:lnTo>
                        <a:pt x="736" y="799"/>
                      </a:lnTo>
                      <a:lnTo>
                        <a:pt x="716" y="794"/>
                      </a:lnTo>
                      <a:lnTo>
                        <a:pt x="695" y="792"/>
                      </a:lnTo>
                      <a:lnTo>
                        <a:pt x="673" y="793"/>
                      </a:lnTo>
                      <a:lnTo>
                        <a:pt x="652" y="794"/>
                      </a:lnTo>
                      <a:lnTo>
                        <a:pt x="631" y="799"/>
                      </a:lnTo>
                      <a:lnTo>
                        <a:pt x="610" y="805"/>
                      </a:lnTo>
                      <a:lnTo>
                        <a:pt x="591" y="813"/>
                      </a:lnTo>
                      <a:lnTo>
                        <a:pt x="572" y="824"/>
                      </a:lnTo>
                      <a:lnTo>
                        <a:pt x="553" y="836"/>
                      </a:lnTo>
                      <a:lnTo>
                        <a:pt x="536" y="850"/>
                      </a:lnTo>
                      <a:lnTo>
                        <a:pt x="492" y="802"/>
                      </a:lnTo>
                      <a:lnTo>
                        <a:pt x="453" y="760"/>
                      </a:lnTo>
                      <a:lnTo>
                        <a:pt x="421" y="725"/>
                      </a:lnTo>
                      <a:lnTo>
                        <a:pt x="392" y="695"/>
                      </a:lnTo>
                      <a:lnTo>
                        <a:pt x="367" y="667"/>
                      </a:lnTo>
                      <a:lnTo>
                        <a:pt x="344" y="642"/>
                      </a:lnTo>
                      <a:lnTo>
                        <a:pt x="322" y="618"/>
                      </a:lnTo>
                      <a:lnTo>
                        <a:pt x="300" y="594"/>
                      </a:lnTo>
                      <a:lnTo>
                        <a:pt x="277" y="569"/>
                      </a:lnTo>
                      <a:lnTo>
                        <a:pt x="252" y="541"/>
                      </a:lnTo>
                      <a:lnTo>
                        <a:pt x="223" y="511"/>
                      </a:lnTo>
                      <a:lnTo>
                        <a:pt x="191" y="474"/>
                      </a:lnTo>
                      <a:lnTo>
                        <a:pt x="154" y="434"/>
                      </a:lnTo>
                      <a:lnTo>
                        <a:pt x="110" y="386"/>
                      </a:lnTo>
                      <a:lnTo>
                        <a:pt x="59" y="330"/>
                      </a:lnTo>
                      <a:lnTo>
                        <a:pt x="0" y="265"/>
                      </a:lnTo>
                      <a:close/>
                    </a:path>
                  </a:pathLst>
                </a:custGeom>
                <a:solidFill>
                  <a:srgbClr val="B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28" name="Freeform 1245">
                  <a:extLst>
                    <a:ext uri="{FF2B5EF4-FFF2-40B4-BE49-F238E27FC236}">
                      <a16:creationId xmlns:a16="http://schemas.microsoft.com/office/drawing/2014/main" id="{C90C4017-D4AD-44ED-B761-3DAE1D473D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54" y="2201"/>
                  <a:ext cx="559" cy="580"/>
                </a:xfrm>
                <a:custGeom>
                  <a:avLst/>
                  <a:gdLst>
                    <a:gd name="T0" fmla="*/ 0 w 1678"/>
                    <a:gd name="T1" fmla="*/ 0 h 1740"/>
                    <a:gd name="T2" fmla="*/ 0 w 1678"/>
                    <a:gd name="T3" fmla="*/ 0 h 1740"/>
                    <a:gd name="T4" fmla="*/ 0 w 1678"/>
                    <a:gd name="T5" fmla="*/ 0 h 1740"/>
                    <a:gd name="T6" fmla="*/ 0 w 1678"/>
                    <a:gd name="T7" fmla="*/ 0 h 1740"/>
                    <a:gd name="T8" fmla="*/ 0 w 1678"/>
                    <a:gd name="T9" fmla="*/ 0 h 1740"/>
                    <a:gd name="T10" fmla="*/ 0 w 1678"/>
                    <a:gd name="T11" fmla="*/ 0 h 1740"/>
                    <a:gd name="T12" fmla="*/ 0 w 1678"/>
                    <a:gd name="T13" fmla="*/ 0 h 1740"/>
                    <a:gd name="T14" fmla="*/ 0 w 1678"/>
                    <a:gd name="T15" fmla="*/ 0 h 1740"/>
                    <a:gd name="T16" fmla="*/ 0 w 1678"/>
                    <a:gd name="T17" fmla="*/ 0 h 1740"/>
                    <a:gd name="T18" fmla="*/ 0 w 1678"/>
                    <a:gd name="T19" fmla="*/ 0 h 1740"/>
                    <a:gd name="T20" fmla="*/ 0 w 1678"/>
                    <a:gd name="T21" fmla="*/ 0 h 1740"/>
                    <a:gd name="T22" fmla="*/ 0 w 1678"/>
                    <a:gd name="T23" fmla="*/ 0 h 1740"/>
                    <a:gd name="T24" fmla="*/ 1 w 1678"/>
                    <a:gd name="T25" fmla="*/ 0 h 1740"/>
                    <a:gd name="T26" fmla="*/ 1 w 1678"/>
                    <a:gd name="T27" fmla="*/ 0 h 1740"/>
                    <a:gd name="T28" fmla="*/ 1 w 1678"/>
                    <a:gd name="T29" fmla="*/ 0 h 1740"/>
                    <a:gd name="T30" fmla="*/ 1 w 1678"/>
                    <a:gd name="T31" fmla="*/ 0 h 1740"/>
                    <a:gd name="T32" fmla="*/ 1 w 1678"/>
                    <a:gd name="T33" fmla="*/ 0 h 1740"/>
                    <a:gd name="T34" fmla="*/ 1 w 1678"/>
                    <a:gd name="T35" fmla="*/ 0 h 1740"/>
                    <a:gd name="T36" fmla="*/ 1 w 1678"/>
                    <a:gd name="T37" fmla="*/ 0 h 1740"/>
                    <a:gd name="T38" fmla="*/ 1 w 1678"/>
                    <a:gd name="T39" fmla="*/ 0 h 1740"/>
                    <a:gd name="T40" fmla="*/ 1 w 1678"/>
                    <a:gd name="T41" fmla="*/ 1 h 1740"/>
                    <a:gd name="T42" fmla="*/ 1 w 1678"/>
                    <a:gd name="T43" fmla="*/ 1 h 1740"/>
                    <a:gd name="T44" fmla="*/ 1 w 1678"/>
                    <a:gd name="T45" fmla="*/ 1 h 1740"/>
                    <a:gd name="T46" fmla="*/ 1 w 1678"/>
                    <a:gd name="T47" fmla="*/ 1 h 1740"/>
                    <a:gd name="T48" fmla="*/ 1 w 1678"/>
                    <a:gd name="T49" fmla="*/ 1 h 1740"/>
                    <a:gd name="T50" fmla="*/ 1 w 1678"/>
                    <a:gd name="T51" fmla="*/ 1 h 1740"/>
                    <a:gd name="T52" fmla="*/ 1 w 1678"/>
                    <a:gd name="T53" fmla="*/ 1 h 1740"/>
                    <a:gd name="T54" fmla="*/ 1 w 1678"/>
                    <a:gd name="T55" fmla="*/ 1 h 1740"/>
                    <a:gd name="T56" fmla="*/ 0 w 1678"/>
                    <a:gd name="T57" fmla="*/ 1 h 1740"/>
                    <a:gd name="T58" fmla="*/ 0 w 1678"/>
                    <a:gd name="T59" fmla="*/ 1 h 1740"/>
                    <a:gd name="T60" fmla="*/ 0 w 1678"/>
                    <a:gd name="T61" fmla="*/ 1 h 1740"/>
                    <a:gd name="T62" fmla="*/ 0 w 1678"/>
                    <a:gd name="T63" fmla="*/ 1 h 1740"/>
                    <a:gd name="T64" fmla="*/ 0 w 1678"/>
                    <a:gd name="T65" fmla="*/ 1 h 1740"/>
                    <a:gd name="T66" fmla="*/ 0 w 1678"/>
                    <a:gd name="T67" fmla="*/ 0 h 1740"/>
                    <a:gd name="T68" fmla="*/ 0 w 1678"/>
                    <a:gd name="T69" fmla="*/ 0 h 1740"/>
                    <a:gd name="T70" fmla="*/ 0 w 1678"/>
                    <a:gd name="T71" fmla="*/ 0 h 1740"/>
                    <a:gd name="T72" fmla="*/ 0 w 1678"/>
                    <a:gd name="T73" fmla="*/ 0 h 1740"/>
                    <a:gd name="T74" fmla="*/ 0 w 1678"/>
                    <a:gd name="T75" fmla="*/ 0 h 1740"/>
                    <a:gd name="T76" fmla="*/ 0 w 1678"/>
                    <a:gd name="T77" fmla="*/ 0 h 1740"/>
                    <a:gd name="T78" fmla="*/ 0 w 1678"/>
                    <a:gd name="T79" fmla="*/ 0 h 1740"/>
                    <a:gd name="T80" fmla="*/ 0 w 1678"/>
                    <a:gd name="T81" fmla="*/ 0 h 1740"/>
                    <a:gd name="T82" fmla="*/ 0 w 1678"/>
                    <a:gd name="T83" fmla="*/ 0 h 1740"/>
                    <a:gd name="T84" fmla="*/ 0 w 1678"/>
                    <a:gd name="T85" fmla="*/ 0 h 1740"/>
                    <a:gd name="T86" fmla="*/ 0 w 1678"/>
                    <a:gd name="T87" fmla="*/ 0 h 1740"/>
                    <a:gd name="T88" fmla="*/ 0 w 1678"/>
                    <a:gd name="T89" fmla="*/ 0 h 1740"/>
                    <a:gd name="T90" fmla="*/ 0 w 1678"/>
                    <a:gd name="T91" fmla="*/ 0 h 1740"/>
                    <a:gd name="T92" fmla="*/ 0 w 1678"/>
                    <a:gd name="T93" fmla="*/ 0 h 1740"/>
                    <a:gd name="T94" fmla="*/ 0 w 1678"/>
                    <a:gd name="T95" fmla="*/ 0 h 1740"/>
                    <a:gd name="T96" fmla="*/ 0 w 1678"/>
                    <a:gd name="T97" fmla="*/ 0 h 1740"/>
                    <a:gd name="T98" fmla="*/ 0 w 1678"/>
                    <a:gd name="T99" fmla="*/ 0 h 1740"/>
                    <a:gd name="T100" fmla="*/ 0 w 1678"/>
                    <a:gd name="T101" fmla="*/ 0 h 1740"/>
                    <a:gd name="T102" fmla="*/ 0 w 1678"/>
                    <a:gd name="T103" fmla="*/ 0 h 1740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1678"/>
                    <a:gd name="T157" fmla="*/ 0 h 1740"/>
                    <a:gd name="T158" fmla="*/ 1678 w 1678"/>
                    <a:gd name="T159" fmla="*/ 1740 h 1740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1678" h="1740">
                      <a:moveTo>
                        <a:pt x="0" y="263"/>
                      </a:moveTo>
                      <a:lnTo>
                        <a:pt x="39" y="229"/>
                      </a:lnTo>
                      <a:lnTo>
                        <a:pt x="79" y="197"/>
                      </a:lnTo>
                      <a:lnTo>
                        <a:pt x="121" y="169"/>
                      </a:lnTo>
                      <a:lnTo>
                        <a:pt x="162" y="141"/>
                      </a:lnTo>
                      <a:lnTo>
                        <a:pt x="206" y="117"/>
                      </a:lnTo>
                      <a:lnTo>
                        <a:pt x="250" y="95"/>
                      </a:lnTo>
                      <a:lnTo>
                        <a:pt x="295" y="76"/>
                      </a:lnTo>
                      <a:lnTo>
                        <a:pt x="341" y="58"/>
                      </a:lnTo>
                      <a:lnTo>
                        <a:pt x="387" y="43"/>
                      </a:lnTo>
                      <a:lnTo>
                        <a:pt x="434" y="30"/>
                      </a:lnTo>
                      <a:lnTo>
                        <a:pt x="482" y="20"/>
                      </a:lnTo>
                      <a:lnTo>
                        <a:pt x="529" y="11"/>
                      </a:lnTo>
                      <a:lnTo>
                        <a:pt x="577" y="5"/>
                      </a:lnTo>
                      <a:lnTo>
                        <a:pt x="625" y="1"/>
                      </a:lnTo>
                      <a:lnTo>
                        <a:pt x="673" y="0"/>
                      </a:lnTo>
                      <a:lnTo>
                        <a:pt x="722" y="1"/>
                      </a:lnTo>
                      <a:lnTo>
                        <a:pt x="769" y="4"/>
                      </a:lnTo>
                      <a:lnTo>
                        <a:pt x="817" y="10"/>
                      </a:lnTo>
                      <a:lnTo>
                        <a:pt x="864" y="17"/>
                      </a:lnTo>
                      <a:lnTo>
                        <a:pt x="911" y="27"/>
                      </a:lnTo>
                      <a:lnTo>
                        <a:pt x="959" y="40"/>
                      </a:lnTo>
                      <a:lnTo>
                        <a:pt x="1005" y="55"/>
                      </a:lnTo>
                      <a:lnTo>
                        <a:pt x="1050" y="71"/>
                      </a:lnTo>
                      <a:lnTo>
                        <a:pt x="1095" y="91"/>
                      </a:lnTo>
                      <a:lnTo>
                        <a:pt x="1138" y="112"/>
                      </a:lnTo>
                      <a:lnTo>
                        <a:pt x="1181" y="136"/>
                      </a:lnTo>
                      <a:lnTo>
                        <a:pt x="1224" y="161"/>
                      </a:lnTo>
                      <a:lnTo>
                        <a:pt x="1265" y="189"/>
                      </a:lnTo>
                      <a:lnTo>
                        <a:pt x="1304" y="220"/>
                      </a:lnTo>
                      <a:lnTo>
                        <a:pt x="1344" y="252"/>
                      </a:lnTo>
                      <a:lnTo>
                        <a:pt x="1380" y="287"/>
                      </a:lnTo>
                      <a:lnTo>
                        <a:pt x="1416" y="324"/>
                      </a:lnTo>
                      <a:lnTo>
                        <a:pt x="1481" y="403"/>
                      </a:lnTo>
                      <a:lnTo>
                        <a:pt x="1537" y="486"/>
                      </a:lnTo>
                      <a:lnTo>
                        <a:pt x="1584" y="574"/>
                      </a:lnTo>
                      <a:lnTo>
                        <a:pt x="1621" y="664"/>
                      </a:lnTo>
                      <a:lnTo>
                        <a:pt x="1649" y="757"/>
                      </a:lnTo>
                      <a:lnTo>
                        <a:pt x="1668" y="852"/>
                      </a:lnTo>
                      <a:lnTo>
                        <a:pt x="1678" y="948"/>
                      </a:lnTo>
                      <a:lnTo>
                        <a:pt x="1678" y="1044"/>
                      </a:lnTo>
                      <a:lnTo>
                        <a:pt x="1669" y="1141"/>
                      </a:lnTo>
                      <a:lnTo>
                        <a:pt x="1652" y="1235"/>
                      </a:lnTo>
                      <a:lnTo>
                        <a:pt x="1624" y="1328"/>
                      </a:lnTo>
                      <a:lnTo>
                        <a:pt x="1589" y="1418"/>
                      </a:lnTo>
                      <a:lnTo>
                        <a:pt x="1543" y="1505"/>
                      </a:lnTo>
                      <a:lnTo>
                        <a:pt x="1489" y="1589"/>
                      </a:lnTo>
                      <a:lnTo>
                        <a:pt x="1427" y="1666"/>
                      </a:lnTo>
                      <a:lnTo>
                        <a:pt x="1354" y="1740"/>
                      </a:lnTo>
                      <a:lnTo>
                        <a:pt x="1310" y="1691"/>
                      </a:lnTo>
                      <a:lnTo>
                        <a:pt x="1270" y="1648"/>
                      </a:lnTo>
                      <a:lnTo>
                        <a:pt x="1237" y="1612"/>
                      </a:lnTo>
                      <a:lnTo>
                        <a:pt x="1208" y="1580"/>
                      </a:lnTo>
                      <a:lnTo>
                        <a:pt x="1182" y="1552"/>
                      </a:lnTo>
                      <a:lnTo>
                        <a:pt x="1158" y="1526"/>
                      </a:lnTo>
                      <a:lnTo>
                        <a:pt x="1136" y="1502"/>
                      </a:lnTo>
                      <a:lnTo>
                        <a:pt x="1114" y="1479"/>
                      </a:lnTo>
                      <a:lnTo>
                        <a:pt x="1091" y="1454"/>
                      </a:lnTo>
                      <a:lnTo>
                        <a:pt x="1067" y="1428"/>
                      </a:lnTo>
                      <a:lnTo>
                        <a:pt x="1040" y="1398"/>
                      </a:lnTo>
                      <a:lnTo>
                        <a:pt x="1009" y="1364"/>
                      </a:lnTo>
                      <a:lnTo>
                        <a:pt x="973" y="1325"/>
                      </a:lnTo>
                      <a:lnTo>
                        <a:pt x="931" y="1279"/>
                      </a:lnTo>
                      <a:lnTo>
                        <a:pt x="882" y="1226"/>
                      </a:lnTo>
                      <a:lnTo>
                        <a:pt x="825" y="1164"/>
                      </a:lnTo>
                      <a:lnTo>
                        <a:pt x="854" y="1131"/>
                      </a:lnTo>
                      <a:lnTo>
                        <a:pt x="876" y="1093"/>
                      </a:lnTo>
                      <a:lnTo>
                        <a:pt x="891" y="1053"/>
                      </a:lnTo>
                      <a:lnTo>
                        <a:pt x="896" y="1011"/>
                      </a:lnTo>
                      <a:lnTo>
                        <a:pt x="894" y="968"/>
                      </a:lnTo>
                      <a:lnTo>
                        <a:pt x="884" y="928"/>
                      </a:lnTo>
                      <a:lnTo>
                        <a:pt x="865" y="889"/>
                      </a:lnTo>
                      <a:lnTo>
                        <a:pt x="839" y="853"/>
                      </a:lnTo>
                      <a:lnTo>
                        <a:pt x="824" y="838"/>
                      </a:lnTo>
                      <a:lnTo>
                        <a:pt x="806" y="824"/>
                      </a:lnTo>
                      <a:lnTo>
                        <a:pt x="788" y="812"/>
                      </a:lnTo>
                      <a:lnTo>
                        <a:pt x="769" y="802"/>
                      </a:lnTo>
                      <a:lnTo>
                        <a:pt x="749" y="794"/>
                      </a:lnTo>
                      <a:lnTo>
                        <a:pt x="729" y="789"/>
                      </a:lnTo>
                      <a:lnTo>
                        <a:pt x="709" y="784"/>
                      </a:lnTo>
                      <a:lnTo>
                        <a:pt x="688" y="782"/>
                      </a:lnTo>
                      <a:lnTo>
                        <a:pt x="666" y="783"/>
                      </a:lnTo>
                      <a:lnTo>
                        <a:pt x="645" y="784"/>
                      </a:lnTo>
                      <a:lnTo>
                        <a:pt x="624" y="789"/>
                      </a:lnTo>
                      <a:lnTo>
                        <a:pt x="603" y="795"/>
                      </a:lnTo>
                      <a:lnTo>
                        <a:pt x="584" y="803"/>
                      </a:lnTo>
                      <a:lnTo>
                        <a:pt x="565" y="814"/>
                      </a:lnTo>
                      <a:lnTo>
                        <a:pt x="546" y="826"/>
                      </a:lnTo>
                      <a:lnTo>
                        <a:pt x="529" y="840"/>
                      </a:lnTo>
                      <a:lnTo>
                        <a:pt x="484" y="791"/>
                      </a:lnTo>
                      <a:lnTo>
                        <a:pt x="444" y="748"/>
                      </a:lnTo>
                      <a:lnTo>
                        <a:pt x="411" y="711"/>
                      </a:lnTo>
                      <a:lnTo>
                        <a:pt x="382" y="679"/>
                      </a:lnTo>
                      <a:lnTo>
                        <a:pt x="357" y="652"/>
                      </a:lnTo>
                      <a:lnTo>
                        <a:pt x="332" y="626"/>
                      </a:lnTo>
                      <a:lnTo>
                        <a:pt x="311" y="601"/>
                      </a:lnTo>
                      <a:lnTo>
                        <a:pt x="290" y="577"/>
                      </a:lnTo>
                      <a:lnTo>
                        <a:pt x="267" y="553"/>
                      </a:lnTo>
                      <a:lnTo>
                        <a:pt x="243" y="527"/>
                      </a:lnTo>
                      <a:lnTo>
                        <a:pt x="215" y="497"/>
                      </a:lnTo>
                      <a:lnTo>
                        <a:pt x="184" y="463"/>
                      </a:lnTo>
                      <a:lnTo>
                        <a:pt x="148" y="424"/>
                      </a:lnTo>
                      <a:lnTo>
                        <a:pt x="107" y="378"/>
                      </a:lnTo>
                      <a:lnTo>
                        <a:pt x="57" y="325"/>
                      </a:lnTo>
                      <a:lnTo>
                        <a:pt x="0" y="263"/>
                      </a:lnTo>
                      <a:close/>
                    </a:path>
                  </a:pathLst>
                </a:custGeom>
                <a:solidFill>
                  <a:srgbClr val="C4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29" name="Freeform 1246">
                  <a:extLst>
                    <a:ext uri="{FF2B5EF4-FFF2-40B4-BE49-F238E27FC236}">
                      <a16:creationId xmlns:a16="http://schemas.microsoft.com/office/drawing/2014/main" id="{7592221B-320A-4060-9E1B-27D29652E7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56" y="2204"/>
                  <a:ext cx="554" cy="574"/>
                </a:xfrm>
                <a:custGeom>
                  <a:avLst/>
                  <a:gdLst>
                    <a:gd name="T0" fmla="*/ 0 w 1661"/>
                    <a:gd name="T1" fmla="*/ 0 h 1721"/>
                    <a:gd name="T2" fmla="*/ 0 w 1661"/>
                    <a:gd name="T3" fmla="*/ 0 h 1721"/>
                    <a:gd name="T4" fmla="*/ 0 w 1661"/>
                    <a:gd name="T5" fmla="*/ 0 h 1721"/>
                    <a:gd name="T6" fmla="*/ 0 w 1661"/>
                    <a:gd name="T7" fmla="*/ 0 h 1721"/>
                    <a:gd name="T8" fmla="*/ 0 w 1661"/>
                    <a:gd name="T9" fmla="*/ 0 h 1721"/>
                    <a:gd name="T10" fmla="*/ 0 w 1661"/>
                    <a:gd name="T11" fmla="*/ 0 h 1721"/>
                    <a:gd name="T12" fmla="*/ 0 w 1661"/>
                    <a:gd name="T13" fmla="*/ 0 h 1721"/>
                    <a:gd name="T14" fmla="*/ 0 w 1661"/>
                    <a:gd name="T15" fmla="*/ 0 h 1721"/>
                    <a:gd name="T16" fmla="*/ 0 w 1661"/>
                    <a:gd name="T17" fmla="*/ 0 h 1721"/>
                    <a:gd name="T18" fmla="*/ 0 w 1661"/>
                    <a:gd name="T19" fmla="*/ 0 h 1721"/>
                    <a:gd name="T20" fmla="*/ 0 w 1661"/>
                    <a:gd name="T21" fmla="*/ 0 h 1721"/>
                    <a:gd name="T22" fmla="*/ 0 w 1661"/>
                    <a:gd name="T23" fmla="*/ 0 h 1721"/>
                    <a:gd name="T24" fmla="*/ 1 w 1661"/>
                    <a:gd name="T25" fmla="*/ 0 h 1721"/>
                    <a:gd name="T26" fmla="*/ 1 w 1661"/>
                    <a:gd name="T27" fmla="*/ 0 h 1721"/>
                    <a:gd name="T28" fmla="*/ 1 w 1661"/>
                    <a:gd name="T29" fmla="*/ 0 h 1721"/>
                    <a:gd name="T30" fmla="*/ 1 w 1661"/>
                    <a:gd name="T31" fmla="*/ 0 h 1721"/>
                    <a:gd name="T32" fmla="*/ 1 w 1661"/>
                    <a:gd name="T33" fmla="*/ 0 h 1721"/>
                    <a:gd name="T34" fmla="*/ 1 w 1661"/>
                    <a:gd name="T35" fmla="*/ 0 h 1721"/>
                    <a:gd name="T36" fmla="*/ 1 w 1661"/>
                    <a:gd name="T37" fmla="*/ 0 h 1721"/>
                    <a:gd name="T38" fmla="*/ 1 w 1661"/>
                    <a:gd name="T39" fmla="*/ 0 h 1721"/>
                    <a:gd name="T40" fmla="*/ 1 w 1661"/>
                    <a:gd name="T41" fmla="*/ 1 h 1721"/>
                    <a:gd name="T42" fmla="*/ 1 w 1661"/>
                    <a:gd name="T43" fmla="*/ 1 h 1721"/>
                    <a:gd name="T44" fmla="*/ 1 w 1661"/>
                    <a:gd name="T45" fmla="*/ 1 h 1721"/>
                    <a:gd name="T46" fmla="*/ 1 w 1661"/>
                    <a:gd name="T47" fmla="*/ 1 h 1721"/>
                    <a:gd name="T48" fmla="*/ 1 w 1661"/>
                    <a:gd name="T49" fmla="*/ 1 h 1721"/>
                    <a:gd name="T50" fmla="*/ 1 w 1661"/>
                    <a:gd name="T51" fmla="*/ 1 h 1721"/>
                    <a:gd name="T52" fmla="*/ 1 w 1661"/>
                    <a:gd name="T53" fmla="*/ 1 h 1721"/>
                    <a:gd name="T54" fmla="*/ 1 w 1661"/>
                    <a:gd name="T55" fmla="*/ 1 h 1721"/>
                    <a:gd name="T56" fmla="*/ 0 w 1661"/>
                    <a:gd name="T57" fmla="*/ 1 h 1721"/>
                    <a:gd name="T58" fmla="*/ 0 w 1661"/>
                    <a:gd name="T59" fmla="*/ 1 h 1721"/>
                    <a:gd name="T60" fmla="*/ 0 w 1661"/>
                    <a:gd name="T61" fmla="*/ 1 h 1721"/>
                    <a:gd name="T62" fmla="*/ 0 w 1661"/>
                    <a:gd name="T63" fmla="*/ 1 h 1721"/>
                    <a:gd name="T64" fmla="*/ 0 w 1661"/>
                    <a:gd name="T65" fmla="*/ 1 h 1721"/>
                    <a:gd name="T66" fmla="*/ 0 w 1661"/>
                    <a:gd name="T67" fmla="*/ 0 h 1721"/>
                    <a:gd name="T68" fmla="*/ 0 w 1661"/>
                    <a:gd name="T69" fmla="*/ 0 h 1721"/>
                    <a:gd name="T70" fmla="*/ 0 w 1661"/>
                    <a:gd name="T71" fmla="*/ 0 h 1721"/>
                    <a:gd name="T72" fmla="*/ 0 w 1661"/>
                    <a:gd name="T73" fmla="*/ 0 h 1721"/>
                    <a:gd name="T74" fmla="*/ 0 w 1661"/>
                    <a:gd name="T75" fmla="*/ 0 h 1721"/>
                    <a:gd name="T76" fmla="*/ 0 w 1661"/>
                    <a:gd name="T77" fmla="*/ 0 h 1721"/>
                    <a:gd name="T78" fmla="*/ 0 w 1661"/>
                    <a:gd name="T79" fmla="*/ 0 h 1721"/>
                    <a:gd name="T80" fmla="*/ 0 w 1661"/>
                    <a:gd name="T81" fmla="*/ 0 h 1721"/>
                    <a:gd name="T82" fmla="*/ 0 w 1661"/>
                    <a:gd name="T83" fmla="*/ 0 h 1721"/>
                    <a:gd name="T84" fmla="*/ 0 w 1661"/>
                    <a:gd name="T85" fmla="*/ 0 h 1721"/>
                    <a:gd name="T86" fmla="*/ 0 w 1661"/>
                    <a:gd name="T87" fmla="*/ 0 h 1721"/>
                    <a:gd name="T88" fmla="*/ 0 w 1661"/>
                    <a:gd name="T89" fmla="*/ 0 h 1721"/>
                    <a:gd name="T90" fmla="*/ 0 w 1661"/>
                    <a:gd name="T91" fmla="*/ 0 h 1721"/>
                    <a:gd name="T92" fmla="*/ 0 w 1661"/>
                    <a:gd name="T93" fmla="*/ 0 h 1721"/>
                    <a:gd name="T94" fmla="*/ 0 w 1661"/>
                    <a:gd name="T95" fmla="*/ 0 h 1721"/>
                    <a:gd name="T96" fmla="*/ 0 w 1661"/>
                    <a:gd name="T97" fmla="*/ 0 h 1721"/>
                    <a:gd name="T98" fmla="*/ 0 w 1661"/>
                    <a:gd name="T99" fmla="*/ 0 h 1721"/>
                    <a:gd name="T100" fmla="*/ 0 w 1661"/>
                    <a:gd name="T101" fmla="*/ 0 h 1721"/>
                    <a:gd name="T102" fmla="*/ 0 w 1661"/>
                    <a:gd name="T103" fmla="*/ 0 h 1721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1661"/>
                    <a:gd name="T157" fmla="*/ 0 h 1721"/>
                    <a:gd name="T158" fmla="*/ 1661 w 1661"/>
                    <a:gd name="T159" fmla="*/ 1721 h 1721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1661" h="1721">
                      <a:moveTo>
                        <a:pt x="0" y="260"/>
                      </a:moveTo>
                      <a:lnTo>
                        <a:pt x="38" y="226"/>
                      </a:lnTo>
                      <a:lnTo>
                        <a:pt x="78" y="195"/>
                      </a:lnTo>
                      <a:lnTo>
                        <a:pt x="119" y="166"/>
                      </a:lnTo>
                      <a:lnTo>
                        <a:pt x="161" y="140"/>
                      </a:lnTo>
                      <a:lnTo>
                        <a:pt x="204" y="115"/>
                      </a:lnTo>
                      <a:lnTo>
                        <a:pt x="248" y="93"/>
                      </a:lnTo>
                      <a:lnTo>
                        <a:pt x="293" y="74"/>
                      </a:lnTo>
                      <a:lnTo>
                        <a:pt x="338" y="57"/>
                      </a:lnTo>
                      <a:lnTo>
                        <a:pt x="384" y="42"/>
                      </a:lnTo>
                      <a:lnTo>
                        <a:pt x="430" y="29"/>
                      </a:lnTo>
                      <a:lnTo>
                        <a:pt x="477" y="19"/>
                      </a:lnTo>
                      <a:lnTo>
                        <a:pt x="524" y="11"/>
                      </a:lnTo>
                      <a:lnTo>
                        <a:pt x="571" y="4"/>
                      </a:lnTo>
                      <a:lnTo>
                        <a:pt x="619" y="1"/>
                      </a:lnTo>
                      <a:lnTo>
                        <a:pt x="666" y="0"/>
                      </a:lnTo>
                      <a:lnTo>
                        <a:pt x="715" y="0"/>
                      </a:lnTo>
                      <a:lnTo>
                        <a:pt x="762" y="3"/>
                      </a:lnTo>
                      <a:lnTo>
                        <a:pt x="809" y="9"/>
                      </a:lnTo>
                      <a:lnTo>
                        <a:pt x="856" y="16"/>
                      </a:lnTo>
                      <a:lnTo>
                        <a:pt x="903" y="26"/>
                      </a:lnTo>
                      <a:lnTo>
                        <a:pt x="949" y="39"/>
                      </a:lnTo>
                      <a:lnTo>
                        <a:pt x="995" y="54"/>
                      </a:lnTo>
                      <a:lnTo>
                        <a:pt x="1040" y="70"/>
                      </a:lnTo>
                      <a:lnTo>
                        <a:pt x="1084" y="89"/>
                      </a:lnTo>
                      <a:lnTo>
                        <a:pt x="1128" y="109"/>
                      </a:lnTo>
                      <a:lnTo>
                        <a:pt x="1171" y="134"/>
                      </a:lnTo>
                      <a:lnTo>
                        <a:pt x="1213" y="159"/>
                      </a:lnTo>
                      <a:lnTo>
                        <a:pt x="1253" y="186"/>
                      </a:lnTo>
                      <a:lnTo>
                        <a:pt x="1293" y="217"/>
                      </a:lnTo>
                      <a:lnTo>
                        <a:pt x="1330" y="249"/>
                      </a:lnTo>
                      <a:lnTo>
                        <a:pt x="1367" y="284"/>
                      </a:lnTo>
                      <a:lnTo>
                        <a:pt x="1402" y="320"/>
                      </a:lnTo>
                      <a:lnTo>
                        <a:pt x="1467" y="398"/>
                      </a:lnTo>
                      <a:lnTo>
                        <a:pt x="1522" y="481"/>
                      </a:lnTo>
                      <a:lnTo>
                        <a:pt x="1569" y="566"/>
                      </a:lnTo>
                      <a:lnTo>
                        <a:pt x="1605" y="656"/>
                      </a:lnTo>
                      <a:lnTo>
                        <a:pt x="1633" y="748"/>
                      </a:lnTo>
                      <a:lnTo>
                        <a:pt x="1651" y="842"/>
                      </a:lnTo>
                      <a:lnTo>
                        <a:pt x="1661" y="938"/>
                      </a:lnTo>
                      <a:lnTo>
                        <a:pt x="1661" y="1033"/>
                      </a:lnTo>
                      <a:lnTo>
                        <a:pt x="1652" y="1127"/>
                      </a:lnTo>
                      <a:lnTo>
                        <a:pt x="1635" y="1222"/>
                      </a:lnTo>
                      <a:lnTo>
                        <a:pt x="1608" y="1314"/>
                      </a:lnTo>
                      <a:lnTo>
                        <a:pt x="1572" y="1403"/>
                      </a:lnTo>
                      <a:lnTo>
                        <a:pt x="1528" y="1489"/>
                      </a:lnTo>
                      <a:lnTo>
                        <a:pt x="1475" y="1571"/>
                      </a:lnTo>
                      <a:lnTo>
                        <a:pt x="1412" y="1649"/>
                      </a:lnTo>
                      <a:lnTo>
                        <a:pt x="1341" y="1721"/>
                      </a:lnTo>
                      <a:lnTo>
                        <a:pt x="1294" y="1671"/>
                      </a:lnTo>
                      <a:lnTo>
                        <a:pt x="1254" y="1627"/>
                      </a:lnTo>
                      <a:lnTo>
                        <a:pt x="1219" y="1590"/>
                      </a:lnTo>
                      <a:lnTo>
                        <a:pt x="1190" y="1557"/>
                      </a:lnTo>
                      <a:lnTo>
                        <a:pt x="1163" y="1528"/>
                      </a:lnTo>
                      <a:lnTo>
                        <a:pt x="1140" y="1503"/>
                      </a:lnTo>
                      <a:lnTo>
                        <a:pt x="1117" y="1479"/>
                      </a:lnTo>
                      <a:lnTo>
                        <a:pt x="1096" y="1455"/>
                      </a:lnTo>
                      <a:lnTo>
                        <a:pt x="1073" y="1431"/>
                      </a:lnTo>
                      <a:lnTo>
                        <a:pt x="1050" y="1405"/>
                      </a:lnTo>
                      <a:lnTo>
                        <a:pt x="1024" y="1376"/>
                      </a:lnTo>
                      <a:lnTo>
                        <a:pt x="993" y="1343"/>
                      </a:lnTo>
                      <a:lnTo>
                        <a:pt x="959" y="1306"/>
                      </a:lnTo>
                      <a:lnTo>
                        <a:pt x="919" y="1262"/>
                      </a:lnTo>
                      <a:lnTo>
                        <a:pt x="873" y="1212"/>
                      </a:lnTo>
                      <a:lnTo>
                        <a:pt x="818" y="1153"/>
                      </a:lnTo>
                      <a:lnTo>
                        <a:pt x="847" y="1120"/>
                      </a:lnTo>
                      <a:lnTo>
                        <a:pt x="869" y="1082"/>
                      </a:lnTo>
                      <a:lnTo>
                        <a:pt x="884" y="1042"/>
                      </a:lnTo>
                      <a:lnTo>
                        <a:pt x="889" y="1000"/>
                      </a:lnTo>
                      <a:lnTo>
                        <a:pt x="887" y="957"/>
                      </a:lnTo>
                      <a:lnTo>
                        <a:pt x="877" y="917"/>
                      </a:lnTo>
                      <a:lnTo>
                        <a:pt x="858" y="878"/>
                      </a:lnTo>
                      <a:lnTo>
                        <a:pt x="832" y="842"/>
                      </a:lnTo>
                      <a:lnTo>
                        <a:pt x="817" y="827"/>
                      </a:lnTo>
                      <a:lnTo>
                        <a:pt x="799" y="813"/>
                      </a:lnTo>
                      <a:lnTo>
                        <a:pt x="781" y="801"/>
                      </a:lnTo>
                      <a:lnTo>
                        <a:pt x="762" y="791"/>
                      </a:lnTo>
                      <a:lnTo>
                        <a:pt x="742" y="783"/>
                      </a:lnTo>
                      <a:lnTo>
                        <a:pt x="722" y="778"/>
                      </a:lnTo>
                      <a:lnTo>
                        <a:pt x="702" y="773"/>
                      </a:lnTo>
                      <a:lnTo>
                        <a:pt x="681" y="771"/>
                      </a:lnTo>
                      <a:lnTo>
                        <a:pt x="659" y="772"/>
                      </a:lnTo>
                      <a:lnTo>
                        <a:pt x="638" y="773"/>
                      </a:lnTo>
                      <a:lnTo>
                        <a:pt x="617" y="778"/>
                      </a:lnTo>
                      <a:lnTo>
                        <a:pt x="596" y="784"/>
                      </a:lnTo>
                      <a:lnTo>
                        <a:pt x="577" y="792"/>
                      </a:lnTo>
                      <a:lnTo>
                        <a:pt x="558" y="803"/>
                      </a:lnTo>
                      <a:lnTo>
                        <a:pt x="539" y="815"/>
                      </a:lnTo>
                      <a:lnTo>
                        <a:pt x="522" y="829"/>
                      </a:lnTo>
                      <a:lnTo>
                        <a:pt x="476" y="779"/>
                      </a:lnTo>
                      <a:lnTo>
                        <a:pt x="435" y="735"/>
                      </a:lnTo>
                      <a:lnTo>
                        <a:pt x="401" y="697"/>
                      </a:lnTo>
                      <a:lnTo>
                        <a:pt x="372" y="665"/>
                      </a:lnTo>
                      <a:lnTo>
                        <a:pt x="345" y="636"/>
                      </a:lnTo>
                      <a:lnTo>
                        <a:pt x="321" y="610"/>
                      </a:lnTo>
                      <a:lnTo>
                        <a:pt x="299" y="586"/>
                      </a:lnTo>
                      <a:lnTo>
                        <a:pt x="277" y="562"/>
                      </a:lnTo>
                      <a:lnTo>
                        <a:pt x="255" y="538"/>
                      </a:lnTo>
                      <a:lnTo>
                        <a:pt x="231" y="512"/>
                      </a:lnTo>
                      <a:lnTo>
                        <a:pt x="205" y="483"/>
                      </a:lnTo>
                      <a:lnTo>
                        <a:pt x="175" y="450"/>
                      </a:lnTo>
                      <a:lnTo>
                        <a:pt x="140" y="413"/>
                      </a:lnTo>
                      <a:lnTo>
                        <a:pt x="101" y="369"/>
                      </a:lnTo>
                      <a:lnTo>
                        <a:pt x="53" y="319"/>
                      </a:lnTo>
                      <a:lnTo>
                        <a:pt x="0" y="260"/>
                      </a:lnTo>
                      <a:close/>
                    </a:path>
                  </a:pathLst>
                </a:custGeom>
                <a:solidFill>
                  <a:srgbClr val="C9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30" name="Freeform 1247">
                  <a:extLst>
                    <a:ext uri="{FF2B5EF4-FFF2-40B4-BE49-F238E27FC236}">
                      <a16:creationId xmlns:a16="http://schemas.microsoft.com/office/drawing/2014/main" id="{8F35D911-CCCB-435D-9A14-6ABC918D06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58" y="2208"/>
                  <a:ext cx="548" cy="567"/>
                </a:xfrm>
                <a:custGeom>
                  <a:avLst/>
                  <a:gdLst>
                    <a:gd name="T0" fmla="*/ 0 w 1643"/>
                    <a:gd name="T1" fmla="*/ 0 h 1702"/>
                    <a:gd name="T2" fmla="*/ 0 w 1643"/>
                    <a:gd name="T3" fmla="*/ 0 h 1702"/>
                    <a:gd name="T4" fmla="*/ 0 w 1643"/>
                    <a:gd name="T5" fmla="*/ 0 h 1702"/>
                    <a:gd name="T6" fmla="*/ 0 w 1643"/>
                    <a:gd name="T7" fmla="*/ 0 h 1702"/>
                    <a:gd name="T8" fmla="*/ 0 w 1643"/>
                    <a:gd name="T9" fmla="*/ 0 h 1702"/>
                    <a:gd name="T10" fmla="*/ 0 w 1643"/>
                    <a:gd name="T11" fmla="*/ 0 h 1702"/>
                    <a:gd name="T12" fmla="*/ 0 w 1643"/>
                    <a:gd name="T13" fmla="*/ 0 h 1702"/>
                    <a:gd name="T14" fmla="*/ 0 w 1643"/>
                    <a:gd name="T15" fmla="*/ 0 h 1702"/>
                    <a:gd name="T16" fmla="*/ 0 w 1643"/>
                    <a:gd name="T17" fmla="*/ 0 h 1702"/>
                    <a:gd name="T18" fmla="*/ 0 w 1643"/>
                    <a:gd name="T19" fmla="*/ 0 h 1702"/>
                    <a:gd name="T20" fmla="*/ 0 w 1643"/>
                    <a:gd name="T21" fmla="*/ 0 h 1702"/>
                    <a:gd name="T22" fmla="*/ 0 w 1643"/>
                    <a:gd name="T23" fmla="*/ 0 h 1702"/>
                    <a:gd name="T24" fmla="*/ 1 w 1643"/>
                    <a:gd name="T25" fmla="*/ 0 h 1702"/>
                    <a:gd name="T26" fmla="*/ 1 w 1643"/>
                    <a:gd name="T27" fmla="*/ 0 h 1702"/>
                    <a:gd name="T28" fmla="*/ 1 w 1643"/>
                    <a:gd name="T29" fmla="*/ 0 h 1702"/>
                    <a:gd name="T30" fmla="*/ 1 w 1643"/>
                    <a:gd name="T31" fmla="*/ 0 h 1702"/>
                    <a:gd name="T32" fmla="*/ 1 w 1643"/>
                    <a:gd name="T33" fmla="*/ 0 h 1702"/>
                    <a:gd name="T34" fmla="*/ 1 w 1643"/>
                    <a:gd name="T35" fmla="*/ 0 h 1702"/>
                    <a:gd name="T36" fmla="*/ 1 w 1643"/>
                    <a:gd name="T37" fmla="*/ 0 h 1702"/>
                    <a:gd name="T38" fmla="*/ 1 w 1643"/>
                    <a:gd name="T39" fmla="*/ 0 h 1702"/>
                    <a:gd name="T40" fmla="*/ 1 w 1643"/>
                    <a:gd name="T41" fmla="*/ 1 h 1702"/>
                    <a:gd name="T42" fmla="*/ 1 w 1643"/>
                    <a:gd name="T43" fmla="*/ 1 h 1702"/>
                    <a:gd name="T44" fmla="*/ 1 w 1643"/>
                    <a:gd name="T45" fmla="*/ 1 h 1702"/>
                    <a:gd name="T46" fmla="*/ 1 w 1643"/>
                    <a:gd name="T47" fmla="*/ 1 h 1702"/>
                    <a:gd name="T48" fmla="*/ 1 w 1643"/>
                    <a:gd name="T49" fmla="*/ 1 h 1702"/>
                    <a:gd name="T50" fmla="*/ 1 w 1643"/>
                    <a:gd name="T51" fmla="*/ 1 h 1702"/>
                    <a:gd name="T52" fmla="*/ 1 w 1643"/>
                    <a:gd name="T53" fmla="*/ 1 h 1702"/>
                    <a:gd name="T54" fmla="*/ 1 w 1643"/>
                    <a:gd name="T55" fmla="*/ 1 h 1702"/>
                    <a:gd name="T56" fmla="*/ 0 w 1643"/>
                    <a:gd name="T57" fmla="*/ 1 h 1702"/>
                    <a:gd name="T58" fmla="*/ 0 w 1643"/>
                    <a:gd name="T59" fmla="*/ 1 h 1702"/>
                    <a:gd name="T60" fmla="*/ 0 w 1643"/>
                    <a:gd name="T61" fmla="*/ 1 h 1702"/>
                    <a:gd name="T62" fmla="*/ 0 w 1643"/>
                    <a:gd name="T63" fmla="*/ 1 h 1702"/>
                    <a:gd name="T64" fmla="*/ 0 w 1643"/>
                    <a:gd name="T65" fmla="*/ 1 h 1702"/>
                    <a:gd name="T66" fmla="*/ 0 w 1643"/>
                    <a:gd name="T67" fmla="*/ 0 h 1702"/>
                    <a:gd name="T68" fmla="*/ 0 w 1643"/>
                    <a:gd name="T69" fmla="*/ 0 h 1702"/>
                    <a:gd name="T70" fmla="*/ 0 w 1643"/>
                    <a:gd name="T71" fmla="*/ 0 h 1702"/>
                    <a:gd name="T72" fmla="*/ 0 w 1643"/>
                    <a:gd name="T73" fmla="*/ 0 h 1702"/>
                    <a:gd name="T74" fmla="*/ 0 w 1643"/>
                    <a:gd name="T75" fmla="*/ 0 h 1702"/>
                    <a:gd name="T76" fmla="*/ 0 w 1643"/>
                    <a:gd name="T77" fmla="*/ 0 h 1702"/>
                    <a:gd name="T78" fmla="*/ 0 w 1643"/>
                    <a:gd name="T79" fmla="*/ 0 h 1702"/>
                    <a:gd name="T80" fmla="*/ 0 w 1643"/>
                    <a:gd name="T81" fmla="*/ 0 h 1702"/>
                    <a:gd name="T82" fmla="*/ 0 w 1643"/>
                    <a:gd name="T83" fmla="*/ 0 h 1702"/>
                    <a:gd name="T84" fmla="*/ 0 w 1643"/>
                    <a:gd name="T85" fmla="*/ 0 h 1702"/>
                    <a:gd name="T86" fmla="*/ 0 w 1643"/>
                    <a:gd name="T87" fmla="*/ 0 h 1702"/>
                    <a:gd name="T88" fmla="*/ 0 w 1643"/>
                    <a:gd name="T89" fmla="*/ 0 h 1702"/>
                    <a:gd name="T90" fmla="*/ 0 w 1643"/>
                    <a:gd name="T91" fmla="*/ 0 h 1702"/>
                    <a:gd name="T92" fmla="*/ 0 w 1643"/>
                    <a:gd name="T93" fmla="*/ 0 h 1702"/>
                    <a:gd name="T94" fmla="*/ 0 w 1643"/>
                    <a:gd name="T95" fmla="*/ 0 h 1702"/>
                    <a:gd name="T96" fmla="*/ 0 w 1643"/>
                    <a:gd name="T97" fmla="*/ 0 h 1702"/>
                    <a:gd name="T98" fmla="*/ 0 w 1643"/>
                    <a:gd name="T99" fmla="*/ 0 h 1702"/>
                    <a:gd name="T100" fmla="*/ 0 w 1643"/>
                    <a:gd name="T101" fmla="*/ 0 h 1702"/>
                    <a:gd name="T102" fmla="*/ 0 w 1643"/>
                    <a:gd name="T103" fmla="*/ 0 h 1702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1643"/>
                    <a:gd name="T157" fmla="*/ 0 h 1702"/>
                    <a:gd name="T158" fmla="*/ 1643 w 1643"/>
                    <a:gd name="T159" fmla="*/ 1702 h 1702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1643" h="1702">
                      <a:moveTo>
                        <a:pt x="0" y="256"/>
                      </a:moveTo>
                      <a:lnTo>
                        <a:pt x="39" y="223"/>
                      </a:lnTo>
                      <a:lnTo>
                        <a:pt x="78" y="193"/>
                      </a:lnTo>
                      <a:lnTo>
                        <a:pt x="118" y="164"/>
                      </a:lnTo>
                      <a:lnTo>
                        <a:pt x="159" y="138"/>
                      </a:lnTo>
                      <a:lnTo>
                        <a:pt x="202" y="114"/>
                      </a:lnTo>
                      <a:lnTo>
                        <a:pt x="245" y="92"/>
                      </a:lnTo>
                      <a:lnTo>
                        <a:pt x="290" y="73"/>
                      </a:lnTo>
                      <a:lnTo>
                        <a:pt x="334" y="56"/>
                      </a:lnTo>
                      <a:lnTo>
                        <a:pt x="380" y="41"/>
                      </a:lnTo>
                      <a:lnTo>
                        <a:pt x="426" y="28"/>
                      </a:lnTo>
                      <a:lnTo>
                        <a:pt x="472" y="18"/>
                      </a:lnTo>
                      <a:lnTo>
                        <a:pt x="518" y="10"/>
                      </a:lnTo>
                      <a:lnTo>
                        <a:pt x="565" y="4"/>
                      </a:lnTo>
                      <a:lnTo>
                        <a:pt x="612" y="1"/>
                      </a:lnTo>
                      <a:lnTo>
                        <a:pt x="659" y="0"/>
                      </a:lnTo>
                      <a:lnTo>
                        <a:pt x="707" y="0"/>
                      </a:lnTo>
                      <a:lnTo>
                        <a:pt x="754" y="3"/>
                      </a:lnTo>
                      <a:lnTo>
                        <a:pt x="801" y="9"/>
                      </a:lnTo>
                      <a:lnTo>
                        <a:pt x="847" y="16"/>
                      </a:lnTo>
                      <a:lnTo>
                        <a:pt x="893" y="26"/>
                      </a:lnTo>
                      <a:lnTo>
                        <a:pt x="939" y="38"/>
                      </a:lnTo>
                      <a:lnTo>
                        <a:pt x="984" y="52"/>
                      </a:lnTo>
                      <a:lnTo>
                        <a:pt x="1029" y="69"/>
                      </a:lnTo>
                      <a:lnTo>
                        <a:pt x="1073" y="87"/>
                      </a:lnTo>
                      <a:lnTo>
                        <a:pt x="1116" y="109"/>
                      </a:lnTo>
                      <a:lnTo>
                        <a:pt x="1157" y="132"/>
                      </a:lnTo>
                      <a:lnTo>
                        <a:pt x="1199" y="158"/>
                      </a:lnTo>
                      <a:lnTo>
                        <a:pt x="1238" y="185"/>
                      </a:lnTo>
                      <a:lnTo>
                        <a:pt x="1278" y="215"/>
                      </a:lnTo>
                      <a:lnTo>
                        <a:pt x="1315" y="246"/>
                      </a:lnTo>
                      <a:lnTo>
                        <a:pt x="1351" y="280"/>
                      </a:lnTo>
                      <a:lnTo>
                        <a:pt x="1387" y="316"/>
                      </a:lnTo>
                      <a:lnTo>
                        <a:pt x="1450" y="393"/>
                      </a:lnTo>
                      <a:lnTo>
                        <a:pt x="1505" y="475"/>
                      </a:lnTo>
                      <a:lnTo>
                        <a:pt x="1551" y="561"/>
                      </a:lnTo>
                      <a:lnTo>
                        <a:pt x="1587" y="650"/>
                      </a:lnTo>
                      <a:lnTo>
                        <a:pt x="1615" y="741"/>
                      </a:lnTo>
                      <a:lnTo>
                        <a:pt x="1633" y="834"/>
                      </a:lnTo>
                      <a:lnTo>
                        <a:pt x="1642" y="928"/>
                      </a:lnTo>
                      <a:lnTo>
                        <a:pt x="1643" y="1022"/>
                      </a:lnTo>
                      <a:lnTo>
                        <a:pt x="1634" y="1115"/>
                      </a:lnTo>
                      <a:lnTo>
                        <a:pt x="1617" y="1208"/>
                      </a:lnTo>
                      <a:lnTo>
                        <a:pt x="1590" y="1299"/>
                      </a:lnTo>
                      <a:lnTo>
                        <a:pt x="1555" y="1388"/>
                      </a:lnTo>
                      <a:lnTo>
                        <a:pt x="1512" y="1473"/>
                      </a:lnTo>
                      <a:lnTo>
                        <a:pt x="1459" y="1555"/>
                      </a:lnTo>
                      <a:lnTo>
                        <a:pt x="1396" y="1631"/>
                      </a:lnTo>
                      <a:lnTo>
                        <a:pt x="1326" y="1702"/>
                      </a:lnTo>
                      <a:lnTo>
                        <a:pt x="1278" y="1650"/>
                      </a:lnTo>
                      <a:lnTo>
                        <a:pt x="1237" y="1605"/>
                      </a:lnTo>
                      <a:lnTo>
                        <a:pt x="1202" y="1567"/>
                      </a:lnTo>
                      <a:lnTo>
                        <a:pt x="1172" y="1534"/>
                      </a:lnTo>
                      <a:lnTo>
                        <a:pt x="1144" y="1504"/>
                      </a:lnTo>
                      <a:lnTo>
                        <a:pt x="1120" y="1478"/>
                      </a:lnTo>
                      <a:lnTo>
                        <a:pt x="1098" y="1454"/>
                      </a:lnTo>
                      <a:lnTo>
                        <a:pt x="1077" y="1431"/>
                      </a:lnTo>
                      <a:lnTo>
                        <a:pt x="1055" y="1407"/>
                      </a:lnTo>
                      <a:lnTo>
                        <a:pt x="1032" y="1381"/>
                      </a:lnTo>
                      <a:lnTo>
                        <a:pt x="1007" y="1354"/>
                      </a:lnTo>
                      <a:lnTo>
                        <a:pt x="978" y="1323"/>
                      </a:lnTo>
                      <a:lnTo>
                        <a:pt x="945" y="1287"/>
                      </a:lnTo>
                      <a:lnTo>
                        <a:pt x="907" y="1246"/>
                      </a:lnTo>
                      <a:lnTo>
                        <a:pt x="862" y="1197"/>
                      </a:lnTo>
                      <a:lnTo>
                        <a:pt x="811" y="1142"/>
                      </a:lnTo>
                      <a:lnTo>
                        <a:pt x="840" y="1109"/>
                      </a:lnTo>
                      <a:lnTo>
                        <a:pt x="862" y="1071"/>
                      </a:lnTo>
                      <a:lnTo>
                        <a:pt x="877" y="1031"/>
                      </a:lnTo>
                      <a:lnTo>
                        <a:pt x="882" y="989"/>
                      </a:lnTo>
                      <a:lnTo>
                        <a:pt x="880" y="946"/>
                      </a:lnTo>
                      <a:lnTo>
                        <a:pt x="870" y="906"/>
                      </a:lnTo>
                      <a:lnTo>
                        <a:pt x="851" y="867"/>
                      </a:lnTo>
                      <a:lnTo>
                        <a:pt x="825" y="831"/>
                      </a:lnTo>
                      <a:lnTo>
                        <a:pt x="810" y="816"/>
                      </a:lnTo>
                      <a:lnTo>
                        <a:pt x="792" y="802"/>
                      </a:lnTo>
                      <a:lnTo>
                        <a:pt x="774" y="790"/>
                      </a:lnTo>
                      <a:lnTo>
                        <a:pt x="755" y="780"/>
                      </a:lnTo>
                      <a:lnTo>
                        <a:pt x="735" y="772"/>
                      </a:lnTo>
                      <a:lnTo>
                        <a:pt x="715" y="767"/>
                      </a:lnTo>
                      <a:lnTo>
                        <a:pt x="695" y="762"/>
                      </a:lnTo>
                      <a:lnTo>
                        <a:pt x="674" y="760"/>
                      </a:lnTo>
                      <a:lnTo>
                        <a:pt x="652" y="761"/>
                      </a:lnTo>
                      <a:lnTo>
                        <a:pt x="631" y="762"/>
                      </a:lnTo>
                      <a:lnTo>
                        <a:pt x="610" y="767"/>
                      </a:lnTo>
                      <a:lnTo>
                        <a:pt x="589" y="773"/>
                      </a:lnTo>
                      <a:lnTo>
                        <a:pt x="570" y="781"/>
                      </a:lnTo>
                      <a:lnTo>
                        <a:pt x="551" y="792"/>
                      </a:lnTo>
                      <a:lnTo>
                        <a:pt x="532" y="804"/>
                      </a:lnTo>
                      <a:lnTo>
                        <a:pt x="515" y="818"/>
                      </a:lnTo>
                      <a:lnTo>
                        <a:pt x="466" y="766"/>
                      </a:lnTo>
                      <a:lnTo>
                        <a:pt x="426" y="721"/>
                      </a:lnTo>
                      <a:lnTo>
                        <a:pt x="391" y="682"/>
                      </a:lnTo>
                      <a:lnTo>
                        <a:pt x="360" y="648"/>
                      </a:lnTo>
                      <a:lnTo>
                        <a:pt x="334" y="620"/>
                      </a:lnTo>
                      <a:lnTo>
                        <a:pt x="310" y="594"/>
                      </a:lnTo>
                      <a:lnTo>
                        <a:pt x="288" y="570"/>
                      </a:lnTo>
                      <a:lnTo>
                        <a:pt x="266" y="545"/>
                      </a:lnTo>
                      <a:lnTo>
                        <a:pt x="244" y="522"/>
                      </a:lnTo>
                      <a:lnTo>
                        <a:pt x="221" y="497"/>
                      </a:lnTo>
                      <a:lnTo>
                        <a:pt x="196" y="470"/>
                      </a:lnTo>
                      <a:lnTo>
                        <a:pt x="167" y="438"/>
                      </a:lnTo>
                      <a:lnTo>
                        <a:pt x="134" y="403"/>
                      </a:lnTo>
                      <a:lnTo>
                        <a:pt x="97" y="361"/>
                      </a:lnTo>
                      <a:lnTo>
                        <a:pt x="52" y="313"/>
                      </a:lnTo>
                      <a:lnTo>
                        <a:pt x="0" y="256"/>
                      </a:lnTo>
                      <a:close/>
                    </a:path>
                  </a:pathLst>
                </a:custGeom>
                <a:solidFill>
                  <a:srgbClr val="CE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31" name="Freeform 1248">
                  <a:extLst>
                    <a:ext uri="{FF2B5EF4-FFF2-40B4-BE49-F238E27FC236}">
                      <a16:creationId xmlns:a16="http://schemas.microsoft.com/office/drawing/2014/main" id="{A84A1428-46AB-4894-A5AC-C4AAF90515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61" y="2211"/>
                  <a:ext cx="542" cy="562"/>
                </a:xfrm>
                <a:custGeom>
                  <a:avLst/>
                  <a:gdLst>
                    <a:gd name="T0" fmla="*/ 0 w 1626"/>
                    <a:gd name="T1" fmla="*/ 0 h 1685"/>
                    <a:gd name="T2" fmla="*/ 0 w 1626"/>
                    <a:gd name="T3" fmla="*/ 0 h 1685"/>
                    <a:gd name="T4" fmla="*/ 0 w 1626"/>
                    <a:gd name="T5" fmla="*/ 0 h 1685"/>
                    <a:gd name="T6" fmla="*/ 0 w 1626"/>
                    <a:gd name="T7" fmla="*/ 0 h 1685"/>
                    <a:gd name="T8" fmla="*/ 0 w 1626"/>
                    <a:gd name="T9" fmla="*/ 0 h 1685"/>
                    <a:gd name="T10" fmla="*/ 0 w 1626"/>
                    <a:gd name="T11" fmla="*/ 0 h 1685"/>
                    <a:gd name="T12" fmla="*/ 0 w 1626"/>
                    <a:gd name="T13" fmla="*/ 0 h 1685"/>
                    <a:gd name="T14" fmla="*/ 0 w 1626"/>
                    <a:gd name="T15" fmla="*/ 0 h 1685"/>
                    <a:gd name="T16" fmla="*/ 0 w 1626"/>
                    <a:gd name="T17" fmla="*/ 0 h 1685"/>
                    <a:gd name="T18" fmla="*/ 0 w 1626"/>
                    <a:gd name="T19" fmla="*/ 0 h 1685"/>
                    <a:gd name="T20" fmla="*/ 0 w 1626"/>
                    <a:gd name="T21" fmla="*/ 0 h 1685"/>
                    <a:gd name="T22" fmla="*/ 0 w 1626"/>
                    <a:gd name="T23" fmla="*/ 0 h 1685"/>
                    <a:gd name="T24" fmla="*/ 1 w 1626"/>
                    <a:gd name="T25" fmla="*/ 0 h 1685"/>
                    <a:gd name="T26" fmla="*/ 1 w 1626"/>
                    <a:gd name="T27" fmla="*/ 0 h 1685"/>
                    <a:gd name="T28" fmla="*/ 1 w 1626"/>
                    <a:gd name="T29" fmla="*/ 0 h 1685"/>
                    <a:gd name="T30" fmla="*/ 1 w 1626"/>
                    <a:gd name="T31" fmla="*/ 0 h 1685"/>
                    <a:gd name="T32" fmla="*/ 1 w 1626"/>
                    <a:gd name="T33" fmla="*/ 0 h 1685"/>
                    <a:gd name="T34" fmla="*/ 1 w 1626"/>
                    <a:gd name="T35" fmla="*/ 0 h 1685"/>
                    <a:gd name="T36" fmla="*/ 1 w 1626"/>
                    <a:gd name="T37" fmla="*/ 0 h 1685"/>
                    <a:gd name="T38" fmla="*/ 1 w 1626"/>
                    <a:gd name="T39" fmla="*/ 0 h 1685"/>
                    <a:gd name="T40" fmla="*/ 1 w 1626"/>
                    <a:gd name="T41" fmla="*/ 1 h 1685"/>
                    <a:gd name="T42" fmla="*/ 1 w 1626"/>
                    <a:gd name="T43" fmla="*/ 1 h 1685"/>
                    <a:gd name="T44" fmla="*/ 1 w 1626"/>
                    <a:gd name="T45" fmla="*/ 1 h 1685"/>
                    <a:gd name="T46" fmla="*/ 1 w 1626"/>
                    <a:gd name="T47" fmla="*/ 1 h 1685"/>
                    <a:gd name="T48" fmla="*/ 1 w 1626"/>
                    <a:gd name="T49" fmla="*/ 1 h 1685"/>
                    <a:gd name="T50" fmla="*/ 1 w 1626"/>
                    <a:gd name="T51" fmla="*/ 1 h 1685"/>
                    <a:gd name="T52" fmla="*/ 1 w 1626"/>
                    <a:gd name="T53" fmla="*/ 1 h 1685"/>
                    <a:gd name="T54" fmla="*/ 0 w 1626"/>
                    <a:gd name="T55" fmla="*/ 1 h 1685"/>
                    <a:gd name="T56" fmla="*/ 0 w 1626"/>
                    <a:gd name="T57" fmla="*/ 1 h 1685"/>
                    <a:gd name="T58" fmla="*/ 0 w 1626"/>
                    <a:gd name="T59" fmla="*/ 1 h 1685"/>
                    <a:gd name="T60" fmla="*/ 0 w 1626"/>
                    <a:gd name="T61" fmla="*/ 1 h 1685"/>
                    <a:gd name="T62" fmla="*/ 0 w 1626"/>
                    <a:gd name="T63" fmla="*/ 1 h 1685"/>
                    <a:gd name="T64" fmla="*/ 0 w 1626"/>
                    <a:gd name="T65" fmla="*/ 1 h 1685"/>
                    <a:gd name="T66" fmla="*/ 0 w 1626"/>
                    <a:gd name="T67" fmla="*/ 0 h 1685"/>
                    <a:gd name="T68" fmla="*/ 0 w 1626"/>
                    <a:gd name="T69" fmla="*/ 0 h 1685"/>
                    <a:gd name="T70" fmla="*/ 0 w 1626"/>
                    <a:gd name="T71" fmla="*/ 0 h 1685"/>
                    <a:gd name="T72" fmla="*/ 0 w 1626"/>
                    <a:gd name="T73" fmla="*/ 0 h 1685"/>
                    <a:gd name="T74" fmla="*/ 0 w 1626"/>
                    <a:gd name="T75" fmla="*/ 0 h 1685"/>
                    <a:gd name="T76" fmla="*/ 0 w 1626"/>
                    <a:gd name="T77" fmla="*/ 0 h 1685"/>
                    <a:gd name="T78" fmla="*/ 0 w 1626"/>
                    <a:gd name="T79" fmla="*/ 0 h 1685"/>
                    <a:gd name="T80" fmla="*/ 0 w 1626"/>
                    <a:gd name="T81" fmla="*/ 0 h 1685"/>
                    <a:gd name="T82" fmla="*/ 0 w 1626"/>
                    <a:gd name="T83" fmla="*/ 0 h 1685"/>
                    <a:gd name="T84" fmla="*/ 0 w 1626"/>
                    <a:gd name="T85" fmla="*/ 0 h 1685"/>
                    <a:gd name="T86" fmla="*/ 0 w 1626"/>
                    <a:gd name="T87" fmla="*/ 0 h 1685"/>
                    <a:gd name="T88" fmla="*/ 0 w 1626"/>
                    <a:gd name="T89" fmla="*/ 0 h 1685"/>
                    <a:gd name="T90" fmla="*/ 0 w 1626"/>
                    <a:gd name="T91" fmla="*/ 0 h 1685"/>
                    <a:gd name="T92" fmla="*/ 0 w 1626"/>
                    <a:gd name="T93" fmla="*/ 0 h 1685"/>
                    <a:gd name="T94" fmla="*/ 0 w 1626"/>
                    <a:gd name="T95" fmla="*/ 0 h 1685"/>
                    <a:gd name="T96" fmla="*/ 0 w 1626"/>
                    <a:gd name="T97" fmla="*/ 0 h 1685"/>
                    <a:gd name="T98" fmla="*/ 0 w 1626"/>
                    <a:gd name="T99" fmla="*/ 0 h 1685"/>
                    <a:gd name="T100" fmla="*/ 0 w 1626"/>
                    <a:gd name="T101" fmla="*/ 0 h 1685"/>
                    <a:gd name="T102" fmla="*/ 0 w 1626"/>
                    <a:gd name="T103" fmla="*/ 0 h 1685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1626"/>
                    <a:gd name="T157" fmla="*/ 0 h 1685"/>
                    <a:gd name="T158" fmla="*/ 1626 w 1626"/>
                    <a:gd name="T159" fmla="*/ 1685 h 1685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1626" h="1685">
                      <a:moveTo>
                        <a:pt x="0" y="254"/>
                      </a:moveTo>
                      <a:lnTo>
                        <a:pt x="37" y="221"/>
                      </a:lnTo>
                      <a:lnTo>
                        <a:pt x="77" y="190"/>
                      </a:lnTo>
                      <a:lnTo>
                        <a:pt x="116" y="163"/>
                      </a:lnTo>
                      <a:lnTo>
                        <a:pt x="158" y="137"/>
                      </a:lnTo>
                      <a:lnTo>
                        <a:pt x="200" y="113"/>
                      </a:lnTo>
                      <a:lnTo>
                        <a:pt x="242" y="92"/>
                      </a:lnTo>
                      <a:lnTo>
                        <a:pt x="286" y="72"/>
                      </a:lnTo>
                      <a:lnTo>
                        <a:pt x="330" y="56"/>
                      </a:lnTo>
                      <a:lnTo>
                        <a:pt x="375" y="40"/>
                      </a:lnTo>
                      <a:lnTo>
                        <a:pt x="421" y="28"/>
                      </a:lnTo>
                      <a:lnTo>
                        <a:pt x="466" y="18"/>
                      </a:lnTo>
                      <a:lnTo>
                        <a:pt x="513" y="10"/>
                      </a:lnTo>
                      <a:lnTo>
                        <a:pt x="559" y="4"/>
                      </a:lnTo>
                      <a:lnTo>
                        <a:pt x="605" y="1"/>
                      </a:lnTo>
                      <a:lnTo>
                        <a:pt x="652" y="0"/>
                      </a:lnTo>
                      <a:lnTo>
                        <a:pt x="700" y="1"/>
                      </a:lnTo>
                      <a:lnTo>
                        <a:pt x="746" y="3"/>
                      </a:lnTo>
                      <a:lnTo>
                        <a:pt x="792" y="8"/>
                      </a:lnTo>
                      <a:lnTo>
                        <a:pt x="838" y="16"/>
                      </a:lnTo>
                      <a:lnTo>
                        <a:pt x="884" y="26"/>
                      </a:lnTo>
                      <a:lnTo>
                        <a:pt x="930" y="38"/>
                      </a:lnTo>
                      <a:lnTo>
                        <a:pt x="974" y="52"/>
                      </a:lnTo>
                      <a:lnTo>
                        <a:pt x="1019" y="69"/>
                      </a:lnTo>
                      <a:lnTo>
                        <a:pt x="1062" y="87"/>
                      </a:lnTo>
                      <a:lnTo>
                        <a:pt x="1104" y="108"/>
                      </a:lnTo>
                      <a:lnTo>
                        <a:pt x="1146" y="130"/>
                      </a:lnTo>
                      <a:lnTo>
                        <a:pt x="1187" y="155"/>
                      </a:lnTo>
                      <a:lnTo>
                        <a:pt x="1227" y="183"/>
                      </a:lnTo>
                      <a:lnTo>
                        <a:pt x="1265" y="212"/>
                      </a:lnTo>
                      <a:lnTo>
                        <a:pt x="1303" y="244"/>
                      </a:lnTo>
                      <a:lnTo>
                        <a:pt x="1338" y="277"/>
                      </a:lnTo>
                      <a:lnTo>
                        <a:pt x="1373" y="313"/>
                      </a:lnTo>
                      <a:lnTo>
                        <a:pt x="1437" y="390"/>
                      </a:lnTo>
                      <a:lnTo>
                        <a:pt x="1490" y="470"/>
                      </a:lnTo>
                      <a:lnTo>
                        <a:pt x="1535" y="555"/>
                      </a:lnTo>
                      <a:lnTo>
                        <a:pt x="1571" y="643"/>
                      </a:lnTo>
                      <a:lnTo>
                        <a:pt x="1599" y="733"/>
                      </a:lnTo>
                      <a:lnTo>
                        <a:pt x="1616" y="825"/>
                      </a:lnTo>
                      <a:lnTo>
                        <a:pt x="1626" y="918"/>
                      </a:lnTo>
                      <a:lnTo>
                        <a:pt x="1626" y="1011"/>
                      </a:lnTo>
                      <a:lnTo>
                        <a:pt x="1617" y="1104"/>
                      </a:lnTo>
                      <a:lnTo>
                        <a:pt x="1600" y="1195"/>
                      </a:lnTo>
                      <a:lnTo>
                        <a:pt x="1575" y="1286"/>
                      </a:lnTo>
                      <a:lnTo>
                        <a:pt x="1540" y="1374"/>
                      </a:lnTo>
                      <a:lnTo>
                        <a:pt x="1496" y="1458"/>
                      </a:lnTo>
                      <a:lnTo>
                        <a:pt x="1443" y="1538"/>
                      </a:lnTo>
                      <a:lnTo>
                        <a:pt x="1383" y="1615"/>
                      </a:lnTo>
                      <a:lnTo>
                        <a:pt x="1313" y="1685"/>
                      </a:lnTo>
                      <a:lnTo>
                        <a:pt x="1263" y="1631"/>
                      </a:lnTo>
                      <a:lnTo>
                        <a:pt x="1222" y="1585"/>
                      </a:lnTo>
                      <a:lnTo>
                        <a:pt x="1184" y="1546"/>
                      </a:lnTo>
                      <a:lnTo>
                        <a:pt x="1154" y="1512"/>
                      </a:lnTo>
                      <a:lnTo>
                        <a:pt x="1126" y="1482"/>
                      </a:lnTo>
                      <a:lnTo>
                        <a:pt x="1102" y="1456"/>
                      </a:lnTo>
                      <a:lnTo>
                        <a:pt x="1079" y="1432"/>
                      </a:lnTo>
                      <a:lnTo>
                        <a:pt x="1058" y="1408"/>
                      </a:lnTo>
                      <a:lnTo>
                        <a:pt x="1037" y="1385"/>
                      </a:lnTo>
                      <a:lnTo>
                        <a:pt x="1014" y="1361"/>
                      </a:lnTo>
                      <a:lnTo>
                        <a:pt x="990" y="1334"/>
                      </a:lnTo>
                      <a:lnTo>
                        <a:pt x="963" y="1305"/>
                      </a:lnTo>
                      <a:lnTo>
                        <a:pt x="932" y="1271"/>
                      </a:lnTo>
                      <a:lnTo>
                        <a:pt x="895" y="1231"/>
                      </a:lnTo>
                      <a:lnTo>
                        <a:pt x="853" y="1185"/>
                      </a:lnTo>
                      <a:lnTo>
                        <a:pt x="804" y="1132"/>
                      </a:lnTo>
                      <a:lnTo>
                        <a:pt x="833" y="1099"/>
                      </a:lnTo>
                      <a:lnTo>
                        <a:pt x="855" y="1061"/>
                      </a:lnTo>
                      <a:lnTo>
                        <a:pt x="870" y="1021"/>
                      </a:lnTo>
                      <a:lnTo>
                        <a:pt x="875" y="979"/>
                      </a:lnTo>
                      <a:lnTo>
                        <a:pt x="873" y="936"/>
                      </a:lnTo>
                      <a:lnTo>
                        <a:pt x="863" y="896"/>
                      </a:lnTo>
                      <a:lnTo>
                        <a:pt x="844" y="857"/>
                      </a:lnTo>
                      <a:lnTo>
                        <a:pt x="818" y="821"/>
                      </a:lnTo>
                      <a:lnTo>
                        <a:pt x="803" y="806"/>
                      </a:lnTo>
                      <a:lnTo>
                        <a:pt x="785" y="792"/>
                      </a:lnTo>
                      <a:lnTo>
                        <a:pt x="767" y="780"/>
                      </a:lnTo>
                      <a:lnTo>
                        <a:pt x="748" y="770"/>
                      </a:lnTo>
                      <a:lnTo>
                        <a:pt x="728" y="762"/>
                      </a:lnTo>
                      <a:lnTo>
                        <a:pt x="708" y="757"/>
                      </a:lnTo>
                      <a:lnTo>
                        <a:pt x="688" y="752"/>
                      </a:lnTo>
                      <a:lnTo>
                        <a:pt x="667" y="750"/>
                      </a:lnTo>
                      <a:lnTo>
                        <a:pt x="645" y="751"/>
                      </a:lnTo>
                      <a:lnTo>
                        <a:pt x="624" y="752"/>
                      </a:lnTo>
                      <a:lnTo>
                        <a:pt x="603" y="757"/>
                      </a:lnTo>
                      <a:lnTo>
                        <a:pt x="582" y="763"/>
                      </a:lnTo>
                      <a:lnTo>
                        <a:pt x="563" y="771"/>
                      </a:lnTo>
                      <a:lnTo>
                        <a:pt x="544" y="782"/>
                      </a:lnTo>
                      <a:lnTo>
                        <a:pt x="525" y="794"/>
                      </a:lnTo>
                      <a:lnTo>
                        <a:pt x="508" y="808"/>
                      </a:lnTo>
                      <a:lnTo>
                        <a:pt x="458" y="755"/>
                      </a:lnTo>
                      <a:lnTo>
                        <a:pt x="417" y="709"/>
                      </a:lnTo>
                      <a:lnTo>
                        <a:pt x="381" y="669"/>
                      </a:lnTo>
                      <a:lnTo>
                        <a:pt x="349" y="635"/>
                      </a:lnTo>
                      <a:lnTo>
                        <a:pt x="321" y="606"/>
                      </a:lnTo>
                      <a:lnTo>
                        <a:pt x="297" y="579"/>
                      </a:lnTo>
                      <a:lnTo>
                        <a:pt x="275" y="554"/>
                      </a:lnTo>
                      <a:lnTo>
                        <a:pt x="254" y="531"/>
                      </a:lnTo>
                      <a:lnTo>
                        <a:pt x="232" y="508"/>
                      </a:lnTo>
                      <a:lnTo>
                        <a:pt x="211" y="483"/>
                      </a:lnTo>
                      <a:lnTo>
                        <a:pt x="186" y="457"/>
                      </a:lnTo>
                      <a:lnTo>
                        <a:pt x="159" y="427"/>
                      </a:lnTo>
                      <a:lnTo>
                        <a:pt x="127" y="393"/>
                      </a:lnTo>
                      <a:lnTo>
                        <a:pt x="91" y="354"/>
                      </a:lnTo>
                      <a:lnTo>
                        <a:pt x="49" y="308"/>
                      </a:lnTo>
                      <a:lnTo>
                        <a:pt x="0" y="254"/>
                      </a:lnTo>
                      <a:close/>
                    </a:path>
                  </a:pathLst>
                </a:custGeom>
                <a:solidFill>
                  <a:srgbClr val="D3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32" name="Freeform 1249">
                  <a:extLst>
                    <a:ext uri="{FF2B5EF4-FFF2-40B4-BE49-F238E27FC236}">
                      <a16:creationId xmlns:a16="http://schemas.microsoft.com/office/drawing/2014/main" id="{B6DBD91E-BDEC-4563-9708-E88B45D31B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63" y="2215"/>
                  <a:ext cx="536" cy="555"/>
                </a:xfrm>
                <a:custGeom>
                  <a:avLst/>
                  <a:gdLst>
                    <a:gd name="T0" fmla="*/ 0 w 1608"/>
                    <a:gd name="T1" fmla="*/ 0 h 1667"/>
                    <a:gd name="T2" fmla="*/ 0 w 1608"/>
                    <a:gd name="T3" fmla="*/ 0 h 1667"/>
                    <a:gd name="T4" fmla="*/ 0 w 1608"/>
                    <a:gd name="T5" fmla="*/ 0 h 1667"/>
                    <a:gd name="T6" fmla="*/ 0 w 1608"/>
                    <a:gd name="T7" fmla="*/ 0 h 1667"/>
                    <a:gd name="T8" fmla="*/ 0 w 1608"/>
                    <a:gd name="T9" fmla="*/ 0 h 1667"/>
                    <a:gd name="T10" fmla="*/ 0 w 1608"/>
                    <a:gd name="T11" fmla="*/ 0 h 1667"/>
                    <a:gd name="T12" fmla="*/ 0 w 1608"/>
                    <a:gd name="T13" fmla="*/ 0 h 1667"/>
                    <a:gd name="T14" fmla="*/ 0 w 1608"/>
                    <a:gd name="T15" fmla="*/ 0 h 1667"/>
                    <a:gd name="T16" fmla="*/ 0 w 1608"/>
                    <a:gd name="T17" fmla="*/ 0 h 1667"/>
                    <a:gd name="T18" fmla="*/ 0 w 1608"/>
                    <a:gd name="T19" fmla="*/ 0 h 1667"/>
                    <a:gd name="T20" fmla="*/ 0 w 1608"/>
                    <a:gd name="T21" fmla="*/ 0 h 1667"/>
                    <a:gd name="T22" fmla="*/ 0 w 1608"/>
                    <a:gd name="T23" fmla="*/ 0 h 1667"/>
                    <a:gd name="T24" fmla="*/ 0 w 1608"/>
                    <a:gd name="T25" fmla="*/ 0 h 1667"/>
                    <a:gd name="T26" fmla="*/ 1 w 1608"/>
                    <a:gd name="T27" fmla="*/ 0 h 1667"/>
                    <a:gd name="T28" fmla="*/ 1 w 1608"/>
                    <a:gd name="T29" fmla="*/ 0 h 1667"/>
                    <a:gd name="T30" fmla="*/ 1 w 1608"/>
                    <a:gd name="T31" fmla="*/ 0 h 1667"/>
                    <a:gd name="T32" fmla="*/ 1 w 1608"/>
                    <a:gd name="T33" fmla="*/ 0 h 1667"/>
                    <a:gd name="T34" fmla="*/ 1 w 1608"/>
                    <a:gd name="T35" fmla="*/ 0 h 1667"/>
                    <a:gd name="T36" fmla="*/ 1 w 1608"/>
                    <a:gd name="T37" fmla="*/ 0 h 1667"/>
                    <a:gd name="T38" fmla="*/ 1 w 1608"/>
                    <a:gd name="T39" fmla="*/ 0 h 1667"/>
                    <a:gd name="T40" fmla="*/ 1 w 1608"/>
                    <a:gd name="T41" fmla="*/ 0 h 1667"/>
                    <a:gd name="T42" fmla="*/ 1 w 1608"/>
                    <a:gd name="T43" fmla="*/ 1 h 1667"/>
                    <a:gd name="T44" fmla="*/ 1 w 1608"/>
                    <a:gd name="T45" fmla="*/ 1 h 1667"/>
                    <a:gd name="T46" fmla="*/ 1 w 1608"/>
                    <a:gd name="T47" fmla="*/ 1 h 1667"/>
                    <a:gd name="T48" fmla="*/ 1 w 1608"/>
                    <a:gd name="T49" fmla="*/ 1 h 1667"/>
                    <a:gd name="T50" fmla="*/ 1 w 1608"/>
                    <a:gd name="T51" fmla="*/ 1 h 1667"/>
                    <a:gd name="T52" fmla="*/ 1 w 1608"/>
                    <a:gd name="T53" fmla="*/ 1 h 1667"/>
                    <a:gd name="T54" fmla="*/ 0 w 1608"/>
                    <a:gd name="T55" fmla="*/ 1 h 1667"/>
                    <a:gd name="T56" fmla="*/ 0 w 1608"/>
                    <a:gd name="T57" fmla="*/ 1 h 1667"/>
                    <a:gd name="T58" fmla="*/ 0 w 1608"/>
                    <a:gd name="T59" fmla="*/ 1 h 1667"/>
                    <a:gd name="T60" fmla="*/ 0 w 1608"/>
                    <a:gd name="T61" fmla="*/ 1 h 1667"/>
                    <a:gd name="T62" fmla="*/ 0 w 1608"/>
                    <a:gd name="T63" fmla="*/ 1 h 1667"/>
                    <a:gd name="T64" fmla="*/ 0 w 1608"/>
                    <a:gd name="T65" fmla="*/ 0 h 1667"/>
                    <a:gd name="T66" fmla="*/ 0 w 1608"/>
                    <a:gd name="T67" fmla="*/ 0 h 1667"/>
                    <a:gd name="T68" fmla="*/ 0 w 1608"/>
                    <a:gd name="T69" fmla="*/ 0 h 1667"/>
                    <a:gd name="T70" fmla="*/ 0 w 1608"/>
                    <a:gd name="T71" fmla="*/ 0 h 1667"/>
                    <a:gd name="T72" fmla="*/ 0 w 1608"/>
                    <a:gd name="T73" fmla="*/ 0 h 1667"/>
                    <a:gd name="T74" fmla="*/ 0 w 1608"/>
                    <a:gd name="T75" fmla="*/ 0 h 1667"/>
                    <a:gd name="T76" fmla="*/ 0 w 1608"/>
                    <a:gd name="T77" fmla="*/ 0 h 1667"/>
                    <a:gd name="T78" fmla="*/ 0 w 1608"/>
                    <a:gd name="T79" fmla="*/ 0 h 1667"/>
                    <a:gd name="T80" fmla="*/ 0 w 1608"/>
                    <a:gd name="T81" fmla="*/ 0 h 1667"/>
                    <a:gd name="T82" fmla="*/ 0 w 1608"/>
                    <a:gd name="T83" fmla="*/ 0 h 1667"/>
                    <a:gd name="T84" fmla="*/ 0 w 1608"/>
                    <a:gd name="T85" fmla="*/ 0 h 1667"/>
                    <a:gd name="T86" fmla="*/ 0 w 1608"/>
                    <a:gd name="T87" fmla="*/ 0 h 1667"/>
                    <a:gd name="T88" fmla="*/ 0 w 1608"/>
                    <a:gd name="T89" fmla="*/ 0 h 1667"/>
                    <a:gd name="T90" fmla="*/ 0 w 1608"/>
                    <a:gd name="T91" fmla="*/ 0 h 1667"/>
                    <a:gd name="T92" fmla="*/ 0 w 1608"/>
                    <a:gd name="T93" fmla="*/ 0 h 1667"/>
                    <a:gd name="T94" fmla="*/ 0 w 1608"/>
                    <a:gd name="T95" fmla="*/ 0 h 1667"/>
                    <a:gd name="T96" fmla="*/ 0 w 1608"/>
                    <a:gd name="T97" fmla="*/ 0 h 1667"/>
                    <a:gd name="T98" fmla="*/ 0 w 1608"/>
                    <a:gd name="T99" fmla="*/ 0 h 1667"/>
                    <a:gd name="T100" fmla="*/ 0 w 1608"/>
                    <a:gd name="T101" fmla="*/ 0 h 1667"/>
                    <a:gd name="T102" fmla="*/ 0 w 1608"/>
                    <a:gd name="T103" fmla="*/ 0 h 1667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1608"/>
                    <a:gd name="T157" fmla="*/ 0 h 1667"/>
                    <a:gd name="T158" fmla="*/ 1608 w 1608"/>
                    <a:gd name="T159" fmla="*/ 1667 h 1667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1608" h="1667">
                      <a:moveTo>
                        <a:pt x="0" y="252"/>
                      </a:moveTo>
                      <a:lnTo>
                        <a:pt x="37" y="219"/>
                      </a:lnTo>
                      <a:lnTo>
                        <a:pt x="75" y="189"/>
                      </a:lnTo>
                      <a:lnTo>
                        <a:pt x="115" y="161"/>
                      </a:lnTo>
                      <a:lnTo>
                        <a:pt x="155" y="135"/>
                      </a:lnTo>
                      <a:lnTo>
                        <a:pt x="197" y="111"/>
                      </a:lnTo>
                      <a:lnTo>
                        <a:pt x="240" y="91"/>
                      </a:lnTo>
                      <a:lnTo>
                        <a:pt x="283" y="72"/>
                      </a:lnTo>
                      <a:lnTo>
                        <a:pt x="326" y="55"/>
                      </a:lnTo>
                      <a:lnTo>
                        <a:pt x="370" y="40"/>
                      </a:lnTo>
                      <a:lnTo>
                        <a:pt x="415" y="28"/>
                      </a:lnTo>
                      <a:lnTo>
                        <a:pt x="461" y="18"/>
                      </a:lnTo>
                      <a:lnTo>
                        <a:pt x="506" y="11"/>
                      </a:lnTo>
                      <a:lnTo>
                        <a:pt x="552" y="5"/>
                      </a:lnTo>
                      <a:lnTo>
                        <a:pt x="598" y="2"/>
                      </a:lnTo>
                      <a:lnTo>
                        <a:pt x="645" y="0"/>
                      </a:lnTo>
                      <a:lnTo>
                        <a:pt x="692" y="1"/>
                      </a:lnTo>
                      <a:lnTo>
                        <a:pt x="738" y="4"/>
                      </a:lnTo>
                      <a:lnTo>
                        <a:pt x="783" y="9"/>
                      </a:lnTo>
                      <a:lnTo>
                        <a:pt x="829" y="17"/>
                      </a:lnTo>
                      <a:lnTo>
                        <a:pt x="874" y="27"/>
                      </a:lnTo>
                      <a:lnTo>
                        <a:pt x="919" y="39"/>
                      </a:lnTo>
                      <a:lnTo>
                        <a:pt x="964" y="52"/>
                      </a:lnTo>
                      <a:lnTo>
                        <a:pt x="1006" y="69"/>
                      </a:lnTo>
                      <a:lnTo>
                        <a:pt x="1050" y="87"/>
                      </a:lnTo>
                      <a:lnTo>
                        <a:pt x="1092" y="108"/>
                      </a:lnTo>
                      <a:lnTo>
                        <a:pt x="1133" y="130"/>
                      </a:lnTo>
                      <a:lnTo>
                        <a:pt x="1173" y="155"/>
                      </a:lnTo>
                      <a:lnTo>
                        <a:pt x="1212" y="181"/>
                      </a:lnTo>
                      <a:lnTo>
                        <a:pt x="1251" y="211"/>
                      </a:lnTo>
                      <a:lnTo>
                        <a:pt x="1287" y="242"/>
                      </a:lnTo>
                      <a:lnTo>
                        <a:pt x="1323" y="276"/>
                      </a:lnTo>
                      <a:lnTo>
                        <a:pt x="1357" y="311"/>
                      </a:lnTo>
                      <a:lnTo>
                        <a:pt x="1420" y="386"/>
                      </a:lnTo>
                      <a:lnTo>
                        <a:pt x="1473" y="466"/>
                      </a:lnTo>
                      <a:lnTo>
                        <a:pt x="1518" y="550"/>
                      </a:lnTo>
                      <a:lnTo>
                        <a:pt x="1553" y="637"/>
                      </a:lnTo>
                      <a:lnTo>
                        <a:pt x="1581" y="726"/>
                      </a:lnTo>
                      <a:lnTo>
                        <a:pt x="1598" y="817"/>
                      </a:lnTo>
                      <a:lnTo>
                        <a:pt x="1607" y="909"/>
                      </a:lnTo>
                      <a:lnTo>
                        <a:pt x="1608" y="1001"/>
                      </a:lnTo>
                      <a:lnTo>
                        <a:pt x="1600" y="1093"/>
                      </a:lnTo>
                      <a:lnTo>
                        <a:pt x="1582" y="1183"/>
                      </a:lnTo>
                      <a:lnTo>
                        <a:pt x="1557" y="1273"/>
                      </a:lnTo>
                      <a:lnTo>
                        <a:pt x="1522" y="1359"/>
                      </a:lnTo>
                      <a:lnTo>
                        <a:pt x="1479" y="1443"/>
                      </a:lnTo>
                      <a:lnTo>
                        <a:pt x="1427" y="1523"/>
                      </a:lnTo>
                      <a:lnTo>
                        <a:pt x="1367" y="1597"/>
                      </a:lnTo>
                      <a:lnTo>
                        <a:pt x="1298" y="1667"/>
                      </a:lnTo>
                      <a:lnTo>
                        <a:pt x="1248" y="1612"/>
                      </a:lnTo>
                      <a:lnTo>
                        <a:pt x="1205" y="1565"/>
                      </a:lnTo>
                      <a:lnTo>
                        <a:pt x="1167" y="1525"/>
                      </a:lnTo>
                      <a:lnTo>
                        <a:pt x="1136" y="1490"/>
                      </a:lnTo>
                      <a:lnTo>
                        <a:pt x="1107" y="1459"/>
                      </a:lnTo>
                      <a:lnTo>
                        <a:pt x="1083" y="1433"/>
                      </a:lnTo>
                      <a:lnTo>
                        <a:pt x="1060" y="1409"/>
                      </a:lnTo>
                      <a:lnTo>
                        <a:pt x="1039" y="1386"/>
                      </a:lnTo>
                      <a:lnTo>
                        <a:pt x="1018" y="1363"/>
                      </a:lnTo>
                      <a:lnTo>
                        <a:pt x="996" y="1340"/>
                      </a:lnTo>
                      <a:lnTo>
                        <a:pt x="973" y="1313"/>
                      </a:lnTo>
                      <a:lnTo>
                        <a:pt x="947" y="1286"/>
                      </a:lnTo>
                      <a:lnTo>
                        <a:pt x="917" y="1253"/>
                      </a:lnTo>
                      <a:lnTo>
                        <a:pt x="883" y="1216"/>
                      </a:lnTo>
                      <a:lnTo>
                        <a:pt x="843" y="1172"/>
                      </a:lnTo>
                      <a:lnTo>
                        <a:pt x="797" y="1122"/>
                      </a:lnTo>
                      <a:lnTo>
                        <a:pt x="826" y="1089"/>
                      </a:lnTo>
                      <a:lnTo>
                        <a:pt x="848" y="1051"/>
                      </a:lnTo>
                      <a:lnTo>
                        <a:pt x="863" y="1011"/>
                      </a:lnTo>
                      <a:lnTo>
                        <a:pt x="868" y="969"/>
                      </a:lnTo>
                      <a:lnTo>
                        <a:pt x="866" y="926"/>
                      </a:lnTo>
                      <a:lnTo>
                        <a:pt x="856" y="886"/>
                      </a:lnTo>
                      <a:lnTo>
                        <a:pt x="837" y="847"/>
                      </a:lnTo>
                      <a:lnTo>
                        <a:pt x="811" y="811"/>
                      </a:lnTo>
                      <a:lnTo>
                        <a:pt x="796" y="796"/>
                      </a:lnTo>
                      <a:lnTo>
                        <a:pt x="778" y="782"/>
                      </a:lnTo>
                      <a:lnTo>
                        <a:pt x="760" y="770"/>
                      </a:lnTo>
                      <a:lnTo>
                        <a:pt x="741" y="760"/>
                      </a:lnTo>
                      <a:lnTo>
                        <a:pt x="721" y="752"/>
                      </a:lnTo>
                      <a:lnTo>
                        <a:pt x="701" y="747"/>
                      </a:lnTo>
                      <a:lnTo>
                        <a:pt x="681" y="742"/>
                      </a:lnTo>
                      <a:lnTo>
                        <a:pt x="660" y="740"/>
                      </a:lnTo>
                      <a:lnTo>
                        <a:pt x="638" y="741"/>
                      </a:lnTo>
                      <a:lnTo>
                        <a:pt x="617" y="742"/>
                      </a:lnTo>
                      <a:lnTo>
                        <a:pt x="596" y="747"/>
                      </a:lnTo>
                      <a:lnTo>
                        <a:pt x="575" y="753"/>
                      </a:lnTo>
                      <a:lnTo>
                        <a:pt x="556" y="761"/>
                      </a:lnTo>
                      <a:lnTo>
                        <a:pt x="537" y="772"/>
                      </a:lnTo>
                      <a:lnTo>
                        <a:pt x="518" y="784"/>
                      </a:lnTo>
                      <a:lnTo>
                        <a:pt x="501" y="798"/>
                      </a:lnTo>
                      <a:lnTo>
                        <a:pt x="450" y="744"/>
                      </a:lnTo>
                      <a:lnTo>
                        <a:pt x="408" y="696"/>
                      </a:lnTo>
                      <a:lnTo>
                        <a:pt x="370" y="656"/>
                      </a:lnTo>
                      <a:lnTo>
                        <a:pt x="338" y="621"/>
                      </a:lnTo>
                      <a:lnTo>
                        <a:pt x="310" y="590"/>
                      </a:lnTo>
                      <a:lnTo>
                        <a:pt x="286" y="564"/>
                      </a:lnTo>
                      <a:lnTo>
                        <a:pt x="263" y="539"/>
                      </a:lnTo>
                      <a:lnTo>
                        <a:pt x="242" y="516"/>
                      </a:lnTo>
                      <a:lnTo>
                        <a:pt x="221" y="493"/>
                      </a:lnTo>
                      <a:lnTo>
                        <a:pt x="199" y="470"/>
                      </a:lnTo>
                      <a:lnTo>
                        <a:pt x="176" y="444"/>
                      </a:lnTo>
                      <a:lnTo>
                        <a:pt x="150" y="416"/>
                      </a:lnTo>
                      <a:lnTo>
                        <a:pt x="120" y="383"/>
                      </a:lnTo>
                      <a:lnTo>
                        <a:pt x="86" y="346"/>
                      </a:lnTo>
                      <a:lnTo>
                        <a:pt x="46" y="302"/>
                      </a:lnTo>
                      <a:lnTo>
                        <a:pt x="0" y="252"/>
                      </a:lnTo>
                      <a:close/>
                    </a:path>
                  </a:pathLst>
                </a:custGeom>
                <a:solidFill>
                  <a:srgbClr val="D8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33" name="Freeform 1250">
                  <a:extLst>
                    <a:ext uri="{FF2B5EF4-FFF2-40B4-BE49-F238E27FC236}">
                      <a16:creationId xmlns:a16="http://schemas.microsoft.com/office/drawing/2014/main" id="{93CE6E04-39E2-4460-B84F-B9662B8BA0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65" y="2218"/>
                  <a:ext cx="531" cy="550"/>
                </a:xfrm>
                <a:custGeom>
                  <a:avLst/>
                  <a:gdLst>
                    <a:gd name="T0" fmla="*/ 0 w 1593"/>
                    <a:gd name="T1" fmla="*/ 0 h 1648"/>
                    <a:gd name="T2" fmla="*/ 0 w 1593"/>
                    <a:gd name="T3" fmla="*/ 0 h 1648"/>
                    <a:gd name="T4" fmla="*/ 0 w 1593"/>
                    <a:gd name="T5" fmla="*/ 0 h 1648"/>
                    <a:gd name="T6" fmla="*/ 0 w 1593"/>
                    <a:gd name="T7" fmla="*/ 0 h 1648"/>
                    <a:gd name="T8" fmla="*/ 0 w 1593"/>
                    <a:gd name="T9" fmla="*/ 0 h 1648"/>
                    <a:gd name="T10" fmla="*/ 0 w 1593"/>
                    <a:gd name="T11" fmla="*/ 0 h 1648"/>
                    <a:gd name="T12" fmla="*/ 0 w 1593"/>
                    <a:gd name="T13" fmla="*/ 0 h 1648"/>
                    <a:gd name="T14" fmla="*/ 0 w 1593"/>
                    <a:gd name="T15" fmla="*/ 0 h 1648"/>
                    <a:gd name="T16" fmla="*/ 0 w 1593"/>
                    <a:gd name="T17" fmla="*/ 0 h 1648"/>
                    <a:gd name="T18" fmla="*/ 0 w 1593"/>
                    <a:gd name="T19" fmla="*/ 0 h 1648"/>
                    <a:gd name="T20" fmla="*/ 0 w 1593"/>
                    <a:gd name="T21" fmla="*/ 0 h 1648"/>
                    <a:gd name="T22" fmla="*/ 0 w 1593"/>
                    <a:gd name="T23" fmla="*/ 0 h 1648"/>
                    <a:gd name="T24" fmla="*/ 0 w 1593"/>
                    <a:gd name="T25" fmla="*/ 0 h 1648"/>
                    <a:gd name="T26" fmla="*/ 1 w 1593"/>
                    <a:gd name="T27" fmla="*/ 0 h 1648"/>
                    <a:gd name="T28" fmla="*/ 1 w 1593"/>
                    <a:gd name="T29" fmla="*/ 0 h 1648"/>
                    <a:gd name="T30" fmla="*/ 1 w 1593"/>
                    <a:gd name="T31" fmla="*/ 0 h 1648"/>
                    <a:gd name="T32" fmla="*/ 1 w 1593"/>
                    <a:gd name="T33" fmla="*/ 0 h 1648"/>
                    <a:gd name="T34" fmla="*/ 1 w 1593"/>
                    <a:gd name="T35" fmla="*/ 0 h 1648"/>
                    <a:gd name="T36" fmla="*/ 1 w 1593"/>
                    <a:gd name="T37" fmla="*/ 0 h 1648"/>
                    <a:gd name="T38" fmla="*/ 1 w 1593"/>
                    <a:gd name="T39" fmla="*/ 0 h 1648"/>
                    <a:gd name="T40" fmla="*/ 1 w 1593"/>
                    <a:gd name="T41" fmla="*/ 0 h 1648"/>
                    <a:gd name="T42" fmla="*/ 1 w 1593"/>
                    <a:gd name="T43" fmla="*/ 1 h 1648"/>
                    <a:gd name="T44" fmla="*/ 1 w 1593"/>
                    <a:gd name="T45" fmla="*/ 1 h 1648"/>
                    <a:gd name="T46" fmla="*/ 1 w 1593"/>
                    <a:gd name="T47" fmla="*/ 1 h 1648"/>
                    <a:gd name="T48" fmla="*/ 1 w 1593"/>
                    <a:gd name="T49" fmla="*/ 1 h 1648"/>
                    <a:gd name="T50" fmla="*/ 1 w 1593"/>
                    <a:gd name="T51" fmla="*/ 1 h 1648"/>
                    <a:gd name="T52" fmla="*/ 0 w 1593"/>
                    <a:gd name="T53" fmla="*/ 1 h 1648"/>
                    <a:gd name="T54" fmla="*/ 0 w 1593"/>
                    <a:gd name="T55" fmla="*/ 1 h 1648"/>
                    <a:gd name="T56" fmla="*/ 0 w 1593"/>
                    <a:gd name="T57" fmla="*/ 1 h 1648"/>
                    <a:gd name="T58" fmla="*/ 0 w 1593"/>
                    <a:gd name="T59" fmla="*/ 1 h 1648"/>
                    <a:gd name="T60" fmla="*/ 0 w 1593"/>
                    <a:gd name="T61" fmla="*/ 1 h 1648"/>
                    <a:gd name="T62" fmla="*/ 0 w 1593"/>
                    <a:gd name="T63" fmla="*/ 1 h 1648"/>
                    <a:gd name="T64" fmla="*/ 0 w 1593"/>
                    <a:gd name="T65" fmla="*/ 0 h 1648"/>
                    <a:gd name="T66" fmla="*/ 0 w 1593"/>
                    <a:gd name="T67" fmla="*/ 0 h 1648"/>
                    <a:gd name="T68" fmla="*/ 0 w 1593"/>
                    <a:gd name="T69" fmla="*/ 0 h 1648"/>
                    <a:gd name="T70" fmla="*/ 0 w 1593"/>
                    <a:gd name="T71" fmla="*/ 0 h 1648"/>
                    <a:gd name="T72" fmla="*/ 0 w 1593"/>
                    <a:gd name="T73" fmla="*/ 0 h 1648"/>
                    <a:gd name="T74" fmla="*/ 0 w 1593"/>
                    <a:gd name="T75" fmla="*/ 0 h 1648"/>
                    <a:gd name="T76" fmla="*/ 0 w 1593"/>
                    <a:gd name="T77" fmla="*/ 0 h 1648"/>
                    <a:gd name="T78" fmla="*/ 0 w 1593"/>
                    <a:gd name="T79" fmla="*/ 0 h 1648"/>
                    <a:gd name="T80" fmla="*/ 0 w 1593"/>
                    <a:gd name="T81" fmla="*/ 0 h 1648"/>
                    <a:gd name="T82" fmla="*/ 0 w 1593"/>
                    <a:gd name="T83" fmla="*/ 0 h 1648"/>
                    <a:gd name="T84" fmla="*/ 0 w 1593"/>
                    <a:gd name="T85" fmla="*/ 0 h 1648"/>
                    <a:gd name="T86" fmla="*/ 0 w 1593"/>
                    <a:gd name="T87" fmla="*/ 0 h 1648"/>
                    <a:gd name="T88" fmla="*/ 0 w 1593"/>
                    <a:gd name="T89" fmla="*/ 0 h 1648"/>
                    <a:gd name="T90" fmla="*/ 0 w 1593"/>
                    <a:gd name="T91" fmla="*/ 0 h 1648"/>
                    <a:gd name="T92" fmla="*/ 0 w 1593"/>
                    <a:gd name="T93" fmla="*/ 0 h 1648"/>
                    <a:gd name="T94" fmla="*/ 0 w 1593"/>
                    <a:gd name="T95" fmla="*/ 0 h 1648"/>
                    <a:gd name="T96" fmla="*/ 0 w 1593"/>
                    <a:gd name="T97" fmla="*/ 0 h 1648"/>
                    <a:gd name="T98" fmla="*/ 0 w 1593"/>
                    <a:gd name="T99" fmla="*/ 0 h 1648"/>
                    <a:gd name="T100" fmla="*/ 0 w 1593"/>
                    <a:gd name="T101" fmla="*/ 0 h 1648"/>
                    <a:gd name="T102" fmla="*/ 0 w 1593"/>
                    <a:gd name="T103" fmla="*/ 0 h 1648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1593"/>
                    <a:gd name="T157" fmla="*/ 0 h 1648"/>
                    <a:gd name="T158" fmla="*/ 1593 w 1593"/>
                    <a:gd name="T159" fmla="*/ 1648 h 1648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1593" h="1648">
                      <a:moveTo>
                        <a:pt x="0" y="248"/>
                      </a:moveTo>
                      <a:lnTo>
                        <a:pt x="38" y="216"/>
                      </a:lnTo>
                      <a:lnTo>
                        <a:pt x="75" y="187"/>
                      </a:lnTo>
                      <a:lnTo>
                        <a:pt x="114" y="158"/>
                      </a:lnTo>
                      <a:lnTo>
                        <a:pt x="155" y="133"/>
                      </a:lnTo>
                      <a:lnTo>
                        <a:pt x="195" y="110"/>
                      </a:lnTo>
                      <a:lnTo>
                        <a:pt x="238" y="89"/>
                      </a:lnTo>
                      <a:lnTo>
                        <a:pt x="280" y="71"/>
                      </a:lnTo>
                      <a:lnTo>
                        <a:pt x="324" y="54"/>
                      </a:lnTo>
                      <a:lnTo>
                        <a:pt x="368" y="40"/>
                      </a:lnTo>
                      <a:lnTo>
                        <a:pt x="413" y="27"/>
                      </a:lnTo>
                      <a:lnTo>
                        <a:pt x="458" y="17"/>
                      </a:lnTo>
                      <a:lnTo>
                        <a:pt x="503" y="9"/>
                      </a:lnTo>
                      <a:lnTo>
                        <a:pt x="547" y="4"/>
                      </a:lnTo>
                      <a:lnTo>
                        <a:pt x="594" y="1"/>
                      </a:lnTo>
                      <a:lnTo>
                        <a:pt x="638" y="0"/>
                      </a:lnTo>
                      <a:lnTo>
                        <a:pt x="685" y="1"/>
                      </a:lnTo>
                      <a:lnTo>
                        <a:pt x="731" y="4"/>
                      </a:lnTo>
                      <a:lnTo>
                        <a:pt x="776" y="8"/>
                      </a:lnTo>
                      <a:lnTo>
                        <a:pt x="821" y="16"/>
                      </a:lnTo>
                      <a:lnTo>
                        <a:pt x="865" y="26"/>
                      </a:lnTo>
                      <a:lnTo>
                        <a:pt x="909" y="37"/>
                      </a:lnTo>
                      <a:lnTo>
                        <a:pt x="953" y="51"/>
                      </a:lnTo>
                      <a:lnTo>
                        <a:pt x="997" y="67"/>
                      </a:lnTo>
                      <a:lnTo>
                        <a:pt x="1039" y="85"/>
                      </a:lnTo>
                      <a:lnTo>
                        <a:pt x="1080" y="106"/>
                      </a:lnTo>
                      <a:lnTo>
                        <a:pt x="1122" y="128"/>
                      </a:lnTo>
                      <a:lnTo>
                        <a:pt x="1162" y="152"/>
                      </a:lnTo>
                      <a:lnTo>
                        <a:pt x="1200" y="179"/>
                      </a:lnTo>
                      <a:lnTo>
                        <a:pt x="1238" y="208"/>
                      </a:lnTo>
                      <a:lnTo>
                        <a:pt x="1275" y="238"/>
                      </a:lnTo>
                      <a:lnTo>
                        <a:pt x="1310" y="271"/>
                      </a:lnTo>
                      <a:lnTo>
                        <a:pt x="1344" y="306"/>
                      </a:lnTo>
                      <a:lnTo>
                        <a:pt x="1406" y="381"/>
                      </a:lnTo>
                      <a:lnTo>
                        <a:pt x="1459" y="460"/>
                      </a:lnTo>
                      <a:lnTo>
                        <a:pt x="1503" y="543"/>
                      </a:lnTo>
                      <a:lnTo>
                        <a:pt x="1538" y="628"/>
                      </a:lnTo>
                      <a:lnTo>
                        <a:pt x="1565" y="717"/>
                      </a:lnTo>
                      <a:lnTo>
                        <a:pt x="1583" y="807"/>
                      </a:lnTo>
                      <a:lnTo>
                        <a:pt x="1591" y="898"/>
                      </a:lnTo>
                      <a:lnTo>
                        <a:pt x="1593" y="989"/>
                      </a:lnTo>
                      <a:lnTo>
                        <a:pt x="1584" y="1080"/>
                      </a:lnTo>
                      <a:lnTo>
                        <a:pt x="1566" y="1170"/>
                      </a:lnTo>
                      <a:lnTo>
                        <a:pt x="1541" y="1258"/>
                      </a:lnTo>
                      <a:lnTo>
                        <a:pt x="1507" y="1344"/>
                      </a:lnTo>
                      <a:lnTo>
                        <a:pt x="1464" y="1426"/>
                      </a:lnTo>
                      <a:lnTo>
                        <a:pt x="1413" y="1505"/>
                      </a:lnTo>
                      <a:lnTo>
                        <a:pt x="1352" y="1579"/>
                      </a:lnTo>
                      <a:lnTo>
                        <a:pt x="1284" y="1648"/>
                      </a:lnTo>
                      <a:lnTo>
                        <a:pt x="1233" y="1593"/>
                      </a:lnTo>
                      <a:lnTo>
                        <a:pt x="1188" y="1543"/>
                      </a:lnTo>
                      <a:lnTo>
                        <a:pt x="1151" y="1503"/>
                      </a:lnTo>
                      <a:lnTo>
                        <a:pt x="1118" y="1467"/>
                      </a:lnTo>
                      <a:lnTo>
                        <a:pt x="1089" y="1436"/>
                      </a:lnTo>
                      <a:lnTo>
                        <a:pt x="1064" y="1409"/>
                      </a:lnTo>
                      <a:lnTo>
                        <a:pt x="1042" y="1384"/>
                      </a:lnTo>
                      <a:lnTo>
                        <a:pt x="1021" y="1361"/>
                      </a:lnTo>
                      <a:lnTo>
                        <a:pt x="1000" y="1340"/>
                      </a:lnTo>
                      <a:lnTo>
                        <a:pt x="980" y="1316"/>
                      </a:lnTo>
                      <a:lnTo>
                        <a:pt x="957" y="1292"/>
                      </a:lnTo>
                      <a:lnTo>
                        <a:pt x="932" y="1265"/>
                      </a:lnTo>
                      <a:lnTo>
                        <a:pt x="904" y="1234"/>
                      </a:lnTo>
                      <a:lnTo>
                        <a:pt x="872" y="1199"/>
                      </a:lnTo>
                      <a:lnTo>
                        <a:pt x="834" y="1159"/>
                      </a:lnTo>
                      <a:lnTo>
                        <a:pt x="790" y="1111"/>
                      </a:lnTo>
                      <a:lnTo>
                        <a:pt x="819" y="1078"/>
                      </a:lnTo>
                      <a:lnTo>
                        <a:pt x="841" y="1040"/>
                      </a:lnTo>
                      <a:lnTo>
                        <a:pt x="856" y="1000"/>
                      </a:lnTo>
                      <a:lnTo>
                        <a:pt x="861" y="958"/>
                      </a:lnTo>
                      <a:lnTo>
                        <a:pt x="859" y="915"/>
                      </a:lnTo>
                      <a:lnTo>
                        <a:pt x="849" y="875"/>
                      </a:lnTo>
                      <a:lnTo>
                        <a:pt x="830" y="836"/>
                      </a:lnTo>
                      <a:lnTo>
                        <a:pt x="804" y="800"/>
                      </a:lnTo>
                      <a:lnTo>
                        <a:pt x="789" y="785"/>
                      </a:lnTo>
                      <a:lnTo>
                        <a:pt x="771" y="771"/>
                      </a:lnTo>
                      <a:lnTo>
                        <a:pt x="753" y="759"/>
                      </a:lnTo>
                      <a:lnTo>
                        <a:pt x="734" y="749"/>
                      </a:lnTo>
                      <a:lnTo>
                        <a:pt x="714" y="741"/>
                      </a:lnTo>
                      <a:lnTo>
                        <a:pt x="694" y="736"/>
                      </a:lnTo>
                      <a:lnTo>
                        <a:pt x="674" y="731"/>
                      </a:lnTo>
                      <a:lnTo>
                        <a:pt x="653" y="729"/>
                      </a:lnTo>
                      <a:lnTo>
                        <a:pt x="631" y="730"/>
                      </a:lnTo>
                      <a:lnTo>
                        <a:pt x="610" y="731"/>
                      </a:lnTo>
                      <a:lnTo>
                        <a:pt x="589" y="736"/>
                      </a:lnTo>
                      <a:lnTo>
                        <a:pt x="568" y="742"/>
                      </a:lnTo>
                      <a:lnTo>
                        <a:pt x="549" y="750"/>
                      </a:lnTo>
                      <a:lnTo>
                        <a:pt x="530" y="761"/>
                      </a:lnTo>
                      <a:lnTo>
                        <a:pt x="511" y="773"/>
                      </a:lnTo>
                      <a:lnTo>
                        <a:pt x="494" y="787"/>
                      </a:lnTo>
                      <a:lnTo>
                        <a:pt x="442" y="731"/>
                      </a:lnTo>
                      <a:lnTo>
                        <a:pt x="398" y="682"/>
                      </a:lnTo>
                      <a:lnTo>
                        <a:pt x="360" y="642"/>
                      </a:lnTo>
                      <a:lnTo>
                        <a:pt x="327" y="605"/>
                      </a:lnTo>
                      <a:lnTo>
                        <a:pt x="299" y="575"/>
                      </a:lnTo>
                      <a:lnTo>
                        <a:pt x="274" y="547"/>
                      </a:lnTo>
                      <a:lnTo>
                        <a:pt x="251" y="522"/>
                      </a:lnTo>
                      <a:lnTo>
                        <a:pt x="231" y="499"/>
                      </a:lnTo>
                      <a:lnTo>
                        <a:pt x="210" y="477"/>
                      </a:lnTo>
                      <a:lnTo>
                        <a:pt x="189" y="454"/>
                      </a:lnTo>
                      <a:lnTo>
                        <a:pt x="167" y="430"/>
                      </a:lnTo>
                      <a:lnTo>
                        <a:pt x="142" y="403"/>
                      </a:lnTo>
                      <a:lnTo>
                        <a:pt x="114" y="372"/>
                      </a:lnTo>
                      <a:lnTo>
                        <a:pt x="81" y="337"/>
                      </a:lnTo>
                      <a:lnTo>
                        <a:pt x="44" y="296"/>
                      </a:lnTo>
                      <a:lnTo>
                        <a:pt x="0" y="248"/>
                      </a:lnTo>
                      <a:close/>
                    </a:path>
                  </a:pathLst>
                </a:custGeom>
                <a:solidFill>
                  <a:srgbClr val="DD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34" name="Freeform 1251">
                  <a:extLst>
                    <a:ext uri="{FF2B5EF4-FFF2-40B4-BE49-F238E27FC236}">
                      <a16:creationId xmlns:a16="http://schemas.microsoft.com/office/drawing/2014/main" id="{ECB09AB9-F2CB-4B7F-BCB1-95C70D5ED6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68" y="2222"/>
                  <a:ext cx="524" cy="543"/>
                </a:xfrm>
                <a:custGeom>
                  <a:avLst/>
                  <a:gdLst>
                    <a:gd name="T0" fmla="*/ 0 w 1572"/>
                    <a:gd name="T1" fmla="*/ 0 h 1631"/>
                    <a:gd name="T2" fmla="*/ 0 w 1572"/>
                    <a:gd name="T3" fmla="*/ 0 h 1631"/>
                    <a:gd name="T4" fmla="*/ 0 w 1572"/>
                    <a:gd name="T5" fmla="*/ 0 h 1631"/>
                    <a:gd name="T6" fmla="*/ 0 w 1572"/>
                    <a:gd name="T7" fmla="*/ 0 h 1631"/>
                    <a:gd name="T8" fmla="*/ 0 w 1572"/>
                    <a:gd name="T9" fmla="*/ 0 h 1631"/>
                    <a:gd name="T10" fmla="*/ 0 w 1572"/>
                    <a:gd name="T11" fmla="*/ 0 h 1631"/>
                    <a:gd name="T12" fmla="*/ 0 w 1572"/>
                    <a:gd name="T13" fmla="*/ 0 h 1631"/>
                    <a:gd name="T14" fmla="*/ 0 w 1572"/>
                    <a:gd name="T15" fmla="*/ 0 h 1631"/>
                    <a:gd name="T16" fmla="*/ 0 w 1572"/>
                    <a:gd name="T17" fmla="*/ 0 h 1631"/>
                    <a:gd name="T18" fmla="*/ 0 w 1572"/>
                    <a:gd name="T19" fmla="*/ 0 h 1631"/>
                    <a:gd name="T20" fmla="*/ 0 w 1572"/>
                    <a:gd name="T21" fmla="*/ 0 h 1631"/>
                    <a:gd name="T22" fmla="*/ 0 w 1572"/>
                    <a:gd name="T23" fmla="*/ 0 h 1631"/>
                    <a:gd name="T24" fmla="*/ 0 w 1572"/>
                    <a:gd name="T25" fmla="*/ 0 h 1631"/>
                    <a:gd name="T26" fmla="*/ 1 w 1572"/>
                    <a:gd name="T27" fmla="*/ 0 h 1631"/>
                    <a:gd name="T28" fmla="*/ 1 w 1572"/>
                    <a:gd name="T29" fmla="*/ 0 h 1631"/>
                    <a:gd name="T30" fmla="*/ 1 w 1572"/>
                    <a:gd name="T31" fmla="*/ 0 h 1631"/>
                    <a:gd name="T32" fmla="*/ 1 w 1572"/>
                    <a:gd name="T33" fmla="*/ 0 h 1631"/>
                    <a:gd name="T34" fmla="*/ 1 w 1572"/>
                    <a:gd name="T35" fmla="*/ 0 h 1631"/>
                    <a:gd name="T36" fmla="*/ 1 w 1572"/>
                    <a:gd name="T37" fmla="*/ 0 h 1631"/>
                    <a:gd name="T38" fmla="*/ 1 w 1572"/>
                    <a:gd name="T39" fmla="*/ 0 h 1631"/>
                    <a:gd name="T40" fmla="*/ 1 w 1572"/>
                    <a:gd name="T41" fmla="*/ 0 h 1631"/>
                    <a:gd name="T42" fmla="*/ 1 w 1572"/>
                    <a:gd name="T43" fmla="*/ 1 h 1631"/>
                    <a:gd name="T44" fmla="*/ 1 w 1572"/>
                    <a:gd name="T45" fmla="*/ 1 h 1631"/>
                    <a:gd name="T46" fmla="*/ 1 w 1572"/>
                    <a:gd name="T47" fmla="*/ 1 h 1631"/>
                    <a:gd name="T48" fmla="*/ 1 w 1572"/>
                    <a:gd name="T49" fmla="*/ 1 h 1631"/>
                    <a:gd name="T50" fmla="*/ 1 w 1572"/>
                    <a:gd name="T51" fmla="*/ 1 h 1631"/>
                    <a:gd name="T52" fmla="*/ 0 w 1572"/>
                    <a:gd name="T53" fmla="*/ 1 h 1631"/>
                    <a:gd name="T54" fmla="*/ 0 w 1572"/>
                    <a:gd name="T55" fmla="*/ 1 h 1631"/>
                    <a:gd name="T56" fmla="*/ 0 w 1572"/>
                    <a:gd name="T57" fmla="*/ 1 h 1631"/>
                    <a:gd name="T58" fmla="*/ 0 w 1572"/>
                    <a:gd name="T59" fmla="*/ 1 h 1631"/>
                    <a:gd name="T60" fmla="*/ 0 w 1572"/>
                    <a:gd name="T61" fmla="*/ 1 h 1631"/>
                    <a:gd name="T62" fmla="*/ 0 w 1572"/>
                    <a:gd name="T63" fmla="*/ 1 h 1631"/>
                    <a:gd name="T64" fmla="*/ 0 w 1572"/>
                    <a:gd name="T65" fmla="*/ 0 h 1631"/>
                    <a:gd name="T66" fmla="*/ 0 w 1572"/>
                    <a:gd name="T67" fmla="*/ 0 h 1631"/>
                    <a:gd name="T68" fmla="*/ 0 w 1572"/>
                    <a:gd name="T69" fmla="*/ 0 h 1631"/>
                    <a:gd name="T70" fmla="*/ 0 w 1572"/>
                    <a:gd name="T71" fmla="*/ 0 h 1631"/>
                    <a:gd name="T72" fmla="*/ 0 w 1572"/>
                    <a:gd name="T73" fmla="*/ 0 h 1631"/>
                    <a:gd name="T74" fmla="*/ 0 w 1572"/>
                    <a:gd name="T75" fmla="*/ 0 h 1631"/>
                    <a:gd name="T76" fmla="*/ 0 w 1572"/>
                    <a:gd name="T77" fmla="*/ 0 h 1631"/>
                    <a:gd name="T78" fmla="*/ 0 w 1572"/>
                    <a:gd name="T79" fmla="*/ 0 h 1631"/>
                    <a:gd name="T80" fmla="*/ 0 w 1572"/>
                    <a:gd name="T81" fmla="*/ 0 h 1631"/>
                    <a:gd name="T82" fmla="*/ 0 w 1572"/>
                    <a:gd name="T83" fmla="*/ 0 h 1631"/>
                    <a:gd name="T84" fmla="*/ 0 w 1572"/>
                    <a:gd name="T85" fmla="*/ 0 h 1631"/>
                    <a:gd name="T86" fmla="*/ 0 w 1572"/>
                    <a:gd name="T87" fmla="*/ 0 h 1631"/>
                    <a:gd name="T88" fmla="*/ 0 w 1572"/>
                    <a:gd name="T89" fmla="*/ 0 h 1631"/>
                    <a:gd name="T90" fmla="*/ 0 w 1572"/>
                    <a:gd name="T91" fmla="*/ 0 h 1631"/>
                    <a:gd name="T92" fmla="*/ 0 w 1572"/>
                    <a:gd name="T93" fmla="*/ 0 h 1631"/>
                    <a:gd name="T94" fmla="*/ 0 w 1572"/>
                    <a:gd name="T95" fmla="*/ 0 h 1631"/>
                    <a:gd name="T96" fmla="*/ 0 w 1572"/>
                    <a:gd name="T97" fmla="*/ 0 h 1631"/>
                    <a:gd name="T98" fmla="*/ 0 w 1572"/>
                    <a:gd name="T99" fmla="*/ 0 h 1631"/>
                    <a:gd name="T100" fmla="*/ 0 w 1572"/>
                    <a:gd name="T101" fmla="*/ 0 h 1631"/>
                    <a:gd name="T102" fmla="*/ 0 w 1572"/>
                    <a:gd name="T103" fmla="*/ 0 h 1631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1572"/>
                    <a:gd name="T157" fmla="*/ 0 h 1631"/>
                    <a:gd name="T158" fmla="*/ 1572 w 1572"/>
                    <a:gd name="T159" fmla="*/ 1631 h 1631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1572" h="1631">
                      <a:moveTo>
                        <a:pt x="0" y="246"/>
                      </a:moveTo>
                      <a:lnTo>
                        <a:pt x="36" y="214"/>
                      </a:lnTo>
                      <a:lnTo>
                        <a:pt x="73" y="185"/>
                      </a:lnTo>
                      <a:lnTo>
                        <a:pt x="113" y="157"/>
                      </a:lnTo>
                      <a:lnTo>
                        <a:pt x="152" y="132"/>
                      </a:lnTo>
                      <a:lnTo>
                        <a:pt x="193" y="110"/>
                      </a:lnTo>
                      <a:lnTo>
                        <a:pt x="235" y="89"/>
                      </a:lnTo>
                      <a:lnTo>
                        <a:pt x="276" y="71"/>
                      </a:lnTo>
                      <a:lnTo>
                        <a:pt x="319" y="54"/>
                      </a:lnTo>
                      <a:lnTo>
                        <a:pt x="363" y="40"/>
                      </a:lnTo>
                      <a:lnTo>
                        <a:pt x="407" y="28"/>
                      </a:lnTo>
                      <a:lnTo>
                        <a:pt x="451" y="18"/>
                      </a:lnTo>
                      <a:lnTo>
                        <a:pt x="496" y="10"/>
                      </a:lnTo>
                      <a:lnTo>
                        <a:pt x="540" y="5"/>
                      </a:lnTo>
                      <a:lnTo>
                        <a:pt x="585" y="2"/>
                      </a:lnTo>
                      <a:lnTo>
                        <a:pt x="631" y="0"/>
                      </a:lnTo>
                      <a:lnTo>
                        <a:pt x="676" y="2"/>
                      </a:lnTo>
                      <a:lnTo>
                        <a:pt x="721" y="5"/>
                      </a:lnTo>
                      <a:lnTo>
                        <a:pt x="766" y="9"/>
                      </a:lnTo>
                      <a:lnTo>
                        <a:pt x="810" y="17"/>
                      </a:lnTo>
                      <a:lnTo>
                        <a:pt x="855" y="27"/>
                      </a:lnTo>
                      <a:lnTo>
                        <a:pt x="899" y="38"/>
                      </a:lnTo>
                      <a:lnTo>
                        <a:pt x="942" y="52"/>
                      </a:lnTo>
                      <a:lnTo>
                        <a:pt x="985" y="67"/>
                      </a:lnTo>
                      <a:lnTo>
                        <a:pt x="1027" y="85"/>
                      </a:lnTo>
                      <a:lnTo>
                        <a:pt x="1068" y="106"/>
                      </a:lnTo>
                      <a:lnTo>
                        <a:pt x="1109" y="128"/>
                      </a:lnTo>
                      <a:lnTo>
                        <a:pt x="1148" y="152"/>
                      </a:lnTo>
                      <a:lnTo>
                        <a:pt x="1186" y="178"/>
                      </a:lnTo>
                      <a:lnTo>
                        <a:pt x="1224" y="206"/>
                      </a:lnTo>
                      <a:lnTo>
                        <a:pt x="1260" y="237"/>
                      </a:lnTo>
                      <a:lnTo>
                        <a:pt x="1295" y="269"/>
                      </a:lnTo>
                      <a:lnTo>
                        <a:pt x="1328" y="304"/>
                      </a:lnTo>
                      <a:lnTo>
                        <a:pt x="1389" y="377"/>
                      </a:lnTo>
                      <a:lnTo>
                        <a:pt x="1441" y="456"/>
                      </a:lnTo>
                      <a:lnTo>
                        <a:pt x="1485" y="537"/>
                      </a:lnTo>
                      <a:lnTo>
                        <a:pt x="1520" y="623"/>
                      </a:lnTo>
                      <a:lnTo>
                        <a:pt x="1546" y="709"/>
                      </a:lnTo>
                      <a:lnTo>
                        <a:pt x="1564" y="799"/>
                      </a:lnTo>
                      <a:lnTo>
                        <a:pt x="1572" y="889"/>
                      </a:lnTo>
                      <a:lnTo>
                        <a:pt x="1572" y="979"/>
                      </a:lnTo>
                      <a:lnTo>
                        <a:pt x="1565" y="1069"/>
                      </a:lnTo>
                      <a:lnTo>
                        <a:pt x="1548" y="1157"/>
                      </a:lnTo>
                      <a:lnTo>
                        <a:pt x="1523" y="1245"/>
                      </a:lnTo>
                      <a:lnTo>
                        <a:pt x="1489" y="1330"/>
                      </a:lnTo>
                      <a:lnTo>
                        <a:pt x="1446" y="1412"/>
                      </a:lnTo>
                      <a:lnTo>
                        <a:pt x="1396" y="1489"/>
                      </a:lnTo>
                      <a:lnTo>
                        <a:pt x="1337" y="1563"/>
                      </a:lnTo>
                      <a:lnTo>
                        <a:pt x="1270" y="1631"/>
                      </a:lnTo>
                      <a:lnTo>
                        <a:pt x="1217" y="1573"/>
                      </a:lnTo>
                      <a:lnTo>
                        <a:pt x="1171" y="1523"/>
                      </a:lnTo>
                      <a:lnTo>
                        <a:pt x="1133" y="1481"/>
                      </a:lnTo>
                      <a:lnTo>
                        <a:pt x="1099" y="1445"/>
                      </a:lnTo>
                      <a:lnTo>
                        <a:pt x="1070" y="1413"/>
                      </a:lnTo>
                      <a:lnTo>
                        <a:pt x="1045" y="1385"/>
                      </a:lnTo>
                      <a:lnTo>
                        <a:pt x="1022" y="1361"/>
                      </a:lnTo>
                      <a:lnTo>
                        <a:pt x="1002" y="1338"/>
                      </a:lnTo>
                      <a:lnTo>
                        <a:pt x="981" y="1316"/>
                      </a:lnTo>
                      <a:lnTo>
                        <a:pt x="962" y="1294"/>
                      </a:lnTo>
                      <a:lnTo>
                        <a:pt x="940" y="1271"/>
                      </a:lnTo>
                      <a:lnTo>
                        <a:pt x="917" y="1246"/>
                      </a:lnTo>
                      <a:lnTo>
                        <a:pt x="890" y="1217"/>
                      </a:lnTo>
                      <a:lnTo>
                        <a:pt x="860" y="1184"/>
                      </a:lnTo>
                      <a:lnTo>
                        <a:pt x="824" y="1145"/>
                      </a:lnTo>
                      <a:lnTo>
                        <a:pt x="783" y="1101"/>
                      </a:lnTo>
                      <a:lnTo>
                        <a:pt x="812" y="1068"/>
                      </a:lnTo>
                      <a:lnTo>
                        <a:pt x="834" y="1030"/>
                      </a:lnTo>
                      <a:lnTo>
                        <a:pt x="849" y="990"/>
                      </a:lnTo>
                      <a:lnTo>
                        <a:pt x="854" y="948"/>
                      </a:lnTo>
                      <a:lnTo>
                        <a:pt x="852" y="905"/>
                      </a:lnTo>
                      <a:lnTo>
                        <a:pt x="842" y="865"/>
                      </a:lnTo>
                      <a:lnTo>
                        <a:pt x="823" y="826"/>
                      </a:lnTo>
                      <a:lnTo>
                        <a:pt x="797" y="790"/>
                      </a:lnTo>
                      <a:lnTo>
                        <a:pt x="782" y="775"/>
                      </a:lnTo>
                      <a:lnTo>
                        <a:pt x="764" y="761"/>
                      </a:lnTo>
                      <a:lnTo>
                        <a:pt x="746" y="749"/>
                      </a:lnTo>
                      <a:lnTo>
                        <a:pt x="727" y="739"/>
                      </a:lnTo>
                      <a:lnTo>
                        <a:pt x="707" y="731"/>
                      </a:lnTo>
                      <a:lnTo>
                        <a:pt x="687" y="726"/>
                      </a:lnTo>
                      <a:lnTo>
                        <a:pt x="667" y="721"/>
                      </a:lnTo>
                      <a:lnTo>
                        <a:pt x="646" y="719"/>
                      </a:lnTo>
                      <a:lnTo>
                        <a:pt x="624" y="720"/>
                      </a:lnTo>
                      <a:lnTo>
                        <a:pt x="603" y="721"/>
                      </a:lnTo>
                      <a:lnTo>
                        <a:pt x="582" y="726"/>
                      </a:lnTo>
                      <a:lnTo>
                        <a:pt x="561" y="732"/>
                      </a:lnTo>
                      <a:lnTo>
                        <a:pt x="542" y="740"/>
                      </a:lnTo>
                      <a:lnTo>
                        <a:pt x="523" y="751"/>
                      </a:lnTo>
                      <a:lnTo>
                        <a:pt x="504" y="763"/>
                      </a:lnTo>
                      <a:lnTo>
                        <a:pt x="487" y="777"/>
                      </a:lnTo>
                      <a:lnTo>
                        <a:pt x="434" y="719"/>
                      </a:lnTo>
                      <a:lnTo>
                        <a:pt x="388" y="670"/>
                      </a:lnTo>
                      <a:lnTo>
                        <a:pt x="350" y="627"/>
                      </a:lnTo>
                      <a:lnTo>
                        <a:pt x="316" y="591"/>
                      </a:lnTo>
                      <a:lnTo>
                        <a:pt x="287" y="559"/>
                      </a:lnTo>
                      <a:lnTo>
                        <a:pt x="262" y="532"/>
                      </a:lnTo>
                      <a:lnTo>
                        <a:pt x="239" y="507"/>
                      </a:lnTo>
                      <a:lnTo>
                        <a:pt x="218" y="484"/>
                      </a:lnTo>
                      <a:lnTo>
                        <a:pt x="198" y="462"/>
                      </a:lnTo>
                      <a:lnTo>
                        <a:pt x="177" y="440"/>
                      </a:lnTo>
                      <a:lnTo>
                        <a:pt x="157" y="417"/>
                      </a:lnTo>
                      <a:lnTo>
                        <a:pt x="134" y="392"/>
                      </a:lnTo>
                      <a:lnTo>
                        <a:pt x="106" y="362"/>
                      </a:lnTo>
                      <a:lnTo>
                        <a:pt x="77" y="329"/>
                      </a:lnTo>
                      <a:lnTo>
                        <a:pt x="42" y="291"/>
                      </a:lnTo>
                      <a:lnTo>
                        <a:pt x="0" y="246"/>
                      </a:lnTo>
                      <a:close/>
                    </a:path>
                  </a:pathLst>
                </a:custGeom>
                <a:solidFill>
                  <a:srgbClr val="E2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35" name="Freeform 1252">
                  <a:extLst>
                    <a:ext uri="{FF2B5EF4-FFF2-40B4-BE49-F238E27FC236}">
                      <a16:creationId xmlns:a16="http://schemas.microsoft.com/office/drawing/2014/main" id="{560A17C1-1012-4281-8705-C75B77DF5B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0" y="2225"/>
                  <a:ext cx="519" cy="538"/>
                </a:xfrm>
                <a:custGeom>
                  <a:avLst/>
                  <a:gdLst>
                    <a:gd name="T0" fmla="*/ 0 w 1558"/>
                    <a:gd name="T1" fmla="*/ 0 h 1613"/>
                    <a:gd name="T2" fmla="*/ 0 w 1558"/>
                    <a:gd name="T3" fmla="*/ 0 h 1613"/>
                    <a:gd name="T4" fmla="*/ 0 w 1558"/>
                    <a:gd name="T5" fmla="*/ 0 h 1613"/>
                    <a:gd name="T6" fmla="*/ 0 w 1558"/>
                    <a:gd name="T7" fmla="*/ 0 h 1613"/>
                    <a:gd name="T8" fmla="*/ 0 w 1558"/>
                    <a:gd name="T9" fmla="*/ 0 h 1613"/>
                    <a:gd name="T10" fmla="*/ 0 w 1558"/>
                    <a:gd name="T11" fmla="*/ 0 h 1613"/>
                    <a:gd name="T12" fmla="*/ 0 w 1558"/>
                    <a:gd name="T13" fmla="*/ 0 h 1613"/>
                    <a:gd name="T14" fmla="*/ 0 w 1558"/>
                    <a:gd name="T15" fmla="*/ 0 h 1613"/>
                    <a:gd name="T16" fmla="*/ 0 w 1558"/>
                    <a:gd name="T17" fmla="*/ 0 h 1613"/>
                    <a:gd name="T18" fmla="*/ 0 w 1558"/>
                    <a:gd name="T19" fmla="*/ 0 h 1613"/>
                    <a:gd name="T20" fmla="*/ 0 w 1558"/>
                    <a:gd name="T21" fmla="*/ 0 h 1613"/>
                    <a:gd name="T22" fmla="*/ 0 w 1558"/>
                    <a:gd name="T23" fmla="*/ 0 h 1613"/>
                    <a:gd name="T24" fmla="*/ 0 w 1558"/>
                    <a:gd name="T25" fmla="*/ 0 h 1613"/>
                    <a:gd name="T26" fmla="*/ 1 w 1558"/>
                    <a:gd name="T27" fmla="*/ 0 h 1613"/>
                    <a:gd name="T28" fmla="*/ 1 w 1558"/>
                    <a:gd name="T29" fmla="*/ 0 h 1613"/>
                    <a:gd name="T30" fmla="*/ 1 w 1558"/>
                    <a:gd name="T31" fmla="*/ 0 h 1613"/>
                    <a:gd name="T32" fmla="*/ 1 w 1558"/>
                    <a:gd name="T33" fmla="*/ 0 h 1613"/>
                    <a:gd name="T34" fmla="*/ 1 w 1558"/>
                    <a:gd name="T35" fmla="*/ 0 h 1613"/>
                    <a:gd name="T36" fmla="*/ 1 w 1558"/>
                    <a:gd name="T37" fmla="*/ 0 h 1613"/>
                    <a:gd name="T38" fmla="*/ 1 w 1558"/>
                    <a:gd name="T39" fmla="*/ 0 h 1613"/>
                    <a:gd name="T40" fmla="*/ 1 w 1558"/>
                    <a:gd name="T41" fmla="*/ 0 h 1613"/>
                    <a:gd name="T42" fmla="*/ 1 w 1558"/>
                    <a:gd name="T43" fmla="*/ 1 h 1613"/>
                    <a:gd name="T44" fmla="*/ 1 w 1558"/>
                    <a:gd name="T45" fmla="*/ 1 h 1613"/>
                    <a:gd name="T46" fmla="*/ 1 w 1558"/>
                    <a:gd name="T47" fmla="*/ 1 h 1613"/>
                    <a:gd name="T48" fmla="*/ 1 w 1558"/>
                    <a:gd name="T49" fmla="*/ 1 h 1613"/>
                    <a:gd name="T50" fmla="*/ 1 w 1558"/>
                    <a:gd name="T51" fmla="*/ 1 h 1613"/>
                    <a:gd name="T52" fmla="*/ 0 w 1558"/>
                    <a:gd name="T53" fmla="*/ 1 h 1613"/>
                    <a:gd name="T54" fmla="*/ 0 w 1558"/>
                    <a:gd name="T55" fmla="*/ 1 h 1613"/>
                    <a:gd name="T56" fmla="*/ 0 w 1558"/>
                    <a:gd name="T57" fmla="*/ 1 h 1613"/>
                    <a:gd name="T58" fmla="*/ 0 w 1558"/>
                    <a:gd name="T59" fmla="*/ 1 h 1613"/>
                    <a:gd name="T60" fmla="*/ 0 w 1558"/>
                    <a:gd name="T61" fmla="*/ 1 h 1613"/>
                    <a:gd name="T62" fmla="*/ 0 w 1558"/>
                    <a:gd name="T63" fmla="*/ 1 h 1613"/>
                    <a:gd name="T64" fmla="*/ 0 w 1558"/>
                    <a:gd name="T65" fmla="*/ 0 h 1613"/>
                    <a:gd name="T66" fmla="*/ 0 w 1558"/>
                    <a:gd name="T67" fmla="*/ 0 h 1613"/>
                    <a:gd name="T68" fmla="*/ 0 w 1558"/>
                    <a:gd name="T69" fmla="*/ 0 h 1613"/>
                    <a:gd name="T70" fmla="*/ 0 w 1558"/>
                    <a:gd name="T71" fmla="*/ 0 h 1613"/>
                    <a:gd name="T72" fmla="*/ 0 w 1558"/>
                    <a:gd name="T73" fmla="*/ 0 h 1613"/>
                    <a:gd name="T74" fmla="*/ 0 w 1558"/>
                    <a:gd name="T75" fmla="*/ 0 h 1613"/>
                    <a:gd name="T76" fmla="*/ 0 w 1558"/>
                    <a:gd name="T77" fmla="*/ 0 h 1613"/>
                    <a:gd name="T78" fmla="*/ 0 w 1558"/>
                    <a:gd name="T79" fmla="*/ 0 h 1613"/>
                    <a:gd name="T80" fmla="*/ 0 w 1558"/>
                    <a:gd name="T81" fmla="*/ 0 h 1613"/>
                    <a:gd name="T82" fmla="*/ 0 w 1558"/>
                    <a:gd name="T83" fmla="*/ 0 h 1613"/>
                    <a:gd name="T84" fmla="*/ 0 w 1558"/>
                    <a:gd name="T85" fmla="*/ 0 h 1613"/>
                    <a:gd name="T86" fmla="*/ 0 w 1558"/>
                    <a:gd name="T87" fmla="*/ 0 h 1613"/>
                    <a:gd name="T88" fmla="*/ 0 w 1558"/>
                    <a:gd name="T89" fmla="*/ 0 h 1613"/>
                    <a:gd name="T90" fmla="*/ 0 w 1558"/>
                    <a:gd name="T91" fmla="*/ 0 h 1613"/>
                    <a:gd name="T92" fmla="*/ 0 w 1558"/>
                    <a:gd name="T93" fmla="*/ 0 h 1613"/>
                    <a:gd name="T94" fmla="*/ 0 w 1558"/>
                    <a:gd name="T95" fmla="*/ 0 h 1613"/>
                    <a:gd name="T96" fmla="*/ 0 w 1558"/>
                    <a:gd name="T97" fmla="*/ 0 h 1613"/>
                    <a:gd name="T98" fmla="*/ 0 w 1558"/>
                    <a:gd name="T99" fmla="*/ 0 h 1613"/>
                    <a:gd name="T100" fmla="*/ 0 w 1558"/>
                    <a:gd name="T101" fmla="*/ 0 h 1613"/>
                    <a:gd name="T102" fmla="*/ 0 w 1558"/>
                    <a:gd name="T103" fmla="*/ 0 h 1613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1558"/>
                    <a:gd name="T157" fmla="*/ 0 h 1613"/>
                    <a:gd name="T158" fmla="*/ 1558 w 1558"/>
                    <a:gd name="T159" fmla="*/ 1613 h 1613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1558" h="1613">
                      <a:moveTo>
                        <a:pt x="0" y="244"/>
                      </a:moveTo>
                      <a:lnTo>
                        <a:pt x="37" y="212"/>
                      </a:lnTo>
                      <a:lnTo>
                        <a:pt x="74" y="183"/>
                      </a:lnTo>
                      <a:lnTo>
                        <a:pt x="112" y="156"/>
                      </a:lnTo>
                      <a:lnTo>
                        <a:pt x="152" y="131"/>
                      </a:lnTo>
                      <a:lnTo>
                        <a:pt x="191" y="109"/>
                      </a:lnTo>
                      <a:lnTo>
                        <a:pt x="233" y="88"/>
                      </a:lnTo>
                      <a:lnTo>
                        <a:pt x="275" y="69"/>
                      </a:lnTo>
                      <a:lnTo>
                        <a:pt x="317" y="54"/>
                      </a:lnTo>
                      <a:lnTo>
                        <a:pt x="360" y="40"/>
                      </a:lnTo>
                      <a:lnTo>
                        <a:pt x="404" y="28"/>
                      </a:lnTo>
                      <a:lnTo>
                        <a:pt x="448" y="18"/>
                      </a:lnTo>
                      <a:lnTo>
                        <a:pt x="492" y="10"/>
                      </a:lnTo>
                      <a:lnTo>
                        <a:pt x="536" y="5"/>
                      </a:lnTo>
                      <a:lnTo>
                        <a:pt x="581" y="1"/>
                      </a:lnTo>
                      <a:lnTo>
                        <a:pt x="625" y="0"/>
                      </a:lnTo>
                      <a:lnTo>
                        <a:pt x="670" y="1"/>
                      </a:lnTo>
                      <a:lnTo>
                        <a:pt x="714" y="5"/>
                      </a:lnTo>
                      <a:lnTo>
                        <a:pt x="759" y="9"/>
                      </a:lnTo>
                      <a:lnTo>
                        <a:pt x="803" y="17"/>
                      </a:lnTo>
                      <a:lnTo>
                        <a:pt x="847" y="26"/>
                      </a:lnTo>
                      <a:lnTo>
                        <a:pt x="891" y="38"/>
                      </a:lnTo>
                      <a:lnTo>
                        <a:pt x="934" y="51"/>
                      </a:lnTo>
                      <a:lnTo>
                        <a:pt x="975" y="67"/>
                      </a:lnTo>
                      <a:lnTo>
                        <a:pt x="1017" y="85"/>
                      </a:lnTo>
                      <a:lnTo>
                        <a:pt x="1059" y="104"/>
                      </a:lnTo>
                      <a:lnTo>
                        <a:pt x="1098" y="126"/>
                      </a:lnTo>
                      <a:lnTo>
                        <a:pt x="1138" y="150"/>
                      </a:lnTo>
                      <a:lnTo>
                        <a:pt x="1175" y="176"/>
                      </a:lnTo>
                      <a:lnTo>
                        <a:pt x="1212" y="204"/>
                      </a:lnTo>
                      <a:lnTo>
                        <a:pt x="1247" y="234"/>
                      </a:lnTo>
                      <a:lnTo>
                        <a:pt x="1282" y="267"/>
                      </a:lnTo>
                      <a:lnTo>
                        <a:pt x="1315" y="301"/>
                      </a:lnTo>
                      <a:lnTo>
                        <a:pt x="1376" y="374"/>
                      </a:lnTo>
                      <a:lnTo>
                        <a:pt x="1427" y="451"/>
                      </a:lnTo>
                      <a:lnTo>
                        <a:pt x="1471" y="532"/>
                      </a:lnTo>
                      <a:lnTo>
                        <a:pt x="1505" y="616"/>
                      </a:lnTo>
                      <a:lnTo>
                        <a:pt x="1531" y="703"/>
                      </a:lnTo>
                      <a:lnTo>
                        <a:pt x="1549" y="790"/>
                      </a:lnTo>
                      <a:lnTo>
                        <a:pt x="1558" y="879"/>
                      </a:lnTo>
                      <a:lnTo>
                        <a:pt x="1558" y="968"/>
                      </a:lnTo>
                      <a:lnTo>
                        <a:pt x="1550" y="1058"/>
                      </a:lnTo>
                      <a:lnTo>
                        <a:pt x="1532" y="1145"/>
                      </a:lnTo>
                      <a:lnTo>
                        <a:pt x="1508" y="1231"/>
                      </a:lnTo>
                      <a:lnTo>
                        <a:pt x="1474" y="1315"/>
                      </a:lnTo>
                      <a:lnTo>
                        <a:pt x="1433" y="1396"/>
                      </a:lnTo>
                      <a:lnTo>
                        <a:pt x="1382" y="1473"/>
                      </a:lnTo>
                      <a:lnTo>
                        <a:pt x="1324" y="1545"/>
                      </a:lnTo>
                      <a:lnTo>
                        <a:pt x="1257" y="1613"/>
                      </a:lnTo>
                      <a:lnTo>
                        <a:pt x="1203" y="1554"/>
                      </a:lnTo>
                      <a:lnTo>
                        <a:pt x="1156" y="1504"/>
                      </a:lnTo>
                      <a:lnTo>
                        <a:pt x="1117" y="1460"/>
                      </a:lnTo>
                      <a:lnTo>
                        <a:pt x="1082" y="1422"/>
                      </a:lnTo>
                      <a:lnTo>
                        <a:pt x="1052" y="1391"/>
                      </a:lnTo>
                      <a:lnTo>
                        <a:pt x="1027" y="1363"/>
                      </a:lnTo>
                      <a:lnTo>
                        <a:pt x="1004" y="1338"/>
                      </a:lnTo>
                      <a:lnTo>
                        <a:pt x="984" y="1315"/>
                      </a:lnTo>
                      <a:lnTo>
                        <a:pt x="964" y="1294"/>
                      </a:lnTo>
                      <a:lnTo>
                        <a:pt x="945" y="1273"/>
                      </a:lnTo>
                      <a:lnTo>
                        <a:pt x="924" y="1250"/>
                      </a:lnTo>
                      <a:lnTo>
                        <a:pt x="902" y="1226"/>
                      </a:lnTo>
                      <a:lnTo>
                        <a:pt x="877" y="1200"/>
                      </a:lnTo>
                      <a:lnTo>
                        <a:pt x="848" y="1168"/>
                      </a:lnTo>
                      <a:lnTo>
                        <a:pt x="815" y="1132"/>
                      </a:lnTo>
                      <a:lnTo>
                        <a:pt x="777" y="1091"/>
                      </a:lnTo>
                      <a:lnTo>
                        <a:pt x="806" y="1058"/>
                      </a:lnTo>
                      <a:lnTo>
                        <a:pt x="828" y="1020"/>
                      </a:lnTo>
                      <a:lnTo>
                        <a:pt x="843" y="980"/>
                      </a:lnTo>
                      <a:lnTo>
                        <a:pt x="848" y="938"/>
                      </a:lnTo>
                      <a:lnTo>
                        <a:pt x="846" y="895"/>
                      </a:lnTo>
                      <a:lnTo>
                        <a:pt x="836" y="855"/>
                      </a:lnTo>
                      <a:lnTo>
                        <a:pt x="817" y="816"/>
                      </a:lnTo>
                      <a:lnTo>
                        <a:pt x="791" y="780"/>
                      </a:lnTo>
                      <a:lnTo>
                        <a:pt x="776" y="765"/>
                      </a:lnTo>
                      <a:lnTo>
                        <a:pt x="758" y="751"/>
                      </a:lnTo>
                      <a:lnTo>
                        <a:pt x="740" y="739"/>
                      </a:lnTo>
                      <a:lnTo>
                        <a:pt x="721" y="729"/>
                      </a:lnTo>
                      <a:lnTo>
                        <a:pt x="701" y="721"/>
                      </a:lnTo>
                      <a:lnTo>
                        <a:pt x="681" y="716"/>
                      </a:lnTo>
                      <a:lnTo>
                        <a:pt x="661" y="711"/>
                      </a:lnTo>
                      <a:lnTo>
                        <a:pt x="640" y="709"/>
                      </a:lnTo>
                      <a:lnTo>
                        <a:pt x="618" y="710"/>
                      </a:lnTo>
                      <a:lnTo>
                        <a:pt x="597" y="711"/>
                      </a:lnTo>
                      <a:lnTo>
                        <a:pt x="576" y="716"/>
                      </a:lnTo>
                      <a:lnTo>
                        <a:pt x="555" y="722"/>
                      </a:lnTo>
                      <a:lnTo>
                        <a:pt x="536" y="730"/>
                      </a:lnTo>
                      <a:lnTo>
                        <a:pt x="517" y="741"/>
                      </a:lnTo>
                      <a:lnTo>
                        <a:pt x="498" y="753"/>
                      </a:lnTo>
                      <a:lnTo>
                        <a:pt x="481" y="767"/>
                      </a:lnTo>
                      <a:lnTo>
                        <a:pt x="427" y="708"/>
                      </a:lnTo>
                      <a:lnTo>
                        <a:pt x="380" y="658"/>
                      </a:lnTo>
                      <a:lnTo>
                        <a:pt x="340" y="614"/>
                      </a:lnTo>
                      <a:lnTo>
                        <a:pt x="306" y="577"/>
                      </a:lnTo>
                      <a:lnTo>
                        <a:pt x="277" y="545"/>
                      </a:lnTo>
                      <a:lnTo>
                        <a:pt x="252" y="517"/>
                      </a:lnTo>
                      <a:lnTo>
                        <a:pt x="229" y="492"/>
                      </a:lnTo>
                      <a:lnTo>
                        <a:pt x="208" y="469"/>
                      </a:lnTo>
                      <a:lnTo>
                        <a:pt x="188" y="448"/>
                      </a:lnTo>
                      <a:lnTo>
                        <a:pt x="169" y="427"/>
                      </a:lnTo>
                      <a:lnTo>
                        <a:pt x="148" y="405"/>
                      </a:lnTo>
                      <a:lnTo>
                        <a:pt x="127" y="381"/>
                      </a:lnTo>
                      <a:lnTo>
                        <a:pt x="101" y="353"/>
                      </a:lnTo>
                      <a:lnTo>
                        <a:pt x="73" y="322"/>
                      </a:lnTo>
                      <a:lnTo>
                        <a:pt x="39" y="286"/>
                      </a:lnTo>
                      <a:lnTo>
                        <a:pt x="0" y="244"/>
                      </a:lnTo>
                      <a:close/>
                    </a:path>
                  </a:pathLst>
                </a:custGeom>
                <a:solidFill>
                  <a:srgbClr val="E5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36" name="Freeform 1253">
                  <a:extLst>
                    <a:ext uri="{FF2B5EF4-FFF2-40B4-BE49-F238E27FC236}">
                      <a16:creationId xmlns:a16="http://schemas.microsoft.com/office/drawing/2014/main" id="{76EBA3E2-9A66-40EF-AC46-AC8C1D0727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2" y="2229"/>
                  <a:ext cx="513" cy="531"/>
                </a:xfrm>
                <a:custGeom>
                  <a:avLst/>
                  <a:gdLst>
                    <a:gd name="T0" fmla="*/ 0 w 1539"/>
                    <a:gd name="T1" fmla="*/ 0 h 1594"/>
                    <a:gd name="T2" fmla="*/ 0 w 1539"/>
                    <a:gd name="T3" fmla="*/ 0 h 1594"/>
                    <a:gd name="T4" fmla="*/ 0 w 1539"/>
                    <a:gd name="T5" fmla="*/ 0 h 1594"/>
                    <a:gd name="T6" fmla="*/ 0 w 1539"/>
                    <a:gd name="T7" fmla="*/ 0 h 1594"/>
                    <a:gd name="T8" fmla="*/ 0 w 1539"/>
                    <a:gd name="T9" fmla="*/ 0 h 1594"/>
                    <a:gd name="T10" fmla="*/ 0 w 1539"/>
                    <a:gd name="T11" fmla="*/ 0 h 1594"/>
                    <a:gd name="T12" fmla="*/ 0 w 1539"/>
                    <a:gd name="T13" fmla="*/ 0 h 1594"/>
                    <a:gd name="T14" fmla="*/ 0 w 1539"/>
                    <a:gd name="T15" fmla="*/ 0 h 1594"/>
                    <a:gd name="T16" fmla="*/ 0 w 1539"/>
                    <a:gd name="T17" fmla="*/ 0 h 1594"/>
                    <a:gd name="T18" fmla="*/ 0 w 1539"/>
                    <a:gd name="T19" fmla="*/ 0 h 1594"/>
                    <a:gd name="T20" fmla="*/ 0 w 1539"/>
                    <a:gd name="T21" fmla="*/ 0 h 1594"/>
                    <a:gd name="T22" fmla="*/ 0 w 1539"/>
                    <a:gd name="T23" fmla="*/ 0 h 1594"/>
                    <a:gd name="T24" fmla="*/ 0 w 1539"/>
                    <a:gd name="T25" fmla="*/ 0 h 1594"/>
                    <a:gd name="T26" fmla="*/ 1 w 1539"/>
                    <a:gd name="T27" fmla="*/ 0 h 1594"/>
                    <a:gd name="T28" fmla="*/ 1 w 1539"/>
                    <a:gd name="T29" fmla="*/ 0 h 1594"/>
                    <a:gd name="T30" fmla="*/ 1 w 1539"/>
                    <a:gd name="T31" fmla="*/ 0 h 1594"/>
                    <a:gd name="T32" fmla="*/ 1 w 1539"/>
                    <a:gd name="T33" fmla="*/ 0 h 1594"/>
                    <a:gd name="T34" fmla="*/ 1 w 1539"/>
                    <a:gd name="T35" fmla="*/ 0 h 1594"/>
                    <a:gd name="T36" fmla="*/ 1 w 1539"/>
                    <a:gd name="T37" fmla="*/ 0 h 1594"/>
                    <a:gd name="T38" fmla="*/ 1 w 1539"/>
                    <a:gd name="T39" fmla="*/ 0 h 1594"/>
                    <a:gd name="T40" fmla="*/ 1 w 1539"/>
                    <a:gd name="T41" fmla="*/ 0 h 1594"/>
                    <a:gd name="T42" fmla="*/ 1 w 1539"/>
                    <a:gd name="T43" fmla="*/ 1 h 1594"/>
                    <a:gd name="T44" fmla="*/ 1 w 1539"/>
                    <a:gd name="T45" fmla="*/ 1 h 1594"/>
                    <a:gd name="T46" fmla="*/ 1 w 1539"/>
                    <a:gd name="T47" fmla="*/ 1 h 1594"/>
                    <a:gd name="T48" fmla="*/ 1 w 1539"/>
                    <a:gd name="T49" fmla="*/ 1 h 1594"/>
                    <a:gd name="T50" fmla="*/ 1 w 1539"/>
                    <a:gd name="T51" fmla="*/ 1 h 1594"/>
                    <a:gd name="T52" fmla="*/ 0 w 1539"/>
                    <a:gd name="T53" fmla="*/ 1 h 1594"/>
                    <a:gd name="T54" fmla="*/ 0 w 1539"/>
                    <a:gd name="T55" fmla="*/ 1 h 1594"/>
                    <a:gd name="T56" fmla="*/ 0 w 1539"/>
                    <a:gd name="T57" fmla="*/ 1 h 1594"/>
                    <a:gd name="T58" fmla="*/ 0 w 1539"/>
                    <a:gd name="T59" fmla="*/ 1 h 1594"/>
                    <a:gd name="T60" fmla="*/ 0 w 1539"/>
                    <a:gd name="T61" fmla="*/ 1 h 1594"/>
                    <a:gd name="T62" fmla="*/ 0 w 1539"/>
                    <a:gd name="T63" fmla="*/ 1 h 1594"/>
                    <a:gd name="T64" fmla="*/ 0 w 1539"/>
                    <a:gd name="T65" fmla="*/ 0 h 1594"/>
                    <a:gd name="T66" fmla="*/ 0 w 1539"/>
                    <a:gd name="T67" fmla="*/ 0 h 1594"/>
                    <a:gd name="T68" fmla="*/ 0 w 1539"/>
                    <a:gd name="T69" fmla="*/ 0 h 1594"/>
                    <a:gd name="T70" fmla="*/ 0 w 1539"/>
                    <a:gd name="T71" fmla="*/ 0 h 1594"/>
                    <a:gd name="T72" fmla="*/ 0 w 1539"/>
                    <a:gd name="T73" fmla="*/ 0 h 1594"/>
                    <a:gd name="T74" fmla="*/ 0 w 1539"/>
                    <a:gd name="T75" fmla="*/ 0 h 1594"/>
                    <a:gd name="T76" fmla="*/ 0 w 1539"/>
                    <a:gd name="T77" fmla="*/ 0 h 1594"/>
                    <a:gd name="T78" fmla="*/ 0 w 1539"/>
                    <a:gd name="T79" fmla="*/ 0 h 1594"/>
                    <a:gd name="T80" fmla="*/ 0 w 1539"/>
                    <a:gd name="T81" fmla="*/ 0 h 1594"/>
                    <a:gd name="T82" fmla="*/ 0 w 1539"/>
                    <a:gd name="T83" fmla="*/ 0 h 1594"/>
                    <a:gd name="T84" fmla="*/ 0 w 1539"/>
                    <a:gd name="T85" fmla="*/ 0 h 1594"/>
                    <a:gd name="T86" fmla="*/ 0 w 1539"/>
                    <a:gd name="T87" fmla="*/ 0 h 1594"/>
                    <a:gd name="T88" fmla="*/ 0 w 1539"/>
                    <a:gd name="T89" fmla="*/ 0 h 1594"/>
                    <a:gd name="T90" fmla="*/ 0 w 1539"/>
                    <a:gd name="T91" fmla="*/ 0 h 1594"/>
                    <a:gd name="T92" fmla="*/ 0 w 1539"/>
                    <a:gd name="T93" fmla="*/ 0 h 1594"/>
                    <a:gd name="T94" fmla="*/ 0 w 1539"/>
                    <a:gd name="T95" fmla="*/ 0 h 1594"/>
                    <a:gd name="T96" fmla="*/ 0 w 1539"/>
                    <a:gd name="T97" fmla="*/ 0 h 1594"/>
                    <a:gd name="T98" fmla="*/ 0 w 1539"/>
                    <a:gd name="T99" fmla="*/ 0 h 1594"/>
                    <a:gd name="T100" fmla="*/ 0 w 1539"/>
                    <a:gd name="T101" fmla="*/ 0 h 1594"/>
                    <a:gd name="T102" fmla="*/ 0 w 1539"/>
                    <a:gd name="T103" fmla="*/ 0 h 1594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1539"/>
                    <a:gd name="T157" fmla="*/ 0 h 1594"/>
                    <a:gd name="T158" fmla="*/ 1539 w 1539"/>
                    <a:gd name="T159" fmla="*/ 1594 h 1594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1539" h="1594">
                      <a:moveTo>
                        <a:pt x="0" y="240"/>
                      </a:moveTo>
                      <a:lnTo>
                        <a:pt x="36" y="210"/>
                      </a:lnTo>
                      <a:lnTo>
                        <a:pt x="72" y="180"/>
                      </a:lnTo>
                      <a:lnTo>
                        <a:pt x="111" y="154"/>
                      </a:lnTo>
                      <a:lnTo>
                        <a:pt x="149" y="130"/>
                      </a:lnTo>
                      <a:lnTo>
                        <a:pt x="189" y="107"/>
                      </a:lnTo>
                      <a:lnTo>
                        <a:pt x="229" y="87"/>
                      </a:lnTo>
                      <a:lnTo>
                        <a:pt x="271" y="68"/>
                      </a:lnTo>
                      <a:lnTo>
                        <a:pt x="313" y="53"/>
                      </a:lnTo>
                      <a:lnTo>
                        <a:pt x="355" y="39"/>
                      </a:lnTo>
                      <a:lnTo>
                        <a:pt x="398" y="27"/>
                      </a:lnTo>
                      <a:lnTo>
                        <a:pt x="442" y="18"/>
                      </a:lnTo>
                      <a:lnTo>
                        <a:pt x="485" y="10"/>
                      </a:lnTo>
                      <a:lnTo>
                        <a:pt x="530" y="5"/>
                      </a:lnTo>
                      <a:lnTo>
                        <a:pt x="574" y="1"/>
                      </a:lnTo>
                      <a:lnTo>
                        <a:pt x="617" y="0"/>
                      </a:lnTo>
                      <a:lnTo>
                        <a:pt x="661" y="0"/>
                      </a:lnTo>
                      <a:lnTo>
                        <a:pt x="705" y="4"/>
                      </a:lnTo>
                      <a:lnTo>
                        <a:pt x="749" y="9"/>
                      </a:lnTo>
                      <a:lnTo>
                        <a:pt x="793" y="16"/>
                      </a:lnTo>
                      <a:lnTo>
                        <a:pt x="837" y="25"/>
                      </a:lnTo>
                      <a:lnTo>
                        <a:pt x="880" y="36"/>
                      </a:lnTo>
                      <a:lnTo>
                        <a:pt x="921" y="50"/>
                      </a:lnTo>
                      <a:lnTo>
                        <a:pt x="963" y="66"/>
                      </a:lnTo>
                      <a:lnTo>
                        <a:pt x="1005" y="84"/>
                      </a:lnTo>
                      <a:lnTo>
                        <a:pt x="1044" y="102"/>
                      </a:lnTo>
                      <a:lnTo>
                        <a:pt x="1084" y="124"/>
                      </a:lnTo>
                      <a:lnTo>
                        <a:pt x="1123" y="148"/>
                      </a:lnTo>
                      <a:lnTo>
                        <a:pt x="1160" y="173"/>
                      </a:lnTo>
                      <a:lnTo>
                        <a:pt x="1196" y="202"/>
                      </a:lnTo>
                      <a:lnTo>
                        <a:pt x="1232" y="231"/>
                      </a:lnTo>
                      <a:lnTo>
                        <a:pt x="1266" y="263"/>
                      </a:lnTo>
                      <a:lnTo>
                        <a:pt x="1298" y="297"/>
                      </a:lnTo>
                      <a:lnTo>
                        <a:pt x="1359" y="370"/>
                      </a:lnTo>
                      <a:lnTo>
                        <a:pt x="1409" y="446"/>
                      </a:lnTo>
                      <a:lnTo>
                        <a:pt x="1452" y="526"/>
                      </a:lnTo>
                      <a:lnTo>
                        <a:pt x="1486" y="609"/>
                      </a:lnTo>
                      <a:lnTo>
                        <a:pt x="1512" y="694"/>
                      </a:lnTo>
                      <a:lnTo>
                        <a:pt x="1530" y="781"/>
                      </a:lnTo>
                      <a:lnTo>
                        <a:pt x="1539" y="869"/>
                      </a:lnTo>
                      <a:lnTo>
                        <a:pt x="1539" y="957"/>
                      </a:lnTo>
                      <a:lnTo>
                        <a:pt x="1531" y="1046"/>
                      </a:lnTo>
                      <a:lnTo>
                        <a:pt x="1515" y="1132"/>
                      </a:lnTo>
                      <a:lnTo>
                        <a:pt x="1489" y="1218"/>
                      </a:lnTo>
                      <a:lnTo>
                        <a:pt x="1456" y="1300"/>
                      </a:lnTo>
                      <a:lnTo>
                        <a:pt x="1415" y="1380"/>
                      </a:lnTo>
                      <a:lnTo>
                        <a:pt x="1365" y="1455"/>
                      </a:lnTo>
                      <a:lnTo>
                        <a:pt x="1307" y="1528"/>
                      </a:lnTo>
                      <a:lnTo>
                        <a:pt x="1241" y="1594"/>
                      </a:lnTo>
                      <a:lnTo>
                        <a:pt x="1187" y="1534"/>
                      </a:lnTo>
                      <a:lnTo>
                        <a:pt x="1138" y="1483"/>
                      </a:lnTo>
                      <a:lnTo>
                        <a:pt x="1098" y="1438"/>
                      </a:lnTo>
                      <a:lnTo>
                        <a:pt x="1063" y="1399"/>
                      </a:lnTo>
                      <a:lnTo>
                        <a:pt x="1033" y="1367"/>
                      </a:lnTo>
                      <a:lnTo>
                        <a:pt x="1008" y="1339"/>
                      </a:lnTo>
                      <a:lnTo>
                        <a:pt x="985" y="1314"/>
                      </a:lnTo>
                      <a:lnTo>
                        <a:pt x="964" y="1292"/>
                      </a:lnTo>
                      <a:lnTo>
                        <a:pt x="945" y="1271"/>
                      </a:lnTo>
                      <a:lnTo>
                        <a:pt x="927" y="1250"/>
                      </a:lnTo>
                      <a:lnTo>
                        <a:pt x="907" y="1230"/>
                      </a:lnTo>
                      <a:lnTo>
                        <a:pt x="886" y="1207"/>
                      </a:lnTo>
                      <a:lnTo>
                        <a:pt x="863" y="1181"/>
                      </a:lnTo>
                      <a:lnTo>
                        <a:pt x="836" y="1152"/>
                      </a:lnTo>
                      <a:lnTo>
                        <a:pt x="805" y="1119"/>
                      </a:lnTo>
                      <a:lnTo>
                        <a:pt x="769" y="1080"/>
                      </a:lnTo>
                      <a:lnTo>
                        <a:pt x="798" y="1047"/>
                      </a:lnTo>
                      <a:lnTo>
                        <a:pt x="820" y="1009"/>
                      </a:lnTo>
                      <a:lnTo>
                        <a:pt x="835" y="969"/>
                      </a:lnTo>
                      <a:lnTo>
                        <a:pt x="840" y="927"/>
                      </a:lnTo>
                      <a:lnTo>
                        <a:pt x="838" y="884"/>
                      </a:lnTo>
                      <a:lnTo>
                        <a:pt x="828" y="844"/>
                      </a:lnTo>
                      <a:lnTo>
                        <a:pt x="809" y="805"/>
                      </a:lnTo>
                      <a:lnTo>
                        <a:pt x="783" y="769"/>
                      </a:lnTo>
                      <a:lnTo>
                        <a:pt x="768" y="754"/>
                      </a:lnTo>
                      <a:lnTo>
                        <a:pt x="750" y="740"/>
                      </a:lnTo>
                      <a:lnTo>
                        <a:pt x="732" y="728"/>
                      </a:lnTo>
                      <a:lnTo>
                        <a:pt x="713" y="718"/>
                      </a:lnTo>
                      <a:lnTo>
                        <a:pt x="693" y="710"/>
                      </a:lnTo>
                      <a:lnTo>
                        <a:pt x="673" y="705"/>
                      </a:lnTo>
                      <a:lnTo>
                        <a:pt x="653" y="700"/>
                      </a:lnTo>
                      <a:lnTo>
                        <a:pt x="632" y="698"/>
                      </a:lnTo>
                      <a:lnTo>
                        <a:pt x="610" y="699"/>
                      </a:lnTo>
                      <a:lnTo>
                        <a:pt x="589" y="700"/>
                      </a:lnTo>
                      <a:lnTo>
                        <a:pt x="568" y="705"/>
                      </a:lnTo>
                      <a:lnTo>
                        <a:pt x="547" y="711"/>
                      </a:lnTo>
                      <a:lnTo>
                        <a:pt x="528" y="719"/>
                      </a:lnTo>
                      <a:lnTo>
                        <a:pt x="509" y="730"/>
                      </a:lnTo>
                      <a:lnTo>
                        <a:pt x="490" y="742"/>
                      </a:lnTo>
                      <a:lnTo>
                        <a:pt x="473" y="756"/>
                      </a:lnTo>
                      <a:lnTo>
                        <a:pt x="417" y="696"/>
                      </a:lnTo>
                      <a:lnTo>
                        <a:pt x="370" y="643"/>
                      </a:lnTo>
                      <a:lnTo>
                        <a:pt x="329" y="600"/>
                      </a:lnTo>
                      <a:lnTo>
                        <a:pt x="294" y="561"/>
                      </a:lnTo>
                      <a:lnTo>
                        <a:pt x="264" y="528"/>
                      </a:lnTo>
                      <a:lnTo>
                        <a:pt x="238" y="500"/>
                      </a:lnTo>
                      <a:lnTo>
                        <a:pt x="215" y="476"/>
                      </a:lnTo>
                      <a:lnTo>
                        <a:pt x="195" y="453"/>
                      </a:lnTo>
                      <a:lnTo>
                        <a:pt x="176" y="432"/>
                      </a:lnTo>
                      <a:lnTo>
                        <a:pt x="157" y="411"/>
                      </a:lnTo>
                      <a:lnTo>
                        <a:pt x="137" y="390"/>
                      </a:lnTo>
                      <a:lnTo>
                        <a:pt x="116" y="367"/>
                      </a:lnTo>
                      <a:lnTo>
                        <a:pt x="93" y="342"/>
                      </a:lnTo>
                      <a:lnTo>
                        <a:pt x="67" y="314"/>
                      </a:lnTo>
                      <a:lnTo>
                        <a:pt x="36" y="280"/>
                      </a:lnTo>
                      <a:lnTo>
                        <a:pt x="0" y="240"/>
                      </a:lnTo>
                      <a:close/>
                    </a:path>
                  </a:pathLst>
                </a:custGeom>
                <a:solidFill>
                  <a:srgbClr val="EA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37" name="Freeform 1254">
                  <a:extLst>
                    <a:ext uri="{FF2B5EF4-FFF2-40B4-BE49-F238E27FC236}">
                      <a16:creationId xmlns:a16="http://schemas.microsoft.com/office/drawing/2014/main" id="{E639F3AC-8AB7-4367-8A64-5BD70B0906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5" y="2232"/>
                  <a:ext cx="507" cy="526"/>
                </a:xfrm>
                <a:custGeom>
                  <a:avLst/>
                  <a:gdLst>
                    <a:gd name="T0" fmla="*/ 0 w 1522"/>
                    <a:gd name="T1" fmla="*/ 0 h 1577"/>
                    <a:gd name="T2" fmla="*/ 0 w 1522"/>
                    <a:gd name="T3" fmla="*/ 0 h 1577"/>
                    <a:gd name="T4" fmla="*/ 0 w 1522"/>
                    <a:gd name="T5" fmla="*/ 0 h 1577"/>
                    <a:gd name="T6" fmla="*/ 0 w 1522"/>
                    <a:gd name="T7" fmla="*/ 0 h 1577"/>
                    <a:gd name="T8" fmla="*/ 0 w 1522"/>
                    <a:gd name="T9" fmla="*/ 0 h 1577"/>
                    <a:gd name="T10" fmla="*/ 0 w 1522"/>
                    <a:gd name="T11" fmla="*/ 0 h 1577"/>
                    <a:gd name="T12" fmla="*/ 0 w 1522"/>
                    <a:gd name="T13" fmla="*/ 0 h 1577"/>
                    <a:gd name="T14" fmla="*/ 0 w 1522"/>
                    <a:gd name="T15" fmla="*/ 0 h 1577"/>
                    <a:gd name="T16" fmla="*/ 0 w 1522"/>
                    <a:gd name="T17" fmla="*/ 0 h 1577"/>
                    <a:gd name="T18" fmla="*/ 0 w 1522"/>
                    <a:gd name="T19" fmla="*/ 0 h 1577"/>
                    <a:gd name="T20" fmla="*/ 0 w 1522"/>
                    <a:gd name="T21" fmla="*/ 0 h 1577"/>
                    <a:gd name="T22" fmla="*/ 0 w 1522"/>
                    <a:gd name="T23" fmla="*/ 0 h 1577"/>
                    <a:gd name="T24" fmla="*/ 0 w 1522"/>
                    <a:gd name="T25" fmla="*/ 0 h 1577"/>
                    <a:gd name="T26" fmla="*/ 1 w 1522"/>
                    <a:gd name="T27" fmla="*/ 0 h 1577"/>
                    <a:gd name="T28" fmla="*/ 1 w 1522"/>
                    <a:gd name="T29" fmla="*/ 0 h 1577"/>
                    <a:gd name="T30" fmla="*/ 1 w 1522"/>
                    <a:gd name="T31" fmla="*/ 0 h 1577"/>
                    <a:gd name="T32" fmla="*/ 1 w 1522"/>
                    <a:gd name="T33" fmla="*/ 0 h 1577"/>
                    <a:gd name="T34" fmla="*/ 1 w 1522"/>
                    <a:gd name="T35" fmla="*/ 0 h 1577"/>
                    <a:gd name="T36" fmla="*/ 1 w 1522"/>
                    <a:gd name="T37" fmla="*/ 0 h 1577"/>
                    <a:gd name="T38" fmla="*/ 1 w 1522"/>
                    <a:gd name="T39" fmla="*/ 0 h 1577"/>
                    <a:gd name="T40" fmla="*/ 1 w 1522"/>
                    <a:gd name="T41" fmla="*/ 0 h 1577"/>
                    <a:gd name="T42" fmla="*/ 1 w 1522"/>
                    <a:gd name="T43" fmla="*/ 1 h 1577"/>
                    <a:gd name="T44" fmla="*/ 1 w 1522"/>
                    <a:gd name="T45" fmla="*/ 1 h 1577"/>
                    <a:gd name="T46" fmla="*/ 1 w 1522"/>
                    <a:gd name="T47" fmla="*/ 1 h 1577"/>
                    <a:gd name="T48" fmla="*/ 1 w 1522"/>
                    <a:gd name="T49" fmla="*/ 1 h 1577"/>
                    <a:gd name="T50" fmla="*/ 0 w 1522"/>
                    <a:gd name="T51" fmla="*/ 1 h 1577"/>
                    <a:gd name="T52" fmla="*/ 0 w 1522"/>
                    <a:gd name="T53" fmla="*/ 1 h 1577"/>
                    <a:gd name="T54" fmla="*/ 0 w 1522"/>
                    <a:gd name="T55" fmla="*/ 1 h 1577"/>
                    <a:gd name="T56" fmla="*/ 0 w 1522"/>
                    <a:gd name="T57" fmla="*/ 1 h 1577"/>
                    <a:gd name="T58" fmla="*/ 0 w 1522"/>
                    <a:gd name="T59" fmla="*/ 1 h 1577"/>
                    <a:gd name="T60" fmla="*/ 0 w 1522"/>
                    <a:gd name="T61" fmla="*/ 1 h 1577"/>
                    <a:gd name="T62" fmla="*/ 0 w 1522"/>
                    <a:gd name="T63" fmla="*/ 1 h 1577"/>
                    <a:gd name="T64" fmla="*/ 0 w 1522"/>
                    <a:gd name="T65" fmla="*/ 0 h 1577"/>
                    <a:gd name="T66" fmla="*/ 0 w 1522"/>
                    <a:gd name="T67" fmla="*/ 0 h 1577"/>
                    <a:gd name="T68" fmla="*/ 0 w 1522"/>
                    <a:gd name="T69" fmla="*/ 0 h 1577"/>
                    <a:gd name="T70" fmla="*/ 0 w 1522"/>
                    <a:gd name="T71" fmla="*/ 0 h 1577"/>
                    <a:gd name="T72" fmla="*/ 0 w 1522"/>
                    <a:gd name="T73" fmla="*/ 0 h 1577"/>
                    <a:gd name="T74" fmla="*/ 0 w 1522"/>
                    <a:gd name="T75" fmla="*/ 0 h 1577"/>
                    <a:gd name="T76" fmla="*/ 0 w 1522"/>
                    <a:gd name="T77" fmla="*/ 0 h 1577"/>
                    <a:gd name="T78" fmla="*/ 0 w 1522"/>
                    <a:gd name="T79" fmla="*/ 0 h 1577"/>
                    <a:gd name="T80" fmla="*/ 0 w 1522"/>
                    <a:gd name="T81" fmla="*/ 0 h 1577"/>
                    <a:gd name="T82" fmla="*/ 0 w 1522"/>
                    <a:gd name="T83" fmla="*/ 0 h 1577"/>
                    <a:gd name="T84" fmla="*/ 0 w 1522"/>
                    <a:gd name="T85" fmla="*/ 0 h 1577"/>
                    <a:gd name="T86" fmla="*/ 0 w 1522"/>
                    <a:gd name="T87" fmla="*/ 0 h 1577"/>
                    <a:gd name="T88" fmla="*/ 0 w 1522"/>
                    <a:gd name="T89" fmla="*/ 0 h 1577"/>
                    <a:gd name="T90" fmla="*/ 0 w 1522"/>
                    <a:gd name="T91" fmla="*/ 0 h 1577"/>
                    <a:gd name="T92" fmla="*/ 0 w 1522"/>
                    <a:gd name="T93" fmla="*/ 0 h 1577"/>
                    <a:gd name="T94" fmla="*/ 0 w 1522"/>
                    <a:gd name="T95" fmla="*/ 0 h 1577"/>
                    <a:gd name="T96" fmla="*/ 0 w 1522"/>
                    <a:gd name="T97" fmla="*/ 0 h 1577"/>
                    <a:gd name="T98" fmla="*/ 0 w 1522"/>
                    <a:gd name="T99" fmla="*/ 0 h 1577"/>
                    <a:gd name="T100" fmla="*/ 0 w 1522"/>
                    <a:gd name="T101" fmla="*/ 0 h 1577"/>
                    <a:gd name="T102" fmla="*/ 0 w 1522"/>
                    <a:gd name="T103" fmla="*/ 0 h 1577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1522"/>
                    <a:gd name="T157" fmla="*/ 0 h 1577"/>
                    <a:gd name="T158" fmla="*/ 1522 w 1522"/>
                    <a:gd name="T159" fmla="*/ 1577 h 1577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1522" h="1577">
                      <a:moveTo>
                        <a:pt x="0" y="238"/>
                      </a:moveTo>
                      <a:lnTo>
                        <a:pt x="35" y="207"/>
                      </a:lnTo>
                      <a:lnTo>
                        <a:pt x="71" y="179"/>
                      </a:lnTo>
                      <a:lnTo>
                        <a:pt x="108" y="152"/>
                      </a:lnTo>
                      <a:lnTo>
                        <a:pt x="147" y="128"/>
                      </a:lnTo>
                      <a:lnTo>
                        <a:pt x="186" y="105"/>
                      </a:lnTo>
                      <a:lnTo>
                        <a:pt x="227" y="86"/>
                      </a:lnTo>
                      <a:lnTo>
                        <a:pt x="267" y="68"/>
                      </a:lnTo>
                      <a:lnTo>
                        <a:pt x="309" y="52"/>
                      </a:lnTo>
                      <a:lnTo>
                        <a:pt x="351" y="39"/>
                      </a:lnTo>
                      <a:lnTo>
                        <a:pt x="393" y="26"/>
                      </a:lnTo>
                      <a:lnTo>
                        <a:pt x="436" y="18"/>
                      </a:lnTo>
                      <a:lnTo>
                        <a:pt x="480" y="10"/>
                      </a:lnTo>
                      <a:lnTo>
                        <a:pt x="523" y="5"/>
                      </a:lnTo>
                      <a:lnTo>
                        <a:pt x="567" y="1"/>
                      </a:lnTo>
                      <a:lnTo>
                        <a:pt x="610" y="0"/>
                      </a:lnTo>
                      <a:lnTo>
                        <a:pt x="654" y="1"/>
                      </a:lnTo>
                      <a:lnTo>
                        <a:pt x="698" y="3"/>
                      </a:lnTo>
                      <a:lnTo>
                        <a:pt x="741" y="9"/>
                      </a:lnTo>
                      <a:lnTo>
                        <a:pt x="785" y="15"/>
                      </a:lnTo>
                      <a:lnTo>
                        <a:pt x="828" y="25"/>
                      </a:lnTo>
                      <a:lnTo>
                        <a:pt x="869" y="36"/>
                      </a:lnTo>
                      <a:lnTo>
                        <a:pt x="912" y="49"/>
                      </a:lnTo>
                      <a:lnTo>
                        <a:pt x="953" y="65"/>
                      </a:lnTo>
                      <a:lnTo>
                        <a:pt x="993" y="82"/>
                      </a:lnTo>
                      <a:lnTo>
                        <a:pt x="1034" y="102"/>
                      </a:lnTo>
                      <a:lnTo>
                        <a:pt x="1072" y="123"/>
                      </a:lnTo>
                      <a:lnTo>
                        <a:pt x="1111" y="146"/>
                      </a:lnTo>
                      <a:lnTo>
                        <a:pt x="1148" y="172"/>
                      </a:lnTo>
                      <a:lnTo>
                        <a:pt x="1184" y="200"/>
                      </a:lnTo>
                      <a:lnTo>
                        <a:pt x="1219" y="229"/>
                      </a:lnTo>
                      <a:lnTo>
                        <a:pt x="1252" y="260"/>
                      </a:lnTo>
                      <a:lnTo>
                        <a:pt x="1285" y="294"/>
                      </a:lnTo>
                      <a:lnTo>
                        <a:pt x="1344" y="365"/>
                      </a:lnTo>
                      <a:lnTo>
                        <a:pt x="1395" y="441"/>
                      </a:lnTo>
                      <a:lnTo>
                        <a:pt x="1436" y="519"/>
                      </a:lnTo>
                      <a:lnTo>
                        <a:pt x="1470" y="602"/>
                      </a:lnTo>
                      <a:lnTo>
                        <a:pt x="1495" y="686"/>
                      </a:lnTo>
                      <a:lnTo>
                        <a:pt x="1513" y="773"/>
                      </a:lnTo>
                      <a:lnTo>
                        <a:pt x="1522" y="859"/>
                      </a:lnTo>
                      <a:lnTo>
                        <a:pt x="1522" y="947"/>
                      </a:lnTo>
                      <a:lnTo>
                        <a:pt x="1514" y="1033"/>
                      </a:lnTo>
                      <a:lnTo>
                        <a:pt x="1498" y="1119"/>
                      </a:lnTo>
                      <a:lnTo>
                        <a:pt x="1472" y="1203"/>
                      </a:lnTo>
                      <a:lnTo>
                        <a:pt x="1441" y="1285"/>
                      </a:lnTo>
                      <a:lnTo>
                        <a:pt x="1399" y="1364"/>
                      </a:lnTo>
                      <a:lnTo>
                        <a:pt x="1351" y="1440"/>
                      </a:lnTo>
                      <a:lnTo>
                        <a:pt x="1294" y="1511"/>
                      </a:lnTo>
                      <a:lnTo>
                        <a:pt x="1228" y="1577"/>
                      </a:lnTo>
                      <a:lnTo>
                        <a:pt x="1171" y="1515"/>
                      </a:lnTo>
                      <a:lnTo>
                        <a:pt x="1123" y="1462"/>
                      </a:lnTo>
                      <a:lnTo>
                        <a:pt x="1081" y="1417"/>
                      </a:lnTo>
                      <a:lnTo>
                        <a:pt x="1045" y="1377"/>
                      </a:lnTo>
                      <a:lnTo>
                        <a:pt x="1015" y="1345"/>
                      </a:lnTo>
                      <a:lnTo>
                        <a:pt x="989" y="1316"/>
                      </a:lnTo>
                      <a:lnTo>
                        <a:pt x="966" y="1291"/>
                      </a:lnTo>
                      <a:lnTo>
                        <a:pt x="946" y="1269"/>
                      </a:lnTo>
                      <a:lnTo>
                        <a:pt x="926" y="1248"/>
                      </a:lnTo>
                      <a:lnTo>
                        <a:pt x="909" y="1228"/>
                      </a:lnTo>
                      <a:lnTo>
                        <a:pt x="890" y="1209"/>
                      </a:lnTo>
                      <a:lnTo>
                        <a:pt x="870" y="1187"/>
                      </a:lnTo>
                      <a:lnTo>
                        <a:pt x="848" y="1164"/>
                      </a:lnTo>
                      <a:lnTo>
                        <a:pt x="824" y="1136"/>
                      </a:lnTo>
                      <a:lnTo>
                        <a:pt x="796" y="1106"/>
                      </a:lnTo>
                      <a:lnTo>
                        <a:pt x="762" y="1070"/>
                      </a:lnTo>
                      <a:lnTo>
                        <a:pt x="791" y="1037"/>
                      </a:lnTo>
                      <a:lnTo>
                        <a:pt x="813" y="999"/>
                      </a:lnTo>
                      <a:lnTo>
                        <a:pt x="828" y="959"/>
                      </a:lnTo>
                      <a:lnTo>
                        <a:pt x="833" y="917"/>
                      </a:lnTo>
                      <a:lnTo>
                        <a:pt x="831" y="874"/>
                      </a:lnTo>
                      <a:lnTo>
                        <a:pt x="821" y="834"/>
                      </a:lnTo>
                      <a:lnTo>
                        <a:pt x="802" y="795"/>
                      </a:lnTo>
                      <a:lnTo>
                        <a:pt x="776" y="759"/>
                      </a:lnTo>
                      <a:lnTo>
                        <a:pt x="761" y="744"/>
                      </a:lnTo>
                      <a:lnTo>
                        <a:pt x="743" y="730"/>
                      </a:lnTo>
                      <a:lnTo>
                        <a:pt x="725" y="718"/>
                      </a:lnTo>
                      <a:lnTo>
                        <a:pt x="706" y="708"/>
                      </a:lnTo>
                      <a:lnTo>
                        <a:pt x="686" y="700"/>
                      </a:lnTo>
                      <a:lnTo>
                        <a:pt x="666" y="695"/>
                      </a:lnTo>
                      <a:lnTo>
                        <a:pt x="646" y="690"/>
                      </a:lnTo>
                      <a:lnTo>
                        <a:pt x="625" y="688"/>
                      </a:lnTo>
                      <a:lnTo>
                        <a:pt x="603" y="689"/>
                      </a:lnTo>
                      <a:lnTo>
                        <a:pt x="582" y="690"/>
                      </a:lnTo>
                      <a:lnTo>
                        <a:pt x="561" y="695"/>
                      </a:lnTo>
                      <a:lnTo>
                        <a:pt x="540" y="701"/>
                      </a:lnTo>
                      <a:lnTo>
                        <a:pt x="521" y="709"/>
                      </a:lnTo>
                      <a:lnTo>
                        <a:pt x="502" y="720"/>
                      </a:lnTo>
                      <a:lnTo>
                        <a:pt x="483" y="732"/>
                      </a:lnTo>
                      <a:lnTo>
                        <a:pt x="466" y="746"/>
                      </a:lnTo>
                      <a:lnTo>
                        <a:pt x="409" y="685"/>
                      </a:lnTo>
                      <a:lnTo>
                        <a:pt x="360" y="631"/>
                      </a:lnTo>
                      <a:lnTo>
                        <a:pt x="319" y="586"/>
                      </a:lnTo>
                      <a:lnTo>
                        <a:pt x="284" y="547"/>
                      </a:lnTo>
                      <a:lnTo>
                        <a:pt x="253" y="514"/>
                      </a:lnTo>
                      <a:lnTo>
                        <a:pt x="227" y="486"/>
                      </a:lnTo>
                      <a:lnTo>
                        <a:pt x="204" y="460"/>
                      </a:lnTo>
                      <a:lnTo>
                        <a:pt x="184" y="438"/>
                      </a:lnTo>
                      <a:lnTo>
                        <a:pt x="165" y="418"/>
                      </a:lnTo>
                      <a:lnTo>
                        <a:pt x="147" y="398"/>
                      </a:lnTo>
                      <a:lnTo>
                        <a:pt x="128" y="378"/>
                      </a:lnTo>
                      <a:lnTo>
                        <a:pt x="108" y="356"/>
                      </a:lnTo>
                      <a:lnTo>
                        <a:pt x="87" y="332"/>
                      </a:lnTo>
                      <a:lnTo>
                        <a:pt x="62" y="306"/>
                      </a:lnTo>
                      <a:lnTo>
                        <a:pt x="34" y="274"/>
                      </a:lnTo>
                      <a:lnTo>
                        <a:pt x="0" y="238"/>
                      </a:lnTo>
                      <a:close/>
                    </a:path>
                  </a:pathLst>
                </a:custGeom>
                <a:solidFill>
                  <a:srgbClr val="E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38" name="Freeform 1255">
                  <a:extLst>
                    <a:ext uri="{FF2B5EF4-FFF2-40B4-BE49-F238E27FC236}">
                      <a16:creationId xmlns:a16="http://schemas.microsoft.com/office/drawing/2014/main" id="{9801665F-E6FA-48FF-8E35-8B7F564338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7" y="2235"/>
                  <a:ext cx="501" cy="520"/>
                </a:xfrm>
                <a:custGeom>
                  <a:avLst/>
                  <a:gdLst>
                    <a:gd name="T0" fmla="*/ 0 w 1504"/>
                    <a:gd name="T1" fmla="*/ 0 h 1559"/>
                    <a:gd name="T2" fmla="*/ 0 w 1504"/>
                    <a:gd name="T3" fmla="*/ 0 h 1559"/>
                    <a:gd name="T4" fmla="*/ 0 w 1504"/>
                    <a:gd name="T5" fmla="*/ 0 h 1559"/>
                    <a:gd name="T6" fmla="*/ 0 w 1504"/>
                    <a:gd name="T7" fmla="*/ 0 h 1559"/>
                    <a:gd name="T8" fmla="*/ 0 w 1504"/>
                    <a:gd name="T9" fmla="*/ 0 h 1559"/>
                    <a:gd name="T10" fmla="*/ 0 w 1504"/>
                    <a:gd name="T11" fmla="*/ 0 h 1559"/>
                    <a:gd name="T12" fmla="*/ 0 w 1504"/>
                    <a:gd name="T13" fmla="*/ 0 h 1559"/>
                    <a:gd name="T14" fmla="*/ 0 w 1504"/>
                    <a:gd name="T15" fmla="*/ 0 h 1559"/>
                    <a:gd name="T16" fmla="*/ 0 w 1504"/>
                    <a:gd name="T17" fmla="*/ 0 h 1559"/>
                    <a:gd name="T18" fmla="*/ 0 w 1504"/>
                    <a:gd name="T19" fmla="*/ 0 h 1559"/>
                    <a:gd name="T20" fmla="*/ 0 w 1504"/>
                    <a:gd name="T21" fmla="*/ 0 h 1559"/>
                    <a:gd name="T22" fmla="*/ 0 w 1504"/>
                    <a:gd name="T23" fmla="*/ 0 h 1559"/>
                    <a:gd name="T24" fmla="*/ 0 w 1504"/>
                    <a:gd name="T25" fmla="*/ 0 h 1559"/>
                    <a:gd name="T26" fmla="*/ 1 w 1504"/>
                    <a:gd name="T27" fmla="*/ 0 h 1559"/>
                    <a:gd name="T28" fmla="*/ 1 w 1504"/>
                    <a:gd name="T29" fmla="*/ 0 h 1559"/>
                    <a:gd name="T30" fmla="*/ 1 w 1504"/>
                    <a:gd name="T31" fmla="*/ 0 h 1559"/>
                    <a:gd name="T32" fmla="*/ 1 w 1504"/>
                    <a:gd name="T33" fmla="*/ 0 h 1559"/>
                    <a:gd name="T34" fmla="*/ 1 w 1504"/>
                    <a:gd name="T35" fmla="*/ 0 h 1559"/>
                    <a:gd name="T36" fmla="*/ 1 w 1504"/>
                    <a:gd name="T37" fmla="*/ 0 h 1559"/>
                    <a:gd name="T38" fmla="*/ 1 w 1504"/>
                    <a:gd name="T39" fmla="*/ 0 h 1559"/>
                    <a:gd name="T40" fmla="*/ 1 w 1504"/>
                    <a:gd name="T41" fmla="*/ 0 h 1559"/>
                    <a:gd name="T42" fmla="*/ 1 w 1504"/>
                    <a:gd name="T43" fmla="*/ 1 h 1559"/>
                    <a:gd name="T44" fmla="*/ 1 w 1504"/>
                    <a:gd name="T45" fmla="*/ 1 h 1559"/>
                    <a:gd name="T46" fmla="*/ 1 w 1504"/>
                    <a:gd name="T47" fmla="*/ 1 h 1559"/>
                    <a:gd name="T48" fmla="*/ 1 w 1504"/>
                    <a:gd name="T49" fmla="*/ 1 h 1559"/>
                    <a:gd name="T50" fmla="*/ 0 w 1504"/>
                    <a:gd name="T51" fmla="*/ 1 h 1559"/>
                    <a:gd name="T52" fmla="*/ 0 w 1504"/>
                    <a:gd name="T53" fmla="*/ 1 h 1559"/>
                    <a:gd name="T54" fmla="*/ 0 w 1504"/>
                    <a:gd name="T55" fmla="*/ 1 h 1559"/>
                    <a:gd name="T56" fmla="*/ 0 w 1504"/>
                    <a:gd name="T57" fmla="*/ 1 h 1559"/>
                    <a:gd name="T58" fmla="*/ 0 w 1504"/>
                    <a:gd name="T59" fmla="*/ 1 h 1559"/>
                    <a:gd name="T60" fmla="*/ 0 w 1504"/>
                    <a:gd name="T61" fmla="*/ 1 h 1559"/>
                    <a:gd name="T62" fmla="*/ 0 w 1504"/>
                    <a:gd name="T63" fmla="*/ 1 h 1559"/>
                    <a:gd name="T64" fmla="*/ 0 w 1504"/>
                    <a:gd name="T65" fmla="*/ 0 h 1559"/>
                    <a:gd name="T66" fmla="*/ 0 w 1504"/>
                    <a:gd name="T67" fmla="*/ 0 h 1559"/>
                    <a:gd name="T68" fmla="*/ 0 w 1504"/>
                    <a:gd name="T69" fmla="*/ 0 h 1559"/>
                    <a:gd name="T70" fmla="*/ 0 w 1504"/>
                    <a:gd name="T71" fmla="*/ 0 h 1559"/>
                    <a:gd name="T72" fmla="*/ 0 w 1504"/>
                    <a:gd name="T73" fmla="*/ 0 h 1559"/>
                    <a:gd name="T74" fmla="*/ 0 w 1504"/>
                    <a:gd name="T75" fmla="*/ 0 h 1559"/>
                    <a:gd name="T76" fmla="*/ 0 w 1504"/>
                    <a:gd name="T77" fmla="*/ 0 h 1559"/>
                    <a:gd name="T78" fmla="*/ 0 w 1504"/>
                    <a:gd name="T79" fmla="*/ 0 h 1559"/>
                    <a:gd name="T80" fmla="*/ 0 w 1504"/>
                    <a:gd name="T81" fmla="*/ 0 h 1559"/>
                    <a:gd name="T82" fmla="*/ 0 w 1504"/>
                    <a:gd name="T83" fmla="*/ 0 h 1559"/>
                    <a:gd name="T84" fmla="*/ 0 w 1504"/>
                    <a:gd name="T85" fmla="*/ 0 h 1559"/>
                    <a:gd name="T86" fmla="*/ 0 w 1504"/>
                    <a:gd name="T87" fmla="*/ 0 h 1559"/>
                    <a:gd name="T88" fmla="*/ 0 w 1504"/>
                    <a:gd name="T89" fmla="*/ 0 h 1559"/>
                    <a:gd name="T90" fmla="*/ 0 w 1504"/>
                    <a:gd name="T91" fmla="*/ 0 h 1559"/>
                    <a:gd name="T92" fmla="*/ 0 w 1504"/>
                    <a:gd name="T93" fmla="*/ 0 h 1559"/>
                    <a:gd name="T94" fmla="*/ 0 w 1504"/>
                    <a:gd name="T95" fmla="*/ 0 h 1559"/>
                    <a:gd name="T96" fmla="*/ 0 w 1504"/>
                    <a:gd name="T97" fmla="*/ 0 h 1559"/>
                    <a:gd name="T98" fmla="*/ 0 w 1504"/>
                    <a:gd name="T99" fmla="*/ 0 h 1559"/>
                    <a:gd name="T100" fmla="*/ 0 w 1504"/>
                    <a:gd name="T101" fmla="*/ 0 h 1559"/>
                    <a:gd name="T102" fmla="*/ 0 w 1504"/>
                    <a:gd name="T103" fmla="*/ 0 h 1559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1504"/>
                    <a:gd name="T157" fmla="*/ 0 h 1559"/>
                    <a:gd name="T158" fmla="*/ 1504 w 1504"/>
                    <a:gd name="T159" fmla="*/ 1559 h 1559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1504" h="1559">
                      <a:moveTo>
                        <a:pt x="0" y="236"/>
                      </a:moveTo>
                      <a:lnTo>
                        <a:pt x="35" y="205"/>
                      </a:lnTo>
                      <a:lnTo>
                        <a:pt x="72" y="178"/>
                      </a:lnTo>
                      <a:lnTo>
                        <a:pt x="108" y="151"/>
                      </a:lnTo>
                      <a:lnTo>
                        <a:pt x="146" y="127"/>
                      </a:lnTo>
                      <a:lnTo>
                        <a:pt x="185" y="105"/>
                      </a:lnTo>
                      <a:lnTo>
                        <a:pt x="224" y="85"/>
                      </a:lnTo>
                      <a:lnTo>
                        <a:pt x="265" y="68"/>
                      </a:lnTo>
                      <a:lnTo>
                        <a:pt x="306" y="52"/>
                      </a:lnTo>
                      <a:lnTo>
                        <a:pt x="347" y="38"/>
                      </a:lnTo>
                      <a:lnTo>
                        <a:pt x="390" y="27"/>
                      </a:lnTo>
                      <a:lnTo>
                        <a:pt x="431" y="18"/>
                      </a:lnTo>
                      <a:lnTo>
                        <a:pt x="474" y="10"/>
                      </a:lnTo>
                      <a:lnTo>
                        <a:pt x="517" y="4"/>
                      </a:lnTo>
                      <a:lnTo>
                        <a:pt x="561" y="1"/>
                      </a:lnTo>
                      <a:lnTo>
                        <a:pt x="603" y="0"/>
                      </a:lnTo>
                      <a:lnTo>
                        <a:pt x="646" y="1"/>
                      </a:lnTo>
                      <a:lnTo>
                        <a:pt x="690" y="4"/>
                      </a:lnTo>
                      <a:lnTo>
                        <a:pt x="733" y="9"/>
                      </a:lnTo>
                      <a:lnTo>
                        <a:pt x="776" y="16"/>
                      </a:lnTo>
                      <a:lnTo>
                        <a:pt x="817" y="25"/>
                      </a:lnTo>
                      <a:lnTo>
                        <a:pt x="859" y="36"/>
                      </a:lnTo>
                      <a:lnTo>
                        <a:pt x="901" y="49"/>
                      </a:lnTo>
                      <a:lnTo>
                        <a:pt x="941" y="65"/>
                      </a:lnTo>
                      <a:lnTo>
                        <a:pt x="982" y="81"/>
                      </a:lnTo>
                      <a:lnTo>
                        <a:pt x="1021" y="101"/>
                      </a:lnTo>
                      <a:lnTo>
                        <a:pt x="1060" y="122"/>
                      </a:lnTo>
                      <a:lnTo>
                        <a:pt x="1097" y="145"/>
                      </a:lnTo>
                      <a:lnTo>
                        <a:pt x="1134" y="170"/>
                      </a:lnTo>
                      <a:lnTo>
                        <a:pt x="1169" y="197"/>
                      </a:lnTo>
                      <a:lnTo>
                        <a:pt x="1204" y="226"/>
                      </a:lnTo>
                      <a:lnTo>
                        <a:pt x="1237" y="257"/>
                      </a:lnTo>
                      <a:lnTo>
                        <a:pt x="1269" y="290"/>
                      </a:lnTo>
                      <a:lnTo>
                        <a:pt x="1327" y="360"/>
                      </a:lnTo>
                      <a:lnTo>
                        <a:pt x="1378" y="436"/>
                      </a:lnTo>
                      <a:lnTo>
                        <a:pt x="1419" y="514"/>
                      </a:lnTo>
                      <a:lnTo>
                        <a:pt x="1452" y="595"/>
                      </a:lnTo>
                      <a:lnTo>
                        <a:pt x="1477" y="678"/>
                      </a:lnTo>
                      <a:lnTo>
                        <a:pt x="1495" y="764"/>
                      </a:lnTo>
                      <a:lnTo>
                        <a:pt x="1503" y="849"/>
                      </a:lnTo>
                      <a:lnTo>
                        <a:pt x="1504" y="936"/>
                      </a:lnTo>
                      <a:lnTo>
                        <a:pt x="1496" y="1022"/>
                      </a:lnTo>
                      <a:lnTo>
                        <a:pt x="1480" y="1107"/>
                      </a:lnTo>
                      <a:lnTo>
                        <a:pt x="1456" y="1190"/>
                      </a:lnTo>
                      <a:lnTo>
                        <a:pt x="1424" y="1271"/>
                      </a:lnTo>
                      <a:lnTo>
                        <a:pt x="1383" y="1349"/>
                      </a:lnTo>
                      <a:lnTo>
                        <a:pt x="1335" y="1423"/>
                      </a:lnTo>
                      <a:lnTo>
                        <a:pt x="1279" y="1493"/>
                      </a:lnTo>
                      <a:lnTo>
                        <a:pt x="1214" y="1559"/>
                      </a:lnTo>
                      <a:lnTo>
                        <a:pt x="1156" y="1496"/>
                      </a:lnTo>
                      <a:lnTo>
                        <a:pt x="1107" y="1442"/>
                      </a:lnTo>
                      <a:lnTo>
                        <a:pt x="1064" y="1396"/>
                      </a:lnTo>
                      <a:lnTo>
                        <a:pt x="1028" y="1355"/>
                      </a:lnTo>
                      <a:lnTo>
                        <a:pt x="996" y="1322"/>
                      </a:lnTo>
                      <a:lnTo>
                        <a:pt x="970" y="1293"/>
                      </a:lnTo>
                      <a:lnTo>
                        <a:pt x="947" y="1269"/>
                      </a:lnTo>
                      <a:lnTo>
                        <a:pt x="927" y="1247"/>
                      </a:lnTo>
                      <a:lnTo>
                        <a:pt x="908" y="1226"/>
                      </a:lnTo>
                      <a:lnTo>
                        <a:pt x="891" y="1207"/>
                      </a:lnTo>
                      <a:lnTo>
                        <a:pt x="873" y="1189"/>
                      </a:lnTo>
                      <a:lnTo>
                        <a:pt x="856" y="1169"/>
                      </a:lnTo>
                      <a:lnTo>
                        <a:pt x="835" y="1147"/>
                      </a:lnTo>
                      <a:lnTo>
                        <a:pt x="812" y="1122"/>
                      </a:lnTo>
                      <a:lnTo>
                        <a:pt x="786" y="1093"/>
                      </a:lnTo>
                      <a:lnTo>
                        <a:pt x="755" y="1060"/>
                      </a:lnTo>
                      <a:lnTo>
                        <a:pt x="784" y="1027"/>
                      </a:lnTo>
                      <a:lnTo>
                        <a:pt x="806" y="989"/>
                      </a:lnTo>
                      <a:lnTo>
                        <a:pt x="821" y="949"/>
                      </a:lnTo>
                      <a:lnTo>
                        <a:pt x="826" y="907"/>
                      </a:lnTo>
                      <a:lnTo>
                        <a:pt x="824" y="864"/>
                      </a:lnTo>
                      <a:lnTo>
                        <a:pt x="814" y="824"/>
                      </a:lnTo>
                      <a:lnTo>
                        <a:pt x="795" y="785"/>
                      </a:lnTo>
                      <a:lnTo>
                        <a:pt x="769" y="749"/>
                      </a:lnTo>
                      <a:lnTo>
                        <a:pt x="754" y="734"/>
                      </a:lnTo>
                      <a:lnTo>
                        <a:pt x="736" y="720"/>
                      </a:lnTo>
                      <a:lnTo>
                        <a:pt x="718" y="708"/>
                      </a:lnTo>
                      <a:lnTo>
                        <a:pt x="699" y="698"/>
                      </a:lnTo>
                      <a:lnTo>
                        <a:pt x="679" y="690"/>
                      </a:lnTo>
                      <a:lnTo>
                        <a:pt x="659" y="685"/>
                      </a:lnTo>
                      <a:lnTo>
                        <a:pt x="639" y="680"/>
                      </a:lnTo>
                      <a:lnTo>
                        <a:pt x="618" y="678"/>
                      </a:lnTo>
                      <a:lnTo>
                        <a:pt x="596" y="679"/>
                      </a:lnTo>
                      <a:lnTo>
                        <a:pt x="575" y="680"/>
                      </a:lnTo>
                      <a:lnTo>
                        <a:pt x="554" y="685"/>
                      </a:lnTo>
                      <a:lnTo>
                        <a:pt x="533" y="691"/>
                      </a:lnTo>
                      <a:lnTo>
                        <a:pt x="514" y="699"/>
                      </a:lnTo>
                      <a:lnTo>
                        <a:pt x="495" y="710"/>
                      </a:lnTo>
                      <a:lnTo>
                        <a:pt x="476" y="722"/>
                      </a:lnTo>
                      <a:lnTo>
                        <a:pt x="459" y="736"/>
                      </a:lnTo>
                      <a:lnTo>
                        <a:pt x="401" y="673"/>
                      </a:lnTo>
                      <a:lnTo>
                        <a:pt x="351" y="619"/>
                      </a:lnTo>
                      <a:lnTo>
                        <a:pt x="309" y="572"/>
                      </a:lnTo>
                      <a:lnTo>
                        <a:pt x="272" y="533"/>
                      </a:lnTo>
                      <a:lnTo>
                        <a:pt x="241" y="499"/>
                      </a:lnTo>
                      <a:lnTo>
                        <a:pt x="214" y="470"/>
                      </a:lnTo>
                      <a:lnTo>
                        <a:pt x="191" y="445"/>
                      </a:lnTo>
                      <a:lnTo>
                        <a:pt x="171" y="423"/>
                      </a:lnTo>
                      <a:lnTo>
                        <a:pt x="153" y="402"/>
                      </a:lnTo>
                      <a:lnTo>
                        <a:pt x="136" y="383"/>
                      </a:lnTo>
                      <a:lnTo>
                        <a:pt x="119" y="365"/>
                      </a:lnTo>
                      <a:lnTo>
                        <a:pt x="100" y="345"/>
                      </a:lnTo>
                      <a:lnTo>
                        <a:pt x="80" y="323"/>
                      </a:lnTo>
                      <a:lnTo>
                        <a:pt x="57" y="298"/>
                      </a:lnTo>
                      <a:lnTo>
                        <a:pt x="31" y="270"/>
                      </a:lnTo>
                      <a:lnTo>
                        <a:pt x="0" y="236"/>
                      </a:lnTo>
                      <a:close/>
                    </a:path>
                  </a:pathLst>
                </a:custGeom>
                <a:solidFill>
                  <a:srgbClr val="F4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39" name="Freeform 1256">
                  <a:extLst>
                    <a:ext uri="{FF2B5EF4-FFF2-40B4-BE49-F238E27FC236}">
                      <a16:creationId xmlns:a16="http://schemas.microsoft.com/office/drawing/2014/main" id="{A907BB0B-A934-4335-B7B1-D593C750AF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9" y="2239"/>
                  <a:ext cx="496" cy="513"/>
                </a:xfrm>
                <a:custGeom>
                  <a:avLst/>
                  <a:gdLst>
                    <a:gd name="T0" fmla="*/ 0 w 1487"/>
                    <a:gd name="T1" fmla="*/ 0 h 1540"/>
                    <a:gd name="T2" fmla="*/ 0 w 1487"/>
                    <a:gd name="T3" fmla="*/ 0 h 1540"/>
                    <a:gd name="T4" fmla="*/ 0 w 1487"/>
                    <a:gd name="T5" fmla="*/ 0 h 1540"/>
                    <a:gd name="T6" fmla="*/ 0 w 1487"/>
                    <a:gd name="T7" fmla="*/ 0 h 1540"/>
                    <a:gd name="T8" fmla="*/ 0 w 1487"/>
                    <a:gd name="T9" fmla="*/ 0 h 1540"/>
                    <a:gd name="T10" fmla="*/ 0 w 1487"/>
                    <a:gd name="T11" fmla="*/ 0 h 1540"/>
                    <a:gd name="T12" fmla="*/ 0 w 1487"/>
                    <a:gd name="T13" fmla="*/ 0 h 1540"/>
                    <a:gd name="T14" fmla="*/ 0 w 1487"/>
                    <a:gd name="T15" fmla="*/ 0 h 1540"/>
                    <a:gd name="T16" fmla="*/ 0 w 1487"/>
                    <a:gd name="T17" fmla="*/ 0 h 1540"/>
                    <a:gd name="T18" fmla="*/ 0 w 1487"/>
                    <a:gd name="T19" fmla="*/ 0 h 1540"/>
                    <a:gd name="T20" fmla="*/ 0 w 1487"/>
                    <a:gd name="T21" fmla="*/ 0 h 1540"/>
                    <a:gd name="T22" fmla="*/ 0 w 1487"/>
                    <a:gd name="T23" fmla="*/ 0 h 1540"/>
                    <a:gd name="T24" fmla="*/ 0 w 1487"/>
                    <a:gd name="T25" fmla="*/ 0 h 1540"/>
                    <a:gd name="T26" fmla="*/ 0 w 1487"/>
                    <a:gd name="T27" fmla="*/ 0 h 1540"/>
                    <a:gd name="T28" fmla="*/ 1 w 1487"/>
                    <a:gd name="T29" fmla="*/ 0 h 1540"/>
                    <a:gd name="T30" fmla="*/ 1 w 1487"/>
                    <a:gd name="T31" fmla="*/ 0 h 1540"/>
                    <a:gd name="T32" fmla="*/ 1 w 1487"/>
                    <a:gd name="T33" fmla="*/ 0 h 1540"/>
                    <a:gd name="T34" fmla="*/ 1 w 1487"/>
                    <a:gd name="T35" fmla="*/ 0 h 1540"/>
                    <a:gd name="T36" fmla="*/ 1 w 1487"/>
                    <a:gd name="T37" fmla="*/ 0 h 1540"/>
                    <a:gd name="T38" fmla="*/ 1 w 1487"/>
                    <a:gd name="T39" fmla="*/ 0 h 1540"/>
                    <a:gd name="T40" fmla="*/ 1 w 1487"/>
                    <a:gd name="T41" fmla="*/ 0 h 1540"/>
                    <a:gd name="T42" fmla="*/ 1 w 1487"/>
                    <a:gd name="T43" fmla="*/ 1 h 1540"/>
                    <a:gd name="T44" fmla="*/ 1 w 1487"/>
                    <a:gd name="T45" fmla="*/ 1 h 1540"/>
                    <a:gd name="T46" fmla="*/ 1 w 1487"/>
                    <a:gd name="T47" fmla="*/ 1 h 1540"/>
                    <a:gd name="T48" fmla="*/ 1 w 1487"/>
                    <a:gd name="T49" fmla="*/ 1 h 1540"/>
                    <a:gd name="T50" fmla="*/ 0 w 1487"/>
                    <a:gd name="T51" fmla="*/ 1 h 1540"/>
                    <a:gd name="T52" fmla="*/ 0 w 1487"/>
                    <a:gd name="T53" fmla="*/ 1 h 1540"/>
                    <a:gd name="T54" fmla="*/ 0 w 1487"/>
                    <a:gd name="T55" fmla="*/ 1 h 1540"/>
                    <a:gd name="T56" fmla="*/ 0 w 1487"/>
                    <a:gd name="T57" fmla="*/ 1 h 1540"/>
                    <a:gd name="T58" fmla="*/ 0 w 1487"/>
                    <a:gd name="T59" fmla="*/ 1 h 1540"/>
                    <a:gd name="T60" fmla="*/ 0 w 1487"/>
                    <a:gd name="T61" fmla="*/ 1 h 1540"/>
                    <a:gd name="T62" fmla="*/ 0 w 1487"/>
                    <a:gd name="T63" fmla="*/ 0 h 1540"/>
                    <a:gd name="T64" fmla="*/ 0 w 1487"/>
                    <a:gd name="T65" fmla="*/ 0 h 1540"/>
                    <a:gd name="T66" fmla="*/ 0 w 1487"/>
                    <a:gd name="T67" fmla="*/ 0 h 1540"/>
                    <a:gd name="T68" fmla="*/ 0 w 1487"/>
                    <a:gd name="T69" fmla="*/ 0 h 1540"/>
                    <a:gd name="T70" fmla="*/ 0 w 1487"/>
                    <a:gd name="T71" fmla="*/ 0 h 1540"/>
                    <a:gd name="T72" fmla="*/ 0 w 1487"/>
                    <a:gd name="T73" fmla="*/ 0 h 1540"/>
                    <a:gd name="T74" fmla="*/ 0 w 1487"/>
                    <a:gd name="T75" fmla="*/ 0 h 1540"/>
                    <a:gd name="T76" fmla="*/ 0 w 1487"/>
                    <a:gd name="T77" fmla="*/ 0 h 1540"/>
                    <a:gd name="T78" fmla="*/ 0 w 1487"/>
                    <a:gd name="T79" fmla="*/ 0 h 1540"/>
                    <a:gd name="T80" fmla="*/ 0 w 1487"/>
                    <a:gd name="T81" fmla="*/ 0 h 1540"/>
                    <a:gd name="T82" fmla="*/ 0 w 1487"/>
                    <a:gd name="T83" fmla="*/ 0 h 1540"/>
                    <a:gd name="T84" fmla="*/ 0 w 1487"/>
                    <a:gd name="T85" fmla="*/ 0 h 1540"/>
                    <a:gd name="T86" fmla="*/ 0 w 1487"/>
                    <a:gd name="T87" fmla="*/ 0 h 1540"/>
                    <a:gd name="T88" fmla="*/ 0 w 1487"/>
                    <a:gd name="T89" fmla="*/ 0 h 1540"/>
                    <a:gd name="T90" fmla="*/ 0 w 1487"/>
                    <a:gd name="T91" fmla="*/ 0 h 1540"/>
                    <a:gd name="T92" fmla="*/ 0 w 1487"/>
                    <a:gd name="T93" fmla="*/ 0 h 1540"/>
                    <a:gd name="T94" fmla="*/ 0 w 1487"/>
                    <a:gd name="T95" fmla="*/ 0 h 1540"/>
                    <a:gd name="T96" fmla="*/ 0 w 1487"/>
                    <a:gd name="T97" fmla="*/ 0 h 1540"/>
                    <a:gd name="T98" fmla="*/ 0 w 1487"/>
                    <a:gd name="T99" fmla="*/ 0 h 1540"/>
                    <a:gd name="T100" fmla="*/ 0 w 1487"/>
                    <a:gd name="T101" fmla="*/ 0 h 1540"/>
                    <a:gd name="T102" fmla="*/ 0 w 1487"/>
                    <a:gd name="T103" fmla="*/ 0 h 1540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1487"/>
                    <a:gd name="T157" fmla="*/ 0 h 1540"/>
                    <a:gd name="T158" fmla="*/ 1487 w 1487"/>
                    <a:gd name="T159" fmla="*/ 1540 h 1540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1487" h="1540">
                      <a:moveTo>
                        <a:pt x="0" y="232"/>
                      </a:moveTo>
                      <a:lnTo>
                        <a:pt x="34" y="203"/>
                      </a:lnTo>
                      <a:lnTo>
                        <a:pt x="70" y="174"/>
                      </a:lnTo>
                      <a:lnTo>
                        <a:pt x="106" y="149"/>
                      </a:lnTo>
                      <a:lnTo>
                        <a:pt x="144" y="125"/>
                      </a:lnTo>
                      <a:lnTo>
                        <a:pt x="182" y="103"/>
                      </a:lnTo>
                      <a:lnTo>
                        <a:pt x="221" y="83"/>
                      </a:lnTo>
                      <a:lnTo>
                        <a:pt x="262" y="66"/>
                      </a:lnTo>
                      <a:lnTo>
                        <a:pt x="303" y="50"/>
                      </a:lnTo>
                      <a:lnTo>
                        <a:pt x="343" y="37"/>
                      </a:lnTo>
                      <a:lnTo>
                        <a:pt x="385" y="26"/>
                      </a:lnTo>
                      <a:lnTo>
                        <a:pt x="427" y="16"/>
                      </a:lnTo>
                      <a:lnTo>
                        <a:pt x="469" y="10"/>
                      </a:lnTo>
                      <a:lnTo>
                        <a:pt x="512" y="4"/>
                      </a:lnTo>
                      <a:lnTo>
                        <a:pt x="554" y="1"/>
                      </a:lnTo>
                      <a:lnTo>
                        <a:pt x="596" y="0"/>
                      </a:lnTo>
                      <a:lnTo>
                        <a:pt x="639" y="1"/>
                      </a:lnTo>
                      <a:lnTo>
                        <a:pt x="682" y="3"/>
                      </a:lnTo>
                      <a:lnTo>
                        <a:pt x="725" y="9"/>
                      </a:lnTo>
                      <a:lnTo>
                        <a:pt x="766" y="15"/>
                      </a:lnTo>
                      <a:lnTo>
                        <a:pt x="809" y="24"/>
                      </a:lnTo>
                      <a:lnTo>
                        <a:pt x="850" y="35"/>
                      </a:lnTo>
                      <a:lnTo>
                        <a:pt x="891" y="48"/>
                      </a:lnTo>
                      <a:lnTo>
                        <a:pt x="932" y="64"/>
                      </a:lnTo>
                      <a:lnTo>
                        <a:pt x="972" y="80"/>
                      </a:lnTo>
                      <a:lnTo>
                        <a:pt x="1010" y="100"/>
                      </a:lnTo>
                      <a:lnTo>
                        <a:pt x="1048" y="120"/>
                      </a:lnTo>
                      <a:lnTo>
                        <a:pt x="1086" y="144"/>
                      </a:lnTo>
                      <a:lnTo>
                        <a:pt x="1122" y="168"/>
                      </a:lnTo>
                      <a:lnTo>
                        <a:pt x="1157" y="195"/>
                      </a:lnTo>
                      <a:lnTo>
                        <a:pt x="1191" y="223"/>
                      </a:lnTo>
                      <a:lnTo>
                        <a:pt x="1224" y="254"/>
                      </a:lnTo>
                      <a:lnTo>
                        <a:pt x="1256" y="287"/>
                      </a:lnTo>
                      <a:lnTo>
                        <a:pt x="1314" y="357"/>
                      </a:lnTo>
                      <a:lnTo>
                        <a:pt x="1363" y="431"/>
                      </a:lnTo>
                      <a:lnTo>
                        <a:pt x="1404" y="507"/>
                      </a:lnTo>
                      <a:lnTo>
                        <a:pt x="1436" y="588"/>
                      </a:lnTo>
                      <a:lnTo>
                        <a:pt x="1462" y="671"/>
                      </a:lnTo>
                      <a:lnTo>
                        <a:pt x="1478" y="754"/>
                      </a:lnTo>
                      <a:lnTo>
                        <a:pt x="1487" y="839"/>
                      </a:lnTo>
                      <a:lnTo>
                        <a:pt x="1487" y="925"/>
                      </a:lnTo>
                      <a:lnTo>
                        <a:pt x="1479" y="1009"/>
                      </a:lnTo>
                      <a:lnTo>
                        <a:pt x="1463" y="1093"/>
                      </a:lnTo>
                      <a:lnTo>
                        <a:pt x="1439" y="1176"/>
                      </a:lnTo>
                      <a:lnTo>
                        <a:pt x="1407" y="1256"/>
                      </a:lnTo>
                      <a:lnTo>
                        <a:pt x="1367" y="1332"/>
                      </a:lnTo>
                      <a:lnTo>
                        <a:pt x="1319" y="1407"/>
                      </a:lnTo>
                      <a:lnTo>
                        <a:pt x="1263" y="1476"/>
                      </a:lnTo>
                      <a:lnTo>
                        <a:pt x="1200" y="1540"/>
                      </a:lnTo>
                      <a:lnTo>
                        <a:pt x="1140" y="1476"/>
                      </a:lnTo>
                      <a:lnTo>
                        <a:pt x="1090" y="1421"/>
                      </a:lnTo>
                      <a:lnTo>
                        <a:pt x="1046" y="1373"/>
                      </a:lnTo>
                      <a:lnTo>
                        <a:pt x="1009" y="1332"/>
                      </a:lnTo>
                      <a:lnTo>
                        <a:pt x="978" y="1298"/>
                      </a:lnTo>
                      <a:lnTo>
                        <a:pt x="951" y="1270"/>
                      </a:lnTo>
                      <a:lnTo>
                        <a:pt x="928" y="1245"/>
                      </a:lnTo>
                      <a:lnTo>
                        <a:pt x="908" y="1223"/>
                      </a:lnTo>
                      <a:lnTo>
                        <a:pt x="890" y="1203"/>
                      </a:lnTo>
                      <a:lnTo>
                        <a:pt x="873" y="1184"/>
                      </a:lnTo>
                      <a:lnTo>
                        <a:pt x="856" y="1167"/>
                      </a:lnTo>
                      <a:lnTo>
                        <a:pt x="840" y="1148"/>
                      </a:lnTo>
                      <a:lnTo>
                        <a:pt x="821" y="1128"/>
                      </a:lnTo>
                      <a:lnTo>
                        <a:pt x="800" y="1105"/>
                      </a:lnTo>
                      <a:lnTo>
                        <a:pt x="776" y="1079"/>
                      </a:lnTo>
                      <a:lnTo>
                        <a:pt x="748" y="1049"/>
                      </a:lnTo>
                      <a:lnTo>
                        <a:pt x="777" y="1016"/>
                      </a:lnTo>
                      <a:lnTo>
                        <a:pt x="799" y="978"/>
                      </a:lnTo>
                      <a:lnTo>
                        <a:pt x="814" y="938"/>
                      </a:lnTo>
                      <a:lnTo>
                        <a:pt x="819" y="896"/>
                      </a:lnTo>
                      <a:lnTo>
                        <a:pt x="817" y="853"/>
                      </a:lnTo>
                      <a:lnTo>
                        <a:pt x="807" y="813"/>
                      </a:lnTo>
                      <a:lnTo>
                        <a:pt x="788" y="774"/>
                      </a:lnTo>
                      <a:lnTo>
                        <a:pt x="762" y="738"/>
                      </a:lnTo>
                      <a:lnTo>
                        <a:pt x="747" y="723"/>
                      </a:lnTo>
                      <a:lnTo>
                        <a:pt x="729" y="709"/>
                      </a:lnTo>
                      <a:lnTo>
                        <a:pt x="711" y="697"/>
                      </a:lnTo>
                      <a:lnTo>
                        <a:pt x="692" y="687"/>
                      </a:lnTo>
                      <a:lnTo>
                        <a:pt x="672" y="679"/>
                      </a:lnTo>
                      <a:lnTo>
                        <a:pt x="652" y="674"/>
                      </a:lnTo>
                      <a:lnTo>
                        <a:pt x="632" y="669"/>
                      </a:lnTo>
                      <a:lnTo>
                        <a:pt x="611" y="667"/>
                      </a:lnTo>
                      <a:lnTo>
                        <a:pt x="589" y="668"/>
                      </a:lnTo>
                      <a:lnTo>
                        <a:pt x="568" y="669"/>
                      </a:lnTo>
                      <a:lnTo>
                        <a:pt x="547" y="674"/>
                      </a:lnTo>
                      <a:lnTo>
                        <a:pt x="526" y="680"/>
                      </a:lnTo>
                      <a:lnTo>
                        <a:pt x="507" y="688"/>
                      </a:lnTo>
                      <a:lnTo>
                        <a:pt x="488" y="699"/>
                      </a:lnTo>
                      <a:lnTo>
                        <a:pt x="469" y="711"/>
                      </a:lnTo>
                      <a:lnTo>
                        <a:pt x="452" y="725"/>
                      </a:lnTo>
                      <a:lnTo>
                        <a:pt x="393" y="661"/>
                      </a:lnTo>
                      <a:lnTo>
                        <a:pt x="342" y="606"/>
                      </a:lnTo>
                      <a:lnTo>
                        <a:pt x="298" y="558"/>
                      </a:lnTo>
                      <a:lnTo>
                        <a:pt x="261" y="517"/>
                      </a:lnTo>
                      <a:lnTo>
                        <a:pt x="230" y="483"/>
                      </a:lnTo>
                      <a:lnTo>
                        <a:pt x="203" y="454"/>
                      </a:lnTo>
                      <a:lnTo>
                        <a:pt x="180" y="429"/>
                      </a:lnTo>
                      <a:lnTo>
                        <a:pt x="160" y="408"/>
                      </a:lnTo>
                      <a:lnTo>
                        <a:pt x="142" y="388"/>
                      </a:lnTo>
                      <a:lnTo>
                        <a:pt x="125" y="369"/>
                      </a:lnTo>
                      <a:lnTo>
                        <a:pt x="109" y="352"/>
                      </a:lnTo>
                      <a:lnTo>
                        <a:pt x="92" y="333"/>
                      </a:lnTo>
                      <a:lnTo>
                        <a:pt x="73" y="312"/>
                      </a:lnTo>
                      <a:lnTo>
                        <a:pt x="53" y="289"/>
                      </a:lnTo>
                      <a:lnTo>
                        <a:pt x="28" y="263"/>
                      </a:lnTo>
                      <a:lnTo>
                        <a:pt x="0" y="232"/>
                      </a:lnTo>
                      <a:close/>
                    </a:path>
                  </a:pathLst>
                </a:custGeom>
                <a:solidFill>
                  <a:srgbClr val="F9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40" name="Freeform 1257">
                  <a:extLst>
                    <a:ext uri="{FF2B5EF4-FFF2-40B4-BE49-F238E27FC236}">
                      <a16:creationId xmlns:a16="http://schemas.microsoft.com/office/drawing/2014/main" id="{5DD3D664-AE6D-40C0-B79D-0BE1DDFCAF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82" y="2242"/>
                  <a:ext cx="489" cy="508"/>
                </a:xfrm>
                <a:custGeom>
                  <a:avLst/>
                  <a:gdLst>
                    <a:gd name="T0" fmla="*/ 1 w 1468"/>
                    <a:gd name="T1" fmla="*/ 1 h 1523"/>
                    <a:gd name="T2" fmla="*/ 1 w 1468"/>
                    <a:gd name="T3" fmla="*/ 1 h 1523"/>
                    <a:gd name="T4" fmla="*/ 1 w 1468"/>
                    <a:gd name="T5" fmla="*/ 1 h 1523"/>
                    <a:gd name="T6" fmla="*/ 1 w 1468"/>
                    <a:gd name="T7" fmla="*/ 0 h 1523"/>
                    <a:gd name="T8" fmla="*/ 1 w 1468"/>
                    <a:gd name="T9" fmla="*/ 0 h 1523"/>
                    <a:gd name="T10" fmla="*/ 1 w 1468"/>
                    <a:gd name="T11" fmla="*/ 0 h 1523"/>
                    <a:gd name="T12" fmla="*/ 1 w 1468"/>
                    <a:gd name="T13" fmla="*/ 0 h 1523"/>
                    <a:gd name="T14" fmla="*/ 1 w 1468"/>
                    <a:gd name="T15" fmla="*/ 0 h 1523"/>
                    <a:gd name="T16" fmla="*/ 1 w 1468"/>
                    <a:gd name="T17" fmla="*/ 0 h 1523"/>
                    <a:gd name="T18" fmla="*/ 1 w 1468"/>
                    <a:gd name="T19" fmla="*/ 0 h 1523"/>
                    <a:gd name="T20" fmla="*/ 1 w 1468"/>
                    <a:gd name="T21" fmla="*/ 0 h 1523"/>
                    <a:gd name="T22" fmla="*/ 0 w 1468"/>
                    <a:gd name="T23" fmla="*/ 0 h 1523"/>
                    <a:gd name="T24" fmla="*/ 0 w 1468"/>
                    <a:gd name="T25" fmla="*/ 0 h 1523"/>
                    <a:gd name="T26" fmla="*/ 0 w 1468"/>
                    <a:gd name="T27" fmla="*/ 0 h 1523"/>
                    <a:gd name="T28" fmla="*/ 0 w 1468"/>
                    <a:gd name="T29" fmla="*/ 0 h 1523"/>
                    <a:gd name="T30" fmla="*/ 0 w 1468"/>
                    <a:gd name="T31" fmla="*/ 0 h 1523"/>
                    <a:gd name="T32" fmla="*/ 0 w 1468"/>
                    <a:gd name="T33" fmla="*/ 0 h 1523"/>
                    <a:gd name="T34" fmla="*/ 0 w 1468"/>
                    <a:gd name="T35" fmla="*/ 0 h 1523"/>
                    <a:gd name="T36" fmla="*/ 0 w 1468"/>
                    <a:gd name="T37" fmla="*/ 0 h 1523"/>
                    <a:gd name="T38" fmla="*/ 0 w 1468"/>
                    <a:gd name="T39" fmla="*/ 0 h 1523"/>
                    <a:gd name="T40" fmla="*/ 0 w 1468"/>
                    <a:gd name="T41" fmla="*/ 0 h 1523"/>
                    <a:gd name="T42" fmla="*/ 0 w 1468"/>
                    <a:gd name="T43" fmla="*/ 0 h 1523"/>
                    <a:gd name="T44" fmla="*/ 0 w 1468"/>
                    <a:gd name="T45" fmla="*/ 0 h 1523"/>
                    <a:gd name="T46" fmla="*/ 0 w 1468"/>
                    <a:gd name="T47" fmla="*/ 0 h 1523"/>
                    <a:gd name="T48" fmla="*/ 0 w 1468"/>
                    <a:gd name="T49" fmla="*/ 0 h 1523"/>
                    <a:gd name="T50" fmla="*/ 0 w 1468"/>
                    <a:gd name="T51" fmla="*/ 0 h 1523"/>
                    <a:gd name="T52" fmla="*/ 0 w 1468"/>
                    <a:gd name="T53" fmla="*/ 0 h 1523"/>
                    <a:gd name="T54" fmla="*/ 0 w 1468"/>
                    <a:gd name="T55" fmla="*/ 0 h 1523"/>
                    <a:gd name="T56" fmla="*/ 0 w 1468"/>
                    <a:gd name="T57" fmla="*/ 0 h 1523"/>
                    <a:gd name="T58" fmla="*/ 0 w 1468"/>
                    <a:gd name="T59" fmla="*/ 0 h 1523"/>
                    <a:gd name="T60" fmla="*/ 0 w 1468"/>
                    <a:gd name="T61" fmla="*/ 0 h 1523"/>
                    <a:gd name="T62" fmla="*/ 0 w 1468"/>
                    <a:gd name="T63" fmla="*/ 0 h 1523"/>
                    <a:gd name="T64" fmla="*/ 0 w 1468"/>
                    <a:gd name="T65" fmla="*/ 0 h 1523"/>
                    <a:gd name="T66" fmla="*/ 0 w 1468"/>
                    <a:gd name="T67" fmla="*/ 0 h 1523"/>
                    <a:gd name="T68" fmla="*/ 0 w 1468"/>
                    <a:gd name="T69" fmla="*/ 0 h 1523"/>
                    <a:gd name="T70" fmla="*/ 0 w 1468"/>
                    <a:gd name="T71" fmla="*/ 0 h 1523"/>
                    <a:gd name="T72" fmla="*/ 0 w 1468"/>
                    <a:gd name="T73" fmla="*/ 0 h 1523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468"/>
                    <a:gd name="T112" fmla="*/ 0 h 1523"/>
                    <a:gd name="T113" fmla="*/ 1468 w 1468"/>
                    <a:gd name="T114" fmla="*/ 1523 h 1523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468" h="1523">
                      <a:moveTo>
                        <a:pt x="740" y="1039"/>
                      </a:moveTo>
                      <a:lnTo>
                        <a:pt x="1185" y="1523"/>
                      </a:lnTo>
                      <a:lnTo>
                        <a:pt x="1248" y="1459"/>
                      </a:lnTo>
                      <a:lnTo>
                        <a:pt x="1303" y="1390"/>
                      </a:lnTo>
                      <a:lnTo>
                        <a:pt x="1351" y="1318"/>
                      </a:lnTo>
                      <a:lnTo>
                        <a:pt x="1390" y="1241"/>
                      </a:lnTo>
                      <a:lnTo>
                        <a:pt x="1421" y="1162"/>
                      </a:lnTo>
                      <a:lnTo>
                        <a:pt x="1445" y="1081"/>
                      </a:lnTo>
                      <a:lnTo>
                        <a:pt x="1460" y="998"/>
                      </a:lnTo>
                      <a:lnTo>
                        <a:pt x="1468" y="915"/>
                      </a:lnTo>
                      <a:lnTo>
                        <a:pt x="1468" y="830"/>
                      </a:lnTo>
                      <a:lnTo>
                        <a:pt x="1459" y="746"/>
                      </a:lnTo>
                      <a:lnTo>
                        <a:pt x="1443" y="663"/>
                      </a:lnTo>
                      <a:lnTo>
                        <a:pt x="1419" y="582"/>
                      </a:lnTo>
                      <a:lnTo>
                        <a:pt x="1386" y="503"/>
                      </a:lnTo>
                      <a:lnTo>
                        <a:pt x="1345" y="426"/>
                      </a:lnTo>
                      <a:lnTo>
                        <a:pt x="1296" y="353"/>
                      </a:lnTo>
                      <a:lnTo>
                        <a:pt x="1239" y="284"/>
                      </a:lnTo>
                      <a:lnTo>
                        <a:pt x="1208" y="252"/>
                      </a:lnTo>
                      <a:lnTo>
                        <a:pt x="1175" y="221"/>
                      </a:lnTo>
                      <a:lnTo>
                        <a:pt x="1141" y="193"/>
                      </a:lnTo>
                      <a:lnTo>
                        <a:pt x="1107" y="166"/>
                      </a:lnTo>
                      <a:lnTo>
                        <a:pt x="1071" y="141"/>
                      </a:lnTo>
                      <a:lnTo>
                        <a:pt x="1034" y="119"/>
                      </a:lnTo>
                      <a:lnTo>
                        <a:pt x="996" y="98"/>
                      </a:lnTo>
                      <a:lnTo>
                        <a:pt x="958" y="80"/>
                      </a:lnTo>
                      <a:lnTo>
                        <a:pt x="919" y="62"/>
                      </a:lnTo>
                      <a:lnTo>
                        <a:pt x="879" y="48"/>
                      </a:lnTo>
                      <a:lnTo>
                        <a:pt x="839" y="35"/>
                      </a:lnTo>
                      <a:lnTo>
                        <a:pt x="798" y="25"/>
                      </a:lnTo>
                      <a:lnTo>
                        <a:pt x="756" y="15"/>
                      </a:lnTo>
                      <a:lnTo>
                        <a:pt x="715" y="9"/>
                      </a:lnTo>
                      <a:lnTo>
                        <a:pt x="673" y="4"/>
                      </a:lnTo>
                      <a:lnTo>
                        <a:pt x="631" y="1"/>
                      </a:lnTo>
                      <a:lnTo>
                        <a:pt x="588" y="0"/>
                      </a:lnTo>
                      <a:lnTo>
                        <a:pt x="547" y="2"/>
                      </a:lnTo>
                      <a:lnTo>
                        <a:pt x="504" y="4"/>
                      </a:lnTo>
                      <a:lnTo>
                        <a:pt x="462" y="10"/>
                      </a:lnTo>
                      <a:lnTo>
                        <a:pt x="421" y="17"/>
                      </a:lnTo>
                      <a:lnTo>
                        <a:pt x="379" y="26"/>
                      </a:lnTo>
                      <a:lnTo>
                        <a:pt x="338" y="37"/>
                      </a:lnTo>
                      <a:lnTo>
                        <a:pt x="298" y="50"/>
                      </a:lnTo>
                      <a:lnTo>
                        <a:pt x="257" y="66"/>
                      </a:lnTo>
                      <a:lnTo>
                        <a:pt x="219" y="83"/>
                      </a:lnTo>
                      <a:lnTo>
                        <a:pt x="179" y="103"/>
                      </a:lnTo>
                      <a:lnTo>
                        <a:pt x="142" y="124"/>
                      </a:lnTo>
                      <a:lnTo>
                        <a:pt x="105" y="148"/>
                      </a:lnTo>
                      <a:lnTo>
                        <a:pt x="69" y="173"/>
                      </a:lnTo>
                      <a:lnTo>
                        <a:pt x="34" y="200"/>
                      </a:lnTo>
                      <a:lnTo>
                        <a:pt x="0" y="230"/>
                      </a:lnTo>
                      <a:lnTo>
                        <a:pt x="444" y="715"/>
                      </a:lnTo>
                      <a:lnTo>
                        <a:pt x="461" y="701"/>
                      </a:lnTo>
                      <a:lnTo>
                        <a:pt x="480" y="689"/>
                      </a:lnTo>
                      <a:lnTo>
                        <a:pt x="499" y="678"/>
                      </a:lnTo>
                      <a:lnTo>
                        <a:pt x="518" y="670"/>
                      </a:lnTo>
                      <a:lnTo>
                        <a:pt x="539" y="664"/>
                      </a:lnTo>
                      <a:lnTo>
                        <a:pt x="560" y="659"/>
                      </a:lnTo>
                      <a:lnTo>
                        <a:pt x="581" y="658"/>
                      </a:lnTo>
                      <a:lnTo>
                        <a:pt x="603" y="657"/>
                      </a:lnTo>
                      <a:lnTo>
                        <a:pt x="624" y="659"/>
                      </a:lnTo>
                      <a:lnTo>
                        <a:pt x="644" y="664"/>
                      </a:lnTo>
                      <a:lnTo>
                        <a:pt x="664" y="669"/>
                      </a:lnTo>
                      <a:lnTo>
                        <a:pt x="684" y="677"/>
                      </a:lnTo>
                      <a:lnTo>
                        <a:pt x="703" y="687"/>
                      </a:lnTo>
                      <a:lnTo>
                        <a:pt x="721" y="699"/>
                      </a:lnTo>
                      <a:lnTo>
                        <a:pt x="739" y="713"/>
                      </a:lnTo>
                      <a:lnTo>
                        <a:pt x="754" y="728"/>
                      </a:lnTo>
                      <a:lnTo>
                        <a:pt x="780" y="764"/>
                      </a:lnTo>
                      <a:lnTo>
                        <a:pt x="799" y="803"/>
                      </a:lnTo>
                      <a:lnTo>
                        <a:pt x="809" y="843"/>
                      </a:lnTo>
                      <a:lnTo>
                        <a:pt x="811" y="886"/>
                      </a:lnTo>
                      <a:lnTo>
                        <a:pt x="806" y="928"/>
                      </a:lnTo>
                      <a:lnTo>
                        <a:pt x="791" y="968"/>
                      </a:lnTo>
                      <a:lnTo>
                        <a:pt x="769" y="1006"/>
                      </a:lnTo>
                      <a:lnTo>
                        <a:pt x="740" y="1039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41" name="Freeform 1258">
                  <a:extLst>
                    <a:ext uri="{FF2B5EF4-FFF2-40B4-BE49-F238E27FC236}">
                      <a16:creationId xmlns:a16="http://schemas.microsoft.com/office/drawing/2014/main" id="{2237F2C5-DEB6-4E0F-9B3E-278C042C5A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7" y="2587"/>
                  <a:ext cx="152" cy="165"/>
                </a:xfrm>
                <a:custGeom>
                  <a:avLst/>
                  <a:gdLst>
                    <a:gd name="T0" fmla="*/ 0 w 458"/>
                    <a:gd name="T1" fmla="*/ 0 h 495"/>
                    <a:gd name="T2" fmla="*/ 0 w 458"/>
                    <a:gd name="T3" fmla="*/ 0 h 495"/>
                    <a:gd name="T4" fmla="*/ 0 w 458"/>
                    <a:gd name="T5" fmla="*/ 0 h 495"/>
                    <a:gd name="T6" fmla="*/ 0 w 458"/>
                    <a:gd name="T7" fmla="*/ 0 h 495"/>
                    <a:gd name="T8" fmla="*/ 0 w 458"/>
                    <a:gd name="T9" fmla="*/ 0 h 495"/>
                    <a:gd name="T10" fmla="*/ 0 w 458"/>
                    <a:gd name="T11" fmla="*/ 0 h 495"/>
                    <a:gd name="T12" fmla="*/ 0 w 458"/>
                    <a:gd name="T13" fmla="*/ 0 h 495"/>
                    <a:gd name="T14" fmla="*/ 0 w 458"/>
                    <a:gd name="T15" fmla="*/ 0 h 495"/>
                    <a:gd name="T16" fmla="*/ 0 w 458"/>
                    <a:gd name="T17" fmla="*/ 0 h 495"/>
                    <a:gd name="T18" fmla="*/ 0 w 458"/>
                    <a:gd name="T19" fmla="*/ 0 h 495"/>
                    <a:gd name="T20" fmla="*/ 0 w 458"/>
                    <a:gd name="T21" fmla="*/ 0 h 495"/>
                    <a:gd name="T22" fmla="*/ 0 w 458"/>
                    <a:gd name="T23" fmla="*/ 0 h 49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58"/>
                    <a:gd name="T37" fmla="*/ 0 h 495"/>
                    <a:gd name="T38" fmla="*/ 458 w 458"/>
                    <a:gd name="T39" fmla="*/ 495 h 49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58" h="495">
                      <a:moveTo>
                        <a:pt x="447" y="483"/>
                      </a:moveTo>
                      <a:lnTo>
                        <a:pt x="457" y="484"/>
                      </a:lnTo>
                      <a:lnTo>
                        <a:pt x="11" y="0"/>
                      </a:lnTo>
                      <a:lnTo>
                        <a:pt x="0" y="9"/>
                      </a:lnTo>
                      <a:lnTo>
                        <a:pt x="446" y="493"/>
                      </a:lnTo>
                      <a:lnTo>
                        <a:pt x="455" y="494"/>
                      </a:lnTo>
                      <a:lnTo>
                        <a:pt x="446" y="493"/>
                      </a:lnTo>
                      <a:lnTo>
                        <a:pt x="450" y="495"/>
                      </a:lnTo>
                      <a:lnTo>
                        <a:pt x="455" y="493"/>
                      </a:lnTo>
                      <a:lnTo>
                        <a:pt x="458" y="490"/>
                      </a:lnTo>
                      <a:lnTo>
                        <a:pt x="457" y="484"/>
                      </a:lnTo>
                      <a:lnTo>
                        <a:pt x="447" y="483"/>
                      </a:lnTo>
                      <a:close/>
                    </a:path>
                  </a:pathLst>
                </a:custGeom>
                <a:solidFill>
                  <a:srgbClr val="FF7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42" name="Freeform 1259">
                  <a:extLst>
                    <a:ext uri="{FF2B5EF4-FFF2-40B4-BE49-F238E27FC236}">
                      <a16:creationId xmlns:a16="http://schemas.microsoft.com/office/drawing/2014/main" id="{53543206-2A6D-4296-8452-2953E99EF1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6" y="2335"/>
                  <a:ext cx="98" cy="417"/>
                </a:xfrm>
                <a:custGeom>
                  <a:avLst/>
                  <a:gdLst>
                    <a:gd name="T0" fmla="*/ 0 w 294"/>
                    <a:gd name="T1" fmla="*/ 0 h 1249"/>
                    <a:gd name="T2" fmla="*/ 0 w 294"/>
                    <a:gd name="T3" fmla="*/ 0 h 1249"/>
                    <a:gd name="T4" fmla="*/ 0 w 294"/>
                    <a:gd name="T5" fmla="*/ 0 h 1249"/>
                    <a:gd name="T6" fmla="*/ 0 w 294"/>
                    <a:gd name="T7" fmla="*/ 0 h 1249"/>
                    <a:gd name="T8" fmla="*/ 0 w 294"/>
                    <a:gd name="T9" fmla="*/ 0 h 1249"/>
                    <a:gd name="T10" fmla="*/ 0 w 294"/>
                    <a:gd name="T11" fmla="*/ 0 h 1249"/>
                    <a:gd name="T12" fmla="*/ 0 w 294"/>
                    <a:gd name="T13" fmla="*/ 0 h 1249"/>
                    <a:gd name="T14" fmla="*/ 0 w 294"/>
                    <a:gd name="T15" fmla="*/ 0 h 1249"/>
                    <a:gd name="T16" fmla="*/ 0 w 294"/>
                    <a:gd name="T17" fmla="*/ 0 h 1249"/>
                    <a:gd name="T18" fmla="*/ 0 w 294"/>
                    <a:gd name="T19" fmla="*/ 0 h 1249"/>
                    <a:gd name="T20" fmla="*/ 0 w 294"/>
                    <a:gd name="T21" fmla="*/ 0 h 1249"/>
                    <a:gd name="T22" fmla="*/ 0 w 294"/>
                    <a:gd name="T23" fmla="*/ 0 h 1249"/>
                    <a:gd name="T24" fmla="*/ 0 w 294"/>
                    <a:gd name="T25" fmla="*/ 0 h 1249"/>
                    <a:gd name="T26" fmla="*/ 0 w 294"/>
                    <a:gd name="T27" fmla="*/ 0 h 1249"/>
                    <a:gd name="T28" fmla="*/ 0 w 294"/>
                    <a:gd name="T29" fmla="*/ 0 h 1249"/>
                    <a:gd name="T30" fmla="*/ 0 w 294"/>
                    <a:gd name="T31" fmla="*/ 1 h 1249"/>
                    <a:gd name="T32" fmla="*/ 0 w 294"/>
                    <a:gd name="T33" fmla="*/ 1 h 1249"/>
                    <a:gd name="T34" fmla="*/ 0 w 294"/>
                    <a:gd name="T35" fmla="*/ 1 h 1249"/>
                    <a:gd name="T36" fmla="*/ 0 w 294"/>
                    <a:gd name="T37" fmla="*/ 1 h 1249"/>
                    <a:gd name="T38" fmla="*/ 0 w 294"/>
                    <a:gd name="T39" fmla="*/ 1 h 1249"/>
                    <a:gd name="T40" fmla="*/ 0 w 294"/>
                    <a:gd name="T41" fmla="*/ 1 h 1249"/>
                    <a:gd name="T42" fmla="*/ 0 w 294"/>
                    <a:gd name="T43" fmla="*/ 0 h 1249"/>
                    <a:gd name="T44" fmla="*/ 0 w 294"/>
                    <a:gd name="T45" fmla="*/ 0 h 1249"/>
                    <a:gd name="T46" fmla="*/ 0 w 294"/>
                    <a:gd name="T47" fmla="*/ 0 h 1249"/>
                    <a:gd name="T48" fmla="*/ 0 w 294"/>
                    <a:gd name="T49" fmla="*/ 0 h 1249"/>
                    <a:gd name="T50" fmla="*/ 0 w 294"/>
                    <a:gd name="T51" fmla="*/ 0 h 1249"/>
                    <a:gd name="T52" fmla="*/ 0 w 294"/>
                    <a:gd name="T53" fmla="*/ 0 h 1249"/>
                    <a:gd name="T54" fmla="*/ 0 w 294"/>
                    <a:gd name="T55" fmla="*/ 0 h 1249"/>
                    <a:gd name="T56" fmla="*/ 0 w 294"/>
                    <a:gd name="T57" fmla="*/ 0 h 1249"/>
                    <a:gd name="T58" fmla="*/ 0 w 294"/>
                    <a:gd name="T59" fmla="*/ 0 h 1249"/>
                    <a:gd name="T60" fmla="*/ 0 w 294"/>
                    <a:gd name="T61" fmla="*/ 0 h 1249"/>
                    <a:gd name="T62" fmla="*/ 0 w 294"/>
                    <a:gd name="T63" fmla="*/ 0 h 1249"/>
                    <a:gd name="T64" fmla="*/ 0 w 294"/>
                    <a:gd name="T65" fmla="*/ 0 h 1249"/>
                    <a:gd name="T66" fmla="*/ 0 w 294"/>
                    <a:gd name="T67" fmla="*/ 0 h 1249"/>
                    <a:gd name="T68" fmla="*/ 0 w 294"/>
                    <a:gd name="T69" fmla="*/ 0 h 1249"/>
                    <a:gd name="T70" fmla="*/ 0 w 294"/>
                    <a:gd name="T71" fmla="*/ 0 h 1249"/>
                    <a:gd name="T72" fmla="*/ 0 w 294"/>
                    <a:gd name="T73" fmla="*/ 0 h 1249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294"/>
                    <a:gd name="T112" fmla="*/ 0 h 1249"/>
                    <a:gd name="T113" fmla="*/ 294 w 294"/>
                    <a:gd name="T114" fmla="*/ 1249 h 1249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294" h="1249">
                      <a:moveTo>
                        <a:pt x="52" y="9"/>
                      </a:moveTo>
                      <a:lnTo>
                        <a:pt x="52" y="9"/>
                      </a:lnTo>
                      <a:lnTo>
                        <a:pt x="109" y="78"/>
                      </a:lnTo>
                      <a:lnTo>
                        <a:pt x="159" y="150"/>
                      </a:lnTo>
                      <a:lnTo>
                        <a:pt x="198" y="226"/>
                      </a:lnTo>
                      <a:lnTo>
                        <a:pt x="231" y="305"/>
                      </a:lnTo>
                      <a:lnTo>
                        <a:pt x="255" y="385"/>
                      </a:lnTo>
                      <a:lnTo>
                        <a:pt x="272" y="468"/>
                      </a:lnTo>
                      <a:lnTo>
                        <a:pt x="280" y="551"/>
                      </a:lnTo>
                      <a:lnTo>
                        <a:pt x="280" y="636"/>
                      </a:lnTo>
                      <a:lnTo>
                        <a:pt x="273" y="719"/>
                      </a:lnTo>
                      <a:lnTo>
                        <a:pt x="257" y="801"/>
                      </a:lnTo>
                      <a:lnTo>
                        <a:pt x="233" y="881"/>
                      </a:lnTo>
                      <a:lnTo>
                        <a:pt x="203" y="960"/>
                      </a:lnTo>
                      <a:lnTo>
                        <a:pt x="163" y="1036"/>
                      </a:lnTo>
                      <a:lnTo>
                        <a:pt x="117" y="1107"/>
                      </a:lnTo>
                      <a:lnTo>
                        <a:pt x="61" y="1176"/>
                      </a:lnTo>
                      <a:lnTo>
                        <a:pt x="0" y="1238"/>
                      </a:lnTo>
                      <a:lnTo>
                        <a:pt x="8" y="1249"/>
                      </a:lnTo>
                      <a:lnTo>
                        <a:pt x="72" y="1185"/>
                      </a:lnTo>
                      <a:lnTo>
                        <a:pt x="128" y="1116"/>
                      </a:lnTo>
                      <a:lnTo>
                        <a:pt x="176" y="1042"/>
                      </a:lnTo>
                      <a:lnTo>
                        <a:pt x="216" y="964"/>
                      </a:lnTo>
                      <a:lnTo>
                        <a:pt x="246" y="886"/>
                      </a:lnTo>
                      <a:lnTo>
                        <a:pt x="271" y="803"/>
                      </a:lnTo>
                      <a:lnTo>
                        <a:pt x="286" y="719"/>
                      </a:lnTo>
                      <a:lnTo>
                        <a:pt x="294" y="636"/>
                      </a:lnTo>
                      <a:lnTo>
                        <a:pt x="294" y="551"/>
                      </a:lnTo>
                      <a:lnTo>
                        <a:pt x="285" y="466"/>
                      </a:lnTo>
                      <a:lnTo>
                        <a:pt x="268" y="383"/>
                      </a:lnTo>
                      <a:lnTo>
                        <a:pt x="244" y="300"/>
                      </a:lnTo>
                      <a:lnTo>
                        <a:pt x="211" y="222"/>
                      </a:lnTo>
                      <a:lnTo>
                        <a:pt x="170" y="144"/>
                      </a:lnTo>
                      <a:lnTo>
                        <a:pt x="120" y="69"/>
                      </a:lnTo>
                      <a:lnTo>
                        <a:pt x="63" y="0"/>
                      </a:lnTo>
                      <a:lnTo>
                        <a:pt x="52" y="9"/>
                      </a:lnTo>
                      <a:close/>
                    </a:path>
                  </a:pathLst>
                </a:custGeom>
                <a:solidFill>
                  <a:srgbClr val="FF7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43" name="Freeform 1260">
                  <a:extLst>
                    <a:ext uri="{FF2B5EF4-FFF2-40B4-BE49-F238E27FC236}">
                      <a16:creationId xmlns:a16="http://schemas.microsoft.com/office/drawing/2014/main" id="{7D2C12B7-D3B7-4582-8B51-77588497E7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80" y="2240"/>
                  <a:ext cx="417" cy="98"/>
                </a:xfrm>
                <a:custGeom>
                  <a:avLst/>
                  <a:gdLst>
                    <a:gd name="T0" fmla="*/ 0 w 1251"/>
                    <a:gd name="T1" fmla="*/ 0 h 296"/>
                    <a:gd name="T2" fmla="*/ 0 w 1251"/>
                    <a:gd name="T3" fmla="*/ 0 h 296"/>
                    <a:gd name="T4" fmla="*/ 0 w 1251"/>
                    <a:gd name="T5" fmla="*/ 0 h 296"/>
                    <a:gd name="T6" fmla="*/ 0 w 1251"/>
                    <a:gd name="T7" fmla="*/ 0 h 296"/>
                    <a:gd name="T8" fmla="*/ 0 w 1251"/>
                    <a:gd name="T9" fmla="*/ 0 h 296"/>
                    <a:gd name="T10" fmla="*/ 0 w 1251"/>
                    <a:gd name="T11" fmla="*/ 0 h 296"/>
                    <a:gd name="T12" fmla="*/ 0 w 1251"/>
                    <a:gd name="T13" fmla="*/ 0 h 296"/>
                    <a:gd name="T14" fmla="*/ 0 w 1251"/>
                    <a:gd name="T15" fmla="*/ 0 h 296"/>
                    <a:gd name="T16" fmla="*/ 0 w 1251"/>
                    <a:gd name="T17" fmla="*/ 0 h 296"/>
                    <a:gd name="T18" fmla="*/ 0 w 1251"/>
                    <a:gd name="T19" fmla="*/ 0 h 296"/>
                    <a:gd name="T20" fmla="*/ 0 w 1251"/>
                    <a:gd name="T21" fmla="*/ 0 h 296"/>
                    <a:gd name="T22" fmla="*/ 0 w 1251"/>
                    <a:gd name="T23" fmla="*/ 0 h 296"/>
                    <a:gd name="T24" fmla="*/ 0 w 1251"/>
                    <a:gd name="T25" fmla="*/ 0 h 296"/>
                    <a:gd name="T26" fmla="*/ 0 w 1251"/>
                    <a:gd name="T27" fmla="*/ 0 h 296"/>
                    <a:gd name="T28" fmla="*/ 1 w 1251"/>
                    <a:gd name="T29" fmla="*/ 0 h 296"/>
                    <a:gd name="T30" fmla="*/ 1 w 1251"/>
                    <a:gd name="T31" fmla="*/ 0 h 296"/>
                    <a:gd name="T32" fmla="*/ 1 w 1251"/>
                    <a:gd name="T33" fmla="*/ 0 h 296"/>
                    <a:gd name="T34" fmla="*/ 1 w 1251"/>
                    <a:gd name="T35" fmla="*/ 0 h 296"/>
                    <a:gd name="T36" fmla="*/ 1 w 1251"/>
                    <a:gd name="T37" fmla="*/ 0 h 296"/>
                    <a:gd name="T38" fmla="*/ 0 w 1251"/>
                    <a:gd name="T39" fmla="*/ 0 h 296"/>
                    <a:gd name="T40" fmla="*/ 0 w 1251"/>
                    <a:gd name="T41" fmla="*/ 0 h 296"/>
                    <a:gd name="T42" fmla="*/ 0 w 1251"/>
                    <a:gd name="T43" fmla="*/ 0 h 296"/>
                    <a:gd name="T44" fmla="*/ 0 w 1251"/>
                    <a:gd name="T45" fmla="*/ 0 h 296"/>
                    <a:gd name="T46" fmla="*/ 0 w 1251"/>
                    <a:gd name="T47" fmla="*/ 0 h 296"/>
                    <a:gd name="T48" fmla="*/ 0 w 1251"/>
                    <a:gd name="T49" fmla="*/ 0 h 296"/>
                    <a:gd name="T50" fmla="*/ 0 w 1251"/>
                    <a:gd name="T51" fmla="*/ 0 h 296"/>
                    <a:gd name="T52" fmla="*/ 0 w 1251"/>
                    <a:gd name="T53" fmla="*/ 0 h 296"/>
                    <a:gd name="T54" fmla="*/ 0 w 1251"/>
                    <a:gd name="T55" fmla="*/ 0 h 296"/>
                    <a:gd name="T56" fmla="*/ 0 w 1251"/>
                    <a:gd name="T57" fmla="*/ 0 h 296"/>
                    <a:gd name="T58" fmla="*/ 0 w 1251"/>
                    <a:gd name="T59" fmla="*/ 0 h 296"/>
                    <a:gd name="T60" fmla="*/ 0 w 1251"/>
                    <a:gd name="T61" fmla="*/ 0 h 296"/>
                    <a:gd name="T62" fmla="*/ 0 w 1251"/>
                    <a:gd name="T63" fmla="*/ 0 h 296"/>
                    <a:gd name="T64" fmla="*/ 0 w 1251"/>
                    <a:gd name="T65" fmla="*/ 0 h 296"/>
                    <a:gd name="T66" fmla="*/ 0 w 1251"/>
                    <a:gd name="T67" fmla="*/ 0 h 296"/>
                    <a:gd name="T68" fmla="*/ 0 w 1251"/>
                    <a:gd name="T69" fmla="*/ 0 h 296"/>
                    <a:gd name="T70" fmla="*/ 0 w 1251"/>
                    <a:gd name="T71" fmla="*/ 0 h 296"/>
                    <a:gd name="T72" fmla="*/ 0 w 1251"/>
                    <a:gd name="T73" fmla="*/ 0 h 29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251"/>
                    <a:gd name="T112" fmla="*/ 0 h 296"/>
                    <a:gd name="T113" fmla="*/ 1251 w 1251"/>
                    <a:gd name="T114" fmla="*/ 296 h 29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251" h="296">
                      <a:moveTo>
                        <a:pt x="12" y="234"/>
                      </a:moveTo>
                      <a:lnTo>
                        <a:pt x="11" y="243"/>
                      </a:lnTo>
                      <a:lnTo>
                        <a:pt x="45" y="214"/>
                      </a:lnTo>
                      <a:lnTo>
                        <a:pt x="80" y="186"/>
                      </a:lnTo>
                      <a:lnTo>
                        <a:pt x="115" y="161"/>
                      </a:lnTo>
                      <a:lnTo>
                        <a:pt x="152" y="137"/>
                      </a:lnTo>
                      <a:lnTo>
                        <a:pt x="190" y="117"/>
                      </a:lnTo>
                      <a:lnTo>
                        <a:pt x="229" y="98"/>
                      </a:lnTo>
                      <a:lnTo>
                        <a:pt x="267" y="80"/>
                      </a:lnTo>
                      <a:lnTo>
                        <a:pt x="307" y="65"/>
                      </a:lnTo>
                      <a:lnTo>
                        <a:pt x="347" y="52"/>
                      </a:lnTo>
                      <a:lnTo>
                        <a:pt x="387" y="41"/>
                      </a:lnTo>
                      <a:lnTo>
                        <a:pt x="429" y="32"/>
                      </a:lnTo>
                      <a:lnTo>
                        <a:pt x="470" y="24"/>
                      </a:lnTo>
                      <a:lnTo>
                        <a:pt x="511" y="19"/>
                      </a:lnTo>
                      <a:lnTo>
                        <a:pt x="554" y="17"/>
                      </a:lnTo>
                      <a:lnTo>
                        <a:pt x="595" y="16"/>
                      </a:lnTo>
                      <a:lnTo>
                        <a:pt x="638" y="16"/>
                      </a:lnTo>
                      <a:lnTo>
                        <a:pt x="680" y="19"/>
                      </a:lnTo>
                      <a:lnTo>
                        <a:pt x="722" y="23"/>
                      </a:lnTo>
                      <a:lnTo>
                        <a:pt x="762" y="30"/>
                      </a:lnTo>
                      <a:lnTo>
                        <a:pt x="804" y="40"/>
                      </a:lnTo>
                      <a:lnTo>
                        <a:pt x="844" y="49"/>
                      </a:lnTo>
                      <a:lnTo>
                        <a:pt x="884" y="63"/>
                      </a:lnTo>
                      <a:lnTo>
                        <a:pt x="923" y="77"/>
                      </a:lnTo>
                      <a:lnTo>
                        <a:pt x="963" y="94"/>
                      </a:lnTo>
                      <a:lnTo>
                        <a:pt x="1000" y="113"/>
                      </a:lnTo>
                      <a:lnTo>
                        <a:pt x="1037" y="134"/>
                      </a:lnTo>
                      <a:lnTo>
                        <a:pt x="1075" y="155"/>
                      </a:lnTo>
                      <a:lnTo>
                        <a:pt x="1110" y="180"/>
                      </a:lnTo>
                      <a:lnTo>
                        <a:pt x="1144" y="206"/>
                      </a:lnTo>
                      <a:lnTo>
                        <a:pt x="1178" y="235"/>
                      </a:lnTo>
                      <a:lnTo>
                        <a:pt x="1211" y="264"/>
                      </a:lnTo>
                      <a:lnTo>
                        <a:pt x="1240" y="296"/>
                      </a:lnTo>
                      <a:lnTo>
                        <a:pt x="1251" y="287"/>
                      </a:lnTo>
                      <a:lnTo>
                        <a:pt x="1219" y="255"/>
                      </a:lnTo>
                      <a:lnTo>
                        <a:pt x="1187" y="224"/>
                      </a:lnTo>
                      <a:lnTo>
                        <a:pt x="1153" y="195"/>
                      </a:lnTo>
                      <a:lnTo>
                        <a:pt x="1119" y="169"/>
                      </a:lnTo>
                      <a:lnTo>
                        <a:pt x="1081" y="144"/>
                      </a:lnTo>
                      <a:lnTo>
                        <a:pt x="1044" y="121"/>
                      </a:lnTo>
                      <a:lnTo>
                        <a:pt x="1007" y="100"/>
                      </a:lnTo>
                      <a:lnTo>
                        <a:pt x="967" y="81"/>
                      </a:lnTo>
                      <a:lnTo>
                        <a:pt x="928" y="64"/>
                      </a:lnTo>
                      <a:lnTo>
                        <a:pt x="888" y="49"/>
                      </a:lnTo>
                      <a:lnTo>
                        <a:pt x="847" y="36"/>
                      </a:lnTo>
                      <a:lnTo>
                        <a:pt x="806" y="26"/>
                      </a:lnTo>
                      <a:lnTo>
                        <a:pt x="764" y="17"/>
                      </a:lnTo>
                      <a:lnTo>
                        <a:pt x="722" y="10"/>
                      </a:lnTo>
                      <a:lnTo>
                        <a:pt x="680" y="6"/>
                      </a:lnTo>
                      <a:lnTo>
                        <a:pt x="638" y="2"/>
                      </a:lnTo>
                      <a:lnTo>
                        <a:pt x="595" y="0"/>
                      </a:lnTo>
                      <a:lnTo>
                        <a:pt x="554" y="3"/>
                      </a:lnTo>
                      <a:lnTo>
                        <a:pt x="511" y="6"/>
                      </a:lnTo>
                      <a:lnTo>
                        <a:pt x="468" y="11"/>
                      </a:lnTo>
                      <a:lnTo>
                        <a:pt x="427" y="19"/>
                      </a:lnTo>
                      <a:lnTo>
                        <a:pt x="385" y="28"/>
                      </a:lnTo>
                      <a:lnTo>
                        <a:pt x="344" y="39"/>
                      </a:lnTo>
                      <a:lnTo>
                        <a:pt x="303" y="52"/>
                      </a:lnTo>
                      <a:lnTo>
                        <a:pt x="262" y="67"/>
                      </a:lnTo>
                      <a:lnTo>
                        <a:pt x="223" y="85"/>
                      </a:lnTo>
                      <a:lnTo>
                        <a:pt x="183" y="104"/>
                      </a:lnTo>
                      <a:lnTo>
                        <a:pt x="146" y="126"/>
                      </a:lnTo>
                      <a:lnTo>
                        <a:pt x="109" y="150"/>
                      </a:lnTo>
                      <a:lnTo>
                        <a:pt x="71" y="175"/>
                      </a:lnTo>
                      <a:lnTo>
                        <a:pt x="36" y="203"/>
                      </a:lnTo>
                      <a:lnTo>
                        <a:pt x="2" y="232"/>
                      </a:lnTo>
                      <a:lnTo>
                        <a:pt x="1" y="242"/>
                      </a:lnTo>
                      <a:lnTo>
                        <a:pt x="2" y="232"/>
                      </a:lnTo>
                      <a:lnTo>
                        <a:pt x="0" y="237"/>
                      </a:lnTo>
                      <a:lnTo>
                        <a:pt x="2" y="242"/>
                      </a:lnTo>
                      <a:lnTo>
                        <a:pt x="6" y="244"/>
                      </a:lnTo>
                      <a:lnTo>
                        <a:pt x="11" y="243"/>
                      </a:lnTo>
                      <a:lnTo>
                        <a:pt x="12" y="234"/>
                      </a:lnTo>
                      <a:close/>
                    </a:path>
                  </a:pathLst>
                </a:custGeom>
                <a:solidFill>
                  <a:srgbClr val="FF7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44" name="Freeform 1261">
                  <a:extLst>
                    <a:ext uri="{FF2B5EF4-FFF2-40B4-BE49-F238E27FC236}">
                      <a16:creationId xmlns:a16="http://schemas.microsoft.com/office/drawing/2014/main" id="{77E57B05-FA61-4A76-A705-5B4EB66CE1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80" y="2318"/>
                  <a:ext cx="152" cy="165"/>
                </a:xfrm>
                <a:custGeom>
                  <a:avLst/>
                  <a:gdLst>
                    <a:gd name="T0" fmla="*/ 0 w 456"/>
                    <a:gd name="T1" fmla="*/ 0 h 496"/>
                    <a:gd name="T2" fmla="*/ 0 w 456"/>
                    <a:gd name="T3" fmla="*/ 0 h 496"/>
                    <a:gd name="T4" fmla="*/ 0 w 456"/>
                    <a:gd name="T5" fmla="*/ 0 h 496"/>
                    <a:gd name="T6" fmla="*/ 0 w 456"/>
                    <a:gd name="T7" fmla="*/ 0 h 496"/>
                    <a:gd name="T8" fmla="*/ 0 w 456"/>
                    <a:gd name="T9" fmla="*/ 0 h 496"/>
                    <a:gd name="T10" fmla="*/ 0 w 456"/>
                    <a:gd name="T11" fmla="*/ 0 h 496"/>
                    <a:gd name="T12" fmla="*/ 0 w 456"/>
                    <a:gd name="T13" fmla="*/ 0 h 496"/>
                    <a:gd name="T14" fmla="*/ 0 w 456"/>
                    <a:gd name="T15" fmla="*/ 0 h 496"/>
                    <a:gd name="T16" fmla="*/ 0 w 456"/>
                    <a:gd name="T17" fmla="*/ 0 h 496"/>
                    <a:gd name="T18" fmla="*/ 0 w 456"/>
                    <a:gd name="T19" fmla="*/ 0 h 496"/>
                    <a:gd name="T20" fmla="*/ 0 w 456"/>
                    <a:gd name="T21" fmla="*/ 0 h 496"/>
                    <a:gd name="T22" fmla="*/ 0 w 456"/>
                    <a:gd name="T23" fmla="*/ 0 h 49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56"/>
                    <a:gd name="T37" fmla="*/ 0 h 496"/>
                    <a:gd name="T38" fmla="*/ 456 w 456"/>
                    <a:gd name="T39" fmla="*/ 496 h 49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56" h="496">
                      <a:moveTo>
                        <a:pt x="445" y="484"/>
                      </a:moveTo>
                      <a:lnTo>
                        <a:pt x="455" y="485"/>
                      </a:lnTo>
                      <a:lnTo>
                        <a:pt x="11" y="0"/>
                      </a:lnTo>
                      <a:lnTo>
                        <a:pt x="0" y="8"/>
                      </a:lnTo>
                      <a:lnTo>
                        <a:pt x="444" y="494"/>
                      </a:lnTo>
                      <a:lnTo>
                        <a:pt x="454" y="495"/>
                      </a:lnTo>
                      <a:lnTo>
                        <a:pt x="444" y="494"/>
                      </a:lnTo>
                      <a:lnTo>
                        <a:pt x="449" y="496"/>
                      </a:lnTo>
                      <a:lnTo>
                        <a:pt x="454" y="494"/>
                      </a:lnTo>
                      <a:lnTo>
                        <a:pt x="456" y="490"/>
                      </a:lnTo>
                      <a:lnTo>
                        <a:pt x="455" y="485"/>
                      </a:lnTo>
                      <a:lnTo>
                        <a:pt x="445" y="484"/>
                      </a:lnTo>
                      <a:close/>
                    </a:path>
                  </a:pathLst>
                </a:custGeom>
                <a:solidFill>
                  <a:srgbClr val="FF7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45" name="Freeform 1262">
                  <a:extLst>
                    <a:ext uri="{FF2B5EF4-FFF2-40B4-BE49-F238E27FC236}">
                      <a16:creationId xmlns:a16="http://schemas.microsoft.com/office/drawing/2014/main" id="{3B497635-706E-4F0E-BC7E-CC3EB901EC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28" y="2459"/>
                  <a:ext cx="107" cy="28"/>
                </a:xfrm>
                <a:custGeom>
                  <a:avLst/>
                  <a:gdLst>
                    <a:gd name="T0" fmla="*/ 0 w 321"/>
                    <a:gd name="T1" fmla="*/ 0 h 83"/>
                    <a:gd name="T2" fmla="*/ 0 w 321"/>
                    <a:gd name="T3" fmla="*/ 0 h 83"/>
                    <a:gd name="T4" fmla="*/ 0 w 321"/>
                    <a:gd name="T5" fmla="*/ 0 h 83"/>
                    <a:gd name="T6" fmla="*/ 0 w 321"/>
                    <a:gd name="T7" fmla="*/ 0 h 83"/>
                    <a:gd name="T8" fmla="*/ 0 w 321"/>
                    <a:gd name="T9" fmla="*/ 0 h 83"/>
                    <a:gd name="T10" fmla="*/ 0 w 321"/>
                    <a:gd name="T11" fmla="*/ 0 h 83"/>
                    <a:gd name="T12" fmla="*/ 0 w 321"/>
                    <a:gd name="T13" fmla="*/ 0 h 83"/>
                    <a:gd name="T14" fmla="*/ 0 w 321"/>
                    <a:gd name="T15" fmla="*/ 0 h 83"/>
                    <a:gd name="T16" fmla="*/ 0 w 321"/>
                    <a:gd name="T17" fmla="*/ 0 h 83"/>
                    <a:gd name="T18" fmla="*/ 0 w 321"/>
                    <a:gd name="T19" fmla="*/ 0 h 83"/>
                    <a:gd name="T20" fmla="*/ 0 w 321"/>
                    <a:gd name="T21" fmla="*/ 0 h 83"/>
                    <a:gd name="T22" fmla="*/ 0 w 321"/>
                    <a:gd name="T23" fmla="*/ 0 h 83"/>
                    <a:gd name="T24" fmla="*/ 0 w 321"/>
                    <a:gd name="T25" fmla="*/ 0 h 83"/>
                    <a:gd name="T26" fmla="*/ 0 w 321"/>
                    <a:gd name="T27" fmla="*/ 0 h 83"/>
                    <a:gd name="T28" fmla="*/ 0 w 321"/>
                    <a:gd name="T29" fmla="*/ 0 h 83"/>
                    <a:gd name="T30" fmla="*/ 0 w 321"/>
                    <a:gd name="T31" fmla="*/ 0 h 83"/>
                    <a:gd name="T32" fmla="*/ 0 w 321"/>
                    <a:gd name="T33" fmla="*/ 0 h 83"/>
                    <a:gd name="T34" fmla="*/ 0 w 321"/>
                    <a:gd name="T35" fmla="*/ 0 h 83"/>
                    <a:gd name="T36" fmla="*/ 0 w 321"/>
                    <a:gd name="T37" fmla="*/ 0 h 83"/>
                    <a:gd name="T38" fmla="*/ 0 w 321"/>
                    <a:gd name="T39" fmla="*/ 0 h 83"/>
                    <a:gd name="T40" fmla="*/ 0 w 321"/>
                    <a:gd name="T41" fmla="*/ 0 h 83"/>
                    <a:gd name="T42" fmla="*/ 0 w 321"/>
                    <a:gd name="T43" fmla="*/ 0 h 83"/>
                    <a:gd name="T44" fmla="*/ 0 w 321"/>
                    <a:gd name="T45" fmla="*/ 0 h 83"/>
                    <a:gd name="T46" fmla="*/ 0 w 321"/>
                    <a:gd name="T47" fmla="*/ 0 h 83"/>
                    <a:gd name="T48" fmla="*/ 0 w 321"/>
                    <a:gd name="T49" fmla="*/ 0 h 83"/>
                    <a:gd name="T50" fmla="*/ 0 w 321"/>
                    <a:gd name="T51" fmla="*/ 0 h 83"/>
                    <a:gd name="T52" fmla="*/ 0 w 321"/>
                    <a:gd name="T53" fmla="*/ 0 h 83"/>
                    <a:gd name="T54" fmla="*/ 0 w 321"/>
                    <a:gd name="T55" fmla="*/ 0 h 83"/>
                    <a:gd name="T56" fmla="*/ 0 w 321"/>
                    <a:gd name="T57" fmla="*/ 0 h 83"/>
                    <a:gd name="T58" fmla="*/ 0 w 321"/>
                    <a:gd name="T59" fmla="*/ 0 h 83"/>
                    <a:gd name="T60" fmla="*/ 0 w 321"/>
                    <a:gd name="T61" fmla="*/ 0 h 83"/>
                    <a:gd name="T62" fmla="*/ 0 w 321"/>
                    <a:gd name="T63" fmla="*/ 0 h 83"/>
                    <a:gd name="T64" fmla="*/ 0 w 321"/>
                    <a:gd name="T65" fmla="*/ 0 h 83"/>
                    <a:gd name="T66" fmla="*/ 0 w 321"/>
                    <a:gd name="T67" fmla="*/ 0 h 83"/>
                    <a:gd name="T68" fmla="*/ 0 w 321"/>
                    <a:gd name="T69" fmla="*/ 0 h 83"/>
                    <a:gd name="T70" fmla="*/ 0 w 321"/>
                    <a:gd name="T71" fmla="*/ 0 h 83"/>
                    <a:gd name="T72" fmla="*/ 0 w 321"/>
                    <a:gd name="T73" fmla="*/ 0 h 83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321"/>
                    <a:gd name="T112" fmla="*/ 0 h 83"/>
                    <a:gd name="T113" fmla="*/ 321 w 321"/>
                    <a:gd name="T114" fmla="*/ 83 h 83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321" h="83">
                      <a:moveTo>
                        <a:pt x="321" y="74"/>
                      </a:moveTo>
                      <a:lnTo>
                        <a:pt x="321" y="74"/>
                      </a:lnTo>
                      <a:lnTo>
                        <a:pt x="304" y="58"/>
                      </a:lnTo>
                      <a:lnTo>
                        <a:pt x="287" y="43"/>
                      </a:lnTo>
                      <a:lnTo>
                        <a:pt x="267" y="30"/>
                      </a:lnTo>
                      <a:lnTo>
                        <a:pt x="247" y="20"/>
                      </a:lnTo>
                      <a:lnTo>
                        <a:pt x="227" y="13"/>
                      </a:lnTo>
                      <a:lnTo>
                        <a:pt x="207" y="7"/>
                      </a:lnTo>
                      <a:lnTo>
                        <a:pt x="186" y="3"/>
                      </a:lnTo>
                      <a:lnTo>
                        <a:pt x="164" y="0"/>
                      </a:lnTo>
                      <a:lnTo>
                        <a:pt x="142" y="2"/>
                      </a:lnTo>
                      <a:lnTo>
                        <a:pt x="121" y="3"/>
                      </a:lnTo>
                      <a:lnTo>
                        <a:pt x="99" y="7"/>
                      </a:lnTo>
                      <a:lnTo>
                        <a:pt x="77" y="14"/>
                      </a:lnTo>
                      <a:lnTo>
                        <a:pt x="56" y="21"/>
                      </a:lnTo>
                      <a:lnTo>
                        <a:pt x="38" y="34"/>
                      </a:lnTo>
                      <a:lnTo>
                        <a:pt x="18" y="46"/>
                      </a:lnTo>
                      <a:lnTo>
                        <a:pt x="0" y="60"/>
                      </a:lnTo>
                      <a:lnTo>
                        <a:pt x="9" y="71"/>
                      </a:lnTo>
                      <a:lnTo>
                        <a:pt x="27" y="57"/>
                      </a:lnTo>
                      <a:lnTo>
                        <a:pt x="44" y="44"/>
                      </a:lnTo>
                      <a:lnTo>
                        <a:pt x="63" y="35"/>
                      </a:lnTo>
                      <a:lnTo>
                        <a:pt x="81" y="27"/>
                      </a:lnTo>
                      <a:lnTo>
                        <a:pt x="101" y="20"/>
                      </a:lnTo>
                      <a:lnTo>
                        <a:pt x="121" y="16"/>
                      </a:lnTo>
                      <a:lnTo>
                        <a:pt x="142" y="15"/>
                      </a:lnTo>
                      <a:lnTo>
                        <a:pt x="164" y="15"/>
                      </a:lnTo>
                      <a:lnTo>
                        <a:pt x="183" y="16"/>
                      </a:lnTo>
                      <a:lnTo>
                        <a:pt x="204" y="20"/>
                      </a:lnTo>
                      <a:lnTo>
                        <a:pt x="223" y="26"/>
                      </a:lnTo>
                      <a:lnTo>
                        <a:pt x="243" y="34"/>
                      </a:lnTo>
                      <a:lnTo>
                        <a:pt x="260" y="43"/>
                      </a:lnTo>
                      <a:lnTo>
                        <a:pt x="278" y="54"/>
                      </a:lnTo>
                      <a:lnTo>
                        <a:pt x="295" y="69"/>
                      </a:lnTo>
                      <a:lnTo>
                        <a:pt x="310" y="83"/>
                      </a:lnTo>
                      <a:lnTo>
                        <a:pt x="321" y="74"/>
                      </a:lnTo>
                      <a:close/>
                    </a:path>
                  </a:pathLst>
                </a:custGeom>
                <a:solidFill>
                  <a:srgbClr val="FF7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46" name="Freeform 1263">
                  <a:extLst>
                    <a:ext uri="{FF2B5EF4-FFF2-40B4-BE49-F238E27FC236}">
                      <a16:creationId xmlns:a16="http://schemas.microsoft.com/office/drawing/2014/main" id="{A9D27E51-A852-4881-B08C-8CACED9353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6" y="2484"/>
                  <a:ext cx="29" cy="107"/>
                </a:xfrm>
                <a:custGeom>
                  <a:avLst/>
                  <a:gdLst>
                    <a:gd name="T0" fmla="*/ 0 w 85"/>
                    <a:gd name="T1" fmla="*/ 0 h 321"/>
                    <a:gd name="T2" fmla="*/ 0 w 85"/>
                    <a:gd name="T3" fmla="*/ 0 h 321"/>
                    <a:gd name="T4" fmla="*/ 0 w 85"/>
                    <a:gd name="T5" fmla="*/ 0 h 321"/>
                    <a:gd name="T6" fmla="*/ 0 w 85"/>
                    <a:gd name="T7" fmla="*/ 0 h 321"/>
                    <a:gd name="T8" fmla="*/ 0 w 85"/>
                    <a:gd name="T9" fmla="*/ 0 h 321"/>
                    <a:gd name="T10" fmla="*/ 0 w 85"/>
                    <a:gd name="T11" fmla="*/ 0 h 321"/>
                    <a:gd name="T12" fmla="*/ 0 w 85"/>
                    <a:gd name="T13" fmla="*/ 0 h 321"/>
                    <a:gd name="T14" fmla="*/ 0 w 85"/>
                    <a:gd name="T15" fmla="*/ 0 h 321"/>
                    <a:gd name="T16" fmla="*/ 0 w 85"/>
                    <a:gd name="T17" fmla="*/ 0 h 321"/>
                    <a:gd name="T18" fmla="*/ 0 w 85"/>
                    <a:gd name="T19" fmla="*/ 0 h 321"/>
                    <a:gd name="T20" fmla="*/ 0 w 85"/>
                    <a:gd name="T21" fmla="*/ 0 h 321"/>
                    <a:gd name="T22" fmla="*/ 0 w 85"/>
                    <a:gd name="T23" fmla="*/ 0 h 321"/>
                    <a:gd name="T24" fmla="*/ 0 w 85"/>
                    <a:gd name="T25" fmla="*/ 0 h 321"/>
                    <a:gd name="T26" fmla="*/ 0 w 85"/>
                    <a:gd name="T27" fmla="*/ 0 h 321"/>
                    <a:gd name="T28" fmla="*/ 0 w 85"/>
                    <a:gd name="T29" fmla="*/ 0 h 321"/>
                    <a:gd name="T30" fmla="*/ 0 w 85"/>
                    <a:gd name="T31" fmla="*/ 0 h 321"/>
                    <a:gd name="T32" fmla="*/ 0 w 85"/>
                    <a:gd name="T33" fmla="*/ 0 h 321"/>
                    <a:gd name="T34" fmla="*/ 0 w 85"/>
                    <a:gd name="T35" fmla="*/ 0 h 321"/>
                    <a:gd name="T36" fmla="*/ 0 w 85"/>
                    <a:gd name="T37" fmla="*/ 0 h 321"/>
                    <a:gd name="T38" fmla="*/ 0 w 85"/>
                    <a:gd name="T39" fmla="*/ 0 h 321"/>
                    <a:gd name="T40" fmla="*/ 0 w 85"/>
                    <a:gd name="T41" fmla="*/ 0 h 321"/>
                    <a:gd name="T42" fmla="*/ 0 w 85"/>
                    <a:gd name="T43" fmla="*/ 0 h 321"/>
                    <a:gd name="T44" fmla="*/ 0 w 85"/>
                    <a:gd name="T45" fmla="*/ 0 h 321"/>
                    <a:gd name="T46" fmla="*/ 0 w 85"/>
                    <a:gd name="T47" fmla="*/ 0 h 321"/>
                    <a:gd name="T48" fmla="*/ 0 w 85"/>
                    <a:gd name="T49" fmla="*/ 0 h 321"/>
                    <a:gd name="T50" fmla="*/ 0 w 85"/>
                    <a:gd name="T51" fmla="*/ 0 h 321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85"/>
                    <a:gd name="T79" fmla="*/ 0 h 321"/>
                    <a:gd name="T80" fmla="*/ 85 w 85"/>
                    <a:gd name="T81" fmla="*/ 321 h 321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85" h="321">
                      <a:moveTo>
                        <a:pt x="12" y="310"/>
                      </a:moveTo>
                      <a:lnTo>
                        <a:pt x="11" y="320"/>
                      </a:lnTo>
                      <a:lnTo>
                        <a:pt x="42" y="286"/>
                      </a:lnTo>
                      <a:lnTo>
                        <a:pt x="65" y="247"/>
                      </a:lnTo>
                      <a:lnTo>
                        <a:pt x="79" y="205"/>
                      </a:lnTo>
                      <a:lnTo>
                        <a:pt x="85" y="162"/>
                      </a:lnTo>
                      <a:lnTo>
                        <a:pt x="82" y="119"/>
                      </a:lnTo>
                      <a:lnTo>
                        <a:pt x="73" y="77"/>
                      </a:lnTo>
                      <a:lnTo>
                        <a:pt x="53" y="36"/>
                      </a:lnTo>
                      <a:lnTo>
                        <a:pt x="27" y="0"/>
                      </a:lnTo>
                      <a:lnTo>
                        <a:pt x="16" y="9"/>
                      </a:lnTo>
                      <a:lnTo>
                        <a:pt x="42" y="43"/>
                      </a:lnTo>
                      <a:lnTo>
                        <a:pt x="59" y="81"/>
                      </a:lnTo>
                      <a:lnTo>
                        <a:pt x="69" y="119"/>
                      </a:lnTo>
                      <a:lnTo>
                        <a:pt x="72" y="162"/>
                      </a:lnTo>
                      <a:lnTo>
                        <a:pt x="66" y="203"/>
                      </a:lnTo>
                      <a:lnTo>
                        <a:pt x="52" y="242"/>
                      </a:lnTo>
                      <a:lnTo>
                        <a:pt x="31" y="277"/>
                      </a:lnTo>
                      <a:lnTo>
                        <a:pt x="2" y="309"/>
                      </a:lnTo>
                      <a:lnTo>
                        <a:pt x="1" y="319"/>
                      </a:lnTo>
                      <a:lnTo>
                        <a:pt x="2" y="309"/>
                      </a:lnTo>
                      <a:lnTo>
                        <a:pt x="0" y="313"/>
                      </a:lnTo>
                      <a:lnTo>
                        <a:pt x="2" y="319"/>
                      </a:lnTo>
                      <a:lnTo>
                        <a:pt x="6" y="321"/>
                      </a:lnTo>
                      <a:lnTo>
                        <a:pt x="11" y="320"/>
                      </a:lnTo>
                      <a:lnTo>
                        <a:pt x="12" y="310"/>
                      </a:lnTo>
                      <a:close/>
                    </a:path>
                  </a:pathLst>
                </a:custGeom>
                <a:solidFill>
                  <a:srgbClr val="FF7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47" name="Freeform 1264">
                  <a:extLst>
                    <a:ext uri="{FF2B5EF4-FFF2-40B4-BE49-F238E27FC236}">
                      <a16:creationId xmlns:a16="http://schemas.microsoft.com/office/drawing/2014/main" id="{C02701F6-87F1-4D7F-9B27-2B12F860EB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7" y="2484"/>
                  <a:ext cx="28" cy="106"/>
                </a:xfrm>
                <a:custGeom>
                  <a:avLst/>
                  <a:gdLst>
                    <a:gd name="T0" fmla="*/ 0 w 83"/>
                    <a:gd name="T1" fmla="*/ 0 h 320"/>
                    <a:gd name="T2" fmla="*/ 0 w 83"/>
                    <a:gd name="T3" fmla="*/ 0 h 320"/>
                    <a:gd name="T4" fmla="*/ 0 w 83"/>
                    <a:gd name="T5" fmla="*/ 0 h 320"/>
                    <a:gd name="T6" fmla="*/ 0 w 83"/>
                    <a:gd name="T7" fmla="*/ 0 h 320"/>
                    <a:gd name="T8" fmla="*/ 0 w 83"/>
                    <a:gd name="T9" fmla="*/ 0 h 320"/>
                    <a:gd name="T10" fmla="*/ 0 w 83"/>
                    <a:gd name="T11" fmla="*/ 0 h 320"/>
                    <a:gd name="T12" fmla="*/ 0 w 83"/>
                    <a:gd name="T13" fmla="*/ 0 h 320"/>
                    <a:gd name="T14" fmla="*/ 0 w 83"/>
                    <a:gd name="T15" fmla="*/ 0 h 320"/>
                    <a:gd name="T16" fmla="*/ 0 w 83"/>
                    <a:gd name="T17" fmla="*/ 0 h 320"/>
                    <a:gd name="T18" fmla="*/ 0 w 83"/>
                    <a:gd name="T19" fmla="*/ 0 h 320"/>
                    <a:gd name="T20" fmla="*/ 0 w 83"/>
                    <a:gd name="T21" fmla="*/ 0 h 320"/>
                    <a:gd name="T22" fmla="*/ 0 w 83"/>
                    <a:gd name="T23" fmla="*/ 0 h 320"/>
                    <a:gd name="T24" fmla="*/ 0 w 83"/>
                    <a:gd name="T25" fmla="*/ 0 h 320"/>
                    <a:gd name="T26" fmla="*/ 0 w 83"/>
                    <a:gd name="T27" fmla="*/ 0 h 320"/>
                    <a:gd name="T28" fmla="*/ 0 w 83"/>
                    <a:gd name="T29" fmla="*/ 0 h 320"/>
                    <a:gd name="T30" fmla="*/ 0 w 83"/>
                    <a:gd name="T31" fmla="*/ 0 h 320"/>
                    <a:gd name="T32" fmla="*/ 0 w 83"/>
                    <a:gd name="T33" fmla="*/ 0 h 320"/>
                    <a:gd name="T34" fmla="*/ 0 w 83"/>
                    <a:gd name="T35" fmla="*/ 0 h 320"/>
                    <a:gd name="T36" fmla="*/ 0 w 83"/>
                    <a:gd name="T37" fmla="*/ 0 h 320"/>
                    <a:gd name="T38" fmla="*/ 0 w 83"/>
                    <a:gd name="T39" fmla="*/ 0 h 320"/>
                    <a:gd name="T40" fmla="*/ 0 w 83"/>
                    <a:gd name="T41" fmla="*/ 0 h 320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83"/>
                    <a:gd name="T64" fmla="*/ 0 h 320"/>
                    <a:gd name="T65" fmla="*/ 83 w 83"/>
                    <a:gd name="T66" fmla="*/ 320 h 320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83" h="320">
                      <a:moveTo>
                        <a:pt x="14" y="9"/>
                      </a:moveTo>
                      <a:lnTo>
                        <a:pt x="14" y="9"/>
                      </a:lnTo>
                      <a:lnTo>
                        <a:pt x="40" y="43"/>
                      </a:lnTo>
                      <a:lnTo>
                        <a:pt x="57" y="81"/>
                      </a:lnTo>
                      <a:lnTo>
                        <a:pt x="67" y="119"/>
                      </a:lnTo>
                      <a:lnTo>
                        <a:pt x="70" y="162"/>
                      </a:lnTo>
                      <a:lnTo>
                        <a:pt x="64" y="203"/>
                      </a:lnTo>
                      <a:lnTo>
                        <a:pt x="50" y="242"/>
                      </a:lnTo>
                      <a:lnTo>
                        <a:pt x="29" y="277"/>
                      </a:lnTo>
                      <a:lnTo>
                        <a:pt x="0" y="309"/>
                      </a:lnTo>
                      <a:lnTo>
                        <a:pt x="9" y="320"/>
                      </a:lnTo>
                      <a:lnTo>
                        <a:pt x="40" y="286"/>
                      </a:lnTo>
                      <a:lnTo>
                        <a:pt x="63" y="247"/>
                      </a:lnTo>
                      <a:lnTo>
                        <a:pt x="77" y="205"/>
                      </a:lnTo>
                      <a:lnTo>
                        <a:pt x="83" y="162"/>
                      </a:lnTo>
                      <a:lnTo>
                        <a:pt x="80" y="119"/>
                      </a:lnTo>
                      <a:lnTo>
                        <a:pt x="71" y="77"/>
                      </a:lnTo>
                      <a:lnTo>
                        <a:pt x="51" y="36"/>
                      </a:lnTo>
                      <a:lnTo>
                        <a:pt x="25" y="0"/>
                      </a:lnTo>
                      <a:lnTo>
                        <a:pt x="14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48" name="Freeform 1265">
                  <a:extLst>
                    <a:ext uri="{FF2B5EF4-FFF2-40B4-BE49-F238E27FC236}">
                      <a16:creationId xmlns:a16="http://schemas.microsoft.com/office/drawing/2014/main" id="{FAC4569D-34E4-46FA-99B1-51D478467A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28" y="2459"/>
                  <a:ext cx="107" cy="28"/>
                </a:xfrm>
                <a:custGeom>
                  <a:avLst/>
                  <a:gdLst>
                    <a:gd name="T0" fmla="*/ 0 w 323"/>
                    <a:gd name="T1" fmla="*/ 0 h 83"/>
                    <a:gd name="T2" fmla="*/ 0 w 323"/>
                    <a:gd name="T3" fmla="*/ 0 h 83"/>
                    <a:gd name="T4" fmla="*/ 0 w 323"/>
                    <a:gd name="T5" fmla="*/ 0 h 83"/>
                    <a:gd name="T6" fmla="*/ 0 w 323"/>
                    <a:gd name="T7" fmla="*/ 0 h 83"/>
                    <a:gd name="T8" fmla="*/ 0 w 323"/>
                    <a:gd name="T9" fmla="*/ 0 h 83"/>
                    <a:gd name="T10" fmla="*/ 0 w 323"/>
                    <a:gd name="T11" fmla="*/ 0 h 83"/>
                    <a:gd name="T12" fmla="*/ 0 w 323"/>
                    <a:gd name="T13" fmla="*/ 0 h 83"/>
                    <a:gd name="T14" fmla="*/ 0 w 323"/>
                    <a:gd name="T15" fmla="*/ 0 h 83"/>
                    <a:gd name="T16" fmla="*/ 0 w 323"/>
                    <a:gd name="T17" fmla="*/ 0 h 83"/>
                    <a:gd name="T18" fmla="*/ 0 w 323"/>
                    <a:gd name="T19" fmla="*/ 0 h 83"/>
                    <a:gd name="T20" fmla="*/ 0 w 323"/>
                    <a:gd name="T21" fmla="*/ 0 h 83"/>
                    <a:gd name="T22" fmla="*/ 0 w 323"/>
                    <a:gd name="T23" fmla="*/ 0 h 83"/>
                    <a:gd name="T24" fmla="*/ 0 w 323"/>
                    <a:gd name="T25" fmla="*/ 0 h 83"/>
                    <a:gd name="T26" fmla="*/ 0 w 323"/>
                    <a:gd name="T27" fmla="*/ 0 h 83"/>
                    <a:gd name="T28" fmla="*/ 0 w 323"/>
                    <a:gd name="T29" fmla="*/ 0 h 83"/>
                    <a:gd name="T30" fmla="*/ 0 w 323"/>
                    <a:gd name="T31" fmla="*/ 0 h 83"/>
                    <a:gd name="T32" fmla="*/ 0 w 323"/>
                    <a:gd name="T33" fmla="*/ 0 h 83"/>
                    <a:gd name="T34" fmla="*/ 0 w 323"/>
                    <a:gd name="T35" fmla="*/ 0 h 83"/>
                    <a:gd name="T36" fmla="*/ 0 w 323"/>
                    <a:gd name="T37" fmla="*/ 0 h 83"/>
                    <a:gd name="T38" fmla="*/ 0 w 323"/>
                    <a:gd name="T39" fmla="*/ 0 h 83"/>
                    <a:gd name="T40" fmla="*/ 0 w 323"/>
                    <a:gd name="T41" fmla="*/ 0 h 83"/>
                    <a:gd name="T42" fmla="*/ 0 w 323"/>
                    <a:gd name="T43" fmla="*/ 0 h 83"/>
                    <a:gd name="T44" fmla="*/ 0 w 323"/>
                    <a:gd name="T45" fmla="*/ 0 h 83"/>
                    <a:gd name="T46" fmla="*/ 0 w 323"/>
                    <a:gd name="T47" fmla="*/ 0 h 83"/>
                    <a:gd name="T48" fmla="*/ 0 w 323"/>
                    <a:gd name="T49" fmla="*/ 0 h 83"/>
                    <a:gd name="T50" fmla="*/ 0 w 323"/>
                    <a:gd name="T51" fmla="*/ 0 h 83"/>
                    <a:gd name="T52" fmla="*/ 0 w 323"/>
                    <a:gd name="T53" fmla="*/ 0 h 83"/>
                    <a:gd name="T54" fmla="*/ 0 w 323"/>
                    <a:gd name="T55" fmla="*/ 0 h 83"/>
                    <a:gd name="T56" fmla="*/ 0 w 323"/>
                    <a:gd name="T57" fmla="*/ 0 h 83"/>
                    <a:gd name="T58" fmla="*/ 0 w 323"/>
                    <a:gd name="T59" fmla="*/ 0 h 83"/>
                    <a:gd name="T60" fmla="*/ 0 w 323"/>
                    <a:gd name="T61" fmla="*/ 0 h 83"/>
                    <a:gd name="T62" fmla="*/ 0 w 323"/>
                    <a:gd name="T63" fmla="*/ 0 h 83"/>
                    <a:gd name="T64" fmla="*/ 0 w 323"/>
                    <a:gd name="T65" fmla="*/ 0 h 83"/>
                    <a:gd name="T66" fmla="*/ 0 w 323"/>
                    <a:gd name="T67" fmla="*/ 0 h 83"/>
                    <a:gd name="T68" fmla="*/ 0 w 323"/>
                    <a:gd name="T69" fmla="*/ 0 h 83"/>
                    <a:gd name="T70" fmla="*/ 0 w 323"/>
                    <a:gd name="T71" fmla="*/ 0 h 83"/>
                    <a:gd name="T72" fmla="*/ 0 w 323"/>
                    <a:gd name="T73" fmla="*/ 0 h 83"/>
                    <a:gd name="T74" fmla="*/ 0 w 323"/>
                    <a:gd name="T75" fmla="*/ 0 h 83"/>
                    <a:gd name="T76" fmla="*/ 0 w 323"/>
                    <a:gd name="T77" fmla="*/ 0 h 83"/>
                    <a:gd name="T78" fmla="*/ 0 w 323"/>
                    <a:gd name="T79" fmla="*/ 0 h 83"/>
                    <a:gd name="T80" fmla="*/ 0 w 323"/>
                    <a:gd name="T81" fmla="*/ 0 h 83"/>
                    <a:gd name="T82" fmla="*/ 0 w 323"/>
                    <a:gd name="T83" fmla="*/ 0 h 83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323"/>
                    <a:gd name="T127" fmla="*/ 0 h 83"/>
                    <a:gd name="T128" fmla="*/ 323 w 323"/>
                    <a:gd name="T129" fmla="*/ 83 h 83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323" h="83">
                      <a:moveTo>
                        <a:pt x="1" y="70"/>
                      </a:moveTo>
                      <a:lnTo>
                        <a:pt x="11" y="71"/>
                      </a:lnTo>
                      <a:lnTo>
                        <a:pt x="29" y="57"/>
                      </a:lnTo>
                      <a:lnTo>
                        <a:pt x="46" y="44"/>
                      </a:lnTo>
                      <a:lnTo>
                        <a:pt x="65" y="35"/>
                      </a:lnTo>
                      <a:lnTo>
                        <a:pt x="83" y="27"/>
                      </a:lnTo>
                      <a:lnTo>
                        <a:pt x="103" y="20"/>
                      </a:lnTo>
                      <a:lnTo>
                        <a:pt x="123" y="16"/>
                      </a:lnTo>
                      <a:lnTo>
                        <a:pt x="144" y="15"/>
                      </a:lnTo>
                      <a:lnTo>
                        <a:pt x="166" y="15"/>
                      </a:lnTo>
                      <a:lnTo>
                        <a:pt x="185" y="16"/>
                      </a:lnTo>
                      <a:lnTo>
                        <a:pt x="206" y="20"/>
                      </a:lnTo>
                      <a:lnTo>
                        <a:pt x="225" y="26"/>
                      </a:lnTo>
                      <a:lnTo>
                        <a:pt x="245" y="34"/>
                      </a:lnTo>
                      <a:lnTo>
                        <a:pt x="262" y="43"/>
                      </a:lnTo>
                      <a:lnTo>
                        <a:pt x="280" y="54"/>
                      </a:lnTo>
                      <a:lnTo>
                        <a:pt x="297" y="69"/>
                      </a:lnTo>
                      <a:lnTo>
                        <a:pt x="312" y="83"/>
                      </a:lnTo>
                      <a:lnTo>
                        <a:pt x="323" y="74"/>
                      </a:lnTo>
                      <a:lnTo>
                        <a:pt x="306" y="58"/>
                      </a:lnTo>
                      <a:lnTo>
                        <a:pt x="289" y="43"/>
                      </a:lnTo>
                      <a:lnTo>
                        <a:pt x="269" y="30"/>
                      </a:lnTo>
                      <a:lnTo>
                        <a:pt x="249" y="20"/>
                      </a:lnTo>
                      <a:lnTo>
                        <a:pt x="229" y="13"/>
                      </a:lnTo>
                      <a:lnTo>
                        <a:pt x="209" y="7"/>
                      </a:lnTo>
                      <a:lnTo>
                        <a:pt x="188" y="3"/>
                      </a:lnTo>
                      <a:lnTo>
                        <a:pt x="166" y="0"/>
                      </a:lnTo>
                      <a:lnTo>
                        <a:pt x="144" y="2"/>
                      </a:lnTo>
                      <a:lnTo>
                        <a:pt x="123" y="3"/>
                      </a:lnTo>
                      <a:lnTo>
                        <a:pt x="101" y="7"/>
                      </a:lnTo>
                      <a:lnTo>
                        <a:pt x="79" y="14"/>
                      </a:lnTo>
                      <a:lnTo>
                        <a:pt x="58" y="21"/>
                      </a:lnTo>
                      <a:lnTo>
                        <a:pt x="40" y="34"/>
                      </a:lnTo>
                      <a:lnTo>
                        <a:pt x="20" y="46"/>
                      </a:lnTo>
                      <a:lnTo>
                        <a:pt x="2" y="60"/>
                      </a:lnTo>
                      <a:lnTo>
                        <a:pt x="12" y="61"/>
                      </a:lnTo>
                      <a:lnTo>
                        <a:pt x="2" y="60"/>
                      </a:lnTo>
                      <a:lnTo>
                        <a:pt x="0" y="64"/>
                      </a:lnTo>
                      <a:lnTo>
                        <a:pt x="2" y="70"/>
                      </a:lnTo>
                      <a:lnTo>
                        <a:pt x="6" y="72"/>
                      </a:lnTo>
                      <a:lnTo>
                        <a:pt x="11" y="71"/>
                      </a:lnTo>
                      <a:lnTo>
                        <a:pt x="1" y="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49" name="Freeform 1266">
                  <a:extLst>
                    <a:ext uri="{FF2B5EF4-FFF2-40B4-BE49-F238E27FC236}">
                      <a16:creationId xmlns:a16="http://schemas.microsoft.com/office/drawing/2014/main" id="{E0A3B227-CD91-426F-B31C-3489D9FAB0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30" y="2263"/>
                  <a:ext cx="202" cy="219"/>
                </a:xfrm>
                <a:custGeom>
                  <a:avLst/>
                  <a:gdLst>
                    <a:gd name="T0" fmla="*/ 0 w 604"/>
                    <a:gd name="T1" fmla="*/ 0 h 658"/>
                    <a:gd name="T2" fmla="*/ 0 w 604"/>
                    <a:gd name="T3" fmla="*/ 0 h 658"/>
                    <a:gd name="T4" fmla="*/ 0 w 604"/>
                    <a:gd name="T5" fmla="*/ 0 h 658"/>
                    <a:gd name="T6" fmla="*/ 0 w 604"/>
                    <a:gd name="T7" fmla="*/ 0 h 658"/>
                    <a:gd name="T8" fmla="*/ 0 w 604"/>
                    <a:gd name="T9" fmla="*/ 0 h 658"/>
                    <a:gd name="T10" fmla="*/ 0 w 604"/>
                    <a:gd name="T11" fmla="*/ 0 h 658"/>
                    <a:gd name="T12" fmla="*/ 0 w 604"/>
                    <a:gd name="T13" fmla="*/ 0 h 658"/>
                    <a:gd name="T14" fmla="*/ 0 w 604"/>
                    <a:gd name="T15" fmla="*/ 0 h 658"/>
                    <a:gd name="T16" fmla="*/ 0 w 604"/>
                    <a:gd name="T17" fmla="*/ 0 h 658"/>
                    <a:gd name="T18" fmla="*/ 0 w 604"/>
                    <a:gd name="T19" fmla="*/ 0 h 658"/>
                    <a:gd name="T20" fmla="*/ 0 w 604"/>
                    <a:gd name="T21" fmla="*/ 0 h 658"/>
                    <a:gd name="T22" fmla="*/ 0 w 604"/>
                    <a:gd name="T23" fmla="*/ 0 h 65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604"/>
                    <a:gd name="T37" fmla="*/ 0 h 658"/>
                    <a:gd name="T38" fmla="*/ 604 w 604"/>
                    <a:gd name="T39" fmla="*/ 658 h 65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604" h="658">
                      <a:moveTo>
                        <a:pt x="2" y="1"/>
                      </a:moveTo>
                      <a:lnTo>
                        <a:pt x="1" y="11"/>
                      </a:lnTo>
                      <a:lnTo>
                        <a:pt x="593" y="658"/>
                      </a:lnTo>
                      <a:lnTo>
                        <a:pt x="604" y="649"/>
                      </a:lnTo>
                      <a:lnTo>
                        <a:pt x="12" y="2"/>
                      </a:lnTo>
                      <a:lnTo>
                        <a:pt x="11" y="12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2" y="1"/>
                      </a:lnTo>
                      <a:lnTo>
                        <a:pt x="0" y="6"/>
                      </a:lnTo>
                      <a:lnTo>
                        <a:pt x="1" y="11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50" name="Freeform 1267">
                  <a:extLst>
                    <a:ext uri="{FF2B5EF4-FFF2-40B4-BE49-F238E27FC236}">
                      <a16:creationId xmlns:a16="http://schemas.microsoft.com/office/drawing/2014/main" id="{4753D964-4FB0-4E92-B276-DB12CA9F6A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31" y="2167"/>
                  <a:ext cx="520" cy="122"/>
                </a:xfrm>
                <a:custGeom>
                  <a:avLst/>
                  <a:gdLst>
                    <a:gd name="T0" fmla="*/ 1 w 1560"/>
                    <a:gd name="T1" fmla="*/ 0 h 366"/>
                    <a:gd name="T2" fmla="*/ 1 w 1560"/>
                    <a:gd name="T3" fmla="*/ 0 h 366"/>
                    <a:gd name="T4" fmla="*/ 1 w 1560"/>
                    <a:gd name="T5" fmla="*/ 0 h 366"/>
                    <a:gd name="T6" fmla="*/ 1 w 1560"/>
                    <a:gd name="T7" fmla="*/ 0 h 366"/>
                    <a:gd name="T8" fmla="*/ 1 w 1560"/>
                    <a:gd name="T9" fmla="*/ 0 h 366"/>
                    <a:gd name="T10" fmla="*/ 1 w 1560"/>
                    <a:gd name="T11" fmla="*/ 0 h 366"/>
                    <a:gd name="T12" fmla="*/ 0 w 1560"/>
                    <a:gd name="T13" fmla="*/ 0 h 366"/>
                    <a:gd name="T14" fmla="*/ 0 w 1560"/>
                    <a:gd name="T15" fmla="*/ 0 h 366"/>
                    <a:gd name="T16" fmla="*/ 0 w 1560"/>
                    <a:gd name="T17" fmla="*/ 0 h 366"/>
                    <a:gd name="T18" fmla="*/ 0 w 1560"/>
                    <a:gd name="T19" fmla="*/ 0 h 366"/>
                    <a:gd name="T20" fmla="*/ 0 w 1560"/>
                    <a:gd name="T21" fmla="*/ 0 h 366"/>
                    <a:gd name="T22" fmla="*/ 0 w 1560"/>
                    <a:gd name="T23" fmla="*/ 0 h 366"/>
                    <a:gd name="T24" fmla="*/ 0 w 1560"/>
                    <a:gd name="T25" fmla="*/ 0 h 366"/>
                    <a:gd name="T26" fmla="*/ 0 w 1560"/>
                    <a:gd name="T27" fmla="*/ 0 h 366"/>
                    <a:gd name="T28" fmla="*/ 0 w 1560"/>
                    <a:gd name="T29" fmla="*/ 0 h 366"/>
                    <a:gd name="T30" fmla="*/ 0 w 1560"/>
                    <a:gd name="T31" fmla="*/ 0 h 366"/>
                    <a:gd name="T32" fmla="*/ 0 w 1560"/>
                    <a:gd name="T33" fmla="*/ 0 h 366"/>
                    <a:gd name="T34" fmla="*/ 0 w 1560"/>
                    <a:gd name="T35" fmla="*/ 0 h 366"/>
                    <a:gd name="T36" fmla="*/ 0 w 1560"/>
                    <a:gd name="T37" fmla="*/ 0 h 366"/>
                    <a:gd name="T38" fmla="*/ 0 w 1560"/>
                    <a:gd name="T39" fmla="*/ 0 h 366"/>
                    <a:gd name="T40" fmla="*/ 0 w 1560"/>
                    <a:gd name="T41" fmla="*/ 0 h 366"/>
                    <a:gd name="T42" fmla="*/ 0 w 1560"/>
                    <a:gd name="T43" fmla="*/ 0 h 366"/>
                    <a:gd name="T44" fmla="*/ 0 w 1560"/>
                    <a:gd name="T45" fmla="*/ 0 h 366"/>
                    <a:gd name="T46" fmla="*/ 0 w 1560"/>
                    <a:gd name="T47" fmla="*/ 0 h 366"/>
                    <a:gd name="T48" fmla="*/ 0 w 1560"/>
                    <a:gd name="T49" fmla="*/ 0 h 366"/>
                    <a:gd name="T50" fmla="*/ 0 w 1560"/>
                    <a:gd name="T51" fmla="*/ 0 h 366"/>
                    <a:gd name="T52" fmla="*/ 0 w 1560"/>
                    <a:gd name="T53" fmla="*/ 0 h 366"/>
                    <a:gd name="T54" fmla="*/ 0 w 1560"/>
                    <a:gd name="T55" fmla="*/ 0 h 366"/>
                    <a:gd name="T56" fmla="*/ 1 w 1560"/>
                    <a:gd name="T57" fmla="*/ 0 h 366"/>
                    <a:gd name="T58" fmla="*/ 1 w 1560"/>
                    <a:gd name="T59" fmla="*/ 0 h 366"/>
                    <a:gd name="T60" fmla="*/ 1 w 1560"/>
                    <a:gd name="T61" fmla="*/ 0 h 366"/>
                    <a:gd name="T62" fmla="*/ 1 w 1560"/>
                    <a:gd name="T63" fmla="*/ 0 h 366"/>
                    <a:gd name="T64" fmla="*/ 1 w 1560"/>
                    <a:gd name="T65" fmla="*/ 0 h 366"/>
                    <a:gd name="T66" fmla="*/ 1 w 1560"/>
                    <a:gd name="T67" fmla="*/ 0 h 36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560"/>
                    <a:gd name="T103" fmla="*/ 0 h 366"/>
                    <a:gd name="T104" fmla="*/ 1560 w 1560"/>
                    <a:gd name="T105" fmla="*/ 366 h 36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560" h="366">
                      <a:moveTo>
                        <a:pt x="1560" y="357"/>
                      </a:moveTo>
                      <a:lnTo>
                        <a:pt x="1560" y="357"/>
                      </a:lnTo>
                      <a:lnTo>
                        <a:pt x="1519" y="317"/>
                      </a:lnTo>
                      <a:lnTo>
                        <a:pt x="1478" y="277"/>
                      </a:lnTo>
                      <a:lnTo>
                        <a:pt x="1437" y="242"/>
                      </a:lnTo>
                      <a:lnTo>
                        <a:pt x="1393" y="209"/>
                      </a:lnTo>
                      <a:lnTo>
                        <a:pt x="1348" y="179"/>
                      </a:lnTo>
                      <a:lnTo>
                        <a:pt x="1302" y="149"/>
                      </a:lnTo>
                      <a:lnTo>
                        <a:pt x="1255" y="124"/>
                      </a:lnTo>
                      <a:lnTo>
                        <a:pt x="1205" y="100"/>
                      </a:lnTo>
                      <a:lnTo>
                        <a:pt x="1156" y="79"/>
                      </a:lnTo>
                      <a:lnTo>
                        <a:pt x="1107" y="60"/>
                      </a:lnTo>
                      <a:lnTo>
                        <a:pt x="1055" y="45"/>
                      </a:lnTo>
                      <a:lnTo>
                        <a:pt x="1004" y="32"/>
                      </a:lnTo>
                      <a:lnTo>
                        <a:pt x="952" y="21"/>
                      </a:lnTo>
                      <a:lnTo>
                        <a:pt x="900" y="12"/>
                      </a:lnTo>
                      <a:lnTo>
                        <a:pt x="847" y="6"/>
                      </a:lnTo>
                      <a:lnTo>
                        <a:pt x="794" y="2"/>
                      </a:lnTo>
                      <a:lnTo>
                        <a:pt x="741" y="0"/>
                      </a:lnTo>
                      <a:lnTo>
                        <a:pt x="689" y="3"/>
                      </a:lnTo>
                      <a:lnTo>
                        <a:pt x="636" y="7"/>
                      </a:lnTo>
                      <a:lnTo>
                        <a:pt x="582" y="13"/>
                      </a:lnTo>
                      <a:lnTo>
                        <a:pt x="531" y="22"/>
                      </a:lnTo>
                      <a:lnTo>
                        <a:pt x="478" y="34"/>
                      </a:lnTo>
                      <a:lnTo>
                        <a:pt x="428" y="48"/>
                      </a:lnTo>
                      <a:lnTo>
                        <a:pt x="375" y="65"/>
                      </a:lnTo>
                      <a:lnTo>
                        <a:pt x="326" y="83"/>
                      </a:lnTo>
                      <a:lnTo>
                        <a:pt x="277" y="105"/>
                      </a:lnTo>
                      <a:lnTo>
                        <a:pt x="227" y="129"/>
                      </a:lnTo>
                      <a:lnTo>
                        <a:pt x="179" y="156"/>
                      </a:lnTo>
                      <a:lnTo>
                        <a:pt x="133" y="186"/>
                      </a:lnTo>
                      <a:lnTo>
                        <a:pt x="87" y="218"/>
                      </a:lnTo>
                      <a:lnTo>
                        <a:pt x="43" y="252"/>
                      </a:lnTo>
                      <a:lnTo>
                        <a:pt x="0" y="289"/>
                      </a:lnTo>
                      <a:lnTo>
                        <a:pt x="9" y="300"/>
                      </a:lnTo>
                      <a:lnTo>
                        <a:pt x="52" y="263"/>
                      </a:lnTo>
                      <a:lnTo>
                        <a:pt x="96" y="229"/>
                      </a:lnTo>
                      <a:lnTo>
                        <a:pt x="139" y="197"/>
                      </a:lnTo>
                      <a:lnTo>
                        <a:pt x="186" y="169"/>
                      </a:lnTo>
                      <a:lnTo>
                        <a:pt x="234" y="143"/>
                      </a:lnTo>
                      <a:lnTo>
                        <a:pt x="281" y="118"/>
                      </a:lnTo>
                      <a:lnTo>
                        <a:pt x="330" y="97"/>
                      </a:lnTo>
                      <a:lnTo>
                        <a:pt x="380" y="78"/>
                      </a:lnTo>
                      <a:lnTo>
                        <a:pt x="430" y="61"/>
                      </a:lnTo>
                      <a:lnTo>
                        <a:pt x="480" y="47"/>
                      </a:lnTo>
                      <a:lnTo>
                        <a:pt x="533" y="35"/>
                      </a:lnTo>
                      <a:lnTo>
                        <a:pt x="585" y="26"/>
                      </a:lnTo>
                      <a:lnTo>
                        <a:pt x="636" y="20"/>
                      </a:lnTo>
                      <a:lnTo>
                        <a:pt x="689" y="17"/>
                      </a:lnTo>
                      <a:lnTo>
                        <a:pt x="741" y="15"/>
                      </a:lnTo>
                      <a:lnTo>
                        <a:pt x="794" y="15"/>
                      </a:lnTo>
                      <a:lnTo>
                        <a:pt x="847" y="19"/>
                      </a:lnTo>
                      <a:lnTo>
                        <a:pt x="898" y="25"/>
                      </a:lnTo>
                      <a:lnTo>
                        <a:pt x="950" y="34"/>
                      </a:lnTo>
                      <a:lnTo>
                        <a:pt x="1001" y="45"/>
                      </a:lnTo>
                      <a:lnTo>
                        <a:pt x="1053" y="58"/>
                      </a:lnTo>
                      <a:lnTo>
                        <a:pt x="1102" y="74"/>
                      </a:lnTo>
                      <a:lnTo>
                        <a:pt x="1152" y="92"/>
                      </a:lnTo>
                      <a:lnTo>
                        <a:pt x="1201" y="113"/>
                      </a:lnTo>
                      <a:lnTo>
                        <a:pt x="1248" y="137"/>
                      </a:lnTo>
                      <a:lnTo>
                        <a:pt x="1295" y="162"/>
                      </a:lnTo>
                      <a:lnTo>
                        <a:pt x="1341" y="190"/>
                      </a:lnTo>
                      <a:lnTo>
                        <a:pt x="1384" y="220"/>
                      </a:lnTo>
                      <a:lnTo>
                        <a:pt x="1428" y="253"/>
                      </a:lnTo>
                      <a:lnTo>
                        <a:pt x="1470" y="288"/>
                      </a:lnTo>
                      <a:lnTo>
                        <a:pt x="1510" y="326"/>
                      </a:lnTo>
                      <a:lnTo>
                        <a:pt x="1549" y="366"/>
                      </a:lnTo>
                      <a:lnTo>
                        <a:pt x="1560" y="35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51" name="Freeform 1268">
                  <a:extLst>
                    <a:ext uri="{FF2B5EF4-FFF2-40B4-BE49-F238E27FC236}">
                      <a16:creationId xmlns:a16="http://schemas.microsoft.com/office/drawing/2014/main" id="{264F4BC4-C637-418D-AD92-23987E4BEC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24" y="2286"/>
                  <a:ext cx="123" cy="520"/>
                </a:xfrm>
                <a:custGeom>
                  <a:avLst/>
                  <a:gdLst>
                    <a:gd name="T0" fmla="*/ 0 w 368"/>
                    <a:gd name="T1" fmla="*/ 1 h 1559"/>
                    <a:gd name="T2" fmla="*/ 0 w 368"/>
                    <a:gd name="T3" fmla="*/ 1 h 1559"/>
                    <a:gd name="T4" fmla="*/ 0 w 368"/>
                    <a:gd name="T5" fmla="*/ 1 h 1559"/>
                    <a:gd name="T6" fmla="*/ 0 w 368"/>
                    <a:gd name="T7" fmla="*/ 1 h 1559"/>
                    <a:gd name="T8" fmla="*/ 0 w 368"/>
                    <a:gd name="T9" fmla="*/ 1 h 1559"/>
                    <a:gd name="T10" fmla="*/ 0 w 368"/>
                    <a:gd name="T11" fmla="*/ 1 h 1559"/>
                    <a:gd name="T12" fmla="*/ 0 w 368"/>
                    <a:gd name="T13" fmla="*/ 1 h 1559"/>
                    <a:gd name="T14" fmla="*/ 0 w 368"/>
                    <a:gd name="T15" fmla="*/ 0 h 1559"/>
                    <a:gd name="T16" fmla="*/ 0 w 368"/>
                    <a:gd name="T17" fmla="*/ 0 h 1559"/>
                    <a:gd name="T18" fmla="*/ 0 w 368"/>
                    <a:gd name="T19" fmla="*/ 0 h 1559"/>
                    <a:gd name="T20" fmla="*/ 0 w 368"/>
                    <a:gd name="T21" fmla="*/ 0 h 1559"/>
                    <a:gd name="T22" fmla="*/ 0 w 368"/>
                    <a:gd name="T23" fmla="*/ 0 h 1559"/>
                    <a:gd name="T24" fmla="*/ 0 w 368"/>
                    <a:gd name="T25" fmla="*/ 0 h 1559"/>
                    <a:gd name="T26" fmla="*/ 0 w 368"/>
                    <a:gd name="T27" fmla="*/ 0 h 1559"/>
                    <a:gd name="T28" fmla="*/ 0 w 368"/>
                    <a:gd name="T29" fmla="*/ 0 h 1559"/>
                    <a:gd name="T30" fmla="*/ 0 w 368"/>
                    <a:gd name="T31" fmla="*/ 0 h 1559"/>
                    <a:gd name="T32" fmla="*/ 0 w 368"/>
                    <a:gd name="T33" fmla="*/ 0 h 1559"/>
                    <a:gd name="T34" fmla="*/ 0 w 368"/>
                    <a:gd name="T35" fmla="*/ 0 h 1559"/>
                    <a:gd name="T36" fmla="*/ 0 w 368"/>
                    <a:gd name="T37" fmla="*/ 0 h 1559"/>
                    <a:gd name="T38" fmla="*/ 0 w 368"/>
                    <a:gd name="T39" fmla="*/ 0 h 1559"/>
                    <a:gd name="T40" fmla="*/ 0 w 368"/>
                    <a:gd name="T41" fmla="*/ 0 h 1559"/>
                    <a:gd name="T42" fmla="*/ 0 w 368"/>
                    <a:gd name="T43" fmla="*/ 0 h 1559"/>
                    <a:gd name="T44" fmla="*/ 0 w 368"/>
                    <a:gd name="T45" fmla="*/ 0 h 1559"/>
                    <a:gd name="T46" fmla="*/ 0 w 368"/>
                    <a:gd name="T47" fmla="*/ 0 h 1559"/>
                    <a:gd name="T48" fmla="*/ 0 w 368"/>
                    <a:gd name="T49" fmla="*/ 0 h 1559"/>
                    <a:gd name="T50" fmla="*/ 0 w 368"/>
                    <a:gd name="T51" fmla="*/ 0 h 1559"/>
                    <a:gd name="T52" fmla="*/ 0 w 368"/>
                    <a:gd name="T53" fmla="*/ 0 h 1559"/>
                    <a:gd name="T54" fmla="*/ 0 w 368"/>
                    <a:gd name="T55" fmla="*/ 0 h 1559"/>
                    <a:gd name="T56" fmla="*/ 0 w 368"/>
                    <a:gd name="T57" fmla="*/ 0 h 1559"/>
                    <a:gd name="T58" fmla="*/ 0 w 368"/>
                    <a:gd name="T59" fmla="*/ 1 h 1559"/>
                    <a:gd name="T60" fmla="*/ 0 w 368"/>
                    <a:gd name="T61" fmla="*/ 1 h 1559"/>
                    <a:gd name="T62" fmla="*/ 0 w 368"/>
                    <a:gd name="T63" fmla="*/ 1 h 1559"/>
                    <a:gd name="T64" fmla="*/ 0 w 368"/>
                    <a:gd name="T65" fmla="*/ 1 h 1559"/>
                    <a:gd name="T66" fmla="*/ 0 w 368"/>
                    <a:gd name="T67" fmla="*/ 1 h 1559"/>
                    <a:gd name="T68" fmla="*/ 0 w 368"/>
                    <a:gd name="T69" fmla="*/ 1 h 1559"/>
                    <a:gd name="T70" fmla="*/ 0 w 368"/>
                    <a:gd name="T71" fmla="*/ 1 h 1559"/>
                    <a:gd name="T72" fmla="*/ 0 w 368"/>
                    <a:gd name="T73" fmla="*/ 1 h 1559"/>
                    <a:gd name="T74" fmla="*/ 0 w 368"/>
                    <a:gd name="T75" fmla="*/ 1 h 1559"/>
                    <a:gd name="T76" fmla="*/ 0 w 368"/>
                    <a:gd name="T77" fmla="*/ 1 h 1559"/>
                    <a:gd name="T78" fmla="*/ 0 w 368"/>
                    <a:gd name="T79" fmla="*/ 1 h 1559"/>
                    <a:gd name="T80" fmla="*/ 0 w 368"/>
                    <a:gd name="T81" fmla="*/ 1 h 1559"/>
                    <a:gd name="T82" fmla="*/ 0 w 368"/>
                    <a:gd name="T83" fmla="*/ 1 h 1559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368"/>
                    <a:gd name="T127" fmla="*/ 0 h 1559"/>
                    <a:gd name="T128" fmla="*/ 368 w 368"/>
                    <a:gd name="T129" fmla="*/ 1559 h 1559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368" h="1559">
                      <a:moveTo>
                        <a:pt x="2" y="1557"/>
                      </a:moveTo>
                      <a:lnTo>
                        <a:pt x="11" y="1558"/>
                      </a:lnTo>
                      <a:lnTo>
                        <a:pt x="92" y="1477"/>
                      </a:lnTo>
                      <a:lnTo>
                        <a:pt x="161" y="1392"/>
                      </a:lnTo>
                      <a:lnTo>
                        <a:pt x="221" y="1300"/>
                      </a:lnTo>
                      <a:lnTo>
                        <a:pt x="270" y="1203"/>
                      </a:lnTo>
                      <a:lnTo>
                        <a:pt x="310" y="1105"/>
                      </a:lnTo>
                      <a:lnTo>
                        <a:pt x="339" y="1002"/>
                      </a:lnTo>
                      <a:lnTo>
                        <a:pt x="358" y="898"/>
                      </a:lnTo>
                      <a:lnTo>
                        <a:pt x="368" y="792"/>
                      </a:lnTo>
                      <a:lnTo>
                        <a:pt x="368" y="687"/>
                      </a:lnTo>
                      <a:lnTo>
                        <a:pt x="357" y="581"/>
                      </a:lnTo>
                      <a:lnTo>
                        <a:pt x="336" y="478"/>
                      </a:lnTo>
                      <a:lnTo>
                        <a:pt x="305" y="375"/>
                      </a:lnTo>
                      <a:lnTo>
                        <a:pt x="265" y="275"/>
                      </a:lnTo>
                      <a:lnTo>
                        <a:pt x="213" y="179"/>
                      </a:lnTo>
                      <a:lnTo>
                        <a:pt x="152" y="87"/>
                      </a:lnTo>
                      <a:lnTo>
                        <a:pt x="81" y="0"/>
                      </a:lnTo>
                      <a:lnTo>
                        <a:pt x="70" y="9"/>
                      </a:lnTo>
                      <a:lnTo>
                        <a:pt x="141" y="96"/>
                      </a:lnTo>
                      <a:lnTo>
                        <a:pt x="202" y="185"/>
                      </a:lnTo>
                      <a:lnTo>
                        <a:pt x="252" y="280"/>
                      </a:lnTo>
                      <a:lnTo>
                        <a:pt x="292" y="379"/>
                      </a:lnTo>
                      <a:lnTo>
                        <a:pt x="323" y="480"/>
                      </a:lnTo>
                      <a:lnTo>
                        <a:pt x="344" y="583"/>
                      </a:lnTo>
                      <a:lnTo>
                        <a:pt x="355" y="687"/>
                      </a:lnTo>
                      <a:lnTo>
                        <a:pt x="355" y="792"/>
                      </a:lnTo>
                      <a:lnTo>
                        <a:pt x="345" y="898"/>
                      </a:lnTo>
                      <a:lnTo>
                        <a:pt x="326" y="1000"/>
                      </a:lnTo>
                      <a:lnTo>
                        <a:pt x="297" y="1100"/>
                      </a:lnTo>
                      <a:lnTo>
                        <a:pt x="257" y="1199"/>
                      </a:lnTo>
                      <a:lnTo>
                        <a:pt x="208" y="1293"/>
                      </a:lnTo>
                      <a:lnTo>
                        <a:pt x="150" y="1383"/>
                      </a:lnTo>
                      <a:lnTo>
                        <a:pt x="81" y="1468"/>
                      </a:lnTo>
                      <a:lnTo>
                        <a:pt x="3" y="1547"/>
                      </a:lnTo>
                      <a:lnTo>
                        <a:pt x="13" y="1548"/>
                      </a:lnTo>
                      <a:lnTo>
                        <a:pt x="3" y="1547"/>
                      </a:lnTo>
                      <a:lnTo>
                        <a:pt x="0" y="1552"/>
                      </a:lnTo>
                      <a:lnTo>
                        <a:pt x="3" y="1557"/>
                      </a:lnTo>
                      <a:lnTo>
                        <a:pt x="6" y="1559"/>
                      </a:lnTo>
                      <a:lnTo>
                        <a:pt x="11" y="1558"/>
                      </a:lnTo>
                      <a:lnTo>
                        <a:pt x="2" y="155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52" name="Freeform 1269">
                  <a:extLst>
                    <a:ext uri="{FF2B5EF4-FFF2-40B4-BE49-F238E27FC236}">
                      <a16:creationId xmlns:a16="http://schemas.microsoft.com/office/drawing/2014/main" id="{8F62B3C4-74A9-475A-821B-EC01F4BFE6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6" y="2586"/>
                  <a:ext cx="202" cy="219"/>
                </a:xfrm>
                <a:custGeom>
                  <a:avLst/>
                  <a:gdLst>
                    <a:gd name="T0" fmla="*/ 0 w 606"/>
                    <a:gd name="T1" fmla="*/ 0 h 656"/>
                    <a:gd name="T2" fmla="*/ 0 w 606"/>
                    <a:gd name="T3" fmla="*/ 0 h 656"/>
                    <a:gd name="T4" fmla="*/ 0 w 606"/>
                    <a:gd name="T5" fmla="*/ 0 h 656"/>
                    <a:gd name="T6" fmla="*/ 0 w 606"/>
                    <a:gd name="T7" fmla="*/ 0 h 656"/>
                    <a:gd name="T8" fmla="*/ 0 w 606"/>
                    <a:gd name="T9" fmla="*/ 0 h 656"/>
                    <a:gd name="T10" fmla="*/ 0 w 606"/>
                    <a:gd name="T11" fmla="*/ 0 h 656"/>
                    <a:gd name="T12" fmla="*/ 0 w 606"/>
                    <a:gd name="T13" fmla="*/ 0 h 656"/>
                    <a:gd name="T14" fmla="*/ 0 w 606"/>
                    <a:gd name="T15" fmla="*/ 0 h 656"/>
                    <a:gd name="T16" fmla="*/ 0 w 606"/>
                    <a:gd name="T17" fmla="*/ 0 h 656"/>
                    <a:gd name="T18" fmla="*/ 0 w 606"/>
                    <a:gd name="T19" fmla="*/ 0 h 656"/>
                    <a:gd name="T20" fmla="*/ 0 w 606"/>
                    <a:gd name="T21" fmla="*/ 0 h 656"/>
                    <a:gd name="T22" fmla="*/ 0 w 606"/>
                    <a:gd name="T23" fmla="*/ 0 h 65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606"/>
                    <a:gd name="T37" fmla="*/ 0 h 656"/>
                    <a:gd name="T38" fmla="*/ 606 w 606"/>
                    <a:gd name="T39" fmla="*/ 656 h 65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606" h="656">
                      <a:moveTo>
                        <a:pt x="2" y="1"/>
                      </a:moveTo>
                      <a:lnTo>
                        <a:pt x="1" y="11"/>
                      </a:lnTo>
                      <a:lnTo>
                        <a:pt x="595" y="656"/>
                      </a:lnTo>
                      <a:lnTo>
                        <a:pt x="606" y="647"/>
                      </a:lnTo>
                      <a:lnTo>
                        <a:pt x="12" y="2"/>
                      </a:lnTo>
                      <a:lnTo>
                        <a:pt x="11" y="12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2" y="1"/>
                      </a:lnTo>
                      <a:lnTo>
                        <a:pt x="0" y="5"/>
                      </a:lnTo>
                      <a:lnTo>
                        <a:pt x="1" y="11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4861" name="Group 1270">
                <a:extLst>
                  <a:ext uri="{FF2B5EF4-FFF2-40B4-BE49-F238E27FC236}">
                    <a16:creationId xmlns:a16="http://schemas.microsoft.com/office/drawing/2014/main" id="{ABF8C29A-1BEB-4E89-85AB-1C6970BBBF9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83" y="2800"/>
                <a:ext cx="846" cy="370"/>
                <a:chOff x="1783" y="2800"/>
                <a:chExt cx="846" cy="370"/>
              </a:xfrm>
            </p:grpSpPr>
            <p:sp>
              <p:nvSpPr>
                <p:cNvPr id="24862" name="Freeform 1271">
                  <a:extLst>
                    <a:ext uri="{FF2B5EF4-FFF2-40B4-BE49-F238E27FC236}">
                      <a16:creationId xmlns:a16="http://schemas.microsoft.com/office/drawing/2014/main" id="{79B7F54E-7B7C-41B1-B855-BA453F3FED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4" y="2988"/>
                  <a:ext cx="295" cy="5"/>
                </a:xfrm>
                <a:custGeom>
                  <a:avLst/>
                  <a:gdLst>
                    <a:gd name="T0" fmla="*/ 0 w 884"/>
                    <a:gd name="T1" fmla="*/ 0 h 15"/>
                    <a:gd name="T2" fmla="*/ 0 w 884"/>
                    <a:gd name="T3" fmla="*/ 0 h 15"/>
                    <a:gd name="T4" fmla="*/ 0 w 884"/>
                    <a:gd name="T5" fmla="*/ 0 h 15"/>
                    <a:gd name="T6" fmla="*/ 0 w 884"/>
                    <a:gd name="T7" fmla="*/ 0 h 15"/>
                    <a:gd name="T8" fmla="*/ 0 w 884"/>
                    <a:gd name="T9" fmla="*/ 0 h 15"/>
                    <a:gd name="T10" fmla="*/ 0 w 884"/>
                    <a:gd name="T11" fmla="*/ 0 h 15"/>
                    <a:gd name="T12" fmla="*/ 0 w 884"/>
                    <a:gd name="T13" fmla="*/ 0 h 15"/>
                    <a:gd name="T14" fmla="*/ 0 w 884"/>
                    <a:gd name="T15" fmla="*/ 0 h 15"/>
                    <a:gd name="T16" fmla="*/ 0 w 884"/>
                    <a:gd name="T17" fmla="*/ 0 h 15"/>
                    <a:gd name="T18" fmla="*/ 0 w 884"/>
                    <a:gd name="T19" fmla="*/ 0 h 15"/>
                    <a:gd name="T20" fmla="*/ 0 w 884"/>
                    <a:gd name="T21" fmla="*/ 0 h 15"/>
                    <a:gd name="T22" fmla="*/ 0 w 884"/>
                    <a:gd name="T23" fmla="*/ 0 h 1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884"/>
                    <a:gd name="T37" fmla="*/ 0 h 15"/>
                    <a:gd name="T38" fmla="*/ 884 w 884"/>
                    <a:gd name="T39" fmla="*/ 15 h 1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884" h="15">
                      <a:moveTo>
                        <a:pt x="868" y="8"/>
                      </a:moveTo>
                      <a:lnTo>
                        <a:pt x="876" y="0"/>
                      </a:lnTo>
                      <a:lnTo>
                        <a:pt x="0" y="0"/>
                      </a:lnTo>
                      <a:lnTo>
                        <a:pt x="0" y="15"/>
                      </a:lnTo>
                      <a:lnTo>
                        <a:pt x="876" y="15"/>
                      </a:lnTo>
                      <a:lnTo>
                        <a:pt x="884" y="8"/>
                      </a:lnTo>
                      <a:lnTo>
                        <a:pt x="876" y="15"/>
                      </a:lnTo>
                      <a:lnTo>
                        <a:pt x="881" y="13"/>
                      </a:lnTo>
                      <a:lnTo>
                        <a:pt x="884" y="8"/>
                      </a:lnTo>
                      <a:lnTo>
                        <a:pt x="881" y="2"/>
                      </a:lnTo>
                      <a:lnTo>
                        <a:pt x="876" y="0"/>
                      </a:lnTo>
                      <a:lnTo>
                        <a:pt x="868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63" name="Freeform 1272">
                  <a:extLst>
                    <a:ext uri="{FF2B5EF4-FFF2-40B4-BE49-F238E27FC236}">
                      <a16:creationId xmlns:a16="http://schemas.microsoft.com/office/drawing/2014/main" id="{02DBA13E-B478-46AF-8271-147E74D33C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81" y="2927"/>
                  <a:ext cx="64" cy="64"/>
                </a:xfrm>
                <a:custGeom>
                  <a:avLst/>
                  <a:gdLst>
                    <a:gd name="T0" fmla="*/ 0 w 192"/>
                    <a:gd name="T1" fmla="*/ 0 h 192"/>
                    <a:gd name="T2" fmla="*/ 0 w 192"/>
                    <a:gd name="T3" fmla="*/ 0 h 192"/>
                    <a:gd name="T4" fmla="*/ 0 w 192"/>
                    <a:gd name="T5" fmla="*/ 0 h 192"/>
                    <a:gd name="T6" fmla="*/ 0 w 192"/>
                    <a:gd name="T7" fmla="*/ 0 h 192"/>
                    <a:gd name="T8" fmla="*/ 0 w 192"/>
                    <a:gd name="T9" fmla="*/ 0 h 192"/>
                    <a:gd name="T10" fmla="*/ 0 w 192"/>
                    <a:gd name="T11" fmla="*/ 0 h 192"/>
                    <a:gd name="T12" fmla="*/ 0 w 192"/>
                    <a:gd name="T13" fmla="*/ 0 h 192"/>
                    <a:gd name="T14" fmla="*/ 0 w 192"/>
                    <a:gd name="T15" fmla="*/ 0 h 192"/>
                    <a:gd name="T16" fmla="*/ 0 w 192"/>
                    <a:gd name="T17" fmla="*/ 0 h 192"/>
                    <a:gd name="T18" fmla="*/ 0 w 192"/>
                    <a:gd name="T19" fmla="*/ 0 h 192"/>
                    <a:gd name="T20" fmla="*/ 0 w 192"/>
                    <a:gd name="T21" fmla="*/ 0 h 192"/>
                    <a:gd name="T22" fmla="*/ 0 w 192"/>
                    <a:gd name="T23" fmla="*/ 0 h 19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92"/>
                    <a:gd name="T37" fmla="*/ 0 h 192"/>
                    <a:gd name="T38" fmla="*/ 192 w 192"/>
                    <a:gd name="T39" fmla="*/ 192 h 192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92" h="192">
                      <a:moveTo>
                        <a:pt x="2" y="190"/>
                      </a:moveTo>
                      <a:lnTo>
                        <a:pt x="11" y="190"/>
                      </a:lnTo>
                      <a:lnTo>
                        <a:pt x="192" y="9"/>
                      </a:lnTo>
                      <a:lnTo>
                        <a:pt x="183" y="0"/>
                      </a:lnTo>
                      <a:lnTo>
                        <a:pt x="2" y="181"/>
                      </a:lnTo>
                      <a:lnTo>
                        <a:pt x="11" y="181"/>
                      </a:lnTo>
                      <a:lnTo>
                        <a:pt x="2" y="181"/>
                      </a:lnTo>
                      <a:lnTo>
                        <a:pt x="0" y="185"/>
                      </a:lnTo>
                      <a:lnTo>
                        <a:pt x="2" y="190"/>
                      </a:lnTo>
                      <a:lnTo>
                        <a:pt x="7" y="192"/>
                      </a:lnTo>
                      <a:lnTo>
                        <a:pt x="11" y="190"/>
                      </a:lnTo>
                      <a:lnTo>
                        <a:pt x="2" y="19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64" name="Freeform 1273">
                  <a:extLst>
                    <a:ext uri="{FF2B5EF4-FFF2-40B4-BE49-F238E27FC236}">
                      <a16:creationId xmlns:a16="http://schemas.microsoft.com/office/drawing/2014/main" id="{13515458-B31D-4417-BC9A-D7071CC644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0" y="2932"/>
                  <a:ext cx="65" cy="64"/>
                </a:xfrm>
                <a:custGeom>
                  <a:avLst/>
                  <a:gdLst>
                    <a:gd name="T0" fmla="*/ 0 w 193"/>
                    <a:gd name="T1" fmla="*/ 0 h 192"/>
                    <a:gd name="T2" fmla="*/ 0 w 193"/>
                    <a:gd name="T3" fmla="*/ 0 h 192"/>
                    <a:gd name="T4" fmla="*/ 0 w 193"/>
                    <a:gd name="T5" fmla="*/ 0 h 192"/>
                    <a:gd name="T6" fmla="*/ 0 w 193"/>
                    <a:gd name="T7" fmla="*/ 0 h 192"/>
                    <a:gd name="T8" fmla="*/ 0 w 193"/>
                    <a:gd name="T9" fmla="*/ 0 h 192"/>
                    <a:gd name="T10" fmla="*/ 0 w 193"/>
                    <a:gd name="T11" fmla="*/ 0 h 192"/>
                    <a:gd name="T12" fmla="*/ 0 w 193"/>
                    <a:gd name="T13" fmla="*/ 0 h 192"/>
                    <a:gd name="T14" fmla="*/ 0 w 193"/>
                    <a:gd name="T15" fmla="*/ 0 h 192"/>
                    <a:gd name="T16" fmla="*/ 0 w 193"/>
                    <a:gd name="T17" fmla="*/ 0 h 192"/>
                    <a:gd name="T18" fmla="*/ 0 w 193"/>
                    <a:gd name="T19" fmla="*/ 0 h 192"/>
                    <a:gd name="T20" fmla="*/ 0 w 193"/>
                    <a:gd name="T21" fmla="*/ 0 h 192"/>
                    <a:gd name="T22" fmla="*/ 0 w 193"/>
                    <a:gd name="T23" fmla="*/ 0 h 19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93"/>
                    <a:gd name="T37" fmla="*/ 0 h 192"/>
                    <a:gd name="T38" fmla="*/ 193 w 193"/>
                    <a:gd name="T39" fmla="*/ 192 h 192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93" h="192">
                      <a:moveTo>
                        <a:pt x="2" y="3"/>
                      </a:moveTo>
                      <a:lnTo>
                        <a:pt x="2" y="11"/>
                      </a:lnTo>
                      <a:lnTo>
                        <a:pt x="184" y="192"/>
                      </a:lnTo>
                      <a:lnTo>
                        <a:pt x="193" y="183"/>
                      </a:lnTo>
                      <a:lnTo>
                        <a:pt x="11" y="3"/>
                      </a:lnTo>
                      <a:lnTo>
                        <a:pt x="11" y="11"/>
                      </a:lnTo>
                      <a:lnTo>
                        <a:pt x="11" y="3"/>
                      </a:lnTo>
                      <a:lnTo>
                        <a:pt x="7" y="0"/>
                      </a:lnTo>
                      <a:lnTo>
                        <a:pt x="2" y="3"/>
                      </a:lnTo>
                      <a:lnTo>
                        <a:pt x="0" y="7"/>
                      </a:lnTo>
                      <a:lnTo>
                        <a:pt x="2" y="11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65" name="Rectangle 1274">
                  <a:extLst>
                    <a:ext uri="{FF2B5EF4-FFF2-40B4-BE49-F238E27FC236}">
                      <a16:creationId xmlns:a16="http://schemas.microsoft.com/office/drawing/2014/main" id="{6764BD00-172C-4DAA-B5E4-8737E2A061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86" y="2803"/>
                  <a:ext cx="146" cy="36"/>
                </a:xfrm>
                <a:prstGeom prst="rect">
                  <a:avLst/>
                </a:prstGeom>
                <a:solidFill>
                  <a:srgbClr val="CC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4866" name="Freeform 1275">
                  <a:extLst>
                    <a:ext uri="{FF2B5EF4-FFF2-40B4-BE49-F238E27FC236}">
                      <a16:creationId xmlns:a16="http://schemas.microsoft.com/office/drawing/2014/main" id="{9B39A135-750B-4675-A5FE-391BA5B1B1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83" y="2800"/>
                  <a:ext cx="149" cy="5"/>
                </a:xfrm>
                <a:custGeom>
                  <a:avLst/>
                  <a:gdLst>
                    <a:gd name="T0" fmla="*/ 0 w 447"/>
                    <a:gd name="T1" fmla="*/ 0 h 15"/>
                    <a:gd name="T2" fmla="*/ 0 w 447"/>
                    <a:gd name="T3" fmla="*/ 0 h 15"/>
                    <a:gd name="T4" fmla="*/ 0 w 447"/>
                    <a:gd name="T5" fmla="*/ 0 h 15"/>
                    <a:gd name="T6" fmla="*/ 0 w 447"/>
                    <a:gd name="T7" fmla="*/ 0 h 15"/>
                    <a:gd name="T8" fmla="*/ 0 w 447"/>
                    <a:gd name="T9" fmla="*/ 0 h 15"/>
                    <a:gd name="T10" fmla="*/ 0 w 447"/>
                    <a:gd name="T11" fmla="*/ 0 h 15"/>
                    <a:gd name="T12" fmla="*/ 0 w 447"/>
                    <a:gd name="T13" fmla="*/ 0 h 15"/>
                    <a:gd name="T14" fmla="*/ 0 w 447"/>
                    <a:gd name="T15" fmla="*/ 0 h 15"/>
                    <a:gd name="T16" fmla="*/ 0 w 447"/>
                    <a:gd name="T17" fmla="*/ 0 h 15"/>
                    <a:gd name="T18" fmla="*/ 0 w 447"/>
                    <a:gd name="T19" fmla="*/ 0 h 15"/>
                    <a:gd name="T20" fmla="*/ 0 w 447"/>
                    <a:gd name="T21" fmla="*/ 0 h 15"/>
                    <a:gd name="T22" fmla="*/ 0 w 447"/>
                    <a:gd name="T23" fmla="*/ 0 h 1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47"/>
                    <a:gd name="T37" fmla="*/ 0 h 15"/>
                    <a:gd name="T38" fmla="*/ 447 w 447"/>
                    <a:gd name="T39" fmla="*/ 15 h 1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47" h="15">
                      <a:moveTo>
                        <a:pt x="16" y="8"/>
                      </a:moveTo>
                      <a:lnTo>
                        <a:pt x="8" y="15"/>
                      </a:lnTo>
                      <a:lnTo>
                        <a:pt x="447" y="15"/>
                      </a:lnTo>
                      <a:lnTo>
                        <a:pt x="447" y="0"/>
                      </a:lnTo>
                      <a:lnTo>
                        <a:pt x="8" y="0"/>
                      </a:lnTo>
                      <a:lnTo>
                        <a:pt x="0" y="8"/>
                      </a:lnTo>
                      <a:lnTo>
                        <a:pt x="8" y="0"/>
                      </a:lnTo>
                      <a:lnTo>
                        <a:pt x="3" y="2"/>
                      </a:lnTo>
                      <a:lnTo>
                        <a:pt x="0" y="8"/>
                      </a:lnTo>
                      <a:lnTo>
                        <a:pt x="3" y="13"/>
                      </a:lnTo>
                      <a:lnTo>
                        <a:pt x="8" y="15"/>
                      </a:lnTo>
                      <a:lnTo>
                        <a:pt x="16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67" name="Freeform 1276">
                  <a:extLst>
                    <a:ext uri="{FF2B5EF4-FFF2-40B4-BE49-F238E27FC236}">
                      <a16:creationId xmlns:a16="http://schemas.microsoft.com/office/drawing/2014/main" id="{C98FFA72-8B23-40DA-AD3D-5B2B3667CB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83" y="2803"/>
                  <a:ext cx="6" cy="39"/>
                </a:xfrm>
                <a:custGeom>
                  <a:avLst/>
                  <a:gdLst>
                    <a:gd name="T0" fmla="*/ 0 w 16"/>
                    <a:gd name="T1" fmla="*/ 0 h 117"/>
                    <a:gd name="T2" fmla="*/ 0 w 16"/>
                    <a:gd name="T3" fmla="*/ 0 h 117"/>
                    <a:gd name="T4" fmla="*/ 0 w 16"/>
                    <a:gd name="T5" fmla="*/ 0 h 117"/>
                    <a:gd name="T6" fmla="*/ 0 w 16"/>
                    <a:gd name="T7" fmla="*/ 0 h 117"/>
                    <a:gd name="T8" fmla="*/ 0 w 16"/>
                    <a:gd name="T9" fmla="*/ 0 h 117"/>
                    <a:gd name="T10" fmla="*/ 0 w 16"/>
                    <a:gd name="T11" fmla="*/ 0 h 117"/>
                    <a:gd name="T12" fmla="*/ 0 w 16"/>
                    <a:gd name="T13" fmla="*/ 0 h 117"/>
                    <a:gd name="T14" fmla="*/ 0 w 16"/>
                    <a:gd name="T15" fmla="*/ 0 h 117"/>
                    <a:gd name="T16" fmla="*/ 0 w 16"/>
                    <a:gd name="T17" fmla="*/ 0 h 117"/>
                    <a:gd name="T18" fmla="*/ 0 w 16"/>
                    <a:gd name="T19" fmla="*/ 0 h 117"/>
                    <a:gd name="T20" fmla="*/ 0 w 16"/>
                    <a:gd name="T21" fmla="*/ 0 h 117"/>
                    <a:gd name="T22" fmla="*/ 0 w 16"/>
                    <a:gd name="T23" fmla="*/ 0 h 11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6"/>
                    <a:gd name="T37" fmla="*/ 0 h 117"/>
                    <a:gd name="T38" fmla="*/ 16 w 16"/>
                    <a:gd name="T39" fmla="*/ 117 h 11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6" h="117">
                      <a:moveTo>
                        <a:pt x="8" y="101"/>
                      </a:moveTo>
                      <a:lnTo>
                        <a:pt x="16" y="109"/>
                      </a:lnTo>
                      <a:lnTo>
                        <a:pt x="16" y="0"/>
                      </a:lnTo>
                      <a:lnTo>
                        <a:pt x="0" y="0"/>
                      </a:lnTo>
                      <a:lnTo>
                        <a:pt x="0" y="109"/>
                      </a:lnTo>
                      <a:lnTo>
                        <a:pt x="8" y="117"/>
                      </a:lnTo>
                      <a:lnTo>
                        <a:pt x="0" y="109"/>
                      </a:lnTo>
                      <a:lnTo>
                        <a:pt x="3" y="115"/>
                      </a:lnTo>
                      <a:lnTo>
                        <a:pt x="8" y="117"/>
                      </a:lnTo>
                      <a:lnTo>
                        <a:pt x="13" y="115"/>
                      </a:lnTo>
                      <a:lnTo>
                        <a:pt x="16" y="109"/>
                      </a:lnTo>
                      <a:lnTo>
                        <a:pt x="8" y="10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68" name="Freeform 1277">
                  <a:extLst>
                    <a:ext uri="{FF2B5EF4-FFF2-40B4-BE49-F238E27FC236}">
                      <a16:creationId xmlns:a16="http://schemas.microsoft.com/office/drawing/2014/main" id="{74224FF3-765B-4B80-8009-45E1B853F0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86" y="2836"/>
                  <a:ext cx="149" cy="6"/>
                </a:xfrm>
                <a:custGeom>
                  <a:avLst/>
                  <a:gdLst>
                    <a:gd name="T0" fmla="*/ 0 w 446"/>
                    <a:gd name="T1" fmla="*/ 0 h 16"/>
                    <a:gd name="T2" fmla="*/ 0 w 446"/>
                    <a:gd name="T3" fmla="*/ 0 h 16"/>
                    <a:gd name="T4" fmla="*/ 0 w 446"/>
                    <a:gd name="T5" fmla="*/ 0 h 16"/>
                    <a:gd name="T6" fmla="*/ 0 w 446"/>
                    <a:gd name="T7" fmla="*/ 0 h 16"/>
                    <a:gd name="T8" fmla="*/ 0 w 446"/>
                    <a:gd name="T9" fmla="*/ 0 h 16"/>
                    <a:gd name="T10" fmla="*/ 0 w 446"/>
                    <a:gd name="T11" fmla="*/ 0 h 16"/>
                    <a:gd name="T12" fmla="*/ 0 w 446"/>
                    <a:gd name="T13" fmla="*/ 0 h 16"/>
                    <a:gd name="T14" fmla="*/ 0 w 446"/>
                    <a:gd name="T15" fmla="*/ 0 h 16"/>
                    <a:gd name="T16" fmla="*/ 0 w 446"/>
                    <a:gd name="T17" fmla="*/ 0 h 16"/>
                    <a:gd name="T18" fmla="*/ 0 w 446"/>
                    <a:gd name="T19" fmla="*/ 0 h 16"/>
                    <a:gd name="T20" fmla="*/ 0 w 446"/>
                    <a:gd name="T21" fmla="*/ 0 h 16"/>
                    <a:gd name="T22" fmla="*/ 0 w 446"/>
                    <a:gd name="T23" fmla="*/ 0 h 1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46"/>
                    <a:gd name="T37" fmla="*/ 0 h 16"/>
                    <a:gd name="T38" fmla="*/ 446 w 446"/>
                    <a:gd name="T39" fmla="*/ 16 h 1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46" h="16">
                      <a:moveTo>
                        <a:pt x="431" y="8"/>
                      </a:moveTo>
                      <a:lnTo>
                        <a:pt x="439" y="0"/>
                      </a:ln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439" y="16"/>
                      </a:lnTo>
                      <a:lnTo>
                        <a:pt x="446" y="8"/>
                      </a:lnTo>
                      <a:lnTo>
                        <a:pt x="439" y="16"/>
                      </a:lnTo>
                      <a:lnTo>
                        <a:pt x="444" y="14"/>
                      </a:lnTo>
                      <a:lnTo>
                        <a:pt x="446" y="8"/>
                      </a:lnTo>
                      <a:lnTo>
                        <a:pt x="444" y="3"/>
                      </a:lnTo>
                      <a:lnTo>
                        <a:pt x="439" y="0"/>
                      </a:lnTo>
                      <a:lnTo>
                        <a:pt x="431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69" name="Freeform 1278">
                  <a:extLst>
                    <a:ext uri="{FF2B5EF4-FFF2-40B4-BE49-F238E27FC236}">
                      <a16:creationId xmlns:a16="http://schemas.microsoft.com/office/drawing/2014/main" id="{51CE1B4A-180A-476C-9B7C-F50157565C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30" y="2800"/>
                  <a:ext cx="5" cy="39"/>
                </a:xfrm>
                <a:custGeom>
                  <a:avLst/>
                  <a:gdLst>
                    <a:gd name="T0" fmla="*/ 0 w 15"/>
                    <a:gd name="T1" fmla="*/ 0 h 117"/>
                    <a:gd name="T2" fmla="*/ 0 w 15"/>
                    <a:gd name="T3" fmla="*/ 0 h 117"/>
                    <a:gd name="T4" fmla="*/ 0 w 15"/>
                    <a:gd name="T5" fmla="*/ 0 h 117"/>
                    <a:gd name="T6" fmla="*/ 0 w 15"/>
                    <a:gd name="T7" fmla="*/ 0 h 117"/>
                    <a:gd name="T8" fmla="*/ 0 w 15"/>
                    <a:gd name="T9" fmla="*/ 0 h 117"/>
                    <a:gd name="T10" fmla="*/ 0 w 15"/>
                    <a:gd name="T11" fmla="*/ 0 h 117"/>
                    <a:gd name="T12" fmla="*/ 0 w 15"/>
                    <a:gd name="T13" fmla="*/ 0 h 117"/>
                    <a:gd name="T14" fmla="*/ 0 w 15"/>
                    <a:gd name="T15" fmla="*/ 0 h 117"/>
                    <a:gd name="T16" fmla="*/ 0 w 15"/>
                    <a:gd name="T17" fmla="*/ 0 h 117"/>
                    <a:gd name="T18" fmla="*/ 0 w 15"/>
                    <a:gd name="T19" fmla="*/ 0 h 117"/>
                    <a:gd name="T20" fmla="*/ 0 w 15"/>
                    <a:gd name="T21" fmla="*/ 0 h 117"/>
                    <a:gd name="T22" fmla="*/ 0 w 15"/>
                    <a:gd name="T23" fmla="*/ 0 h 11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5"/>
                    <a:gd name="T37" fmla="*/ 0 h 117"/>
                    <a:gd name="T38" fmla="*/ 15 w 15"/>
                    <a:gd name="T39" fmla="*/ 117 h 11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5" h="117">
                      <a:moveTo>
                        <a:pt x="8" y="15"/>
                      </a:moveTo>
                      <a:lnTo>
                        <a:pt x="0" y="8"/>
                      </a:lnTo>
                      <a:lnTo>
                        <a:pt x="0" y="117"/>
                      </a:lnTo>
                      <a:lnTo>
                        <a:pt x="15" y="117"/>
                      </a:lnTo>
                      <a:lnTo>
                        <a:pt x="15" y="8"/>
                      </a:lnTo>
                      <a:lnTo>
                        <a:pt x="8" y="0"/>
                      </a:lnTo>
                      <a:lnTo>
                        <a:pt x="15" y="8"/>
                      </a:lnTo>
                      <a:lnTo>
                        <a:pt x="13" y="2"/>
                      </a:lnTo>
                      <a:lnTo>
                        <a:pt x="8" y="0"/>
                      </a:lnTo>
                      <a:lnTo>
                        <a:pt x="2" y="2"/>
                      </a:lnTo>
                      <a:lnTo>
                        <a:pt x="0" y="8"/>
                      </a:lnTo>
                      <a:lnTo>
                        <a:pt x="8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70" name="Freeform 1279">
                  <a:extLst>
                    <a:ext uri="{FF2B5EF4-FFF2-40B4-BE49-F238E27FC236}">
                      <a16:creationId xmlns:a16="http://schemas.microsoft.com/office/drawing/2014/main" id="{A08253D2-5094-45C2-A744-E39A7BE317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96" y="2803"/>
                  <a:ext cx="731" cy="365"/>
                </a:xfrm>
                <a:custGeom>
                  <a:avLst/>
                  <a:gdLst>
                    <a:gd name="T0" fmla="*/ 1 w 2193"/>
                    <a:gd name="T1" fmla="*/ 0 h 1095"/>
                    <a:gd name="T2" fmla="*/ 1 w 2193"/>
                    <a:gd name="T3" fmla="*/ 0 h 1095"/>
                    <a:gd name="T4" fmla="*/ 1 w 2193"/>
                    <a:gd name="T5" fmla="*/ 0 h 1095"/>
                    <a:gd name="T6" fmla="*/ 1 w 2193"/>
                    <a:gd name="T7" fmla="*/ 0 h 1095"/>
                    <a:gd name="T8" fmla="*/ 1 w 2193"/>
                    <a:gd name="T9" fmla="*/ 0 h 1095"/>
                    <a:gd name="T10" fmla="*/ 1 w 2193"/>
                    <a:gd name="T11" fmla="*/ 0 h 1095"/>
                    <a:gd name="T12" fmla="*/ 1 w 2193"/>
                    <a:gd name="T13" fmla="*/ 0 h 1095"/>
                    <a:gd name="T14" fmla="*/ 1 w 2193"/>
                    <a:gd name="T15" fmla="*/ 0 h 1095"/>
                    <a:gd name="T16" fmla="*/ 0 w 2193"/>
                    <a:gd name="T17" fmla="*/ 0 h 1095"/>
                    <a:gd name="T18" fmla="*/ 0 w 2193"/>
                    <a:gd name="T19" fmla="*/ 0 h 1095"/>
                    <a:gd name="T20" fmla="*/ 0 w 2193"/>
                    <a:gd name="T21" fmla="*/ 0 h 1095"/>
                    <a:gd name="T22" fmla="*/ 0 w 2193"/>
                    <a:gd name="T23" fmla="*/ 0 h 1095"/>
                    <a:gd name="T24" fmla="*/ 0 w 2193"/>
                    <a:gd name="T25" fmla="*/ 0 h 1095"/>
                    <a:gd name="T26" fmla="*/ 0 w 2193"/>
                    <a:gd name="T27" fmla="*/ 0 h 1095"/>
                    <a:gd name="T28" fmla="*/ 0 w 2193"/>
                    <a:gd name="T29" fmla="*/ 0 h 1095"/>
                    <a:gd name="T30" fmla="*/ 0 w 2193"/>
                    <a:gd name="T31" fmla="*/ 0 h 1095"/>
                    <a:gd name="T32" fmla="*/ 0 w 2193"/>
                    <a:gd name="T33" fmla="*/ 0 h 1095"/>
                    <a:gd name="T34" fmla="*/ 0 w 2193"/>
                    <a:gd name="T35" fmla="*/ 0 h 1095"/>
                    <a:gd name="T36" fmla="*/ 0 w 2193"/>
                    <a:gd name="T37" fmla="*/ 0 h 1095"/>
                    <a:gd name="T38" fmla="*/ 0 w 2193"/>
                    <a:gd name="T39" fmla="*/ 0 h 1095"/>
                    <a:gd name="T40" fmla="*/ 0 w 2193"/>
                    <a:gd name="T41" fmla="*/ 0 h 1095"/>
                    <a:gd name="T42" fmla="*/ 0 w 2193"/>
                    <a:gd name="T43" fmla="*/ 0 h 1095"/>
                    <a:gd name="T44" fmla="*/ 0 w 2193"/>
                    <a:gd name="T45" fmla="*/ 0 h 1095"/>
                    <a:gd name="T46" fmla="*/ 0 w 2193"/>
                    <a:gd name="T47" fmla="*/ 0 h 1095"/>
                    <a:gd name="T48" fmla="*/ 0 w 2193"/>
                    <a:gd name="T49" fmla="*/ 0 h 1095"/>
                    <a:gd name="T50" fmla="*/ 0 w 2193"/>
                    <a:gd name="T51" fmla="*/ 0 h 1095"/>
                    <a:gd name="T52" fmla="*/ 0 w 2193"/>
                    <a:gd name="T53" fmla="*/ 0 h 1095"/>
                    <a:gd name="T54" fmla="*/ 0 w 2193"/>
                    <a:gd name="T55" fmla="*/ 0 h 1095"/>
                    <a:gd name="T56" fmla="*/ 0 w 2193"/>
                    <a:gd name="T57" fmla="*/ 0 h 1095"/>
                    <a:gd name="T58" fmla="*/ 0 w 2193"/>
                    <a:gd name="T59" fmla="*/ 0 h 1095"/>
                    <a:gd name="T60" fmla="*/ 0 w 2193"/>
                    <a:gd name="T61" fmla="*/ 0 h 1095"/>
                    <a:gd name="T62" fmla="*/ 0 w 2193"/>
                    <a:gd name="T63" fmla="*/ 0 h 1095"/>
                    <a:gd name="T64" fmla="*/ 1 w 2193"/>
                    <a:gd name="T65" fmla="*/ 1 h 1095"/>
                    <a:gd name="T66" fmla="*/ 1 w 2193"/>
                    <a:gd name="T67" fmla="*/ 0 h 1095"/>
                    <a:gd name="T68" fmla="*/ 1 w 2193"/>
                    <a:gd name="T69" fmla="*/ 0 h 1095"/>
                    <a:gd name="T70" fmla="*/ 1 w 2193"/>
                    <a:gd name="T71" fmla="*/ 0 h 1095"/>
                    <a:gd name="T72" fmla="*/ 1 w 2193"/>
                    <a:gd name="T73" fmla="*/ 0 h 1095"/>
                    <a:gd name="T74" fmla="*/ 1 w 2193"/>
                    <a:gd name="T75" fmla="*/ 0 h 1095"/>
                    <a:gd name="T76" fmla="*/ 1 w 2193"/>
                    <a:gd name="T77" fmla="*/ 0 h 1095"/>
                    <a:gd name="T78" fmla="*/ 1 w 2193"/>
                    <a:gd name="T79" fmla="*/ 0 h 1095"/>
                    <a:gd name="T80" fmla="*/ 1 w 2193"/>
                    <a:gd name="T81" fmla="*/ 0 h 1095"/>
                    <a:gd name="T82" fmla="*/ 1 w 2193"/>
                    <a:gd name="T83" fmla="*/ 0 h 1095"/>
                    <a:gd name="T84" fmla="*/ 1 w 2193"/>
                    <a:gd name="T85" fmla="*/ 0 h 1095"/>
                    <a:gd name="T86" fmla="*/ 1 w 2193"/>
                    <a:gd name="T87" fmla="*/ 0 h 1095"/>
                    <a:gd name="T88" fmla="*/ 1 w 2193"/>
                    <a:gd name="T89" fmla="*/ 0 h 1095"/>
                    <a:gd name="T90" fmla="*/ 1 w 2193"/>
                    <a:gd name="T91" fmla="*/ 0 h 1095"/>
                    <a:gd name="T92" fmla="*/ 1 w 2193"/>
                    <a:gd name="T93" fmla="*/ 0 h 1095"/>
                    <a:gd name="T94" fmla="*/ 1 w 2193"/>
                    <a:gd name="T95" fmla="*/ 0 h 1095"/>
                    <a:gd name="T96" fmla="*/ 1 w 2193"/>
                    <a:gd name="T97" fmla="*/ 0 h 1095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193"/>
                    <a:gd name="T148" fmla="*/ 0 h 1095"/>
                    <a:gd name="T149" fmla="*/ 2193 w 2193"/>
                    <a:gd name="T150" fmla="*/ 1095 h 1095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193" h="1095">
                      <a:moveTo>
                        <a:pt x="1316" y="0"/>
                      </a:moveTo>
                      <a:lnTo>
                        <a:pt x="1315" y="23"/>
                      </a:lnTo>
                      <a:lnTo>
                        <a:pt x="1312" y="43"/>
                      </a:lnTo>
                      <a:lnTo>
                        <a:pt x="1306" y="65"/>
                      </a:lnTo>
                      <a:lnTo>
                        <a:pt x="1298" y="85"/>
                      </a:lnTo>
                      <a:lnTo>
                        <a:pt x="1290" y="105"/>
                      </a:lnTo>
                      <a:lnTo>
                        <a:pt x="1279" y="122"/>
                      </a:lnTo>
                      <a:lnTo>
                        <a:pt x="1265" y="139"/>
                      </a:lnTo>
                      <a:lnTo>
                        <a:pt x="1251" y="155"/>
                      </a:lnTo>
                      <a:lnTo>
                        <a:pt x="1236" y="169"/>
                      </a:lnTo>
                      <a:lnTo>
                        <a:pt x="1219" y="181"/>
                      </a:lnTo>
                      <a:lnTo>
                        <a:pt x="1201" y="192"/>
                      </a:lnTo>
                      <a:lnTo>
                        <a:pt x="1182" y="201"/>
                      </a:lnTo>
                      <a:lnTo>
                        <a:pt x="1161" y="209"/>
                      </a:lnTo>
                      <a:lnTo>
                        <a:pt x="1140" y="214"/>
                      </a:lnTo>
                      <a:lnTo>
                        <a:pt x="1119" y="218"/>
                      </a:lnTo>
                      <a:lnTo>
                        <a:pt x="1097" y="219"/>
                      </a:lnTo>
                      <a:lnTo>
                        <a:pt x="1075" y="218"/>
                      </a:lnTo>
                      <a:lnTo>
                        <a:pt x="1053" y="214"/>
                      </a:lnTo>
                      <a:lnTo>
                        <a:pt x="1032" y="209"/>
                      </a:lnTo>
                      <a:lnTo>
                        <a:pt x="1011" y="201"/>
                      </a:lnTo>
                      <a:lnTo>
                        <a:pt x="992" y="192"/>
                      </a:lnTo>
                      <a:lnTo>
                        <a:pt x="974" y="181"/>
                      </a:lnTo>
                      <a:lnTo>
                        <a:pt x="957" y="169"/>
                      </a:lnTo>
                      <a:lnTo>
                        <a:pt x="942" y="155"/>
                      </a:lnTo>
                      <a:lnTo>
                        <a:pt x="928" y="139"/>
                      </a:lnTo>
                      <a:lnTo>
                        <a:pt x="915" y="122"/>
                      </a:lnTo>
                      <a:lnTo>
                        <a:pt x="904" y="105"/>
                      </a:lnTo>
                      <a:lnTo>
                        <a:pt x="895" y="85"/>
                      </a:lnTo>
                      <a:lnTo>
                        <a:pt x="887" y="65"/>
                      </a:lnTo>
                      <a:lnTo>
                        <a:pt x="882" y="43"/>
                      </a:lnTo>
                      <a:lnTo>
                        <a:pt x="878" y="23"/>
                      </a:lnTo>
                      <a:lnTo>
                        <a:pt x="877" y="0"/>
                      </a:lnTo>
                      <a:lnTo>
                        <a:pt x="0" y="0"/>
                      </a:lnTo>
                      <a:lnTo>
                        <a:pt x="1" y="55"/>
                      </a:lnTo>
                      <a:lnTo>
                        <a:pt x="5" y="111"/>
                      </a:lnTo>
                      <a:lnTo>
                        <a:pt x="13" y="166"/>
                      </a:lnTo>
                      <a:lnTo>
                        <a:pt x="22" y="220"/>
                      </a:lnTo>
                      <a:lnTo>
                        <a:pt x="35" y="272"/>
                      </a:lnTo>
                      <a:lnTo>
                        <a:pt x="49" y="325"/>
                      </a:lnTo>
                      <a:lnTo>
                        <a:pt x="67" y="375"/>
                      </a:lnTo>
                      <a:lnTo>
                        <a:pt x="87" y="426"/>
                      </a:lnTo>
                      <a:lnTo>
                        <a:pt x="109" y="474"/>
                      </a:lnTo>
                      <a:lnTo>
                        <a:pt x="133" y="521"/>
                      </a:lnTo>
                      <a:lnTo>
                        <a:pt x="159" y="567"/>
                      </a:lnTo>
                      <a:lnTo>
                        <a:pt x="187" y="612"/>
                      </a:lnTo>
                      <a:lnTo>
                        <a:pt x="218" y="655"/>
                      </a:lnTo>
                      <a:lnTo>
                        <a:pt x="251" y="696"/>
                      </a:lnTo>
                      <a:lnTo>
                        <a:pt x="286" y="736"/>
                      </a:lnTo>
                      <a:lnTo>
                        <a:pt x="322" y="774"/>
                      </a:lnTo>
                      <a:lnTo>
                        <a:pt x="361" y="810"/>
                      </a:lnTo>
                      <a:lnTo>
                        <a:pt x="400" y="844"/>
                      </a:lnTo>
                      <a:lnTo>
                        <a:pt x="442" y="877"/>
                      </a:lnTo>
                      <a:lnTo>
                        <a:pt x="485" y="908"/>
                      </a:lnTo>
                      <a:lnTo>
                        <a:pt x="529" y="936"/>
                      </a:lnTo>
                      <a:lnTo>
                        <a:pt x="575" y="963"/>
                      </a:lnTo>
                      <a:lnTo>
                        <a:pt x="622" y="987"/>
                      </a:lnTo>
                      <a:lnTo>
                        <a:pt x="671" y="1009"/>
                      </a:lnTo>
                      <a:lnTo>
                        <a:pt x="720" y="1028"/>
                      </a:lnTo>
                      <a:lnTo>
                        <a:pt x="771" y="1046"/>
                      </a:lnTo>
                      <a:lnTo>
                        <a:pt x="824" y="1060"/>
                      </a:lnTo>
                      <a:lnTo>
                        <a:pt x="876" y="1073"/>
                      </a:lnTo>
                      <a:lnTo>
                        <a:pt x="930" y="1082"/>
                      </a:lnTo>
                      <a:lnTo>
                        <a:pt x="985" y="1090"/>
                      </a:lnTo>
                      <a:lnTo>
                        <a:pt x="1041" y="1094"/>
                      </a:lnTo>
                      <a:lnTo>
                        <a:pt x="1097" y="1095"/>
                      </a:lnTo>
                      <a:lnTo>
                        <a:pt x="1153" y="1094"/>
                      </a:lnTo>
                      <a:lnTo>
                        <a:pt x="1208" y="1090"/>
                      </a:lnTo>
                      <a:lnTo>
                        <a:pt x="1263" y="1082"/>
                      </a:lnTo>
                      <a:lnTo>
                        <a:pt x="1317" y="1073"/>
                      </a:lnTo>
                      <a:lnTo>
                        <a:pt x="1370" y="1060"/>
                      </a:lnTo>
                      <a:lnTo>
                        <a:pt x="1422" y="1046"/>
                      </a:lnTo>
                      <a:lnTo>
                        <a:pt x="1473" y="1028"/>
                      </a:lnTo>
                      <a:lnTo>
                        <a:pt x="1522" y="1009"/>
                      </a:lnTo>
                      <a:lnTo>
                        <a:pt x="1571" y="987"/>
                      </a:lnTo>
                      <a:lnTo>
                        <a:pt x="1619" y="963"/>
                      </a:lnTo>
                      <a:lnTo>
                        <a:pt x="1665" y="936"/>
                      </a:lnTo>
                      <a:lnTo>
                        <a:pt x="1708" y="908"/>
                      </a:lnTo>
                      <a:lnTo>
                        <a:pt x="1751" y="877"/>
                      </a:lnTo>
                      <a:lnTo>
                        <a:pt x="1793" y="844"/>
                      </a:lnTo>
                      <a:lnTo>
                        <a:pt x="1832" y="810"/>
                      </a:lnTo>
                      <a:lnTo>
                        <a:pt x="1871" y="774"/>
                      </a:lnTo>
                      <a:lnTo>
                        <a:pt x="1907" y="736"/>
                      </a:lnTo>
                      <a:lnTo>
                        <a:pt x="1942" y="696"/>
                      </a:lnTo>
                      <a:lnTo>
                        <a:pt x="1975" y="655"/>
                      </a:lnTo>
                      <a:lnTo>
                        <a:pt x="2006" y="612"/>
                      </a:lnTo>
                      <a:lnTo>
                        <a:pt x="2034" y="567"/>
                      </a:lnTo>
                      <a:lnTo>
                        <a:pt x="2060" y="521"/>
                      </a:lnTo>
                      <a:lnTo>
                        <a:pt x="2085" y="474"/>
                      </a:lnTo>
                      <a:lnTo>
                        <a:pt x="2107" y="426"/>
                      </a:lnTo>
                      <a:lnTo>
                        <a:pt x="2126" y="375"/>
                      </a:lnTo>
                      <a:lnTo>
                        <a:pt x="2144" y="325"/>
                      </a:lnTo>
                      <a:lnTo>
                        <a:pt x="2158" y="272"/>
                      </a:lnTo>
                      <a:lnTo>
                        <a:pt x="2171" y="220"/>
                      </a:lnTo>
                      <a:lnTo>
                        <a:pt x="2180" y="166"/>
                      </a:lnTo>
                      <a:lnTo>
                        <a:pt x="2188" y="111"/>
                      </a:lnTo>
                      <a:lnTo>
                        <a:pt x="2192" y="55"/>
                      </a:lnTo>
                      <a:lnTo>
                        <a:pt x="2193" y="0"/>
                      </a:lnTo>
                      <a:lnTo>
                        <a:pt x="1316" y="0"/>
                      </a:lnTo>
                      <a:close/>
                    </a:path>
                  </a:pathLst>
                </a:custGeom>
                <a:solidFill>
                  <a:srgbClr val="99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71" name="Freeform 1280">
                  <a:extLst>
                    <a:ext uri="{FF2B5EF4-FFF2-40B4-BE49-F238E27FC236}">
                      <a16:creationId xmlns:a16="http://schemas.microsoft.com/office/drawing/2014/main" id="{74C844E6-6305-4783-AA5E-76C7B91D2A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99" y="2803"/>
                  <a:ext cx="724" cy="361"/>
                </a:xfrm>
                <a:custGeom>
                  <a:avLst/>
                  <a:gdLst>
                    <a:gd name="T0" fmla="*/ 0 w 2171"/>
                    <a:gd name="T1" fmla="*/ 0 h 1084"/>
                    <a:gd name="T2" fmla="*/ 0 w 2171"/>
                    <a:gd name="T3" fmla="*/ 0 h 1084"/>
                    <a:gd name="T4" fmla="*/ 0 w 2171"/>
                    <a:gd name="T5" fmla="*/ 0 h 1084"/>
                    <a:gd name="T6" fmla="*/ 0 w 2171"/>
                    <a:gd name="T7" fmla="*/ 0 h 1084"/>
                    <a:gd name="T8" fmla="*/ 0 w 2171"/>
                    <a:gd name="T9" fmla="*/ 0 h 1084"/>
                    <a:gd name="T10" fmla="*/ 0 w 2171"/>
                    <a:gd name="T11" fmla="*/ 0 h 1084"/>
                    <a:gd name="T12" fmla="*/ 0 w 2171"/>
                    <a:gd name="T13" fmla="*/ 0 h 1084"/>
                    <a:gd name="T14" fmla="*/ 0 w 2171"/>
                    <a:gd name="T15" fmla="*/ 0 h 1084"/>
                    <a:gd name="T16" fmla="*/ 0 w 2171"/>
                    <a:gd name="T17" fmla="*/ 0 h 1084"/>
                    <a:gd name="T18" fmla="*/ 0 w 2171"/>
                    <a:gd name="T19" fmla="*/ 0 h 1084"/>
                    <a:gd name="T20" fmla="*/ 0 w 2171"/>
                    <a:gd name="T21" fmla="*/ 0 h 1084"/>
                    <a:gd name="T22" fmla="*/ 1 w 2171"/>
                    <a:gd name="T23" fmla="*/ 0 h 1084"/>
                    <a:gd name="T24" fmla="*/ 1 w 2171"/>
                    <a:gd name="T25" fmla="*/ 0 h 1084"/>
                    <a:gd name="T26" fmla="*/ 1 w 2171"/>
                    <a:gd name="T27" fmla="*/ 0 h 1084"/>
                    <a:gd name="T28" fmla="*/ 1 w 2171"/>
                    <a:gd name="T29" fmla="*/ 0 h 1084"/>
                    <a:gd name="T30" fmla="*/ 1 w 2171"/>
                    <a:gd name="T31" fmla="*/ 0 h 1084"/>
                    <a:gd name="T32" fmla="*/ 1 w 2171"/>
                    <a:gd name="T33" fmla="*/ 0 h 1084"/>
                    <a:gd name="T34" fmla="*/ 1 w 2171"/>
                    <a:gd name="T35" fmla="*/ 0 h 1084"/>
                    <a:gd name="T36" fmla="*/ 1 w 2171"/>
                    <a:gd name="T37" fmla="*/ 0 h 1084"/>
                    <a:gd name="T38" fmla="*/ 1 w 2171"/>
                    <a:gd name="T39" fmla="*/ 0 h 1084"/>
                    <a:gd name="T40" fmla="*/ 1 w 2171"/>
                    <a:gd name="T41" fmla="*/ 0 h 1084"/>
                    <a:gd name="T42" fmla="*/ 1 w 2171"/>
                    <a:gd name="T43" fmla="*/ 0 h 1084"/>
                    <a:gd name="T44" fmla="*/ 1 w 2171"/>
                    <a:gd name="T45" fmla="*/ 0 h 1084"/>
                    <a:gd name="T46" fmla="*/ 1 w 2171"/>
                    <a:gd name="T47" fmla="*/ 0 h 1084"/>
                    <a:gd name="T48" fmla="*/ 1 w 2171"/>
                    <a:gd name="T49" fmla="*/ 0 h 1084"/>
                    <a:gd name="T50" fmla="*/ 1 w 2171"/>
                    <a:gd name="T51" fmla="*/ 0 h 1084"/>
                    <a:gd name="T52" fmla="*/ 1 w 2171"/>
                    <a:gd name="T53" fmla="*/ 0 h 1084"/>
                    <a:gd name="T54" fmla="*/ 1 w 2171"/>
                    <a:gd name="T55" fmla="*/ 0 h 1084"/>
                    <a:gd name="T56" fmla="*/ 1 w 2171"/>
                    <a:gd name="T57" fmla="*/ 0 h 1084"/>
                    <a:gd name="T58" fmla="*/ 1 w 2171"/>
                    <a:gd name="T59" fmla="*/ 0 h 1084"/>
                    <a:gd name="T60" fmla="*/ 1 w 2171"/>
                    <a:gd name="T61" fmla="*/ 0 h 1084"/>
                    <a:gd name="T62" fmla="*/ 1 w 2171"/>
                    <a:gd name="T63" fmla="*/ 0 h 1084"/>
                    <a:gd name="T64" fmla="*/ 1 w 2171"/>
                    <a:gd name="T65" fmla="*/ 0 h 1084"/>
                    <a:gd name="T66" fmla="*/ 1 w 2171"/>
                    <a:gd name="T67" fmla="*/ 0 h 1084"/>
                    <a:gd name="T68" fmla="*/ 1 w 2171"/>
                    <a:gd name="T69" fmla="*/ 0 h 1084"/>
                    <a:gd name="T70" fmla="*/ 1 w 2171"/>
                    <a:gd name="T71" fmla="*/ 0 h 1084"/>
                    <a:gd name="T72" fmla="*/ 1 w 2171"/>
                    <a:gd name="T73" fmla="*/ 0 h 1084"/>
                    <a:gd name="T74" fmla="*/ 0 w 2171"/>
                    <a:gd name="T75" fmla="*/ 0 h 1084"/>
                    <a:gd name="T76" fmla="*/ 0 w 2171"/>
                    <a:gd name="T77" fmla="*/ 0 h 1084"/>
                    <a:gd name="T78" fmla="*/ 0 w 2171"/>
                    <a:gd name="T79" fmla="*/ 0 h 1084"/>
                    <a:gd name="T80" fmla="*/ 0 w 2171"/>
                    <a:gd name="T81" fmla="*/ 0 h 1084"/>
                    <a:gd name="T82" fmla="*/ 0 w 2171"/>
                    <a:gd name="T83" fmla="*/ 0 h 1084"/>
                    <a:gd name="T84" fmla="*/ 0 w 2171"/>
                    <a:gd name="T85" fmla="*/ 0 h 1084"/>
                    <a:gd name="T86" fmla="*/ 0 w 2171"/>
                    <a:gd name="T87" fmla="*/ 0 h 1084"/>
                    <a:gd name="T88" fmla="*/ 0 w 2171"/>
                    <a:gd name="T89" fmla="*/ 0 h 1084"/>
                    <a:gd name="T90" fmla="*/ 0 w 2171"/>
                    <a:gd name="T91" fmla="*/ 0 h 1084"/>
                    <a:gd name="T92" fmla="*/ 0 w 2171"/>
                    <a:gd name="T93" fmla="*/ 0 h 1084"/>
                    <a:gd name="T94" fmla="*/ 0 w 2171"/>
                    <a:gd name="T95" fmla="*/ 0 h 1084"/>
                    <a:gd name="T96" fmla="*/ 0 w 2171"/>
                    <a:gd name="T97" fmla="*/ 0 h 1084"/>
                    <a:gd name="T98" fmla="*/ 0 w 2171"/>
                    <a:gd name="T99" fmla="*/ 0 h 1084"/>
                    <a:gd name="T100" fmla="*/ 0 w 2171"/>
                    <a:gd name="T101" fmla="*/ 0 h 1084"/>
                    <a:gd name="T102" fmla="*/ 0 w 2171"/>
                    <a:gd name="T103" fmla="*/ 0 h 1084"/>
                    <a:gd name="T104" fmla="*/ 0 w 2171"/>
                    <a:gd name="T105" fmla="*/ 0 h 1084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2171"/>
                    <a:gd name="T160" fmla="*/ 0 h 1084"/>
                    <a:gd name="T161" fmla="*/ 2171 w 2171"/>
                    <a:gd name="T162" fmla="*/ 1084 h 1084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2171" h="1084">
                      <a:moveTo>
                        <a:pt x="0" y="0"/>
                      </a:moveTo>
                      <a:lnTo>
                        <a:pt x="1" y="55"/>
                      </a:lnTo>
                      <a:lnTo>
                        <a:pt x="5" y="110"/>
                      </a:lnTo>
                      <a:lnTo>
                        <a:pt x="12" y="165"/>
                      </a:lnTo>
                      <a:lnTo>
                        <a:pt x="22" y="218"/>
                      </a:lnTo>
                      <a:lnTo>
                        <a:pt x="34" y="270"/>
                      </a:lnTo>
                      <a:lnTo>
                        <a:pt x="49" y="322"/>
                      </a:lnTo>
                      <a:lnTo>
                        <a:pt x="66" y="372"/>
                      </a:lnTo>
                      <a:lnTo>
                        <a:pt x="85" y="421"/>
                      </a:lnTo>
                      <a:lnTo>
                        <a:pt x="107" y="470"/>
                      </a:lnTo>
                      <a:lnTo>
                        <a:pt x="132" y="517"/>
                      </a:lnTo>
                      <a:lnTo>
                        <a:pt x="158" y="562"/>
                      </a:lnTo>
                      <a:lnTo>
                        <a:pt x="186" y="605"/>
                      </a:lnTo>
                      <a:lnTo>
                        <a:pt x="216" y="648"/>
                      </a:lnTo>
                      <a:lnTo>
                        <a:pt x="249" y="689"/>
                      </a:lnTo>
                      <a:lnTo>
                        <a:pt x="283" y="728"/>
                      </a:lnTo>
                      <a:lnTo>
                        <a:pt x="319" y="767"/>
                      </a:lnTo>
                      <a:lnTo>
                        <a:pt x="356" y="803"/>
                      </a:lnTo>
                      <a:lnTo>
                        <a:pt x="396" y="837"/>
                      </a:lnTo>
                      <a:lnTo>
                        <a:pt x="436" y="868"/>
                      </a:lnTo>
                      <a:lnTo>
                        <a:pt x="479" y="899"/>
                      </a:lnTo>
                      <a:lnTo>
                        <a:pt x="523" y="926"/>
                      </a:lnTo>
                      <a:lnTo>
                        <a:pt x="569" y="953"/>
                      </a:lnTo>
                      <a:lnTo>
                        <a:pt x="616" y="977"/>
                      </a:lnTo>
                      <a:lnTo>
                        <a:pt x="663" y="999"/>
                      </a:lnTo>
                      <a:lnTo>
                        <a:pt x="713" y="1019"/>
                      </a:lnTo>
                      <a:lnTo>
                        <a:pt x="763" y="1035"/>
                      </a:lnTo>
                      <a:lnTo>
                        <a:pt x="815" y="1050"/>
                      </a:lnTo>
                      <a:lnTo>
                        <a:pt x="867" y="1062"/>
                      </a:lnTo>
                      <a:lnTo>
                        <a:pt x="921" y="1072"/>
                      </a:lnTo>
                      <a:lnTo>
                        <a:pt x="975" y="1079"/>
                      </a:lnTo>
                      <a:lnTo>
                        <a:pt x="1030" y="1083"/>
                      </a:lnTo>
                      <a:lnTo>
                        <a:pt x="1086" y="1084"/>
                      </a:lnTo>
                      <a:lnTo>
                        <a:pt x="1142" y="1083"/>
                      </a:lnTo>
                      <a:lnTo>
                        <a:pt x="1196" y="1079"/>
                      </a:lnTo>
                      <a:lnTo>
                        <a:pt x="1250" y="1072"/>
                      </a:lnTo>
                      <a:lnTo>
                        <a:pt x="1304" y="1062"/>
                      </a:lnTo>
                      <a:lnTo>
                        <a:pt x="1356" y="1050"/>
                      </a:lnTo>
                      <a:lnTo>
                        <a:pt x="1408" y="1035"/>
                      </a:lnTo>
                      <a:lnTo>
                        <a:pt x="1458" y="1019"/>
                      </a:lnTo>
                      <a:lnTo>
                        <a:pt x="1508" y="999"/>
                      </a:lnTo>
                      <a:lnTo>
                        <a:pt x="1555" y="977"/>
                      </a:lnTo>
                      <a:lnTo>
                        <a:pt x="1602" y="953"/>
                      </a:lnTo>
                      <a:lnTo>
                        <a:pt x="1648" y="926"/>
                      </a:lnTo>
                      <a:lnTo>
                        <a:pt x="1692" y="899"/>
                      </a:lnTo>
                      <a:lnTo>
                        <a:pt x="1735" y="868"/>
                      </a:lnTo>
                      <a:lnTo>
                        <a:pt x="1775" y="837"/>
                      </a:lnTo>
                      <a:lnTo>
                        <a:pt x="1815" y="803"/>
                      </a:lnTo>
                      <a:lnTo>
                        <a:pt x="1852" y="767"/>
                      </a:lnTo>
                      <a:lnTo>
                        <a:pt x="1888" y="728"/>
                      </a:lnTo>
                      <a:lnTo>
                        <a:pt x="1922" y="689"/>
                      </a:lnTo>
                      <a:lnTo>
                        <a:pt x="1955" y="648"/>
                      </a:lnTo>
                      <a:lnTo>
                        <a:pt x="1985" y="605"/>
                      </a:lnTo>
                      <a:lnTo>
                        <a:pt x="2013" y="562"/>
                      </a:lnTo>
                      <a:lnTo>
                        <a:pt x="2040" y="517"/>
                      </a:lnTo>
                      <a:lnTo>
                        <a:pt x="2064" y="470"/>
                      </a:lnTo>
                      <a:lnTo>
                        <a:pt x="2086" y="421"/>
                      </a:lnTo>
                      <a:lnTo>
                        <a:pt x="2105" y="372"/>
                      </a:lnTo>
                      <a:lnTo>
                        <a:pt x="2122" y="322"/>
                      </a:lnTo>
                      <a:lnTo>
                        <a:pt x="2137" y="270"/>
                      </a:lnTo>
                      <a:lnTo>
                        <a:pt x="2149" y="218"/>
                      </a:lnTo>
                      <a:lnTo>
                        <a:pt x="2159" y="165"/>
                      </a:lnTo>
                      <a:lnTo>
                        <a:pt x="2166" y="110"/>
                      </a:lnTo>
                      <a:lnTo>
                        <a:pt x="2170" y="55"/>
                      </a:lnTo>
                      <a:lnTo>
                        <a:pt x="2171" y="0"/>
                      </a:lnTo>
                      <a:lnTo>
                        <a:pt x="2144" y="0"/>
                      </a:lnTo>
                      <a:lnTo>
                        <a:pt x="2119" y="0"/>
                      </a:lnTo>
                      <a:lnTo>
                        <a:pt x="2096" y="0"/>
                      </a:lnTo>
                      <a:lnTo>
                        <a:pt x="2075" y="0"/>
                      </a:lnTo>
                      <a:lnTo>
                        <a:pt x="2054" y="0"/>
                      </a:lnTo>
                      <a:lnTo>
                        <a:pt x="2035" y="0"/>
                      </a:lnTo>
                      <a:lnTo>
                        <a:pt x="2018" y="0"/>
                      </a:lnTo>
                      <a:lnTo>
                        <a:pt x="2001" y="0"/>
                      </a:lnTo>
                      <a:lnTo>
                        <a:pt x="1985" y="0"/>
                      </a:lnTo>
                      <a:lnTo>
                        <a:pt x="1969" y="0"/>
                      </a:lnTo>
                      <a:lnTo>
                        <a:pt x="1954" y="0"/>
                      </a:lnTo>
                      <a:lnTo>
                        <a:pt x="1938" y="0"/>
                      </a:lnTo>
                      <a:lnTo>
                        <a:pt x="1922" y="0"/>
                      </a:lnTo>
                      <a:lnTo>
                        <a:pt x="1907" y="0"/>
                      </a:lnTo>
                      <a:lnTo>
                        <a:pt x="1889" y="0"/>
                      </a:lnTo>
                      <a:lnTo>
                        <a:pt x="1872" y="0"/>
                      </a:lnTo>
                      <a:lnTo>
                        <a:pt x="1853" y="0"/>
                      </a:lnTo>
                      <a:lnTo>
                        <a:pt x="1833" y="0"/>
                      </a:lnTo>
                      <a:lnTo>
                        <a:pt x="1813" y="0"/>
                      </a:lnTo>
                      <a:lnTo>
                        <a:pt x="1790" y="0"/>
                      </a:lnTo>
                      <a:lnTo>
                        <a:pt x="1764" y="0"/>
                      </a:lnTo>
                      <a:lnTo>
                        <a:pt x="1737" y="0"/>
                      </a:lnTo>
                      <a:lnTo>
                        <a:pt x="1708" y="0"/>
                      </a:lnTo>
                      <a:lnTo>
                        <a:pt x="1677" y="0"/>
                      </a:lnTo>
                      <a:lnTo>
                        <a:pt x="1642" y="0"/>
                      </a:lnTo>
                      <a:lnTo>
                        <a:pt x="1604" y="0"/>
                      </a:lnTo>
                      <a:lnTo>
                        <a:pt x="1564" y="0"/>
                      </a:lnTo>
                      <a:lnTo>
                        <a:pt x="1519" y="0"/>
                      </a:lnTo>
                      <a:lnTo>
                        <a:pt x="1472" y="0"/>
                      </a:lnTo>
                      <a:lnTo>
                        <a:pt x="1420" y="0"/>
                      </a:lnTo>
                      <a:lnTo>
                        <a:pt x="1364" y="0"/>
                      </a:lnTo>
                      <a:lnTo>
                        <a:pt x="1305" y="0"/>
                      </a:lnTo>
                      <a:lnTo>
                        <a:pt x="1304" y="23"/>
                      </a:lnTo>
                      <a:lnTo>
                        <a:pt x="1301" y="43"/>
                      </a:lnTo>
                      <a:lnTo>
                        <a:pt x="1295" y="65"/>
                      </a:lnTo>
                      <a:lnTo>
                        <a:pt x="1287" y="85"/>
                      </a:lnTo>
                      <a:lnTo>
                        <a:pt x="1279" y="105"/>
                      </a:lnTo>
                      <a:lnTo>
                        <a:pt x="1268" y="122"/>
                      </a:lnTo>
                      <a:lnTo>
                        <a:pt x="1254" y="139"/>
                      </a:lnTo>
                      <a:lnTo>
                        <a:pt x="1240" y="155"/>
                      </a:lnTo>
                      <a:lnTo>
                        <a:pt x="1225" y="169"/>
                      </a:lnTo>
                      <a:lnTo>
                        <a:pt x="1208" y="181"/>
                      </a:lnTo>
                      <a:lnTo>
                        <a:pt x="1190" y="192"/>
                      </a:lnTo>
                      <a:lnTo>
                        <a:pt x="1171" y="201"/>
                      </a:lnTo>
                      <a:lnTo>
                        <a:pt x="1150" y="209"/>
                      </a:lnTo>
                      <a:lnTo>
                        <a:pt x="1129" y="214"/>
                      </a:lnTo>
                      <a:lnTo>
                        <a:pt x="1108" y="218"/>
                      </a:lnTo>
                      <a:lnTo>
                        <a:pt x="1086" y="219"/>
                      </a:lnTo>
                      <a:lnTo>
                        <a:pt x="1064" y="218"/>
                      </a:lnTo>
                      <a:lnTo>
                        <a:pt x="1042" y="214"/>
                      </a:lnTo>
                      <a:lnTo>
                        <a:pt x="1021" y="209"/>
                      </a:lnTo>
                      <a:lnTo>
                        <a:pt x="1000" y="201"/>
                      </a:lnTo>
                      <a:lnTo>
                        <a:pt x="981" y="192"/>
                      </a:lnTo>
                      <a:lnTo>
                        <a:pt x="963" y="181"/>
                      </a:lnTo>
                      <a:lnTo>
                        <a:pt x="946" y="169"/>
                      </a:lnTo>
                      <a:lnTo>
                        <a:pt x="931" y="155"/>
                      </a:lnTo>
                      <a:lnTo>
                        <a:pt x="917" y="139"/>
                      </a:lnTo>
                      <a:lnTo>
                        <a:pt x="904" y="122"/>
                      </a:lnTo>
                      <a:lnTo>
                        <a:pt x="893" y="105"/>
                      </a:lnTo>
                      <a:lnTo>
                        <a:pt x="884" y="85"/>
                      </a:lnTo>
                      <a:lnTo>
                        <a:pt x="876" y="65"/>
                      </a:lnTo>
                      <a:lnTo>
                        <a:pt x="871" y="43"/>
                      </a:lnTo>
                      <a:lnTo>
                        <a:pt x="867" y="23"/>
                      </a:lnTo>
                      <a:lnTo>
                        <a:pt x="866" y="0"/>
                      </a:lnTo>
                      <a:lnTo>
                        <a:pt x="839" y="0"/>
                      </a:lnTo>
                      <a:lnTo>
                        <a:pt x="814" y="0"/>
                      </a:lnTo>
                      <a:lnTo>
                        <a:pt x="791" y="0"/>
                      </a:lnTo>
                      <a:lnTo>
                        <a:pt x="769" y="0"/>
                      </a:lnTo>
                      <a:lnTo>
                        <a:pt x="749" y="0"/>
                      </a:lnTo>
                      <a:lnTo>
                        <a:pt x="730" y="0"/>
                      </a:lnTo>
                      <a:lnTo>
                        <a:pt x="713" y="0"/>
                      </a:lnTo>
                      <a:lnTo>
                        <a:pt x="695" y="0"/>
                      </a:lnTo>
                      <a:lnTo>
                        <a:pt x="679" y="0"/>
                      </a:lnTo>
                      <a:lnTo>
                        <a:pt x="663" y="0"/>
                      </a:lnTo>
                      <a:lnTo>
                        <a:pt x="648" y="0"/>
                      </a:lnTo>
                      <a:lnTo>
                        <a:pt x="633" y="0"/>
                      </a:lnTo>
                      <a:lnTo>
                        <a:pt x="616" y="0"/>
                      </a:lnTo>
                      <a:lnTo>
                        <a:pt x="601" y="0"/>
                      </a:lnTo>
                      <a:lnTo>
                        <a:pt x="584" y="0"/>
                      </a:lnTo>
                      <a:lnTo>
                        <a:pt x="567" y="0"/>
                      </a:lnTo>
                      <a:lnTo>
                        <a:pt x="548" y="0"/>
                      </a:lnTo>
                      <a:lnTo>
                        <a:pt x="527" y="0"/>
                      </a:lnTo>
                      <a:lnTo>
                        <a:pt x="507" y="0"/>
                      </a:lnTo>
                      <a:lnTo>
                        <a:pt x="484" y="0"/>
                      </a:lnTo>
                      <a:lnTo>
                        <a:pt x="458" y="0"/>
                      </a:lnTo>
                      <a:lnTo>
                        <a:pt x="432" y="0"/>
                      </a:lnTo>
                      <a:lnTo>
                        <a:pt x="402" y="0"/>
                      </a:lnTo>
                      <a:lnTo>
                        <a:pt x="371" y="0"/>
                      </a:lnTo>
                      <a:lnTo>
                        <a:pt x="337" y="0"/>
                      </a:lnTo>
                      <a:lnTo>
                        <a:pt x="298" y="0"/>
                      </a:lnTo>
                      <a:lnTo>
                        <a:pt x="258" y="0"/>
                      </a:lnTo>
                      <a:lnTo>
                        <a:pt x="214" y="0"/>
                      </a:lnTo>
                      <a:lnTo>
                        <a:pt x="167" y="0"/>
                      </a:lnTo>
                      <a:lnTo>
                        <a:pt x="115" y="0"/>
                      </a:lnTo>
                      <a:lnTo>
                        <a:pt x="59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E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72" name="Freeform 1281">
                  <a:extLst>
                    <a:ext uri="{FF2B5EF4-FFF2-40B4-BE49-F238E27FC236}">
                      <a16:creationId xmlns:a16="http://schemas.microsoft.com/office/drawing/2014/main" id="{D8D50402-F634-47FD-A3B0-5696DBBD96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03" y="2803"/>
                  <a:ext cx="717" cy="358"/>
                </a:xfrm>
                <a:custGeom>
                  <a:avLst/>
                  <a:gdLst>
                    <a:gd name="T0" fmla="*/ 0 w 2151"/>
                    <a:gd name="T1" fmla="*/ 0 h 1074"/>
                    <a:gd name="T2" fmla="*/ 0 w 2151"/>
                    <a:gd name="T3" fmla="*/ 0 h 1074"/>
                    <a:gd name="T4" fmla="*/ 0 w 2151"/>
                    <a:gd name="T5" fmla="*/ 0 h 1074"/>
                    <a:gd name="T6" fmla="*/ 0 w 2151"/>
                    <a:gd name="T7" fmla="*/ 0 h 1074"/>
                    <a:gd name="T8" fmla="*/ 0 w 2151"/>
                    <a:gd name="T9" fmla="*/ 0 h 1074"/>
                    <a:gd name="T10" fmla="*/ 0 w 2151"/>
                    <a:gd name="T11" fmla="*/ 0 h 1074"/>
                    <a:gd name="T12" fmla="*/ 0 w 2151"/>
                    <a:gd name="T13" fmla="*/ 0 h 1074"/>
                    <a:gd name="T14" fmla="*/ 0 w 2151"/>
                    <a:gd name="T15" fmla="*/ 0 h 1074"/>
                    <a:gd name="T16" fmla="*/ 0 w 2151"/>
                    <a:gd name="T17" fmla="*/ 0 h 1074"/>
                    <a:gd name="T18" fmla="*/ 0 w 2151"/>
                    <a:gd name="T19" fmla="*/ 0 h 1074"/>
                    <a:gd name="T20" fmla="*/ 0 w 2151"/>
                    <a:gd name="T21" fmla="*/ 0 h 1074"/>
                    <a:gd name="T22" fmla="*/ 1 w 2151"/>
                    <a:gd name="T23" fmla="*/ 0 h 1074"/>
                    <a:gd name="T24" fmla="*/ 1 w 2151"/>
                    <a:gd name="T25" fmla="*/ 0 h 1074"/>
                    <a:gd name="T26" fmla="*/ 1 w 2151"/>
                    <a:gd name="T27" fmla="*/ 0 h 1074"/>
                    <a:gd name="T28" fmla="*/ 1 w 2151"/>
                    <a:gd name="T29" fmla="*/ 0 h 1074"/>
                    <a:gd name="T30" fmla="*/ 1 w 2151"/>
                    <a:gd name="T31" fmla="*/ 0 h 1074"/>
                    <a:gd name="T32" fmla="*/ 1 w 2151"/>
                    <a:gd name="T33" fmla="*/ 0 h 1074"/>
                    <a:gd name="T34" fmla="*/ 1 w 2151"/>
                    <a:gd name="T35" fmla="*/ 0 h 1074"/>
                    <a:gd name="T36" fmla="*/ 1 w 2151"/>
                    <a:gd name="T37" fmla="*/ 0 h 1074"/>
                    <a:gd name="T38" fmla="*/ 1 w 2151"/>
                    <a:gd name="T39" fmla="*/ 0 h 1074"/>
                    <a:gd name="T40" fmla="*/ 1 w 2151"/>
                    <a:gd name="T41" fmla="*/ 0 h 1074"/>
                    <a:gd name="T42" fmla="*/ 1 w 2151"/>
                    <a:gd name="T43" fmla="*/ 0 h 1074"/>
                    <a:gd name="T44" fmla="*/ 1 w 2151"/>
                    <a:gd name="T45" fmla="*/ 0 h 1074"/>
                    <a:gd name="T46" fmla="*/ 1 w 2151"/>
                    <a:gd name="T47" fmla="*/ 0 h 1074"/>
                    <a:gd name="T48" fmla="*/ 1 w 2151"/>
                    <a:gd name="T49" fmla="*/ 0 h 1074"/>
                    <a:gd name="T50" fmla="*/ 1 w 2151"/>
                    <a:gd name="T51" fmla="*/ 0 h 1074"/>
                    <a:gd name="T52" fmla="*/ 1 w 2151"/>
                    <a:gd name="T53" fmla="*/ 0 h 1074"/>
                    <a:gd name="T54" fmla="*/ 1 w 2151"/>
                    <a:gd name="T55" fmla="*/ 0 h 1074"/>
                    <a:gd name="T56" fmla="*/ 1 w 2151"/>
                    <a:gd name="T57" fmla="*/ 0 h 1074"/>
                    <a:gd name="T58" fmla="*/ 1 w 2151"/>
                    <a:gd name="T59" fmla="*/ 0 h 1074"/>
                    <a:gd name="T60" fmla="*/ 1 w 2151"/>
                    <a:gd name="T61" fmla="*/ 0 h 1074"/>
                    <a:gd name="T62" fmla="*/ 1 w 2151"/>
                    <a:gd name="T63" fmla="*/ 0 h 1074"/>
                    <a:gd name="T64" fmla="*/ 1 w 2151"/>
                    <a:gd name="T65" fmla="*/ 0 h 1074"/>
                    <a:gd name="T66" fmla="*/ 1 w 2151"/>
                    <a:gd name="T67" fmla="*/ 0 h 1074"/>
                    <a:gd name="T68" fmla="*/ 1 w 2151"/>
                    <a:gd name="T69" fmla="*/ 0 h 1074"/>
                    <a:gd name="T70" fmla="*/ 1 w 2151"/>
                    <a:gd name="T71" fmla="*/ 0 h 1074"/>
                    <a:gd name="T72" fmla="*/ 1 w 2151"/>
                    <a:gd name="T73" fmla="*/ 0 h 1074"/>
                    <a:gd name="T74" fmla="*/ 0 w 2151"/>
                    <a:gd name="T75" fmla="*/ 0 h 1074"/>
                    <a:gd name="T76" fmla="*/ 0 w 2151"/>
                    <a:gd name="T77" fmla="*/ 0 h 1074"/>
                    <a:gd name="T78" fmla="*/ 0 w 2151"/>
                    <a:gd name="T79" fmla="*/ 0 h 1074"/>
                    <a:gd name="T80" fmla="*/ 0 w 2151"/>
                    <a:gd name="T81" fmla="*/ 0 h 1074"/>
                    <a:gd name="T82" fmla="*/ 0 w 2151"/>
                    <a:gd name="T83" fmla="*/ 0 h 1074"/>
                    <a:gd name="T84" fmla="*/ 0 w 2151"/>
                    <a:gd name="T85" fmla="*/ 0 h 1074"/>
                    <a:gd name="T86" fmla="*/ 0 w 2151"/>
                    <a:gd name="T87" fmla="*/ 0 h 1074"/>
                    <a:gd name="T88" fmla="*/ 0 w 2151"/>
                    <a:gd name="T89" fmla="*/ 0 h 1074"/>
                    <a:gd name="T90" fmla="*/ 0 w 2151"/>
                    <a:gd name="T91" fmla="*/ 0 h 1074"/>
                    <a:gd name="T92" fmla="*/ 0 w 2151"/>
                    <a:gd name="T93" fmla="*/ 0 h 1074"/>
                    <a:gd name="T94" fmla="*/ 0 w 2151"/>
                    <a:gd name="T95" fmla="*/ 0 h 1074"/>
                    <a:gd name="T96" fmla="*/ 0 w 2151"/>
                    <a:gd name="T97" fmla="*/ 0 h 1074"/>
                    <a:gd name="T98" fmla="*/ 0 w 2151"/>
                    <a:gd name="T99" fmla="*/ 0 h 1074"/>
                    <a:gd name="T100" fmla="*/ 0 w 2151"/>
                    <a:gd name="T101" fmla="*/ 0 h 1074"/>
                    <a:gd name="T102" fmla="*/ 0 w 2151"/>
                    <a:gd name="T103" fmla="*/ 0 h 1074"/>
                    <a:gd name="T104" fmla="*/ 0 w 2151"/>
                    <a:gd name="T105" fmla="*/ 0 h 1074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2151"/>
                    <a:gd name="T160" fmla="*/ 0 h 1074"/>
                    <a:gd name="T161" fmla="*/ 2151 w 2151"/>
                    <a:gd name="T162" fmla="*/ 1074 h 1074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2151" h="1074">
                      <a:moveTo>
                        <a:pt x="0" y="0"/>
                      </a:moveTo>
                      <a:lnTo>
                        <a:pt x="1" y="54"/>
                      </a:lnTo>
                      <a:lnTo>
                        <a:pt x="5" y="109"/>
                      </a:lnTo>
                      <a:lnTo>
                        <a:pt x="12" y="163"/>
                      </a:lnTo>
                      <a:lnTo>
                        <a:pt x="22" y="215"/>
                      </a:lnTo>
                      <a:lnTo>
                        <a:pt x="34" y="268"/>
                      </a:lnTo>
                      <a:lnTo>
                        <a:pt x="48" y="318"/>
                      </a:lnTo>
                      <a:lnTo>
                        <a:pt x="66" y="369"/>
                      </a:lnTo>
                      <a:lnTo>
                        <a:pt x="84" y="418"/>
                      </a:lnTo>
                      <a:lnTo>
                        <a:pt x="106" y="465"/>
                      </a:lnTo>
                      <a:lnTo>
                        <a:pt x="130" y="511"/>
                      </a:lnTo>
                      <a:lnTo>
                        <a:pt x="156" y="556"/>
                      </a:lnTo>
                      <a:lnTo>
                        <a:pt x="184" y="600"/>
                      </a:lnTo>
                      <a:lnTo>
                        <a:pt x="214" y="643"/>
                      </a:lnTo>
                      <a:lnTo>
                        <a:pt x="247" y="683"/>
                      </a:lnTo>
                      <a:lnTo>
                        <a:pt x="279" y="722"/>
                      </a:lnTo>
                      <a:lnTo>
                        <a:pt x="316" y="759"/>
                      </a:lnTo>
                      <a:lnTo>
                        <a:pt x="353" y="795"/>
                      </a:lnTo>
                      <a:lnTo>
                        <a:pt x="392" y="829"/>
                      </a:lnTo>
                      <a:lnTo>
                        <a:pt x="433" y="861"/>
                      </a:lnTo>
                      <a:lnTo>
                        <a:pt x="475" y="890"/>
                      </a:lnTo>
                      <a:lnTo>
                        <a:pt x="519" y="919"/>
                      </a:lnTo>
                      <a:lnTo>
                        <a:pt x="563" y="944"/>
                      </a:lnTo>
                      <a:lnTo>
                        <a:pt x="610" y="968"/>
                      </a:lnTo>
                      <a:lnTo>
                        <a:pt x="658" y="990"/>
                      </a:lnTo>
                      <a:lnTo>
                        <a:pt x="706" y="1009"/>
                      </a:lnTo>
                      <a:lnTo>
                        <a:pt x="756" y="1026"/>
                      </a:lnTo>
                      <a:lnTo>
                        <a:pt x="807" y="1040"/>
                      </a:lnTo>
                      <a:lnTo>
                        <a:pt x="860" y="1052"/>
                      </a:lnTo>
                      <a:lnTo>
                        <a:pt x="912" y="1062"/>
                      </a:lnTo>
                      <a:lnTo>
                        <a:pt x="966" y="1069"/>
                      </a:lnTo>
                      <a:lnTo>
                        <a:pt x="1021" y="1073"/>
                      </a:lnTo>
                      <a:lnTo>
                        <a:pt x="1076" y="1074"/>
                      </a:lnTo>
                      <a:lnTo>
                        <a:pt x="1130" y="1073"/>
                      </a:lnTo>
                      <a:lnTo>
                        <a:pt x="1185" y="1069"/>
                      </a:lnTo>
                      <a:lnTo>
                        <a:pt x="1239" y="1062"/>
                      </a:lnTo>
                      <a:lnTo>
                        <a:pt x="1292" y="1052"/>
                      </a:lnTo>
                      <a:lnTo>
                        <a:pt x="1344" y="1040"/>
                      </a:lnTo>
                      <a:lnTo>
                        <a:pt x="1395" y="1026"/>
                      </a:lnTo>
                      <a:lnTo>
                        <a:pt x="1445" y="1009"/>
                      </a:lnTo>
                      <a:lnTo>
                        <a:pt x="1493" y="990"/>
                      </a:lnTo>
                      <a:lnTo>
                        <a:pt x="1542" y="968"/>
                      </a:lnTo>
                      <a:lnTo>
                        <a:pt x="1588" y="944"/>
                      </a:lnTo>
                      <a:lnTo>
                        <a:pt x="1633" y="919"/>
                      </a:lnTo>
                      <a:lnTo>
                        <a:pt x="1677" y="890"/>
                      </a:lnTo>
                      <a:lnTo>
                        <a:pt x="1718" y="861"/>
                      </a:lnTo>
                      <a:lnTo>
                        <a:pt x="1759" y="829"/>
                      </a:lnTo>
                      <a:lnTo>
                        <a:pt x="1798" y="795"/>
                      </a:lnTo>
                      <a:lnTo>
                        <a:pt x="1836" y="759"/>
                      </a:lnTo>
                      <a:lnTo>
                        <a:pt x="1872" y="722"/>
                      </a:lnTo>
                      <a:lnTo>
                        <a:pt x="1905" y="683"/>
                      </a:lnTo>
                      <a:lnTo>
                        <a:pt x="1938" y="643"/>
                      </a:lnTo>
                      <a:lnTo>
                        <a:pt x="1967" y="600"/>
                      </a:lnTo>
                      <a:lnTo>
                        <a:pt x="1996" y="556"/>
                      </a:lnTo>
                      <a:lnTo>
                        <a:pt x="2021" y="511"/>
                      </a:lnTo>
                      <a:lnTo>
                        <a:pt x="2045" y="465"/>
                      </a:lnTo>
                      <a:lnTo>
                        <a:pt x="2067" y="418"/>
                      </a:lnTo>
                      <a:lnTo>
                        <a:pt x="2086" y="369"/>
                      </a:lnTo>
                      <a:lnTo>
                        <a:pt x="2103" y="318"/>
                      </a:lnTo>
                      <a:lnTo>
                        <a:pt x="2117" y="268"/>
                      </a:lnTo>
                      <a:lnTo>
                        <a:pt x="2129" y="215"/>
                      </a:lnTo>
                      <a:lnTo>
                        <a:pt x="2139" y="163"/>
                      </a:lnTo>
                      <a:lnTo>
                        <a:pt x="2146" y="109"/>
                      </a:lnTo>
                      <a:lnTo>
                        <a:pt x="2150" y="54"/>
                      </a:lnTo>
                      <a:lnTo>
                        <a:pt x="2151" y="0"/>
                      </a:lnTo>
                      <a:lnTo>
                        <a:pt x="2123" y="0"/>
                      </a:lnTo>
                      <a:lnTo>
                        <a:pt x="2097" y="0"/>
                      </a:lnTo>
                      <a:lnTo>
                        <a:pt x="2073" y="0"/>
                      </a:lnTo>
                      <a:lnTo>
                        <a:pt x="2050" y="0"/>
                      </a:lnTo>
                      <a:lnTo>
                        <a:pt x="2030" y="0"/>
                      </a:lnTo>
                      <a:lnTo>
                        <a:pt x="2011" y="0"/>
                      </a:lnTo>
                      <a:lnTo>
                        <a:pt x="1992" y="0"/>
                      </a:lnTo>
                      <a:lnTo>
                        <a:pt x="1975" y="0"/>
                      </a:lnTo>
                      <a:lnTo>
                        <a:pt x="1958" y="0"/>
                      </a:lnTo>
                      <a:lnTo>
                        <a:pt x="1942" y="0"/>
                      </a:lnTo>
                      <a:lnTo>
                        <a:pt x="1927" y="0"/>
                      </a:lnTo>
                      <a:lnTo>
                        <a:pt x="1911" y="0"/>
                      </a:lnTo>
                      <a:lnTo>
                        <a:pt x="1895" y="0"/>
                      </a:lnTo>
                      <a:lnTo>
                        <a:pt x="1879" y="0"/>
                      </a:lnTo>
                      <a:lnTo>
                        <a:pt x="1862" y="0"/>
                      </a:lnTo>
                      <a:lnTo>
                        <a:pt x="1845" y="0"/>
                      </a:lnTo>
                      <a:lnTo>
                        <a:pt x="1827" y="0"/>
                      </a:lnTo>
                      <a:lnTo>
                        <a:pt x="1807" y="0"/>
                      </a:lnTo>
                      <a:lnTo>
                        <a:pt x="1786" y="0"/>
                      </a:lnTo>
                      <a:lnTo>
                        <a:pt x="1763" y="0"/>
                      </a:lnTo>
                      <a:lnTo>
                        <a:pt x="1739" y="0"/>
                      </a:lnTo>
                      <a:lnTo>
                        <a:pt x="1713" y="0"/>
                      </a:lnTo>
                      <a:lnTo>
                        <a:pt x="1684" y="0"/>
                      </a:lnTo>
                      <a:lnTo>
                        <a:pt x="1653" y="0"/>
                      </a:lnTo>
                      <a:lnTo>
                        <a:pt x="1621" y="0"/>
                      </a:lnTo>
                      <a:lnTo>
                        <a:pt x="1584" y="0"/>
                      </a:lnTo>
                      <a:lnTo>
                        <a:pt x="1545" y="0"/>
                      </a:lnTo>
                      <a:lnTo>
                        <a:pt x="1502" y="0"/>
                      </a:lnTo>
                      <a:lnTo>
                        <a:pt x="1456" y="0"/>
                      </a:lnTo>
                      <a:lnTo>
                        <a:pt x="1407" y="0"/>
                      </a:lnTo>
                      <a:lnTo>
                        <a:pt x="1353" y="0"/>
                      </a:lnTo>
                      <a:lnTo>
                        <a:pt x="1295" y="0"/>
                      </a:lnTo>
                      <a:lnTo>
                        <a:pt x="1294" y="23"/>
                      </a:lnTo>
                      <a:lnTo>
                        <a:pt x="1291" y="43"/>
                      </a:lnTo>
                      <a:lnTo>
                        <a:pt x="1285" y="65"/>
                      </a:lnTo>
                      <a:lnTo>
                        <a:pt x="1277" y="85"/>
                      </a:lnTo>
                      <a:lnTo>
                        <a:pt x="1269" y="105"/>
                      </a:lnTo>
                      <a:lnTo>
                        <a:pt x="1258" y="122"/>
                      </a:lnTo>
                      <a:lnTo>
                        <a:pt x="1244" y="139"/>
                      </a:lnTo>
                      <a:lnTo>
                        <a:pt x="1230" y="155"/>
                      </a:lnTo>
                      <a:lnTo>
                        <a:pt x="1215" y="169"/>
                      </a:lnTo>
                      <a:lnTo>
                        <a:pt x="1198" y="181"/>
                      </a:lnTo>
                      <a:lnTo>
                        <a:pt x="1180" y="192"/>
                      </a:lnTo>
                      <a:lnTo>
                        <a:pt x="1161" y="201"/>
                      </a:lnTo>
                      <a:lnTo>
                        <a:pt x="1140" y="209"/>
                      </a:lnTo>
                      <a:lnTo>
                        <a:pt x="1119" y="214"/>
                      </a:lnTo>
                      <a:lnTo>
                        <a:pt x="1098" y="218"/>
                      </a:lnTo>
                      <a:lnTo>
                        <a:pt x="1076" y="219"/>
                      </a:lnTo>
                      <a:lnTo>
                        <a:pt x="1054" y="218"/>
                      </a:lnTo>
                      <a:lnTo>
                        <a:pt x="1032" y="214"/>
                      </a:lnTo>
                      <a:lnTo>
                        <a:pt x="1011" y="209"/>
                      </a:lnTo>
                      <a:lnTo>
                        <a:pt x="990" y="201"/>
                      </a:lnTo>
                      <a:lnTo>
                        <a:pt x="971" y="192"/>
                      </a:lnTo>
                      <a:lnTo>
                        <a:pt x="953" y="181"/>
                      </a:lnTo>
                      <a:lnTo>
                        <a:pt x="936" y="169"/>
                      </a:lnTo>
                      <a:lnTo>
                        <a:pt x="921" y="155"/>
                      </a:lnTo>
                      <a:lnTo>
                        <a:pt x="907" y="139"/>
                      </a:lnTo>
                      <a:lnTo>
                        <a:pt x="894" y="122"/>
                      </a:lnTo>
                      <a:lnTo>
                        <a:pt x="883" y="105"/>
                      </a:lnTo>
                      <a:lnTo>
                        <a:pt x="874" y="85"/>
                      </a:lnTo>
                      <a:lnTo>
                        <a:pt x="866" y="65"/>
                      </a:lnTo>
                      <a:lnTo>
                        <a:pt x="861" y="43"/>
                      </a:lnTo>
                      <a:lnTo>
                        <a:pt x="857" y="23"/>
                      </a:lnTo>
                      <a:lnTo>
                        <a:pt x="856" y="0"/>
                      </a:lnTo>
                      <a:lnTo>
                        <a:pt x="828" y="0"/>
                      </a:lnTo>
                      <a:lnTo>
                        <a:pt x="801" y="0"/>
                      </a:lnTo>
                      <a:lnTo>
                        <a:pt x="778" y="0"/>
                      </a:lnTo>
                      <a:lnTo>
                        <a:pt x="755" y="0"/>
                      </a:lnTo>
                      <a:lnTo>
                        <a:pt x="735" y="0"/>
                      </a:lnTo>
                      <a:lnTo>
                        <a:pt x="716" y="0"/>
                      </a:lnTo>
                      <a:lnTo>
                        <a:pt x="697" y="0"/>
                      </a:lnTo>
                      <a:lnTo>
                        <a:pt x="680" y="0"/>
                      </a:lnTo>
                      <a:lnTo>
                        <a:pt x="663" y="0"/>
                      </a:lnTo>
                      <a:lnTo>
                        <a:pt x="647" y="0"/>
                      </a:lnTo>
                      <a:lnTo>
                        <a:pt x="631" y="0"/>
                      </a:lnTo>
                      <a:lnTo>
                        <a:pt x="616" y="0"/>
                      </a:lnTo>
                      <a:lnTo>
                        <a:pt x="600" y="0"/>
                      </a:lnTo>
                      <a:lnTo>
                        <a:pt x="584" y="0"/>
                      </a:lnTo>
                      <a:lnTo>
                        <a:pt x="567" y="0"/>
                      </a:lnTo>
                      <a:lnTo>
                        <a:pt x="550" y="0"/>
                      </a:lnTo>
                      <a:lnTo>
                        <a:pt x="532" y="0"/>
                      </a:lnTo>
                      <a:lnTo>
                        <a:pt x="512" y="0"/>
                      </a:lnTo>
                      <a:lnTo>
                        <a:pt x="491" y="0"/>
                      </a:lnTo>
                      <a:lnTo>
                        <a:pt x="468" y="0"/>
                      </a:lnTo>
                      <a:lnTo>
                        <a:pt x="444" y="0"/>
                      </a:lnTo>
                      <a:lnTo>
                        <a:pt x="418" y="0"/>
                      </a:lnTo>
                      <a:lnTo>
                        <a:pt x="389" y="0"/>
                      </a:lnTo>
                      <a:lnTo>
                        <a:pt x="358" y="0"/>
                      </a:lnTo>
                      <a:lnTo>
                        <a:pt x="326" y="0"/>
                      </a:lnTo>
                      <a:lnTo>
                        <a:pt x="289" y="0"/>
                      </a:lnTo>
                      <a:lnTo>
                        <a:pt x="250" y="0"/>
                      </a:lnTo>
                      <a:lnTo>
                        <a:pt x="207" y="0"/>
                      </a:lnTo>
                      <a:lnTo>
                        <a:pt x="161" y="0"/>
                      </a:lnTo>
                      <a:lnTo>
                        <a:pt x="112" y="0"/>
                      </a:lnTo>
                      <a:lnTo>
                        <a:pt x="5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3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73" name="Freeform 1282">
                  <a:extLst>
                    <a:ext uri="{FF2B5EF4-FFF2-40B4-BE49-F238E27FC236}">
                      <a16:creationId xmlns:a16="http://schemas.microsoft.com/office/drawing/2014/main" id="{C9212D7A-A617-4361-8E95-769100FB13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06" y="2803"/>
                  <a:ext cx="710" cy="354"/>
                </a:xfrm>
                <a:custGeom>
                  <a:avLst/>
                  <a:gdLst>
                    <a:gd name="T0" fmla="*/ 0 w 2129"/>
                    <a:gd name="T1" fmla="*/ 0 h 1063"/>
                    <a:gd name="T2" fmla="*/ 0 w 2129"/>
                    <a:gd name="T3" fmla="*/ 0 h 1063"/>
                    <a:gd name="T4" fmla="*/ 0 w 2129"/>
                    <a:gd name="T5" fmla="*/ 0 h 1063"/>
                    <a:gd name="T6" fmla="*/ 0 w 2129"/>
                    <a:gd name="T7" fmla="*/ 0 h 1063"/>
                    <a:gd name="T8" fmla="*/ 0 w 2129"/>
                    <a:gd name="T9" fmla="*/ 0 h 1063"/>
                    <a:gd name="T10" fmla="*/ 0 w 2129"/>
                    <a:gd name="T11" fmla="*/ 0 h 1063"/>
                    <a:gd name="T12" fmla="*/ 0 w 2129"/>
                    <a:gd name="T13" fmla="*/ 0 h 1063"/>
                    <a:gd name="T14" fmla="*/ 0 w 2129"/>
                    <a:gd name="T15" fmla="*/ 0 h 1063"/>
                    <a:gd name="T16" fmla="*/ 0 w 2129"/>
                    <a:gd name="T17" fmla="*/ 0 h 1063"/>
                    <a:gd name="T18" fmla="*/ 0 w 2129"/>
                    <a:gd name="T19" fmla="*/ 0 h 1063"/>
                    <a:gd name="T20" fmla="*/ 0 w 2129"/>
                    <a:gd name="T21" fmla="*/ 0 h 1063"/>
                    <a:gd name="T22" fmla="*/ 1 w 2129"/>
                    <a:gd name="T23" fmla="*/ 0 h 1063"/>
                    <a:gd name="T24" fmla="*/ 1 w 2129"/>
                    <a:gd name="T25" fmla="*/ 0 h 1063"/>
                    <a:gd name="T26" fmla="*/ 1 w 2129"/>
                    <a:gd name="T27" fmla="*/ 0 h 1063"/>
                    <a:gd name="T28" fmla="*/ 1 w 2129"/>
                    <a:gd name="T29" fmla="*/ 0 h 1063"/>
                    <a:gd name="T30" fmla="*/ 1 w 2129"/>
                    <a:gd name="T31" fmla="*/ 0 h 1063"/>
                    <a:gd name="T32" fmla="*/ 1 w 2129"/>
                    <a:gd name="T33" fmla="*/ 0 h 1063"/>
                    <a:gd name="T34" fmla="*/ 1 w 2129"/>
                    <a:gd name="T35" fmla="*/ 0 h 1063"/>
                    <a:gd name="T36" fmla="*/ 1 w 2129"/>
                    <a:gd name="T37" fmla="*/ 0 h 1063"/>
                    <a:gd name="T38" fmla="*/ 1 w 2129"/>
                    <a:gd name="T39" fmla="*/ 0 h 1063"/>
                    <a:gd name="T40" fmla="*/ 1 w 2129"/>
                    <a:gd name="T41" fmla="*/ 0 h 1063"/>
                    <a:gd name="T42" fmla="*/ 1 w 2129"/>
                    <a:gd name="T43" fmla="*/ 0 h 1063"/>
                    <a:gd name="T44" fmla="*/ 1 w 2129"/>
                    <a:gd name="T45" fmla="*/ 0 h 1063"/>
                    <a:gd name="T46" fmla="*/ 1 w 2129"/>
                    <a:gd name="T47" fmla="*/ 0 h 1063"/>
                    <a:gd name="T48" fmla="*/ 1 w 2129"/>
                    <a:gd name="T49" fmla="*/ 0 h 1063"/>
                    <a:gd name="T50" fmla="*/ 1 w 2129"/>
                    <a:gd name="T51" fmla="*/ 0 h 1063"/>
                    <a:gd name="T52" fmla="*/ 1 w 2129"/>
                    <a:gd name="T53" fmla="*/ 0 h 1063"/>
                    <a:gd name="T54" fmla="*/ 1 w 2129"/>
                    <a:gd name="T55" fmla="*/ 0 h 1063"/>
                    <a:gd name="T56" fmla="*/ 1 w 2129"/>
                    <a:gd name="T57" fmla="*/ 0 h 1063"/>
                    <a:gd name="T58" fmla="*/ 1 w 2129"/>
                    <a:gd name="T59" fmla="*/ 0 h 1063"/>
                    <a:gd name="T60" fmla="*/ 1 w 2129"/>
                    <a:gd name="T61" fmla="*/ 0 h 1063"/>
                    <a:gd name="T62" fmla="*/ 1 w 2129"/>
                    <a:gd name="T63" fmla="*/ 0 h 1063"/>
                    <a:gd name="T64" fmla="*/ 1 w 2129"/>
                    <a:gd name="T65" fmla="*/ 0 h 1063"/>
                    <a:gd name="T66" fmla="*/ 1 w 2129"/>
                    <a:gd name="T67" fmla="*/ 0 h 1063"/>
                    <a:gd name="T68" fmla="*/ 1 w 2129"/>
                    <a:gd name="T69" fmla="*/ 0 h 1063"/>
                    <a:gd name="T70" fmla="*/ 1 w 2129"/>
                    <a:gd name="T71" fmla="*/ 0 h 1063"/>
                    <a:gd name="T72" fmla="*/ 1 w 2129"/>
                    <a:gd name="T73" fmla="*/ 0 h 1063"/>
                    <a:gd name="T74" fmla="*/ 0 w 2129"/>
                    <a:gd name="T75" fmla="*/ 0 h 1063"/>
                    <a:gd name="T76" fmla="*/ 0 w 2129"/>
                    <a:gd name="T77" fmla="*/ 0 h 1063"/>
                    <a:gd name="T78" fmla="*/ 0 w 2129"/>
                    <a:gd name="T79" fmla="*/ 0 h 1063"/>
                    <a:gd name="T80" fmla="*/ 0 w 2129"/>
                    <a:gd name="T81" fmla="*/ 0 h 1063"/>
                    <a:gd name="T82" fmla="*/ 0 w 2129"/>
                    <a:gd name="T83" fmla="*/ 0 h 1063"/>
                    <a:gd name="T84" fmla="*/ 0 w 2129"/>
                    <a:gd name="T85" fmla="*/ 0 h 1063"/>
                    <a:gd name="T86" fmla="*/ 0 w 2129"/>
                    <a:gd name="T87" fmla="*/ 0 h 1063"/>
                    <a:gd name="T88" fmla="*/ 0 w 2129"/>
                    <a:gd name="T89" fmla="*/ 0 h 1063"/>
                    <a:gd name="T90" fmla="*/ 0 w 2129"/>
                    <a:gd name="T91" fmla="*/ 0 h 1063"/>
                    <a:gd name="T92" fmla="*/ 0 w 2129"/>
                    <a:gd name="T93" fmla="*/ 0 h 1063"/>
                    <a:gd name="T94" fmla="*/ 0 w 2129"/>
                    <a:gd name="T95" fmla="*/ 0 h 1063"/>
                    <a:gd name="T96" fmla="*/ 0 w 2129"/>
                    <a:gd name="T97" fmla="*/ 0 h 1063"/>
                    <a:gd name="T98" fmla="*/ 0 w 2129"/>
                    <a:gd name="T99" fmla="*/ 0 h 1063"/>
                    <a:gd name="T100" fmla="*/ 0 w 2129"/>
                    <a:gd name="T101" fmla="*/ 0 h 1063"/>
                    <a:gd name="T102" fmla="*/ 0 w 2129"/>
                    <a:gd name="T103" fmla="*/ 0 h 1063"/>
                    <a:gd name="T104" fmla="*/ 0 w 2129"/>
                    <a:gd name="T105" fmla="*/ 0 h 1063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2129"/>
                    <a:gd name="T160" fmla="*/ 0 h 1063"/>
                    <a:gd name="T161" fmla="*/ 2129 w 2129"/>
                    <a:gd name="T162" fmla="*/ 1063 h 1063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2129" h="1063">
                      <a:moveTo>
                        <a:pt x="0" y="0"/>
                      </a:moveTo>
                      <a:lnTo>
                        <a:pt x="1" y="54"/>
                      </a:lnTo>
                      <a:lnTo>
                        <a:pt x="5" y="108"/>
                      </a:lnTo>
                      <a:lnTo>
                        <a:pt x="12" y="162"/>
                      </a:lnTo>
                      <a:lnTo>
                        <a:pt x="22" y="213"/>
                      </a:lnTo>
                      <a:lnTo>
                        <a:pt x="34" y="265"/>
                      </a:lnTo>
                      <a:lnTo>
                        <a:pt x="48" y="315"/>
                      </a:lnTo>
                      <a:lnTo>
                        <a:pt x="64" y="364"/>
                      </a:lnTo>
                      <a:lnTo>
                        <a:pt x="84" y="413"/>
                      </a:lnTo>
                      <a:lnTo>
                        <a:pt x="105" y="460"/>
                      </a:lnTo>
                      <a:lnTo>
                        <a:pt x="129" y="506"/>
                      </a:lnTo>
                      <a:lnTo>
                        <a:pt x="154" y="551"/>
                      </a:lnTo>
                      <a:lnTo>
                        <a:pt x="182" y="593"/>
                      </a:lnTo>
                      <a:lnTo>
                        <a:pt x="213" y="635"/>
                      </a:lnTo>
                      <a:lnTo>
                        <a:pt x="243" y="676"/>
                      </a:lnTo>
                      <a:lnTo>
                        <a:pt x="277" y="714"/>
                      </a:lnTo>
                      <a:lnTo>
                        <a:pt x="312" y="751"/>
                      </a:lnTo>
                      <a:lnTo>
                        <a:pt x="350" y="786"/>
                      </a:lnTo>
                      <a:lnTo>
                        <a:pt x="388" y="820"/>
                      </a:lnTo>
                      <a:lnTo>
                        <a:pt x="429" y="852"/>
                      </a:lnTo>
                      <a:lnTo>
                        <a:pt x="470" y="882"/>
                      </a:lnTo>
                      <a:lnTo>
                        <a:pt x="514" y="909"/>
                      </a:lnTo>
                      <a:lnTo>
                        <a:pt x="558" y="935"/>
                      </a:lnTo>
                      <a:lnTo>
                        <a:pt x="604" y="958"/>
                      </a:lnTo>
                      <a:lnTo>
                        <a:pt x="651" y="980"/>
                      </a:lnTo>
                      <a:lnTo>
                        <a:pt x="699" y="999"/>
                      </a:lnTo>
                      <a:lnTo>
                        <a:pt x="749" y="1015"/>
                      </a:lnTo>
                      <a:lnTo>
                        <a:pt x="799" y="1029"/>
                      </a:lnTo>
                      <a:lnTo>
                        <a:pt x="851" y="1042"/>
                      </a:lnTo>
                      <a:lnTo>
                        <a:pt x="903" y="1051"/>
                      </a:lnTo>
                      <a:lnTo>
                        <a:pt x="956" y="1058"/>
                      </a:lnTo>
                      <a:lnTo>
                        <a:pt x="1010" y="1062"/>
                      </a:lnTo>
                      <a:lnTo>
                        <a:pt x="1065" y="1063"/>
                      </a:lnTo>
                      <a:lnTo>
                        <a:pt x="1119" y="1062"/>
                      </a:lnTo>
                      <a:lnTo>
                        <a:pt x="1173" y="1058"/>
                      </a:lnTo>
                      <a:lnTo>
                        <a:pt x="1226" y="1051"/>
                      </a:lnTo>
                      <a:lnTo>
                        <a:pt x="1278" y="1042"/>
                      </a:lnTo>
                      <a:lnTo>
                        <a:pt x="1330" y="1029"/>
                      </a:lnTo>
                      <a:lnTo>
                        <a:pt x="1380" y="1015"/>
                      </a:lnTo>
                      <a:lnTo>
                        <a:pt x="1430" y="999"/>
                      </a:lnTo>
                      <a:lnTo>
                        <a:pt x="1478" y="980"/>
                      </a:lnTo>
                      <a:lnTo>
                        <a:pt x="1525" y="958"/>
                      </a:lnTo>
                      <a:lnTo>
                        <a:pt x="1571" y="935"/>
                      </a:lnTo>
                      <a:lnTo>
                        <a:pt x="1615" y="909"/>
                      </a:lnTo>
                      <a:lnTo>
                        <a:pt x="1659" y="882"/>
                      </a:lnTo>
                      <a:lnTo>
                        <a:pt x="1701" y="852"/>
                      </a:lnTo>
                      <a:lnTo>
                        <a:pt x="1741" y="820"/>
                      </a:lnTo>
                      <a:lnTo>
                        <a:pt x="1780" y="786"/>
                      </a:lnTo>
                      <a:lnTo>
                        <a:pt x="1817" y="751"/>
                      </a:lnTo>
                      <a:lnTo>
                        <a:pt x="1852" y="714"/>
                      </a:lnTo>
                      <a:lnTo>
                        <a:pt x="1886" y="676"/>
                      </a:lnTo>
                      <a:lnTo>
                        <a:pt x="1917" y="635"/>
                      </a:lnTo>
                      <a:lnTo>
                        <a:pt x="1947" y="593"/>
                      </a:lnTo>
                      <a:lnTo>
                        <a:pt x="1975" y="551"/>
                      </a:lnTo>
                      <a:lnTo>
                        <a:pt x="2000" y="506"/>
                      </a:lnTo>
                      <a:lnTo>
                        <a:pt x="2024" y="460"/>
                      </a:lnTo>
                      <a:lnTo>
                        <a:pt x="2045" y="413"/>
                      </a:lnTo>
                      <a:lnTo>
                        <a:pt x="2065" y="364"/>
                      </a:lnTo>
                      <a:lnTo>
                        <a:pt x="2081" y="315"/>
                      </a:lnTo>
                      <a:lnTo>
                        <a:pt x="2095" y="265"/>
                      </a:lnTo>
                      <a:lnTo>
                        <a:pt x="2107" y="213"/>
                      </a:lnTo>
                      <a:lnTo>
                        <a:pt x="2117" y="162"/>
                      </a:lnTo>
                      <a:lnTo>
                        <a:pt x="2124" y="108"/>
                      </a:lnTo>
                      <a:lnTo>
                        <a:pt x="2128" y="54"/>
                      </a:lnTo>
                      <a:lnTo>
                        <a:pt x="2129" y="0"/>
                      </a:lnTo>
                      <a:lnTo>
                        <a:pt x="2100" y="0"/>
                      </a:lnTo>
                      <a:lnTo>
                        <a:pt x="2073" y="0"/>
                      </a:lnTo>
                      <a:lnTo>
                        <a:pt x="2048" y="0"/>
                      </a:lnTo>
                      <a:lnTo>
                        <a:pt x="2025" y="0"/>
                      </a:lnTo>
                      <a:lnTo>
                        <a:pt x="2004" y="0"/>
                      </a:lnTo>
                      <a:lnTo>
                        <a:pt x="1984" y="0"/>
                      </a:lnTo>
                      <a:lnTo>
                        <a:pt x="1965" y="0"/>
                      </a:lnTo>
                      <a:lnTo>
                        <a:pt x="1947" y="0"/>
                      </a:lnTo>
                      <a:lnTo>
                        <a:pt x="1931" y="0"/>
                      </a:lnTo>
                      <a:lnTo>
                        <a:pt x="1914" y="0"/>
                      </a:lnTo>
                      <a:lnTo>
                        <a:pt x="1898" y="0"/>
                      </a:lnTo>
                      <a:lnTo>
                        <a:pt x="1883" y="0"/>
                      </a:lnTo>
                      <a:lnTo>
                        <a:pt x="1866" y="0"/>
                      </a:lnTo>
                      <a:lnTo>
                        <a:pt x="1850" y="0"/>
                      </a:lnTo>
                      <a:lnTo>
                        <a:pt x="1833" y="0"/>
                      </a:lnTo>
                      <a:lnTo>
                        <a:pt x="1817" y="0"/>
                      </a:lnTo>
                      <a:lnTo>
                        <a:pt x="1798" y="0"/>
                      </a:lnTo>
                      <a:lnTo>
                        <a:pt x="1780" y="0"/>
                      </a:lnTo>
                      <a:lnTo>
                        <a:pt x="1759" y="0"/>
                      </a:lnTo>
                      <a:lnTo>
                        <a:pt x="1737" y="0"/>
                      </a:lnTo>
                      <a:lnTo>
                        <a:pt x="1714" y="0"/>
                      </a:lnTo>
                      <a:lnTo>
                        <a:pt x="1687" y="0"/>
                      </a:lnTo>
                      <a:lnTo>
                        <a:pt x="1660" y="0"/>
                      </a:lnTo>
                      <a:lnTo>
                        <a:pt x="1630" y="0"/>
                      </a:lnTo>
                      <a:lnTo>
                        <a:pt x="1599" y="0"/>
                      </a:lnTo>
                      <a:lnTo>
                        <a:pt x="1564" y="0"/>
                      </a:lnTo>
                      <a:lnTo>
                        <a:pt x="1525" y="0"/>
                      </a:lnTo>
                      <a:lnTo>
                        <a:pt x="1483" y="0"/>
                      </a:lnTo>
                      <a:lnTo>
                        <a:pt x="1440" y="0"/>
                      </a:lnTo>
                      <a:lnTo>
                        <a:pt x="1391" y="0"/>
                      </a:lnTo>
                      <a:lnTo>
                        <a:pt x="1340" y="0"/>
                      </a:lnTo>
                      <a:lnTo>
                        <a:pt x="1284" y="0"/>
                      </a:lnTo>
                      <a:lnTo>
                        <a:pt x="1283" y="23"/>
                      </a:lnTo>
                      <a:lnTo>
                        <a:pt x="1280" y="43"/>
                      </a:lnTo>
                      <a:lnTo>
                        <a:pt x="1274" y="65"/>
                      </a:lnTo>
                      <a:lnTo>
                        <a:pt x="1266" y="85"/>
                      </a:lnTo>
                      <a:lnTo>
                        <a:pt x="1258" y="105"/>
                      </a:lnTo>
                      <a:lnTo>
                        <a:pt x="1247" y="122"/>
                      </a:lnTo>
                      <a:lnTo>
                        <a:pt x="1233" y="139"/>
                      </a:lnTo>
                      <a:lnTo>
                        <a:pt x="1219" y="155"/>
                      </a:lnTo>
                      <a:lnTo>
                        <a:pt x="1204" y="169"/>
                      </a:lnTo>
                      <a:lnTo>
                        <a:pt x="1187" y="181"/>
                      </a:lnTo>
                      <a:lnTo>
                        <a:pt x="1169" y="192"/>
                      </a:lnTo>
                      <a:lnTo>
                        <a:pt x="1150" y="201"/>
                      </a:lnTo>
                      <a:lnTo>
                        <a:pt x="1129" y="209"/>
                      </a:lnTo>
                      <a:lnTo>
                        <a:pt x="1108" y="214"/>
                      </a:lnTo>
                      <a:lnTo>
                        <a:pt x="1087" y="218"/>
                      </a:lnTo>
                      <a:lnTo>
                        <a:pt x="1065" y="219"/>
                      </a:lnTo>
                      <a:lnTo>
                        <a:pt x="1043" y="218"/>
                      </a:lnTo>
                      <a:lnTo>
                        <a:pt x="1021" y="214"/>
                      </a:lnTo>
                      <a:lnTo>
                        <a:pt x="1000" y="209"/>
                      </a:lnTo>
                      <a:lnTo>
                        <a:pt x="979" y="201"/>
                      </a:lnTo>
                      <a:lnTo>
                        <a:pt x="960" y="192"/>
                      </a:lnTo>
                      <a:lnTo>
                        <a:pt x="942" y="181"/>
                      </a:lnTo>
                      <a:lnTo>
                        <a:pt x="925" y="169"/>
                      </a:lnTo>
                      <a:lnTo>
                        <a:pt x="910" y="155"/>
                      </a:lnTo>
                      <a:lnTo>
                        <a:pt x="896" y="139"/>
                      </a:lnTo>
                      <a:lnTo>
                        <a:pt x="883" y="122"/>
                      </a:lnTo>
                      <a:lnTo>
                        <a:pt x="872" y="105"/>
                      </a:lnTo>
                      <a:lnTo>
                        <a:pt x="863" y="85"/>
                      </a:lnTo>
                      <a:lnTo>
                        <a:pt x="855" y="65"/>
                      </a:lnTo>
                      <a:lnTo>
                        <a:pt x="850" y="43"/>
                      </a:lnTo>
                      <a:lnTo>
                        <a:pt x="846" y="23"/>
                      </a:lnTo>
                      <a:lnTo>
                        <a:pt x="845" y="0"/>
                      </a:lnTo>
                      <a:lnTo>
                        <a:pt x="816" y="0"/>
                      </a:lnTo>
                      <a:lnTo>
                        <a:pt x="789" y="0"/>
                      </a:lnTo>
                      <a:lnTo>
                        <a:pt x="764" y="0"/>
                      </a:lnTo>
                      <a:lnTo>
                        <a:pt x="741" y="0"/>
                      </a:lnTo>
                      <a:lnTo>
                        <a:pt x="719" y="0"/>
                      </a:lnTo>
                      <a:lnTo>
                        <a:pt x="699" y="0"/>
                      </a:lnTo>
                      <a:lnTo>
                        <a:pt x="681" y="0"/>
                      </a:lnTo>
                      <a:lnTo>
                        <a:pt x="663" y="0"/>
                      </a:lnTo>
                      <a:lnTo>
                        <a:pt x="646" y="0"/>
                      </a:lnTo>
                      <a:lnTo>
                        <a:pt x="629" y="0"/>
                      </a:lnTo>
                      <a:lnTo>
                        <a:pt x="613" y="0"/>
                      </a:lnTo>
                      <a:lnTo>
                        <a:pt x="597" y="0"/>
                      </a:lnTo>
                      <a:lnTo>
                        <a:pt x="581" y="0"/>
                      </a:lnTo>
                      <a:lnTo>
                        <a:pt x="566" y="0"/>
                      </a:lnTo>
                      <a:lnTo>
                        <a:pt x="549" y="0"/>
                      </a:lnTo>
                      <a:lnTo>
                        <a:pt x="532" y="0"/>
                      </a:lnTo>
                      <a:lnTo>
                        <a:pt x="513" y="0"/>
                      </a:lnTo>
                      <a:lnTo>
                        <a:pt x="494" y="0"/>
                      </a:lnTo>
                      <a:lnTo>
                        <a:pt x="474" y="0"/>
                      </a:lnTo>
                      <a:lnTo>
                        <a:pt x="452" y="0"/>
                      </a:lnTo>
                      <a:lnTo>
                        <a:pt x="429" y="0"/>
                      </a:lnTo>
                      <a:lnTo>
                        <a:pt x="403" y="0"/>
                      </a:lnTo>
                      <a:lnTo>
                        <a:pt x="376" y="0"/>
                      </a:lnTo>
                      <a:lnTo>
                        <a:pt x="346" y="0"/>
                      </a:lnTo>
                      <a:lnTo>
                        <a:pt x="313" y="0"/>
                      </a:lnTo>
                      <a:lnTo>
                        <a:pt x="278" y="0"/>
                      </a:lnTo>
                      <a:lnTo>
                        <a:pt x="241" y="0"/>
                      </a:lnTo>
                      <a:lnTo>
                        <a:pt x="199" y="0"/>
                      </a:lnTo>
                      <a:lnTo>
                        <a:pt x="155" y="0"/>
                      </a:lnTo>
                      <a:lnTo>
                        <a:pt x="107" y="0"/>
                      </a:lnTo>
                      <a:lnTo>
                        <a:pt x="5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8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74" name="Freeform 1283">
                  <a:extLst>
                    <a:ext uri="{FF2B5EF4-FFF2-40B4-BE49-F238E27FC236}">
                      <a16:creationId xmlns:a16="http://schemas.microsoft.com/office/drawing/2014/main" id="{4B8F4C37-6F76-493A-988B-5392239719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10" y="2803"/>
                  <a:ext cx="703" cy="351"/>
                </a:xfrm>
                <a:custGeom>
                  <a:avLst/>
                  <a:gdLst>
                    <a:gd name="T0" fmla="*/ 0 w 2110"/>
                    <a:gd name="T1" fmla="*/ 0 h 1054"/>
                    <a:gd name="T2" fmla="*/ 0 w 2110"/>
                    <a:gd name="T3" fmla="*/ 0 h 1054"/>
                    <a:gd name="T4" fmla="*/ 0 w 2110"/>
                    <a:gd name="T5" fmla="*/ 0 h 1054"/>
                    <a:gd name="T6" fmla="*/ 0 w 2110"/>
                    <a:gd name="T7" fmla="*/ 0 h 1054"/>
                    <a:gd name="T8" fmla="*/ 0 w 2110"/>
                    <a:gd name="T9" fmla="*/ 0 h 1054"/>
                    <a:gd name="T10" fmla="*/ 0 w 2110"/>
                    <a:gd name="T11" fmla="*/ 0 h 1054"/>
                    <a:gd name="T12" fmla="*/ 0 w 2110"/>
                    <a:gd name="T13" fmla="*/ 0 h 1054"/>
                    <a:gd name="T14" fmla="*/ 0 w 2110"/>
                    <a:gd name="T15" fmla="*/ 0 h 1054"/>
                    <a:gd name="T16" fmla="*/ 0 w 2110"/>
                    <a:gd name="T17" fmla="*/ 0 h 1054"/>
                    <a:gd name="T18" fmla="*/ 0 w 2110"/>
                    <a:gd name="T19" fmla="*/ 0 h 1054"/>
                    <a:gd name="T20" fmla="*/ 0 w 2110"/>
                    <a:gd name="T21" fmla="*/ 0 h 1054"/>
                    <a:gd name="T22" fmla="*/ 1 w 2110"/>
                    <a:gd name="T23" fmla="*/ 0 h 1054"/>
                    <a:gd name="T24" fmla="*/ 1 w 2110"/>
                    <a:gd name="T25" fmla="*/ 0 h 1054"/>
                    <a:gd name="T26" fmla="*/ 1 w 2110"/>
                    <a:gd name="T27" fmla="*/ 0 h 1054"/>
                    <a:gd name="T28" fmla="*/ 1 w 2110"/>
                    <a:gd name="T29" fmla="*/ 0 h 1054"/>
                    <a:gd name="T30" fmla="*/ 1 w 2110"/>
                    <a:gd name="T31" fmla="*/ 0 h 1054"/>
                    <a:gd name="T32" fmla="*/ 1 w 2110"/>
                    <a:gd name="T33" fmla="*/ 0 h 1054"/>
                    <a:gd name="T34" fmla="*/ 1 w 2110"/>
                    <a:gd name="T35" fmla="*/ 0 h 1054"/>
                    <a:gd name="T36" fmla="*/ 1 w 2110"/>
                    <a:gd name="T37" fmla="*/ 0 h 1054"/>
                    <a:gd name="T38" fmla="*/ 1 w 2110"/>
                    <a:gd name="T39" fmla="*/ 0 h 1054"/>
                    <a:gd name="T40" fmla="*/ 1 w 2110"/>
                    <a:gd name="T41" fmla="*/ 0 h 1054"/>
                    <a:gd name="T42" fmla="*/ 1 w 2110"/>
                    <a:gd name="T43" fmla="*/ 0 h 1054"/>
                    <a:gd name="T44" fmla="*/ 1 w 2110"/>
                    <a:gd name="T45" fmla="*/ 0 h 1054"/>
                    <a:gd name="T46" fmla="*/ 1 w 2110"/>
                    <a:gd name="T47" fmla="*/ 0 h 1054"/>
                    <a:gd name="T48" fmla="*/ 1 w 2110"/>
                    <a:gd name="T49" fmla="*/ 0 h 1054"/>
                    <a:gd name="T50" fmla="*/ 1 w 2110"/>
                    <a:gd name="T51" fmla="*/ 0 h 1054"/>
                    <a:gd name="T52" fmla="*/ 1 w 2110"/>
                    <a:gd name="T53" fmla="*/ 0 h 1054"/>
                    <a:gd name="T54" fmla="*/ 1 w 2110"/>
                    <a:gd name="T55" fmla="*/ 0 h 1054"/>
                    <a:gd name="T56" fmla="*/ 1 w 2110"/>
                    <a:gd name="T57" fmla="*/ 0 h 1054"/>
                    <a:gd name="T58" fmla="*/ 1 w 2110"/>
                    <a:gd name="T59" fmla="*/ 0 h 1054"/>
                    <a:gd name="T60" fmla="*/ 1 w 2110"/>
                    <a:gd name="T61" fmla="*/ 0 h 1054"/>
                    <a:gd name="T62" fmla="*/ 1 w 2110"/>
                    <a:gd name="T63" fmla="*/ 0 h 1054"/>
                    <a:gd name="T64" fmla="*/ 1 w 2110"/>
                    <a:gd name="T65" fmla="*/ 0 h 1054"/>
                    <a:gd name="T66" fmla="*/ 1 w 2110"/>
                    <a:gd name="T67" fmla="*/ 0 h 1054"/>
                    <a:gd name="T68" fmla="*/ 1 w 2110"/>
                    <a:gd name="T69" fmla="*/ 0 h 1054"/>
                    <a:gd name="T70" fmla="*/ 1 w 2110"/>
                    <a:gd name="T71" fmla="*/ 0 h 1054"/>
                    <a:gd name="T72" fmla="*/ 1 w 2110"/>
                    <a:gd name="T73" fmla="*/ 0 h 1054"/>
                    <a:gd name="T74" fmla="*/ 0 w 2110"/>
                    <a:gd name="T75" fmla="*/ 0 h 1054"/>
                    <a:gd name="T76" fmla="*/ 0 w 2110"/>
                    <a:gd name="T77" fmla="*/ 0 h 1054"/>
                    <a:gd name="T78" fmla="*/ 0 w 2110"/>
                    <a:gd name="T79" fmla="*/ 0 h 1054"/>
                    <a:gd name="T80" fmla="*/ 0 w 2110"/>
                    <a:gd name="T81" fmla="*/ 0 h 1054"/>
                    <a:gd name="T82" fmla="*/ 0 w 2110"/>
                    <a:gd name="T83" fmla="*/ 0 h 1054"/>
                    <a:gd name="T84" fmla="*/ 0 w 2110"/>
                    <a:gd name="T85" fmla="*/ 0 h 1054"/>
                    <a:gd name="T86" fmla="*/ 0 w 2110"/>
                    <a:gd name="T87" fmla="*/ 0 h 1054"/>
                    <a:gd name="T88" fmla="*/ 0 w 2110"/>
                    <a:gd name="T89" fmla="*/ 0 h 1054"/>
                    <a:gd name="T90" fmla="*/ 0 w 2110"/>
                    <a:gd name="T91" fmla="*/ 0 h 1054"/>
                    <a:gd name="T92" fmla="*/ 0 w 2110"/>
                    <a:gd name="T93" fmla="*/ 0 h 1054"/>
                    <a:gd name="T94" fmla="*/ 0 w 2110"/>
                    <a:gd name="T95" fmla="*/ 0 h 1054"/>
                    <a:gd name="T96" fmla="*/ 0 w 2110"/>
                    <a:gd name="T97" fmla="*/ 0 h 1054"/>
                    <a:gd name="T98" fmla="*/ 0 w 2110"/>
                    <a:gd name="T99" fmla="*/ 0 h 1054"/>
                    <a:gd name="T100" fmla="*/ 0 w 2110"/>
                    <a:gd name="T101" fmla="*/ 0 h 1054"/>
                    <a:gd name="T102" fmla="*/ 0 w 2110"/>
                    <a:gd name="T103" fmla="*/ 0 h 1054"/>
                    <a:gd name="T104" fmla="*/ 0 w 2110"/>
                    <a:gd name="T105" fmla="*/ 0 h 1054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2110"/>
                    <a:gd name="T160" fmla="*/ 0 h 1054"/>
                    <a:gd name="T161" fmla="*/ 2110 w 2110"/>
                    <a:gd name="T162" fmla="*/ 1054 h 1054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2110" h="1054">
                      <a:moveTo>
                        <a:pt x="0" y="0"/>
                      </a:moveTo>
                      <a:lnTo>
                        <a:pt x="1" y="53"/>
                      </a:lnTo>
                      <a:lnTo>
                        <a:pt x="5" y="107"/>
                      </a:lnTo>
                      <a:lnTo>
                        <a:pt x="12" y="160"/>
                      </a:lnTo>
                      <a:lnTo>
                        <a:pt x="22" y="212"/>
                      </a:lnTo>
                      <a:lnTo>
                        <a:pt x="33" y="263"/>
                      </a:lnTo>
                      <a:lnTo>
                        <a:pt x="47" y="313"/>
                      </a:lnTo>
                      <a:lnTo>
                        <a:pt x="64" y="361"/>
                      </a:lnTo>
                      <a:lnTo>
                        <a:pt x="83" y="409"/>
                      </a:lnTo>
                      <a:lnTo>
                        <a:pt x="104" y="456"/>
                      </a:lnTo>
                      <a:lnTo>
                        <a:pt x="128" y="501"/>
                      </a:lnTo>
                      <a:lnTo>
                        <a:pt x="153" y="545"/>
                      </a:lnTo>
                      <a:lnTo>
                        <a:pt x="181" y="588"/>
                      </a:lnTo>
                      <a:lnTo>
                        <a:pt x="210" y="630"/>
                      </a:lnTo>
                      <a:lnTo>
                        <a:pt x="241" y="669"/>
                      </a:lnTo>
                      <a:lnTo>
                        <a:pt x="275" y="707"/>
                      </a:lnTo>
                      <a:lnTo>
                        <a:pt x="310" y="745"/>
                      </a:lnTo>
                      <a:lnTo>
                        <a:pt x="346" y="780"/>
                      </a:lnTo>
                      <a:lnTo>
                        <a:pt x="385" y="813"/>
                      </a:lnTo>
                      <a:lnTo>
                        <a:pt x="424" y="844"/>
                      </a:lnTo>
                      <a:lnTo>
                        <a:pt x="466" y="873"/>
                      </a:lnTo>
                      <a:lnTo>
                        <a:pt x="508" y="900"/>
                      </a:lnTo>
                      <a:lnTo>
                        <a:pt x="552" y="926"/>
                      </a:lnTo>
                      <a:lnTo>
                        <a:pt x="598" y="949"/>
                      </a:lnTo>
                      <a:lnTo>
                        <a:pt x="646" y="970"/>
                      </a:lnTo>
                      <a:lnTo>
                        <a:pt x="693" y="989"/>
                      </a:lnTo>
                      <a:lnTo>
                        <a:pt x="742" y="1006"/>
                      </a:lnTo>
                      <a:lnTo>
                        <a:pt x="791" y="1021"/>
                      </a:lnTo>
                      <a:lnTo>
                        <a:pt x="843" y="1032"/>
                      </a:lnTo>
                      <a:lnTo>
                        <a:pt x="894" y="1042"/>
                      </a:lnTo>
                      <a:lnTo>
                        <a:pt x="947" y="1048"/>
                      </a:lnTo>
                      <a:lnTo>
                        <a:pt x="1001" y="1052"/>
                      </a:lnTo>
                      <a:lnTo>
                        <a:pt x="1055" y="1054"/>
                      </a:lnTo>
                      <a:lnTo>
                        <a:pt x="1108" y="1052"/>
                      </a:lnTo>
                      <a:lnTo>
                        <a:pt x="1162" y="1048"/>
                      </a:lnTo>
                      <a:lnTo>
                        <a:pt x="1215" y="1042"/>
                      </a:lnTo>
                      <a:lnTo>
                        <a:pt x="1266" y="1032"/>
                      </a:lnTo>
                      <a:lnTo>
                        <a:pt x="1318" y="1021"/>
                      </a:lnTo>
                      <a:lnTo>
                        <a:pt x="1367" y="1006"/>
                      </a:lnTo>
                      <a:lnTo>
                        <a:pt x="1416" y="989"/>
                      </a:lnTo>
                      <a:lnTo>
                        <a:pt x="1464" y="970"/>
                      </a:lnTo>
                      <a:lnTo>
                        <a:pt x="1511" y="949"/>
                      </a:lnTo>
                      <a:lnTo>
                        <a:pt x="1557" y="926"/>
                      </a:lnTo>
                      <a:lnTo>
                        <a:pt x="1601" y="900"/>
                      </a:lnTo>
                      <a:lnTo>
                        <a:pt x="1643" y="873"/>
                      </a:lnTo>
                      <a:lnTo>
                        <a:pt x="1685" y="844"/>
                      </a:lnTo>
                      <a:lnTo>
                        <a:pt x="1725" y="813"/>
                      </a:lnTo>
                      <a:lnTo>
                        <a:pt x="1763" y="780"/>
                      </a:lnTo>
                      <a:lnTo>
                        <a:pt x="1799" y="745"/>
                      </a:lnTo>
                      <a:lnTo>
                        <a:pt x="1834" y="707"/>
                      </a:lnTo>
                      <a:lnTo>
                        <a:pt x="1868" y="669"/>
                      </a:lnTo>
                      <a:lnTo>
                        <a:pt x="1899" y="630"/>
                      </a:lnTo>
                      <a:lnTo>
                        <a:pt x="1929" y="588"/>
                      </a:lnTo>
                      <a:lnTo>
                        <a:pt x="1956" y="545"/>
                      </a:lnTo>
                      <a:lnTo>
                        <a:pt x="1981" y="501"/>
                      </a:lnTo>
                      <a:lnTo>
                        <a:pt x="2005" y="456"/>
                      </a:lnTo>
                      <a:lnTo>
                        <a:pt x="2026" y="409"/>
                      </a:lnTo>
                      <a:lnTo>
                        <a:pt x="2045" y="361"/>
                      </a:lnTo>
                      <a:lnTo>
                        <a:pt x="2062" y="313"/>
                      </a:lnTo>
                      <a:lnTo>
                        <a:pt x="2077" y="263"/>
                      </a:lnTo>
                      <a:lnTo>
                        <a:pt x="2088" y="212"/>
                      </a:lnTo>
                      <a:lnTo>
                        <a:pt x="2097" y="160"/>
                      </a:lnTo>
                      <a:lnTo>
                        <a:pt x="2104" y="107"/>
                      </a:lnTo>
                      <a:lnTo>
                        <a:pt x="2108" y="53"/>
                      </a:lnTo>
                      <a:lnTo>
                        <a:pt x="2110" y="0"/>
                      </a:lnTo>
                      <a:lnTo>
                        <a:pt x="2080" y="0"/>
                      </a:lnTo>
                      <a:lnTo>
                        <a:pt x="2051" y="0"/>
                      </a:lnTo>
                      <a:lnTo>
                        <a:pt x="2026" y="0"/>
                      </a:lnTo>
                      <a:lnTo>
                        <a:pt x="2002" y="0"/>
                      </a:lnTo>
                      <a:lnTo>
                        <a:pt x="1980" y="0"/>
                      </a:lnTo>
                      <a:lnTo>
                        <a:pt x="1959" y="0"/>
                      </a:lnTo>
                      <a:lnTo>
                        <a:pt x="1940" y="0"/>
                      </a:lnTo>
                      <a:lnTo>
                        <a:pt x="1921" y="0"/>
                      </a:lnTo>
                      <a:lnTo>
                        <a:pt x="1904" y="0"/>
                      </a:lnTo>
                      <a:lnTo>
                        <a:pt x="1887" y="0"/>
                      </a:lnTo>
                      <a:lnTo>
                        <a:pt x="1870" y="0"/>
                      </a:lnTo>
                      <a:lnTo>
                        <a:pt x="1855" y="0"/>
                      </a:lnTo>
                      <a:lnTo>
                        <a:pt x="1839" y="0"/>
                      </a:lnTo>
                      <a:lnTo>
                        <a:pt x="1822" y="0"/>
                      </a:lnTo>
                      <a:lnTo>
                        <a:pt x="1806" y="0"/>
                      </a:lnTo>
                      <a:lnTo>
                        <a:pt x="1789" y="0"/>
                      </a:lnTo>
                      <a:lnTo>
                        <a:pt x="1772" y="0"/>
                      </a:lnTo>
                      <a:lnTo>
                        <a:pt x="1753" y="0"/>
                      </a:lnTo>
                      <a:lnTo>
                        <a:pt x="1732" y="0"/>
                      </a:lnTo>
                      <a:lnTo>
                        <a:pt x="1711" y="0"/>
                      </a:lnTo>
                      <a:lnTo>
                        <a:pt x="1688" y="0"/>
                      </a:lnTo>
                      <a:lnTo>
                        <a:pt x="1663" y="0"/>
                      </a:lnTo>
                      <a:lnTo>
                        <a:pt x="1637" y="0"/>
                      </a:lnTo>
                      <a:lnTo>
                        <a:pt x="1608" y="0"/>
                      </a:lnTo>
                      <a:lnTo>
                        <a:pt x="1577" y="0"/>
                      </a:lnTo>
                      <a:lnTo>
                        <a:pt x="1543" y="0"/>
                      </a:lnTo>
                      <a:lnTo>
                        <a:pt x="1506" y="0"/>
                      </a:lnTo>
                      <a:lnTo>
                        <a:pt x="1467" y="0"/>
                      </a:lnTo>
                      <a:lnTo>
                        <a:pt x="1424" y="0"/>
                      </a:lnTo>
                      <a:lnTo>
                        <a:pt x="1378" y="0"/>
                      </a:lnTo>
                      <a:lnTo>
                        <a:pt x="1328" y="0"/>
                      </a:lnTo>
                      <a:lnTo>
                        <a:pt x="1274" y="0"/>
                      </a:lnTo>
                      <a:lnTo>
                        <a:pt x="1273" y="23"/>
                      </a:lnTo>
                      <a:lnTo>
                        <a:pt x="1270" y="43"/>
                      </a:lnTo>
                      <a:lnTo>
                        <a:pt x="1264" y="65"/>
                      </a:lnTo>
                      <a:lnTo>
                        <a:pt x="1256" y="85"/>
                      </a:lnTo>
                      <a:lnTo>
                        <a:pt x="1248" y="105"/>
                      </a:lnTo>
                      <a:lnTo>
                        <a:pt x="1237" y="122"/>
                      </a:lnTo>
                      <a:lnTo>
                        <a:pt x="1223" y="139"/>
                      </a:lnTo>
                      <a:lnTo>
                        <a:pt x="1209" y="155"/>
                      </a:lnTo>
                      <a:lnTo>
                        <a:pt x="1194" y="169"/>
                      </a:lnTo>
                      <a:lnTo>
                        <a:pt x="1177" y="181"/>
                      </a:lnTo>
                      <a:lnTo>
                        <a:pt x="1159" y="192"/>
                      </a:lnTo>
                      <a:lnTo>
                        <a:pt x="1140" y="201"/>
                      </a:lnTo>
                      <a:lnTo>
                        <a:pt x="1119" y="209"/>
                      </a:lnTo>
                      <a:lnTo>
                        <a:pt x="1098" y="214"/>
                      </a:lnTo>
                      <a:lnTo>
                        <a:pt x="1077" y="218"/>
                      </a:lnTo>
                      <a:lnTo>
                        <a:pt x="1055" y="219"/>
                      </a:lnTo>
                      <a:lnTo>
                        <a:pt x="1033" y="218"/>
                      </a:lnTo>
                      <a:lnTo>
                        <a:pt x="1011" y="214"/>
                      </a:lnTo>
                      <a:lnTo>
                        <a:pt x="990" y="209"/>
                      </a:lnTo>
                      <a:lnTo>
                        <a:pt x="969" y="201"/>
                      </a:lnTo>
                      <a:lnTo>
                        <a:pt x="950" y="192"/>
                      </a:lnTo>
                      <a:lnTo>
                        <a:pt x="932" y="181"/>
                      </a:lnTo>
                      <a:lnTo>
                        <a:pt x="915" y="169"/>
                      </a:lnTo>
                      <a:lnTo>
                        <a:pt x="900" y="155"/>
                      </a:lnTo>
                      <a:lnTo>
                        <a:pt x="886" y="139"/>
                      </a:lnTo>
                      <a:lnTo>
                        <a:pt x="873" y="122"/>
                      </a:lnTo>
                      <a:lnTo>
                        <a:pt x="862" y="105"/>
                      </a:lnTo>
                      <a:lnTo>
                        <a:pt x="853" y="85"/>
                      </a:lnTo>
                      <a:lnTo>
                        <a:pt x="845" y="65"/>
                      </a:lnTo>
                      <a:lnTo>
                        <a:pt x="840" y="43"/>
                      </a:lnTo>
                      <a:lnTo>
                        <a:pt x="836" y="23"/>
                      </a:lnTo>
                      <a:lnTo>
                        <a:pt x="835" y="0"/>
                      </a:lnTo>
                      <a:lnTo>
                        <a:pt x="806" y="0"/>
                      </a:lnTo>
                      <a:lnTo>
                        <a:pt x="777" y="0"/>
                      </a:lnTo>
                      <a:lnTo>
                        <a:pt x="752" y="0"/>
                      </a:lnTo>
                      <a:lnTo>
                        <a:pt x="728" y="0"/>
                      </a:lnTo>
                      <a:lnTo>
                        <a:pt x="706" y="0"/>
                      </a:lnTo>
                      <a:lnTo>
                        <a:pt x="685" y="0"/>
                      </a:lnTo>
                      <a:lnTo>
                        <a:pt x="665" y="0"/>
                      </a:lnTo>
                      <a:lnTo>
                        <a:pt x="647" y="0"/>
                      </a:lnTo>
                      <a:lnTo>
                        <a:pt x="630" y="0"/>
                      </a:lnTo>
                      <a:lnTo>
                        <a:pt x="613" y="0"/>
                      </a:lnTo>
                      <a:lnTo>
                        <a:pt x="596" y="0"/>
                      </a:lnTo>
                      <a:lnTo>
                        <a:pt x="581" y="0"/>
                      </a:lnTo>
                      <a:lnTo>
                        <a:pt x="564" y="0"/>
                      </a:lnTo>
                      <a:lnTo>
                        <a:pt x="548" y="0"/>
                      </a:lnTo>
                      <a:lnTo>
                        <a:pt x="531" y="0"/>
                      </a:lnTo>
                      <a:lnTo>
                        <a:pt x="515" y="0"/>
                      </a:lnTo>
                      <a:lnTo>
                        <a:pt x="498" y="0"/>
                      </a:lnTo>
                      <a:lnTo>
                        <a:pt x="479" y="0"/>
                      </a:lnTo>
                      <a:lnTo>
                        <a:pt x="458" y="0"/>
                      </a:lnTo>
                      <a:lnTo>
                        <a:pt x="437" y="0"/>
                      </a:lnTo>
                      <a:lnTo>
                        <a:pt x="414" y="0"/>
                      </a:lnTo>
                      <a:lnTo>
                        <a:pt x="389" y="0"/>
                      </a:lnTo>
                      <a:lnTo>
                        <a:pt x="363" y="0"/>
                      </a:lnTo>
                      <a:lnTo>
                        <a:pt x="334" y="0"/>
                      </a:lnTo>
                      <a:lnTo>
                        <a:pt x="302" y="0"/>
                      </a:lnTo>
                      <a:lnTo>
                        <a:pt x="268" y="0"/>
                      </a:lnTo>
                      <a:lnTo>
                        <a:pt x="232" y="0"/>
                      </a:lnTo>
                      <a:lnTo>
                        <a:pt x="193" y="0"/>
                      </a:lnTo>
                      <a:lnTo>
                        <a:pt x="150" y="0"/>
                      </a:lnTo>
                      <a:lnTo>
                        <a:pt x="104" y="0"/>
                      </a:lnTo>
                      <a:lnTo>
                        <a:pt x="5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D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75" name="Freeform 1284">
                  <a:extLst>
                    <a:ext uri="{FF2B5EF4-FFF2-40B4-BE49-F238E27FC236}">
                      <a16:creationId xmlns:a16="http://schemas.microsoft.com/office/drawing/2014/main" id="{24E08B9E-EC3C-4BCD-BF43-097BD987E3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13" y="2803"/>
                  <a:ext cx="696" cy="347"/>
                </a:xfrm>
                <a:custGeom>
                  <a:avLst/>
                  <a:gdLst>
                    <a:gd name="T0" fmla="*/ 0 w 2088"/>
                    <a:gd name="T1" fmla="*/ 0 h 1043"/>
                    <a:gd name="T2" fmla="*/ 0 w 2088"/>
                    <a:gd name="T3" fmla="*/ 0 h 1043"/>
                    <a:gd name="T4" fmla="*/ 0 w 2088"/>
                    <a:gd name="T5" fmla="*/ 0 h 1043"/>
                    <a:gd name="T6" fmla="*/ 0 w 2088"/>
                    <a:gd name="T7" fmla="*/ 0 h 1043"/>
                    <a:gd name="T8" fmla="*/ 0 w 2088"/>
                    <a:gd name="T9" fmla="*/ 0 h 1043"/>
                    <a:gd name="T10" fmla="*/ 0 w 2088"/>
                    <a:gd name="T11" fmla="*/ 0 h 1043"/>
                    <a:gd name="T12" fmla="*/ 0 w 2088"/>
                    <a:gd name="T13" fmla="*/ 0 h 1043"/>
                    <a:gd name="T14" fmla="*/ 0 w 2088"/>
                    <a:gd name="T15" fmla="*/ 0 h 1043"/>
                    <a:gd name="T16" fmla="*/ 0 w 2088"/>
                    <a:gd name="T17" fmla="*/ 0 h 1043"/>
                    <a:gd name="T18" fmla="*/ 0 w 2088"/>
                    <a:gd name="T19" fmla="*/ 0 h 1043"/>
                    <a:gd name="T20" fmla="*/ 0 w 2088"/>
                    <a:gd name="T21" fmla="*/ 0 h 1043"/>
                    <a:gd name="T22" fmla="*/ 1 w 2088"/>
                    <a:gd name="T23" fmla="*/ 0 h 1043"/>
                    <a:gd name="T24" fmla="*/ 1 w 2088"/>
                    <a:gd name="T25" fmla="*/ 0 h 1043"/>
                    <a:gd name="T26" fmla="*/ 1 w 2088"/>
                    <a:gd name="T27" fmla="*/ 0 h 1043"/>
                    <a:gd name="T28" fmla="*/ 1 w 2088"/>
                    <a:gd name="T29" fmla="*/ 0 h 1043"/>
                    <a:gd name="T30" fmla="*/ 1 w 2088"/>
                    <a:gd name="T31" fmla="*/ 0 h 1043"/>
                    <a:gd name="T32" fmla="*/ 1 w 2088"/>
                    <a:gd name="T33" fmla="*/ 0 h 1043"/>
                    <a:gd name="T34" fmla="*/ 1 w 2088"/>
                    <a:gd name="T35" fmla="*/ 0 h 1043"/>
                    <a:gd name="T36" fmla="*/ 1 w 2088"/>
                    <a:gd name="T37" fmla="*/ 0 h 1043"/>
                    <a:gd name="T38" fmla="*/ 1 w 2088"/>
                    <a:gd name="T39" fmla="*/ 0 h 1043"/>
                    <a:gd name="T40" fmla="*/ 1 w 2088"/>
                    <a:gd name="T41" fmla="*/ 0 h 1043"/>
                    <a:gd name="T42" fmla="*/ 1 w 2088"/>
                    <a:gd name="T43" fmla="*/ 0 h 1043"/>
                    <a:gd name="T44" fmla="*/ 1 w 2088"/>
                    <a:gd name="T45" fmla="*/ 0 h 1043"/>
                    <a:gd name="T46" fmla="*/ 1 w 2088"/>
                    <a:gd name="T47" fmla="*/ 0 h 1043"/>
                    <a:gd name="T48" fmla="*/ 1 w 2088"/>
                    <a:gd name="T49" fmla="*/ 0 h 1043"/>
                    <a:gd name="T50" fmla="*/ 1 w 2088"/>
                    <a:gd name="T51" fmla="*/ 0 h 1043"/>
                    <a:gd name="T52" fmla="*/ 1 w 2088"/>
                    <a:gd name="T53" fmla="*/ 0 h 1043"/>
                    <a:gd name="T54" fmla="*/ 1 w 2088"/>
                    <a:gd name="T55" fmla="*/ 0 h 1043"/>
                    <a:gd name="T56" fmla="*/ 1 w 2088"/>
                    <a:gd name="T57" fmla="*/ 0 h 1043"/>
                    <a:gd name="T58" fmla="*/ 1 w 2088"/>
                    <a:gd name="T59" fmla="*/ 0 h 1043"/>
                    <a:gd name="T60" fmla="*/ 1 w 2088"/>
                    <a:gd name="T61" fmla="*/ 0 h 1043"/>
                    <a:gd name="T62" fmla="*/ 1 w 2088"/>
                    <a:gd name="T63" fmla="*/ 0 h 1043"/>
                    <a:gd name="T64" fmla="*/ 1 w 2088"/>
                    <a:gd name="T65" fmla="*/ 0 h 1043"/>
                    <a:gd name="T66" fmla="*/ 1 w 2088"/>
                    <a:gd name="T67" fmla="*/ 0 h 1043"/>
                    <a:gd name="T68" fmla="*/ 1 w 2088"/>
                    <a:gd name="T69" fmla="*/ 0 h 1043"/>
                    <a:gd name="T70" fmla="*/ 1 w 2088"/>
                    <a:gd name="T71" fmla="*/ 0 h 1043"/>
                    <a:gd name="T72" fmla="*/ 0 w 2088"/>
                    <a:gd name="T73" fmla="*/ 0 h 1043"/>
                    <a:gd name="T74" fmla="*/ 0 w 2088"/>
                    <a:gd name="T75" fmla="*/ 0 h 1043"/>
                    <a:gd name="T76" fmla="*/ 0 w 2088"/>
                    <a:gd name="T77" fmla="*/ 0 h 1043"/>
                    <a:gd name="T78" fmla="*/ 0 w 2088"/>
                    <a:gd name="T79" fmla="*/ 0 h 1043"/>
                    <a:gd name="T80" fmla="*/ 0 w 2088"/>
                    <a:gd name="T81" fmla="*/ 0 h 1043"/>
                    <a:gd name="T82" fmla="*/ 0 w 2088"/>
                    <a:gd name="T83" fmla="*/ 0 h 1043"/>
                    <a:gd name="T84" fmla="*/ 0 w 2088"/>
                    <a:gd name="T85" fmla="*/ 0 h 1043"/>
                    <a:gd name="T86" fmla="*/ 0 w 2088"/>
                    <a:gd name="T87" fmla="*/ 0 h 1043"/>
                    <a:gd name="T88" fmla="*/ 0 w 2088"/>
                    <a:gd name="T89" fmla="*/ 0 h 1043"/>
                    <a:gd name="T90" fmla="*/ 0 w 2088"/>
                    <a:gd name="T91" fmla="*/ 0 h 1043"/>
                    <a:gd name="T92" fmla="*/ 0 w 2088"/>
                    <a:gd name="T93" fmla="*/ 0 h 1043"/>
                    <a:gd name="T94" fmla="*/ 0 w 2088"/>
                    <a:gd name="T95" fmla="*/ 0 h 1043"/>
                    <a:gd name="T96" fmla="*/ 0 w 2088"/>
                    <a:gd name="T97" fmla="*/ 0 h 1043"/>
                    <a:gd name="T98" fmla="*/ 0 w 2088"/>
                    <a:gd name="T99" fmla="*/ 0 h 1043"/>
                    <a:gd name="T100" fmla="*/ 0 w 2088"/>
                    <a:gd name="T101" fmla="*/ 0 h 1043"/>
                    <a:gd name="T102" fmla="*/ 0 w 2088"/>
                    <a:gd name="T103" fmla="*/ 0 h 1043"/>
                    <a:gd name="T104" fmla="*/ 0 w 2088"/>
                    <a:gd name="T105" fmla="*/ 0 h 1043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2088"/>
                    <a:gd name="T160" fmla="*/ 0 h 1043"/>
                    <a:gd name="T161" fmla="*/ 2088 w 2088"/>
                    <a:gd name="T162" fmla="*/ 1043 h 1043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2088" h="1043">
                      <a:moveTo>
                        <a:pt x="0" y="0"/>
                      </a:moveTo>
                      <a:lnTo>
                        <a:pt x="1" y="53"/>
                      </a:lnTo>
                      <a:lnTo>
                        <a:pt x="5" y="106"/>
                      </a:lnTo>
                      <a:lnTo>
                        <a:pt x="12" y="158"/>
                      </a:lnTo>
                      <a:lnTo>
                        <a:pt x="20" y="210"/>
                      </a:lnTo>
                      <a:lnTo>
                        <a:pt x="33" y="260"/>
                      </a:lnTo>
                      <a:lnTo>
                        <a:pt x="47" y="310"/>
                      </a:lnTo>
                      <a:lnTo>
                        <a:pt x="63" y="358"/>
                      </a:lnTo>
                      <a:lnTo>
                        <a:pt x="82" y="405"/>
                      </a:lnTo>
                      <a:lnTo>
                        <a:pt x="103" y="451"/>
                      </a:lnTo>
                      <a:lnTo>
                        <a:pt x="126" y="496"/>
                      </a:lnTo>
                      <a:lnTo>
                        <a:pt x="151" y="540"/>
                      </a:lnTo>
                      <a:lnTo>
                        <a:pt x="178" y="582"/>
                      </a:lnTo>
                      <a:lnTo>
                        <a:pt x="208" y="623"/>
                      </a:lnTo>
                      <a:lnTo>
                        <a:pt x="239" y="662"/>
                      </a:lnTo>
                      <a:lnTo>
                        <a:pt x="272" y="701"/>
                      </a:lnTo>
                      <a:lnTo>
                        <a:pt x="307" y="737"/>
                      </a:lnTo>
                      <a:lnTo>
                        <a:pt x="343" y="771"/>
                      </a:lnTo>
                      <a:lnTo>
                        <a:pt x="380" y="804"/>
                      </a:lnTo>
                      <a:lnTo>
                        <a:pt x="420" y="836"/>
                      </a:lnTo>
                      <a:lnTo>
                        <a:pt x="461" y="864"/>
                      </a:lnTo>
                      <a:lnTo>
                        <a:pt x="503" y="891"/>
                      </a:lnTo>
                      <a:lnTo>
                        <a:pt x="547" y="917"/>
                      </a:lnTo>
                      <a:lnTo>
                        <a:pt x="592" y="940"/>
                      </a:lnTo>
                      <a:lnTo>
                        <a:pt x="638" y="960"/>
                      </a:lnTo>
                      <a:lnTo>
                        <a:pt x="685" y="979"/>
                      </a:lnTo>
                      <a:lnTo>
                        <a:pt x="734" y="996"/>
                      </a:lnTo>
                      <a:lnTo>
                        <a:pt x="784" y="1010"/>
                      </a:lnTo>
                      <a:lnTo>
                        <a:pt x="834" y="1022"/>
                      </a:lnTo>
                      <a:lnTo>
                        <a:pt x="885" y="1031"/>
                      </a:lnTo>
                      <a:lnTo>
                        <a:pt x="937" y="1037"/>
                      </a:lnTo>
                      <a:lnTo>
                        <a:pt x="990" y="1042"/>
                      </a:lnTo>
                      <a:lnTo>
                        <a:pt x="1044" y="1043"/>
                      </a:lnTo>
                      <a:lnTo>
                        <a:pt x="1097" y="1042"/>
                      </a:lnTo>
                      <a:lnTo>
                        <a:pt x="1150" y="1037"/>
                      </a:lnTo>
                      <a:lnTo>
                        <a:pt x="1203" y="1031"/>
                      </a:lnTo>
                      <a:lnTo>
                        <a:pt x="1253" y="1022"/>
                      </a:lnTo>
                      <a:lnTo>
                        <a:pt x="1303" y="1010"/>
                      </a:lnTo>
                      <a:lnTo>
                        <a:pt x="1353" y="996"/>
                      </a:lnTo>
                      <a:lnTo>
                        <a:pt x="1402" y="979"/>
                      </a:lnTo>
                      <a:lnTo>
                        <a:pt x="1449" y="960"/>
                      </a:lnTo>
                      <a:lnTo>
                        <a:pt x="1495" y="940"/>
                      </a:lnTo>
                      <a:lnTo>
                        <a:pt x="1540" y="917"/>
                      </a:lnTo>
                      <a:lnTo>
                        <a:pt x="1584" y="891"/>
                      </a:lnTo>
                      <a:lnTo>
                        <a:pt x="1626" y="864"/>
                      </a:lnTo>
                      <a:lnTo>
                        <a:pt x="1668" y="836"/>
                      </a:lnTo>
                      <a:lnTo>
                        <a:pt x="1707" y="804"/>
                      </a:lnTo>
                      <a:lnTo>
                        <a:pt x="1744" y="771"/>
                      </a:lnTo>
                      <a:lnTo>
                        <a:pt x="1782" y="737"/>
                      </a:lnTo>
                      <a:lnTo>
                        <a:pt x="1816" y="701"/>
                      </a:lnTo>
                      <a:lnTo>
                        <a:pt x="1848" y="662"/>
                      </a:lnTo>
                      <a:lnTo>
                        <a:pt x="1879" y="623"/>
                      </a:lnTo>
                      <a:lnTo>
                        <a:pt x="1909" y="582"/>
                      </a:lnTo>
                      <a:lnTo>
                        <a:pt x="1936" y="540"/>
                      </a:lnTo>
                      <a:lnTo>
                        <a:pt x="1961" y="496"/>
                      </a:lnTo>
                      <a:lnTo>
                        <a:pt x="1984" y="451"/>
                      </a:lnTo>
                      <a:lnTo>
                        <a:pt x="2005" y="405"/>
                      </a:lnTo>
                      <a:lnTo>
                        <a:pt x="2024" y="358"/>
                      </a:lnTo>
                      <a:lnTo>
                        <a:pt x="2040" y="310"/>
                      </a:lnTo>
                      <a:lnTo>
                        <a:pt x="2055" y="260"/>
                      </a:lnTo>
                      <a:lnTo>
                        <a:pt x="2067" y="210"/>
                      </a:lnTo>
                      <a:lnTo>
                        <a:pt x="2075" y="158"/>
                      </a:lnTo>
                      <a:lnTo>
                        <a:pt x="2082" y="106"/>
                      </a:lnTo>
                      <a:lnTo>
                        <a:pt x="2086" y="53"/>
                      </a:lnTo>
                      <a:lnTo>
                        <a:pt x="2088" y="0"/>
                      </a:lnTo>
                      <a:lnTo>
                        <a:pt x="2057" y="0"/>
                      </a:lnTo>
                      <a:lnTo>
                        <a:pt x="2028" y="0"/>
                      </a:lnTo>
                      <a:lnTo>
                        <a:pt x="2001" y="0"/>
                      </a:lnTo>
                      <a:lnTo>
                        <a:pt x="1977" y="0"/>
                      </a:lnTo>
                      <a:lnTo>
                        <a:pt x="1954" y="0"/>
                      </a:lnTo>
                      <a:lnTo>
                        <a:pt x="1933" y="0"/>
                      </a:lnTo>
                      <a:lnTo>
                        <a:pt x="1913" y="0"/>
                      </a:lnTo>
                      <a:lnTo>
                        <a:pt x="1893" y="0"/>
                      </a:lnTo>
                      <a:lnTo>
                        <a:pt x="1876" y="0"/>
                      </a:lnTo>
                      <a:lnTo>
                        <a:pt x="1859" y="0"/>
                      </a:lnTo>
                      <a:lnTo>
                        <a:pt x="1842" y="0"/>
                      </a:lnTo>
                      <a:lnTo>
                        <a:pt x="1827" y="0"/>
                      </a:lnTo>
                      <a:lnTo>
                        <a:pt x="1810" y="0"/>
                      </a:lnTo>
                      <a:lnTo>
                        <a:pt x="1794" y="0"/>
                      </a:lnTo>
                      <a:lnTo>
                        <a:pt x="1777" y="0"/>
                      </a:lnTo>
                      <a:lnTo>
                        <a:pt x="1761" y="0"/>
                      </a:lnTo>
                      <a:lnTo>
                        <a:pt x="1743" y="0"/>
                      </a:lnTo>
                      <a:lnTo>
                        <a:pt x="1725" y="0"/>
                      </a:lnTo>
                      <a:lnTo>
                        <a:pt x="1705" y="0"/>
                      </a:lnTo>
                      <a:lnTo>
                        <a:pt x="1685" y="0"/>
                      </a:lnTo>
                      <a:lnTo>
                        <a:pt x="1662" y="0"/>
                      </a:lnTo>
                      <a:lnTo>
                        <a:pt x="1638" y="0"/>
                      </a:lnTo>
                      <a:lnTo>
                        <a:pt x="1613" y="0"/>
                      </a:lnTo>
                      <a:lnTo>
                        <a:pt x="1585" y="0"/>
                      </a:lnTo>
                      <a:lnTo>
                        <a:pt x="1555" y="0"/>
                      </a:lnTo>
                      <a:lnTo>
                        <a:pt x="1522" y="0"/>
                      </a:lnTo>
                      <a:lnTo>
                        <a:pt x="1487" y="0"/>
                      </a:lnTo>
                      <a:lnTo>
                        <a:pt x="1448" y="0"/>
                      </a:lnTo>
                      <a:lnTo>
                        <a:pt x="1408" y="0"/>
                      </a:lnTo>
                      <a:lnTo>
                        <a:pt x="1363" y="0"/>
                      </a:lnTo>
                      <a:lnTo>
                        <a:pt x="1314" y="0"/>
                      </a:lnTo>
                      <a:lnTo>
                        <a:pt x="1263" y="0"/>
                      </a:lnTo>
                      <a:lnTo>
                        <a:pt x="1262" y="23"/>
                      </a:lnTo>
                      <a:lnTo>
                        <a:pt x="1259" y="43"/>
                      </a:lnTo>
                      <a:lnTo>
                        <a:pt x="1253" y="65"/>
                      </a:lnTo>
                      <a:lnTo>
                        <a:pt x="1245" y="85"/>
                      </a:lnTo>
                      <a:lnTo>
                        <a:pt x="1237" y="105"/>
                      </a:lnTo>
                      <a:lnTo>
                        <a:pt x="1226" y="122"/>
                      </a:lnTo>
                      <a:lnTo>
                        <a:pt x="1212" y="139"/>
                      </a:lnTo>
                      <a:lnTo>
                        <a:pt x="1198" y="155"/>
                      </a:lnTo>
                      <a:lnTo>
                        <a:pt x="1183" y="169"/>
                      </a:lnTo>
                      <a:lnTo>
                        <a:pt x="1166" y="181"/>
                      </a:lnTo>
                      <a:lnTo>
                        <a:pt x="1148" y="192"/>
                      </a:lnTo>
                      <a:lnTo>
                        <a:pt x="1129" y="201"/>
                      </a:lnTo>
                      <a:lnTo>
                        <a:pt x="1108" y="209"/>
                      </a:lnTo>
                      <a:lnTo>
                        <a:pt x="1087" y="214"/>
                      </a:lnTo>
                      <a:lnTo>
                        <a:pt x="1066" y="218"/>
                      </a:lnTo>
                      <a:lnTo>
                        <a:pt x="1044" y="219"/>
                      </a:lnTo>
                      <a:lnTo>
                        <a:pt x="1022" y="218"/>
                      </a:lnTo>
                      <a:lnTo>
                        <a:pt x="1000" y="214"/>
                      </a:lnTo>
                      <a:lnTo>
                        <a:pt x="979" y="209"/>
                      </a:lnTo>
                      <a:lnTo>
                        <a:pt x="958" y="201"/>
                      </a:lnTo>
                      <a:lnTo>
                        <a:pt x="939" y="192"/>
                      </a:lnTo>
                      <a:lnTo>
                        <a:pt x="921" y="181"/>
                      </a:lnTo>
                      <a:lnTo>
                        <a:pt x="904" y="169"/>
                      </a:lnTo>
                      <a:lnTo>
                        <a:pt x="889" y="155"/>
                      </a:lnTo>
                      <a:lnTo>
                        <a:pt x="875" y="139"/>
                      </a:lnTo>
                      <a:lnTo>
                        <a:pt x="862" y="122"/>
                      </a:lnTo>
                      <a:lnTo>
                        <a:pt x="851" y="105"/>
                      </a:lnTo>
                      <a:lnTo>
                        <a:pt x="842" y="85"/>
                      </a:lnTo>
                      <a:lnTo>
                        <a:pt x="834" y="65"/>
                      </a:lnTo>
                      <a:lnTo>
                        <a:pt x="829" y="43"/>
                      </a:lnTo>
                      <a:lnTo>
                        <a:pt x="825" y="23"/>
                      </a:lnTo>
                      <a:lnTo>
                        <a:pt x="824" y="0"/>
                      </a:lnTo>
                      <a:lnTo>
                        <a:pt x="794" y="0"/>
                      </a:lnTo>
                      <a:lnTo>
                        <a:pt x="764" y="0"/>
                      </a:lnTo>
                      <a:lnTo>
                        <a:pt x="738" y="0"/>
                      </a:lnTo>
                      <a:lnTo>
                        <a:pt x="714" y="0"/>
                      </a:lnTo>
                      <a:lnTo>
                        <a:pt x="690" y="0"/>
                      </a:lnTo>
                      <a:lnTo>
                        <a:pt x="669" y="0"/>
                      </a:lnTo>
                      <a:lnTo>
                        <a:pt x="649" y="0"/>
                      </a:lnTo>
                      <a:lnTo>
                        <a:pt x="630" y="0"/>
                      </a:lnTo>
                      <a:lnTo>
                        <a:pt x="613" y="0"/>
                      </a:lnTo>
                      <a:lnTo>
                        <a:pt x="595" y="0"/>
                      </a:lnTo>
                      <a:lnTo>
                        <a:pt x="579" y="0"/>
                      </a:lnTo>
                      <a:lnTo>
                        <a:pt x="562" y="0"/>
                      </a:lnTo>
                      <a:lnTo>
                        <a:pt x="546" y="0"/>
                      </a:lnTo>
                      <a:lnTo>
                        <a:pt x="530" y="0"/>
                      </a:lnTo>
                      <a:lnTo>
                        <a:pt x="514" y="0"/>
                      </a:lnTo>
                      <a:lnTo>
                        <a:pt x="496" y="0"/>
                      </a:lnTo>
                      <a:lnTo>
                        <a:pt x="479" y="0"/>
                      </a:lnTo>
                      <a:lnTo>
                        <a:pt x="460" y="0"/>
                      </a:lnTo>
                      <a:lnTo>
                        <a:pt x="442" y="0"/>
                      </a:lnTo>
                      <a:lnTo>
                        <a:pt x="421" y="0"/>
                      </a:lnTo>
                      <a:lnTo>
                        <a:pt x="399" y="0"/>
                      </a:lnTo>
                      <a:lnTo>
                        <a:pt x="375" y="0"/>
                      </a:lnTo>
                      <a:lnTo>
                        <a:pt x="348" y="0"/>
                      </a:lnTo>
                      <a:lnTo>
                        <a:pt x="321" y="0"/>
                      </a:lnTo>
                      <a:lnTo>
                        <a:pt x="291" y="0"/>
                      </a:lnTo>
                      <a:lnTo>
                        <a:pt x="258" y="0"/>
                      </a:lnTo>
                      <a:lnTo>
                        <a:pt x="223" y="0"/>
                      </a:lnTo>
                      <a:lnTo>
                        <a:pt x="185" y="0"/>
                      </a:lnTo>
                      <a:lnTo>
                        <a:pt x="143" y="0"/>
                      </a:lnTo>
                      <a:lnTo>
                        <a:pt x="99" y="0"/>
                      </a:lnTo>
                      <a:lnTo>
                        <a:pt x="5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2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76" name="Freeform 1285">
                  <a:extLst>
                    <a:ext uri="{FF2B5EF4-FFF2-40B4-BE49-F238E27FC236}">
                      <a16:creationId xmlns:a16="http://schemas.microsoft.com/office/drawing/2014/main" id="{6AB2F4C8-AE1D-4F84-9BEC-79E5A61D12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16" y="2803"/>
                  <a:ext cx="690" cy="344"/>
                </a:xfrm>
                <a:custGeom>
                  <a:avLst/>
                  <a:gdLst>
                    <a:gd name="T0" fmla="*/ 0 w 2069"/>
                    <a:gd name="T1" fmla="*/ 0 h 1033"/>
                    <a:gd name="T2" fmla="*/ 0 w 2069"/>
                    <a:gd name="T3" fmla="*/ 0 h 1033"/>
                    <a:gd name="T4" fmla="*/ 0 w 2069"/>
                    <a:gd name="T5" fmla="*/ 0 h 1033"/>
                    <a:gd name="T6" fmla="*/ 0 w 2069"/>
                    <a:gd name="T7" fmla="*/ 0 h 1033"/>
                    <a:gd name="T8" fmla="*/ 0 w 2069"/>
                    <a:gd name="T9" fmla="*/ 0 h 1033"/>
                    <a:gd name="T10" fmla="*/ 0 w 2069"/>
                    <a:gd name="T11" fmla="*/ 0 h 1033"/>
                    <a:gd name="T12" fmla="*/ 0 w 2069"/>
                    <a:gd name="T13" fmla="*/ 0 h 1033"/>
                    <a:gd name="T14" fmla="*/ 0 w 2069"/>
                    <a:gd name="T15" fmla="*/ 0 h 1033"/>
                    <a:gd name="T16" fmla="*/ 0 w 2069"/>
                    <a:gd name="T17" fmla="*/ 0 h 1033"/>
                    <a:gd name="T18" fmla="*/ 0 w 2069"/>
                    <a:gd name="T19" fmla="*/ 0 h 1033"/>
                    <a:gd name="T20" fmla="*/ 0 w 2069"/>
                    <a:gd name="T21" fmla="*/ 0 h 1033"/>
                    <a:gd name="T22" fmla="*/ 1 w 2069"/>
                    <a:gd name="T23" fmla="*/ 0 h 1033"/>
                    <a:gd name="T24" fmla="*/ 1 w 2069"/>
                    <a:gd name="T25" fmla="*/ 0 h 1033"/>
                    <a:gd name="T26" fmla="*/ 1 w 2069"/>
                    <a:gd name="T27" fmla="*/ 0 h 1033"/>
                    <a:gd name="T28" fmla="*/ 1 w 2069"/>
                    <a:gd name="T29" fmla="*/ 0 h 1033"/>
                    <a:gd name="T30" fmla="*/ 1 w 2069"/>
                    <a:gd name="T31" fmla="*/ 0 h 1033"/>
                    <a:gd name="T32" fmla="*/ 1 w 2069"/>
                    <a:gd name="T33" fmla="*/ 0 h 1033"/>
                    <a:gd name="T34" fmla="*/ 1 w 2069"/>
                    <a:gd name="T35" fmla="*/ 0 h 1033"/>
                    <a:gd name="T36" fmla="*/ 1 w 2069"/>
                    <a:gd name="T37" fmla="*/ 0 h 1033"/>
                    <a:gd name="T38" fmla="*/ 1 w 2069"/>
                    <a:gd name="T39" fmla="*/ 0 h 1033"/>
                    <a:gd name="T40" fmla="*/ 1 w 2069"/>
                    <a:gd name="T41" fmla="*/ 0 h 1033"/>
                    <a:gd name="T42" fmla="*/ 1 w 2069"/>
                    <a:gd name="T43" fmla="*/ 0 h 1033"/>
                    <a:gd name="T44" fmla="*/ 1 w 2069"/>
                    <a:gd name="T45" fmla="*/ 0 h 1033"/>
                    <a:gd name="T46" fmla="*/ 1 w 2069"/>
                    <a:gd name="T47" fmla="*/ 0 h 1033"/>
                    <a:gd name="T48" fmla="*/ 1 w 2069"/>
                    <a:gd name="T49" fmla="*/ 0 h 1033"/>
                    <a:gd name="T50" fmla="*/ 1 w 2069"/>
                    <a:gd name="T51" fmla="*/ 0 h 1033"/>
                    <a:gd name="T52" fmla="*/ 1 w 2069"/>
                    <a:gd name="T53" fmla="*/ 0 h 1033"/>
                    <a:gd name="T54" fmla="*/ 1 w 2069"/>
                    <a:gd name="T55" fmla="*/ 0 h 1033"/>
                    <a:gd name="T56" fmla="*/ 1 w 2069"/>
                    <a:gd name="T57" fmla="*/ 0 h 1033"/>
                    <a:gd name="T58" fmla="*/ 1 w 2069"/>
                    <a:gd name="T59" fmla="*/ 0 h 1033"/>
                    <a:gd name="T60" fmla="*/ 1 w 2069"/>
                    <a:gd name="T61" fmla="*/ 0 h 1033"/>
                    <a:gd name="T62" fmla="*/ 1 w 2069"/>
                    <a:gd name="T63" fmla="*/ 0 h 1033"/>
                    <a:gd name="T64" fmla="*/ 1 w 2069"/>
                    <a:gd name="T65" fmla="*/ 0 h 1033"/>
                    <a:gd name="T66" fmla="*/ 1 w 2069"/>
                    <a:gd name="T67" fmla="*/ 0 h 1033"/>
                    <a:gd name="T68" fmla="*/ 1 w 2069"/>
                    <a:gd name="T69" fmla="*/ 0 h 1033"/>
                    <a:gd name="T70" fmla="*/ 1 w 2069"/>
                    <a:gd name="T71" fmla="*/ 0 h 1033"/>
                    <a:gd name="T72" fmla="*/ 0 w 2069"/>
                    <a:gd name="T73" fmla="*/ 0 h 1033"/>
                    <a:gd name="T74" fmla="*/ 0 w 2069"/>
                    <a:gd name="T75" fmla="*/ 0 h 1033"/>
                    <a:gd name="T76" fmla="*/ 0 w 2069"/>
                    <a:gd name="T77" fmla="*/ 0 h 1033"/>
                    <a:gd name="T78" fmla="*/ 0 w 2069"/>
                    <a:gd name="T79" fmla="*/ 0 h 1033"/>
                    <a:gd name="T80" fmla="*/ 0 w 2069"/>
                    <a:gd name="T81" fmla="*/ 0 h 1033"/>
                    <a:gd name="T82" fmla="*/ 0 w 2069"/>
                    <a:gd name="T83" fmla="*/ 0 h 1033"/>
                    <a:gd name="T84" fmla="*/ 0 w 2069"/>
                    <a:gd name="T85" fmla="*/ 0 h 1033"/>
                    <a:gd name="T86" fmla="*/ 0 w 2069"/>
                    <a:gd name="T87" fmla="*/ 0 h 1033"/>
                    <a:gd name="T88" fmla="*/ 0 w 2069"/>
                    <a:gd name="T89" fmla="*/ 0 h 1033"/>
                    <a:gd name="T90" fmla="*/ 0 w 2069"/>
                    <a:gd name="T91" fmla="*/ 0 h 1033"/>
                    <a:gd name="T92" fmla="*/ 0 w 2069"/>
                    <a:gd name="T93" fmla="*/ 0 h 1033"/>
                    <a:gd name="T94" fmla="*/ 0 w 2069"/>
                    <a:gd name="T95" fmla="*/ 0 h 1033"/>
                    <a:gd name="T96" fmla="*/ 0 w 2069"/>
                    <a:gd name="T97" fmla="*/ 0 h 1033"/>
                    <a:gd name="T98" fmla="*/ 0 w 2069"/>
                    <a:gd name="T99" fmla="*/ 0 h 1033"/>
                    <a:gd name="T100" fmla="*/ 0 w 2069"/>
                    <a:gd name="T101" fmla="*/ 0 h 1033"/>
                    <a:gd name="T102" fmla="*/ 0 w 2069"/>
                    <a:gd name="T103" fmla="*/ 0 h 1033"/>
                    <a:gd name="T104" fmla="*/ 0 w 2069"/>
                    <a:gd name="T105" fmla="*/ 0 h 1033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2069"/>
                    <a:gd name="T160" fmla="*/ 0 h 1033"/>
                    <a:gd name="T161" fmla="*/ 2069 w 2069"/>
                    <a:gd name="T162" fmla="*/ 1033 h 1033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2069" h="1033">
                      <a:moveTo>
                        <a:pt x="0" y="0"/>
                      </a:moveTo>
                      <a:lnTo>
                        <a:pt x="2" y="52"/>
                      </a:lnTo>
                      <a:lnTo>
                        <a:pt x="6" y="105"/>
                      </a:lnTo>
                      <a:lnTo>
                        <a:pt x="13" y="156"/>
                      </a:lnTo>
                      <a:lnTo>
                        <a:pt x="21" y="208"/>
                      </a:lnTo>
                      <a:lnTo>
                        <a:pt x="33" y="257"/>
                      </a:lnTo>
                      <a:lnTo>
                        <a:pt x="48" y="306"/>
                      </a:lnTo>
                      <a:lnTo>
                        <a:pt x="63" y="355"/>
                      </a:lnTo>
                      <a:lnTo>
                        <a:pt x="82" y="402"/>
                      </a:lnTo>
                      <a:lnTo>
                        <a:pt x="102" y="447"/>
                      </a:lnTo>
                      <a:lnTo>
                        <a:pt x="125" y="492"/>
                      </a:lnTo>
                      <a:lnTo>
                        <a:pt x="151" y="535"/>
                      </a:lnTo>
                      <a:lnTo>
                        <a:pt x="178" y="577"/>
                      </a:lnTo>
                      <a:lnTo>
                        <a:pt x="207" y="618"/>
                      </a:lnTo>
                      <a:lnTo>
                        <a:pt x="237" y="657"/>
                      </a:lnTo>
                      <a:lnTo>
                        <a:pt x="270" y="694"/>
                      </a:lnTo>
                      <a:lnTo>
                        <a:pt x="304" y="729"/>
                      </a:lnTo>
                      <a:lnTo>
                        <a:pt x="340" y="764"/>
                      </a:lnTo>
                      <a:lnTo>
                        <a:pt x="378" y="796"/>
                      </a:lnTo>
                      <a:lnTo>
                        <a:pt x="417" y="827"/>
                      </a:lnTo>
                      <a:lnTo>
                        <a:pt x="458" y="856"/>
                      </a:lnTo>
                      <a:lnTo>
                        <a:pt x="499" y="883"/>
                      </a:lnTo>
                      <a:lnTo>
                        <a:pt x="542" y="908"/>
                      </a:lnTo>
                      <a:lnTo>
                        <a:pt x="587" y="931"/>
                      </a:lnTo>
                      <a:lnTo>
                        <a:pt x="633" y="952"/>
                      </a:lnTo>
                      <a:lnTo>
                        <a:pt x="679" y="970"/>
                      </a:lnTo>
                      <a:lnTo>
                        <a:pt x="728" y="987"/>
                      </a:lnTo>
                      <a:lnTo>
                        <a:pt x="777" y="1000"/>
                      </a:lnTo>
                      <a:lnTo>
                        <a:pt x="826" y="1012"/>
                      </a:lnTo>
                      <a:lnTo>
                        <a:pt x="878" y="1021"/>
                      </a:lnTo>
                      <a:lnTo>
                        <a:pt x="929" y="1027"/>
                      </a:lnTo>
                      <a:lnTo>
                        <a:pt x="982" y="1032"/>
                      </a:lnTo>
                      <a:lnTo>
                        <a:pt x="1035" y="1033"/>
                      </a:lnTo>
                      <a:lnTo>
                        <a:pt x="1087" y="1032"/>
                      </a:lnTo>
                      <a:lnTo>
                        <a:pt x="1140" y="1027"/>
                      </a:lnTo>
                      <a:lnTo>
                        <a:pt x="1191" y="1021"/>
                      </a:lnTo>
                      <a:lnTo>
                        <a:pt x="1243" y="1012"/>
                      </a:lnTo>
                      <a:lnTo>
                        <a:pt x="1292" y="1000"/>
                      </a:lnTo>
                      <a:lnTo>
                        <a:pt x="1342" y="987"/>
                      </a:lnTo>
                      <a:lnTo>
                        <a:pt x="1390" y="970"/>
                      </a:lnTo>
                      <a:lnTo>
                        <a:pt x="1436" y="952"/>
                      </a:lnTo>
                      <a:lnTo>
                        <a:pt x="1482" y="931"/>
                      </a:lnTo>
                      <a:lnTo>
                        <a:pt x="1527" y="908"/>
                      </a:lnTo>
                      <a:lnTo>
                        <a:pt x="1570" y="883"/>
                      </a:lnTo>
                      <a:lnTo>
                        <a:pt x="1611" y="856"/>
                      </a:lnTo>
                      <a:lnTo>
                        <a:pt x="1652" y="827"/>
                      </a:lnTo>
                      <a:lnTo>
                        <a:pt x="1691" y="796"/>
                      </a:lnTo>
                      <a:lnTo>
                        <a:pt x="1729" y="764"/>
                      </a:lnTo>
                      <a:lnTo>
                        <a:pt x="1765" y="729"/>
                      </a:lnTo>
                      <a:lnTo>
                        <a:pt x="1799" y="694"/>
                      </a:lnTo>
                      <a:lnTo>
                        <a:pt x="1832" y="657"/>
                      </a:lnTo>
                      <a:lnTo>
                        <a:pt x="1863" y="618"/>
                      </a:lnTo>
                      <a:lnTo>
                        <a:pt x="1891" y="577"/>
                      </a:lnTo>
                      <a:lnTo>
                        <a:pt x="1918" y="535"/>
                      </a:lnTo>
                      <a:lnTo>
                        <a:pt x="1944" y="492"/>
                      </a:lnTo>
                      <a:lnTo>
                        <a:pt x="1967" y="447"/>
                      </a:lnTo>
                      <a:lnTo>
                        <a:pt x="1988" y="402"/>
                      </a:lnTo>
                      <a:lnTo>
                        <a:pt x="2006" y="355"/>
                      </a:lnTo>
                      <a:lnTo>
                        <a:pt x="2022" y="306"/>
                      </a:lnTo>
                      <a:lnTo>
                        <a:pt x="2036" y="257"/>
                      </a:lnTo>
                      <a:lnTo>
                        <a:pt x="2048" y="208"/>
                      </a:lnTo>
                      <a:lnTo>
                        <a:pt x="2057" y="156"/>
                      </a:lnTo>
                      <a:lnTo>
                        <a:pt x="2063" y="105"/>
                      </a:lnTo>
                      <a:lnTo>
                        <a:pt x="2068" y="52"/>
                      </a:lnTo>
                      <a:lnTo>
                        <a:pt x="2069" y="0"/>
                      </a:lnTo>
                      <a:lnTo>
                        <a:pt x="2037" y="0"/>
                      </a:lnTo>
                      <a:lnTo>
                        <a:pt x="2007" y="0"/>
                      </a:lnTo>
                      <a:lnTo>
                        <a:pt x="1980" y="0"/>
                      </a:lnTo>
                      <a:lnTo>
                        <a:pt x="1955" y="0"/>
                      </a:lnTo>
                      <a:lnTo>
                        <a:pt x="1930" y="0"/>
                      </a:lnTo>
                      <a:lnTo>
                        <a:pt x="1909" y="0"/>
                      </a:lnTo>
                      <a:lnTo>
                        <a:pt x="1888" y="0"/>
                      </a:lnTo>
                      <a:lnTo>
                        <a:pt x="1869" y="0"/>
                      </a:lnTo>
                      <a:lnTo>
                        <a:pt x="1850" y="0"/>
                      </a:lnTo>
                      <a:lnTo>
                        <a:pt x="1833" y="0"/>
                      </a:lnTo>
                      <a:lnTo>
                        <a:pt x="1816" y="0"/>
                      </a:lnTo>
                      <a:lnTo>
                        <a:pt x="1800" y="0"/>
                      </a:lnTo>
                      <a:lnTo>
                        <a:pt x="1784" y="0"/>
                      </a:lnTo>
                      <a:lnTo>
                        <a:pt x="1767" y="0"/>
                      </a:lnTo>
                      <a:lnTo>
                        <a:pt x="1751" y="0"/>
                      </a:lnTo>
                      <a:lnTo>
                        <a:pt x="1734" y="0"/>
                      </a:lnTo>
                      <a:lnTo>
                        <a:pt x="1717" y="0"/>
                      </a:lnTo>
                      <a:lnTo>
                        <a:pt x="1699" y="0"/>
                      </a:lnTo>
                      <a:lnTo>
                        <a:pt x="1679" y="0"/>
                      </a:lnTo>
                      <a:lnTo>
                        <a:pt x="1660" y="0"/>
                      </a:lnTo>
                      <a:lnTo>
                        <a:pt x="1638" y="0"/>
                      </a:lnTo>
                      <a:lnTo>
                        <a:pt x="1615" y="0"/>
                      </a:lnTo>
                      <a:lnTo>
                        <a:pt x="1589" y="0"/>
                      </a:lnTo>
                      <a:lnTo>
                        <a:pt x="1563" y="0"/>
                      </a:lnTo>
                      <a:lnTo>
                        <a:pt x="1534" y="0"/>
                      </a:lnTo>
                      <a:lnTo>
                        <a:pt x="1503" y="0"/>
                      </a:lnTo>
                      <a:lnTo>
                        <a:pt x="1469" y="0"/>
                      </a:lnTo>
                      <a:lnTo>
                        <a:pt x="1432" y="0"/>
                      </a:lnTo>
                      <a:lnTo>
                        <a:pt x="1392" y="0"/>
                      </a:lnTo>
                      <a:lnTo>
                        <a:pt x="1349" y="0"/>
                      </a:lnTo>
                      <a:lnTo>
                        <a:pt x="1303" y="0"/>
                      </a:lnTo>
                      <a:lnTo>
                        <a:pt x="1254" y="0"/>
                      </a:lnTo>
                      <a:lnTo>
                        <a:pt x="1253" y="23"/>
                      </a:lnTo>
                      <a:lnTo>
                        <a:pt x="1250" y="43"/>
                      </a:lnTo>
                      <a:lnTo>
                        <a:pt x="1244" y="65"/>
                      </a:lnTo>
                      <a:lnTo>
                        <a:pt x="1236" y="85"/>
                      </a:lnTo>
                      <a:lnTo>
                        <a:pt x="1228" y="105"/>
                      </a:lnTo>
                      <a:lnTo>
                        <a:pt x="1217" y="122"/>
                      </a:lnTo>
                      <a:lnTo>
                        <a:pt x="1203" y="139"/>
                      </a:lnTo>
                      <a:lnTo>
                        <a:pt x="1189" y="155"/>
                      </a:lnTo>
                      <a:lnTo>
                        <a:pt x="1174" y="169"/>
                      </a:lnTo>
                      <a:lnTo>
                        <a:pt x="1157" y="181"/>
                      </a:lnTo>
                      <a:lnTo>
                        <a:pt x="1139" y="192"/>
                      </a:lnTo>
                      <a:lnTo>
                        <a:pt x="1120" y="201"/>
                      </a:lnTo>
                      <a:lnTo>
                        <a:pt x="1099" y="209"/>
                      </a:lnTo>
                      <a:lnTo>
                        <a:pt x="1078" y="214"/>
                      </a:lnTo>
                      <a:lnTo>
                        <a:pt x="1057" y="218"/>
                      </a:lnTo>
                      <a:lnTo>
                        <a:pt x="1035" y="219"/>
                      </a:lnTo>
                      <a:lnTo>
                        <a:pt x="1013" y="218"/>
                      </a:lnTo>
                      <a:lnTo>
                        <a:pt x="991" y="214"/>
                      </a:lnTo>
                      <a:lnTo>
                        <a:pt x="970" y="209"/>
                      </a:lnTo>
                      <a:lnTo>
                        <a:pt x="949" y="201"/>
                      </a:lnTo>
                      <a:lnTo>
                        <a:pt x="930" y="192"/>
                      </a:lnTo>
                      <a:lnTo>
                        <a:pt x="912" y="181"/>
                      </a:lnTo>
                      <a:lnTo>
                        <a:pt x="895" y="169"/>
                      </a:lnTo>
                      <a:lnTo>
                        <a:pt x="880" y="155"/>
                      </a:lnTo>
                      <a:lnTo>
                        <a:pt x="866" y="139"/>
                      </a:lnTo>
                      <a:lnTo>
                        <a:pt x="853" y="122"/>
                      </a:lnTo>
                      <a:lnTo>
                        <a:pt x="842" y="105"/>
                      </a:lnTo>
                      <a:lnTo>
                        <a:pt x="833" y="85"/>
                      </a:lnTo>
                      <a:lnTo>
                        <a:pt x="825" y="65"/>
                      </a:lnTo>
                      <a:lnTo>
                        <a:pt x="820" y="43"/>
                      </a:lnTo>
                      <a:lnTo>
                        <a:pt x="816" y="23"/>
                      </a:lnTo>
                      <a:lnTo>
                        <a:pt x="815" y="0"/>
                      </a:lnTo>
                      <a:lnTo>
                        <a:pt x="783" y="0"/>
                      </a:lnTo>
                      <a:lnTo>
                        <a:pt x="754" y="0"/>
                      </a:lnTo>
                      <a:lnTo>
                        <a:pt x="726" y="0"/>
                      </a:lnTo>
                      <a:lnTo>
                        <a:pt x="701" y="0"/>
                      </a:lnTo>
                      <a:lnTo>
                        <a:pt x="677" y="0"/>
                      </a:lnTo>
                      <a:lnTo>
                        <a:pt x="655" y="0"/>
                      </a:lnTo>
                      <a:lnTo>
                        <a:pt x="634" y="0"/>
                      </a:lnTo>
                      <a:lnTo>
                        <a:pt x="616" y="0"/>
                      </a:lnTo>
                      <a:lnTo>
                        <a:pt x="597" y="0"/>
                      </a:lnTo>
                      <a:lnTo>
                        <a:pt x="579" y="0"/>
                      </a:lnTo>
                      <a:lnTo>
                        <a:pt x="563" y="0"/>
                      </a:lnTo>
                      <a:lnTo>
                        <a:pt x="547" y="0"/>
                      </a:lnTo>
                      <a:lnTo>
                        <a:pt x="530" y="0"/>
                      </a:lnTo>
                      <a:lnTo>
                        <a:pt x="514" y="0"/>
                      </a:lnTo>
                      <a:lnTo>
                        <a:pt x="497" y="0"/>
                      </a:lnTo>
                      <a:lnTo>
                        <a:pt x="481" y="0"/>
                      </a:lnTo>
                      <a:lnTo>
                        <a:pt x="463" y="0"/>
                      </a:lnTo>
                      <a:lnTo>
                        <a:pt x="446" y="0"/>
                      </a:lnTo>
                      <a:lnTo>
                        <a:pt x="427" y="0"/>
                      </a:lnTo>
                      <a:lnTo>
                        <a:pt x="406" y="0"/>
                      </a:lnTo>
                      <a:lnTo>
                        <a:pt x="385" y="0"/>
                      </a:lnTo>
                      <a:lnTo>
                        <a:pt x="362" y="0"/>
                      </a:lnTo>
                      <a:lnTo>
                        <a:pt x="337" y="0"/>
                      </a:lnTo>
                      <a:lnTo>
                        <a:pt x="310" y="0"/>
                      </a:lnTo>
                      <a:lnTo>
                        <a:pt x="281" y="0"/>
                      </a:lnTo>
                      <a:lnTo>
                        <a:pt x="249" y="0"/>
                      </a:lnTo>
                      <a:lnTo>
                        <a:pt x="215" y="0"/>
                      </a:lnTo>
                      <a:lnTo>
                        <a:pt x="179" y="0"/>
                      </a:lnTo>
                      <a:lnTo>
                        <a:pt x="140" y="0"/>
                      </a:lnTo>
                      <a:lnTo>
                        <a:pt x="97" y="0"/>
                      </a:lnTo>
                      <a:lnTo>
                        <a:pt x="5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5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77" name="Freeform 1286">
                  <a:extLst>
                    <a:ext uri="{FF2B5EF4-FFF2-40B4-BE49-F238E27FC236}">
                      <a16:creationId xmlns:a16="http://schemas.microsoft.com/office/drawing/2014/main" id="{8D092B1C-0E64-426A-88DE-C2281BFB2E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20" y="2803"/>
                  <a:ext cx="682" cy="340"/>
                </a:xfrm>
                <a:custGeom>
                  <a:avLst/>
                  <a:gdLst>
                    <a:gd name="T0" fmla="*/ 0 w 2047"/>
                    <a:gd name="T1" fmla="*/ 0 h 1022"/>
                    <a:gd name="T2" fmla="*/ 0 w 2047"/>
                    <a:gd name="T3" fmla="*/ 0 h 1022"/>
                    <a:gd name="T4" fmla="*/ 0 w 2047"/>
                    <a:gd name="T5" fmla="*/ 0 h 1022"/>
                    <a:gd name="T6" fmla="*/ 0 w 2047"/>
                    <a:gd name="T7" fmla="*/ 0 h 1022"/>
                    <a:gd name="T8" fmla="*/ 0 w 2047"/>
                    <a:gd name="T9" fmla="*/ 0 h 1022"/>
                    <a:gd name="T10" fmla="*/ 0 w 2047"/>
                    <a:gd name="T11" fmla="*/ 0 h 1022"/>
                    <a:gd name="T12" fmla="*/ 0 w 2047"/>
                    <a:gd name="T13" fmla="*/ 0 h 1022"/>
                    <a:gd name="T14" fmla="*/ 0 w 2047"/>
                    <a:gd name="T15" fmla="*/ 0 h 1022"/>
                    <a:gd name="T16" fmla="*/ 0 w 2047"/>
                    <a:gd name="T17" fmla="*/ 0 h 1022"/>
                    <a:gd name="T18" fmla="*/ 0 w 2047"/>
                    <a:gd name="T19" fmla="*/ 0 h 1022"/>
                    <a:gd name="T20" fmla="*/ 0 w 2047"/>
                    <a:gd name="T21" fmla="*/ 0 h 1022"/>
                    <a:gd name="T22" fmla="*/ 1 w 2047"/>
                    <a:gd name="T23" fmla="*/ 0 h 1022"/>
                    <a:gd name="T24" fmla="*/ 1 w 2047"/>
                    <a:gd name="T25" fmla="*/ 0 h 1022"/>
                    <a:gd name="T26" fmla="*/ 1 w 2047"/>
                    <a:gd name="T27" fmla="*/ 0 h 1022"/>
                    <a:gd name="T28" fmla="*/ 1 w 2047"/>
                    <a:gd name="T29" fmla="*/ 0 h 1022"/>
                    <a:gd name="T30" fmla="*/ 1 w 2047"/>
                    <a:gd name="T31" fmla="*/ 0 h 1022"/>
                    <a:gd name="T32" fmla="*/ 1 w 2047"/>
                    <a:gd name="T33" fmla="*/ 0 h 1022"/>
                    <a:gd name="T34" fmla="*/ 1 w 2047"/>
                    <a:gd name="T35" fmla="*/ 0 h 1022"/>
                    <a:gd name="T36" fmla="*/ 1 w 2047"/>
                    <a:gd name="T37" fmla="*/ 0 h 1022"/>
                    <a:gd name="T38" fmla="*/ 1 w 2047"/>
                    <a:gd name="T39" fmla="*/ 0 h 1022"/>
                    <a:gd name="T40" fmla="*/ 1 w 2047"/>
                    <a:gd name="T41" fmla="*/ 0 h 1022"/>
                    <a:gd name="T42" fmla="*/ 1 w 2047"/>
                    <a:gd name="T43" fmla="*/ 0 h 1022"/>
                    <a:gd name="T44" fmla="*/ 1 w 2047"/>
                    <a:gd name="T45" fmla="*/ 0 h 1022"/>
                    <a:gd name="T46" fmla="*/ 1 w 2047"/>
                    <a:gd name="T47" fmla="*/ 0 h 1022"/>
                    <a:gd name="T48" fmla="*/ 1 w 2047"/>
                    <a:gd name="T49" fmla="*/ 0 h 1022"/>
                    <a:gd name="T50" fmla="*/ 1 w 2047"/>
                    <a:gd name="T51" fmla="*/ 0 h 1022"/>
                    <a:gd name="T52" fmla="*/ 1 w 2047"/>
                    <a:gd name="T53" fmla="*/ 0 h 1022"/>
                    <a:gd name="T54" fmla="*/ 1 w 2047"/>
                    <a:gd name="T55" fmla="*/ 0 h 1022"/>
                    <a:gd name="T56" fmla="*/ 1 w 2047"/>
                    <a:gd name="T57" fmla="*/ 0 h 1022"/>
                    <a:gd name="T58" fmla="*/ 1 w 2047"/>
                    <a:gd name="T59" fmla="*/ 0 h 1022"/>
                    <a:gd name="T60" fmla="*/ 1 w 2047"/>
                    <a:gd name="T61" fmla="*/ 0 h 1022"/>
                    <a:gd name="T62" fmla="*/ 1 w 2047"/>
                    <a:gd name="T63" fmla="*/ 0 h 1022"/>
                    <a:gd name="T64" fmla="*/ 1 w 2047"/>
                    <a:gd name="T65" fmla="*/ 0 h 1022"/>
                    <a:gd name="T66" fmla="*/ 1 w 2047"/>
                    <a:gd name="T67" fmla="*/ 0 h 1022"/>
                    <a:gd name="T68" fmla="*/ 1 w 2047"/>
                    <a:gd name="T69" fmla="*/ 0 h 1022"/>
                    <a:gd name="T70" fmla="*/ 1 w 2047"/>
                    <a:gd name="T71" fmla="*/ 0 h 1022"/>
                    <a:gd name="T72" fmla="*/ 0 w 2047"/>
                    <a:gd name="T73" fmla="*/ 0 h 1022"/>
                    <a:gd name="T74" fmla="*/ 0 w 2047"/>
                    <a:gd name="T75" fmla="*/ 0 h 1022"/>
                    <a:gd name="T76" fmla="*/ 0 w 2047"/>
                    <a:gd name="T77" fmla="*/ 0 h 1022"/>
                    <a:gd name="T78" fmla="*/ 0 w 2047"/>
                    <a:gd name="T79" fmla="*/ 0 h 1022"/>
                    <a:gd name="T80" fmla="*/ 0 w 2047"/>
                    <a:gd name="T81" fmla="*/ 0 h 1022"/>
                    <a:gd name="T82" fmla="*/ 0 w 2047"/>
                    <a:gd name="T83" fmla="*/ 0 h 1022"/>
                    <a:gd name="T84" fmla="*/ 0 w 2047"/>
                    <a:gd name="T85" fmla="*/ 0 h 1022"/>
                    <a:gd name="T86" fmla="*/ 0 w 2047"/>
                    <a:gd name="T87" fmla="*/ 0 h 1022"/>
                    <a:gd name="T88" fmla="*/ 0 w 2047"/>
                    <a:gd name="T89" fmla="*/ 0 h 1022"/>
                    <a:gd name="T90" fmla="*/ 0 w 2047"/>
                    <a:gd name="T91" fmla="*/ 0 h 1022"/>
                    <a:gd name="T92" fmla="*/ 0 w 2047"/>
                    <a:gd name="T93" fmla="*/ 0 h 1022"/>
                    <a:gd name="T94" fmla="*/ 0 w 2047"/>
                    <a:gd name="T95" fmla="*/ 0 h 1022"/>
                    <a:gd name="T96" fmla="*/ 0 w 2047"/>
                    <a:gd name="T97" fmla="*/ 0 h 1022"/>
                    <a:gd name="T98" fmla="*/ 0 w 2047"/>
                    <a:gd name="T99" fmla="*/ 0 h 1022"/>
                    <a:gd name="T100" fmla="*/ 0 w 2047"/>
                    <a:gd name="T101" fmla="*/ 0 h 1022"/>
                    <a:gd name="T102" fmla="*/ 0 w 2047"/>
                    <a:gd name="T103" fmla="*/ 0 h 1022"/>
                    <a:gd name="T104" fmla="*/ 0 w 2047"/>
                    <a:gd name="T105" fmla="*/ 0 h 102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2047"/>
                    <a:gd name="T160" fmla="*/ 0 h 1022"/>
                    <a:gd name="T161" fmla="*/ 2047 w 2047"/>
                    <a:gd name="T162" fmla="*/ 1022 h 102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2047" h="1022">
                      <a:moveTo>
                        <a:pt x="0" y="0"/>
                      </a:moveTo>
                      <a:lnTo>
                        <a:pt x="2" y="52"/>
                      </a:lnTo>
                      <a:lnTo>
                        <a:pt x="6" y="104"/>
                      </a:lnTo>
                      <a:lnTo>
                        <a:pt x="13" y="155"/>
                      </a:lnTo>
                      <a:lnTo>
                        <a:pt x="21" y="206"/>
                      </a:lnTo>
                      <a:lnTo>
                        <a:pt x="33" y="255"/>
                      </a:lnTo>
                      <a:lnTo>
                        <a:pt x="47" y="303"/>
                      </a:lnTo>
                      <a:lnTo>
                        <a:pt x="63" y="350"/>
                      </a:lnTo>
                      <a:lnTo>
                        <a:pt x="82" y="397"/>
                      </a:lnTo>
                      <a:lnTo>
                        <a:pt x="101" y="442"/>
                      </a:lnTo>
                      <a:lnTo>
                        <a:pt x="124" y="486"/>
                      </a:lnTo>
                      <a:lnTo>
                        <a:pt x="150" y="529"/>
                      </a:lnTo>
                      <a:lnTo>
                        <a:pt x="176" y="570"/>
                      </a:lnTo>
                      <a:lnTo>
                        <a:pt x="204" y="611"/>
                      </a:lnTo>
                      <a:lnTo>
                        <a:pt x="235" y="649"/>
                      </a:lnTo>
                      <a:lnTo>
                        <a:pt x="267" y="687"/>
                      </a:lnTo>
                      <a:lnTo>
                        <a:pt x="301" y="722"/>
                      </a:lnTo>
                      <a:lnTo>
                        <a:pt x="337" y="756"/>
                      </a:lnTo>
                      <a:lnTo>
                        <a:pt x="373" y="788"/>
                      </a:lnTo>
                      <a:lnTo>
                        <a:pt x="413" y="818"/>
                      </a:lnTo>
                      <a:lnTo>
                        <a:pt x="452" y="847"/>
                      </a:lnTo>
                      <a:lnTo>
                        <a:pt x="494" y="874"/>
                      </a:lnTo>
                      <a:lnTo>
                        <a:pt x="537" y="898"/>
                      </a:lnTo>
                      <a:lnTo>
                        <a:pt x="582" y="921"/>
                      </a:lnTo>
                      <a:lnTo>
                        <a:pt x="627" y="941"/>
                      </a:lnTo>
                      <a:lnTo>
                        <a:pt x="673" y="959"/>
                      </a:lnTo>
                      <a:lnTo>
                        <a:pt x="720" y="976"/>
                      </a:lnTo>
                      <a:lnTo>
                        <a:pt x="769" y="990"/>
                      </a:lnTo>
                      <a:lnTo>
                        <a:pt x="819" y="1001"/>
                      </a:lnTo>
                      <a:lnTo>
                        <a:pt x="868" y="1010"/>
                      </a:lnTo>
                      <a:lnTo>
                        <a:pt x="919" y="1016"/>
                      </a:lnTo>
                      <a:lnTo>
                        <a:pt x="971" y="1021"/>
                      </a:lnTo>
                      <a:lnTo>
                        <a:pt x="1024" y="1022"/>
                      </a:lnTo>
                      <a:lnTo>
                        <a:pt x="1076" y="1021"/>
                      </a:lnTo>
                      <a:lnTo>
                        <a:pt x="1128" y="1016"/>
                      </a:lnTo>
                      <a:lnTo>
                        <a:pt x="1179" y="1010"/>
                      </a:lnTo>
                      <a:lnTo>
                        <a:pt x="1229" y="1001"/>
                      </a:lnTo>
                      <a:lnTo>
                        <a:pt x="1278" y="990"/>
                      </a:lnTo>
                      <a:lnTo>
                        <a:pt x="1327" y="976"/>
                      </a:lnTo>
                      <a:lnTo>
                        <a:pt x="1374" y="959"/>
                      </a:lnTo>
                      <a:lnTo>
                        <a:pt x="1421" y="941"/>
                      </a:lnTo>
                      <a:lnTo>
                        <a:pt x="1466" y="921"/>
                      </a:lnTo>
                      <a:lnTo>
                        <a:pt x="1510" y="898"/>
                      </a:lnTo>
                      <a:lnTo>
                        <a:pt x="1553" y="874"/>
                      </a:lnTo>
                      <a:lnTo>
                        <a:pt x="1595" y="847"/>
                      </a:lnTo>
                      <a:lnTo>
                        <a:pt x="1634" y="818"/>
                      </a:lnTo>
                      <a:lnTo>
                        <a:pt x="1674" y="788"/>
                      </a:lnTo>
                      <a:lnTo>
                        <a:pt x="1710" y="756"/>
                      </a:lnTo>
                      <a:lnTo>
                        <a:pt x="1746" y="722"/>
                      </a:lnTo>
                      <a:lnTo>
                        <a:pt x="1780" y="687"/>
                      </a:lnTo>
                      <a:lnTo>
                        <a:pt x="1812" y="649"/>
                      </a:lnTo>
                      <a:lnTo>
                        <a:pt x="1843" y="611"/>
                      </a:lnTo>
                      <a:lnTo>
                        <a:pt x="1871" y="570"/>
                      </a:lnTo>
                      <a:lnTo>
                        <a:pt x="1898" y="529"/>
                      </a:lnTo>
                      <a:lnTo>
                        <a:pt x="1923" y="486"/>
                      </a:lnTo>
                      <a:lnTo>
                        <a:pt x="1946" y="442"/>
                      </a:lnTo>
                      <a:lnTo>
                        <a:pt x="1966" y="397"/>
                      </a:lnTo>
                      <a:lnTo>
                        <a:pt x="1984" y="350"/>
                      </a:lnTo>
                      <a:lnTo>
                        <a:pt x="2001" y="303"/>
                      </a:lnTo>
                      <a:lnTo>
                        <a:pt x="2014" y="255"/>
                      </a:lnTo>
                      <a:lnTo>
                        <a:pt x="2026" y="206"/>
                      </a:lnTo>
                      <a:lnTo>
                        <a:pt x="2035" y="155"/>
                      </a:lnTo>
                      <a:lnTo>
                        <a:pt x="2041" y="104"/>
                      </a:lnTo>
                      <a:lnTo>
                        <a:pt x="2046" y="52"/>
                      </a:lnTo>
                      <a:lnTo>
                        <a:pt x="2047" y="0"/>
                      </a:lnTo>
                      <a:lnTo>
                        <a:pt x="2014" y="0"/>
                      </a:lnTo>
                      <a:lnTo>
                        <a:pt x="1983" y="0"/>
                      </a:lnTo>
                      <a:lnTo>
                        <a:pt x="1955" y="0"/>
                      </a:lnTo>
                      <a:lnTo>
                        <a:pt x="1929" y="0"/>
                      </a:lnTo>
                      <a:lnTo>
                        <a:pt x="1905" y="0"/>
                      </a:lnTo>
                      <a:lnTo>
                        <a:pt x="1882" y="0"/>
                      </a:lnTo>
                      <a:lnTo>
                        <a:pt x="1861" y="0"/>
                      </a:lnTo>
                      <a:lnTo>
                        <a:pt x="1842" y="0"/>
                      </a:lnTo>
                      <a:lnTo>
                        <a:pt x="1823" y="0"/>
                      </a:lnTo>
                      <a:lnTo>
                        <a:pt x="1804" y="0"/>
                      </a:lnTo>
                      <a:lnTo>
                        <a:pt x="1788" y="0"/>
                      </a:lnTo>
                      <a:lnTo>
                        <a:pt x="1771" y="0"/>
                      </a:lnTo>
                      <a:lnTo>
                        <a:pt x="1755" y="0"/>
                      </a:lnTo>
                      <a:lnTo>
                        <a:pt x="1739" y="0"/>
                      </a:lnTo>
                      <a:lnTo>
                        <a:pt x="1722" y="0"/>
                      </a:lnTo>
                      <a:lnTo>
                        <a:pt x="1706" y="0"/>
                      </a:lnTo>
                      <a:lnTo>
                        <a:pt x="1688" y="0"/>
                      </a:lnTo>
                      <a:lnTo>
                        <a:pt x="1671" y="0"/>
                      </a:lnTo>
                      <a:lnTo>
                        <a:pt x="1652" y="0"/>
                      </a:lnTo>
                      <a:lnTo>
                        <a:pt x="1633" y="0"/>
                      </a:lnTo>
                      <a:lnTo>
                        <a:pt x="1611" y="0"/>
                      </a:lnTo>
                      <a:lnTo>
                        <a:pt x="1589" y="0"/>
                      </a:lnTo>
                      <a:lnTo>
                        <a:pt x="1565" y="0"/>
                      </a:lnTo>
                      <a:lnTo>
                        <a:pt x="1540" y="0"/>
                      </a:lnTo>
                      <a:lnTo>
                        <a:pt x="1512" y="0"/>
                      </a:lnTo>
                      <a:lnTo>
                        <a:pt x="1482" y="0"/>
                      </a:lnTo>
                      <a:lnTo>
                        <a:pt x="1449" y="0"/>
                      </a:lnTo>
                      <a:lnTo>
                        <a:pt x="1414" y="0"/>
                      </a:lnTo>
                      <a:lnTo>
                        <a:pt x="1376" y="0"/>
                      </a:lnTo>
                      <a:lnTo>
                        <a:pt x="1335" y="0"/>
                      </a:lnTo>
                      <a:lnTo>
                        <a:pt x="1290" y="0"/>
                      </a:lnTo>
                      <a:lnTo>
                        <a:pt x="1243" y="0"/>
                      </a:lnTo>
                      <a:lnTo>
                        <a:pt x="1242" y="23"/>
                      </a:lnTo>
                      <a:lnTo>
                        <a:pt x="1239" y="43"/>
                      </a:lnTo>
                      <a:lnTo>
                        <a:pt x="1233" y="65"/>
                      </a:lnTo>
                      <a:lnTo>
                        <a:pt x="1225" y="85"/>
                      </a:lnTo>
                      <a:lnTo>
                        <a:pt x="1217" y="105"/>
                      </a:lnTo>
                      <a:lnTo>
                        <a:pt x="1206" y="122"/>
                      </a:lnTo>
                      <a:lnTo>
                        <a:pt x="1192" y="139"/>
                      </a:lnTo>
                      <a:lnTo>
                        <a:pt x="1178" y="155"/>
                      </a:lnTo>
                      <a:lnTo>
                        <a:pt x="1163" y="169"/>
                      </a:lnTo>
                      <a:lnTo>
                        <a:pt x="1146" y="181"/>
                      </a:lnTo>
                      <a:lnTo>
                        <a:pt x="1128" y="192"/>
                      </a:lnTo>
                      <a:lnTo>
                        <a:pt x="1109" y="201"/>
                      </a:lnTo>
                      <a:lnTo>
                        <a:pt x="1088" y="209"/>
                      </a:lnTo>
                      <a:lnTo>
                        <a:pt x="1067" y="214"/>
                      </a:lnTo>
                      <a:lnTo>
                        <a:pt x="1046" y="218"/>
                      </a:lnTo>
                      <a:lnTo>
                        <a:pt x="1024" y="219"/>
                      </a:lnTo>
                      <a:lnTo>
                        <a:pt x="1002" y="218"/>
                      </a:lnTo>
                      <a:lnTo>
                        <a:pt x="980" y="214"/>
                      </a:lnTo>
                      <a:lnTo>
                        <a:pt x="959" y="209"/>
                      </a:lnTo>
                      <a:lnTo>
                        <a:pt x="938" y="201"/>
                      </a:lnTo>
                      <a:lnTo>
                        <a:pt x="919" y="192"/>
                      </a:lnTo>
                      <a:lnTo>
                        <a:pt x="901" y="181"/>
                      </a:lnTo>
                      <a:lnTo>
                        <a:pt x="884" y="169"/>
                      </a:lnTo>
                      <a:lnTo>
                        <a:pt x="869" y="155"/>
                      </a:lnTo>
                      <a:lnTo>
                        <a:pt x="855" y="139"/>
                      </a:lnTo>
                      <a:lnTo>
                        <a:pt x="842" y="122"/>
                      </a:lnTo>
                      <a:lnTo>
                        <a:pt x="831" y="105"/>
                      </a:lnTo>
                      <a:lnTo>
                        <a:pt x="822" y="85"/>
                      </a:lnTo>
                      <a:lnTo>
                        <a:pt x="814" y="65"/>
                      </a:lnTo>
                      <a:lnTo>
                        <a:pt x="809" y="43"/>
                      </a:lnTo>
                      <a:lnTo>
                        <a:pt x="805" y="23"/>
                      </a:lnTo>
                      <a:lnTo>
                        <a:pt x="804" y="0"/>
                      </a:lnTo>
                      <a:lnTo>
                        <a:pt x="771" y="0"/>
                      </a:lnTo>
                      <a:lnTo>
                        <a:pt x="741" y="0"/>
                      </a:lnTo>
                      <a:lnTo>
                        <a:pt x="712" y="0"/>
                      </a:lnTo>
                      <a:lnTo>
                        <a:pt x="686" y="0"/>
                      </a:lnTo>
                      <a:lnTo>
                        <a:pt x="662" y="0"/>
                      </a:lnTo>
                      <a:lnTo>
                        <a:pt x="640" y="0"/>
                      </a:lnTo>
                      <a:lnTo>
                        <a:pt x="618" y="0"/>
                      </a:lnTo>
                      <a:lnTo>
                        <a:pt x="598" y="0"/>
                      </a:lnTo>
                      <a:lnTo>
                        <a:pt x="579" y="0"/>
                      </a:lnTo>
                      <a:lnTo>
                        <a:pt x="562" y="0"/>
                      </a:lnTo>
                      <a:lnTo>
                        <a:pt x="544" y="0"/>
                      </a:lnTo>
                      <a:lnTo>
                        <a:pt x="528" y="0"/>
                      </a:lnTo>
                      <a:lnTo>
                        <a:pt x="511" y="0"/>
                      </a:lnTo>
                      <a:lnTo>
                        <a:pt x="496" y="0"/>
                      </a:lnTo>
                      <a:lnTo>
                        <a:pt x="480" y="0"/>
                      </a:lnTo>
                      <a:lnTo>
                        <a:pt x="463" y="0"/>
                      </a:lnTo>
                      <a:lnTo>
                        <a:pt x="446" y="0"/>
                      </a:lnTo>
                      <a:lnTo>
                        <a:pt x="428" y="0"/>
                      </a:lnTo>
                      <a:lnTo>
                        <a:pt x="409" y="0"/>
                      </a:lnTo>
                      <a:lnTo>
                        <a:pt x="390" y="0"/>
                      </a:lnTo>
                      <a:lnTo>
                        <a:pt x="369" y="0"/>
                      </a:lnTo>
                      <a:lnTo>
                        <a:pt x="347" y="0"/>
                      </a:lnTo>
                      <a:lnTo>
                        <a:pt x="323" y="0"/>
                      </a:lnTo>
                      <a:lnTo>
                        <a:pt x="297" y="0"/>
                      </a:lnTo>
                      <a:lnTo>
                        <a:pt x="269" y="0"/>
                      </a:lnTo>
                      <a:lnTo>
                        <a:pt x="240" y="0"/>
                      </a:lnTo>
                      <a:lnTo>
                        <a:pt x="207" y="0"/>
                      </a:lnTo>
                      <a:lnTo>
                        <a:pt x="172" y="0"/>
                      </a:lnTo>
                      <a:lnTo>
                        <a:pt x="133" y="0"/>
                      </a:lnTo>
                      <a:lnTo>
                        <a:pt x="93" y="0"/>
                      </a:lnTo>
                      <a:lnTo>
                        <a:pt x="4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A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78" name="Freeform 1287">
                  <a:extLst>
                    <a:ext uri="{FF2B5EF4-FFF2-40B4-BE49-F238E27FC236}">
                      <a16:creationId xmlns:a16="http://schemas.microsoft.com/office/drawing/2014/main" id="{C0F64549-8758-4EE4-B7CB-49DB36F2A4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23" y="2803"/>
                  <a:ext cx="676" cy="337"/>
                </a:xfrm>
                <a:custGeom>
                  <a:avLst/>
                  <a:gdLst>
                    <a:gd name="T0" fmla="*/ 0 w 2027"/>
                    <a:gd name="T1" fmla="*/ 0 h 1012"/>
                    <a:gd name="T2" fmla="*/ 0 w 2027"/>
                    <a:gd name="T3" fmla="*/ 0 h 1012"/>
                    <a:gd name="T4" fmla="*/ 0 w 2027"/>
                    <a:gd name="T5" fmla="*/ 0 h 1012"/>
                    <a:gd name="T6" fmla="*/ 0 w 2027"/>
                    <a:gd name="T7" fmla="*/ 0 h 1012"/>
                    <a:gd name="T8" fmla="*/ 0 w 2027"/>
                    <a:gd name="T9" fmla="*/ 0 h 1012"/>
                    <a:gd name="T10" fmla="*/ 0 w 2027"/>
                    <a:gd name="T11" fmla="*/ 0 h 1012"/>
                    <a:gd name="T12" fmla="*/ 0 w 2027"/>
                    <a:gd name="T13" fmla="*/ 0 h 1012"/>
                    <a:gd name="T14" fmla="*/ 0 w 2027"/>
                    <a:gd name="T15" fmla="*/ 0 h 1012"/>
                    <a:gd name="T16" fmla="*/ 0 w 2027"/>
                    <a:gd name="T17" fmla="*/ 0 h 1012"/>
                    <a:gd name="T18" fmla="*/ 0 w 2027"/>
                    <a:gd name="T19" fmla="*/ 0 h 1012"/>
                    <a:gd name="T20" fmla="*/ 0 w 2027"/>
                    <a:gd name="T21" fmla="*/ 0 h 1012"/>
                    <a:gd name="T22" fmla="*/ 1 w 2027"/>
                    <a:gd name="T23" fmla="*/ 0 h 1012"/>
                    <a:gd name="T24" fmla="*/ 1 w 2027"/>
                    <a:gd name="T25" fmla="*/ 0 h 1012"/>
                    <a:gd name="T26" fmla="*/ 1 w 2027"/>
                    <a:gd name="T27" fmla="*/ 0 h 1012"/>
                    <a:gd name="T28" fmla="*/ 1 w 2027"/>
                    <a:gd name="T29" fmla="*/ 0 h 1012"/>
                    <a:gd name="T30" fmla="*/ 1 w 2027"/>
                    <a:gd name="T31" fmla="*/ 0 h 1012"/>
                    <a:gd name="T32" fmla="*/ 1 w 2027"/>
                    <a:gd name="T33" fmla="*/ 0 h 1012"/>
                    <a:gd name="T34" fmla="*/ 1 w 2027"/>
                    <a:gd name="T35" fmla="*/ 0 h 1012"/>
                    <a:gd name="T36" fmla="*/ 1 w 2027"/>
                    <a:gd name="T37" fmla="*/ 0 h 1012"/>
                    <a:gd name="T38" fmla="*/ 1 w 2027"/>
                    <a:gd name="T39" fmla="*/ 0 h 1012"/>
                    <a:gd name="T40" fmla="*/ 1 w 2027"/>
                    <a:gd name="T41" fmla="*/ 0 h 1012"/>
                    <a:gd name="T42" fmla="*/ 1 w 2027"/>
                    <a:gd name="T43" fmla="*/ 0 h 1012"/>
                    <a:gd name="T44" fmla="*/ 1 w 2027"/>
                    <a:gd name="T45" fmla="*/ 0 h 1012"/>
                    <a:gd name="T46" fmla="*/ 1 w 2027"/>
                    <a:gd name="T47" fmla="*/ 0 h 1012"/>
                    <a:gd name="T48" fmla="*/ 1 w 2027"/>
                    <a:gd name="T49" fmla="*/ 0 h 1012"/>
                    <a:gd name="T50" fmla="*/ 1 w 2027"/>
                    <a:gd name="T51" fmla="*/ 0 h 1012"/>
                    <a:gd name="T52" fmla="*/ 1 w 2027"/>
                    <a:gd name="T53" fmla="*/ 0 h 1012"/>
                    <a:gd name="T54" fmla="*/ 1 w 2027"/>
                    <a:gd name="T55" fmla="*/ 0 h 1012"/>
                    <a:gd name="T56" fmla="*/ 1 w 2027"/>
                    <a:gd name="T57" fmla="*/ 0 h 1012"/>
                    <a:gd name="T58" fmla="*/ 1 w 2027"/>
                    <a:gd name="T59" fmla="*/ 0 h 1012"/>
                    <a:gd name="T60" fmla="*/ 1 w 2027"/>
                    <a:gd name="T61" fmla="*/ 0 h 1012"/>
                    <a:gd name="T62" fmla="*/ 1 w 2027"/>
                    <a:gd name="T63" fmla="*/ 0 h 1012"/>
                    <a:gd name="T64" fmla="*/ 1 w 2027"/>
                    <a:gd name="T65" fmla="*/ 0 h 1012"/>
                    <a:gd name="T66" fmla="*/ 1 w 2027"/>
                    <a:gd name="T67" fmla="*/ 0 h 1012"/>
                    <a:gd name="T68" fmla="*/ 1 w 2027"/>
                    <a:gd name="T69" fmla="*/ 0 h 1012"/>
                    <a:gd name="T70" fmla="*/ 1 w 2027"/>
                    <a:gd name="T71" fmla="*/ 0 h 1012"/>
                    <a:gd name="T72" fmla="*/ 0 w 2027"/>
                    <a:gd name="T73" fmla="*/ 0 h 1012"/>
                    <a:gd name="T74" fmla="*/ 0 w 2027"/>
                    <a:gd name="T75" fmla="*/ 0 h 1012"/>
                    <a:gd name="T76" fmla="*/ 0 w 2027"/>
                    <a:gd name="T77" fmla="*/ 0 h 1012"/>
                    <a:gd name="T78" fmla="*/ 0 w 2027"/>
                    <a:gd name="T79" fmla="*/ 0 h 1012"/>
                    <a:gd name="T80" fmla="*/ 0 w 2027"/>
                    <a:gd name="T81" fmla="*/ 0 h 1012"/>
                    <a:gd name="T82" fmla="*/ 0 w 2027"/>
                    <a:gd name="T83" fmla="*/ 0 h 1012"/>
                    <a:gd name="T84" fmla="*/ 0 w 2027"/>
                    <a:gd name="T85" fmla="*/ 0 h 1012"/>
                    <a:gd name="T86" fmla="*/ 0 w 2027"/>
                    <a:gd name="T87" fmla="*/ 0 h 1012"/>
                    <a:gd name="T88" fmla="*/ 0 w 2027"/>
                    <a:gd name="T89" fmla="*/ 0 h 1012"/>
                    <a:gd name="T90" fmla="*/ 0 w 2027"/>
                    <a:gd name="T91" fmla="*/ 0 h 1012"/>
                    <a:gd name="T92" fmla="*/ 0 w 2027"/>
                    <a:gd name="T93" fmla="*/ 0 h 1012"/>
                    <a:gd name="T94" fmla="*/ 0 w 2027"/>
                    <a:gd name="T95" fmla="*/ 0 h 1012"/>
                    <a:gd name="T96" fmla="*/ 0 w 2027"/>
                    <a:gd name="T97" fmla="*/ 0 h 1012"/>
                    <a:gd name="T98" fmla="*/ 0 w 2027"/>
                    <a:gd name="T99" fmla="*/ 0 h 1012"/>
                    <a:gd name="T100" fmla="*/ 0 w 2027"/>
                    <a:gd name="T101" fmla="*/ 0 h 1012"/>
                    <a:gd name="T102" fmla="*/ 0 w 2027"/>
                    <a:gd name="T103" fmla="*/ 0 h 1012"/>
                    <a:gd name="T104" fmla="*/ 0 w 2027"/>
                    <a:gd name="T105" fmla="*/ 0 h 10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2027"/>
                    <a:gd name="T160" fmla="*/ 0 h 1012"/>
                    <a:gd name="T161" fmla="*/ 2027 w 2027"/>
                    <a:gd name="T162" fmla="*/ 1012 h 10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2027" h="1012">
                      <a:moveTo>
                        <a:pt x="0" y="0"/>
                      </a:moveTo>
                      <a:lnTo>
                        <a:pt x="1" y="51"/>
                      </a:lnTo>
                      <a:lnTo>
                        <a:pt x="6" y="103"/>
                      </a:lnTo>
                      <a:lnTo>
                        <a:pt x="12" y="153"/>
                      </a:lnTo>
                      <a:lnTo>
                        <a:pt x="21" y="203"/>
                      </a:lnTo>
                      <a:lnTo>
                        <a:pt x="32" y="252"/>
                      </a:lnTo>
                      <a:lnTo>
                        <a:pt x="46" y="300"/>
                      </a:lnTo>
                      <a:lnTo>
                        <a:pt x="62" y="347"/>
                      </a:lnTo>
                      <a:lnTo>
                        <a:pt x="80" y="393"/>
                      </a:lnTo>
                      <a:lnTo>
                        <a:pt x="101" y="438"/>
                      </a:lnTo>
                      <a:lnTo>
                        <a:pt x="123" y="482"/>
                      </a:lnTo>
                      <a:lnTo>
                        <a:pt x="147" y="524"/>
                      </a:lnTo>
                      <a:lnTo>
                        <a:pt x="174" y="565"/>
                      </a:lnTo>
                      <a:lnTo>
                        <a:pt x="202" y="604"/>
                      </a:lnTo>
                      <a:lnTo>
                        <a:pt x="233" y="643"/>
                      </a:lnTo>
                      <a:lnTo>
                        <a:pt x="265" y="680"/>
                      </a:lnTo>
                      <a:lnTo>
                        <a:pt x="299" y="715"/>
                      </a:lnTo>
                      <a:lnTo>
                        <a:pt x="334" y="749"/>
                      </a:lnTo>
                      <a:lnTo>
                        <a:pt x="370" y="781"/>
                      </a:lnTo>
                      <a:lnTo>
                        <a:pt x="408" y="810"/>
                      </a:lnTo>
                      <a:lnTo>
                        <a:pt x="448" y="839"/>
                      </a:lnTo>
                      <a:lnTo>
                        <a:pt x="489" y="865"/>
                      </a:lnTo>
                      <a:lnTo>
                        <a:pt x="532" y="889"/>
                      </a:lnTo>
                      <a:lnTo>
                        <a:pt x="575" y="912"/>
                      </a:lnTo>
                      <a:lnTo>
                        <a:pt x="620" y="932"/>
                      </a:lnTo>
                      <a:lnTo>
                        <a:pt x="666" y="951"/>
                      </a:lnTo>
                      <a:lnTo>
                        <a:pt x="713" y="966"/>
                      </a:lnTo>
                      <a:lnTo>
                        <a:pt x="761" y="980"/>
                      </a:lnTo>
                      <a:lnTo>
                        <a:pt x="810" y="991"/>
                      </a:lnTo>
                      <a:lnTo>
                        <a:pt x="860" y="1000"/>
                      </a:lnTo>
                      <a:lnTo>
                        <a:pt x="910" y="1006"/>
                      </a:lnTo>
                      <a:lnTo>
                        <a:pt x="962" y="1011"/>
                      </a:lnTo>
                      <a:lnTo>
                        <a:pt x="1014" y="1012"/>
                      </a:lnTo>
                      <a:lnTo>
                        <a:pt x="1065" y="1011"/>
                      </a:lnTo>
                      <a:lnTo>
                        <a:pt x="1117" y="1006"/>
                      </a:lnTo>
                      <a:lnTo>
                        <a:pt x="1167" y="1000"/>
                      </a:lnTo>
                      <a:lnTo>
                        <a:pt x="1218" y="991"/>
                      </a:lnTo>
                      <a:lnTo>
                        <a:pt x="1266" y="980"/>
                      </a:lnTo>
                      <a:lnTo>
                        <a:pt x="1314" y="966"/>
                      </a:lnTo>
                      <a:lnTo>
                        <a:pt x="1361" y="951"/>
                      </a:lnTo>
                      <a:lnTo>
                        <a:pt x="1407" y="932"/>
                      </a:lnTo>
                      <a:lnTo>
                        <a:pt x="1452" y="912"/>
                      </a:lnTo>
                      <a:lnTo>
                        <a:pt x="1495" y="889"/>
                      </a:lnTo>
                      <a:lnTo>
                        <a:pt x="1538" y="865"/>
                      </a:lnTo>
                      <a:lnTo>
                        <a:pt x="1579" y="839"/>
                      </a:lnTo>
                      <a:lnTo>
                        <a:pt x="1619" y="810"/>
                      </a:lnTo>
                      <a:lnTo>
                        <a:pt x="1657" y="781"/>
                      </a:lnTo>
                      <a:lnTo>
                        <a:pt x="1693" y="749"/>
                      </a:lnTo>
                      <a:lnTo>
                        <a:pt x="1730" y="715"/>
                      </a:lnTo>
                      <a:lnTo>
                        <a:pt x="1763" y="680"/>
                      </a:lnTo>
                      <a:lnTo>
                        <a:pt x="1794" y="643"/>
                      </a:lnTo>
                      <a:lnTo>
                        <a:pt x="1825" y="604"/>
                      </a:lnTo>
                      <a:lnTo>
                        <a:pt x="1854" y="565"/>
                      </a:lnTo>
                      <a:lnTo>
                        <a:pt x="1880" y="524"/>
                      </a:lnTo>
                      <a:lnTo>
                        <a:pt x="1904" y="482"/>
                      </a:lnTo>
                      <a:lnTo>
                        <a:pt x="1926" y="438"/>
                      </a:lnTo>
                      <a:lnTo>
                        <a:pt x="1947" y="393"/>
                      </a:lnTo>
                      <a:lnTo>
                        <a:pt x="1965" y="347"/>
                      </a:lnTo>
                      <a:lnTo>
                        <a:pt x="1981" y="300"/>
                      </a:lnTo>
                      <a:lnTo>
                        <a:pt x="1995" y="252"/>
                      </a:lnTo>
                      <a:lnTo>
                        <a:pt x="2006" y="203"/>
                      </a:lnTo>
                      <a:lnTo>
                        <a:pt x="2015" y="153"/>
                      </a:lnTo>
                      <a:lnTo>
                        <a:pt x="2021" y="103"/>
                      </a:lnTo>
                      <a:lnTo>
                        <a:pt x="2026" y="51"/>
                      </a:lnTo>
                      <a:lnTo>
                        <a:pt x="2027" y="0"/>
                      </a:lnTo>
                      <a:lnTo>
                        <a:pt x="1993" y="0"/>
                      </a:lnTo>
                      <a:lnTo>
                        <a:pt x="1961" y="0"/>
                      </a:lnTo>
                      <a:lnTo>
                        <a:pt x="1933" y="0"/>
                      </a:lnTo>
                      <a:lnTo>
                        <a:pt x="1905" y="0"/>
                      </a:lnTo>
                      <a:lnTo>
                        <a:pt x="1881" y="0"/>
                      </a:lnTo>
                      <a:lnTo>
                        <a:pt x="1857" y="0"/>
                      </a:lnTo>
                      <a:lnTo>
                        <a:pt x="1836" y="0"/>
                      </a:lnTo>
                      <a:lnTo>
                        <a:pt x="1815" y="0"/>
                      </a:lnTo>
                      <a:lnTo>
                        <a:pt x="1797" y="0"/>
                      </a:lnTo>
                      <a:lnTo>
                        <a:pt x="1778" y="0"/>
                      </a:lnTo>
                      <a:lnTo>
                        <a:pt x="1760" y="0"/>
                      </a:lnTo>
                      <a:lnTo>
                        <a:pt x="1744" y="0"/>
                      </a:lnTo>
                      <a:lnTo>
                        <a:pt x="1727" y="0"/>
                      </a:lnTo>
                      <a:lnTo>
                        <a:pt x="1711" y="0"/>
                      </a:lnTo>
                      <a:lnTo>
                        <a:pt x="1695" y="0"/>
                      </a:lnTo>
                      <a:lnTo>
                        <a:pt x="1678" y="0"/>
                      </a:lnTo>
                      <a:lnTo>
                        <a:pt x="1662" y="0"/>
                      </a:lnTo>
                      <a:lnTo>
                        <a:pt x="1644" y="0"/>
                      </a:lnTo>
                      <a:lnTo>
                        <a:pt x="1627" y="0"/>
                      </a:lnTo>
                      <a:lnTo>
                        <a:pt x="1607" y="0"/>
                      </a:lnTo>
                      <a:lnTo>
                        <a:pt x="1587" y="0"/>
                      </a:lnTo>
                      <a:lnTo>
                        <a:pt x="1565" y="0"/>
                      </a:lnTo>
                      <a:lnTo>
                        <a:pt x="1542" y="0"/>
                      </a:lnTo>
                      <a:lnTo>
                        <a:pt x="1517" y="0"/>
                      </a:lnTo>
                      <a:lnTo>
                        <a:pt x="1491" y="0"/>
                      </a:lnTo>
                      <a:lnTo>
                        <a:pt x="1462" y="0"/>
                      </a:lnTo>
                      <a:lnTo>
                        <a:pt x="1430" y="0"/>
                      </a:lnTo>
                      <a:lnTo>
                        <a:pt x="1396" y="0"/>
                      </a:lnTo>
                      <a:lnTo>
                        <a:pt x="1360" y="0"/>
                      </a:lnTo>
                      <a:lnTo>
                        <a:pt x="1321" y="0"/>
                      </a:lnTo>
                      <a:lnTo>
                        <a:pt x="1279" y="0"/>
                      </a:lnTo>
                      <a:lnTo>
                        <a:pt x="1233" y="0"/>
                      </a:lnTo>
                      <a:lnTo>
                        <a:pt x="1232" y="23"/>
                      </a:lnTo>
                      <a:lnTo>
                        <a:pt x="1229" y="43"/>
                      </a:lnTo>
                      <a:lnTo>
                        <a:pt x="1223" y="65"/>
                      </a:lnTo>
                      <a:lnTo>
                        <a:pt x="1215" y="85"/>
                      </a:lnTo>
                      <a:lnTo>
                        <a:pt x="1207" y="105"/>
                      </a:lnTo>
                      <a:lnTo>
                        <a:pt x="1196" y="122"/>
                      </a:lnTo>
                      <a:lnTo>
                        <a:pt x="1182" y="139"/>
                      </a:lnTo>
                      <a:lnTo>
                        <a:pt x="1168" y="155"/>
                      </a:lnTo>
                      <a:lnTo>
                        <a:pt x="1153" y="169"/>
                      </a:lnTo>
                      <a:lnTo>
                        <a:pt x="1136" y="181"/>
                      </a:lnTo>
                      <a:lnTo>
                        <a:pt x="1118" y="192"/>
                      </a:lnTo>
                      <a:lnTo>
                        <a:pt x="1099" y="201"/>
                      </a:lnTo>
                      <a:lnTo>
                        <a:pt x="1078" y="209"/>
                      </a:lnTo>
                      <a:lnTo>
                        <a:pt x="1057" y="214"/>
                      </a:lnTo>
                      <a:lnTo>
                        <a:pt x="1036" y="218"/>
                      </a:lnTo>
                      <a:lnTo>
                        <a:pt x="1014" y="219"/>
                      </a:lnTo>
                      <a:lnTo>
                        <a:pt x="992" y="218"/>
                      </a:lnTo>
                      <a:lnTo>
                        <a:pt x="970" y="214"/>
                      </a:lnTo>
                      <a:lnTo>
                        <a:pt x="949" y="209"/>
                      </a:lnTo>
                      <a:lnTo>
                        <a:pt x="928" y="201"/>
                      </a:lnTo>
                      <a:lnTo>
                        <a:pt x="909" y="192"/>
                      </a:lnTo>
                      <a:lnTo>
                        <a:pt x="891" y="181"/>
                      </a:lnTo>
                      <a:lnTo>
                        <a:pt x="874" y="169"/>
                      </a:lnTo>
                      <a:lnTo>
                        <a:pt x="859" y="155"/>
                      </a:lnTo>
                      <a:lnTo>
                        <a:pt x="845" y="139"/>
                      </a:lnTo>
                      <a:lnTo>
                        <a:pt x="832" y="122"/>
                      </a:lnTo>
                      <a:lnTo>
                        <a:pt x="821" y="105"/>
                      </a:lnTo>
                      <a:lnTo>
                        <a:pt x="812" y="85"/>
                      </a:lnTo>
                      <a:lnTo>
                        <a:pt x="804" y="65"/>
                      </a:lnTo>
                      <a:lnTo>
                        <a:pt x="799" y="43"/>
                      </a:lnTo>
                      <a:lnTo>
                        <a:pt x="795" y="23"/>
                      </a:lnTo>
                      <a:lnTo>
                        <a:pt x="794" y="0"/>
                      </a:lnTo>
                      <a:lnTo>
                        <a:pt x="760" y="0"/>
                      </a:lnTo>
                      <a:lnTo>
                        <a:pt x="728" y="0"/>
                      </a:lnTo>
                      <a:lnTo>
                        <a:pt x="700" y="0"/>
                      </a:lnTo>
                      <a:lnTo>
                        <a:pt x="673" y="0"/>
                      </a:lnTo>
                      <a:lnTo>
                        <a:pt x="648" y="0"/>
                      </a:lnTo>
                      <a:lnTo>
                        <a:pt x="624" y="0"/>
                      </a:lnTo>
                      <a:lnTo>
                        <a:pt x="603" y="0"/>
                      </a:lnTo>
                      <a:lnTo>
                        <a:pt x="583" y="0"/>
                      </a:lnTo>
                      <a:lnTo>
                        <a:pt x="564" y="0"/>
                      </a:lnTo>
                      <a:lnTo>
                        <a:pt x="545" y="0"/>
                      </a:lnTo>
                      <a:lnTo>
                        <a:pt x="528" y="0"/>
                      </a:lnTo>
                      <a:lnTo>
                        <a:pt x="511" y="0"/>
                      </a:lnTo>
                      <a:lnTo>
                        <a:pt x="495" y="0"/>
                      </a:lnTo>
                      <a:lnTo>
                        <a:pt x="478" y="0"/>
                      </a:lnTo>
                      <a:lnTo>
                        <a:pt x="462" y="0"/>
                      </a:lnTo>
                      <a:lnTo>
                        <a:pt x="446" y="0"/>
                      </a:lnTo>
                      <a:lnTo>
                        <a:pt x="429" y="0"/>
                      </a:lnTo>
                      <a:lnTo>
                        <a:pt x="412" y="0"/>
                      </a:lnTo>
                      <a:lnTo>
                        <a:pt x="394" y="0"/>
                      </a:lnTo>
                      <a:lnTo>
                        <a:pt x="374" y="0"/>
                      </a:lnTo>
                      <a:lnTo>
                        <a:pt x="355" y="0"/>
                      </a:lnTo>
                      <a:lnTo>
                        <a:pt x="333" y="0"/>
                      </a:lnTo>
                      <a:lnTo>
                        <a:pt x="310" y="0"/>
                      </a:lnTo>
                      <a:lnTo>
                        <a:pt x="284" y="0"/>
                      </a:lnTo>
                      <a:lnTo>
                        <a:pt x="258" y="0"/>
                      </a:lnTo>
                      <a:lnTo>
                        <a:pt x="230" y="0"/>
                      </a:lnTo>
                      <a:lnTo>
                        <a:pt x="198" y="0"/>
                      </a:lnTo>
                      <a:lnTo>
                        <a:pt x="164" y="0"/>
                      </a:lnTo>
                      <a:lnTo>
                        <a:pt x="128" y="0"/>
                      </a:lnTo>
                      <a:lnTo>
                        <a:pt x="88" y="0"/>
                      </a:lnTo>
                      <a:lnTo>
                        <a:pt x="4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79" name="Freeform 1288">
                  <a:extLst>
                    <a:ext uri="{FF2B5EF4-FFF2-40B4-BE49-F238E27FC236}">
                      <a16:creationId xmlns:a16="http://schemas.microsoft.com/office/drawing/2014/main" id="{D19F59E6-8A45-49AA-9D15-102427ECFB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27" y="2803"/>
                  <a:ext cx="668" cy="333"/>
                </a:xfrm>
                <a:custGeom>
                  <a:avLst/>
                  <a:gdLst>
                    <a:gd name="T0" fmla="*/ 0 w 2005"/>
                    <a:gd name="T1" fmla="*/ 0 h 1001"/>
                    <a:gd name="T2" fmla="*/ 0 w 2005"/>
                    <a:gd name="T3" fmla="*/ 0 h 1001"/>
                    <a:gd name="T4" fmla="*/ 0 w 2005"/>
                    <a:gd name="T5" fmla="*/ 0 h 1001"/>
                    <a:gd name="T6" fmla="*/ 0 w 2005"/>
                    <a:gd name="T7" fmla="*/ 0 h 1001"/>
                    <a:gd name="T8" fmla="*/ 0 w 2005"/>
                    <a:gd name="T9" fmla="*/ 0 h 1001"/>
                    <a:gd name="T10" fmla="*/ 0 w 2005"/>
                    <a:gd name="T11" fmla="*/ 0 h 1001"/>
                    <a:gd name="T12" fmla="*/ 0 w 2005"/>
                    <a:gd name="T13" fmla="*/ 0 h 1001"/>
                    <a:gd name="T14" fmla="*/ 0 w 2005"/>
                    <a:gd name="T15" fmla="*/ 0 h 1001"/>
                    <a:gd name="T16" fmla="*/ 0 w 2005"/>
                    <a:gd name="T17" fmla="*/ 0 h 1001"/>
                    <a:gd name="T18" fmla="*/ 0 w 2005"/>
                    <a:gd name="T19" fmla="*/ 0 h 1001"/>
                    <a:gd name="T20" fmla="*/ 0 w 2005"/>
                    <a:gd name="T21" fmla="*/ 0 h 1001"/>
                    <a:gd name="T22" fmla="*/ 1 w 2005"/>
                    <a:gd name="T23" fmla="*/ 0 h 1001"/>
                    <a:gd name="T24" fmla="*/ 1 w 2005"/>
                    <a:gd name="T25" fmla="*/ 0 h 1001"/>
                    <a:gd name="T26" fmla="*/ 1 w 2005"/>
                    <a:gd name="T27" fmla="*/ 0 h 1001"/>
                    <a:gd name="T28" fmla="*/ 1 w 2005"/>
                    <a:gd name="T29" fmla="*/ 0 h 1001"/>
                    <a:gd name="T30" fmla="*/ 1 w 2005"/>
                    <a:gd name="T31" fmla="*/ 0 h 1001"/>
                    <a:gd name="T32" fmla="*/ 1 w 2005"/>
                    <a:gd name="T33" fmla="*/ 0 h 1001"/>
                    <a:gd name="T34" fmla="*/ 1 w 2005"/>
                    <a:gd name="T35" fmla="*/ 0 h 1001"/>
                    <a:gd name="T36" fmla="*/ 1 w 2005"/>
                    <a:gd name="T37" fmla="*/ 0 h 1001"/>
                    <a:gd name="T38" fmla="*/ 1 w 2005"/>
                    <a:gd name="T39" fmla="*/ 0 h 1001"/>
                    <a:gd name="T40" fmla="*/ 1 w 2005"/>
                    <a:gd name="T41" fmla="*/ 0 h 1001"/>
                    <a:gd name="T42" fmla="*/ 1 w 2005"/>
                    <a:gd name="T43" fmla="*/ 0 h 1001"/>
                    <a:gd name="T44" fmla="*/ 1 w 2005"/>
                    <a:gd name="T45" fmla="*/ 0 h 1001"/>
                    <a:gd name="T46" fmla="*/ 1 w 2005"/>
                    <a:gd name="T47" fmla="*/ 0 h 1001"/>
                    <a:gd name="T48" fmla="*/ 1 w 2005"/>
                    <a:gd name="T49" fmla="*/ 0 h 1001"/>
                    <a:gd name="T50" fmla="*/ 1 w 2005"/>
                    <a:gd name="T51" fmla="*/ 0 h 1001"/>
                    <a:gd name="T52" fmla="*/ 1 w 2005"/>
                    <a:gd name="T53" fmla="*/ 0 h 1001"/>
                    <a:gd name="T54" fmla="*/ 1 w 2005"/>
                    <a:gd name="T55" fmla="*/ 0 h 1001"/>
                    <a:gd name="T56" fmla="*/ 1 w 2005"/>
                    <a:gd name="T57" fmla="*/ 0 h 1001"/>
                    <a:gd name="T58" fmla="*/ 1 w 2005"/>
                    <a:gd name="T59" fmla="*/ 0 h 1001"/>
                    <a:gd name="T60" fmla="*/ 1 w 2005"/>
                    <a:gd name="T61" fmla="*/ 0 h 1001"/>
                    <a:gd name="T62" fmla="*/ 1 w 2005"/>
                    <a:gd name="T63" fmla="*/ 0 h 1001"/>
                    <a:gd name="T64" fmla="*/ 1 w 2005"/>
                    <a:gd name="T65" fmla="*/ 0 h 1001"/>
                    <a:gd name="T66" fmla="*/ 1 w 2005"/>
                    <a:gd name="T67" fmla="*/ 0 h 1001"/>
                    <a:gd name="T68" fmla="*/ 1 w 2005"/>
                    <a:gd name="T69" fmla="*/ 0 h 1001"/>
                    <a:gd name="T70" fmla="*/ 1 w 2005"/>
                    <a:gd name="T71" fmla="*/ 0 h 1001"/>
                    <a:gd name="T72" fmla="*/ 0 w 2005"/>
                    <a:gd name="T73" fmla="*/ 0 h 1001"/>
                    <a:gd name="T74" fmla="*/ 0 w 2005"/>
                    <a:gd name="T75" fmla="*/ 0 h 1001"/>
                    <a:gd name="T76" fmla="*/ 0 w 2005"/>
                    <a:gd name="T77" fmla="*/ 0 h 1001"/>
                    <a:gd name="T78" fmla="*/ 0 w 2005"/>
                    <a:gd name="T79" fmla="*/ 0 h 1001"/>
                    <a:gd name="T80" fmla="*/ 0 w 2005"/>
                    <a:gd name="T81" fmla="*/ 0 h 1001"/>
                    <a:gd name="T82" fmla="*/ 0 w 2005"/>
                    <a:gd name="T83" fmla="*/ 0 h 1001"/>
                    <a:gd name="T84" fmla="*/ 0 w 2005"/>
                    <a:gd name="T85" fmla="*/ 0 h 1001"/>
                    <a:gd name="T86" fmla="*/ 0 w 2005"/>
                    <a:gd name="T87" fmla="*/ 0 h 1001"/>
                    <a:gd name="T88" fmla="*/ 0 w 2005"/>
                    <a:gd name="T89" fmla="*/ 0 h 1001"/>
                    <a:gd name="T90" fmla="*/ 0 w 2005"/>
                    <a:gd name="T91" fmla="*/ 0 h 1001"/>
                    <a:gd name="T92" fmla="*/ 0 w 2005"/>
                    <a:gd name="T93" fmla="*/ 0 h 1001"/>
                    <a:gd name="T94" fmla="*/ 0 w 2005"/>
                    <a:gd name="T95" fmla="*/ 0 h 1001"/>
                    <a:gd name="T96" fmla="*/ 0 w 2005"/>
                    <a:gd name="T97" fmla="*/ 0 h 1001"/>
                    <a:gd name="T98" fmla="*/ 0 w 2005"/>
                    <a:gd name="T99" fmla="*/ 0 h 1001"/>
                    <a:gd name="T100" fmla="*/ 0 w 2005"/>
                    <a:gd name="T101" fmla="*/ 0 h 1001"/>
                    <a:gd name="T102" fmla="*/ 0 w 2005"/>
                    <a:gd name="T103" fmla="*/ 0 h 1001"/>
                    <a:gd name="T104" fmla="*/ 0 w 2005"/>
                    <a:gd name="T105" fmla="*/ 0 h 1001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2005"/>
                    <a:gd name="T160" fmla="*/ 0 h 1001"/>
                    <a:gd name="T161" fmla="*/ 2005 w 2005"/>
                    <a:gd name="T162" fmla="*/ 1001 h 1001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2005" h="1001">
                      <a:moveTo>
                        <a:pt x="0" y="0"/>
                      </a:moveTo>
                      <a:lnTo>
                        <a:pt x="1" y="51"/>
                      </a:lnTo>
                      <a:lnTo>
                        <a:pt x="6" y="101"/>
                      </a:lnTo>
                      <a:lnTo>
                        <a:pt x="12" y="152"/>
                      </a:lnTo>
                      <a:lnTo>
                        <a:pt x="21" y="201"/>
                      </a:lnTo>
                      <a:lnTo>
                        <a:pt x="32" y="249"/>
                      </a:lnTo>
                      <a:lnTo>
                        <a:pt x="45" y="298"/>
                      </a:lnTo>
                      <a:lnTo>
                        <a:pt x="62" y="344"/>
                      </a:lnTo>
                      <a:lnTo>
                        <a:pt x="79" y="389"/>
                      </a:lnTo>
                      <a:lnTo>
                        <a:pt x="99" y="433"/>
                      </a:lnTo>
                      <a:lnTo>
                        <a:pt x="122" y="476"/>
                      </a:lnTo>
                      <a:lnTo>
                        <a:pt x="146" y="519"/>
                      </a:lnTo>
                      <a:lnTo>
                        <a:pt x="172" y="559"/>
                      </a:lnTo>
                      <a:lnTo>
                        <a:pt x="200" y="599"/>
                      </a:lnTo>
                      <a:lnTo>
                        <a:pt x="229" y="636"/>
                      </a:lnTo>
                      <a:lnTo>
                        <a:pt x="261" y="672"/>
                      </a:lnTo>
                      <a:lnTo>
                        <a:pt x="294" y="707"/>
                      </a:lnTo>
                      <a:lnTo>
                        <a:pt x="329" y="740"/>
                      </a:lnTo>
                      <a:lnTo>
                        <a:pt x="365" y="772"/>
                      </a:lnTo>
                      <a:lnTo>
                        <a:pt x="404" y="802"/>
                      </a:lnTo>
                      <a:lnTo>
                        <a:pt x="443" y="830"/>
                      </a:lnTo>
                      <a:lnTo>
                        <a:pt x="484" y="855"/>
                      </a:lnTo>
                      <a:lnTo>
                        <a:pt x="526" y="880"/>
                      </a:lnTo>
                      <a:lnTo>
                        <a:pt x="569" y="902"/>
                      </a:lnTo>
                      <a:lnTo>
                        <a:pt x="613" y="922"/>
                      </a:lnTo>
                      <a:lnTo>
                        <a:pt x="658" y="940"/>
                      </a:lnTo>
                      <a:lnTo>
                        <a:pt x="705" y="956"/>
                      </a:lnTo>
                      <a:lnTo>
                        <a:pt x="753" y="969"/>
                      </a:lnTo>
                      <a:lnTo>
                        <a:pt x="801" y="980"/>
                      </a:lnTo>
                      <a:lnTo>
                        <a:pt x="850" y="989"/>
                      </a:lnTo>
                      <a:lnTo>
                        <a:pt x="901" y="996"/>
                      </a:lnTo>
                      <a:lnTo>
                        <a:pt x="951" y="1000"/>
                      </a:lnTo>
                      <a:lnTo>
                        <a:pt x="1003" y="1001"/>
                      </a:lnTo>
                      <a:lnTo>
                        <a:pt x="1054" y="1000"/>
                      </a:lnTo>
                      <a:lnTo>
                        <a:pt x="1105" y="996"/>
                      </a:lnTo>
                      <a:lnTo>
                        <a:pt x="1155" y="989"/>
                      </a:lnTo>
                      <a:lnTo>
                        <a:pt x="1204" y="980"/>
                      </a:lnTo>
                      <a:lnTo>
                        <a:pt x="1253" y="969"/>
                      </a:lnTo>
                      <a:lnTo>
                        <a:pt x="1300" y="956"/>
                      </a:lnTo>
                      <a:lnTo>
                        <a:pt x="1347" y="940"/>
                      </a:lnTo>
                      <a:lnTo>
                        <a:pt x="1392" y="922"/>
                      </a:lnTo>
                      <a:lnTo>
                        <a:pt x="1436" y="902"/>
                      </a:lnTo>
                      <a:lnTo>
                        <a:pt x="1480" y="880"/>
                      </a:lnTo>
                      <a:lnTo>
                        <a:pt x="1521" y="855"/>
                      </a:lnTo>
                      <a:lnTo>
                        <a:pt x="1562" y="830"/>
                      </a:lnTo>
                      <a:lnTo>
                        <a:pt x="1601" y="802"/>
                      </a:lnTo>
                      <a:lnTo>
                        <a:pt x="1640" y="772"/>
                      </a:lnTo>
                      <a:lnTo>
                        <a:pt x="1676" y="740"/>
                      </a:lnTo>
                      <a:lnTo>
                        <a:pt x="1711" y="707"/>
                      </a:lnTo>
                      <a:lnTo>
                        <a:pt x="1744" y="672"/>
                      </a:lnTo>
                      <a:lnTo>
                        <a:pt x="1776" y="636"/>
                      </a:lnTo>
                      <a:lnTo>
                        <a:pt x="1805" y="599"/>
                      </a:lnTo>
                      <a:lnTo>
                        <a:pt x="1833" y="559"/>
                      </a:lnTo>
                      <a:lnTo>
                        <a:pt x="1859" y="519"/>
                      </a:lnTo>
                      <a:lnTo>
                        <a:pt x="1883" y="476"/>
                      </a:lnTo>
                      <a:lnTo>
                        <a:pt x="1906" y="433"/>
                      </a:lnTo>
                      <a:lnTo>
                        <a:pt x="1926" y="389"/>
                      </a:lnTo>
                      <a:lnTo>
                        <a:pt x="1943" y="344"/>
                      </a:lnTo>
                      <a:lnTo>
                        <a:pt x="1960" y="298"/>
                      </a:lnTo>
                      <a:lnTo>
                        <a:pt x="1973" y="249"/>
                      </a:lnTo>
                      <a:lnTo>
                        <a:pt x="1984" y="201"/>
                      </a:lnTo>
                      <a:lnTo>
                        <a:pt x="1993" y="152"/>
                      </a:lnTo>
                      <a:lnTo>
                        <a:pt x="1999" y="101"/>
                      </a:lnTo>
                      <a:lnTo>
                        <a:pt x="2004" y="51"/>
                      </a:lnTo>
                      <a:lnTo>
                        <a:pt x="2005" y="0"/>
                      </a:lnTo>
                      <a:lnTo>
                        <a:pt x="1970" y="0"/>
                      </a:lnTo>
                      <a:lnTo>
                        <a:pt x="1938" y="0"/>
                      </a:lnTo>
                      <a:lnTo>
                        <a:pt x="1908" y="0"/>
                      </a:lnTo>
                      <a:lnTo>
                        <a:pt x="1880" y="0"/>
                      </a:lnTo>
                      <a:lnTo>
                        <a:pt x="1855" y="0"/>
                      </a:lnTo>
                      <a:lnTo>
                        <a:pt x="1831" y="0"/>
                      </a:lnTo>
                      <a:lnTo>
                        <a:pt x="1809" y="0"/>
                      </a:lnTo>
                      <a:lnTo>
                        <a:pt x="1788" y="0"/>
                      </a:lnTo>
                      <a:lnTo>
                        <a:pt x="1768" y="0"/>
                      </a:lnTo>
                      <a:lnTo>
                        <a:pt x="1749" y="0"/>
                      </a:lnTo>
                      <a:lnTo>
                        <a:pt x="1732" y="0"/>
                      </a:lnTo>
                      <a:lnTo>
                        <a:pt x="1715" y="0"/>
                      </a:lnTo>
                      <a:lnTo>
                        <a:pt x="1699" y="0"/>
                      </a:lnTo>
                      <a:lnTo>
                        <a:pt x="1682" y="0"/>
                      </a:lnTo>
                      <a:lnTo>
                        <a:pt x="1666" y="0"/>
                      </a:lnTo>
                      <a:lnTo>
                        <a:pt x="1650" y="0"/>
                      </a:lnTo>
                      <a:lnTo>
                        <a:pt x="1633" y="0"/>
                      </a:lnTo>
                      <a:lnTo>
                        <a:pt x="1617" y="0"/>
                      </a:lnTo>
                      <a:lnTo>
                        <a:pt x="1599" y="0"/>
                      </a:lnTo>
                      <a:lnTo>
                        <a:pt x="1580" y="0"/>
                      </a:lnTo>
                      <a:lnTo>
                        <a:pt x="1561" y="0"/>
                      </a:lnTo>
                      <a:lnTo>
                        <a:pt x="1540" y="0"/>
                      </a:lnTo>
                      <a:lnTo>
                        <a:pt x="1518" y="0"/>
                      </a:lnTo>
                      <a:lnTo>
                        <a:pt x="1494" y="0"/>
                      </a:lnTo>
                      <a:lnTo>
                        <a:pt x="1469" y="0"/>
                      </a:lnTo>
                      <a:lnTo>
                        <a:pt x="1440" y="0"/>
                      </a:lnTo>
                      <a:lnTo>
                        <a:pt x="1411" y="0"/>
                      </a:lnTo>
                      <a:lnTo>
                        <a:pt x="1379" y="0"/>
                      </a:lnTo>
                      <a:lnTo>
                        <a:pt x="1344" y="0"/>
                      </a:lnTo>
                      <a:lnTo>
                        <a:pt x="1306" y="0"/>
                      </a:lnTo>
                      <a:lnTo>
                        <a:pt x="1266" y="0"/>
                      </a:lnTo>
                      <a:lnTo>
                        <a:pt x="1222" y="0"/>
                      </a:lnTo>
                      <a:lnTo>
                        <a:pt x="1221" y="23"/>
                      </a:lnTo>
                      <a:lnTo>
                        <a:pt x="1218" y="43"/>
                      </a:lnTo>
                      <a:lnTo>
                        <a:pt x="1212" y="65"/>
                      </a:lnTo>
                      <a:lnTo>
                        <a:pt x="1204" y="85"/>
                      </a:lnTo>
                      <a:lnTo>
                        <a:pt x="1196" y="105"/>
                      </a:lnTo>
                      <a:lnTo>
                        <a:pt x="1185" y="122"/>
                      </a:lnTo>
                      <a:lnTo>
                        <a:pt x="1171" y="139"/>
                      </a:lnTo>
                      <a:lnTo>
                        <a:pt x="1157" y="155"/>
                      </a:lnTo>
                      <a:lnTo>
                        <a:pt x="1142" y="169"/>
                      </a:lnTo>
                      <a:lnTo>
                        <a:pt x="1125" y="181"/>
                      </a:lnTo>
                      <a:lnTo>
                        <a:pt x="1107" y="192"/>
                      </a:lnTo>
                      <a:lnTo>
                        <a:pt x="1088" y="201"/>
                      </a:lnTo>
                      <a:lnTo>
                        <a:pt x="1067" y="209"/>
                      </a:lnTo>
                      <a:lnTo>
                        <a:pt x="1046" y="214"/>
                      </a:lnTo>
                      <a:lnTo>
                        <a:pt x="1025" y="218"/>
                      </a:lnTo>
                      <a:lnTo>
                        <a:pt x="1003" y="219"/>
                      </a:lnTo>
                      <a:lnTo>
                        <a:pt x="981" y="218"/>
                      </a:lnTo>
                      <a:lnTo>
                        <a:pt x="959" y="214"/>
                      </a:lnTo>
                      <a:lnTo>
                        <a:pt x="938" y="209"/>
                      </a:lnTo>
                      <a:lnTo>
                        <a:pt x="917" y="201"/>
                      </a:lnTo>
                      <a:lnTo>
                        <a:pt x="898" y="192"/>
                      </a:lnTo>
                      <a:lnTo>
                        <a:pt x="880" y="181"/>
                      </a:lnTo>
                      <a:lnTo>
                        <a:pt x="863" y="169"/>
                      </a:lnTo>
                      <a:lnTo>
                        <a:pt x="848" y="155"/>
                      </a:lnTo>
                      <a:lnTo>
                        <a:pt x="834" y="139"/>
                      </a:lnTo>
                      <a:lnTo>
                        <a:pt x="821" y="122"/>
                      </a:lnTo>
                      <a:lnTo>
                        <a:pt x="810" y="105"/>
                      </a:lnTo>
                      <a:lnTo>
                        <a:pt x="801" y="85"/>
                      </a:lnTo>
                      <a:lnTo>
                        <a:pt x="793" y="65"/>
                      </a:lnTo>
                      <a:lnTo>
                        <a:pt x="788" y="43"/>
                      </a:lnTo>
                      <a:lnTo>
                        <a:pt x="784" y="23"/>
                      </a:lnTo>
                      <a:lnTo>
                        <a:pt x="783" y="0"/>
                      </a:lnTo>
                      <a:lnTo>
                        <a:pt x="748" y="0"/>
                      </a:lnTo>
                      <a:lnTo>
                        <a:pt x="716" y="0"/>
                      </a:lnTo>
                      <a:lnTo>
                        <a:pt x="686" y="0"/>
                      </a:lnTo>
                      <a:lnTo>
                        <a:pt x="658" y="0"/>
                      </a:lnTo>
                      <a:lnTo>
                        <a:pt x="633" y="0"/>
                      </a:lnTo>
                      <a:lnTo>
                        <a:pt x="609" y="0"/>
                      </a:lnTo>
                      <a:lnTo>
                        <a:pt x="587" y="0"/>
                      </a:lnTo>
                      <a:lnTo>
                        <a:pt x="566" y="0"/>
                      </a:lnTo>
                      <a:lnTo>
                        <a:pt x="546" y="0"/>
                      </a:lnTo>
                      <a:lnTo>
                        <a:pt x="528" y="0"/>
                      </a:lnTo>
                      <a:lnTo>
                        <a:pt x="510" y="0"/>
                      </a:lnTo>
                      <a:lnTo>
                        <a:pt x="493" y="0"/>
                      </a:lnTo>
                      <a:lnTo>
                        <a:pt x="476" y="0"/>
                      </a:lnTo>
                      <a:lnTo>
                        <a:pt x="460" y="0"/>
                      </a:lnTo>
                      <a:lnTo>
                        <a:pt x="444" y="0"/>
                      </a:lnTo>
                      <a:lnTo>
                        <a:pt x="428" y="0"/>
                      </a:lnTo>
                      <a:lnTo>
                        <a:pt x="412" y="0"/>
                      </a:lnTo>
                      <a:lnTo>
                        <a:pt x="395" y="0"/>
                      </a:lnTo>
                      <a:lnTo>
                        <a:pt x="376" y="0"/>
                      </a:lnTo>
                      <a:lnTo>
                        <a:pt x="359" y="0"/>
                      </a:lnTo>
                      <a:lnTo>
                        <a:pt x="339" y="0"/>
                      </a:lnTo>
                      <a:lnTo>
                        <a:pt x="318" y="0"/>
                      </a:lnTo>
                      <a:lnTo>
                        <a:pt x="296" y="0"/>
                      </a:lnTo>
                      <a:lnTo>
                        <a:pt x="272" y="0"/>
                      </a:lnTo>
                      <a:lnTo>
                        <a:pt x="247" y="0"/>
                      </a:lnTo>
                      <a:lnTo>
                        <a:pt x="219" y="0"/>
                      </a:lnTo>
                      <a:lnTo>
                        <a:pt x="189" y="0"/>
                      </a:lnTo>
                      <a:lnTo>
                        <a:pt x="157" y="0"/>
                      </a:lnTo>
                      <a:lnTo>
                        <a:pt x="122" y="0"/>
                      </a:lnTo>
                      <a:lnTo>
                        <a:pt x="85" y="0"/>
                      </a:lnTo>
                      <a:lnTo>
                        <a:pt x="4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4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80" name="Freeform 1289">
                  <a:extLst>
                    <a:ext uri="{FF2B5EF4-FFF2-40B4-BE49-F238E27FC236}">
                      <a16:creationId xmlns:a16="http://schemas.microsoft.com/office/drawing/2014/main" id="{A335FB95-1CE9-49B3-B95E-FF0C312F27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30" y="2803"/>
                  <a:ext cx="662" cy="330"/>
                </a:xfrm>
                <a:custGeom>
                  <a:avLst/>
                  <a:gdLst>
                    <a:gd name="T0" fmla="*/ 0 w 1985"/>
                    <a:gd name="T1" fmla="*/ 0 h 991"/>
                    <a:gd name="T2" fmla="*/ 0 w 1985"/>
                    <a:gd name="T3" fmla="*/ 0 h 991"/>
                    <a:gd name="T4" fmla="*/ 0 w 1985"/>
                    <a:gd name="T5" fmla="*/ 0 h 991"/>
                    <a:gd name="T6" fmla="*/ 0 w 1985"/>
                    <a:gd name="T7" fmla="*/ 0 h 991"/>
                    <a:gd name="T8" fmla="*/ 0 w 1985"/>
                    <a:gd name="T9" fmla="*/ 0 h 991"/>
                    <a:gd name="T10" fmla="*/ 0 w 1985"/>
                    <a:gd name="T11" fmla="*/ 0 h 991"/>
                    <a:gd name="T12" fmla="*/ 0 w 1985"/>
                    <a:gd name="T13" fmla="*/ 0 h 991"/>
                    <a:gd name="T14" fmla="*/ 0 w 1985"/>
                    <a:gd name="T15" fmla="*/ 0 h 991"/>
                    <a:gd name="T16" fmla="*/ 0 w 1985"/>
                    <a:gd name="T17" fmla="*/ 0 h 991"/>
                    <a:gd name="T18" fmla="*/ 0 w 1985"/>
                    <a:gd name="T19" fmla="*/ 0 h 991"/>
                    <a:gd name="T20" fmla="*/ 0 w 1985"/>
                    <a:gd name="T21" fmla="*/ 0 h 991"/>
                    <a:gd name="T22" fmla="*/ 1 w 1985"/>
                    <a:gd name="T23" fmla="*/ 0 h 991"/>
                    <a:gd name="T24" fmla="*/ 1 w 1985"/>
                    <a:gd name="T25" fmla="*/ 0 h 991"/>
                    <a:gd name="T26" fmla="*/ 1 w 1985"/>
                    <a:gd name="T27" fmla="*/ 0 h 991"/>
                    <a:gd name="T28" fmla="*/ 1 w 1985"/>
                    <a:gd name="T29" fmla="*/ 0 h 991"/>
                    <a:gd name="T30" fmla="*/ 1 w 1985"/>
                    <a:gd name="T31" fmla="*/ 0 h 991"/>
                    <a:gd name="T32" fmla="*/ 1 w 1985"/>
                    <a:gd name="T33" fmla="*/ 0 h 991"/>
                    <a:gd name="T34" fmla="*/ 1 w 1985"/>
                    <a:gd name="T35" fmla="*/ 0 h 991"/>
                    <a:gd name="T36" fmla="*/ 1 w 1985"/>
                    <a:gd name="T37" fmla="*/ 0 h 991"/>
                    <a:gd name="T38" fmla="*/ 1 w 1985"/>
                    <a:gd name="T39" fmla="*/ 0 h 991"/>
                    <a:gd name="T40" fmla="*/ 1 w 1985"/>
                    <a:gd name="T41" fmla="*/ 0 h 991"/>
                    <a:gd name="T42" fmla="*/ 1 w 1985"/>
                    <a:gd name="T43" fmla="*/ 0 h 991"/>
                    <a:gd name="T44" fmla="*/ 1 w 1985"/>
                    <a:gd name="T45" fmla="*/ 0 h 991"/>
                    <a:gd name="T46" fmla="*/ 1 w 1985"/>
                    <a:gd name="T47" fmla="*/ 0 h 991"/>
                    <a:gd name="T48" fmla="*/ 1 w 1985"/>
                    <a:gd name="T49" fmla="*/ 0 h 991"/>
                    <a:gd name="T50" fmla="*/ 1 w 1985"/>
                    <a:gd name="T51" fmla="*/ 0 h 991"/>
                    <a:gd name="T52" fmla="*/ 1 w 1985"/>
                    <a:gd name="T53" fmla="*/ 0 h 991"/>
                    <a:gd name="T54" fmla="*/ 1 w 1985"/>
                    <a:gd name="T55" fmla="*/ 0 h 991"/>
                    <a:gd name="T56" fmla="*/ 1 w 1985"/>
                    <a:gd name="T57" fmla="*/ 0 h 991"/>
                    <a:gd name="T58" fmla="*/ 1 w 1985"/>
                    <a:gd name="T59" fmla="*/ 0 h 991"/>
                    <a:gd name="T60" fmla="*/ 1 w 1985"/>
                    <a:gd name="T61" fmla="*/ 0 h 991"/>
                    <a:gd name="T62" fmla="*/ 1 w 1985"/>
                    <a:gd name="T63" fmla="*/ 0 h 991"/>
                    <a:gd name="T64" fmla="*/ 1 w 1985"/>
                    <a:gd name="T65" fmla="*/ 0 h 991"/>
                    <a:gd name="T66" fmla="*/ 1 w 1985"/>
                    <a:gd name="T67" fmla="*/ 0 h 991"/>
                    <a:gd name="T68" fmla="*/ 1 w 1985"/>
                    <a:gd name="T69" fmla="*/ 0 h 991"/>
                    <a:gd name="T70" fmla="*/ 1 w 1985"/>
                    <a:gd name="T71" fmla="*/ 0 h 991"/>
                    <a:gd name="T72" fmla="*/ 0 w 1985"/>
                    <a:gd name="T73" fmla="*/ 0 h 991"/>
                    <a:gd name="T74" fmla="*/ 0 w 1985"/>
                    <a:gd name="T75" fmla="*/ 0 h 991"/>
                    <a:gd name="T76" fmla="*/ 0 w 1985"/>
                    <a:gd name="T77" fmla="*/ 0 h 991"/>
                    <a:gd name="T78" fmla="*/ 0 w 1985"/>
                    <a:gd name="T79" fmla="*/ 0 h 991"/>
                    <a:gd name="T80" fmla="*/ 0 w 1985"/>
                    <a:gd name="T81" fmla="*/ 0 h 991"/>
                    <a:gd name="T82" fmla="*/ 0 w 1985"/>
                    <a:gd name="T83" fmla="*/ 0 h 991"/>
                    <a:gd name="T84" fmla="*/ 0 w 1985"/>
                    <a:gd name="T85" fmla="*/ 0 h 991"/>
                    <a:gd name="T86" fmla="*/ 0 w 1985"/>
                    <a:gd name="T87" fmla="*/ 0 h 991"/>
                    <a:gd name="T88" fmla="*/ 0 w 1985"/>
                    <a:gd name="T89" fmla="*/ 0 h 991"/>
                    <a:gd name="T90" fmla="*/ 0 w 1985"/>
                    <a:gd name="T91" fmla="*/ 0 h 991"/>
                    <a:gd name="T92" fmla="*/ 0 w 1985"/>
                    <a:gd name="T93" fmla="*/ 0 h 991"/>
                    <a:gd name="T94" fmla="*/ 0 w 1985"/>
                    <a:gd name="T95" fmla="*/ 0 h 991"/>
                    <a:gd name="T96" fmla="*/ 0 w 1985"/>
                    <a:gd name="T97" fmla="*/ 0 h 991"/>
                    <a:gd name="T98" fmla="*/ 0 w 1985"/>
                    <a:gd name="T99" fmla="*/ 0 h 991"/>
                    <a:gd name="T100" fmla="*/ 0 w 1985"/>
                    <a:gd name="T101" fmla="*/ 0 h 991"/>
                    <a:gd name="T102" fmla="*/ 0 w 1985"/>
                    <a:gd name="T103" fmla="*/ 0 h 991"/>
                    <a:gd name="T104" fmla="*/ 0 w 1985"/>
                    <a:gd name="T105" fmla="*/ 0 h 991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985"/>
                    <a:gd name="T160" fmla="*/ 0 h 991"/>
                    <a:gd name="T161" fmla="*/ 1985 w 1985"/>
                    <a:gd name="T162" fmla="*/ 991 h 991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985" h="991">
                      <a:moveTo>
                        <a:pt x="0" y="0"/>
                      </a:moveTo>
                      <a:lnTo>
                        <a:pt x="1" y="50"/>
                      </a:lnTo>
                      <a:lnTo>
                        <a:pt x="6" y="100"/>
                      </a:lnTo>
                      <a:lnTo>
                        <a:pt x="11" y="151"/>
                      </a:lnTo>
                      <a:lnTo>
                        <a:pt x="20" y="199"/>
                      </a:lnTo>
                      <a:lnTo>
                        <a:pt x="32" y="247"/>
                      </a:lnTo>
                      <a:lnTo>
                        <a:pt x="45" y="294"/>
                      </a:lnTo>
                      <a:lnTo>
                        <a:pt x="60" y="340"/>
                      </a:lnTo>
                      <a:lnTo>
                        <a:pt x="78" y="385"/>
                      </a:lnTo>
                      <a:lnTo>
                        <a:pt x="99" y="429"/>
                      </a:lnTo>
                      <a:lnTo>
                        <a:pt x="121" y="472"/>
                      </a:lnTo>
                      <a:lnTo>
                        <a:pt x="144" y="513"/>
                      </a:lnTo>
                      <a:lnTo>
                        <a:pt x="170" y="554"/>
                      </a:lnTo>
                      <a:lnTo>
                        <a:pt x="198" y="592"/>
                      </a:lnTo>
                      <a:lnTo>
                        <a:pt x="227" y="630"/>
                      </a:lnTo>
                      <a:lnTo>
                        <a:pt x="259" y="666"/>
                      </a:lnTo>
                      <a:lnTo>
                        <a:pt x="292" y="701"/>
                      </a:lnTo>
                      <a:lnTo>
                        <a:pt x="326" y="734"/>
                      </a:lnTo>
                      <a:lnTo>
                        <a:pt x="362" y="764"/>
                      </a:lnTo>
                      <a:lnTo>
                        <a:pt x="399" y="794"/>
                      </a:lnTo>
                      <a:lnTo>
                        <a:pt x="439" y="821"/>
                      </a:lnTo>
                      <a:lnTo>
                        <a:pt x="479" y="848"/>
                      </a:lnTo>
                      <a:lnTo>
                        <a:pt x="520" y="872"/>
                      </a:lnTo>
                      <a:lnTo>
                        <a:pt x="563" y="894"/>
                      </a:lnTo>
                      <a:lnTo>
                        <a:pt x="608" y="913"/>
                      </a:lnTo>
                      <a:lnTo>
                        <a:pt x="653" y="931"/>
                      </a:lnTo>
                      <a:lnTo>
                        <a:pt x="699" y="946"/>
                      </a:lnTo>
                      <a:lnTo>
                        <a:pt x="745" y="959"/>
                      </a:lnTo>
                      <a:lnTo>
                        <a:pt x="793" y="971"/>
                      </a:lnTo>
                      <a:lnTo>
                        <a:pt x="842" y="980"/>
                      </a:lnTo>
                      <a:lnTo>
                        <a:pt x="892" y="986"/>
                      </a:lnTo>
                      <a:lnTo>
                        <a:pt x="942" y="990"/>
                      </a:lnTo>
                      <a:lnTo>
                        <a:pt x="993" y="991"/>
                      </a:lnTo>
                      <a:lnTo>
                        <a:pt x="1043" y="990"/>
                      </a:lnTo>
                      <a:lnTo>
                        <a:pt x="1093" y="986"/>
                      </a:lnTo>
                      <a:lnTo>
                        <a:pt x="1143" y="980"/>
                      </a:lnTo>
                      <a:lnTo>
                        <a:pt x="1192" y="971"/>
                      </a:lnTo>
                      <a:lnTo>
                        <a:pt x="1240" y="959"/>
                      </a:lnTo>
                      <a:lnTo>
                        <a:pt x="1286" y="946"/>
                      </a:lnTo>
                      <a:lnTo>
                        <a:pt x="1333" y="931"/>
                      </a:lnTo>
                      <a:lnTo>
                        <a:pt x="1379" y="913"/>
                      </a:lnTo>
                      <a:lnTo>
                        <a:pt x="1422" y="894"/>
                      </a:lnTo>
                      <a:lnTo>
                        <a:pt x="1465" y="872"/>
                      </a:lnTo>
                      <a:lnTo>
                        <a:pt x="1506" y="848"/>
                      </a:lnTo>
                      <a:lnTo>
                        <a:pt x="1546" y="821"/>
                      </a:lnTo>
                      <a:lnTo>
                        <a:pt x="1586" y="794"/>
                      </a:lnTo>
                      <a:lnTo>
                        <a:pt x="1623" y="764"/>
                      </a:lnTo>
                      <a:lnTo>
                        <a:pt x="1659" y="734"/>
                      </a:lnTo>
                      <a:lnTo>
                        <a:pt x="1693" y="701"/>
                      </a:lnTo>
                      <a:lnTo>
                        <a:pt x="1726" y="666"/>
                      </a:lnTo>
                      <a:lnTo>
                        <a:pt x="1758" y="630"/>
                      </a:lnTo>
                      <a:lnTo>
                        <a:pt x="1788" y="592"/>
                      </a:lnTo>
                      <a:lnTo>
                        <a:pt x="1815" y="554"/>
                      </a:lnTo>
                      <a:lnTo>
                        <a:pt x="1841" y="513"/>
                      </a:lnTo>
                      <a:lnTo>
                        <a:pt x="1864" y="472"/>
                      </a:lnTo>
                      <a:lnTo>
                        <a:pt x="1886" y="429"/>
                      </a:lnTo>
                      <a:lnTo>
                        <a:pt x="1907" y="385"/>
                      </a:lnTo>
                      <a:lnTo>
                        <a:pt x="1925" y="340"/>
                      </a:lnTo>
                      <a:lnTo>
                        <a:pt x="1940" y="294"/>
                      </a:lnTo>
                      <a:lnTo>
                        <a:pt x="1953" y="247"/>
                      </a:lnTo>
                      <a:lnTo>
                        <a:pt x="1965" y="199"/>
                      </a:lnTo>
                      <a:lnTo>
                        <a:pt x="1974" y="151"/>
                      </a:lnTo>
                      <a:lnTo>
                        <a:pt x="1980" y="100"/>
                      </a:lnTo>
                      <a:lnTo>
                        <a:pt x="1984" y="50"/>
                      </a:lnTo>
                      <a:lnTo>
                        <a:pt x="1985" y="0"/>
                      </a:lnTo>
                      <a:lnTo>
                        <a:pt x="1949" y="0"/>
                      </a:lnTo>
                      <a:lnTo>
                        <a:pt x="1916" y="0"/>
                      </a:lnTo>
                      <a:lnTo>
                        <a:pt x="1885" y="0"/>
                      </a:lnTo>
                      <a:lnTo>
                        <a:pt x="1857" y="0"/>
                      </a:lnTo>
                      <a:lnTo>
                        <a:pt x="1830" y="0"/>
                      </a:lnTo>
                      <a:lnTo>
                        <a:pt x="1806" y="0"/>
                      </a:lnTo>
                      <a:lnTo>
                        <a:pt x="1783" y="0"/>
                      </a:lnTo>
                      <a:lnTo>
                        <a:pt x="1761" y="0"/>
                      </a:lnTo>
                      <a:lnTo>
                        <a:pt x="1742" y="0"/>
                      </a:lnTo>
                      <a:lnTo>
                        <a:pt x="1723" y="0"/>
                      </a:lnTo>
                      <a:lnTo>
                        <a:pt x="1705" y="0"/>
                      </a:lnTo>
                      <a:lnTo>
                        <a:pt x="1688" y="0"/>
                      </a:lnTo>
                      <a:lnTo>
                        <a:pt x="1671" y="0"/>
                      </a:lnTo>
                      <a:lnTo>
                        <a:pt x="1655" y="0"/>
                      </a:lnTo>
                      <a:lnTo>
                        <a:pt x="1638" y="0"/>
                      </a:lnTo>
                      <a:lnTo>
                        <a:pt x="1623" y="0"/>
                      </a:lnTo>
                      <a:lnTo>
                        <a:pt x="1607" y="0"/>
                      </a:lnTo>
                      <a:lnTo>
                        <a:pt x="1590" y="0"/>
                      </a:lnTo>
                      <a:lnTo>
                        <a:pt x="1573" y="0"/>
                      </a:lnTo>
                      <a:lnTo>
                        <a:pt x="1555" y="0"/>
                      </a:lnTo>
                      <a:lnTo>
                        <a:pt x="1535" y="0"/>
                      </a:lnTo>
                      <a:lnTo>
                        <a:pt x="1516" y="0"/>
                      </a:lnTo>
                      <a:lnTo>
                        <a:pt x="1495" y="0"/>
                      </a:lnTo>
                      <a:lnTo>
                        <a:pt x="1472" y="0"/>
                      </a:lnTo>
                      <a:lnTo>
                        <a:pt x="1447" y="0"/>
                      </a:lnTo>
                      <a:lnTo>
                        <a:pt x="1420" y="0"/>
                      </a:lnTo>
                      <a:lnTo>
                        <a:pt x="1392" y="0"/>
                      </a:lnTo>
                      <a:lnTo>
                        <a:pt x="1361" y="0"/>
                      </a:lnTo>
                      <a:lnTo>
                        <a:pt x="1328" y="0"/>
                      </a:lnTo>
                      <a:lnTo>
                        <a:pt x="1292" y="0"/>
                      </a:lnTo>
                      <a:lnTo>
                        <a:pt x="1254" y="0"/>
                      </a:lnTo>
                      <a:lnTo>
                        <a:pt x="1212" y="0"/>
                      </a:lnTo>
                      <a:lnTo>
                        <a:pt x="1211" y="23"/>
                      </a:lnTo>
                      <a:lnTo>
                        <a:pt x="1208" y="43"/>
                      </a:lnTo>
                      <a:lnTo>
                        <a:pt x="1202" y="65"/>
                      </a:lnTo>
                      <a:lnTo>
                        <a:pt x="1194" y="85"/>
                      </a:lnTo>
                      <a:lnTo>
                        <a:pt x="1186" y="105"/>
                      </a:lnTo>
                      <a:lnTo>
                        <a:pt x="1175" y="122"/>
                      </a:lnTo>
                      <a:lnTo>
                        <a:pt x="1161" y="139"/>
                      </a:lnTo>
                      <a:lnTo>
                        <a:pt x="1147" y="155"/>
                      </a:lnTo>
                      <a:lnTo>
                        <a:pt x="1132" y="169"/>
                      </a:lnTo>
                      <a:lnTo>
                        <a:pt x="1115" y="181"/>
                      </a:lnTo>
                      <a:lnTo>
                        <a:pt x="1097" y="192"/>
                      </a:lnTo>
                      <a:lnTo>
                        <a:pt x="1078" y="201"/>
                      </a:lnTo>
                      <a:lnTo>
                        <a:pt x="1057" y="209"/>
                      </a:lnTo>
                      <a:lnTo>
                        <a:pt x="1036" y="214"/>
                      </a:lnTo>
                      <a:lnTo>
                        <a:pt x="1015" y="218"/>
                      </a:lnTo>
                      <a:lnTo>
                        <a:pt x="993" y="219"/>
                      </a:lnTo>
                      <a:lnTo>
                        <a:pt x="971" y="218"/>
                      </a:lnTo>
                      <a:lnTo>
                        <a:pt x="949" y="214"/>
                      </a:lnTo>
                      <a:lnTo>
                        <a:pt x="928" y="209"/>
                      </a:lnTo>
                      <a:lnTo>
                        <a:pt x="907" y="201"/>
                      </a:lnTo>
                      <a:lnTo>
                        <a:pt x="888" y="192"/>
                      </a:lnTo>
                      <a:lnTo>
                        <a:pt x="870" y="181"/>
                      </a:lnTo>
                      <a:lnTo>
                        <a:pt x="853" y="169"/>
                      </a:lnTo>
                      <a:lnTo>
                        <a:pt x="838" y="155"/>
                      </a:lnTo>
                      <a:lnTo>
                        <a:pt x="824" y="139"/>
                      </a:lnTo>
                      <a:lnTo>
                        <a:pt x="811" y="122"/>
                      </a:lnTo>
                      <a:lnTo>
                        <a:pt x="800" y="105"/>
                      </a:lnTo>
                      <a:lnTo>
                        <a:pt x="791" y="85"/>
                      </a:lnTo>
                      <a:lnTo>
                        <a:pt x="783" y="65"/>
                      </a:lnTo>
                      <a:lnTo>
                        <a:pt x="778" y="43"/>
                      </a:lnTo>
                      <a:lnTo>
                        <a:pt x="774" y="23"/>
                      </a:lnTo>
                      <a:lnTo>
                        <a:pt x="773" y="0"/>
                      </a:lnTo>
                      <a:lnTo>
                        <a:pt x="737" y="0"/>
                      </a:lnTo>
                      <a:lnTo>
                        <a:pt x="704" y="0"/>
                      </a:lnTo>
                      <a:lnTo>
                        <a:pt x="673" y="0"/>
                      </a:lnTo>
                      <a:lnTo>
                        <a:pt x="645" y="0"/>
                      </a:lnTo>
                      <a:lnTo>
                        <a:pt x="619" y="0"/>
                      </a:lnTo>
                      <a:lnTo>
                        <a:pt x="595" y="0"/>
                      </a:lnTo>
                      <a:lnTo>
                        <a:pt x="571" y="0"/>
                      </a:lnTo>
                      <a:lnTo>
                        <a:pt x="550" y="0"/>
                      </a:lnTo>
                      <a:lnTo>
                        <a:pt x="530" y="0"/>
                      </a:lnTo>
                      <a:lnTo>
                        <a:pt x="511" y="0"/>
                      </a:lnTo>
                      <a:lnTo>
                        <a:pt x="494" y="0"/>
                      </a:lnTo>
                      <a:lnTo>
                        <a:pt x="476" y="0"/>
                      </a:lnTo>
                      <a:lnTo>
                        <a:pt x="460" y="0"/>
                      </a:lnTo>
                      <a:lnTo>
                        <a:pt x="443" y="0"/>
                      </a:lnTo>
                      <a:lnTo>
                        <a:pt x="427" y="0"/>
                      </a:lnTo>
                      <a:lnTo>
                        <a:pt x="411" y="0"/>
                      </a:lnTo>
                      <a:lnTo>
                        <a:pt x="395" y="0"/>
                      </a:lnTo>
                      <a:lnTo>
                        <a:pt x="378" y="0"/>
                      </a:lnTo>
                      <a:lnTo>
                        <a:pt x="361" y="0"/>
                      </a:lnTo>
                      <a:lnTo>
                        <a:pt x="343" y="0"/>
                      </a:lnTo>
                      <a:lnTo>
                        <a:pt x="324" y="0"/>
                      </a:lnTo>
                      <a:lnTo>
                        <a:pt x="304" y="0"/>
                      </a:lnTo>
                      <a:lnTo>
                        <a:pt x="283" y="0"/>
                      </a:lnTo>
                      <a:lnTo>
                        <a:pt x="260" y="0"/>
                      </a:lnTo>
                      <a:lnTo>
                        <a:pt x="235" y="0"/>
                      </a:lnTo>
                      <a:lnTo>
                        <a:pt x="209" y="0"/>
                      </a:lnTo>
                      <a:lnTo>
                        <a:pt x="180" y="0"/>
                      </a:lnTo>
                      <a:lnTo>
                        <a:pt x="149" y="0"/>
                      </a:lnTo>
                      <a:lnTo>
                        <a:pt x="116" y="0"/>
                      </a:lnTo>
                      <a:lnTo>
                        <a:pt x="80" y="0"/>
                      </a:lnTo>
                      <a:lnTo>
                        <a:pt x="4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9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81" name="Freeform 1290">
                  <a:extLst>
                    <a:ext uri="{FF2B5EF4-FFF2-40B4-BE49-F238E27FC236}">
                      <a16:creationId xmlns:a16="http://schemas.microsoft.com/office/drawing/2014/main" id="{15107251-B75A-4A58-AAA4-64E99B24E5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34" y="2803"/>
                  <a:ext cx="654" cy="326"/>
                </a:xfrm>
                <a:custGeom>
                  <a:avLst/>
                  <a:gdLst>
                    <a:gd name="T0" fmla="*/ 0 w 1963"/>
                    <a:gd name="T1" fmla="*/ 0 h 980"/>
                    <a:gd name="T2" fmla="*/ 0 w 1963"/>
                    <a:gd name="T3" fmla="*/ 0 h 980"/>
                    <a:gd name="T4" fmla="*/ 0 w 1963"/>
                    <a:gd name="T5" fmla="*/ 0 h 980"/>
                    <a:gd name="T6" fmla="*/ 0 w 1963"/>
                    <a:gd name="T7" fmla="*/ 0 h 980"/>
                    <a:gd name="T8" fmla="*/ 0 w 1963"/>
                    <a:gd name="T9" fmla="*/ 0 h 980"/>
                    <a:gd name="T10" fmla="*/ 0 w 1963"/>
                    <a:gd name="T11" fmla="*/ 0 h 980"/>
                    <a:gd name="T12" fmla="*/ 0 w 1963"/>
                    <a:gd name="T13" fmla="*/ 0 h 980"/>
                    <a:gd name="T14" fmla="*/ 0 w 1963"/>
                    <a:gd name="T15" fmla="*/ 0 h 980"/>
                    <a:gd name="T16" fmla="*/ 0 w 1963"/>
                    <a:gd name="T17" fmla="*/ 0 h 980"/>
                    <a:gd name="T18" fmla="*/ 0 w 1963"/>
                    <a:gd name="T19" fmla="*/ 0 h 980"/>
                    <a:gd name="T20" fmla="*/ 0 w 1963"/>
                    <a:gd name="T21" fmla="*/ 0 h 980"/>
                    <a:gd name="T22" fmla="*/ 1 w 1963"/>
                    <a:gd name="T23" fmla="*/ 0 h 980"/>
                    <a:gd name="T24" fmla="*/ 1 w 1963"/>
                    <a:gd name="T25" fmla="*/ 0 h 980"/>
                    <a:gd name="T26" fmla="*/ 1 w 1963"/>
                    <a:gd name="T27" fmla="*/ 0 h 980"/>
                    <a:gd name="T28" fmla="*/ 1 w 1963"/>
                    <a:gd name="T29" fmla="*/ 0 h 980"/>
                    <a:gd name="T30" fmla="*/ 1 w 1963"/>
                    <a:gd name="T31" fmla="*/ 0 h 980"/>
                    <a:gd name="T32" fmla="*/ 1 w 1963"/>
                    <a:gd name="T33" fmla="*/ 0 h 980"/>
                    <a:gd name="T34" fmla="*/ 1 w 1963"/>
                    <a:gd name="T35" fmla="*/ 0 h 980"/>
                    <a:gd name="T36" fmla="*/ 1 w 1963"/>
                    <a:gd name="T37" fmla="*/ 0 h 980"/>
                    <a:gd name="T38" fmla="*/ 1 w 1963"/>
                    <a:gd name="T39" fmla="*/ 0 h 980"/>
                    <a:gd name="T40" fmla="*/ 1 w 1963"/>
                    <a:gd name="T41" fmla="*/ 0 h 980"/>
                    <a:gd name="T42" fmla="*/ 1 w 1963"/>
                    <a:gd name="T43" fmla="*/ 0 h 980"/>
                    <a:gd name="T44" fmla="*/ 1 w 1963"/>
                    <a:gd name="T45" fmla="*/ 0 h 980"/>
                    <a:gd name="T46" fmla="*/ 1 w 1963"/>
                    <a:gd name="T47" fmla="*/ 0 h 980"/>
                    <a:gd name="T48" fmla="*/ 1 w 1963"/>
                    <a:gd name="T49" fmla="*/ 0 h 980"/>
                    <a:gd name="T50" fmla="*/ 1 w 1963"/>
                    <a:gd name="T51" fmla="*/ 0 h 980"/>
                    <a:gd name="T52" fmla="*/ 1 w 1963"/>
                    <a:gd name="T53" fmla="*/ 0 h 980"/>
                    <a:gd name="T54" fmla="*/ 1 w 1963"/>
                    <a:gd name="T55" fmla="*/ 0 h 980"/>
                    <a:gd name="T56" fmla="*/ 1 w 1963"/>
                    <a:gd name="T57" fmla="*/ 0 h 980"/>
                    <a:gd name="T58" fmla="*/ 1 w 1963"/>
                    <a:gd name="T59" fmla="*/ 0 h 980"/>
                    <a:gd name="T60" fmla="*/ 1 w 1963"/>
                    <a:gd name="T61" fmla="*/ 0 h 980"/>
                    <a:gd name="T62" fmla="*/ 1 w 1963"/>
                    <a:gd name="T63" fmla="*/ 0 h 980"/>
                    <a:gd name="T64" fmla="*/ 1 w 1963"/>
                    <a:gd name="T65" fmla="*/ 0 h 980"/>
                    <a:gd name="T66" fmla="*/ 1 w 1963"/>
                    <a:gd name="T67" fmla="*/ 0 h 980"/>
                    <a:gd name="T68" fmla="*/ 1 w 1963"/>
                    <a:gd name="T69" fmla="*/ 0 h 980"/>
                    <a:gd name="T70" fmla="*/ 0 w 1963"/>
                    <a:gd name="T71" fmla="*/ 0 h 980"/>
                    <a:gd name="T72" fmla="*/ 0 w 1963"/>
                    <a:gd name="T73" fmla="*/ 0 h 980"/>
                    <a:gd name="T74" fmla="*/ 0 w 1963"/>
                    <a:gd name="T75" fmla="*/ 0 h 980"/>
                    <a:gd name="T76" fmla="*/ 0 w 1963"/>
                    <a:gd name="T77" fmla="*/ 0 h 980"/>
                    <a:gd name="T78" fmla="*/ 0 w 1963"/>
                    <a:gd name="T79" fmla="*/ 0 h 980"/>
                    <a:gd name="T80" fmla="*/ 0 w 1963"/>
                    <a:gd name="T81" fmla="*/ 0 h 980"/>
                    <a:gd name="T82" fmla="*/ 0 w 1963"/>
                    <a:gd name="T83" fmla="*/ 0 h 980"/>
                    <a:gd name="T84" fmla="*/ 0 w 1963"/>
                    <a:gd name="T85" fmla="*/ 0 h 980"/>
                    <a:gd name="T86" fmla="*/ 0 w 1963"/>
                    <a:gd name="T87" fmla="*/ 0 h 980"/>
                    <a:gd name="T88" fmla="*/ 0 w 1963"/>
                    <a:gd name="T89" fmla="*/ 0 h 980"/>
                    <a:gd name="T90" fmla="*/ 0 w 1963"/>
                    <a:gd name="T91" fmla="*/ 0 h 980"/>
                    <a:gd name="T92" fmla="*/ 0 w 1963"/>
                    <a:gd name="T93" fmla="*/ 0 h 980"/>
                    <a:gd name="T94" fmla="*/ 0 w 1963"/>
                    <a:gd name="T95" fmla="*/ 0 h 980"/>
                    <a:gd name="T96" fmla="*/ 0 w 1963"/>
                    <a:gd name="T97" fmla="*/ 0 h 980"/>
                    <a:gd name="T98" fmla="*/ 0 w 1963"/>
                    <a:gd name="T99" fmla="*/ 0 h 980"/>
                    <a:gd name="T100" fmla="*/ 0 w 1963"/>
                    <a:gd name="T101" fmla="*/ 0 h 980"/>
                    <a:gd name="T102" fmla="*/ 0 w 1963"/>
                    <a:gd name="T103" fmla="*/ 0 h 980"/>
                    <a:gd name="T104" fmla="*/ 0 w 1963"/>
                    <a:gd name="T105" fmla="*/ 0 h 980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963"/>
                    <a:gd name="T160" fmla="*/ 0 h 980"/>
                    <a:gd name="T161" fmla="*/ 1963 w 1963"/>
                    <a:gd name="T162" fmla="*/ 980 h 980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963" h="980">
                      <a:moveTo>
                        <a:pt x="0" y="0"/>
                      </a:moveTo>
                      <a:lnTo>
                        <a:pt x="1" y="50"/>
                      </a:lnTo>
                      <a:lnTo>
                        <a:pt x="6" y="99"/>
                      </a:lnTo>
                      <a:lnTo>
                        <a:pt x="11" y="149"/>
                      </a:lnTo>
                      <a:lnTo>
                        <a:pt x="20" y="197"/>
                      </a:lnTo>
                      <a:lnTo>
                        <a:pt x="31" y="244"/>
                      </a:lnTo>
                      <a:lnTo>
                        <a:pt x="44" y="291"/>
                      </a:lnTo>
                      <a:lnTo>
                        <a:pt x="60" y="336"/>
                      </a:lnTo>
                      <a:lnTo>
                        <a:pt x="78" y="381"/>
                      </a:lnTo>
                      <a:lnTo>
                        <a:pt x="98" y="424"/>
                      </a:lnTo>
                      <a:lnTo>
                        <a:pt x="119" y="466"/>
                      </a:lnTo>
                      <a:lnTo>
                        <a:pt x="143" y="508"/>
                      </a:lnTo>
                      <a:lnTo>
                        <a:pt x="168" y="547"/>
                      </a:lnTo>
                      <a:lnTo>
                        <a:pt x="195" y="586"/>
                      </a:lnTo>
                      <a:lnTo>
                        <a:pt x="225" y="623"/>
                      </a:lnTo>
                      <a:lnTo>
                        <a:pt x="256" y="658"/>
                      </a:lnTo>
                      <a:lnTo>
                        <a:pt x="289" y="692"/>
                      </a:lnTo>
                      <a:lnTo>
                        <a:pt x="323" y="725"/>
                      </a:lnTo>
                      <a:lnTo>
                        <a:pt x="359" y="756"/>
                      </a:lnTo>
                      <a:lnTo>
                        <a:pt x="395" y="785"/>
                      </a:lnTo>
                      <a:lnTo>
                        <a:pt x="434" y="813"/>
                      </a:lnTo>
                      <a:lnTo>
                        <a:pt x="474" y="838"/>
                      </a:lnTo>
                      <a:lnTo>
                        <a:pt x="514" y="862"/>
                      </a:lnTo>
                      <a:lnTo>
                        <a:pt x="557" y="884"/>
                      </a:lnTo>
                      <a:lnTo>
                        <a:pt x="601" y="902"/>
                      </a:lnTo>
                      <a:lnTo>
                        <a:pt x="645" y="921"/>
                      </a:lnTo>
                      <a:lnTo>
                        <a:pt x="691" y="936"/>
                      </a:lnTo>
                      <a:lnTo>
                        <a:pt x="737" y="949"/>
                      </a:lnTo>
                      <a:lnTo>
                        <a:pt x="784" y="960"/>
                      </a:lnTo>
                      <a:lnTo>
                        <a:pt x="832" y="969"/>
                      </a:lnTo>
                      <a:lnTo>
                        <a:pt x="882" y="975"/>
                      </a:lnTo>
                      <a:lnTo>
                        <a:pt x="931" y="979"/>
                      </a:lnTo>
                      <a:lnTo>
                        <a:pt x="982" y="980"/>
                      </a:lnTo>
                      <a:lnTo>
                        <a:pt x="1032" y="979"/>
                      </a:lnTo>
                      <a:lnTo>
                        <a:pt x="1081" y="975"/>
                      </a:lnTo>
                      <a:lnTo>
                        <a:pt x="1131" y="969"/>
                      </a:lnTo>
                      <a:lnTo>
                        <a:pt x="1179" y="960"/>
                      </a:lnTo>
                      <a:lnTo>
                        <a:pt x="1226" y="949"/>
                      </a:lnTo>
                      <a:lnTo>
                        <a:pt x="1272" y="936"/>
                      </a:lnTo>
                      <a:lnTo>
                        <a:pt x="1318" y="921"/>
                      </a:lnTo>
                      <a:lnTo>
                        <a:pt x="1362" y="902"/>
                      </a:lnTo>
                      <a:lnTo>
                        <a:pt x="1406" y="884"/>
                      </a:lnTo>
                      <a:lnTo>
                        <a:pt x="1449" y="862"/>
                      </a:lnTo>
                      <a:lnTo>
                        <a:pt x="1489" y="838"/>
                      </a:lnTo>
                      <a:lnTo>
                        <a:pt x="1529" y="813"/>
                      </a:lnTo>
                      <a:lnTo>
                        <a:pt x="1568" y="785"/>
                      </a:lnTo>
                      <a:lnTo>
                        <a:pt x="1604" y="756"/>
                      </a:lnTo>
                      <a:lnTo>
                        <a:pt x="1641" y="725"/>
                      </a:lnTo>
                      <a:lnTo>
                        <a:pt x="1675" y="692"/>
                      </a:lnTo>
                      <a:lnTo>
                        <a:pt x="1708" y="658"/>
                      </a:lnTo>
                      <a:lnTo>
                        <a:pt x="1738" y="623"/>
                      </a:lnTo>
                      <a:lnTo>
                        <a:pt x="1768" y="586"/>
                      </a:lnTo>
                      <a:lnTo>
                        <a:pt x="1795" y="547"/>
                      </a:lnTo>
                      <a:lnTo>
                        <a:pt x="1820" y="508"/>
                      </a:lnTo>
                      <a:lnTo>
                        <a:pt x="1845" y="466"/>
                      </a:lnTo>
                      <a:lnTo>
                        <a:pt x="1865" y="424"/>
                      </a:lnTo>
                      <a:lnTo>
                        <a:pt x="1885" y="381"/>
                      </a:lnTo>
                      <a:lnTo>
                        <a:pt x="1903" y="336"/>
                      </a:lnTo>
                      <a:lnTo>
                        <a:pt x="1919" y="291"/>
                      </a:lnTo>
                      <a:lnTo>
                        <a:pt x="1932" y="244"/>
                      </a:lnTo>
                      <a:lnTo>
                        <a:pt x="1943" y="197"/>
                      </a:lnTo>
                      <a:lnTo>
                        <a:pt x="1952" y="149"/>
                      </a:lnTo>
                      <a:lnTo>
                        <a:pt x="1958" y="99"/>
                      </a:lnTo>
                      <a:lnTo>
                        <a:pt x="1962" y="50"/>
                      </a:lnTo>
                      <a:lnTo>
                        <a:pt x="1963" y="0"/>
                      </a:lnTo>
                      <a:lnTo>
                        <a:pt x="1926" y="0"/>
                      </a:lnTo>
                      <a:lnTo>
                        <a:pt x="1892" y="0"/>
                      </a:lnTo>
                      <a:lnTo>
                        <a:pt x="1860" y="0"/>
                      </a:lnTo>
                      <a:lnTo>
                        <a:pt x="1831" y="0"/>
                      </a:lnTo>
                      <a:lnTo>
                        <a:pt x="1804" y="0"/>
                      </a:lnTo>
                      <a:lnTo>
                        <a:pt x="1779" y="0"/>
                      </a:lnTo>
                      <a:lnTo>
                        <a:pt x="1756" y="0"/>
                      </a:lnTo>
                      <a:lnTo>
                        <a:pt x="1734" y="0"/>
                      </a:lnTo>
                      <a:lnTo>
                        <a:pt x="1713" y="0"/>
                      </a:lnTo>
                      <a:lnTo>
                        <a:pt x="1694" y="0"/>
                      </a:lnTo>
                      <a:lnTo>
                        <a:pt x="1676" y="0"/>
                      </a:lnTo>
                      <a:lnTo>
                        <a:pt x="1658" y="0"/>
                      </a:lnTo>
                      <a:lnTo>
                        <a:pt x="1642" y="0"/>
                      </a:lnTo>
                      <a:lnTo>
                        <a:pt x="1625" y="0"/>
                      </a:lnTo>
                      <a:lnTo>
                        <a:pt x="1610" y="0"/>
                      </a:lnTo>
                      <a:lnTo>
                        <a:pt x="1593" y="0"/>
                      </a:lnTo>
                      <a:lnTo>
                        <a:pt x="1578" y="0"/>
                      </a:lnTo>
                      <a:lnTo>
                        <a:pt x="1562" y="0"/>
                      </a:lnTo>
                      <a:lnTo>
                        <a:pt x="1545" y="0"/>
                      </a:lnTo>
                      <a:lnTo>
                        <a:pt x="1528" y="0"/>
                      </a:lnTo>
                      <a:lnTo>
                        <a:pt x="1509" y="0"/>
                      </a:lnTo>
                      <a:lnTo>
                        <a:pt x="1490" y="0"/>
                      </a:lnTo>
                      <a:lnTo>
                        <a:pt x="1470" y="0"/>
                      </a:lnTo>
                      <a:lnTo>
                        <a:pt x="1448" y="0"/>
                      </a:lnTo>
                      <a:lnTo>
                        <a:pt x="1425" y="0"/>
                      </a:lnTo>
                      <a:lnTo>
                        <a:pt x="1399" y="0"/>
                      </a:lnTo>
                      <a:lnTo>
                        <a:pt x="1372" y="0"/>
                      </a:lnTo>
                      <a:lnTo>
                        <a:pt x="1343" y="0"/>
                      </a:lnTo>
                      <a:lnTo>
                        <a:pt x="1312" y="0"/>
                      </a:lnTo>
                      <a:lnTo>
                        <a:pt x="1278" y="0"/>
                      </a:lnTo>
                      <a:lnTo>
                        <a:pt x="1240" y="0"/>
                      </a:lnTo>
                      <a:lnTo>
                        <a:pt x="1201" y="0"/>
                      </a:lnTo>
                      <a:lnTo>
                        <a:pt x="1200" y="23"/>
                      </a:lnTo>
                      <a:lnTo>
                        <a:pt x="1197" y="43"/>
                      </a:lnTo>
                      <a:lnTo>
                        <a:pt x="1191" y="65"/>
                      </a:lnTo>
                      <a:lnTo>
                        <a:pt x="1183" y="85"/>
                      </a:lnTo>
                      <a:lnTo>
                        <a:pt x="1175" y="105"/>
                      </a:lnTo>
                      <a:lnTo>
                        <a:pt x="1164" y="122"/>
                      </a:lnTo>
                      <a:lnTo>
                        <a:pt x="1150" y="139"/>
                      </a:lnTo>
                      <a:lnTo>
                        <a:pt x="1136" y="155"/>
                      </a:lnTo>
                      <a:lnTo>
                        <a:pt x="1121" y="169"/>
                      </a:lnTo>
                      <a:lnTo>
                        <a:pt x="1104" y="181"/>
                      </a:lnTo>
                      <a:lnTo>
                        <a:pt x="1086" y="192"/>
                      </a:lnTo>
                      <a:lnTo>
                        <a:pt x="1067" y="201"/>
                      </a:lnTo>
                      <a:lnTo>
                        <a:pt x="1046" y="209"/>
                      </a:lnTo>
                      <a:lnTo>
                        <a:pt x="1025" y="214"/>
                      </a:lnTo>
                      <a:lnTo>
                        <a:pt x="1004" y="218"/>
                      </a:lnTo>
                      <a:lnTo>
                        <a:pt x="982" y="219"/>
                      </a:lnTo>
                      <a:lnTo>
                        <a:pt x="960" y="218"/>
                      </a:lnTo>
                      <a:lnTo>
                        <a:pt x="938" y="214"/>
                      </a:lnTo>
                      <a:lnTo>
                        <a:pt x="917" y="209"/>
                      </a:lnTo>
                      <a:lnTo>
                        <a:pt x="896" y="201"/>
                      </a:lnTo>
                      <a:lnTo>
                        <a:pt x="877" y="192"/>
                      </a:lnTo>
                      <a:lnTo>
                        <a:pt x="859" y="181"/>
                      </a:lnTo>
                      <a:lnTo>
                        <a:pt x="842" y="169"/>
                      </a:lnTo>
                      <a:lnTo>
                        <a:pt x="827" y="155"/>
                      </a:lnTo>
                      <a:lnTo>
                        <a:pt x="813" y="139"/>
                      </a:lnTo>
                      <a:lnTo>
                        <a:pt x="800" y="122"/>
                      </a:lnTo>
                      <a:lnTo>
                        <a:pt x="789" y="105"/>
                      </a:lnTo>
                      <a:lnTo>
                        <a:pt x="780" y="85"/>
                      </a:lnTo>
                      <a:lnTo>
                        <a:pt x="772" y="65"/>
                      </a:lnTo>
                      <a:lnTo>
                        <a:pt x="767" y="43"/>
                      </a:lnTo>
                      <a:lnTo>
                        <a:pt x="763" y="23"/>
                      </a:lnTo>
                      <a:lnTo>
                        <a:pt x="762" y="0"/>
                      </a:lnTo>
                      <a:lnTo>
                        <a:pt x="725" y="0"/>
                      </a:lnTo>
                      <a:lnTo>
                        <a:pt x="691" y="0"/>
                      </a:lnTo>
                      <a:lnTo>
                        <a:pt x="659" y="0"/>
                      </a:lnTo>
                      <a:lnTo>
                        <a:pt x="631" y="0"/>
                      </a:lnTo>
                      <a:lnTo>
                        <a:pt x="603" y="0"/>
                      </a:lnTo>
                      <a:lnTo>
                        <a:pt x="578" y="0"/>
                      </a:lnTo>
                      <a:lnTo>
                        <a:pt x="555" y="0"/>
                      </a:lnTo>
                      <a:lnTo>
                        <a:pt x="533" y="0"/>
                      </a:lnTo>
                      <a:lnTo>
                        <a:pt x="512" y="0"/>
                      </a:lnTo>
                      <a:lnTo>
                        <a:pt x="494" y="0"/>
                      </a:lnTo>
                      <a:lnTo>
                        <a:pt x="475" y="0"/>
                      </a:lnTo>
                      <a:lnTo>
                        <a:pt x="457" y="0"/>
                      </a:lnTo>
                      <a:lnTo>
                        <a:pt x="441" y="0"/>
                      </a:lnTo>
                      <a:lnTo>
                        <a:pt x="425" y="0"/>
                      </a:lnTo>
                      <a:lnTo>
                        <a:pt x="409" y="0"/>
                      </a:lnTo>
                      <a:lnTo>
                        <a:pt x="393" y="0"/>
                      </a:lnTo>
                      <a:lnTo>
                        <a:pt x="377" y="0"/>
                      </a:lnTo>
                      <a:lnTo>
                        <a:pt x="361" y="0"/>
                      </a:lnTo>
                      <a:lnTo>
                        <a:pt x="344" y="0"/>
                      </a:lnTo>
                      <a:lnTo>
                        <a:pt x="327" y="0"/>
                      </a:lnTo>
                      <a:lnTo>
                        <a:pt x="308" y="0"/>
                      </a:lnTo>
                      <a:lnTo>
                        <a:pt x="290" y="0"/>
                      </a:lnTo>
                      <a:lnTo>
                        <a:pt x="269" y="0"/>
                      </a:lnTo>
                      <a:lnTo>
                        <a:pt x="247" y="0"/>
                      </a:lnTo>
                      <a:lnTo>
                        <a:pt x="224" y="0"/>
                      </a:lnTo>
                      <a:lnTo>
                        <a:pt x="199" y="0"/>
                      </a:lnTo>
                      <a:lnTo>
                        <a:pt x="171" y="0"/>
                      </a:lnTo>
                      <a:lnTo>
                        <a:pt x="143" y="0"/>
                      </a:lnTo>
                      <a:lnTo>
                        <a:pt x="111" y="0"/>
                      </a:lnTo>
                      <a:lnTo>
                        <a:pt x="77" y="0"/>
                      </a:lnTo>
                      <a:lnTo>
                        <a:pt x="4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E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82" name="Freeform 1291">
                  <a:extLst>
                    <a:ext uri="{FF2B5EF4-FFF2-40B4-BE49-F238E27FC236}">
                      <a16:creationId xmlns:a16="http://schemas.microsoft.com/office/drawing/2014/main" id="{F46C34BD-E731-4312-A241-425E93D728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37" y="2803"/>
                  <a:ext cx="648" cy="323"/>
                </a:xfrm>
                <a:custGeom>
                  <a:avLst/>
                  <a:gdLst>
                    <a:gd name="T0" fmla="*/ 0 w 1943"/>
                    <a:gd name="T1" fmla="*/ 0 h 970"/>
                    <a:gd name="T2" fmla="*/ 0 w 1943"/>
                    <a:gd name="T3" fmla="*/ 0 h 970"/>
                    <a:gd name="T4" fmla="*/ 0 w 1943"/>
                    <a:gd name="T5" fmla="*/ 0 h 970"/>
                    <a:gd name="T6" fmla="*/ 0 w 1943"/>
                    <a:gd name="T7" fmla="*/ 0 h 970"/>
                    <a:gd name="T8" fmla="*/ 0 w 1943"/>
                    <a:gd name="T9" fmla="*/ 0 h 970"/>
                    <a:gd name="T10" fmla="*/ 0 w 1943"/>
                    <a:gd name="T11" fmla="*/ 0 h 970"/>
                    <a:gd name="T12" fmla="*/ 0 w 1943"/>
                    <a:gd name="T13" fmla="*/ 0 h 970"/>
                    <a:gd name="T14" fmla="*/ 0 w 1943"/>
                    <a:gd name="T15" fmla="*/ 0 h 970"/>
                    <a:gd name="T16" fmla="*/ 0 w 1943"/>
                    <a:gd name="T17" fmla="*/ 0 h 970"/>
                    <a:gd name="T18" fmla="*/ 0 w 1943"/>
                    <a:gd name="T19" fmla="*/ 0 h 970"/>
                    <a:gd name="T20" fmla="*/ 0 w 1943"/>
                    <a:gd name="T21" fmla="*/ 0 h 970"/>
                    <a:gd name="T22" fmla="*/ 1 w 1943"/>
                    <a:gd name="T23" fmla="*/ 0 h 970"/>
                    <a:gd name="T24" fmla="*/ 1 w 1943"/>
                    <a:gd name="T25" fmla="*/ 0 h 970"/>
                    <a:gd name="T26" fmla="*/ 1 w 1943"/>
                    <a:gd name="T27" fmla="*/ 0 h 970"/>
                    <a:gd name="T28" fmla="*/ 1 w 1943"/>
                    <a:gd name="T29" fmla="*/ 0 h 970"/>
                    <a:gd name="T30" fmla="*/ 1 w 1943"/>
                    <a:gd name="T31" fmla="*/ 0 h 970"/>
                    <a:gd name="T32" fmla="*/ 1 w 1943"/>
                    <a:gd name="T33" fmla="*/ 0 h 970"/>
                    <a:gd name="T34" fmla="*/ 1 w 1943"/>
                    <a:gd name="T35" fmla="*/ 0 h 970"/>
                    <a:gd name="T36" fmla="*/ 1 w 1943"/>
                    <a:gd name="T37" fmla="*/ 0 h 970"/>
                    <a:gd name="T38" fmla="*/ 1 w 1943"/>
                    <a:gd name="T39" fmla="*/ 0 h 970"/>
                    <a:gd name="T40" fmla="*/ 1 w 1943"/>
                    <a:gd name="T41" fmla="*/ 0 h 970"/>
                    <a:gd name="T42" fmla="*/ 1 w 1943"/>
                    <a:gd name="T43" fmla="*/ 0 h 970"/>
                    <a:gd name="T44" fmla="*/ 1 w 1943"/>
                    <a:gd name="T45" fmla="*/ 0 h 970"/>
                    <a:gd name="T46" fmla="*/ 1 w 1943"/>
                    <a:gd name="T47" fmla="*/ 0 h 970"/>
                    <a:gd name="T48" fmla="*/ 1 w 1943"/>
                    <a:gd name="T49" fmla="*/ 0 h 970"/>
                    <a:gd name="T50" fmla="*/ 1 w 1943"/>
                    <a:gd name="T51" fmla="*/ 0 h 970"/>
                    <a:gd name="T52" fmla="*/ 1 w 1943"/>
                    <a:gd name="T53" fmla="*/ 0 h 970"/>
                    <a:gd name="T54" fmla="*/ 1 w 1943"/>
                    <a:gd name="T55" fmla="*/ 0 h 970"/>
                    <a:gd name="T56" fmla="*/ 1 w 1943"/>
                    <a:gd name="T57" fmla="*/ 0 h 970"/>
                    <a:gd name="T58" fmla="*/ 1 w 1943"/>
                    <a:gd name="T59" fmla="*/ 0 h 970"/>
                    <a:gd name="T60" fmla="*/ 1 w 1943"/>
                    <a:gd name="T61" fmla="*/ 0 h 970"/>
                    <a:gd name="T62" fmla="*/ 1 w 1943"/>
                    <a:gd name="T63" fmla="*/ 0 h 970"/>
                    <a:gd name="T64" fmla="*/ 1 w 1943"/>
                    <a:gd name="T65" fmla="*/ 0 h 970"/>
                    <a:gd name="T66" fmla="*/ 1 w 1943"/>
                    <a:gd name="T67" fmla="*/ 0 h 970"/>
                    <a:gd name="T68" fmla="*/ 1 w 1943"/>
                    <a:gd name="T69" fmla="*/ 0 h 970"/>
                    <a:gd name="T70" fmla="*/ 0 w 1943"/>
                    <a:gd name="T71" fmla="*/ 0 h 970"/>
                    <a:gd name="T72" fmla="*/ 0 w 1943"/>
                    <a:gd name="T73" fmla="*/ 0 h 970"/>
                    <a:gd name="T74" fmla="*/ 0 w 1943"/>
                    <a:gd name="T75" fmla="*/ 0 h 970"/>
                    <a:gd name="T76" fmla="*/ 0 w 1943"/>
                    <a:gd name="T77" fmla="*/ 0 h 970"/>
                    <a:gd name="T78" fmla="*/ 0 w 1943"/>
                    <a:gd name="T79" fmla="*/ 0 h 970"/>
                    <a:gd name="T80" fmla="*/ 0 w 1943"/>
                    <a:gd name="T81" fmla="*/ 0 h 970"/>
                    <a:gd name="T82" fmla="*/ 0 w 1943"/>
                    <a:gd name="T83" fmla="*/ 0 h 970"/>
                    <a:gd name="T84" fmla="*/ 0 w 1943"/>
                    <a:gd name="T85" fmla="*/ 0 h 970"/>
                    <a:gd name="T86" fmla="*/ 0 w 1943"/>
                    <a:gd name="T87" fmla="*/ 0 h 970"/>
                    <a:gd name="T88" fmla="*/ 0 w 1943"/>
                    <a:gd name="T89" fmla="*/ 0 h 970"/>
                    <a:gd name="T90" fmla="*/ 0 w 1943"/>
                    <a:gd name="T91" fmla="*/ 0 h 970"/>
                    <a:gd name="T92" fmla="*/ 0 w 1943"/>
                    <a:gd name="T93" fmla="*/ 0 h 970"/>
                    <a:gd name="T94" fmla="*/ 0 w 1943"/>
                    <a:gd name="T95" fmla="*/ 0 h 970"/>
                    <a:gd name="T96" fmla="*/ 0 w 1943"/>
                    <a:gd name="T97" fmla="*/ 0 h 970"/>
                    <a:gd name="T98" fmla="*/ 0 w 1943"/>
                    <a:gd name="T99" fmla="*/ 0 h 970"/>
                    <a:gd name="T100" fmla="*/ 0 w 1943"/>
                    <a:gd name="T101" fmla="*/ 0 h 970"/>
                    <a:gd name="T102" fmla="*/ 0 w 1943"/>
                    <a:gd name="T103" fmla="*/ 0 h 970"/>
                    <a:gd name="T104" fmla="*/ 0 w 1943"/>
                    <a:gd name="T105" fmla="*/ 0 h 970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943"/>
                    <a:gd name="T160" fmla="*/ 0 h 970"/>
                    <a:gd name="T161" fmla="*/ 1943 w 1943"/>
                    <a:gd name="T162" fmla="*/ 970 h 970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943" h="970">
                      <a:moveTo>
                        <a:pt x="0" y="0"/>
                      </a:moveTo>
                      <a:lnTo>
                        <a:pt x="1" y="49"/>
                      </a:lnTo>
                      <a:lnTo>
                        <a:pt x="5" y="98"/>
                      </a:lnTo>
                      <a:lnTo>
                        <a:pt x="11" y="147"/>
                      </a:lnTo>
                      <a:lnTo>
                        <a:pt x="20" y="195"/>
                      </a:lnTo>
                      <a:lnTo>
                        <a:pt x="31" y="242"/>
                      </a:lnTo>
                      <a:lnTo>
                        <a:pt x="44" y="288"/>
                      </a:lnTo>
                      <a:lnTo>
                        <a:pt x="59" y="333"/>
                      </a:lnTo>
                      <a:lnTo>
                        <a:pt x="77" y="376"/>
                      </a:lnTo>
                      <a:lnTo>
                        <a:pt x="96" y="420"/>
                      </a:lnTo>
                      <a:lnTo>
                        <a:pt x="117" y="462"/>
                      </a:lnTo>
                      <a:lnTo>
                        <a:pt x="141" y="502"/>
                      </a:lnTo>
                      <a:lnTo>
                        <a:pt x="167" y="542"/>
                      </a:lnTo>
                      <a:lnTo>
                        <a:pt x="194" y="580"/>
                      </a:lnTo>
                      <a:lnTo>
                        <a:pt x="223" y="616"/>
                      </a:lnTo>
                      <a:lnTo>
                        <a:pt x="253" y="651"/>
                      </a:lnTo>
                      <a:lnTo>
                        <a:pt x="285" y="685"/>
                      </a:lnTo>
                      <a:lnTo>
                        <a:pt x="319" y="717"/>
                      </a:lnTo>
                      <a:lnTo>
                        <a:pt x="354" y="748"/>
                      </a:lnTo>
                      <a:lnTo>
                        <a:pt x="391" y="777"/>
                      </a:lnTo>
                      <a:lnTo>
                        <a:pt x="430" y="804"/>
                      </a:lnTo>
                      <a:lnTo>
                        <a:pt x="469" y="829"/>
                      </a:lnTo>
                      <a:lnTo>
                        <a:pt x="510" y="853"/>
                      </a:lnTo>
                      <a:lnTo>
                        <a:pt x="552" y="874"/>
                      </a:lnTo>
                      <a:lnTo>
                        <a:pt x="594" y="894"/>
                      </a:lnTo>
                      <a:lnTo>
                        <a:pt x="638" y="911"/>
                      </a:lnTo>
                      <a:lnTo>
                        <a:pt x="683" y="926"/>
                      </a:lnTo>
                      <a:lnTo>
                        <a:pt x="729" y="940"/>
                      </a:lnTo>
                      <a:lnTo>
                        <a:pt x="776" y="951"/>
                      </a:lnTo>
                      <a:lnTo>
                        <a:pt x="825" y="959"/>
                      </a:lnTo>
                      <a:lnTo>
                        <a:pt x="873" y="965"/>
                      </a:lnTo>
                      <a:lnTo>
                        <a:pt x="922" y="969"/>
                      </a:lnTo>
                      <a:lnTo>
                        <a:pt x="972" y="970"/>
                      </a:lnTo>
                      <a:lnTo>
                        <a:pt x="1021" y="969"/>
                      </a:lnTo>
                      <a:lnTo>
                        <a:pt x="1070" y="965"/>
                      </a:lnTo>
                      <a:lnTo>
                        <a:pt x="1119" y="959"/>
                      </a:lnTo>
                      <a:lnTo>
                        <a:pt x="1167" y="951"/>
                      </a:lnTo>
                      <a:lnTo>
                        <a:pt x="1214" y="940"/>
                      </a:lnTo>
                      <a:lnTo>
                        <a:pt x="1260" y="926"/>
                      </a:lnTo>
                      <a:lnTo>
                        <a:pt x="1305" y="911"/>
                      </a:lnTo>
                      <a:lnTo>
                        <a:pt x="1349" y="894"/>
                      </a:lnTo>
                      <a:lnTo>
                        <a:pt x="1392" y="874"/>
                      </a:lnTo>
                      <a:lnTo>
                        <a:pt x="1433" y="853"/>
                      </a:lnTo>
                      <a:lnTo>
                        <a:pt x="1474" y="829"/>
                      </a:lnTo>
                      <a:lnTo>
                        <a:pt x="1513" y="804"/>
                      </a:lnTo>
                      <a:lnTo>
                        <a:pt x="1552" y="777"/>
                      </a:lnTo>
                      <a:lnTo>
                        <a:pt x="1589" y="748"/>
                      </a:lnTo>
                      <a:lnTo>
                        <a:pt x="1624" y="717"/>
                      </a:lnTo>
                      <a:lnTo>
                        <a:pt x="1658" y="685"/>
                      </a:lnTo>
                      <a:lnTo>
                        <a:pt x="1690" y="651"/>
                      </a:lnTo>
                      <a:lnTo>
                        <a:pt x="1721" y="616"/>
                      </a:lnTo>
                      <a:lnTo>
                        <a:pt x="1749" y="580"/>
                      </a:lnTo>
                      <a:lnTo>
                        <a:pt x="1776" y="542"/>
                      </a:lnTo>
                      <a:lnTo>
                        <a:pt x="1802" y="502"/>
                      </a:lnTo>
                      <a:lnTo>
                        <a:pt x="1826" y="462"/>
                      </a:lnTo>
                      <a:lnTo>
                        <a:pt x="1847" y="420"/>
                      </a:lnTo>
                      <a:lnTo>
                        <a:pt x="1866" y="376"/>
                      </a:lnTo>
                      <a:lnTo>
                        <a:pt x="1884" y="333"/>
                      </a:lnTo>
                      <a:lnTo>
                        <a:pt x="1899" y="288"/>
                      </a:lnTo>
                      <a:lnTo>
                        <a:pt x="1912" y="242"/>
                      </a:lnTo>
                      <a:lnTo>
                        <a:pt x="1923" y="195"/>
                      </a:lnTo>
                      <a:lnTo>
                        <a:pt x="1932" y="147"/>
                      </a:lnTo>
                      <a:lnTo>
                        <a:pt x="1938" y="98"/>
                      </a:lnTo>
                      <a:lnTo>
                        <a:pt x="1942" y="49"/>
                      </a:lnTo>
                      <a:lnTo>
                        <a:pt x="1943" y="0"/>
                      </a:lnTo>
                      <a:lnTo>
                        <a:pt x="1906" y="0"/>
                      </a:lnTo>
                      <a:lnTo>
                        <a:pt x="1871" y="0"/>
                      </a:lnTo>
                      <a:lnTo>
                        <a:pt x="1838" y="0"/>
                      </a:lnTo>
                      <a:lnTo>
                        <a:pt x="1807" y="0"/>
                      </a:lnTo>
                      <a:lnTo>
                        <a:pt x="1780" y="0"/>
                      </a:lnTo>
                      <a:lnTo>
                        <a:pt x="1753" y="0"/>
                      </a:lnTo>
                      <a:lnTo>
                        <a:pt x="1730" y="0"/>
                      </a:lnTo>
                      <a:lnTo>
                        <a:pt x="1707" y="0"/>
                      </a:lnTo>
                      <a:lnTo>
                        <a:pt x="1687" y="0"/>
                      </a:lnTo>
                      <a:lnTo>
                        <a:pt x="1667" y="0"/>
                      </a:lnTo>
                      <a:lnTo>
                        <a:pt x="1649" y="0"/>
                      </a:lnTo>
                      <a:lnTo>
                        <a:pt x="1632" y="0"/>
                      </a:lnTo>
                      <a:lnTo>
                        <a:pt x="1614" y="0"/>
                      </a:lnTo>
                      <a:lnTo>
                        <a:pt x="1598" y="0"/>
                      </a:lnTo>
                      <a:lnTo>
                        <a:pt x="1582" y="0"/>
                      </a:lnTo>
                      <a:lnTo>
                        <a:pt x="1567" y="0"/>
                      </a:lnTo>
                      <a:lnTo>
                        <a:pt x="1551" y="0"/>
                      </a:lnTo>
                      <a:lnTo>
                        <a:pt x="1535" y="0"/>
                      </a:lnTo>
                      <a:lnTo>
                        <a:pt x="1519" y="0"/>
                      </a:lnTo>
                      <a:lnTo>
                        <a:pt x="1502" y="0"/>
                      </a:lnTo>
                      <a:lnTo>
                        <a:pt x="1485" y="0"/>
                      </a:lnTo>
                      <a:lnTo>
                        <a:pt x="1466" y="0"/>
                      </a:lnTo>
                      <a:lnTo>
                        <a:pt x="1446" y="0"/>
                      </a:lnTo>
                      <a:lnTo>
                        <a:pt x="1426" y="0"/>
                      </a:lnTo>
                      <a:lnTo>
                        <a:pt x="1404" y="0"/>
                      </a:lnTo>
                      <a:lnTo>
                        <a:pt x="1380" y="0"/>
                      </a:lnTo>
                      <a:lnTo>
                        <a:pt x="1354" y="0"/>
                      </a:lnTo>
                      <a:lnTo>
                        <a:pt x="1326" y="0"/>
                      </a:lnTo>
                      <a:lnTo>
                        <a:pt x="1296" y="0"/>
                      </a:lnTo>
                      <a:lnTo>
                        <a:pt x="1263" y="0"/>
                      </a:lnTo>
                      <a:lnTo>
                        <a:pt x="1228" y="0"/>
                      </a:lnTo>
                      <a:lnTo>
                        <a:pt x="1191" y="0"/>
                      </a:lnTo>
                      <a:lnTo>
                        <a:pt x="1190" y="23"/>
                      </a:lnTo>
                      <a:lnTo>
                        <a:pt x="1187" y="43"/>
                      </a:lnTo>
                      <a:lnTo>
                        <a:pt x="1181" y="65"/>
                      </a:lnTo>
                      <a:lnTo>
                        <a:pt x="1173" y="85"/>
                      </a:lnTo>
                      <a:lnTo>
                        <a:pt x="1165" y="105"/>
                      </a:lnTo>
                      <a:lnTo>
                        <a:pt x="1154" y="122"/>
                      </a:lnTo>
                      <a:lnTo>
                        <a:pt x="1140" y="139"/>
                      </a:lnTo>
                      <a:lnTo>
                        <a:pt x="1126" y="155"/>
                      </a:lnTo>
                      <a:lnTo>
                        <a:pt x="1111" y="169"/>
                      </a:lnTo>
                      <a:lnTo>
                        <a:pt x="1094" y="181"/>
                      </a:lnTo>
                      <a:lnTo>
                        <a:pt x="1076" y="192"/>
                      </a:lnTo>
                      <a:lnTo>
                        <a:pt x="1057" y="201"/>
                      </a:lnTo>
                      <a:lnTo>
                        <a:pt x="1036" y="209"/>
                      </a:lnTo>
                      <a:lnTo>
                        <a:pt x="1015" y="214"/>
                      </a:lnTo>
                      <a:lnTo>
                        <a:pt x="994" y="218"/>
                      </a:lnTo>
                      <a:lnTo>
                        <a:pt x="972" y="219"/>
                      </a:lnTo>
                      <a:lnTo>
                        <a:pt x="950" y="218"/>
                      </a:lnTo>
                      <a:lnTo>
                        <a:pt x="928" y="214"/>
                      </a:lnTo>
                      <a:lnTo>
                        <a:pt x="907" y="209"/>
                      </a:lnTo>
                      <a:lnTo>
                        <a:pt x="886" y="201"/>
                      </a:lnTo>
                      <a:lnTo>
                        <a:pt x="867" y="192"/>
                      </a:lnTo>
                      <a:lnTo>
                        <a:pt x="849" y="181"/>
                      </a:lnTo>
                      <a:lnTo>
                        <a:pt x="832" y="169"/>
                      </a:lnTo>
                      <a:lnTo>
                        <a:pt x="817" y="155"/>
                      </a:lnTo>
                      <a:lnTo>
                        <a:pt x="803" y="139"/>
                      </a:lnTo>
                      <a:lnTo>
                        <a:pt x="790" y="122"/>
                      </a:lnTo>
                      <a:lnTo>
                        <a:pt x="779" y="105"/>
                      </a:lnTo>
                      <a:lnTo>
                        <a:pt x="770" y="85"/>
                      </a:lnTo>
                      <a:lnTo>
                        <a:pt x="762" y="65"/>
                      </a:lnTo>
                      <a:lnTo>
                        <a:pt x="757" y="43"/>
                      </a:lnTo>
                      <a:lnTo>
                        <a:pt x="753" y="23"/>
                      </a:lnTo>
                      <a:lnTo>
                        <a:pt x="752" y="0"/>
                      </a:lnTo>
                      <a:lnTo>
                        <a:pt x="715" y="0"/>
                      </a:lnTo>
                      <a:lnTo>
                        <a:pt x="680" y="0"/>
                      </a:lnTo>
                      <a:lnTo>
                        <a:pt x="647" y="0"/>
                      </a:lnTo>
                      <a:lnTo>
                        <a:pt x="617" y="0"/>
                      </a:lnTo>
                      <a:lnTo>
                        <a:pt x="589" y="0"/>
                      </a:lnTo>
                      <a:lnTo>
                        <a:pt x="564" y="0"/>
                      </a:lnTo>
                      <a:lnTo>
                        <a:pt x="540" y="0"/>
                      </a:lnTo>
                      <a:lnTo>
                        <a:pt x="518" y="0"/>
                      </a:lnTo>
                      <a:lnTo>
                        <a:pt x="497" y="0"/>
                      </a:lnTo>
                      <a:lnTo>
                        <a:pt x="477" y="0"/>
                      </a:lnTo>
                      <a:lnTo>
                        <a:pt x="458" y="0"/>
                      </a:lnTo>
                      <a:lnTo>
                        <a:pt x="441" y="0"/>
                      </a:lnTo>
                      <a:lnTo>
                        <a:pt x="424" y="0"/>
                      </a:lnTo>
                      <a:lnTo>
                        <a:pt x="408" y="0"/>
                      </a:lnTo>
                      <a:lnTo>
                        <a:pt x="391" y="0"/>
                      </a:lnTo>
                      <a:lnTo>
                        <a:pt x="376" y="0"/>
                      </a:lnTo>
                      <a:lnTo>
                        <a:pt x="361" y="0"/>
                      </a:lnTo>
                      <a:lnTo>
                        <a:pt x="344" y="0"/>
                      </a:lnTo>
                      <a:lnTo>
                        <a:pt x="328" y="0"/>
                      </a:lnTo>
                      <a:lnTo>
                        <a:pt x="311" y="0"/>
                      </a:lnTo>
                      <a:lnTo>
                        <a:pt x="294" y="0"/>
                      </a:lnTo>
                      <a:lnTo>
                        <a:pt x="275" y="0"/>
                      </a:lnTo>
                      <a:lnTo>
                        <a:pt x="255" y="0"/>
                      </a:lnTo>
                      <a:lnTo>
                        <a:pt x="235" y="0"/>
                      </a:lnTo>
                      <a:lnTo>
                        <a:pt x="213" y="0"/>
                      </a:lnTo>
                      <a:lnTo>
                        <a:pt x="189" y="0"/>
                      </a:lnTo>
                      <a:lnTo>
                        <a:pt x="163" y="0"/>
                      </a:lnTo>
                      <a:lnTo>
                        <a:pt x="135" y="0"/>
                      </a:lnTo>
                      <a:lnTo>
                        <a:pt x="105" y="0"/>
                      </a:lnTo>
                      <a:lnTo>
                        <a:pt x="72" y="0"/>
                      </a:lnTo>
                      <a:lnTo>
                        <a:pt x="3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3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83" name="Freeform 1292">
                  <a:extLst>
                    <a:ext uri="{FF2B5EF4-FFF2-40B4-BE49-F238E27FC236}">
                      <a16:creationId xmlns:a16="http://schemas.microsoft.com/office/drawing/2014/main" id="{F22A8AB2-4BDA-4EF8-B00E-613BC854BF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41" y="2803"/>
                  <a:ext cx="640" cy="319"/>
                </a:xfrm>
                <a:custGeom>
                  <a:avLst/>
                  <a:gdLst>
                    <a:gd name="T0" fmla="*/ 0 w 1921"/>
                    <a:gd name="T1" fmla="*/ 0 h 959"/>
                    <a:gd name="T2" fmla="*/ 0 w 1921"/>
                    <a:gd name="T3" fmla="*/ 0 h 959"/>
                    <a:gd name="T4" fmla="*/ 0 w 1921"/>
                    <a:gd name="T5" fmla="*/ 0 h 959"/>
                    <a:gd name="T6" fmla="*/ 0 w 1921"/>
                    <a:gd name="T7" fmla="*/ 0 h 959"/>
                    <a:gd name="T8" fmla="*/ 0 w 1921"/>
                    <a:gd name="T9" fmla="*/ 0 h 959"/>
                    <a:gd name="T10" fmla="*/ 0 w 1921"/>
                    <a:gd name="T11" fmla="*/ 0 h 959"/>
                    <a:gd name="T12" fmla="*/ 0 w 1921"/>
                    <a:gd name="T13" fmla="*/ 0 h 959"/>
                    <a:gd name="T14" fmla="*/ 0 w 1921"/>
                    <a:gd name="T15" fmla="*/ 0 h 959"/>
                    <a:gd name="T16" fmla="*/ 0 w 1921"/>
                    <a:gd name="T17" fmla="*/ 0 h 959"/>
                    <a:gd name="T18" fmla="*/ 0 w 1921"/>
                    <a:gd name="T19" fmla="*/ 0 h 959"/>
                    <a:gd name="T20" fmla="*/ 0 w 1921"/>
                    <a:gd name="T21" fmla="*/ 0 h 959"/>
                    <a:gd name="T22" fmla="*/ 1 w 1921"/>
                    <a:gd name="T23" fmla="*/ 0 h 959"/>
                    <a:gd name="T24" fmla="*/ 1 w 1921"/>
                    <a:gd name="T25" fmla="*/ 0 h 959"/>
                    <a:gd name="T26" fmla="*/ 1 w 1921"/>
                    <a:gd name="T27" fmla="*/ 0 h 959"/>
                    <a:gd name="T28" fmla="*/ 1 w 1921"/>
                    <a:gd name="T29" fmla="*/ 0 h 959"/>
                    <a:gd name="T30" fmla="*/ 1 w 1921"/>
                    <a:gd name="T31" fmla="*/ 0 h 959"/>
                    <a:gd name="T32" fmla="*/ 1 w 1921"/>
                    <a:gd name="T33" fmla="*/ 0 h 959"/>
                    <a:gd name="T34" fmla="*/ 1 w 1921"/>
                    <a:gd name="T35" fmla="*/ 0 h 959"/>
                    <a:gd name="T36" fmla="*/ 1 w 1921"/>
                    <a:gd name="T37" fmla="*/ 0 h 959"/>
                    <a:gd name="T38" fmla="*/ 1 w 1921"/>
                    <a:gd name="T39" fmla="*/ 0 h 959"/>
                    <a:gd name="T40" fmla="*/ 1 w 1921"/>
                    <a:gd name="T41" fmla="*/ 0 h 959"/>
                    <a:gd name="T42" fmla="*/ 1 w 1921"/>
                    <a:gd name="T43" fmla="*/ 0 h 959"/>
                    <a:gd name="T44" fmla="*/ 1 w 1921"/>
                    <a:gd name="T45" fmla="*/ 0 h 959"/>
                    <a:gd name="T46" fmla="*/ 1 w 1921"/>
                    <a:gd name="T47" fmla="*/ 0 h 959"/>
                    <a:gd name="T48" fmla="*/ 1 w 1921"/>
                    <a:gd name="T49" fmla="*/ 0 h 959"/>
                    <a:gd name="T50" fmla="*/ 1 w 1921"/>
                    <a:gd name="T51" fmla="*/ 0 h 959"/>
                    <a:gd name="T52" fmla="*/ 1 w 1921"/>
                    <a:gd name="T53" fmla="*/ 0 h 959"/>
                    <a:gd name="T54" fmla="*/ 1 w 1921"/>
                    <a:gd name="T55" fmla="*/ 0 h 959"/>
                    <a:gd name="T56" fmla="*/ 1 w 1921"/>
                    <a:gd name="T57" fmla="*/ 0 h 959"/>
                    <a:gd name="T58" fmla="*/ 1 w 1921"/>
                    <a:gd name="T59" fmla="*/ 0 h 959"/>
                    <a:gd name="T60" fmla="*/ 1 w 1921"/>
                    <a:gd name="T61" fmla="*/ 0 h 959"/>
                    <a:gd name="T62" fmla="*/ 1 w 1921"/>
                    <a:gd name="T63" fmla="*/ 0 h 959"/>
                    <a:gd name="T64" fmla="*/ 1 w 1921"/>
                    <a:gd name="T65" fmla="*/ 0 h 959"/>
                    <a:gd name="T66" fmla="*/ 1 w 1921"/>
                    <a:gd name="T67" fmla="*/ 0 h 959"/>
                    <a:gd name="T68" fmla="*/ 1 w 1921"/>
                    <a:gd name="T69" fmla="*/ 0 h 959"/>
                    <a:gd name="T70" fmla="*/ 0 w 1921"/>
                    <a:gd name="T71" fmla="*/ 0 h 959"/>
                    <a:gd name="T72" fmla="*/ 0 w 1921"/>
                    <a:gd name="T73" fmla="*/ 0 h 959"/>
                    <a:gd name="T74" fmla="*/ 0 w 1921"/>
                    <a:gd name="T75" fmla="*/ 0 h 959"/>
                    <a:gd name="T76" fmla="*/ 0 w 1921"/>
                    <a:gd name="T77" fmla="*/ 0 h 959"/>
                    <a:gd name="T78" fmla="*/ 0 w 1921"/>
                    <a:gd name="T79" fmla="*/ 0 h 959"/>
                    <a:gd name="T80" fmla="*/ 0 w 1921"/>
                    <a:gd name="T81" fmla="*/ 0 h 959"/>
                    <a:gd name="T82" fmla="*/ 0 w 1921"/>
                    <a:gd name="T83" fmla="*/ 0 h 959"/>
                    <a:gd name="T84" fmla="*/ 0 w 1921"/>
                    <a:gd name="T85" fmla="*/ 0 h 959"/>
                    <a:gd name="T86" fmla="*/ 0 w 1921"/>
                    <a:gd name="T87" fmla="*/ 0 h 959"/>
                    <a:gd name="T88" fmla="*/ 0 w 1921"/>
                    <a:gd name="T89" fmla="*/ 0 h 959"/>
                    <a:gd name="T90" fmla="*/ 0 w 1921"/>
                    <a:gd name="T91" fmla="*/ 0 h 959"/>
                    <a:gd name="T92" fmla="*/ 0 w 1921"/>
                    <a:gd name="T93" fmla="*/ 0 h 959"/>
                    <a:gd name="T94" fmla="*/ 0 w 1921"/>
                    <a:gd name="T95" fmla="*/ 0 h 959"/>
                    <a:gd name="T96" fmla="*/ 0 w 1921"/>
                    <a:gd name="T97" fmla="*/ 0 h 959"/>
                    <a:gd name="T98" fmla="*/ 0 w 1921"/>
                    <a:gd name="T99" fmla="*/ 0 h 959"/>
                    <a:gd name="T100" fmla="*/ 0 w 1921"/>
                    <a:gd name="T101" fmla="*/ 0 h 959"/>
                    <a:gd name="T102" fmla="*/ 0 w 1921"/>
                    <a:gd name="T103" fmla="*/ 0 h 959"/>
                    <a:gd name="T104" fmla="*/ 0 w 1921"/>
                    <a:gd name="T105" fmla="*/ 0 h 959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921"/>
                    <a:gd name="T160" fmla="*/ 0 h 959"/>
                    <a:gd name="T161" fmla="*/ 1921 w 1921"/>
                    <a:gd name="T162" fmla="*/ 959 h 959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921" h="959">
                      <a:moveTo>
                        <a:pt x="0" y="0"/>
                      </a:moveTo>
                      <a:lnTo>
                        <a:pt x="1" y="49"/>
                      </a:lnTo>
                      <a:lnTo>
                        <a:pt x="5" y="97"/>
                      </a:lnTo>
                      <a:lnTo>
                        <a:pt x="11" y="145"/>
                      </a:lnTo>
                      <a:lnTo>
                        <a:pt x="20" y="192"/>
                      </a:lnTo>
                      <a:lnTo>
                        <a:pt x="31" y="240"/>
                      </a:lnTo>
                      <a:lnTo>
                        <a:pt x="44" y="284"/>
                      </a:lnTo>
                      <a:lnTo>
                        <a:pt x="58" y="329"/>
                      </a:lnTo>
                      <a:lnTo>
                        <a:pt x="76" y="373"/>
                      </a:lnTo>
                      <a:lnTo>
                        <a:pt x="95" y="415"/>
                      </a:lnTo>
                      <a:lnTo>
                        <a:pt x="116" y="456"/>
                      </a:lnTo>
                      <a:lnTo>
                        <a:pt x="139" y="497"/>
                      </a:lnTo>
                      <a:lnTo>
                        <a:pt x="164" y="535"/>
                      </a:lnTo>
                      <a:lnTo>
                        <a:pt x="192" y="574"/>
                      </a:lnTo>
                      <a:lnTo>
                        <a:pt x="220" y="610"/>
                      </a:lnTo>
                      <a:lnTo>
                        <a:pt x="250" y="645"/>
                      </a:lnTo>
                      <a:lnTo>
                        <a:pt x="282" y="678"/>
                      </a:lnTo>
                      <a:lnTo>
                        <a:pt x="316" y="710"/>
                      </a:lnTo>
                      <a:lnTo>
                        <a:pt x="351" y="740"/>
                      </a:lnTo>
                      <a:lnTo>
                        <a:pt x="387" y="769"/>
                      </a:lnTo>
                      <a:lnTo>
                        <a:pt x="424" y="795"/>
                      </a:lnTo>
                      <a:lnTo>
                        <a:pt x="464" y="820"/>
                      </a:lnTo>
                      <a:lnTo>
                        <a:pt x="503" y="843"/>
                      </a:lnTo>
                      <a:lnTo>
                        <a:pt x="545" y="864"/>
                      </a:lnTo>
                      <a:lnTo>
                        <a:pt x="588" y="884"/>
                      </a:lnTo>
                      <a:lnTo>
                        <a:pt x="632" y="901"/>
                      </a:lnTo>
                      <a:lnTo>
                        <a:pt x="675" y="917"/>
                      </a:lnTo>
                      <a:lnTo>
                        <a:pt x="722" y="929"/>
                      </a:lnTo>
                      <a:lnTo>
                        <a:pt x="768" y="940"/>
                      </a:lnTo>
                      <a:lnTo>
                        <a:pt x="815" y="948"/>
                      </a:lnTo>
                      <a:lnTo>
                        <a:pt x="863" y="954"/>
                      </a:lnTo>
                      <a:lnTo>
                        <a:pt x="911" y="958"/>
                      </a:lnTo>
                      <a:lnTo>
                        <a:pt x="961" y="959"/>
                      </a:lnTo>
                      <a:lnTo>
                        <a:pt x="1010" y="958"/>
                      </a:lnTo>
                      <a:lnTo>
                        <a:pt x="1058" y="954"/>
                      </a:lnTo>
                      <a:lnTo>
                        <a:pt x="1106" y="948"/>
                      </a:lnTo>
                      <a:lnTo>
                        <a:pt x="1154" y="940"/>
                      </a:lnTo>
                      <a:lnTo>
                        <a:pt x="1200" y="929"/>
                      </a:lnTo>
                      <a:lnTo>
                        <a:pt x="1246" y="917"/>
                      </a:lnTo>
                      <a:lnTo>
                        <a:pt x="1290" y="901"/>
                      </a:lnTo>
                      <a:lnTo>
                        <a:pt x="1333" y="884"/>
                      </a:lnTo>
                      <a:lnTo>
                        <a:pt x="1376" y="864"/>
                      </a:lnTo>
                      <a:lnTo>
                        <a:pt x="1418" y="843"/>
                      </a:lnTo>
                      <a:lnTo>
                        <a:pt x="1457" y="820"/>
                      </a:lnTo>
                      <a:lnTo>
                        <a:pt x="1497" y="795"/>
                      </a:lnTo>
                      <a:lnTo>
                        <a:pt x="1534" y="769"/>
                      </a:lnTo>
                      <a:lnTo>
                        <a:pt x="1570" y="740"/>
                      </a:lnTo>
                      <a:lnTo>
                        <a:pt x="1605" y="710"/>
                      </a:lnTo>
                      <a:lnTo>
                        <a:pt x="1639" y="678"/>
                      </a:lnTo>
                      <a:lnTo>
                        <a:pt x="1671" y="645"/>
                      </a:lnTo>
                      <a:lnTo>
                        <a:pt x="1701" y="610"/>
                      </a:lnTo>
                      <a:lnTo>
                        <a:pt x="1729" y="574"/>
                      </a:lnTo>
                      <a:lnTo>
                        <a:pt x="1757" y="535"/>
                      </a:lnTo>
                      <a:lnTo>
                        <a:pt x="1782" y="497"/>
                      </a:lnTo>
                      <a:lnTo>
                        <a:pt x="1805" y="456"/>
                      </a:lnTo>
                      <a:lnTo>
                        <a:pt x="1826" y="415"/>
                      </a:lnTo>
                      <a:lnTo>
                        <a:pt x="1846" y="373"/>
                      </a:lnTo>
                      <a:lnTo>
                        <a:pt x="1863" y="329"/>
                      </a:lnTo>
                      <a:lnTo>
                        <a:pt x="1877" y="284"/>
                      </a:lnTo>
                      <a:lnTo>
                        <a:pt x="1890" y="240"/>
                      </a:lnTo>
                      <a:lnTo>
                        <a:pt x="1901" y="192"/>
                      </a:lnTo>
                      <a:lnTo>
                        <a:pt x="1910" y="145"/>
                      </a:lnTo>
                      <a:lnTo>
                        <a:pt x="1916" y="97"/>
                      </a:lnTo>
                      <a:lnTo>
                        <a:pt x="1920" y="49"/>
                      </a:lnTo>
                      <a:lnTo>
                        <a:pt x="1921" y="0"/>
                      </a:lnTo>
                      <a:lnTo>
                        <a:pt x="1883" y="0"/>
                      </a:lnTo>
                      <a:lnTo>
                        <a:pt x="1847" y="0"/>
                      </a:lnTo>
                      <a:lnTo>
                        <a:pt x="1814" y="0"/>
                      </a:lnTo>
                      <a:lnTo>
                        <a:pt x="1783" y="0"/>
                      </a:lnTo>
                      <a:lnTo>
                        <a:pt x="1753" y="0"/>
                      </a:lnTo>
                      <a:lnTo>
                        <a:pt x="1727" y="0"/>
                      </a:lnTo>
                      <a:lnTo>
                        <a:pt x="1703" y="0"/>
                      </a:lnTo>
                      <a:lnTo>
                        <a:pt x="1680" y="0"/>
                      </a:lnTo>
                      <a:lnTo>
                        <a:pt x="1659" y="0"/>
                      </a:lnTo>
                      <a:lnTo>
                        <a:pt x="1639" y="0"/>
                      </a:lnTo>
                      <a:lnTo>
                        <a:pt x="1621" y="0"/>
                      </a:lnTo>
                      <a:lnTo>
                        <a:pt x="1602" y="0"/>
                      </a:lnTo>
                      <a:lnTo>
                        <a:pt x="1586" y="0"/>
                      </a:lnTo>
                      <a:lnTo>
                        <a:pt x="1569" y="0"/>
                      </a:lnTo>
                      <a:lnTo>
                        <a:pt x="1554" y="0"/>
                      </a:lnTo>
                      <a:lnTo>
                        <a:pt x="1538" y="0"/>
                      </a:lnTo>
                      <a:lnTo>
                        <a:pt x="1523" y="0"/>
                      </a:lnTo>
                      <a:lnTo>
                        <a:pt x="1508" y="0"/>
                      </a:lnTo>
                      <a:lnTo>
                        <a:pt x="1491" y="0"/>
                      </a:lnTo>
                      <a:lnTo>
                        <a:pt x="1475" y="0"/>
                      </a:lnTo>
                      <a:lnTo>
                        <a:pt x="1458" y="0"/>
                      </a:lnTo>
                      <a:lnTo>
                        <a:pt x="1441" y="0"/>
                      </a:lnTo>
                      <a:lnTo>
                        <a:pt x="1422" y="0"/>
                      </a:lnTo>
                      <a:lnTo>
                        <a:pt x="1403" y="0"/>
                      </a:lnTo>
                      <a:lnTo>
                        <a:pt x="1382" y="0"/>
                      </a:lnTo>
                      <a:lnTo>
                        <a:pt x="1359" y="0"/>
                      </a:lnTo>
                      <a:lnTo>
                        <a:pt x="1335" y="0"/>
                      </a:lnTo>
                      <a:lnTo>
                        <a:pt x="1308" y="0"/>
                      </a:lnTo>
                      <a:lnTo>
                        <a:pt x="1280" y="0"/>
                      </a:lnTo>
                      <a:lnTo>
                        <a:pt x="1249" y="0"/>
                      </a:lnTo>
                      <a:lnTo>
                        <a:pt x="1216" y="0"/>
                      </a:lnTo>
                      <a:lnTo>
                        <a:pt x="1180" y="0"/>
                      </a:lnTo>
                      <a:lnTo>
                        <a:pt x="1179" y="23"/>
                      </a:lnTo>
                      <a:lnTo>
                        <a:pt x="1176" y="43"/>
                      </a:lnTo>
                      <a:lnTo>
                        <a:pt x="1170" y="65"/>
                      </a:lnTo>
                      <a:lnTo>
                        <a:pt x="1162" y="85"/>
                      </a:lnTo>
                      <a:lnTo>
                        <a:pt x="1154" y="105"/>
                      </a:lnTo>
                      <a:lnTo>
                        <a:pt x="1143" y="122"/>
                      </a:lnTo>
                      <a:lnTo>
                        <a:pt x="1129" y="139"/>
                      </a:lnTo>
                      <a:lnTo>
                        <a:pt x="1115" y="155"/>
                      </a:lnTo>
                      <a:lnTo>
                        <a:pt x="1100" y="169"/>
                      </a:lnTo>
                      <a:lnTo>
                        <a:pt x="1083" y="181"/>
                      </a:lnTo>
                      <a:lnTo>
                        <a:pt x="1065" y="192"/>
                      </a:lnTo>
                      <a:lnTo>
                        <a:pt x="1046" y="201"/>
                      </a:lnTo>
                      <a:lnTo>
                        <a:pt x="1025" y="209"/>
                      </a:lnTo>
                      <a:lnTo>
                        <a:pt x="1004" y="214"/>
                      </a:lnTo>
                      <a:lnTo>
                        <a:pt x="983" y="218"/>
                      </a:lnTo>
                      <a:lnTo>
                        <a:pt x="961" y="219"/>
                      </a:lnTo>
                      <a:lnTo>
                        <a:pt x="939" y="218"/>
                      </a:lnTo>
                      <a:lnTo>
                        <a:pt x="917" y="214"/>
                      </a:lnTo>
                      <a:lnTo>
                        <a:pt x="896" y="209"/>
                      </a:lnTo>
                      <a:lnTo>
                        <a:pt x="875" y="201"/>
                      </a:lnTo>
                      <a:lnTo>
                        <a:pt x="856" y="192"/>
                      </a:lnTo>
                      <a:lnTo>
                        <a:pt x="838" y="181"/>
                      </a:lnTo>
                      <a:lnTo>
                        <a:pt x="821" y="169"/>
                      </a:lnTo>
                      <a:lnTo>
                        <a:pt x="806" y="155"/>
                      </a:lnTo>
                      <a:lnTo>
                        <a:pt x="792" y="139"/>
                      </a:lnTo>
                      <a:lnTo>
                        <a:pt x="779" y="122"/>
                      </a:lnTo>
                      <a:lnTo>
                        <a:pt x="768" y="105"/>
                      </a:lnTo>
                      <a:lnTo>
                        <a:pt x="759" y="85"/>
                      </a:lnTo>
                      <a:lnTo>
                        <a:pt x="751" y="65"/>
                      </a:lnTo>
                      <a:lnTo>
                        <a:pt x="746" y="43"/>
                      </a:lnTo>
                      <a:lnTo>
                        <a:pt x="742" y="23"/>
                      </a:lnTo>
                      <a:lnTo>
                        <a:pt x="741" y="0"/>
                      </a:lnTo>
                      <a:lnTo>
                        <a:pt x="703" y="0"/>
                      </a:lnTo>
                      <a:lnTo>
                        <a:pt x="667" y="0"/>
                      </a:lnTo>
                      <a:lnTo>
                        <a:pt x="634" y="0"/>
                      </a:lnTo>
                      <a:lnTo>
                        <a:pt x="603" y="0"/>
                      </a:lnTo>
                      <a:lnTo>
                        <a:pt x="573" y="0"/>
                      </a:lnTo>
                      <a:lnTo>
                        <a:pt x="547" y="0"/>
                      </a:lnTo>
                      <a:lnTo>
                        <a:pt x="523" y="0"/>
                      </a:lnTo>
                      <a:lnTo>
                        <a:pt x="500" y="0"/>
                      </a:lnTo>
                      <a:lnTo>
                        <a:pt x="479" y="0"/>
                      </a:lnTo>
                      <a:lnTo>
                        <a:pt x="459" y="0"/>
                      </a:lnTo>
                      <a:lnTo>
                        <a:pt x="441" y="0"/>
                      </a:lnTo>
                      <a:lnTo>
                        <a:pt x="422" y="0"/>
                      </a:lnTo>
                      <a:lnTo>
                        <a:pt x="406" y="0"/>
                      </a:lnTo>
                      <a:lnTo>
                        <a:pt x="389" y="0"/>
                      </a:lnTo>
                      <a:lnTo>
                        <a:pt x="374" y="0"/>
                      </a:lnTo>
                      <a:lnTo>
                        <a:pt x="359" y="0"/>
                      </a:lnTo>
                      <a:lnTo>
                        <a:pt x="343" y="0"/>
                      </a:lnTo>
                      <a:lnTo>
                        <a:pt x="328" y="0"/>
                      </a:lnTo>
                      <a:lnTo>
                        <a:pt x="311" y="0"/>
                      </a:lnTo>
                      <a:lnTo>
                        <a:pt x="295" y="0"/>
                      </a:lnTo>
                      <a:lnTo>
                        <a:pt x="278" y="0"/>
                      </a:lnTo>
                      <a:lnTo>
                        <a:pt x="261" y="0"/>
                      </a:lnTo>
                      <a:lnTo>
                        <a:pt x="242" y="0"/>
                      </a:lnTo>
                      <a:lnTo>
                        <a:pt x="223" y="0"/>
                      </a:lnTo>
                      <a:lnTo>
                        <a:pt x="202" y="0"/>
                      </a:lnTo>
                      <a:lnTo>
                        <a:pt x="179" y="0"/>
                      </a:lnTo>
                      <a:lnTo>
                        <a:pt x="155" y="0"/>
                      </a:lnTo>
                      <a:lnTo>
                        <a:pt x="128" y="0"/>
                      </a:lnTo>
                      <a:lnTo>
                        <a:pt x="100" y="0"/>
                      </a:lnTo>
                      <a:lnTo>
                        <a:pt x="69" y="0"/>
                      </a:lnTo>
                      <a:lnTo>
                        <a:pt x="3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8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84" name="Freeform 1293">
                  <a:extLst>
                    <a:ext uri="{FF2B5EF4-FFF2-40B4-BE49-F238E27FC236}">
                      <a16:creationId xmlns:a16="http://schemas.microsoft.com/office/drawing/2014/main" id="{0DF56E6D-4BCA-4417-85C0-905200F3AD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44" y="2803"/>
                  <a:ext cx="634" cy="316"/>
                </a:xfrm>
                <a:custGeom>
                  <a:avLst/>
                  <a:gdLst>
                    <a:gd name="T0" fmla="*/ 0 w 1901"/>
                    <a:gd name="T1" fmla="*/ 0 h 949"/>
                    <a:gd name="T2" fmla="*/ 0 w 1901"/>
                    <a:gd name="T3" fmla="*/ 0 h 949"/>
                    <a:gd name="T4" fmla="*/ 0 w 1901"/>
                    <a:gd name="T5" fmla="*/ 0 h 949"/>
                    <a:gd name="T6" fmla="*/ 0 w 1901"/>
                    <a:gd name="T7" fmla="*/ 0 h 949"/>
                    <a:gd name="T8" fmla="*/ 0 w 1901"/>
                    <a:gd name="T9" fmla="*/ 0 h 949"/>
                    <a:gd name="T10" fmla="*/ 0 w 1901"/>
                    <a:gd name="T11" fmla="*/ 0 h 949"/>
                    <a:gd name="T12" fmla="*/ 0 w 1901"/>
                    <a:gd name="T13" fmla="*/ 0 h 949"/>
                    <a:gd name="T14" fmla="*/ 0 w 1901"/>
                    <a:gd name="T15" fmla="*/ 0 h 949"/>
                    <a:gd name="T16" fmla="*/ 0 w 1901"/>
                    <a:gd name="T17" fmla="*/ 0 h 949"/>
                    <a:gd name="T18" fmla="*/ 0 w 1901"/>
                    <a:gd name="T19" fmla="*/ 0 h 949"/>
                    <a:gd name="T20" fmla="*/ 0 w 1901"/>
                    <a:gd name="T21" fmla="*/ 0 h 949"/>
                    <a:gd name="T22" fmla="*/ 1 w 1901"/>
                    <a:gd name="T23" fmla="*/ 0 h 949"/>
                    <a:gd name="T24" fmla="*/ 1 w 1901"/>
                    <a:gd name="T25" fmla="*/ 0 h 949"/>
                    <a:gd name="T26" fmla="*/ 1 w 1901"/>
                    <a:gd name="T27" fmla="*/ 0 h 949"/>
                    <a:gd name="T28" fmla="*/ 1 w 1901"/>
                    <a:gd name="T29" fmla="*/ 0 h 949"/>
                    <a:gd name="T30" fmla="*/ 1 w 1901"/>
                    <a:gd name="T31" fmla="*/ 0 h 949"/>
                    <a:gd name="T32" fmla="*/ 1 w 1901"/>
                    <a:gd name="T33" fmla="*/ 0 h 949"/>
                    <a:gd name="T34" fmla="*/ 1 w 1901"/>
                    <a:gd name="T35" fmla="*/ 0 h 949"/>
                    <a:gd name="T36" fmla="*/ 1 w 1901"/>
                    <a:gd name="T37" fmla="*/ 0 h 949"/>
                    <a:gd name="T38" fmla="*/ 1 w 1901"/>
                    <a:gd name="T39" fmla="*/ 0 h 949"/>
                    <a:gd name="T40" fmla="*/ 1 w 1901"/>
                    <a:gd name="T41" fmla="*/ 0 h 949"/>
                    <a:gd name="T42" fmla="*/ 1 w 1901"/>
                    <a:gd name="T43" fmla="*/ 0 h 949"/>
                    <a:gd name="T44" fmla="*/ 1 w 1901"/>
                    <a:gd name="T45" fmla="*/ 0 h 949"/>
                    <a:gd name="T46" fmla="*/ 1 w 1901"/>
                    <a:gd name="T47" fmla="*/ 0 h 949"/>
                    <a:gd name="T48" fmla="*/ 1 w 1901"/>
                    <a:gd name="T49" fmla="*/ 0 h 949"/>
                    <a:gd name="T50" fmla="*/ 1 w 1901"/>
                    <a:gd name="T51" fmla="*/ 0 h 949"/>
                    <a:gd name="T52" fmla="*/ 1 w 1901"/>
                    <a:gd name="T53" fmla="*/ 0 h 949"/>
                    <a:gd name="T54" fmla="*/ 1 w 1901"/>
                    <a:gd name="T55" fmla="*/ 0 h 949"/>
                    <a:gd name="T56" fmla="*/ 1 w 1901"/>
                    <a:gd name="T57" fmla="*/ 0 h 949"/>
                    <a:gd name="T58" fmla="*/ 1 w 1901"/>
                    <a:gd name="T59" fmla="*/ 0 h 949"/>
                    <a:gd name="T60" fmla="*/ 1 w 1901"/>
                    <a:gd name="T61" fmla="*/ 0 h 949"/>
                    <a:gd name="T62" fmla="*/ 1 w 1901"/>
                    <a:gd name="T63" fmla="*/ 0 h 949"/>
                    <a:gd name="T64" fmla="*/ 1 w 1901"/>
                    <a:gd name="T65" fmla="*/ 0 h 949"/>
                    <a:gd name="T66" fmla="*/ 1 w 1901"/>
                    <a:gd name="T67" fmla="*/ 0 h 949"/>
                    <a:gd name="T68" fmla="*/ 1 w 1901"/>
                    <a:gd name="T69" fmla="*/ 0 h 949"/>
                    <a:gd name="T70" fmla="*/ 0 w 1901"/>
                    <a:gd name="T71" fmla="*/ 0 h 949"/>
                    <a:gd name="T72" fmla="*/ 0 w 1901"/>
                    <a:gd name="T73" fmla="*/ 0 h 949"/>
                    <a:gd name="T74" fmla="*/ 0 w 1901"/>
                    <a:gd name="T75" fmla="*/ 0 h 949"/>
                    <a:gd name="T76" fmla="*/ 0 w 1901"/>
                    <a:gd name="T77" fmla="*/ 0 h 949"/>
                    <a:gd name="T78" fmla="*/ 0 w 1901"/>
                    <a:gd name="T79" fmla="*/ 0 h 949"/>
                    <a:gd name="T80" fmla="*/ 0 w 1901"/>
                    <a:gd name="T81" fmla="*/ 0 h 949"/>
                    <a:gd name="T82" fmla="*/ 0 w 1901"/>
                    <a:gd name="T83" fmla="*/ 0 h 949"/>
                    <a:gd name="T84" fmla="*/ 0 w 1901"/>
                    <a:gd name="T85" fmla="*/ 0 h 949"/>
                    <a:gd name="T86" fmla="*/ 0 w 1901"/>
                    <a:gd name="T87" fmla="*/ 0 h 949"/>
                    <a:gd name="T88" fmla="*/ 0 w 1901"/>
                    <a:gd name="T89" fmla="*/ 0 h 949"/>
                    <a:gd name="T90" fmla="*/ 0 w 1901"/>
                    <a:gd name="T91" fmla="*/ 0 h 949"/>
                    <a:gd name="T92" fmla="*/ 0 w 1901"/>
                    <a:gd name="T93" fmla="*/ 0 h 949"/>
                    <a:gd name="T94" fmla="*/ 0 w 1901"/>
                    <a:gd name="T95" fmla="*/ 0 h 949"/>
                    <a:gd name="T96" fmla="*/ 0 w 1901"/>
                    <a:gd name="T97" fmla="*/ 0 h 949"/>
                    <a:gd name="T98" fmla="*/ 0 w 1901"/>
                    <a:gd name="T99" fmla="*/ 0 h 949"/>
                    <a:gd name="T100" fmla="*/ 0 w 1901"/>
                    <a:gd name="T101" fmla="*/ 0 h 949"/>
                    <a:gd name="T102" fmla="*/ 0 w 1901"/>
                    <a:gd name="T103" fmla="*/ 0 h 949"/>
                    <a:gd name="T104" fmla="*/ 0 w 1901"/>
                    <a:gd name="T105" fmla="*/ 0 h 949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901"/>
                    <a:gd name="T160" fmla="*/ 0 h 949"/>
                    <a:gd name="T161" fmla="*/ 1901 w 1901"/>
                    <a:gd name="T162" fmla="*/ 949 h 949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901" h="949">
                      <a:moveTo>
                        <a:pt x="0" y="0"/>
                      </a:moveTo>
                      <a:lnTo>
                        <a:pt x="1" y="49"/>
                      </a:lnTo>
                      <a:lnTo>
                        <a:pt x="4" y="97"/>
                      </a:lnTo>
                      <a:lnTo>
                        <a:pt x="11" y="144"/>
                      </a:lnTo>
                      <a:lnTo>
                        <a:pt x="20" y="190"/>
                      </a:lnTo>
                      <a:lnTo>
                        <a:pt x="29" y="236"/>
                      </a:lnTo>
                      <a:lnTo>
                        <a:pt x="43" y="282"/>
                      </a:lnTo>
                      <a:lnTo>
                        <a:pt x="58" y="326"/>
                      </a:lnTo>
                      <a:lnTo>
                        <a:pt x="74" y="369"/>
                      </a:lnTo>
                      <a:lnTo>
                        <a:pt x="94" y="412"/>
                      </a:lnTo>
                      <a:lnTo>
                        <a:pt x="115" y="452"/>
                      </a:lnTo>
                      <a:lnTo>
                        <a:pt x="138" y="492"/>
                      </a:lnTo>
                      <a:lnTo>
                        <a:pt x="163" y="530"/>
                      </a:lnTo>
                      <a:lnTo>
                        <a:pt x="190" y="567"/>
                      </a:lnTo>
                      <a:lnTo>
                        <a:pt x="218" y="603"/>
                      </a:lnTo>
                      <a:lnTo>
                        <a:pt x="248" y="638"/>
                      </a:lnTo>
                      <a:lnTo>
                        <a:pt x="279" y="671"/>
                      </a:lnTo>
                      <a:lnTo>
                        <a:pt x="312" y="702"/>
                      </a:lnTo>
                      <a:lnTo>
                        <a:pt x="346" y="733"/>
                      </a:lnTo>
                      <a:lnTo>
                        <a:pt x="383" y="761"/>
                      </a:lnTo>
                      <a:lnTo>
                        <a:pt x="420" y="787"/>
                      </a:lnTo>
                      <a:lnTo>
                        <a:pt x="458" y="811"/>
                      </a:lnTo>
                      <a:lnTo>
                        <a:pt x="499" y="834"/>
                      </a:lnTo>
                      <a:lnTo>
                        <a:pt x="539" y="855"/>
                      </a:lnTo>
                      <a:lnTo>
                        <a:pt x="581" y="875"/>
                      </a:lnTo>
                      <a:lnTo>
                        <a:pt x="625" y="891"/>
                      </a:lnTo>
                      <a:lnTo>
                        <a:pt x="669" y="907"/>
                      </a:lnTo>
                      <a:lnTo>
                        <a:pt x="714" y="920"/>
                      </a:lnTo>
                      <a:lnTo>
                        <a:pt x="760" y="930"/>
                      </a:lnTo>
                      <a:lnTo>
                        <a:pt x="806" y="939"/>
                      </a:lnTo>
                      <a:lnTo>
                        <a:pt x="854" y="945"/>
                      </a:lnTo>
                      <a:lnTo>
                        <a:pt x="902" y="948"/>
                      </a:lnTo>
                      <a:lnTo>
                        <a:pt x="951" y="949"/>
                      </a:lnTo>
                      <a:lnTo>
                        <a:pt x="999" y="948"/>
                      </a:lnTo>
                      <a:lnTo>
                        <a:pt x="1047" y="945"/>
                      </a:lnTo>
                      <a:lnTo>
                        <a:pt x="1095" y="939"/>
                      </a:lnTo>
                      <a:lnTo>
                        <a:pt x="1141" y="930"/>
                      </a:lnTo>
                      <a:lnTo>
                        <a:pt x="1187" y="920"/>
                      </a:lnTo>
                      <a:lnTo>
                        <a:pt x="1232" y="907"/>
                      </a:lnTo>
                      <a:lnTo>
                        <a:pt x="1276" y="891"/>
                      </a:lnTo>
                      <a:lnTo>
                        <a:pt x="1320" y="875"/>
                      </a:lnTo>
                      <a:lnTo>
                        <a:pt x="1362" y="855"/>
                      </a:lnTo>
                      <a:lnTo>
                        <a:pt x="1402" y="834"/>
                      </a:lnTo>
                      <a:lnTo>
                        <a:pt x="1443" y="811"/>
                      </a:lnTo>
                      <a:lnTo>
                        <a:pt x="1481" y="787"/>
                      </a:lnTo>
                      <a:lnTo>
                        <a:pt x="1519" y="761"/>
                      </a:lnTo>
                      <a:lnTo>
                        <a:pt x="1555" y="733"/>
                      </a:lnTo>
                      <a:lnTo>
                        <a:pt x="1589" y="702"/>
                      </a:lnTo>
                      <a:lnTo>
                        <a:pt x="1622" y="671"/>
                      </a:lnTo>
                      <a:lnTo>
                        <a:pt x="1653" y="638"/>
                      </a:lnTo>
                      <a:lnTo>
                        <a:pt x="1683" y="603"/>
                      </a:lnTo>
                      <a:lnTo>
                        <a:pt x="1712" y="567"/>
                      </a:lnTo>
                      <a:lnTo>
                        <a:pt x="1738" y="530"/>
                      </a:lnTo>
                      <a:lnTo>
                        <a:pt x="1763" y="492"/>
                      </a:lnTo>
                      <a:lnTo>
                        <a:pt x="1786" y="452"/>
                      </a:lnTo>
                      <a:lnTo>
                        <a:pt x="1807" y="412"/>
                      </a:lnTo>
                      <a:lnTo>
                        <a:pt x="1827" y="369"/>
                      </a:lnTo>
                      <a:lnTo>
                        <a:pt x="1843" y="326"/>
                      </a:lnTo>
                      <a:lnTo>
                        <a:pt x="1859" y="282"/>
                      </a:lnTo>
                      <a:lnTo>
                        <a:pt x="1872" y="236"/>
                      </a:lnTo>
                      <a:lnTo>
                        <a:pt x="1882" y="190"/>
                      </a:lnTo>
                      <a:lnTo>
                        <a:pt x="1890" y="144"/>
                      </a:lnTo>
                      <a:lnTo>
                        <a:pt x="1897" y="97"/>
                      </a:lnTo>
                      <a:lnTo>
                        <a:pt x="1900" y="49"/>
                      </a:lnTo>
                      <a:lnTo>
                        <a:pt x="1901" y="0"/>
                      </a:lnTo>
                      <a:lnTo>
                        <a:pt x="1862" y="0"/>
                      </a:lnTo>
                      <a:lnTo>
                        <a:pt x="1825" y="0"/>
                      </a:lnTo>
                      <a:lnTo>
                        <a:pt x="1791" y="0"/>
                      </a:lnTo>
                      <a:lnTo>
                        <a:pt x="1759" y="0"/>
                      </a:lnTo>
                      <a:lnTo>
                        <a:pt x="1729" y="0"/>
                      </a:lnTo>
                      <a:lnTo>
                        <a:pt x="1703" y="0"/>
                      </a:lnTo>
                      <a:lnTo>
                        <a:pt x="1678" y="0"/>
                      </a:lnTo>
                      <a:lnTo>
                        <a:pt x="1655" y="0"/>
                      </a:lnTo>
                      <a:lnTo>
                        <a:pt x="1633" y="0"/>
                      </a:lnTo>
                      <a:lnTo>
                        <a:pt x="1612" y="0"/>
                      </a:lnTo>
                      <a:lnTo>
                        <a:pt x="1593" y="0"/>
                      </a:lnTo>
                      <a:lnTo>
                        <a:pt x="1576" y="0"/>
                      </a:lnTo>
                      <a:lnTo>
                        <a:pt x="1558" y="0"/>
                      </a:lnTo>
                      <a:lnTo>
                        <a:pt x="1542" y="0"/>
                      </a:lnTo>
                      <a:lnTo>
                        <a:pt x="1526" y="0"/>
                      </a:lnTo>
                      <a:lnTo>
                        <a:pt x="1511" y="0"/>
                      </a:lnTo>
                      <a:lnTo>
                        <a:pt x="1496" y="0"/>
                      </a:lnTo>
                      <a:lnTo>
                        <a:pt x="1480" y="0"/>
                      </a:lnTo>
                      <a:lnTo>
                        <a:pt x="1465" y="0"/>
                      </a:lnTo>
                      <a:lnTo>
                        <a:pt x="1450" y="0"/>
                      </a:lnTo>
                      <a:lnTo>
                        <a:pt x="1433" y="0"/>
                      </a:lnTo>
                      <a:lnTo>
                        <a:pt x="1417" y="0"/>
                      </a:lnTo>
                      <a:lnTo>
                        <a:pt x="1399" y="0"/>
                      </a:lnTo>
                      <a:lnTo>
                        <a:pt x="1380" y="0"/>
                      </a:lnTo>
                      <a:lnTo>
                        <a:pt x="1360" y="0"/>
                      </a:lnTo>
                      <a:lnTo>
                        <a:pt x="1339" y="0"/>
                      </a:lnTo>
                      <a:lnTo>
                        <a:pt x="1316" y="0"/>
                      </a:lnTo>
                      <a:lnTo>
                        <a:pt x="1291" y="0"/>
                      </a:lnTo>
                      <a:lnTo>
                        <a:pt x="1264" y="0"/>
                      </a:lnTo>
                      <a:lnTo>
                        <a:pt x="1235" y="0"/>
                      </a:lnTo>
                      <a:lnTo>
                        <a:pt x="1204" y="0"/>
                      </a:lnTo>
                      <a:lnTo>
                        <a:pt x="1170" y="0"/>
                      </a:lnTo>
                      <a:lnTo>
                        <a:pt x="1169" y="23"/>
                      </a:lnTo>
                      <a:lnTo>
                        <a:pt x="1166" y="43"/>
                      </a:lnTo>
                      <a:lnTo>
                        <a:pt x="1160" y="65"/>
                      </a:lnTo>
                      <a:lnTo>
                        <a:pt x="1152" y="85"/>
                      </a:lnTo>
                      <a:lnTo>
                        <a:pt x="1144" y="105"/>
                      </a:lnTo>
                      <a:lnTo>
                        <a:pt x="1133" y="122"/>
                      </a:lnTo>
                      <a:lnTo>
                        <a:pt x="1119" y="139"/>
                      </a:lnTo>
                      <a:lnTo>
                        <a:pt x="1105" y="155"/>
                      </a:lnTo>
                      <a:lnTo>
                        <a:pt x="1090" y="169"/>
                      </a:lnTo>
                      <a:lnTo>
                        <a:pt x="1073" y="181"/>
                      </a:lnTo>
                      <a:lnTo>
                        <a:pt x="1055" y="192"/>
                      </a:lnTo>
                      <a:lnTo>
                        <a:pt x="1036" y="201"/>
                      </a:lnTo>
                      <a:lnTo>
                        <a:pt x="1015" y="209"/>
                      </a:lnTo>
                      <a:lnTo>
                        <a:pt x="994" y="214"/>
                      </a:lnTo>
                      <a:lnTo>
                        <a:pt x="973" y="218"/>
                      </a:lnTo>
                      <a:lnTo>
                        <a:pt x="951" y="219"/>
                      </a:lnTo>
                      <a:lnTo>
                        <a:pt x="929" y="218"/>
                      </a:lnTo>
                      <a:lnTo>
                        <a:pt x="907" y="214"/>
                      </a:lnTo>
                      <a:lnTo>
                        <a:pt x="886" y="209"/>
                      </a:lnTo>
                      <a:lnTo>
                        <a:pt x="865" y="201"/>
                      </a:lnTo>
                      <a:lnTo>
                        <a:pt x="846" y="192"/>
                      </a:lnTo>
                      <a:lnTo>
                        <a:pt x="828" y="181"/>
                      </a:lnTo>
                      <a:lnTo>
                        <a:pt x="811" y="169"/>
                      </a:lnTo>
                      <a:lnTo>
                        <a:pt x="796" y="155"/>
                      </a:lnTo>
                      <a:lnTo>
                        <a:pt x="782" y="139"/>
                      </a:lnTo>
                      <a:lnTo>
                        <a:pt x="769" y="122"/>
                      </a:lnTo>
                      <a:lnTo>
                        <a:pt x="758" y="105"/>
                      </a:lnTo>
                      <a:lnTo>
                        <a:pt x="749" y="85"/>
                      </a:lnTo>
                      <a:lnTo>
                        <a:pt x="741" y="65"/>
                      </a:lnTo>
                      <a:lnTo>
                        <a:pt x="736" y="43"/>
                      </a:lnTo>
                      <a:lnTo>
                        <a:pt x="732" y="23"/>
                      </a:lnTo>
                      <a:lnTo>
                        <a:pt x="731" y="0"/>
                      </a:lnTo>
                      <a:lnTo>
                        <a:pt x="692" y="0"/>
                      </a:lnTo>
                      <a:lnTo>
                        <a:pt x="654" y="0"/>
                      </a:lnTo>
                      <a:lnTo>
                        <a:pt x="621" y="0"/>
                      </a:lnTo>
                      <a:lnTo>
                        <a:pt x="589" y="0"/>
                      </a:lnTo>
                      <a:lnTo>
                        <a:pt x="560" y="0"/>
                      </a:lnTo>
                      <a:lnTo>
                        <a:pt x="533" y="0"/>
                      </a:lnTo>
                      <a:lnTo>
                        <a:pt x="508" y="0"/>
                      </a:lnTo>
                      <a:lnTo>
                        <a:pt x="485" y="0"/>
                      </a:lnTo>
                      <a:lnTo>
                        <a:pt x="463" y="0"/>
                      </a:lnTo>
                      <a:lnTo>
                        <a:pt x="443" y="0"/>
                      </a:lnTo>
                      <a:lnTo>
                        <a:pt x="423" y="0"/>
                      </a:lnTo>
                      <a:lnTo>
                        <a:pt x="406" y="0"/>
                      </a:lnTo>
                      <a:lnTo>
                        <a:pt x="389" y="0"/>
                      </a:lnTo>
                      <a:lnTo>
                        <a:pt x="373" y="0"/>
                      </a:lnTo>
                      <a:lnTo>
                        <a:pt x="356" y="0"/>
                      </a:lnTo>
                      <a:lnTo>
                        <a:pt x="341" y="0"/>
                      </a:lnTo>
                      <a:lnTo>
                        <a:pt x="327" y="0"/>
                      </a:lnTo>
                      <a:lnTo>
                        <a:pt x="311" y="0"/>
                      </a:lnTo>
                      <a:lnTo>
                        <a:pt x="296" y="0"/>
                      </a:lnTo>
                      <a:lnTo>
                        <a:pt x="279" y="0"/>
                      </a:lnTo>
                      <a:lnTo>
                        <a:pt x="264" y="0"/>
                      </a:lnTo>
                      <a:lnTo>
                        <a:pt x="247" y="0"/>
                      </a:lnTo>
                      <a:lnTo>
                        <a:pt x="229" y="0"/>
                      </a:lnTo>
                      <a:lnTo>
                        <a:pt x="210" y="0"/>
                      </a:lnTo>
                      <a:lnTo>
                        <a:pt x="191" y="0"/>
                      </a:lnTo>
                      <a:lnTo>
                        <a:pt x="169" y="0"/>
                      </a:lnTo>
                      <a:lnTo>
                        <a:pt x="146" y="0"/>
                      </a:lnTo>
                      <a:lnTo>
                        <a:pt x="120" y="0"/>
                      </a:lnTo>
                      <a:lnTo>
                        <a:pt x="94" y="0"/>
                      </a:lnTo>
                      <a:lnTo>
                        <a:pt x="65" y="0"/>
                      </a:lnTo>
                      <a:lnTo>
                        <a:pt x="3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D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85" name="Freeform 1294">
                  <a:extLst>
                    <a:ext uri="{FF2B5EF4-FFF2-40B4-BE49-F238E27FC236}">
                      <a16:creationId xmlns:a16="http://schemas.microsoft.com/office/drawing/2014/main" id="{9428887C-B366-41CC-A8D8-F109AF00EB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48" y="2803"/>
                  <a:ext cx="626" cy="313"/>
                </a:xfrm>
                <a:custGeom>
                  <a:avLst/>
                  <a:gdLst>
                    <a:gd name="T0" fmla="*/ 0 w 1879"/>
                    <a:gd name="T1" fmla="*/ 0 h 939"/>
                    <a:gd name="T2" fmla="*/ 0 w 1879"/>
                    <a:gd name="T3" fmla="*/ 0 h 939"/>
                    <a:gd name="T4" fmla="*/ 0 w 1879"/>
                    <a:gd name="T5" fmla="*/ 0 h 939"/>
                    <a:gd name="T6" fmla="*/ 0 w 1879"/>
                    <a:gd name="T7" fmla="*/ 0 h 939"/>
                    <a:gd name="T8" fmla="*/ 0 w 1879"/>
                    <a:gd name="T9" fmla="*/ 0 h 939"/>
                    <a:gd name="T10" fmla="*/ 0 w 1879"/>
                    <a:gd name="T11" fmla="*/ 0 h 939"/>
                    <a:gd name="T12" fmla="*/ 0 w 1879"/>
                    <a:gd name="T13" fmla="*/ 0 h 939"/>
                    <a:gd name="T14" fmla="*/ 0 w 1879"/>
                    <a:gd name="T15" fmla="*/ 0 h 939"/>
                    <a:gd name="T16" fmla="*/ 0 w 1879"/>
                    <a:gd name="T17" fmla="*/ 0 h 939"/>
                    <a:gd name="T18" fmla="*/ 0 w 1879"/>
                    <a:gd name="T19" fmla="*/ 0 h 939"/>
                    <a:gd name="T20" fmla="*/ 0 w 1879"/>
                    <a:gd name="T21" fmla="*/ 0 h 939"/>
                    <a:gd name="T22" fmla="*/ 0 w 1879"/>
                    <a:gd name="T23" fmla="*/ 0 h 939"/>
                    <a:gd name="T24" fmla="*/ 1 w 1879"/>
                    <a:gd name="T25" fmla="*/ 0 h 939"/>
                    <a:gd name="T26" fmla="*/ 1 w 1879"/>
                    <a:gd name="T27" fmla="*/ 0 h 939"/>
                    <a:gd name="T28" fmla="*/ 1 w 1879"/>
                    <a:gd name="T29" fmla="*/ 0 h 939"/>
                    <a:gd name="T30" fmla="*/ 1 w 1879"/>
                    <a:gd name="T31" fmla="*/ 0 h 939"/>
                    <a:gd name="T32" fmla="*/ 1 w 1879"/>
                    <a:gd name="T33" fmla="*/ 0 h 939"/>
                    <a:gd name="T34" fmla="*/ 1 w 1879"/>
                    <a:gd name="T35" fmla="*/ 0 h 939"/>
                    <a:gd name="T36" fmla="*/ 1 w 1879"/>
                    <a:gd name="T37" fmla="*/ 0 h 939"/>
                    <a:gd name="T38" fmla="*/ 1 w 1879"/>
                    <a:gd name="T39" fmla="*/ 0 h 939"/>
                    <a:gd name="T40" fmla="*/ 1 w 1879"/>
                    <a:gd name="T41" fmla="*/ 0 h 939"/>
                    <a:gd name="T42" fmla="*/ 1 w 1879"/>
                    <a:gd name="T43" fmla="*/ 0 h 939"/>
                    <a:gd name="T44" fmla="*/ 1 w 1879"/>
                    <a:gd name="T45" fmla="*/ 0 h 939"/>
                    <a:gd name="T46" fmla="*/ 1 w 1879"/>
                    <a:gd name="T47" fmla="*/ 0 h 939"/>
                    <a:gd name="T48" fmla="*/ 1 w 1879"/>
                    <a:gd name="T49" fmla="*/ 0 h 939"/>
                    <a:gd name="T50" fmla="*/ 1 w 1879"/>
                    <a:gd name="T51" fmla="*/ 0 h 939"/>
                    <a:gd name="T52" fmla="*/ 1 w 1879"/>
                    <a:gd name="T53" fmla="*/ 0 h 939"/>
                    <a:gd name="T54" fmla="*/ 1 w 1879"/>
                    <a:gd name="T55" fmla="*/ 0 h 939"/>
                    <a:gd name="T56" fmla="*/ 1 w 1879"/>
                    <a:gd name="T57" fmla="*/ 0 h 939"/>
                    <a:gd name="T58" fmla="*/ 1 w 1879"/>
                    <a:gd name="T59" fmla="*/ 0 h 939"/>
                    <a:gd name="T60" fmla="*/ 1 w 1879"/>
                    <a:gd name="T61" fmla="*/ 0 h 939"/>
                    <a:gd name="T62" fmla="*/ 1 w 1879"/>
                    <a:gd name="T63" fmla="*/ 0 h 939"/>
                    <a:gd name="T64" fmla="*/ 1 w 1879"/>
                    <a:gd name="T65" fmla="*/ 0 h 939"/>
                    <a:gd name="T66" fmla="*/ 1 w 1879"/>
                    <a:gd name="T67" fmla="*/ 0 h 939"/>
                    <a:gd name="T68" fmla="*/ 0 w 1879"/>
                    <a:gd name="T69" fmla="*/ 0 h 939"/>
                    <a:gd name="T70" fmla="*/ 0 w 1879"/>
                    <a:gd name="T71" fmla="*/ 0 h 939"/>
                    <a:gd name="T72" fmla="*/ 0 w 1879"/>
                    <a:gd name="T73" fmla="*/ 0 h 939"/>
                    <a:gd name="T74" fmla="*/ 0 w 1879"/>
                    <a:gd name="T75" fmla="*/ 0 h 939"/>
                    <a:gd name="T76" fmla="*/ 0 w 1879"/>
                    <a:gd name="T77" fmla="*/ 0 h 939"/>
                    <a:gd name="T78" fmla="*/ 0 w 1879"/>
                    <a:gd name="T79" fmla="*/ 0 h 939"/>
                    <a:gd name="T80" fmla="*/ 0 w 1879"/>
                    <a:gd name="T81" fmla="*/ 0 h 939"/>
                    <a:gd name="T82" fmla="*/ 0 w 1879"/>
                    <a:gd name="T83" fmla="*/ 0 h 939"/>
                    <a:gd name="T84" fmla="*/ 0 w 1879"/>
                    <a:gd name="T85" fmla="*/ 0 h 939"/>
                    <a:gd name="T86" fmla="*/ 0 w 1879"/>
                    <a:gd name="T87" fmla="*/ 0 h 939"/>
                    <a:gd name="T88" fmla="*/ 0 w 1879"/>
                    <a:gd name="T89" fmla="*/ 0 h 939"/>
                    <a:gd name="T90" fmla="*/ 0 w 1879"/>
                    <a:gd name="T91" fmla="*/ 0 h 939"/>
                    <a:gd name="T92" fmla="*/ 0 w 1879"/>
                    <a:gd name="T93" fmla="*/ 0 h 939"/>
                    <a:gd name="T94" fmla="*/ 0 w 1879"/>
                    <a:gd name="T95" fmla="*/ 0 h 939"/>
                    <a:gd name="T96" fmla="*/ 0 w 1879"/>
                    <a:gd name="T97" fmla="*/ 0 h 939"/>
                    <a:gd name="T98" fmla="*/ 0 w 1879"/>
                    <a:gd name="T99" fmla="*/ 0 h 939"/>
                    <a:gd name="T100" fmla="*/ 0 w 1879"/>
                    <a:gd name="T101" fmla="*/ 0 h 939"/>
                    <a:gd name="T102" fmla="*/ 0 w 1879"/>
                    <a:gd name="T103" fmla="*/ 0 h 939"/>
                    <a:gd name="T104" fmla="*/ 0 w 1879"/>
                    <a:gd name="T105" fmla="*/ 0 h 939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879"/>
                    <a:gd name="T160" fmla="*/ 0 h 939"/>
                    <a:gd name="T161" fmla="*/ 1879 w 1879"/>
                    <a:gd name="T162" fmla="*/ 939 h 939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879" h="939">
                      <a:moveTo>
                        <a:pt x="0" y="0"/>
                      </a:moveTo>
                      <a:lnTo>
                        <a:pt x="1" y="48"/>
                      </a:lnTo>
                      <a:lnTo>
                        <a:pt x="4" y="95"/>
                      </a:lnTo>
                      <a:lnTo>
                        <a:pt x="11" y="142"/>
                      </a:lnTo>
                      <a:lnTo>
                        <a:pt x="20" y="188"/>
                      </a:lnTo>
                      <a:lnTo>
                        <a:pt x="29" y="234"/>
                      </a:lnTo>
                      <a:lnTo>
                        <a:pt x="43" y="278"/>
                      </a:lnTo>
                      <a:lnTo>
                        <a:pt x="57" y="322"/>
                      </a:lnTo>
                      <a:lnTo>
                        <a:pt x="74" y="364"/>
                      </a:lnTo>
                      <a:lnTo>
                        <a:pt x="93" y="406"/>
                      </a:lnTo>
                      <a:lnTo>
                        <a:pt x="114" y="447"/>
                      </a:lnTo>
                      <a:lnTo>
                        <a:pt x="137" y="486"/>
                      </a:lnTo>
                      <a:lnTo>
                        <a:pt x="161" y="524"/>
                      </a:lnTo>
                      <a:lnTo>
                        <a:pt x="187" y="561"/>
                      </a:lnTo>
                      <a:lnTo>
                        <a:pt x="215" y="597"/>
                      </a:lnTo>
                      <a:lnTo>
                        <a:pt x="244" y="631"/>
                      </a:lnTo>
                      <a:lnTo>
                        <a:pt x="276" y="662"/>
                      </a:lnTo>
                      <a:lnTo>
                        <a:pt x="309" y="694"/>
                      </a:lnTo>
                      <a:lnTo>
                        <a:pt x="343" y="724"/>
                      </a:lnTo>
                      <a:lnTo>
                        <a:pt x="378" y="751"/>
                      </a:lnTo>
                      <a:lnTo>
                        <a:pt x="415" y="777"/>
                      </a:lnTo>
                      <a:lnTo>
                        <a:pt x="454" y="803"/>
                      </a:lnTo>
                      <a:lnTo>
                        <a:pt x="493" y="825"/>
                      </a:lnTo>
                      <a:lnTo>
                        <a:pt x="533" y="845"/>
                      </a:lnTo>
                      <a:lnTo>
                        <a:pt x="574" y="864"/>
                      </a:lnTo>
                      <a:lnTo>
                        <a:pt x="617" y="882"/>
                      </a:lnTo>
                      <a:lnTo>
                        <a:pt x="661" y="896"/>
                      </a:lnTo>
                      <a:lnTo>
                        <a:pt x="706" y="909"/>
                      </a:lnTo>
                      <a:lnTo>
                        <a:pt x="751" y="920"/>
                      </a:lnTo>
                      <a:lnTo>
                        <a:pt x="797" y="928"/>
                      </a:lnTo>
                      <a:lnTo>
                        <a:pt x="844" y="934"/>
                      </a:lnTo>
                      <a:lnTo>
                        <a:pt x="891" y="937"/>
                      </a:lnTo>
                      <a:lnTo>
                        <a:pt x="940" y="939"/>
                      </a:lnTo>
                      <a:lnTo>
                        <a:pt x="988" y="937"/>
                      </a:lnTo>
                      <a:lnTo>
                        <a:pt x="1035" y="934"/>
                      </a:lnTo>
                      <a:lnTo>
                        <a:pt x="1082" y="928"/>
                      </a:lnTo>
                      <a:lnTo>
                        <a:pt x="1128" y="920"/>
                      </a:lnTo>
                      <a:lnTo>
                        <a:pt x="1173" y="909"/>
                      </a:lnTo>
                      <a:lnTo>
                        <a:pt x="1218" y="896"/>
                      </a:lnTo>
                      <a:lnTo>
                        <a:pt x="1262" y="882"/>
                      </a:lnTo>
                      <a:lnTo>
                        <a:pt x="1305" y="864"/>
                      </a:lnTo>
                      <a:lnTo>
                        <a:pt x="1346" y="845"/>
                      </a:lnTo>
                      <a:lnTo>
                        <a:pt x="1386" y="825"/>
                      </a:lnTo>
                      <a:lnTo>
                        <a:pt x="1425" y="803"/>
                      </a:lnTo>
                      <a:lnTo>
                        <a:pt x="1464" y="777"/>
                      </a:lnTo>
                      <a:lnTo>
                        <a:pt x="1501" y="751"/>
                      </a:lnTo>
                      <a:lnTo>
                        <a:pt x="1536" y="724"/>
                      </a:lnTo>
                      <a:lnTo>
                        <a:pt x="1570" y="694"/>
                      </a:lnTo>
                      <a:lnTo>
                        <a:pt x="1603" y="662"/>
                      </a:lnTo>
                      <a:lnTo>
                        <a:pt x="1635" y="631"/>
                      </a:lnTo>
                      <a:lnTo>
                        <a:pt x="1664" y="597"/>
                      </a:lnTo>
                      <a:lnTo>
                        <a:pt x="1692" y="561"/>
                      </a:lnTo>
                      <a:lnTo>
                        <a:pt x="1718" y="524"/>
                      </a:lnTo>
                      <a:lnTo>
                        <a:pt x="1742" y="486"/>
                      </a:lnTo>
                      <a:lnTo>
                        <a:pt x="1765" y="447"/>
                      </a:lnTo>
                      <a:lnTo>
                        <a:pt x="1786" y="406"/>
                      </a:lnTo>
                      <a:lnTo>
                        <a:pt x="1805" y="364"/>
                      </a:lnTo>
                      <a:lnTo>
                        <a:pt x="1822" y="322"/>
                      </a:lnTo>
                      <a:lnTo>
                        <a:pt x="1837" y="278"/>
                      </a:lnTo>
                      <a:lnTo>
                        <a:pt x="1850" y="234"/>
                      </a:lnTo>
                      <a:lnTo>
                        <a:pt x="1860" y="188"/>
                      </a:lnTo>
                      <a:lnTo>
                        <a:pt x="1868" y="142"/>
                      </a:lnTo>
                      <a:lnTo>
                        <a:pt x="1875" y="95"/>
                      </a:lnTo>
                      <a:lnTo>
                        <a:pt x="1878" y="48"/>
                      </a:lnTo>
                      <a:lnTo>
                        <a:pt x="1879" y="0"/>
                      </a:lnTo>
                      <a:lnTo>
                        <a:pt x="1839" y="0"/>
                      </a:lnTo>
                      <a:lnTo>
                        <a:pt x="1802" y="0"/>
                      </a:lnTo>
                      <a:lnTo>
                        <a:pt x="1766" y="0"/>
                      </a:lnTo>
                      <a:lnTo>
                        <a:pt x="1734" y="0"/>
                      </a:lnTo>
                      <a:lnTo>
                        <a:pt x="1704" y="0"/>
                      </a:lnTo>
                      <a:lnTo>
                        <a:pt x="1676" y="0"/>
                      </a:lnTo>
                      <a:lnTo>
                        <a:pt x="1650" y="0"/>
                      </a:lnTo>
                      <a:lnTo>
                        <a:pt x="1627" y="0"/>
                      </a:lnTo>
                      <a:lnTo>
                        <a:pt x="1604" y="0"/>
                      </a:lnTo>
                      <a:lnTo>
                        <a:pt x="1584" y="0"/>
                      </a:lnTo>
                      <a:lnTo>
                        <a:pt x="1565" y="0"/>
                      </a:lnTo>
                      <a:lnTo>
                        <a:pt x="1547" y="0"/>
                      </a:lnTo>
                      <a:lnTo>
                        <a:pt x="1530" y="0"/>
                      </a:lnTo>
                      <a:lnTo>
                        <a:pt x="1513" y="0"/>
                      </a:lnTo>
                      <a:lnTo>
                        <a:pt x="1498" y="0"/>
                      </a:lnTo>
                      <a:lnTo>
                        <a:pt x="1482" y="0"/>
                      </a:lnTo>
                      <a:lnTo>
                        <a:pt x="1468" y="0"/>
                      </a:lnTo>
                      <a:lnTo>
                        <a:pt x="1453" y="0"/>
                      </a:lnTo>
                      <a:lnTo>
                        <a:pt x="1439" y="0"/>
                      </a:lnTo>
                      <a:lnTo>
                        <a:pt x="1423" y="0"/>
                      </a:lnTo>
                      <a:lnTo>
                        <a:pt x="1408" y="0"/>
                      </a:lnTo>
                      <a:lnTo>
                        <a:pt x="1391" y="0"/>
                      </a:lnTo>
                      <a:lnTo>
                        <a:pt x="1375" y="0"/>
                      </a:lnTo>
                      <a:lnTo>
                        <a:pt x="1356" y="0"/>
                      </a:lnTo>
                      <a:lnTo>
                        <a:pt x="1338" y="0"/>
                      </a:lnTo>
                      <a:lnTo>
                        <a:pt x="1318" y="0"/>
                      </a:lnTo>
                      <a:lnTo>
                        <a:pt x="1296" y="0"/>
                      </a:lnTo>
                      <a:lnTo>
                        <a:pt x="1273" y="0"/>
                      </a:lnTo>
                      <a:lnTo>
                        <a:pt x="1248" y="0"/>
                      </a:lnTo>
                      <a:lnTo>
                        <a:pt x="1220" y="0"/>
                      </a:lnTo>
                      <a:lnTo>
                        <a:pt x="1191" y="0"/>
                      </a:lnTo>
                      <a:lnTo>
                        <a:pt x="1159" y="0"/>
                      </a:lnTo>
                      <a:lnTo>
                        <a:pt x="1158" y="23"/>
                      </a:lnTo>
                      <a:lnTo>
                        <a:pt x="1155" y="43"/>
                      </a:lnTo>
                      <a:lnTo>
                        <a:pt x="1149" y="65"/>
                      </a:lnTo>
                      <a:lnTo>
                        <a:pt x="1141" y="85"/>
                      </a:lnTo>
                      <a:lnTo>
                        <a:pt x="1133" y="105"/>
                      </a:lnTo>
                      <a:lnTo>
                        <a:pt x="1122" y="122"/>
                      </a:lnTo>
                      <a:lnTo>
                        <a:pt x="1108" y="139"/>
                      </a:lnTo>
                      <a:lnTo>
                        <a:pt x="1094" y="155"/>
                      </a:lnTo>
                      <a:lnTo>
                        <a:pt x="1079" y="169"/>
                      </a:lnTo>
                      <a:lnTo>
                        <a:pt x="1062" y="181"/>
                      </a:lnTo>
                      <a:lnTo>
                        <a:pt x="1044" y="192"/>
                      </a:lnTo>
                      <a:lnTo>
                        <a:pt x="1025" y="201"/>
                      </a:lnTo>
                      <a:lnTo>
                        <a:pt x="1004" y="209"/>
                      </a:lnTo>
                      <a:lnTo>
                        <a:pt x="983" y="214"/>
                      </a:lnTo>
                      <a:lnTo>
                        <a:pt x="962" y="218"/>
                      </a:lnTo>
                      <a:lnTo>
                        <a:pt x="940" y="219"/>
                      </a:lnTo>
                      <a:lnTo>
                        <a:pt x="918" y="218"/>
                      </a:lnTo>
                      <a:lnTo>
                        <a:pt x="896" y="214"/>
                      </a:lnTo>
                      <a:lnTo>
                        <a:pt x="875" y="209"/>
                      </a:lnTo>
                      <a:lnTo>
                        <a:pt x="854" y="201"/>
                      </a:lnTo>
                      <a:lnTo>
                        <a:pt x="835" y="192"/>
                      </a:lnTo>
                      <a:lnTo>
                        <a:pt x="817" y="181"/>
                      </a:lnTo>
                      <a:lnTo>
                        <a:pt x="800" y="169"/>
                      </a:lnTo>
                      <a:lnTo>
                        <a:pt x="785" y="155"/>
                      </a:lnTo>
                      <a:lnTo>
                        <a:pt x="771" y="139"/>
                      </a:lnTo>
                      <a:lnTo>
                        <a:pt x="758" y="122"/>
                      </a:lnTo>
                      <a:lnTo>
                        <a:pt x="747" y="105"/>
                      </a:lnTo>
                      <a:lnTo>
                        <a:pt x="738" y="85"/>
                      </a:lnTo>
                      <a:lnTo>
                        <a:pt x="730" y="65"/>
                      </a:lnTo>
                      <a:lnTo>
                        <a:pt x="725" y="43"/>
                      </a:lnTo>
                      <a:lnTo>
                        <a:pt x="721" y="23"/>
                      </a:lnTo>
                      <a:lnTo>
                        <a:pt x="720" y="0"/>
                      </a:lnTo>
                      <a:lnTo>
                        <a:pt x="680" y="0"/>
                      </a:lnTo>
                      <a:lnTo>
                        <a:pt x="642" y="0"/>
                      </a:lnTo>
                      <a:lnTo>
                        <a:pt x="607" y="0"/>
                      </a:lnTo>
                      <a:lnTo>
                        <a:pt x="574" y="0"/>
                      </a:lnTo>
                      <a:lnTo>
                        <a:pt x="545" y="0"/>
                      </a:lnTo>
                      <a:lnTo>
                        <a:pt x="517" y="0"/>
                      </a:lnTo>
                      <a:lnTo>
                        <a:pt x="491" y="0"/>
                      </a:lnTo>
                      <a:lnTo>
                        <a:pt x="467" y="0"/>
                      </a:lnTo>
                      <a:lnTo>
                        <a:pt x="445" y="0"/>
                      </a:lnTo>
                      <a:lnTo>
                        <a:pt x="424" y="0"/>
                      </a:lnTo>
                      <a:lnTo>
                        <a:pt x="406" y="0"/>
                      </a:lnTo>
                      <a:lnTo>
                        <a:pt x="387" y="0"/>
                      </a:lnTo>
                      <a:lnTo>
                        <a:pt x="370" y="0"/>
                      </a:lnTo>
                      <a:lnTo>
                        <a:pt x="354" y="0"/>
                      </a:lnTo>
                      <a:lnTo>
                        <a:pt x="339" y="0"/>
                      </a:lnTo>
                      <a:lnTo>
                        <a:pt x="323" y="0"/>
                      </a:lnTo>
                      <a:lnTo>
                        <a:pt x="308" y="0"/>
                      </a:lnTo>
                      <a:lnTo>
                        <a:pt x="294" y="0"/>
                      </a:lnTo>
                      <a:lnTo>
                        <a:pt x="278" y="0"/>
                      </a:lnTo>
                      <a:lnTo>
                        <a:pt x="263" y="0"/>
                      </a:lnTo>
                      <a:lnTo>
                        <a:pt x="248" y="0"/>
                      </a:lnTo>
                      <a:lnTo>
                        <a:pt x="232" y="0"/>
                      </a:lnTo>
                      <a:lnTo>
                        <a:pt x="215" y="0"/>
                      </a:lnTo>
                      <a:lnTo>
                        <a:pt x="197" y="0"/>
                      </a:lnTo>
                      <a:lnTo>
                        <a:pt x="179" y="0"/>
                      </a:lnTo>
                      <a:lnTo>
                        <a:pt x="158" y="0"/>
                      </a:lnTo>
                      <a:lnTo>
                        <a:pt x="137" y="0"/>
                      </a:lnTo>
                      <a:lnTo>
                        <a:pt x="113" y="0"/>
                      </a:lnTo>
                      <a:lnTo>
                        <a:pt x="88" y="0"/>
                      </a:lnTo>
                      <a:lnTo>
                        <a:pt x="61" y="0"/>
                      </a:lnTo>
                      <a:lnTo>
                        <a:pt x="3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2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86" name="Freeform 1295">
                  <a:extLst>
                    <a:ext uri="{FF2B5EF4-FFF2-40B4-BE49-F238E27FC236}">
                      <a16:creationId xmlns:a16="http://schemas.microsoft.com/office/drawing/2014/main" id="{5F5FF1C7-DD97-4909-AE63-2EC5440316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51" y="2803"/>
                  <a:ext cx="620" cy="309"/>
                </a:xfrm>
                <a:custGeom>
                  <a:avLst/>
                  <a:gdLst>
                    <a:gd name="T0" fmla="*/ 0 w 1859"/>
                    <a:gd name="T1" fmla="*/ 0 h 929"/>
                    <a:gd name="T2" fmla="*/ 0 w 1859"/>
                    <a:gd name="T3" fmla="*/ 0 h 929"/>
                    <a:gd name="T4" fmla="*/ 0 w 1859"/>
                    <a:gd name="T5" fmla="*/ 0 h 929"/>
                    <a:gd name="T6" fmla="*/ 0 w 1859"/>
                    <a:gd name="T7" fmla="*/ 0 h 929"/>
                    <a:gd name="T8" fmla="*/ 0 w 1859"/>
                    <a:gd name="T9" fmla="*/ 0 h 929"/>
                    <a:gd name="T10" fmla="*/ 0 w 1859"/>
                    <a:gd name="T11" fmla="*/ 0 h 929"/>
                    <a:gd name="T12" fmla="*/ 0 w 1859"/>
                    <a:gd name="T13" fmla="*/ 0 h 929"/>
                    <a:gd name="T14" fmla="*/ 0 w 1859"/>
                    <a:gd name="T15" fmla="*/ 0 h 929"/>
                    <a:gd name="T16" fmla="*/ 0 w 1859"/>
                    <a:gd name="T17" fmla="*/ 0 h 929"/>
                    <a:gd name="T18" fmla="*/ 0 w 1859"/>
                    <a:gd name="T19" fmla="*/ 0 h 929"/>
                    <a:gd name="T20" fmla="*/ 0 w 1859"/>
                    <a:gd name="T21" fmla="*/ 0 h 929"/>
                    <a:gd name="T22" fmla="*/ 0 w 1859"/>
                    <a:gd name="T23" fmla="*/ 0 h 929"/>
                    <a:gd name="T24" fmla="*/ 1 w 1859"/>
                    <a:gd name="T25" fmla="*/ 0 h 929"/>
                    <a:gd name="T26" fmla="*/ 1 w 1859"/>
                    <a:gd name="T27" fmla="*/ 0 h 929"/>
                    <a:gd name="T28" fmla="*/ 1 w 1859"/>
                    <a:gd name="T29" fmla="*/ 0 h 929"/>
                    <a:gd name="T30" fmla="*/ 1 w 1859"/>
                    <a:gd name="T31" fmla="*/ 0 h 929"/>
                    <a:gd name="T32" fmla="*/ 1 w 1859"/>
                    <a:gd name="T33" fmla="*/ 0 h 929"/>
                    <a:gd name="T34" fmla="*/ 1 w 1859"/>
                    <a:gd name="T35" fmla="*/ 0 h 929"/>
                    <a:gd name="T36" fmla="*/ 1 w 1859"/>
                    <a:gd name="T37" fmla="*/ 0 h 929"/>
                    <a:gd name="T38" fmla="*/ 1 w 1859"/>
                    <a:gd name="T39" fmla="*/ 0 h 929"/>
                    <a:gd name="T40" fmla="*/ 1 w 1859"/>
                    <a:gd name="T41" fmla="*/ 0 h 929"/>
                    <a:gd name="T42" fmla="*/ 1 w 1859"/>
                    <a:gd name="T43" fmla="*/ 0 h 929"/>
                    <a:gd name="T44" fmla="*/ 1 w 1859"/>
                    <a:gd name="T45" fmla="*/ 0 h 929"/>
                    <a:gd name="T46" fmla="*/ 1 w 1859"/>
                    <a:gd name="T47" fmla="*/ 0 h 929"/>
                    <a:gd name="T48" fmla="*/ 1 w 1859"/>
                    <a:gd name="T49" fmla="*/ 0 h 929"/>
                    <a:gd name="T50" fmla="*/ 1 w 1859"/>
                    <a:gd name="T51" fmla="*/ 0 h 929"/>
                    <a:gd name="T52" fmla="*/ 1 w 1859"/>
                    <a:gd name="T53" fmla="*/ 0 h 929"/>
                    <a:gd name="T54" fmla="*/ 1 w 1859"/>
                    <a:gd name="T55" fmla="*/ 0 h 929"/>
                    <a:gd name="T56" fmla="*/ 1 w 1859"/>
                    <a:gd name="T57" fmla="*/ 0 h 929"/>
                    <a:gd name="T58" fmla="*/ 0 w 1859"/>
                    <a:gd name="T59" fmla="*/ 0 h 929"/>
                    <a:gd name="T60" fmla="*/ 0 w 1859"/>
                    <a:gd name="T61" fmla="*/ 0 h 929"/>
                    <a:gd name="T62" fmla="*/ 0 w 1859"/>
                    <a:gd name="T63" fmla="*/ 0 h 929"/>
                    <a:gd name="T64" fmla="*/ 0 w 1859"/>
                    <a:gd name="T65" fmla="*/ 0 h 929"/>
                    <a:gd name="T66" fmla="*/ 0 w 1859"/>
                    <a:gd name="T67" fmla="*/ 0 h 929"/>
                    <a:gd name="T68" fmla="*/ 0 w 1859"/>
                    <a:gd name="T69" fmla="*/ 0 h 929"/>
                    <a:gd name="T70" fmla="*/ 0 w 1859"/>
                    <a:gd name="T71" fmla="*/ 0 h 929"/>
                    <a:gd name="T72" fmla="*/ 0 w 1859"/>
                    <a:gd name="T73" fmla="*/ 0 h 929"/>
                    <a:gd name="T74" fmla="*/ 0 w 1859"/>
                    <a:gd name="T75" fmla="*/ 0 h 929"/>
                    <a:gd name="T76" fmla="*/ 0 w 1859"/>
                    <a:gd name="T77" fmla="*/ 0 h 929"/>
                    <a:gd name="T78" fmla="*/ 0 w 1859"/>
                    <a:gd name="T79" fmla="*/ 0 h 929"/>
                    <a:gd name="T80" fmla="*/ 0 w 1859"/>
                    <a:gd name="T81" fmla="*/ 0 h 929"/>
                    <a:gd name="T82" fmla="*/ 0 w 1859"/>
                    <a:gd name="T83" fmla="*/ 0 h 929"/>
                    <a:gd name="T84" fmla="*/ 0 w 1859"/>
                    <a:gd name="T85" fmla="*/ 0 h 92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859"/>
                    <a:gd name="T130" fmla="*/ 0 h 929"/>
                    <a:gd name="T131" fmla="*/ 1859 w 1859"/>
                    <a:gd name="T132" fmla="*/ 929 h 929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859" h="929">
                      <a:moveTo>
                        <a:pt x="0" y="0"/>
                      </a:moveTo>
                      <a:lnTo>
                        <a:pt x="1" y="48"/>
                      </a:lnTo>
                      <a:lnTo>
                        <a:pt x="4" y="94"/>
                      </a:lnTo>
                      <a:lnTo>
                        <a:pt x="11" y="141"/>
                      </a:lnTo>
                      <a:lnTo>
                        <a:pt x="18" y="187"/>
                      </a:lnTo>
                      <a:lnTo>
                        <a:pt x="29" y="231"/>
                      </a:lnTo>
                      <a:lnTo>
                        <a:pt x="41" y="276"/>
                      </a:lnTo>
                      <a:lnTo>
                        <a:pt x="57" y="318"/>
                      </a:lnTo>
                      <a:lnTo>
                        <a:pt x="73" y="361"/>
                      </a:lnTo>
                      <a:lnTo>
                        <a:pt x="92" y="402"/>
                      </a:lnTo>
                      <a:lnTo>
                        <a:pt x="113" y="442"/>
                      </a:lnTo>
                      <a:lnTo>
                        <a:pt x="135" y="481"/>
                      </a:lnTo>
                      <a:lnTo>
                        <a:pt x="159" y="519"/>
                      </a:lnTo>
                      <a:lnTo>
                        <a:pt x="185" y="555"/>
                      </a:lnTo>
                      <a:lnTo>
                        <a:pt x="212" y="590"/>
                      </a:lnTo>
                      <a:lnTo>
                        <a:pt x="242" y="624"/>
                      </a:lnTo>
                      <a:lnTo>
                        <a:pt x="273" y="656"/>
                      </a:lnTo>
                      <a:lnTo>
                        <a:pt x="306" y="687"/>
                      </a:lnTo>
                      <a:lnTo>
                        <a:pt x="340" y="716"/>
                      </a:lnTo>
                      <a:lnTo>
                        <a:pt x="375" y="744"/>
                      </a:lnTo>
                      <a:lnTo>
                        <a:pt x="411" y="770"/>
                      </a:lnTo>
                      <a:lnTo>
                        <a:pt x="448" y="794"/>
                      </a:lnTo>
                      <a:lnTo>
                        <a:pt x="488" y="816"/>
                      </a:lnTo>
                      <a:lnTo>
                        <a:pt x="527" y="837"/>
                      </a:lnTo>
                      <a:lnTo>
                        <a:pt x="569" y="855"/>
                      </a:lnTo>
                      <a:lnTo>
                        <a:pt x="610" y="872"/>
                      </a:lnTo>
                      <a:lnTo>
                        <a:pt x="654" y="887"/>
                      </a:lnTo>
                      <a:lnTo>
                        <a:pt x="698" y="899"/>
                      </a:lnTo>
                      <a:lnTo>
                        <a:pt x="743" y="910"/>
                      </a:lnTo>
                      <a:lnTo>
                        <a:pt x="788" y="918"/>
                      </a:lnTo>
                      <a:lnTo>
                        <a:pt x="835" y="924"/>
                      </a:lnTo>
                      <a:lnTo>
                        <a:pt x="882" y="928"/>
                      </a:lnTo>
                      <a:lnTo>
                        <a:pt x="930" y="929"/>
                      </a:lnTo>
                      <a:lnTo>
                        <a:pt x="977" y="928"/>
                      </a:lnTo>
                      <a:lnTo>
                        <a:pt x="1024" y="924"/>
                      </a:lnTo>
                      <a:lnTo>
                        <a:pt x="1071" y="918"/>
                      </a:lnTo>
                      <a:lnTo>
                        <a:pt x="1116" y="910"/>
                      </a:lnTo>
                      <a:lnTo>
                        <a:pt x="1161" y="899"/>
                      </a:lnTo>
                      <a:lnTo>
                        <a:pt x="1205" y="887"/>
                      </a:lnTo>
                      <a:lnTo>
                        <a:pt x="1249" y="872"/>
                      </a:lnTo>
                      <a:lnTo>
                        <a:pt x="1290" y="855"/>
                      </a:lnTo>
                      <a:lnTo>
                        <a:pt x="1332" y="837"/>
                      </a:lnTo>
                      <a:lnTo>
                        <a:pt x="1372" y="816"/>
                      </a:lnTo>
                      <a:lnTo>
                        <a:pt x="1411" y="794"/>
                      </a:lnTo>
                      <a:lnTo>
                        <a:pt x="1448" y="770"/>
                      </a:lnTo>
                      <a:lnTo>
                        <a:pt x="1484" y="744"/>
                      </a:lnTo>
                      <a:lnTo>
                        <a:pt x="1520" y="716"/>
                      </a:lnTo>
                      <a:lnTo>
                        <a:pt x="1554" y="687"/>
                      </a:lnTo>
                      <a:lnTo>
                        <a:pt x="1586" y="656"/>
                      </a:lnTo>
                      <a:lnTo>
                        <a:pt x="1617" y="624"/>
                      </a:lnTo>
                      <a:lnTo>
                        <a:pt x="1647" y="590"/>
                      </a:lnTo>
                      <a:lnTo>
                        <a:pt x="1674" y="555"/>
                      </a:lnTo>
                      <a:lnTo>
                        <a:pt x="1700" y="519"/>
                      </a:lnTo>
                      <a:lnTo>
                        <a:pt x="1725" y="481"/>
                      </a:lnTo>
                      <a:lnTo>
                        <a:pt x="1747" y="442"/>
                      </a:lnTo>
                      <a:lnTo>
                        <a:pt x="1767" y="402"/>
                      </a:lnTo>
                      <a:lnTo>
                        <a:pt x="1786" y="361"/>
                      </a:lnTo>
                      <a:lnTo>
                        <a:pt x="1802" y="318"/>
                      </a:lnTo>
                      <a:lnTo>
                        <a:pt x="1818" y="276"/>
                      </a:lnTo>
                      <a:lnTo>
                        <a:pt x="1830" y="231"/>
                      </a:lnTo>
                      <a:lnTo>
                        <a:pt x="1841" y="187"/>
                      </a:lnTo>
                      <a:lnTo>
                        <a:pt x="1849" y="141"/>
                      </a:lnTo>
                      <a:lnTo>
                        <a:pt x="1855" y="94"/>
                      </a:lnTo>
                      <a:lnTo>
                        <a:pt x="1858" y="48"/>
                      </a:lnTo>
                      <a:lnTo>
                        <a:pt x="1859" y="0"/>
                      </a:lnTo>
                      <a:lnTo>
                        <a:pt x="1779" y="0"/>
                      </a:lnTo>
                      <a:lnTo>
                        <a:pt x="1710" y="0"/>
                      </a:lnTo>
                      <a:lnTo>
                        <a:pt x="1651" y="0"/>
                      </a:lnTo>
                      <a:lnTo>
                        <a:pt x="1601" y="0"/>
                      </a:lnTo>
                      <a:lnTo>
                        <a:pt x="1557" y="0"/>
                      </a:lnTo>
                      <a:lnTo>
                        <a:pt x="1520" y="0"/>
                      </a:lnTo>
                      <a:lnTo>
                        <a:pt x="1486" y="0"/>
                      </a:lnTo>
                      <a:lnTo>
                        <a:pt x="1455" y="0"/>
                      </a:lnTo>
                      <a:lnTo>
                        <a:pt x="1425" y="0"/>
                      </a:lnTo>
                      <a:lnTo>
                        <a:pt x="1397" y="0"/>
                      </a:lnTo>
                      <a:lnTo>
                        <a:pt x="1367" y="0"/>
                      </a:lnTo>
                      <a:lnTo>
                        <a:pt x="1334" y="0"/>
                      </a:lnTo>
                      <a:lnTo>
                        <a:pt x="1297" y="0"/>
                      </a:lnTo>
                      <a:lnTo>
                        <a:pt x="1255" y="0"/>
                      </a:lnTo>
                      <a:lnTo>
                        <a:pt x="1206" y="0"/>
                      </a:lnTo>
                      <a:lnTo>
                        <a:pt x="1149" y="0"/>
                      </a:lnTo>
                      <a:lnTo>
                        <a:pt x="1148" y="23"/>
                      </a:lnTo>
                      <a:lnTo>
                        <a:pt x="1145" y="43"/>
                      </a:lnTo>
                      <a:lnTo>
                        <a:pt x="1139" y="65"/>
                      </a:lnTo>
                      <a:lnTo>
                        <a:pt x="1131" y="85"/>
                      </a:lnTo>
                      <a:lnTo>
                        <a:pt x="1123" y="105"/>
                      </a:lnTo>
                      <a:lnTo>
                        <a:pt x="1112" y="122"/>
                      </a:lnTo>
                      <a:lnTo>
                        <a:pt x="1098" y="139"/>
                      </a:lnTo>
                      <a:lnTo>
                        <a:pt x="1084" y="155"/>
                      </a:lnTo>
                      <a:lnTo>
                        <a:pt x="1069" y="169"/>
                      </a:lnTo>
                      <a:lnTo>
                        <a:pt x="1052" y="181"/>
                      </a:lnTo>
                      <a:lnTo>
                        <a:pt x="1034" y="192"/>
                      </a:lnTo>
                      <a:lnTo>
                        <a:pt x="1015" y="201"/>
                      </a:lnTo>
                      <a:lnTo>
                        <a:pt x="994" y="209"/>
                      </a:lnTo>
                      <a:lnTo>
                        <a:pt x="973" y="214"/>
                      </a:lnTo>
                      <a:lnTo>
                        <a:pt x="952" y="218"/>
                      </a:lnTo>
                      <a:lnTo>
                        <a:pt x="930" y="219"/>
                      </a:lnTo>
                      <a:lnTo>
                        <a:pt x="908" y="218"/>
                      </a:lnTo>
                      <a:lnTo>
                        <a:pt x="886" y="214"/>
                      </a:lnTo>
                      <a:lnTo>
                        <a:pt x="865" y="209"/>
                      </a:lnTo>
                      <a:lnTo>
                        <a:pt x="844" y="201"/>
                      </a:lnTo>
                      <a:lnTo>
                        <a:pt x="825" y="192"/>
                      </a:lnTo>
                      <a:lnTo>
                        <a:pt x="807" y="181"/>
                      </a:lnTo>
                      <a:lnTo>
                        <a:pt x="790" y="169"/>
                      </a:lnTo>
                      <a:lnTo>
                        <a:pt x="775" y="155"/>
                      </a:lnTo>
                      <a:lnTo>
                        <a:pt x="761" y="139"/>
                      </a:lnTo>
                      <a:lnTo>
                        <a:pt x="748" y="122"/>
                      </a:lnTo>
                      <a:lnTo>
                        <a:pt x="737" y="105"/>
                      </a:lnTo>
                      <a:lnTo>
                        <a:pt x="728" y="85"/>
                      </a:lnTo>
                      <a:lnTo>
                        <a:pt x="720" y="65"/>
                      </a:lnTo>
                      <a:lnTo>
                        <a:pt x="715" y="43"/>
                      </a:lnTo>
                      <a:lnTo>
                        <a:pt x="711" y="23"/>
                      </a:lnTo>
                      <a:lnTo>
                        <a:pt x="710" y="0"/>
                      </a:lnTo>
                      <a:lnTo>
                        <a:pt x="630" y="0"/>
                      </a:lnTo>
                      <a:lnTo>
                        <a:pt x="561" y="0"/>
                      </a:lnTo>
                      <a:lnTo>
                        <a:pt x="502" y="0"/>
                      </a:lnTo>
                      <a:lnTo>
                        <a:pt x="451" y="0"/>
                      </a:lnTo>
                      <a:lnTo>
                        <a:pt x="409" y="0"/>
                      </a:lnTo>
                      <a:lnTo>
                        <a:pt x="370" y="0"/>
                      </a:lnTo>
                      <a:lnTo>
                        <a:pt x="337" y="0"/>
                      </a:lnTo>
                      <a:lnTo>
                        <a:pt x="307" y="0"/>
                      </a:lnTo>
                      <a:lnTo>
                        <a:pt x="277" y="0"/>
                      </a:lnTo>
                      <a:lnTo>
                        <a:pt x="249" y="0"/>
                      </a:lnTo>
                      <a:lnTo>
                        <a:pt x="218" y="0"/>
                      </a:lnTo>
                      <a:lnTo>
                        <a:pt x="185" y="0"/>
                      </a:lnTo>
                      <a:lnTo>
                        <a:pt x="149" y="0"/>
                      </a:lnTo>
                      <a:lnTo>
                        <a:pt x="106" y="0"/>
                      </a:lnTo>
                      <a:lnTo>
                        <a:pt x="5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5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87" name="Freeform 1296">
                  <a:extLst>
                    <a:ext uri="{FF2B5EF4-FFF2-40B4-BE49-F238E27FC236}">
                      <a16:creationId xmlns:a16="http://schemas.microsoft.com/office/drawing/2014/main" id="{208B1972-1AA1-4F6A-86D3-4AF51053AD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55" y="2803"/>
                  <a:ext cx="613" cy="306"/>
                </a:xfrm>
                <a:custGeom>
                  <a:avLst/>
                  <a:gdLst>
                    <a:gd name="T0" fmla="*/ 0 w 1838"/>
                    <a:gd name="T1" fmla="*/ 0 h 918"/>
                    <a:gd name="T2" fmla="*/ 0 w 1838"/>
                    <a:gd name="T3" fmla="*/ 0 h 918"/>
                    <a:gd name="T4" fmla="*/ 0 w 1838"/>
                    <a:gd name="T5" fmla="*/ 0 h 918"/>
                    <a:gd name="T6" fmla="*/ 0 w 1838"/>
                    <a:gd name="T7" fmla="*/ 0 h 918"/>
                    <a:gd name="T8" fmla="*/ 0 w 1838"/>
                    <a:gd name="T9" fmla="*/ 0 h 918"/>
                    <a:gd name="T10" fmla="*/ 0 w 1838"/>
                    <a:gd name="T11" fmla="*/ 0 h 918"/>
                    <a:gd name="T12" fmla="*/ 0 w 1838"/>
                    <a:gd name="T13" fmla="*/ 0 h 918"/>
                    <a:gd name="T14" fmla="*/ 0 w 1838"/>
                    <a:gd name="T15" fmla="*/ 0 h 918"/>
                    <a:gd name="T16" fmla="*/ 0 w 1838"/>
                    <a:gd name="T17" fmla="*/ 0 h 918"/>
                    <a:gd name="T18" fmla="*/ 0 w 1838"/>
                    <a:gd name="T19" fmla="*/ 0 h 918"/>
                    <a:gd name="T20" fmla="*/ 0 w 1838"/>
                    <a:gd name="T21" fmla="*/ 0 h 918"/>
                    <a:gd name="T22" fmla="*/ 0 w 1838"/>
                    <a:gd name="T23" fmla="*/ 0 h 918"/>
                    <a:gd name="T24" fmla="*/ 1 w 1838"/>
                    <a:gd name="T25" fmla="*/ 0 h 918"/>
                    <a:gd name="T26" fmla="*/ 1 w 1838"/>
                    <a:gd name="T27" fmla="*/ 0 h 918"/>
                    <a:gd name="T28" fmla="*/ 1 w 1838"/>
                    <a:gd name="T29" fmla="*/ 0 h 918"/>
                    <a:gd name="T30" fmla="*/ 1 w 1838"/>
                    <a:gd name="T31" fmla="*/ 0 h 918"/>
                    <a:gd name="T32" fmla="*/ 1 w 1838"/>
                    <a:gd name="T33" fmla="*/ 0 h 918"/>
                    <a:gd name="T34" fmla="*/ 1 w 1838"/>
                    <a:gd name="T35" fmla="*/ 0 h 918"/>
                    <a:gd name="T36" fmla="*/ 1 w 1838"/>
                    <a:gd name="T37" fmla="*/ 0 h 918"/>
                    <a:gd name="T38" fmla="*/ 1 w 1838"/>
                    <a:gd name="T39" fmla="*/ 0 h 918"/>
                    <a:gd name="T40" fmla="*/ 1 w 1838"/>
                    <a:gd name="T41" fmla="*/ 0 h 918"/>
                    <a:gd name="T42" fmla="*/ 1 w 1838"/>
                    <a:gd name="T43" fmla="*/ 0 h 918"/>
                    <a:gd name="T44" fmla="*/ 1 w 1838"/>
                    <a:gd name="T45" fmla="*/ 0 h 918"/>
                    <a:gd name="T46" fmla="*/ 1 w 1838"/>
                    <a:gd name="T47" fmla="*/ 0 h 918"/>
                    <a:gd name="T48" fmla="*/ 1 w 1838"/>
                    <a:gd name="T49" fmla="*/ 0 h 918"/>
                    <a:gd name="T50" fmla="*/ 1 w 1838"/>
                    <a:gd name="T51" fmla="*/ 0 h 918"/>
                    <a:gd name="T52" fmla="*/ 1 w 1838"/>
                    <a:gd name="T53" fmla="*/ 0 h 918"/>
                    <a:gd name="T54" fmla="*/ 1 w 1838"/>
                    <a:gd name="T55" fmla="*/ 0 h 918"/>
                    <a:gd name="T56" fmla="*/ 1 w 1838"/>
                    <a:gd name="T57" fmla="*/ 0 h 918"/>
                    <a:gd name="T58" fmla="*/ 0 w 1838"/>
                    <a:gd name="T59" fmla="*/ 0 h 918"/>
                    <a:gd name="T60" fmla="*/ 0 w 1838"/>
                    <a:gd name="T61" fmla="*/ 0 h 918"/>
                    <a:gd name="T62" fmla="*/ 0 w 1838"/>
                    <a:gd name="T63" fmla="*/ 0 h 918"/>
                    <a:gd name="T64" fmla="*/ 0 w 1838"/>
                    <a:gd name="T65" fmla="*/ 0 h 918"/>
                    <a:gd name="T66" fmla="*/ 0 w 1838"/>
                    <a:gd name="T67" fmla="*/ 0 h 918"/>
                    <a:gd name="T68" fmla="*/ 0 w 1838"/>
                    <a:gd name="T69" fmla="*/ 0 h 918"/>
                    <a:gd name="T70" fmla="*/ 0 w 1838"/>
                    <a:gd name="T71" fmla="*/ 0 h 918"/>
                    <a:gd name="T72" fmla="*/ 0 w 1838"/>
                    <a:gd name="T73" fmla="*/ 0 h 918"/>
                    <a:gd name="T74" fmla="*/ 0 w 1838"/>
                    <a:gd name="T75" fmla="*/ 0 h 918"/>
                    <a:gd name="T76" fmla="*/ 0 w 1838"/>
                    <a:gd name="T77" fmla="*/ 0 h 918"/>
                    <a:gd name="T78" fmla="*/ 0 w 1838"/>
                    <a:gd name="T79" fmla="*/ 0 h 918"/>
                    <a:gd name="T80" fmla="*/ 0 w 1838"/>
                    <a:gd name="T81" fmla="*/ 0 h 918"/>
                    <a:gd name="T82" fmla="*/ 0 w 1838"/>
                    <a:gd name="T83" fmla="*/ 0 h 918"/>
                    <a:gd name="T84" fmla="*/ 0 w 1838"/>
                    <a:gd name="T85" fmla="*/ 0 h 918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838"/>
                    <a:gd name="T130" fmla="*/ 0 h 918"/>
                    <a:gd name="T131" fmla="*/ 1838 w 1838"/>
                    <a:gd name="T132" fmla="*/ 918 h 918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838" h="918">
                      <a:moveTo>
                        <a:pt x="0" y="0"/>
                      </a:moveTo>
                      <a:lnTo>
                        <a:pt x="1" y="47"/>
                      </a:lnTo>
                      <a:lnTo>
                        <a:pt x="4" y="94"/>
                      </a:lnTo>
                      <a:lnTo>
                        <a:pt x="11" y="139"/>
                      </a:lnTo>
                      <a:lnTo>
                        <a:pt x="18" y="185"/>
                      </a:lnTo>
                      <a:lnTo>
                        <a:pt x="28" y="229"/>
                      </a:lnTo>
                      <a:lnTo>
                        <a:pt x="41" y="272"/>
                      </a:lnTo>
                      <a:lnTo>
                        <a:pt x="56" y="315"/>
                      </a:lnTo>
                      <a:lnTo>
                        <a:pt x="72" y="357"/>
                      </a:lnTo>
                      <a:lnTo>
                        <a:pt x="91" y="397"/>
                      </a:lnTo>
                      <a:lnTo>
                        <a:pt x="111" y="437"/>
                      </a:lnTo>
                      <a:lnTo>
                        <a:pt x="133" y="475"/>
                      </a:lnTo>
                      <a:lnTo>
                        <a:pt x="158" y="512"/>
                      </a:lnTo>
                      <a:lnTo>
                        <a:pt x="183" y="548"/>
                      </a:lnTo>
                      <a:lnTo>
                        <a:pt x="210" y="584"/>
                      </a:lnTo>
                      <a:lnTo>
                        <a:pt x="239" y="616"/>
                      </a:lnTo>
                      <a:lnTo>
                        <a:pt x="269" y="648"/>
                      </a:lnTo>
                      <a:lnTo>
                        <a:pt x="301" y="679"/>
                      </a:lnTo>
                      <a:lnTo>
                        <a:pt x="335" y="707"/>
                      </a:lnTo>
                      <a:lnTo>
                        <a:pt x="369" y="735"/>
                      </a:lnTo>
                      <a:lnTo>
                        <a:pt x="405" y="761"/>
                      </a:lnTo>
                      <a:lnTo>
                        <a:pt x="443" y="784"/>
                      </a:lnTo>
                      <a:lnTo>
                        <a:pt x="481" y="807"/>
                      </a:lnTo>
                      <a:lnTo>
                        <a:pt x="521" y="827"/>
                      </a:lnTo>
                      <a:lnTo>
                        <a:pt x="562" y="845"/>
                      </a:lnTo>
                      <a:lnTo>
                        <a:pt x="604" y="862"/>
                      </a:lnTo>
                      <a:lnTo>
                        <a:pt x="646" y="876"/>
                      </a:lnTo>
                      <a:lnTo>
                        <a:pt x="689" y="889"/>
                      </a:lnTo>
                      <a:lnTo>
                        <a:pt x="734" y="899"/>
                      </a:lnTo>
                      <a:lnTo>
                        <a:pt x="779" y="907"/>
                      </a:lnTo>
                      <a:lnTo>
                        <a:pt x="825" y="913"/>
                      </a:lnTo>
                      <a:lnTo>
                        <a:pt x="871" y="917"/>
                      </a:lnTo>
                      <a:lnTo>
                        <a:pt x="919" y="918"/>
                      </a:lnTo>
                      <a:lnTo>
                        <a:pt x="966" y="917"/>
                      </a:lnTo>
                      <a:lnTo>
                        <a:pt x="1012" y="913"/>
                      </a:lnTo>
                      <a:lnTo>
                        <a:pt x="1058" y="907"/>
                      </a:lnTo>
                      <a:lnTo>
                        <a:pt x="1103" y="899"/>
                      </a:lnTo>
                      <a:lnTo>
                        <a:pt x="1148" y="889"/>
                      </a:lnTo>
                      <a:lnTo>
                        <a:pt x="1192" y="876"/>
                      </a:lnTo>
                      <a:lnTo>
                        <a:pt x="1233" y="862"/>
                      </a:lnTo>
                      <a:lnTo>
                        <a:pt x="1275" y="845"/>
                      </a:lnTo>
                      <a:lnTo>
                        <a:pt x="1317" y="827"/>
                      </a:lnTo>
                      <a:lnTo>
                        <a:pt x="1356" y="807"/>
                      </a:lnTo>
                      <a:lnTo>
                        <a:pt x="1394" y="784"/>
                      </a:lnTo>
                      <a:lnTo>
                        <a:pt x="1432" y="761"/>
                      </a:lnTo>
                      <a:lnTo>
                        <a:pt x="1468" y="735"/>
                      </a:lnTo>
                      <a:lnTo>
                        <a:pt x="1502" y="707"/>
                      </a:lnTo>
                      <a:lnTo>
                        <a:pt x="1536" y="679"/>
                      </a:lnTo>
                      <a:lnTo>
                        <a:pt x="1568" y="648"/>
                      </a:lnTo>
                      <a:lnTo>
                        <a:pt x="1598" y="616"/>
                      </a:lnTo>
                      <a:lnTo>
                        <a:pt x="1627" y="584"/>
                      </a:lnTo>
                      <a:lnTo>
                        <a:pt x="1654" y="548"/>
                      </a:lnTo>
                      <a:lnTo>
                        <a:pt x="1680" y="512"/>
                      </a:lnTo>
                      <a:lnTo>
                        <a:pt x="1704" y="475"/>
                      </a:lnTo>
                      <a:lnTo>
                        <a:pt x="1726" y="437"/>
                      </a:lnTo>
                      <a:lnTo>
                        <a:pt x="1747" y="397"/>
                      </a:lnTo>
                      <a:lnTo>
                        <a:pt x="1765" y="357"/>
                      </a:lnTo>
                      <a:lnTo>
                        <a:pt x="1782" y="315"/>
                      </a:lnTo>
                      <a:lnTo>
                        <a:pt x="1796" y="272"/>
                      </a:lnTo>
                      <a:lnTo>
                        <a:pt x="1809" y="229"/>
                      </a:lnTo>
                      <a:lnTo>
                        <a:pt x="1819" y="185"/>
                      </a:lnTo>
                      <a:lnTo>
                        <a:pt x="1827" y="139"/>
                      </a:lnTo>
                      <a:lnTo>
                        <a:pt x="1833" y="94"/>
                      </a:lnTo>
                      <a:lnTo>
                        <a:pt x="1836" y="47"/>
                      </a:lnTo>
                      <a:lnTo>
                        <a:pt x="1838" y="0"/>
                      </a:lnTo>
                      <a:lnTo>
                        <a:pt x="1755" y="0"/>
                      </a:lnTo>
                      <a:lnTo>
                        <a:pt x="1685" y="0"/>
                      </a:lnTo>
                      <a:lnTo>
                        <a:pt x="1625" y="0"/>
                      </a:lnTo>
                      <a:lnTo>
                        <a:pt x="1573" y="0"/>
                      </a:lnTo>
                      <a:lnTo>
                        <a:pt x="1528" y="0"/>
                      </a:lnTo>
                      <a:lnTo>
                        <a:pt x="1490" y="0"/>
                      </a:lnTo>
                      <a:lnTo>
                        <a:pt x="1457" y="0"/>
                      </a:lnTo>
                      <a:lnTo>
                        <a:pt x="1426" y="0"/>
                      </a:lnTo>
                      <a:lnTo>
                        <a:pt x="1398" y="0"/>
                      </a:lnTo>
                      <a:lnTo>
                        <a:pt x="1370" y="0"/>
                      </a:lnTo>
                      <a:lnTo>
                        <a:pt x="1342" y="0"/>
                      </a:lnTo>
                      <a:lnTo>
                        <a:pt x="1310" y="0"/>
                      </a:lnTo>
                      <a:lnTo>
                        <a:pt x="1276" y="0"/>
                      </a:lnTo>
                      <a:lnTo>
                        <a:pt x="1237" y="0"/>
                      </a:lnTo>
                      <a:lnTo>
                        <a:pt x="1192" y="0"/>
                      </a:lnTo>
                      <a:lnTo>
                        <a:pt x="1138" y="0"/>
                      </a:lnTo>
                      <a:lnTo>
                        <a:pt x="1137" y="23"/>
                      </a:lnTo>
                      <a:lnTo>
                        <a:pt x="1134" y="43"/>
                      </a:lnTo>
                      <a:lnTo>
                        <a:pt x="1128" y="65"/>
                      </a:lnTo>
                      <a:lnTo>
                        <a:pt x="1120" y="85"/>
                      </a:lnTo>
                      <a:lnTo>
                        <a:pt x="1112" y="105"/>
                      </a:lnTo>
                      <a:lnTo>
                        <a:pt x="1101" y="122"/>
                      </a:lnTo>
                      <a:lnTo>
                        <a:pt x="1087" y="139"/>
                      </a:lnTo>
                      <a:lnTo>
                        <a:pt x="1073" y="155"/>
                      </a:lnTo>
                      <a:lnTo>
                        <a:pt x="1058" y="169"/>
                      </a:lnTo>
                      <a:lnTo>
                        <a:pt x="1041" y="181"/>
                      </a:lnTo>
                      <a:lnTo>
                        <a:pt x="1023" y="192"/>
                      </a:lnTo>
                      <a:lnTo>
                        <a:pt x="1004" y="201"/>
                      </a:lnTo>
                      <a:lnTo>
                        <a:pt x="983" y="209"/>
                      </a:lnTo>
                      <a:lnTo>
                        <a:pt x="962" y="214"/>
                      </a:lnTo>
                      <a:lnTo>
                        <a:pt x="941" y="218"/>
                      </a:lnTo>
                      <a:lnTo>
                        <a:pt x="919" y="219"/>
                      </a:lnTo>
                      <a:lnTo>
                        <a:pt x="897" y="218"/>
                      </a:lnTo>
                      <a:lnTo>
                        <a:pt x="875" y="214"/>
                      </a:lnTo>
                      <a:lnTo>
                        <a:pt x="854" y="209"/>
                      </a:lnTo>
                      <a:lnTo>
                        <a:pt x="833" y="201"/>
                      </a:lnTo>
                      <a:lnTo>
                        <a:pt x="814" y="192"/>
                      </a:lnTo>
                      <a:lnTo>
                        <a:pt x="796" y="181"/>
                      </a:lnTo>
                      <a:lnTo>
                        <a:pt x="779" y="169"/>
                      </a:lnTo>
                      <a:lnTo>
                        <a:pt x="764" y="155"/>
                      </a:lnTo>
                      <a:lnTo>
                        <a:pt x="750" y="139"/>
                      </a:lnTo>
                      <a:lnTo>
                        <a:pt x="737" y="122"/>
                      </a:lnTo>
                      <a:lnTo>
                        <a:pt x="726" y="105"/>
                      </a:lnTo>
                      <a:lnTo>
                        <a:pt x="717" y="85"/>
                      </a:lnTo>
                      <a:lnTo>
                        <a:pt x="709" y="65"/>
                      </a:lnTo>
                      <a:lnTo>
                        <a:pt x="704" y="43"/>
                      </a:lnTo>
                      <a:lnTo>
                        <a:pt x="700" y="23"/>
                      </a:lnTo>
                      <a:lnTo>
                        <a:pt x="699" y="0"/>
                      </a:lnTo>
                      <a:lnTo>
                        <a:pt x="617" y="0"/>
                      </a:lnTo>
                      <a:lnTo>
                        <a:pt x="547" y="0"/>
                      </a:lnTo>
                      <a:lnTo>
                        <a:pt x="487" y="0"/>
                      </a:lnTo>
                      <a:lnTo>
                        <a:pt x="435" y="0"/>
                      </a:lnTo>
                      <a:lnTo>
                        <a:pt x="390" y="0"/>
                      </a:lnTo>
                      <a:lnTo>
                        <a:pt x="352" y="0"/>
                      </a:lnTo>
                      <a:lnTo>
                        <a:pt x="319" y="0"/>
                      </a:lnTo>
                      <a:lnTo>
                        <a:pt x="288" y="0"/>
                      </a:lnTo>
                      <a:lnTo>
                        <a:pt x="260" y="0"/>
                      </a:lnTo>
                      <a:lnTo>
                        <a:pt x="232" y="0"/>
                      </a:lnTo>
                      <a:lnTo>
                        <a:pt x="204" y="0"/>
                      </a:lnTo>
                      <a:lnTo>
                        <a:pt x="172" y="0"/>
                      </a:lnTo>
                      <a:lnTo>
                        <a:pt x="138" y="0"/>
                      </a:lnTo>
                      <a:lnTo>
                        <a:pt x="98" y="0"/>
                      </a:lnTo>
                      <a:lnTo>
                        <a:pt x="5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88" name="Freeform 1297">
                  <a:extLst>
                    <a:ext uri="{FF2B5EF4-FFF2-40B4-BE49-F238E27FC236}">
                      <a16:creationId xmlns:a16="http://schemas.microsoft.com/office/drawing/2014/main" id="{E262A5A6-F4BE-4255-A0EC-37F7372CC3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58" y="2803"/>
                  <a:ext cx="606" cy="302"/>
                </a:xfrm>
                <a:custGeom>
                  <a:avLst/>
                  <a:gdLst>
                    <a:gd name="T0" fmla="*/ 0 w 1819"/>
                    <a:gd name="T1" fmla="*/ 0 h 908"/>
                    <a:gd name="T2" fmla="*/ 0 w 1819"/>
                    <a:gd name="T3" fmla="*/ 0 h 908"/>
                    <a:gd name="T4" fmla="*/ 0 w 1819"/>
                    <a:gd name="T5" fmla="*/ 0 h 908"/>
                    <a:gd name="T6" fmla="*/ 0 w 1819"/>
                    <a:gd name="T7" fmla="*/ 0 h 908"/>
                    <a:gd name="T8" fmla="*/ 0 w 1819"/>
                    <a:gd name="T9" fmla="*/ 0 h 908"/>
                    <a:gd name="T10" fmla="*/ 0 w 1819"/>
                    <a:gd name="T11" fmla="*/ 0 h 908"/>
                    <a:gd name="T12" fmla="*/ 0 w 1819"/>
                    <a:gd name="T13" fmla="*/ 0 h 908"/>
                    <a:gd name="T14" fmla="*/ 0 w 1819"/>
                    <a:gd name="T15" fmla="*/ 0 h 908"/>
                    <a:gd name="T16" fmla="*/ 0 w 1819"/>
                    <a:gd name="T17" fmla="*/ 0 h 908"/>
                    <a:gd name="T18" fmla="*/ 0 w 1819"/>
                    <a:gd name="T19" fmla="*/ 0 h 908"/>
                    <a:gd name="T20" fmla="*/ 0 w 1819"/>
                    <a:gd name="T21" fmla="*/ 0 h 908"/>
                    <a:gd name="T22" fmla="*/ 0 w 1819"/>
                    <a:gd name="T23" fmla="*/ 0 h 908"/>
                    <a:gd name="T24" fmla="*/ 1 w 1819"/>
                    <a:gd name="T25" fmla="*/ 0 h 908"/>
                    <a:gd name="T26" fmla="*/ 1 w 1819"/>
                    <a:gd name="T27" fmla="*/ 0 h 908"/>
                    <a:gd name="T28" fmla="*/ 1 w 1819"/>
                    <a:gd name="T29" fmla="*/ 0 h 908"/>
                    <a:gd name="T30" fmla="*/ 1 w 1819"/>
                    <a:gd name="T31" fmla="*/ 0 h 908"/>
                    <a:gd name="T32" fmla="*/ 1 w 1819"/>
                    <a:gd name="T33" fmla="*/ 0 h 908"/>
                    <a:gd name="T34" fmla="*/ 1 w 1819"/>
                    <a:gd name="T35" fmla="*/ 0 h 908"/>
                    <a:gd name="T36" fmla="*/ 1 w 1819"/>
                    <a:gd name="T37" fmla="*/ 0 h 908"/>
                    <a:gd name="T38" fmla="*/ 1 w 1819"/>
                    <a:gd name="T39" fmla="*/ 0 h 908"/>
                    <a:gd name="T40" fmla="*/ 1 w 1819"/>
                    <a:gd name="T41" fmla="*/ 0 h 908"/>
                    <a:gd name="T42" fmla="*/ 1 w 1819"/>
                    <a:gd name="T43" fmla="*/ 0 h 908"/>
                    <a:gd name="T44" fmla="*/ 1 w 1819"/>
                    <a:gd name="T45" fmla="*/ 0 h 908"/>
                    <a:gd name="T46" fmla="*/ 1 w 1819"/>
                    <a:gd name="T47" fmla="*/ 0 h 908"/>
                    <a:gd name="T48" fmla="*/ 1 w 1819"/>
                    <a:gd name="T49" fmla="*/ 0 h 908"/>
                    <a:gd name="T50" fmla="*/ 1 w 1819"/>
                    <a:gd name="T51" fmla="*/ 0 h 908"/>
                    <a:gd name="T52" fmla="*/ 1 w 1819"/>
                    <a:gd name="T53" fmla="*/ 0 h 908"/>
                    <a:gd name="T54" fmla="*/ 1 w 1819"/>
                    <a:gd name="T55" fmla="*/ 0 h 908"/>
                    <a:gd name="T56" fmla="*/ 0 w 1819"/>
                    <a:gd name="T57" fmla="*/ 0 h 908"/>
                    <a:gd name="T58" fmla="*/ 0 w 1819"/>
                    <a:gd name="T59" fmla="*/ 0 h 908"/>
                    <a:gd name="T60" fmla="*/ 0 w 1819"/>
                    <a:gd name="T61" fmla="*/ 0 h 908"/>
                    <a:gd name="T62" fmla="*/ 0 w 1819"/>
                    <a:gd name="T63" fmla="*/ 0 h 908"/>
                    <a:gd name="T64" fmla="*/ 0 w 1819"/>
                    <a:gd name="T65" fmla="*/ 0 h 908"/>
                    <a:gd name="T66" fmla="*/ 0 w 1819"/>
                    <a:gd name="T67" fmla="*/ 0 h 908"/>
                    <a:gd name="T68" fmla="*/ 0 w 1819"/>
                    <a:gd name="T69" fmla="*/ 0 h 908"/>
                    <a:gd name="T70" fmla="*/ 0 w 1819"/>
                    <a:gd name="T71" fmla="*/ 0 h 908"/>
                    <a:gd name="T72" fmla="*/ 0 w 1819"/>
                    <a:gd name="T73" fmla="*/ 0 h 908"/>
                    <a:gd name="T74" fmla="*/ 0 w 1819"/>
                    <a:gd name="T75" fmla="*/ 0 h 908"/>
                    <a:gd name="T76" fmla="*/ 0 w 1819"/>
                    <a:gd name="T77" fmla="*/ 0 h 908"/>
                    <a:gd name="T78" fmla="*/ 0 w 1819"/>
                    <a:gd name="T79" fmla="*/ 0 h 908"/>
                    <a:gd name="T80" fmla="*/ 0 w 1819"/>
                    <a:gd name="T81" fmla="*/ 0 h 908"/>
                    <a:gd name="T82" fmla="*/ 0 w 1819"/>
                    <a:gd name="T83" fmla="*/ 0 h 908"/>
                    <a:gd name="T84" fmla="*/ 0 w 1819"/>
                    <a:gd name="T85" fmla="*/ 0 h 908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819"/>
                    <a:gd name="T130" fmla="*/ 0 h 908"/>
                    <a:gd name="T131" fmla="*/ 1819 w 1819"/>
                    <a:gd name="T132" fmla="*/ 908 h 908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819" h="908">
                      <a:moveTo>
                        <a:pt x="0" y="0"/>
                      </a:moveTo>
                      <a:lnTo>
                        <a:pt x="2" y="47"/>
                      </a:lnTo>
                      <a:lnTo>
                        <a:pt x="5" y="93"/>
                      </a:lnTo>
                      <a:lnTo>
                        <a:pt x="11" y="138"/>
                      </a:lnTo>
                      <a:lnTo>
                        <a:pt x="19" y="183"/>
                      </a:lnTo>
                      <a:lnTo>
                        <a:pt x="29" y="226"/>
                      </a:lnTo>
                      <a:lnTo>
                        <a:pt x="41" y="269"/>
                      </a:lnTo>
                      <a:lnTo>
                        <a:pt x="56" y="312"/>
                      </a:lnTo>
                      <a:lnTo>
                        <a:pt x="72" y="352"/>
                      </a:lnTo>
                      <a:lnTo>
                        <a:pt x="90" y="393"/>
                      </a:lnTo>
                      <a:lnTo>
                        <a:pt x="110" y="432"/>
                      </a:lnTo>
                      <a:lnTo>
                        <a:pt x="132" y="470"/>
                      </a:lnTo>
                      <a:lnTo>
                        <a:pt x="156" y="507"/>
                      </a:lnTo>
                      <a:lnTo>
                        <a:pt x="181" y="543"/>
                      </a:lnTo>
                      <a:lnTo>
                        <a:pt x="209" y="577"/>
                      </a:lnTo>
                      <a:lnTo>
                        <a:pt x="237" y="610"/>
                      </a:lnTo>
                      <a:lnTo>
                        <a:pt x="268" y="642"/>
                      </a:lnTo>
                      <a:lnTo>
                        <a:pt x="299" y="671"/>
                      </a:lnTo>
                      <a:lnTo>
                        <a:pt x="332" y="700"/>
                      </a:lnTo>
                      <a:lnTo>
                        <a:pt x="367" y="727"/>
                      </a:lnTo>
                      <a:lnTo>
                        <a:pt x="402" y="752"/>
                      </a:lnTo>
                      <a:lnTo>
                        <a:pt x="439" y="776"/>
                      </a:lnTo>
                      <a:lnTo>
                        <a:pt x="478" y="798"/>
                      </a:lnTo>
                      <a:lnTo>
                        <a:pt x="516" y="818"/>
                      </a:lnTo>
                      <a:lnTo>
                        <a:pt x="556" y="837"/>
                      </a:lnTo>
                      <a:lnTo>
                        <a:pt x="598" y="853"/>
                      </a:lnTo>
                      <a:lnTo>
                        <a:pt x="640" y="867"/>
                      </a:lnTo>
                      <a:lnTo>
                        <a:pt x="683" y="879"/>
                      </a:lnTo>
                      <a:lnTo>
                        <a:pt x="726" y="889"/>
                      </a:lnTo>
                      <a:lnTo>
                        <a:pt x="771" y="897"/>
                      </a:lnTo>
                      <a:lnTo>
                        <a:pt x="817" y="903"/>
                      </a:lnTo>
                      <a:lnTo>
                        <a:pt x="864" y="907"/>
                      </a:lnTo>
                      <a:lnTo>
                        <a:pt x="910" y="908"/>
                      </a:lnTo>
                      <a:lnTo>
                        <a:pt x="956" y="907"/>
                      </a:lnTo>
                      <a:lnTo>
                        <a:pt x="1002" y="903"/>
                      </a:lnTo>
                      <a:lnTo>
                        <a:pt x="1048" y="897"/>
                      </a:lnTo>
                      <a:lnTo>
                        <a:pt x="1093" y="889"/>
                      </a:lnTo>
                      <a:lnTo>
                        <a:pt x="1137" y="879"/>
                      </a:lnTo>
                      <a:lnTo>
                        <a:pt x="1179" y="867"/>
                      </a:lnTo>
                      <a:lnTo>
                        <a:pt x="1221" y="853"/>
                      </a:lnTo>
                      <a:lnTo>
                        <a:pt x="1263" y="837"/>
                      </a:lnTo>
                      <a:lnTo>
                        <a:pt x="1303" y="818"/>
                      </a:lnTo>
                      <a:lnTo>
                        <a:pt x="1342" y="798"/>
                      </a:lnTo>
                      <a:lnTo>
                        <a:pt x="1380" y="776"/>
                      </a:lnTo>
                      <a:lnTo>
                        <a:pt x="1417" y="752"/>
                      </a:lnTo>
                      <a:lnTo>
                        <a:pt x="1452" y="727"/>
                      </a:lnTo>
                      <a:lnTo>
                        <a:pt x="1487" y="700"/>
                      </a:lnTo>
                      <a:lnTo>
                        <a:pt x="1520" y="671"/>
                      </a:lnTo>
                      <a:lnTo>
                        <a:pt x="1552" y="642"/>
                      </a:lnTo>
                      <a:lnTo>
                        <a:pt x="1582" y="610"/>
                      </a:lnTo>
                      <a:lnTo>
                        <a:pt x="1610" y="577"/>
                      </a:lnTo>
                      <a:lnTo>
                        <a:pt x="1638" y="543"/>
                      </a:lnTo>
                      <a:lnTo>
                        <a:pt x="1663" y="507"/>
                      </a:lnTo>
                      <a:lnTo>
                        <a:pt x="1687" y="470"/>
                      </a:lnTo>
                      <a:lnTo>
                        <a:pt x="1709" y="432"/>
                      </a:lnTo>
                      <a:lnTo>
                        <a:pt x="1729" y="393"/>
                      </a:lnTo>
                      <a:lnTo>
                        <a:pt x="1747" y="352"/>
                      </a:lnTo>
                      <a:lnTo>
                        <a:pt x="1763" y="312"/>
                      </a:lnTo>
                      <a:lnTo>
                        <a:pt x="1778" y="269"/>
                      </a:lnTo>
                      <a:lnTo>
                        <a:pt x="1790" y="226"/>
                      </a:lnTo>
                      <a:lnTo>
                        <a:pt x="1800" y="183"/>
                      </a:lnTo>
                      <a:lnTo>
                        <a:pt x="1808" y="138"/>
                      </a:lnTo>
                      <a:lnTo>
                        <a:pt x="1814" y="93"/>
                      </a:lnTo>
                      <a:lnTo>
                        <a:pt x="1818" y="47"/>
                      </a:lnTo>
                      <a:lnTo>
                        <a:pt x="1819" y="0"/>
                      </a:lnTo>
                      <a:lnTo>
                        <a:pt x="1734" y="0"/>
                      </a:lnTo>
                      <a:lnTo>
                        <a:pt x="1663" y="0"/>
                      </a:lnTo>
                      <a:lnTo>
                        <a:pt x="1600" y="0"/>
                      </a:lnTo>
                      <a:lnTo>
                        <a:pt x="1548" y="0"/>
                      </a:lnTo>
                      <a:lnTo>
                        <a:pt x="1503" y="0"/>
                      </a:lnTo>
                      <a:lnTo>
                        <a:pt x="1464" y="0"/>
                      </a:lnTo>
                      <a:lnTo>
                        <a:pt x="1430" y="0"/>
                      </a:lnTo>
                      <a:lnTo>
                        <a:pt x="1400" y="0"/>
                      </a:lnTo>
                      <a:lnTo>
                        <a:pt x="1372" y="0"/>
                      </a:lnTo>
                      <a:lnTo>
                        <a:pt x="1346" y="0"/>
                      </a:lnTo>
                      <a:lnTo>
                        <a:pt x="1319" y="0"/>
                      </a:lnTo>
                      <a:lnTo>
                        <a:pt x="1289" y="0"/>
                      </a:lnTo>
                      <a:lnTo>
                        <a:pt x="1257" y="0"/>
                      </a:lnTo>
                      <a:lnTo>
                        <a:pt x="1221" y="0"/>
                      </a:lnTo>
                      <a:lnTo>
                        <a:pt x="1178" y="0"/>
                      </a:lnTo>
                      <a:lnTo>
                        <a:pt x="1129" y="0"/>
                      </a:lnTo>
                      <a:lnTo>
                        <a:pt x="1128" y="23"/>
                      </a:lnTo>
                      <a:lnTo>
                        <a:pt x="1125" y="43"/>
                      </a:lnTo>
                      <a:lnTo>
                        <a:pt x="1119" y="65"/>
                      </a:lnTo>
                      <a:lnTo>
                        <a:pt x="1111" y="85"/>
                      </a:lnTo>
                      <a:lnTo>
                        <a:pt x="1103" y="105"/>
                      </a:lnTo>
                      <a:lnTo>
                        <a:pt x="1092" y="122"/>
                      </a:lnTo>
                      <a:lnTo>
                        <a:pt x="1078" y="139"/>
                      </a:lnTo>
                      <a:lnTo>
                        <a:pt x="1064" y="155"/>
                      </a:lnTo>
                      <a:lnTo>
                        <a:pt x="1049" y="169"/>
                      </a:lnTo>
                      <a:lnTo>
                        <a:pt x="1032" y="181"/>
                      </a:lnTo>
                      <a:lnTo>
                        <a:pt x="1014" y="192"/>
                      </a:lnTo>
                      <a:lnTo>
                        <a:pt x="995" y="201"/>
                      </a:lnTo>
                      <a:lnTo>
                        <a:pt x="974" y="209"/>
                      </a:lnTo>
                      <a:lnTo>
                        <a:pt x="953" y="214"/>
                      </a:lnTo>
                      <a:lnTo>
                        <a:pt x="932" y="218"/>
                      </a:lnTo>
                      <a:lnTo>
                        <a:pt x="910" y="219"/>
                      </a:lnTo>
                      <a:lnTo>
                        <a:pt x="888" y="218"/>
                      </a:lnTo>
                      <a:lnTo>
                        <a:pt x="866" y="214"/>
                      </a:lnTo>
                      <a:lnTo>
                        <a:pt x="845" y="209"/>
                      </a:lnTo>
                      <a:lnTo>
                        <a:pt x="824" y="201"/>
                      </a:lnTo>
                      <a:lnTo>
                        <a:pt x="805" y="192"/>
                      </a:lnTo>
                      <a:lnTo>
                        <a:pt x="787" y="181"/>
                      </a:lnTo>
                      <a:lnTo>
                        <a:pt x="770" y="169"/>
                      </a:lnTo>
                      <a:lnTo>
                        <a:pt x="755" y="155"/>
                      </a:lnTo>
                      <a:lnTo>
                        <a:pt x="741" y="139"/>
                      </a:lnTo>
                      <a:lnTo>
                        <a:pt x="728" y="122"/>
                      </a:lnTo>
                      <a:lnTo>
                        <a:pt x="717" y="105"/>
                      </a:lnTo>
                      <a:lnTo>
                        <a:pt x="708" y="85"/>
                      </a:lnTo>
                      <a:lnTo>
                        <a:pt x="700" y="65"/>
                      </a:lnTo>
                      <a:lnTo>
                        <a:pt x="695" y="43"/>
                      </a:lnTo>
                      <a:lnTo>
                        <a:pt x="691" y="23"/>
                      </a:lnTo>
                      <a:lnTo>
                        <a:pt x="690" y="0"/>
                      </a:lnTo>
                      <a:lnTo>
                        <a:pt x="607" y="0"/>
                      </a:lnTo>
                      <a:lnTo>
                        <a:pt x="535" y="0"/>
                      </a:lnTo>
                      <a:lnTo>
                        <a:pt x="473" y="0"/>
                      </a:lnTo>
                      <a:lnTo>
                        <a:pt x="420" y="0"/>
                      </a:lnTo>
                      <a:lnTo>
                        <a:pt x="376" y="0"/>
                      </a:lnTo>
                      <a:lnTo>
                        <a:pt x="336" y="0"/>
                      </a:lnTo>
                      <a:lnTo>
                        <a:pt x="303" y="0"/>
                      </a:lnTo>
                      <a:lnTo>
                        <a:pt x="272" y="0"/>
                      </a:lnTo>
                      <a:lnTo>
                        <a:pt x="245" y="0"/>
                      </a:lnTo>
                      <a:lnTo>
                        <a:pt x="218" y="0"/>
                      </a:lnTo>
                      <a:lnTo>
                        <a:pt x="190" y="0"/>
                      </a:lnTo>
                      <a:lnTo>
                        <a:pt x="162" y="0"/>
                      </a:lnTo>
                      <a:lnTo>
                        <a:pt x="129" y="0"/>
                      </a:lnTo>
                      <a:lnTo>
                        <a:pt x="93" y="0"/>
                      </a:lnTo>
                      <a:lnTo>
                        <a:pt x="5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89" name="Freeform 1298">
                  <a:extLst>
                    <a:ext uri="{FF2B5EF4-FFF2-40B4-BE49-F238E27FC236}">
                      <a16:creationId xmlns:a16="http://schemas.microsoft.com/office/drawing/2014/main" id="{C89051A9-522E-454B-8DB8-E8C98C2724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2" y="2803"/>
                  <a:ext cx="599" cy="299"/>
                </a:xfrm>
                <a:custGeom>
                  <a:avLst/>
                  <a:gdLst>
                    <a:gd name="T0" fmla="*/ 0 w 1797"/>
                    <a:gd name="T1" fmla="*/ 0 h 897"/>
                    <a:gd name="T2" fmla="*/ 0 w 1797"/>
                    <a:gd name="T3" fmla="*/ 0 h 897"/>
                    <a:gd name="T4" fmla="*/ 0 w 1797"/>
                    <a:gd name="T5" fmla="*/ 0 h 897"/>
                    <a:gd name="T6" fmla="*/ 0 w 1797"/>
                    <a:gd name="T7" fmla="*/ 0 h 897"/>
                    <a:gd name="T8" fmla="*/ 0 w 1797"/>
                    <a:gd name="T9" fmla="*/ 0 h 897"/>
                    <a:gd name="T10" fmla="*/ 0 w 1797"/>
                    <a:gd name="T11" fmla="*/ 0 h 897"/>
                    <a:gd name="T12" fmla="*/ 0 w 1797"/>
                    <a:gd name="T13" fmla="*/ 0 h 897"/>
                    <a:gd name="T14" fmla="*/ 0 w 1797"/>
                    <a:gd name="T15" fmla="*/ 0 h 897"/>
                    <a:gd name="T16" fmla="*/ 0 w 1797"/>
                    <a:gd name="T17" fmla="*/ 0 h 897"/>
                    <a:gd name="T18" fmla="*/ 0 w 1797"/>
                    <a:gd name="T19" fmla="*/ 0 h 897"/>
                    <a:gd name="T20" fmla="*/ 0 w 1797"/>
                    <a:gd name="T21" fmla="*/ 0 h 897"/>
                    <a:gd name="T22" fmla="*/ 0 w 1797"/>
                    <a:gd name="T23" fmla="*/ 0 h 897"/>
                    <a:gd name="T24" fmla="*/ 1 w 1797"/>
                    <a:gd name="T25" fmla="*/ 0 h 897"/>
                    <a:gd name="T26" fmla="*/ 1 w 1797"/>
                    <a:gd name="T27" fmla="*/ 0 h 897"/>
                    <a:gd name="T28" fmla="*/ 1 w 1797"/>
                    <a:gd name="T29" fmla="*/ 0 h 897"/>
                    <a:gd name="T30" fmla="*/ 1 w 1797"/>
                    <a:gd name="T31" fmla="*/ 0 h 897"/>
                    <a:gd name="T32" fmla="*/ 1 w 1797"/>
                    <a:gd name="T33" fmla="*/ 0 h 897"/>
                    <a:gd name="T34" fmla="*/ 1 w 1797"/>
                    <a:gd name="T35" fmla="*/ 0 h 897"/>
                    <a:gd name="T36" fmla="*/ 1 w 1797"/>
                    <a:gd name="T37" fmla="*/ 0 h 897"/>
                    <a:gd name="T38" fmla="*/ 1 w 1797"/>
                    <a:gd name="T39" fmla="*/ 0 h 897"/>
                    <a:gd name="T40" fmla="*/ 1 w 1797"/>
                    <a:gd name="T41" fmla="*/ 0 h 897"/>
                    <a:gd name="T42" fmla="*/ 1 w 1797"/>
                    <a:gd name="T43" fmla="*/ 0 h 897"/>
                    <a:gd name="T44" fmla="*/ 1 w 1797"/>
                    <a:gd name="T45" fmla="*/ 0 h 897"/>
                    <a:gd name="T46" fmla="*/ 1 w 1797"/>
                    <a:gd name="T47" fmla="*/ 0 h 897"/>
                    <a:gd name="T48" fmla="*/ 1 w 1797"/>
                    <a:gd name="T49" fmla="*/ 0 h 897"/>
                    <a:gd name="T50" fmla="*/ 1 w 1797"/>
                    <a:gd name="T51" fmla="*/ 0 h 897"/>
                    <a:gd name="T52" fmla="*/ 1 w 1797"/>
                    <a:gd name="T53" fmla="*/ 0 h 897"/>
                    <a:gd name="T54" fmla="*/ 1 w 1797"/>
                    <a:gd name="T55" fmla="*/ 0 h 897"/>
                    <a:gd name="T56" fmla="*/ 0 w 1797"/>
                    <a:gd name="T57" fmla="*/ 0 h 897"/>
                    <a:gd name="T58" fmla="*/ 0 w 1797"/>
                    <a:gd name="T59" fmla="*/ 0 h 897"/>
                    <a:gd name="T60" fmla="*/ 0 w 1797"/>
                    <a:gd name="T61" fmla="*/ 0 h 897"/>
                    <a:gd name="T62" fmla="*/ 0 w 1797"/>
                    <a:gd name="T63" fmla="*/ 0 h 897"/>
                    <a:gd name="T64" fmla="*/ 0 w 1797"/>
                    <a:gd name="T65" fmla="*/ 0 h 897"/>
                    <a:gd name="T66" fmla="*/ 0 w 1797"/>
                    <a:gd name="T67" fmla="*/ 0 h 897"/>
                    <a:gd name="T68" fmla="*/ 0 w 1797"/>
                    <a:gd name="T69" fmla="*/ 0 h 897"/>
                    <a:gd name="T70" fmla="*/ 0 w 1797"/>
                    <a:gd name="T71" fmla="*/ 0 h 897"/>
                    <a:gd name="T72" fmla="*/ 0 w 1797"/>
                    <a:gd name="T73" fmla="*/ 0 h 897"/>
                    <a:gd name="T74" fmla="*/ 0 w 1797"/>
                    <a:gd name="T75" fmla="*/ 0 h 897"/>
                    <a:gd name="T76" fmla="*/ 0 w 1797"/>
                    <a:gd name="T77" fmla="*/ 0 h 897"/>
                    <a:gd name="T78" fmla="*/ 0 w 1797"/>
                    <a:gd name="T79" fmla="*/ 0 h 897"/>
                    <a:gd name="T80" fmla="*/ 0 w 1797"/>
                    <a:gd name="T81" fmla="*/ 0 h 897"/>
                    <a:gd name="T82" fmla="*/ 0 w 1797"/>
                    <a:gd name="T83" fmla="*/ 0 h 897"/>
                    <a:gd name="T84" fmla="*/ 0 w 1797"/>
                    <a:gd name="T85" fmla="*/ 0 h 897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797"/>
                    <a:gd name="T130" fmla="*/ 0 h 897"/>
                    <a:gd name="T131" fmla="*/ 1797 w 1797"/>
                    <a:gd name="T132" fmla="*/ 897 h 897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797" h="897">
                      <a:moveTo>
                        <a:pt x="0" y="0"/>
                      </a:moveTo>
                      <a:lnTo>
                        <a:pt x="2" y="46"/>
                      </a:lnTo>
                      <a:lnTo>
                        <a:pt x="5" y="92"/>
                      </a:lnTo>
                      <a:lnTo>
                        <a:pt x="10" y="135"/>
                      </a:lnTo>
                      <a:lnTo>
                        <a:pt x="19" y="180"/>
                      </a:lnTo>
                      <a:lnTo>
                        <a:pt x="29" y="223"/>
                      </a:lnTo>
                      <a:lnTo>
                        <a:pt x="41" y="266"/>
                      </a:lnTo>
                      <a:lnTo>
                        <a:pt x="55" y="307"/>
                      </a:lnTo>
                      <a:lnTo>
                        <a:pt x="72" y="348"/>
                      </a:lnTo>
                      <a:lnTo>
                        <a:pt x="89" y="387"/>
                      </a:lnTo>
                      <a:lnTo>
                        <a:pt x="109" y="427"/>
                      </a:lnTo>
                      <a:lnTo>
                        <a:pt x="131" y="464"/>
                      </a:lnTo>
                      <a:lnTo>
                        <a:pt x="154" y="500"/>
                      </a:lnTo>
                      <a:lnTo>
                        <a:pt x="179" y="535"/>
                      </a:lnTo>
                      <a:lnTo>
                        <a:pt x="207" y="569"/>
                      </a:lnTo>
                      <a:lnTo>
                        <a:pt x="235" y="602"/>
                      </a:lnTo>
                      <a:lnTo>
                        <a:pt x="265" y="634"/>
                      </a:lnTo>
                      <a:lnTo>
                        <a:pt x="295" y="664"/>
                      </a:lnTo>
                      <a:lnTo>
                        <a:pt x="328" y="692"/>
                      </a:lnTo>
                      <a:lnTo>
                        <a:pt x="362" y="718"/>
                      </a:lnTo>
                      <a:lnTo>
                        <a:pt x="397" y="744"/>
                      </a:lnTo>
                      <a:lnTo>
                        <a:pt x="434" y="767"/>
                      </a:lnTo>
                      <a:lnTo>
                        <a:pt x="472" y="788"/>
                      </a:lnTo>
                      <a:lnTo>
                        <a:pt x="510" y="808"/>
                      </a:lnTo>
                      <a:lnTo>
                        <a:pt x="550" y="826"/>
                      </a:lnTo>
                      <a:lnTo>
                        <a:pt x="590" y="842"/>
                      </a:lnTo>
                      <a:lnTo>
                        <a:pt x="632" y="856"/>
                      </a:lnTo>
                      <a:lnTo>
                        <a:pt x="675" y="868"/>
                      </a:lnTo>
                      <a:lnTo>
                        <a:pt x="719" y="878"/>
                      </a:lnTo>
                      <a:lnTo>
                        <a:pt x="763" y="887"/>
                      </a:lnTo>
                      <a:lnTo>
                        <a:pt x="808" y="893"/>
                      </a:lnTo>
                      <a:lnTo>
                        <a:pt x="853" y="896"/>
                      </a:lnTo>
                      <a:lnTo>
                        <a:pt x="899" y="897"/>
                      </a:lnTo>
                      <a:lnTo>
                        <a:pt x="945" y="896"/>
                      </a:lnTo>
                      <a:lnTo>
                        <a:pt x="990" y="893"/>
                      </a:lnTo>
                      <a:lnTo>
                        <a:pt x="1035" y="887"/>
                      </a:lnTo>
                      <a:lnTo>
                        <a:pt x="1078" y="878"/>
                      </a:lnTo>
                      <a:lnTo>
                        <a:pt x="1122" y="868"/>
                      </a:lnTo>
                      <a:lnTo>
                        <a:pt x="1165" y="856"/>
                      </a:lnTo>
                      <a:lnTo>
                        <a:pt x="1207" y="842"/>
                      </a:lnTo>
                      <a:lnTo>
                        <a:pt x="1247" y="826"/>
                      </a:lnTo>
                      <a:lnTo>
                        <a:pt x="1287" y="808"/>
                      </a:lnTo>
                      <a:lnTo>
                        <a:pt x="1325" y="788"/>
                      </a:lnTo>
                      <a:lnTo>
                        <a:pt x="1364" y="767"/>
                      </a:lnTo>
                      <a:lnTo>
                        <a:pt x="1400" y="744"/>
                      </a:lnTo>
                      <a:lnTo>
                        <a:pt x="1435" y="718"/>
                      </a:lnTo>
                      <a:lnTo>
                        <a:pt x="1469" y="692"/>
                      </a:lnTo>
                      <a:lnTo>
                        <a:pt x="1502" y="664"/>
                      </a:lnTo>
                      <a:lnTo>
                        <a:pt x="1532" y="634"/>
                      </a:lnTo>
                      <a:lnTo>
                        <a:pt x="1562" y="602"/>
                      </a:lnTo>
                      <a:lnTo>
                        <a:pt x="1591" y="569"/>
                      </a:lnTo>
                      <a:lnTo>
                        <a:pt x="1618" y="535"/>
                      </a:lnTo>
                      <a:lnTo>
                        <a:pt x="1643" y="500"/>
                      </a:lnTo>
                      <a:lnTo>
                        <a:pt x="1666" y="464"/>
                      </a:lnTo>
                      <a:lnTo>
                        <a:pt x="1688" y="427"/>
                      </a:lnTo>
                      <a:lnTo>
                        <a:pt x="1708" y="387"/>
                      </a:lnTo>
                      <a:lnTo>
                        <a:pt x="1725" y="348"/>
                      </a:lnTo>
                      <a:lnTo>
                        <a:pt x="1742" y="307"/>
                      </a:lnTo>
                      <a:lnTo>
                        <a:pt x="1756" y="266"/>
                      </a:lnTo>
                      <a:lnTo>
                        <a:pt x="1768" y="223"/>
                      </a:lnTo>
                      <a:lnTo>
                        <a:pt x="1778" y="180"/>
                      </a:lnTo>
                      <a:lnTo>
                        <a:pt x="1787" y="135"/>
                      </a:lnTo>
                      <a:lnTo>
                        <a:pt x="1792" y="92"/>
                      </a:lnTo>
                      <a:lnTo>
                        <a:pt x="1796" y="46"/>
                      </a:lnTo>
                      <a:lnTo>
                        <a:pt x="1797" y="0"/>
                      </a:lnTo>
                      <a:lnTo>
                        <a:pt x="1711" y="0"/>
                      </a:lnTo>
                      <a:lnTo>
                        <a:pt x="1638" y="0"/>
                      </a:lnTo>
                      <a:lnTo>
                        <a:pt x="1574" y="0"/>
                      </a:lnTo>
                      <a:lnTo>
                        <a:pt x="1520" y="0"/>
                      </a:lnTo>
                      <a:lnTo>
                        <a:pt x="1474" y="0"/>
                      </a:lnTo>
                      <a:lnTo>
                        <a:pt x="1436" y="0"/>
                      </a:lnTo>
                      <a:lnTo>
                        <a:pt x="1402" y="0"/>
                      </a:lnTo>
                      <a:lnTo>
                        <a:pt x="1372" y="0"/>
                      </a:lnTo>
                      <a:lnTo>
                        <a:pt x="1345" y="0"/>
                      </a:lnTo>
                      <a:lnTo>
                        <a:pt x="1319" y="0"/>
                      </a:lnTo>
                      <a:lnTo>
                        <a:pt x="1293" y="0"/>
                      </a:lnTo>
                      <a:lnTo>
                        <a:pt x="1266" y="0"/>
                      </a:lnTo>
                      <a:lnTo>
                        <a:pt x="1236" y="0"/>
                      </a:lnTo>
                      <a:lnTo>
                        <a:pt x="1202" y="0"/>
                      </a:lnTo>
                      <a:lnTo>
                        <a:pt x="1164" y="0"/>
                      </a:lnTo>
                      <a:lnTo>
                        <a:pt x="1118" y="0"/>
                      </a:lnTo>
                      <a:lnTo>
                        <a:pt x="1117" y="23"/>
                      </a:lnTo>
                      <a:lnTo>
                        <a:pt x="1114" y="43"/>
                      </a:lnTo>
                      <a:lnTo>
                        <a:pt x="1108" y="65"/>
                      </a:lnTo>
                      <a:lnTo>
                        <a:pt x="1100" y="85"/>
                      </a:lnTo>
                      <a:lnTo>
                        <a:pt x="1092" y="105"/>
                      </a:lnTo>
                      <a:lnTo>
                        <a:pt x="1081" y="122"/>
                      </a:lnTo>
                      <a:lnTo>
                        <a:pt x="1067" y="139"/>
                      </a:lnTo>
                      <a:lnTo>
                        <a:pt x="1053" y="155"/>
                      </a:lnTo>
                      <a:lnTo>
                        <a:pt x="1038" y="169"/>
                      </a:lnTo>
                      <a:lnTo>
                        <a:pt x="1021" y="181"/>
                      </a:lnTo>
                      <a:lnTo>
                        <a:pt x="1003" y="192"/>
                      </a:lnTo>
                      <a:lnTo>
                        <a:pt x="984" y="201"/>
                      </a:lnTo>
                      <a:lnTo>
                        <a:pt x="963" y="209"/>
                      </a:lnTo>
                      <a:lnTo>
                        <a:pt x="942" y="214"/>
                      </a:lnTo>
                      <a:lnTo>
                        <a:pt x="921" y="218"/>
                      </a:lnTo>
                      <a:lnTo>
                        <a:pt x="899" y="219"/>
                      </a:lnTo>
                      <a:lnTo>
                        <a:pt x="877" y="218"/>
                      </a:lnTo>
                      <a:lnTo>
                        <a:pt x="855" y="214"/>
                      </a:lnTo>
                      <a:lnTo>
                        <a:pt x="834" y="209"/>
                      </a:lnTo>
                      <a:lnTo>
                        <a:pt x="813" y="201"/>
                      </a:lnTo>
                      <a:lnTo>
                        <a:pt x="794" y="192"/>
                      </a:lnTo>
                      <a:lnTo>
                        <a:pt x="776" y="181"/>
                      </a:lnTo>
                      <a:lnTo>
                        <a:pt x="759" y="169"/>
                      </a:lnTo>
                      <a:lnTo>
                        <a:pt x="744" y="155"/>
                      </a:lnTo>
                      <a:lnTo>
                        <a:pt x="730" y="139"/>
                      </a:lnTo>
                      <a:lnTo>
                        <a:pt x="717" y="122"/>
                      </a:lnTo>
                      <a:lnTo>
                        <a:pt x="706" y="105"/>
                      </a:lnTo>
                      <a:lnTo>
                        <a:pt x="697" y="85"/>
                      </a:lnTo>
                      <a:lnTo>
                        <a:pt x="689" y="65"/>
                      </a:lnTo>
                      <a:lnTo>
                        <a:pt x="684" y="43"/>
                      </a:lnTo>
                      <a:lnTo>
                        <a:pt x="680" y="23"/>
                      </a:lnTo>
                      <a:lnTo>
                        <a:pt x="679" y="0"/>
                      </a:lnTo>
                      <a:lnTo>
                        <a:pt x="594" y="0"/>
                      </a:lnTo>
                      <a:lnTo>
                        <a:pt x="520" y="0"/>
                      </a:lnTo>
                      <a:lnTo>
                        <a:pt x="457" y="0"/>
                      </a:lnTo>
                      <a:lnTo>
                        <a:pt x="403" y="0"/>
                      </a:lnTo>
                      <a:lnTo>
                        <a:pt x="357" y="0"/>
                      </a:lnTo>
                      <a:lnTo>
                        <a:pt x="318" y="0"/>
                      </a:lnTo>
                      <a:lnTo>
                        <a:pt x="284" y="0"/>
                      </a:lnTo>
                      <a:lnTo>
                        <a:pt x="255" y="0"/>
                      </a:lnTo>
                      <a:lnTo>
                        <a:pt x="227" y="0"/>
                      </a:lnTo>
                      <a:lnTo>
                        <a:pt x="201" y="0"/>
                      </a:lnTo>
                      <a:lnTo>
                        <a:pt x="176" y="0"/>
                      </a:lnTo>
                      <a:lnTo>
                        <a:pt x="149" y="0"/>
                      </a:lnTo>
                      <a:lnTo>
                        <a:pt x="119" y="0"/>
                      </a:lnTo>
                      <a:lnTo>
                        <a:pt x="85" y="0"/>
                      </a:lnTo>
                      <a:lnTo>
                        <a:pt x="4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4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90" name="Freeform 1299">
                  <a:extLst>
                    <a:ext uri="{FF2B5EF4-FFF2-40B4-BE49-F238E27FC236}">
                      <a16:creationId xmlns:a16="http://schemas.microsoft.com/office/drawing/2014/main" id="{DFE4868F-0F04-452E-B41D-EEF8606BC7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5" y="2803"/>
                  <a:ext cx="592" cy="295"/>
                </a:xfrm>
                <a:custGeom>
                  <a:avLst/>
                  <a:gdLst>
                    <a:gd name="T0" fmla="*/ 0 w 1777"/>
                    <a:gd name="T1" fmla="*/ 0 h 887"/>
                    <a:gd name="T2" fmla="*/ 0 w 1777"/>
                    <a:gd name="T3" fmla="*/ 0 h 887"/>
                    <a:gd name="T4" fmla="*/ 0 w 1777"/>
                    <a:gd name="T5" fmla="*/ 0 h 887"/>
                    <a:gd name="T6" fmla="*/ 0 w 1777"/>
                    <a:gd name="T7" fmla="*/ 0 h 887"/>
                    <a:gd name="T8" fmla="*/ 0 w 1777"/>
                    <a:gd name="T9" fmla="*/ 0 h 887"/>
                    <a:gd name="T10" fmla="*/ 0 w 1777"/>
                    <a:gd name="T11" fmla="*/ 0 h 887"/>
                    <a:gd name="T12" fmla="*/ 0 w 1777"/>
                    <a:gd name="T13" fmla="*/ 0 h 887"/>
                    <a:gd name="T14" fmla="*/ 0 w 1777"/>
                    <a:gd name="T15" fmla="*/ 0 h 887"/>
                    <a:gd name="T16" fmla="*/ 0 w 1777"/>
                    <a:gd name="T17" fmla="*/ 0 h 887"/>
                    <a:gd name="T18" fmla="*/ 0 w 1777"/>
                    <a:gd name="T19" fmla="*/ 0 h 887"/>
                    <a:gd name="T20" fmla="*/ 0 w 1777"/>
                    <a:gd name="T21" fmla="*/ 0 h 887"/>
                    <a:gd name="T22" fmla="*/ 0 w 1777"/>
                    <a:gd name="T23" fmla="*/ 0 h 887"/>
                    <a:gd name="T24" fmla="*/ 1 w 1777"/>
                    <a:gd name="T25" fmla="*/ 0 h 887"/>
                    <a:gd name="T26" fmla="*/ 1 w 1777"/>
                    <a:gd name="T27" fmla="*/ 0 h 887"/>
                    <a:gd name="T28" fmla="*/ 1 w 1777"/>
                    <a:gd name="T29" fmla="*/ 0 h 887"/>
                    <a:gd name="T30" fmla="*/ 1 w 1777"/>
                    <a:gd name="T31" fmla="*/ 0 h 887"/>
                    <a:gd name="T32" fmla="*/ 1 w 1777"/>
                    <a:gd name="T33" fmla="*/ 0 h 887"/>
                    <a:gd name="T34" fmla="*/ 1 w 1777"/>
                    <a:gd name="T35" fmla="*/ 0 h 887"/>
                    <a:gd name="T36" fmla="*/ 1 w 1777"/>
                    <a:gd name="T37" fmla="*/ 0 h 887"/>
                    <a:gd name="T38" fmla="*/ 1 w 1777"/>
                    <a:gd name="T39" fmla="*/ 0 h 887"/>
                    <a:gd name="T40" fmla="*/ 1 w 1777"/>
                    <a:gd name="T41" fmla="*/ 0 h 887"/>
                    <a:gd name="T42" fmla="*/ 1 w 1777"/>
                    <a:gd name="T43" fmla="*/ 0 h 887"/>
                    <a:gd name="T44" fmla="*/ 1 w 1777"/>
                    <a:gd name="T45" fmla="*/ 0 h 887"/>
                    <a:gd name="T46" fmla="*/ 1 w 1777"/>
                    <a:gd name="T47" fmla="*/ 0 h 887"/>
                    <a:gd name="T48" fmla="*/ 1 w 1777"/>
                    <a:gd name="T49" fmla="*/ 0 h 887"/>
                    <a:gd name="T50" fmla="*/ 1 w 1777"/>
                    <a:gd name="T51" fmla="*/ 0 h 887"/>
                    <a:gd name="T52" fmla="*/ 1 w 1777"/>
                    <a:gd name="T53" fmla="*/ 0 h 887"/>
                    <a:gd name="T54" fmla="*/ 1 w 1777"/>
                    <a:gd name="T55" fmla="*/ 0 h 887"/>
                    <a:gd name="T56" fmla="*/ 0 w 1777"/>
                    <a:gd name="T57" fmla="*/ 0 h 887"/>
                    <a:gd name="T58" fmla="*/ 0 w 1777"/>
                    <a:gd name="T59" fmla="*/ 0 h 887"/>
                    <a:gd name="T60" fmla="*/ 0 w 1777"/>
                    <a:gd name="T61" fmla="*/ 0 h 887"/>
                    <a:gd name="T62" fmla="*/ 0 w 1777"/>
                    <a:gd name="T63" fmla="*/ 0 h 887"/>
                    <a:gd name="T64" fmla="*/ 0 w 1777"/>
                    <a:gd name="T65" fmla="*/ 0 h 887"/>
                    <a:gd name="T66" fmla="*/ 0 w 1777"/>
                    <a:gd name="T67" fmla="*/ 0 h 887"/>
                    <a:gd name="T68" fmla="*/ 0 w 1777"/>
                    <a:gd name="T69" fmla="*/ 0 h 887"/>
                    <a:gd name="T70" fmla="*/ 0 w 1777"/>
                    <a:gd name="T71" fmla="*/ 0 h 887"/>
                    <a:gd name="T72" fmla="*/ 0 w 1777"/>
                    <a:gd name="T73" fmla="*/ 0 h 887"/>
                    <a:gd name="T74" fmla="*/ 0 w 1777"/>
                    <a:gd name="T75" fmla="*/ 0 h 887"/>
                    <a:gd name="T76" fmla="*/ 0 w 1777"/>
                    <a:gd name="T77" fmla="*/ 0 h 887"/>
                    <a:gd name="T78" fmla="*/ 0 w 1777"/>
                    <a:gd name="T79" fmla="*/ 0 h 887"/>
                    <a:gd name="T80" fmla="*/ 0 w 1777"/>
                    <a:gd name="T81" fmla="*/ 0 h 887"/>
                    <a:gd name="T82" fmla="*/ 0 w 1777"/>
                    <a:gd name="T83" fmla="*/ 0 h 887"/>
                    <a:gd name="T84" fmla="*/ 0 w 1777"/>
                    <a:gd name="T85" fmla="*/ 0 h 887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777"/>
                    <a:gd name="T130" fmla="*/ 0 h 887"/>
                    <a:gd name="T131" fmla="*/ 1777 w 1777"/>
                    <a:gd name="T132" fmla="*/ 887 h 887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777" h="887">
                      <a:moveTo>
                        <a:pt x="0" y="0"/>
                      </a:moveTo>
                      <a:lnTo>
                        <a:pt x="1" y="46"/>
                      </a:lnTo>
                      <a:lnTo>
                        <a:pt x="5" y="91"/>
                      </a:lnTo>
                      <a:lnTo>
                        <a:pt x="10" y="134"/>
                      </a:lnTo>
                      <a:lnTo>
                        <a:pt x="19" y="178"/>
                      </a:lnTo>
                      <a:lnTo>
                        <a:pt x="29" y="221"/>
                      </a:lnTo>
                      <a:lnTo>
                        <a:pt x="41" y="263"/>
                      </a:lnTo>
                      <a:lnTo>
                        <a:pt x="54" y="304"/>
                      </a:lnTo>
                      <a:lnTo>
                        <a:pt x="71" y="345"/>
                      </a:lnTo>
                      <a:lnTo>
                        <a:pt x="88" y="384"/>
                      </a:lnTo>
                      <a:lnTo>
                        <a:pt x="108" y="421"/>
                      </a:lnTo>
                      <a:lnTo>
                        <a:pt x="130" y="459"/>
                      </a:lnTo>
                      <a:lnTo>
                        <a:pt x="153" y="495"/>
                      </a:lnTo>
                      <a:lnTo>
                        <a:pt x="178" y="530"/>
                      </a:lnTo>
                      <a:lnTo>
                        <a:pt x="204" y="564"/>
                      </a:lnTo>
                      <a:lnTo>
                        <a:pt x="232" y="596"/>
                      </a:lnTo>
                      <a:lnTo>
                        <a:pt x="261" y="626"/>
                      </a:lnTo>
                      <a:lnTo>
                        <a:pt x="292" y="656"/>
                      </a:lnTo>
                      <a:lnTo>
                        <a:pt x="325" y="684"/>
                      </a:lnTo>
                      <a:lnTo>
                        <a:pt x="358" y="711"/>
                      </a:lnTo>
                      <a:lnTo>
                        <a:pt x="393" y="735"/>
                      </a:lnTo>
                      <a:lnTo>
                        <a:pt x="429" y="758"/>
                      </a:lnTo>
                      <a:lnTo>
                        <a:pt x="466" y="780"/>
                      </a:lnTo>
                      <a:lnTo>
                        <a:pt x="505" y="799"/>
                      </a:lnTo>
                      <a:lnTo>
                        <a:pt x="544" y="817"/>
                      </a:lnTo>
                      <a:lnTo>
                        <a:pt x="584" y="833"/>
                      </a:lnTo>
                      <a:lnTo>
                        <a:pt x="625" y="847"/>
                      </a:lnTo>
                      <a:lnTo>
                        <a:pt x="667" y="859"/>
                      </a:lnTo>
                      <a:lnTo>
                        <a:pt x="710" y="868"/>
                      </a:lnTo>
                      <a:lnTo>
                        <a:pt x="754" y="877"/>
                      </a:lnTo>
                      <a:lnTo>
                        <a:pt x="799" y="883"/>
                      </a:lnTo>
                      <a:lnTo>
                        <a:pt x="844" y="886"/>
                      </a:lnTo>
                      <a:lnTo>
                        <a:pt x="889" y="887"/>
                      </a:lnTo>
                      <a:lnTo>
                        <a:pt x="934" y="886"/>
                      </a:lnTo>
                      <a:lnTo>
                        <a:pt x="978" y="883"/>
                      </a:lnTo>
                      <a:lnTo>
                        <a:pt x="1023" y="877"/>
                      </a:lnTo>
                      <a:lnTo>
                        <a:pt x="1067" y="868"/>
                      </a:lnTo>
                      <a:lnTo>
                        <a:pt x="1110" y="859"/>
                      </a:lnTo>
                      <a:lnTo>
                        <a:pt x="1152" y="847"/>
                      </a:lnTo>
                      <a:lnTo>
                        <a:pt x="1193" y="833"/>
                      </a:lnTo>
                      <a:lnTo>
                        <a:pt x="1233" y="817"/>
                      </a:lnTo>
                      <a:lnTo>
                        <a:pt x="1272" y="799"/>
                      </a:lnTo>
                      <a:lnTo>
                        <a:pt x="1311" y="780"/>
                      </a:lnTo>
                      <a:lnTo>
                        <a:pt x="1348" y="758"/>
                      </a:lnTo>
                      <a:lnTo>
                        <a:pt x="1384" y="735"/>
                      </a:lnTo>
                      <a:lnTo>
                        <a:pt x="1419" y="711"/>
                      </a:lnTo>
                      <a:lnTo>
                        <a:pt x="1452" y="684"/>
                      </a:lnTo>
                      <a:lnTo>
                        <a:pt x="1485" y="656"/>
                      </a:lnTo>
                      <a:lnTo>
                        <a:pt x="1516" y="626"/>
                      </a:lnTo>
                      <a:lnTo>
                        <a:pt x="1545" y="596"/>
                      </a:lnTo>
                      <a:lnTo>
                        <a:pt x="1573" y="564"/>
                      </a:lnTo>
                      <a:lnTo>
                        <a:pt x="1599" y="530"/>
                      </a:lnTo>
                      <a:lnTo>
                        <a:pt x="1624" y="495"/>
                      </a:lnTo>
                      <a:lnTo>
                        <a:pt x="1647" y="459"/>
                      </a:lnTo>
                      <a:lnTo>
                        <a:pt x="1669" y="421"/>
                      </a:lnTo>
                      <a:lnTo>
                        <a:pt x="1689" y="384"/>
                      </a:lnTo>
                      <a:lnTo>
                        <a:pt x="1707" y="345"/>
                      </a:lnTo>
                      <a:lnTo>
                        <a:pt x="1723" y="304"/>
                      </a:lnTo>
                      <a:lnTo>
                        <a:pt x="1736" y="263"/>
                      </a:lnTo>
                      <a:lnTo>
                        <a:pt x="1748" y="221"/>
                      </a:lnTo>
                      <a:lnTo>
                        <a:pt x="1758" y="178"/>
                      </a:lnTo>
                      <a:lnTo>
                        <a:pt x="1767" y="134"/>
                      </a:lnTo>
                      <a:lnTo>
                        <a:pt x="1772" y="91"/>
                      </a:lnTo>
                      <a:lnTo>
                        <a:pt x="1776" y="46"/>
                      </a:lnTo>
                      <a:lnTo>
                        <a:pt x="1777" y="0"/>
                      </a:lnTo>
                      <a:lnTo>
                        <a:pt x="1689" y="0"/>
                      </a:lnTo>
                      <a:lnTo>
                        <a:pt x="1613" y="0"/>
                      </a:lnTo>
                      <a:lnTo>
                        <a:pt x="1549" y="0"/>
                      </a:lnTo>
                      <a:lnTo>
                        <a:pt x="1494" y="0"/>
                      </a:lnTo>
                      <a:lnTo>
                        <a:pt x="1448" y="0"/>
                      </a:lnTo>
                      <a:lnTo>
                        <a:pt x="1408" y="0"/>
                      </a:lnTo>
                      <a:lnTo>
                        <a:pt x="1374" y="0"/>
                      </a:lnTo>
                      <a:lnTo>
                        <a:pt x="1345" y="0"/>
                      </a:lnTo>
                      <a:lnTo>
                        <a:pt x="1318" y="0"/>
                      </a:lnTo>
                      <a:lnTo>
                        <a:pt x="1293" y="0"/>
                      </a:lnTo>
                      <a:lnTo>
                        <a:pt x="1269" y="0"/>
                      </a:lnTo>
                      <a:lnTo>
                        <a:pt x="1244" y="0"/>
                      </a:lnTo>
                      <a:lnTo>
                        <a:pt x="1216" y="0"/>
                      </a:lnTo>
                      <a:lnTo>
                        <a:pt x="1186" y="0"/>
                      </a:lnTo>
                      <a:lnTo>
                        <a:pt x="1150" y="0"/>
                      </a:lnTo>
                      <a:lnTo>
                        <a:pt x="1108" y="0"/>
                      </a:lnTo>
                      <a:lnTo>
                        <a:pt x="1107" y="23"/>
                      </a:lnTo>
                      <a:lnTo>
                        <a:pt x="1104" y="43"/>
                      </a:lnTo>
                      <a:lnTo>
                        <a:pt x="1098" y="65"/>
                      </a:lnTo>
                      <a:lnTo>
                        <a:pt x="1090" y="85"/>
                      </a:lnTo>
                      <a:lnTo>
                        <a:pt x="1082" y="105"/>
                      </a:lnTo>
                      <a:lnTo>
                        <a:pt x="1071" y="122"/>
                      </a:lnTo>
                      <a:lnTo>
                        <a:pt x="1057" y="139"/>
                      </a:lnTo>
                      <a:lnTo>
                        <a:pt x="1043" y="155"/>
                      </a:lnTo>
                      <a:lnTo>
                        <a:pt x="1028" y="169"/>
                      </a:lnTo>
                      <a:lnTo>
                        <a:pt x="1011" y="181"/>
                      </a:lnTo>
                      <a:lnTo>
                        <a:pt x="993" y="192"/>
                      </a:lnTo>
                      <a:lnTo>
                        <a:pt x="974" y="201"/>
                      </a:lnTo>
                      <a:lnTo>
                        <a:pt x="953" y="209"/>
                      </a:lnTo>
                      <a:lnTo>
                        <a:pt x="932" y="214"/>
                      </a:lnTo>
                      <a:lnTo>
                        <a:pt x="911" y="218"/>
                      </a:lnTo>
                      <a:lnTo>
                        <a:pt x="889" y="219"/>
                      </a:lnTo>
                      <a:lnTo>
                        <a:pt x="867" y="218"/>
                      </a:lnTo>
                      <a:lnTo>
                        <a:pt x="845" y="214"/>
                      </a:lnTo>
                      <a:lnTo>
                        <a:pt x="824" y="209"/>
                      </a:lnTo>
                      <a:lnTo>
                        <a:pt x="803" y="201"/>
                      </a:lnTo>
                      <a:lnTo>
                        <a:pt x="784" y="192"/>
                      </a:lnTo>
                      <a:lnTo>
                        <a:pt x="766" y="181"/>
                      </a:lnTo>
                      <a:lnTo>
                        <a:pt x="749" y="169"/>
                      </a:lnTo>
                      <a:lnTo>
                        <a:pt x="734" y="155"/>
                      </a:lnTo>
                      <a:lnTo>
                        <a:pt x="720" y="139"/>
                      </a:lnTo>
                      <a:lnTo>
                        <a:pt x="707" y="122"/>
                      </a:lnTo>
                      <a:lnTo>
                        <a:pt x="696" y="105"/>
                      </a:lnTo>
                      <a:lnTo>
                        <a:pt x="687" y="85"/>
                      </a:lnTo>
                      <a:lnTo>
                        <a:pt x="679" y="65"/>
                      </a:lnTo>
                      <a:lnTo>
                        <a:pt x="674" y="43"/>
                      </a:lnTo>
                      <a:lnTo>
                        <a:pt x="670" y="23"/>
                      </a:lnTo>
                      <a:lnTo>
                        <a:pt x="669" y="0"/>
                      </a:lnTo>
                      <a:lnTo>
                        <a:pt x="582" y="0"/>
                      </a:lnTo>
                      <a:lnTo>
                        <a:pt x="507" y="0"/>
                      </a:lnTo>
                      <a:lnTo>
                        <a:pt x="442" y="0"/>
                      </a:lnTo>
                      <a:lnTo>
                        <a:pt x="387" y="0"/>
                      </a:lnTo>
                      <a:lnTo>
                        <a:pt x="341" y="0"/>
                      </a:lnTo>
                      <a:lnTo>
                        <a:pt x="301" y="0"/>
                      </a:lnTo>
                      <a:lnTo>
                        <a:pt x="267" y="0"/>
                      </a:lnTo>
                      <a:lnTo>
                        <a:pt x="238" y="0"/>
                      </a:lnTo>
                      <a:lnTo>
                        <a:pt x="211" y="0"/>
                      </a:lnTo>
                      <a:lnTo>
                        <a:pt x="187" y="0"/>
                      </a:lnTo>
                      <a:lnTo>
                        <a:pt x="162" y="0"/>
                      </a:lnTo>
                      <a:lnTo>
                        <a:pt x="136" y="0"/>
                      </a:lnTo>
                      <a:lnTo>
                        <a:pt x="109" y="0"/>
                      </a:lnTo>
                      <a:lnTo>
                        <a:pt x="78" y="0"/>
                      </a:lnTo>
                      <a:lnTo>
                        <a:pt x="4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9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91" name="Freeform 1300">
                  <a:extLst>
                    <a:ext uri="{FF2B5EF4-FFF2-40B4-BE49-F238E27FC236}">
                      <a16:creationId xmlns:a16="http://schemas.microsoft.com/office/drawing/2014/main" id="{0AD1A433-1F17-479C-8849-ACDF8E911C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" y="2803"/>
                  <a:ext cx="585" cy="292"/>
                </a:xfrm>
                <a:custGeom>
                  <a:avLst/>
                  <a:gdLst>
                    <a:gd name="T0" fmla="*/ 1 w 1755"/>
                    <a:gd name="T1" fmla="*/ 0 h 876"/>
                    <a:gd name="T2" fmla="*/ 1 w 1755"/>
                    <a:gd name="T3" fmla="*/ 0 h 876"/>
                    <a:gd name="T4" fmla="*/ 1 w 1755"/>
                    <a:gd name="T5" fmla="*/ 0 h 876"/>
                    <a:gd name="T6" fmla="*/ 1 w 1755"/>
                    <a:gd name="T7" fmla="*/ 0 h 876"/>
                    <a:gd name="T8" fmla="*/ 1 w 1755"/>
                    <a:gd name="T9" fmla="*/ 0 h 876"/>
                    <a:gd name="T10" fmla="*/ 1 w 1755"/>
                    <a:gd name="T11" fmla="*/ 0 h 876"/>
                    <a:gd name="T12" fmla="*/ 1 w 1755"/>
                    <a:gd name="T13" fmla="*/ 0 h 876"/>
                    <a:gd name="T14" fmla="*/ 1 w 1755"/>
                    <a:gd name="T15" fmla="*/ 0 h 876"/>
                    <a:gd name="T16" fmla="*/ 1 w 1755"/>
                    <a:gd name="T17" fmla="*/ 0 h 876"/>
                    <a:gd name="T18" fmla="*/ 1 w 1755"/>
                    <a:gd name="T19" fmla="*/ 0 h 876"/>
                    <a:gd name="T20" fmla="*/ 1 w 1755"/>
                    <a:gd name="T21" fmla="*/ 0 h 876"/>
                    <a:gd name="T22" fmla="*/ 1 w 1755"/>
                    <a:gd name="T23" fmla="*/ 0 h 876"/>
                    <a:gd name="T24" fmla="*/ 1 w 1755"/>
                    <a:gd name="T25" fmla="*/ 0 h 876"/>
                    <a:gd name="T26" fmla="*/ 1 w 1755"/>
                    <a:gd name="T27" fmla="*/ 0 h 876"/>
                    <a:gd name="T28" fmla="*/ 0 w 1755"/>
                    <a:gd name="T29" fmla="*/ 0 h 876"/>
                    <a:gd name="T30" fmla="*/ 0 w 1755"/>
                    <a:gd name="T31" fmla="*/ 0 h 876"/>
                    <a:gd name="T32" fmla="*/ 0 w 1755"/>
                    <a:gd name="T33" fmla="*/ 0 h 876"/>
                    <a:gd name="T34" fmla="*/ 0 w 1755"/>
                    <a:gd name="T35" fmla="*/ 0 h 876"/>
                    <a:gd name="T36" fmla="*/ 0 w 1755"/>
                    <a:gd name="T37" fmla="*/ 0 h 876"/>
                    <a:gd name="T38" fmla="*/ 0 w 1755"/>
                    <a:gd name="T39" fmla="*/ 0 h 876"/>
                    <a:gd name="T40" fmla="*/ 0 w 1755"/>
                    <a:gd name="T41" fmla="*/ 0 h 876"/>
                    <a:gd name="T42" fmla="*/ 0 w 1755"/>
                    <a:gd name="T43" fmla="*/ 0 h 876"/>
                    <a:gd name="T44" fmla="*/ 0 w 1755"/>
                    <a:gd name="T45" fmla="*/ 0 h 876"/>
                    <a:gd name="T46" fmla="*/ 0 w 1755"/>
                    <a:gd name="T47" fmla="*/ 0 h 876"/>
                    <a:gd name="T48" fmla="*/ 0 w 1755"/>
                    <a:gd name="T49" fmla="*/ 0 h 876"/>
                    <a:gd name="T50" fmla="*/ 0 w 1755"/>
                    <a:gd name="T51" fmla="*/ 0 h 876"/>
                    <a:gd name="T52" fmla="*/ 0 w 1755"/>
                    <a:gd name="T53" fmla="*/ 0 h 876"/>
                    <a:gd name="T54" fmla="*/ 0 w 1755"/>
                    <a:gd name="T55" fmla="*/ 0 h 876"/>
                    <a:gd name="T56" fmla="*/ 0 w 1755"/>
                    <a:gd name="T57" fmla="*/ 0 h 876"/>
                    <a:gd name="T58" fmla="*/ 0 w 1755"/>
                    <a:gd name="T59" fmla="*/ 0 h 876"/>
                    <a:gd name="T60" fmla="*/ 0 w 1755"/>
                    <a:gd name="T61" fmla="*/ 0 h 876"/>
                    <a:gd name="T62" fmla="*/ 0 w 1755"/>
                    <a:gd name="T63" fmla="*/ 0 h 876"/>
                    <a:gd name="T64" fmla="*/ 0 w 1755"/>
                    <a:gd name="T65" fmla="*/ 0 h 876"/>
                    <a:gd name="T66" fmla="*/ 0 w 1755"/>
                    <a:gd name="T67" fmla="*/ 0 h 876"/>
                    <a:gd name="T68" fmla="*/ 0 w 1755"/>
                    <a:gd name="T69" fmla="*/ 0 h 876"/>
                    <a:gd name="T70" fmla="*/ 0 w 1755"/>
                    <a:gd name="T71" fmla="*/ 0 h 876"/>
                    <a:gd name="T72" fmla="*/ 0 w 1755"/>
                    <a:gd name="T73" fmla="*/ 0 h 876"/>
                    <a:gd name="T74" fmla="*/ 0 w 1755"/>
                    <a:gd name="T75" fmla="*/ 0 h 876"/>
                    <a:gd name="T76" fmla="*/ 0 w 1755"/>
                    <a:gd name="T77" fmla="*/ 0 h 876"/>
                    <a:gd name="T78" fmla="*/ 0 w 1755"/>
                    <a:gd name="T79" fmla="*/ 0 h 876"/>
                    <a:gd name="T80" fmla="*/ 0 w 1755"/>
                    <a:gd name="T81" fmla="*/ 0 h 876"/>
                    <a:gd name="T82" fmla="*/ 0 w 1755"/>
                    <a:gd name="T83" fmla="*/ 0 h 876"/>
                    <a:gd name="T84" fmla="*/ 0 w 1755"/>
                    <a:gd name="T85" fmla="*/ 0 h 876"/>
                    <a:gd name="T86" fmla="*/ 0 w 1755"/>
                    <a:gd name="T87" fmla="*/ 0 h 876"/>
                    <a:gd name="T88" fmla="*/ 0 w 1755"/>
                    <a:gd name="T89" fmla="*/ 0 h 876"/>
                    <a:gd name="T90" fmla="*/ 0 w 1755"/>
                    <a:gd name="T91" fmla="*/ 0 h 876"/>
                    <a:gd name="T92" fmla="*/ 0 w 1755"/>
                    <a:gd name="T93" fmla="*/ 0 h 876"/>
                    <a:gd name="T94" fmla="*/ 0 w 1755"/>
                    <a:gd name="T95" fmla="*/ 0 h 876"/>
                    <a:gd name="T96" fmla="*/ 1 w 1755"/>
                    <a:gd name="T97" fmla="*/ 0 h 87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755"/>
                    <a:gd name="T148" fmla="*/ 0 h 876"/>
                    <a:gd name="T149" fmla="*/ 1755 w 1755"/>
                    <a:gd name="T150" fmla="*/ 876 h 87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755" h="876">
                      <a:moveTo>
                        <a:pt x="1097" y="0"/>
                      </a:moveTo>
                      <a:lnTo>
                        <a:pt x="1755" y="0"/>
                      </a:lnTo>
                      <a:lnTo>
                        <a:pt x="1754" y="44"/>
                      </a:lnTo>
                      <a:lnTo>
                        <a:pt x="1750" y="89"/>
                      </a:lnTo>
                      <a:lnTo>
                        <a:pt x="1745" y="133"/>
                      </a:lnTo>
                      <a:lnTo>
                        <a:pt x="1737" y="176"/>
                      </a:lnTo>
                      <a:lnTo>
                        <a:pt x="1727" y="219"/>
                      </a:lnTo>
                      <a:lnTo>
                        <a:pt x="1715" y="260"/>
                      </a:lnTo>
                      <a:lnTo>
                        <a:pt x="1701" y="301"/>
                      </a:lnTo>
                      <a:lnTo>
                        <a:pt x="1686" y="340"/>
                      </a:lnTo>
                      <a:lnTo>
                        <a:pt x="1668" y="379"/>
                      </a:lnTo>
                      <a:lnTo>
                        <a:pt x="1648" y="417"/>
                      </a:lnTo>
                      <a:lnTo>
                        <a:pt x="1628" y="453"/>
                      </a:lnTo>
                      <a:lnTo>
                        <a:pt x="1605" y="489"/>
                      </a:lnTo>
                      <a:lnTo>
                        <a:pt x="1580" y="523"/>
                      </a:lnTo>
                      <a:lnTo>
                        <a:pt x="1554" y="557"/>
                      </a:lnTo>
                      <a:lnTo>
                        <a:pt x="1527" y="589"/>
                      </a:lnTo>
                      <a:lnTo>
                        <a:pt x="1497" y="619"/>
                      </a:lnTo>
                      <a:lnTo>
                        <a:pt x="1466" y="648"/>
                      </a:lnTo>
                      <a:lnTo>
                        <a:pt x="1435" y="676"/>
                      </a:lnTo>
                      <a:lnTo>
                        <a:pt x="1402" y="702"/>
                      </a:lnTo>
                      <a:lnTo>
                        <a:pt x="1367" y="726"/>
                      </a:lnTo>
                      <a:lnTo>
                        <a:pt x="1332" y="749"/>
                      </a:lnTo>
                      <a:lnTo>
                        <a:pt x="1295" y="770"/>
                      </a:lnTo>
                      <a:lnTo>
                        <a:pt x="1257" y="790"/>
                      </a:lnTo>
                      <a:lnTo>
                        <a:pt x="1219" y="807"/>
                      </a:lnTo>
                      <a:lnTo>
                        <a:pt x="1178" y="822"/>
                      </a:lnTo>
                      <a:lnTo>
                        <a:pt x="1137" y="837"/>
                      </a:lnTo>
                      <a:lnTo>
                        <a:pt x="1096" y="849"/>
                      </a:lnTo>
                      <a:lnTo>
                        <a:pt x="1054" y="859"/>
                      </a:lnTo>
                      <a:lnTo>
                        <a:pt x="1010" y="866"/>
                      </a:lnTo>
                      <a:lnTo>
                        <a:pt x="966" y="872"/>
                      </a:lnTo>
                      <a:lnTo>
                        <a:pt x="923" y="875"/>
                      </a:lnTo>
                      <a:lnTo>
                        <a:pt x="878" y="876"/>
                      </a:lnTo>
                      <a:lnTo>
                        <a:pt x="833" y="875"/>
                      </a:lnTo>
                      <a:lnTo>
                        <a:pt x="789" y="872"/>
                      </a:lnTo>
                      <a:lnTo>
                        <a:pt x="745" y="866"/>
                      </a:lnTo>
                      <a:lnTo>
                        <a:pt x="701" y="859"/>
                      </a:lnTo>
                      <a:lnTo>
                        <a:pt x="659" y="849"/>
                      </a:lnTo>
                      <a:lnTo>
                        <a:pt x="618" y="837"/>
                      </a:lnTo>
                      <a:lnTo>
                        <a:pt x="577" y="822"/>
                      </a:lnTo>
                      <a:lnTo>
                        <a:pt x="537" y="807"/>
                      </a:lnTo>
                      <a:lnTo>
                        <a:pt x="498" y="790"/>
                      </a:lnTo>
                      <a:lnTo>
                        <a:pt x="460" y="770"/>
                      </a:lnTo>
                      <a:lnTo>
                        <a:pt x="424" y="749"/>
                      </a:lnTo>
                      <a:lnTo>
                        <a:pt x="388" y="726"/>
                      </a:lnTo>
                      <a:lnTo>
                        <a:pt x="353" y="702"/>
                      </a:lnTo>
                      <a:lnTo>
                        <a:pt x="321" y="676"/>
                      </a:lnTo>
                      <a:lnTo>
                        <a:pt x="289" y="648"/>
                      </a:lnTo>
                      <a:lnTo>
                        <a:pt x="258" y="619"/>
                      </a:lnTo>
                      <a:lnTo>
                        <a:pt x="228" y="589"/>
                      </a:lnTo>
                      <a:lnTo>
                        <a:pt x="201" y="557"/>
                      </a:lnTo>
                      <a:lnTo>
                        <a:pt x="175" y="523"/>
                      </a:lnTo>
                      <a:lnTo>
                        <a:pt x="151" y="489"/>
                      </a:lnTo>
                      <a:lnTo>
                        <a:pt x="128" y="453"/>
                      </a:lnTo>
                      <a:lnTo>
                        <a:pt x="107" y="417"/>
                      </a:lnTo>
                      <a:lnTo>
                        <a:pt x="87" y="379"/>
                      </a:lnTo>
                      <a:lnTo>
                        <a:pt x="69" y="340"/>
                      </a:lnTo>
                      <a:lnTo>
                        <a:pt x="54" y="301"/>
                      </a:lnTo>
                      <a:lnTo>
                        <a:pt x="40" y="260"/>
                      </a:lnTo>
                      <a:lnTo>
                        <a:pt x="28" y="219"/>
                      </a:lnTo>
                      <a:lnTo>
                        <a:pt x="18" y="176"/>
                      </a:lnTo>
                      <a:lnTo>
                        <a:pt x="10" y="133"/>
                      </a:lnTo>
                      <a:lnTo>
                        <a:pt x="5" y="89"/>
                      </a:lnTo>
                      <a:lnTo>
                        <a:pt x="1" y="44"/>
                      </a:lnTo>
                      <a:lnTo>
                        <a:pt x="0" y="0"/>
                      </a:lnTo>
                      <a:lnTo>
                        <a:pt x="658" y="0"/>
                      </a:lnTo>
                      <a:lnTo>
                        <a:pt x="659" y="23"/>
                      </a:lnTo>
                      <a:lnTo>
                        <a:pt x="663" y="43"/>
                      </a:lnTo>
                      <a:lnTo>
                        <a:pt x="668" y="65"/>
                      </a:lnTo>
                      <a:lnTo>
                        <a:pt x="676" y="85"/>
                      </a:lnTo>
                      <a:lnTo>
                        <a:pt x="685" y="105"/>
                      </a:lnTo>
                      <a:lnTo>
                        <a:pt x="696" y="122"/>
                      </a:lnTo>
                      <a:lnTo>
                        <a:pt x="709" y="139"/>
                      </a:lnTo>
                      <a:lnTo>
                        <a:pt x="723" y="155"/>
                      </a:lnTo>
                      <a:lnTo>
                        <a:pt x="738" y="169"/>
                      </a:lnTo>
                      <a:lnTo>
                        <a:pt x="755" y="181"/>
                      </a:lnTo>
                      <a:lnTo>
                        <a:pt x="773" y="192"/>
                      </a:lnTo>
                      <a:lnTo>
                        <a:pt x="792" y="201"/>
                      </a:lnTo>
                      <a:lnTo>
                        <a:pt x="813" y="209"/>
                      </a:lnTo>
                      <a:lnTo>
                        <a:pt x="834" y="214"/>
                      </a:lnTo>
                      <a:lnTo>
                        <a:pt x="856" y="218"/>
                      </a:lnTo>
                      <a:lnTo>
                        <a:pt x="878" y="219"/>
                      </a:lnTo>
                      <a:lnTo>
                        <a:pt x="900" y="218"/>
                      </a:lnTo>
                      <a:lnTo>
                        <a:pt x="921" y="214"/>
                      </a:lnTo>
                      <a:lnTo>
                        <a:pt x="942" y="209"/>
                      </a:lnTo>
                      <a:lnTo>
                        <a:pt x="963" y="201"/>
                      </a:lnTo>
                      <a:lnTo>
                        <a:pt x="982" y="192"/>
                      </a:lnTo>
                      <a:lnTo>
                        <a:pt x="1000" y="181"/>
                      </a:lnTo>
                      <a:lnTo>
                        <a:pt x="1017" y="169"/>
                      </a:lnTo>
                      <a:lnTo>
                        <a:pt x="1032" y="155"/>
                      </a:lnTo>
                      <a:lnTo>
                        <a:pt x="1046" y="139"/>
                      </a:lnTo>
                      <a:lnTo>
                        <a:pt x="1060" y="122"/>
                      </a:lnTo>
                      <a:lnTo>
                        <a:pt x="1071" y="105"/>
                      </a:lnTo>
                      <a:lnTo>
                        <a:pt x="1079" y="85"/>
                      </a:lnTo>
                      <a:lnTo>
                        <a:pt x="1087" y="65"/>
                      </a:lnTo>
                      <a:lnTo>
                        <a:pt x="1093" y="43"/>
                      </a:lnTo>
                      <a:lnTo>
                        <a:pt x="1096" y="23"/>
                      </a:lnTo>
                      <a:lnTo>
                        <a:pt x="1097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92" name="Freeform 1301">
                  <a:extLst>
                    <a:ext uri="{FF2B5EF4-FFF2-40B4-BE49-F238E27FC236}">
                      <a16:creationId xmlns:a16="http://schemas.microsoft.com/office/drawing/2014/main" id="{7941B53B-6756-42A3-B59C-09B0702B55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34" y="2800"/>
                  <a:ext cx="222" cy="5"/>
                </a:xfrm>
                <a:custGeom>
                  <a:avLst/>
                  <a:gdLst>
                    <a:gd name="T0" fmla="*/ 0 w 666"/>
                    <a:gd name="T1" fmla="*/ 0 h 15"/>
                    <a:gd name="T2" fmla="*/ 0 w 666"/>
                    <a:gd name="T3" fmla="*/ 0 h 15"/>
                    <a:gd name="T4" fmla="*/ 0 w 666"/>
                    <a:gd name="T5" fmla="*/ 0 h 15"/>
                    <a:gd name="T6" fmla="*/ 0 w 666"/>
                    <a:gd name="T7" fmla="*/ 0 h 15"/>
                    <a:gd name="T8" fmla="*/ 0 w 666"/>
                    <a:gd name="T9" fmla="*/ 0 h 15"/>
                    <a:gd name="T10" fmla="*/ 0 w 666"/>
                    <a:gd name="T11" fmla="*/ 0 h 15"/>
                    <a:gd name="T12" fmla="*/ 0 w 666"/>
                    <a:gd name="T13" fmla="*/ 0 h 15"/>
                    <a:gd name="T14" fmla="*/ 0 w 666"/>
                    <a:gd name="T15" fmla="*/ 0 h 15"/>
                    <a:gd name="T16" fmla="*/ 0 w 666"/>
                    <a:gd name="T17" fmla="*/ 0 h 15"/>
                    <a:gd name="T18" fmla="*/ 0 w 666"/>
                    <a:gd name="T19" fmla="*/ 0 h 15"/>
                    <a:gd name="T20" fmla="*/ 0 w 666"/>
                    <a:gd name="T21" fmla="*/ 0 h 15"/>
                    <a:gd name="T22" fmla="*/ 0 w 666"/>
                    <a:gd name="T23" fmla="*/ 0 h 1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666"/>
                    <a:gd name="T37" fmla="*/ 0 h 15"/>
                    <a:gd name="T38" fmla="*/ 666 w 666"/>
                    <a:gd name="T39" fmla="*/ 15 h 1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666" h="15">
                      <a:moveTo>
                        <a:pt x="666" y="8"/>
                      </a:moveTo>
                      <a:lnTo>
                        <a:pt x="658" y="0"/>
                      </a:lnTo>
                      <a:lnTo>
                        <a:pt x="0" y="0"/>
                      </a:lnTo>
                      <a:lnTo>
                        <a:pt x="0" y="15"/>
                      </a:lnTo>
                      <a:lnTo>
                        <a:pt x="658" y="15"/>
                      </a:lnTo>
                      <a:lnTo>
                        <a:pt x="650" y="8"/>
                      </a:lnTo>
                      <a:lnTo>
                        <a:pt x="658" y="15"/>
                      </a:lnTo>
                      <a:lnTo>
                        <a:pt x="663" y="13"/>
                      </a:lnTo>
                      <a:lnTo>
                        <a:pt x="666" y="8"/>
                      </a:lnTo>
                      <a:lnTo>
                        <a:pt x="663" y="2"/>
                      </a:lnTo>
                      <a:lnTo>
                        <a:pt x="658" y="0"/>
                      </a:lnTo>
                      <a:lnTo>
                        <a:pt x="666" y="8"/>
                      </a:lnTo>
                      <a:close/>
                    </a:path>
                  </a:pathLst>
                </a:custGeom>
                <a:solidFill>
                  <a:srgbClr val="FF7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93" name="Freeform 1302">
                  <a:extLst>
                    <a:ext uri="{FF2B5EF4-FFF2-40B4-BE49-F238E27FC236}">
                      <a16:creationId xmlns:a16="http://schemas.microsoft.com/office/drawing/2014/main" id="{235B7BFB-4314-4512-9A95-2DC14B62A5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61" y="2803"/>
                  <a:ext cx="295" cy="294"/>
                </a:xfrm>
                <a:custGeom>
                  <a:avLst/>
                  <a:gdLst>
                    <a:gd name="T0" fmla="*/ 0 w 885"/>
                    <a:gd name="T1" fmla="*/ 0 h 884"/>
                    <a:gd name="T2" fmla="*/ 0 w 885"/>
                    <a:gd name="T3" fmla="*/ 0 h 884"/>
                    <a:gd name="T4" fmla="*/ 0 w 885"/>
                    <a:gd name="T5" fmla="*/ 0 h 884"/>
                    <a:gd name="T6" fmla="*/ 0 w 885"/>
                    <a:gd name="T7" fmla="*/ 0 h 884"/>
                    <a:gd name="T8" fmla="*/ 0 w 885"/>
                    <a:gd name="T9" fmla="*/ 0 h 884"/>
                    <a:gd name="T10" fmla="*/ 0 w 885"/>
                    <a:gd name="T11" fmla="*/ 0 h 884"/>
                    <a:gd name="T12" fmla="*/ 0 w 885"/>
                    <a:gd name="T13" fmla="*/ 0 h 884"/>
                    <a:gd name="T14" fmla="*/ 0 w 885"/>
                    <a:gd name="T15" fmla="*/ 0 h 884"/>
                    <a:gd name="T16" fmla="*/ 0 w 885"/>
                    <a:gd name="T17" fmla="*/ 0 h 884"/>
                    <a:gd name="T18" fmla="*/ 0 w 885"/>
                    <a:gd name="T19" fmla="*/ 0 h 884"/>
                    <a:gd name="T20" fmla="*/ 0 w 885"/>
                    <a:gd name="T21" fmla="*/ 0 h 884"/>
                    <a:gd name="T22" fmla="*/ 0 w 885"/>
                    <a:gd name="T23" fmla="*/ 0 h 884"/>
                    <a:gd name="T24" fmla="*/ 0 w 885"/>
                    <a:gd name="T25" fmla="*/ 0 h 884"/>
                    <a:gd name="T26" fmla="*/ 0 w 885"/>
                    <a:gd name="T27" fmla="*/ 0 h 884"/>
                    <a:gd name="T28" fmla="*/ 0 w 885"/>
                    <a:gd name="T29" fmla="*/ 0 h 884"/>
                    <a:gd name="T30" fmla="*/ 0 w 885"/>
                    <a:gd name="T31" fmla="*/ 0 h 884"/>
                    <a:gd name="T32" fmla="*/ 0 w 885"/>
                    <a:gd name="T33" fmla="*/ 0 h 884"/>
                    <a:gd name="T34" fmla="*/ 0 w 885"/>
                    <a:gd name="T35" fmla="*/ 0 h 884"/>
                    <a:gd name="T36" fmla="*/ 0 w 885"/>
                    <a:gd name="T37" fmla="*/ 0 h 884"/>
                    <a:gd name="T38" fmla="*/ 0 w 885"/>
                    <a:gd name="T39" fmla="*/ 0 h 884"/>
                    <a:gd name="T40" fmla="*/ 0 w 885"/>
                    <a:gd name="T41" fmla="*/ 0 h 884"/>
                    <a:gd name="T42" fmla="*/ 0 w 885"/>
                    <a:gd name="T43" fmla="*/ 0 h 884"/>
                    <a:gd name="T44" fmla="*/ 0 w 885"/>
                    <a:gd name="T45" fmla="*/ 0 h 884"/>
                    <a:gd name="T46" fmla="*/ 0 w 885"/>
                    <a:gd name="T47" fmla="*/ 0 h 884"/>
                    <a:gd name="T48" fmla="*/ 0 w 885"/>
                    <a:gd name="T49" fmla="*/ 0 h 884"/>
                    <a:gd name="T50" fmla="*/ 0 w 885"/>
                    <a:gd name="T51" fmla="*/ 0 h 884"/>
                    <a:gd name="T52" fmla="*/ 0 w 885"/>
                    <a:gd name="T53" fmla="*/ 0 h 884"/>
                    <a:gd name="T54" fmla="*/ 0 w 885"/>
                    <a:gd name="T55" fmla="*/ 0 h 884"/>
                    <a:gd name="T56" fmla="*/ 0 w 885"/>
                    <a:gd name="T57" fmla="*/ 0 h 884"/>
                    <a:gd name="T58" fmla="*/ 0 w 885"/>
                    <a:gd name="T59" fmla="*/ 0 h 884"/>
                    <a:gd name="T60" fmla="*/ 0 w 885"/>
                    <a:gd name="T61" fmla="*/ 0 h 884"/>
                    <a:gd name="T62" fmla="*/ 0 w 885"/>
                    <a:gd name="T63" fmla="*/ 0 h 884"/>
                    <a:gd name="T64" fmla="*/ 0 w 885"/>
                    <a:gd name="T65" fmla="*/ 0 h 884"/>
                    <a:gd name="T66" fmla="*/ 0 w 885"/>
                    <a:gd name="T67" fmla="*/ 0 h 884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885"/>
                    <a:gd name="T103" fmla="*/ 0 h 884"/>
                    <a:gd name="T104" fmla="*/ 885 w 885"/>
                    <a:gd name="T105" fmla="*/ 884 h 884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885" h="884">
                      <a:moveTo>
                        <a:pt x="0" y="884"/>
                      </a:moveTo>
                      <a:lnTo>
                        <a:pt x="0" y="884"/>
                      </a:lnTo>
                      <a:lnTo>
                        <a:pt x="45" y="882"/>
                      </a:lnTo>
                      <a:lnTo>
                        <a:pt x="88" y="878"/>
                      </a:lnTo>
                      <a:lnTo>
                        <a:pt x="133" y="873"/>
                      </a:lnTo>
                      <a:lnTo>
                        <a:pt x="177" y="865"/>
                      </a:lnTo>
                      <a:lnTo>
                        <a:pt x="219" y="855"/>
                      </a:lnTo>
                      <a:lnTo>
                        <a:pt x="262" y="843"/>
                      </a:lnTo>
                      <a:lnTo>
                        <a:pt x="302" y="829"/>
                      </a:lnTo>
                      <a:lnTo>
                        <a:pt x="343" y="814"/>
                      </a:lnTo>
                      <a:lnTo>
                        <a:pt x="382" y="796"/>
                      </a:lnTo>
                      <a:lnTo>
                        <a:pt x="421" y="776"/>
                      </a:lnTo>
                      <a:lnTo>
                        <a:pt x="457" y="754"/>
                      </a:lnTo>
                      <a:lnTo>
                        <a:pt x="492" y="731"/>
                      </a:lnTo>
                      <a:lnTo>
                        <a:pt x="528" y="707"/>
                      </a:lnTo>
                      <a:lnTo>
                        <a:pt x="561" y="681"/>
                      </a:lnTo>
                      <a:lnTo>
                        <a:pt x="593" y="654"/>
                      </a:lnTo>
                      <a:lnTo>
                        <a:pt x="624" y="623"/>
                      </a:lnTo>
                      <a:lnTo>
                        <a:pt x="654" y="593"/>
                      </a:lnTo>
                      <a:lnTo>
                        <a:pt x="682" y="562"/>
                      </a:lnTo>
                      <a:lnTo>
                        <a:pt x="708" y="528"/>
                      </a:lnTo>
                      <a:lnTo>
                        <a:pt x="732" y="493"/>
                      </a:lnTo>
                      <a:lnTo>
                        <a:pt x="755" y="456"/>
                      </a:lnTo>
                      <a:lnTo>
                        <a:pt x="777" y="420"/>
                      </a:lnTo>
                      <a:lnTo>
                        <a:pt x="797" y="382"/>
                      </a:lnTo>
                      <a:lnTo>
                        <a:pt x="814" y="343"/>
                      </a:lnTo>
                      <a:lnTo>
                        <a:pt x="830" y="303"/>
                      </a:lnTo>
                      <a:lnTo>
                        <a:pt x="844" y="263"/>
                      </a:lnTo>
                      <a:lnTo>
                        <a:pt x="856" y="220"/>
                      </a:lnTo>
                      <a:lnTo>
                        <a:pt x="866" y="177"/>
                      </a:lnTo>
                      <a:lnTo>
                        <a:pt x="874" y="134"/>
                      </a:lnTo>
                      <a:lnTo>
                        <a:pt x="879" y="89"/>
                      </a:lnTo>
                      <a:lnTo>
                        <a:pt x="882" y="44"/>
                      </a:lnTo>
                      <a:lnTo>
                        <a:pt x="885" y="0"/>
                      </a:lnTo>
                      <a:lnTo>
                        <a:pt x="869" y="0"/>
                      </a:lnTo>
                      <a:lnTo>
                        <a:pt x="869" y="44"/>
                      </a:lnTo>
                      <a:lnTo>
                        <a:pt x="866" y="89"/>
                      </a:lnTo>
                      <a:lnTo>
                        <a:pt x="860" y="132"/>
                      </a:lnTo>
                      <a:lnTo>
                        <a:pt x="853" y="175"/>
                      </a:lnTo>
                      <a:lnTo>
                        <a:pt x="843" y="218"/>
                      </a:lnTo>
                      <a:lnTo>
                        <a:pt x="831" y="258"/>
                      </a:lnTo>
                      <a:lnTo>
                        <a:pt x="817" y="299"/>
                      </a:lnTo>
                      <a:lnTo>
                        <a:pt x="801" y="338"/>
                      </a:lnTo>
                      <a:lnTo>
                        <a:pt x="784" y="375"/>
                      </a:lnTo>
                      <a:lnTo>
                        <a:pt x="764" y="414"/>
                      </a:lnTo>
                      <a:lnTo>
                        <a:pt x="744" y="450"/>
                      </a:lnTo>
                      <a:lnTo>
                        <a:pt x="721" y="486"/>
                      </a:lnTo>
                      <a:lnTo>
                        <a:pt x="697" y="519"/>
                      </a:lnTo>
                      <a:lnTo>
                        <a:pt x="671" y="553"/>
                      </a:lnTo>
                      <a:lnTo>
                        <a:pt x="643" y="585"/>
                      </a:lnTo>
                      <a:lnTo>
                        <a:pt x="615" y="614"/>
                      </a:lnTo>
                      <a:lnTo>
                        <a:pt x="584" y="643"/>
                      </a:lnTo>
                      <a:lnTo>
                        <a:pt x="552" y="670"/>
                      </a:lnTo>
                      <a:lnTo>
                        <a:pt x="519" y="696"/>
                      </a:lnTo>
                      <a:lnTo>
                        <a:pt x="485" y="721"/>
                      </a:lnTo>
                      <a:lnTo>
                        <a:pt x="450" y="744"/>
                      </a:lnTo>
                      <a:lnTo>
                        <a:pt x="414" y="763"/>
                      </a:lnTo>
                      <a:lnTo>
                        <a:pt x="376" y="783"/>
                      </a:lnTo>
                      <a:lnTo>
                        <a:pt x="338" y="800"/>
                      </a:lnTo>
                      <a:lnTo>
                        <a:pt x="298" y="816"/>
                      </a:lnTo>
                      <a:lnTo>
                        <a:pt x="257" y="830"/>
                      </a:lnTo>
                      <a:lnTo>
                        <a:pt x="217" y="842"/>
                      </a:lnTo>
                      <a:lnTo>
                        <a:pt x="175" y="852"/>
                      </a:lnTo>
                      <a:lnTo>
                        <a:pt x="131" y="860"/>
                      </a:lnTo>
                      <a:lnTo>
                        <a:pt x="88" y="865"/>
                      </a:lnTo>
                      <a:lnTo>
                        <a:pt x="45" y="868"/>
                      </a:lnTo>
                      <a:lnTo>
                        <a:pt x="0" y="868"/>
                      </a:lnTo>
                      <a:lnTo>
                        <a:pt x="0" y="884"/>
                      </a:lnTo>
                      <a:close/>
                    </a:path>
                  </a:pathLst>
                </a:custGeom>
                <a:solidFill>
                  <a:srgbClr val="FF7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94" name="Freeform 1303">
                  <a:extLst>
                    <a:ext uri="{FF2B5EF4-FFF2-40B4-BE49-F238E27FC236}">
                      <a16:creationId xmlns:a16="http://schemas.microsoft.com/office/drawing/2014/main" id="{E6F21E71-D0E6-46F5-A7BE-108C95B74A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6" y="2800"/>
                  <a:ext cx="295" cy="297"/>
                </a:xfrm>
                <a:custGeom>
                  <a:avLst/>
                  <a:gdLst>
                    <a:gd name="T0" fmla="*/ 0 w 885"/>
                    <a:gd name="T1" fmla="*/ 0 h 892"/>
                    <a:gd name="T2" fmla="*/ 0 w 885"/>
                    <a:gd name="T3" fmla="*/ 0 h 892"/>
                    <a:gd name="T4" fmla="*/ 0 w 885"/>
                    <a:gd name="T5" fmla="*/ 0 h 892"/>
                    <a:gd name="T6" fmla="*/ 0 w 885"/>
                    <a:gd name="T7" fmla="*/ 0 h 892"/>
                    <a:gd name="T8" fmla="*/ 0 w 885"/>
                    <a:gd name="T9" fmla="*/ 0 h 892"/>
                    <a:gd name="T10" fmla="*/ 0 w 885"/>
                    <a:gd name="T11" fmla="*/ 0 h 892"/>
                    <a:gd name="T12" fmla="*/ 0 w 885"/>
                    <a:gd name="T13" fmla="*/ 0 h 892"/>
                    <a:gd name="T14" fmla="*/ 0 w 885"/>
                    <a:gd name="T15" fmla="*/ 0 h 892"/>
                    <a:gd name="T16" fmla="*/ 0 w 885"/>
                    <a:gd name="T17" fmla="*/ 0 h 892"/>
                    <a:gd name="T18" fmla="*/ 0 w 885"/>
                    <a:gd name="T19" fmla="*/ 0 h 892"/>
                    <a:gd name="T20" fmla="*/ 0 w 885"/>
                    <a:gd name="T21" fmla="*/ 0 h 892"/>
                    <a:gd name="T22" fmla="*/ 0 w 885"/>
                    <a:gd name="T23" fmla="*/ 0 h 892"/>
                    <a:gd name="T24" fmla="*/ 0 w 885"/>
                    <a:gd name="T25" fmla="*/ 0 h 892"/>
                    <a:gd name="T26" fmla="*/ 0 w 885"/>
                    <a:gd name="T27" fmla="*/ 0 h 892"/>
                    <a:gd name="T28" fmla="*/ 0 w 885"/>
                    <a:gd name="T29" fmla="*/ 0 h 892"/>
                    <a:gd name="T30" fmla="*/ 0 w 885"/>
                    <a:gd name="T31" fmla="*/ 0 h 892"/>
                    <a:gd name="T32" fmla="*/ 0 w 885"/>
                    <a:gd name="T33" fmla="*/ 0 h 892"/>
                    <a:gd name="T34" fmla="*/ 0 w 885"/>
                    <a:gd name="T35" fmla="*/ 0 h 892"/>
                    <a:gd name="T36" fmla="*/ 0 w 885"/>
                    <a:gd name="T37" fmla="*/ 0 h 892"/>
                    <a:gd name="T38" fmla="*/ 0 w 885"/>
                    <a:gd name="T39" fmla="*/ 0 h 892"/>
                    <a:gd name="T40" fmla="*/ 0 w 885"/>
                    <a:gd name="T41" fmla="*/ 0 h 892"/>
                    <a:gd name="T42" fmla="*/ 0 w 885"/>
                    <a:gd name="T43" fmla="*/ 0 h 892"/>
                    <a:gd name="T44" fmla="*/ 0 w 885"/>
                    <a:gd name="T45" fmla="*/ 0 h 892"/>
                    <a:gd name="T46" fmla="*/ 0 w 885"/>
                    <a:gd name="T47" fmla="*/ 0 h 892"/>
                    <a:gd name="T48" fmla="*/ 0 w 885"/>
                    <a:gd name="T49" fmla="*/ 0 h 892"/>
                    <a:gd name="T50" fmla="*/ 0 w 885"/>
                    <a:gd name="T51" fmla="*/ 0 h 892"/>
                    <a:gd name="T52" fmla="*/ 0 w 885"/>
                    <a:gd name="T53" fmla="*/ 0 h 892"/>
                    <a:gd name="T54" fmla="*/ 0 w 885"/>
                    <a:gd name="T55" fmla="*/ 0 h 892"/>
                    <a:gd name="T56" fmla="*/ 0 w 885"/>
                    <a:gd name="T57" fmla="*/ 0 h 892"/>
                    <a:gd name="T58" fmla="*/ 0 w 885"/>
                    <a:gd name="T59" fmla="*/ 0 h 892"/>
                    <a:gd name="T60" fmla="*/ 0 w 885"/>
                    <a:gd name="T61" fmla="*/ 0 h 892"/>
                    <a:gd name="T62" fmla="*/ 0 w 885"/>
                    <a:gd name="T63" fmla="*/ 0 h 892"/>
                    <a:gd name="T64" fmla="*/ 0 w 885"/>
                    <a:gd name="T65" fmla="*/ 0 h 892"/>
                    <a:gd name="T66" fmla="*/ 0 w 885"/>
                    <a:gd name="T67" fmla="*/ 0 h 892"/>
                    <a:gd name="T68" fmla="*/ 0 w 885"/>
                    <a:gd name="T69" fmla="*/ 0 h 892"/>
                    <a:gd name="T70" fmla="*/ 0 w 885"/>
                    <a:gd name="T71" fmla="*/ 0 h 892"/>
                    <a:gd name="T72" fmla="*/ 0 w 885"/>
                    <a:gd name="T73" fmla="*/ 0 h 892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885"/>
                    <a:gd name="T112" fmla="*/ 0 h 892"/>
                    <a:gd name="T113" fmla="*/ 885 w 885"/>
                    <a:gd name="T114" fmla="*/ 892 h 892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885" h="892">
                      <a:moveTo>
                        <a:pt x="7" y="0"/>
                      </a:moveTo>
                      <a:lnTo>
                        <a:pt x="0" y="8"/>
                      </a:lnTo>
                      <a:lnTo>
                        <a:pt x="2" y="52"/>
                      </a:lnTo>
                      <a:lnTo>
                        <a:pt x="5" y="97"/>
                      </a:lnTo>
                      <a:lnTo>
                        <a:pt x="11" y="142"/>
                      </a:lnTo>
                      <a:lnTo>
                        <a:pt x="18" y="185"/>
                      </a:lnTo>
                      <a:lnTo>
                        <a:pt x="28" y="228"/>
                      </a:lnTo>
                      <a:lnTo>
                        <a:pt x="40" y="271"/>
                      </a:lnTo>
                      <a:lnTo>
                        <a:pt x="54" y="311"/>
                      </a:lnTo>
                      <a:lnTo>
                        <a:pt x="70" y="351"/>
                      </a:lnTo>
                      <a:lnTo>
                        <a:pt x="87" y="390"/>
                      </a:lnTo>
                      <a:lnTo>
                        <a:pt x="107" y="428"/>
                      </a:lnTo>
                      <a:lnTo>
                        <a:pt x="129" y="464"/>
                      </a:lnTo>
                      <a:lnTo>
                        <a:pt x="152" y="501"/>
                      </a:lnTo>
                      <a:lnTo>
                        <a:pt x="176" y="536"/>
                      </a:lnTo>
                      <a:lnTo>
                        <a:pt x="202" y="570"/>
                      </a:lnTo>
                      <a:lnTo>
                        <a:pt x="230" y="601"/>
                      </a:lnTo>
                      <a:lnTo>
                        <a:pt x="261" y="631"/>
                      </a:lnTo>
                      <a:lnTo>
                        <a:pt x="291" y="662"/>
                      </a:lnTo>
                      <a:lnTo>
                        <a:pt x="323" y="689"/>
                      </a:lnTo>
                      <a:lnTo>
                        <a:pt x="356" y="715"/>
                      </a:lnTo>
                      <a:lnTo>
                        <a:pt x="392" y="739"/>
                      </a:lnTo>
                      <a:lnTo>
                        <a:pt x="427" y="762"/>
                      </a:lnTo>
                      <a:lnTo>
                        <a:pt x="463" y="784"/>
                      </a:lnTo>
                      <a:lnTo>
                        <a:pt x="502" y="804"/>
                      </a:lnTo>
                      <a:lnTo>
                        <a:pt x="541" y="822"/>
                      </a:lnTo>
                      <a:lnTo>
                        <a:pt x="582" y="837"/>
                      </a:lnTo>
                      <a:lnTo>
                        <a:pt x="622" y="851"/>
                      </a:lnTo>
                      <a:lnTo>
                        <a:pt x="665" y="863"/>
                      </a:lnTo>
                      <a:lnTo>
                        <a:pt x="707" y="873"/>
                      </a:lnTo>
                      <a:lnTo>
                        <a:pt x="751" y="881"/>
                      </a:lnTo>
                      <a:lnTo>
                        <a:pt x="796" y="886"/>
                      </a:lnTo>
                      <a:lnTo>
                        <a:pt x="840" y="890"/>
                      </a:lnTo>
                      <a:lnTo>
                        <a:pt x="885" y="892"/>
                      </a:lnTo>
                      <a:lnTo>
                        <a:pt x="885" y="876"/>
                      </a:lnTo>
                      <a:lnTo>
                        <a:pt x="840" y="876"/>
                      </a:lnTo>
                      <a:lnTo>
                        <a:pt x="796" y="873"/>
                      </a:lnTo>
                      <a:lnTo>
                        <a:pt x="753" y="868"/>
                      </a:lnTo>
                      <a:lnTo>
                        <a:pt x="709" y="860"/>
                      </a:lnTo>
                      <a:lnTo>
                        <a:pt x="667" y="850"/>
                      </a:lnTo>
                      <a:lnTo>
                        <a:pt x="627" y="838"/>
                      </a:lnTo>
                      <a:lnTo>
                        <a:pt x="586" y="824"/>
                      </a:lnTo>
                      <a:lnTo>
                        <a:pt x="546" y="808"/>
                      </a:lnTo>
                      <a:lnTo>
                        <a:pt x="508" y="791"/>
                      </a:lnTo>
                      <a:lnTo>
                        <a:pt x="470" y="771"/>
                      </a:lnTo>
                      <a:lnTo>
                        <a:pt x="434" y="752"/>
                      </a:lnTo>
                      <a:lnTo>
                        <a:pt x="399" y="729"/>
                      </a:lnTo>
                      <a:lnTo>
                        <a:pt x="365" y="704"/>
                      </a:lnTo>
                      <a:lnTo>
                        <a:pt x="332" y="678"/>
                      </a:lnTo>
                      <a:lnTo>
                        <a:pt x="300" y="651"/>
                      </a:lnTo>
                      <a:lnTo>
                        <a:pt x="269" y="622"/>
                      </a:lnTo>
                      <a:lnTo>
                        <a:pt x="241" y="593"/>
                      </a:lnTo>
                      <a:lnTo>
                        <a:pt x="213" y="561"/>
                      </a:lnTo>
                      <a:lnTo>
                        <a:pt x="187" y="527"/>
                      </a:lnTo>
                      <a:lnTo>
                        <a:pt x="163" y="494"/>
                      </a:lnTo>
                      <a:lnTo>
                        <a:pt x="140" y="458"/>
                      </a:lnTo>
                      <a:lnTo>
                        <a:pt x="120" y="422"/>
                      </a:lnTo>
                      <a:lnTo>
                        <a:pt x="101" y="383"/>
                      </a:lnTo>
                      <a:lnTo>
                        <a:pt x="83" y="346"/>
                      </a:lnTo>
                      <a:lnTo>
                        <a:pt x="68" y="307"/>
                      </a:lnTo>
                      <a:lnTo>
                        <a:pt x="53" y="266"/>
                      </a:lnTo>
                      <a:lnTo>
                        <a:pt x="41" y="226"/>
                      </a:lnTo>
                      <a:lnTo>
                        <a:pt x="31" y="183"/>
                      </a:lnTo>
                      <a:lnTo>
                        <a:pt x="24" y="140"/>
                      </a:lnTo>
                      <a:lnTo>
                        <a:pt x="18" y="97"/>
                      </a:lnTo>
                      <a:lnTo>
                        <a:pt x="15" y="52"/>
                      </a:lnTo>
                      <a:lnTo>
                        <a:pt x="15" y="8"/>
                      </a:lnTo>
                      <a:lnTo>
                        <a:pt x="7" y="15"/>
                      </a:lnTo>
                      <a:lnTo>
                        <a:pt x="15" y="8"/>
                      </a:lnTo>
                      <a:lnTo>
                        <a:pt x="13" y="2"/>
                      </a:lnTo>
                      <a:lnTo>
                        <a:pt x="7" y="0"/>
                      </a:lnTo>
                      <a:lnTo>
                        <a:pt x="2" y="2"/>
                      </a:lnTo>
                      <a:lnTo>
                        <a:pt x="0" y="8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FF7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95" name="Freeform 1304">
                  <a:extLst>
                    <a:ext uri="{FF2B5EF4-FFF2-40B4-BE49-F238E27FC236}">
                      <a16:creationId xmlns:a16="http://schemas.microsoft.com/office/drawing/2014/main" id="{A329377B-9A3F-4A76-9138-2EE8E1E5EB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" y="2800"/>
                  <a:ext cx="222" cy="5"/>
                </a:xfrm>
                <a:custGeom>
                  <a:avLst/>
                  <a:gdLst>
                    <a:gd name="T0" fmla="*/ 0 w 666"/>
                    <a:gd name="T1" fmla="*/ 0 h 15"/>
                    <a:gd name="T2" fmla="*/ 0 w 666"/>
                    <a:gd name="T3" fmla="*/ 0 h 15"/>
                    <a:gd name="T4" fmla="*/ 0 w 666"/>
                    <a:gd name="T5" fmla="*/ 0 h 15"/>
                    <a:gd name="T6" fmla="*/ 0 w 666"/>
                    <a:gd name="T7" fmla="*/ 0 h 15"/>
                    <a:gd name="T8" fmla="*/ 0 w 666"/>
                    <a:gd name="T9" fmla="*/ 0 h 15"/>
                    <a:gd name="T10" fmla="*/ 0 w 666"/>
                    <a:gd name="T11" fmla="*/ 0 h 15"/>
                    <a:gd name="T12" fmla="*/ 0 w 666"/>
                    <a:gd name="T13" fmla="*/ 0 h 15"/>
                    <a:gd name="T14" fmla="*/ 0 w 666"/>
                    <a:gd name="T15" fmla="*/ 0 h 15"/>
                    <a:gd name="T16" fmla="*/ 0 w 666"/>
                    <a:gd name="T17" fmla="*/ 0 h 15"/>
                    <a:gd name="T18" fmla="*/ 0 w 666"/>
                    <a:gd name="T19" fmla="*/ 0 h 15"/>
                    <a:gd name="T20" fmla="*/ 0 w 666"/>
                    <a:gd name="T21" fmla="*/ 0 h 15"/>
                    <a:gd name="T22" fmla="*/ 0 w 666"/>
                    <a:gd name="T23" fmla="*/ 0 h 1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666"/>
                    <a:gd name="T37" fmla="*/ 0 h 15"/>
                    <a:gd name="T38" fmla="*/ 666 w 666"/>
                    <a:gd name="T39" fmla="*/ 15 h 1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666" h="15">
                      <a:moveTo>
                        <a:pt x="666" y="8"/>
                      </a:moveTo>
                      <a:lnTo>
                        <a:pt x="658" y="0"/>
                      </a:lnTo>
                      <a:lnTo>
                        <a:pt x="0" y="0"/>
                      </a:lnTo>
                      <a:lnTo>
                        <a:pt x="0" y="15"/>
                      </a:lnTo>
                      <a:lnTo>
                        <a:pt x="658" y="15"/>
                      </a:lnTo>
                      <a:lnTo>
                        <a:pt x="651" y="8"/>
                      </a:lnTo>
                      <a:lnTo>
                        <a:pt x="658" y="15"/>
                      </a:lnTo>
                      <a:lnTo>
                        <a:pt x="664" y="13"/>
                      </a:lnTo>
                      <a:lnTo>
                        <a:pt x="666" y="8"/>
                      </a:lnTo>
                      <a:lnTo>
                        <a:pt x="664" y="2"/>
                      </a:lnTo>
                      <a:lnTo>
                        <a:pt x="658" y="0"/>
                      </a:lnTo>
                      <a:lnTo>
                        <a:pt x="666" y="8"/>
                      </a:lnTo>
                      <a:close/>
                    </a:path>
                  </a:pathLst>
                </a:custGeom>
                <a:solidFill>
                  <a:srgbClr val="FF7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96" name="Freeform 1305">
                  <a:extLst>
                    <a:ext uri="{FF2B5EF4-FFF2-40B4-BE49-F238E27FC236}">
                      <a16:creationId xmlns:a16="http://schemas.microsoft.com/office/drawing/2014/main" id="{5C459E99-05DC-4105-8474-3939D0CBDC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86" y="2803"/>
                  <a:ext cx="75" cy="75"/>
                </a:xfrm>
                <a:custGeom>
                  <a:avLst/>
                  <a:gdLst>
                    <a:gd name="T0" fmla="*/ 0 w 227"/>
                    <a:gd name="T1" fmla="*/ 0 h 226"/>
                    <a:gd name="T2" fmla="*/ 0 w 227"/>
                    <a:gd name="T3" fmla="*/ 0 h 226"/>
                    <a:gd name="T4" fmla="*/ 0 w 227"/>
                    <a:gd name="T5" fmla="*/ 0 h 226"/>
                    <a:gd name="T6" fmla="*/ 0 w 227"/>
                    <a:gd name="T7" fmla="*/ 0 h 226"/>
                    <a:gd name="T8" fmla="*/ 0 w 227"/>
                    <a:gd name="T9" fmla="*/ 0 h 226"/>
                    <a:gd name="T10" fmla="*/ 0 w 227"/>
                    <a:gd name="T11" fmla="*/ 0 h 226"/>
                    <a:gd name="T12" fmla="*/ 0 w 227"/>
                    <a:gd name="T13" fmla="*/ 0 h 226"/>
                    <a:gd name="T14" fmla="*/ 0 w 227"/>
                    <a:gd name="T15" fmla="*/ 0 h 226"/>
                    <a:gd name="T16" fmla="*/ 0 w 227"/>
                    <a:gd name="T17" fmla="*/ 0 h 226"/>
                    <a:gd name="T18" fmla="*/ 0 w 227"/>
                    <a:gd name="T19" fmla="*/ 0 h 226"/>
                    <a:gd name="T20" fmla="*/ 0 w 227"/>
                    <a:gd name="T21" fmla="*/ 0 h 226"/>
                    <a:gd name="T22" fmla="*/ 0 w 227"/>
                    <a:gd name="T23" fmla="*/ 0 h 226"/>
                    <a:gd name="T24" fmla="*/ 0 w 227"/>
                    <a:gd name="T25" fmla="*/ 0 h 226"/>
                    <a:gd name="T26" fmla="*/ 0 w 227"/>
                    <a:gd name="T27" fmla="*/ 0 h 226"/>
                    <a:gd name="T28" fmla="*/ 0 w 227"/>
                    <a:gd name="T29" fmla="*/ 0 h 226"/>
                    <a:gd name="T30" fmla="*/ 0 w 227"/>
                    <a:gd name="T31" fmla="*/ 0 h 226"/>
                    <a:gd name="T32" fmla="*/ 0 w 227"/>
                    <a:gd name="T33" fmla="*/ 0 h 226"/>
                    <a:gd name="T34" fmla="*/ 0 w 227"/>
                    <a:gd name="T35" fmla="*/ 0 h 226"/>
                    <a:gd name="T36" fmla="*/ 0 w 227"/>
                    <a:gd name="T37" fmla="*/ 0 h 226"/>
                    <a:gd name="T38" fmla="*/ 0 w 227"/>
                    <a:gd name="T39" fmla="*/ 0 h 226"/>
                    <a:gd name="T40" fmla="*/ 0 w 227"/>
                    <a:gd name="T41" fmla="*/ 0 h 226"/>
                    <a:gd name="T42" fmla="*/ 0 w 227"/>
                    <a:gd name="T43" fmla="*/ 0 h 226"/>
                    <a:gd name="T44" fmla="*/ 0 w 227"/>
                    <a:gd name="T45" fmla="*/ 0 h 226"/>
                    <a:gd name="T46" fmla="*/ 0 w 227"/>
                    <a:gd name="T47" fmla="*/ 0 h 226"/>
                    <a:gd name="T48" fmla="*/ 0 w 227"/>
                    <a:gd name="T49" fmla="*/ 0 h 226"/>
                    <a:gd name="T50" fmla="*/ 0 w 227"/>
                    <a:gd name="T51" fmla="*/ 0 h 226"/>
                    <a:gd name="T52" fmla="*/ 0 w 227"/>
                    <a:gd name="T53" fmla="*/ 0 h 226"/>
                    <a:gd name="T54" fmla="*/ 0 w 227"/>
                    <a:gd name="T55" fmla="*/ 0 h 226"/>
                    <a:gd name="T56" fmla="*/ 0 w 227"/>
                    <a:gd name="T57" fmla="*/ 0 h 226"/>
                    <a:gd name="T58" fmla="*/ 0 w 227"/>
                    <a:gd name="T59" fmla="*/ 0 h 226"/>
                    <a:gd name="T60" fmla="*/ 0 w 227"/>
                    <a:gd name="T61" fmla="*/ 0 h 226"/>
                    <a:gd name="T62" fmla="*/ 0 w 227"/>
                    <a:gd name="T63" fmla="*/ 0 h 226"/>
                    <a:gd name="T64" fmla="*/ 0 w 227"/>
                    <a:gd name="T65" fmla="*/ 0 h 226"/>
                    <a:gd name="T66" fmla="*/ 0 w 227"/>
                    <a:gd name="T67" fmla="*/ 0 h 226"/>
                    <a:gd name="T68" fmla="*/ 0 w 227"/>
                    <a:gd name="T69" fmla="*/ 0 h 226"/>
                    <a:gd name="T70" fmla="*/ 0 w 227"/>
                    <a:gd name="T71" fmla="*/ 0 h 226"/>
                    <a:gd name="T72" fmla="*/ 0 w 227"/>
                    <a:gd name="T73" fmla="*/ 0 h 22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227"/>
                    <a:gd name="T112" fmla="*/ 0 h 226"/>
                    <a:gd name="T113" fmla="*/ 227 w 227"/>
                    <a:gd name="T114" fmla="*/ 226 h 22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227" h="226">
                      <a:moveTo>
                        <a:pt x="227" y="211"/>
                      </a:moveTo>
                      <a:lnTo>
                        <a:pt x="227" y="211"/>
                      </a:lnTo>
                      <a:lnTo>
                        <a:pt x="205" y="211"/>
                      </a:lnTo>
                      <a:lnTo>
                        <a:pt x="184" y="208"/>
                      </a:lnTo>
                      <a:lnTo>
                        <a:pt x="164" y="202"/>
                      </a:lnTo>
                      <a:lnTo>
                        <a:pt x="143" y="195"/>
                      </a:lnTo>
                      <a:lnTo>
                        <a:pt x="126" y="186"/>
                      </a:lnTo>
                      <a:lnTo>
                        <a:pt x="107" y="176"/>
                      </a:lnTo>
                      <a:lnTo>
                        <a:pt x="92" y="164"/>
                      </a:lnTo>
                      <a:lnTo>
                        <a:pt x="77" y="151"/>
                      </a:lnTo>
                      <a:lnTo>
                        <a:pt x="63" y="134"/>
                      </a:lnTo>
                      <a:lnTo>
                        <a:pt x="50" y="118"/>
                      </a:lnTo>
                      <a:lnTo>
                        <a:pt x="40" y="101"/>
                      </a:lnTo>
                      <a:lnTo>
                        <a:pt x="31" y="83"/>
                      </a:lnTo>
                      <a:lnTo>
                        <a:pt x="24" y="63"/>
                      </a:lnTo>
                      <a:lnTo>
                        <a:pt x="18" y="42"/>
                      </a:lnTo>
                      <a:lnTo>
                        <a:pt x="15" y="23"/>
                      </a:lnTo>
                      <a:lnTo>
                        <a:pt x="15" y="0"/>
                      </a:lnTo>
                      <a:lnTo>
                        <a:pt x="0" y="0"/>
                      </a:lnTo>
                      <a:lnTo>
                        <a:pt x="2" y="23"/>
                      </a:lnTo>
                      <a:lnTo>
                        <a:pt x="5" y="44"/>
                      </a:lnTo>
                      <a:lnTo>
                        <a:pt x="11" y="67"/>
                      </a:lnTo>
                      <a:lnTo>
                        <a:pt x="18" y="87"/>
                      </a:lnTo>
                      <a:lnTo>
                        <a:pt x="27" y="108"/>
                      </a:lnTo>
                      <a:lnTo>
                        <a:pt x="39" y="127"/>
                      </a:lnTo>
                      <a:lnTo>
                        <a:pt x="52" y="143"/>
                      </a:lnTo>
                      <a:lnTo>
                        <a:pt x="66" y="160"/>
                      </a:lnTo>
                      <a:lnTo>
                        <a:pt x="83" y="175"/>
                      </a:lnTo>
                      <a:lnTo>
                        <a:pt x="100" y="187"/>
                      </a:lnTo>
                      <a:lnTo>
                        <a:pt x="119" y="199"/>
                      </a:lnTo>
                      <a:lnTo>
                        <a:pt x="139" y="208"/>
                      </a:lnTo>
                      <a:lnTo>
                        <a:pt x="160" y="215"/>
                      </a:lnTo>
                      <a:lnTo>
                        <a:pt x="182" y="221"/>
                      </a:lnTo>
                      <a:lnTo>
                        <a:pt x="205" y="224"/>
                      </a:lnTo>
                      <a:lnTo>
                        <a:pt x="227" y="226"/>
                      </a:lnTo>
                      <a:lnTo>
                        <a:pt x="227" y="211"/>
                      </a:lnTo>
                      <a:close/>
                    </a:path>
                  </a:pathLst>
                </a:custGeom>
                <a:solidFill>
                  <a:srgbClr val="FF7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97" name="Freeform 1306">
                  <a:extLst>
                    <a:ext uri="{FF2B5EF4-FFF2-40B4-BE49-F238E27FC236}">
                      <a16:creationId xmlns:a16="http://schemas.microsoft.com/office/drawing/2014/main" id="{7515FB7C-B53A-420E-9972-8FC405FD52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61" y="2800"/>
                  <a:ext cx="76" cy="78"/>
                </a:xfrm>
                <a:custGeom>
                  <a:avLst/>
                  <a:gdLst>
                    <a:gd name="T0" fmla="*/ 0 w 227"/>
                    <a:gd name="T1" fmla="*/ 0 h 234"/>
                    <a:gd name="T2" fmla="*/ 0 w 227"/>
                    <a:gd name="T3" fmla="*/ 0 h 234"/>
                    <a:gd name="T4" fmla="*/ 0 w 227"/>
                    <a:gd name="T5" fmla="*/ 0 h 234"/>
                    <a:gd name="T6" fmla="*/ 0 w 227"/>
                    <a:gd name="T7" fmla="*/ 0 h 234"/>
                    <a:gd name="T8" fmla="*/ 0 w 227"/>
                    <a:gd name="T9" fmla="*/ 0 h 234"/>
                    <a:gd name="T10" fmla="*/ 0 w 227"/>
                    <a:gd name="T11" fmla="*/ 0 h 234"/>
                    <a:gd name="T12" fmla="*/ 0 w 227"/>
                    <a:gd name="T13" fmla="*/ 0 h 234"/>
                    <a:gd name="T14" fmla="*/ 0 w 227"/>
                    <a:gd name="T15" fmla="*/ 0 h 234"/>
                    <a:gd name="T16" fmla="*/ 0 w 227"/>
                    <a:gd name="T17" fmla="*/ 0 h 234"/>
                    <a:gd name="T18" fmla="*/ 0 w 227"/>
                    <a:gd name="T19" fmla="*/ 0 h 234"/>
                    <a:gd name="T20" fmla="*/ 0 w 227"/>
                    <a:gd name="T21" fmla="*/ 0 h 234"/>
                    <a:gd name="T22" fmla="*/ 0 w 227"/>
                    <a:gd name="T23" fmla="*/ 0 h 234"/>
                    <a:gd name="T24" fmla="*/ 0 w 227"/>
                    <a:gd name="T25" fmla="*/ 0 h 234"/>
                    <a:gd name="T26" fmla="*/ 0 w 227"/>
                    <a:gd name="T27" fmla="*/ 0 h 234"/>
                    <a:gd name="T28" fmla="*/ 0 w 227"/>
                    <a:gd name="T29" fmla="*/ 0 h 234"/>
                    <a:gd name="T30" fmla="*/ 0 w 227"/>
                    <a:gd name="T31" fmla="*/ 0 h 234"/>
                    <a:gd name="T32" fmla="*/ 0 w 227"/>
                    <a:gd name="T33" fmla="*/ 0 h 234"/>
                    <a:gd name="T34" fmla="*/ 0 w 227"/>
                    <a:gd name="T35" fmla="*/ 0 h 234"/>
                    <a:gd name="T36" fmla="*/ 0 w 227"/>
                    <a:gd name="T37" fmla="*/ 0 h 234"/>
                    <a:gd name="T38" fmla="*/ 0 w 227"/>
                    <a:gd name="T39" fmla="*/ 0 h 234"/>
                    <a:gd name="T40" fmla="*/ 0 w 227"/>
                    <a:gd name="T41" fmla="*/ 0 h 234"/>
                    <a:gd name="T42" fmla="*/ 0 w 227"/>
                    <a:gd name="T43" fmla="*/ 0 h 234"/>
                    <a:gd name="T44" fmla="*/ 0 w 227"/>
                    <a:gd name="T45" fmla="*/ 0 h 234"/>
                    <a:gd name="T46" fmla="*/ 0 w 227"/>
                    <a:gd name="T47" fmla="*/ 0 h 234"/>
                    <a:gd name="T48" fmla="*/ 0 w 227"/>
                    <a:gd name="T49" fmla="*/ 0 h 234"/>
                    <a:gd name="T50" fmla="*/ 0 w 227"/>
                    <a:gd name="T51" fmla="*/ 0 h 234"/>
                    <a:gd name="T52" fmla="*/ 0 w 227"/>
                    <a:gd name="T53" fmla="*/ 0 h 234"/>
                    <a:gd name="T54" fmla="*/ 0 w 227"/>
                    <a:gd name="T55" fmla="*/ 0 h 234"/>
                    <a:gd name="T56" fmla="*/ 0 w 227"/>
                    <a:gd name="T57" fmla="*/ 0 h 234"/>
                    <a:gd name="T58" fmla="*/ 0 w 227"/>
                    <a:gd name="T59" fmla="*/ 0 h 234"/>
                    <a:gd name="T60" fmla="*/ 0 w 227"/>
                    <a:gd name="T61" fmla="*/ 0 h 234"/>
                    <a:gd name="T62" fmla="*/ 0 w 227"/>
                    <a:gd name="T63" fmla="*/ 0 h 234"/>
                    <a:gd name="T64" fmla="*/ 0 w 227"/>
                    <a:gd name="T65" fmla="*/ 0 h 234"/>
                    <a:gd name="T66" fmla="*/ 0 w 227"/>
                    <a:gd name="T67" fmla="*/ 0 h 234"/>
                    <a:gd name="T68" fmla="*/ 0 w 227"/>
                    <a:gd name="T69" fmla="*/ 0 h 234"/>
                    <a:gd name="T70" fmla="*/ 0 w 227"/>
                    <a:gd name="T71" fmla="*/ 0 h 234"/>
                    <a:gd name="T72" fmla="*/ 0 w 227"/>
                    <a:gd name="T73" fmla="*/ 0 h 234"/>
                    <a:gd name="T74" fmla="*/ 0 w 227"/>
                    <a:gd name="T75" fmla="*/ 0 h 234"/>
                    <a:gd name="T76" fmla="*/ 0 w 227"/>
                    <a:gd name="T77" fmla="*/ 0 h 234"/>
                    <a:gd name="T78" fmla="*/ 0 w 227"/>
                    <a:gd name="T79" fmla="*/ 0 h 234"/>
                    <a:gd name="T80" fmla="*/ 0 w 227"/>
                    <a:gd name="T81" fmla="*/ 0 h 234"/>
                    <a:gd name="T82" fmla="*/ 0 w 227"/>
                    <a:gd name="T83" fmla="*/ 0 h 234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227"/>
                    <a:gd name="T127" fmla="*/ 0 h 234"/>
                    <a:gd name="T128" fmla="*/ 227 w 227"/>
                    <a:gd name="T129" fmla="*/ 234 h 234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227" h="234">
                      <a:moveTo>
                        <a:pt x="219" y="0"/>
                      </a:moveTo>
                      <a:lnTo>
                        <a:pt x="211" y="8"/>
                      </a:lnTo>
                      <a:lnTo>
                        <a:pt x="211" y="31"/>
                      </a:lnTo>
                      <a:lnTo>
                        <a:pt x="208" y="50"/>
                      </a:lnTo>
                      <a:lnTo>
                        <a:pt x="202" y="71"/>
                      </a:lnTo>
                      <a:lnTo>
                        <a:pt x="195" y="91"/>
                      </a:lnTo>
                      <a:lnTo>
                        <a:pt x="186" y="109"/>
                      </a:lnTo>
                      <a:lnTo>
                        <a:pt x="176" y="126"/>
                      </a:lnTo>
                      <a:lnTo>
                        <a:pt x="163" y="142"/>
                      </a:lnTo>
                      <a:lnTo>
                        <a:pt x="149" y="159"/>
                      </a:lnTo>
                      <a:lnTo>
                        <a:pt x="134" y="172"/>
                      </a:lnTo>
                      <a:lnTo>
                        <a:pt x="119" y="184"/>
                      </a:lnTo>
                      <a:lnTo>
                        <a:pt x="100" y="194"/>
                      </a:lnTo>
                      <a:lnTo>
                        <a:pt x="83" y="203"/>
                      </a:lnTo>
                      <a:lnTo>
                        <a:pt x="62" y="210"/>
                      </a:lnTo>
                      <a:lnTo>
                        <a:pt x="42" y="216"/>
                      </a:lnTo>
                      <a:lnTo>
                        <a:pt x="22" y="219"/>
                      </a:lnTo>
                      <a:lnTo>
                        <a:pt x="0" y="219"/>
                      </a:lnTo>
                      <a:lnTo>
                        <a:pt x="0" y="234"/>
                      </a:lnTo>
                      <a:lnTo>
                        <a:pt x="22" y="232"/>
                      </a:lnTo>
                      <a:lnTo>
                        <a:pt x="45" y="229"/>
                      </a:lnTo>
                      <a:lnTo>
                        <a:pt x="66" y="223"/>
                      </a:lnTo>
                      <a:lnTo>
                        <a:pt x="87" y="216"/>
                      </a:lnTo>
                      <a:lnTo>
                        <a:pt x="107" y="207"/>
                      </a:lnTo>
                      <a:lnTo>
                        <a:pt x="126" y="195"/>
                      </a:lnTo>
                      <a:lnTo>
                        <a:pt x="143" y="183"/>
                      </a:lnTo>
                      <a:lnTo>
                        <a:pt x="160" y="168"/>
                      </a:lnTo>
                      <a:lnTo>
                        <a:pt x="174" y="151"/>
                      </a:lnTo>
                      <a:lnTo>
                        <a:pt x="187" y="135"/>
                      </a:lnTo>
                      <a:lnTo>
                        <a:pt x="199" y="116"/>
                      </a:lnTo>
                      <a:lnTo>
                        <a:pt x="208" y="95"/>
                      </a:lnTo>
                      <a:lnTo>
                        <a:pt x="216" y="75"/>
                      </a:lnTo>
                      <a:lnTo>
                        <a:pt x="221" y="52"/>
                      </a:lnTo>
                      <a:lnTo>
                        <a:pt x="224" y="31"/>
                      </a:lnTo>
                      <a:lnTo>
                        <a:pt x="227" y="8"/>
                      </a:lnTo>
                      <a:lnTo>
                        <a:pt x="219" y="15"/>
                      </a:lnTo>
                      <a:lnTo>
                        <a:pt x="227" y="8"/>
                      </a:lnTo>
                      <a:lnTo>
                        <a:pt x="224" y="2"/>
                      </a:lnTo>
                      <a:lnTo>
                        <a:pt x="219" y="0"/>
                      </a:lnTo>
                      <a:lnTo>
                        <a:pt x="213" y="2"/>
                      </a:lnTo>
                      <a:lnTo>
                        <a:pt x="211" y="8"/>
                      </a:lnTo>
                      <a:lnTo>
                        <a:pt x="219" y="0"/>
                      </a:lnTo>
                      <a:close/>
                    </a:path>
                  </a:pathLst>
                </a:custGeom>
                <a:solidFill>
                  <a:srgbClr val="FF7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98" name="Freeform 1307">
                  <a:extLst>
                    <a:ext uri="{FF2B5EF4-FFF2-40B4-BE49-F238E27FC236}">
                      <a16:creationId xmlns:a16="http://schemas.microsoft.com/office/drawing/2014/main" id="{CAAE1242-FEB4-4E21-A768-8FBFE9662B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61" y="2803"/>
                  <a:ext cx="76" cy="75"/>
                </a:xfrm>
                <a:custGeom>
                  <a:avLst/>
                  <a:gdLst>
                    <a:gd name="T0" fmla="*/ 0 w 227"/>
                    <a:gd name="T1" fmla="*/ 0 h 226"/>
                    <a:gd name="T2" fmla="*/ 0 w 227"/>
                    <a:gd name="T3" fmla="*/ 0 h 226"/>
                    <a:gd name="T4" fmla="*/ 0 w 227"/>
                    <a:gd name="T5" fmla="*/ 0 h 226"/>
                    <a:gd name="T6" fmla="*/ 0 w 227"/>
                    <a:gd name="T7" fmla="*/ 0 h 226"/>
                    <a:gd name="T8" fmla="*/ 0 w 227"/>
                    <a:gd name="T9" fmla="*/ 0 h 226"/>
                    <a:gd name="T10" fmla="*/ 0 w 227"/>
                    <a:gd name="T11" fmla="*/ 0 h 226"/>
                    <a:gd name="T12" fmla="*/ 0 w 227"/>
                    <a:gd name="T13" fmla="*/ 0 h 226"/>
                    <a:gd name="T14" fmla="*/ 0 w 227"/>
                    <a:gd name="T15" fmla="*/ 0 h 226"/>
                    <a:gd name="T16" fmla="*/ 0 w 227"/>
                    <a:gd name="T17" fmla="*/ 0 h 226"/>
                    <a:gd name="T18" fmla="*/ 0 w 227"/>
                    <a:gd name="T19" fmla="*/ 0 h 226"/>
                    <a:gd name="T20" fmla="*/ 0 w 227"/>
                    <a:gd name="T21" fmla="*/ 0 h 226"/>
                    <a:gd name="T22" fmla="*/ 0 w 227"/>
                    <a:gd name="T23" fmla="*/ 0 h 226"/>
                    <a:gd name="T24" fmla="*/ 0 w 227"/>
                    <a:gd name="T25" fmla="*/ 0 h 226"/>
                    <a:gd name="T26" fmla="*/ 0 w 227"/>
                    <a:gd name="T27" fmla="*/ 0 h 226"/>
                    <a:gd name="T28" fmla="*/ 0 w 227"/>
                    <a:gd name="T29" fmla="*/ 0 h 226"/>
                    <a:gd name="T30" fmla="*/ 0 w 227"/>
                    <a:gd name="T31" fmla="*/ 0 h 226"/>
                    <a:gd name="T32" fmla="*/ 0 w 227"/>
                    <a:gd name="T33" fmla="*/ 0 h 226"/>
                    <a:gd name="T34" fmla="*/ 0 w 227"/>
                    <a:gd name="T35" fmla="*/ 0 h 226"/>
                    <a:gd name="T36" fmla="*/ 0 w 227"/>
                    <a:gd name="T37" fmla="*/ 0 h 226"/>
                    <a:gd name="T38" fmla="*/ 0 w 227"/>
                    <a:gd name="T39" fmla="*/ 0 h 226"/>
                    <a:gd name="T40" fmla="*/ 0 w 227"/>
                    <a:gd name="T41" fmla="*/ 0 h 226"/>
                    <a:gd name="T42" fmla="*/ 0 w 227"/>
                    <a:gd name="T43" fmla="*/ 0 h 226"/>
                    <a:gd name="T44" fmla="*/ 0 w 227"/>
                    <a:gd name="T45" fmla="*/ 0 h 226"/>
                    <a:gd name="T46" fmla="*/ 0 w 227"/>
                    <a:gd name="T47" fmla="*/ 0 h 226"/>
                    <a:gd name="T48" fmla="*/ 0 w 227"/>
                    <a:gd name="T49" fmla="*/ 0 h 226"/>
                    <a:gd name="T50" fmla="*/ 0 w 227"/>
                    <a:gd name="T51" fmla="*/ 0 h 226"/>
                    <a:gd name="T52" fmla="*/ 0 w 227"/>
                    <a:gd name="T53" fmla="*/ 0 h 226"/>
                    <a:gd name="T54" fmla="*/ 0 w 227"/>
                    <a:gd name="T55" fmla="*/ 0 h 226"/>
                    <a:gd name="T56" fmla="*/ 0 w 227"/>
                    <a:gd name="T57" fmla="*/ 0 h 226"/>
                    <a:gd name="T58" fmla="*/ 0 w 227"/>
                    <a:gd name="T59" fmla="*/ 0 h 226"/>
                    <a:gd name="T60" fmla="*/ 0 w 227"/>
                    <a:gd name="T61" fmla="*/ 0 h 226"/>
                    <a:gd name="T62" fmla="*/ 0 w 227"/>
                    <a:gd name="T63" fmla="*/ 0 h 226"/>
                    <a:gd name="T64" fmla="*/ 0 w 227"/>
                    <a:gd name="T65" fmla="*/ 0 h 226"/>
                    <a:gd name="T66" fmla="*/ 0 w 227"/>
                    <a:gd name="T67" fmla="*/ 0 h 226"/>
                    <a:gd name="T68" fmla="*/ 0 w 227"/>
                    <a:gd name="T69" fmla="*/ 0 h 226"/>
                    <a:gd name="T70" fmla="*/ 0 w 227"/>
                    <a:gd name="T71" fmla="*/ 0 h 226"/>
                    <a:gd name="T72" fmla="*/ 0 w 227"/>
                    <a:gd name="T73" fmla="*/ 0 h 22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227"/>
                    <a:gd name="T112" fmla="*/ 0 h 226"/>
                    <a:gd name="T113" fmla="*/ 227 w 227"/>
                    <a:gd name="T114" fmla="*/ 226 h 22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227" h="226">
                      <a:moveTo>
                        <a:pt x="0" y="226"/>
                      </a:moveTo>
                      <a:lnTo>
                        <a:pt x="0" y="226"/>
                      </a:lnTo>
                      <a:lnTo>
                        <a:pt x="22" y="224"/>
                      </a:lnTo>
                      <a:lnTo>
                        <a:pt x="45" y="221"/>
                      </a:lnTo>
                      <a:lnTo>
                        <a:pt x="66" y="215"/>
                      </a:lnTo>
                      <a:lnTo>
                        <a:pt x="87" y="208"/>
                      </a:lnTo>
                      <a:lnTo>
                        <a:pt x="107" y="199"/>
                      </a:lnTo>
                      <a:lnTo>
                        <a:pt x="126" y="187"/>
                      </a:lnTo>
                      <a:lnTo>
                        <a:pt x="143" y="175"/>
                      </a:lnTo>
                      <a:lnTo>
                        <a:pt x="160" y="160"/>
                      </a:lnTo>
                      <a:lnTo>
                        <a:pt x="174" y="143"/>
                      </a:lnTo>
                      <a:lnTo>
                        <a:pt x="187" y="127"/>
                      </a:lnTo>
                      <a:lnTo>
                        <a:pt x="199" y="108"/>
                      </a:lnTo>
                      <a:lnTo>
                        <a:pt x="208" y="87"/>
                      </a:lnTo>
                      <a:lnTo>
                        <a:pt x="216" y="67"/>
                      </a:lnTo>
                      <a:lnTo>
                        <a:pt x="221" y="44"/>
                      </a:lnTo>
                      <a:lnTo>
                        <a:pt x="224" y="23"/>
                      </a:lnTo>
                      <a:lnTo>
                        <a:pt x="227" y="0"/>
                      </a:lnTo>
                      <a:lnTo>
                        <a:pt x="211" y="0"/>
                      </a:lnTo>
                      <a:lnTo>
                        <a:pt x="211" y="23"/>
                      </a:lnTo>
                      <a:lnTo>
                        <a:pt x="208" y="42"/>
                      </a:lnTo>
                      <a:lnTo>
                        <a:pt x="202" y="63"/>
                      </a:lnTo>
                      <a:lnTo>
                        <a:pt x="195" y="83"/>
                      </a:lnTo>
                      <a:lnTo>
                        <a:pt x="186" y="101"/>
                      </a:lnTo>
                      <a:lnTo>
                        <a:pt x="176" y="118"/>
                      </a:lnTo>
                      <a:lnTo>
                        <a:pt x="163" y="134"/>
                      </a:lnTo>
                      <a:lnTo>
                        <a:pt x="149" y="151"/>
                      </a:lnTo>
                      <a:lnTo>
                        <a:pt x="134" y="164"/>
                      </a:lnTo>
                      <a:lnTo>
                        <a:pt x="119" y="176"/>
                      </a:lnTo>
                      <a:lnTo>
                        <a:pt x="100" y="186"/>
                      </a:lnTo>
                      <a:lnTo>
                        <a:pt x="83" y="195"/>
                      </a:lnTo>
                      <a:lnTo>
                        <a:pt x="62" y="202"/>
                      </a:lnTo>
                      <a:lnTo>
                        <a:pt x="42" y="208"/>
                      </a:lnTo>
                      <a:lnTo>
                        <a:pt x="22" y="211"/>
                      </a:lnTo>
                      <a:lnTo>
                        <a:pt x="0" y="211"/>
                      </a:lnTo>
                      <a:lnTo>
                        <a:pt x="0" y="22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99" name="Freeform 1308">
                  <a:extLst>
                    <a:ext uri="{FF2B5EF4-FFF2-40B4-BE49-F238E27FC236}">
                      <a16:creationId xmlns:a16="http://schemas.microsoft.com/office/drawing/2014/main" id="{49784FCF-02CC-41CD-BE3D-1BB9BD1039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86" y="2800"/>
                  <a:ext cx="75" cy="78"/>
                </a:xfrm>
                <a:custGeom>
                  <a:avLst/>
                  <a:gdLst>
                    <a:gd name="T0" fmla="*/ 0 w 227"/>
                    <a:gd name="T1" fmla="*/ 0 h 234"/>
                    <a:gd name="T2" fmla="*/ 0 w 227"/>
                    <a:gd name="T3" fmla="*/ 0 h 234"/>
                    <a:gd name="T4" fmla="*/ 0 w 227"/>
                    <a:gd name="T5" fmla="*/ 0 h 234"/>
                    <a:gd name="T6" fmla="*/ 0 w 227"/>
                    <a:gd name="T7" fmla="*/ 0 h 234"/>
                    <a:gd name="T8" fmla="*/ 0 w 227"/>
                    <a:gd name="T9" fmla="*/ 0 h 234"/>
                    <a:gd name="T10" fmla="*/ 0 w 227"/>
                    <a:gd name="T11" fmla="*/ 0 h 234"/>
                    <a:gd name="T12" fmla="*/ 0 w 227"/>
                    <a:gd name="T13" fmla="*/ 0 h 234"/>
                    <a:gd name="T14" fmla="*/ 0 w 227"/>
                    <a:gd name="T15" fmla="*/ 0 h 234"/>
                    <a:gd name="T16" fmla="*/ 0 w 227"/>
                    <a:gd name="T17" fmla="*/ 0 h 234"/>
                    <a:gd name="T18" fmla="*/ 0 w 227"/>
                    <a:gd name="T19" fmla="*/ 0 h 234"/>
                    <a:gd name="T20" fmla="*/ 0 w 227"/>
                    <a:gd name="T21" fmla="*/ 0 h 234"/>
                    <a:gd name="T22" fmla="*/ 0 w 227"/>
                    <a:gd name="T23" fmla="*/ 0 h 234"/>
                    <a:gd name="T24" fmla="*/ 0 w 227"/>
                    <a:gd name="T25" fmla="*/ 0 h 234"/>
                    <a:gd name="T26" fmla="*/ 0 w 227"/>
                    <a:gd name="T27" fmla="*/ 0 h 234"/>
                    <a:gd name="T28" fmla="*/ 0 w 227"/>
                    <a:gd name="T29" fmla="*/ 0 h 234"/>
                    <a:gd name="T30" fmla="*/ 0 w 227"/>
                    <a:gd name="T31" fmla="*/ 0 h 234"/>
                    <a:gd name="T32" fmla="*/ 0 w 227"/>
                    <a:gd name="T33" fmla="*/ 0 h 234"/>
                    <a:gd name="T34" fmla="*/ 0 w 227"/>
                    <a:gd name="T35" fmla="*/ 0 h 234"/>
                    <a:gd name="T36" fmla="*/ 0 w 227"/>
                    <a:gd name="T37" fmla="*/ 0 h 234"/>
                    <a:gd name="T38" fmla="*/ 0 w 227"/>
                    <a:gd name="T39" fmla="*/ 0 h 234"/>
                    <a:gd name="T40" fmla="*/ 0 w 227"/>
                    <a:gd name="T41" fmla="*/ 0 h 234"/>
                    <a:gd name="T42" fmla="*/ 0 w 227"/>
                    <a:gd name="T43" fmla="*/ 0 h 234"/>
                    <a:gd name="T44" fmla="*/ 0 w 227"/>
                    <a:gd name="T45" fmla="*/ 0 h 234"/>
                    <a:gd name="T46" fmla="*/ 0 w 227"/>
                    <a:gd name="T47" fmla="*/ 0 h 234"/>
                    <a:gd name="T48" fmla="*/ 0 w 227"/>
                    <a:gd name="T49" fmla="*/ 0 h 234"/>
                    <a:gd name="T50" fmla="*/ 0 w 227"/>
                    <a:gd name="T51" fmla="*/ 0 h 234"/>
                    <a:gd name="T52" fmla="*/ 0 w 227"/>
                    <a:gd name="T53" fmla="*/ 0 h 234"/>
                    <a:gd name="T54" fmla="*/ 0 w 227"/>
                    <a:gd name="T55" fmla="*/ 0 h 234"/>
                    <a:gd name="T56" fmla="*/ 0 w 227"/>
                    <a:gd name="T57" fmla="*/ 0 h 234"/>
                    <a:gd name="T58" fmla="*/ 0 w 227"/>
                    <a:gd name="T59" fmla="*/ 0 h 234"/>
                    <a:gd name="T60" fmla="*/ 0 w 227"/>
                    <a:gd name="T61" fmla="*/ 0 h 234"/>
                    <a:gd name="T62" fmla="*/ 0 w 227"/>
                    <a:gd name="T63" fmla="*/ 0 h 234"/>
                    <a:gd name="T64" fmla="*/ 0 w 227"/>
                    <a:gd name="T65" fmla="*/ 0 h 234"/>
                    <a:gd name="T66" fmla="*/ 0 w 227"/>
                    <a:gd name="T67" fmla="*/ 0 h 234"/>
                    <a:gd name="T68" fmla="*/ 0 w 227"/>
                    <a:gd name="T69" fmla="*/ 0 h 234"/>
                    <a:gd name="T70" fmla="*/ 0 w 227"/>
                    <a:gd name="T71" fmla="*/ 0 h 234"/>
                    <a:gd name="T72" fmla="*/ 0 w 227"/>
                    <a:gd name="T73" fmla="*/ 0 h 234"/>
                    <a:gd name="T74" fmla="*/ 0 w 227"/>
                    <a:gd name="T75" fmla="*/ 0 h 234"/>
                    <a:gd name="T76" fmla="*/ 0 w 227"/>
                    <a:gd name="T77" fmla="*/ 0 h 234"/>
                    <a:gd name="T78" fmla="*/ 0 w 227"/>
                    <a:gd name="T79" fmla="*/ 0 h 234"/>
                    <a:gd name="T80" fmla="*/ 0 w 227"/>
                    <a:gd name="T81" fmla="*/ 0 h 234"/>
                    <a:gd name="T82" fmla="*/ 0 w 227"/>
                    <a:gd name="T83" fmla="*/ 0 h 234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227"/>
                    <a:gd name="T127" fmla="*/ 0 h 234"/>
                    <a:gd name="T128" fmla="*/ 227 w 227"/>
                    <a:gd name="T129" fmla="*/ 234 h 234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227" h="234">
                      <a:moveTo>
                        <a:pt x="7" y="15"/>
                      </a:moveTo>
                      <a:lnTo>
                        <a:pt x="0" y="8"/>
                      </a:lnTo>
                      <a:lnTo>
                        <a:pt x="2" y="31"/>
                      </a:lnTo>
                      <a:lnTo>
                        <a:pt x="5" y="52"/>
                      </a:lnTo>
                      <a:lnTo>
                        <a:pt x="11" y="75"/>
                      </a:lnTo>
                      <a:lnTo>
                        <a:pt x="18" y="95"/>
                      </a:lnTo>
                      <a:lnTo>
                        <a:pt x="27" y="116"/>
                      </a:lnTo>
                      <a:lnTo>
                        <a:pt x="39" y="135"/>
                      </a:lnTo>
                      <a:lnTo>
                        <a:pt x="52" y="151"/>
                      </a:lnTo>
                      <a:lnTo>
                        <a:pt x="66" y="168"/>
                      </a:lnTo>
                      <a:lnTo>
                        <a:pt x="83" y="183"/>
                      </a:lnTo>
                      <a:lnTo>
                        <a:pt x="100" y="195"/>
                      </a:lnTo>
                      <a:lnTo>
                        <a:pt x="119" y="207"/>
                      </a:lnTo>
                      <a:lnTo>
                        <a:pt x="139" y="216"/>
                      </a:lnTo>
                      <a:lnTo>
                        <a:pt x="160" y="223"/>
                      </a:lnTo>
                      <a:lnTo>
                        <a:pt x="182" y="229"/>
                      </a:lnTo>
                      <a:lnTo>
                        <a:pt x="205" y="232"/>
                      </a:lnTo>
                      <a:lnTo>
                        <a:pt x="227" y="234"/>
                      </a:lnTo>
                      <a:lnTo>
                        <a:pt x="227" y="219"/>
                      </a:lnTo>
                      <a:lnTo>
                        <a:pt x="205" y="219"/>
                      </a:lnTo>
                      <a:lnTo>
                        <a:pt x="184" y="216"/>
                      </a:lnTo>
                      <a:lnTo>
                        <a:pt x="164" y="210"/>
                      </a:lnTo>
                      <a:lnTo>
                        <a:pt x="143" y="203"/>
                      </a:lnTo>
                      <a:lnTo>
                        <a:pt x="126" y="194"/>
                      </a:lnTo>
                      <a:lnTo>
                        <a:pt x="107" y="184"/>
                      </a:lnTo>
                      <a:lnTo>
                        <a:pt x="92" y="172"/>
                      </a:lnTo>
                      <a:lnTo>
                        <a:pt x="77" y="159"/>
                      </a:lnTo>
                      <a:lnTo>
                        <a:pt x="63" y="142"/>
                      </a:lnTo>
                      <a:lnTo>
                        <a:pt x="50" y="126"/>
                      </a:lnTo>
                      <a:lnTo>
                        <a:pt x="40" y="109"/>
                      </a:lnTo>
                      <a:lnTo>
                        <a:pt x="31" y="91"/>
                      </a:lnTo>
                      <a:lnTo>
                        <a:pt x="24" y="71"/>
                      </a:lnTo>
                      <a:lnTo>
                        <a:pt x="18" y="50"/>
                      </a:lnTo>
                      <a:lnTo>
                        <a:pt x="15" y="31"/>
                      </a:lnTo>
                      <a:lnTo>
                        <a:pt x="15" y="8"/>
                      </a:lnTo>
                      <a:lnTo>
                        <a:pt x="7" y="0"/>
                      </a:lnTo>
                      <a:lnTo>
                        <a:pt x="15" y="8"/>
                      </a:lnTo>
                      <a:lnTo>
                        <a:pt x="13" y="2"/>
                      </a:lnTo>
                      <a:lnTo>
                        <a:pt x="7" y="0"/>
                      </a:lnTo>
                      <a:lnTo>
                        <a:pt x="2" y="2"/>
                      </a:lnTo>
                      <a:lnTo>
                        <a:pt x="0" y="8"/>
                      </a:lnTo>
                      <a:lnTo>
                        <a:pt x="7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00" name="Freeform 1309">
                  <a:extLst>
                    <a:ext uri="{FF2B5EF4-FFF2-40B4-BE49-F238E27FC236}">
                      <a16:creationId xmlns:a16="http://schemas.microsoft.com/office/drawing/2014/main" id="{BB186FCF-B163-45E5-BED4-4D372899B2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93" y="2800"/>
                  <a:ext cx="295" cy="5"/>
                </a:xfrm>
                <a:custGeom>
                  <a:avLst/>
                  <a:gdLst>
                    <a:gd name="T0" fmla="*/ 0 w 885"/>
                    <a:gd name="T1" fmla="*/ 0 h 15"/>
                    <a:gd name="T2" fmla="*/ 0 w 885"/>
                    <a:gd name="T3" fmla="*/ 0 h 15"/>
                    <a:gd name="T4" fmla="*/ 0 w 885"/>
                    <a:gd name="T5" fmla="*/ 0 h 15"/>
                    <a:gd name="T6" fmla="*/ 0 w 885"/>
                    <a:gd name="T7" fmla="*/ 0 h 15"/>
                    <a:gd name="T8" fmla="*/ 0 w 885"/>
                    <a:gd name="T9" fmla="*/ 0 h 15"/>
                    <a:gd name="T10" fmla="*/ 0 w 885"/>
                    <a:gd name="T11" fmla="*/ 0 h 15"/>
                    <a:gd name="T12" fmla="*/ 0 w 885"/>
                    <a:gd name="T13" fmla="*/ 0 h 15"/>
                    <a:gd name="T14" fmla="*/ 0 w 885"/>
                    <a:gd name="T15" fmla="*/ 0 h 15"/>
                    <a:gd name="T16" fmla="*/ 0 w 885"/>
                    <a:gd name="T17" fmla="*/ 0 h 15"/>
                    <a:gd name="T18" fmla="*/ 0 w 885"/>
                    <a:gd name="T19" fmla="*/ 0 h 15"/>
                    <a:gd name="T20" fmla="*/ 0 w 885"/>
                    <a:gd name="T21" fmla="*/ 0 h 15"/>
                    <a:gd name="T22" fmla="*/ 0 w 885"/>
                    <a:gd name="T23" fmla="*/ 0 h 1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885"/>
                    <a:gd name="T37" fmla="*/ 0 h 15"/>
                    <a:gd name="T38" fmla="*/ 885 w 885"/>
                    <a:gd name="T39" fmla="*/ 15 h 1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885" h="15">
                      <a:moveTo>
                        <a:pt x="16" y="8"/>
                      </a:moveTo>
                      <a:lnTo>
                        <a:pt x="8" y="15"/>
                      </a:lnTo>
                      <a:lnTo>
                        <a:pt x="885" y="15"/>
                      </a:lnTo>
                      <a:lnTo>
                        <a:pt x="885" y="0"/>
                      </a:lnTo>
                      <a:lnTo>
                        <a:pt x="8" y="0"/>
                      </a:lnTo>
                      <a:lnTo>
                        <a:pt x="0" y="8"/>
                      </a:lnTo>
                      <a:lnTo>
                        <a:pt x="8" y="0"/>
                      </a:lnTo>
                      <a:lnTo>
                        <a:pt x="2" y="2"/>
                      </a:lnTo>
                      <a:lnTo>
                        <a:pt x="0" y="8"/>
                      </a:lnTo>
                      <a:lnTo>
                        <a:pt x="2" y="13"/>
                      </a:lnTo>
                      <a:lnTo>
                        <a:pt x="8" y="15"/>
                      </a:lnTo>
                      <a:lnTo>
                        <a:pt x="16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01" name="Freeform 1310">
                  <a:extLst>
                    <a:ext uri="{FF2B5EF4-FFF2-40B4-BE49-F238E27FC236}">
                      <a16:creationId xmlns:a16="http://schemas.microsoft.com/office/drawing/2014/main" id="{F8D4236D-77F6-4DE0-9FA2-56FD876CCA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93" y="2803"/>
                  <a:ext cx="368" cy="367"/>
                </a:xfrm>
                <a:custGeom>
                  <a:avLst/>
                  <a:gdLst>
                    <a:gd name="T0" fmla="*/ 1 w 1105"/>
                    <a:gd name="T1" fmla="*/ 0 h 1103"/>
                    <a:gd name="T2" fmla="*/ 0 w 1105"/>
                    <a:gd name="T3" fmla="*/ 0 h 1103"/>
                    <a:gd name="T4" fmla="*/ 0 w 1105"/>
                    <a:gd name="T5" fmla="*/ 0 h 1103"/>
                    <a:gd name="T6" fmla="*/ 0 w 1105"/>
                    <a:gd name="T7" fmla="*/ 0 h 1103"/>
                    <a:gd name="T8" fmla="*/ 0 w 1105"/>
                    <a:gd name="T9" fmla="*/ 0 h 1103"/>
                    <a:gd name="T10" fmla="*/ 0 w 1105"/>
                    <a:gd name="T11" fmla="*/ 0 h 1103"/>
                    <a:gd name="T12" fmla="*/ 0 w 1105"/>
                    <a:gd name="T13" fmla="*/ 0 h 1103"/>
                    <a:gd name="T14" fmla="*/ 0 w 1105"/>
                    <a:gd name="T15" fmla="*/ 0 h 1103"/>
                    <a:gd name="T16" fmla="*/ 0 w 1105"/>
                    <a:gd name="T17" fmla="*/ 0 h 1103"/>
                    <a:gd name="T18" fmla="*/ 0 w 1105"/>
                    <a:gd name="T19" fmla="*/ 0 h 1103"/>
                    <a:gd name="T20" fmla="*/ 0 w 1105"/>
                    <a:gd name="T21" fmla="*/ 0 h 1103"/>
                    <a:gd name="T22" fmla="*/ 0 w 1105"/>
                    <a:gd name="T23" fmla="*/ 0 h 1103"/>
                    <a:gd name="T24" fmla="*/ 0 w 1105"/>
                    <a:gd name="T25" fmla="*/ 0 h 1103"/>
                    <a:gd name="T26" fmla="*/ 0 w 1105"/>
                    <a:gd name="T27" fmla="*/ 0 h 1103"/>
                    <a:gd name="T28" fmla="*/ 0 w 1105"/>
                    <a:gd name="T29" fmla="*/ 0 h 1103"/>
                    <a:gd name="T30" fmla="*/ 0 w 1105"/>
                    <a:gd name="T31" fmla="*/ 0 h 1103"/>
                    <a:gd name="T32" fmla="*/ 0 w 1105"/>
                    <a:gd name="T33" fmla="*/ 0 h 1103"/>
                    <a:gd name="T34" fmla="*/ 0 w 1105"/>
                    <a:gd name="T35" fmla="*/ 0 h 1103"/>
                    <a:gd name="T36" fmla="*/ 0 w 1105"/>
                    <a:gd name="T37" fmla="*/ 0 h 1103"/>
                    <a:gd name="T38" fmla="*/ 0 w 1105"/>
                    <a:gd name="T39" fmla="*/ 0 h 1103"/>
                    <a:gd name="T40" fmla="*/ 0 w 1105"/>
                    <a:gd name="T41" fmla="*/ 0 h 1103"/>
                    <a:gd name="T42" fmla="*/ 0 w 1105"/>
                    <a:gd name="T43" fmla="*/ 0 h 1103"/>
                    <a:gd name="T44" fmla="*/ 0 w 1105"/>
                    <a:gd name="T45" fmla="*/ 0 h 1103"/>
                    <a:gd name="T46" fmla="*/ 0 w 1105"/>
                    <a:gd name="T47" fmla="*/ 0 h 1103"/>
                    <a:gd name="T48" fmla="*/ 0 w 1105"/>
                    <a:gd name="T49" fmla="*/ 0 h 1103"/>
                    <a:gd name="T50" fmla="*/ 0 w 1105"/>
                    <a:gd name="T51" fmla="*/ 0 h 1103"/>
                    <a:gd name="T52" fmla="*/ 0 w 1105"/>
                    <a:gd name="T53" fmla="*/ 0 h 1103"/>
                    <a:gd name="T54" fmla="*/ 0 w 1105"/>
                    <a:gd name="T55" fmla="*/ 0 h 1103"/>
                    <a:gd name="T56" fmla="*/ 0 w 1105"/>
                    <a:gd name="T57" fmla="*/ 0 h 1103"/>
                    <a:gd name="T58" fmla="*/ 0 w 1105"/>
                    <a:gd name="T59" fmla="*/ 0 h 1103"/>
                    <a:gd name="T60" fmla="*/ 0 w 1105"/>
                    <a:gd name="T61" fmla="*/ 0 h 1103"/>
                    <a:gd name="T62" fmla="*/ 0 w 1105"/>
                    <a:gd name="T63" fmla="*/ 0 h 1103"/>
                    <a:gd name="T64" fmla="*/ 0 w 1105"/>
                    <a:gd name="T65" fmla="*/ 1 h 1103"/>
                    <a:gd name="T66" fmla="*/ 1 w 1105"/>
                    <a:gd name="T67" fmla="*/ 1 h 1103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105"/>
                    <a:gd name="T103" fmla="*/ 0 h 1103"/>
                    <a:gd name="T104" fmla="*/ 1105 w 1105"/>
                    <a:gd name="T105" fmla="*/ 1103 h 1103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105" h="1103">
                      <a:moveTo>
                        <a:pt x="1105" y="1088"/>
                      </a:moveTo>
                      <a:lnTo>
                        <a:pt x="1105" y="1088"/>
                      </a:lnTo>
                      <a:lnTo>
                        <a:pt x="1049" y="1088"/>
                      </a:lnTo>
                      <a:lnTo>
                        <a:pt x="993" y="1083"/>
                      </a:lnTo>
                      <a:lnTo>
                        <a:pt x="939" y="1075"/>
                      </a:lnTo>
                      <a:lnTo>
                        <a:pt x="885" y="1067"/>
                      </a:lnTo>
                      <a:lnTo>
                        <a:pt x="833" y="1054"/>
                      </a:lnTo>
                      <a:lnTo>
                        <a:pt x="781" y="1039"/>
                      </a:lnTo>
                      <a:lnTo>
                        <a:pt x="731" y="1022"/>
                      </a:lnTo>
                      <a:lnTo>
                        <a:pt x="681" y="1002"/>
                      </a:lnTo>
                      <a:lnTo>
                        <a:pt x="633" y="980"/>
                      </a:lnTo>
                      <a:lnTo>
                        <a:pt x="586" y="956"/>
                      </a:lnTo>
                      <a:lnTo>
                        <a:pt x="540" y="931"/>
                      </a:lnTo>
                      <a:lnTo>
                        <a:pt x="496" y="902"/>
                      </a:lnTo>
                      <a:lnTo>
                        <a:pt x="454" y="872"/>
                      </a:lnTo>
                      <a:lnTo>
                        <a:pt x="413" y="839"/>
                      </a:lnTo>
                      <a:lnTo>
                        <a:pt x="373" y="805"/>
                      </a:lnTo>
                      <a:lnTo>
                        <a:pt x="335" y="770"/>
                      </a:lnTo>
                      <a:lnTo>
                        <a:pt x="300" y="731"/>
                      </a:lnTo>
                      <a:lnTo>
                        <a:pt x="265" y="692"/>
                      </a:lnTo>
                      <a:lnTo>
                        <a:pt x="232" y="650"/>
                      </a:lnTo>
                      <a:lnTo>
                        <a:pt x="201" y="609"/>
                      </a:lnTo>
                      <a:lnTo>
                        <a:pt x="172" y="564"/>
                      </a:lnTo>
                      <a:lnTo>
                        <a:pt x="147" y="518"/>
                      </a:lnTo>
                      <a:lnTo>
                        <a:pt x="123" y="471"/>
                      </a:lnTo>
                      <a:lnTo>
                        <a:pt x="101" y="424"/>
                      </a:lnTo>
                      <a:lnTo>
                        <a:pt x="81" y="373"/>
                      </a:lnTo>
                      <a:lnTo>
                        <a:pt x="64" y="323"/>
                      </a:lnTo>
                      <a:lnTo>
                        <a:pt x="50" y="271"/>
                      </a:lnTo>
                      <a:lnTo>
                        <a:pt x="36" y="219"/>
                      </a:lnTo>
                      <a:lnTo>
                        <a:pt x="28" y="165"/>
                      </a:lnTo>
                      <a:lnTo>
                        <a:pt x="20" y="111"/>
                      </a:lnTo>
                      <a:lnTo>
                        <a:pt x="16" y="55"/>
                      </a:lnTo>
                      <a:lnTo>
                        <a:pt x="16" y="0"/>
                      </a:lnTo>
                      <a:lnTo>
                        <a:pt x="0" y="0"/>
                      </a:lnTo>
                      <a:lnTo>
                        <a:pt x="2" y="55"/>
                      </a:lnTo>
                      <a:lnTo>
                        <a:pt x="7" y="111"/>
                      </a:lnTo>
                      <a:lnTo>
                        <a:pt x="15" y="167"/>
                      </a:lnTo>
                      <a:lnTo>
                        <a:pt x="23" y="221"/>
                      </a:lnTo>
                      <a:lnTo>
                        <a:pt x="36" y="273"/>
                      </a:lnTo>
                      <a:lnTo>
                        <a:pt x="51" y="327"/>
                      </a:lnTo>
                      <a:lnTo>
                        <a:pt x="68" y="378"/>
                      </a:lnTo>
                      <a:lnTo>
                        <a:pt x="88" y="428"/>
                      </a:lnTo>
                      <a:lnTo>
                        <a:pt x="110" y="477"/>
                      </a:lnTo>
                      <a:lnTo>
                        <a:pt x="134" y="524"/>
                      </a:lnTo>
                      <a:lnTo>
                        <a:pt x="162" y="570"/>
                      </a:lnTo>
                      <a:lnTo>
                        <a:pt x="190" y="615"/>
                      </a:lnTo>
                      <a:lnTo>
                        <a:pt x="221" y="659"/>
                      </a:lnTo>
                      <a:lnTo>
                        <a:pt x="254" y="701"/>
                      </a:lnTo>
                      <a:lnTo>
                        <a:pt x="289" y="740"/>
                      </a:lnTo>
                      <a:lnTo>
                        <a:pt x="326" y="779"/>
                      </a:lnTo>
                      <a:lnTo>
                        <a:pt x="364" y="816"/>
                      </a:lnTo>
                      <a:lnTo>
                        <a:pt x="404" y="850"/>
                      </a:lnTo>
                      <a:lnTo>
                        <a:pt x="446" y="883"/>
                      </a:lnTo>
                      <a:lnTo>
                        <a:pt x="489" y="913"/>
                      </a:lnTo>
                      <a:lnTo>
                        <a:pt x="533" y="942"/>
                      </a:lnTo>
                      <a:lnTo>
                        <a:pt x="579" y="969"/>
                      </a:lnTo>
                      <a:lnTo>
                        <a:pt x="626" y="993"/>
                      </a:lnTo>
                      <a:lnTo>
                        <a:pt x="677" y="1015"/>
                      </a:lnTo>
                      <a:lnTo>
                        <a:pt x="726" y="1035"/>
                      </a:lnTo>
                      <a:lnTo>
                        <a:pt x="777" y="1052"/>
                      </a:lnTo>
                      <a:lnTo>
                        <a:pt x="830" y="1067"/>
                      </a:lnTo>
                      <a:lnTo>
                        <a:pt x="883" y="1080"/>
                      </a:lnTo>
                      <a:lnTo>
                        <a:pt x="937" y="1089"/>
                      </a:lnTo>
                      <a:lnTo>
                        <a:pt x="993" y="1096"/>
                      </a:lnTo>
                      <a:lnTo>
                        <a:pt x="1049" y="1101"/>
                      </a:lnTo>
                      <a:lnTo>
                        <a:pt x="1105" y="1103"/>
                      </a:lnTo>
                      <a:lnTo>
                        <a:pt x="1105" y="108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02" name="Freeform 1311">
                  <a:extLst>
                    <a:ext uri="{FF2B5EF4-FFF2-40B4-BE49-F238E27FC236}">
                      <a16:creationId xmlns:a16="http://schemas.microsoft.com/office/drawing/2014/main" id="{976882A7-49D7-49F1-B44F-389BFE79FA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61" y="2800"/>
                  <a:ext cx="368" cy="370"/>
                </a:xfrm>
                <a:custGeom>
                  <a:avLst/>
                  <a:gdLst>
                    <a:gd name="T0" fmla="*/ 0 w 1104"/>
                    <a:gd name="T1" fmla="*/ 0 h 1111"/>
                    <a:gd name="T2" fmla="*/ 0 w 1104"/>
                    <a:gd name="T3" fmla="*/ 0 h 1111"/>
                    <a:gd name="T4" fmla="*/ 0 w 1104"/>
                    <a:gd name="T5" fmla="*/ 0 h 1111"/>
                    <a:gd name="T6" fmla="*/ 0 w 1104"/>
                    <a:gd name="T7" fmla="*/ 0 h 1111"/>
                    <a:gd name="T8" fmla="*/ 0 w 1104"/>
                    <a:gd name="T9" fmla="*/ 0 h 1111"/>
                    <a:gd name="T10" fmla="*/ 0 w 1104"/>
                    <a:gd name="T11" fmla="*/ 0 h 1111"/>
                    <a:gd name="T12" fmla="*/ 0 w 1104"/>
                    <a:gd name="T13" fmla="*/ 0 h 1111"/>
                    <a:gd name="T14" fmla="*/ 0 w 1104"/>
                    <a:gd name="T15" fmla="*/ 0 h 1111"/>
                    <a:gd name="T16" fmla="*/ 0 w 1104"/>
                    <a:gd name="T17" fmla="*/ 0 h 1111"/>
                    <a:gd name="T18" fmla="*/ 0 w 1104"/>
                    <a:gd name="T19" fmla="*/ 0 h 1111"/>
                    <a:gd name="T20" fmla="*/ 0 w 1104"/>
                    <a:gd name="T21" fmla="*/ 0 h 1111"/>
                    <a:gd name="T22" fmla="*/ 0 w 1104"/>
                    <a:gd name="T23" fmla="*/ 0 h 1111"/>
                    <a:gd name="T24" fmla="*/ 0 w 1104"/>
                    <a:gd name="T25" fmla="*/ 0 h 1111"/>
                    <a:gd name="T26" fmla="*/ 0 w 1104"/>
                    <a:gd name="T27" fmla="*/ 0 h 1111"/>
                    <a:gd name="T28" fmla="*/ 0 w 1104"/>
                    <a:gd name="T29" fmla="*/ 0 h 1111"/>
                    <a:gd name="T30" fmla="*/ 0 w 1104"/>
                    <a:gd name="T31" fmla="*/ 0 h 1111"/>
                    <a:gd name="T32" fmla="*/ 0 w 1104"/>
                    <a:gd name="T33" fmla="*/ 1 h 1111"/>
                    <a:gd name="T34" fmla="*/ 0 w 1104"/>
                    <a:gd name="T35" fmla="*/ 1 h 1111"/>
                    <a:gd name="T36" fmla="*/ 0 w 1104"/>
                    <a:gd name="T37" fmla="*/ 1 h 1111"/>
                    <a:gd name="T38" fmla="*/ 0 w 1104"/>
                    <a:gd name="T39" fmla="*/ 0 h 1111"/>
                    <a:gd name="T40" fmla="*/ 0 w 1104"/>
                    <a:gd name="T41" fmla="*/ 0 h 1111"/>
                    <a:gd name="T42" fmla="*/ 0 w 1104"/>
                    <a:gd name="T43" fmla="*/ 0 h 1111"/>
                    <a:gd name="T44" fmla="*/ 0 w 1104"/>
                    <a:gd name="T45" fmla="*/ 0 h 1111"/>
                    <a:gd name="T46" fmla="*/ 0 w 1104"/>
                    <a:gd name="T47" fmla="*/ 0 h 1111"/>
                    <a:gd name="T48" fmla="*/ 0 w 1104"/>
                    <a:gd name="T49" fmla="*/ 0 h 1111"/>
                    <a:gd name="T50" fmla="*/ 0 w 1104"/>
                    <a:gd name="T51" fmla="*/ 0 h 1111"/>
                    <a:gd name="T52" fmla="*/ 0 w 1104"/>
                    <a:gd name="T53" fmla="*/ 0 h 1111"/>
                    <a:gd name="T54" fmla="*/ 0 w 1104"/>
                    <a:gd name="T55" fmla="*/ 0 h 1111"/>
                    <a:gd name="T56" fmla="*/ 0 w 1104"/>
                    <a:gd name="T57" fmla="*/ 0 h 1111"/>
                    <a:gd name="T58" fmla="*/ 0 w 1104"/>
                    <a:gd name="T59" fmla="*/ 0 h 1111"/>
                    <a:gd name="T60" fmla="*/ 0 w 1104"/>
                    <a:gd name="T61" fmla="*/ 0 h 1111"/>
                    <a:gd name="T62" fmla="*/ 0 w 1104"/>
                    <a:gd name="T63" fmla="*/ 0 h 1111"/>
                    <a:gd name="T64" fmla="*/ 1 w 1104"/>
                    <a:gd name="T65" fmla="*/ 0 h 1111"/>
                    <a:gd name="T66" fmla="*/ 1 w 1104"/>
                    <a:gd name="T67" fmla="*/ 0 h 1111"/>
                    <a:gd name="T68" fmla="*/ 1 w 1104"/>
                    <a:gd name="T69" fmla="*/ 0 h 1111"/>
                    <a:gd name="T70" fmla="*/ 0 w 1104"/>
                    <a:gd name="T71" fmla="*/ 0 h 1111"/>
                    <a:gd name="T72" fmla="*/ 1 w 1104"/>
                    <a:gd name="T73" fmla="*/ 0 h 1111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104"/>
                    <a:gd name="T112" fmla="*/ 0 h 1111"/>
                    <a:gd name="T113" fmla="*/ 1104 w 1104"/>
                    <a:gd name="T114" fmla="*/ 1111 h 1111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104" h="1111">
                      <a:moveTo>
                        <a:pt x="1096" y="15"/>
                      </a:moveTo>
                      <a:lnTo>
                        <a:pt x="1088" y="8"/>
                      </a:lnTo>
                      <a:lnTo>
                        <a:pt x="1088" y="63"/>
                      </a:lnTo>
                      <a:lnTo>
                        <a:pt x="1084" y="119"/>
                      </a:lnTo>
                      <a:lnTo>
                        <a:pt x="1076" y="173"/>
                      </a:lnTo>
                      <a:lnTo>
                        <a:pt x="1068" y="227"/>
                      </a:lnTo>
                      <a:lnTo>
                        <a:pt x="1055" y="279"/>
                      </a:lnTo>
                      <a:lnTo>
                        <a:pt x="1040" y="331"/>
                      </a:lnTo>
                      <a:lnTo>
                        <a:pt x="1023" y="381"/>
                      </a:lnTo>
                      <a:lnTo>
                        <a:pt x="1003" y="432"/>
                      </a:lnTo>
                      <a:lnTo>
                        <a:pt x="981" y="479"/>
                      </a:lnTo>
                      <a:lnTo>
                        <a:pt x="957" y="526"/>
                      </a:lnTo>
                      <a:lnTo>
                        <a:pt x="932" y="572"/>
                      </a:lnTo>
                      <a:lnTo>
                        <a:pt x="903" y="617"/>
                      </a:lnTo>
                      <a:lnTo>
                        <a:pt x="872" y="658"/>
                      </a:lnTo>
                      <a:lnTo>
                        <a:pt x="840" y="700"/>
                      </a:lnTo>
                      <a:lnTo>
                        <a:pt x="804" y="739"/>
                      </a:lnTo>
                      <a:lnTo>
                        <a:pt x="769" y="778"/>
                      </a:lnTo>
                      <a:lnTo>
                        <a:pt x="731" y="813"/>
                      </a:lnTo>
                      <a:lnTo>
                        <a:pt x="692" y="847"/>
                      </a:lnTo>
                      <a:lnTo>
                        <a:pt x="650" y="880"/>
                      </a:lnTo>
                      <a:lnTo>
                        <a:pt x="608" y="910"/>
                      </a:lnTo>
                      <a:lnTo>
                        <a:pt x="564" y="939"/>
                      </a:lnTo>
                      <a:lnTo>
                        <a:pt x="518" y="964"/>
                      </a:lnTo>
                      <a:lnTo>
                        <a:pt x="471" y="988"/>
                      </a:lnTo>
                      <a:lnTo>
                        <a:pt x="423" y="1010"/>
                      </a:lnTo>
                      <a:lnTo>
                        <a:pt x="374" y="1030"/>
                      </a:lnTo>
                      <a:lnTo>
                        <a:pt x="323" y="1047"/>
                      </a:lnTo>
                      <a:lnTo>
                        <a:pt x="272" y="1062"/>
                      </a:lnTo>
                      <a:lnTo>
                        <a:pt x="219" y="1075"/>
                      </a:lnTo>
                      <a:lnTo>
                        <a:pt x="165" y="1083"/>
                      </a:lnTo>
                      <a:lnTo>
                        <a:pt x="111" y="1091"/>
                      </a:lnTo>
                      <a:lnTo>
                        <a:pt x="56" y="1096"/>
                      </a:lnTo>
                      <a:lnTo>
                        <a:pt x="0" y="1096"/>
                      </a:lnTo>
                      <a:lnTo>
                        <a:pt x="0" y="1111"/>
                      </a:lnTo>
                      <a:lnTo>
                        <a:pt x="56" y="1109"/>
                      </a:lnTo>
                      <a:lnTo>
                        <a:pt x="111" y="1104"/>
                      </a:lnTo>
                      <a:lnTo>
                        <a:pt x="167" y="1097"/>
                      </a:lnTo>
                      <a:lnTo>
                        <a:pt x="221" y="1088"/>
                      </a:lnTo>
                      <a:lnTo>
                        <a:pt x="274" y="1075"/>
                      </a:lnTo>
                      <a:lnTo>
                        <a:pt x="327" y="1060"/>
                      </a:lnTo>
                      <a:lnTo>
                        <a:pt x="378" y="1043"/>
                      </a:lnTo>
                      <a:lnTo>
                        <a:pt x="427" y="1023"/>
                      </a:lnTo>
                      <a:lnTo>
                        <a:pt x="478" y="1001"/>
                      </a:lnTo>
                      <a:lnTo>
                        <a:pt x="525" y="977"/>
                      </a:lnTo>
                      <a:lnTo>
                        <a:pt x="571" y="950"/>
                      </a:lnTo>
                      <a:lnTo>
                        <a:pt x="615" y="921"/>
                      </a:lnTo>
                      <a:lnTo>
                        <a:pt x="659" y="891"/>
                      </a:lnTo>
                      <a:lnTo>
                        <a:pt x="700" y="858"/>
                      </a:lnTo>
                      <a:lnTo>
                        <a:pt x="740" y="824"/>
                      </a:lnTo>
                      <a:lnTo>
                        <a:pt x="778" y="787"/>
                      </a:lnTo>
                      <a:lnTo>
                        <a:pt x="815" y="748"/>
                      </a:lnTo>
                      <a:lnTo>
                        <a:pt x="851" y="709"/>
                      </a:lnTo>
                      <a:lnTo>
                        <a:pt x="883" y="667"/>
                      </a:lnTo>
                      <a:lnTo>
                        <a:pt x="914" y="623"/>
                      </a:lnTo>
                      <a:lnTo>
                        <a:pt x="943" y="578"/>
                      </a:lnTo>
                      <a:lnTo>
                        <a:pt x="970" y="532"/>
                      </a:lnTo>
                      <a:lnTo>
                        <a:pt x="994" y="485"/>
                      </a:lnTo>
                      <a:lnTo>
                        <a:pt x="1016" y="436"/>
                      </a:lnTo>
                      <a:lnTo>
                        <a:pt x="1036" y="386"/>
                      </a:lnTo>
                      <a:lnTo>
                        <a:pt x="1053" y="335"/>
                      </a:lnTo>
                      <a:lnTo>
                        <a:pt x="1068" y="281"/>
                      </a:lnTo>
                      <a:lnTo>
                        <a:pt x="1081" y="229"/>
                      </a:lnTo>
                      <a:lnTo>
                        <a:pt x="1090" y="175"/>
                      </a:lnTo>
                      <a:lnTo>
                        <a:pt x="1097" y="119"/>
                      </a:lnTo>
                      <a:lnTo>
                        <a:pt x="1102" y="63"/>
                      </a:lnTo>
                      <a:lnTo>
                        <a:pt x="1104" y="8"/>
                      </a:lnTo>
                      <a:lnTo>
                        <a:pt x="1096" y="0"/>
                      </a:lnTo>
                      <a:lnTo>
                        <a:pt x="1104" y="8"/>
                      </a:lnTo>
                      <a:lnTo>
                        <a:pt x="1102" y="2"/>
                      </a:lnTo>
                      <a:lnTo>
                        <a:pt x="1096" y="0"/>
                      </a:lnTo>
                      <a:lnTo>
                        <a:pt x="1091" y="2"/>
                      </a:lnTo>
                      <a:lnTo>
                        <a:pt x="1088" y="8"/>
                      </a:lnTo>
                      <a:lnTo>
                        <a:pt x="1096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03" name="Freeform 1312">
                  <a:extLst>
                    <a:ext uri="{FF2B5EF4-FFF2-40B4-BE49-F238E27FC236}">
                      <a16:creationId xmlns:a16="http://schemas.microsoft.com/office/drawing/2014/main" id="{2EC47866-58FF-4E84-ACFD-A199E556C5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32" y="2800"/>
                  <a:ext cx="295" cy="5"/>
                </a:xfrm>
                <a:custGeom>
                  <a:avLst/>
                  <a:gdLst>
                    <a:gd name="T0" fmla="*/ 0 w 885"/>
                    <a:gd name="T1" fmla="*/ 0 h 15"/>
                    <a:gd name="T2" fmla="*/ 0 w 885"/>
                    <a:gd name="T3" fmla="*/ 0 h 15"/>
                    <a:gd name="T4" fmla="*/ 0 w 885"/>
                    <a:gd name="T5" fmla="*/ 0 h 15"/>
                    <a:gd name="T6" fmla="*/ 0 w 885"/>
                    <a:gd name="T7" fmla="*/ 0 h 15"/>
                    <a:gd name="T8" fmla="*/ 0 w 885"/>
                    <a:gd name="T9" fmla="*/ 0 h 15"/>
                    <a:gd name="T10" fmla="*/ 0 w 885"/>
                    <a:gd name="T11" fmla="*/ 0 h 15"/>
                    <a:gd name="T12" fmla="*/ 0 w 885"/>
                    <a:gd name="T13" fmla="*/ 0 h 15"/>
                    <a:gd name="T14" fmla="*/ 0 w 885"/>
                    <a:gd name="T15" fmla="*/ 0 h 15"/>
                    <a:gd name="T16" fmla="*/ 0 w 885"/>
                    <a:gd name="T17" fmla="*/ 0 h 15"/>
                    <a:gd name="T18" fmla="*/ 0 w 885"/>
                    <a:gd name="T19" fmla="*/ 0 h 15"/>
                    <a:gd name="T20" fmla="*/ 0 w 885"/>
                    <a:gd name="T21" fmla="*/ 0 h 15"/>
                    <a:gd name="T22" fmla="*/ 0 w 885"/>
                    <a:gd name="T23" fmla="*/ 0 h 1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885"/>
                    <a:gd name="T37" fmla="*/ 0 h 15"/>
                    <a:gd name="T38" fmla="*/ 885 w 885"/>
                    <a:gd name="T39" fmla="*/ 15 h 1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885" h="15">
                      <a:moveTo>
                        <a:pt x="16" y="8"/>
                      </a:moveTo>
                      <a:lnTo>
                        <a:pt x="8" y="15"/>
                      </a:lnTo>
                      <a:lnTo>
                        <a:pt x="885" y="15"/>
                      </a:lnTo>
                      <a:lnTo>
                        <a:pt x="885" y="0"/>
                      </a:lnTo>
                      <a:lnTo>
                        <a:pt x="8" y="0"/>
                      </a:lnTo>
                      <a:lnTo>
                        <a:pt x="0" y="8"/>
                      </a:lnTo>
                      <a:lnTo>
                        <a:pt x="8" y="0"/>
                      </a:lnTo>
                      <a:lnTo>
                        <a:pt x="2" y="2"/>
                      </a:lnTo>
                      <a:lnTo>
                        <a:pt x="0" y="8"/>
                      </a:lnTo>
                      <a:lnTo>
                        <a:pt x="2" y="13"/>
                      </a:lnTo>
                      <a:lnTo>
                        <a:pt x="8" y="15"/>
                      </a:lnTo>
                      <a:lnTo>
                        <a:pt x="16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4582" name="Group 1661">
            <a:extLst>
              <a:ext uri="{FF2B5EF4-FFF2-40B4-BE49-F238E27FC236}">
                <a16:creationId xmlns:a16="http://schemas.microsoft.com/office/drawing/2014/main" id="{A9916B22-D39D-4222-92F0-72465FEB433E}"/>
              </a:ext>
            </a:extLst>
          </p:cNvPr>
          <p:cNvGrpSpPr>
            <a:grpSpLocks/>
          </p:cNvGrpSpPr>
          <p:nvPr/>
        </p:nvGrpSpPr>
        <p:grpSpPr bwMode="auto">
          <a:xfrm>
            <a:off x="5838825" y="2701925"/>
            <a:ext cx="1863725" cy="3078163"/>
            <a:chOff x="2376" y="3432"/>
            <a:chExt cx="1147" cy="1896"/>
          </a:xfrm>
        </p:grpSpPr>
        <p:grpSp>
          <p:nvGrpSpPr>
            <p:cNvPr id="24585" name="Group 1662">
              <a:extLst>
                <a:ext uri="{FF2B5EF4-FFF2-40B4-BE49-F238E27FC236}">
                  <a16:creationId xmlns:a16="http://schemas.microsoft.com/office/drawing/2014/main" id="{99B0170D-3B36-4EB6-96A3-096C0ACE0F7F}"/>
                </a:ext>
              </a:extLst>
            </p:cNvPr>
            <p:cNvGrpSpPr>
              <a:grpSpLocks/>
            </p:cNvGrpSpPr>
            <p:nvPr/>
          </p:nvGrpSpPr>
          <p:grpSpPr bwMode="auto">
            <a:xfrm rot="2896683">
              <a:off x="2483" y="4327"/>
              <a:ext cx="265" cy="480"/>
              <a:chOff x="3308" y="3068"/>
              <a:chExt cx="922" cy="1590"/>
            </a:xfrm>
          </p:grpSpPr>
          <p:sp>
            <p:nvSpPr>
              <p:cNvPr id="24785" name="Freeform 1663">
                <a:extLst>
                  <a:ext uri="{FF2B5EF4-FFF2-40B4-BE49-F238E27FC236}">
                    <a16:creationId xmlns:a16="http://schemas.microsoft.com/office/drawing/2014/main" id="{CE7E6EE6-45DC-4736-BC78-779D64E6A02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12" y="3072"/>
                <a:ext cx="914" cy="1582"/>
              </a:xfrm>
              <a:custGeom>
                <a:avLst/>
                <a:gdLst>
                  <a:gd name="T0" fmla="*/ 15 w 1828"/>
                  <a:gd name="T1" fmla="*/ 25 h 3164"/>
                  <a:gd name="T2" fmla="*/ 15 w 1828"/>
                  <a:gd name="T3" fmla="*/ 3 h 3164"/>
                  <a:gd name="T4" fmla="*/ 12 w 1828"/>
                  <a:gd name="T5" fmla="*/ 0 h 3164"/>
                  <a:gd name="T6" fmla="*/ 4 w 1828"/>
                  <a:gd name="T7" fmla="*/ 0 h 3164"/>
                  <a:gd name="T8" fmla="*/ 0 w 1828"/>
                  <a:gd name="T9" fmla="*/ 3 h 3164"/>
                  <a:gd name="T10" fmla="*/ 0 w 1828"/>
                  <a:gd name="T11" fmla="*/ 25 h 3164"/>
                  <a:gd name="T12" fmla="*/ 15 w 1828"/>
                  <a:gd name="T13" fmla="*/ 25 h 3164"/>
                  <a:gd name="T14" fmla="*/ 8 w 1828"/>
                  <a:gd name="T15" fmla="*/ 1 h 3164"/>
                  <a:gd name="T16" fmla="*/ 8 w 1828"/>
                  <a:gd name="T17" fmla="*/ 1 h 3164"/>
                  <a:gd name="T18" fmla="*/ 8 w 1828"/>
                  <a:gd name="T19" fmla="*/ 1 h 3164"/>
                  <a:gd name="T20" fmla="*/ 8 w 1828"/>
                  <a:gd name="T21" fmla="*/ 1 h 3164"/>
                  <a:gd name="T22" fmla="*/ 8 w 1828"/>
                  <a:gd name="T23" fmla="*/ 2 h 3164"/>
                  <a:gd name="T24" fmla="*/ 9 w 1828"/>
                  <a:gd name="T25" fmla="*/ 2 h 3164"/>
                  <a:gd name="T26" fmla="*/ 9 w 1828"/>
                  <a:gd name="T27" fmla="*/ 2 h 3164"/>
                  <a:gd name="T28" fmla="*/ 9 w 1828"/>
                  <a:gd name="T29" fmla="*/ 2 h 3164"/>
                  <a:gd name="T30" fmla="*/ 9 w 1828"/>
                  <a:gd name="T31" fmla="*/ 2 h 3164"/>
                  <a:gd name="T32" fmla="*/ 9 w 1828"/>
                  <a:gd name="T33" fmla="*/ 3 h 3164"/>
                  <a:gd name="T34" fmla="*/ 9 w 1828"/>
                  <a:gd name="T35" fmla="*/ 3 h 3164"/>
                  <a:gd name="T36" fmla="*/ 9 w 1828"/>
                  <a:gd name="T37" fmla="*/ 3 h 3164"/>
                  <a:gd name="T38" fmla="*/ 8 w 1828"/>
                  <a:gd name="T39" fmla="*/ 3 h 3164"/>
                  <a:gd name="T40" fmla="*/ 8 w 1828"/>
                  <a:gd name="T41" fmla="*/ 3 h 3164"/>
                  <a:gd name="T42" fmla="*/ 8 w 1828"/>
                  <a:gd name="T43" fmla="*/ 3 h 3164"/>
                  <a:gd name="T44" fmla="*/ 8 w 1828"/>
                  <a:gd name="T45" fmla="*/ 3 h 3164"/>
                  <a:gd name="T46" fmla="*/ 8 w 1828"/>
                  <a:gd name="T47" fmla="*/ 3 h 3164"/>
                  <a:gd name="T48" fmla="*/ 7 w 1828"/>
                  <a:gd name="T49" fmla="*/ 3 h 3164"/>
                  <a:gd name="T50" fmla="*/ 7 w 1828"/>
                  <a:gd name="T51" fmla="*/ 3 h 3164"/>
                  <a:gd name="T52" fmla="*/ 7 w 1828"/>
                  <a:gd name="T53" fmla="*/ 3 h 3164"/>
                  <a:gd name="T54" fmla="*/ 7 w 1828"/>
                  <a:gd name="T55" fmla="*/ 3 h 3164"/>
                  <a:gd name="T56" fmla="*/ 7 w 1828"/>
                  <a:gd name="T57" fmla="*/ 3 h 3164"/>
                  <a:gd name="T58" fmla="*/ 7 w 1828"/>
                  <a:gd name="T59" fmla="*/ 3 h 3164"/>
                  <a:gd name="T60" fmla="*/ 7 w 1828"/>
                  <a:gd name="T61" fmla="*/ 3 h 3164"/>
                  <a:gd name="T62" fmla="*/ 7 w 1828"/>
                  <a:gd name="T63" fmla="*/ 2 h 3164"/>
                  <a:gd name="T64" fmla="*/ 7 w 1828"/>
                  <a:gd name="T65" fmla="*/ 2 h 3164"/>
                  <a:gd name="T66" fmla="*/ 7 w 1828"/>
                  <a:gd name="T67" fmla="*/ 2 h 3164"/>
                  <a:gd name="T68" fmla="*/ 7 w 1828"/>
                  <a:gd name="T69" fmla="*/ 2 h 3164"/>
                  <a:gd name="T70" fmla="*/ 7 w 1828"/>
                  <a:gd name="T71" fmla="*/ 2 h 3164"/>
                  <a:gd name="T72" fmla="*/ 7 w 1828"/>
                  <a:gd name="T73" fmla="*/ 1 h 3164"/>
                  <a:gd name="T74" fmla="*/ 7 w 1828"/>
                  <a:gd name="T75" fmla="*/ 1 h 3164"/>
                  <a:gd name="T76" fmla="*/ 7 w 1828"/>
                  <a:gd name="T77" fmla="*/ 1 h 3164"/>
                  <a:gd name="T78" fmla="*/ 8 w 1828"/>
                  <a:gd name="T79" fmla="*/ 1 h 316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828"/>
                  <a:gd name="T121" fmla="*/ 0 h 3164"/>
                  <a:gd name="T122" fmla="*/ 1828 w 1828"/>
                  <a:gd name="T123" fmla="*/ 3164 h 316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828" h="3164">
                    <a:moveTo>
                      <a:pt x="1828" y="3164"/>
                    </a:moveTo>
                    <a:lnTo>
                      <a:pt x="1828" y="373"/>
                    </a:lnTo>
                    <a:lnTo>
                      <a:pt x="1434" y="0"/>
                    </a:lnTo>
                    <a:lnTo>
                      <a:pt x="394" y="0"/>
                    </a:lnTo>
                    <a:lnTo>
                      <a:pt x="0" y="373"/>
                    </a:lnTo>
                    <a:lnTo>
                      <a:pt x="0" y="3164"/>
                    </a:lnTo>
                    <a:lnTo>
                      <a:pt x="1828" y="3164"/>
                    </a:lnTo>
                    <a:close/>
                    <a:moveTo>
                      <a:pt x="913" y="99"/>
                    </a:moveTo>
                    <a:lnTo>
                      <a:pt x="939" y="101"/>
                    </a:lnTo>
                    <a:lnTo>
                      <a:pt x="965" y="109"/>
                    </a:lnTo>
                    <a:lnTo>
                      <a:pt x="988" y="122"/>
                    </a:lnTo>
                    <a:lnTo>
                      <a:pt x="1008" y="139"/>
                    </a:lnTo>
                    <a:lnTo>
                      <a:pt x="1026" y="159"/>
                    </a:lnTo>
                    <a:lnTo>
                      <a:pt x="1038" y="182"/>
                    </a:lnTo>
                    <a:lnTo>
                      <a:pt x="1046" y="207"/>
                    </a:lnTo>
                    <a:lnTo>
                      <a:pt x="1049" y="235"/>
                    </a:lnTo>
                    <a:lnTo>
                      <a:pt x="1046" y="263"/>
                    </a:lnTo>
                    <a:lnTo>
                      <a:pt x="1038" y="288"/>
                    </a:lnTo>
                    <a:lnTo>
                      <a:pt x="1026" y="311"/>
                    </a:lnTo>
                    <a:lnTo>
                      <a:pt x="1008" y="331"/>
                    </a:lnTo>
                    <a:lnTo>
                      <a:pt x="988" y="348"/>
                    </a:lnTo>
                    <a:lnTo>
                      <a:pt x="965" y="361"/>
                    </a:lnTo>
                    <a:lnTo>
                      <a:pt x="939" y="369"/>
                    </a:lnTo>
                    <a:lnTo>
                      <a:pt x="913" y="371"/>
                    </a:lnTo>
                    <a:lnTo>
                      <a:pt x="886" y="369"/>
                    </a:lnTo>
                    <a:lnTo>
                      <a:pt x="861" y="361"/>
                    </a:lnTo>
                    <a:lnTo>
                      <a:pt x="838" y="348"/>
                    </a:lnTo>
                    <a:lnTo>
                      <a:pt x="817" y="331"/>
                    </a:lnTo>
                    <a:lnTo>
                      <a:pt x="800" y="311"/>
                    </a:lnTo>
                    <a:lnTo>
                      <a:pt x="787" y="288"/>
                    </a:lnTo>
                    <a:lnTo>
                      <a:pt x="779" y="263"/>
                    </a:lnTo>
                    <a:lnTo>
                      <a:pt x="777" y="235"/>
                    </a:lnTo>
                    <a:lnTo>
                      <a:pt x="779" y="207"/>
                    </a:lnTo>
                    <a:lnTo>
                      <a:pt x="787" y="182"/>
                    </a:lnTo>
                    <a:lnTo>
                      <a:pt x="800" y="159"/>
                    </a:lnTo>
                    <a:lnTo>
                      <a:pt x="817" y="139"/>
                    </a:lnTo>
                    <a:lnTo>
                      <a:pt x="838" y="122"/>
                    </a:lnTo>
                    <a:lnTo>
                      <a:pt x="861" y="109"/>
                    </a:lnTo>
                    <a:lnTo>
                      <a:pt x="886" y="101"/>
                    </a:lnTo>
                    <a:lnTo>
                      <a:pt x="913" y="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86" name="Freeform 1664">
                <a:extLst>
                  <a:ext uri="{FF2B5EF4-FFF2-40B4-BE49-F238E27FC236}">
                    <a16:creationId xmlns:a16="http://schemas.microsoft.com/office/drawing/2014/main" id="{AF5DDAB2-810D-4E7F-A727-656F2005F6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2" y="3255"/>
                <a:ext cx="8" cy="1399"/>
              </a:xfrm>
              <a:custGeom>
                <a:avLst/>
                <a:gdLst>
                  <a:gd name="T0" fmla="*/ 1 w 16"/>
                  <a:gd name="T1" fmla="*/ 0 h 2799"/>
                  <a:gd name="T2" fmla="*/ 0 w 16"/>
                  <a:gd name="T3" fmla="*/ 0 h 2799"/>
                  <a:gd name="T4" fmla="*/ 0 w 16"/>
                  <a:gd name="T5" fmla="*/ 21 h 2799"/>
                  <a:gd name="T6" fmla="*/ 1 w 16"/>
                  <a:gd name="T7" fmla="*/ 21 h 2799"/>
                  <a:gd name="T8" fmla="*/ 1 w 16"/>
                  <a:gd name="T9" fmla="*/ 0 h 2799"/>
                  <a:gd name="T10" fmla="*/ 1 w 16"/>
                  <a:gd name="T11" fmla="*/ 0 h 2799"/>
                  <a:gd name="T12" fmla="*/ 1 w 16"/>
                  <a:gd name="T13" fmla="*/ 0 h 2799"/>
                  <a:gd name="T14" fmla="*/ 1 w 16"/>
                  <a:gd name="T15" fmla="*/ 0 h 2799"/>
                  <a:gd name="T16" fmla="*/ 1 w 16"/>
                  <a:gd name="T17" fmla="*/ 0 h 2799"/>
                  <a:gd name="T18" fmla="*/ 1 w 16"/>
                  <a:gd name="T19" fmla="*/ 0 h 2799"/>
                  <a:gd name="T20" fmla="*/ 0 w 16"/>
                  <a:gd name="T21" fmla="*/ 0 h 2799"/>
                  <a:gd name="T22" fmla="*/ 1 w 16"/>
                  <a:gd name="T23" fmla="*/ 0 h 279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6"/>
                  <a:gd name="T37" fmla="*/ 0 h 2799"/>
                  <a:gd name="T38" fmla="*/ 16 w 16"/>
                  <a:gd name="T39" fmla="*/ 2799 h 279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6" h="2799">
                    <a:moveTo>
                      <a:pt x="3" y="14"/>
                    </a:moveTo>
                    <a:lnTo>
                      <a:pt x="0" y="8"/>
                    </a:lnTo>
                    <a:lnTo>
                      <a:pt x="0" y="2799"/>
                    </a:lnTo>
                    <a:lnTo>
                      <a:pt x="16" y="2799"/>
                    </a:lnTo>
                    <a:lnTo>
                      <a:pt x="16" y="8"/>
                    </a:lnTo>
                    <a:lnTo>
                      <a:pt x="13" y="2"/>
                    </a:lnTo>
                    <a:lnTo>
                      <a:pt x="16" y="8"/>
                    </a:lnTo>
                    <a:lnTo>
                      <a:pt x="14" y="2"/>
                    </a:lnTo>
                    <a:lnTo>
                      <a:pt x="8" y="0"/>
                    </a:lnTo>
                    <a:lnTo>
                      <a:pt x="2" y="2"/>
                    </a:lnTo>
                    <a:lnTo>
                      <a:pt x="0" y="8"/>
                    </a:lnTo>
                    <a:lnTo>
                      <a:pt x="3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87" name="Freeform 1665">
                <a:extLst>
                  <a:ext uri="{FF2B5EF4-FFF2-40B4-BE49-F238E27FC236}">
                    <a16:creationId xmlns:a16="http://schemas.microsoft.com/office/drawing/2014/main" id="{E8387C78-FDA6-465A-B4D3-70EDF31E49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6" y="3068"/>
                <a:ext cx="202" cy="193"/>
              </a:xfrm>
              <a:custGeom>
                <a:avLst/>
                <a:gdLst>
                  <a:gd name="T0" fmla="*/ 0 w 406"/>
                  <a:gd name="T1" fmla="*/ 0 h 387"/>
                  <a:gd name="T2" fmla="*/ 0 w 406"/>
                  <a:gd name="T3" fmla="*/ 0 h 387"/>
                  <a:gd name="T4" fmla="*/ 3 w 406"/>
                  <a:gd name="T5" fmla="*/ 3 h 387"/>
                  <a:gd name="T6" fmla="*/ 3 w 406"/>
                  <a:gd name="T7" fmla="*/ 2 h 387"/>
                  <a:gd name="T8" fmla="*/ 0 w 406"/>
                  <a:gd name="T9" fmla="*/ 0 h 387"/>
                  <a:gd name="T10" fmla="*/ 0 w 406"/>
                  <a:gd name="T11" fmla="*/ 0 h 387"/>
                  <a:gd name="T12" fmla="*/ 0 w 406"/>
                  <a:gd name="T13" fmla="*/ 0 h 387"/>
                  <a:gd name="T14" fmla="*/ 0 w 406"/>
                  <a:gd name="T15" fmla="*/ 0 h 387"/>
                  <a:gd name="T16" fmla="*/ 0 w 406"/>
                  <a:gd name="T17" fmla="*/ 0 h 387"/>
                  <a:gd name="T18" fmla="*/ 0 w 406"/>
                  <a:gd name="T19" fmla="*/ 0 h 387"/>
                  <a:gd name="T20" fmla="*/ 0 w 406"/>
                  <a:gd name="T21" fmla="*/ 0 h 387"/>
                  <a:gd name="T22" fmla="*/ 0 w 406"/>
                  <a:gd name="T23" fmla="*/ 0 h 38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06"/>
                  <a:gd name="T37" fmla="*/ 0 h 387"/>
                  <a:gd name="T38" fmla="*/ 406 w 406"/>
                  <a:gd name="T39" fmla="*/ 387 h 38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06" h="387">
                    <a:moveTo>
                      <a:pt x="7" y="16"/>
                    </a:moveTo>
                    <a:lnTo>
                      <a:pt x="3" y="14"/>
                    </a:lnTo>
                    <a:lnTo>
                      <a:pt x="396" y="387"/>
                    </a:lnTo>
                    <a:lnTo>
                      <a:pt x="406" y="375"/>
                    </a:lnTo>
                    <a:lnTo>
                      <a:pt x="12" y="2"/>
                    </a:lnTo>
                    <a:lnTo>
                      <a:pt x="7" y="0"/>
                    </a:lnTo>
                    <a:lnTo>
                      <a:pt x="12" y="2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9"/>
                    </a:lnTo>
                    <a:lnTo>
                      <a:pt x="3" y="14"/>
                    </a:lnTo>
                    <a:lnTo>
                      <a:pt x="7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88" name="Freeform 1666">
                <a:extLst>
                  <a:ext uri="{FF2B5EF4-FFF2-40B4-BE49-F238E27FC236}">
                    <a16:creationId xmlns:a16="http://schemas.microsoft.com/office/drawing/2014/main" id="{8B73837E-25AB-40CA-B4DB-5680FE1C3D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5" y="3068"/>
                <a:ext cx="524" cy="8"/>
              </a:xfrm>
              <a:custGeom>
                <a:avLst/>
                <a:gdLst>
                  <a:gd name="T0" fmla="*/ 1 w 1048"/>
                  <a:gd name="T1" fmla="*/ 1 h 16"/>
                  <a:gd name="T2" fmla="*/ 1 w 1048"/>
                  <a:gd name="T3" fmla="*/ 1 h 16"/>
                  <a:gd name="T4" fmla="*/ 9 w 1048"/>
                  <a:gd name="T5" fmla="*/ 1 h 16"/>
                  <a:gd name="T6" fmla="*/ 9 w 1048"/>
                  <a:gd name="T7" fmla="*/ 0 h 16"/>
                  <a:gd name="T8" fmla="*/ 1 w 1048"/>
                  <a:gd name="T9" fmla="*/ 0 h 16"/>
                  <a:gd name="T10" fmla="*/ 1 w 1048"/>
                  <a:gd name="T11" fmla="*/ 1 h 16"/>
                  <a:gd name="T12" fmla="*/ 1 w 1048"/>
                  <a:gd name="T13" fmla="*/ 0 h 16"/>
                  <a:gd name="T14" fmla="*/ 1 w 1048"/>
                  <a:gd name="T15" fmla="*/ 1 h 16"/>
                  <a:gd name="T16" fmla="*/ 0 w 1048"/>
                  <a:gd name="T17" fmla="*/ 1 h 16"/>
                  <a:gd name="T18" fmla="*/ 1 w 1048"/>
                  <a:gd name="T19" fmla="*/ 1 h 16"/>
                  <a:gd name="T20" fmla="*/ 1 w 1048"/>
                  <a:gd name="T21" fmla="*/ 1 h 16"/>
                  <a:gd name="T22" fmla="*/ 1 w 1048"/>
                  <a:gd name="T23" fmla="*/ 1 h 1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48"/>
                  <a:gd name="T37" fmla="*/ 0 h 16"/>
                  <a:gd name="T38" fmla="*/ 1048 w 1048"/>
                  <a:gd name="T39" fmla="*/ 16 h 1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48" h="16">
                    <a:moveTo>
                      <a:pt x="12" y="14"/>
                    </a:moveTo>
                    <a:lnTo>
                      <a:pt x="8" y="16"/>
                    </a:lnTo>
                    <a:lnTo>
                      <a:pt x="1048" y="16"/>
                    </a:lnTo>
                    <a:lnTo>
                      <a:pt x="1048" y="0"/>
                    </a:lnTo>
                    <a:lnTo>
                      <a:pt x="8" y="0"/>
                    </a:lnTo>
                    <a:lnTo>
                      <a:pt x="3" y="2"/>
                    </a:lnTo>
                    <a:lnTo>
                      <a:pt x="8" y="0"/>
                    </a:lnTo>
                    <a:lnTo>
                      <a:pt x="2" y="2"/>
                    </a:lnTo>
                    <a:lnTo>
                      <a:pt x="0" y="8"/>
                    </a:lnTo>
                    <a:lnTo>
                      <a:pt x="2" y="14"/>
                    </a:lnTo>
                    <a:lnTo>
                      <a:pt x="8" y="16"/>
                    </a:lnTo>
                    <a:lnTo>
                      <a:pt x="12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89" name="Freeform 1667">
                <a:extLst>
                  <a:ext uri="{FF2B5EF4-FFF2-40B4-BE49-F238E27FC236}">
                    <a16:creationId xmlns:a16="http://schemas.microsoft.com/office/drawing/2014/main" id="{1A7AE679-44DB-49AA-9143-3FF43599F5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8" y="3069"/>
                <a:ext cx="203" cy="193"/>
              </a:xfrm>
              <a:custGeom>
                <a:avLst/>
                <a:gdLst>
                  <a:gd name="T0" fmla="*/ 1 w 406"/>
                  <a:gd name="T1" fmla="*/ 3 h 386"/>
                  <a:gd name="T2" fmla="*/ 1 w 406"/>
                  <a:gd name="T3" fmla="*/ 4 h 386"/>
                  <a:gd name="T4" fmla="*/ 4 w 406"/>
                  <a:gd name="T5" fmla="*/ 1 h 386"/>
                  <a:gd name="T6" fmla="*/ 4 w 406"/>
                  <a:gd name="T7" fmla="*/ 0 h 386"/>
                  <a:gd name="T8" fmla="*/ 1 w 406"/>
                  <a:gd name="T9" fmla="*/ 3 h 386"/>
                  <a:gd name="T10" fmla="*/ 0 w 406"/>
                  <a:gd name="T11" fmla="*/ 3 h 386"/>
                  <a:gd name="T12" fmla="*/ 1 w 406"/>
                  <a:gd name="T13" fmla="*/ 3 h 386"/>
                  <a:gd name="T14" fmla="*/ 1 w 406"/>
                  <a:gd name="T15" fmla="*/ 3 h 386"/>
                  <a:gd name="T16" fmla="*/ 1 w 406"/>
                  <a:gd name="T17" fmla="*/ 3 h 386"/>
                  <a:gd name="T18" fmla="*/ 1 w 406"/>
                  <a:gd name="T19" fmla="*/ 4 h 386"/>
                  <a:gd name="T20" fmla="*/ 1 w 406"/>
                  <a:gd name="T21" fmla="*/ 4 h 386"/>
                  <a:gd name="T22" fmla="*/ 1 w 406"/>
                  <a:gd name="T23" fmla="*/ 3 h 38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06"/>
                  <a:gd name="T37" fmla="*/ 0 h 386"/>
                  <a:gd name="T38" fmla="*/ 406 w 406"/>
                  <a:gd name="T39" fmla="*/ 386 h 38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06" h="386">
                    <a:moveTo>
                      <a:pt x="16" y="379"/>
                    </a:moveTo>
                    <a:lnTo>
                      <a:pt x="13" y="385"/>
                    </a:lnTo>
                    <a:lnTo>
                      <a:pt x="406" y="12"/>
                    </a:lnTo>
                    <a:lnTo>
                      <a:pt x="397" y="0"/>
                    </a:lnTo>
                    <a:lnTo>
                      <a:pt x="3" y="373"/>
                    </a:lnTo>
                    <a:lnTo>
                      <a:pt x="0" y="379"/>
                    </a:lnTo>
                    <a:lnTo>
                      <a:pt x="3" y="373"/>
                    </a:lnTo>
                    <a:lnTo>
                      <a:pt x="1" y="378"/>
                    </a:lnTo>
                    <a:lnTo>
                      <a:pt x="3" y="384"/>
                    </a:lnTo>
                    <a:lnTo>
                      <a:pt x="7" y="386"/>
                    </a:lnTo>
                    <a:lnTo>
                      <a:pt x="13" y="385"/>
                    </a:lnTo>
                    <a:lnTo>
                      <a:pt x="16" y="37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90" name="Freeform 1668">
                <a:extLst>
                  <a:ext uri="{FF2B5EF4-FFF2-40B4-BE49-F238E27FC236}">
                    <a16:creationId xmlns:a16="http://schemas.microsoft.com/office/drawing/2014/main" id="{79701B02-E783-4026-8644-CF5E75B301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8" y="3259"/>
                <a:ext cx="8" cy="1399"/>
              </a:xfrm>
              <a:custGeom>
                <a:avLst/>
                <a:gdLst>
                  <a:gd name="T0" fmla="*/ 1 w 16"/>
                  <a:gd name="T1" fmla="*/ 21 h 2799"/>
                  <a:gd name="T2" fmla="*/ 1 w 16"/>
                  <a:gd name="T3" fmla="*/ 21 h 2799"/>
                  <a:gd name="T4" fmla="*/ 1 w 16"/>
                  <a:gd name="T5" fmla="*/ 0 h 2799"/>
                  <a:gd name="T6" fmla="*/ 0 w 16"/>
                  <a:gd name="T7" fmla="*/ 0 h 2799"/>
                  <a:gd name="T8" fmla="*/ 0 w 16"/>
                  <a:gd name="T9" fmla="*/ 21 h 2799"/>
                  <a:gd name="T10" fmla="*/ 1 w 16"/>
                  <a:gd name="T11" fmla="*/ 21 h 2799"/>
                  <a:gd name="T12" fmla="*/ 0 w 16"/>
                  <a:gd name="T13" fmla="*/ 21 h 2799"/>
                  <a:gd name="T14" fmla="*/ 1 w 16"/>
                  <a:gd name="T15" fmla="*/ 21 h 2799"/>
                  <a:gd name="T16" fmla="*/ 1 w 16"/>
                  <a:gd name="T17" fmla="*/ 21 h 2799"/>
                  <a:gd name="T18" fmla="*/ 1 w 16"/>
                  <a:gd name="T19" fmla="*/ 21 h 2799"/>
                  <a:gd name="T20" fmla="*/ 1 w 16"/>
                  <a:gd name="T21" fmla="*/ 21 h 2799"/>
                  <a:gd name="T22" fmla="*/ 1 w 16"/>
                  <a:gd name="T23" fmla="*/ 21 h 279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6"/>
                  <a:gd name="T37" fmla="*/ 0 h 2799"/>
                  <a:gd name="T38" fmla="*/ 16 w 16"/>
                  <a:gd name="T39" fmla="*/ 2799 h 279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6" h="2799">
                    <a:moveTo>
                      <a:pt x="8" y="2783"/>
                    </a:moveTo>
                    <a:lnTo>
                      <a:pt x="16" y="2791"/>
                    </a:lnTo>
                    <a:lnTo>
                      <a:pt x="16" y="0"/>
                    </a:lnTo>
                    <a:lnTo>
                      <a:pt x="0" y="0"/>
                    </a:lnTo>
                    <a:lnTo>
                      <a:pt x="0" y="2791"/>
                    </a:lnTo>
                    <a:lnTo>
                      <a:pt x="8" y="2799"/>
                    </a:lnTo>
                    <a:lnTo>
                      <a:pt x="0" y="2791"/>
                    </a:lnTo>
                    <a:lnTo>
                      <a:pt x="2" y="2797"/>
                    </a:lnTo>
                    <a:lnTo>
                      <a:pt x="8" y="2799"/>
                    </a:lnTo>
                    <a:lnTo>
                      <a:pt x="14" y="2797"/>
                    </a:lnTo>
                    <a:lnTo>
                      <a:pt x="16" y="2791"/>
                    </a:lnTo>
                    <a:lnTo>
                      <a:pt x="8" y="27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91" name="Freeform 1669">
                <a:extLst>
                  <a:ext uri="{FF2B5EF4-FFF2-40B4-BE49-F238E27FC236}">
                    <a16:creationId xmlns:a16="http://schemas.microsoft.com/office/drawing/2014/main" id="{B98D7D7E-DDFF-4B37-9132-9769DD272C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4650"/>
                <a:ext cx="918" cy="8"/>
              </a:xfrm>
              <a:custGeom>
                <a:avLst/>
                <a:gdLst>
                  <a:gd name="T0" fmla="*/ 15 w 1836"/>
                  <a:gd name="T1" fmla="*/ 1 h 16"/>
                  <a:gd name="T2" fmla="*/ 15 w 1836"/>
                  <a:gd name="T3" fmla="*/ 0 h 16"/>
                  <a:gd name="T4" fmla="*/ 0 w 1836"/>
                  <a:gd name="T5" fmla="*/ 0 h 16"/>
                  <a:gd name="T6" fmla="*/ 0 w 1836"/>
                  <a:gd name="T7" fmla="*/ 1 h 16"/>
                  <a:gd name="T8" fmla="*/ 15 w 1836"/>
                  <a:gd name="T9" fmla="*/ 1 h 16"/>
                  <a:gd name="T10" fmla="*/ 15 w 1836"/>
                  <a:gd name="T11" fmla="*/ 1 h 16"/>
                  <a:gd name="T12" fmla="*/ 15 w 1836"/>
                  <a:gd name="T13" fmla="*/ 1 h 16"/>
                  <a:gd name="T14" fmla="*/ 15 w 1836"/>
                  <a:gd name="T15" fmla="*/ 1 h 16"/>
                  <a:gd name="T16" fmla="*/ 15 w 1836"/>
                  <a:gd name="T17" fmla="*/ 1 h 16"/>
                  <a:gd name="T18" fmla="*/ 15 w 1836"/>
                  <a:gd name="T19" fmla="*/ 1 h 16"/>
                  <a:gd name="T20" fmla="*/ 15 w 1836"/>
                  <a:gd name="T21" fmla="*/ 0 h 16"/>
                  <a:gd name="T22" fmla="*/ 15 w 1836"/>
                  <a:gd name="T23" fmla="*/ 1 h 1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836"/>
                  <a:gd name="T37" fmla="*/ 0 h 16"/>
                  <a:gd name="T38" fmla="*/ 1836 w 1836"/>
                  <a:gd name="T39" fmla="*/ 16 h 1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836" h="16">
                    <a:moveTo>
                      <a:pt x="1820" y="8"/>
                    </a:moveTo>
                    <a:lnTo>
                      <a:pt x="1828" y="0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1828" y="16"/>
                    </a:lnTo>
                    <a:lnTo>
                      <a:pt x="1836" y="8"/>
                    </a:lnTo>
                    <a:lnTo>
                      <a:pt x="1828" y="16"/>
                    </a:lnTo>
                    <a:lnTo>
                      <a:pt x="1834" y="14"/>
                    </a:lnTo>
                    <a:lnTo>
                      <a:pt x="1836" y="8"/>
                    </a:lnTo>
                    <a:lnTo>
                      <a:pt x="1834" y="2"/>
                    </a:lnTo>
                    <a:lnTo>
                      <a:pt x="1828" y="0"/>
                    </a:lnTo>
                    <a:lnTo>
                      <a:pt x="1820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92" name="Freeform 1670">
                <a:extLst>
                  <a:ext uri="{FF2B5EF4-FFF2-40B4-BE49-F238E27FC236}">
                    <a16:creationId xmlns:a16="http://schemas.microsoft.com/office/drawing/2014/main" id="{090B6A52-1C86-43F1-9C98-77667EC92E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8" y="3117"/>
                <a:ext cx="72" cy="72"/>
              </a:xfrm>
              <a:custGeom>
                <a:avLst/>
                <a:gdLst>
                  <a:gd name="T0" fmla="*/ 2 w 144"/>
                  <a:gd name="T1" fmla="*/ 2 h 144"/>
                  <a:gd name="T2" fmla="*/ 2 w 144"/>
                  <a:gd name="T3" fmla="*/ 2 h 144"/>
                  <a:gd name="T4" fmla="*/ 2 w 144"/>
                  <a:gd name="T5" fmla="*/ 1 h 144"/>
                  <a:gd name="T6" fmla="*/ 2 w 144"/>
                  <a:gd name="T7" fmla="*/ 1 h 144"/>
                  <a:gd name="T8" fmla="*/ 1 w 144"/>
                  <a:gd name="T9" fmla="*/ 1 h 144"/>
                  <a:gd name="T10" fmla="*/ 1 w 144"/>
                  <a:gd name="T11" fmla="*/ 1 h 144"/>
                  <a:gd name="T12" fmla="*/ 1 w 144"/>
                  <a:gd name="T13" fmla="*/ 1 h 144"/>
                  <a:gd name="T14" fmla="*/ 1 w 144"/>
                  <a:gd name="T15" fmla="*/ 1 h 144"/>
                  <a:gd name="T16" fmla="*/ 1 w 144"/>
                  <a:gd name="T17" fmla="*/ 1 h 144"/>
                  <a:gd name="T18" fmla="*/ 0 w 144"/>
                  <a:gd name="T19" fmla="*/ 0 h 144"/>
                  <a:gd name="T20" fmla="*/ 0 w 144"/>
                  <a:gd name="T21" fmla="*/ 1 h 144"/>
                  <a:gd name="T22" fmla="*/ 1 w 144"/>
                  <a:gd name="T23" fmla="*/ 1 h 144"/>
                  <a:gd name="T24" fmla="*/ 1 w 144"/>
                  <a:gd name="T25" fmla="*/ 1 h 144"/>
                  <a:gd name="T26" fmla="*/ 1 w 144"/>
                  <a:gd name="T27" fmla="*/ 1 h 144"/>
                  <a:gd name="T28" fmla="*/ 1 w 144"/>
                  <a:gd name="T29" fmla="*/ 1 h 144"/>
                  <a:gd name="T30" fmla="*/ 1 w 144"/>
                  <a:gd name="T31" fmla="*/ 1 h 144"/>
                  <a:gd name="T32" fmla="*/ 1 w 144"/>
                  <a:gd name="T33" fmla="*/ 1 h 144"/>
                  <a:gd name="T34" fmla="*/ 1 w 144"/>
                  <a:gd name="T35" fmla="*/ 1 h 144"/>
                  <a:gd name="T36" fmla="*/ 1 w 144"/>
                  <a:gd name="T37" fmla="*/ 2 h 144"/>
                  <a:gd name="T38" fmla="*/ 1 w 144"/>
                  <a:gd name="T39" fmla="*/ 2 h 144"/>
                  <a:gd name="T40" fmla="*/ 2 w 144"/>
                  <a:gd name="T41" fmla="*/ 2 h 14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44"/>
                  <a:gd name="T64" fmla="*/ 0 h 144"/>
                  <a:gd name="T65" fmla="*/ 144 w 144"/>
                  <a:gd name="T66" fmla="*/ 144 h 14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44" h="144">
                    <a:moveTo>
                      <a:pt x="144" y="144"/>
                    </a:moveTo>
                    <a:lnTo>
                      <a:pt x="144" y="144"/>
                    </a:lnTo>
                    <a:lnTo>
                      <a:pt x="140" y="115"/>
                    </a:lnTo>
                    <a:lnTo>
                      <a:pt x="132" y="89"/>
                    </a:lnTo>
                    <a:lnTo>
                      <a:pt x="118" y="63"/>
                    </a:lnTo>
                    <a:lnTo>
                      <a:pt x="100" y="43"/>
                    </a:lnTo>
                    <a:lnTo>
                      <a:pt x="78" y="25"/>
                    </a:lnTo>
                    <a:lnTo>
                      <a:pt x="54" y="12"/>
                    </a:lnTo>
                    <a:lnTo>
                      <a:pt x="27" y="3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25" y="17"/>
                    </a:lnTo>
                    <a:lnTo>
                      <a:pt x="49" y="25"/>
                    </a:lnTo>
                    <a:lnTo>
                      <a:pt x="71" y="37"/>
                    </a:lnTo>
                    <a:lnTo>
                      <a:pt x="91" y="54"/>
                    </a:lnTo>
                    <a:lnTo>
                      <a:pt x="107" y="73"/>
                    </a:lnTo>
                    <a:lnTo>
                      <a:pt x="118" y="93"/>
                    </a:lnTo>
                    <a:lnTo>
                      <a:pt x="126" y="117"/>
                    </a:lnTo>
                    <a:lnTo>
                      <a:pt x="128" y="144"/>
                    </a:lnTo>
                    <a:lnTo>
                      <a:pt x="144" y="1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93" name="Freeform 1671">
                <a:extLst>
                  <a:ext uri="{FF2B5EF4-FFF2-40B4-BE49-F238E27FC236}">
                    <a16:creationId xmlns:a16="http://schemas.microsoft.com/office/drawing/2014/main" id="{7A87D40B-80F9-4360-A60B-6A0F9662BB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8" y="3189"/>
                <a:ext cx="72" cy="72"/>
              </a:xfrm>
              <a:custGeom>
                <a:avLst/>
                <a:gdLst>
                  <a:gd name="T0" fmla="*/ 0 w 144"/>
                  <a:gd name="T1" fmla="*/ 2 h 144"/>
                  <a:gd name="T2" fmla="*/ 0 w 144"/>
                  <a:gd name="T3" fmla="*/ 2 h 144"/>
                  <a:gd name="T4" fmla="*/ 1 w 144"/>
                  <a:gd name="T5" fmla="*/ 2 h 144"/>
                  <a:gd name="T6" fmla="*/ 1 w 144"/>
                  <a:gd name="T7" fmla="*/ 2 h 144"/>
                  <a:gd name="T8" fmla="*/ 1 w 144"/>
                  <a:gd name="T9" fmla="*/ 1 h 144"/>
                  <a:gd name="T10" fmla="*/ 1 w 144"/>
                  <a:gd name="T11" fmla="*/ 1 h 144"/>
                  <a:gd name="T12" fmla="*/ 1 w 144"/>
                  <a:gd name="T13" fmla="*/ 1 h 144"/>
                  <a:gd name="T14" fmla="*/ 2 w 144"/>
                  <a:gd name="T15" fmla="*/ 1 h 144"/>
                  <a:gd name="T16" fmla="*/ 2 w 144"/>
                  <a:gd name="T17" fmla="*/ 1 h 144"/>
                  <a:gd name="T18" fmla="*/ 2 w 144"/>
                  <a:gd name="T19" fmla="*/ 0 h 144"/>
                  <a:gd name="T20" fmla="*/ 1 w 144"/>
                  <a:gd name="T21" fmla="*/ 0 h 144"/>
                  <a:gd name="T22" fmla="*/ 1 w 144"/>
                  <a:gd name="T23" fmla="*/ 1 h 144"/>
                  <a:gd name="T24" fmla="*/ 1 w 144"/>
                  <a:gd name="T25" fmla="*/ 1 h 144"/>
                  <a:gd name="T26" fmla="*/ 1 w 144"/>
                  <a:gd name="T27" fmla="*/ 1 h 144"/>
                  <a:gd name="T28" fmla="*/ 1 w 144"/>
                  <a:gd name="T29" fmla="*/ 1 h 144"/>
                  <a:gd name="T30" fmla="*/ 1 w 144"/>
                  <a:gd name="T31" fmla="*/ 1 h 144"/>
                  <a:gd name="T32" fmla="*/ 1 w 144"/>
                  <a:gd name="T33" fmla="*/ 1 h 144"/>
                  <a:gd name="T34" fmla="*/ 1 w 144"/>
                  <a:gd name="T35" fmla="*/ 1 h 144"/>
                  <a:gd name="T36" fmla="*/ 0 w 144"/>
                  <a:gd name="T37" fmla="*/ 1 h 144"/>
                  <a:gd name="T38" fmla="*/ 0 w 144"/>
                  <a:gd name="T39" fmla="*/ 1 h 144"/>
                  <a:gd name="T40" fmla="*/ 0 w 144"/>
                  <a:gd name="T41" fmla="*/ 2 h 14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44"/>
                  <a:gd name="T64" fmla="*/ 0 h 144"/>
                  <a:gd name="T65" fmla="*/ 144 w 144"/>
                  <a:gd name="T66" fmla="*/ 144 h 14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44" h="144">
                    <a:moveTo>
                      <a:pt x="0" y="144"/>
                    </a:moveTo>
                    <a:lnTo>
                      <a:pt x="0" y="144"/>
                    </a:lnTo>
                    <a:lnTo>
                      <a:pt x="27" y="140"/>
                    </a:lnTo>
                    <a:lnTo>
                      <a:pt x="54" y="132"/>
                    </a:lnTo>
                    <a:lnTo>
                      <a:pt x="78" y="119"/>
                    </a:lnTo>
                    <a:lnTo>
                      <a:pt x="100" y="101"/>
                    </a:lnTo>
                    <a:lnTo>
                      <a:pt x="118" y="81"/>
                    </a:lnTo>
                    <a:lnTo>
                      <a:pt x="132" y="55"/>
                    </a:lnTo>
                    <a:lnTo>
                      <a:pt x="140" y="29"/>
                    </a:lnTo>
                    <a:lnTo>
                      <a:pt x="144" y="0"/>
                    </a:lnTo>
                    <a:lnTo>
                      <a:pt x="128" y="0"/>
                    </a:lnTo>
                    <a:lnTo>
                      <a:pt x="126" y="26"/>
                    </a:lnTo>
                    <a:lnTo>
                      <a:pt x="118" y="51"/>
                    </a:lnTo>
                    <a:lnTo>
                      <a:pt x="107" y="71"/>
                    </a:lnTo>
                    <a:lnTo>
                      <a:pt x="91" y="90"/>
                    </a:lnTo>
                    <a:lnTo>
                      <a:pt x="71" y="107"/>
                    </a:lnTo>
                    <a:lnTo>
                      <a:pt x="49" y="119"/>
                    </a:lnTo>
                    <a:lnTo>
                      <a:pt x="25" y="127"/>
                    </a:lnTo>
                    <a:lnTo>
                      <a:pt x="0" y="128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94" name="Freeform 1672">
                <a:extLst>
                  <a:ext uri="{FF2B5EF4-FFF2-40B4-BE49-F238E27FC236}">
                    <a16:creationId xmlns:a16="http://schemas.microsoft.com/office/drawing/2014/main" id="{5B7F3EE5-4C38-4B8B-9599-E26EF240FC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6" y="3189"/>
                <a:ext cx="72" cy="72"/>
              </a:xfrm>
              <a:custGeom>
                <a:avLst/>
                <a:gdLst>
                  <a:gd name="T0" fmla="*/ 0 w 144"/>
                  <a:gd name="T1" fmla="*/ 0 h 144"/>
                  <a:gd name="T2" fmla="*/ 0 w 144"/>
                  <a:gd name="T3" fmla="*/ 0 h 144"/>
                  <a:gd name="T4" fmla="*/ 1 w 144"/>
                  <a:gd name="T5" fmla="*/ 1 h 144"/>
                  <a:gd name="T6" fmla="*/ 1 w 144"/>
                  <a:gd name="T7" fmla="*/ 1 h 144"/>
                  <a:gd name="T8" fmla="*/ 1 w 144"/>
                  <a:gd name="T9" fmla="*/ 1 h 144"/>
                  <a:gd name="T10" fmla="*/ 1 w 144"/>
                  <a:gd name="T11" fmla="*/ 1 h 144"/>
                  <a:gd name="T12" fmla="*/ 1 w 144"/>
                  <a:gd name="T13" fmla="*/ 1 h 144"/>
                  <a:gd name="T14" fmla="*/ 1 w 144"/>
                  <a:gd name="T15" fmla="*/ 2 h 144"/>
                  <a:gd name="T16" fmla="*/ 1 w 144"/>
                  <a:gd name="T17" fmla="*/ 2 h 144"/>
                  <a:gd name="T18" fmla="*/ 2 w 144"/>
                  <a:gd name="T19" fmla="*/ 2 h 144"/>
                  <a:gd name="T20" fmla="*/ 2 w 144"/>
                  <a:gd name="T21" fmla="*/ 1 h 144"/>
                  <a:gd name="T22" fmla="*/ 1 w 144"/>
                  <a:gd name="T23" fmla="*/ 1 h 144"/>
                  <a:gd name="T24" fmla="*/ 1 w 144"/>
                  <a:gd name="T25" fmla="*/ 1 h 144"/>
                  <a:gd name="T26" fmla="*/ 1 w 144"/>
                  <a:gd name="T27" fmla="*/ 1 h 144"/>
                  <a:gd name="T28" fmla="*/ 1 w 144"/>
                  <a:gd name="T29" fmla="*/ 1 h 144"/>
                  <a:gd name="T30" fmla="*/ 1 w 144"/>
                  <a:gd name="T31" fmla="*/ 1 h 144"/>
                  <a:gd name="T32" fmla="*/ 1 w 144"/>
                  <a:gd name="T33" fmla="*/ 1 h 144"/>
                  <a:gd name="T34" fmla="*/ 1 w 144"/>
                  <a:gd name="T35" fmla="*/ 1 h 144"/>
                  <a:gd name="T36" fmla="*/ 1 w 144"/>
                  <a:gd name="T37" fmla="*/ 0 h 144"/>
                  <a:gd name="T38" fmla="*/ 1 w 144"/>
                  <a:gd name="T39" fmla="*/ 0 h 144"/>
                  <a:gd name="T40" fmla="*/ 0 w 144"/>
                  <a:gd name="T41" fmla="*/ 0 h 14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44"/>
                  <a:gd name="T64" fmla="*/ 0 h 144"/>
                  <a:gd name="T65" fmla="*/ 144 w 144"/>
                  <a:gd name="T66" fmla="*/ 144 h 14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44" h="144">
                    <a:moveTo>
                      <a:pt x="0" y="0"/>
                    </a:moveTo>
                    <a:lnTo>
                      <a:pt x="0" y="0"/>
                    </a:lnTo>
                    <a:lnTo>
                      <a:pt x="3" y="29"/>
                    </a:lnTo>
                    <a:lnTo>
                      <a:pt x="11" y="55"/>
                    </a:lnTo>
                    <a:lnTo>
                      <a:pt x="25" y="81"/>
                    </a:lnTo>
                    <a:lnTo>
                      <a:pt x="44" y="101"/>
                    </a:lnTo>
                    <a:lnTo>
                      <a:pt x="66" y="119"/>
                    </a:lnTo>
                    <a:lnTo>
                      <a:pt x="90" y="132"/>
                    </a:lnTo>
                    <a:lnTo>
                      <a:pt x="116" y="140"/>
                    </a:lnTo>
                    <a:lnTo>
                      <a:pt x="144" y="144"/>
                    </a:lnTo>
                    <a:lnTo>
                      <a:pt x="144" y="128"/>
                    </a:lnTo>
                    <a:lnTo>
                      <a:pt x="119" y="127"/>
                    </a:lnTo>
                    <a:lnTo>
                      <a:pt x="94" y="119"/>
                    </a:lnTo>
                    <a:lnTo>
                      <a:pt x="72" y="107"/>
                    </a:lnTo>
                    <a:lnTo>
                      <a:pt x="53" y="90"/>
                    </a:lnTo>
                    <a:lnTo>
                      <a:pt x="37" y="71"/>
                    </a:lnTo>
                    <a:lnTo>
                      <a:pt x="25" y="51"/>
                    </a:lnTo>
                    <a:lnTo>
                      <a:pt x="17" y="26"/>
                    </a:lnTo>
                    <a:lnTo>
                      <a:pt x="1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95" name="Freeform 1673">
                <a:extLst>
                  <a:ext uri="{FF2B5EF4-FFF2-40B4-BE49-F238E27FC236}">
                    <a16:creationId xmlns:a16="http://schemas.microsoft.com/office/drawing/2014/main" id="{74F4CF7C-22F5-4149-8E87-1B200BFF57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6" y="3117"/>
                <a:ext cx="72" cy="72"/>
              </a:xfrm>
              <a:custGeom>
                <a:avLst/>
                <a:gdLst>
                  <a:gd name="T0" fmla="*/ 2 w 144"/>
                  <a:gd name="T1" fmla="*/ 0 h 144"/>
                  <a:gd name="T2" fmla="*/ 2 w 144"/>
                  <a:gd name="T3" fmla="*/ 0 h 144"/>
                  <a:gd name="T4" fmla="*/ 1 w 144"/>
                  <a:gd name="T5" fmla="*/ 1 h 144"/>
                  <a:gd name="T6" fmla="*/ 1 w 144"/>
                  <a:gd name="T7" fmla="*/ 1 h 144"/>
                  <a:gd name="T8" fmla="*/ 1 w 144"/>
                  <a:gd name="T9" fmla="*/ 1 h 144"/>
                  <a:gd name="T10" fmla="*/ 1 w 144"/>
                  <a:gd name="T11" fmla="*/ 1 h 144"/>
                  <a:gd name="T12" fmla="*/ 1 w 144"/>
                  <a:gd name="T13" fmla="*/ 1 h 144"/>
                  <a:gd name="T14" fmla="*/ 1 w 144"/>
                  <a:gd name="T15" fmla="*/ 1 h 144"/>
                  <a:gd name="T16" fmla="*/ 1 w 144"/>
                  <a:gd name="T17" fmla="*/ 1 h 144"/>
                  <a:gd name="T18" fmla="*/ 0 w 144"/>
                  <a:gd name="T19" fmla="*/ 2 h 144"/>
                  <a:gd name="T20" fmla="*/ 1 w 144"/>
                  <a:gd name="T21" fmla="*/ 2 h 144"/>
                  <a:gd name="T22" fmla="*/ 1 w 144"/>
                  <a:gd name="T23" fmla="*/ 1 h 144"/>
                  <a:gd name="T24" fmla="*/ 1 w 144"/>
                  <a:gd name="T25" fmla="*/ 1 h 144"/>
                  <a:gd name="T26" fmla="*/ 1 w 144"/>
                  <a:gd name="T27" fmla="*/ 1 h 144"/>
                  <a:gd name="T28" fmla="*/ 1 w 144"/>
                  <a:gd name="T29" fmla="*/ 1 h 144"/>
                  <a:gd name="T30" fmla="*/ 1 w 144"/>
                  <a:gd name="T31" fmla="*/ 1 h 144"/>
                  <a:gd name="T32" fmla="*/ 1 w 144"/>
                  <a:gd name="T33" fmla="*/ 1 h 144"/>
                  <a:gd name="T34" fmla="*/ 1 w 144"/>
                  <a:gd name="T35" fmla="*/ 1 h 144"/>
                  <a:gd name="T36" fmla="*/ 2 w 144"/>
                  <a:gd name="T37" fmla="*/ 1 h 144"/>
                  <a:gd name="T38" fmla="*/ 2 w 144"/>
                  <a:gd name="T39" fmla="*/ 1 h 144"/>
                  <a:gd name="T40" fmla="*/ 2 w 144"/>
                  <a:gd name="T41" fmla="*/ 0 h 14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44"/>
                  <a:gd name="T64" fmla="*/ 0 h 144"/>
                  <a:gd name="T65" fmla="*/ 144 w 144"/>
                  <a:gd name="T66" fmla="*/ 144 h 14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44" h="144">
                    <a:moveTo>
                      <a:pt x="144" y="0"/>
                    </a:moveTo>
                    <a:lnTo>
                      <a:pt x="144" y="0"/>
                    </a:lnTo>
                    <a:lnTo>
                      <a:pt x="116" y="3"/>
                    </a:lnTo>
                    <a:lnTo>
                      <a:pt x="90" y="12"/>
                    </a:lnTo>
                    <a:lnTo>
                      <a:pt x="66" y="25"/>
                    </a:lnTo>
                    <a:lnTo>
                      <a:pt x="44" y="43"/>
                    </a:lnTo>
                    <a:lnTo>
                      <a:pt x="25" y="63"/>
                    </a:lnTo>
                    <a:lnTo>
                      <a:pt x="11" y="89"/>
                    </a:lnTo>
                    <a:lnTo>
                      <a:pt x="3" y="115"/>
                    </a:lnTo>
                    <a:lnTo>
                      <a:pt x="0" y="144"/>
                    </a:lnTo>
                    <a:lnTo>
                      <a:pt x="16" y="144"/>
                    </a:lnTo>
                    <a:lnTo>
                      <a:pt x="17" y="117"/>
                    </a:lnTo>
                    <a:lnTo>
                      <a:pt x="25" y="93"/>
                    </a:lnTo>
                    <a:lnTo>
                      <a:pt x="37" y="73"/>
                    </a:lnTo>
                    <a:lnTo>
                      <a:pt x="53" y="54"/>
                    </a:lnTo>
                    <a:lnTo>
                      <a:pt x="72" y="37"/>
                    </a:lnTo>
                    <a:lnTo>
                      <a:pt x="94" y="25"/>
                    </a:lnTo>
                    <a:lnTo>
                      <a:pt x="119" y="17"/>
                    </a:lnTo>
                    <a:lnTo>
                      <a:pt x="144" y="16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96" name="Freeform 1674">
                <a:extLst>
                  <a:ext uri="{FF2B5EF4-FFF2-40B4-BE49-F238E27FC236}">
                    <a16:creationId xmlns:a16="http://schemas.microsoft.com/office/drawing/2014/main" id="{F81F7F5D-D95A-4778-963B-FC05134C44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1" y="3111"/>
                <a:ext cx="53" cy="158"/>
              </a:xfrm>
              <a:custGeom>
                <a:avLst/>
                <a:gdLst>
                  <a:gd name="T0" fmla="*/ 0 w 107"/>
                  <a:gd name="T1" fmla="*/ 3 h 316"/>
                  <a:gd name="T2" fmla="*/ 0 w 107"/>
                  <a:gd name="T3" fmla="*/ 3 h 316"/>
                  <a:gd name="T4" fmla="*/ 0 w 107"/>
                  <a:gd name="T5" fmla="*/ 3 h 316"/>
                  <a:gd name="T6" fmla="*/ 0 w 107"/>
                  <a:gd name="T7" fmla="*/ 3 h 316"/>
                  <a:gd name="T8" fmla="*/ 0 w 107"/>
                  <a:gd name="T9" fmla="*/ 2 h 316"/>
                  <a:gd name="T10" fmla="*/ 0 w 107"/>
                  <a:gd name="T11" fmla="*/ 2 h 316"/>
                  <a:gd name="T12" fmla="*/ 0 w 107"/>
                  <a:gd name="T13" fmla="*/ 2 h 316"/>
                  <a:gd name="T14" fmla="*/ 0 w 107"/>
                  <a:gd name="T15" fmla="*/ 2 h 316"/>
                  <a:gd name="T16" fmla="*/ 0 w 107"/>
                  <a:gd name="T17" fmla="*/ 2 h 316"/>
                  <a:gd name="T18" fmla="*/ 0 w 107"/>
                  <a:gd name="T19" fmla="*/ 2 h 316"/>
                  <a:gd name="T20" fmla="*/ 0 w 107"/>
                  <a:gd name="T21" fmla="*/ 1 h 316"/>
                  <a:gd name="T22" fmla="*/ 0 w 107"/>
                  <a:gd name="T23" fmla="*/ 1 h 316"/>
                  <a:gd name="T24" fmla="*/ 0 w 107"/>
                  <a:gd name="T25" fmla="*/ 1 h 316"/>
                  <a:gd name="T26" fmla="*/ 0 w 107"/>
                  <a:gd name="T27" fmla="*/ 1 h 316"/>
                  <a:gd name="T28" fmla="*/ 0 w 107"/>
                  <a:gd name="T29" fmla="*/ 1 h 316"/>
                  <a:gd name="T30" fmla="*/ 0 w 107"/>
                  <a:gd name="T31" fmla="*/ 1 h 316"/>
                  <a:gd name="T32" fmla="*/ 0 w 107"/>
                  <a:gd name="T33" fmla="*/ 0 h 316"/>
                  <a:gd name="T34" fmla="*/ 0 w 107"/>
                  <a:gd name="T35" fmla="*/ 1 h 316"/>
                  <a:gd name="T36" fmla="*/ 0 w 107"/>
                  <a:gd name="T37" fmla="*/ 1 h 316"/>
                  <a:gd name="T38" fmla="*/ 0 w 107"/>
                  <a:gd name="T39" fmla="*/ 1 h 316"/>
                  <a:gd name="T40" fmla="*/ 0 w 107"/>
                  <a:gd name="T41" fmla="*/ 2 h 316"/>
                  <a:gd name="T42" fmla="*/ 0 w 107"/>
                  <a:gd name="T43" fmla="*/ 2 h 316"/>
                  <a:gd name="T44" fmla="*/ 0 w 107"/>
                  <a:gd name="T45" fmla="*/ 2 h 316"/>
                  <a:gd name="T46" fmla="*/ 0 w 107"/>
                  <a:gd name="T47" fmla="*/ 2 h 316"/>
                  <a:gd name="T48" fmla="*/ 0 w 107"/>
                  <a:gd name="T49" fmla="*/ 2 h 316"/>
                  <a:gd name="T50" fmla="*/ 0 w 107"/>
                  <a:gd name="T51" fmla="*/ 2 h 316"/>
                  <a:gd name="T52" fmla="*/ 0 w 107"/>
                  <a:gd name="T53" fmla="*/ 3 h 31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07"/>
                  <a:gd name="T82" fmla="*/ 0 h 316"/>
                  <a:gd name="T83" fmla="*/ 107 w 107"/>
                  <a:gd name="T84" fmla="*/ 316 h 31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07" h="316">
                    <a:moveTo>
                      <a:pt x="0" y="316"/>
                    </a:moveTo>
                    <a:lnTo>
                      <a:pt x="23" y="304"/>
                    </a:lnTo>
                    <a:lnTo>
                      <a:pt x="43" y="291"/>
                    </a:lnTo>
                    <a:lnTo>
                      <a:pt x="61" y="273"/>
                    </a:lnTo>
                    <a:lnTo>
                      <a:pt x="77" y="254"/>
                    </a:lnTo>
                    <a:lnTo>
                      <a:pt x="90" y="233"/>
                    </a:lnTo>
                    <a:lnTo>
                      <a:pt x="99" y="209"/>
                    </a:lnTo>
                    <a:lnTo>
                      <a:pt x="105" y="185"/>
                    </a:lnTo>
                    <a:lnTo>
                      <a:pt x="107" y="158"/>
                    </a:lnTo>
                    <a:lnTo>
                      <a:pt x="105" y="132"/>
                    </a:lnTo>
                    <a:lnTo>
                      <a:pt x="99" y="107"/>
                    </a:lnTo>
                    <a:lnTo>
                      <a:pt x="90" y="83"/>
                    </a:lnTo>
                    <a:lnTo>
                      <a:pt x="77" y="61"/>
                    </a:lnTo>
                    <a:lnTo>
                      <a:pt x="61" y="43"/>
                    </a:lnTo>
                    <a:lnTo>
                      <a:pt x="43" y="26"/>
                    </a:lnTo>
                    <a:lnTo>
                      <a:pt x="23" y="12"/>
                    </a:lnTo>
                    <a:lnTo>
                      <a:pt x="0" y="0"/>
                    </a:lnTo>
                    <a:lnTo>
                      <a:pt x="0" y="91"/>
                    </a:lnTo>
                    <a:lnTo>
                      <a:pt x="13" y="105"/>
                    </a:lnTo>
                    <a:lnTo>
                      <a:pt x="22" y="121"/>
                    </a:lnTo>
                    <a:lnTo>
                      <a:pt x="28" y="139"/>
                    </a:lnTo>
                    <a:lnTo>
                      <a:pt x="30" y="158"/>
                    </a:lnTo>
                    <a:lnTo>
                      <a:pt x="28" y="178"/>
                    </a:lnTo>
                    <a:lnTo>
                      <a:pt x="22" y="195"/>
                    </a:lnTo>
                    <a:lnTo>
                      <a:pt x="13" y="211"/>
                    </a:lnTo>
                    <a:lnTo>
                      <a:pt x="0" y="225"/>
                    </a:lnTo>
                    <a:lnTo>
                      <a:pt x="0" y="316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97" name="Freeform 1675">
                <a:extLst>
                  <a:ext uri="{FF2B5EF4-FFF2-40B4-BE49-F238E27FC236}">
                    <a16:creationId xmlns:a16="http://schemas.microsoft.com/office/drawing/2014/main" id="{A062363F-DFD7-4FA9-AE51-FE42E261EF4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97" y="3110"/>
                <a:ext cx="4" cy="160"/>
              </a:xfrm>
              <a:custGeom>
                <a:avLst/>
                <a:gdLst>
                  <a:gd name="T0" fmla="*/ 1 w 7"/>
                  <a:gd name="T1" fmla="*/ 3 h 320"/>
                  <a:gd name="T2" fmla="*/ 1 w 7"/>
                  <a:gd name="T3" fmla="*/ 3 h 320"/>
                  <a:gd name="T4" fmla="*/ 1 w 7"/>
                  <a:gd name="T5" fmla="*/ 3 h 320"/>
                  <a:gd name="T6" fmla="*/ 1 w 7"/>
                  <a:gd name="T7" fmla="*/ 3 h 320"/>
                  <a:gd name="T8" fmla="*/ 0 w 7"/>
                  <a:gd name="T9" fmla="*/ 3 h 320"/>
                  <a:gd name="T10" fmla="*/ 0 w 7"/>
                  <a:gd name="T11" fmla="*/ 2 h 320"/>
                  <a:gd name="T12" fmla="*/ 1 w 7"/>
                  <a:gd name="T13" fmla="*/ 2 h 320"/>
                  <a:gd name="T14" fmla="*/ 1 w 7"/>
                  <a:gd name="T15" fmla="*/ 2 h 320"/>
                  <a:gd name="T16" fmla="*/ 1 w 7"/>
                  <a:gd name="T17" fmla="*/ 2 h 320"/>
                  <a:gd name="T18" fmla="*/ 1 w 7"/>
                  <a:gd name="T19" fmla="*/ 2 h 320"/>
                  <a:gd name="T20" fmla="*/ 1 w 7"/>
                  <a:gd name="T21" fmla="*/ 3 h 320"/>
                  <a:gd name="T22" fmla="*/ 1 w 7"/>
                  <a:gd name="T23" fmla="*/ 1 h 320"/>
                  <a:gd name="T24" fmla="*/ 1 w 7"/>
                  <a:gd name="T25" fmla="*/ 1 h 320"/>
                  <a:gd name="T26" fmla="*/ 1 w 7"/>
                  <a:gd name="T27" fmla="*/ 1 h 320"/>
                  <a:gd name="T28" fmla="*/ 1 w 7"/>
                  <a:gd name="T29" fmla="*/ 1 h 320"/>
                  <a:gd name="T30" fmla="*/ 0 w 7"/>
                  <a:gd name="T31" fmla="*/ 1 h 320"/>
                  <a:gd name="T32" fmla="*/ 0 w 7"/>
                  <a:gd name="T33" fmla="*/ 0 h 320"/>
                  <a:gd name="T34" fmla="*/ 1 w 7"/>
                  <a:gd name="T35" fmla="*/ 1 h 320"/>
                  <a:gd name="T36" fmla="*/ 1 w 7"/>
                  <a:gd name="T37" fmla="*/ 1 h 320"/>
                  <a:gd name="T38" fmla="*/ 1 w 7"/>
                  <a:gd name="T39" fmla="*/ 1 h 320"/>
                  <a:gd name="T40" fmla="*/ 1 w 7"/>
                  <a:gd name="T41" fmla="*/ 1 h 320"/>
                  <a:gd name="T42" fmla="*/ 1 w 7"/>
                  <a:gd name="T43" fmla="*/ 1 h 32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7"/>
                  <a:gd name="T67" fmla="*/ 0 h 320"/>
                  <a:gd name="T68" fmla="*/ 7 w 7"/>
                  <a:gd name="T69" fmla="*/ 320 h 32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7" h="320">
                    <a:moveTo>
                      <a:pt x="7" y="318"/>
                    </a:moveTo>
                    <a:lnTo>
                      <a:pt x="6" y="318"/>
                    </a:lnTo>
                    <a:lnTo>
                      <a:pt x="4" y="319"/>
                    </a:lnTo>
                    <a:lnTo>
                      <a:pt x="3" y="319"/>
                    </a:lnTo>
                    <a:lnTo>
                      <a:pt x="0" y="320"/>
                    </a:lnTo>
                    <a:lnTo>
                      <a:pt x="0" y="233"/>
                    </a:lnTo>
                    <a:lnTo>
                      <a:pt x="3" y="232"/>
                    </a:lnTo>
                    <a:lnTo>
                      <a:pt x="4" y="230"/>
                    </a:lnTo>
                    <a:lnTo>
                      <a:pt x="6" y="228"/>
                    </a:lnTo>
                    <a:lnTo>
                      <a:pt x="7" y="227"/>
                    </a:lnTo>
                    <a:lnTo>
                      <a:pt x="7" y="318"/>
                    </a:lnTo>
                    <a:close/>
                    <a:moveTo>
                      <a:pt x="7" y="93"/>
                    </a:moveTo>
                    <a:lnTo>
                      <a:pt x="6" y="92"/>
                    </a:lnTo>
                    <a:lnTo>
                      <a:pt x="4" y="90"/>
                    </a:lnTo>
                    <a:lnTo>
                      <a:pt x="3" y="89"/>
                    </a:lnTo>
                    <a:lnTo>
                      <a:pt x="0" y="88"/>
                    </a:lnTo>
                    <a:lnTo>
                      <a:pt x="0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7" y="93"/>
                    </a:ln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98" name="Freeform 1676">
                <a:extLst>
                  <a:ext uri="{FF2B5EF4-FFF2-40B4-BE49-F238E27FC236}">
                    <a16:creationId xmlns:a16="http://schemas.microsoft.com/office/drawing/2014/main" id="{B963A7EB-00C1-440C-B299-3A49076B72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94" y="3109"/>
                <a:ext cx="3" cy="162"/>
              </a:xfrm>
              <a:custGeom>
                <a:avLst/>
                <a:gdLst>
                  <a:gd name="T0" fmla="*/ 0 w 7"/>
                  <a:gd name="T1" fmla="*/ 2 h 325"/>
                  <a:gd name="T2" fmla="*/ 0 w 7"/>
                  <a:gd name="T3" fmla="*/ 2 h 325"/>
                  <a:gd name="T4" fmla="*/ 0 w 7"/>
                  <a:gd name="T5" fmla="*/ 2 h 325"/>
                  <a:gd name="T6" fmla="*/ 0 w 7"/>
                  <a:gd name="T7" fmla="*/ 2 h 325"/>
                  <a:gd name="T8" fmla="*/ 0 w 7"/>
                  <a:gd name="T9" fmla="*/ 2 h 325"/>
                  <a:gd name="T10" fmla="*/ 0 w 7"/>
                  <a:gd name="T11" fmla="*/ 1 h 325"/>
                  <a:gd name="T12" fmla="*/ 0 w 7"/>
                  <a:gd name="T13" fmla="*/ 1 h 325"/>
                  <a:gd name="T14" fmla="*/ 0 w 7"/>
                  <a:gd name="T15" fmla="*/ 1 h 325"/>
                  <a:gd name="T16" fmla="*/ 0 w 7"/>
                  <a:gd name="T17" fmla="*/ 1 h 325"/>
                  <a:gd name="T18" fmla="*/ 0 w 7"/>
                  <a:gd name="T19" fmla="*/ 1 h 325"/>
                  <a:gd name="T20" fmla="*/ 0 w 7"/>
                  <a:gd name="T21" fmla="*/ 2 h 325"/>
                  <a:gd name="T22" fmla="*/ 0 w 7"/>
                  <a:gd name="T23" fmla="*/ 0 h 325"/>
                  <a:gd name="T24" fmla="*/ 0 w 7"/>
                  <a:gd name="T25" fmla="*/ 0 h 325"/>
                  <a:gd name="T26" fmla="*/ 0 w 7"/>
                  <a:gd name="T27" fmla="*/ 0 h 325"/>
                  <a:gd name="T28" fmla="*/ 0 w 7"/>
                  <a:gd name="T29" fmla="*/ 0 h 325"/>
                  <a:gd name="T30" fmla="*/ 0 w 7"/>
                  <a:gd name="T31" fmla="*/ 0 h 325"/>
                  <a:gd name="T32" fmla="*/ 0 w 7"/>
                  <a:gd name="T33" fmla="*/ 0 h 325"/>
                  <a:gd name="T34" fmla="*/ 0 w 7"/>
                  <a:gd name="T35" fmla="*/ 0 h 325"/>
                  <a:gd name="T36" fmla="*/ 0 w 7"/>
                  <a:gd name="T37" fmla="*/ 0 h 325"/>
                  <a:gd name="T38" fmla="*/ 0 w 7"/>
                  <a:gd name="T39" fmla="*/ 0 h 325"/>
                  <a:gd name="T40" fmla="*/ 0 w 7"/>
                  <a:gd name="T41" fmla="*/ 0 h 325"/>
                  <a:gd name="T42" fmla="*/ 0 w 7"/>
                  <a:gd name="T43" fmla="*/ 0 h 32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7"/>
                  <a:gd name="T67" fmla="*/ 0 h 325"/>
                  <a:gd name="T68" fmla="*/ 7 w 7"/>
                  <a:gd name="T69" fmla="*/ 325 h 32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7" h="325">
                    <a:moveTo>
                      <a:pt x="7" y="322"/>
                    </a:moveTo>
                    <a:lnTo>
                      <a:pt x="6" y="322"/>
                    </a:lnTo>
                    <a:lnTo>
                      <a:pt x="4" y="323"/>
                    </a:lnTo>
                    <a:lnTo>
                      <a:pt x="3" y="323"/>
                    </a:lnTo>
                    <a:lnTo>
                      <a:pt x="0" y="325"/>
                    </a:lnTo>
                    <a:lnTo>
                      <a:pt x="0" y="240"/>
                    </a:lnTo>
                    <a:lnTo>
                      <a:pt x="3" y="239"/>
                    </a:lnTo>
                    <a:lnTo>
                      <a:pt x="4" y="237"/>
                    </a:lnTo>
                    <a:lnTo>
                      <a:pt x="6" y="236"/>
                    </a:lnTo>
                    <a:lnTo>
                      <a:pt x="7" y="235"/>
                    </a:lnTo>
                    <a:lnTo>
                      <a:pt x="7" y="322"/>
                    </a:lnTo>
                    <a:close/>
                    <a:moveTo>
                      <a:pt x="7" y="90"/>
                    </a:moveTo>
                    <a:lnTo>
                      <a:pt x="6" y="88"/>
                    </a:lnTo>
                    <a:lnTo>
                      <a:pt x="4" y="86"/>
                    </a:lnTo>
                    <a:lnTo>
                      <a:pt x="3" y="85"/>
                    </a:lnTo>
                    <a:lnTo>
                      <a:pt x="0" y="84"/>
                    </a:lnTo>
                    <a:lnTo>
                      <a:pt x="0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7" y="90"/>
                    </a:lnTo>
                    <a:close/>
                  </a:path>
                </a:pathLst>
              </a:custGeom>
              <a:solidFill>
                <a:srgbClr val="A3A3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99" name="Freeform 1677">
                <a:extLst>
                  <a:ext uri="{FF2B5EF4-FFF2-40B4-BE49-F238E27FC236}">
                    <a16:creationId xmlns:a16="http://schemas.microsoft.com/office/drawing/2014/main" id="{CAE8F465-BDD2-46D1-B1A2-0E8CB96A500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90" y="3108"/>
                <a:ext cx="4" cy="164"/>
              </a:xfrm>
              <a:custGeom>
                <a:avLst/>
                <a:gdLst>
                  <a:gd name="T0" fmla="*/ 1 w 6"/>
                  <a:gd name="T1" fmla="*/ 3 h 327"/>
                  <a:gd name="T2" fmla="*/ 1 w 6"/>
                  <a:gd name="T3" fmla="*/ 3 h 327"/>
                  <a:gd name="T4" fmla="*/ 1 w 6"/>
                  <a:gd name="T5" fmla="*/ 3 h 327"/>
                  <a:gd name="T6" fmla="*/ 1 w 6"/>
                  <a:gd name="T7" fmla="*/ 3 h 327"/>
                  <a:gd name="T8" fmla="*/ 0 w 6"/>
                  <a:gd name="T9" fmla="*/ 3 h 327"/>
                  <a:gd name="T10" fmla="*/ 0 w 6"/>
                  <a:gd name="T11" fmla="*/ 2 h 327"/>
                  <a:gd name="T12" fmla="*/ 1 w 6"/>
                  <a:gd name="T13" fmla="*/ 2 h 327"/>
                  <a:gd name="T14" fmla="*/ 1 w 6"/>
                  <a:gd name="T15" fmla="*/ 2 h 327"/>
                  <a:gd name="T16" fmla="*/ 1 w 6"/>
                  <a:gd name="T17" fmla="*/ 2 h 327"/>
                  <a:gd name="T18" fmla="*/ 1 w 6"/>
                  <a:gd name="T19" fmla="*/ 2 h 327"/>
                  <a:gd name="T20" fmla="*/ 1 w 6"/>
                  <a:gd name="T21" fmla="*/ 3 h 327"/>
                  <a:gd name="T22" fmla="*/ 1 w 6"/>
                  <a:gd name="T23" fmla="*/ 1 h 327"/>
                  <a:gd name="T24" fmla="*/ 1 w 6"/>
                  <a:gd name="T25" fmla="*/ 1 h 327"/>
                  <a:gd name="T26" fmla="*/ 1 w 6"/>
                  <a:gd name="T27" fmla="*/ 1 h 327"/>
                  <a:gd name="T28" fmla="*/ 1 w 6"/>
                  <a:gd name="T29" fmla="*/ 1 h 327"/>
                  <a:gd name="T30" fmla="*/ 0 w 6"/>
                  <a:gd name="T31" fmla="*/ 1 h 327"/>
                  <a:gd name="T32" fmla="*/ 0 w 6"/>
                  <a:gd name="T33" fmla="*/ 0 h 327"/>
                  <a:gd name="T34" fmla="*/ 1 w 6"/>
                  <a:gd name="T35" fmla="*/ 0 h 327"/>
                  <a:gd name="T36" fmla="*/ 1 w 6"/>
                  <a:gd name="T37" fmla="*/ 0 h 327"/>
                  <a:gd name="T38" fmla="*/ 1 w 6"/>
                  <a:gd name="T39" fmla="*/ 1 h 327"/>
                  <a:gd name="T40" fmla="*/ 1 w 6"/>
                  <a:gd name="T41" fmla="*/ 1 h 327"/>
                  <a:gd name="T42" fmla="*/ 1 w 6"/>
                  <a:gd name="T43" fmla="*/ 1 h 32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"/>
                  <a:gd name="T67" fmla="*/ 0 h 327"/>
                  <a:gd name="T68" fmla="*/ 6 w 6"/>
                  <a:gd name="T69" fmla="*/ 327 h 32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" h="327">
                    <a:moveTo>
                      <a:pt x="6" y="326"/>
                    </a:moveTo>
                    <a:lnTo>
                      <a:pt x="5" y="326"/>
                    </a:lnTo>
                    <a:lnTo>
                      <a:pt x="3" y="326"/>
                    </a:lnTo>
                    <a:lnTo>
                      <a:pt x="2" y="327"/>
                    </a:lnTo>
                    <a:lnTo>
                      <a:pt x="0" y="327"/>
                    </a:lnTo>
                    <a:lnTo>
                      <a:pt x="0" y="245"/>
                    </a:lnTo>
                    <a:lnTo>
                      <a:pt x="2" y="244"/>
                    </a:lnTo>
                    <a:lnTo>
                      <a:pt x="3" y="243"/>
                    </a:lnTo>
                    <a:lnTo>
                      <a:pt x="5" y="243"/>
                    </a:lnTo>
                    <a:lnTo>
                      <a:pt x="6" y="241"/>
                    </a:lnTo>
                    <a:lnTo>
                      <a:pt x="6" y="326"/>
                    </a:lnTo>
                    <a:close/>
                    <a:moveTo>
                      <a:pt x="6" y="85"/>
                    </a:moveTo>
                    <a:lnTo>
                      <a:pt x="5" y="84"/>
                    </a:lnTo>
                    <a:lnTo>
                      <a:pt x="3" y="82"/>
                    </a:lnTo>
                    <a:lnTo>
                      <a:pt x="2" y="82"/>
                    </a:lnTo>
                    <a:lnTo>
                      <a:pt x="0" y="8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6" y="85"/>
                    </a:lnTo>
                    <a:close/>
                  </a:path>
                </a:pathLst>
              </a:custGeom>
              <a:solidFill>
                <a:srgbClr val="A9A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00" name="Freeform 1678">
                <a:extLst>
                  <a:ext uri="{FF2B5EF4-FFF2-40B4-BE49-F238E27FC236}">
                    <a16:creationId xmlns:a16="http://schemas.microsoft.com/office/drawing/2014/main" id="{34AA2EB6-C948-411D-A178-DC3B598CE8F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87" y="3107"/>
                <a:ext cx="3" cy="166"/>
              </a:xfrm>
              <a:custGeom>
                <a:avLst/>
                <a:gdLst>
                  <a:gd name="T0" fmla="*/ 0 w 7"/>
                  <a:gd name="T1" fmla="*/ 3 h 332"/>
                  <a:gd name="T2" fmla="*/ 0 w 7"/>
                  <a:gd name="T3" fmla="*/ 3 h 332"/>
                  <a:gd name="T4" fmla="*/ 0 w 7"/>
                  <a:gd name="T5" fmla="*/ 3 h 332"/>
                  <a:gd name="T6" fmla="*/ 0 w 7"/>
                  <a:gd name="T7" fmla="*/ 3 h 332"/>
                  <a:gd name="T8" fmla="*/ 0 w 7"/>
                  <a:gd name="T9" fmla="*/ 3 h 332"/>
                  <a:gd name="T10" fmla="*/ 0 w 7"/>
                  <a:gd name="T11" fmla="*/ 2 h 332"/>
                  <a:gd name="T12" fmla="*/ 0 w 7"/>
                  <a:gd name="T13" fmla="*/ 2 h 332"/>
                  <a:gd name="T14" fmla="*/ 0 w 7"/>
                  <a:gd name="T15" fmla="*/ 2 h 332"/>
                  <a:gd name="T16" fmla="*/ 0 w 7"/>
                  <a:gd name="T17" fmla="*/ 2 h 332"/>
                  <a:gd name="T18" fmla="*/ 0 w 7"/>
                  <a:gd name="T19" fmla="*/ 2 h 332"/>
                  <a:gd name="T20" fmla="*/ 0 w 7"/>
                  <a:gd name="T21" fmla="*/ 3 h 332"/>
                  <a:gd name="T22" fmla="*/ 0 w 7"/>
                  <a:gd name="T23" fmla="*/ 1 h 332"/>
                  <a:gd name="T24" fmla="*/ 0 w 7"/>
                  <a:gd name="T25" fmla="*/ 1 h 332"/>
                  <a:gd name="T26" fmla="*/ 0 w 7"/>
                  <a:gd name="T27" fmla="*/ 1 h 332"/>
                  <a:gd name="T28" fmla="*/ 0 w 7"/>
                  <a:gd name="T29" fmla="*/ 1 h 332"/>
                  <a:gd name="T30" fmla="*/ 0 w 7"/>
                  <a:gd name="T31" fmla="*/ 1 h 332"/>
                  <a:gd name="T32" fmla="*/ 0 w 7"/>
                  <a:gd name="T33" fmla="*/ 0 h 332"/>
                  <a:gd name="T34" fmla="*/ 0 w 7"/>
                  <a:gd name="T35" fmla="*/ 1 h 332"/>
                  <a:gd name="T36" fmla="*/ 0 w 7"/>
                  <a:gd name="T37" fmla="*/ 1 h 332"/>
                  <a:gd name="T38" fmla="*/ 0 w 7"/>
                  <a:gd name="T39" fmla="*/ 1 h 332"/>
                  <a:gd name="T40" fmla="*/ 0 w 7"/>
                  <a:gd name="T41" fmla="*/ 1 h 332"/>
                  <a:gd name="T42" fmla="*/ 0 w 7"/>
                  <a:gd name="T43" fmla="*/ 1 h 33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7"/>
                  <a:gd name="T67" fmla="*/ 0 h 332"/>
                  <a:gd name="T68" fmla="*/ 7 w 7"/>
                  <a:gd name="T69" fmla="*/ 332 h 33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7" h="332">
                    <a:moveTo>
                      <a:pt x="7" y="330"/>
                    </a:moveTo>
                    <a:lnTo>
                      <a:pt x="5" y="331"/>
                    </a:lnTo>
                    <a:lnTo>
                      <a:pt x="3" y="331"/>
                    </a:lnTo>
                    <a:lnTo>
                      <a:pt x="2" y="331"/>
                    </a:lnTo>
                    <a:lnTo>
                      <a:pt x="0" y="332"/>
                    </a:lnTo>
                    <a:lnTo>
                      <a:pt x="0" y="251"/>
                    </a:lnTo>
                    <a:lnTo>
                      <a:pt x="2" y="250"/>
                    </a:lnTo>
                    <a:lnTo>
                      <a:pt x="3" y="249"/>
                    </a:lnTo>
                    <a:lnTo>
                      <a:pt x="5" y="249"/>
                    </a:lnTo>
                    <a:lnTo>
                      <a:pt x="7" y="248"/>
                    </a:lnTo>
                    <a:lnTo>
                      <a:pt x="7" y="330"/>
                    </a:lnTo>
                    <a:close/>
                    <a:moveTo>
                      <a:pt x="7" y="84"/>
                    </a:moveTo>
                    <a:lnTo>
                      <a:pt x="5" y="83"/>
                    </a:lnTo>
                    <a:lnTo>
                      <a:pt x="3" y="82"/>
                    </a:lnTo>
                    <a:lnTo>
                      <a:pt x="2" y="82"/>
                    </a:lnTo>
                    <a:lnTo>
                      <a:pt x="0" y="81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7" y="3"/>
                    </a:lnTo>
                    <a:lnTo>
                      <a:pt x="7" y="84"/>
                    </a:lnTo>
                    <a:close/>
                  </a:path>
                </a:pathLst>
              </a:custGeom>
              <a:solidFill>
                <a:srgbClr val="A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01" name="Freeform 1679">
                <a:extLst>
                  <a:ext uri="{FF2B5EF4-FFF2-40B4-BE49-F238E27FC236}">
                    <a16:creationId xmlns:a16="http://schemas.microsoft.com/office/drawing/2014/main" id="{2057FD21-7B90-4A5C-AABA-A53323CFB94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83" y="3107"/>
                <a:ext cx="4" cy="167"/>
              </a:xfrm>
              <a:custGeom>
                <a:avLst/>
                <a:gdLst>
                  <a:gd name="T0" fmla="*/ 1 w 7"/>
                  <a:gd name="T1" fmla="*/ 3 h 334"/>
                  <a:gd name="T2" fmla="*/ 1 w 7"/>
                  <a:gd name="T3" fmla="*/ 3 h 334"/>
                  <a:gd name="T4" fmla="*/ 1 w 7"/>
                  <a:gd name="T5" fmla="*/ 3 h 334"/>
                  <a:gd name="T6" fmla="*/ 1 w 7"/>
                  <a:gd name="T7" fmla="*/ 3 h 334"/>
                  <a:gd name="T8" fmla="*/ 0 w 7"/>
                  <a:gd name="T9" fmla="*/ 3 h 334"/>
                  <a:gd name="T10" fmla="*/ 0 w 7"/>
                  <a:gd name="T11" fmla="*/ 2 h 334"/>
                  <a:gd name="T12" fmla="*/ 1 w 7"/>
                  <a:gd name="T13" fmla="*/ 2 h 334"/>
                  <a:gd name="T14" fmla="*/ 1 w 7"/>
                  <a:gd name="T15" fmla="*/ 2 h 334"/>
                  <a:gd name="T16" fmla="*/ 1 w 7"/>
                  <a:gd name="T17" fmla="*/ 2 h 334"/>
                  <a:gd name="T18" fmla="*/ 1 w 7"/>
                  <a:gd name="T19" fmla="*/ 2 h 334"/>
                  <a:gd name="T20" fmla="*/ 1 w 7"/>
                  <a:gd name="T21" fmla="*/ 3 h 334"/>
                  <a:gd name="T22" fmla="*/ 1 w 7"/>
                  <a:gd name="T23" fmla="*/ 1 h 334"/>
                  <a:gd name="T24" fmla="*/ 1 w 7"/>
                  <a:gd name="T25" fmla="*/ 1 h 334"/>
                  <a:gd name="T26" fmla="*/ 1 w 7"/>
                  <a:gd name="T27" fmla="*/ 1 h 334"/>
                  <a:gd name="T28" fmla="*/ 1 w 7"/>
                  <a:gd name="T29" fmla="*/ 1 h 334"/>
                  <a:gd name="T30" fmla="*/ 0 w 7"/>
                  <a:gd name="T31" fmla="*/ 1 h 334"/>
                  <a:gd name="T32" fmla="*/ 0 w 7"/>
                  <a:gd name="T33" fmla="*/ 0 h 334"/>
                  <a:gd name="T34" fmla="*/ 1 w 7"/>
                  <a:gd name="T35" fmla="*/ 0 h 334"/>
                  <a:gd name="T36" fmla="*/ 1 w 7"/>
                  <a:gd name="T37" fmla="*/ 0 h 334"/>
                  <a:gd name="T38" fmla="*/ 1 w 7"/>
                  <a:gd name="T39" fmla="*/ 1 h 334"/>
                  <a:gd name="T40" fmla="*/ 1 w 7"/>
                  <a:gd name="T41" fmla="*/ 1 h 334"/>
                  <a:gd name="T42" fmla="*/ 1 w 7"/>
                  <a:gd name="T43" fmla="*/ 1 h 33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7"/>
                  <a:gd name="T67" fmla="*/ 0 h 334"/>
                  <a:gd name="T68" fmla="*/ 7 w 7"/>
                  <a:gd name="T69" fmla="*/ 334 h 33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7" h="334">
                    <a:moveTo>
                      <a:pt x="7" y="333"/>
                    </a:moveTo>
                    <a:lnTo>
                      <a:pt x="6" y="333"/>
                    </a:lnTo>
                    <a:lnTo>
                      <a:pt x="3" y="333"/>
                    </a:lnTo>
                    <a:lnTo>
                      <a:pt x="2" y="334"/>
                    </a:lnTo>
                    <a:lnTo>
                      <a:pt x="0" y="334"/>
                    </a:lnTo>
                    <a:lnTo>
                      <a:pt x="0" y="255"/>
                    </a:lnTo>
                    <a:lnTo>
                      <a:pt x="2" y="255"/>
                    </a:lnTo>
                    <a:lnTo>
                      <a:pt x="3" y="254"/>
                    </a:lnTo>
                    <a:lnTo>
                      <a:pt x="6" y="254"/>
                    </a:lnTo>
                    <a:lnTo>
                      <a:pt x="7" y="252"/>
                    </a:lnTo>
                    <a:lnTo>
                      <a:pt x="7" y="333"/>
                    </a:lnTo>
                    <a:close/>
                    <a:moveTo>
                      <a:pt x="7" y="82"/>
                    </a:moveTo>
                    <a:lnTo>
                      <a:pt x="6" y="81"/>
                    </a:lnTo>
                    <a:lnTo>
                      <a:pt x="3" y="81"/>
                    </a:lnTo>
                    <a:lnTo>
                      <a:pt x="2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7" y="82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02" name="Freeform 1680">
                <a:extLst>
                  <a:ext uri="{FF2B5EF4-FFF2-40B4-BE49-F238E27FC236}">
                    <a16:creationId xmlns:a16="http://schemas.microsoft.com/office/drawing/2014/main" id="{2767D3D3-F281-479B-8E2D-B4156F61D1A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80" y="3106"/>
                <a:ext cx="3" cy="168"/>
              </a:xfrm>
              <a:custGeom>
                <a:avLst/>
                <a:gdLst>
                  <a:gd name="T0" fmla="*/ 0 w 7"/>
                  <a:gd name="T1" fmla="*/ 3 h 336"/>
                  <a:gd name="T2" fmla="*/ 0 w 7"/>
                  <a:gd name="T3" fmla="*/ 3 h 336"/>
                  <a:gd name="T4" fmla="*/ 0 w 7"/>
                  <a:gd name="T5" fmla="*/ 3 h 336"/>
                  <a:gd name="T6" fmla="*/ 0 w 7"/>
                  <a:gd name="T7" fmla="*/ 3 h 336"/>
                  <a:gd name="T8" fmla="*/ 0 w 7"/>
                  <a:gd name="T9" fmla="*/ 3 h 336"/>
                  <a:gd name="T10" fmla="*/ 0 w 7"/>
                  <a:gd name="T11" fmla="*/ 3 h 336"/>
                  <a:gd name="T12" fmla="*/ 0 w 7"/>
                  <a:gd name="T13" fmla="*/ 3 h 336"/>
                  <a:gd name="T14" fmla="*/ 0 w 7"/>
                  <a:gd name="T15" fmla="*/ 3 h 336"/>
                  <a:gd name="T16" fmla="*/ 0 w 7"/>
                  <a:gd name="T17" fmla="*/ 3 h 336"/>
                  <a:gd name="T18" fmla="*/ 0 w 7"/>
                  <a:gd name="T19" fmla="*/ 2 h 336"/>
                  <a:gd name="T20" fmla="*/ 0 w 7"/>
                  <a:gd name="T21" fmla="*/ 3 h 336"/>
                  <a:gd name="T22" fmla="*/ 0 w 7"/>
                  <a:gd name="T23" fmla="*/ 1 h 336"/>
                  <a:gd name="T24" fmla="*/ 0 w 7"/>
                  <a:gd name="T25" fmla="*/ 1 h 336"/>
                  <a:gd name="T26" fmla="*/ 0 w 7"/>
                  <a:gd name="T27" fmla="*/ 1 h 336"/>
                  <a:gd name="T28" fmla="*/ 0 w 7"/>
                  <a:gd name="T29" fmla="*/ 1 h 336"/>
                  <a:gd name="T30" fmla="*/ 0 w 7"/>
                  <a:gd name="T31" fmla="*/ 1 h 336"/>
                  <a:gd name="T32" fmla="*/ 0 w 7"/>
                  <a:gd name="T33" fmla="*/ 0 h 336"/>
                  <a:gd name="T34" fmla="*/ 0 w 7"/>
                  <a:gd name="T35" fmla="*/ 0 h 336"/>
                  <a:gd name="T36" fmla="*/ 0 w 7"/>
                  <a:gd name="T37" fmla="*/ 0 h 336"/>
                  <a:gd name="T38" fmla="*/ 0 w 7"/>
                  <a:gd name="T39" fmla="*/ 1 h 336"/>
                  <a:gd name="T40" fmla="*/ 0 w 7"/>
                  <a:gd name="T41" fmla="*/ 1 h 336"/>
                  <a:gd name="T42" fmla="*/ 0 w 7"/>
                  <a:gd name="T43" fmla="*/ 1 h 3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7"/>
                  <a:gd name="T67" fmla="*/ 0 h 336"/>
                  <a:gd name="T68" fmla="*/ 7 w 7"/>
                  <a:gd name="T69" fmla="*/ 336 h 3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7" h="336">
                    <a:moveTo>
                      <a:pt x="7" y="335"/>
                    </a:moveTo>
                    <a:lnTo>
                      <a:pt x="6" y="335"/>
                    </a:lnTo>
                    <a:lnTo>
                      <a:pt x="3" y="335"/>
                    </a:lnTo>
                    <a:lnTo>
                      <a:pt x="2" y="336"/>
                    </a:lnTo>
                    <a:lnTo>
                      <a:pt x="0" y="336"/>
                    </a:lnTo>
                    <a:lnTo>
                      <a:pt x="0" y="258"/>
                    </a:lnTo>
                    <a:lnTo>
                      <a:pt x="2" y="257"/>
                    </a:lnTo>
                    <a:lnTo>
                      <a:pt x="3" y="257"/>
                    </a:lnTo>
                    <a:lnTo>
                      <a:pt x="6" y="257"/>
                    </a:lnTo>
                    <a:lnTo>
                      <a:pt x="7" y="256"/>
                    </a:lnTo>
                    <a:lnTo>
                      <a:pt x="7" y="335"/>
                    </a:lnTo>
                    <a:close/>
                    <a:moveTo>
                      <a:pt x="7" y="81"/>
                    </a:moveTo>
                    <a:lnTo>
                      <a:pt x="6" y="79"/>
                    </a:lnTo>
                    <a:lnTo>
                      <a:pt x="3" y="79"/>
                    </a:lnTo>
                    <a:lnTo>
                      <a:pt x="2" y="79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7" y="81"/>
                    </a:lnTo>
                    <a:close/>
                  </a:path>
                </a:pathLst>
              </a:custGeom>
              <a:solidFill>
                <a:srgbClr val="B9B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03" name="Freeform 1681">
                <a:extLst>
                  <a:ext uri="{FF2B5EF4-FFF2-40B4-BE49-F238E27FC236}">
                    <a16:creationId xmlns:a16="http://schemas.microsoft.com/office/drawing/2014/main" id="{092544FD-F074-4AD5-867F-72DDE6AA222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76" y="3106"/>
                <a:ext cx="4" cy="168"/>
              </a:xfrm>
              <a:custGeom>
                <a:avLst/>
                <a:gdLst>
                  <a:gd name="T0" fmla="*/ 1 w 7"/>
                  <a:gd name="T1" fmla="*/ 3 h 336"/>
                  <a:gd name="T2" fmla="*/ 1 w 7"/>
                  <a:gd name="T3" fmla="*/ 3 h 336"/>
                  <a:gd name="T4" fmla="*/ 1 w 7"/>
                  <a:gd name="T5" fmla="*/ 3 h 336"/>
                  <a:gd name="T6" fmla="*/ 1 w 7"/>
                  <a:gd name="T7" fmla="*/ 3 h 336"/>
                  <a:gd name="T8" fmla="*/ 0 w 7"/>
                  <a:gd name="T9" fmla="*/ 3 h 336"/>
                  <a:gd name="T10" fmla="*/ 0 w 7"/>
                  <a:gd name="T11" fmla="*/ 3 h 336"/>
                  <a:gd name="T12" fmla="*/ 1 w 7"/>
                  <a:gd name="T13" fmla="*/ 3 h 336"/>
                  <a:gd name="T14" fmla="*/ 1 w 7"/>
                  <a:gd name="T15" fmla="*/ 3 h 336"/>
                  <a:gd name="T16" fmla="*/ 1 w 7"/>
                  <a:gd name="T17" fmla="*/ 3 h 336"/>
                  <a:gd name="T18" fmla="*/ 1 w 7"/>
                  <a:gd name="T19" fmla="*/ 3 h 336"/>
                  <a:gd name="T20" fmla="*/ 1 w 7"/>
                  <a:gd name="T21" fmla="*/ 3 h 336"/>
                  <a:gd name="T22" fmla="*/ 1 w 7"/>
                  <a:gd name="T23" fmla="*/ 1 h 336"/>
                  <a:gd name="T24" fmla="*/ 1 w 7"/>
                  <a:gd name="T25" fmla="*/ 1 h 336"/>
                  <a:gd name="T26" fmla="*/ 1 w 7"/>
                  <a:gd name="T27" fmla="*/ 1 h 336"/>
                  <a:gd name="T28" fmla="*/ 1 w 7"/>
                  <a:gd name="T29" fmla="*/ 1 h 336"/>
                  <a:gd name="T30" fmla="*/ 0 w 7"/>
                  <a:gd name="T31" fmla="*/ 1 h 336"/>
                  <a:gd name="T32" fmla="*/ 0 w 7"/>
                  <a:gd name="T33" fmla="*/ 0 h 336"/>
                  <a:gd name="T34" fmla="*/ 1 w 7"/>
                  <a:gd name="T35" fmla="*/ 0 h 336"/>
                  <a:gd name="T36" fmla="*/ 1 w 7"/>
                  <a:gd name="T37" fmla="*/ 0 h 336"/>
                  <a:gd name="T38" fmla="*/ 1 w 7"/>
                  <a:gd name="T39" fmla="*/ 0 h 336"/>
                  <a:gd name="T40" fmla="*/ 1 w 7"/>
                  <a:gd name="T41" fmla="*/ 0 h 336"/>
                  <a:gd name="T42" fmla="*/ 1 w 7"/>
                  <a:gd name="T43" fmla="*/ 1 h 3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7"/>
                  <a:gd name="T67" fmla="*/ 0 h 336"/>
                  <a:gd name="T68" fmla="*/ 7 w 7"/>
                  <a:gd name="T69" fmla="*/ 336 h 3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7" h="336">
                    <a:moveTo>
                      <a:pt x="7" y="336"/>
                    </a:moveTo>
                    <a:lnTo>
                      <a:pt x="6" y="336"/>
                    </a:lnTo>
                    <a:lnTo>
                      <a:pt x="3" y="336"/>
                    </a:lnTo>
                    <a:lnTo>
                      <a:pt x="2" y="336"/>
                    </a:lnTo>
                    <a:lnTo>
                      <a:pt x="0" y="336"/>
                    </a:lnTo>
                    <a:lnTo>
                      <a:pt x="0" y="259"/>
                    </a:lnTo>
                    <a:lnTo>
                      <a:pt x="2" y="259"/>
                    </a:lnTo>
                    <a:lnTo>
                      <a:pt x="3" y="258"/>
                    </a:lnTo>
                    <a:lnTo>
                      <a:pt x="6" y="258"/>
                    </a:lnTo>
                    <a:lnTo>
                      <a:pt x="7" y="258"/>
                    </a:lnTo>
                    <a:lnTo>
                      <a:pt x="7" y="336"/>
                    </a:lnTo>
                    <a:close/>
                    <a:moveTo>
                      <a:pt x="7" y="78"/>
                    </a:moveTo>
                    <a:lnTo>
                      <a:pt x="6" y="78"/>
                    </a:lnTo>
                    <a:lnTo>
                      <a:pt x="3" y="77"/>
                    </a:lnTo>
                    <a:lnTo>
                      <a:pt x="2" y="77"/>
                    </a:lnTo>
                    <a:lnTo>
                      <a:pt x="0" y="77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78"/>
                    </a:lnTo>
                    <a:close/>
                  </a:path>
                </a:pathLst>
              </a:custGeom>
              <a:solidFill>
                <a:srgbClr val="BE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04" name="Freeform 1682">
                <a:extLst>
                  <a:ext uri="{FF2B5EF4-FFF2-40B4-BE49-F238E27FC236}">
                    <a16:creationId xmlns:a16="http://schemas.microsoft.com/office/drawing/2014/main" id="{CF3B0CBF-A218-402A-9354-42AC113EE04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73" y="3105"/>
                <a:ext cx="3" cy="170"/>
              </a:xfrm>
              <a:custGeom>
                <a:avLst/>
                <a:gdLst>
                  <a:gd name="T0" fmla="*/ 0 w 7"/>
                  <a:gd name="T1" fmla="*/ 3 h 338"/>
                  <a:gd name="T2" fmla="*/ 0 w 7"/>
                  <a:gd name="T3" fmla="*/ 3 h 338"/>
                  <a:gd name="T4" fmla="*/ 0 w 7"/>
                  <a:gd name="T5" fmla="*/ 3 h 338"/>
                  <a:gd name="T6" fmla="*/ 0 w 7"/>
                  <a:gd name="T7" fmla="*/ 3 h 338"/>
                  <a:gd name="T8" fmla="*/ 0 w 7"/>
                  <a:gd name="T9" fmla="*/ 3 h 338"/>
                  <a:gd name="T10" fmla="*/ 0 w 7"/>
                  <a:gd name="T11" fmla="*/ 3 h 338"/>
                  <a:gd name="T12" fmla="*/ 0 w 7"/>
                  <a:gd name="T13" fmla="*/ 3 h 338"/>
                  <a:gd name="T14" fmla="*/ 0 w 7"/>
                  <a:gd name="T15" fmla="*/ 3 h 338"/>
                  <a:gd name="T16" fmla="*/ 0 w 7"/>
                  <a:gd name="T17" fmla="*/ 3 h 338"/>
                  <a:gd name="T18" fmla="*/ 0 w 7"/>
                  <a:gd name="T19" fmla="*/ 3 h 338"/>
                  <a:gd name="T20" fmla="*/ 0 w 7"/>
                  <a:gd name="T21" fmla="*/ 3 h 338"/>
                  <a:gd name="T22" fmla="*/ 0 w 7"/>
                  <a:gd name="T23" fmla="*/ 1 h 338"/>
                  <a:gd name="T24" fmla="*/ 0 w 7"/>
                  <a:gd name="T25" fmla="*/ 1 h 338"/>
                  <a:gd name="T26" fmla="*/ 0 w 7"/>
                  <a:gd name="T27" fmla="*/ 1 h 338"/>
                  <a:gd name="T28" fmla="*/ 0 w 7"/>
                  <a:gd name="T29" fmla="*/ 1 h 338"/>
                  <a:gd name="T30" fmla="*/ 0 w 7"/>
                  <a:gd name="T31" fmla="*/ 1 h 338"/>
                  <a:gd name="T32" fmla="*/ 0 w 7"/>
                  <a:gd name="T33" fmla="*/ 0 h 338"/>
                  <a:gd name="T34" fmla="*/ 0 w 7"/>
                  <a:gd name="T35" fmla="*/ 0 h 338"/>
                  <a:gd name="T36" fmla="*/ 0 w 7"/>
                  <a:gd name="T37" fmla="*/ 0 h 338"/>
                  <a:gd name="T38" fmla="*/ 0 w 7"/>
                  <a:gd name="T39" fmla="*/ 0 h 338"/>
                  <a:gd name="T40" fmla="*/ 0 w 7"/>
                  <a:gd name="T41" fmla="*/ 1 h 338"/>
                  <a:gd name="T42" fmla="*/ 0 w 7"/>
                  <a:gd name="T43" fmla="*/ 1 h 33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7"/>
                  <a:gd name="T67" fmla="*/ 0 h 338"/>
                  <a:gd name="T68" fmla="*/ 7 w 7"/>
                  <a:gd name="T69" fmla="*/ 338 h 33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7" h="338">
                    <a:moveTo>
                      <a:pt x="7" y="337"/>
                    </a:moveTo>
                    <a:lnTo>
                      <a:pt x="6" y="338"/>
                    </a:lnTo>
                    <a:lnTo>
                      <a:pt x="4" y="338"/>
                    </a:lnTo>
                    <a:lnTo>
                      <a:pt x="2" y="338"/>
                    </a:lnTo>
                    <a:lnTo>
                      <a:pt x="0" y="338"/>
                    </a:lnTo>
                    <a:lnTo>
                      <a:pt x="0" y="261"/>
                    </a:lnTo>
                    <a:lnTo>
                      <a:pt x="2" y="261"/>
                    </a:lnTo>
                    <a:lnTo>
                      <a:pt x="4" y="260"/>
                    </a:lnTo>
                    <a:lnTo>
                      <a:pt x="6" y="260"/>
                    </a:lnTo>
                    <a:lnTo>
                      <a:pt x="7" y="260"/>
                    </a:lnTo>
                    <a:lnTo>
                      <a:pt x="7" y="337"/>
                    </a:lnTo>
                    <a:close/>
                    <a:moveTo>
                      <a:pt x="7" y="78"/>
                    </a:moveTo>
                    <a:lnTo>
                      <a:pt x="6" y="78"/>
                    </a:lnTo>
                    <a:lnTo>
                      <a:pt x="4" y="77"/>
                    </a:lnTo>
                    <a:lnTo>
                      <a:pt x="2" y="77"/>
                    </a:lnTo>
                    <a:lnTo>
                      <a:pt x="0" y="77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1"/>
                    </a:lnTo>
                    <a:lnTo>
                      <a:pt x="7" y="78"/>
                    </a:lnTo>
                    <a:close/>
                  </a:path>
                </a:pathLst>
              </a:custGeom>
              <a:solidFill>
                <a:srgbClr val="C3C3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05" name="Freeform 1683">
                <a:extLst>
                  <a:ext uri="{FF2B5EF4-FFF2-40B4-BE49-F238E27FC236}">
                    <a16:creationId xmlns:a16="http://schemas.microsoft.com/office/drawing/2014/main" id="{1DA34B4E-E15A-4CB2-9265-45D8956F931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70" y="3105"/>
                <a:ext cx="3" cy="170"/>
              </a:xfrm>
              <a:custGeom>
                <a:avLst/>
                <a:gdLst>
                  <a:gd name="T0" fmla="*/ 0 w 7"/>
                  <a:gd name="T1" fmla="*/ 3 h 338"/>
                  <a:gd name="T2" fmla="*/ 0 w 7"/>
                  <a:gd name="T3" fmla="*/ 3 h 338"/>
                  <a:gd name="T4" fmla="*/ 0 w 7"/>
                  <a:gd name="T5" fmla="*/ 3 h 338"/>
                  <a:gd name="T6" fmla="*/ 0 w 7"/>
                  <a:gd name="T7" fmla="*/ 3 h 338"/>
                  <a:gd name="T8" fmla="*/ 0 w 7"/>
                  <a:gd name="T9" fmla="*/ 3 h 338"/>
                  <a:gd name="T10" fmla="*/ 0 w 7"/>
                  <a:gd name="T11" fmla="*/ 3 h 338"/>
                  <a:gd name="T12" fmla="*/ 0 w 7"/>
                  <a:gd name="T13" fmla="*/ 3 h 338"/>
                  <a:gd name="T14" fmla="*/ 0 w 7"/>
                  <a:gd name="T15" fmla="*/ 3 h 338"/>
                  <a:gd name="T16" fmla="*/ 0 w 7"/>
                  <a:gd name="T17" fmla="*/ 3 h 338"/>
                  <a:gd name="T18" fmla="*/ 0 w 7"/>
                  <a:gd name="T19" fmla="*/ 3 h 338"/>
                  <a:gd name="T20" fmla="*/ 0 w 7"/>
                  <a:gd name="T21" fmla="*/ 3 h 338"/>
                  <a:gd name="T22" fmla="*/ 0 w 7"/>
                  <a:gd name="T23" fmla="*/ 1 h 338"/>
                  <a:gd name="T24" fmla="*/ 0 w 7"/>
                  <a:gd name="T25" fmla="*/ 1 h 338"/>
                  <a:gd name="T26" fmla="*/ 0 w 7"/>
                  <a:gd name="T27" fmla="*/ 1 h 338"/>
                  <a:gd name="T28" fmla="*/ 0 w 7"/>
                  <a:gd name="T29" fmla="*/ 1 h 338"/>
                  <a:gd name="T30" fmla="*/ 0 w 7"/>
                  <a:gd name="T31" fmla="*/ 1 h 338"/>
                  <a:gd name="T32" fmla="*/ 0 w 7"/>
                  <a:gd name="T33" fmla="*/ 1 h 338"/>
                  <a:gd name="T34" fmla="*/ 0 w 7"/>
                  <a:gd name="T35" fmla="*/ 1 h 338"/>
                  <a:gd name="T36" fmla="*/ 0 w 7"/>
                  <a:gd name="T37" fmla="*/ 1 h 338"/>
                  <a:gd name="T38" fmla="*/ 0 w 7"/>
                  <a:gd name="T39" fmla="*/ 1 h 338"/>
                  <a:gd name="T40" fmla="*/ 0 w 7"/>
                  <a:gd name="T41" fmla="*/ 0 h 338"/>
                  <a:gd name="T42" fmla="*/ 0 w 7"/>
                  <a:gd name="T43" fmla="*/ 0 h 338"/>
                  <a:gd name="T44" fmla="*/ 0 w 7"/>
                  <a:gd name="T45" fmla="*/ 0 h 338"/>
                  <a:gd name="T46" fmla="*/ 0 w 7"/>
                  <a:gd name="T47" fmla="*/ 0 h 338"/>
                  <a:gd name="T48" fmla="*/ 0 w 7"/>
                  <a:gd name="T49" fmla="*/ 0 h 338"/>
                  <a:gd name="T50" fmla="*/ 0 w 7"/>
                  <a:gd name="T51" fmla="*/ 0 h 338"/>
                  <a:gd name="T52" fmla="*/ 0 w 7"/>
                  <a:gd name="T53" fmla="*/ 0 h 338"/>
                  <a:gd name="T54" fmla="*/ 0 w 7"/>
                  <a:gd name="T55" fmla="*/ 0 h 338"/>
                  <a:gd name="T56" fmla="*/ 0 w 7"/>
                  <a:gd name="T57" fmla="*/ 0 h 338"/>
                  <a:gd name="T58" fmla="*/ 0 w 7"/>
                  <a:gd name="T59" fmla="*/ 1 h 338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7"/>
                  <a:gd name="T91" fmla="*/ 0 h 338"/>
                  <a:gd name="T92" fmla="*/ 7 w 7"/>
                  <a:gd name="T93" fmla="*/ 338 h 338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7" h="338">
                    <a:moveTo>
                      <a:pt x="7" y="338"/>
                    </a:moveTo>
                    <a:lnTo>
                      <a:pt x="6" y="338"/>
                    </a:lnTo>
                    <a:lnTo>
                      <a:pt x="4" y="338"/>
                    </a:lnTo>
                    <a:lnTo>
                      <a:pt x="2" y="338"/>
                    </a:lnTo>
                    <a:lnTo>
                      <a:pt x="0" y="338"/>
                    </a:lnTo>
                    <a:lnTo>
                      <a:pt x="0" y="261"/>
                    </a:lnTo>
                    <a:lnTo>
                      <a:pt x="2" y="261"/>
                    </a:lnTo>
                    <a:lnTo>
                      <a:pt x="4" y="261"/>
                    </a:lnTo>
                    <a:lnTo>
                      <a:pt x="6" y="261"/>
                    </a:lnTo>
                    <a:lnTo>
                      <a:pt x="7" y="261"/>
                    </a:lnTo>
                    <a:lnTo>
                      <a:pt x="7" y="338"/>
                    </a:lnTo>
                    <a:close/>
                    <a:moveTo>
                      <a:pt x="7" y="77"/>
                    </a:moveTo>
                    <a:lnTo>
                      <a:pt x="6" y="77"/>
                    </a:lnTo>
                    <a:lnTo>
                      <a:pt x="4" y="77"/>
                    </a:lnTo>
                    <a:lnTo>
                      <a:pt x="2" y="77"/>
                    </a:lnTo>
                    <a:lnTo>
                      <a:pt x="0" y="77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77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06" name="Freeform 1684">
                <a:extLst>
                  <a:ext uri="{FF2B5EF4-FFF2-40B4-BE49-F238E27FC236}">
                    <a16:creationId xmlns:a16="http://schemas.microsoft.com/office/drawing/2014/main" id="{82FFDEEE-823E-4E7B-A113-3E184F3A4D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66" y="3105"/>
                <a:ext cx="4" cy="170"/>
              </a:xfrm>
              <a:custGeom>
                <a:avLst/>
                <a:gdLst>
                  <a:gd name="T0" fmla="*/ 1 w 7"/>
                  <a:gd name="T1" fmla="*/ 3 h 338"/>
                  <a:gd name="T2" fmla="*/ 1 w 7"/>
                  <a:gd name="T3" fmla="*/ 3 h 338"/>
                  <a:gd name="T4" fmla="*/ 1 w 7"/>
                  <a:gd name="T5" fmla="*/ 3 h 338"/>
                  <a:gd name="T6" fmla="*/ 1 w 7"/>
                  <a:gd name="T7" fmla="*/ 3 h 338"/>
                  <a:gd name="T8" fmla="*/ 1 w 7"/>
                  <a:gd name="T9" fmla="*/ 3 h 338"/>
                  <a:gd name="T10" fmla="*/ 1 w 7"/>
                  <a:gd name="T11" fmla="*/ 3 h 338"/>
                  <a:gd name="T12" fmla="*/ 1 w 7"/>
                  <a:gd name="T13" fmla="*/ 3 h 338"/>
                  <a:gd name="T14" fmla="*/ 1 w 7"/>
                  <a:gd name="T15" fmla="*/ 3 h 338"/>
                  <a:gd name="T16" fmla="*/ 0 w 7"/>
                  <a:gd name="T17" fmla="*/ 3 h 338"/>
                  <a:gd name="T18" fmla="*/ 0 w 7"/>
                  <a:gd name="T19" fmla="*/ 3 h 338"/>
                  <a:gd name="T20" fmla="*/ 1 w 7"/>
                  <a:gd name="T21" fmla="*/ 3 h 338"/>
                  <a:gd name="T22" fmla="*/ 1 w 7"/>
                  <a:gd name="T23" fmla="*/ 3 h 338"/>
                  <a:gd name="T24" fmla="*/ 1 w 7"/>
                  <a:gd name="T25" fmla="*/ 3 h 338"/>
                  <a:gd name="T26" fmla="*/ 1 w 7"/>
                  <a:gd name="T27" fmla="*/ 3 h 338"/>
                  <a:gd name="T28" fmla="*/ 1 w 7"/>
                  <a:gd name="T29" fmla="*/ 3 h 338"/>
                  <a:gd name="T30" fmla="*/ 1 w 7"/>
                  <a:gd name="T31" fmla="*/ 3 h 338"/>
                  <a:gd name="T32" fmla="*/ 1 w 7"/>
                  <a:gd name="T33" fmla="*/ 3 h 338"/>
                  <a:gd name="T34" fmla="*/ 1 w 7"/>
                  <a:gd name="T35" fmla="*/ 3 h 338"/>
                  <a:gd name="T36" fmla="*/ 1 w 7"/>
                  <a:gd name="T37" fmla="*/ 3 h 338"/>
                  <a:gd name="T38" fmla="*/ 1 w 7"/>
                  <a:gd name="T39" fmla="*/ 1 h 338"/>
                  <a:gd name="T40" fmla="*/ 1 w 7"/>
                  <a:gd name="T41" fmla="*/ 1 h 338"/>
                  <a:gd name="T42" fmla="*/ 1 w 7"/>
                  <a:gd name="T43" fmla="*/ 1 h 338"/>
                  <a:gd name="T44" fmla="*/ 1 w 7"/>
                  <a:gd name="T45" fmla="*/ 1 h 338"/>
                  <a:gd name="T46" fmla="*/ 0 w 7"/>
                  <a:gd name="T47" fmla="*/ 1 h 338"/>
                  <a:gd name="T48" fmla="*/ 0 w 7"/>
                  <a:gd name="T49" fmla="*/ 0 h 338"/>
                  <a:gd name="T50" fmla="*/ 1 w 7"/>
                  <a:gd name="T51" fmla="*/ 0 h 338"/>
                  <a:gd name="T52" fmla="*/ 1 w 7"/>
                  <a:gd name="T53" fmla="*/ 0 h 338"/>
                  <a:gd name="T54" fmla="*/ 1 w 7"/>
                  <a:gd name="T55" fmla="*/ 0 h 338"/>
                  <a:gd name="T56" fmla="*/ 1 w 7"/>
                  <a:gd name="T57" fmla="*/ 0 h 338"/>
                  <a:gd name="T58" fmla="*/ 1 w 7"/>
                  <a:gd name="T59" fmla="*/ 1 h 338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7"/>
                  <a:gd name="T91" fmla="*/ 0 h 338"/>
                  <a:gd name="T92" fmla="*/ 7 w 7"/>
                  <a:gd name="T93" fmla="*/ 338 h 338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7" h="338">
                    <a:moveTo>
                      <a:pt x="7" y="338"/>
                    </a:moveTo>
                    <a:lnTo>
                      <a:pt x="7" y="338"/>
                    </a:lnTo>
                    <a:lnTo>
                      <a:pt x="6" y="338"/>
                    </a:lnTo>
                    <a:lnTo>
                      <a:pt x="4" y="338"/>
                    </a:lnTo>
                    <a:lnTo>
                      <a:pt x="3" y="338"/>
                    </a:lnTo>
                    <a:lnTo>
                      <a:pt x="0" y="338"/>
                    </a:lnTo>
                    <a:lnTo>
                      <a:pt x="0" y="261"/>
                    </a:lnTo>
                    <a:lnTo>
                      <a:pt x="3" y="261"/>
                    </a:lnTo>
                    <a:lnTo>
                      <a:pt x="4" y="261"/>
                    </a:lnTo>
                    <a:lnTo>
                      <a:pt x="6" y="261"/>
                    </a:lnTo>
                    <a:lnTo>
                      <a:pt x="7" y="261"/>
                    </a:lnTo>
                    <a:lnTo>
                      <a:pt x="7" y="338"/>
                    </a:lnTo>
                    <a:close/>
                    <a:moveTo>
                      <a:pt x="7" y="77"/>
                    </a:moveTo>
                    <a:lnTo>
                      <a:pt x="6" y="77"/>
                    </a:lnTo>
                    <a:lnTo>
                      <a:pt x="4" y="77"/>
                    </a:lnTo>
                    <a:lnTo>
                      <a:pt x="3" y="77"/>
                    </a:lnTo>
                    <a:lnTo>
                      <a:pt x="0" y="77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77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07" name="Freeform 1685">
                <a:extLst>
                  <a:ext uri="{FF2B5EF4-FFF2-40B4-BE49-F238E27FC236}">
                    <a16:creationId xmlns:a16="http://schemas.microsoft.com/office/drawing/2014/main" id="{72913F63-BE85-4A4F-B865-D2C34550E34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63" y="3105"/>
                <a:ext cx="3" cy="170"/>
              </a:xfrm>
              <a:custGeom>
                <a:avLst/>
                <a:gdLst>
                  <a:gd name="T0" fmla="*/ 0 w 7"/>
                  <a:gd name="T1" fmla="*/ 3 h 338"/>
                  <a:gd name="T2" fmla="*/ 0 w 7"/>
                  <a:gd name="T3" fmla="*/ 3 h 338"/>
                  <a:gd name="T4" fmla="*/ 0 w 7"/>
                  <a:gd name="T5" fmla="*/ 3 h 338"/>
                  <a:gd name="T6" fmla="*/ 0 w 7"/>
                  <a:gd name="T7" fmla="*/ 3 h 338"/>
                  <a:gd name="T8" fmla="*/ 0 w 7"/>
                  <a:gd name="T9" fmla="*/ 3 h 338"/>
                  <a:gd name="T10" fmla="*/ 0 w 7"/>
                  <a:gd name="T11" fmla="*/ 3 h 338"/>
                  <a:gd name="T12" fmla="*/ 0 w 7"/>
                  <a:gd name="T13" fmla="*/ 3 h 338"/>
                  <a:gd name="T14" fmla="*/ 0 w 7"/>
                  <a:gd name="T15" fmla="*/ 3 h 338"/>
                  <a:gd name="T16" fmla="*/ 0 w 7"/>
                  <a:gd name="T17" fmla="*/ 3 h 338"/>
                  <a:gd name="T18" fmla="*/ 0 w 7"/>
                  <a:gd name="T19" fmla="*/ 3 h 338"/>
                  <a:gd name="T20" fmla="*/ 0 w 7"/>
                  <a:gd name="T21" fmla="*/ 3 h 338"/>
                  <a:gd name="T22" fmla="*/ 0 w 7"/>
                  <a:gd name="T23" fmla="*/ 1 h 338"/>
                  <a:gd name="T24" fmla="*/ 0 w 7"/>
                  <a:gd name="T25" fmla="*/ 1 h 338"/>
                  <a:gd name="T26" fmla="*/ 0 w 7"/>
                  <a:gd name="T27" fmla="*/ 1 h 338"/>
                  <a:gd name="T28" fmla="*/ 0 w 7"/>
                  <a:gd name="T29" fmla="*/ 1 h 338"/>
                  <a:gd name="T30" fmla="*/ 0 w 7"/>
                  <a:gd name="T31" fmla="*/ 1 h 338"/>
                  <a:gd name="T32" fmla="*/ 0 w 7"/>
                  <a:gd name="T33" fmla="*/ 1 h 338"/>
                  <a:gd name="T34" fmla="*/ 0 w 7"/>
                  <a:gd name="T35" fmla="*/ 0 h 338"/>
                  <a:gd name="T36" fmla="*/ 0 w 7"/>
                  <a:gd name="T37" fmla="*/ 0 h 338"/>
                  <a:gd name="T38" fmla="*/ 0 w 7"/>
                  <a:gd name="T39" fmla="*/ 0 h 338"/>
                  <a:gd name="T40" fmla="*/ 0 w 7"/>
                  <a:gd name="T41" fmla="*/ 0 h 338"/>
                  <a:gd name="T42" fmla="*/ 0 w 7"/>
                  <a:gd name="T43" fmla="*/ 1 h 33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7"/>
                  <a:gd name="T67" fmla="*/ 0 h 338"/>
                  <a:gd name="T68" fmla="*/ 7 w 7"/>
                  <a:gd name="T69" fmla="*/ 338 h 33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7" h="338">
                    <a:moveTo>
                      <a:pt x="7" y="338"/>
                    </a:moveTo>
                    <a:lnTo>
                      <a:pt x="6" y="338"/>
                    </a:lnTo>
                    <a:lnTo>
                      <a:pt x="4" y="338"/>
                    </a:lnTo>
                    <a:lnTo>
                      <a:pt x="3" y="338"/>
                    </a:lnTo>
                    <a:lnTo>
                      <a:pt x="0" y="337"/>
                    </a:lnTo>
                    <a:lnTo>
                      <a:pt x="0" y="260"/>
                    </a:lnTo>
                    <a:lnTo>
                      <a:pt x="3" y="260"/>
                    </a:lnTo>
                    <a:lnTo>
                      <a:pt x="4" y="260"/>
                    </a:lnTo>
                    <a:lnTo>
                      <a:pt x="6" y="261"/>
                    </a:lnTo>
                    <a:lnTo>
                      <a:pt x="7" y="261"/>
                    </a:lnTo>
                    <a:lnTo>
                      <a:pt x="7" y="338"/>
                    </a:lnTo>
                    <a:close/>
                    <a:moveTo>
                      <a:pt x="7" y="77"/>
                    </a:moveTo>
                    <a:lnTo>
                      <a:pt x="6" y="77"/>
                    </a:lnTo>
                    <a:lnTo>
                      <a:pt x="4" y="77"/>
                    </a:lnTo>
                    <a:lnTo>
                      <a:pt x="3" y="78"/>
                    </a:lnTo>
                    <a:lnTo>
                      <a:pt x="0" y="78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77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08" name="Freeform 1686">
                <a:extLst>
                  <a:ext uri="{FF2B5EF4-FFF2-40B4-BE49-F238E27FC236}">
                    <a16:creationId xmlns:a16="http://schemas.microsoft.com/office/drawing/2014/main" id="{3F960029-4DE2-48DC-BBEE-4EA43C31460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59" y="3106"/>
                <a:ext cx="4" cy="168"/>
              </a:xfrm>
              <a:custGeom>
                <a:avLst/>
                <a:gdLst>
                  <a:gd name="T0" fmla="*/ 1 w 7"/>
                  <a:gd name="T1" fmla="*/ 3 h 336"/>
                  <a:gd name="T2" fmla="*/ 1 w 7"/>
                  <a:gd name="T3" fmla="*/ 3 h 336"/>
                  <a:gd name="T4" fmla="*/ 1 w 7"/>
                  <a:gd name="T5" fmla="*/ 3 h 336"/>
                  <a:gd name="T6" fmla="*/ 1 w 7"/>
                  <a:gd name="T7" fmla="*/ 3 h 336"/>
                  <a:gd name="T8" fmla="*/ 0 w 7"/>
                  <a:gd name="T9" fmla="*/ 3 h 336"/>
                  <a:gd name="T10" fmla="*/ 0 w 7"/>
                  <a:gd name="T11" fmla="*/ 3 h 336"/>
                  <a:gd name="T12" fmla="*/ 1 w 7"/>
                  <a:gd name="T13" fmla="*/ 3 h 336"/>
                  <a:gd name="T14" fmla="*/ 1 w 7"/>
                  <a:gd name="T15" fmla="*/ 3 h 336"/>
                  <a:gd name="T16" fmla="*/ 1 w 7"/>
                  <a:gd name="T17" fmla="*/ 3 h 336"/>
                  <a:gd name="T18" fmla="*/ 1 w 7"/>
                  <a:gd name="T19" fmla="*/ 3 h 336"/>
                  <a:gd name="T20" fmla="*/ 1 w 7"/>
                  <a:gd name="T21" fmla="*/ 3 h 336"/>
                  <a:gd name="T22" fmla="*/ 1 w 7"/>
                  <a:gd name="T23" fmla="*/ 1 h 336"/>
                  <a:gd name="T24" fmla="*/ 1 w 7"/>
                  <a:gd name="T25" fmla="*/ 1 h 336"/>
                  <a:gd name="T26" fmla="*/ 1 w 7"/>
                  <a:gd name="T27" fmla="*/ 1 h 336"/>
                  <a:gd name="T28" fmla="*/ 1 w 7"/>
                  <a:gd name="T29" fmla="*/ 1 h 336"/>
                  <a:gd name="T30" fmla="*/ 0 w 7"/>
                  <a:gd name="T31" fmla="*/ 1 h 336"/>
                  <a:gd name="T32" fmla="*/ 0 w 7"/>
                  <a:gd name="T33" fmla="*/ 0 h 336"/>
                  <a:gd name="T34" fmla="*/ 1 w 7"/>
                  <a:gd name="T35" fmla="*/ 0 h 336"/>
                  <a:gd name="T36" fmla="*/ 1 w 7"/>
                  <a:gd name="T37" fmla="*/ 0 h 336"/>
                  <a:gd name="T38" fmla="*/ 1 w 7"/>
                  <a:gd name="T39" fmla="*/ 0 h 336"/>
                  <a:gd name="T40" fmla="*/ 1 w 7"/>
                  <a:gd name="T41" fmla="*/ 0 h 336"/>
                  <a:gd name="T42" fmla="*/ 1 w 7"/>
                  <a:gd name="T43" fmla="*/ 1 h 3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7"/>
                  <a:gd name="T67" fmla="*/ 0 h 336"/>
                  <a:gd name="T68" fmla="*/ 7 w 7"/>
                  <a:gd name="T69" fmla="*/ 336 h 3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7" h="336">
                    <a:moveTo>
                      <a:pt x="7" y="336"/>
                    </a:moveTo>
                    <a:lnTo>
                      <a:pt x="6" y="336"/>
                    </a:lnTo>
                    <a:lnTo>
                      <a:pt x="4" y="336"/>
                    </a:lnTo>
                    <a:lnTo>
                      <a:pt x="3" y="336"/>
                    </a:lnTo>
                    <a:lnTo>
                      <a:pt x="0" y="336"/>
                    </a:lnTo>
                    <a:lnTo>
                      <a:pt x="0" y="258"/>
                    </a:lnTo>
                    <a:lnTo>
                      <a:pt x="3" y="258"/>
                    </a:lnTo>
                    <a:lnTo>
                      <a:pt x="4" y="258"/>
                    </a:lnTo>
                    <a:lnTo>
                      <a:pt x="6" y="259"/>
                    </a:lnTo>
                    <a:lnTo>
                      <a:pt x="7" y="259"/>
                    </a:lnTo>
                    <a:lnTo>
                      <a:pt x="7" y="336"/>
                    </a:lnTo>
                    <a:close/>
                    <a:moveTo>
                      <a:pt x="7" y="77"/>
                    </a:moveTo>
                    <a:lnTo>
                      <a:pt x="6" y="77"/>
                    </a:lnTo>
                    <a:lnTo>
                      <a:pt x="4" y="77"/>
                    </a:lnTo>
                    <a:lnTo>
                      <a:pt x="3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77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09" name="Freeform 1687">
                <a:extLst>
                  <a:ext uri="{FF2B5EF4-FFF2-40B4-BE49-F238E27FC236}">
                    <a16:creationId xmlns:a16="http://schemas.microsoft.com/office/drawing/2014/main" id="{48BDC7E2-8E3C-4F71-B84F-EDFAA93326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56" y="3106"/>
                <a:ext cx="3" cy="168"/>
              </a:xfrm>
              <a:custGeom>
                <a:avLst/>
                <a:gdLst>
                  <a:gd name="T0" fmla="*/ 1 w 6"/>
                  <a:gd name="T1" fmla="*/ 3 h 336"/>
                  <a:gd name="T2" fmla="*/ 1 w 6"/>
                  <a:gd name="T3" fmla="*/ 3 h 336"/>
                  <a:gd name="T4" fmla="*/ 1 w 6"/>
                  <a:gd name="T5" fmla="*/ 3 h 336"/>
                  <a:gd name="T6" fmla="*/ 1 w 6"/>
                  <a:gd name="T7" fmla="*/ 3 h 336"/>
                  <a:gd name="T8" fmla="*/ 0 w 6"/>
                  <a:gd name="T9" fmla="*/ 3 h 336"/>
                  <a:gd name="T10" fmla="*/ 0 w 6"/>
                  <a:gd name="T11" fmla="*/ 2 h 336"/>
                  <a:gd name="T12" fmla="*/ 1 w 6"/>
                  <a:gd name="T13" fmla="*/ 3 h 336"/>
                  <a:gd name="T14" fmla="*/ 1 w 6"/>
                  <a:gd name="T15" fmla="*/ 3 h 336"/>
                  <a:gd name="T16" fmla="*/ 1 w 6"/>
                  <a:gd name="T17" fmla="*/ 3 h 336"/>
                  <a:gd name="T18" fmla="*/ 1 w 6"/>
                  <a:gd name="T19" fmla="*/ 3 h 336"/>
                  <a:gd name="T20" fmla="*/ 1 w 6"/>
                  <a:gd name="T21" fmla="*/ 3 h 336"/>
                  <a:gd name="T22" fmla="*/ 1 w 6"/>
                  <a:gd name="T23" fmla="*/ 1 h 336"/>
                  <a:gd name="T24" fmla="*/ 1 w 6"/>
                  <a:gd name="T25" fmla="*/ 1 h 336"/>
                  <a:gd name="T26" fmla="*/ 1 w 6"/>
                  <a:gd name="T27" fmla="*/ 1 h 336"/>
                  <a:gd name="T28" fmla="*/ 1 w 6"/>
                  <a:gd name="T29" fmla="*/ 1 h 336"/>
                  <a:gd name="T30" fmla="*/ 0 w 6"/>
                  <a:gd name="T31" fmla="*/ 1 h 336"/>
                  <a:gd name="T32" fmla="*/ 0 w 6"/>
                  <a:gd name="T33" fmla="*/ 1 h 336"/>
                  <a:gd name="T34" fmla="*/ 1 w 6"/>
                  <a:gd name="T35" fmla="*/ 1 h 336"/>
                  <a:gd name="T36" fmla="*/ 1 w 6"/>
                  <a:gd name="T37" fmla="*/ 0 h 336"/>
                  <a:gd name="T38" fmla="*/ 1 w 6"/>
                  <a:gd name="T39" fmla="*/ 0 h 336"/>
                  <a:gd name="T40" fmla="*/ 1 w 6"/>
                  <a:gd name="T41" fmla="*/ 0 h 336"/>
                  <a:gd name="T42" fmla="*/ 1 w 6"/>
                  <a:gd name="T43" fmla="*/ 1 h 3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"/>
                  <a:gd name="T67" fmla="*/ 0 h 336"/>
                  <a:gd name="T68" fmla="*/ 6 w 6"/>
                  <a:gd name="T69" fmla="*/ 336 h 3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" h="336">
                    <a:moveTo>
                      <a:pt x="6" y="336"/>
                    </a:moveTo>
                    <a:lnTo>
                      <a:pt x="5" y="336"/>
                    </a:lnTo>
                    <a:lnTo>
                      <a:pt x="3" y="335"/>
                    </a:lnTo>
                    <a:lnTo>
                      <a:pt x="2" y="335"/>
                    </a:lnTo>
                    <a:lnTo>
                      <a:pt x="0" y="335"/>
                    </a:lnTo>
                    <a:lnTo>
                      <a:pt x="0" y="256"/>
                    </a:lnTo>
                    <a:lnTo>
                      <a:pt x="2" y="257"/>
                    </a:lnTo>
                    <a:lnTo>
                      <a:pt x="3" y="257"/>
                    </a:lnTo>
                    <a:lnTo>
                      <a:pt x="5" y="257"/>
                    </a:lnTo>
                    <a:lnTo>
                      <a:pt x="6" y="258"/>
                    </a:lnTo>
                    <a:lnTo>
                      <a:pt x="6" y="336"/>
                    </a:lnTo>
                    <a:close/>
                    <a:moveTo>
                      <a:pt x="6" y="78"/>
                    </a:moveTo>
                    <a:lnTo>
                      <a:pt x="5" y="79"/>
                    </a:lnTo>
                    <a:lnTo>
                      <a:pt x="3" y="79"/>
                    </a:lnTo>
                    <a:lnTo>
                      <a:pt x="2" y="79"/>
                    </a:lnTo>
                    <a:lnTo>
                      <a:pt x="0" y="81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78"/>
                    </a:ln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10" name="Freeform 1688">
                <a:extLst>
                  <a:ext uri="{FF2B5EF4-FFF2-40B4-BE49-F238E27FC236}">
                    <a16:creationId xmlns:a16="http://schemas.microsoft.com/office/drawing/2014/main" id="{98B0B24A-3BD8-463D-B867-BA522F0ADCC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52" y="3107"/>
                <a:ext cx="4" cy="167"/>
              </a:xfrm>
              <a:custGeom>
                <a:avLst/>
                <a:gdLst>
                  <a:gd name="T0" fmla="*/ 1 w 7"/>
                  <a:gd name="T1" fmla="*/ 3 h 334"/>
                  <a:gd name="T2" fmla="*/ 1 w 7"/>
                  <a:gd name="T3" fmla="*/ 3 h 334"/>
                  <a:gd name="T4" fmla="*/ 1 w 7"/>
                  <a:gd name="T5" fmla="*/ 3 h 334"/>
                  <a:gd name="T6" fmla="*/ 1 w 7"/>
                  <a:gd name="T7" fmla="*/ 3 h 334"/>
                  <a:gd name="T8" fmla="*/ 0 w 7"/>
                  <a:gd name="T9" fmla="*/ 3 h 334"/>
                  <a:gd name="T10" fmla="*/ 0 w 7"/>
                  <a:gd name="T11" fmla="*/ 2 h 334"/>
                  <a:gd name="T12" fmla="*/ 1 w 7"/>
                  <a:gd name="T13" fmla="*/ 2 h 334"/>
                  <a:gd name="T14" fmla="*/ 1 w 7"/>
                  <a:gd name="T15" fmla="*/ 2 h 334"/>
                  <a:gd name="T16" fmla="*/ 1 w 7"/>
                  <a:gd name="T17" fmla="*/ 2 h 334"/>
                  <a:gd name="T18" fmla="*/ 1 w 7"/>
                  <a:gd name="T19" fmla="*/ 2 h 334"/>
                  <a:gd name="T20" fmla="*/ 1 w 7"/>
                  <a:gd name="T21" fmla="*/ 3 h 334"/>
                  <a:gd name="T22" fmla="*/ 1 w 7"/>
                  <a:gd name="T23" fmla="*/ 1 h 334"/>
                  <a:gd name="T24" fmla="*/ 1 w 7"/>
                  <a:gd name="T25" fmla="*/ 1 h 334"/>
                  <a:gd name="T26" fmla="*/ 1 w 7"/>
                  <a:gd name="T27" fmla="*/ 1 h 334"/>
                  <a:gd name="T28" fmla="*/ 1 w 7"/>
                  <a:gd name="T29" fmla="*/ 1 h 334"/>
                  <a:gd name="T30" fmla="*/ 0 w 7"/>
                  <a:gd name="T31" fmla="*/ 1 h 334"/>
                  <a:gd name="T32" fmla="*/ 0 w 7"/>
                  <a:gd name="T33" fmla="*/ 1 h 334"/>
                  <a:gd name="T34" fmla="*/ 1 w 7"/>
                  <a:gd name="T35" fmla="*/ 1 h 334"/>
                  <a:gd name="T36" fmla="*/ 1 w 7"/>
                  <a:gd name="T37" fmla="*/ 0 h 334"/>
                  <a:gd name="T38" fmla="*/ 1 w 7"/>
                  <a:gd name="T39" fmla="*/ 0 h 334"/>
                  <a:gd name="T40" fmla="*/ 1 w 7"/>
                  <a:gd name="T41" fmla="*/ 0 h 334"/>
                  <a:gd name="T42" fmla="*/ 1 w 7"/>
                  <a:gd name="T43" fmla="*/ 1 h 33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7"/>
                  <a:gd name="T67" fmla="*/ 0 h 334"/>
                  <a:gd name="T68" fmla="*/ 7 w 7"/>
                  <a:gd name="T69" fmla="*/ 334 h 33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7" h="334">
                    <a:moveTo>
                      <a:pt x="7" y="334"/>
                    </a:moveTo>
                    <a:lnTo>
                      <a:pt x="5" y="334"/>
                    </a:lnTo>
                    <a:lnTo>
                      <a:pt x="3" y="333"/>
                    </a:lnTo>
                    <a:lnTo>
                      <a:pt x="2" y="333"/>
                    </a:lnTo>
                    <a:lnTo>
                      <a:pt x="0" y="333"/>
                    </a:lnTo>
                    <a:lnTo>
                      <a:pt x="0" y="252"/>
                    </a:lnTo>
                    <a:lnTo>
                      <a:pt x="2" y="254"/>
                    </a:lnTo>
                    <a:lnTo>
                      <a:pt x="3" y="254"/>
                    </a:lnTo>
                    <a:lnTo>
                      <a:pt x="5" y="255"/>
                    </a:lnTo>
                    <a:lnTo>
                      <a:pt x="7" y="255"/>
                    </a:lnTo>
                    <a:lnTo>
                      <a:pt x="7" y="334"/>
                    </a:lnTo>
                    <a:close/>
                    <a:moveTo>
                      <a:pt x="7" y="80"/>
                    </a:moveTo>
                    <a:lnTo>
                      <a:pt x="5" y="80"/>
                    </a:lnTo>
                    <a:lnTo>
                      <a:pt x="3" y="81"/>
                    </a:lnTo>
                    <a:lnTo>
                      <a:pt x="2" y="81"/>
                    </a:lnTo>
                    <a:lnTo>
                      <a:pt x="0" y="82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80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11" name="Freeform 1689">
                <a:extLst>
                  <a:ext uri="{FF2B5EF4-FFF2-40B4-BE49-F238E27FC236}">
                    <a16:creationId xmlns:a16="http://schemas.microsoft.com/office/drawing/2014/main" id="{AA86AA80-CFA4-4786-BFEC-579ECA36D27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49" y="3107"/>
                <a:ext cx="3" cy="166"/>
              </a:xfrm>
              <a:custGeom>
                <a:avLst/>
                <a:gdLst>
                  <a:gd name="T0" fmla="*/ 0 w 7"/>
                  <a:gd name="T1" fmla="*/ 3 h 332"/>
                  <a:gd name="T2" fmla="*/ 0 w 7"/>
                  <a:gd name="T3" fmla="*/ 3 h 332"/>
                  <a:gd name="T4" fmla="*/ 0 w 7"/>
                  <a:gd name="T5" fmla="*/ 3 h 332"/>
                  <a:gd name="T6" fmla="*/ 0 w 7"/>
                  <a:gd name="T7" fmla="*/ 3 h 332"/>
                  <a:gd name="T8" fmla="*/ 0 w 7"/>
                  <a:gd name="T9" fmla="*/ 3 h 332"/>
                  <a:gd name="T10" fmla="*/ 0 w 7"/>
                  <a:gd name="T11" fmla="*/ 2 h 332"/>
                  <a:gd name="T12" fmla="*/ 0 w 7"/>
                  <a:gd name="T13" fmla="*/ 2 h 332"/>
                  <a:gd name="T14" fmla="*/ 0 w 7"/>
                  <a:gd name="T15" fmla="*/ 2 h 332"/>
                  <a:gd name="T16" fmla="*/ 0 w 7"/>
                  <a:gd name="T17" fmla="*/ 2 h 332"/>
                  <a:gd name="T18" fmla="*/ 0 w 7"/>
                  <a:gd name="T19" fmla="*/ 2 h 332"/>
                  <a:gd name="T20" fmla="*/ 0 w 7"/>
                  <a:gd name="T21" fmla="*/ 3 h 332"/>
                  <a:gd name="T22" fmla="*/ 0 w 7"/>
                  <a:gd name="T23" fmla="*/ 1 h 332"/>
                  <a:gd name="T24" fmla="*/ 0 w 7"/>
                  <a:gd name="T25" fmla="*/ 1 h 332"/>
                  <a:gd name="T26" fmla="*/ 0 w 7"/>
                  <a:gd name="T27" fmla="*/ 1 h 332"/>
                  <a:gd name="T28" fmla="*/ 0 w 7"/>
                  <a:gd name="T29" fmla="*/ 1 h 332"/>
                  <a:gd name="T30" fmla="*/ 0 w 7"/>
                  <a:gd name="T31" fmla="*/ 1 h 332"/>
                  <a:gd name="T32" fmla="*/ 0 w 7"/>
                  <a:gd name="T33" fmla="*/ 1 h 332"/>
                  <a:gd name="T34" fmla="*/ 0 w 7"/>
                  <a:gd name="T35" fmla="*/ 1 h 332"/>
                  <a:gd name="T36" fmla="*/ 0 w 7"/>
                  <a:gd name="T37" fmla="*/ 1 h 332"/>
                  <a:gd name="T38" fmla="*/ 0 w 7"/>
                  <a:gd name="T39" fmla="*/ 1 h 332"/>
                  <a:gd name="T40" fmla="*/ 0 w 7"/>
                  <a:gd name="T41" fmla="*/ 0 h 332"/>
                  <a:gd name="T42" fmla="*/ 0 w 7"/>
                  <a:gd name="T43" fmla="*/ 1 h 33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7"/>
                  <a:gd name="T67" fmla="*/ 0 h 332"/>
                  <a:gd name="T68" fmla="*/ 7 w 7"/>
                  <a:gd name="T69" fmla="*/ 332 h 33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7" h="332">
                    <a:moveTo>
                      <a:pt x="7" y="332"/>
                    </a:moveTo>
                    <a:lnTo>
                      <a:pt x="5" y="331"/>
                    </a:lnTo>
                    <a:lnTo>
                      <a:pt x="3" y="331"/>
                    </a:lnTo>
                    <a:lnTo>
                      <a:pt x="2" y="331"/>
                    </a:lnTo>
                    <a:lnTo>
                      <a:pt x="0" y="330"/>
                    </a:lnTo>
                    <a:lnTo>
                      <a:pt x="0" y="248"/>
                    </a:lnTo>
                    <a:lnTo>
                      <a:pt x="2" y="249"/>
                    </a:lnTo>
                    <a:lnTo>
                      <a:pt x="3" y="249"/>
                    </a:lnTo>
                    <a:lnTo>
                      <a:pt x="5" y="250"/>
                    </a:lnTo>
                    <a:lnTo>
                      <a:pt x="7" y="251"/>
                    </a:lnTo>
                    <a:lnTo>
                      <a:pt x="7" y="332"/>
                    </a:lnTo>
                    <a:close/>
                    <a:moveTo>
                      <a:pt x="7" y="81"/>
                    </a:moveTo>
                    <a:lnTo>
                      <a:pt x="5" y="82"/>
                    </a:lnTo>
                    <a:lnTo>
                      <a:pt x="3" y="82"/>
                    </a:lnTo>
                    <a:lnTo>
                      <a:pt x="2" y="83"/>
                    </a:lnTo>
                    <a:lnTo>
                      <a:pt x="0" y="84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7" y="0"/>
                    </a:lnTo>
                    <a:lnTo>
                      <a:pt x="7" y="81"/>
                    </a:ln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12" name="Freeform 1690">
                <a:extLst>
                  <a:ext uri="{FF2B5EF4-FFF2-40B4-BE49-F238E27FC236}">
                    <a16:creationId xmlns:a16="http://schemas.microsoft.com/office/drawing/2014/main" id="{B2BB46B5-5793-4257-BBCF-83CF68FD98D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45" y="3108"/>
                <a:ext cx="4" cy="164"/>
              </a:xfrm>
              <a:custGeom>
                <a:avLst/>
                <a:gdLst>
                  <a:gd name="T0" fmla="*/ 1 w 7"/>
                  <a:gd name="T1" fmla="*/ 3 h 327"/>
                  <a:gd name="T2" fmla="*/ 1 w 7"/>
                  <a:gd name="T3" fmla="*/ 3 h 327"/>
                  <a:gd name="T4" fmla="*/ 1 w 7"/>
                  <a:gd name="T5" fmla="*/ 3 h 327"/>
                  <a:gd name="T6" fmla="*/ 1 w 7"/>
                  <a:gd name="T7" fmla="*/ 3 h 327"/>
                  <a:gd name="T8" fmla="*/ 0 w 7"/>
                  <a:gd name="T9" fmla="*/ 3 h 327"/>
                  <a:gd name="T10" fmla="*/ 0 w 7"/>
                  <a:gd name="T11" fmla="*/ 2 h 327"/>
                  <a:gd name="T12" fmla="*/ 1 w 7"/>
                  <a:gd name="T13" fmla="*/ 2 h 327"/>
                  <a:gd name="T14" fmla="*/ 1 w 7"/>
                  <a:gd name="T15" fmla="*/ 2 h 327"/>
                  <a:gd name="T16" fmla="*/ 1 w 7"/>
                  <a:gd name="T17" fmla="*/ 2 h 327"/>
                  <a:gd name="T18" fmla="*/ 1 w 7"/>
                  <a:gd name="T19" fmla="*/ 2 h 327"/>
                  <a:gd name="T20" fmla="*/ 1 w 7"/>
                  <a:gd name="T21" fmla="*/ 3 h 327"/>
                  <a:gd name="T22" fmla="*/ 1 w 7"/>
                  <a:gd name="T23" fmla="*/ 1 h 327"/>
                  <a:gd name="T24" fmla="*/ 1 w 7"/>
                  <a:gd name="T25" fmla="*/ 1 h 327"/>
                  <a:gd name="T26" fmla="*/ 1 w 7"/>
                  <a:gd name="T27" fmla="*/ 1 h 327"/>
                  <a:gd name="T28" fmla="*/ 1 w 7"/>
                  <a:gd name="T29" fmla="*/ 1 h 327"/>
                  <a:gd name="T30" fmla="*/ 0 w 7"/>
                  <a:gd name="T31" fmla="*/ 1 h 327"/>
                  <a:gd name="T32" fmla="*/ 0 w 7"/>
                  <a:gd name="T33" fmla="*/ 1 h 327"/>
                  <a:gd name="T34" fmla="*/ 1 w 7"/>
                  <a:gd name="T35" fmla="*/ 1 h 327"/>
                  <a:gd name="T36" fmla="*/ 1 w 7"/>
                  <a:gd name="T37" fmla="*/ 0 h 327"/>
                  <a:gd name="T38" fmla="*/ 1 w 7"/>
                  <a:gd name="T39" fmla="*/ 0 h 327"/>
                  <a:gd name="T40" fmla="*/ 1 w 7"/>
                  <a:gd name="T41" fmla="*/ 0 h 327"/>
                  <a:gd name="T42" fmla="*/ 1 w 7"/>
                  <a:gd name="T43" fmla="*/ 1 h 32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7"/>
                  <a:gd name="T67" fmla="*/ 0 h 327"/>
                  <a:gd name="T68" fmla="*/ 7 w 7"/>
                  <a:gd name="T69" fmla="*/ 327 h 32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7" h="327">
                    <a:moveTo>
                      <a:pt x="7" y="327"/>
                    </a:moveTo>
                    <a:lnTo>
                      <a:pt x="6" y="327"/>
                    </a:lnTo>
                    <a:lnTo>
                      <a:pt x="3" y="326"/>
                    </a:lnTo>
                    <a:lnTo>
                      <a:pt x="2" y="326"/>
                    </a:lnTo>
                    <a:lnTo>
                      <a:pt x="0" y="326"/>
                    </a:lnTo>
                    <a:lnTo>
                      <a:pt x="0" y="241"/>
                    </a:lnTo>
                    <a:lnTo>
                      <a:pt x="2" y="243"/>
                    </a:lnTo>
                    <a:lnTo>
                      <a:pt x="3" y="243"/>
                    </a:lnTo>
                    <a:lnTo>
                      <a:pt x="6" y="244"/>
                    </a:lnTo>
                    <a:lnTo>
                      <a:pt x="7" y="245"/>
                    </a:lnTo>
                    <a:lnTo>
                      <a:pt x="7" y="327"/>
                    </a:lnTo>
                    <a:close/>
                    <a:moveTo>
                      <a:pt x="7" y="81"/>
                    </a:moveTo>
                    <a:lnTo>
                      <a:pt x="6" y="82"/>
                    </a:lnTo>
                    <a:lnTo>
                      <a:pt x="3" y="82"/>
                    </a:lnTo>
                    <a:lnTo>
                      <a:pt x="2" y="84"/>
                    </a:lnTo>
                    <a:lnTo>
                      <a:pt x="0" y="85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81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13" name="Freeform 1691">
                <a:extLst>
                  <a:ext uri="{FF2B5EF4-FFF2-40B4-BE49-F238E27FC236}">
                    <a16:creationId xmlns:a16="http://schemas.microsoft.com/office/drawing/2014/main" id="{AC4E08D4-43E7-40DE-AD9D-9694D14B2B9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42" y="3109"/>
                <a:ext cx="3" cy="162"/>
              </a:xfrm>
              <a:custGeom>
                <a:avLst/>
                <a:gdLst>
                  <a:gd name="T0" fmla="*/ 0 w 7"/>
                  <a:gd name="T1" fmla="*/ 2 h 325"/>
                  <a:gd name="T2" fmla="*/ 0 w 7"/>
                  <a:gd name="T3" fmla="*/ 2 h 325"/>
                  <a:gd name="T4" fmla="*/ 0 w 7"/>
                  <a:gd name="T5" fmla="*/ 2 h 325"/>
                  <a:gd name="T6" fmla="*/ 0 w 7"/>
                  <a:gd name="T7" fmla="*/ 2 h 325"/>
                  <a:gd name="T8" fmla="*/ 0 w 7"/>
                  <a:gd name="T9" fmla="*/ 2 h 325"/>
                  <a:gd name="T10" fmla="*/ 0 w 7"/>
                  <a:gd name="T11" fmla="*/ 1 h 325"/>
                  <a:gd name="T12" fmla="*/ 0 w 7"/>
                  <a:gd name="T13" fmla="*/ 1 h 325"/>
                  <a:gd name="T14" fmla="*/ 0 w 7"/>
                  <a:gd name="T15" fmla="*/ 1 h 325"/>
                  <a:gd name="T16" fmla="*/ 0 w 7"/>
                  <a:gd name="T17" fmla="*/ 1 h 325"/>
                  <a:gd name="T18" fmla="*/ 0 w 7"/>
                  <a:gd name="T19" fmla="*/ 1 h 325"/>
                  <a:gd name="T20" fmla="*/ 0 w 7"/>
                  <a:gd name="T21" fmla="*/ 2 h 325"/>
                  <a:gd name="T22" fmla="*/ 0 w 7"/>
                  <a:gd name="T23" fmla="*/ 0 h 325"/>
                  <a:gd name="T24" fmla="*/ 0 w 7"/>
                  <a:gd name="T25" fmla="*/ 0 h 325"/>
                  <a:gd name="T26" fmla="*/ 0 w 7"/>
                  <a:gd name="T27" fmla="*/ 0 h 325"/>
                  <a:gd name="T28" fmla="*/ 0 w 7"/>
                  <a:gd name="T29" fmla="*/ 0 h 325"/>
                  <a:gd name="T30" fmla="*/ 0 w 7"/>
                  <a:gd name="T31" fmla="*/ 0 h 325"/>
                  <a:gd name="T32" fmla="*/ 0 w 7"/>
                  <a:gd name="T33" fmla="*/ 0 h 325"/>
                  <a:gd name="T34" fmla="*/ 0 w 7"/>
                  <a:gd name="T35" fmla="*/ 0 h 325"/>
                  <a:gd name="T36" fmla="*/ 0 w 7"/>
                  <a:gd name="T37" fmla="*/ 0 h 325"/>
                  <a:gd name="T38" fmla="*/ 0 w 7"/>
                  <a:gd name="T39" fmla="*/ 0 h 325"/>
                  <a:gd name="T40" fmla="*/ 0 w 7"/>
                  <a:gd name="T41" fmla="*/ 0 h 325"/>
                  <a:gd name="T42" fmla="*/ 0 w 7"/>
                  <a:gd name="T43" fmla="*/ 0 h 32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7"/>
                  <a:gd name="T67" fmla="*/ 0 h 325"/>
                  <a:gd name="T68" fmla="*/ 7 w 7"/>
                  <a:gd name="T69" fmla="*/ 325 h 32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7" h="325">
                    <a:moveTo>
                      <a:pt x="7" y="325"/>
                    </a:moveTo>
                    <a:lnTo>
                      <a:pt x="6" y="323"/>
                    </a:lnTo>
                    <a:lnTo>
                      <a:pt x="3" y="323"/>
                    </a:lnTo>
                    <a:lnTo>
                      <a:pt x="2" y="322"/>
                    </a:lnTo>
                    <a:lnTo>
                      <a:pt x="0" y="322"/>
                    </a:lnTo>
                    <a:lnTo>
                      <a:pt x="0" y="236"/>
                    </a:lnTo>
                    <a:lnTo>
                      <a:pt x="2" y="237"/>
                    </a:lnTo>
                    <a:lnTo>
                      <a:pt x="3" y="238"/>
                    </a:lnTo>
                    <a:lnTo>
                      <a:pt x="6" y="239"/>
                    </a:lnTo>
                    <a:lnTo>
                      <a:pt x="7" y="240"/>
                    </a:lnTo>
                    <a:lnTo>
                      <a:pt x="7" y="325"/>
                    </a:lnTo>
                    <a:close/>
                    <a:moveTo>
                      <a:pt x="7" y="84"/>
                    </a:moveTo>
                    <a:lnTo>
                      <a:pt x="6" y="85"/>
                    </a:lnTo>
                    <a:lnTo>
                      <a:pt x="3" y="86"/>
                    </a:lnTo>
                    <a:lnTo>
                      <a:pt x="2" y="87"/>
                    </a:lnTo>
                    <a:lnTo>
                      <a:pt x="0" y="88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7" y="84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14" name="Freeform 1692">
                <a:extLst>
                  <a:ext uri="{FF2B5EF4-FFF2-40B4-BE49-F238E27FC236}">
                    <a16:creationId xmlns:a16="http://schemas.microsoft.com/office/drawing/2014/main" id="{28DBFB5A-5329-4453-B1EB-DE1F1A85BC9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38" y="3110"/>
                <a:ext cx="4" cy="160"/>
              </a:xfrm>
              <a:custGeom>
                <a:avLst/>
                <a:gdLst>
                  <a:gd name="T0" fmla="*/ 1 w 7"/>
                  <a:gd name="T1" fmla="*/ 3 h 320"/>
                  <a:gd name="T2" fmla="*/ 1 w 7"/>
                  <a:gd name="T3" fmla="*/ 3 h 320"/>
                  <a:gd name="T4" fmla="*/ 1 w 7"/>
                  <a:gd name="T5" fmla="*/ 3 h 320"/>
                  <a:gd name="T6" fmla="*/ 1 w 7"/>
                  <a:gd name="T7" fmla="*/ 3 h 320"/>
                  <a:gd name="T8" fmla="*/ 0 w 7"/>
                  <a:gd name="T9" fmla="*/ 3 h 320"/>
                  <a:gd name="T10" fmla="*/ 0 w 7"/>
                  <a:gd name="T11" fmla="*/ 2 h 320"/>
                  <a:gd name="T12" fmla="*/ 1 w 7"/>
                  <a:gd name="T13" fmla="*/ 2 h 320"/>
                  <a:gd name="T14" fmla="*/ 1 w 7"/>
                  <a:gd name="T15" fmla="*/ 2 h 320"/>
                  <a:gd name="T16" fmla="*/ 1 w 7"/>
                  <a:gd name="T17" fmla="*/ 2 h 320"/>
                  <a:gd name="T18" fmla="*/ 1 w 7"/>
                  <a:gd name="T19" fmla="*/ 2 h 320"/>
                  <a:gd name="T20" fmla="*/ 1 w 7"/>
                  <a:gd name="T21" fmla="*/ 3 h 320"/>
                  <a:gd name="T22" fmla="*/ 1 w 7"/>
                  <a:gd name="T23" fmla="*/ 1 h 320"/>
                  <a:gd name="T24" fmla="*/ 1 w 7"/>
                  <a:gd name="T25" fmla="*/ 1 h 320"/>
                  <a:gd name="T26" fmla="*/ 1 w 7"/>
                  <a:gd name="T27" fmla="*/ 1 h 320"/>
                  <a:gd name="T28" fmla="*/ 1 w 7"/>
                  <a:gd name="T29" fmla="*/ 1 h 320"/>
                  <a:gd name="T30" fmla="*/ 0 w 7"/>
                  <a:gd name="T31" fmla="*/ 1 h 320"/>
                  <a:gd name="T32" fmla="*/ 0 w 7"/>
                  <a:gd name="T33" fmla="*/ 1 h 320"/>
                  <a:gd name="T34" fmla="*/ 1 w 7"/>
                  <a:gd name="T35" fmla="*/ 1 h 320"/>
                  <a:gd name="T36" fmla="*/ 1 w 7"/>
                  <a:gd name="T37" fmla="*/ 1 h 320"/>
                  <a:gd name="T38" fmla="*/ 1 w 7"/>
                  <a:gd name="T39" fmla="*/ 1 h 320"/>
                  <a:gd name="T40" fmla="*/ 1 w 7"/>
                  <a:gd name="T41" fmla="*/ 0 h 320"/>
                  <a:gd name="T42" fmla="*/ 1 w 7"/>
                  <a:gd name="T43" fmla="*/ 1 h 32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7"/>
                  <a:gd name="T67" fmla="*/ 0 h 320"/>
                  <a:gd name="T68" fmla="*/ 7 w 7"/>
                  <a:gd name="T69" fmla="*/ 320 h 32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7" h="320">
                    <a:moveTo>
                      <a:pt x="7" y="320"/>
                    </a:moveTo>
                    <a:lnTo>
                      <a:pt x="6" y="319"/>
                    </a:lnTo>
                    <a:lnTo>
                      <a:pt x="3" y="319"/>
                    </a:lnTo>
                    <a:lnTo>
                      <a:pt x="2" y="318"/>
                    </a:lnTo>
                    <a:lnTo>
                      <a:pt x="0" y="318"/>
                    </a:lnTo>
                    <a:lnTo>
                      <a:pt x="0" y="228"/>
                    </a:lnTo>
                    <a:lnTo>
                      <a:pt x="2" y="229"/>
                    </a:lnTo>
                    <a:lnTo>
                      <a:pt x="3" y="232"/>
                    </a:lnTo>
                    <a:lnTo>
                      <a:pt x="6" y="233"/>
                    </a:lnTo>
                    <a:lnTo>
                      <a:pt x="7" y="234"/>
                    </a:lnTo>
                    <a:lnTo>
                      <a:pt x="7" y="320"/>
                    </a:lnTo>
                    <a:close/>
                    <a:moveTo>
                      <a:pt x="7" y="86"/>
                    </a:moveTo>
                    <a:lnTo>
                      <a:pt x="6" y="88"/>
                    </a:lnTo>
                    <a:lnTo>
                      <a:pt x="3" y="89"/>
                    </a:lnTo>
                    <a:lnTo>
                      <a:pt x="2" y="91"/>
                    </a:lnTo>
                    <a:lnTo>
                      <a:pt x="0" y="9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7" y="86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15" name="Freeform 1693">
                <a:extLst>
                  <a:ext uri="{FF2B5EF4-FFF2-40B4-BE49-F238E27FC236}">
                    <a16:creationId xmlns:a16="http://schemas.microsoft.com/office/drawing/2014/main" id="{DF49DD60-18B7-4C46-A67A-E356FF19FB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5" y="3111"/>
                <a:ext cx="53" cy="158"/>
              </a:xfrm>
              <a:custGeom>
                <a:avLst/>
                <a:gdLst>
                  <a:gd name="T0" fmla="*/ 0 w 107"/>
                  <a:gd name="T1" fmla="*/ 3 h 316"/>
                  <a:gd name="T2" fmla="*/ 0 w 107"/>
                  <a:gd name="T3" fmla="*/ 3 h 316"/>
                  <a:gd name="T4" fmla="*/ 0 w 107"/>
                  <a:gd name="T5" fmla="*/ 3 h 316"/>
                  <a:gd name="T6" fmla="*/ 0 w 107"/>
                  <a:gd name="T7" fmla="*/ 3 h 316"/>
                  <a:gd name="T8" fmla="*/ 0 w 107"/>
                  <a:gd name="T9" fmla="*/ 2 h 316"/>
                  <a:gd name="T10" fmla="*/ 0 w 107"/>
                  <a:gd name="T11" fmla="*/ 2 h 316"/>
                  <a:gd name="T12" fmla="*/ 0 w 107"/>
                  <a:gd name="T13" fmla="*/ 2 h 316"/>
                  <a:gd name="T14" fmla="*/ 0 w 107"/>
                  <a:gd name="T15" fmla="*/ 2 h 316"/>
                  <a:gd name="T16" fmla="*/ 0 w 107"/>
                  <a:gd name="T17" fmla="*/ 2 h 316"/>
                  <a:gd name="T18" fmla="*/ 0 w 107"/>
                  <a:gd name="T19" fmla="*/ 2 h 316"/>
                  <a:gd name="T20" fmla="*/ 0 w 107"/>
                  <a:gd name="T21" fmla="*/ 1 h 316"/>
                  <a:gd name="T22" fmla="*/ 0 w 107"/>
                  <a:gd name="T23" fmla="*/ 1 h 316"/>
                  <a:gd name="T24" fmla="*/ 0 w 107"/>
                  <a:gd name="T25" fmla="*/ 1 h 316"/>
                  <a:gd name="T26" fmla="*/ 0 w 107"/>
                  <a:gd name="T27" fmla="*/ 1 h 316"/>
                  <a:gd name="T28" fmla="*/ 0 w 107"/>
                  <a:gd name="T29" fmla="*/ 1 h 316"/>
                  <a:gd name="T30" fmla="*/ 0 w 107"/>
                  <a:gd name="T31" fmla="*/ 1 h 316"/>
                  <a:gd name="T32" fmla="*/ 0 w 107"/>
                  <a:gd name="T33" fmla="*/ 0 h 316"/>
                  <a:gd name="T34" fmla="*/ 0 w 107"/>
                  <a:gd name="T35" fmla="*/ 1 h 316"/>
                  <a:gd name="T36" fmla="*/ 0 w 107"/>
                  <a:gd name="T37" fmla="*/ 1 h 316"/>
                  <a:gd name="T38" fmla="*/ 0 w 107"/>
                  <a:gd name="T39" fmla="*/ 1 h 316"/>
                  <a:gd name="T40" fmla="*/ 0 w 107"/>
                  <a:gd name="T41" fmla="*/ 2 h 316"/>
                  <a:gd name="T42" fmla="*/ 0 w 107"/>
                  <a:gd name="T43" fmla="*/ 2 h 316"/>
                  <a:gd name="T44" fmla="*/ 0 w 107"/>
                  <a:gd name="T45" fmla="*/ 2 h 316"/>
                  <a:gd name="T46" fmla="*/ 0 w 107"/>
                  <a:gd name="T47" fmla="*/ 2 h 316"/>
                  <a:gd name="T48" fmla="*/ 0 w 107"/>
                  <a:gd name="T49" fmla="*/ 2 h 316"/>
                  <a:gd name="T50" fmla="*/ 0 w 107"/>
                  <a:gd name="T51" fmla="*/ 2 h 316"/>
                  <a:gd name="T52" fmla="*/ 0 w 107"/>
                  <a:gd name="T53" fmla="*/ 3 h 31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07"/>
                  <a:gd name="T82" fmla="*/ 0 h 316"/>
                  <a:gd name="T83" fmla="*/ 107 w 107"/>
                  <a:gd name="T84" fmla="*/ 316 h 31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07" h="316">
                    <a:moveTo>
                      <a:pt x="107" y="316"/>
                    </a:moveTo>
                    <a:lnTo>
                      <a:pt x="85" y="304"/>
                    </a:lnTo>
                    <a:lnTo>
                      <a:pt x="64" y="291"/>
                    </a:lnTo>
                    <a:lnTo>
                      <a:pt x="46" y="273"/>
                    </a:lnTo>
                    <a:lnTo>
                      <a:pt x="30" y="254"/>
                    </a:lnTo>
                    <a:lnTo>
                      <a:pt x="17" y="233"/>
                    </a:lnTo>
                    <a:lnTo>
                      <a:pt x="8" y="209"/>
                    </a:lnTo>
                    <a:lnTo>
                      <a:pt x="2" y="185"/>
                    </a:lnTo>
                    <a:lnTo>
                      <a:pt x="0" y="158"/>
                    </a:lnTo>
                    <a:lnTo>
                      <a:pt x="2" y="132"/>
                    </a:lnTo>
                    <a:lnTo>
                      <a:pt x="8" y="107"/>
                    </a:lnTo>
                    <a:lnTo>
                      <a:pt x="17" y="83"/>
                    </a:lnTo>
                    <a:lnTo>
                      <a:pt x="30" y="61"/>
                    </a:lnTo>
                    <a:lnTo>
                      <a:pt x="46" y="43"/>
                    </a:lnTo>
                    <a:lnTo>
                      <a:pt x="64" y="26"/>
                    </a:lnTo>
                    <a:lnTo>
                      <a:pt x="85" y="12"/>
                    </a:lnTo>
                    <a:lnTo>
                      <a:pt x="107" y="0"/>
                    </a:lnTo>
                    <a:lnTo>
                      <a:pt x="107" y="90"/>
                    </a:lnTo>
                    <a:lnTo>
                      <a:pt x="94" y="104"/>
                    </a:lnTo>
                    <a:lnTo>
                      <a:pt x="85" y="120"/>
                    </a:lnTo>
                    <a:lnTo>
                      <a:pt x="79" y="139"/>
                    </a:lnTo>
                    <a:lnTo>
                      <a:pt x="77" y="158"/>
                    </a:lnTo>
                    <a:lnTo>
                      <a:pt x="79" y="178"/>
                    </a:lnTo>
                    <a:lnTo>
                      <a:pt x="85" y="195"/>
                    </a:lnTo>
                    <a:lnTo>
                      <a:pt x="94" y="212"/>
                    </a:lnTo>
                    <a:lnTo>
                      <a:pt x="107" y="226"/>
                    </a:lnTo>
                    <a:lnTo>
                      <a:pt x="107" y="3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16" name="Freeform 1694">
                <a:extLst>
                  <a:ext uri="{FF2B5EF4-FFF2-40B4-BE49-F238E27FC236}">
                    <a16:creationId xmlns:a16="http://schemas.microsoft.com/office/drawing/2014/main" id="{860A618A-3E1B-4A93-9EE0-D3E7C3ABD8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0" y="3140"/>
                <a:ext cx="50" cy="50"/>
              </a:xfrm>
              <a:custGeom>
                <a:avLst/>
                <a:gdLst>
                  <a:gd name="T0" fmla="*/ 1 w 100"/>
                  <a:gd name="T1" fmla="*/ 1 h 100"/>
                  <a:gd name="T2" fmla="*/ 1 w 100"/>
                  <a:gd name="T3" fmla="*/ 1 h 100"/>
                  <a:gd name="T4" fmla="*/ 1 w 100"/>
                  <a:gd name="T5" fmla="*/ 1 h 100"/>
                  <a:gd name="T6" fmla="*/ 1 w 100"/>
                  <a:gd name="T7" fmla="*/ 1 h 100"/>
                  <a:gd name="T8" fmla="*/ 1 w 100"/>
                  <a:gd name="T9" fmla="*/ 1 h 100"/>
                  <a:gd name="T10" fmla="*/ 1 w 100"/>
                  <a:gd name="T11" fmla="*/ 1 h 100"/>
                  <a:gd name="T12" fmla="*/ 1 w 100"/>
                  <a:gd name="T13" fmla="*/ 1 h 100"/>
                  <a:gd name="T14" fmla="*/ 1 w 100"/>
                  <a:gd name="T15" fmla="*/ 1 h 100"/>
                  <a:gd name="T16" fmla="*/ 1 w 100"/>
                  <a:gd name="T17" fmla="*/ 1 h 100"/>
                  <a:gd name="T18" fmla="*/ 0 w 100"/>
                  <a:gd name="T19" fmla="*/ 0 h 100"/>
                  <a:gd name="T20" fmla="*/ 0 w 100"/>
                  <a:gd name="T21" fmla="*/ 1 h 100"/>
                  <a:gd name="T22" fmla="*/ 1 w 100"/>
                  <a:gd name="T23" fmla="*/ 1 h 100"/>
                  <a:gd name="T24" fmla="*/ 1 w 100"/>
                  <a:gd name="T25" fmla="*/ 1 h 100"/>
                  <a:gd name="T26" fmla="*/ 1 w 100"/>
                  <a:gd name="T27" fmla="*/ 1 h 100"/>
                  <a:gd name="T28" fmla="*/ 1 w 100"/>
                  <a:gd name="T29" fmla="*/ 1 h 100"/>
                  <a:gd name="T30" fmla="*/ 1 w 100"/>
                  <a:gd name="T31" fmla="*/ 1 h 100"/>
                  <a:gd name="T32" fmla="*/ 1 w 100"/>
                  <a:gd name="T33" fmla="*/ 1 h 100"/>
                  <a:gd name="T34" fmla="*/ 1 w 100"/>
                  <a:gd name="T35" fmla="*/ 1 h 100"/>
                  <a:gd name="T36" fmla="*/ 1 w 100"/>
                  <a:gd name="T37" fmla="*/ 1 h 100"/>
                  <a:gd name="T38" fmla="*/ 1 w 100"/>
                  <a:gd name="T39" fmla="*/ 1 h 100"/>
                  <a:gd name="T40" fmla="*/ 1 w 100"/>
                  <a:gd name="T41" fmla="*/ 1 h 10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00"/>
                  <a:gd name="T64" fmla="*/ 0 h 100"/>
                  <a:gd name="T65" fmla="*/ 100 w 100"/>
                  <a:gd name="T66" fmla="*/ 100 h 10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00" h="100">
                    <a:moveTo>
                      <a:pt x="100" y="100"/>
                    </a:moveTo>
                    <a:lnTo>
                      <a:pt x="100" y="100"/>
                    </a:lnTo>
                    <a:lnTo>
                      <a:pt x="97" y="81"/>
                    </a:lnTo>
                    <a:lnTo>
                      <a:pt x="92" y="62"/>
                    </a:lnTo>
                    <a:lnTo>
                      <a:pt x="82" y="45"/>
                    </a:lnTo>
                    <a:lnTo>
                      <a:pt x="69" y="29"/>
                    </a:lnTo>
                    <a:lnTo>
                      <a:pt x="54" y="18"/>
                    </a:lnTo>
                    <a:lnTo>
                      <a:pt x="38" y="8"/>
                    </a:lnTo>
                    <a:lnTo>
                      <a:pt x="20" y="3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17" y="17"/>
                    </a:lnTo>
                    <a:lnTo>
                      <a:pt x="34" y="22"/>
                    </a:lnTo>
                    <a:lnTo>
                      <a:pt x="47" y="30"/>
                    </a:lnTo>
                    <a:lnTo>
                      <a:pt x="60" y="40"/>
                    </a:lnTo>
                    <a:lnTo>
                      <a:pt x="70" y="52"/>
                    </a:lnTo>
                    <a:lnTo>
                      <a:pt x="78" y="67"/>
                    </a:lnTo>
                    <a:lnTo>
                      <a:pt x="83" y="83"/>
                    </a:lnTo>
                    <a:lnTo>
                      <a:pt x="84" y="100"/>
                    </a:lnTo>
                    <a:lnTo>
                      <a:pt x="100" y="1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17" name="Freeform 1695">
                <a:extLst>
                  <a:ext uri="{FF2B5EF4-FFF2-40B4-BE49-F238E27FC236}">
                    <a16:creationId xmlns:a16="http://schemas.microsoft.com/office/drawing/2014/main" id="{0443163C-18A1-47A4-9E40-F42EEE17AB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0" y="3190"/>
                <a:ext cx="50" cy="50"/>
              </a:xfrm>
              <a:custGeom>
                <a:avLst/>
                <a:gdLst>
                  <a:gd name="T0" fmla="*/ 0 w 100"/>
                  <a:gd name="T1" fmla="*/ 1 h 100"/>
                  <a:gd name="T2" fmla="*/ 0 w 100"/>
                  <a:gd name="T3" fmla="*/ 1 h 100"/>
                  <a:gd name="T4" fmla="*/ 1 w 100"/>
                  <a:gd name="T5" fmla="*/ 1 h 100"/>
                  <a:gd name="T6" fmla="*/ 1 w 100"/>
                  <a:gd name="T7" fmla="*/ 1 h 100"/>
                  <a:gd name="T8" fmla="*/ 1 w 100"/>
                  <a:gd name="T9" fmla="*/ 1 h 100"/>
                  <a:gd name="T10" fmla="*/ 1 w 100"/>
                  <a:gd name="T11" fmla="*/ 1 h 100"/>
                  <a:gd name="T12" fmla="*/ 1 w 100"/>
                  <a:gd name="T13" fmla="*/ 1 h 100"/>
                  <a:gd name="T14" fmla="*/ 1 w 100"/>
                  <a:gd name="T15" fmla="*/ 1 h 100"/>
                  <a:gd name="T16" fmla="*/ 1 w 100"/>
                  <a:gd name="T17" fmla="*/ 1 h 100"/>
                  <a:gd name="T18" fmla="*/ 1 w 100"/>
                  <a:gd name="T19" fmla="*/ 0 h 100"/>
                  <a:gd name="T20" fmla="*/ 1 w 100"/>
                  <a:gd name="T21" fmla="*/ 0 h 100"/>
                  <a:gd name="T22" fmla="*/ 1 w 100"/>
                  <a:gd name="T23" fmla="*/ 1 h 100"/>
                  <a:gd name="T24" fmla="*/ 1 w 100"/>
                  <a:gd name="T25" fmla="*/ 1 h 100"/>
                  <a:gd name="T26" fmla="*/ 1 w 100"/>
                  <a:gd name="T27" fmla="*/ 1 h 100"/>
                  <a:gd name="T28" fmla="*/ 1 w 100"/>
                  <a:gd name="T29" fmla="*/ 1 h 100"/>
                  <a:gd name="T30" fmla="*/ 1 w 100"/>
                  <a:gd name="T31" fmla="*/ 1 h 100"/>
                  <a:gd name="T32" fmla="*/ 1 w 100"/>
                  <a:gd name="T33" fmla="*/ 1 h 100"/>
                  <a:gd name="T34" fmla="*/ 1 w 100"/>
                  <a:gd name="T35" fmla="*/ 1 h 100"/>
                  <a:gd name="T36" fmla="*/ 0 w 100"/>
                  <a:gd name="T37" fmla="*/ 1 h 100"/>
                  <a:gd name="T38" fmla="*/ 0 w 100"/>
                  <a:gd name="T39" fmla="*/ 1 h 100"/>
                  <a:gd name="T40" fmla="*/ 0 w 100"/>
                  <a:gd name="T41" fmla="*/ 1 h 10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00"/>
                  <a:gd name="T64" fmla="*/ 0 h 100"/>
                  <a:gd name="T65" fmla="*/ 100 w 100"/>
                  <a:gd name="T66" fmla="*/ 100 h 10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00" h="100">
                    <a:moveTo>
                      <a:pt x="0" y="100"/>
                    </a:moveTo>
                    <a:lnTo>
                      <a:pt x="0" y="100"/>
                    </a:lnTo>
                    <a:lnTo>
                      <a:pt x="20" y="97"/>
                    </a:lnTo>
                    <a:lnTo>
                      <a:pt x="38" y="92"/>
                    </a:lnTo>
                    <a:lnTo>
                      <a:pt x="55" y="82"/>
                    </a:lnTo>
                    <a:lnTo>
                      <a:pt x="69" y="70"/>
                    </a:lnTo>
                    <a:lnTo>
                      <a:pt x="82" y="57"/>
                    </a:lnTo>
                    <a:lnTo>
                      <a:pt x="92" y="38"/>
                    </a:lnTo>
                    <a:lnTo>
                      <a:pt x="97" y="20"/>
                    </a:lnTo>
                    <a:lnTo>
                      <a:pt x="100" y="0"/>
                    </a:lnTo>
                    <a:lnTo>
                      <a:pt x="84" y="0"/>
                    </a:lnTo>
                    <a:lnTo>
                      <a:pt x="83" y="17"/>
                    </a:lnTo>
                    <a:lnTo>
                      <a:pt x="78" y="34"/>
                    </a:lnTo>
                    <a:lnTo>
                      <a:pt x="70" y="47"/>
                    </a:lnTo>
                    <a:lnTo>
                      <a:pt x="60" y="59"/>
                    </a:lnTo>
                    <a:lnTo>
                      <a:pt x="46" y="70"/>
                    </a:lnTo>
                    <a:lnTo>
                      <a:pt x="34" y="78"/>
                    </a:lnTo>
                    <a:lnTo>
                      <a:pt x="17" y="83"/>
                    </a:lnTo>
                    <a:lnTo>
                      <a:pt x="0" y="84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18" name="Freeform 1696">
                <a:extLst>
                  <a:ext uri="{FF2B5EF4-FFF2-40B4-BE49-F238E27FC236}">
                    <a16:creationId xmlns:a16="http://schemas.microsoft.com/office/drawing/2014/main" id="{50D1E266-5595-47E5-A3B5-0C080BF906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0" y="3190"/>
                <a:ext cx="50" cy="50"/>
              </a:xfrm>
              <a:custGeom>
                <a:avLst/>
                <a:gdLst>
                  <a:gd name="T0" fmla="*/ 0 w 100"/>
                  <a:gd name="T1" fmla="*/ 0 h 100"/>
                  <a:gd name="T2" fmla="*/ 0 w 100"/>
                  <a:gd name="T3" fmla="*/ 0 h 100"/>
                  <a:gd name="T4" fmla="*/ 1 w 100"/>
                  <a:gd name="T5" fmla="*/ 1 h 100"/>
                  <a:gd name="T6" fmla="*/ 1 w 100"/>
                  <a:gd name="T7" fmla="*/ 1 h 100"/>
                  <a:gd name="T8" fmla="*/ 1 w 100"/>
                  <a:gd name="T9" fmla="*/ 1 h 100"/>
                  <a:gd name="T10" fmla="*/ 1 w 100"/>
                  <a:gd name="T11" fmla="*/ 1 h 100"/>
                  <a:gd name="T12" fmla="*/ 1 w 100"/>
                  <a:gd name="T13" fmla="*/ 1 h 100"/>
                  <a:gd name="T14" fmla="*/ 1 w 100"/>
                  <a:gd name="T15" fmla="*/ 1 h 100"/>
                  <a:gd name="T16" fmla="*/ 1 w 100"/>
                  <a:gd name="T17" fmla="*/ 1 h 100"/>
                  <a:gd name="T18" fmla="*/ 1 w 100"/>
                  <a:gd name="T19" fmla="*/ 1 h 100"/>
                  <a:gd name="T20" fmla="*/ 1 w 100"/>
                  <a:gd name="T21" fmla="*/ 1 h 100"/>
                  <a:gd name="T22" fmla="*/ 1 w 100"/>
                  <a:gd name="T23" fmla="*/ 1 h 100"/>
                  <a:gd name="T24" fmla="*/ 1 w 100"/>
                  <a:gd name="T25" fmla="*/ 1 h 100"/>
                  <a:gd name="T26" fmla="*/ 1 w 100"/>
                  <a:gd name="T27" fmla="*/ 1 h 100"/>
                  <a:gd name="T28" fmla="*/ 1 w 100"/>
                  <a:gd name="T29" fmla="*/ 1 h 100"/>
                  <a:gd name="T30" fmla="*/ 1 w 100"/>
                  <a:gd name="T31" fmla="*/ 1 h 100"/>
                  <a:gd name="T32" fmla="*/ 1 w 100"/>
                  <a:gd name="T33" fmla="*/ 1 h 100"/>
                  <a:gd name="T34" fmla="*/ 1 w 100"/>
                  <a:gd name="T35" fmla="*/ 1 h 100"/>
                  <a:gd name="T36" fmla="*/ 1 w 100"/>
                  <a:gd name="T37" fmla="*/ 0 h 100"/>
                  <a:gd name="T38" fmla="*/ 1 w 100"/>
                  <a:gd name="T39" fmla="*/ 0 h 100"/>
                  <a:gd name="T40" fmla="*/ 0 w 100"/>
                  <a:gd name="T41" fmla="*/ 0 h 10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00"/>
                  <a:gd name="T64" fmla="*/ 0 h 100"/>
                  <a:gd name="T65" fmla="*/ 100 w 100"/>
                  <a:gd name="T66" fmla="*/ 100 h 10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00" h="100">
                    <a:moveTo>
                      <a:pt x="0" y="0"/>
                    </a:moveTo>
                    <a:lnTo>
                      <a:pt x="0" y="0"/>
                    </a:lnTo>
                    <a:lnTo>
                      <a:pt x="3" y="20"/>
                    </a:lnTo>
                    <a:lnTo>
                      <a:pt x="8" y="38"/>
                    </a:lnTo>
                    <a:lnTo>
                      <a:pt x="18" y="57"/>
                    </a:lnTo>
                    <a:lnTo>
                      <a:pt x="31" y="69"/>
                    </a:lnTo>
                    <a:lnTo>
                      <a:pt x="44" y="82"/>
                    </a:lnTo>
                    <a:lnTo>
                      <a:pt x="62" y="92"/>
                    </a:lnTo>
                    <a:lnTo>
                      <a:pt x="81" y="97"/>
                    </a:lnTo>
                    <a:lnTo>
                      <a:pt x="100" y="100"/>
                    </a:lnTo>
                    <a:lnTo>
                      <a:pt x="100" y="84"/>
                    </a:lnTo>
                    <a:lnTo>
                      <a:pt x="83" y="83"/>
                    </a:lnTo>
                    <a:lnTo>
                      <a:pt x="67" y="78"/>
                    </a:lnTo>
                    <a:lnTo>
                      <a:pt x="53" y="70"/>
                    </a:lnTo>
                    <a:lnTo>
                      <a:pt x="40" y="60"/>
                    </a:lnTo>
                    <a:lnTo>
                      <a:pt x="30" y="47"/>
                    </a:lnTo>
                    <a:lnTo>
                      <a:pt x="22" y="34"/>
                    </a:lnTo>
                    <a:lnTo>
                      <a:pt x="17" y="17"/>
                    </a:lnTo>
                    <a:lnTo>
                      <a:pt x="1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19" name="Freeform 1697">
                <a:extLst>
                  <a:ext uri="{FF2B5EF4-FFF2-40B4-BE49-F238E27FC236}">
                    <a16:creationId xmlns:a16="http://schemas.microsoft.com/office/drawing/2014/main" id="{61F64803-6961-4428-AD71-7D6F7F2AAB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0" y="3140"/>
                <a:ext cx="50" cy="50"/>
              </a:xfrm>
              <a:custGeom>
                <a:avLst/>
                <a:gdLst>
                  <a:gd name="T0" fmla="*/ 1 w 100"/>
                  <a:gd name="T1" fmla="*/ 0 h 100"/>
                  <a:gd name="T2" fmla="*/ 1 w 100"/>
                  <a:gd name="T3" fmla="*/ 0 h 100"/>
                  <a:gd name="T4" fmla="*/ 1 w 100"/>
                  <a:gd name="T5" fmla="*/ 1 h 100"/>
                  <a:gd name="T6" fmla="*/ 1 w 100"/>
                  <a:gd name="T7" fmla="*/ 1 h 100"/>
                  <a:gd name="T8" fmla="*/ 1 w 100"/>
                  <a:gd name="T9" fmla="*/ 1 h 100"/>
                  <a:gd name="T10" fmla="*/ 1 w 100"/>
                  <a:gd name="T11" fmla="*/ 1 h 100"/>
                  <a:gd name="T12" fmla="*/ 1 w 100"/>
                  <a:gd name="T13" fmla="*/ 1 h 100"/>
                  <a:gd name="T14" fmla="*/ 1 w 100"/>
                  <a:gd name="T15" fmla="*/ 1 h 100"/>
                  <a:gd name="T16" fmla="*/ 1 w 100"/>
                  <a:gd name="T17" fmla="*/ 1 h 100"/>
                  <a:gd name="T18" fmla="*/ 0 w 100"/>
                  <a:gd name="T19" fmla="*/ 1 h 100"/>
                  <a:gd name="T20" fmla="*/ 1 w 100"/>
                  <a:gd name="T21" fmla="*/ 1 h 100"/>
                  <a:gd name="T22" fmla="*/ 1 w 100"/>
                  <a:gd name="T23" fmla="*/ 1 h 100"/>
                  <a:gd name="T24" fmla="*/ 1 w 100"/>
                  <a:gd name="T25" fmla="*/ 1 h 100"/>
                  <a:gd name="T26" fmla="*/ 1 w 100"/>
                  <a:gd name="T27" fmla="*/ 1 h 100"/>
                  <a:gd name="T28" fmla="*/ 1 w 100"/>
                  <a:gd name="T29" fmla="*/ 1 h 100"/>
                  <a:gd name="T30" fmla="*/ 1 w 100"/>
                  <a:gd name="T31" fmla="*/ 1 h 100"/>
                  <a:gd name="T32" fmla="*/ 1 w 100"/>
                  <a:gd name="T33" fmla="*/ 1 h 100"/>
                  <a:gd name="T34" fmla="*/ 1 w 100"/>
                  <a:gd name="T35" fmla="*/ 1 h 100"/>
                  <a:gd name="T36" fmla="*/ 1 w 100"/>
                  <a:gd name="T37" fmla="*/ 1 h 100"/>
                  <a:gd name="T38" fmla="*/ 1 w 100"/>
                  <a:gd name="T39" fmla="*/ 1 h 100"/>
                  <a:gd name="T40" fmla="*/ 1 w 100"/>
                  <a:gd name="T41" fmla="*/ 0 h 10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00"/>
                  <a:gd name="T64" fmla="*/ 0 h 100"/>
                  <a:gd name="T65" fmla="*/ 100 w 100"/>
                  <a:gd name="T66" fmla="*/ 100 h 10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00" h="100">
                    <a:moveTo>
                      <a:pt x="100" y="0"/>
                    </a:moveTo>
                    <a:lnTo>
                      <a:pt x="100" y="0"/>
                    </a:lnTo>
                    <a:lnTo>
                      <a:pt x="81" y="3"/>
                    </a:lnTo>
                    <a:lnTo>
                      <a:pt x="62" y="8"/>
                    </a:lnTo>
                    <a:lnTo>
                      <a:pt x="45" y="18"/>
                    </a:lnTo>
                    <a:lnTo>
                      <a:pt x="31" y="30"/>
                    </a:lnTo>
                    <a:lnTo>
                      <a:pt x="18" y="45"/>
                    </a:lnTo>
                    <a:lnTo>
                      <a:pt x="8" y="62"/>
                    </a:lnTo>
                    <a:lnTo>
                      <a:pt x="3" y="81"/>
                    </a:lnTo>
                    <a:lnTo>
                      <a:pt x="0" y="100"/>
                    </a:lnTo>
                    <a:lnTo>
                      <a:pt x="16" y="100"/>
                    </a:lnTo>
                    <a:lnTo>
                      <a:pt x="17" y="83"/>
                    </a:lnTo>
                    <a:lnTo>
                      <a:pt x="22" y="67"/>
                    </a:lnTo>
                    <a:lnTo>
                      <a:pt x="30" y="52"/>
                    </a:lnTo>
                    <a:lnTo>
                      <a:pt x="40" y="39"/>
                    </a:lnTo>
                    <a:lnTo>
                      <a:pt x="52" y="30"/>
                    </a:lnTo>
                    <a:lnTo>
                      <a:pt x="67" y="22"/>
                    </a:lnTo>
                    <a:lnTo>
                      <a:pt x="83" y="17"/>
                    </a:lnTo>
                    <a:lnTo>
                      <a:pt x="100" y="16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20" name="Freeform 1698">
                <a:extLst>
                  <a:ext uri="{FF2B5EF4-FFF2-40B4-BE49-F238E27FC236}">
                    <a16:creationId xmlns:a16="http://schemas.microsoft.com/office/drawing/2014/main" id="{8DB033CB-C018-4F97-93E2-610796CB8A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0" y="3101"/>
                <a:ext cx="88" cy="89"/>
              </a:xfrm>
              <a:custGeom>
                <a:avLst/>
                <a:gdLst>
                  <a:gd name="T0" fmla="*/ 1 w 177"/>
                  <a:gd name="T1" fmla="*/ 2 h 177"/>
                  <a:gd name="T2" fmla="*/ 1 w 177"/>
                  <a:gd name="T3" fmla="*/ 2 h 177"/>
                  <a:gd name="T4" fmla="*/ 1 w 177"/>
                  <a:gd name="T5" fmla="*/ 2 h 177"/>
                  <a:gd name="T6" fmla="*/ 1 w 177"/>
                  <a:gd name="T7" fmla="*/ 1 h 177"/>
                  <a:gd name="T8" fmla="*/ 1 w 177"/>
                  <a:gd name="T9" fmla="*/ 1 h 177"/>
                  <a:gd name="T10" fmla="*/ 0 w 177"/>
                  <a:gd name="T11" fmla="*/ 1 h 177"/>
                  <a:gd name="T12" fmla="*/ 0 w 177"/>
                  <a:gd name="T13" fmla="*/ 1 h 177"/>
                  <a:gd name="T14" fmla="*/ 0 w 177"/>
                  <a:gd name="T15" fmla="*/ 1 h 177"/>
                  <a:gd name="T16" fmla="*/ 0 w 177"/>
                  <a:gd name="T17" fmla="*/ 1 h 177"/>
                  <a:gd name="T18" fmla="*/ 0 w 177"/>
                  <a:gd name="T19" fmla="*/ 0 h 177"/>
                  <a:gd name="T20" fmla="*/ 0 w 177"/>
                  <a:gd name="T21" fmla="*/ 1 h 177"/>
                  <a:gd name="T22" fmla="*/ 0 w 177"/>
                  <a:gd name="T23" fmla="*/ 1 h 177"/>
                  <a:gd name="T24" fmla="*/ 0 w 177"/>
                  <a:gd name="T25" fmla="*/ 1 h 177"/>
                  <a:gd name="T26" fmla="*/ 0 w 177"/>
                  <a:gd name="T27" fmla="*/ 1 h 177"/>
                  <a:gd name="T28" fmla="*/ 0 w 177"/>
                  <a:gd name="T29" fmla="*/ 1 h 177"/>
                  <a:gd name="T30" fmla="*/ 1 w 177"/>
                  <a:gd name="T31" fmla="*/ 1 h 177"/>
                  <a:gd name="T32" fmla="*/ 1 w 177"/>
                  <a:gd name="T33" fmla="*/ 1 h 177"/>
                  <a:gd name="T34" fmla="*/ 1 w 177"/>
                  <a:gd name="T35" fmla="*/ 2 h 177"/>
                  <a:gd name="T36" fmla="*/ 1 w 177"/>
                  <a:gd name="T37" fmla="*/ 2 h 177"/>
                  <a:gd name="T38" fmla="*/ 1 w 177"/>
                  <a:gd name="T39" fmla="*/ 2 h 177"/>
                  <a:gd name="T40" fmla="*/ 1 w 177"/>
                  <a:gd name="T41" fmla="*/ 2 h 17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77"/>
                  <a:gd name="T64" fmla="*/ 0 h 177"/>
                  <a:gd name="T65" fmla="*/ 177 w 177"/>
                  <a:gd name="T66" fmla="*/ 177 h 17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77" h="177">
                    <a:moveTo>
                      <a:pt x="177" y="177"/>
                    </a:moveTo>
                    <a:lnTo>
                      <a:pt x="177" y="177"/>
                    </a:lnTo>
                    <a:lnTo>
                      <a:pt x="173" y="141"/>
                    </a:lnTo>
                    <a:lnTo>
                      <a:pt x="162" y="109"/>
                    </a:lnTo>
                    <a:lnTo>
                      <a:pt x="146" y="79"/>
                    </a:lnTo>
                    <a:lnTo>
                      <a:pt x="124" y="53"/>
                    </a:lnTo>
                    <a:lnTo>
                      <a:pt x="98" y="31"/>
                    </a:lnTo>
                    <a:lnTo>
                      <a:pt x="68" y="15"/>
                    </a:lnTo>
                    <a:lnTo>
                      <a:pt x="35" y="4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32" y="18"/>
                    </a:lnTo>
                    <a:lnTo>
                      <a:pt x="63" y="29"/>
                    </a:lnTo>
                    <a:lnTo>
                      <a:pt x="91" y="42"/>
                    </a:lnTo>
                    <a:lnTo>
                      <a:pt x="115" y="62"/>
                    </a:lnTo>
                    <a:lnTo>
                      <a:pt x="135" y="86"/>
                    </a:lnTo>
                    <a:lnTo>
                      <a:pt x="149" y="114"/>
                    </a:lnTo>
                    <a:lnTo>
                      <a:pt x="159" y="144"/>
                    </a:lnTo>
                    <a:lnTo>
                      <a:pt x="161" y="177"/>
                    </a:lnTo>
                    <a:lnTo>
                      <a:pt x="177" y="17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21" name="Freeform 1699">
                <a:extLst>
                  <a:ext uri="{FF2B5EF4-FFF2-40B4-BE49-F238E27FC236}">
                    <a16:creationId xmlns:a16="http://schemas.microsoft.com/office/drawing/2014/main" id="{54924406-09E9-4F85-9F29-DEB27BD1DB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0" y="3190"/>
                <a:ext cx="88" cy="89"/>
              </a:xfrm>
              <a:custGeom>
                <a:avLst/>
                <a:gdLst>
                  <a:gd name="T0" fmla="*/ 0 w 177"/>
                  <a:gd name="T1" fmla="*/ 2 h 177"/>
                  <a:gd name="T2" fmla="*/ 0 w 177"/>
                  <a:gd name="T3" fmla="*/ 2 h 177"/>
                  <a:gd name="T4" fmla="*/ 0 w 177"/>
                  <a:gd name="T5" fmla="*/ 2 h 177"/>
                  <a:gd name="T6" fmla="*/ 0 w 177"/>
                  <a:gd name="T7" fmla="*/ 2 h 177"/>
                  <a:gd name="T8" fmla="*/ 0 w 177"/>
                  <a:gd name="T9" fmla="*/ 2 h 177"/>
                  <a:gd name="T10" fmla="*/ 0 w 177"/>
                  <a:gd name="T11" fmla="*/ 1 h 177"/>
                  <a:gd name="T12" fmla="*/ 1 w 177"/>
                  <a:gd name="T13" fmla="*/ 1 h 177"/>
                  <a:gd name="T14" fmla="*/ 1 w 177"/>
                  <a:gd name="T15" fmla="*/ 1 h 177"/>
                  <a:gd name="T16" fmla="*/ 1 w 177"/>
                  <a:gd name="T17" fmla="*/ 1 h 177"/>
                  <a:gd name="T18" fmla="*/ 1 w 177"/>
                  <a:gd name="T19" fmla="*/ 0 h 177"/>
                  <a:gd name="T20" fmla="*/ 1 w 177"/>
                  <a:gd name="T21" fmla="*/ 0 h 177"/>
                  <a:gd name="T22" fmla="*/ 1 w 177"/>
                  <a:gd name="T23" fmla="*/ 1 h 177"/>
                  <a:gd name="T24" fmla="*/ 1 w 177"/>
                  <a:gd name="T25" fmla="*/ 1 h 177"/>
                  <a:gd name="T26" fmla="*/ 1 w 177"/>
                  <a:gd name="T27" fmla="*/ 1 h 177"/>
                  <a:gd name="T28" fmla="*/ 0 w 177"/>
                  <a:gd name="T29" fmla="*/ 1 h 177"/>
                  <a:gd name="T30" fmla="*/ 0 w 177"/>
                  <a:gd name="T31" fmla="*/ 2 h 177"/>
                  <a:gd name="T32" fmla="*/ 0 w 177"/>
                  <a:gd name="T33" fmla="*/ 2 h 177"/>
                  <a:gd name="T34" fmla="*/ 0 w 177"/>
                  <a:gd name="T35" fmla="*/ 2 h 177"/>
                  <a:gd name="T36" fmla="*/ 0 w 177"/>
                  <a:gd name="T37" fmla="*/ 2 h 177"/>
                  <a:gd name="T38" fmla="*/ 0 w 177"/>
                  <a:gd name="T39" fmla="*/ 2 h 177"/>
                  <a:gd name="T40" fmla="*/ 0 w 177"/>
                  <a:gd name="T41" fmla="*/ 2 h 17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77"/>
                  <a:gd name="T64" fmla="*/ 0 h 177"/>
                  <a:gd name="T65" fmla="*/ 177 w 177"/>
                  <a:gd name="T66" fmla="*/ 177 h 17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77" h="177">
                    <a:moveTo>
                      <a:pt x="0" y="177"/>
                    </a:moveTo>
                    <a:lnTo>
                      <a:pt x="0" y="177"/>
                    </a:lnTo>
                    <a:lnTo>
                      <a:pt x="35" y="173"/>
                    </a:lnTo>
                    <a:lnTo>
                      <a:pt x="68" y="163"/>
                    </a:lnTo>
                    <a:lnTo>
                      <a:pt x="98" y="146"/>
                    </a:lnTo>
                    <a:lnTo>
                      <a:pt x="124" y="125"/>
                    </a:lnTo>
                    <a:lnTo>
                      <a:pt x="146" y="98"/>
                    </a:lnTo>
                    <a:lnTo>
                      <a:pt x="162" y="68"/>
                    </a:lnTo>
                    <a:lnTo>
                      <a:pt x="173" y="36"/>
                    </a:lnTo>
                    <a:lnTo>
                      <a:pt x="177" y="0"/>
                    </a:lnTo>
                    <a:lnTo>
                      <a:pt x="161" y="0"/>
                    </a:lnTo>
                    <a:lnTo>
                      <a:pt x="159" y="34"/>
                    </a:lnTo>
                    <a:lnTo>
                      <a:pt x="149" y="63"/>
                    </a:lnTo>
                    <a:lnTo>
                      <a:pt x="135" y="91"/>
                    </a:lnTo>
                    <a:lnTo>
                      <a:pt x="115" y="115"/>
                    </a:lnTo>
                    <a:lnTo>
                      <a:pt x="91" y="135"/>
                    </a:lnTo>
                    <a:lnTo>
                      <a:pt x="63" y="149"/>
                    </a:lnTo>
                    <a:lnTo>
                      <a:pt x="32" y="159"/>
                    </a:lnTo>
                    <a:lnTo>
                      <a:pt x="0" y="161"/>
                    </a:lnTo>
                    <a:lnTo>
                      <a:pt x="0" y="17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22" name="Freeform 1700">
                <a:extLst>
                  <a:ext uri="{FF2B5EF4-FFF2-40B4-BE49-F238E27FC236}">
                    <a16:creationId xmlns:a16="http://schemas.microsoft.com/office/drawing/2014/main" id="{C4AF9F81-165A-4A42-A41C-6B19510D41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1" y="3190"/>
                <a:ext cx="89" cy="89"/>
              </a:xfrm>
              <a:custGeom>
                <a:avLst/>
                <a:gdLst>
                  <a:gd name="T0" fmla="*/ 0 w 177"/>
                  <a:gd name="T1" fmla="*/ 0 h 177"/>
                  <a:gd name="T2" fmla="*/ 0 w 177"/>
                  <a:gd name="T3" fmla="*/ 0 h 177"/>
                  <a:gd name="T4" fmla="*/ 1 w 177"/>
                  <a:gd name="T5" fmla="*/ 1 h 177"/>
                  <a:gd name="T6" fmla="*/ 1 w 177"/>
                  <a:gd name="T7" fmla="*/ 1 h 177"/>
                  <a:gd name="T8" fmla="*/ 1 w 177"/>
                  <a:gd name="T9" fmla="*/ 1 h 177"/>
                  <a:gd name="T10" fmla="*/ 1 w 177"/>
                  <a:gd name="T11" fmla="*/ 1 h 177"/>
                  <a:gd name="T12" fmla="*/ 1 w 177"/>
                  <a:gd name="T13" fmla="*/ 2 h 177"/>
                  <a:gd name="T14" fmla="*/ 1 w 177"/>
                  <a:gd name="T15" fmla="*/ 2 h 177"/>
                  <a:gd name="T16" fmla="*/ 2 w 177"/>
                  <a:gd name="T17" fmla="*/ 2 h 177"/>
                  <a:gd name="T18" fmla="*/ 2 w 177"/>
                  <a:gd name="T19" fmla="*/ 2 h 177"/>
                  <a:gd name="T20" fmla="*/ 2 w 177"/>
                  <a:gd name="T21" fmla="*/ 2 h 177"/>
                  <a:gd name="T22" fmla="*/ 2 w 177"/>
                  <a:gd name="T23" fmla="*/ 2 h 177"/>
                  <a:gd name="T24" fmla="*/ 1 w 177"/>
                  <a:gd name="T25" fmla="*/ 2 h 177"/>
                  <a:gd name="T26" fmla="*/ 1 w 177"/>
                  <a:gd name="T27" fmla="*/ 2 h 177"/>
                  <a:gd name="T28" fmla="*/ 1 w 177"/>
                  <a:gd name="T29" fmla="*/ 1 h 177"/>
                  <a:gd name="T30" fmla="*/ 1 w 177"/>
                  <a:gd name="T31" fmla="*/ 1 h 177"/>
                  <a:gd name="T32" fmla="*/ 1 w 177"/>
                  <a:gd name="T33" fmla="*/ 1 h 177"/>
                  <a:gd name="T34" fmla="*/ 1 w 177"/>
                  <a:gd name="T35" fmla="*/ 1 h 177"/>
                  <a:gd name="T36" fmla="*/ 1 w 177"/>
                  <a:gd name="T37" fmla="*/ 0 h 177"/>
                  <a:gd name="T38" fmla="*/ 1 w 177"/>
                  <a:gd name="T39" fmla="*/ 0 h 177"/>
                  <a:gd name="T40" fmla="*/ 0 w 177"/>
                  <a:gd name="T41" fmla="*/ 0 h 17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77"/>
                  <a:gd name="T64" fmla="*/ 0 h 177"/>
                  <a:gd name="T65" fmla="*/ 177 w 177"/>
                  <a:gd name="T66" fmla="*/ 177 h 17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77" h="177">
                    <a:moveTo>
                      <a:pt x="0" y="0"/>
                    </a:moveTo>
                    <a:lnTo>
                      <a:pt x="0" y="0"/>
                    </a:lnTo>
                    <a:lnTo>
                      <a:pt x="4" y="36"/>
                    </a:lnTo>
                    <a:lnTo>
                      <a:pt x="15" y="68"/>
                    </a:lnTo>
                    <a:lnTo>
                      <a:pt x="31" y="98"/>
                    </a:lnTo>
                    <a:lnTo>
                      <a:pt x="54" y="125"/>
                    </a:lnTo>
                    <a:lnTo>
                      <a:pt x="79" y="146"/>
                    </a:lnTo>
                    <a:lnTo>
                      <a:pt x="109" y="163"/>
                    </a:lnTo>
                    <a:lnTo>
                      <a:pt x="143" y="173"/>
                    </a:lnTo>
                    <a:lnTo>
                      <a:pt x="177" y="177"/>
                    </a:lnTo>
                    <a:lnTo>
                      <a:pt x="177" y="161"/>
                    </a:lnTo>
                    <a:lnTo>
                      <a:pt x="145" y="159"/>
                    </a:lnTo>
                    <a:lnTo>
                      <a:pt x="114" y="149"/>
                    </a:lnTo>
                    <a:lnTo>
                      <a:pt x="86" y="135"/>
                    </a:lnTo>
                    <a:lnTo>
                      <a:pt x="63" y="115"/>
                    </a:lnTo>
                    <a:lnTo>
                      <a:pt x="42" y="91"/>
                    </a:lnTo>
                    <a:lnTo>
                      <a:pt x="29" y="63"/>
                    </a:lnTo>
                    <a:lnTo>
                      <a:pt x="18" y="34"/>
                    </a:lnTo>
                    <a:lnTo>
                      <a:pt x="1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23" name="Freeform 1701">
                <a:extLst>
                  <a:ext uri="{FF2B5EF4-FFF2-40B4-BE49-F238E27FC236}">
                    <a16:creationId xmlns:a16="http://schemas.microsoft.com/office/drawing/2014/main" id="{56FEC82B-30CA-4D41-9AAB-AD738B3743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1" y="3101"/>
                <a:ext cx="89" cy="89"/>
              </a:xfrm>
              <a:custGeom>
                <a:avLst/>
                <a:gdLst>
                  <a:gd name="T0" fmla="*/ 2 w 177"/>
                  <a:gd name="T1" fmla="*/ 0 h 177"/>
                  <a:gd name="T2" fmla="*/ 2 w 177"/>
                  <a:gd name="T3" fmla="*/ 0 h 177"/>
                  <a:gd name="T4" fmla="*/ 2 w 177"/>
                  <a:gd name="T5" fmla="*/ 1 h 177"/>
                  <a:gd name="T6" fmla="*/ 1 w 177"/>
                  <a:gd name="T7" fmla="*/ 1 h 177"/>
                  <a:gd name="T8" fmla="*/ 1 w 177"/>
                  <a:gd name="T9" fmla="*/ 1 h 177"/>
                  <a:gd name="T10" fmla="*/ 1 w 177"/>
                  <a:gd name="T11" fmla="*/ 1 h 177"/>
                  <a:gd name="T12" fmla="*/ 1 w 177"/>
                  <a:gd name="T13" fmla="*/ 1 h 177"/>
                  <a:gd name="T14" fmla="*/ 1 w 177"/>
                  <a:gd name="T15" fmla="*/ 1 h 177"/>
                  <a:gd name="T16" fmla="*/ 1 w 177"/>
                  <a:gd name="T17" fmla="*/ 2 h 177"/>
                  <a:gd name="T18" fmla="*/ 0 w 177"/>
                  <a:gd name="T19" fmla="*/ 2 h 177"/>
                  <a:gd name="T20" fmla="*/ 1 w 177"/>
                  <a:gd name="T21" fmla="*/ 2 h 177"/>
                  <a:gd name="T22" fmla="*/ 1 w 177"/>
                  <a:gd name="T23" fmla="*/ 2 h 177"/>
                  <a:gd name="T24" fmla="*/ 1 w 177"/>
                  <a:gd name="T25" fmla="*/ 1 h 177"/>
                  <a:gd name="T26" fmla="*/ 1 w 177"/>
                  <a:gd name="T27" fmla="*/ 1 h 177"/>
                  <a:gd name="T28" fmla="*/ 1 w 177"/>
                  <a:gd name="T29" fmla="*/ 1 h 177"/>
                  <a:gd name="T30" fmla="*/ 1 w 177"/>
                  <a:gd name="T31" fmla="*/ 1 h 177"/>
                  <a:gd name="T32" fmla="*/ 1 w 177"/>
                  <a:gd name="T33" fmla="*/ 1 h 177"/>
                  <a:gd name="T34" fmla="*/ 2 w 177"/>
                  <a:gd name="T35" fmla="*/ 1 h 177"/>
                  <a:gd name="T36" fmla="*/ 2 w 177"/>
                  <a:gd name="T37" fmla="*/ 1 h 177"/>
                  <a:gd name="T38" fmla="*/ 2 w 177"/>
                  <a:gd name="T39" fmla="*/ 1 h 177"/>
                  <a:gd name="T40" fmla="*/ 2 w 177"/>
                  <a:gd name="T41" fmla="*/ 0 h 17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77"/>
                  <a:gd name="T64" fmla="*/ 0 h 177"/>
                  <a:gd name="T65" fmla="*/ 177 w 177"/>
                  <a:gd name="T66" fmla="*/ 177 h 17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77" h="177">
                    <a:moveTo>
                      <a:pt x="177" y="0"/>
                    </a:moveTo>
                    <a:lnTo>
                      <a:pt x="177" y="0"/>
                    </a:lnTo>
                    <a:lnTo>
                      <a:pt x="143" y="4"/>
                    </a:lnTo>
                    <a:lnTo>
                      <a:pt x="109" y="15"/>
                    </a:lnTo>
                    <a:lnTo>
                      <a:pt x="79" y="31"/>
                    </a:lnTo>
                    <a:lnTo>
                      <a:pt x="54" y="53"/>
                    </a:lnTo>
                    <a:lnTo>
                      <a:pt x="31" y="79"/>
                    </a:lnTo>
                    <a:lnTo>
                      <a:pt x="15" y="109"/>
                    </a:lnTo>
                    <a:lnTo>
                      <a:pt x="4" y="141"/>
                    </a:lnTo>
                    <a:lnTo>
                      <a:pt x="0" y="177"/>
                    </a:lnTo>
                    <a:lnTo>
                      <a:pt x="16" y="177"/>
                    </a:lnTo>
                    <a:lnTo>
                      <a:pt x="18" y="144"/>
                    </a:lnTo>
                    <a:lnTo>
                      <a:pt x="29" y="114"/>
                    </a:lnTo>
                    <a:lnTo>
                      <a:pt x="42" y="86"/>
                    </a:lnTo>
                    <a:lnTo>
                      <a:pt x="63" y="62"/>
                    </a:lnTo>
                    <a:lnTo>
                      <a:pt x="86" y="42"/>
                    </a:lnTo>
                    <a:lnTo>
                      <a:pt x="114" y="29"/>
                    </a:lnTo>
                    <a:lnTo>
                      <a:pt x="145" y="18"/>
                    </a:lnTo>
                    <a:lnTo>
                      <a:pt x="177" y="16"/>
                    </a:lnTo>
                    <a:lnTo>
                      <a:pt x="17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24" name="Freeform 1702">
                <a:extLst>
                  <a:ext uri="{FF2B5EF4-FFF2-40B4-BE49-F238E27FC236}">
                    <a16:creationId xmlns:a16="http://schemas.microsoft.com/office/drawing/2014/main" id="{9C881B30-D436-40BF-97EB-8EE4A53B842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09" y="4465"/>
                <a:ext cx="308" cy="111"/>
              </a:xfrm>
              <a:custGeom>
                <a:avLst/>
                <a:gdLst>
                  <a:gd name="T0" fmla="*/ 0 w 617"/>
                  <a:gd name="T1" fmla="*/ 1 h 221"/>
                  <a:gd name="T2" fmla="*/ 0 w 617"/>
                  <a:gd name="T3" fmla="*/ 1 h 221"/>
                  <a:gd name="T4" fmla="*/ 0 w 617"/>
                  <a:gd name="T5" fmla="*/ 1 h 221"/>
                  <a:gd name="T6" fmla="*/ 0 w 617"/>
                  <a:gd name="T7" fmla="*/ 1 h 221"/>
                  <a:gd name="T8" fmla="*/ 0 w 617"/>
                  <a:gd name="T9" fmla="*/ 1 h 221"/>
                  <a:gd name="T10" fmla="*/ 0 w 617"/>
                  <a:gd name="T11" fmla="*/ 0 h 221"/>
                  <a:gd name="T12" fmla="*/ 0 w 617"/>
                  <a:gd name="T13" fmla="*/ 1 h 221"/>
                  <a:gd name="T14" fmla="*/ 0 w 617"/>
                  <a:gd name="T15" fmla="*/ 1 h 221"/>
                  <a:gd name="T16" fmla="*/ 0 w 617"/>
                  <a:gd name="T17" fmla="*/ 1 h 221"/>
                  <a:gd name="T18" fmla="*/ 0 w 617"/>
                  <a:gd name="T19" fmla="*/ 1 h 221"/>
                  <a:gd name="T20" fmla="*/ 0 w 617"/>
                  <a:gd name="T21" fmla="*/ 1 h 221"/>
                  <a:gd name="T22" fmla="*/ 0 w 617"/>
                  <a:gd name="T23" fmla="*/ 1 h 221"/>
                  <a:gd name="T24" fmla="*/ 0 w 617"/>
                  <a:gd name="T25" fmla="*/ 1 h 221"/>
                  <a:gd name="T26" fmla="*/ 0 w 617"/>
                  <a:gd name="T27" fmla="*/ 1 h 221"/>
                  <a:gd name="T28" fmla="*/ 1 w 617"/>
                  <a:gd name="T29" fmla="*/ 1 h 221"/>
                  <a:gd name="T30" fmla="*/ 1 w 617"/>
                  <a:gd name="T31" fmla="*/ 1 h 221"/>
                  <a:gd name="T32" fmla="*/ 1 w 617"/>
                  <a:gd name="T33" fmla="*/ 1 h 221"/>
                  <a:gd name="T34" fmla="*/ 1 w 617"/>
                  <a:gd name="T35" fmla="*/ 1 h 221"/>
                  <a:gd name="T36" fmla="*/ 0 w 617"/>
                  <a:gd name="T37" fmla="*/ 1 h 221"/>
                  <a:gd name="T38" fmla="*/ 1 w 617"/>
                  <a:gd name="T39" fmla="*/ 1 h 221"/>
                  <a:gd name="T40" fmla="*/ 1 w 617"/>
                  <a:gd name="T41" fmla="*/ 1 h 221"/>
                  <a:gd name="T42" fmla="*/ 1 w 617"/>
                  <a:gd name="T43" fmla="*/ 1 h 221"/>
                  <a:gd name="T44" fmla="*/ 1 w 617"/>
                  <a:gd name="T45" fmla="*/ 1 h 221"/>
                  <a:gd name="T46" fmla="*/ 1 w 617"/>
                  <a:gd name="T47" fmla="*/ 1 h 221"/>
                  <a:gd name="T48" fmla="*/ 1 w 617"/>
                  <a:gd name="T49" fmla="*/ 1 h 221"/>
                  <a:gd name="T50" fmla="*/ 1 w 617"/>
                  <a:gd name="T51" fmla="*/ 1 h 221"/>
                  <a:gd name="T52" fmla="*/ 1 w 617"/>
                  <a:gd name="T53" fmla="*/ 1 h 221"/>
                  <a:gd name="T54" fmla="*/ 1 w 617"/>
                  <a:gd name="T55" fmla="*/ 1 h 221"/>
                  <a:gd name="T56" fmla="*/ 1 w 617"/>
                  <a:gd name="T57" fmla="*/ 1 h 221"/>
                  <a:gd name="T58" fmla="*/ 2 w 617"/>
                  <a:gd name="T59" fmla="*/ 1 h 221"/>
                  <a:gd name="T60" fmla="*/ 2 w 617"/>
                  <a:gd name="T61" fmla="*/ 1 h 221"/>
                  <a:gd name="T62" fmla="*/ 2 w 617"/>
                  <a:gd name="T63" fmla="*/ 1 h 221"/>
                  <a:gd name="T64" fmla="*/ 2 w 617"/>
                  <a:gd name="T65" fmla="*/ 1 h 221"/>
                  <a:gd name="T66" fmla="*/ 2 w 617"/>
                  <a:gd name="T67" fmla="*/ 1 h 221"/>
                  <a:gd name="T68" fmla="*/ 2 w 617"/>
                  <a:gd name="T69" fmla="*/ 1 h 221"/>
                  <a:gd name="T70" fmla="*/ 2 w 617"/>
                  <a:gd name="T71" fmla="*/ 1 h 221"/>
                  <a:gd name="T72" fmla="*/ 2 w 617"/>
                  <a:gd name="T73" fmla="*/ 1 h 221"/>
                  <a:gd name="T74" fmla="*/ 2 w 617"/>
                  <a:gd name="T75" fmla="*/ 1 h 221"/>
                  <a:gd name="T76" fmla="*/ 2 w 617"/>
                  <a:gd name="T77" fmla="*/ 1 h 221"/>
                  <a:gd name="T78" fmla="*/ 2 w 617"/>
                  <a:gd name="T79" fmla="*/ 1 h 221"/>
                  <a:gd name="T80" fmla="*/ 2 w 617"/>
                  <a:gd name="T81" fmla="*/ 1 h 221"/>
                  <a:gd name="T82" fmla="*/ 3 w 617"/>
                  <a:gd name="T83" fmla="*/ 1 h 221"/>
                  <a:gd name="T84" fmla="*/ 2 w 617"/>
                  <a:gd name="T85" fmla="*/ 1 h 221"/>
                  <a:gd name="T86" fmla="*/ 2 w 617"/>
                  <a:gd name="T87" fmla="*/ 1 h 221"/>
                  <a:gd name="T88" fmla="*/ 2 w 617"/>
                  <a:gd name="T89" fmla="*/ 1 h 221"/>
                  <a:gd name="T90" fmla="*/ 3 w 617"/>
                  <a:gd name="T91" fmla="*/ 1 h 221"/>
                  <a:gd name="T92" fmla="*/ 3 w 617"/>
                  <a:gd name="T93" fmla="*/ 1 h 221"/>
                  <a:gd name="T94" fmla="*/ 3 w 617"/>
                  <a:gd name="T95" fmla="*/ 1 h 221"/>
                  <a:gd name="T96" fmla="*/ 3 w 617"/>
                  <a:gd name="T97" fmla="*/ 1 h 221"/>
                  <a:gd name="T98" fmla="*/ 3 w 617"/>
                  <a:gd name="T99" fmla="*/ 1 h 221"/>
                  <a:gd name="T100" fmla="*/ 3 w 617"/>
                  <a:gd name="T101" fmla="*/ 1 h 221"/>
                  <a:gd name="T102" fmla="*/ 3 w 617"/>
                  <a:gd name="T103" fmla="*/ 1 h 221"/>
                  <a:gd name="T104" fmla="*/ 3 w 617"/>
                  <a:gd name="T105" fmla="*/ 1 h 221"/>
                  <a:gd name="T106" fmla="*/ 4 w 617"/>
                  <a:gd name="T107" fmla="*/ 1 h 221"/>
                  <a:gd name="T108" fmla="*/ 4 w 617"/>
                  <a:gd name="T109" fmla="*/ 1 h 221"/>
                  <a:gd name="T110" fmla="*/ 4 w 617"/>
                  <a:gd name="T111" fmla="*/ 1 h 221"/>
                  <a:gd name="T112" fmla="*/ 4 w 617"/>
                  <a:gd name="T113" fmla="*/ 1 h 221"/>
                  <a:gd name="T114" fmla="*/ 4 w 617"/>
                  <a:gd name="T115" fmla="*/ 1 h 221"/>
                  <a:gd name="T116" fmla="*/ 0 w 617"/>
                  <a:gd name="T117" fmla="*/ 2 h 221"/>
                  <a:gd name="T118" fmla="*/ 0 w 617"/>
                  <a:gd name="T119" fmla="*/ 2 h 221"/>
                  <a:gd name="T120" fmla="*/ 0 w 617"/>
                  <a:gd name="T121" fmla="*/ 2 h 221"/>
                  <a:gd name="T122" fmla="*/ 0 w 617"/>
                  <a:gd name="T123" fmla="*/ 2 h 221"/>
                  <a:gd name="T124" fmla="*/ 0 w 617"/>
                  <a:gd name="T125" fmla="*/ 2 h 22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617"/>
                  <a:gd name="T190" fmla="*/ 0 h 221"/>
                  <a:gd name="T191" fmla="*/ 617 w 617"/>
                  <a:gd name="T192" fmla="*/ 221 h 22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617" h="221">
                    <a:moveTo>
                      <a:pt x="0" y="66"/>
                    </a:moveTo>
                    <a:lnTo>
                      <a:pt x="18" y="66"/>
                    </a:lnTo>
                    <a:lnTo>
                      <a:pt x="18" y="67"/>
                    </a:lnTo>
                    <a:lnTo>
                      <a:pt x="18" y="68"/>
                    </a:lnTo>
                    <a:lnTo>
                      <a:pt x="19" y="69"/>
                    </a:lnTo>
                    <a:lnTo>
                      <a:pt x="19" y="70"/>
                    </a:lnTo>
                    <a:lnTo>
                      <a:pt x="19" y="72"/>
                    </a:lnTo>
                    <a:lnTo>
                      <a:pt x="20" y="73"/>
                    </a:lnTo>
                    <a:lnTo>
                      <a:pt x="21" y="75"/>
                    </a:lnTo>
                    <a:lnTo>
                      <a:pt x="22" y="76"/>
                    </a:lnTo>
                    <a:lnTo>
                      <a:pt x="25" y="79"/>
                    </a:lnTo>
                    <a:lnTo>
                      <a:pt x="27" y="80"/>
                    </a:lnTo>
                    <a:lnTo>
                      <a:pt x="29" y="80"/>
                    </a:lnTo>
                    <a:lnTo>
                      <a:pt x="33" y="81"/>
                    </a:lnTo>
                    <a:lnTo>
                      <a:pt x="36" y="81"/>
                    </a:lnTo>
                    <a:lnTo>
                      <a:pt x="37" y="81"/>
                    </a:lnTo>
                    <a:lnTo>
                      <a:pt x="38" y="81"/>
                    </a:lnTo>
                    <a:lnTo>
                      <a:pt x="42" y="81"/>
                    </a:lnTo>
                    <a:lnTo>
                      <a:pt x="44" y="80"/>
                    </a:lnTo>
                    <a:lnTo>
                      <a:pt x="48" y="80"/>
                    </a:lnTo>
                    <a:lnTo>
                      <a:pt x="50" y="79"/>
                    </a:lnTo>
                    <a:lnTo>
                      <a:pt x="52" y="76"/>
                    </a:lnTo>
                    <a:lnTo>
                      <a:pt x="53" y="75"/>
                    </a:lnTo>
                    <a:lnTo>
                      <a:pt x="54" y="73"/>
                    </a:lnTo>
                    <a:lnTo>
                      <a:pt x="54" y="69"/>
                    </a:lnTo>
                    <a:lnTo>
                      <a:pt x="54" y="67"/>
                    </a:lnTo>
                    <a:lnTo>
                      <a:pt x="53" y="65"/>
                    </a:lnTo>
                    <a:lnTo>
                      <a:pt x="52" y="64"/>
                    </a:lnTo>
                    <a:lnTo>
                      <a:pt x="51" y="62"/>
                    </a:lnTo>
                    <a:lnTo>
                      <a:pt x="49" y="61"/>
                    </a:lnTo>
                    <a:lnTo>
                      <a:pt x="45" y="60"/>
                    </a:lnTo>
                    <a:lnTo>
                      <a:pt x="43" y="59"/>
                    </a:lnTo>
                    <a:lnTo>
                      <a:pt x="40" y="58"/>
                    </a:lnTo>
                    <a:lnTo>
                      <a:pt x="38" y="58"/>
                    </a:lnTo>
                    <a:lnTo>
                      <a:pt x="29" y="55"/>
                    </a:lnTo>
                    <a:lnTo>
                      <a:pt x="23" y="53"/>
                    </a:lnTo>
                    <a:lnTo>
                      <a:pt x="19" y="52"/>
                    </a:lnTo>
                    <a:lnTo>
                      <a:pt x="14" y="50"/>
                    </a:lnTo>
                    <a:lnTo>
                      <a:pt x="10" y="47"/>
                    </a:lnTo>
                    <a:lnTo>
                      <a:pt x="6" y="45"/>
                    </a:lnTo>
                    <a:lnTo>
                      <a:pt x="4" y="41"/>
                    </a:lnTo>
                    <a:lnTo>
                      <a:pt x="2" y="35"/>
                    </a:lnTo>
                    <a:lnTo>
                      <a:pt x="2" y="28"/>
                    </a:lnTo>
                    <a:lnTo>
                      <a:pt x="2" y="27"/>
                    </a:lnTo>
                    <a:lnTo>
                      <a:pt x="2" y="26"/>
                    </a:lnTo>
                    <a:lnTo>
                      <a:pt x="2" y="24"/>
                    </a:lnTo>
                    <a:lnTo>
                      <a:pt x="2" y="23"/>
                    </a:lnTo>
                    <a:lnTo>
                      <a:pt x="2" y="22"/>
                    </a:lnTo>
                    <a:lnTo>
                      <a:pt x="3" y="20"/>
                    </a:lnTo>
                    <a:lnTo>
                      <a:pt x="3" y="19"/>
                    </a:lnTo>
                    <a:lnTo>
                      <a:pt x="3" y="17"/>
                    </a:lnTo>
                    <a:lnTo>
                      <a:pt x="5" y="14"/>
                    </a:lnTo>
                    <a:lnTo>
                      <a:pt x="7" y="12"/>
                    </a:lnTo>
                    <a:lnTo>
                      <a:pt x="10" y="8"/>
                    </a:lnTo>
                    <a:lnTo>
                      <a:pt x="13" y="6"/>
                    </a:lnTo>
                    <a:lnTo>
                      <a:pt x="18" y="4"/>
                    </a:lnTo>
                    <a:lnTo>
                      <a:pt x="22" y="1"/>
                    </a:lnTo>
                    <a:lnTo>
                      <a:pt x="28" y="0"/>
                    </a:lnTo>
                    <a:lnTo>
                      <a:pt x="35" y="0"/>
                    </a:lnTo>
                    <a:lnTo>
                      <a:pt x="42" y="0"/>
                    </a:lnTo>
                    <a:lnTo>
                      <a:pt x="48" y="1"/>
                    </a:lnTo>
                    <a:lnTo>
                      <a:pt x="52" y="4"/>
                    </a:lnTo>
                    <a:lnTo>
                      <a:pt x="57" y="6"/>
                    </a:lnTo>
                    <a:lnTo>
                      <a:pt x="60" y="8"/>
                    </a:lnTo>
                    <a:lnTo>
                      <a:pt x="63" y="12"/>
                    </a:lnTo>
                    <a:lnTo>
                      <a:pt x="65" y="15"/>
                    </a:lnTo>
                    <a:lnTo>
                      <a:pt x="67" y="19"/>
                    </a:lnTo>
                    <a:lnTo>
                      <a:pt x="68" y="20"/>
                    </a:lnTo>
                    <a:lnTo>
                      <a:pt x="68" y="21"/>
                    </a:lnTo>
                    <a:lnTo>
                      <a:pt x="68" y="23"/>
                    </a:lnTo>
                    <a:lnTo>
                      <a:pt x="68" y="24"/>
                    </a:lnTo>
                    <a:lnTo>
                      <a:pt x="69" y="26"/>
                    </a:lnTo>
                    <a:lnTo>
                      <a:pt x="69" y="27"/>
                    </a:lnTo>
                    <a:lnTo>
                      <a:pt x="69" y="28"/>
                    </a:lnTo>
                    <a:lnTo>
                      <a:pt x="69" y="29"/>
                    </a:lnTo>
                    <a:lnTo>
                      <a:pt x="52" y="29"/>
                    </a:lnTo>
                    <a:lnTo>
                      <a:pt x="52" y="28"/>
                    </a:lnTo>
                    <a:lnTo>
                      <a:pt x="51" y="28"/>
                    </a:lnTo>
                    <a:lnTo>
                      <a:pt x="51" y="27"/>
                    </a:lnTo>
                    <a:lnTo>
                      <a:pt x="51" y="26"/>
                    </a:lnTo>
                    <a:lnTo>
                      <a:pt x="51" y="24"/>
                    </a:lnTo>
                    <a:lnTo>
                      <a:pt x="50" y="23"/>
                    </a:lnTo>
                    <a:lnTo>
                      <a:pt x="50" y="22"/>
                    </a:lnTo>
                    <a:lnTo>
                      <a:pt x="48" y="21"/>
                    </a:lnTo>
                    <a:lnTo>
                      <a:pt x="46" y="20"/>
                    </a:lnTo>
                    <a:lnTo>
                      <a:pt x="45" y="19"/>
                    </a:lnTo>
                    <a:lnTo>
                      <a:pt x="43" y="17"/>
                    </a:lnTo>
                    <a:lnTo>
                      <a:pt x="41" y="16"/>
                    </a:lnTo>
                    <a:lnTo>
                      <a:pt x="37" y="16"/>
                    </a:lnTo>
                    <a:lnTo>
                      <a:pt x="34" y="16"/>
                    </a:lnTo>
                    <a:lnTo>
                      <a:pt x="33" y="16"/>
                    </a:lnTo>
                    <a:lnTo>
                      <a:pt x="31" y="16"/>
                    </a:lnTo>
                    <a:lnTo>
                      <a:pt x="30" y="16"/>
                    </a:lnTo>
                    <a:lnTo>
                      <a:pt x="28" y="16"/>
                    </a:lnTo>
                    <a:lnTo>
                      <a:pt x="26" y="17"/>
                    </a:lnTo>
                    <a:lnTo>
                      <a:pt x="23" y="17"/>
                    </a:lnTo>
                    <a:lnTo>
                      <a:pt x="21" y="19"/>
                    </a:lnTo>
                    <a:lnTo>
                      <a:pt x="20" y="21"/>
                    </a:lnTo>
                    <a:lnTo>
                      <a:pt x="20" y="22"/>
                    </a:lnTo>
                    <a:lnTo>
                      <a:pt x="19" y="24"/>
                    </a:lnTo>
                    <a:lnTo>
                      <a:pt x="19" y="27"/>
                    </a:lnTo>
                    <a:lnTo>
                      <a:pt x="19" y="28"/>
                    </a:lnTo>
                    <a:lnTo>
                      <a:pt x="19" y="30"/>
                    </a:lnTo>
                    <a:lnTo>
                      <a:pt x="19" y="31"/>
                    </a:lnTo>
                    <a:lnTo>
                      <a:pt x="20" y="32"/>
                    </a:lnTo>
                    <a:lnTo>
                      <a:pt x="21" y="34"/>
                    </a:lnTo>
                    <a:lnTo>
                      <a:pt x="22" y="34"/>
                    </a:lnTo>
                    <a:lnTo>
                      <a:pt x="23" y="35"/>
                    </a:lnTo>
                    <a:lnTo>
                      <a:pt x="25" y="35"/>
                    </a:lnTo>
                    <a:lnTo>
                      <a:pt x="26" y="36"/>
                    </a:lnTo>
                    <a:lnTo>
                      <a:pt x="27" y="36"/>
                    </a:lnTo>
                    <a:lnTo>
                      <a:pt x="28" y="36"/>
                    </a:lnTo>
                    <a:lnTo>
                      <a:pt x="50" y="42"/>
                    </a:lnTo>
                    <a:lnTo>
                      <a:pt x="53" y="43"/>
                    </a:lnTo>
                    <a:lnTo>
                      <a:pt x="58" y="45"/>
                    </a:lnTo>
                    <a:lnTo>
                      <a:pt x="61" y="46"/>
                    </a:lnTo>
                    <a:lnTo>
                      <a:pt x="65" y="49"/>
                    </a:lnTo>
                    <a:lnTo>
                      <a:pt x="68" y="52"/>
                    </a:lnTo>
                    <a:lnTo>
                      <a:pt x="71" y="55"/>
                    </a:lnTo>
                    <a:lnTo>
                      <a:pt x="72" y="61"/>
                    </a:lnTo>
                    <a:lnTo>
                      <a:pt x="72" y="67"/>
                    </a:lnTo>
                    <a:lnTo>
                      <a:pt x="72" y="73"/>
                    </a:lnTo>
                    <a:lnTo>
                      <a:pt x="71" y="77"/>
                    </a:lnTo>
                    <a:lnTo>
                      <a:pt x="69" y="82"/>
                    </a:lnTo>
                    <a:lnTo>
                      <a:pt x="67" y="85"/>
                    </a:lnTo>
                    <a:lnTo>
                      <a:pt x="64" y="88"/>
                    </a:lnTo>
                    <a:lnTo>
                      <a:pt x="60" y="90"/>
                    </a:lnTo>
                    <a:lnTo>
                      <a:pt x="57" y="92"/>
                    </a:lnTo>
                    <a:lnTo>
                      <a:pt x="53" y="94"/>
                    </a:lnTo>
                    <a:lnTo>
                      <a:pt x="51" y="94"/>
                    </a:lnTo>
                    <a:lnTo>
                      <a:pt x="49" y="94"/>
                    </a:lnTo>
                    <a:lnTo>
                      <a:pt x="46" y="95"/>
                    </a:lnTo>
                    <a:lnTo>
                      <a:pt x="44" y="95"/>
                    </a:lnTo>
                    <a:lnTo>
                      <a:pt x="42" y="95"/>
                    </a:lnTo>
                    <a:lnTo>
                      <a:pt x="41" y="95"/>
                    </a:lnTo>
                    <a:lnTo>
                      <a:pt x="38" y="96"/>
                    </a:lnTo>
                    <a:lnTo>
                      <a:pt x="37" y="96"/>
                    </a:lnTo>
                    <a:lnTo>
                      <a:pt x="30" y="96"/>
                    </a:lnTo>
                    <a:lnTo>
                      <a:pt x="23" y="95"/>
                    </a:lnTo>
                    <a:lnTo>
                      <a:pt x="18" y="92"/>
                    </a:lnTo>
                    <a:lnTo>
                      <a:pt x="13" y="91"/>
                    </a:lnTo>
                    <a:lnTo>
                      <a:pt x="10" y="88"/>
                    </a:lnTo>
                    <a:lnTo>
                      <a:pt x="6" y="84"/>
                    </a:lnTo>
                    <a:lnTo>
                      <a:pt x="4" y="81"/>
                    </a:lnTo>
                    <a:lnTo>
                      <a:pt x="3" y="77"/>
                    </a:lnTo>
                    <a:lnTo>
                      <a:pt x="2" y="76"/>
                    </a:lnTo>
                    <a:lnTo>
                      <a:pt x="2" y="74"/>
                    </a:lnTo>
                    <a:lnTo>
                      <a:pt x="2" y="73"/>
                    </a:lnTo>
                    <a:lnTo>
                      <a:pt x="2" y="72"/>
                    </a:lnTo>
                    <a:lnTo>
                      <a:pt x="0" y="70"/>
                    </a:lnTo>
                    <a:lnTo>
                      <a:pt x="0" y="68"/>
                    </a:lnTo>
                    <a:lnTo>
                      <a:pt x="0" y="67"/>
                    </a:lnTo>
                    <a:lnTo>
                      <a:pt x="0" y="66"/>
                    </a:lnTo>
                    <a:close/>
                    <a:moveTo>
                      <a:pt x="86" y="26"/>
                    </a:moveTo>
                    <a:lnTo>
                      <a:pt x="101" y="26"/>
                    </a:lnTo>
                    <a:lnTo>
                      <a:pt x="101" y="94"/>
                    </a:lnTo>
                    <a:lnTo>
                      <a:pt x="86" y="94"/>
                    </a:lnTo>
                    <a:lnTo>
                      <a:pt x="86" y="26"/>
                    </a:lnTo>
                    <a:close/>
                    <a:moveTo>
                      <a:pt x="101" y="1"/>
                    </a:moveTo>
                    <a:lnTo>
                      <a:pt x="101" y="17"/>
                    </a:lnTo>
                    <a:lnTo>
                      <a:pt x="86" y="17"/>
                    </a:lnTo>
                    <a:lnTo>
                      <a:pt x="86" y="1"/>
                    </a:lnTo>
                    <a:lnTo>
                      <a:pt x="101" y="1"/>
                    </a:lnTo>
                    <a:close/>
                    <a:moveTo>
                      <a:pt x="160" y="26"/>
                    </a:moveTo>
                    <a:lnTo>
                      <a:pt x="177" y="26"/>
                    </a:lnTo>
                    <a:lnTo>
                      <a:pt x="177" y="90"/>
                    </a:lnTo>
                    <a:lnTo>
                      <a:pt x="177" y="91"/>
                    </a:lnTo>
                    <a:lnTo>
                      <a:pt x="177" y="92"/>
                    </a:lnTo>
                    <a:lnTo>
                      <a:pt x="177" y="94"/>
                    </a:lnTo>
                    <a:lnTo>
                      <a:pt x="177" y="95"/>
                    </a:lnTo>
                    <a:lnTo>
                      <a:pt x="177" y="96"/>
                    </a:lnTo>
                    <a:lnTo>
                      <a:pt x="177" y="97"/>
                    </a:lnTo>
                    <a:lnTo>
                      <a:pt x="175" y="99"/>
                    </a:lnTo>
                    <a:lnTo>
                      <a:pt x="175" y="100"/>
                    </a:lnTo>
                    <a:lnTo>
                      <a:pt x="174" y="104"/>
                    </a:lnTo>
                    <a:lnTo>
                      <a:pt x="173" y="107"/>
                    </a:lnTo>
                    <a:lnTo>
                      <a:pt x="170" y="111"/>
                    </a:lnTo>
                    <a:lnTo>
                      <a:pt x="167" y="114"/>
                    </a:lnTo>
                    <a:lnTo>
                      <a:pt x="164" y="117"/>
                    </a:lnTo>
                    <a:lnTo>
                      <a:pt x="159" y="119"/>
                    </a:lnTo>
                    <a:lnTo>
                      <a:pt x="152" y="120"/>
                    </a:lnTo>
                    <a:lnTo>
                      <a:pt x="143" y="120"/>
                    </a:lnTo>
                    <a:lnTo>
                      <a:pt x="142" y="120"/>
                    </a:lnTo>
                    <a:lnTo>
                      <a:pt x="137" y="120"/>
                    </a:lnTo>
                    <a:lnTo>
                      <a:pt x="133" y="119"/>
                    </a:lnTo>
                    <a:lnTo>
                      <a:pt x="129" y="118"/>
                    </a:lnTo>
                    <a:lnTo>
                      <a:pt x="125" y="115"/>
                    </a:lnTo>
                    <a:lnTo>
                      <a:pt x="121" y="113"/>
                    </a:lnTo>
                    <a:lnTo>
                      <a:pt x="119" y="110"/>
                    </a:lnTo>
                    <a:lnTo>
                      <a:pt x="117" y="105"/>
                    </a:lnTo>
                    <a:lnTo>
                      <a:pt x="116" y="100"/>
                    </a:lnTo>
                    <a:lnTo>
                      <a:pt x="134" y="100"/>
                    </a:lnTo>
                    <a:lnTo>
                      <a:pt x="134" y="102"/>
                    </a:lnTo>
                    <a:lnTo>
                      <a:pt x="135" y="103"/>
                    </a:lnTo>
                    <a:lnTo>
                      <a:pt x="136" y="104"/>
                    </a:lnTo>
                    <a:lnTo>
                      <a:pt x="137" y="105"/>
                    </a:lnTo>
                    <a:lnTo>
                      <a:pt x="139" y="106"/>
                    </a:lnTo>
                    <a:lnTo>
                      <a:pt x="141" y="106"/>
                    </a:lnTo>
                    <a:lnTo>
                      <a:pt x="143" y="107"/>
                    </a:lnTo>
                    <a:lnTo>
                      <a:pt x="147" y="107"/>
                    </a:lnTo>
                    <a:lnTo>
                      <a:pt x="149" y="107"/>
                    </a:lnTo>
                    <a:lnTo>
                      <a:pt x="152" y="106"/>
                    </a:lnTo>
                    <a:lnTo>
                      <a:pt x="155" y="105"/>
                    </a:lnTo>
                    <a:lnTo>
                      <a:pt x="157" y="104"/>
                    </a:lnTo>
                    <a:lnTo>
                      <a:pt x="158" y="102"/>
                    </a:lnTo>
                    <a:lnTo>
                      <a:pt x="158" y="98"/>
                    </a:lnTo>
                    <a:lnTo>
                      <a:pt x="159" y="96"/>
                    </a:lnTo>
                    <a:lnTo>
                      <a:pt x="159" y="92"/>
                    </a:lnTo>
                    <a:lnTo>
                      <a:pt x="159" y="84"/>
                    </a:lnTo>
                    <a:lnTo>
                      <a:pt x="158" y="85"/>
                    </a:lnTo>
                    <a:lnTo>
                      <a:pt x="157" y="88"/>
                    </a:lnTo>
                    <a:lnTo>
                      <a:pt x="155" y="89"/>
                    </a:lnTo>
                    <a:lnTo>
                      <a:pt x="153" y="91"/>
                    </a:lnTo>
                    <a:lnTo>
                      <a:pt x="151" y="92"/>
                    </a:lnTo>
                    <a:lnTo>
                      <a:pt x="149" y="94"/>
                    </a:lnTo>
                    <a:lnTo>
                      <a:pt x="145" y="94"/>
                    </a:lnTo>
                    <a:lnTo>
                      <a:pt x="142" y="94"/>
                    </a:lnTo>
                    <a:lnTo>
                      <a:pt x="136" y="94"/>
                    </a:lnTo>
                    <a:lnTo>
                      <a:pt x="130" y="91"/>
                    </a:lnTo>
                    <a:lnTo>
                      <a:pt x="126" y="89"/>
                    </a:lnTo>
                    <a:lnTo>
                      <a:pt x="122" y="85"/>
                    </a:lnTo>
                    <a:lnTo>
                      <a:pt x="119" y="81"/>
                    </a:lnTo>
                    <a:lnTo>
                      <a:pt x="117" y="75"/>
                    </a:lnTo>
                    <a:lnTo>
                      <a:pt x="114" y="68"/>
                    </a:lnTo>
                    <a:lnTo>
                      <a:pt x="114" y="59"/>
                    </a:lnTo>
                    <a:lnTo>
                      <a:pt x="114" y="51"/>
                    </a:lnTo>
                    <a:lnTo>
                      <a:pt x="117" y="44"/>
                    </a:lnTo>
                    <a:lnTo>
                      <a:pt x="119" y="38"/>
                    </a:lnTo>
                    <a:lnTo>
                      <a:pt x="122" y="34"/>
                    </a:lnTo>
                    <a:lnTo>
                      <a:pt x="126" y="30"/>
                    </a:lnTo>
                    <a:lnTo>
                      <a:pt x="130" y="27"/>
                    </a:lnTo>
                    <a:lnTo>
                      <a:pt x="136" y="26"/>
                    </a:lnTo>
                    <a:lnTo>
                      <a:pt x="141" y="24"/>
                    </a:lnTo>
                    <a:lnTo>
                      <a:pt x="143" y="24"/>
                    </a:lnTo>
                    <a:lnTo>
                      <a:pt x="147" y="26"/>
                    </a:lnTo>
                    <a:lnTo>
                      <a:pt x="149" y="26"/>
                    </a:lnTo>
                    <a:lnTo>
                      <a:pt x="151" y="27"/>
                    </a:lnTo>
                    <a:lnTo>
                      <a:pt x="153" y="28"/>
                    </a:lnTo>
                    <a:lnTo>
                      <a:pt x="155" y="29"/>
                    </a:lnTo>
                    <a:lnTo>
                      <a:pt x="157" y="31"/>
                    </a:lnTo>
                    <a:lnTo>
                      <a:pt x="158" y="32"/>
                    </a:lnTo>
                    <a:lnTo>
                      <a:pt x="158" y="34"/>
                    </a:lnTo>
                    <a:lnTo>
                      <a:pt x="159" y="35"/>
                    </a:lnTo>
                    <a:lnTo>
                      <a:pt x="159" y="36"/>
                    </a:lnTo>
                    <a:lnTo>
                      <a:pt x="160" y="36"/>
                    </a:lnTo>
                    <a:lnTo>
                      <a:pt x="160" y="26"/>
                    </a:lnTo>
                    <a:close/>
                    <a:moveTo>
                      <a:pt x="132" y="60"/>
                    </a:moveTo>
                    <a:lnTo>
                      <a:pt x="132" y="61"/>
                    </a:lnTo>
                    <a:lnTo>
                      <a:pt x="132" y="62"/>
                    </a:lnTo>
                    <a:lnTo>
                      <a:pt x="132" y="64"/>
                    </a:lnTo>
                    <a:lnTo>
                      <a:pt x="132" y="65"/>
                    </a:lnTo>
                    <a:lnTo>
                      <a:pt x="132" y="67"/>
                    </a:lnTo>
                    <a:lnTo>
                      <a:pt x="133" y="69"/>
                    </a:lnTo>
                    <a:lnTo>
                      <a:pt x="134" y="73"/>
                    </a:lnTo>
                    <a:lnTo>
                      <a:pt x="135" y="75"/>
                    </a:lnTo>
                    <a:lnTo>
                      <a:pt x="137" y="77"/>
                    </a:lnTo>
                    <a:lnTo>
                      <a:pt x="140" y="79"/>
                    </a:lnTo>
                    <a:lnTo>
                      <a:pt x="142" y="80"/>
                    </a:lnTo>
                    <a:lnTo>
                      <a:pt x="144" y="80"/>
                    </a:lnTo>
                    <a:lnTo>
                      <a:pt x="148" y="80"/>
                    </a:lnTo>
                    <a:lnTo>
                      <a:pt x="151" y="79"/>
                    </a:lnTo>
                    <a:lnTo>
                      <a:pt x="153" y="76"/>
                    </a:lnTo>
                    <a:lnTo>
                      <a:pt x="156" y="74"/>
                    </a:lnTo>
                    <a:lnTo>
                      <a:pt x="157" y="72"/>
                    </a:lnTo>
                    <a:lnTo>
                      <a:pt x="158" y="68"/>
                    </a:lnTo>
                    <a:lnTo>
                      <a:pt x="159" y="66"/>
                    </a:lnTo>
                    <a:lnTo>
                      <a:pt x="159" y="62"/>
                    </a:lnTo>
                    <a:lnTo>
                      <a:pt x="159" y="61"/>
                    </a:lnTo>
                    <a:lnTo>
                      <a:pt x="159" y="60"/>
                    </a:lnTo>
                    <a:lnTo>
                      <a:pt x="159" y="55"/>
                    </a:lnTo>
                    <a:lnTo>
                      <a:pt x="158" y="52"/>
                    </a:lnTo>
                    <a:lnTo>
                      <a:pt x="157" y="49"/>
                    </a:lnTo>
                    <a:lnTo>
                      <a:pt x="156" y="46"/>
                    </a:lnTo>
                    <a:lnTo>
                      <a:pt x="153" y="43"/>
                    </a:lnTo>
                    <a:lnTo>
                      <a:pt x="151" y="41"/>
                    </a:lnTo>
                    <a:lnTo>
                      <a:pt x="148" y="39"/>
                    </a:lnTo>
                    <a:lnTo>
                      <a:pt x="144" y="39"/>
                    </a:lnTo>
                    <a:lnTo>
                      <a:pt x="143" y="39"/>
                    </a:lnTo>
                    <a:lnTo>
                      <a:pt x="143" y="41"/>
                    </a:lnTo>
                    <a:lnTo>
                      <a:pt x="141" y="41"/>
                    </a:lnTo>
                    <a:lnTo>
                      <a:pt x="140" y="42"/>
                    </a:lnTo>
                    <a:lnTo>
                      <a:pt x="137" y="43"/>
                    </a:lnTo>
                    <a:lnTo>
                      <a:pt x="135" y="45"/>
                    </a:lnTo>
                    <a:lnTo>
                      <a:pt x="134" y="47"/>
                    </a:lnTo>
                    <a:lnTo>
                      <a:pt x="133" y="51"/>
                    </a:lnTo>
                    <a:lnTo>
                      <a:pt x="132" y="55"/>
                    </a:lnTo>
                    <a:lnTo>
                      <a:pt x="132" y="61"/>
                    </a:lnTo>
                    <a:lnTo>
                      <a:pt x="132" y="60"/>
                    </a:lnTo>
                    <a:close/>
                    <a:moveTo>
                      <a:pt x="249" y="47"/>
                    </a:moveTo>
                    <a:lnTo>
                      <a:pt x="249" y="94"/>
                    </a:lnTo>
                    <a:lnTo>
                      <a:pt x="232" y="94"/>
                    </a:lnTo>
                    <a:lnTo>
                      <a:pt x="232" y="53"/>
                    </a:lnTo>
                    <a:lnTo>
                      <a:pt x="232" y="52"/>
                    </a:lnTo>
                    <a:lnTo>
                      <a:pt x="232" y="51"/>
                    </a:lnTo>
                    <a:lnTo>
                      <a:pt x="232" y="50"/>
                    </a:lnTo>
                    <a:lnTo>
                      <a:pt x="232" y="49"/>
                    </a:lnTo>
                    <a:lnTo>
                      <a:pt x="232" y="47"/>
                    </a:lnTo>
                    <a:lnTo>
                      <a:pt x="232" y="46"/>
                    </a:lnTo>
                    <a:lnTo>
                      <a:pt x="231" y="45"/>
                    </a:lnTo>
                    <a:lnTo>
                      <a:pt x="231" y="43"/>
                    </a:lnTo>
                    <a:lnTo>
                      <a:pt x="229" y="42"/>
                    </a:lnTo>
                    <a:lnTo>
                      <a:pt x="228" y="41"/>
                    </a:lnTo>
                    <a:lnTo>
                      <a:pt x="227" y="41"/>
                    </a:lnTo>
                    <a:lnTo>
                      <a:pt x="225" y="39"/>
                    </a:lnTo>
                    <a:lnTo>
                      <a:pt x="221" y="39"/>
                    </a:lnTo>
                    <a:lnTo>
                      <a:pt x="219" y="39"/>
                    </a:lnTo>
                    <a:lnTo>
                      <a:pt x="217" y="41"/>
                    </a:lnTo>
                    <a:lnTo>
                      <a:pt x="215" y="42"/>
                    </a:lnTo>
                    <a:lnTo>
                      <a:pt x="212" y="43"/>
                    </a:lnTo>
                    <a:lnTo>
                      <a:pt x="211" y="45"/>
                    </a:lnTo>
                    <a:lnTo>
                      <a:pt x="210" y="49"/>
                    </a:lnTo>
                    <a:lnTo>
                      <a:pt x="209" y="52"/>
                    </a:lnTo>
                    <a:lnTo>
                      <a:pt x="209" y="55"/>
                    </a:lnTo>
                    <a:lnTo>
                      <a:pt x="209" y="94"/>
                    </a:lnTo>
                    <a:lnTo>
                      <a:pt x="191" y="94"/>
                    </a:lnTo>
                    <a:lnTo>
                      <a:pt x="191" y="26"/>
                    </a:lnTo>
                    <a:lnTo>
                      <a:pt x="208" y="26"/>
                    </a:lnTo>
                    <a:lnTo>
                      <a:pt x="208" y="36"/>
                    </a:lnTo>
                    <a:lnTo>
                      <a:pt x="209" y="36"/>
                    </a:lnTo>
                    <a:lnTo>
                      <a:pt x="209" y="35"/>
                    </a:lnTo>
                    <a:lnTo>
                      <a:pt x="210" y="34"/>
                    </a:lnTo>
                    <a:lnTo>
                      <a:pt x="211" y="32"/>
                    </a:lnTo>
                    <a:lnTo>
                      <a:pt x="211" y="31"/>
                    </a:lnTo>
                    <a:lnTo>
                      <a:pt x="212" y="30"/>
                    </a:lnTo>
                    <a:lnTo>
                      <a:pt x="213" y="29"/>
                    </a:lnTo>
                    <a:lnTo>
                      <a:pt x="216" y="28"/>
                    </a:lnTo>
                    <a:lnTo>
                      <a:pt x="218" y="27"/>
                    </a:lnTo>
                    <a:lnTo>
                      <a:pt x="220" y="26"/>
                    </a:lnTo>
                    <a:lnTo>
                      <a:pt x="221" y="26"/>
                    </a:lnTo>
                    <a:lnTo>
                      <a:pt x="224" y="24"/>
                    </a:lnTo>
                    <a:lnTo>
                      <a:pt x="227" y="24"/>
                    </a:lnTo>
                    <a:lnTo>
                      <a:pt x="232" y="24"/>
                    </a:lnTo>
                    <a:lnTo>
                      <a:pt x="236" y="26"/>
                    </a:lnTo>
                    <a:lnTo>
                      <a:pt x="240" y="28"/>
                    </a:lnTo>
                    <a:lnTo>
                      <a:pt x="243" y="30"/>
                    </a:lnTo>
                    <a:lnTo>
                      <a:pt x="246" y="34"/>
                    </a:lnTo>
                    <a:lnTo>
                      <a:pt x="248" y="37"/>
                    </a:lnTo>
                    <a:lnTo>
                      <a:pt x="249" y="42"/>
                    </a:lnTo>
                    <a:lnTo>
                      <a:pt x="249" y="47"/>
                    </a:lnTo>
                    <a:close/>
                    <a:moveTo>
                      <a:pt x="304" y="74"/>
                    </a:moveTo>
                    <a:lnTo>
                      <a:pt x="322" y="74"/>
                    </a:lnTo>
                    <a:lnTo>
                      <a:pt x="319" y="79"/>
                    </a:lnTo>
                    <a:lnTo>
                      <a:pt x="317" y="83"/>
                    </a:lnTo>
                    <a:lnTo>
                      <a:pt x="315" y="87"/>
                    </a:lnTo>
                    <a:lnTo>
                      <a:pt x="311" y="90"/>
                    </a:lnTo>
                    <a:lnTo>
                      <a:pt x="309" y="91"/>
                    </a:lnTo>
                    <a:lnTo>
                      <a:pt x="305" y="92"/>
                    </a:lnTo>
                    <a:lnTo>
                      <a:pt x="302" y="94"/>
                    </a:lnTo>
                    <a:lnTo>
                      <a:pt x="299" y="95"/>
                    </a:lnTo>
                    <a:lnTo>
                      <a:pt x="297" y="95"/>
                    </a:lnTo>
                    <a:lnTo>
                      <a:pt x="296" y="95"/>
                    </a:lnTo>
                    <a:lnTo>
                      <a:pt x="295" y="95"/>
                    </a:lnTo>
                    <a:lnTo>
                      <a:pt x="294" y="95"/>
                    </a:lnTo>
                    <a:lnTo>
                      <a:pt x="293" y="95"/>
                    </a:lnTo>
                    <a:lnTo>
                      <a:pt x="286" y="95"/>
                    </a:lnTo>
                    <a:lnTo>
                      <a:pt x="280" y="94"/>
                    </a:lnTo>
                    <a:lnTo>
                      <a:pt x="276" y="91"/>
                    </a:lnTo>
                    <a:lnTo>
                      <a:pt x="271" y="88"/>
                    </a:lnTo>
                    <a:lnTo>
                      <a:pt x="266" y="83"/>
                    </a:lnTo>
                    <a:lnTo>
                      <a:pt x="264" y="76"/>
                    </a:lnTo>
                    <a:lnTo>
                      <a:pt x="262" y="68"/>
                    </a:lnTo>
                    <a:lnTo>
                      <a:pt x="262" y="59"/>
                    </a:lnTo>
                    <a:lnTo>
                      <a:pt x="262" y="57"/>
                    </a:lnTo>
                    <a:lnTo>
                      <a:pt x="262" y="55"/>
                    </a:lnTo>
                    <a:lnTo>
                      <a:pt x="262" y="53"/>
                    </a:lnTo>
                    <a:lnTo>
                      <a:pt x="262" y="52"/>
                    </a:lnTo>
                    <a:lnTo>
                      <a:pt x="262" y="50"/>
                    </a:lnTo>
                    <a:lnTo>
                      <a:pt x="263" y="47"/>
                    </a:lnTo>
                    <a:lnTo>
                      <a:pt x="263" y="45"/>
                    </a:lnTo>
                    <a:lnTo>
                      <a:pt x="264" y="43"/>
                    </a:lnTo>
                    <a:lnTo>
                      <a:pt x="265" y="39"/>
                    </a:lnTo>
                    <a:lnTo>
                      <a:pt x="267" y="36"/>
                    </a:lnTo>
                    <a:lnTo>
                      <a:pt x="270" y="32"/>
                    </a:lnTo>
                    <a:lnTo>
                      <a:pt x="273" y="30"/>
                    </a:lnTo>
                    <a:lnTo>
                      <a:pt x="277" y="28"/>
                    </a:lnTo>
                    <a:lnTo>
                      <a:pt x="281" y="26"/>
                    </a:lnTo>
                    <a:lnTo>
                      <a:pt x="286" y="24"/>
                    </a:lnTo>
                    <a:lnTo>
                      <a:pt x="292" y="24"/>
                    </a:lnTo>
                    <a:lnTo>
                      <a:pt x="293" y="24"/>
                    </a:lnTo>
                    <a:lnTo>
                      <a:pt x="294" y="24"/>
                    </a:lnTo>
                    <a:lnTo>
                      <a:pt x="295" y="24"/>
                    </a:lnTo>
                    <a:lnTo>
                      <a:pt x="296" y="24"/>
                    </a:lnTo>
                    <a:lnTo>
                      <a:pt x="297" y="24"/>
                    </a:lnTo>
                    <a:lnTo>
                      <a:pt x="299" y="24"/>
                    </a:lnTo>
                    <a:lnTo>
                      <a:pt x="300" y="26"/>
                    </a:lnTo>
                    <a:lnTo>
                      <a:pt x="304" y="27"/>
                    </a:lnTo>
                    <a:lnTo>
                      <a:pt x="308" y="29"/>
                    </a:lnTo>
                    <a:lnTo>
                      <a:pt x="311" y="32"/>
                    </a:lnTo>
                    <a:lnTo>
                      <a:pt x="316" y="36"/>
                    </a:lnTo>
                    <a:lnTo>
                      <a:pt x="318" y="41"/>
                    </a:lnTo>
                    <a:lnTo>
                      <a:pt x="320" y="46"/>
                    </a:lnTo>
                    <a:lnTo>
                      <a:pt x="322" y="53"/>
                    </a:lnTo>
                    <a:lnTo>
                      <a:pt x="323" y="62"/>
                    </a:lnTo>
                    <a:lnTo>
                      <a:pt x="323" y="65"/>
                    </a:lnTo>
                    <a:lnTo>
                      <a:pt x="278" y="65"/>
                    </a:lnTo>
                    <a:lnTo>
                      <a:pt x="278" y="66"/>
                    </a:lnTo>
                    <a:lnTo>
                      <a:pt x="279" y="66"/>
                    </a:lnTo>
                    <a:lnTo>
                      <a:pt x="279" y="67"/>
                    </a:lnTo>
                    <a:lnTo>
                      <a:pt x="279" y="68"/>
                    </a:lnTo>
                    <a:lnTo>
                      <a:pt x="279" y="69"/>
                    </a:lnTo>
                    <a:lnTo>
                      <a:pt x="279" y="70"/>
                    </a:lnTo>
                    <a:lnTo>
                      <a:pt x="279" y="72"/>
                    </a:lnTo>
                    <a:lnTo>
                      <a:pt x="279" y="73"/>
                    </a:lnTo>
                    <a:lnTo>
                      <a:pt x="280" y="74"/>
                    </a:lnTo>
                    <a:lnTo>
                      <a:pt x="281" y="76"/>
                    </a:lnTo>
                    <a:lnTo>
                      <a:pt x="282" y="77"/>
                    </a:lnTo>
                    <a:lnTo>
                      <a:pt x="284" y="79"/>
                    </a:lnTo>
                    <a:lnTo>
                      <a:pt x="285" y="80"/>
                    </a:lnTo>
                    <a:lnTo>
                      <a:pt x="287" y="81"/>
                    </a:lnTo>
                    <a:lnTo>
                      <a:pt x="290" y="82"/>
                    </a:lnTo>
                    <a:lnTo>
                      <a:pt x="293" y="82"/>
                    </a:lnTo>
                    <a:lnTo>
                      <a:pt x="295" y="82"/>
                    </a:lnTo>
                    <a:lnTo>
                      <a:pt x="297" y="81"/>
                    </a:lnTo>
                    <a:lnTo>
                      <a:pt x="299" y="81"/>
                    </a:lnTo>
                    <a:lnTo>
                      <a:pt x="300" y="80"/>
                    </a:lnTo>
                    <a:lnTo>
                      <a:pt x="301" y="79"/>
                    </a:lnTo>
                    <a:lnTo>
                      <a:pt x="303" y="77"/>
                    </a:lnTo>
                    <a:lnTo>
                      <a:pt x="304" y="76"/>
                    </a:lnTo>
                    <a:lnTo>
                      <a:pt x="304" y="75"/>
                    </a:lnTo>
                    <a:lnTo>
                      <a:pt x="304" y="74"/>
                    </a:lnTo>
                    <a:close/>
                    <a:moveTo>
                      <a:pt x="279" y="53"/>
                    </a:moveTo>
                    <a:lnTo>
                      <a:pt x="305" y="53"/>
                    </a:lnTo>
                    <a:lnTo>
                      <a:pt x="304" y="50"/>
                    </a:lnTo>
                    <a:lnTo>
                      <a:pt x="303" y="47"/>
                    </a:lnTo>
                    <a:lnTo>
                      <a:pt x="302" y="45"/>
                    </a:lnTo>
                    <a:lnTo>
                      <a:pt x="301" y="44"/>
                    </a:lnTo>
                    <a:lnTo>
                      <a:pt x="300" y="43"/>
                    </a:lnTo>
                    <a:lnTo>
                      <a:pt x="299" y="41"/>
                    </a:lnTo>
                    <a:lnTo>
                      <a:pt x="296" y="39"/>
                    </a:lnTo>
                    <a:lnTo>
                      <a:pt x="295" y="39"/>
                    </a:lnTo>
                    <a:lnTo>
                      <a:pt x="294" y="39"/>
                    </a:lnTo>
                    <a:lnTo>
                      <a:pt x="293" y="39"/>
                    </a:lnTo>
                    <a:lnTo>
                      <a:pt x="292" y="39"/>
                    </a:lnTo>
                    <a:lnTo>
                      <a:pt x="289" y="39"/>
                    </a:lnTo>
                    <a:lnTo>
                      <a:pt x="286" y="41"/>
                    </a:lnTo>
                    <a:lnTo>
                      <a:pt x="284" y="42"/>
                    </a:lnTo>
                    <a:lnTo>
                      <a:pt x="282" y="43"/>
                    </a:lnTo>
                    <a:lnTo>
                      <a:pt x="281" y="45"/>
                    </a:lnTo>
                    <a:lnTo>
                      <a:pt x="280" y="47"/>
                    </a:lnTo>
                    <a:lnTo>
                      <a:pt x="279" y="50"/>
                    </a:lnTo>
                    <a:lnTo>
                      <a:pt x="279" y="53"/>
                    </a:lnTo>
                    <a:close/>
                    <a:moveTo>
                      <a:pt x="393" y="3"/>
                    </a:moveTo>
                    <a:lnTo>
                      <a:pt x="393" y="94"/>
                    </a:lnTo>
                    <a:lnTo>
                      <a:pt x="376" y="94"/>
                    </a:lnTo>
                    <a:lnTo>
                      <a:pt x="376" y="85"/>
                    </a:lnTo>
                    <a:lnTo>
                      <a:pt x="375" y="88"/>
                    </a:lnTo>
                    <a:lnTo>
                      <a:pt x="372" y="90"/>
                    </a:lnTo>
                    <a:lnTo>
                      <a:pt x="371" y="91"/>
                    </a:lnTo>
                    <a:lnTo>
                      <a:pt x="369" y="92"/>
                    </a:lnTo>
                    <a:lnTo>
                      <a:pt x="366" y="94"/>
                    </a:lnTo>
                    <a:lnTo>
                      <a:pt x="364" y="94"/>
                    </a:lnTo>
                    <a:lnTo>
                      <a:pt x="362" y="95"/>
                    </a:lnTo>
                    <a:lnTo>
                      <a:pt x="360" y="95"/>
                    </a:lnTo>
                    <a:lnTo>
                      <a:pt x="358" y="95"/>
                    </a:lnTo>
                    <a:lnTo>
                      <a:pt x="357" y="95"/>
                    </a:lnTo>
                    <a:lnTo>
                      <a:pt x="350" y="95"/>
                    </a:lnTo>
                    <a:lnTo>
                      <a:pt x="345" y="92"/>
                    </a:lnTo>
                    <a:lnTo>
                      <a:pt x="340" y="89"/>
                    </a:lnTo>
                    <a:lnTo>
                      <a:pt x="335" y="84"/>
                    </a:lnTo>
                    <a:lnTo>
                      <a:pt x="333" y="79"/>
                    </a:lnTo>
                    <a:lnTo>
                      <a:pt x="332" y="73"/>
                    </a:lnTo>
                    <a:lnTo>
                      <a:pt x="331" y="67"/>
                    </a:lnTo>
                    <a:lnTo>
                      <a:pt x="331" y="60"/>
                    </a:lnTo>
                    <a:lnTo>
                      <a:pt x="331" y="51"/>
                    </a:lnTo>
                    <a:lnTo>
                      <a:pt x="333" y="44"/>
                    </a:lnTo>
                    <a:lnTo>
                      <a:pt x="334" y="38"/>
                    </a:lnTo>
                    <a:lnTo>
                      <a:pt x="338" y="34"/>
                    </a:lnTo>
                    <a:lnTo>
                      <a:pt x="342" y="30"/>
                    </a:lnTo>
                    <a:lnTo>
                      <a:pt x="347" y="27"/>
                    </a:lnTo>
                    <a:lnTo>
                      <a:pt x="351" y="26"/>
                    </a:lnTo>
                    <a:lnTo>
                      <a:pt x="357" y="24"/>
                    </a:lnTo>
                    <a:lnTo>
                      <a:pt x="360" y="24"/>
                    </a:lnTo>
                    <a:lnTo>
                      <a:pt x="362" y="26"/>
                    </a:lnTo>
                    <a:lnTo>
                      <a:pt x="364" y="26"/>
                    </a:lnTo>
                    <a:lnTo>
                      <a:pt x="366" y="27"/>
                    </a:lnTo>
                    <a:lnTo>
                      <a:pt x="368" y="28"/>
                    </a:lnTo>
                    <a:lnTo>
                      <a:pt x="370" y="29"/>
                    </a:lnTo>
                    <a:lnTo>
                      <a:pt x="371" y="30"/>
                    </a:lnTo>
                    <a:lnTo>
                      <a:pt x="372" y="31"/>
                    </a:lnTo>
                    <a:lnTo>
                      <a:pt x="372" y="32"/>
                    </a:lnTo>
                    <a:lnTo>
                      <a:pt x="373" y="32"/>
                    </a:lnTo>
                    <a:lnTo>
                      <a:pt x="375" y="32"/>
                    </a:lnTo>
                    <a:lnTo>
                      <a:pt x="375" y="34"/>
                    </a:lnTo>
                    <a:lnTo>
                      <a:pt x="375" y="35"/>
                    </a:lnTo>
                    <a:lnTo>
                      <a:pt x="376" y="35"/>
                    </a:lnTo>
                    <a:lnTo>
                      <a:pt x="376" y="3"/>
                    </a:lnTo>
                    <a:lnTo>
                      <a:pt x="393" y="3"/>
                    </a:lnTo>
                    <a:close/>
                    <a:moveTo>
                      <a:pt x="348" y="61"/>
                    </a:moveTo>
                    <a:lnTo>
                      <a:pt x="348" y="62"/>
                    </a:lnTo>
                    <a:lnTo>
                      <a:pt x="348" y="64"/>
                    </a:lnTo>
                    <a:lnTo>
                      <a:pt x="348" y="65"/>
                    </a:lnTo>
                    <a:lnTo>
                      <a:pt x="348" y="66"/>
                    </a:lnTo>
                    <a:lnTo>
                      <a:pt x="348" y="67"/>
                    </a:lnTo>
                    <a:lnTo>
                      <a:pt x="348" y="68"/>
                    </a:lnTo>
                    <a:lnTo>
                      <a:pt x="349" y="70"/>
                    </a:lnTo>
                    <a:lnTo>
                      <a:pt x="350" y="73"/>
                    </a:lnTo>
                    <a:lnTo>
                      <a:pt x="350" y="75"/>
                    </a:lnTo>
                    <a:lnTo>
                      <a:pt x="351" y="77"/>
                    </a:lnTo>
                    <a:lnTo>
                      <a:pt x="354" y="79"/>
                    </a:lnTo>
                    <a:lnTo>
                      <a:pt x="356" y="81"/>
                    </a:lnTo>
                    <a:lnTo>
                      <a:pt x="358" y="82"/>
                    </a:lnTo>
                    <a:lnTo>
                      <a:pt x="361" y="82"/>
                    </a:lnTo>
                    <a:lnTo>
                      <a:pt x="364" y="82"/>
                    </a:lnTo>
                    <a:lnTo>
                      <a:pt x="368" y="80"/>
                    </a:lnTo>
                    <a:lnTo>
                      <a:pt x="370" y="79"/>
                    </a:lnTo>
                    <a:lnTo>
                      <a:pt x="372" y="75"/>
                    </a:lnTo>
                    <a:lnTo>
                      <a:pt x="375" y="73"/>
                    </a:lnTo>
                    <a:lnTo>
                      <a:pt x="376" y="69"/>
                    </a:lnTo>
                    <a:lnTo>
                      <a:pt x="376" y="66"/>
                    </a:lnTo>
                    <a:lnTo>
                      <a:pt x="376" y="62"/>
                    </a:lnTo>
                    <a:lnTo>
                      <a:pt x="376" y="61"/>
                    </a:lnTo>
                    <a:lnTo>
                      <a:pt x="376" y="58"/>
                    </a:lnTo>
                    <a:lnTo>
                      <a:pt x="376" y="53"/>
                    </a:lnTo>
                    <a:lnTo>
                      <a:pt x="375" y="50"/>
                    </a:lnTo>
                    <a:lnTo>
                      <a:pt x="372" y="46"/>
                    </a:lnTo>
                    <a:lnTo>
                      <a:pt x="371" y="43"/>
                    </a:lnTo>
                    <a:lnTo>
                      <a:pt x="369" y="41"/>
                    </a:lnTo>
                    <a:lnTo>
                      <a:pt x="365" y="39"/>
                    </a:lnTo>
                    <a:lnTo>
                      <a:pt x="362" y="39"/>
                    </a:lnTo>
                    <a:lnTo>
                      <a:pt x="358" y="39"/>
                    </a:lnTo>
                    <a:lnTo>
                      <a:pt x="355" y="41"/>
                    </a:lnTo>
                    <a:lnTo>
                      <a:pt x="353" y="43"/>
                    </a:lnTo>
                    <a:lnTo>
                      <a:pt x="350" y="46"/>
                    </a:lnTo>
                    <a:lnTo>
                      <a:pt x="349" y="50"/>
                    </a:lnTo>
                    <a:lnTo>
                      <a:pt x="349" y="53"/>
                    </a:lnTo>
                    <a:lnTo>
                      <a:pt x="348" y="57"/>
                    </a:lnTo>
                    <a:lnTo>
                      <a:pt x="348" y="61"/>
                    </a:lnTo>
                    <a:close/>
                    <a:moveTo>
                      <a:pt x="442" y="94"/>
                    </a:moveTo>
                    <a:lnTo>
                      <a:pt x="442" y="3"/>
                    </a:lnTo>
                    <a:lnTo>
                      <a:pt x="484" y="3"/>
                    </a:lnTo>
                    <a:lnTo>
                      <a:pt x="490" y="3"/>
                    </a:lnTo>
                    <a:lnTo>
                      <a:pt x="495" y="4"/>
                    </a:lnTo>
                    <a:lnTo>
                      <a:pt x="499" y="5"/>
                    </a:lnTo>
                    <a:lnTo>
                      <a:pt x="502" y="7"/>
                    </a:lnTo>
                    <a:lnTo>
                      <a:pt x="505" y="9"/>
                    </a:lnTo>
                    <a:lnTo>
                      <a:pt x="507" y="13"/>
                    </a:lnTo>
                    <a:lnTo>
                      <a:pt x="508" y="15"/>
                    </a:lnTo>
                    <a:lnTo>
                      <a:pt x="509" y="19"/>
                    </a:lnTo>
                    <a:lnTo>
                      <a:pt x="510" y="20"/>
                    </a:lnTo>
                    <a:lnTo>
                      <a:pt x="510" y="21"/>
                    </a:lnTo>
                    <a:lnTo>
                      <a:pt x="510" y="22"/>
                    </a:lnTo>
                    <a:lnTo>
                      <a:pt x="510" y="23"/>
                    </a:lnTo>
                    <a:lnTo>
                      <a:pt x="510" y="24"/>
                    </a:lnTo>
                    <a:lnTo>
                      <a:pt x="510" y="26"/>
                    </a:lnTo>
                    <a:lnTo>
                      <a:pt x="510" y="29"/>
                    </a:lnTo>
                    <a:lnTo>
                      <a:pt x="510" y="31"/>
                    </a:lnTo>
                    <a:lnTo>
                      <a:pt x="510" y="34"/>
                    </a:lnTo>
                    <a:lnTo>
                      <a:pt x="509" y="36"/>
                    </a:lnTo>
                    <a:lnTo>
                      <a:pt x="508" y="38"/>
                    </a:lnTo>
                    <a:lnTo>
                      <a:pt x="508" y="39"/>
                    </a:lnTo>
                    <a:lnTo>
                      <a:pt x="507" y="41"/>
                    </a:lnTo>
                    <a:lnTo>
                      <a:pt x="506" y="42"/>
                    </a:lnTo>
                    <a:lnTo>
                      <a:pt x="505" y="43"/>
                    </a:lnTo>
                    <a:lnTo>
                      <a:pt x="503" y="43"/>
                    </a:lnTo>
                    <a:lnTo>
                      <a:pt x="502" y="43"/>
                    </a:lnTo>
                    <a:lnTo>
                      <a:pt x="502" y="44"/>
                    </a:lnTo>
                    <a:lnTo>
                      <a:pt x="501" y="44"/>
                    </a:lnTo>
                    <a:lnTo>
                      <a:pt x="501" y="45"/>
                    </a:lnTo>
                    <a:lnTo>
                      <a:pt x="500" y="45"/>
                    </a:lnTo>
                    <a:lnTo>
                      <a:pt x="503" y="47"/>
                    </a:lnTo>
                    <a:lnTo>
                      <a:pt x="507" y="49"/>
                    </a:lnTo>
                    <a:lnTo>
                      <a:pt x="509" y="51"/>
                    </a:lnTo>
                    <a:lnTo>
                      <a:pt x="510" y="54"/>
                    </a:lnTo>
                    <a:lnTo>
                      <a:pt x="511" y="57"/>
                    </a:lnTo>
                    <a:lnTo>
                      <a:pt x="514" y="60"/>
                    </a:lnTo>
                    <a:lnTo>
                      <a:pt x="515" y="64"/>
                    </a:lnTo>
                    <a:lnTo>
                      <a:pt x="515" y="67"/>
                    </a:lnTo>
                    <a:lnTo>
                      <a:pt x="515" y="69"/>
                    </a:lnTo>
                    <a:lnTo>
                      <a:pt x="514" y="72"/>
                    </a:lnTo>
                    <a:lnTo>
                      <a:pt x="513" y="75"/>
                    </a:lnTo>
                    <a:lnTo>
                      <a:pt x="511" y="77"/>
                    </a:lnTo>
                    <a:lnTo>
                      <a:pt x="510" y="80"/>
                    </a:lnTo>
                    <a:lnTo>
                      <a:pt x="509" y="82"/>
                    </a:lnTo>
                    <a:lnTo>
                      <a:pt x="508" y="84"/>
                    </a:lnTo>
                    <a:lnTo>
                      <a:pt x="507" y="87"/>
                    </a:lnTo>
                    <a:lnTo>
                      <a:pt x="505" y="88"/>
                    </a:lnTo>
                    <a:lnTo>
                      <a:pt x="502" y="90"/>
                    </a:lnTo>
                    <a:lnTo>
                      <a:pt x="500" y="91"/>
                    </a:lnTo>
                    <a:lnTo>
                      <a:pt x="498" y="92"/>
                    </a:lnTo>
                    <a:lnTo>
                      <a:pt x="494" y="94"/>
                    </a:lnTo>
                    <a:lnTo>
                      <a:pt x="491" y="94"/>
                    </a:lnTo>
                    <a:lnTo>
                      <a:pt x="485" y="94"/>
                    </a:lnTo>
                    <a:lnTo>
                      <a:pt x="479" y="94"/>
                    </a:lnTo>
                    <a:lnTo>
                      <a:pt x="442" y="94"/>
                    </a:lnTo>
                    <a:close/>
                    <a:moveTo>
                      <a:pt x="460" y="53"/>
                    </a:moveTo>
                    <a:lnTo>
                      <a:pt x="460" y="79"/>
                    </a:lnTo>
                    <a:lnTo>
                      <a:pt x="482" y="79"/>
                    </a:lnTo>
                    <a:lnTo>
                      <a:pt x="485" y="79"/>
                    </a:lnTo>
                    <a:lnTo>
                      <a:pt x="487" y="77"/>
                    </a:lnTo>
                    <a:lnTo>
                      <a:pt x="490" y="76"/>
                    </a:lnTo>
                    <a:lnTo>
                      <a:pt x="492" y="75"/>
                    </a:lnTo>
                    <a:lnTo>
                      <a:pt x="493" y="73"/>
                    </a:lnTo>
                    <a:lnTo>
                      <a:pt x="494" y="70"/>
                    </a:lnTo>
                    <a:lnTo>
                      <a:pt x="495" y="68"/>
                    </a:lnTo>
                    <a:lnTo>
                      <a:pt x="495" y="65"/>
                    </a:lnTo>
                    <a:lnTo>
                      <a:pt x="495" y="62"/>
                    </a:lnTo>
                    <a:lnTo>
                      <a:pt x="494" y="60"/>
                    </a:lnTo>
                    <a:lnTo>
                      <a:pt x="493" y="58"/>
                    </a:lnTo>
                    <a:lnTo>
                      <a:pt x="492" y="57"/>
                    </a:lnTo>
                    <a:lnTo>
                      <a:pt x="490" y="55"/>
                    </a:lnTo>
                    <a:lnTo>
                      <a:pt x="487" y="54"/>
                    </a:lnTo>
                    <a:lnTo>
                      <a:pt x="485" y="53"/>
                    </a:lnTo>
                    <a:lnTo>
                      <a:pt x="483" y="53"/>
                    </a:lnTo>
                    <a:lnTo>
                      <a:pt x="460" y="53"/>
                    </a:lnTo>
                    <a:close/>
                    <a:moveTo>
                      <a:pt x="460" y="17"/>
                    </a:moveTo>
                    <a:lnTo>
                      <a:pt x="460" y="38"/>
                    </a:lnTo>
                    <a:lnTo>
                      <a:pt x="482" y="38"/>
                    </a:lnTo>
                    <a:lnTo>
                      <a:pt x="484" y="38"/>
                    </a:lnTo>
                    <a:lnTo>
                      <a:pt x="486" y="37"/>
                    </a:lnTo>
                    <a:lnTo>
                      <a:pt x="488" y="37"/>
                    </a:lnTo>
                    <a:lnTo>
                      <a:pt x="490" y="36"/>
                    </a:lnTo>
                    <a:lnTo>
                      <a:pt x="491" y="35"/>
                    </a:lnTo>
                    <a:lnTo>
                      <a:pt x="492" y="32"/>
                    </a:lnTo>
                    <a:lnTo>
                      <a:pt x="493" y="30"/>
                    </a:lnTo>
                    <a:lnTo>
                      <a:pt x="493" y="28"/>
                    </a:lnTo>
                    <a:lnTo>
                      <a:pt x="493" y="26"/>
                    </a:lnTo>
                    <a:lnTo>
                      <a:pt x="492" y="23"/>
                    </a:lnTo>
                    <a:lnTo>
                      <a:pt x="492" y="22"/>
                    </a:lnTo>
                    <a:lnTo>
                      <a:pt x="491" y="20"/>
                    </a:lnTo>
                    <a:lnTo>
                      <a:pt x="488" y="19"/>
                    </a:lnTo>
                    <a:lnTo>
                      <a:pt x="486" y="19"/>
                    </a:lnTo>
                    <a:lnTo>
                      <a:pt x="483" y="17"/>
                    </a:lnTo>
                    <a:lnTo>
                      <a:pt x="480" y="17"/>
                    </a:lnTo>
                    <a:lnTo>
                      <a:pt x="460" y="17"/>
                    </a:lnTo>
                    <a:close/>
                    <a:moveTo>
                      <a:pt x="586" y="26"/>
                    </a:moveTo>
                    <a:lnTo>
                      <a:pt x="563" y="94"/>
                    </a:lnTo>
                    <a:lnTo>
                      <a:pt x="562" y="96"/>
                    </a:lnTo>
                    <a:lnTo>
                      <a:pt x="562" y="98"/>
                    </a:lnTo>
                    <a:lnTo>
                      <a:pt x="561" y="100"/>
                    </a:lnTo>
                    <a:lnTo>
                      <a:pt x="560" y="103"/>
                    </a:lnTo>
                    <a:lnTo>
                      <a:pt x="560" y="104"/>
                    </a:lnTo>
                    <a:lnTo>
                      <a:pt x="559" y="106"/>
                    </a:lnTo>
                    <a:lnTo>
                      <a:pt x="558" y="107"/>
                    </a:lnTo>
                    <a:lnTo>
                      <a:pt x="556" y="110"/>
                    </a:lnTo>
                    <a:lnTo>
                      <a:pt x="555" y="113"/>
                    </a:lnTo>
                    <a:lnTo>
                      <a:pt x="554" y="115"/>
                    </a:lnTo>
                    <a:lnTo>
                      <a:pt x="552" y="118"/>
                    </a:lnTo>
                    <a:lnTo>
                      <a:pt x="551" y="119"/>
                    </a:lnTo>
                    <a:lnTo>
                      <a:pt x="548" y="120"/>
                    </a:lnTo>
                    <a:lnTo>
                      <a:pt x="545" y="120"/>
                    </a:lnTo>
                    <a:lnTo>
                      <a:pt x="541" y="120"/>
                    </a:lnTo>
                    <a:lnTo>
                      <a:pt x="538" y="120"/>
                    </a:lnTo>
                    <a:lnTo>
                      <a:pt x="537" y="120"/>
                    </a:lnTo>
                    <a:lnTo>
                      <a:pt x="536" y="120"/>
                    </a:lnTo>
                    <a:lnTo>
                      <a:pt x="535" y="120"/>
                    </a:lnTo>
                    <a:lnTo>
                      <a:pt x="533" y="120"/>
                    </a:lnTo>
                    <a:lnTo>
                      <a:pt x="532" y="120"/>
                    </a:lnTo>
                    <a:lnTo>
                      <a:pt x="531" y="120"/>
                    </a:lnTo>
                    <a:lnTo>
                      <a:pt x="530" y="120"/>
                    </a:lnTo>
                    <a:lnTo>
                      <a:pt x="530" y="106"/>
                    </a:lnTo>
                    <a:lnTo>
                      <a:pt x="531" y="106"/>
                    </a:lnTo>
                    <a:lnTo>
                      <a:pt x="532" y="106"/>
                    </a:lnTo>
                    <a:lnTo>
                      <a:pt x="533" y="106"/>
                    </a:lnTo>
                    <a:lnTo>
                      <a:pt x="535" y="106"/>
                    </a:lnTo>
                    <a:lnTo>
                      <a:pt x="537" y="106"/>
                    </a:lnTo>
                    <a:lnTo>
                      <a:pt x="538" y="106"/>
                    </a:lnTo>
                    <a:lnTo>
                      <a:pt x="540" y="106"/>
                    </a:lnTo>
                    <a:lnTo>
                      <a:pt x="541" y="105"/>
                    </a:lnTo>
                    <a:lnTo>
                      <a:pt x="543" y="104"/>
                    </a:lnTo>
                    <a:lnTo>
                      <a:pt x="544" y="102"/>
                    </a:lnTo>
                    <a:lnTo>
                      <a:pt x="545" y="99"/>
                    </a:lnTo>
                    <a:lnTo>
                      <a:pt x="545" y="96"/>
                    </a:lnTo>
                    <a:lnTo>
                      <a:pt x="521" y="26"/>
                    </a:lnTo>
                    <a:lnTo>
                      <a:pt x="541" y="26"/>
                    </a:lnTo>
                    <a:lnTo>
                      <a:pt x="554" y="76"/>
                    </a:lnTo>
                    <a:lnTo>
                      <a:pt x="568" y="26"/>
                    </a:lnTo>
                    <a:lnTo>
                      <a:pt x="586" y="26"/>
                    </a:lnTo>
                    <a:close/>
                    <a:moveTo>
                      <a:pt x="617" y="75"/>
                    </a:moveTo>
                    <a:lnTo>
                      <a:pt x="617" y="94"/>
                    </a:lnTo>
                    <a:lnTo>
                      <a:pt x="599" y="94"/>
                    </a:lnTo>
                    <a:lnTo>
                      <a:pt x="599" y="75"/>
                    </a:lnTo>
                    <a:lnTo>
                      <a:pt x="617" y="75"/>
                    </a:lnTo>
                    <a:close/>
                    <a:moveTo>
                      <a:pt x="617" y="28"/>
                    </a:moveTo>
                    <a:lnTo>
                      <a:pt x="617" y="47"/>
                    </a:lnTo>
                    <a:lnTo>
                      <a:pt x="599" y="47"/>
                    </a:lnTo>
                    <a:lnTo>
                      <a:pt x="599" y="28"/>
                    </a:lnTo>
                    <a:lnTo>
                      <a:pt x="617" y="28"/>
                    </a:lnTo>
                    <a:close/>
                    <a:moveTo>
                      <a:pt x="6" y="221"/>
                    </a:moveTo>
                    <a:lnTo>
                      <a:pt x="6" y="130"/>
                    </a:lnTo>
                    <a:lnTo>
                      <a:pt x="43" y="130"/>
                    </a:lnTo>
                    <a:lnTo>
                      <a:pt x="50" y="130"/>
                    </a:lnTo>
                    <a:lnTo>
                      <a:pt x="57" y="133"/>
                    </a:lnTo>
                    <a:lnTo>
                      <a:pt x="63" y="135"/>
                    </a:lnTo>
                    <a:lnTo>
                      <a:pt x="67" y="140"/>
                    </a:lnTo>
                    <a:lnTo>
                      <a:pt x="71" y="144"/>
                    </a:lnTo>
                    <a:lnTo>
                      <a:pt x="74" y="149"/>
                    </a:lnTo>
                    <a:lnTo>
                      <a:pt x="76" y="155"/>
                    </a:lnTo>
                    <a:lnTo>
                      <a:pt x="78" y="159"/>
                    </a:lnTo>
                    <a:lnTo>
                      <a:pt x="78" y="161"/>
                    </a:lnTo>
                    <a:lnTo>
                      <a:pt x="79" y="163"/>
                    </a:lnTo>
                    <a:lnTo>
                      <a:pt x="79" y="165"/>
                    </a:lnTo>
                    <a:lnTo>
                      <a:pt x="79" y="167"/>
                    </a:lnTo>
                    <a:lnTo>
                      <a:pt x="79" y="168"/>
                    </a:lnTo>
                    <a:lnTo>
                      <a:pt x="79" y="171"/>
                    </a:lnTo>
                    <a:lnTo>
                      <a:pt x="79" y="172"/>
                    </a:lnTo>
                    <a:lnTo>
                      <a:pt x="79" y="174"/>
                    </a:lnTo>
                    <a:lnTo>
                      <a:pt x="79" y="175"/>
                    </a:lnTo>
                    <a:lnTo>
                      <a:pt x="79" y="178"/>
                    </a:lnTo>
                    <a:lnTo>
                      <a:pt x="79" y="179"/>
                    </a:lnTo>
                    <a:lnTo>
                      <a:pt x="79" y="181"/>
                    </a:lnTo>
                    <a:lnTo>
                      <a:pt x="79" y="183"/>
                    </a:lnTo>
                    <a:lnTo>
                      <a:pt x="79" y="184"/>
                    </a:lnTo>
                    <a:lnTo>
                      <a:pt x="78" y="187"/>
                    </a:lnTo>
                    <a:lnTo>
                      <a:pt x="78" y="189"/>
                    </a:lnTo>
                    <a:lnTo>
                      <a:pt x="76" y="195"/>
                    </a:lnTo>
                    <a:lnTo>
                      <a:pt x="74" y="201"/>
                    </a:lnTo>
                    <a:lnTo>
                      <a:pt x="71" y="206"/>
                    </a:lnTo>
                    <a:lnTo>
                      <a:pt x="67" y="212"/>
                    </a:lnTo>
                    <a:lnTo>
                      <a:pt x="63" y="217"/>
                    </a:lnTo>
                    <a:lnTo>
                      <a:pt x="57" y="219"/>
                    </a:lnTo>
                    <a:lnTo>
                      <a:pt x="50" y="221"/>
                    </a:lnTo>
                    <a:lnTo>
                      <a:pt x="43" y="221"/>
                    </a:lnTo>
                    <a:lnTo>
                      <a:pt x="6" y="221"/>
                    </a:lnTo>
                    <a:close/>
                    <a:moveTo>
                      <a:pt x="23" y="145"/>
                    </a:moveTo>
                    <a:lnTo>
                      <a:pt x="23" y="206"/>
                    </a:lnTo>
                    <a:lnTo>
                      <a:pt x="40" y="206"/>
                    </a:lnTo>
                    <a:lnTo>
                      <a:pt x="44" y="205"/>
                    </a:lnTo>
                    <a:lnTo>
                      <a:pt x="49" y="204"/>
                    </a:lnTo>
                    <a:lnTo>
                      <a:pt x="52" y="201"/>
                    </a:lnTo>
                    <a:lnTo>
                      <a:pt x="54" y="197"/>
                    </a:lnTo>
                    <a:lnTo>
                      <a:pt x="57" y="193"/>
                    </a:lnTo>
                    <a:lnTo>
                      <a:pt x="59" y="188"/>
                    </a:lnTo>
                    <a:lnTo>
                      <a:pt x="60" y="182"/>
                    </a:lnTo>
                    <a:lnTo>
                      <a:pt x="60" y="178"/>
                    </a:lnTo>
                    <a:lnTo>
                      <a:pt x="60" y="176"/>
                    </a:lnTo>
                    <a:lnTo>
                      <a:pt x="60" y="175"/>
                    </a:lnTo>
                    <a:lnTo>
                      <a:pt x="60" y="168"/>
                    </a:lnTo>
                    <a:lnTo>
                      <a:pt x="59" y="163"/>
                    </a:lnTo>
                    <a:lnTo>
                      <a:pt x="58" y="158"/>
                    </a:lnTo>
                    <a:lnTo>
                      <a:pt x="56" y="155"/>
                    </a:lnTo>
                    <a:lnTo>
                      <a:pt x="53" y="151"/>
                    </a:lnTo>
                    <a:lnTo>
                      <a:pt x="52" y="149"/>
                    </a:lnTo>
                    <a:lnTo>
                      <a:pt x="50" y="148"/>
                    </a:lnTo>
                    <a:lnTo>
                      <a:pt x="46" y="146"/>
                    </a:lnTo>
                    <a:lnTo>
                      <a:pt x="45" y="146"/>
                    </a:lnTo>
                    <a:lnTo>
                      <a:pt x="44" y="146"/>
                    </a:lnTo>
                    <a:lnTo>
                      <a:pt x="43" y="145"/>
                    </a:lnTo>
                    <a:lnTo>
                      <a:pt x="42" y="145"/>
                    </a:lnTo>
                    <a:lnTo>
                      <a:pt x="41" y="145"/>
                    </a:lnTo>
                    <a:lnTo>
                      <a:pt x="40" y="145"/>
                    </a:lnTo>
                    <a:lnTo>
                      <a:pt x="23" y="14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25" name="Freeform 1703">
                <a:extLst>
                  <a:ext uri="{FF2B5EF4-FFF2-40B4-BE49-F238E27FC236}">
                    <a16:creationId xmlns:a16="http://schemas.microsoft.com/office/drawing/2014/main" id="{0FEB4926-27FC-4647-B484-92F6574EFE0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52" y="4532"/>
                <a:ext cx="101" cy="44"/>
              </a:xfrm>
              <a:custGeom>
                <a:avLst/>
                <a:gdLst>
                  <a:gd name="T0" fmla="*/ 1 w 201"/>
                  <a:gd name="T1" fmla="*/ 1 h 88"/>
                  <a:gd name="T2" fmla="*/ 1 w 201"/>
                  <a:gd name="T3" fmla="*/ 1 h 88"/>
                  <a:gd name="T4" fmla="*/ 1 w 201"/>
                  <a:gd name="T5" fmla="*/ 1 h 88"/>
                  <a:gd name="T6" fmla="*/ 1 w 201"/>
                  <a:gd name="T7" fmla="*/ 1 h 88"/>
                  <a:gd name="T8" fmla="*/ 1 w 201"/>
                  <a:gd name="T9" fmla="*/ 1 h 88"/>
                  <a:gd name="T10" fmla="*/ 1 w 201"/>
                  <a:gd name="T11" fmla="*/ 1 h 88"/>
                  <a:gd name="T12" fmla="*/ 1 w 201"/>
                  <a:gd name="T13" fmla="*/ 1 h 88"/>
                  <a:gd name="T14" fmla="*/ 1 w 201"/>
                  <a:gd name="T15" fmla="*/ 1 h 88"/>
                  <a:gd name="T16" fmla="*/ 1 w 201"/>
                  <a:gd name="T17" fmla="*/ 1 h 88"/>
                  <a:gd name="T18" fmla="*/ 0 w 201"/>
                  <a:gd name="T19" fmla="*/ 1 h 88"/>
                  <a:gd name="T20" fmla="*/ 1 w 201"/>
                  <a:gd name="T21" fmla="*/ 1 h 88"/>
                  <a:gd name="T22" fmla="*/ 1 w 201"/>
                  <a:gd name="T23" fmla="*/ 1 h 88"/>
                  <a:gd name="T24" fmla="*/ 1 w 201"/>
                  <a:gd name="T25" fmla="*/ 1 h 88"/>
                  <a:gd name="T26" fmla="*/ 1 w 201"/>
                  <a:gd name="T27" fmla="*/ 1 h 88"/>
                  <a:gd name="T28" fmla="*/ 1 w 201"/>
                  <a:gd name="T29" fmla="*/ 1 h 88"/>
                  <a:gd name="T30" fmla="*/ 1 w 201"/>
                  <a:gd name="T31" fmla="*/ 1 h 88"/>
                  <a:gd name="T32" fmla="*/ 1 w 201"/>
                  <a:gd name="T33" fmla="*/ 1 h 88"/>
                  <a:gd name="T34" fmla="*/ 1 w 201"/>
                  <a:gd name="T35" fmla="*/ 1 h 88"/>
                  <a:gd name="T36" fmla="*/ 1 w 201"/>
                  <a:gd name="T37" fmla="*/ 1 h 88"/>
                  <a:gd name="T38" fmla="*/ 1 w 201"/>
                  <a:gd name="T39" fmla="*/ 1 h 88"/>
                  <a:gd name="T40" fmla="*/ 1 w 201"/>
                  <a:gd name="T41" fmla="*/ 1 h 88"/>
                  <a:gd name="T42" fmla="*/ 1 w 201"/>
                  <a:gd name="T43" fmla="*/ 1 h 88"/>
                  <a:gd name="T44" fmla="*/ 1 w 201"/>
                  <a:gd name="T45" fmla="*/ 1 h 88"/>
                  <a:gd name="T46" fmla="*/ 1 w 201"/>
                  <a:gd name="T47" fmla="*/ 1 h 88"/>
                  <a:gd name="T48" fmla="*/ 1 w 201"/>
                  <a:gd name="T49" fmla="*/ 1 h 88"/>
                  <a:gd name="T50" fmla="*/ 1 w 201"/>
                  <a:gd name="T51" fmla="*/ 1 h 88"/>
                  <a:gd name="T52" fmla="*/ 1 w 201"/>
                  <a:gd name="T53" fmla="*/ 1 h 88"/>
                  <a:gd name="T54" fmla="*/ 1 w 201"/>
                  <a:gd name="T55" fmla="*/ 1 h 88"/>
                  <a:gd name="T56" fmla="*/ 1 w 201"/>
                  <a:gd name="T57" fmla="*/ 1 h 88"/>
                  <a:gd name="T58" fmla="*/ 1 w 201"/>
                  <a:gd name="T59" fmla="*/ 1 h 88"/>
                  <a:gd name="T60" fmla="*/ 1 w 201"/>
                  <a:gd name="T61" fmla="*/ 1 h 88"/>
                  <a:gd name="T62" fmla="*/ 1 w 201"/>
                  <a:gd name="T63" fmla="*/ 1 h 88"/>
                  <a:gd name="T64" fmla="*/ 1 w 201"/>
                  <a:gd name="T65" fmla="*/ 1 h 88"/>
                  <a:gd name="T66" fmla="*/ 1 w 201"/>
                  <a:gd name="T67" fmla="*/ 1 h 88"/>
                  <a:gd name="T68" fmla="*/ 1 w 201"/>
                  <a:gd name="T69" fmla="*/ 1 h 88"/>
                  <a:gd name="T70" fmla="*/ 1 w 201"/>
                  <a:gd name="T71" fmla="*/ 1 h 88"/>
                  <a:gd name="T72" fmla="*/ 1 w 201"/>
                  <a:gd name="T73" fmla="*/ 1 h 88"/>
                  <a:gd name="T74" fmla="*/ 1 w 201"/>
                  <a:gd name="T75" fmla="*/ 1 h 88"/>
                  <a:gd name="T76" fmla="*/ 1 w 201"/>
                  <a:gd name="T77" fmla="*/ 1 h 88"/>
                  <a:gd name="T78" fmla="*/ 1 w 201"/>
                  <a:gd name="T79" fmla="*/ 0 h 88"/>
                  <a:gd name="T80" fmla="*/ 2 w 201"/>
                  <a:gd name="T81" fmla="*/ 1 h 88"/>
                  <a:gd name="T82" fmla="*/ 2 w 201"/>
                  <a:gd name="T83" fmla="*/ 1 h 88"/>
                  <a:gd name="T84" fmla="*/ 2 w 201"/>
                  <a:gd name="T85" fmla="*/ 1 h 88"/>
                  <a:gd name="T86" fmla="*/ 1 w 201"/>
                  <a:gd name="T87" fmla="*/ 1 h 88"/>
                  <a:gd name="T88" fmla="*/ 1 w 201"/>
                  <a:gd name="T89" fmla="*/ 1 h 88"/>
                  <a:gd name="T90" fmla="*/ 1 w 201"/>
                  <a:gd name="T91" fmla="*/ 1 h 88"/>
                  <a:gd name="T92" fmla="*/ 2 w 201"/>
                  <a:gd name="T93" fmla="*/ 1 h 88"/>
                  <a:gd name="T94" fmla="*/ 2 w 201"/>
                  <a:gd name="T95" fmla="*/ 1 h 88"/>
                  <a:gd name="T96" fmla="*/ 2 w 201"/>
                  <a:gd name="T97" fmla="*/ 1 h 88"/>
                  <a:gd name="T98" fmla="*/ 1 w 201"/>
                  <a:gd name="T99" fmla="*/ 1 h 88"/>
                  <a:gd name="T100" fmla="*/ 1 w 201"/>
                  <a:gd name="T101" fmla="*/ 1 h 88"/>
                  <a:gd name="T102" fmla="*/ 2 w 201"/>
                  <a:gd name="T103" fmla="*/ 1 h 88"/>
                  <a:gd name="T104" fmla="*/ 2 w 201"/>
                  <a:gd name="T105" fmla="*/ 1 h 88"/>
                  <a:gd name="T106" fmla="*/ 2 w 201"/>
                  <a:gd name="T107" fmla="*/ 1 h 88"/>
                  <a:gd name="T108" fmla="*/ 2 w 201"/>
                  <a:gd name="T109" fmla="*/ 1 h 88"/>
                  <a:gd name="T110" fmla="*/ 2 w 201"/>
                  <a:gd name="T111" fmla="*/ 1 h 88"/>
                  <a:gd name="T112" fmla="*/ 2 w 201"/>
                  <a:gd name="T113" fmla="*/ 1 h 88"/>
                  <a:gd name="T114" fmla="*/ 2 w 201"/>
                  <a:gd name="T115" fmla="*/ 1 h 88"/>
                  <a:gd name="T116" fmla="*/ 2 w 201"/>
                  <a:gd name="T117" fmla="*/ 1 h 88"/>
                  <a:gd name="T118" fmla="*/ 2 w 201"/>
                  <a:gd name="T119" fmla="*/ 1 h 88"/>
                  <a:gd name="T120" fmla="*/ 2 w 201"/>
                  <a:gd name="T121" fmla="*/ 1 h 8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01"/>
                  <a:gd name="T184" fmla="*/ 0 h 88"/>
                  <a:gd name="T185" fmla="*/ 201 w 201"/>
                  <a:gd name="T186" fmla="*/ 88 h 8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01" h="88">
                    <a:moveTo>
                      <a:pt x="56" y="37"/>
                    </a:moveTo>
                    <a:lnTo>
                      <a:pt x="56" y="74"/>
                    </a:lnTo>
                    <a:lnTo>
                      <a:pt x="56" y="77"/>
                    </a:lnTo>
                    <a:lnTo>
                      <a:pt x="56" y="79"/>
                    </a:lnTo>
                    <a:lnTo>
                      <a:pt x="56" y="81"/>
                    </a:lnTo>
                    <a:lnTo>
                      <a:pt x="57" y="82"/>
                    </a:lnTo>
                    <a:lnTo>
                      <a:pt x="57" y="83"/>
                    </a:lnTo>
                    <a:lnTo>
                      <a:pt x="58" y="83"/>
                    </a:lnTo>
                    <a:lnTo>
                      <a:pt x="60" y="84"/>
                    </a:lnTo>
                    <a:lnTo>
                      <a:pt x="61" y="84"/>
                    </a:lnTo>
                    <a:lnTo>
                      <a:pt x="61" y="86"/>
                    </a:lnTo>
                    <a:lnTo>
                      <a:pt x="42" y="86"/>
                    </a:lnTo>
                    <a:lnTo>
                      <a:pt x="41" y="86"/>
                    </a:lnTo>
                    <a:lnTo>
                      <a:pt x="40" y="86"/>
                    </a:lnTo>
                    <a:lnTo>
                      <a:pt x="40" y="85"/>
                    </a:lnTo>
                    <a:lnTo>
                      <a:pt x="40" y="84"/>
                    </a:lnTo>
                    <a:lnTo>
                      <a:pt x="40" y="83"/>
                    </a:lnTo>
                    <a:lnTo>
                      <a:pt x="40" y="82"/>
                    </a:lnTo>
                    <a:lnTo>
                      <a:pt x="40" y="81"/>
                    </a:lnTo>
                    <a:lnTo>
                      <a:pt x="40" y="79"/>
                    </a:lnTo>
                    <a:lnTo>
                      <a:pt x="39" y="79"/>
                    </a:lnTo>
                    <a:lnTo>
                      <a:pt x="39" y="81"/>
                    </a:lnTo>
                    <a:lnTo>
                      <a:pt x="38" y="81"/>
                    </a:lnTo>
                    <a:lnTo>
                      <a:pt x="38" y="82"/>
                    </a:lnTo>
                    <a:lnTo>
                      <a:pt x="35" y="83"/>
                    </a:lnTo>
                    <a:lnTo>
                      <a:pt x="34" y="84"/>
                    </a:lnTo>
                    <a:lnTo>
                      <a:pt x="32" y="85"/>
                    </a:lnTo>
                    <a:lnTo>
                      <a:pt x="30" y="86"/>
                    </a:lnTo>
                    <a:lnTo>
                      <a:pt x="27" y="86"/>
                    </a:lnTo>
                    <a:lnTo>
                      <a:pt x="25" y="86"/>
                    </a:lnTo>
                    <a:lnTo>
                      <a:pt x="22" y="88"/>
                    </a:lnTo>
                    <a:lnTo>
                      <a:pt x="19" y="88"/>
                    </a:lnTo>
                    <a:lnTo>
                      <a:pt x="16" y="88"/>
                    </a:lnTo>
                    <a:lnTo>
                      <a:pt x="12" y="86"/>
                    </a:lnTo>
                    <a:lnTo>
                      <a:pt x="9" y="85"/>
                    </a:lnTo>
                    <a:lnTo>
                      <a:pt x="7" y="84"/>
                    </a:lnTo>
                    <a:lnTo>
                      <a:pt x="3" y="82"/>
                    </a:lnTo>
                    <a:lnTo>
                      <a:pt x="2" y="78"/>
                    </a:lnTo>
                    <a:lnTo>
                      <a:pt x="0" y="74"/>
                    </a:lnTo>
                    <a:lnTo>
                      <a:pt x="0" y="69"/>
                    </a:lnTo>
                    <a:lnTo>
                      <a:pt x="0" y="64"/>
                    </a:lnTo>
                    <a:lnTo>
                      <a:pt x="1" y="60"/>
                    </a:lnTo>
                    <a:lnTo>
                      <a:pt x="2" y="56"/>
                    </a:lnTo>
                    <a:lnTo>
                      <a:pt x="4" y="54"/>
                    </a:lnTo>
                    <a:lnTo>
                      <a:pt x="8" y="52"/>
                    </a:lnTo>
                    <a:lnTo>
                      <a:pt x="11" y="49"/>
                    </a:lnTo>
                    <a:lnTo>
                      <a:pt x="15" y="48"/>
                    </a:lnTo>
                    <a:lnTo>
                      <a:pt x="18" y="47"/>
                    </a:lnTo>
                    <a:lnTo>
                      <a:pt x="34" y="45"/>
                    </a:lnTo>
                    <a:lnTo>
                      <a:pt x="35" y="45"/>
                    </a:lnTo>
                    <a:lnTo>
                      <a:pt x="37" y="45"/>
                    </a:lnTo>
                    <a:lnTo>
                      <a:pt x="37" y="44"/>
                    </a:lnTo>
                    <a:lnTo>
                      <a:pt x="38" y="44"/>
                    </a:lnTo>
                    <a:lnTo>
                      <a:pt x="39" y="43"/>
                    </a:lnTo>
                    <a:lnTo>
                      <a:pt x="39" y="41"/>
                    </a:lnTo>
                    <a:lnTo>
                      <a:pt x="39" y="40"/>
                    </a:lnTo>
                    <a:lnTo>
                      <a:pt x="39" y="39"/>
                    </a:lnTo>
                    <a:lnTo>
                      <a:pt x="39" y="38"/>
                    </a:lnTo>
                    <a:lnTo>
                      <a:pt x="39" y="36"/>
                    </a:lnTo>
                    <a:lnTo>
                      <a:pt x="39" y="35"/>
                    </a:lnTo>
                    <a:lnTo>
                      <a:pt x="38" y="35"/>
                    </a:lnTo>
                    <a:lnTo>
                      <a:pt x="37" y="33"/>
                    </a:lnTo>
                    <a:lnTo>
                      <a:pt x="35" y="33"/>
                    </a:lnTo>
                    <a:lnTo>
                      <a:pt x="34" y="32"/>
                    </a:lnTo>
                    <a:lnTo>
                      <a:pt x="33" y="32"/>
                    </a:lnTo>
                    <a:lnTo>
                      <a:pt x="32" y="32"/>
                    </a:lnTo>
                    <a:lnTo>
                      <a:pt x="31" y="32"/>
                    </a:lnTo>
                    <a:lnTo>
                      <a:pt x="30" y="32"/>
                    </a:lnTo>
                    <a:lnTo>
                      <a:pt x="29" y="32"/>
                    </a:lnTo>
                    <a:lnTo>
                      <a:pt x="26" y="32"/>
                    </a:lnTo>
                    <a:lnTo>
                      <a:pt x="25" y="32"/>
                    </a:lnTo>
                    <a:lnTo>
                      <a:pt x="23" y="32"/>
                    </a:lnTo>
                    <a:lnTo>
                      <a:pt x="22" y="33"/>
                    </a:lnTo>
                    <a:lnTo>
                      <a:pt x="20" y="35"/>
                    </a:lnTo>
                    <a:lnTo>
                      <a:pt x="20" y="36"/>
                    </a:lnTo>
                    <a:lnTo>
                      <a:pt x="19" y="37"/>
                    </a:lnTo>
                    <a:lnTo>
                      <a:pt x="19" y="38"/>
                    </a:lnTo>
                    <a:lnTo>
                      <a:pt x="18" y="39"/>
                    </a:lnTo>
                    <a:lnTo>
                      <a:pt x="18" y="40"/>
                    </a:lnTo>
                    <a:lnTo>
                      <a:pt x="18" y="41"/>
                    </a:lnTo>
                    <a:lnTo>
                      <a:pt x="2" y="41"/>
                    </a:lnTo>
                    <a:lnTo>
                      <a:pt x="3" y="35"/>
                    </a:lnTo>
                    <a:lnTo>
                      <a:pt x="5" y="29"/>
                    </a:lnTo>
                    <a:lnTo>
                      <a:pt x="8" y="25"/>
                    </a:lnTo>
                    <a:lnTo>
                      <a:pt x="11" y="22"/>
                    </a:lnTo>
                    <a:lnTo>
                      <a:pt x="16" y="21"/>
                    </a:lnTo>
                    <a:lnTo>
                      <a:pt x="19" y="18"/>
                    </a:lnTo>
                    <a:lnTo>
                      <a:pt x="24" y="17"/>
                    </a:lnTo>
                    <a:lnTo>
                      <a:pt x="29" y="17"/>
                    </a:lnTo>
                    <a:lnTo>
                      <a:pt x="30" y="17"/>
                    </a:lnTo>
                    <a:lnTo>
                      <a:pt x="31" y="17"/>
                    </a:lnTo>
                    <a:lnTo>
                      <a:pt x="32" y="17"/>
                    </a:lnTo>
                    <a:lnTo>
                      <a:pt x="33" y="17"/>
                    </a:lnTo>
                    <a:lnTo>
                      <a:pt x="34" y="17"/>
                    </a:lnTo>
                    <a:lnTo>
                      <a:pt x="35" y="17"/>
                    </a:lnTo>
                    <a:lnTo>
                      <a:pt x="37" y="17"/>
                    </a:lnTo>
                    <a:lnTo>
                      <a:pt x="38" y="17"/>
                    </a:lnTo>
                    <a:lnTo>
                      <a:pt x="39" y="18"/>
                    </a:lnTo>
                    <a:lnTo>
                      <a:pt x="40" y="18"/>
                    </a:lnTo>
                    <a:lnTo>
                      <a:pt x="43" y="20"/>
                    </a:lnTo>
                    <a:lnTo>
                      <a:pt x="46" y="21"/>
                    </a:lnTo>
                    <a:lnTo>
                      <a:pt x="49" y="23"/>
                    </a:lnTo>
                    <a:lnTo>
                      <a:pt x="52" y="24"/>
                    </a:lnTo>
                    <a:lnTo>
                      <a:pt x="54" y="26"/>
                    </a:lnTo>
                    <a:lnTo>
                      <a:pt x="55" y="30"/>
                    </a:lnTo>
                    <a:lnTo>
                      <a:pt x="56" y="33"/>
                    </a:lnTo>
                    <a:lnTo>
                      <a:pt x="56" y="37"/>
                    </a:lnTo>
                    <a:close/>
                    <a:moveTo>
                      <a:pt x="39" y="63"/>
                    </a:moveTo>
                    <a:lnTo>
                      <a:pt x="39" y="54"/>
                    </a:lnTo>
                    <a:lnTo>
                      <a:pt x="39" y="55"/>
                    </a:lnTo>
                    <a:lnTo>
                      <a:pt x="38" y="55"/>
                    </a:lnTo>
                    <a:lnTo>
                      <a:pt x="37" y="55"/>
                    </a:lnTo>
                    <a:lnTo>
                      <a:pt x="35" y="56"/>
                    </a:lnTo>
                    <a:lnTo>
                      <a:pt x="34" y="56"/>
                    </a:lnTo>
                    <a:lnTo>
                      <a:pt x="32" y="56"/>
                    </a:lnTo>
                    <a:lnTo>
                      <a:pt x="31" y="58"/>
                    </a:lnTo>
                    <a:lnTo>
                      <a:pt x="29" y="58"/>
                    </a:lnTo>
                    <a:lnTo>
                      <a:pt x="26" y="59"/>
                    </a:lnTo>
                    <a:lnTo>
                      <a:pt x="24" y="59"/>
                    </a:lnTo>
                    <a:lnTo>
                      <a:pt x="22" y="60"/>
                    </a:lnTo>
                    <a:lnTo>
                      <a:pt x="19" y="61"/>
                    </a:lnTo>
                    <a:lnTo>
                      <a:pt x="18" y="62"/>
                    </a:lnTo>
                    <a:lnTo>
                      <a:pt x="18" y="63"/>
                    </a:lnTo>
                    <a:lnTo>
                      <a:pt x="17" y="66"/>
                    </a:lnTo>
                    <a:lnTo>
                      <a:pt x="17" y="68"/>
                    </a:lnTo>
                    <a:lnTo>
                      <a:pt x="17" y="69"/>
                    </a:lnTo>
                    <a:lnTo>
                      <a:pt x="17" y="71"/>
                    </a:lnTo>
                    <a:lnTo>
                      <a:pt x="17" y="73"/>
                    </a:lnTo>
                    <a:lnTo>
                      <a:pt x="18" y="74"/>
                    </a:lnTo>
                    <a:lnTo>
                      <a:pt x="19" y="75"/>
                    </a:lnTo>
                    <a:lnTo>
                      <a:pt x="20" y="75"/>
                    </a:lnTo>
                    <a:lnTo>
                      <a:pt x="20" y="76"/>
                    </a:lnTo>
                    <a:lnTo>
                      <a:pt x="22" y="76"/>
                    </a:lnTo>
                    <a:lnTo>
                      <a:pt x="23" y="76"/>
                    </a:lnTo>
                    <a:lnTo>
                      <a:pt x="24" y="76"/>
                    </a:lnTo>
                    <a:lnTo>
                      <a:pt x="25" y="76"/>
                    </a:lnTo>
                    <a:lnTo>
                      <a:pt x="27" y="76"/>
                    </a:lnTo>
                    <a:lnTo>
                      <a:pt x="30" y="75"/>
                    </a:lnTo>
                    <a:lnTo>
                      <a:pt x="32" y="74"/>
                    </a:lnTo>
                    <a:lnTo>
                      <a:pt x="35" y="73"/>
                    </a:lnTo>
                    <a:lnTo>
                      <a:pt x="37" y="70"/>
                    </a:lnTo>
                    <a:lnTo>
                      <a:pt x="38" y="68"/>
                    </a:lnTo>
                    <a:lnTo>
                      <a:pt x="39" y="66"/>
                    </a:lnTo>
                    <a:lnTo>
                      <a:pt x="39" y="63"/>
                    </a:lnTo>
                    <a:close/>
                    <a:moveTo>
                      <a:pt x="91" y="0"/>
                    </a:moveTo>
                    <a:lnTo>
                      <a:pt x="91" y="18"/>
                    </a:lnTo>
                    <a:lnTo>
                      <a:pt x="101" y="18"/>
                    </a:lnTo>
                    <a:lnTo>
                      <a:pt x="101" y="32"/>
                    </a:lnTo>
                    <a:lnTo>
                      <a:pt x="91" y="32"/>
                    </a:lnTo>
                    <a:lnTo>
                      <a:pt x="91" y="69"/>
                    </a:lnTo>
                    <a:lnTo>
                      <a:pt x="91" y="70"/>
                    </a:lnTo>
                    <a:lnTo>
                      <a:pt x="91" y="71"/>
                    </a:lnTo>
                    <a:lnTo>
                      <a:pt x="91" y="73"/>
                    </a:lnTo>
                    <a:lnTo>
                      <a:pt x="91" y="74"/>
                    </a:lnTo>
                    <a:lnTo>
                      <a:pt x="92" y="74"/>
                    </a:lnTo>
                    <a:lnTo>
                      <a:pt x="94" y="74"/>
                    </a:lnTo>
                    <a:lnTo>
                      <a:pt x="95" y="75"/>
                    </a:lnTo>
                    <a:lnTo>
                      <a:pt x="98" y="75"/>
                    </a:lnTo>
                    <a:lnTo>
                      <a:pt x="99" y="75"/>
                    </a:lnTo>
                    <a:lnTo>
                      <a:pt x="100" y="75"/>
                    </a:lnTo>
                    <a:lnTo>
                      <a:pt x="101" y="75"/>
                    </a:lnTo>
                    <a:lnTo>
                      <a:pt x="101" y="86"/>
                    </a:lnTo>
                    <a:lnTo>
                      <a:pt x="100" y="86"/>
                    </a:lnTo>
                    <a:lnTo>
                      <a:pt x="99" y="86"/>
                    </a:lnTo>
                    <a:lnTo>
                      <a:pt x="98" y="86"/>
                    </a:lnTo>
                    <a:lnTo>
                      <a:pt x="96" y="86"/>
                    </a:lnTo>
                    <a:lnTo>
                      <a:pt x="95" y="86"/>
                    </a:lnTo>
                    <a:lnTo>
                      <a:pt x="94" y="86"/>
                    </a:lnTo>
                    <a:lnTo>
                      <a:pt x="91" y="86"/>
                    </a:lnTo>
                    <a:lnTo>
                      <a:pt x="86" y="86"/>
                    </a:lnTo>
                    <a:lnTo>
                      <a:pt x="83" y="86"/>
                    </a:lnTo>
                    <a:lnTo>
                      <a:pt x="79" y="85"/>
                    </a:lnTo>
                    <a:lnTo>
                      <a:pt x="77" y="83"/>
                    </a:lnTo>
                    <a:lnTo>
                      <a:pt x="76" y="81"/>
                    </a:lnTo>
                    <a:lnTo>
                      <a:pt x="75" y="78"/>
                    </a:lnTo>
                    <a:lnTo>
                      <a:pt x="73" y="76"/>
                    </a:lnTo>
                    <a:lnTo>
                      <a:pt x="73" y="73"/>
                    </a:lnTo>
                    <a:lnTo>
                      <a:pt x="73" y="32"/>
                    </a:lnTo>
                    <a:lnTo>
                      <a:pt x="64" y="32"/>
                    </a:lnTo>
                    <a:lnTo>
                      <a:pt x="64" y="18"/>
                    </a:lnTo>
                    <a:lnTo>
                      <a:pt x="73" y="18"/>
                    </a:lnTo>
                    <a:lnTo>
                      <a:pt x="73" y="0"/>
                    </a:lnTo>
                    <a:lnTo>
                      <a:pt x="91" y="0"/>
                    </a:lnTo>
                    <a:close/>
                    <a:moveTo>
                      <a:pt x="149" y="67"/>
                    </a:moveTo>
                    <a:lnTo>
                      <a:pt x="167" y="67"/>
                    </a:lnTo>
                    <a:lnTo>
                      <a:pt x="165" y="71"/>
                    </a:lnTo>
                    <a:lnTo>
                      <a:pt x="163" y="76"/>
                    </a:lnTo>
                    <a:lnTo>
                      <a:pt x="160" y="79"/>
                    </a:lnTo>
                    <a:lnTo>
                      <a:pt x="157" y="83"/>
                    </a:lnTo>
                    <a:lnTo>
                      <a:pt x="154" y="84"/>
                    </a:lnTo>
                    <a:lnTo>
                      <a:pt x="151" y="85"/>
                    </a:lnTo>
                    <a:lnTo>
                      <a:pt x="147" y="86"/>
                    </a:lnTo>
                    <a:lnTo>
                      <a:pt x="144" y="88"/>
                    </a:lnTo>
                    <a:lnTo>
                      <a:pt x="142" y="88"/>
                    </a:lnTo>
                    <a:lnTo>
                      <a:pt x="141" y="88"/>
                    </a:lnTo>
                    <a:lnTo>
                      <a:pt x="140" y="88"/>
                    </a:lnTo>
                    <a:lnTo>
                      <a:pt x="139" y="88"/>
                    </a:lnTo>
                    <a:lnTo>
                      <a:pt x="132" y="88"/>
                    </a:lnTo>
                    <a:lnTo>
                      <a:pt x="126" y="86"/>
                    </a:lnTo>
                    <a:lnTo>
                      <a:pt x="121" y="84"/>
                    </a:lnTo>
                    <a:lnTo>
                      <a:pt x="116" y="81"/>
                    </a:lnTo>
                    <a:lnTo>
                      <a:pt x="111" y="76"/>
                    </a:lnTo>
                    <a:lnTo>
                      <a:pt x="109" y="69"/>
                    </a:lnTo>
                    <a:lnTo>
                      <a:pt x="107" y="61"/>
                    </a:lnTo>
                    <a:lnTo>
                      <a:pt x="107" y="52"/>
                    </a:lnTo>
                    <a:lnTo>
                      <a:pt x="107" y="49"/>
                    </a:lnTo>
                    <a:lnTo>
                      <a:pt x="107" y="48"/>
                    </a:lnTo>
                    <a:lnTo>
                      <a:pt x="107" y="46"/>
                    </a:lnTo>
                    <a:lnTo>
                      <a:pt x="107" y="45"/>
                    </a:lnTo>
                    <a:lnTo>
                      <a:pt x="107" y="43"/>
                    </a:lnTo>
                    <a:lnTo>
                      <a:pt x="108" y="40"/>
                    </a:lnTo>
                    <a:lnTo>
                      <a:pt x="108" y="38"/>
                    </a:lnTo>
                    <a:lnTo>
                      <a:pt x="109" y="36"/>
                    </a:lnTo>
                    <a:lnTo>
                      <a:pt x="110" y="32"/>
                    </a:lnTo>
                    <a:lnTo>
                      <a:pt x="113" y="29"/>
                    </a:lnTo>
                    <a:lnTo>
                      <a:pt x="115" y="25"/>
                    </a:lnTo>
                    <a:lnTo>
                      <a:pt x="118" y="23"/>
                    </a:lnTo>
                    <a:lnTo>
                      <a:pt x="122" y="21"/>
                    </a:lnTo>
                    <a:lnTo>
                      <a:pt x="126" y="18"/>
                    </a:lnTo>
                    <a:lnTo>
                      <a:pt x="132" y="17"/>
                    </a:lnTo>
                    <a:lnTo>
                      <a:pt x="137" y="17"/>
                    </a:lnTo>
                    <a:lnTo>
                      <a:pt x="138" y="17"/>
                    </a:lnTo>
                    <a:lnTo>
                      <a:pt x="139" y="17"/>
                    </a:lnTo>
                    <a:lnTo>
                      <a:pt x="140" y="17"/>
                    </a:lnTo>
                    <a:lnTo>
                      <a:pt x="141" y="17"/>
                    </a:lnTo>
                    <a:lnTo>
                      <a:pt x="142" y="17"/>
                    </a:lnTo>
                    <a:lnTo>
                      <a:pt x="144" y="17"/>
                    </a:lnTo>
                    <a:lnTo>
                      <a:pt x="145" y="18"/>
                    </a:lnTo>
                    <a:lnTo>
                      <a:pt x="149" y="20"/>
                    </a:lnTo>
                    <a:lnTo>
                      <a:pt x="153" y="22"/>
                    </a:lnTo>
                    <a:lnTo>
                      <a:pt x="157" y="25"/>
                    </a:lnTo>
                    <a:lnTo>
                      <a:pt x="161" y="29"/>
                    </a:lnTo>
                    <a:lnTo>
                      <a:pt x="164" y="33"/>
                    </a:lnTo>
                    <a:lnTo>
                      <a:pt x="167" y="39"/>
                    </a:lnTo>
                    <a:lnTo>
                      <a:pt x="168" y="46"/>
                    </a:lnTo>
                    <a:lnTo>
                      <a:pt x="168" y="55"/>
                    </a:lnTo>
                    <a:lnTo>
                      <a:pt x="168" y="58"/>
                    </a:lnTo>
                    <a:lnTo>
                      <a:pt x="123" y="58"/>
                    </a:lnTo>
                    <a:lnTo>
                      <a:pt x="123" y="59"/>
                    </a:lnTo>
                    <a:lnTo>
                      <a:pt x="124" y="59"/>
                    </a:lnTo>
                    <a:lnTo>
                      <a:pt x="124" y="60"/>
                    </a:lnTo>
                    <a:lnTo>
                      <a:pt x="124" y="61"/>
                    </a:lnTo>
                    <a:lnTo>
                      <a:pt x="124" y="62"/>
                    </a:lnTo>
                    <a:lnTo>
                      <a:pt x="124" y="63"/>
                    </a:lnTo>
                    <a:lnTo>
                      <a:pt x="124" y="64"/>
                    </a:lnTo>
                    <a:lnTo>
                      <a:pt x="124" y="66"/>
                    </a:lnTo>
                    <a:lnTo>
                      <a:pt x="125" y="67"/>
                    </a:lnTo>
                    <a:lnTo>
                      <a:pt x="126" y="69"/>
                    </a:lnTo>
                    <a:lnTo>
                      <a:pt x="128" y="70"/>
                    </a:lnTo>
                    <a:lnTo>
                      <a:pt x="130" y="71"/>
                    </a:lnTo>
                    <a:lnTo>
                      <a:pt x="131" y="73"/>
                    </a:lnTo>
                    <a:lnTo>
                      <a:pt x="133" y="74"/>
                    </a:lnTo>
                    <a:lnTo>
                      <a:pt x="136" y="75"/>
                    </a:lnTo>
                    <a:lnTo>
                      <a:pt x="139" y="75"/>
                    </a:lnTo>
                    <a:lnTo>
                      <a:pt x="140" y="75"/>
                    </a:lnTo>
                    <a:lnTo>
                      <a:pt x="142" y="74"/>
                    </a:lnTo>
                    <a:lnTo>
                      <a:pt x="144" y="74"/>
                    </a:lnTo>
                    <a:lnTo>
                      <a:pt x="145" y="73"/>
                    </a:lnTo>
                    <a:lnTo>
                      <a:pt x="147" y="71"/>
                    </a:lnTo>
                    <a:lnTo>
                      <a:pt x="148" y="70"/>
                    </a:lnTo>
                    <a:lnTo>
                      <a:pt x="149" y="69"/>
                    </a:lnTo>
                    <a:lnTo>
                      <a:pt x="149" y="68"/>
                    </a:lnTo>
                    <a:lnTo>
                      <a:pt x="149" y="67"/>
                    </a:lnTo>
                    <a:close/>
                    <a:moveTo>
                      <a:pt x="124" y="46"/>
                    </a:moveTo>
                    <a:lnTo>
                      <a:pt x="151" y="46"/>
                    </a:lnTo>
                    <a:lnTo>
                      <a:pt x="149" y="43"/>
                    </a:lnTo>
                    <a:lnTo>
                      <a:pt x="149" y="40"/>
                    </a:lnTo>
                    <a:lnTo>
                      <a:pt x="148" y="38"/>
                    </a:lnTo>
                    <a:lnTo>
                      <a:pt x="147" y="37"/>
                    </a:lnTo>
                    <a:lnTo>
                      <a:pt x="145" y="36"/>
                    </a:lnTo>
                    <a:lnTo>
                      <a:pt x="144" y="33"/>
                    </a:lnTo>
                    <a:lnTo>
                      <a:pt x="141" y="32"/>
                    </a:lnTo>
                    <a:lnTo>
                      <a:pt x="140" y="32"/>
                    </a:lnTo>
                    <a:lnTo>
                      <a:pt x="139" y="32"/>
                    </a:lnTo>
                    <a:lnTo>
                      <a:pt x="138" y="32"/>
                    </a:lnTo>
                    <a:lnTo>
                      <a:pt x="137" y="32"/>
                    </a:lnTo>
                    <a:lnTo>
                      <a:pt x="134" y="32"/>
                    </a:lnTo>
                    <a:lnTo>
                      <a:pt x="132" y="33"/>
                    </a:lnTo>
                    <a:lnTo>
                      <a:pt x="130" y="35"/>
                    </a:lnTo>
                    <a:lnTo>
                      <a:pt x="128" y="36"/>
                    </a:lnTo>
                    <a:lnTo>
                      <a:pt x="126" y="38"/>
                    </a:lnTo>
                    <a:lnTo>
                      <a:pt x="125" y="40"/>
                    </a:lnTo>
                    <a:lnTo>
                      <a:pt x="124" y="43"/>
                    </a:lnTo>
                    <a:lnTo>
                      <a:pt x="124" y="46"/>
                    </a:lnTo>
                    <a:close/>
                    <a:moveTo>
                      <a:pt x="201" y="68"/>
                    </a:moveTo>
                    <a:lnTo>
                      <a:pt x="201" y="86"/>
                    </a:lnTo>
                    <a:lnTo>
                      <a:pt x="183" y="86"/>
                    </a:lnTo>
                    <a:lnTo>
                      <a:pt x="183" y="68"/>
                    </a:lnTo>
                    <a:lnTo>
                      <a:pt x="201" y="68"/>
                    </a:lnTo>
                    <a:close/>
                    <a:moveTo>
                      <a:pt x="201" y="21"/>
                    </a:moveTo>
                    <a:lnTo>
                      <a:pt x="201" y="40"/>
                    </a:lnTo>
                    <a:lnTo>
                      <a:pt x="183" y="40"/>
                    </a:lnTo>
                    <a:lnTo>
                      <a:pt x="183" y="21"/>
                    </a:lnTo>
                    <a:lnTo>
                      <a:pt x="201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26" name="Freeform 1704">
                <a:extLst>
                  <a:ext uri="{FF2B5EF4-FFF2-40B4-BE49-F238E27FC236}">
                    <a16:creationId xmlns:a16="http://schemas.microsoft.com/office/drawing/2014/main" id="{3755DCCA-BC06-4E24-8372-F0F7E856A1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8" y="4577"/>
                <a:ext cx="616" cy="8"/>
              </a:xfrm>
              <a:custGeom>
                <a:avLst/>
                <a:gdLst>
                  <a:gd name="T0" fmla="*/ 10 w 1230"/>
                  <a:gd name="T1" fmla="*/ 1 h 16"/>
                  <a:gd name="T2" fmla="*/ 10 w 1230"/>
                  <a:gd name="T3" fmla="*/ 0 h 16"/>
                  <a:gd name="T4" fmla="*/ 0 w 1230"/>
                  <a:gd name="T5" fmla="*/ 0 h 16"/>
                  <a:gd name="T6" fmla="*/ 0 w 1230"/>
                  <a:gd name="T7" fmla="*/ 1 h 16"/>
                  <a:gd name="T8" fmla="*/ 10 w 1230"/>
                  <a:gd name="T9" fmla="*/ 1 h 16"/>
                  <a:gd name="T10" fmla="*/ 10 w 1230"/>
                  <a:gd name="T11" fmla="*/ 1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30"/>
                  <a:gd name="T19" fmla="*/ 0 h 16"/>
                  <a:gd name="T20" fmla="*/ 1230 w 1230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30" h="16">
                    <a:moveTo>
                      <a:pt x="1230" y="8"/>
                    </a:moveTo>
                    <a:lnTo>
                      <a:pt x="1230" y="0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1230" y="16"/>
                    </a:lnTo>
                    <a:lnTo>
                      <a:pt x="1230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27" name="Freeform 1705">
                <a:extLst>
                  <a:ext uri="{FF2B5EF4-FFF2-40B4-BE49-F238E27FC236}">
                    <a16:creationId xmlns:a16="http://schemas.microsoft.com/office/drawing/2014/main" id="{95FF5366-2C1A-46B1-BFBD-B6377622F1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4" y="4513"/>
                <a:ext cx="450" cy="9"/>
              </a:xfrm>
              <a:custGeom>
                <a:avLst/>
                <a:gdLst>
                  <a:gd name="T0" fmla="*/ 8 w 899"/>
                  <a:gd name="T1" fmla="*/ 1 h 16"/>
                  <a:gd name="T2" fmla="*/ 8 w 899"/>
                  <a:gd name="T3" fmla="*/ 0 h 16"/>
                  <a:gd name="T4" fmla="*/ 0 w 899"/>
                  <a:gd name="T5" fmla="*/ 0 h 16"/>
                  <a:gd name="T6" fmla="*/ 0 w 899"/>
                  <a:gd name="T7" fmla="*/ 1 h 16"/>
                  <a:gd name="T8" fmla="*/ 8 w 899"/>
                  <a:gd name="T9" fmla="*/ 1 h 16"/>
                  <a:gd name="T10" fmla="*/ 8 w 899"/>
                  <a:gd name="T11" fmla="*/ 1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99"/>
                  <a:gd name="T19" fmla="*/ 0 h 16"/>
                  <a:gd name="T20" fmla="*/ 899 w 899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99" h="16">
                    <a:moveTo>
                      <a:pt x="899" y="8"/>
                    </a:moveTo>
                    <a:lnTo>
                      <a:pt x="899" y="0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899" y="16"/>
                    </a:lnTo>
                    <a:lnTo>
                      <a:pt x="899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28" name="Freeform 1706">
                <a:extLst>
                  <a:ext uri="{FF2B5EF4-FFF2-40B4-BE49-F238E27FC236}">
                    <a16:creationId xmlns:a16="http://schemas.microsoft.com/office/drawing/2014/main" id="{187F13A9-C215-4009-BB3F-0EB77EBE95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5" y="3362"/>
                <a:ext cx="819" cy="285"/>
              </a:xfrm>
              <a:custGeom>
                <a:avLst/>
                <a:gdLst>
                  <a:gd name="T0" fmla="*/ 13 w 1637"/>
                  <a:gd name="T1" fmla="*/ 0 h 570"/>
                  <a:gd name="T2" fmla="*/ 13 w 1637"/>
                  <a:gd name="T3" fmla="*/ 1 h 570"/>
                  <a:gd name="T4" fmla="*/ 13 w 1637"/>
                  <a:gd name="T5" fmla="*/ 1 h 570"/>
                  <a:gd name="T6" fmla="*/ 13 w 1637"/>
                  <a:gd name="T7" fmla="*/ 1 h 570"/>
                  <a:gd name="T8" fmla="*/ 13 w 1637"/>
                  <a:gd name="T9" fmla="*/ 1 h 570"/>
                  <a:gd name="T10" fmla="*/ 13 w 1637"/>
                  <a:gd name="T11" fmla="*/ 1 h 570"/>
                  <a:gd name="T12" fmla="*/ 13 w 1637"/>
                  <a:gd name="T13" fmla="*/ 1 h 570"/>
                  <a:gd name="T14" fmla="*/ 13 w 1637"/>
                  <a:gd name="T15" fmla="*/ 1 h 570"/>
                  <a:gd name="T16" fmla="*/ 13 w 1637"/>
                  <a:gd name="T17" fmla="*/ 1 h 570"/>
                  <a:gd name="T18" fmla="*/ 13 w 1637"/>
                  <a:gd name="T19" fmla="*/ 1 h 570"/>
                  <a:gd name="T20" fmla="*/ 13 w 1637"/>
                  <a:gd name="T21" fmla="*/ 1 h 570"/>
                  <a:gd name="T22" fmla="*/ 13 w 1637"/>
                  <a:gd name="T23" fmla="*/ 1 h 570"/>
                  <a:gd name="T24" fmla="*/ 13 w 1637"/>
                  <a:gd name="T25" fmla="*/ 4 h 570"/>
                  <a:gd name="T26" fmla="*/ 13 w 1637"/>
                  <a:gd name="T27" fmla="*/ 4 h 570"/>
                  <a:gd name="T28" fmla="*/ 13 w 1637"/>
                  <a:gd name="T29" fmla="*/ 5 h 570"/>
                  <a:gd name="T30" fmla="*/ 13 w 1637"/>
                  <a:gd name="T31" fmla="*/ 5 h 570"/>
                  <a:gd name="T32" fmla="*/ 13 w 1637"/>
                  <a:gd name="T33" fmla="*/ 5 h 570"/>
                  <a:gd name="T34" fmla="*/ 13 w 1637"/>
                  <a:gd name="T35" fmla="*/ 5 h 570"/>
                  <a:gd name="T36" fmla="*/ 13 w 1637"/>
                  <a:gd name="T37" fmla="*/ 5 h 570"/>
                  <a:gd name="T38" fmla="*/ 13 w 1637"/>
                  <a:gd name="T39" fmla="*/ 5 h 570"/>
                  <a:gd name="T40" fmla="*/ 13 w 1637"/>
                  <a:gd name="T41" fmla="*/ 5 h 570"/>
                  <a:gd name="T42" fmla="*/ 13 w 1637"/>
                  <a:gd name="T43" fmla="*/ 5 h 570"/>
                  <a:gd name="T44" fmla="*/ 13 w 1637"/>
                  <a:gd name="T45" fmla="*/ 5 h 570"/>
                  <a:gd name="T46" fmla="*/ 1 w 1637"/>
                  <a:gd name="T47" fmla="*/ 5 h 570"/>
                  <a:gd name="T48" fmla="*/ 1 w 1637"/>
                  <a:gd name="T49" fmla="*/ 5 h 570"/>
                  <a:gd name="T50" fmla="*/ 1 w 1637"/>
                  <a:gd name="T51" fmla="*/ 5 h 570"/>
                  <a:gd name="T52" fmla="*/ 1 w 1637"/>
                  <a:gd name="T53" fmla="*/ 5 h 570"/>
                  <a:gd name="T54" fmla="*/ 1 w 1637"/>
                  <a:gd name="T55" fmla="*/ 5 h 570"/>
                  <a:gd name="T56" fmla="*/ 1 w 1637"/>
                  <a:gd name="T57" fmla="*/ 5 h 570"/>
                  <a:gd name="T58" fmla="*/ 1 w 1637"/>
                  <a:gd name="T59" fmla="*/ 5 h 570"/>
                  <a:gd name="T60" fmla="*/ 1 w 1637"/>
                  <a:gd name="T61" fmla="*/ 5 h 570"/>
                  <a:gd name="T62" fmla="*/ 1 w 1637"/>
                  <a:gd name="T63" fmla="*/ 5 h 570"/>
                  <a:gd name="T64" fmla="*/ 1 w 1637"/>
                  <a:gd name="T65" fmla="*/ 5 h 570"/>
                  <a:gd name="T66" fmla="*/ 1 w 1637"/>
                  <a:gd name="T67" fmla="*/ 4 h 570"/>
                  <a:gd name="T68" fmla="*/ 0 w 1637"/>
                  <a:gd name="T69" fmla="*/ 4 h 570"/>
                  <a:gd name="T70" fmla="*/ 0 w 1637"/>
                  <a:gd name="T71" fmla="*/ 1 h 570"/>
                  <a:gd name="T72" fmla="*/ 1 w 1637"/>
                  <a:gd name="T73" fmla="*/ 1 h 570"/>
                  <a:gd name="T74" fmla="*/ 1 w 1637"/>
                  <a:gd name="T75" fmla="*/ 1 h 570"/>
                  <a:gd name="T76" fmla="*/ 1 w 1637"/>
                  <a:gd name="T77" fmla="*/ 1 h 570"/>
                  <a:gd name="T78" fmla="*/ 1 w 1637"/>
                  <a:gd name="T79" fmla="*/ 1 h 570"/>
                  <a:gd name="T80" fmla="*/ 1 w 1637"/>
                  <a:gd name="T81" fmla="*/ 1 h 570"/>
                  <a:gd name="T82" fmla="*/ 1 w 1637"/>
                  <a:gd name="T83" fmla="*/ 1 h 570"/>
                  <a:gd name="T84" fmla="*/ 1 w 1637"/>
                  <a:gd name="T85" fmla="*/ 1 h 570"/>
                  <a:gd name="T86" fmla="*/ 1 w 1637"/>
                  <a:gd name="T87" fmla="*/ 1 h 570"/>
                  <a:gd name="T88" fmla="*/ 1 w 1637"/>
                  <a:gd name="T89" fmla="*/ 1 h 570"/>
                  <a:gd name="T90" fmla="*/ 1 w 1637"/>
                  <a:gd name="T91" fmla="*/ 1 h 570"/>
                  <a:gd name="T92" fmla="*/ 1 w 1637"/>
                  <a:gd name="T93" fmla="*/ 0 h 57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637"/>
                  <a:gd name="T142" fmla="*/ 0 h 570"/>
                  <a:gd name="T143" fmla="*/ 1637 w 1637"/>
                  <a:gd name="T144" fmla="*/ 570 h 570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637" h="570">
                    <a:moveTo>
                      <a:pt x="77" y="0"/>
                    </a:moveTo>
                    <a:lnTo>
                      <a:pt x="1560" y="0"/>
                    </a:lnTo>
                    <a:lnTo>
                      <a:pt x="1564" y="1"/>
                    </a:lnTo>
                    <a:lnTo>
                      <a:pt x="1568" y="1"/>
                    </a:lnTo>
                    <a:lnTo>
                      <a:pt x="1572" y="1"/>
                    </a:lnTo>
                    <a:lnTo>
                      <a:pt x="1575" y="2"/>
                    </a:lnTo>
                    <a:lnTo>
                      <a:pt x="1580" y="3"/>
                    </a:lnTo>
                    <a:lnTo>
                      <a:pt x="1583" y="4"/>
                    </a:lnTo>
                    <a:lnTo>
                      <a:pt x="1587" y="5"/>
                    </a:lnTo>
                    <a:lnTo>
                      <a:pt x="1590" y="6"/>
                    </a:lnTo>
                    <a:lnTo>
                      <a:pt x="1594" y="8"/>
                    </a:lnTo>
                    <a:lnTo>
                      <a:pt x="1597" y="10"/>
                    </a:lnTo>
                    <a:lnTo>
                      <a:pt x="1600" y="11"/>
                    </a:lnTo>
                    <a:lnTo>
                      <a:pt x="1603" y="13"/>
                    </a:lnTo>
                    <a:lnTo>
                      <a:pt x="1606" y="16"/>
                    </a:lnTo>
                    <a:lnTo>
                      <a:pt x="1610" y="18"/>
                    </a:lnTo>
                    <a:lnTo>
                      <a:pt x="1612" y="20"/>
                    </a:lnTo>
                    <a:lnTo>
                      <a:pt x="1614" y="24"/>
                    </a:lnTo>
                    <a:lnTo>
                      <a:pt x="1618" y="26"/>
                    </a:lnTo>
                    <a:lnTo>
                      <a:pt x="1620" y="28"/>
                    </a:lnTo>
                    <a:lnTo>
                      <a:pt x="1622" y="32"/>
                    </a:lnTo>
                    <a:lnTo>
                      <a:pt x="1625" y="35"/>
                    </a:lnTo>
                    <a:lnTo>
                      <a:pt x="1626" y="38"/>
                    </a:lnTo>
                    <a:lnTo>
                      <a:pt x="1628" y="41"/>
                    </a:lnTo>
                    <a:lnTo>
                      <a:pt x="1629" y="44"/>
                    </a:lnTo>
                    <a:lnTo>
                      <a:pt x="1631" y="48"/>
                    </a:lnTo>
                    <a:lnTo>
                      <a:pt x="1633" y="52"/>
                    </a:lnTo>
                    <a:lnTo>
                      <a:pt x="1634" y="56"/>
                    </a:lnTo>
                    <a:lnTo>
                      <a:pt x="1635" y="59"/>
                    </a:lnTo>
                    <a:lnTo>
                      <a:pt x="1636" y="63"/>
                    </a:lnTo>
                    <a:lnTo>
                      <a:pt x="1636" y="66"/>
                    </a:lnTo>
                    <a:lnTo>
                      <a:pt x="1637" y="71"/>
                    </a:lnTo>
                    <a:lnTo>
                      <a:pt x="1637" y="74"/>
                    </a:lnTo>
                    <a:lnTo>
                      <a:pt x="1637" y="79"/>
                    </a:lnTo>
                    <a:lnTo>
                      <a:pt x="1637" y="490"/>
                    </a:lnTo>
                    <a:lnTo>
                      <a:pt x="1637" y="495"/>
                    </a:lnTo>
                    <a:lnTo>
                      <a:pt x="1637" y="498"/>
                    </a:lnTo>
                    <a:lnTo>
                      <a:pt x="1636" y="503"/>
                    </a:lnTo>
                    <a:lnTo>
                      <a:pt x="1636" y="506"/>
                    </a:lnTo>
                    <a:lnTo>
                      <a:pt x="1635" y="510"/>
                    </a:lnTo>
                    <a:lnTo>
                      <a:pt x="1634" y="513"/>
                    </a:lnTo>
                    <a:lnTo>
                      <a:pt x="1633" y="518"/>
                    </a:lnTo>
                    <a:lnTo>
                      <a:pt x="1631" y="521"/>
                    </a:lnTo>
                    <a:lnTo>
                      <a:pt x="1629" y="525"/>
                    </a:lnTo>
                    <a:lnTo>
                      <a:pt x="1628" y="528"/>
                    </a:lnTo>
                    <a:lnTo>
                      <a:pt x="1626" y="532"/>
                    </a:lnTo>
                    <a:lnTo>
                      <a:pt x="1625" y="534"/>
                    </a:lnTo>
                    <a:lnTo>
                      <a:pt x="1622" y="537"/>
                    </a:lnTo>
                    <a:lnTo>
                      <a:pt x="1620" y="541"/>
                    </a:lnTo>
                    <a:lnTo>
                      <a:pt x="1618" y="543"/>
                    </a:lnTo>
                    <a:lnTo>
                      <a:pt x="1614" y="547"/>
                    </a:lnTo>
                    <a:lnTo>
                      <a:pt x="1612" y="549"/>
                    </a:lnTo>
                    <a:lnTo>
                      <a:pt x="1610" y="551"/>
                    </a:lnTo>
                    <a:lnTo>
                      <a:pt x="1606" y="554"/>
                    </a:lnTo>
                    <a:lnTo>
                      <a:pt x="1603" y="556"/>
                    </a:lnTo>
                    <a:lnTo>
                      <a:pt x="1600" y="558"/>
                    </a:lnTo>
                    <a:lnTo>
                      <a:pt x="1597" y="559"/>
                    </a:lnTo>
                    <a:lnTo>
                      <a:pt x="1594" y="562"/>
                    </a:lnTo>
                    <a:lnTo>
                      <a:pt x="1590" y="563"/>
                    </a:lnTo>
                    <a:lnTo>
                      <a:pt x="1587" y="565"/>
                    </a:lnTo>
                    <a:lnTo>
                      <a:pt x="1583" y="566"/>
                    </a:lnTo>
                    <a:lnTo>
                      <a:pt x="1580" y="567"/>
                    </a:lnTo>
                    <a:lnTo>
                      <a:pt x="1575" y="567"/>
                    </a:lnTo>
                    <a:lnTo>
                      <a:pt x="1572" y="568"/>
                    </a:lnTo>
                    <a:lnTo>
                      <a:pt x="1568" y="570"/>
                    </a:lnTo>
                    <a:lnTo>
                      <a:pt x="1564" y="570"/>
                    </a:lnTo>
                    <a:lnTo>
                      <a:pt x="1560" y="570"/>
                    </a:lnTo>
                    <a:lnTo>
                      <a:pt x="77" y="570"/>
                    </a:lnTo>
                    <a:lnTo>
                      <a:pt x="74" y="570"/>
                    </a:lnTo>
                    <a:lnTo>
                      <a:pt x="69" y="570"/>
                    </a:lnTo>
                    <a:lnTo>
                      <a:pt x="66" y="568"/>
                    </a:lnTo>
                    <a:lnTo>
                      <a:pt x="62" y="567"/>
                    </a:lnTo>
                    <a:lnTo>
                      <a:pt x="59" y="567"/>
                    </a:lnTo>
                    <a:lnTo>
                      <a:pt x="54" y="566"/>
                    </a:lnTo>
                    <a:lnTo>
                      <a:pt x="51" y="565"/>
                    </a:lnTo>
                    <a:lnTo>
                      <a:pt x="48" y="563"/>
                    </a:lnTo>
                    <a:lnTo>
                      <a:pt x="44" y="562"/>
                    </a:lnTo>
                    <a:lnTo>
                      <a:pt x="41" y="559"/>
                    </a:lnTo>
                    <a:lnTo>
                      <a:pt x="37" y="558"/>
                    </a:lnTo>
                    <a:lnTo>
                      <a:pt x="35" y="556"/>
                    </a:lnTo>
                    <a:lnTo>
                      <a:pt x="31" y="554"/>
                    </a:lnTo>
                    <a:lnTo>
                      <a:pt x="29" y="551"/>
                    </a:lnTo>
                    <a:lnTo>
                      <a:pt x="26" y="549"/>
                    </a:lnTo>
                    <a:lnTo>
                      <a:pt x="23" y="547"/>
                    </a:lnTo>
                    <a:lnTo>
                      <a:pt x="21" y="543"/>
                    </a:lnTo>
                    <a:lnTo>
                      <a:pt x="19" y="541"/>
                    </a:lnTo>
                    <a:lnTo>
                      <a:pt x="15" y="537"/>
                    </a:lnTo>
                    <a:lnTo>
                      <a:pt x="14" y="534"/>
                    </a:lnTo>
                    <a:lnTo>
                      <a:pt x="12" y="532"/>
                    </a:lnTo>
                    <a:lnTo>
                      <a:pt x="10" y="528"/>
                    </a:lnTo>
                    <a:lnTo>
                      <a:pt x="8" y="525"/>
                    </a:lnTo>
                    <a:lnTo>
                      <a:pt x="6" y="521"/>
                    </a:lnTo>
                    <a:lnTo>
                      <a:pt x="5" y="518"/>
                    </a:lnTo>
                    <a:lnTo>
                      <a:pt x="4" y="513"/>
                    </a:lnTo>
                    <a:lnTo>
                      <a:pt x="3" y="510"/>
                    </a:lnTo>
                    <a:lnTo>
                      <a:pt x="1" y="506"/>
                    </a:lnTo>
                    <a:lnTo>
                      <a:pt x="1" y="503"/>
                    </a:lnTo>
                    <a:lnTo>
                      <a:pt x="0" y="498"/>
                    </a:lnTo>
                    <a:lnTo>
                      <a:pt x="0" y="495"/>
                    </a:lnTo>
                    <a:lnTo>
                      <a:pt x="0" y="490"/>
                    </a:lnTo>
                    <a:lnTo>
                      <a:pt x="0" y="79"/>
                    </a:lnTo>
                    <a:lnTo>
                      <a:pt x="0" y="74"/>
                    </a:lnTo>
                    <a:lnTo>
                      <a:pt x="0" y="71"/>
                    </a:lnTo>
                    <a:lnTo>
                      <a:pt x="1" y="66"/>
                    </a:lnTo>
                    <a:lnTo>
                      <a:pt x="1" y="63"/>
                    </a:lnTo>
                    <a:lnTo>
                      <a:pt x="3" y="59"/>
                    </a:lnTo>
                    <a:lnTo>
                      <a:pt x="4" y="56"/>
                    </a:lnTo>
                    <a:lnTo>
                      <a:pt x="5" y="52"/>
                    </a:lnTo>
                    <a:lnTo>
                      <a:pt x="6" y="48"/>
                    </a:lnTo>
                    <a:lnTo>
                      <a:pt x="8" y="44"/>
                    </a:lnTo>
                    <a:lnTo>
                      <a:pt x="10" y="41"/>
                    </a:lnTo>
                    <a:lnTo>
                      <a:pt x="12" y="38"/>
                    </a:lnTo>
                    <a:lnTo>
                      <a:pt x="14" y="35"/>
                    </a:lnTo>
                    <a:lnTo>
                      <a:pt x="15" y="32"/>
                    </a:lnTo>
                    <a:lnTo>
                      <a:pt x="19" y="28"/>
                    </a:lnTo>
                    <a:lnTo>
                      <a:pt x="21" y="26"/>
                    </a:lnTo>
                    <a:lnTo>
                      <a:pt x="23" y="24"/>
                    </a:lnTo>
                    <a:lnTo>
                      <a:pt x="26" y="20"/>
                    </a:lnTo>
                    <a:lnTo>
                      <a:pt x="29" y="18"/>
                    </a:lnTo>
                    <a:lnTo>
                      <a:pt x="31" y="16"/>
                    </a:lnTo>
                    <a:lnTo>
                      <a:pt x="35" y="13"/>
                    </a:lnTo>
                    <a:lnTo>
                      <a:pt x="37" y="11"/>
                    </a:lnTo>
                    <a:lnTo>
                      <a:pt x="41" y="10"/>
                    </a:lnTo>
                    <a:lnTo>
                      <a:pt x="44" y="8"/>
                    </a:lnTo>
                    <a:lnTo>
                      <a:pt x="48" y="6"/>
                    </a:lnTo>
                    <a:lnTo>
                      <a:pt x="51" y="5"/>
                    </a:lnTo>
                    <a:lnTo>
                      <a:pt x="54" y="4"/>
                    </a:lnTo>
                    <a:lnTo>
                      <a:pt x="59" y="3"/>
                    </a:lnTo>
                    <a:lnTo>
                      <a:pt x="62" y="2"/>
                    </a:lnTo>
                    <a:lnTo>
                      <a:pt x="66" y="1"/>
                    </a:lnTo>
                    <a:lnTo>
                      <a:pt x="69" y="1"/>
                    </a:lnTo>
                    <a:lnTo>
                      <a:pt x="74" y="1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29" name="Freeform 1707">
                <a:extLst>
                  <a:ext uri="{FF2B5EF4-FFF2-40B4-BE49-F238E27FC236}">
                    <a16:creationId xmlns:a16="http://schemas.microsoft.com/office/drawing/2014/main" id="{21247F7A-012A-41BB-9815-97E49282C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5" y="3362"/>
                <a:ext cx="819" cy="285"/>
              </a:xfrm>
              <a:custGeom>
                <a:avLst/>
                <a:gdLst>
                  <a:gd name="T0" fmla="*/ 13 w 1637"/>
                  <a:gd name="T1" fmla="*/ 0 h 570"/>
                  <a:gd name="T2" fmla="*/ 13 w 1637"/>
                  <a:gd name="T3" fmla="*/ 1 h 570"/>
                  <a:gd name="T4" fmla="*/ 13 w 1637"/>
                  <a:gd name="T5" fmla="*/ 1 h 570"/>
                  <a:gd name="T6" fmla="*/ 13 w 1637"/>
                  <a:gd name="T7" fmla="*/ 1 h 570"/>
                  <a:gd name="T8" fmla="*/ 13 w 1637"/>
                  <a:gd name="T9" fmla="*/ 1 h 570"/>
                  <a:gd name="T10" fmla="*/ 13 w 1637"/>
                  <a:gd name="T11" fmla="*/ 1 h 570"/>
                  <a:gd name="T12" fmla="*/ 13 w 1637"/>
                  <a:gd name="T13" fmla="*/ 1 h 570"/>
                  <a:gd name="T14" fmla="*/ 13 w 1637"/>
                  <a:gd name="T15" fmla="*/ 1 h 570"/>
                  <a:gd name="T16" fmla="*/ 13 w 1637"/>
                  <a:gd name="T17" fmla="*/ 1 h 570"/>
                  <a:gd name="T18" fmla="*/ 13 w 1637"/>
                  <a:gd name="T19" fmla="*/ 1 h 570"/>
                  <a:gd name="T20" fmla="*/ 13 w 1637"/>
                  <a:gd name="T21" fmla="*/ 1 h 570"/>
                  <a:gd name="T22" fmla="*/ 13 w 1637"/>
                  <a:gd name="T23" fmla="*/ 4 h 570"/>
                  <a:gd name="T24" fmla="*/ 13 w 1637"/>
                  <a:gd name="T25" fmla="*/ 4 h 570"/>
                  <a:gd name="T26" fmla="*/ 13 w 1637"/>
                  <a:gd name="T27" fmla="*/ 4 h 570"/>
                  <a:gd name="T28" fmla="*/ 13 w 1637"/>
                  <a:gd name="T29" fmla="*/ 5 h 570"/>
                  <a:gd name="T30" fmla="*/ 13 w 1637"/>
                  <a:gd name="T31" fmla="*/ 5 h 570"/>
                  <a:gd name="T32" fmla="*/ 13 w 1637"/>
                  <a:gd name="T33" fmla="*/ 5 h 570"/>
                  <a:gd name="T34" fmla="*/ 13 w 1637"/>
                  <a:gd name="T35" fmla="*/ 5 h 570"/>
                  <a:gd name="T36" fmla="*/ 13 w 1637"/>
                  <a:gd name="T37" fmla="*/ 5 h 570"/>
                  <a:gd name="T38" fmla="*/ 13 w 1637"/>
                  <a:gd name="T39" fmla="*/ 5 h 570"/>
                  <a:gd name="T40" fmla="*/ 13 w 1637"/>
                  <a:gd name="T41" fmla="*/ 5 h 570"/>
                  <a:gd name="T42" fmla="*/ 13 w 1637"/>
                  <a:gd name="T43" fmla="*/ 5 h 570"/>
                  <a:gd name="T44" fmla="*/ 13 w 1637"/>
                  <a:gd name="T45" fmla="*/ 5 h 570"/>
                  <a:gd name="T46" fmla="*/ 1 w 1637"/>
                  <a:gd name="T47" fmla="*/ 5 h 570"/>
                  <a:gd name="T48" fmla="*/ 1 w 1637"/>
                  <a:gd name="T49" fmla="*/ 5 h 570"/>
                  <a:gd name="T50" fmla="*/ 1 w 1637"/>
                  <a:gd name="T51" fmla="*/ 5 h 570"/>
                  <a:gd name="T52" fmla="*/ 1 w 1637"/>
                  <a:gd name="T53" fmla="*/ 5 h 570"/>
                  <a:gd name="T54" fmla="*/ 1 w 1637"/>
                  <a:gd name="T55" fmla="*/ 5 h 570"/>
                  <a:gd name="T56" fmla="*/ 1 w 1637"/>
                  <a:gd name="T57" fmla="*/ 5 h 570"/>
                  <a:gd name="T58" fmla="*/ 1 w 1637"/>
                  <a:gd name="T59" fmla="*/ 5 h 570"/>
                  <a:gd name="T60" fmla="*/ 1 w 1637"/>
                  <a:gd name="T61" fmla="*/ 5 h 570"/>
                  <a:gd name="T62" fmla="*/ 1 w 1637"/>
                  <a:gd name="T63" fmla="*/ 5 h 570"/>
                  <a:gd name="T64" fmla="*/ 1 w 1637"/>
                  <a:gd name="T65" fmla="*/ 4 h 570"/>
                  <a:gd name="T66" fmla="*/ 0 w 1637"/>
                  <a:gd name="T67" fmla="*/ 4 h 570"/>
                  <a:gd name="T68" fmla="*/ 0 w 1637"/>
                  <a:gd name="T69" fmla="*/ 1 h 570"/>
                  <a:gd name="T70" fmla="*/ 1 w 1637"/>
                  <a:gd name="T71" fmla="*/ 1 h 570"/>
                  <a:gd name="T72" fmla="*/ 1 w 1637"/>
                  <a:gd name="T73" fmla="*/ 1 h 570"/>
                  <a:gd name="T74" fmla="*/ 1 w 1637"/>
                  <a:gd name="T75" fmla="*/ 1 h 570"/>
                  <a:gd name="T76" fmla="*/ 1 w 1637"/>
                  <a:gd name="T77" fmla="*/ 1 h 570"/>
                  <a:gd name="T78" fmla="*/ 1 w 1637"/>
                  <a:gd name="T79" fmla="*/ 1 h 570"/>
                  <a:gd name="T80" fmla="*/ 1 w 1637"/>
                  <a:gd name="T81" fmla="*/ 1 h 570"/>
                  <a:gd name="T82" fmla="*/ 1 w 1637"/>
                  <a:gd name="T83" fmla="*/ 1 h 570"/>
                  <a:gd name="T84" fmla="*/ 1 w 1637"/>
                  <a:gd name="T85" fmla="*/ 1 h 570"/>
                  <a:gd name="T86" fmla="*/ 1 w 1637"/>
                  <a:gd name="T87" fmla="*/ 1 h 570"/>
                  <a:gd name="T88" fmla="*/ 1 w 1637"/>
                  <a:gd name="T89" fmla="*/ 1 h 57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637"/>
                  <a:gd name="T136" fmla="*/ 0 h 570"/>
                  <a:gd name="T137" fmla="*/ 1637 w 1637"/>
                  <a:gd name="T138" fmla="*/ 570 h 57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637" h="570">
                    <a:moveTo>
                      <a:pt x="77" y="0"/>
                    </a:moveTo>
                    <a:lnTo>
                      <a:pt x="1560" y="0"/>
                    </a:lnTo>
                    <a:lnTo>
                      <a:pt x="1564" y="1"/>
                    </a:lnTo>
                    <a:lnTo>
                      <a:pt x="1568" y="1"/>
                    </a:lnTo>
                    <a:lnTo>
                      <a:pt x="1572" y="1"/>
                    </a:lnTo>
                    <a:lnTo>
                      <a:pt x="1575" y="2"/>
                    </a:lnTo>
                    <a:lnTo>
                      <a:pt x="1580" y="3"/>
                    </a:lnTo>
                    <a:lnTo>
                      <a:pt x="1583" y="4"/>
                    </a:lnTo>
                    <a:lnTo>
                      <a:pt x="1587" y="5"/>
                    </a:lnTo>
                    <a:lnTo>
                      <a:pt x="1590" y="6"/>
                    </a:lnTo>
                    <a:lnTo>
                      <a:pt x="1594" y="8"/>
                    </a:lnTo>
                    <a:lnTo>
                      <a:pt x="1597" y="10"/>
                    </a:lnTo>
                    <a:lnTo>
                      <a:pt x="1600" y="11"/>
                    </a:lnTo>
                    <a:lnTo>
                      <a:pt x="1603" y="13"/>
                    </a:lnTo>
                    <a:lnTo>
                      <a:pt x="1606" y="16"/>
                    </a:lnTo>
                    <a:lnTo>
                      <a:pt x="1610" y="18"/>
                    </a:lnTo>
                    <a:lnTo>
                      <a:pt x="1612" y="20"/>
                    </a:lnTo>
                    <a:lnTo>
                      <a:pt x="1614" y="24"/>
                    </a:lnTo>
                    <a:lnTo>
                      <a:pt x="1618" y="26"/>
                    </a:lnTo>
                    <a:lnTo>
                      <a:pt x="1620" y="28"/>
                    </a:lnTo>
                    <a:lnTo>
                      <a:pt x="1622" y="32"/>
                    </a:lnTo>
                    <a:lnTo>
                      <a:pt x="1625" y="35"/>
                    </a:lnTo>
                    <a:lnTo>
                      <a:pt x="1626" y="38"/>
                    </a:lnTo>
                    <a:lnTo>
                      <a:pt x="1628" y="41"/>
                    </a:lnTo>
                    <a:lnTo>
                      <a:pt x="1629" y="44"/>
                    </a:lnTo>
                    <a:lnTo>
                      <a:pt x="1631" y="48"/>
                    </a:lnTo>
                    <a:lnTo>
                      <a:pt x="1633" y="52"/>
                    </a:lnTo>
                    <a:lnTo>
                      <a:pt x="1634" y="56"/>
                    </a:lnTo>
                    <a:lnTo>
                      <a:pt x="1635" y="59"/>
                    </a:lnTo>
                    <a:lnTo>
                      <a:pt x="1636" y="63"/>
                    </a:lnTo>
                    <a:lnTo>
                      <a:pt x="1636" y="66"/>
                    </a:lnTo>
                    <a:lnTo>
                      <a:pt x="1637" y="71"/>
                    </a:lnTo>
                    <a:lnTo>
                      <a:pt x="1637" y="74"/>
                    </a:lnTo>
                    <a:lnTo>
                      <a:pt x="1637" y="79"/>
                    </a:lnTo>
                    <a:lnTo>
                      <a:pt x="1637" y="490"/>
                    </a:lnTo>
                    <a:lnTo>
                      <a:pt x="1637" y="495"/>
                    </a:lnTo>
                    <a:lnTo>
                      <a:pt x="1637" y="498"/>
                    </a:lnTo>
                    <a:lnTo>
                      <a:pt x="1636" y="503"/>
                    </a:lnTo>
                    <a:lnTo>
                      <a:pt x="1636" y="506"/>
                    </a:lnTo>
                    <a:lnTo>
                      <a:pt x="1635" y="510"/>
                    </a:lnTo>
                    <a:lnTo>
                      <a:pt x="1634" y="513"/>
                    </a:lnTo>
                    <a:lnTo>
                      <a:pt x="1633" y="518"/>
                    </a:lnTo>
                    <a:lnTo>
                      <a:pt x="1631" y="521"/>
                    </a:lnTo>
                    <a:lnTo>
                      <a:pt x="1629" y="525"/>
                    </a:lnTo>
                    <a:lnTo>
                      <a:pt x="1628" y="528"/>
                    </a:lnTo>
                    <a:lnTo>
                      <a:pt x="1626" y="532"/>
                    </a:lnTo>
                    <a:lnTo>
                      <a:pt x="1625" y="534"/>
                    </a:lnTo>
                    <a:lnTo>
                      <a:pt x="1622" y="537"/>
                    </a:lnTo>
                    <a:lnTo>
                      <a:pt x="1620" y="541"/>
                    </a:lnTo>
                    <a:lnTo>
                      <a:pt x="1618" y="543"/>
                    </a:lnTo>
                    <a:lnTo>
                      <a:pt x="1614" y="547"/>
                    </a:lnTo>
                    <a:lnTo>
                      <a:pt x="1612" y="549"/>
                    </a:lnTo>
                    <a:lnTo>
                      <a:pt x="1610" y="551"/>
                    </a:lnTo>
                    <a:lnTo>
                      <a:pt x="1606" y="554"/>
                    </a:lnTo>
                    <a:lnTo>
                      <a:pt x="1603" y="556"/>
                    </a:lnTo>
                    <a:lnTo>
                      <a:pt x="1600" y="558"/>
                    </a:lnTo>
                    <a:lnTo>
                      <a:pt x="1597" y="559"/>
                    </a:lnTo>
                    <a:lnTo>
                      <a:pt x="1594" y="562"/>
                    </a:lnTo>
                    <a:lnTo>
                      <a:pt x="1590" y="563"/>
                    </a:lnTo>
                    <a:lnTo>
                      <a:pt x="1587" y="565"/>
                    </a:lnTo>
                    <a:lnTo>
                      <a:pt x="1583" y="566"/>
                    </a:lnTo>
                    <a:lnTo>
                      <a:pt x="1580" y="567"/>
                    </a:lnTo>
                    <a:lnTo>
                      <a:pt x="1575" y="567"/>
                    </a:lnTo>
                    <a:lnTo>
                      <a:pt x="1572" y="568"/>
                    </a:lnTo>
                    <a:lnTo>
                      <a:pt x="1568" y="570"/>
                    </a:lnTo>
                    <a:lnTo>
                      <a:pt x="1564" y="570"/>
                    </a:lnTo>
                    <a:lnTo>
                      <a:pt x="1560" y="570"/>
                    </a:lnTo>
                    <a:lnTo>
                      <a:pt x="77" y="570"/>
                    </a:lnTo>
                    <a:lnTo>
                      <a:pt x="74" y="570"/>
                    </a:lnTo>
                    <a:lnTo>
                      <a:pt x="69" y="570"/>
                    </a:lnTo>
                    <a:lnTo>
                      <a:pt x="66" y="568"/>
                    </a:lnTo>
                    <a:lnTo>
                      <a:pt x="62" y="567"/>
                    </a:lnTo>
                    <a:lnTo>
                      <a:pt x="59" y="567"/>
                    </a:lnTo>
                    <a:lnTo>
                      <a:pt x="54" y="566"/>
                    </a:lnTo>
                    <a:lnTo>
                      <a:pt x="51" y="565"/>
                    </a:lnTo>
                    <a:lnTo>
                      <a:pt x="48" y="563"/>
                    </a:lnTo>
                    <a:lnTo>
                      <a:pt x="44" y="562"/>
                    </a:lnTo>
                    <a:lnTo>
                      <a:pt x="41" y="559"/>
                    </a:lnTo>
                    <a:lnTo>
                      <a:pt x="37" y="558"/>
                    </a:lnTo>
                    <a:lnTo>
                      <a:pt x="35" y="556"/>
                    </a:lnTo>
                    <a:lnTo>
                      <a:pt x="31" y="554"/>
                    </a:lnTo>
                    <a:lnTo>
                      <a:pt x="29" y="551"/>
                    </a:lnTo>
                    <a:lnTo>
                      <a:pt x="26" y="549"/>
                    </a:lnTo>
                    <a:lnTo>
                      <a:pt x="23" y="547"/>
                    </a:lnTo>
                    <a:lnTo>
                      <a:pt x="21" y="543"/>
                    </a:lnTo>
                    <a:lnTo>
                      <a:pt x="19" y="541"/>
                    </a:lnTo>
                    <a:lnTo>
                      <a:pt x="15" y="537"/>
                    </a:lnTo>
                    <a:lnTo>
                      <a:pt x="14" y="534"/>
                    </a:lnTo>
                    <a:lnTo>
                      <a:pt x="12" y="532"/>
                    </a:lnTo>
                    <a:lnTo>
                      <a:pt x="10" y="528"/>
                    </a:lnTo>
                    <a:lnTo>
                      <a:pt x="8" y="525"/>
                    </a:lnTo>
                    <a:lnTo>
                      <a:pt x="6" y="521"/>
                    </a:lnTo>
                    <a:lnTo>
                      <a:pt x="5" y="518"/>
                    </a:lnTo>
                    <a:lnTo>
                      <a:pt x="4" y="513"/>
                    </a:lnTo>
                    <a:lnTo>
                      <a:pt x="3" y="510"/>
                    </a:lnTo>
                    <a:lnTo>
                      <a:pt x="1" y="506"/>
                    </a:lnTo>
                    <a:lnTo>
                      <a:pt x="1" y="503"/>
                    </a:lnTo>
                    <a:lnTo>
                      <a:pt x="0" y="498"/>
                    </a:lnTo>
                    <a:lnTo>
                      <a:pt x="0" y="495"/>
                    </a:lnTo>
                    <a:lnTo>
                      <a:pt x="0" y="490"/>
                    </a:lnTo>
                    <a:lnTo>
                      <a:pt x="0" y="79"/>
                    </a:lnTo>
                    <a:lnTo>
                      <a:pt x="0" y="74"/>
                    </a:lnTo>
                    <a:lnTo>
                      <a:pt x="0" y="71"/>
                    </a:lnTo>
                    <a:lnTo>
                      <a:pt x="1" y="66"/>
                    </a:lnTo>
                    <a:lnTo>
                      <a:pt x="1" y="63"/>
                    </a:lnTo>
                    <a:lnTo>
                      <a:pt x="3" y="59"/>
                    </a:lnTo>
                    <a:lnTo>
                      <a:pt x="4" y="56"/>
                    </a:lnTo>
                    <a:lnTo>
                      <a:pt x="5" y="52"/>
                    </a:lnTo>
                    <a:lnTo>
                      <a:pt x="6" y="48"/>
                    </a:lnTo>
                    <a:lnTo>
                      <a:pt x="8" y="44"/>
                    </a:lnTo>
                    <a:lnTo>
                      <a:pt x="10" y="41"/>
                    </a:lnTo>
                    <a:lnTo>
                      <a:pt x="12" y="38"/>
                    </a:lnTo>
                    <a:lnTo>
                      <a:pt x="14" y="35"/>
                    </a:lnTo>
                    <a:lnTo>
                      <a:pt x="15" y="32"/>
                    </a:lnTo>
                    <a:lnTo>
                      <a:pt x="19" y="28"/>
                    </a:lnTo>
                    <a:lnTo>
                      <a:pt x="21" y="26"/>
                    </a:lnTo>
                    <a:lnTo>
                      <a:pt x="23" y="24"/>
                    </a:lnTo>
                    <a:lnTo>
                      <a:pt x="26" y="20"/>
                    </a:lnTo>
                    <a:lnTo>
                      <a:pt x="29" y="18"/>
                    </a:lnTo>
                    <a:lnTo>
                      <a:pt x="31" y="16"/>
                    </a:lnTo>
                    <a:lnTo>
                      <a:pt x="35" y="13"/>
                    </a:lnTo>
                    <a:lnTo>
                      <a:pt x="37" y="11"/>
                    </a:lnTo>
                    <a:lnTo>
                      <a:pt x="41" y="10"/>
                    </a:lnTo>
                    <a:lnTo>
                      <a:pt x="44" y="8"/>
                    </a:lnTo>
                    <a:lnTo>
                      <a:pt x="48" y="6"/>
                    </a:lnTo>
                    <a:lnTo>
                      <a:pt x="51" y="5"/>
                    </a:lnTo>
                    <a:lnTo>
                      <a:pt x="54" y="4"/>
                    </a:lnTo>
                    <a:lnTo>
                      <a:pt x="59" y="3"/>
                    </a:lnTo>
                    <a:lnTo>
                      <a:pt x="62" y="2"/>
                    </a:lnTo>
                    <a:lnTo>
                      <a:pt x="66" y="1"/>
                    </a:lnTo>
                    <a:lnTo>
                      <a:pt x="69" y="1"/>
                    </a:lnTo>
                    <a:lnTo>
                      <a:pt x="74" y="1"/>
                    </a:lnTo>
                    <a:lnTo>
                      <a:pt x="7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30" name="Freeform 1708">
                <a:extLst>
                  <a:ext uri="{FF2B5EF4-FFF2-40B4-BE49-F238E27FC236}">
                    <a16:creationId xmlns:a16="http://schemas.microsoft.com/office/drawing/2014/main" id="{D3DF4431-6558-490F-AC40-449413A626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6" y="3382"/>
                <a:ext cx="757" cy="240"/>
              </a:xfrm>
              <a:custGeom>
                <a:avLst/>
                <a:gdLst>
                  <a:gd name="T0" fmla="*/ 6 w 1515"/>
                  <a:gd name="T1" fmla="*/ 1 h 480"/>
                  <a:gd name="T2" fmla="*/ 7 w 1515"/>
                  <a:gd name="T3" fmla="*/ 1 h 480"/>
                  <a:gd name="T4" fmla="*/ 8 w 1515"/>
                  <a:gd name="T5" fmla="*/ 1 h 480"/>
                  <a:gd name="T6" fmla="*/ 8 w 1515"/>
                  <a:gd name="T7" fmla="*/ 1 h 480"/>
                  <a:gd name="T8" fmla="*/ 9 w 1515"/>
                  <a:gd name="T9" fmla="*/ 1 h 480"/>
                  <a:gd name="T10" fmla="*/ 10 w 1515"/>
                  <a:gd name="T11" fmla="*/ 1 h 480"/>
                  <a:gd name="T12" fmla="*/ 10 w 1515"/>
                  <a:gd name="T13" fmla="*/ 1 h 480"/>
                  <a:gd name="T14" fmla="*/ 11 w 1515"/>
                  <a:gd name="T15" fmla="*/ 2 h 480"/>
                  <a:gd name="T16" fmla="*/ 11 w 1515"/>
                  <a:gd name="T17" fmla="*/ 2 h 480"/>
                  <a:gd name="T18" fmla="*/ 11 w 1515"/>
                  <a:gd name="T19" fmla="*/ 2 h 480"/>
                  <a:gd name="T20" fmla="*/ 11 w 1515"/>
                  <a:gd name="T21" fmla="*/ 2 h 480"/>
                  <a:gd name="T22" fmla="*/ 11 w 1515"/>
                  <a:gd name="T23" fmla="*/ 3 h 480"/>
                  <a:gd name="T24" fmla="*/ 11 w 1515"/>
                  <a:gd name="T25" fmla="*/ 3 h 480"/>
                  <a:gd name="T26" fmla="*/ 11 w 1515"/>
                  <a:gd name="T27" fmla="*/ 3 h 480"/>
                  <a:gd name="T28" fmla="*/ 10 w 1515"/>
                  <a:gd name="T29" fmla="*/ 3 h 480"/>
                  <a:gd name="T30" fmla="*/ 10 w 1515"/>
                  <a:gd name="T31" fmla="*/ 4 h 480"/>
                  <a:gd name="T32" fmla="*/ 9 w 1515"/>
                  <a:gd name="T33" fmla="*/ 4 h 480"/>
                  <a:gd name="T34" fmla="*/ 9 w 1515"/>
                  <a:gd name="T35" fmla="*/ 4 h 480"/>
                  <a:gd name="T36" fmla="*/ 8 w 1515"/>
                  <a:gd name="T37" fmla="*/ 4 h 480"/>
                  <a:gd name="T38" fmla="*/ 7 w 1515"/>
                  <a:gd name="T39" fmla="*/ 4 h 480"/>
                  <a:gd name="T40" fmla="*/ 6 w 1515"/>
                  <a:gd name="T41" fmla="*/ 4 h 480"/>
                  <a:gd name="T42" fmla="*/ 5 w 1515"/>
                  <a:gd name="T43" fmla="*/ 4 h 480"/>
                  <a:gd name="T44" fmla="*/ 5 w 1515"/>
                  <a:gd name="T45" fmla="*/ 4 h 480"/>
                  <a:gd name="T46" fmla="*/ 4 w 1515"/>
                  <a:gd name="T47" fmla="*/ 4 h 480"/>
                  <a:gd name="T48" fmla="*/ 3 w 1515"/>
                  <a:gd name="T49" fmla="*/ 4 h 480"/>
                  <a:gd name="T50" fmla="*/ 2 w 1515"/>
                  <a:gd name="T51" fmla="*/ 4 h 480"/>
                  <a:gd name="T52" fmla="*/ 2 w 1515"/>
                  <a:gd name="T53" fmla="*/ 4 h 480"/>
                  <a:gd name="T54" fmla="*/ 1 w 1515"/>
                  <a:gd name="T55" fmla="*/ 4 h 480"/>
                  <a:gd name="T56" fmla="*/ 1 w 1515"/>
                  <a:gd name="T57" fmla="*/ 3 h 480"/>
                  <a:gd name="T58" fmla="*/ 0 w 1515"/>
                  <a:gd name="T59" fmla="*/ 3 h 480"/>
                  <a:gd name="T60" fmla="*/ 0 w 1515"/>
                  <a:gd name="T61" fmla="*/ 3 h 480"/>
                  <a:gd name="T62" fmla="*/ 0 w 1515"/>
                  <a:gd name="T63" fmla="*/ 3 h 480"/>
                  <a:gd name="T64" fmla="*/ 0 w 1515"/>
                  <a:gd name="T65" fmla="*/ 2 h 480"/>
                  <a:gd name="T66" fmla="*/ 0 w 1515"/>
                  <a:gd name="T67" fmla="*/ 2 h 480"/>
                  <a:gd name="T68" fmla="*/ 0 w 1515"/>
                  <a:gd name="T69" fmla="*/ 2 h 480"/>
                  <a:gd name="T70" fmla="*/ 0 w 1515"/>
                  <a:gd name="T71" fmla="*/ 2 h 480"/>
                  <a:gd name="T72" fmla="*/ 0 w 1515"/>
                  <a:gd name="T73" fmla="*/ 1 h 480"/>
                  <a:gd name="T74" fmla="*/ 1 w 1515"/>
                  <a:gd name="T75" fmla="*/ 1 h 480"/>
                  <a:gd name="T76" fmla="*/ 1 w 1515"/>
                  <a:gd name="T77" fmla="*/ 1 h 480"/>
                  <a:gd name="T78" fmla="*/ 2 w 1515"/>
                  <a:gd name="T79" fmla="*/ 1 h 480"/>
                  <a:gd name="T80" fmla="*/ 3 w 1515"/>
                  <a:gd name="T81" fmla="*/ 1 h 480"/>
                  <a:gd name="T82" fmla="*/ 4 w 1515"/>
                  <a:gd name="T83" fmla="*/ 1 h 480"/>
                  <a:gd name="T84" fmla="*/ 5 w 1515"/>
                  <a:gd name="T85" fmla="*/ 1 h 480"/>
                  <a:gd name="T86" fmla="*/ 5 w 1515"/>
                  <a:gd name="T87" fmla="*/ 0 h 4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515"/>
                  <a:gd name="T133" fmla="*/ 0 h 480"/>
                  <a:gd name="T134" fmla="*/ 1515 w 1515"/>
                  <a:gd name="T135" fmla="*/ 480 h 48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515" h="480">
                    <a:moveTo>
                      <a:pt x="758" y="0"/>
                    </a:moveTo>
                    <a:lnTo>
                      <a:pt x="797" y="0"/>
                    </a:lnTo>
                    <a:lnTo>
                      <a:pt x="835" y="1"/>
                    </a:lnTo>
                    <a:lnTo>
                      <a:pt x="873" y="2"/>
                    </a:lnTo>
                    <a:lnTo>
                      <a:pt x="910" y="4"/>
                    </a:lnTo>
                    <a:lnTo>
                      <a:pt x="947" y="8"/>
                    </a:lnTo>
                    <a:lnTo>
                      <a:pt x="982" y="10"/>
                    </a:lnTo>
                    <a:lnTo>
                      <a:pt x="1018" y="15"/>
                    </a:lnTo>
                    <a:lnTo>
                      <a:pt x="1052" y="18"/>
                    </a:lnTo>
                    <a:lnTo>
                      <a:pt x="1086" y="24"/>
                    </a:lnTo>
                    <a:lnTo>
                      <a:pt x="1118" y="28"/>
                    </a:lnTo>
                    <a:lnTo>
                      <a:pt x="1150" y="34"/>
                    </a:lnTo>
                    <a:lnTo>
                      <a:pt x="1180" y="41"/>
                    </a:lnTo>
                    <a:lnTo>
                      <a:pt x="1210" y="47"/>
                    </a:lnTo>
                    <a:lnTo>
                      <a:pt x="1239" y="55"/>
                    </a:lnTo>
                    <a:lnTo>
                      <a:pt x="1267" y="62"/>
                    </a:lnTo>
                    <a:lnTo>
                      <a:pt x="1293" y="70"/>
                    </a:lnTo>
                    <a:lnTo>
                      <a:pt x="1318" y="79"/>
                    </a:lnTo>
                    <a:lnTo>
                      <a:pt x="1341" y="87"/>
                    </a:lnTo>
                    <a:lnTo>
                      <a:pt x="1364" y="96"/>
                    </a:lnTo>
                    <a:lnTo>
                      <a:pt x="1385" y="106"/>
                    </a:lnTo>
                    <a:lnTo>
                      <a:pt x="1405" y="116"/>
                    </a:lnTo>
                    <a:lnTo>
                      <a:pt x="1423" y="125"/>
                    </a:lnTo>
                    <a:lnTo>
                      <a:pt x="1440" y="136"/>
                    </a:lnTo>
                    <a:lnTo>
                      <a:pt x="1455" y="147"/>
                    </a:lnTo>
                    <a:lnTo>
                      <a:pt x="1469" y="157"/>
                    </a:lnTo>
                    <a:lnTo>
                      <a:pt x="1481" y="169"/>
                    </a:lnTo>
                    <a:lnTo>
                      <a:pt x="1491" y="181"/>
                    </a:lnTo>
                    <a:lnTo>
                      <a:pt x="1500" y="192"/>
                    </a:lnTo>
                    <a:lnTo>
                      <a:pt x="1506" y="204"/>
                    </a:lnTo>
                    <a:lnTo>
                      <a:pt x="1512" y="215"/>
                    </a:lnTo>
                    <a:lnTo>
                      <a:pt x="1514" y="228"/>
                    </a:lnTo>
                    <a:lnTo>
                      <a:pt x="1515" y="240"/>
                    </a:lnTo>
                    <a:lnTo>
                      <a:pt x="1514" y="252"/>
                    </a:lnTo>
                    <a:lnTo>
                      <a:pt x="1512" y="265"/>
                    </a:lnTo>
                    <a:lnTo>
                      <a:pt x="1506" y="276"/>
                    </a:lnTo>
                    <a:lnTo>
                      <a:pt x="1500" y="289"/>
                    </a:lnTo>
                    <a:lnTo>
                      <a:pt x="1491" y="300"/>
                    </a:lnTo>
                    <a:lnTo>
                      <a:pt x="1481" y="312"/>
                    </a:lnTo>
                    <a:lnTo>
                      <a:pt x="1469" y="322"/>
                    </a:lnTo>
                    <a:lnTo>
                      <a:pt x="1455" y="334"/>
                    </a:lnTo>
                    <a:lnTo>
                      <a:pt x="1440" y="344"/>
                    </a:lnTo>
                    <a:lnTo>
                      <a:pt x="1423" y="354"/>
                    </a:lnTo>
                    <a:lnTo>
                      <a:pt x="1405" y="365"/>
                    </a:lnTo>
                    <a:lnTo>
                      <a:pt x="1385" y="374"/>
                    </a:lnTo>
                    <a:lnTo>
                      <a:pt x="1364" y="383"/>
                    </a:lnTo>
                    <a:lnTo>
                      <a:pt x="1341" y="392"/>
                    </a:lnTo>
                    <a:lnTo>
                      <a:pt x="1318" y="402"/>
                    </a:lnTo>
                    <a:lnTo>
                      <a:pt x="1293" y="410"/>
                    </a:lnTo>
                    <a:lnTo>
                      <a:pt x="1267" y="418"/>
                    </a:lnTo>
                    <a:lnTo>
                      <a:pt x="1239" y="425"/>
                    </a:lnTo>
                    <a:lnTo>
                      <a:pt x="1210" y="433"/>
                    </a:lnTo>
                    <a:lnTo>
                      <a:pt x="1180" y="439"/>
                    </a:lnTo>
                    <a:lnTo>
                      <a:pt x="1150" y="445"/>
                    </a:lnTo>
                    <a:lnTo>
                      <a:pt x="1118" y="451"/>
                    </a:lnTo>
                    <a:lnTo>
                      <a:pt x="1086" y="457"/>
                    </a:lnTo>
                    <a:lnTo>
                      <a:pt x="1052" y="462"/>
                    </a:lnTo>
                    <a:lnTo>
                      <a:pt x="1018" y="466"/>
                    </a:lnTo>
                    <a:lnTo>
                      <a:pt x="982" y="470"/>
                    </a:lnTo>
                    <a:lnTo>
                      <a:pt x="947" y="473"/>
                    </a:lnTo>
                    <a:lnTo>
                      <a:pt x="910" y="475"/>
                    </a:lnTo>
                    <a:lnTo>
                      <a:pt x="873" y="478"/>
                    </a:lnTo>
                    <a:lnTo>
                      <a:pt x="835" y="479"/>
                    </a:lnTo>
                    <a:lnTo>
                      <a:pt x="797" y="480"/>
                    </a:lnTo>
                    <a:lnTo>
                      <a:pt x="758" y="480"/>
                    </a:lnTo>
                    <a:lnTo>
                      <a:pt x="719" y="480"/>
                    </a:lnTo>
                    <a:lnTo>
                      <a:pt x="681" y="479"/>
                    </a:lnTo>
                    <a:lnTo>
                      <a:pt x="643" y="478"/>
                    </a:lnTo>
                    <a:lnTo>
                      <a:pt x="606" y="475"/>
                    </a:lnTo>
                    <a:lnTo>
                      <a:pt x="569" y="473"/>
                    </a:lnTo>
                    <a:lnTo>
                      <a:pt x="533" y="470"/>
                    </a:lnTo>
                    <a:lnTo>
                      <a:pt x="498" y="466"/>
                    </a:lnTo>
                    <a:lnTo>
                      <a:pt x="463" y="462"/>
                    </a:lnTo>
                    <a:lnTo>
                      <a:pt x="430" y="457"/>
                    </a:lnTo>
                    <a:lnTo>
                      <a:pt x="397" y="451"/>
                    </a:lnTo>
                    <a:lnTo>
                      <a:pt x="365" y="445"/>
                    </a:lnTo>
                    <a:lnTo>
                      <a:pt x="335" y="439"/>
                    </a:lnTo>
                    <a:lnTo>
                      <a:pt x="305" y="433"/>
                    </a:lnTo>
                    <a:lnTo>
                      <a:pt x="277" y="425"/>
                    </a:lnTo>
                    <a:lnTo>
                      <a:pt x="249" y="418"/>
                    </a:lnTo>
                    <a:lnTo>
                      <a:pt x="223" y="410"/>
                    </a:lnTo>
                    <a:lnTo>
                      <a:pt x="197" y="402"/>
                    </a:lnTo>
                    <a:lnTo>
                      <a:pt x="174" y="392"/>
                    </a:lnTo>
                    <a:lnTo>
                      <a:pt x="151" y="383"/>
                    </a:lnTo>
                    <a:lnTo>
                      <a:pt x="130" y="374"/>
                    </a:lnTo>
                    <a:lnTo>
                      <a:pt x="110" y="365"/>
                    </a:lnTo>
                    <a:lnTo>
                      <a:pt x="91" y="354"/>
                    </a:lnTo>
                    <a:lnTo>
                      <a:pt x="75" y="344"/>
                    </a:lnTo>
                    <a:lnTo>
                      <a:pt x="60" y="334"/>
                    </a:lnTo>
                    <a:lnTo>
                      <a:pt x="46" y="322"/>
                    </a:lnTo>
                    <a:lnTo>
                      <a:pt x="35" y="312"/>
                    </a:lnTo>
                    <a:lnTo>
                      <a:pt x="25" y="300"/>
                    </a:lnTo>
                    <a:lnTo>
                      <a:pt x="15" y="289"/>
                    </a:lnTo>
                    <a:lnTo>
                      <a:pt x="8" y="276"/>
                    </a:lnTo>
                    <a:lnTo>
                      <a:pt x="4" y="265"/>
                    </a:lnTo>
                    <a:lnTo>
                      <a:pt x="1" y="252"/>
                    </a:lnTo>
                    <a:lnTo>
                      <a:pt x="0" y="240"/>
                    </a:lnTo>
                    <a:lnTo>
                      <a:pt x="1" y="228"/>
                    </a:lnTo>
                    <a:lnTo>
                      <a:pt x="4" y="215"/>
                    </a:lnTo>
                    <a:lnTo>
                      <a:pt x="8" y="204"/>
                    </a:lnTo>
                    <a:lnTo>
                      <a:pt x="15" y="192"/>
                    </a:lnTo>
                    <a:lnTo>
                      <a:pt x="25" y="181"/>
                    </a:lnTo>
                    <a:lnTo>
                      <a:pt x="35" y="169"/>
                    </a:lnTo>
                    <a:lnTo>
                      <a:pt x="46" y="157"/>
                    </a:lnTo>
                    <a:lnTo>
                      <a:pt x="60" y="147"/>
                    </a:lnTo>
                    <a:lnTo>
                      <a:pt x="75" y="136"/>
                    </a:lnTo>
                    <a:lnTo>
                      <a:pt x="91" y="125"/>
                    </a:lnTo>
                    <a:lnTo>
                      <a:pt x="110" y="116"/>
                    </a:lnTo>
                    <a:lnTo>
                      <a:pt x="130" y="106"/>
                    </a:lnTo>
                    <a:lnTo>
                      <a:pt x="151" y="96"/>
                    </a:lnTo>
                    <a:lnTo>
                      <a:pt x="174" y="87"/>
                    </a:lnTo>
                    <a:lnTo>
                      <a:pt x="197" y="79"/>
                    </a:lnTo>
                    <a:lnTo>
                      <a:pt x="223" y="70"/>
                    </a:lnTo>
                    <a:lnTo>
                      <a:pt x="249" y="62"/>
                    </a:lnTo>
                    <a:lnTo>
                      <a:pt x="277" y="55"/>
                    </a:lnTo>
                    <a:lnTo>
                      <a:pt x="305" y="47"/>
                    </a:lnTo>
                    <a:lnTo>
                      <a:pt x="335" y="41"/>
                    </a:lnTo>
                    <a:lnTo>
                      <a:pt x="365" y="34"/>
                    </a:lnTo>
                    <a:lnTo>
                      <a:pt x="397" y="28"/>
                    </a:lnTo>
                    <a:lnTo>
                      <a:pt x="430" y="24"/>
                    </a:lnTo>
                    <a:lnTo>
                      <a:pt x="463" y="18"/>
                    </a:lnTo>
                    <a:lnTo>
                      <a:pt x="498" y="15"/>
                    </a:lnTo>
                    <a:lnTo>
                      <a:pt x="533" y="10"/>
                    </a:lnTo>
                    <a:lnTo>
                      <a:pt x="569" y="8"/>
                    </a:lnTo>
                    <a:lnTo>
                      <a:pt x="606" y="4"/>
                    </a:lnTo>
                    <a:lnTo>
                      <a:pt x="643" y="2"/>
                    </a:lnTo>
                    <a:lnTo>
                      <a:pt x="681" y="1"/>
                    </a:lnTo>
                    <a:lnTo>
                      <a:pt x="719" y="0"/>
                    </a:lnTo>
                    <a:lnTo>
                      <a:pt x="758" y="0"/>
                    </a:lnTo>
                    <a:close/>
                  </a:path>
                </a:pathLst>
              </a:custGeom>
              <a:solidFill>
                <a:srgbClr val="FF16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31" name="Freeform 1709">
                <a:extLst>
                  <a:ext uri="{FF2B5EF4-FFF2-40B4-BE49-F238E27FC236}">
                    <a16:creationId xmlns:a16="http://schemas.microsoft.com/office/drawing/2014/main" id="{88F0E9A2-7424-40A8-ADE6-05F5CCC9B2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4" y="3378"/>
                <a:ext cx="383" cy="124"/>
              </a:xfrm>
              <a:custGeom>
                <a:avLst/>
                <a:gdLst>
                  <a:gd name="T0" fmla="*/ 6 w 764"/>
                  <a:gd name="T1" fmla="*/ 2 h 247"/>
                  <a:gd name="T2" fmla="*/ 6 w 764"/>
                  <a:gd name="T3" fmla="*/ 2 h 247"/>
                  <a:gd name="T4" fmla="*/ 6 w 764"/>
                  <a:gd name="T5" fmla="*/ 2 h 247"/>
                  <a:gd name="T6" fmla="*/ 6 w 764"/>
                  <a:gd name="T7" fmla="*/ 2 h 247"/>
                  <a:gd name="T8" fmla="*/ 6 w 764"/>
                  <a:gd name="T9" fmla="*/ 2 h 247"/>
                  <a:gd name="T10" fmla="*/ 6 w 764"/>
                  <a:gd name="T11" fmla="*/ 1 h 247"/>
                  <a:gd name="T12" fmla="*/ 5 w 764"/>
                  <a:gd name="T13" fmla="*/ 1 h 247"/>
                  <a:gd name="T14" fmla="*/ 5 w 764"/>
                  <a:gd name="T15" fmla="*/ 1 h 247"/>
                  <a:gd name="T16" fmla="*/ 5 w 764"/>
                  <a:gd name="T17" fmla="*/ 1 h 247"/>
                  <a:gd name="T18" fmla="*/ 4 w 764"/>
                  <a:gd name="T19" fmla="*/ 1 h 247"/>
                  <a:gd name="T20" fmla="*/ 4 w 764"/>
                  <a:gd name="T21" fmla="*/ 1 h 247"/>
                  <a:gd name="T22" fmla="*/ 3 w 764"/>
                  <a:gd name="T23" fmla="*/ 1 h 247"/>
                  <a:gd name="T24" fmla="*/ 3 w 764"/>
                  <a:gd name="T25" fmla="*/ 1 h 247"/>
                  <a:gd name="T26" fmla="*/ 2 w 764"/>
                  <a:gd name="T27" fmla="*/ 1 h 247"/>
                  <a:gd name="T28" fmla="*/ 2 w 764"/>
                  <a:gd name="T29" fmla="*/ 1 h 247"/>
                  <a:gd name="T30" fmla="*/ 1 w 764"/>
                  <a:gd name="T31" fmla="*/ 1 h 247"/>
                  <a:gd name="T32" fmla="*/ 0 w 764"/>
                  <a:gd name="T33" fmla="*/ 0 h 247"/>
                  <a:gd name="T34" fmla="*/ 1 w 764"/>
                  <a:gd name="T35" fmla="*/ 1 h 247"/>
                  <a:gd name="T36" fmla="*/ 1 w 764"/>
                  <a:gd name="T37" fmla="*/ 1 h 247"/>
                  <a:gd name="T38" fmla="*/ 2 w 764"/>
                  <a:gd name="T39" fmla="*/ 1 h 247"/>
                  <a:gd name="T40" fmla="*/ 3 w 764"/>
                  <a:gd name="T41" fmla="*/ 1 h 247"/>
                  <a:gd name="T42" fmla="*/ 3 w 764"/>
                  <a:gd name="T43" fmla="*/ 1 h 247"/>
                  <a:gd name="T44" fmla="*/ 4 w 764"/>
                  <a:gd name="T45" fmla="*/ 1 h 247"/>
                  <a:gd name="T46" fmla="*/ 4 w 764"/>
                  <a:gd name="T47" fmla="*/ 1 h 247"/>
                  <a:gd name="T48" fmla="*/ 4 w 764"/>
                  <a:gd name="T49" fmla="*/ 1 h 247"/>
                  <a:gd name="T50" fmla="*/ 5 w 764"/>
                  <a:gd name="T51" fmla="*/ 1 h 247"/>
                  <a:gd name="T52" fmla="*/ 5 w 764"/>
                  <a:gd name="T53" fmla="*/ 1 h 247"/>
                  <a:gd name="T54" fmla="*/ 6 w 764"/>
                  <a:gd name="T55" fmla="*/ 2 h 247"/>
                  <a:gd name="T56" fmla="*/ 6 w 764"/>
                  <a:gd name="T57" fmla="*/ 2 h 247"/>
                  <a:gd name="T58" fmla="*/ 6 w 764"/>
                  <a:gd name="T59" fmla="*/ 2 h 247"/>
                  <a:gd name="T60" fmla="*/ 6 w 764"/>
                  <a:gd name="T61" fmla="*/ 2 h 247"/>
                  <a:gd name="T62" fmla="*/ 6 w 764"/>
                  <a:gd name="T63" fmla="*/ 2 h 247"/>
                  <a:gd name="T64" fmla="*/ 6 w 764"/>
                  <a:gd name="T65" fmla="*/ 2 h 247"/>
                  <a:gd name="T66" fmla="*/ 6 w 764"/>
                  <a:gd name="T67" fmla="*/ 2 h 24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64"/>
                  <a:gd name="T103" fmla="*/ 0 h 247"/>
                  <a:gd name="T104" fmla="*/ 764 w 764"/>
                  <a:gd name="T105" fmla="*/ 247 h 24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64" h="247">
                    <a:moveTo>
                      <a:pt x="764" y="247"/>
                    </a:moveTo>
                    <a:lnTo>
                      <a:pt x="764" y="247"/>
                    </a:lnTo>
                    <a:lnTo>
                      <a:pt x="763" y="234"/>
                    </a:lnTo>
                    <a:lnTo>
                      <a:pt x="760" y="221"/>
                    </a:lnTo>
                    <a:lnTo>
                      <a:pt x="755" y="207"/>
                    </a:lnTo>
                    <a:lnTo>
                      <a:pt x="747" y="194"/>
                    </a:lnTo>
                    <a:lnTo>
                      <a:pt x="739" y="183"/>
                    </a:lnTo>
                    <a:lnTo>
                      <a:pt x="727" y="171"/>
                    </a:lnTo>
                    <a:lnTo>
                      <a:pt x="715" y="160"/>
                    </a:lnTo>
                    <a:lnTo>
                      <a:pt x="701" y="148"/>
                    </a:lnTo>
                    <a:lnTo>
                      <a:pt x="686" y="137"/>
                    </a:lnTo>
                    <a:lnTo>
                      <a:pt x="669" y="126"/>
                    </a:lnTo>
                    <a:lnTo>
                      <a:pt x="650" y="116"/>
                    </a:lnTo>
                    <a:lnTo>
                      <a:pt x="631" y="107"/>
                    </a:lnTo>
                    <a:lnTo>
                      <a:pt x="609" y="98"/>
                    </a:lnTo>
                    <a:lnTo>
                      <a:pt x="586" y="87"/>
                    </a:lnTo>
                    <a:lnTo>
                      <a:pt x="562" y="79"/>
                    </a:lnTo>
                    <a:lnTo>
                      <a:pt x="536" y="71"/>
                    </a:lnTo>
                    <a:lnTo>
                      <a:pt x="510" y="63"/>
                    </a:lnTo>
                    <a:lnTo>
                      <a:pt x="482" y="55"/>
                    </a:lnTo>
                    <a:lnTo>
                      <a:pt x="453" y="48"/>
                    </a:lnTo>
                    <a:lnTo>
                      <a:pt x="423" y="41"/>
                    </a:lnTo>
                    <a:lnTo>
                      <a:pt x="393" y="34"/>
                    </a:lnTo>
                    <a:lnTo>
                      <a:pt x="361" y="30"/>
                    </a:lnTo>
                    <a:lnTo>
                      <a:pt x="329" y="24"/>
                    </a:lnTo>
                    <a:lnTo>
                      <a:pt x="294" y="19"/>
                    </a:lnTo>
                    <a:lnTo>
                      <a:pt x="260" y="15"/>
                    </a:lnTo>
                    <a:lnTo>
                      <a:pt x="225" y="11"/>
                    </a:lnTo>
                    <a:lnTo>
                      <a:pt x="190" y="8"/>
                    </a:lnTo>
                    <a:lnTo>
                      <a:pt x="152" y="6"/>
                    </a:lnTo>
                    <a:lnTo>
                      <a:pt x="115" y="3"/>
                    </a:lnTo>
                    <a:lnTo>
                      <a:pt x="77" y="1"/>
                    </a:lnTo>
                    <a:lnTo>
                      <a:pt x="39" y="1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39" y="14"/>
                    </a:lnTo>
                    <a:lnTo>
                      <a:pt x="77" y="15"/>
                    </a:lnTo>
                    <a:lnTo>
                      <a:pt x="115" y="16"/>
                    </a:lnTo>
                    <a:lnTo>
                      <a:pt x="152" y="18"/>
                    </a:lnTo>
                    <a:lnTo>
                      <a:pt x="189" y="20"/>
                    </a:lnTo>
                    <a:lnTo>
                      <a:pt x="224" y="24"/>
                    </a:lnTo>
                    <a:lnTo>
                      <a:pt x="259" y="27"/>
                    </a:lnTo>
                    <a:lnTo>
                      <a:pt x="293" y="32"/>
                    </a:lnTo>
                    <a:lnTo>
                      <a:pt x="327" y="37"/>
                    </a:lnTo>
                    <a:lnTo>
                      <a:pt x="359" y="42"/>
                    </a:lnTo>
                    <a:lnTo>
                      <a:pt x="391" y="48"/>
                    </a:lnTo>
                    <a:lnTo>
                      <a:pt x="421" y="54"/>
                    </a:lnTo>
                    <a:lnTo>
                      <a:pt x="451" y="61"/>
                    </a:lnTo>
                    <a:lnTo>
                      <a:pt x="479" y="68"/>
                    </a:lnTo>
                    <a:lnTo>
                      <a:pt x="506" y="76"/>
                    </a:lnTo>
                    <a:lnTo>
                      <a:pt x="533" y="84"/>
                    </a:lnTo>
                    <a:lnTo>
                      <a:pt x="558" y="92"/>
                    </a:lnTo>
                    <a:lnTo>
                      <a:pt x="582" y="100"/>
                    </a:lnTo>
                    <a:lnTo>
                      <a:pt x="604" y="109"/>
                    </a:lnTo>
                    <a:lnTo>
                      <a:pt x="625" y="118"/>
                    </a:lnTo>
                    <a:lnTo>
                      <a:pt x="644" y="129"/>
                    </a:lnTo>
                    <a:lnTo>
                      <a:pt x="663" y="138"/>
                    </a:lnTo>
                    <a:lnTo>
                      <a:pt x="679" y="148"/>
                    </a:lnTo>
                    <a:lnTo>
                      <a:pt x="694" y="159"/>
                    </a:lnTo>
                    <a:lnTo>
                      <a:pt x="707" y="169"/>
                    </a:lnTo>
                    <a:lnTo>
                      <a:pt x="718" y="181"/>
                    </a:lnTo>
                    <a:lnTo>
                      <a:pt x="728" y="191"/>
                    </a:lnTo>
                    <a:lnTo>
                      <a:pt x="737" y="202"/>
                    </a:lnTo>
                    <a:lnTo>
                      <a:pt x="742" y="214"/>
                    </a:lnTo>
                    <a:lnTo>
                      <a:pt x="747" y="224"/>
                    </a:lnTo>
                    <a:lnTo>
                      <a:pt x="749" y="236"/>
                    </a:lnTo>
                    <a:lnTo>
                      <a:pt x="750" y="247"/>
                    </a:lnTo>
                    <a:lnTo>
                      <a:pt x="764" y="24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32" name="Freeform 1710">
                <a:extLst>
                  <a:ext uri="{FF2B5EF4-FFF2-40B4-BE49-F238E27FC236}">
                    <a16:creationId xmlns:a16="http://schemas.microsoft.com/office/drawing/2014/main" id="{404AC3DA-D878-409F-8471-5D1CD99FF2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4" y="3502"/>
                <a:ext cx="383" cy="123"/>
              </a:xfrm>
              <a:custGeom>
                <a:avLst/>
                <a:gdLst>
                  <a:gd name="T0" fmla="*/ 0 w 764"/>
                  <a:gd name="T1" fmla="*/ 1 h 247"/>
                  <a:gd name="T2" fmla="*/ 1 w 764"/>
                  <a:gd name="T3" fmla="*/ 1 h 247"/>
                  <a:gd name="T4" fmla="*/ 2 w 764"/>
                  <a:gd name="T5" fmla="*/ 1 h 247"/>
                  <a:gd name="T6" fmla="*/ 2 w 764"/>
                  <a:gd name="T7" fmla="*/ 1 h 247"/>
                  <a:gd name="T8" fmla="*/ 3 w 764"/>
                  <a:gd name="T9" fmla="*/ 1 h 247"/>
                  <a:gd name="T10" fmla="*/ 3 w 764"/>
                  <a:gd name="T11" fmla="*/ 1 h 247"/>
                  <a:gd name="T12" fmla="*/ 4 w 764"/>
                  <a:gd name="T13" fmla="*/ 1 h 247"/>
                  <a:gd name="T14" fmla="*/ 4 w 764"/>
                  <a:gd name="T15" fmla="*/ 1 h 247"/>
                  <a:gd name="T16" fmla="*/ 5 w 764"/>
                  <a:gd name="T17" fmla="*/ 1 h 247"/>
                  <a:gd name="T18" fmla="*/ 5 w 764"/>
                  <a:gd name="T19" fmla="*/ 1 h 247"/>
                  <a:gd name="T20" fmla="*/ 5 w 764"/>
                  <a:gd name="T21" fmla="*/ 1 h 247"/>
                  <a:gd name="T22" fmla="*/ 6 w 764"/>
                  <a:gd name="T23" fmla="*/ 0 h 247"/>
                  <a:gd name="T24" fmla="*/ 6 w 764"/>
                  <a:gd name="T25" fmla="*/ 0 h 247"/>
                  <a:gd name="T26" fmla="*/ 6 w 764"/>
                  <a:gd name="T27" fmla="*/ 0 h 247"/>
                  <a:gd name="T28" fmla="*/ 6 w 764"/>
                  <a:gd name="T29" fmla="*/ 0 h 247"/>
                  <a:gd name="T30" fmla="*/ 6 w 764"/>
                  <a:gd name="T31" fmla="*/ 0 h 247"/>
                  <a:gd name="T32" fmla="*/ 6 w 764"/>
                  <a:gd name="T33" fmla="*/ 0 h 247"/>
                  <a:gd name="T34" fmla="*/ 6 w 764"/>
                  <a:gd name="T35" fmla="*/ 0 h 247"/>
                  <a:gd name="T36" fmla="*/ 6 w 764"/>
                  <a:gd name="T37" fmla="*/ 0 h 247"/>
                  <a:gd name="T38" fmla="*/ 6 w 764"/>
                  <a:gd name="T39" fmla="*/ 0 h 247"/>
                  <a:gd name="T40" fmla="*/ 6 w 764"/>
                  <a:gd name="T41" fmla="*/ 0 h 247"/>
                  <a:gd name="T42" fmla="*/ 6 w 764"/>
                  <a:gd name="T43" fmla="*/ 0 h 247"/>
                  <a:gd name="T44" fmla="*/ 6 w 764"/>
                  <a:gd name="T45" fmla="*/ 0 h 247"/>
                  <a:gd name="T46" fmla="*/ 5 w 764"/>
                  <a:gd name="T47" fmla="*/ 1 h 247"/>
                  <a:gd name="T48" fmla="*/ 5 w 764"/>
                  <a:gd name="T49" fmla="*/ 1 h 247"/>
                  <a:gd name="T50" fmla="*/ 4 w 764"/>
                  <a:gd name="T51" fmla="*/ 1 h 247"/>
                  <a:gd name="T52" fmla="*/ 4 w 764"/>
                  <a:gd name="T53" fmla="*/ 1 h 247"/>
                  <a:gd name="T54" fmla="*/ 4 w 764"/>
                  <a:gd name="T55" fmla="*/ 1 h 247"/>
                  <a:gd name="T56" fmla="*/ 3 w 764"/>
                  <a:gd name="T57" fmla="*/ 1 h 247"/>
                  <a:gd name="T58" fmla="*/ 3 w 764"/>
                  <a:gd name="T59" fmla="*/ 1 h 247"/>
                  <a:gd name="T60" fmla="*/ 2 w 764"/>
                  <a:gd name="T61" fmla="*/ 1 h 247"/>
                  <a:gd name="T62" fmla="*/ 1 w 764"/>
                  <a:gd name="T63" fmla="*/ 1 h 247"/>
                  <a:gd name="T64" fmla="*/ 1 w 764"/>
                  <a:gd name="T65" fmla="*/ 1 h 247"/>
                  <a:gd name="T66" fmla="*/ 0 w 764"/>
                  <a:gd name="T67" fmla="*/ 1 h 24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64"/>
                  <a:gd name="T103" fmla="*/ 0 h 247"/>
                  <a:gd name="T104" fmla="*/ 764 w 764"/>
                  <a:gd name="T105" fmla="*/ 247 h 24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64" h="247">
                    <a:moveTo>
                      <a:pt x="0" y="247"/>
                    </a:moveTo>
                    <a:lnTo>
                      <a:pt x="0" y="247"/>
                    </a:lnTo>
                    <a:lnTo>
                      <a:pt x="39" y="247"/>
                    </a:lnTo>
                    <a:lnTo>
                      <a:pt x="77" y="246"/>
                    </a:lnTo>
                    <a:lnTo>
                      <a:pt x="115" y="243"/>
                    </a:lnTo>
                    <a:lnTo>
                      <a:pt x="152" y="242"/>
                    </a:lnTo>
                    <a:lnTo>
                      <a:pt x="190" y="239"/>
                    </a:lnTo>
                    <a:lnTo>
                      <a:pt x="225" y="235"/>
                    </a:lnTo>
                    <a:lnTo>
                      <a:pt x="260" y="232"/>
                    </a:lnTo>
                    <a:lnTo>
                      <a:pt x="294" y="227"/>
                    </a:lnTo>
                    <a:lnTo>
                      <a:pt x="329" y="223"/>
                    </a:lnTo>
                    <a:lnTo>
                      <a:pt x="361" y="218"/>
                    </a:lnTo>
                    <a:lnTo>
                      <a:pt x="393" y="212"/>
                    </a:lnTo>
                    <a:lnTo>
                      <a:pt x="423" y="205"/>
                    </a:lnTo>
                    <a:lnTo>
                      <a:pt x="453" y="199"/>
                    </a:lnTo>
                    <a:lnTo>
                      <a:pt x="482" y="192"/>
                    </a:lnTo>
                    <a:lnTo>
                      <a:pt x="510" y="184"/>
                    </a:lnTo>
                    <a:lnTo>
                      <a:pt x="536" y="177"/>
                    </a:lnTo>
                    <a:lnTo>
                      <a:pt x="562" y="167"/>
                    </a:lnTo>
                    <a:lnTo>
                      <a:pt x="586" y="159"/>
                    </a:lnTo>
                    <a:lnTo>
                      <a:pt x="609" y="150"/>
                    </a:lnTo>
                    <a:lnTo>
                      <a:pt x="631" y="140"/>
                    </a:lnTo>
                    <a:lnTo>
                      <a:pt x="650" y="131"/>
                    </a:lnTo>
                    <a:lnTo>
                      <a:pt x="669" y="120"/>
                    </a:lnTo>
                    <a:lnTo>
                      <a:pt x="686" y="110"/>
                    </a:lnTo>
                    <a:lnTo>
                      <a:pt x="701" y="98"/>
                    </a:lnTo>
                    <a:lnTo>
                      <a:pt x="715" y="88"/>
                    </a:lnTo>
                    <a:lnTo>
                      <a:pt x="727" y="76"/>
                    </a:lnTo>
                    <a:lnTo>
                      <a:pt x="739" y="64"/>
                    </a:lnTo>
                    <a:lnTo>
                      <a:pt x="747" y="52"/>
                    </a:lnTo>
                    <a:lnTo>
                      <a:pt x="755" y="40"/>
                    </a:lnTo>
                    <a:lnTo>
                      <a:pt x="760" y="27"/>
                    </a:lnTo>
                    <a:lnTo>
                      <a:pt x="763" y="13"/>
                    </a:lnTo>
                    <a:lnTo>
                      <a:pt x="764" y="0"/>
                    </a:lnTo>
                    <a:lnTo>
                      <a:pt x="750" y="0"/>
                    </a:lnTo>
                    <a:lnTo>
                      <a:pt x="749" y="12"/>
                    </a:lnTo>
                    <a:lnTo>
                      <a:pt x="747" y="22"/>
                    </a:lnTo>
                    <a:lnTo>
                      <a:pt x="742" y="34"/>
                    </a:lnTo>
                    <a:lnTo>
                      <a:pt x="737" y="44"/>
                    </a:lnTo>
                    <a:lnTo>
                      <a:pt x="728" y="56"/>
                    </a:lnTo>
                    <a:lnTo>
                      <a:pt x="718" y="67"/>
                    </a:lnTo>
                    <a:lnTo>
                      <a:pt x="707" y="78"/>
                    </a:lnTo>
                    <a:lnTo>
                      <a:pt x="694" y="88"/>
                    </a:lnTo>
                    <a:lnTo>
                      <a:pt x="679" y="98"/>
                    </a:lnTo>
                    <a:lnTo>
                      <a:pt x="663" y="109"/>
                    </a:lnTo>
                    <a:lnTo>
                      <a:pt x="644" y="119"/>
                    </a:lnTo>
                    <a:lnTo>
                      <a:pt x="625" y="128"/>
                    </a:lnTo>
                    <a:lnTo>
                      <a:pt x="604" y="137"/>
                    </a:lnTo>
                    <a:lnTo>
                      <a:pt x="582" y="147"/>
                    </a:lnTo>
                    <a:lnTo>
                      <a:pt x="558" y="155"/>
                    </a:lnTo>
                    <a:lnTo>
                      <a:pt x="533" y="164"/>
                    </a:lnTo>
                    <a:lnTo>
                      <a:pt x="506" y="171"/>
                    </a:lnTo>
                    <a:lnTo>
                      <a:pt x="479" y="179"/>
                    </a:lnTo>
                    <a:lnTo>
                      <a:pt x="451" y="186"/>
                    </a:lnTo>
                    <a:lnTo>
                      <a:pt x="421" y="193"/>
                    </a:lnTo>
                    <a:lnTo>
                      <a:pt x="391" y="199"/>
                    </a:lnTo>
                    <a:lnTo>
                      <a:pt x="359" y="204"/>
                    </a:lnTo>
                    <a:lnTo>
                      <a:pt x="327" y="210"/>
                    </a:lnTo>
                    <a:lnTo>
                      <a:pt x="293" y="215"/>
                    </a:lnTo>
                    <a:lnTo>
                      <a:pt x="259" y="219"/>
                    </a:lnTo>
                    <a:lnTo>
                      <a:pt x="224" y="223"/>
                    </a:lnTo>
                    <a:lnTo>
                      <a:pt x="189" y="226"/>
                    </a:lnTo>
                    <a:lnTo>
                      <a:pt x="152" y="228"/>
                    </a:lnTo>
                    <a:lnTo>
                      <a:pt x="115" y="231"/>
                    </a:lnTo>
                    <a:lnTo>
                      <a:pt x="77" y="232"/>
                    </a:lnTo>
                    <a:lnTo>
                      <a:pt x="39" y="233"/>
                    </a:lnTo>
                    <a:lnTo>
                      <a:pt x="0" y="233"/>
                    </a:lnTo>
                    <a:lnTo>
                      <a:pt x="0" y="24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33" name="Freeform 1711">
                <a:extLst>
                  <a:ext uri="{FF2B5EF4-FFF2-40B4-BE49-F238E27FC236}">
                    <a16:creationId xmlns:a16="http://schemas.microsoft.com/office/drawing/2014/main" id="{C8ABD5E4-C1EA-4F87-B31F-6DAC9F995E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2" y="3502"/>
                <a:ext cx="382" cy="123"/>
              </a:xfrm>
              <a:custGeom>
                <a:avLst/>
                <a:gdLst>
                  <a:gd name="T0" fmla="*/ 0 w 765"/>
                  <a:gd name="T1" fmla="*/ 0 h 247"/>
                  <a:gd name="T2" fmla="*/ 0 w 765"/>
                  <a:gd name="T3" fmla="*/ 0 h 247"/>
                  <a:gd name="T4" fmla="*/ 0 w 765"/>
                  <a:gd name="T5" fmla="*/ 0 h 247"/>
                  <a:gd name="T6" fmla="*/ 0 w 765"/>
                  <a:gd name="T7" fmla="*/ 0 h 247"/>
                  <a:gd name="T8" fmla="*/ 0 w 765"/>
                  <a:gd name="T9" fmla="*/ 0 h 247"/>
                  <a:gd name="T10" fmla="*/ 0 w 765"/>
                  <a:gd name="T11" fmla="*/ 0 h 247"/>
                  <a:gd name="T12" fmla="*/ 1 w 765"/>
                  <a:gd name="T13" fmla="*/ 1 h 247"/>
                  <a:gd name="T14" fmla="*/ 1 w 765"/>
                  <a:gd name="T15" fmla="*/ 1 h 247"/>
                  <a:gd name="T16" fmla="*/ 1 w 765"/>
                  <a:gd name="T17" fmla="*/ 1 h 247"/>
                  <a:gd name="T18" fmla="*/ 2 w 765"/>
                  <a:gd name="T19" fmla="*/ 1 h 247"/>
                  <a:gd name="T20" fmla="*/ 2 w 765"/>
                  <a:gd name="T21" fmla="*/ 1 h 247"/>
                  <a:gd name="T22" fmla="*/ 3 w 765"/>
                  <a:gd name="T23" fmla="*/ 1 h 247"/>
                  <a:gd name="T24" fmla="*/ 3 w 765"/>
                  <a:gd name="T25" fmla="*/ 1 h 247"/>
                  <a:gd name="T26" fmla="*/ 4 w 765"/>
                  <a:gd name="T27" fmla="*/ 1 h 247"/>
                  <a:gd name="T28" fmla="*/ 4 w 765"/>
                  <a:gd name="T29" fmla="*/ 1 h 247"/>
                  <a:gd name="T30" fmla="*/ 5 w 765"/>
                  <a:gd name="T31" fmla="*/ 1 h 247"/>
                  <a:gd name="T32" fmla="*/ 5 w 765"/>
                  <a:gd name="T33" fmla="*/ 1 h 247"/>
                  <a:gd name="T34" fmla="*/ 5 w 765"/>
                  <a:gd name="T35" fmla="*/ 1 h 247"/>
                  <a:gd name="T36" fmla="*/ 5 w 765"/>
                  <a:gd name="T37" fmla="*/ 1 h 247"/>
                  <a:gd name="T38" fmla="*/ 4 w 765"/>
                  <a:gd name="T39" fmla="*/ 1 h 247"/>
                  <a:gd name="T40" fmla="*/ 3 w 765"/>
                  <a:gd name="T41" fmla="*/ 1 h 247"/>
                  <a:gd name="T42" fmla="*/ 3 w 765"/>
                  <a:gd name="T43" fmla="*/ 1 h 247"/>
                  <a:gd name="T44" fmla="*/ 2 w 765"/>
                  <a:gd name="T45" fmla="*/ 1 h 247"/>
                  <a:gd name="T46" fmla="*/ 2 w 765"/>
                  <a:gd name="T47" fmla="*/ 1 h 247"/>
                  <a:gd name="T48" fmla="*/ 2 w 765"/>
                  <a:gd name="T49" fmla="*/ 1 h 247"/>
                  <a:gd name="T50" fmla="*/ 1 w 765"/>
                  <a:gd name="T51" fmla="*/ 1 h 247"/>
                  <a:gd name="T52" fmla="*/ 1 w 765"/>
                  <a:gd name="T53" fmla="*/ 1 h 247"/>
                  <a:gd name="T54" fmla="*/ 0 w 765"/>
                  <a:gd name="T55" fmla="*/ 0 h 247"/>
                  <a:gd name="T56" fmla="*/ 0 w 765"/>
                  <a:gd name="T57" fmla="*/ 0 h 247"/>
                  <a:gd name="T58" fmla="*/ 0 w 765"/>
                  <a:gd name="T59" fmla="*/ 0 h 247"/>
                  <a:gd name="T60" fmla="*/ 0 w 765"/>
                  <a:gd name="T61" fmla="*/ 0 h 247"/>
                  <a:gd name="T62" fmla="*/ 0 w 765"/>
                  <a:gd name="T63" fmla="*/ 0 h 247"/>
                  <a:gd name="T64" fmla="*/ 0 w 765"/>
                  <a:gd name="T65" fmla="*/ 0 h 247"/>
                  <a:gd name="T66" fmla="*/ 0 w 765"/>
                  <a:gd name="T67" fmla="*/ 0 h 24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65"/>
                  <a:gd name="T103" fmla="*/ 0 h 247"/>
                  <a:gd name="T104" fmla="*/ 765 w 765"/>
                  <a:gd name="T105" fmla="*/ 247 h 24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65" h="247">
                    <a:moveTo>
                      <a:pt x="0" y="0"/>
                    </a:moveTo>
                    <a:lnTo>
                      <a:pt x="0" y="0"/>
                    </a:lnTo>
                    <a:lnTo>
                      <a:pt x="2" y="13"/>
                    </a:lnTo>
                    <a:lnTo>
                      <a:pt x="5" y="27"/>
                    </a:lnTo>
                    <a:lnTo>
                      <a:pt x="10" y="40"/>
                    </a:lnTo>
                    <a:lnTo>
                      <a:pt x="17" y="52"/>
                    </a:lnTo>
                    <a:lnTo>
                      <a:pt x="26" y="64"/>
                    </a:lnTo>
                    <a:lnTo>
                      <a:pt x="37" y="76"/>
                    </a:lnTo>
                    <a:lnTo>
                      <a:pt x="49" y="88"/>
                    </a:lnTo>
                    <a:lnTo>
                      <a:pt x="63" y="98"/>
                    </a:lnTo>
                    <a:lnTo>
                      <a:pt x="79" y="110"/>
                    </a:lnTo>
                    <a:lnTo>
                      <a:pt x="96" y="120"/>
                    </a:lnTo>
                    <a:lnTo>
                      <a:pt x="114" y="131"/>
                    </a:lnTo>
                    <a:lnTo>
                      <a:pt x="134" y="140"/>
                    </a:lnTo>
                    <a:lnTo>
                      <a:pt x="156" y="150"/>
                    </a:lnTo>
                    <a:lnTo>
                      <a:pt x="179" y="159"/>
                    </a:lnTo>
                    <a:lnTo>
                      <a:pt x="203" y="167"/>
                    </a:lnTo>
                    <a:lnTo>
                      <a:pt x="227" y="177"/>
                    </a:lnTo>
                    <a:lnTo>
                      <a:pt x="254" y="184"/>
                    </a:lnTo>
                    <a:lnTo>
                      <a:pt x="281" y="192"/>
                    </a:lnTo>
                    <a:lnTo>
                      <a:pt x="311" y="199"/>
                    </a:lnTo>
                    <a:lnTo>
                      <a:pt x="341" y="205"/>
                    </a:lnTo>
                    <a:lnTo>
                      <a:pt x="371" y="212"/>
                    </a:lnTo>
                    <a:lnTo>
                      <a:pt x="403" y="218"/>
                    </a:lnTo>
                    <a:lnTo>
                      <a:pt x="436" y="223"/>
                    </a:lnTo>
                    <a:lnTo>
                      <a:pt x="470" y="227"/>
                    </a:lnTo>
                    <a:lnTo>
                      <a:pt x="505" y="232"/>
                    </a:lnTo>
                    <a:lnTo>
                      <a:pt x="539" y="235"/>
                    </a:lnTo>
                    <a:lnTo>
                      <a:pt x="576" y="239"/>
                    </a:lnTo>
                    <a:lnTo>
                      <a:pt x="612" y="242"/>
                    </a:lnTo>
                    <a:lnTo>
                      <a:pt x="650" y="243"/>
                    </a:lnTo>
                    <a:lnTo>
                      <a:pt x="688" y="246"/>
                    </a:lnTo>
                    <a:lnTo>
                      <a:pt x="726" y="247"/>
                    </a:lnTo>
                    <a:lnTo>
                      <a:pt x="765" y="247"/>
                    </a:lnTo>
                    <a:lnTo>
                      <a:pt x="765" y="233"/>
                    </a:lnTo>
                    <a:lnTo>
                      <a:pt x="726" y="233"/>
                    </a:lnTo>
                    <a:lnTo>
                      <a:pt x="688" y="232"/>
                    </a:lnTo>
                    <a:lnTo>
                      <a:pt x="650" y="231"/>
                    </a:lnTo>
                    <a:lnTo>
                      <a:pt x="613" y="228"/>
                    </a:lnTo>
                    <a:lnTo>
                      <a:pt x="576" y="226"/>
                    </a:lnTo>
                    <a:lnTo>
                      <a:pt x="540" y="223"/>
                    </a:lnTo>
                    <a:lnTo>
                      <a:pt x="506" y="219"/>
                    </a:lnTo>
                    <a:lnTo>
                      <a:pt x="471" y="215"/>
                    </a:lnTo>
                    <a:lnTo>
                      <a:pt x="438" y="210"/>
                    </a:lnTo>
                    <a:lnTo>
                      <a:pt x="406" y="204"/>
                    </a:lnTo>
                    <a:lnTo>
                      <a:pt x="373" y="199"/>
                    </a:lnTo>
                    <a:lnTo>
                      <a:pt x="343" y="193"/>
                    </a:lnTo>
                    <a:lnTo>
                      <a:pt x="314" y="186"/>
                    </a:lnTo>
                    <a:lnTo>
                      <a:pt x="285" y="179"/>
                    </a:lnTo>
                    <a:lnTo>
                      <a:pt x="257" y="171"/>
                    </a:lnTo>
                    <a:lnTo>
                      <a:pt x="232" y="164"/>
                    </a:lnTo>
                    <a:lnTo>
                      <a:pt x="206" y="155"/>
                    </a:lnTo>
                    <a:lnTo>
                      <a:pt x="182" y="147"/>
                    </a:lnTo>
                    <a:lnTo>
                      <a:pt x="160" y="137"/>
                    </a:lnTo>
                    <a:lnTo>
                      <a:pt x="140" y="128"/>
                    </a:lnTo>
                    <a:lnTo>
                      <a:pt x="120" y="119"/>
                    </a:lnTo>
                    <a:lnTo>
                      <a:pt x="102" y="109"/>
                    </a:lnTo>
                    <a:lnTo>
                      <a:pt x="86" y="98"/>
                    </a:lnTo>
                    <a:lnTo>
                      <a:pt x="71" y="88"/>
                    </a:lnTo>
                    <a:lnTo>
                      <a:pt x="57" y="78"/>
                    </a:lnTo>
                    <a:lnTo>
                      <a:pt x="46" y="67"/>
                    </a:lnTo>
                    <a:lnTo>
                      <a:pt x="36" y="56"/>
                    </a:lnTo>
                    <a:lnTo>
                      <a:pt x="28" y="44"/>
                    </a:lnTo>
                    <a:lnTo>
                      <a:pt x="22" y="34"/>
                    </a:lnTo>
                    <a:lnTo>
                      <a:pt x="18" y="22"/>
                    </a:lnTo>
                    <a:lnTo>
                      <a:pt x="14" y="12"/>
                    </a:lnTo>
                    <a:lnTo>
                      <a:pt x="1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34" name="Freeform 1712">
                <a:extLst>
                  <a:ext uri="{FF2B5EF4-FFF2-40B4-BE49-F238E27FC236}">
                    <a16:creationId xmlns:a16="http://schemas.microsoft.com/office/drawing/2014/main" id="{90CD1861-97F5-46AC-B309-F83C4EFCBC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2" y="3378"/>
                <a:ext cx="382" cy="124"/>
              </a:xfrm>
              <a:custGeom>
                <a:avLst/>
                <a:gdLst>
                  <a:gd name="T0" fmla="*/ 5 w 765"/>
                  <a:gd name="T1" fmla="*/ 0 h 247"/>
                  <a:gd name="T2" fmla="*/ 5 w 765"/>
                  <a:gd name="T3" fmla="*/ 1 h 247"/>
                  <a:gd name="T4" fmla="*/ 4 w 765"/>
                  <a:gd name="T5" fmla="*/ 1 h 247"/>
                  <a:gd name="T6" fmla="*/ 4 w 765"/>
                  <a:gd name="T7" fmla="*/ 1 h 247"/>
                  <a:gd name="T8" fmla="*/ 3 w 765"/>
                  <a:gd name="T9" fmla="*/ 1 h 247"/>
                  <a:gd name="T10" fmla="*/ 3 w 765"/>
                  <a:gd name="T11" fmla="*/ 1 h 247"/>
                  <a:gd name="T12" fmla="*/ 2 w 765"/>
                  <a:gd name="T13" fmla="*/ 1 h 247"/>
                  <a:gd name="T14" fmla="*/ 2 w 765"/>
                  <a:gd name="T15" fmla="*/ 1 h 247"/>
                  <a:gd name="T16" fmla="*/ 1 w 765"/>
                  <a:gd name="T17" fmla="*/ 1 h 247"/>
                  <a:gd name="T18" fmla="*/ 1 w 765"/>
                  <a:gd name="T19" fmla="*/ 1 h 247"/>
                  <a:gd name="T20" fmla="*/ 1 w 765"/>
                  <a:gd name="T21" fmla="*/ 1 h 247"/>
                  <a:gd name="T22" fmla="*/ 0 w 765"/>
                  <a:gd name="T23" fmla="*/ 1 h 247"/>
                  <a:gd name="T24" fmla="*/ 0 w 765"/>
                  <a:gd name="T25" fmla="*/ 2 h 247"/>
                  <a:gd name="T26" fmla="*/ 0 w 765"/>
                  <a:gd name="T27" fmla="*/ 2 h 247"/>
                  <a:gd name="T28" fmla="*/ 0 w 765"/>
                  <a:gd name="T29" fmla="*/ 2 h 247"/>
                  <a:gd name="T30" fmla="*/ 0 w 765"/>
                  <a:gd name="T31" fmla="*/ 2 h 247"/>
                  <a:gd name="T32" fmla="*/ 0 w 765"/>
                  <a:gd name="T33" fmla="*/ 2 h 247"/>
                  <a:gd name="T34" fmla="*/ 0 w 765"/>
                  <a:gd name="T35" fmla="*/ 2 h 247"/>
                  <a:gd name="T36" fmla="*/ 0 w 765"/>
                  <a:gd name="T37" fmla="*/ 2 h 247"/>
                  <a:gd name="T38" fmla="*/ 0 w 765"/>
                  <a:gd name="T39" fmla="*/ 2 h 247"/>
                  <a:gd name="T40" fmla="*/ 0 w 765"/>
                  <a:gd name="T41" fmla="*/ 2 h 247"/>
                  <a:gd name="T42" fmla="*/ 0 w 765"/>
                  <a:gd name="T43" fmla="*/ 2 h 247"/>
                  <a:gd name="T44" fmla="*/ 0 w 765"/>
                  <a:gd name="T45" fmla="*/ 2 h 247"/>
                  <a:gd name="T46" fmla="*/ 1 w 765"/>
                  <a:gd name="T47" fmla="*/ 1 h 247"/>
                  <a:gd name="T48" fmla="*/ 1 w 765"/>
                  <a:gd name="T49" fmla="*/ 1 h 247"/>
                  <a:gd name="T50" fmla="*/ 2 w 765"/>
                  <a:gd name="T51" fmla="*/ 1 h 247"/>
                  <a:gd name="T52" fmla="*/ 2 w 765"/>
                  <a:gd name="T53" fmla="*/ 1 h 247"/>
                  <a:gd name="T54" fmla="*/ 2 w 765"/>
                  <a:gd name="T55" fmla="*/ 1 h 247"/>
                  <a:gd name="T56" fmla="*/ 3 w 765"/>
                  <a:gd name="T57" fmla="*/ 1 h 247"/>
                  <a:gd name="T58" fmla="*/ 3 w 765"/>
                  <a:gd name="T59" fmla="*/ 1 h 247"/>
                  <a:gd name="T60" fmla="*/ 4 w 765"/>
                  <a:gd name="T61" fmla="*/ 1 h 247"/>
                  <a:gd name="T62" fmla="*/ 5 w 765"/>
                  <a:gd name="T63" fmla="*/ 1 h 247"/>
                  <a:gd name="T64" fmla="*/ 5 w 765"/>
                  <a:gd name="T65" fmla="*/ 1 h 247"/>
                  <a:gd name="T66" fmla="*/ 5 w 765"/>
                  <a:gd name="T67" fmla="*/ 1 h 24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65"/>
                  <a:gd name="T103" fmla="*/ 0 h 247"/>
                  <a:gd name="T104" fmla="*/ 765 w 765"/>
                  <a:gd name="T105" fmla="*/ 247 h 24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65" h="247">
                    <a:moveTo>
                      <a:pt x="765" y="0"/>
                    </a:moveTo>
                    <a:lnTo>
                      <a:pt x="765" y="0"/>
                    </a:lnTo>
                    <a:lnTo>
                      <a:pt x="726" y="1"/>
                    </a:lnTo>
                    <a:lnTo>
                      <a:pt x="688" y="1"/>
                    </a:lnTo>
                    <a:lnTo>
                      <a:pt x="650" y="3"/>
                    </a:lnTo>
                    <a:lnTo>
                      <a:pt x="612" y="6"/>
                    </a:lnTo>
                    <a:lnTo>
                      <a:pt x="576" y="8"/>
                    </a:lnTo>
                    <a:lnTo>
                      <a:pt x="539" y="11"/>
                    </a:lnTo>
                    <a:lnTo>
                      <a:pt x="505" y="15"/>
                    </a:lnTo>
                    <a:lnTo>
                      <a:pt x="470" y="19"/>
                    </a:lnTo>
                    <a:lnTo>
                      <a:pt x="436" y="24"/>
                    </a:lnTo>
                    <a:lnTo>
                      <a:pt x="403" y="30"/>
                    </a:lnTo>
                    <a:lnTo>
                      <a:pt x="371" y="34"/>
                    </a:lnTo>
                    <a:lnTo>
                      <a:pt x="341" y="41"/>
                    </a:lnTo>
                    <a:lnTo>
                      <a:pt x="311" y="48"/>
                    </a:lnTo>
                    <a:lnTo>
                      <a:pt x="281" y="55"/>
                    </a:lnTo>
                    <a:lnTo>
                      <a:pt x="254" y="63"/>
                    </a:lnTo>
                    <a:lnTo>
                      <a:pt x="227" y="71"/>
                    </a:lnTo>
                    <a:lnTo>
                      <a:pt x="203" y="79"/>
                    </a:lnTo>
                    <a:lnTo>
                      <a:pt x="179" y="87"/>
                    </a:lnTo>
                    <a:lnTo>
                      <a:pt x="156" y="98"/>
                    </a:lnTo>
                    <a:lnTo>
                      <a:pt x="134" y="107"/>
                    </a:lnTo>
                    <a:lnTo>
                      <a:pt x="114" y="116"/>
                    </a:lnTo>
                    <a:lnTo>
                      <a:pt x="96" y="126"/>
                    </a:lnTo>
                    <a:lnTo>
                      <a:pt x="79" y="137"/>
                    </a:lnTo>
                    <a:lnTo>
                      <a:pt x="63" y="148"/>
                    </a:lnTo>
                    <a:lnTo>
                      <a:pt x="49" y="160"/>
                    </a:lnTo>
                    <a:lnTo>
                      <a:pt x="37" y="171"/>
                    </a:lnTo>
                    <a:lnTo>
                      <a:pt x="26" y="183"/>
                    </a:lnTo>
                    <a:lnTo>
                      <a:pt x="17" y="194"/>
                    </a:lnTo>
                    <a:lnTo>
                      <a:pt x="10" y="207"/>
                    </a:lnTo>
                    <a:lnTo>
                      <a:pt x="5" y="221"/>
                    </a:lnTo>
                    <a:lnTo>
                      <a:pt x="2" y="234"/>
                    </a:lnTo>
                    <a:lnTo>
                      <a:pt x="0" y="247"/>
                    </a:lnTo>
                    <a:lnTo>
                      <a:pt x="14" y="247"/>
                    </a:lnTo>
                    <a:lnTo>
                      <a:pt x="14" y="236"/>
                    </a:lnTo>
                    <a:lnTo>
                      <a:pt x="18" y="224"/>
                    </a:lnTo>
                    <a:lnTo>
                      <a:pt x="22" y="214"/>
                    </a:lnTo>
                    <a:lnTo>
                      <a:pt x="28" y="202"/>
                    </a:lnTo>
                    <a:lnTo>
                      <a:pt x="36" y="191"/>
                    </a:lnTo>
                    <a:lnTo>
                      <a:pt x="46" y="181"/>
                    </a:lnTo>
                    <a:lnTo>
                      <a:pt x="57" y="169"/>
                    </a:lnTo>
                    <a:lnTo>
                      <a:pt x="71" y="159"/>
                    </a:lnTo>
                    <a:lnTo>
                      <a:pt x="86" y="148"/>
                    </a:lnTo>
                    <a:lnTo>
                      <a:pt x="102" y="138"/>
                    </a:lnTo>
                    <a:lnTo>
                      <a:pt x="120" y="129"/>
                    </a:lnTo>
                    <a:lnTo>
                      <a:pt x="140" y="118"/>
                    </a:lnTo>
                    <a:lnTo>
                      <a:pt x="160" y="109"/>
                    </a:lnTo>
                    <a:lnTo>
                      <a:pt x="182" y="100"/>
                    </a:lnTo>
                    <a:lnTo>
                      <a:pt x="206" y="92"/>
                    </a:lnTo>
                    <a:lnTo>
                      <a:pt x="232" y="84"/>
                    </a:lnTo>
                    <a:lnTo>
                      <a:pt x="257" y="76"/>
                    </a:lnTo>
                    <a:lnTo>
                      <a:pt x="285" y="68"/>
                    </a:lnTo>
                    <a:lnTo>
                      <a:pt x="314" y="61"/>
                    </a:lnTo>
                    <a:lnTo>
                      <a:pt x="343" y="54"/>
                    </a:lnTo>
                    <a:lnTo>
                      <a:pt x="373" y="48"/>
                    </a:lnTo>
                    <a:lnTo>
                      <a:pt x="406" y="42"/>
                    </a:lnTo>
                    <a:lnTo>
                      <a:pt x="438" y="37"/>
                    </a:lnTo>
                    <a:lnTo>
                      <a:pt x="471" y="32"/>
                    </a:lnTo>
                    <a:lnTo>
                      <a:pt x="506" y="27"/>
                    </a:lnTo>
                    <a:lnTo>
                      <a:pt x="540" y="24"/>
                    </a:lnTo>
                    <a:lnTo>
                      <a:pt x="576" y="20"/>
                    </a:lnTo>
                    <a:lnTo>
                      <a:pt x="613" y="18"/>
                    </a:lnTo>
                    <a:lnTo>
                      <a:pt x="650" y="16"/>
                    </a:lnTo>
                    <a:lnTo>
                      <a:pt x="688" y="15"/>
                    </a:lnTo>
                    <a:lnTo>
                      <a:pt x="726" y="14"/>
                    </a:lnTo>
                    <a:lnTo>
                      <a:pt x="765" y="14"/>
                    </a:lnTo>
                    <a:lnTo>
                      <a:pt x="76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35" name="Freeform 1713">
                <a:extLst>
                  <a:ext uri="{FF2B5EF4-FFF2-40B4-BE49-F238E27FC236}">
                    <a16:creationId xmlns:a16="http://schemas.microsoft.com/office/drawing/2014/main" id="{F16A634D-C09F-4DC2-B08A-A286C3CCCB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9" y="3444"/>
                <a:ext cx="88" cy="115"/>
              </a:xfrm>
              <a:custGeom>
                <a:avLst/>
                <a:gdLst>
                  <a:gd name="T0" fmla="*/ 0 w 177"/>
                  <a:gd name="T1" fmla="*/ 0 h 230"/>
                  <a:gd name="T2" fmla="*/ 0 w 177"/>
                  <a:gd name="T3" fmla="*/ 0 h 230"/>
                  <a:gd name="T4" fmla="*/ 0 w 177"/>
                  <a:gd name="T5" fmla="*/ 1 h 230"/>
                  <a:gd name="T6" fmla="*/ 0 w 177"/>
                  <a:gd name="T7" fmla="*/ 1 h 230"/>
                  <a:gd name="T8" fmla="*/ 0 w 177"/>
                  <a:gd name="T9" fmla="*/ 1 h 230"/>
                  <a:gd name="T10" fmla="*/ 0 w 177"/>
                  <a:gd name="T11" fmla="*/ 1 h 230"/>
                  <a:gd name="T12" fmla="*/ 1 w 177"/>
                  <a:gd name="T13" fmla="*/ 1 h 230"/>
                  <a:gd name="T14" fmla="*/ 1 w 177"/>
                  <a:gd name="T15" fmla="*/ 1 h 230"/>
                  <a:gd name="T16" fmla="*/ 1 w 177"/>
                  <a:gd name="T17" fmla="*/ 1 h 230"/>
                  <a:gd name="T18" fmla="*/ 1 w 177"/>
                  <a:gd name="T19" fmla="*/ 1 h 230"/>
                  <a:gd name="T20" fmla="*/ 1 w 177"/>
                  <a:gd name="T21" fmla="*/ 1 h 230"/>
                  <a:gd name="T22" fmla="*/ 1 w 177"/>
                  <a:gd name="T23" fmla="*/ 1 h 230"/>
                  <a:gd name="T24" fmla="*/ 1 w 177"/>
                  <a:gd name="T25" fmla="*/ 1 h 230"/>
                  <a:gd name="T26" fmla="*/ 1 w 177"/>
                  <a:gd name="T27" fmla="*/ 1 h 230"/>
                  <a:gd name="T28" fmla="*/ 1 w 177"/>
                  <a:gd name="T29" fmla="*/ 1 h 230"/>
                  <a:gd name="T30" fmla="*/ 1 w 177"/>
                  <a:gd name="T31" fmla="*/ 1 h 230"/>
                  <a:gd name="T32" fmla="*/ 1 w 177"/>
                  <a:gd name="T33" fmla="*/ 1 h 230"/>
                  <a:gd name="T34" fmla="*/ 1 w 177"/>
                  <a:gd name="T35" fmla="*/ 1 h 230"/>
                  <a:gd name="T36" fmla="*/ 1 w 177"/>
                  <a:gd name="T37" fmla="*/ 1 h 230"/>
                  <a:gd name="T38" fmla="*/ 1 w 177"/>
                  <a:gd name="T39" fmla="*/ 2 h 230"/>
                  <a:gd name="T40" fmla="*/ 1 w 177"/>
                  <a:gd name="T41" fmla="*/ 2 h 230"/>
                  <a:gd name="T42" fmla="*/ 1 w 177"/>
                  <a:gd name="T43" fmla="*/ 2 h 230"/>
                  <a:gd name="T44" fmla="*/ 1 w 177"/>
                  <a:gd name="T45" fmla="*/ 2 h 230"/>
                  <a:gd name="T46" fmla="*/ 1 w 177"/>
                  <a:gd name="T47" fmla="*/ 2 h 230"/>
                  <a:gd name="T48" fmla="*/ 1 w 177"/>
                  <a:gd name="T49" fmla="*/ 2 h 230"/>
                  <a:gd name="T50" fmla="*/ 1 w 177"/>
                  <a:gd name="T51" fmla="*/ 2 h 230"/>
                  <a:gd name="T52" fmla="*/ 1 w 177"/>
                  <a:gd name="T53" fmla="*/ 2 h 230"/>
                  <a:gd name="T54" fmla="*/ 1 w 177"/>
                  <a:gd name="T55" fmla="*/ 2 h 230"/>
                  <a:gd name="T56" fmla="*/ 0 w 177"/>
                  <a:gd name="T57" fmla="*/ 2 h 230"/>
                  <a:gd name="T58" fmla="*/ 0 w 177"/>
                  <a:gd name="T59" fmla="*/ 2 h 230"/>
                  <a:gd name="T60" fmla="*/ 0 w 177"/>
                  <a:gd name="T61" fmla="*/ 2 h 230"/>
                  <a:gd name="T62" fmla="*/ 0 w 177"/>
                  <a:gd name="T63" fmla="*/ 2 h 230"/>
                  <a:gd name="T64" fmla="*/ 0 w 177"/>
                  <a:gd name="T65" fmla="*/ 2 h 230"/>
                  <a:gd name="T66" fmla="*/ 0 w 177"/>
                  <a:gd name="T67" fmla="*/ 2 h 230"/>
                  <a:gd name="T68" fmla="*/ 0 w 177"/>
                  <a:gd name="T69" fmla="*/ 2 h 230"/>
                  <a:gd name="T70" fmla="*/ 0 w 177"/>
                  <a:gd name="T71" fmla="*/ 0 h 23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77"/>
                  <a:gd name="T109" fmla="*/ 0 h 230"/>
                  <a:gd name="T110" fmla="*/ 177 w 177"/>
                  <a:gd name="T111" fmla="*/ 230 h 23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77" h="230">
                    <a:moveTo>
                      <a:pt x="0" y="0"/>
                    </a:moveTo>
                    <a:lnTo>
                      <a:pt x="77" y="0"/>
                    </a:lnTo>
                    <a:lnTo>
                      <a:pt x="82" y="0"/>
                    </a:lnTo>
                    <a:lnTo>
                      <a:pt x="87" y="0"/>
                    </a:lnTo>
                    <a:lnTo>
                      <a:pt x="93" y="1"/>
                    </a:lnTo>
                    <a:lnTo>
                      <a:pt x="97" y="2"/>
                    </a:lnTo>
                    <a:lnTo>
                      <a:pt x="102" y="4"/>
                    </a:lnTo>
                    <a:lnTo>
                      <a:pt x="107" y="5"/>
                    </a:lnTo>
                    <a:lnTo>
                      <a:pt x="112" y="7"/>
                    </a:lnTo>
                    <a:lnTo>
                      <a:pt x="117" y="9"/>
                    </a:lnTo>
                    <a:lnTo>
                      <a:pt x="120" y="12"/>
                    </a:lnTo>
                    <a:lnTo>
                      <a:pt x="125" y="14"/>
                    </a:lnTo>
                    <a:lnTo>
                      <a:pt x="130" y="16"/>
                    </a:lnTo>
                    <a:lnTo>
                      <a:pt x="133" y="20"/>
                    </a:lnTo>
                    <a:lnTo>
                      <a:pt x="138" y="23"/>
                    </a:lnTo>
                    <a:lnTo>
                      <a:pt x="141" y="27"/>
                    </a:lnTo>
                    <a:lnTo>
                      <a:pt x="145" y="30"/>
                    </a:lnTo>
                    <a:lnTo>
                      <a:pt x="148" y="33"/>
                    </a:lnTo>
                    <a:lnTo>
                      <a:pt x="151" y="38"/>
                    </a:lnTo>
                    <a:lnTo>
                      <a:pt x="155" y="43"/>
                    </a:lnTo>
                    <a:lnTo>
                      <a:pt x="158" y="46"/>
                    </a:lnTo>
                    <a:lnTo>
                      <a:pt x="161" y="51"/>
                    </a:lnTo>
                    <a:lnTo>
                      <a:pt x="163" y="55"/>
                    </a:lnTo>
                    <a:lnTo>
                      <a:pt x="165" y="61"/>
                    </a:lnTo>
                    <a:lnTo>
                      <a:pt x="168" y="66"/>
                    </a:lnTo>
                    <a:lnTo>
                      <a:pt x="170" y="71"/>
                    </a:lnTo>
                    <a:lnTo>
                      <a:pt x="171" y="76"/>
                    </a:lnTo>
                    <a:lnTo>
                      <a:pt x="173" y="82"/>
                    </a:lnTo>
                    <a:lnTo>
                      <a:pt x="175" y="88"/>
                    </a:lnTo>
                    <a:lnTo>
                      <a:pt x="176" y="93"/>
                    </a:lnTo>
                    <a:lnTo>
                      <a:pt x="177" y="99"/>
                    </a:lnTo>
                    <a:lnTo>
                      <a:pt x="177" y="105"/>
                    </a:lnTo>
                    <a:lnTo>
                      <a:pt x="177" y="111"/>
                    </a:lnTo>
                    <a:lnTo>
                      <a:pt x="177" y="116"/>
                    </a:lnTo>
                    <a:lnTo>
                      <a:pt x="177" y="122"/>
                    </a:lnTo>
                    <a:lnTo>
                      <a:pt x="177" y="128"/>
                    </a:lnTo>
                    <a:lnTo>
                      <a:pt x="176" y="134"/>
                    </a:lnTo>
                    <a:lnTo>
                      <a:pt x="175" y="139"/>
                    </a:lnTo>
                    <a:lnTo>
                      <a:pt x="173" y="145"/>
                    </a:lnTo>
                    <a:lnTo>
                      <a:pt x="172" y="151"/>
                    </a:lnTo>
                    <a:lnTo>
                      <a:pt x="170" y="157"/>
                    </a:lnTo>
                    <a:lnTo>
                      <a:pt x="169" y="161"/>
                    </a:lnTo>
                    <a:lnTo>
                      <a:pt x="166" y="167"/>
                    </a:lnTo>
                    <a:lnTo>
                      <a:pt x="164" y="172"/>
                    </a:lnTo>
                    <a:lnTo>
                      <a:pt x="162" y="176"/>
                    </a:lnTo>
                    <a:lnTo>
                      <a:pt x="158" y="181"/>
                    </a:lnTo>
                    <a:lnTo>
                      <a:pt x="156" y="186"/>
                    </a:lnTo>
                    <a:lnTo>
                      <a:pt x="153" y="190"/>
                    </a:lnTo>
                    <a:lnTo>
                      <a:pt x="149" y="194"/>
                    </a:lnTo>
                    <a:lnTo>
                      <a:pt x="146" y="198"/>
                    </a:lnTo>
                    <a:lnTo>
                      <a:pt x="142" y="202"/>
                    </a:lnTo>
                    <a:lnTo>
                      <a:pt x="139" y="205"/>
                    </a:lnTo>
                    <a:lnTo>
                      <a:pt x="134" y="209"/>
                    </a:lnTo>
                    <a:lnTo>
                      <a:pt x="131" y="211"/>
                    </a:lnTo>
                    <a:lnTo>
                      <a:pt x="126" y="214"/>
                    </a:lnTo>
                    <a:lnTo>
                      <a:pt x="123" y="217"/>
                    </a:lnTo>
                    <a:lnTo>
                      <a:pt x="118" y="219"/>
                    </a:lnTo>
                    <a:lnTo>
                      <a:pt x="114" y="222"/>
                    </a:lnTo>
                    <a:lnTo>
                      <a:pt x="109" y="224"/>
                    </a:lnTo>
                    <a:lnTo>
                      <a:pt x="103" y="226"/>
                    </a:lnTo>
                    <a:lnTo>
                      <a:pt x="99" y="227"/>
                    </a:lnTo>
                    <a:lnTo>
                      <a:pt x="94" y="228"/>
                    </a:lnTo>
                    <a:lnTo>
                      <a:pt x="88" y="229"/>
                    </a:lnTo>
                    <a:lnTo>
                      <a:pt x="84" y="230"/>
                    </a:lnTo>
                    <a:lnTo>
                      <a:pt x="78" y="230"/>
                    </a:lnTo>
                    <a:lnTo>
                      <a:pt x="73" y="230"/>
                    </a:lnTo>
                    <a:lnTo>
                      <a:pt x="0" y="2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36" name="Freeform 1714">
                <a:extLst>
                  <a:ext uri="{FF2B5EF4-FFF2-40B4-BE49-F238E27FC236}">
                    <a16:creationId xmlns:a16="http://schemas.microsoft.com/office/drawing/2014/main" id="{D9532A2F-2E19-49D1-8456-1319B5D814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9" y="3444"/>
                <a:ext cx="88" cy="115"/>
              </a:xfrm>
              <a:custGeom>
                <a:avLst/>
                <a:gdLst>
                  <a:gd name="T0" fmla="*/ 0 w 177"/>
                  <a:gd name="T1" fmla="*/ 0 h 230"/>
                  <a:gd name="T2" fmla="*/ 0 w 177"/>
                  <a:gd name="T3" fmla="*/ 0 h 230"/>
                  <a:gd name="T4" fmla="*/ 0 w 177"/>
                  <a:gd name="T5" fmla="*/ 1 h 230"/>
                  <a:gd name="T6" fmla="*/ 0 w 177"/>
                  <a:gd name="T7" fmla="*/ 1 h 230"/>
                  <a:gd name="T8" fmla="*/ 0 w 177"/>
                  <a:gd name="T9" fmla="*/ 1 h 230"/>
                  <a:gd name="T10" fmla="*/ 0 w 177"/>
                  <a:gd name="T11" fmla="*/ 1 h 230"/>
                  <a:gd name="T12" fmla="*/ 1 w 177"/>
                  <a:gd name="T13" fmla="*/ 1 h 230"/>
                  <a:gd name="T14" fmla="*/ 1 w 177"/>
                  <a:gd name="T15" fmla="*/ 1 h 230"/>
                  <a:gd name="T16" fmla="*/ 1 w 177"/>
                  <a:gd name="T17" fmla="*/ 1 h 230"/>
                  <a:gd name="T18" fmla="*/ 1 w 177"/>
                  <a:gd name="T19" fmla="*/ 1 h 230"/>
                  <a:gd name="T20" fmla="*/ 1 w 177"/>
                  <a:gd name="T21" fmla="*/ 1 h 230"/>
                  <a:gd name="T22" fmla="*/ 1 w 177"/>
                  <a:gd name="T23" fmla="*/ 1 h 230"/>
                  <a:gd name="T24" fmla="*/ 1 w 177"/>
                  <a:gd name="T25" fmla="*/ 1 h 230"/>
                  <a:gd name="T26" fmla="*/ 1 w 177"/>
                  <a:gd name="T27" fmla="*/ 1 h 230"/>
                  <a:gd name="T28" fmla="*/ 1 w 177"/>
                  <a:gd name="T29" fmla="*/ 1 h 230"/>
                  <a:gd name="T30" fmla="*/ 1 w 177"/>
                  <a:gd name="T31" fmla="*/ 1 h 230"/>
                  <a:gd name="T32" fmla="*/ 1 w 177"/>
                  <a:gd name="T33" fmla="*/ 1 h 230"/>
                  <a:gd name="T34" fmla="*/ 1 w 177"/>
                  <a:gd name="T35" fmla="*/ 1 h 230"/>
                  <a:gd name="T36" fmla="*/ 1 w 177"/>
                  <a:gd name="T37" fmla="*/ 1 h 230"/>
                  <a:gd name="T38" fmla="*/ 1 w 177"/>
                  <a:gd name="T39" fmla="*/ 2 h 230"/>
                  <a:gd name="T40" fmla="*/ 1 w 177"/>
                  <a:gd name="T41" fmla="*/ 2 h 230"/>
                  <a:gd name="T42" fmla="*/ 1 w 177"/>
                  <a:gd name="T43" fmla="*/ 2 h 230"/>
                  <a:gd name="T44" fmla="*/ 1 w 177"/>
                  <a:gd name="T45" fmla="*/ 2 h 230"/>
                  <a:gd name="T46" fmla="*/ 1 w 177"/>
                  <a:gd name="T47" fmla="*/ 2 h 230"/>
                  <a:gd name="T48" fmla="*/ 1 w 177"/>
                  <a:gd name="T49" fmla="*/ 2 h 230"/>
                  <a:gd name="T50" fmla="*/ 1 w 177"/>
                  <a:gd name="T51" fmla="*/ 2 h 230"/>
                  <a:gd name="T52" fmla="*/ 1 w 177"/>
                  <a:gd name="T53" fmla="*/ 2 h 230"/>
                  <a:gd name="T54" fmla="*/ 1 w 177"/>
                  <a:gd name="T55" fmla="*/ 2 h 230"/>
                  <a:gd name="T56" fmla="*/ 0 w 177"/>
                  <a:gd name="T57" fmla="*/ 2 h 230"/>
                  <a:gd name="T58" fmla="*/ 0 w 177"/>
                  <a:gd name="T59" fmla="*/ 2 h 230"/>
                  <a:gd name="T60" fmla="*/ 0 w 177"/>
                  <a:gd name="T61" fmla="*/ 2 h 230"/>
                  <a:gd name="T62" fmla="*/ 0 w 177"/>
                  <a:gd name="T63" fmla="*/ 2 h 230"/>
                  <a:gd name="T64" fmla="*/ 0 w 177"/>
                  <a:gd name="T65" fmla="*/ 2 h 230"/>
                  <a:gd name="T66" fmla="*/ 0 w 177"/>
                  <a:gd name="T67" fmla="*/ 2 h 230"/>
                  <a:gd name="T68" fmla="*/ 0 w 177"/>
                  <a:gd name="T69" fmla="*/ 0 h 23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77"/>
                  <a:gd name="T106" fmla="*/ 0 h 230"/>
                  <a:gd name="T107" fmla="*/ 177 w 177"/>
                  <a:gd name="T108" fmla="*/ 230 h 23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77" h="230">
                    <a:moveTo>
                      <a:pt x="0" y="0"/>
                    </a:moveTo>
                    <a:lnTo>
                      <a:pt x="77" y="0"/>
                    </a:lnTo>
                    <a:lnTo>
                      <a:pt x="82" y="0"/>
                    </a:lnTo>
                    <a:lnTo>
                      <a:pt x="87" y="0"/>
                    </a:lnTo>
                    <a:lnTo>
                      <a:pt x="93" y="1"/>
                    </a:lnTo>
                    <a:lnTo>
                      <a:pt x="97" y="2"/>
                    </a:lnTo>
                    <a:lnTo>
                      <a:pt x="102" y="4"/>
                    </a:lnTo>
                    <a:lnTo>
                      <a:pt x="107" y="5"/>
                    </a:lnTo>
                    <a:lnTo>
                      <a:pt x="112" y="7"/>
                    </a:lnTo>
                    <a:lnTo>
                      <a:pt x="117" y="9"/>
                    </a:lnTo>
                    <a:lnTo>
                      <a:pt x="120" y="12"/>
                    </a:lnTo>
                    <a:lnTo>
                      <a:pt x="125" y="14"/>
                    </a:lnTo>
                    <a:lnTo>
                      <a:pt x="130" y="16"/>
                    </a:lnTo>
                    <a:lnTo>
                      <a:pt x="133" y="20"/>
                    </a:lnTo>
                    <a:lnTo>
                      <a:pt x="138" y="23"/>
                    </a:lnTo>
                    <a:lnTo>
                      <a:pt x="141" y="27"/>
                    </a:lnTo>
                    <a:lnTo>
                      <a:pt x="145" y="30"/>
                    </a:lnTo>
                    <a:lnTo>
                      <a:pt x="148" y="33"/>
                    </a:lnTo>
                    <a:lnTo>
                      <a:pt x="151" y="38"/>
                    </a:lnTo>
                    <a:lnTo>
                      <a:pt x="155" y="43"/>
                    </a:lnTo>
                    <a:lnTo>
                      <a:pt x="158" y="46"/>
                    </a:lnTo>
                    <a:lnTo>
                      <a:pt x="161" y="51"/>
                    </a:lnTo>
                    <a:lnTo>
                      <a:pt x="163" y="55"/>
                    </a:lnTo>
                    <a:lnTo>
                      <a:pt x="165" y="61"/>
                    </a:lnTo>
                    <a:lnTo>
                      <a:pt x="168" y="66"/>
                    </a:lnTo>
                    <a:lnTo>
                      <a:pt x="170" y="71"/>
                    </a:lnTo>
                    <a:lnTo>
                      <a:pt x="171" y="76"/>
                    </a:lnTo>
                    <a:lnTo>
                      <a:pt x="173" y="82"/>
                    </a:lnTo>
                    <a:lnTo>
                      <a:pt x="175" y="88"/>
                    </a:lnTo>
                    <a:lnTo>
                      <a:pt x="176" y="93"/>
                    </a:lnTo>
                    <a:lnTo>
                      <a:pt x="177" y="99"/>
                    </a:lnTo>
                    <a:lnTo>
                      <a:pt x="177" y="105"/>
                    </a:lnTo>
                    <a:lnTo>
                      <a:pt x="177" y="111"/>
                    </a:lnTo>
                    <a:lnTo>
                      <a:pt x="177" y="116"/>
                    </a:lnTo>
                    <a:lnTo>
                      <a:pt x="177" y="122"/>
                    </a:lnTo>
                    <a:lnTo>
                      <a:pt x="177" y="128"/>
                    </a:lnTo>
                    <a:lnTo>
                      <a:pt x="176" y="134"/>
                    </a:lnTo>
                    <a:lnTo>
                      <a:pt x="175" y="139"/>
                    </a:lnTo>
                    <a:lnTo>
                      <a:pt x="173" y="145"/>
                    </a:lnTo>
                    <a:lnTo>
                      <a:pt x="172" y="151"/>
                    </a:lnTo>
                    <a:lnTo>
                      <a:pt x="170" y="157"/>
                    </a:lnTo>
                    <a:lnTo>
                      <a:pt x="169" y="161"/>
                    </a:lnTo>
                    <a:lnTo>
                      <a:pt x="166" y="167"/>
                    </a:lnTo>
                    <a:lnTo>
                      <a:pt x="164" y="172"/>
                    </a:lnTo>
                    <a:lnTo>
                      <a:pt x="162" y="176"/>
                    </a:lnTo>
                    <a:lnTo>
                      <a:pt x="158" y="181"/>
                    </a:lnTo>
                    <a:lnTo>
                      <a:pt x="156" y="186"/>
                    </a:lnTo>
                    <a:lnTo>
                      <a:pt x="153" y="190"/>
                    </a:lnTo>
                    <a:lnTo>
                      <a:pt x="149" y="194"/>
                    </a:lnTo>
                    <a:lnTo>
                      <a:pt x="146" y="198"/>
                    </a:lnTo>
                    <a:lnTo>
                      <a:pt x="142" y="202"/>
                    </a:lnTo>
                    <a:lnTo>
                      <a:pt x="139" y="205"/>
                    </a:lnTo>
                    <a:lnTo>
                      <a:pt x="134" y="209"/>
                    </a:lnTo>
                    <a:lnTo>
                      <a:pt x="131" y="211"/>
                    </a:lnTo>
                    <a:lnTo>
                      <a:pt x="126" y="214"/>
                    </a:lnTo>
                    <a:lnTo>
                      <a:pt x="123" y="217"/>
                    </a:lnTo>
                    <a:lnTo>
                      <a:pt x="118" y="219"/>
                    </a:lnTo>
                    <a:lnTo>
                      <a:pt x="114" y="222"/>
                    </a:lnTo>
                    <a:lnTo>
                      <a:pt x="109" y="224"/>
                    </a:lnTo>
                    <a:lnTo>
                      <a:pt x="103" y="226"/>
                    </a:lnTo>
                    <a:lnTo>
                      <a:pt x="99" y="227"/>
                    </a:lnTo>
                    <a:lnTo>
                      <a:pt x="94" y="228"/>
                    </a:lnTo>
                    <a:lnTo>
                      <a:pt x="88" y="229"/>
                    </a:lnTo>
                    <a:lnTo>
                      <a:pt x="84" y="230"/>
                    </a:lnTo>
                    <a:lnTo>
                      <a:pt x="78" y="230"/>
                    </a:lnTo>
                    <a:lnTo>
                      <a:pt x="73" y="230"/>
                    </a:lnTo>
                    <a:lnTo>
                      <a:pt x="0" y="23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37" name="Freeform 1715">
                <a:extLst>
                  <a:ext uri="{FF2B5EF4-FFF2-40B4-BE49-F238E27FC236}">
                    <a16:creationId xmlns:a16="http://schemas.microsoft.com/office/drawing/2014/main" id="{46733C57-BE8C-4D32-85E6-5118415351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5" y="3444"/>
                <a:ext cx="106" cy="115"/>
              </a:xfrm>
              <a:custGeom>
                <a:avLst/>
                <a:gdLst>
                  <a:gd name="T0" fmla="*/ 1 w 212"/>
                  <a:gd name="T1" fmla="*/ 0 h 229"/>
                  <a:gd name="T2" fmla="*/ 1 w 212"/>
                  <a:gd name="T3" fmla="*/ 0 h 229"/>
                  <a:gd name="T4" fmla="*/ 2 w 212"/>
                  <a:gd name="T5" fmla="*/ 2 h 229"/>
                  <a:gd name="T6" fmla="*/ 2 w 212"/>
                  <a:gd name="T7" fmla="*/ 2 h 229"/>
                  <a:gd name="T8" fmla="*/ 2 w 212"/>
                  <a:gd name="T9" fmla="*/ 2 h 229"/>
                  <a:gd name="T10" fmla="*/ 1 w 212"/>
                  <a:gd name="T11" fmla="*/ 2 h 229"/>
                  <a:gd name="T12" fmla="*/ 1 w 212"/>
                  <a:gd name="T13" fmla="*/ 2 h 229"/>
                  <a:gd name="T14" fmla="*/ 0 w 212"/>
                  <a:gd name="T15" fmla="*/ 2 h 229"/>
                  <a:gd name="T16" fmla="*/ 1 w 212"/>
                  <a:gd name="T17" fmla="*/ 0 h 229"/>
                  <a:gd name="T18" fmla="*/ 1 w 212"/>
                  <a:gd name="T19" fmla="*/ 0 h 2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12"/>
                  <a:gd name="T31" fmla="*/ 0 h 229"/>
                  <a:gd name="T32" fmla="*/ 212 w 212"/>
                  <a:gd name="T33" fmla="*/ 229 h 22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12" h="229">
                    <a:moveTo>
                      <a:pt x="91" y="0"/>
                    </a:moveTo>
                    <a:lnTo>
                      <a:pt x="118" y="0"/>
                    </a:lnTo>
                    <a:lnTo>
                      <a:pt x="212" y="229"/>
                    </a:lnTo>
                    <a:lnTo>
                      <a:pt x="177" y="229"/>
                    </a:lnTo>
                    <a:lnTo>
                      <a:pt x="159" y="175"/>
                    </a:lnTo>
                    <a:lnTo>
                      <a:pt x="54" y="175"/>
                    </a:lnTo>
                    <a:lnTo>
                      <a:pt x="32" y="229"/>
                    </a:lnTo>
                    <a:lnTo>
                      <a:pt x="0" y="229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38" name="Freeform 1716">
                <a:extLst>
                  <a:ext uri="{FF2B5EF4-FFF2-40B4-BE49-F238E27FC236}">
                    <a16:creationId xmlns:a16="http://schemas.microsoft.com/office/drawing/2014/main" id="{9359451B-E121-4051-A3EF-AC6889C305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5" y="3444"/>
                <a:ext cx="106" cy="115"/>
              </a:xfrm>
              <a:custGeom>
                <a:avLst/>
                <a:gdLst>
                  <a:gd name="T0" fmla="*/ 1 w 212"/>
                  <a:gd name="T1" fmla="*/ 0 h 229"/>
                  <a:gd name="T2" fmla="*/ 1 w 212"/>
                  <a:gd name="T3" fmla="*/ 0 h 229"/>
                  <a:gd name="T4" fmla="*/ 2 w 212"/>
                  <a:gd name="T5" fmla="*/ 2 h 229"/>
                  <a:gd name="T6" fmla="*/ 2 w 212"/>
                  <a:gd name="T7" fmla="*/ 2 h 229"/>
                  <a:gd name="T8" fmla="*/ 2 w 212"/>
                  <a:gd name="T9" fmla="*/ 2 h 229"/>
                  <a:gd name="T10" fmla="*/ 1 w 212"/>
                  <a:gd name="T11" fmla="*/ 2 h 229"/>
                  <a:gd name="T12" fmla="*/ 1 w 212"/>
                  <a:gd name="T13" fmla="*/ 2 h 229"/>
                  <a:gd name="T14" fmla="*/ 0 w 212"/>
                  <a:gd name="T15" fmla="*/ 2 h 229"/>
                  <a:gd name="T16" fmla="*/ 1 w 212"/>
                  <a:gd name="T17" fmla="*/ 0 h 2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2"/>
                  <a:gd name="T28" fmla="*/ 0 h 229"/>
                  <a:gd name="T29" fmla="*/ 212 w 212"/>
                  <a:gd name="T30" fmla="*/ 229 h 22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2" h="229">
                    <a:moveTo>
                      <a:pt x="91" y="0"/>
                    </a:moveTo>
                    <a:lnTo>
                      <a:pt x="118" y="0"/>
                    </a:lnTo>
                    <a:lnTo>
                      <a:pt x="212" y="229"/>
                    </a:lnTo>
                    <a:lnTo>
                      <a:pt x="177" y="229"/>
                    </a:lnTo>
                    <a:lnTo>
                      <a:pt x="159" y="175"/>
                    </a:lnTo>
                    <a:lnTo>
                      <a:pt x="54" y="175"/>
                    </a:lnTo>
                    <a:lnTo>
                      <a:pt x="32" y="229"/>
                    </a:lnTo>
                    <a:lnTo>
                      <a:pt x="0" y="229"/>
                    </a:lnTo>
                    <a:lnTo>
                      <a:pt x="91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39" name="Freeform 1717">
                <a:extLst>
                  <a:ext uri="{FF2B5EF4-FFF2-40B4-BE49-F238E27FC236}">
                    <a16:creationId xmlns:a16="http://schemas.microsoft.com/office/drawing/2014/main" id="{CB46E0A6-FD0A-490C-8A77-128C45356A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6" y="3444"/>
                <a:ext cx="88" cy="115"/>
              </a:xfrm>
              <a:custGeom>
                <a:avLst/>
                <a:gdLst>
                  <a:gd name="T0" fmla="*/ 0 w 177"/>
                  <a:gd name="T1" fmla="*/ 0 h 230"/>
                  <a:gd name="T2" fmla="*/ 0 w 177"/>
                  <a:gd name="T3" fmla="*/ 0 h 230"/>
                  <a:gd name="T4" fmla="*/ 1 w 177"/>
                  <a:gd name="T5" fmla="*/ 2 h 230"/>
                  <a:gd name="T6" fmla="*/ 1 w 177"/>
                  <a:gd name="T7" fmla="*/ 0 h 230"/>
                  <a:gd name="T8" fmla="*/ 1 w 177"/>
                  <a:gd name="T9" fmla="*/ 0 h 230"/>
                  <a:gd name="T10" fmla="*/ 1 w 177"/>
                  <a:gd name="T11" fmla="*/ 2 h 230"/>
                  <a:gd name="T12" fmla="*/ 1 w 177"/>
                  <a:gd name="T13" fmla="*/ 2 h 230"/>
                  <a:gd name="T14" fmla="*/ 0 w 177"/>
                  <a:gd name="T15" fmla="*/ 1 h 230"/>
                  <a:gd name="T16" fmla="*/ 0 w 177"/>
                  <a:gd name="T17" fmla="*/ 2 h 230"/>
                  <a:gd name="T18" fmla="*/ 0 w 177"/>
                  <a:gd name="T19" fmla="*/ 2 h 230"/>
                  <a:gd name="T20" fmla="*/ 0 w 177"/>
                  <a:gd name="T21" fmla="*/ 0 h 230"/>
                  <a:gd name="T22" fmla="*/ 0 w 177"/>
                  <a:gd name="T23" fmla="*/ 0 h 23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7"/>
                  <a:gd name="T37" fmla="*/ 0 h 230"/>
                  <a:gd name="T38" fmla="*/ 177 w 177"/>
                  <a:gd name="T39" fmla="*/ 230 h 23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7" h="230">
                    <a:moveTo>
                      <a:pt x="0" y="0"/>
                    </a:moveTo>
                    <a:lnTo>
                      <a:pt x="28" y="0"/>
                    </a:lnTo>
                    <a:lnTo>
                      <a:pt x="148" y="177"/>
                    </a:lnTo>
                    <a:lnTo>
                      <a:pt x="148" y="0"/>
                    </a:lnTo>
                    <a:lnTo>
                      <a:pt x="177" y="0"/>
                    </a:lnTo>
                    <a:lnTo>
                      <a:pt x="177" y="230"/>
                    </a:lnTo>
                    <a:lnTo>
                      <a:pt x="153" y="230"/>
                    </a:lnTo>
                    <a:lnTo>
                      <a:pt x="29" y="52"/>
                    </a:lnTo>
                    <a:lnTo>
                      <a:pt x="29" y="230"/>
                    </a:lnTo>
                    <a:lnTo>
                      <a:pt x="0" y="2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40" name="Freeform 1718">
                <a:extLst>
                  <a:ext uri="{FF2B5EF4-FFF2-40B4-BE49-F238E27FC236}">
                    <a16:creationId xmlns:a16="http://schemas.microsoft.com/office/drawing/2014/main" id="{E7D6C1BE-507D-4750-B9E8-0AA2A5F06A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6" y="3444"/>
                <a:ext cx="88" cy="115"/>
              </a:xfrm>
              <a:custGeom>
                <a:avLst/>
                <a:gdLst>
                  <a:gd name="T0" fmla="*/ 0 w 177"/>
                  <a:gd name="T1" fmla="*/ 0 h 230"/>
                  <a:gd name="T2" fmla="*/ 0 w 177"/>
                  <a:gd name="T3" fmla="*/ 0 h 230"/>
                  <a:gd name="T4" fmla="*/ 1 w 177"/>
                  <a:gd name="T5" fmla="*/ 2 h 230"/>
                  <a:gd name="T6" fmla="*/ 1 w 177"/>
                  <a:gd name="T7" fmla="*/ 0 h 230"/>
                  <a:gd name="T8" fmla="*/ 1 w 177"/>
                  <a:gd name="T9" fmla="*/ 0 h 230"/>
                  <a:gd name="T10" fmla="*/ 1 w 177"/>
                  <a:gd name="T11" fmla="*/ 2 h 230"/>
                  <a:gd name="T12" fmla="*/ 1 w 177"/>
                  <a:gd name="T13" fmla="*/ 2 h 230"/>
                  <a:gd name="T14" fmla="*/ 0 w 177"/>
                  <a:gd name="T15" fmla="*/ 1 h 230"/>
                  <a:gd name="T16" fmla="*/ 0 w 177"/>
                  <a:gd name="T17" fmla="*/ 2 h 230"/>
                  <a:gd name="T18" fmla="*/ 0 w 177"/>
                  <a:gd name="T19" fmla="*/ 2 h 230"/>
                  <a:gd name="T20" fmla="*/ 0 w 177"/>
                  <a:gd name="T21" fmla="*/ 0 h 23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7"/>
                  <a:gd name="T34" fmla="*/ 0 h 230"/>
                  <a:gd name="T35" fmla="*/ 177 w 177"/>
                  <a:gd name="T36" fmla="*/ 230 h 23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7" h="230">
                    <a:moveTo>
                      <a:pt x="0" y="0"/>
                    </a:moveTo>
                    <a:lnTo>
                      <a:pt x="28" y="0"/>
                    </a:lnTo>
                    <a:lnTo>
                      <a:pt x="148" y="177"/>
                    </a:lnTo>
                    <a:lnTo>
                      <a:pt x="148" y="0"/>
                    </a:lnTo>
                    <a:lnTo>
                      <a:pt x="177" y="0"/>
                    </a:lnTo>
                    <a:lnTo>
                      <a:pt x="177" y="230"/>
                    </a:lnTo>
                    <a:lnTo>
                      <a:pt x="153" y="230"/>
                    </a:lnTo>
                    <a:lnTo>
                      <a:pt x="29" y="52"/>
                    </a:lnTo>
                    <a:lnTo>
                      <a:pt x="29" y="230"/>
                    </a:lnTo>
                    <a:lnTo>
                      <a:pt x="0" y="23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41" name="Freeform 1719">
                <a:extLst>
                  <a:ext uri="{FF2B5EF4-FFF2-40B4-BE49-F238E27FC236}">
                    <a16:creationId xmlns:a16="http://schemas.microsoft.com/office/drawing/2014/main" id="{43417FC8-9E30-4CE2-A3CB-843EC56C66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2" y="3441"/>
                <a:ext cx="117" cy="118"/>
              </a:xfrm>
              <a:custGeom>
                <a:avLst/>
                <a:gdLst>
                  <a:gd name="T0" fmla="*/ 1 w 234"/>
                  <a:gd name="T1" fmla="*/ 2 h 236"/>
                  <a:gd name="T2" fmla="*/ 1 w 234"/>
                  <a:gd name="T3" fmla="*/ 2 h 236"/>
                  <a:gd name="T4" fmla="*/ 1 w 234"/>
                  <a:gd name="T5" fmla="*/ 2 h 236"/>
                  <a:gd name="T6" fmla="*/ 1 w 234"/>
                  <a:gd name="T7" fmla="*/ 2 h 236"/>
                  <a:gd name="T8" fmla="*/ 1 w 234"/>
                  <a:gd name="T9" fmla="*/ 2 h 236"/>
                  <a:gd name="T10" fmla="*/ 1 w 234"/>
                  <a:gd name="T11" fmla="*/ 2 h 236"/>
                  <a:gd name="T12" fmla="*/ 2 w 234"/>
                  <a:gd name="T13" fmla="*/ 2 h 236"/>
                  <a:gd name="T14" fmla="*/ 2 w 234"/>
                  <a:gd name="T15" fmla="*/ 2 h 236"/>
                  <a:gd name="T16" fmla="*/ 2 w 234"/>
                  <a:gd name="T17" fmla="*/ 2 h 236"/>
                  <a:gd name="T18" fmla="*/ 2 w 234"/>
                  <a:gd name="T19" fmla="*/ 2 h 236"/>
                  <a:gd name="T20" fmla="*/ 2 w 234"/>
                  <a:gd name="T21" fmla="*/ 2 h 236"/>
                  <a:gd name="T22" fmla="*/ 1 w 234"/>
                  <a:gd name="T23" fmla="*/ 1 h 236"/>
                  <a:gd name="T24" fmla="*/ 2 w 234"/>
                  <a:gd name="T25" fmla="*/ 2 h 236"/>
                  <a:gd name="T26" fmla="*/ 2 w 234"/>
                  <a:gd name="T27" fmla="*/ 2 h 236"/>
                  <a:gd name="T28" fmla="*/ 2 w 234"/>
                  <a:gd name="T29" fmla="*/ 2 h 236"/>
                  <a:gd name="T30" fmla="*/ 2 w 234"/>
                  <a:gd name="T31" fmla="*/ 2 h 236"/>
                  <a:gd name="T32" fmla="*/ 2 w 234"/>
                  <a:gd name="T33" fmla="*/ 2 h 236"/>
                  <a:gd name="T34" fmla="*/ 2 w 234"/>
                  <a:gd name="T35" fmla="*/ 2 h 236"/>
                  <a:gd name="T36" fmla="*/ 2 w 234"/>
                  <a:gd name="T37" fmla="*/ 2 h 236"/>
                  <a:gd name="T38" fmla="*/ 2 w 234"/>
                  <a:gd name="T39" fmla="*/ 2 h 236"/>
                  <a:gd name="T40" fmla="*/ 2 w 234"/>
                  <a:gd name="T41" fmla="*/ 2 h 236"/>
                  <a:gd name="T42" fmla="*/ 2 w 234"/>
                  <a:gd name="T43" fmla="*/ 2 h 236"/>
                  <a:gd name="T44" fmla="*/ 2 w 234"/>
                  <a:gd name="T45" fmla="*/ 2 h 236"/>
                  <a:gd name="T46" fmla="*/ 1 w 234"/>
                  <a:gd name="T47" fmla="*/ 2 h 236"/>
                  <a:gd name="T48" fmla="*/ 1 w 234"/>
                  <a:gd name="T49" fmla="*/ 2 h 236"/>
                  <a:gd name="T50" fmla="*/ 1 w 234"/>
                  <a:gd name="T51" fmla="*/ 2 h 236"/>
                  <a:gd name="T52" fmla="*/ 1 w 234"/>
                  <a:gd name="T53" fmla="*/ 2 h 236"/>
                  <a:gd name="T54" fmla="*/ 1 w 234"/>
                  <a:gd name="T55" fmla="*/ 2 h 236"/>
                  <a:gd name="T56" fmla="*/ 1 w 234"/>
                  <a:gd name="T57" fmla="*/ 2 h 236"/>
                  <a:gd name="T58" fmla="*/ 1 w 234"/>
                  <a:gd name="T59" fmla="*/ 2 h 236"/>
                  <a:gd name="T60" fmla="*/ 1 w 234"/>
                  <a:gd name="T61" fmla="*/ 2 h 236"/>
                  <a:gd name="T62" fmla="*/ 1 w 234"/>
                  <a:gd name="T63" fmla="*/ 2 h 236"/>
                  <a:gd name="T64" fmla="*/ 1 w 234"/>
                  <a:gd name="T65" fmla="*/ 2 h 236"/>
                  <a:gd name="T66" fmla="*/ 0 w 234"/>
                  <a:gd name="T67" fmla="*/ 2 h 236"/>
                  <a:gd name="T68" fmla="*/ 0 w 234"/>
                  <a:gd name="T69" fmla="*/ 1 h 236"/>
                  <a:gd name="T70" fmla="*/ 1 w 234"/>
                  <a:gd name="T71" fmla="*/ 1 h 236"/>
                  <a:gd name="T72" fmla="*/ 1 w 234"/>
                  <a:gd name="T73" fmla="*/ 1 h 236"/>
                  <a:gd name="T74" fmla="*/ 1 w 234"/>
                  <a:gd name="T75" fmla="*/ 1 h 236"/>
                  <a:gd name="T76" fmla="*/ 1 w 234"/>
                  <a:gd name="T77" fmla="*/ 1 h 236"/>
                  <a:gd name="T78" fmla="*/ 1 w 234"/>
                  <a:gd name="T79" fmla="*/ 1 h 236"/>
                  <a:gd name="T80" fmla="*/ 1 w 234"/>
                  <a:gd name="T81" fmla="*/ 1 h 236"/>
                  <a:gd name="T82" fmla="*/ 1 w 234"/>
                  <a:gd name="T83" fmla="*/ 0 h 236"/>
                  <a:gd name="T84" fmla="*/ 2 w 234"/>
                  <a:gd name="T85" fmla="*/ 1 h 236"/>
                  <a:gd name="T86" fmla="*/ 2 w 234"/>
                  <a:gd name="T87" fmla="*/ 1 h 236"/>
                  <a:gd name="T88" fmla="*/ 2 w 234"/>
                  <a:gd name="T89" fmla="*/ 1 h 236"/>
                  <a:gd name="T90" fmla="*/ 2 w 234"/>
                  <a:gd name="T91" fmla="*/ 1 h 236"/>
                  <a:gd name="T92" fmla="*/ 2 w 234"/>
                  <a:gd name="T93" fmla="*/ 1 h 236"/>
                  <a:gd name="T94" fmla="*/ 2 w 234"/>
                  <a:gd name="T95" fmla="*/ 1 h 236"/>
                  <a:gd name="T96" fmla="*/ 2 w 234"/>
                  <a:gd name="T97" fmla="*/ 1 h 236"/>
                  <a:gd name="T98" fmla="*/ 1 w 234"/>
                  <a:gd name="T99" fmla="*/ 1 h 236"/>
                  <a:gd name="T100" fmla="*/ 1 w 234"/>
                  <a:gd name="T101" fmla="*/ 1 h 236"/>
                  <a:gd name="T102" fmla="*/ 1 w 234"/>
                  <a:gd name="T103" fmla="*/ 1 h 236"/>
                  <a:gd name="T104" fmla="*/ 1 w 234"/>
                  <a:gd name="T105" fmla="*/ 1 h 236"/>
                  <a:gd name="T106" fmla="*/ 1 w 234"/>
                  <a:gd name="T107" fmla="*/ 1 h 236"/>
                  <a:gd name="T108" fmla="*/ 1 w 234"/>
                  <a:gd name="T109" fmla="*/ 1 h 236"/>
                  <a:gd name="T110" fmla="*/ 1 w 234"/>
                  <a:gd name="T111" fmla="*/ 1 h 236"/>
                  <a:gd name="T112" fmla="*/ 1 w 234"/>
                  <a:gd name="T113" fmla="*/ 1 h 2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34"/>
                  <a:gd name="T172" fmla="*/ 0 h 236"/>
                  <a:gd name="T173" fmla="*/ 234 w 234"/>
                  <a:gd name="T174" fmla="*/ 236 h 2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34" h="236">
                    <a:moveTo>
                      <a:pt x="31" y="120"/>
                    </a:moveTo>
                    <a:lnTo>
                      <a:pt x="31" y="130"/>
                    </a:lnTo>
                    <a:lnTo>
                      <a:pt x="34" y="140"/>
                    </a:lnTo>
                    <a:lnTo>
                      <a:pt x="36" y="149"/>
                    </a:lnTo>
                    <a:lnTo>
                      <a:pt x="38" y="158"/>
                    </a:lnTo>
                    <a:lnTo>
                      <a:pt x="43" y="165"/>
                    </a:lnTo>
                    <a:lnTo>
                      <a:pt x="48" y="173"/>
                    </a:lnTo>
                    <a:lnTo>
                      <a:pt x="53" y="180"/>
                    </a:lnTo>
                    <a:lnTo>
                      <a:pt x="58" y="186"/>
                    </a:lnTo>
                    <a:lnTo>
                      <a:pt x="65" y="190"/>
                    </a:lnTo>
                    <a:lnTo>
                      <a:pt x="72" y="195"/>
                    </a:lnTo>
                    <a:lnTo>
                      <a:pt x="79" y="198"/>
                    </a:lnTo>
                    <a:lnTo>
                      <a:pt x="87" y="202"/>
                    </a:lnTo>
                    <a:lnTo>
                      <a:pt x="94" y="205"/>
                    </a:lnTo>
                    <a:lnTo>
                      <a:pt x="102" y="206"/>
                    </a:lnTo>
                    <a:lnTo>
                      <a:pt x="110" y="209"/>
                    </a:lnTo>
                    <a:lnTo>
                      <a:pt x="118" y="209"/>
                    </a:lnTo>
                    <a:lnTo>
                      <a:pt x="126" y="209"/>
                    </a:lnTo>
                    <a:lnTo>
                      <a:pt x="135" y="209"/>
                    </a:lnTo>
                    <a:lnTo>
                      <a:pt x="142" y="207"/>
                    </a:lnTo>
                    <a:lnTo>
                      <a:pt x="150" y="205"/>
                    </a:lnTo>
                    <a:lnTo>
                      <a:pt x="158" y="203"/>
                    </a:lnTo>
                    <a:lnTo>
                      <a:pt x="165" y="201"/>
                    </a:lnTo>
                    <a:lnTo>
                      <a:pt x="172" y="197"/>
                    </a:lnTo>
                    <a:lnTo>
                      <a:pt x="178" y="193"/>
                    </a:lnTo>
                    <a:lnTo>
                      <a:pt x="183" y="188"/>
                    </a:lnTo>
                    <a:lnTo>
                      <a:pt x="189" y="182"/>
                    </a:lnTo>
                    <a:lnTo>
                      <a:pt x="194" y="176"/>
                    </a:lnTo>
                    <a:lnTo>
                      <a:pt x="197" y="169"/>
                    </a:lnTo>
                    <a:lnTo>
                      <a:pt x="201" y="163"/>
                    </a:lnTo>
                    <a:lnTo>
                      <a:pt x="203" y="154"/>
                    </a:lnTo>
                    <a:lnTo>
                      <a:pt x="204" y="146"/>
                    </a:lnTo>
                    <a:lnTo>
                      <a:pt x="204" y="137"/>
                    </a:lnTo>
                    <a:lnTo>
                      <a:pt x="126" y="137"/>
                    </a:lnTo>
                    <a:lnTo>
                      <a:pt x="126" y="107"/>
                    </a:lnTo>
                    <a:lnTo>
                      <a:pt x="234" y="107"/>
                    </a:lnTo>
                    <a:lnTo>
                      <a:pt x="234" y="137"/>
                    </a:lnTo>
                    <a:lnTo>
                      <a:pt x="234" y="143"/>
                    </a:lnTo>
                    <a:lnTo>
                      <a:pt x="233" y="148"/>
                    </a:lnTo>
                    <a:lnTo>
                      <a:pt x="233" y="153"/>
                    </a:lnTo>
                    <a:lnTo>
                      <a:pt x="232" y="158"/>
                    </a:lnTo>
                    <a:lnTo>
                      <a:pt x="231" y="164"/>
                    </a:lnTo>
                    <a:lnTo>
                      <a:pt x="229" y="168"/>
                    </a:lnTo>
                    <a:lnTo>
                      <a:pt x="227" y="173"/>
                    </a:lnTo>
                    <a:lnTo>
                      <a:pt x="226" y="178"/>
                    </a:lnTo>
                    <a:lnTo>
                      <a:pt x="224" y="182"/>
                    </a:lnTo>
                    <a:lnTo>
                      <a:pt x="221" y="186"/>
                    </a:lnTo>
                    <a:lnTo>
                      <a:pt x="219" y="190"/>
                    </a:lnTo>
                    <a:lnTo>
                      <a:pt x="217" y="194"/>
                    </a:lnTo>
                    <a:lnTo>
                      <a:pt x="214" y="198"/>
                    </a:lnTo>
                    <a:lnTo>
                      <a:pt x="211" y="202"/>
                    </a:lnTo>
                    <a:lnTo>
                      <a:pt x="208" y="205"/>
                    </a:lnTo>
                    <a:lnTo>
                      <a:pt x="204" y="209"/>
                    </a:lnTo>
                    <a:lnTo>
                      <a:pt x="201" y="212"/>
                    </a:lnTo>
                    <a:lnTo>
                      <a:pt x="197" y="214"/>
                    </a:lnTo>
                    <a:lnTo>
                      <a:pt x="194" y="218"/>
                    </a:lnTo>
                    <a:lnTo>
                      <a:pt x="189" y="220"/>
                    </a:lnTo>
                    <a:lnTo>
                      <a:pt x="185" y="222"/>
                    </a:lnTo>
                    <a:lnTo>
                      <a:pt x="180" y="225"/>
                    </a:lnTo>
                    <a:lnTo>
                      <a:pt x="175" y="227"/>
                    </a:lnTo>
                    <a:lnTo>
                      <a:pt x="171" y="229"/>
                    </a:lnTo>
                    <a:lnTo>
                      <a:pt x="166" y="231"/>
                    </a:lnTo>
                    <a:lnTo>
                      <a:pt x="160" y="232"/>
                    </a:lnTo>
                    <a:lnTo>
                      <a:pt x="156" y="233"/>
                    </a:lnTo>
                    <a:lnTo>
                      <a:pt x="150" y="234"/>
                    </a:lnTo>
                    <a:lnTo>
                      <a:pt x="144" y="235"/>
                    </a:lnTo>
                    <a:lnTo>
                      <a:pt x="138" y="235"/>
                    </a:lnTo>
                    <a:lnTo>
                      <a:pt x="133" y="236"/>
                    </a:lnTo>
                    <a:lnTo>
                      <a:pt x="126" y="236"/>
                    </a:lnTo>
                    <a:lnTo>
                      <a:pt x="120" y="236"/>
                    </a:lnTo>
                    <a:lnTo>
                      <a:pt x="113" y="235"/>
                    </a:lnTo>
                    <a:lnTo>
                      <a:pt x="107" y="235"/>
                    </a:lnTo>
                    <a:lnTo>
                      <a:pt x="102" y="234"/>
                    </a:lnTo>
                    <a:lnTo>
                      <a:pt x="96" y="233"/>
                    </a:lnTo>
                    <a:lnTo>
                      <a:pt x="89" y="232"/>
                    </a:lnTo>
                    <a:lnTo>
                      <a:pt x="83" y="231"/>
                    </a:lnTo>
                    <a:lnTo>
                      <a:pt x="77" y="229"/>
                    </a:lnTo>
                    <a:lnTo>
                      <a:pt x="73" y="227"/>
                    </a:lnTo>
                    <a:lnTo>
                      <a:pt x="67" y="225"/>
                    </a:lnTo>
                    <a:lnTo>
                      <a:pt x="61" y="222"/>
                    </a:lnTo>
                    <a:lnTo>
                      <a:pt x="57" y="219"/>
                    </a:lnTo>
                    <a:lnTo>
                      <a:pt x="51" y="217"/>
                    </a:lnTo>
                    <a:lnTo>
                      <a:pt x="46" y="213"/>
                    </a:lnTo>
                    <a:lnTo>
                      <a:pt x="42" y="211"/>
                    </a:lnTo>
                    <a:lnTo>
                      <a:pt x="37" y="206"/>
                    </a:lnTo>
                    <a:lnTo>
                      <a:pt x="34" y="203"/>
                    </a:lnTo>
                    <a:lnTo>
                      <a:pt x="29" y="199"/>
                    </a:lnTo>
                    <a:lnTo>
                      <a:pt x="26" y="195"/>
                    </a:lnTo>
                    <a:lnTo>
                      <a:pt x="22" y="190"/>
                    </a:lnTo>
                    <a:lnTo>
                      <a:pt x="19" y="186"/>
                    </a:lnTo>
                    <a:lnTo>
                      <a:pt x="15" y="181"/>
                    </a:lnTo>
                    <a:lnTo>
                      <a:pt x="13" y="176"/>
                    </a:lnTo>
                    <a:lnTo>
                      <a:pt x="10" y="171"/>
                    </a:lnTo>
                    <a:lnTo>
                      <a:pt x="7" y="165"/>
                    </a:lnTo>
                    <a:lnTo>
                      <a:pt x="6" y="159"/>
                    </a:lnTo>
                    <a:lnTo>
                      <a:pt x="4" y="153"/>
                    </a:lnTo>
                    <a:lnTo>
                      <a:pt x="3" y="148"/>
                    </a:lnTo>
                    <a:lnTo>
                      <a:pt x="1" y="141"/>
                    </a:lnTo>
                    <a:lnTo>
                      <a:pt x="0" y="135"/>
                    </a:lnTo>
                    <a:lnTo>
                      <a:pt x="0" y="127"/>
                    </a:lnTo>
                    <a:lnTo>
                      <a:pt x="0" y="120"/>
                    </a:lnTo>
                    <a:lnTo>
                      <a:pt x="0" y="111"/>
                    </a:lnTo>
                    <a:lnTo>
                      <a:pt x="1" y="102"/>
                    </a:lnTo>
                    <a:lnTo>
                      <a:pt x="4" y="93"/>
                    </a:lnTo>
                    <a:lnTo>
                      <a:pt x="6" y="84"/>
                    </a:lnTo>
                    <a:lnTo>
                      <a:pt x="8" y="76"/>
                    </a:lnTo>
                    <a:lnTo>
                      <a:pt x="13" y="68"/>
                    </a:lnTo>
                    <a:lnTo>
                      <a:pt x="16" y="61"/>
                    </a:lnTo>
                    <a:lnTo>
                      <a:pt x="21" y="54"/>
                    </a:lnTo>
                    <a:lnTo>
                      <a:pt x="27" y="47"/>
                    </a:lnTo>
                    <a:lnTo>
                      <a:pt x="31" y="40"/>
                    </a:lnTo>
                    <a:lnTo>
                      <a:pt x="37" y="35"/>
                    </a:lnTo>
                    <a:lnTo>
                      <a:pt x="44" y="29"/>
                    </a:lnTo>
                    <a:lnTo>
                      <a:pt x="51" y="23"/>
                    </a:lnTo>
                    <a:lnTo>
                      <a:pt x="58" y="19"/>
                    </a:lnTo>
                    <a:lnTo>
                      <a:pt x="65" y="15"/>
                    </a:lnTo>
                    <a:lnTo>
                      <a:pt x="73" y="11"/>
                    </a:lnTo>
                    <a:lnTo>
                      <a:pt x="80" y="7"/>
                    </a:lnTo>
                    <a:lnTo>
                      <a:pt x="88" y="5"/>
                    </a:lnTo>
                    <a:lnTo>
                      <a:pt x="96" y="2"/>
                    </a:lnTo>
                    <a:lnTo>
                      <a:pt x="104" y="1"/>
                    </a:lnTo>
                    <a:lnTo>
                      <a:pt x="112" y="0"/>
                    </a:lnTo>
                    <a:lnTo>
                      <a:pt x="121" y="0"/>
                    </a:lnTo>
                    <a:lnTo>
                      <a:pt x="129" y="0"/>
                    </a:lnTo>
                    <a:lnTo>
                      <a:pt x="137" y="1"/>
                    </a:lnTo>
                    <a:lnTo>
                      <a:pt x="145" y="2"/>
                    </a:lnTo>
                    <a:lnTo>
                      <a:pt x="153" y="5"/>
                    </a:lnTo>
                    <a:lnTo>
                      <a:pt x="163" y="8"/>
                    </a:lnTo>
                    <a:lnTo>
                      <a:pt x="170" y="12"/>
                    </a:lnTo>
                    <a:lnTo>
                      <a:pt x="178" y="16"/>
                    </a:lnTo>
                    <a:lnTo>
                      <a:pt x="186" y="21"/>
                    </a:lnTo>
                    <a:lnTo>
                      <a:pt x="193" y="27"/>
                    </a:lnTo>
                    <a:lnTo>
                      <a:pt x="199" y="34"/>
                    </a:lnTo>
                    <a:lnTo>
                      <a:pt x="179" y="55"/>
                    </a:lnTo>
                    <a:lnTo>
                      <a:pt x="172" y="50"/>
                    </a:lnTo>
                    <a:lnTo>
                      <a:pt x="166" y="45"/>
                    </a:lnTo>
                    <a:lnTo>
                      <a:pt x="159" y="42"/>
                    </a:lnTo>
                    <a:lnTo>
                      <a:pt x="153" y="38"/>
                    </a:lnTo>
                    <a:lnTo>
                      <a:pt x="147" y="35"/>
                    </a:lnTo>
                    <a:lnTo>
                      <a:pt x="141" y="32"/>
                    </a:lnTo>
                    <a:lnTo>
                      <a:pt x="134" y="30"/>
                    </a:lnTo>
                    <a:lnTo>
                      <a:pt x="128" y="29"/>
                    </a:lnTo>
                    <a:lnTo>
                      <a:pt x="121" y="29"/>
                    </a:lnTo>
                    <a:lnTo>
                      <a:pt x="115" y="29"/>
                    </a:lnTo>
                    <a:lnTo>
                      <a:pt x="109" y="29"/>
                    </a:lnTo>
                    <a:lnTo>
                      <a:pt x="103" y="30"/>
                    </a:lnTo>
                    <a:lnTo>
                      <a:pt x="97" y="31"/>
                    </a:lnTo>
                    <a:lnTo>
                      <a:pt x="91" y="32"/>
                    </a:lnTo>
                    <a:lnTo>
                      <a:pt x="86" y="35"/>
                    </a:lnTo>
                    <a:lnTo>
                      <a:pt x="81" y="37"/>
                    </a:lnTo>
                    <a:lnTo>
                      <a:pt x="75" y="40"/>
                    </a:lnTo>
                    <a:lnTo>
                      <a:pt x="71" y="44"/>
                    </a:lnTo>
                    <a:lnTo>
                      <a:pt x="65" y="47"/>
                    </a:lnTo>
                    <a:lnTo>
                      <a:pt x="61" y="51"/>
                    </a:lnTo>
                    <a:lnTo>
                      <a:pt x="57" y="55"/>
                    </a:lnTo>
                    <a:lnTo>
                      <a:pt x="52" y="60"/>
                    </a:lnTo>
                    <a:lnTo>
                      <a:pt x="49" y="65"/>
                    </a:lnTo>
                    <a:lnTo>
                      <a:pt x="45" y="70"/>
                    </a:lnTo>
                    <a:lnTo>
                      <a:pt x="43" y="75"/>
                    </a:lnTo>
                    <a:lnTo>
                      <a:pt x="39" y="81"/>
                    </a:lnTo>
                    <a:lnTo>
                      <a:pt x="37" y="87"/>
                    </a:lnTo>
                    <a:lnTo>
                      <a:pt x="35" y="93"/>
                    </a:lnTo>
                    <a:lnTo>
                      <a:pt x="34" y="99"/>
                    </a:lnTo>
                    <a:lnTo>
                      <a:pt x="33" y="106"/>
                    </a:lnTo>
                    <a:lnTo>
                      <a:pt x="31" y="113"/>
                    </a:lnTo>
                    <a:lnTo>
                      <a:pt x="31" y="1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42" name="Freeform 1720">
                <a:extLst>
                  <a:ext uri="{FF2B5EF4-FFF2-40B4-BE49-F238E27FC236}">
                    <a16:creationId xmlns:a16="http://schemas.microsoft.com/office/drawing/2014/main" id="{9693ADCD-0E2B-4D60-A026-80BDA9EFF7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2" y="3441"/>
                <a:ext cx="117" cy="118"/>
              </a:xfrm>
              <a:custGeom>
                <a:avLst/>
                <a:gdLst>
                  <a:gd name="T0" fmla="*/ 1 w 234"/>
                  <a:gd name="T1" fmla="*/ 2 h 236"/>
                  <a:gd name="T2" fmla="*/ 1 w 234"/>
                  <a:gd name="T3" fmla="*/ 2 h 236"/>
                  <a:gd name="T4" fmla="*/ 1 w 234"/>
                  <a:gd name="T5" fmla="*/ 2 h 236"/>
                  <a:gd name="T6" fmla="*/ 1 w 234"/>
                  <a:gd name="T7" fmla="*/ 2 h 236"/>
                  <a:gd name="T8" fmla="*/ 1 w 234"/>
                  <a:gd name="T9" fmla="*/ 2 h 236"/>
                  <a:gd name="T10" fmla="*/ 1 w 234"/>
                  <a:gd name="T11" fmla="*/ 2 h 236"/>
                  <a:gd name="T12" fmla="*/ 2 w 234"/>
                  <a:gd name="T13" fmla="*/ 2 h 236"/>
                  <a:gd name="T14" fmla="*/ 2 w 234"/>
                  <a:gd name="T15" fmla="*/ 2 h 236"/>
                  <a:gd name="T16" fmla="*/ 2 w 234"/>
                  <a:gd name="T17" fmla="*/ 2 h 236"/>
                  <a:gd name="T18" fmla="*/ 2 w 234"/>
                  <a:gd name="T19" fmla="*/ 2 h 236"/>
                  <a:gd name="T20" fmla="*/ 2 w 234"/>
                  <a:gd name="T21" fmla="*/ 2 h 236"/>
                  <a:gd name="T22" fmla="*/ 1 w 234"/>
                  <a:gd name="T23" fmla="*/ 1 h 236"/>
                  <a:gd name="T24" fmla="*/ 2 w 234"/>
                  <a:gd name="T25" fmla="*/ 2 h 236"/>
                  <a:gd name="T26" fmla="*/ 2 w 234"/>
                  <a:gd name="T27" fmla="*/ 2 h 236"/>
                  <a:gd name="T28" fmla="*/ 2 w 234"/>
                  <a:gd name="T29" fmla="*/ 2 h 236"/>
                  <a:gd name="T30" fmla="*/ 2 w 234"/>
                  <a:gd name="T31" fmla="*/ 2 h 236"/>
                  <a:gd name="T32" fmla="*/ 2 w 234"/>
                  <a:gd name="T33" fmla="*/ 2 h 236"/>
                  <a:gd name="T34" fmla="*/ 2 w 234"/>
                  <a:gd name="T35" fmla="*/ 2 h 236"/>
                  <a:gd name="T36" fmla="*/ 2 w 234"/>
                  <a:gd name="T37" fmla="*/ 2 h 236"/>
                  <a:gd name="T38" fmla="*/ 2 w 234"/>
                  <a:gd name="T39" fmla="*/ 2 h 236"/>
                  <a:gd name="T40" fmla="*/ 2 w 234"/>
                  <a:gd name="T41" fmla="*/ 2 h 236"/>
                  <a:gd name="T42" fmla="*/ 2 w 234"/>
                  <a:gd name="T43" fmla="*/ 2 h 236"/>
                  <a:gd name="T44" fmla="*/ 2 w 234"/>
                  <a:gd name="T45" fmla="*/ 2 h 236"/>
                  <a:gd name="T46" fmla="*/ 1 w 234"/>
                  <a:gd name="T47" fmla="*/ 2 h 236"/>
                  <a:gd name="T48" fmla="*/ 1 w 234"/>
                  <a:gd name="T49" fmla="*/ 2 h 236"/>
                  <a:gd name="T50" fmla="*/ 1 w 234"/>
                  <a:gd name="T51" fmla="*/ 2 h 236"/>
                  <a:gd name="T52" fmla="*/ 1 w 234"/>
                  <a:gd name="T53" fmla="*/ 2 h 236"/>
                  <a:gd name="T54" fmla="*/ 1 w 234"/>
                  <a:gd name="T55" fmla="*/ 2 h 236"/>
                  <a:gd name="T56" fmla="*/ 1 w 234"/>
                  <a:gd name="T57" fmla="*/ 2 h 236"/>
                  <a:gd name="T58" fmla="*/ 1 w 234"/>
                  <a:gd name="T59" fmla="*/ 2 h 236"/>
                  <a:gd name="T60" fmla="*/ 1 w 234"/>
                  <a:gd name="T61" fmla="*/ 2 h 236"/>
                  <a:gd name="T62" fmla="*/ 1 w 234"/>
                  <a:gd name="T63" fmla="*/ 2 h 236"/>
                  <a:gd name="T64" fmla="*/ 1 w 234"/>
                  <a:gd name="T65" fmla="*/ 2 h 236"/>
                  <a:gd name="T66" fmla="*/ 0 w 234"/>
                  <a:gd name="T67" fmla="*/ 2 h 236"/>
                  <a:gd name="T68" fmla="*/ 0 w 234"/>
                  <a:gd name="T69" fmla="*/ 1 h 236"/>
                  <a:gd name="T70" fmla="*/ 1 w 234"/>
                  <a:gd name="T71" fmla="*/ 1 h 236"/>
                  <a:gd name="T72" fmla="*/ 1 w 234"/>
                  <a:gd name="T73" fmla="*/ 1 h 236"/>
                  <a:gd name="T74" fmla="*/ 1 w 234"/>
                  <a:gd name="T75" fmla="*/ 1 h 236"/>
                  <a:gd name="T76" fmla="*/ 1 w 234"/>
                  <a:gd name="T77" fmla="*/ 1 h 236"/>
                  <a:gd name="T78" fmla="*/ 1 w 234"/>
                  <a:gd name="T79" fmla="*/ 1 h 236"/>
                  <a:gd name="T80" fmla="*/ 1 w 234"/>
                  <a:gd name="T81" fmla="*/ 1 h 236"/>
                  <a:gd name="T82" fmla="*/ 1 w 234"/>
                  <a:gd name="T83" fmla="*/ 0 h 236"/>
                  <a:gd name="T84" fmla="*/ 2 w 234"/>
                  <a:gd name="T85" fmla="*/ 1 h 236"/>
                  <a:gd name="T86" fmla="*/ 2 w 234"/>
                  <a:gd name="T87" fmla="*/ 1 h 236"/>
                  <a:gd name="T88" fmla="*/ 2 w 234"/>
                  <a:gd name="T89" fmla="*/ 1 h 236"/>
                  <a:gd name="T90" fmla="*/ 2 w 234"/>
                  <a:gd name="T91" fmla="*/ 1 h 236"/>
                  <a:gd name="T92" fmla="*/ 2 w 234"/>
                  <a:gd name="T93" fmla="*/ 1 h 236"/>
                  <a:gd name="T94" fmla="*/ 2 w 234"/>
                  <a:gd name="T95" fmla="*/ 1 h 236"/>
                  <a:gd name="T96" fmla="*/ 1 w 234"/>
                  <a:gd name="T97" fmla="*/ 1 h 236"/>
                  <a:gd name="T98" fmla="*/ 1 w 234"/>
                  <a:gd name="T99" fmla="*/ 1 h 236"/>
                  <a:gd name="T100" fmla="*/ 1 w 234"/>
                  <a:gd name="T101" fmla="*/ 1 h 236"/>
                  <a:gd name="T102" fmla="*/ 1 w 234"/>
                  <a:gd name="T103" fmla="*/ 1 h 236"/>
                  <a:gd name="T104" fmla="*/ 1 w 234"/>
                  <a:gd name="T105" fmla="*/ 1 h 236"/>
                  <a:gd name="T106" fmla="*/ 1 w 234"/>
                  <a:gd name="T107" fmla="*/ 1 h 236"/>
                  <a:gd name="T108" fmla="*/ 1 w 234"/>
                  <a:gd name="T109" fmla="*/ 1 h 236"/>
                  <a:gd name="T110" fmla="*/ 1 w 234"/>
                  <a:gd name="T111" fmla="*/ 1 h 236"/>
                  <a:gd name="T112" fmla="*/ 1 w 234"/>
                  <a:gd name="T113" fmla="*/ 1 h 2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34"/>
                  <a:gd name="T172" fmla="*/ 0 h 236"/>
                  <a:gd name="T173" fmla="*/ 234 w 234"/>
                  <a:gd name="T174" fmla="*/ 236 h 2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34" h="236">
                    <a:moveTo>
                      <a:pt x="31" y="120"/>
                    </a:moveTo>
                    <a:lnTo>
                      <a:pt x="31" y="120"/>
                    </a:lnTo>
                    <a:lnTo>
                      <a:pt x="31" y="130"/>
                    </a:lnTo>
                    <a:lnTo>
                      <a:pt x="34" y="140"/>
                    </a:lnTo>
                    <a:lnTo>
                      <a:pt x="36" y="149"/>
                    </a:lnTo>
                    <a:lnTo>
                      <a:pt x="38" y="158"/>
                    </a:lnTo>
                    <a:lnTo>
                      <a:pt x="43" y="165"/>
                    </a:lnTo>
                    <a:lnTo>
                      <a:pt x="48" y="173"/>
                    </a:lnTo>
                    <a:lnTo>
                      <a:pt x="53" y="180"/>
                    </a:lnTo>
                    <a:lnTo>
                      <a:pt x="58" y="186"/>
                    </a:lnTo>
                    <a:lnTo>
                      <a:pt x="65" y="190"/>
                    </a:lnTo>
                    <a:lnTo>
                      <a:pt x="72" y="195"/>
                    </a:lnTo>
                    <a:lnTo>
                      <a:pt x="79" y="198"/>
                    </a:lnTo>
                    <a:lnTo>
                      <a:pt x="87" y="202"/>
                    </a:lnTo>
                    <a:lnTo>
                      <a:pt x="94" y="205"/>
                    </a:lnTo>
                    <a:lnTo>
                      <a:pt x="102" y="206"/>
                    </a:lnTo>
                    <a:lnTo>
                      <a:pt x="110" y="209"/>
                    </a:lnTo>
                    <a:lnTo>
                      <a:pt x="118" y="209"/>
                    </a:lnTo>
                    <a:lnTo>
                      <a:pt x="126" y="209"/>
                    </a:lnTo>
                    <a:lnTo>
                      <a:pt x="135" y="209"/>
                    </a:lnTo>
                    <a:lnTo>
                      <a:pt x="142" y="207"/>
                    </a:lnTo>
                    <a:lnTo>
                      <a:pt x="150" y="205"/>
                    </a:lnTo>
                    <a:lnTo>
                      <a:pt x="158" y="203"/>
                    </a:lnTo>
                    <a:lnTo>
                      <a:pt x="165" y="201"/>
                    </a:lnTo>
                    <a:lnTo>
                      <a:pt x="172" y="197"/>
                    </a:lnTo>
                    <a:lnTo>
                      <a:pt x="178" y="193"/>
                    </a:lnTo>
                    <a:lnTo>
                      <a:pt x="183" y="188"/>
                    </a:lnTo>
                    <a:lnTo>
                      <a:pt x="189" y="182"/>
                    </a:lnTo>
                    <a:lnTo>
                      <a:pt x="194" y="176"/>
                    </a:lnTo>
                    <a:lnTo>
                      <a:pt x="197" y="169"/>
                    </a:lnTo>
                    <a:lnTo>
                      <a:pt x="201" y="163"/>
                    </a:lnTo>
                    <a:lnTo>
                      <a:pt x="203" y="154"/>
                    </a:lnTo>
                    <a:lnTo>
                      <a:pt x="204" y="146"/>
                    </a:lnTo>
                    <a:lnTo>
                      <a:pt x="204" y="137"/>
                    </a:lnTo>
                    <a:lnTo>
                      <a:pt x="126" y="137"/>
                    </a:lnTo>
                    <a:lnTo>
                      <a:pt x="126" y="107"/>
                    </a:lnTo>
                    <a:lnTo>
                      <a:pt x="234" y="107"/>
                    </a:lnTo>
                    <a:lnTo>
                      <a:pt x="234" y="137"/>
                    </a:lnTo>
                    <a:lnTo>
                      <a:pt x="234" y="143"/>
                    </a:lnTo>
                    <a:lnTo>
                      <a:pt x="233" y="148"/>
                    </a:lnTo>
                    <a:lnTo>
                      <a:pt x="233" y="153"/>
                    </a:lnTo>
                    <a:lnTo>
                      <a:pt x="232" y="158"/>
                    </a:lnTo>
                    <a:lnTo>
                      <a:pt x="231" y="164"/>
                    </a:lnTo>
                    <a:lnTo>
                      <a:pt x="229" y="168"/>
                    </a:lnTo>
                    <a:lnTo>
                      <a:pt x="227" y="173"/>
                    </a:lnTo>
                    <a:lnTo>
                      <a:pt x="226" y="178"/>
                    </a:lnTo>
                    <a:lnTo>
                      <a:pt x="224" y="182"/>
                    </a:lnTo>
                    <a:lnTo>
                      <a:pt x="221" y="186"/>
                    </a:lnTo>
                    <a:lnTo>
                      <a:pt x="219" y="190"/>
                    </a:lnTo>
                    <a:lnTo>
                      <a:pt x="217" y="194"/>
                    </a:lnTo>
                    <a:lnTo>
                      <a:pt x="214" y="198"/>
                    </a:lnTo>
                    <a:lnTo>
                      <a:pt x="211" y="202"/>
                    </a:lnTo>
                    <a:lnTo>
                      <a:pt x="208" y="205"/>
                    </a:lnTo>
                    <a:lnTo>
                      <a:pt x="204" y="209"/>
                    </a:lnTo>
                    <a:lnTo>
                      <a:pt x="201" y="212"/>
                    </a:lnTo>
                    <a:lnTo>
                      <a:pt x="197" y="214"/>
                    </a:lnTo>
                    <a:lnTo>
                      <a:pt x="194" y="218"/>
                    </a:lnTo>
                    <a:lnTo>
                      <a:pt x="189" y="220"/>
                    </a:lnTo>
                    <a:lnTo>
                      <a:pt x="185" y="222"/>
                    </a:lnTo>
                    <a:lnTo>
                      <a:pt x="180" y="225"/>
                    </a:lnTo>
                    <a:lnTo>
                      <a:pt x="175" y="227"/>
                    </a:lnTo>
                    <a:lnTo>
                      <a:pt x="171" y="229"/>
                    </a:lnTo>
                    <a:lnTo>
                      <a:pt x="166" y="231"/>
                    </a:lnTo>
                    <a:lnTo>
                      <a:pt x="160" y="232"/>
                    </a:lnTo>
                    <a:lnTo>
                      <a:pt x="156" y="233"/>
                    </a:lnTo>
                    <a:lnTo>
                      <a:pt x="150" y="234"/>
                    </a:lnTo>
                    <a:lnTo>
                      <a:pt x="144" y="235"/>
                    </a:lnTo>
                    <a:lnTo>
                      <a:pt x="138" y="235"/>
                    </a:lnTo>
                    <a:lnTo>
                      <a:pt x="133" y="236"/>
                    </a:lnTo>
                    <a:lnTo>
                      <a:pt x="126" y="236"/>
                    </a:lnTo>
                    <a:lnTo>
                      <a:pt x="120" y="236"/>
                    </a:lnTo>
                    <a:lnTo>
                      <a:pt x="113" y="235"/>
                    </a:lnTo>
                    <a:lnTo>
                      <a:pt x="107" y="235"/>
                    </a:lnTo>
                    <a:lnTo>
                      <a:pt x="102" y="234"/>
                    </a:lnTo>
                    <a:lnTo>
                      <a:pt x="96" y="233"/>
                    </a:lnTo>
                    <a:lnTo>
                      <a:pt x="89" y="232"/>
                    </a:lnTo>
                    <a:lnTo>
                      <a:pt x="83" y="231"/>
                    </a:lnTo>
                    <a:lnTo>
                      <a:pt x="77" y="229"/>
                    </a:lnTo>
                    <a:lnTo>
                      <a:pt x="73" y="227"/>
                    </a:lnTo>
                    <a:lnTo>
                      <a:pt x="67" y="225"/>
                    </a:lnTo>
                    <a:lnTo>
                      <a:pt x="61" y="222"/>
                    </a:lnTo>
                    <a:lnTo>
                      <a:pt x="57" y="219"/>
                    </a:lnTo>
                    <a:lnTo>
                      <a:pt x="51" y="217"/>
                    </a:lnTo>
                    <a:lnTo>
                      <a:pt x="46" y="213"/>
                    </a:lnTo>
                    <a:lnTo>
                      <a:pt x="42" y="211"/>
                    </a:lnTo>
                    <a:lnTo>
                      <a:pt x="37" y="206"/>
                    </a:lnTo>
                    <a:lnTo>
                      <a:pt x="34" y="203"/>
                    </a:lnTo>
                    <a:lnTo>
                      <a:pt x="29" y="199"/>
                    </a:lnTo>
                    <a:lnTo>
                      <a:pt x="26" y="195"/>
                    </a:lnTo>
                    <a:lnTo>
                      <a:pt x="22" y="190"/>
                    </a:lnTo>
                    <a:lnTo>
                      <a:pt x="19" y="186"/>
                    </a:lnTo>
                    <a:lnTo>
                      <a:pt x="15" y="181"/>
                    </a:lnTo>
                    <a:lnTo>
                      <a:pt x="13" y="176"/>
                    </a:lnTo>
                    <a:lnTo>
                      <a:pt x="10" y="171"/>
                    </a:lnTo>
                    <a:lnTo>
                      <a:pt x="7" y="165"/>
                    </a:lnTo>
                    <a:lnTo>
                      <a:pt x="6" y="159"/>
                    </a:lnTo>
                    <a:lnTo>
                      <a:pt x="4" y="153"/>
                    </a:lnTo>
                    <a:lnTo>
                      <a:pt x="3" y="148"/>
                    </a:lnTo>
                    <a:lnTo>
                      <a:pt x="1" y="141"/>
                    </a:lnTo>
                    <a:lnTo>
                      <a:pt x="0" y="135"/>
                    </a:lnTo>
                    <a:lnTo>
                      <a:pt x="0" y="127"/>
                    </a:lnTo>
                    <a:lnTo>
                      <a:pt x="0" y="120"/>
                    </a:lnTo>
                    <a:lnTo>
                      <a:pt x="0" y="111"/>
                    </a:lnTo>
                    <a:lnTo>
                      <a:pt x="1" y="102"/>
                    </a:lnTo>
                    <a:lnTo>
                      <a:pt x="4" y="93"/>
                    </a:lnTo>
                    <a:lnTo>
                      <a:pt x="6" y="84"/>
                    </a:lnTo>
                    <a:lnTo>
                      <a:pt x="8" y="76"/>
                    </a:lnTo>
                    <a:lnTo>
                      <a:pt x="13" y="68"/>
                    </a:lnTo>
                    <a:lnTo>
                      <a:pt x="16" y="61"/>
                    </a:lnTo>
                    <a:lnTo>
                      <a:pt x="21" y="54"/>
                    </a:lnTo>
                    <a:lnTo>
                      <a:pt x="27" y="47"/>
                    </a:lnTo>
                    <a:lnTo>
                      <a:pt x="31" y="40"/>
                    </a:lnTo>
                    <a:lnTo>
                      <a:pt x="37" y="35"/>
                    </a:lnTo>
                    <a:lnTo>
                      <a:pt x="44" y="29"/>
                    </a:lnTo>
                    <a:lnTo>
                      <a:pt x="51" y="23"/>
                    </a:lnTo>
                    <a:lnTo>
                      <a:pt x="58" y="19"/>
                    </a:lnTo>
                    <a:lnTo>
                      <a:pt x="65" y="15"/>
                    </a:lnTo>
                    <a:lnTo>
                      <a:pt x="73" y="11"/>
                    </a:lnTo>
                    <a:lnTo>
                      <a:pt x="80" y="7"/>
                    </a:lnTo>
                    <a:lnTo>
                      <a:pt x="88" y="5"/>
                    </a:lnTo>
                    <a:lnTo>
                      <a:pt x="96" y="2"/>
                    </a:lnTo>
                    <a:lnTo>
                      <a:pt x="104" y="1"/>
                    </a:lnTo>
                    <a:lnTo>
                      <a:pt x="112" y="0"/>
                    </a:lnTo>
                    <a:lnTo>
                      <a:pt x="121" y="0"/>
                    </a:lnTo>
                    <a:lnTo>
                      <a:pt x="129" y="0"/>
                    </a:lnTo>
                    <a:lnTo>
                      <a:pt x="137" y="1"/>
                    </a:lnTo>
                    <a:lnTo>
                      <a:pt x="145" y="2"/>
                    </a:lnTo>
                    <a:lnTo>
                      <a:pt x="153" y="5"/>
                    </a:lnTo>
                    <a:lnTo>
                      <a:pt x="163" y="8"/>
                    </a:lnTo>
                    <a:lnTo>
                      <a:pt x="170" y="12"/>
                    </a:lnTo>
                    <a:lnTo>
                      <a:pt x="178" y="16"/>
                    </a:lnTo>
                    <a:lnTo>
                      <a:pt x="186" y="21"/>
                    </a:lnTo>
                    <a:lnTo>
                      <a:pt x="193" y="27"/>
                    </a:lnTo>
                    <a:lnTo>
                      <a:pt x="199" y="34"/>
                    </a:lnTo>
                    <a:lnTo>
                      <a:pt x="179" y="55"/>
                    </a:lnTo>
                    <a:lnTo>
                      <a:pt x="172" y="50"/>
                    </a:lnTo>
                    <a:lnTo>
                      <a:pt x="166" y="45"/>
                    </a:lnTo>
                    <a:lnTo>
                      <a:pt x="159" y="42"/>
                    </a:lnTo>
                    <a:lnTo>
                      <a:pt x="153" y="38"/>
                    </a:lnTo>
                    <a:lnTo>
                      <a:pt x="147" y="35"/>
                    </a:lnTo>
                    <a:lnTo>
                      <a:pt x="141" y="32"/>
                    </a:lnTo>
                    <a:lnTo>
                      <a:pt x="134" y="30"/>
                    </a:lnTo>
                    <a:lnTo>
                      <a:pt x="128" y="29"/>
                    </a:lnTo>
                    <a:lnTo>
                      <a:pt x="121" y="29"/>
                    </a:lnTo>
                    <a:lnTo>
                      <a:pt x="115" y="29"/>
                    </a:lnTo>
                    <a:lnTo>
                      <a:pt x="109" y="29"/>
                    </a:lnTo>
                    <a:lnTo>
                      <a:pt x="103" y="30"/>
                    </a:lnTo>
                    <a:lnTo>
                      <a:pt x="97" y="31"/>
                    </a:lnTo>
                    <a:lnTo>
                      <a:pt x="91" y="32"/>
                    </a:lnTo>
                    <a:lnTo>
                      <a:pt x="86" y="35"/>
                    </a:lnTo>
                    <a:lnTo>
                      <a:pt x="81" y="37"/>
                    </a:lnTo>
                    <a:lnTo>
                      <a:pt x="75" y="40"/>
                    </a:lnTo>
                    <a:lnTo>
                      <a:pt x="71" y="44"/>
                    </a:lnTo>
                    <a:lnTo>
                      <a:pt x="65" y="47"/>
                    </a:lnTo>
                    <a:lnTo>
                      <a:pt x="61" y="51"/>
                    </a:lnTo>
                    <a:lnTo>
                      <a:pt x="57" y="55"/>
                    </a:lnTo>
                    <a:lnTo>
                      <a:pt x="52" y="60"/>
                    </a:lnTo>
                    <a:lnTo>
                      <a:pt x="49" y="65"/>
                    </a:lnTo>
                    <a:lnTo>
                      <a:pt x="45" y="70"/>
                    </a:lnTo>
                    <a:lnTo>
                      <a:pt x="43" y="75"/>
                    </a:lnTo>
                    <a:lnTo>
                      <a:pt x="39" y="81"/>
                    </a:lnTo>
                    <a:lnTo>
                      <a:pt x="37" y="87"/>
                    </a:lnTo>
                    <a:lnTo>
                      <a:pt x="35" y="93"/>
                    </a:lnTo>
                    <a:lnTo>
                      <a:pt x="34" y="99"/>
                    </a:lnTo>
                    <a:lnTo>
                      <a:pt x="33" y="106"/>
                    </a:lnTo>
                    <a:lnTo>
                      <a:pt x="31" y="113"/>
                    </a:lnTo>
                    <a:lnTo>
                      <a:pt x="31" y="12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43" name="Freeform 1721">
                <a:extLst>
                  <a:ext uri="{FF2B5EF4-FFF2-40B4-BE49-F238E27FC236}">
                    <a16:creationId xmlns:a16="http://schemas.microsoft.com/office/drawing/2014/main" id="{FC7FF175-97F9-44AA-BE4F-CA6B93F1C4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9" y="3444"/>
                <a:ext cx="58" cy="115"/>
              </a:xfrm>
              <a:custGeom>
                <a:avLst/>
                <a:gdLst>
                  <a:gd name="T0" fmla="*/ 0 w 117"/>
                  <a:gd name="T1" fmla="*/ 1 h 229"/>
                  <a:gd name="T2" fmla="*/ 0 w 117"/>
                  <a:gd name="T3" fmla="*/ 1 h 229"/>
                  <a:gd name="T4" fmla="*/ 0 w 117"/>
                  <a:gd name="T5" fmla="*/ 1 h 229"/>
                  <a:gd name="T6" fmla="*/ 0 w 117"/>
                  <a:gd name="T7" fmla="*/ 1 h 229"/>
                  <a:gd name="T8" fmla="*/ 0 w 117"/>
                  <a:gd name="T9" fmla="*/ 2 h 229"/>
                  <a:gd name="T10" fmla="*/ 0 w 117"/>
                  <a:gd name="T11" fmla="*/ 2 h 229"/>
                  <a:gd name="T12" fmla="*/ 0 w 117"/>
                  <a:gd name="T13" fmla="*/ 2 h 229"/>
                  <a:gd name="T14" fmla="*/ 0 w 117"/>
                  <a:gd name="T15" fmla="*/ 2 h 229"/>
                  <a:gd name="T16" fmla="*/ 0 w 117"/>
                  <a:gd name="T17" fmla="*/ 0 h 229"/>
                  <a:gd name="T18" fmla="*/ 0 w 117"/>
                  <a:gd name="T19" fmla="*/ 0 h 229"/>
                  <a:gd name="T20" fmla="*/ 0 w 117"/>
                  <a:gd name="T21" fmla="*/ 1 h 229"/>
                  <a:gd name="T22" fmla="*/ 0 w 117"/>
                  <a:gd name="T23" fmla="*/ 1 h 229"/>
                  <a:gd name="T24" fmla="*/ 0 w 117"/>
                  <a:gd name="T25" fmla="*/ 1 h 229"/>
                  <a:gd name="T26" fmla="*/ 0 w 117"/>
                  <a:gd name="T27" fmla="*/ 1 h 22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7"/>
                  <a:gd name="T43" fmla="*/ 0 h 229"/>
                  <a:gd name="T44" fmla="*/ 117 w 117"/>
                  <a:gd name="T45" fmla="*/ 229 h 22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7" h="229">
                    <a:moveTo>
                      <a:pt x="30" y="97"/>
                    </a:moveTo>
                    <a:lnTo>
                      <a:pt x="117" y="97"/>
                    </a:lnTo>
                    <a:lnTo>
                      <a:pt x="117" y="123"/>
                    </a:lnTo>
                    <a:lnTo>
                      <a:pt x="30" y="123"/>
                    </a:lnTo>
                    <a:lnTo>
                      <a:pt x="30" y="202"/>
                    </a:lnTo>
                    <a:lnTo>
                      <a:pt x="117" y="202"/>
                    </a:lnTo>
                    <a:lnTo>
                      <a:pt x="117" y="229"/>
                    </a:lnTo>
                    <a:lnTo>
                      <a:pt x="0" y="229"/>
                    </a:lnTo>
                    <a:lnTo>
                      <a:pt x="0" y="0"/>
                    </a:lnTo>
                    <a:lnTo>
                      <a:pt x="117" y="0"/>
                    </a:lnTo>
                    <a:lnTo>
                      <a:pt x="117" y="27"/>
                    </a:lnTo>
                    <a:lnTo>
                      <a:pt x="30" y="27"/>
                    </a:lnTo>
                    <a:lnTo>
                      <a:pt x="30" y="9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44" name="Freeform 1722">
                <a:extLst>
                  <a:ext uri="{FF2B5EF4-FFF2-40B4-BE49-F238E27FC236}">
                    <a16:creationId xmlns:a16="http://schemas.microsoft.com/office/drawing/2014/main" id="{6751B7DB-C2FB-4F9C-B596-E6868B17DC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9" y="3444"/>
                <a:ext cx="58" cy="115"/>
              </a:xfrm>
              <a:custGeom>
                <a:avLst/>
                <a:gdLst>
                  <a:gd name="T0" fmla="*/ 0 w 117"/>
                  <a:gd name="T1" fmla="*/ 1 h 229"/>
                  <a:gd name="T2" fmla="*/ 0 w 117"/>
                  <a:gd name="T3" fmla="*/ 1 h 229"/>
                  <a:gd name="T4" fmla="*/ 0 w 117"/>
                  <a:gd name="T5" fmla="*/ 1 h 229"/>
                  <a:gd name="T6" fmla="*/ 0 w 117"/>
                  <a:gd name="T7" fmla="*/ 1 h 229"/>
                  <a:gd name="T8" fmla="*/ 0 w 117"/>
                  <a:gd name="T9" fmla="*/ 2 h 229"/>
                  <a:gd name="T10" fmla="*/ 0 w 117"/>
                  <a:gd name="T11" fmla="*/ 2 h 229"/>
                  <a:gd name="T12" fmla="*/ 0 w 117"/>
                  <a:gd name="T13" fmla="*/ 2 h 229"/>
                  <a:gd name="T14" fmla="*/ 0 w 117"/>
                  <a:gd name="T15" fmla="*/ 2 h 229"/>
                  <a:gd name="T16" fmla="*/ 0 w 117"/>
                  <a:gd name="T17" fmla="*/ 0 h 229"/>
                  <a:gd name="T18" fmla="*/ 0 w 117"/>
                  <a:gd name="T19" fmla="*/ 0 h 229"/>
                  <a:gd name="T20" fmla="*/ 0 w 117"/>
                  <a:gd name="T21" fmla="*/ 1 h 229"/>
                  <a:gd name="T22" fmla="*/ 0 w 117"/>
                  <a:gd name="T23" fmla="*/ 1 h 229"/>
                  <a:gd name="T24" fmla="*/ 0 w 117"/>
                  <a:gd name="T25" fmla="*/ 1 h 22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7"/>
                  <a:gd name="T40" fmla="*/ 0 h 229"/>
                  <a:gd name="T41" fmla="*/ 117 w 117"/>
                  <a:gd name="T42" fmla="*/ 229 h 22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7" h="229">
                    <a:moveTo>
                      <a:pt x="30" y="97"/>
                    </a:moveTo>
                    <a:lnTo>
                      <a:pt x="117" y="97"/>
                    </a:lnTo>
                    <a:lnTo>
                      <a:pt x="117" y="123"/>
                    </a:lnTo>
                    <a:lnTo>
                      <a:pt x="30" y="123"/>
                    </a:lnTo>
                    <a:lnTo>
                      <a:pt x="30" y="202"/>
                    </a:lnTo>
                    <a:lnTo>
                      <a:pt x="117" y="202"/>
                    </a:lnTo>
                    <a:lnTo>
                      <a:pt x="117" y="229"/>
                    </a:lnTo>
                    <a:lnTo>
                      <a:pt x="0" y="229"/>
                    </a:lnTo>
                    <a:lnTo>
                      <a:pt x="0" y="0"/>
                    </a:lnTo>
                    <a:lnTo>
                      <a:pt x="117" y="0"/>
                    </a:lnTo>
                    <a:lnTo>
                      <a:pt x="117" y="27"/>
                    </a:lnTo>
                    <a:lnTo>
                      <a:pt x="30" y="27"/>
                    </a:lnTo>
                    <a:lnTo>
                      <a:pt x="30" y="9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45" name="Freeform 1723">
                <a:extLst>
                  <a:ext uri="{FF2B5EF4-FFF2-40B4-BE49-F238E27FC236}">
                    <a16:creationId xmlns:a16="http://schemas.microsoft.com/office/drawing/2014/main" id="{F120860E-C75D-436D-AE1E-7720F1E1F6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4" y="3444"/>
                <a:ext cx="73" cy="115"/>
              </a:xfrm>
              <a:custGeom>
                <a:avLst/>
                <a:gdLst>
                  <a:gd name="T0" fmla="*/ 1 w 146"/>
                  <a:gd name="T1" fmla="*/ 2 h 229"/>
                  <a:gd name="T2" fmla="*/ 1 w 146"/>
                  <a:gd name="T3" fmla="*/ 2 h 229"/>
                  <a:gd name="T4" fmla="*/ 1 w 146"/>
                  <a:gd name="T5" fmla="*/ 2 h 229"/>
                  <a:gd name="T6" fmla="*/ 1 w 146"/>
                  <a:gd name="T7" fmla="*/ 2 h 229"/>
                  <a:gd name="T8" fmla="*/ 1 w 146"/>
                  <a:gd name="T9" fmla="*/ 2 h 229"/>
                  <a:gd name="T10" fmla="*/ 1 w 146"/>
                  <a:gd name="T11" fmla="*/ 2 h 229"/>
                  <a:gd name="T12" fmla="*/ 1 w 146"/>
                  <a:gd name="T13" fmla="*/ 2 h 229"/>
                  <a:gd name="T14" fmla="*/ 1 w 146"/>
                  <a:gd name="T15" fmla="*/ 2 h 229"/>
                  <a:gd name="T16" fmla="*/ 1 w 146"/>
                  <a:gd name="T17" fmla="*/ 2 h 229"/>
                  <a:gd name="T18" fmla="*/ 1 w 146"/>
                  <a:gd name="T19" fmla="*/ 2 h 229"/>
                  <a:gd name="T20" fmla="*/ 1 w 146"/>
                  <a:gd name="T21" fmla="*/ 2 h 229"/>
                  <a:gd name="T22" fmla="*/ 1 w 146"/>
                  <a:gd name="T23" fmla="*/ 2 h 229"/>
                  <a:gd name="T24" fmla="*/ 1 w 146"/>
                  <a:gd name="T25" fmla="*/ 2 h 229"/>
                  <a:gd name="T26" fmla="*/ 1 w 146"/>
                  <a:gd name="T27" fmla="*/ 2 h 229"/>
                  <a:gd name="T28" fmla="*/ 1 w 146"/>
                  <a:gd name="T29" fmla="*/ 2 h 229"/>
                  <a:gd name="T30" fmla="*/ 1 w 146"/>
                  <a:gd name="T31" fmla="*/ 2 h 229"/>
                  <a:gd name="T32" fmla="*/ 0 w 146"/>
                  <a:gd name="T33" fmla="*/ 2 h 229"/>
                  <a:gd name="T34" fmla="*/ 1 w 146"/>
                  <a:gd name="T35" fmla="*/ 0 h 229"/>
                  <a:gd name="T36" fmla="*/ 1 w 146"/>
                  <a:gd name="T37" fmla="*/ 0 h 229"/>
                  <a:gd name="T38" fmla="*/ 1 w 146"/>
                  <a:gd name="T39" fmla="*/ 0 h 229"/>
                  <a:gd name="T40" fmla="*/ 1 w 146"/>
                  <a:gd name="T41" fmla="*/ 1 h 229"/>
                  <a:gd name="T42" fmla="*/ 1 w 146"/>
                  <a:gd name="T43" fmla="*/ 1 h 229"/>
                  <a:gd name="T44" fmla="*/ 1 w 146"/>
                  <a:gd name="T45" fmla="*/ 1 h 229"/>
                  <a:gd name="T46" fmla="*/ 1 w 146"/>
                  <a:gd name="T47" fmla="*/ 1 h 229"/>
                  <a:gd name="T48" fmla="*/ 1 w 146"/>
                  <a:gd name="T49" fmla="*/ 1 h 229"/>
                  <a:gd name="T50" fmla="*/ 1 w 146"/>
                  <a:gd name="T51" fmla="*/ 1 h 229"/>
                  <a:gd name="T52" fmla="*/ 1 w 146"/>
                  <a:gd name="T53" fmla="*/ 1 h 229"/>
                  <a:gd name="T54" fmla="*/ 1 w 146"/>
                  <a:gd name="T55" fmla="*/ 1 h 229"/>
                  <a:gd name="T56" fmla="*/ 1 w 146"/>
                  <a:gd name="T57" fmla="*/ 1 h 229"/>
                  <a:gd name="T58" fmla="*/ 2 w 146"/>
                  <a:gd name="T59" fmla="*/ 1 h 229"/>
                  <a:gd name="T60" fmla="*/ 2 w 146"/>
                  <a:gd name="T61" fmla="*/ 1 h 229"/>
                  <a:gd name="T62" fmla="*/ 2 w 146"/>
                  <a:gd name="T63" fmla="*/ 1 h 229"/>
                  <a:gd name="T64" fmla="*/ 2 w 146"/>
                  <a:gd name="T65" fmla="*/ 1 h 229"/>
                  <a:gd name="T66" fmla="*/ 2 w 146"/>
                  <a:gd name="T67" fmla="*/ 1 h 229"/>
                  <a:gd name="T68" fmla="*/ 2 w 146"/>
                  <a:gd name="T69" fmla="*/ 1 h 229"/>
                  <a:gd name="T70" fmla="*/ 2 w 146"/>
                  <a:gd name="T71" fmla="*/ 1 h 229"/>
                  <a:gd name="T72" fmla="*/ 2 w 146"/>
                  <a:gd name="T73" fmla="*/ 1 h 229"/>
                  <a:gd name="T74" fmla="*/ 2 w 146"/>
                  <a:gd name="T75" fmla="*/ 1 h 229"/>
                  <a:gd name="T76" fmla="*/ 2 w 146"/>
                  <a:gd name="T77" fmla="*/ 1 h 229"/>
                  <a:gd name="T78" fmla="*/ 2 w 146"/>
                  <a:gd name="T79" fmla="*/ 1 h 229"/>
                  <a:gd name="T80" fmla="*/ 2 w 146"/>
                  <a:gd name="T81" fmla="*/ 1 h 229"/>
                  <a:gd name="T82" fmla="*/ 2 w 146"/>
                  <a:gd name="T83" fmla="*/ 1 h 229"/>
                  <a:gd name="T84" fmla="*/ 1 w 146"/>
                  <a:gd name="T85" fmla="*/ 1 h 229"/>
                  <a:gd name="T86" fmla="*/ 1 w 146"/>
                  <a:gd name="T87" fmla="*/ 1 h 229"/>
                  <a:gd name="T88" fmla="*/ 1 w 146"/>
                  <a:gd name="T89" fmla="*/ 1 h 229"/>
                  <a:gd name="T90" fmla="*/ 1 w 146"/>
                  <a:gd name="T91" fmla="*/ 1 h 229"/>
                  <a:gd name="T92" fmla="*/ 1 w 146"/>
                  <a:gd name="T93" fmla="*/ 2 h 229"/>
                  <a:gd name="T94" fmla="*/ 1 w 146"/>
                  <a:gd name="T95" fmla="*/ 2 h 229"/>
                  <a:gd name="T96" fmla="*/ 1 w 146"/>
                  <a:gd name="T97" fmla="*/ 2 h 229"/>
                  <a:gd name="T98" fmla="*/ 1 w 146"/>
                  <a:gd name="T99" fmla="*/ 2 h 229"/>
                  <a:gd name="T100" fmla="*/ 1 w 146"/>
                  <a:gd name="T101" fmla="*/ 2 h 229"/>
                  <a:gd name="T102" fmla="*/ 2 w 146"/>
                  <a:gd name="T103" fmla="*/ 2 h 229"/>
                  <a:gd name="T104" fmla="*/ 1 w 146"/>
                  <a:gd name="T105" fmla="*/ 2 h 229"/>
                  <a:gd name="T106" fmla="*/ 1 w 146"/>
                  <a:gd name="T107" fmla="*/ 2 h 229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46"/>
                  <a:gd name="T163" fmla="*/ 0 h 229"/>
                  <a:gd name="T164" fmla="*/ 146 w 146"/>
                  <a:gd name="T165" fmla="*/ 229 h 229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46" h="229">
                    <a:moveTo>
                      <a:pt x="30" y="229"/>
                    </a:moveTo>
                    <a:lnTo>
                      <a:pt x="28" y="229"/>
                    </a:lnTo>
                    <a:lnTo>
                      <a:pt x="27" y="229"/>
                    </a:lnTo>
                    <a:lnTo>
                      <a:pt x="26" y="229"/>
                    </a:lnTo>
                    <a:lnTo>
                      <a:pt x="25" y="229"/>
                    </a:lnTo>
                    <a:lnTo>
                      <a:pt x="24" y="229"/>
                    </a:lnTo>
                    <a:lnTo>
                      <a:pt x="23" y="229"/>
                    </a:lnTo>
                    <a:lnTo>
                      <a:pt x="22" y="229"/>
                    </a:lnTo>
                    <a:lnTo>
                      <a:pt x="20" y="229"/>
                    </a:lnTo>
                    <a:lnTo>
                      <a:pt x="19" y="229"/>
                    </a:lnTo>
                    <a:lnTo>
                      <a:pt x="18" y="229"/>
                    </a:lnTo>
                    <a:lnTo>
                      <a:pt x="17" y="229"/>
                    </a:lnTo>
                    <a:lnTo>
                      <a:pt x="16" y="229"/>
                    </a:lnTo>
                    <a:lnTo>
                      <a:pt x="15" y="229"/>
                    </a:lnTo>
                    <a:lnTo>
                      <a:pt x="13" y="229"/>
                    </a:lnTo>
                    <a:lnTo>
                      <a:pt x="12" y="229"/>
                    </a:lnTo>
                    <a:lnTo>
                      <a:pt x="11" y="229"/>
                    </a:lnTo>
                    <a:lnTo>
                      <a:pt x="10" y="229"/>
                    </a:lnTo>
                    <a:lnTo>
                      <a:pt x="9" y="229"/>
                    </a:lnTo>
                    <a:lnTo>
                      <a:pt x="8" y="229"/>
                    </a:lnTo>
                    <a:lnTo>
                      <a:pt x="7" y="229"/>
                    </a:lnTo>
                    <a:lnTo>
                      <a:pt x="5" y="229"/>
                    </a:lnTo>
                    <a:lnTo>
                      <a:pt x="4" y="229"/>
                    </a:lnTo>
                    <a:lnTo>
                      <a:pt x="3" y="229"/>
                    </a:lnTo>
                    <a:lnTo>
                      <a:pt x="2" y="229"/>
                    </a:lnTo>
                    <a:lnTo>
                      <a:pt x="1" y="229"/>
                    </a:lnTo>
                    <a:lnTo>
                      <a:pt x="0" y="229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7" y="0"/>
                    </a:lnTo>
                    <a:lnTo>
                      <a:pt x="80" y="0"/>
                    </a:lnTo>
                    <a:lnTo>
                      <a:pt x="83" y="0"/>
                    </a:lnTo>
                    <a:lnTo>
                      <a:pt x="86" y="1"/>
                    </a:lnTo>
                    <a:lnTo>
                      <a:pt x="88" y="1"/>
                    </a:lnTo>
                    <a:lnTo>
                      <a:pt x="92" y="2"/>
                    </a:lnTo>
                    <a:lnTo>
                      <a:pt x="94" y="4"/>
                    </a:lnTo>
                    <a:lnTo>
                      <a:pt x="98" y="5"/>
                    </a:lnTo>
                    <a:lnTo>
                      <a:pt x="100" y="6"/>
                    </a:lnTo>
                    <a:lnTo>
                      <a:pt x="102" y="7"/>
                    </a:lnTo>
                    <a:lnTo>
                      <a:pt x="104" y="9"/>
                    </a:lnTo>
                    <a:lnTo>
                      <a:pt x="107" y="10"/>
                    </a:lnTo>
                    <a:lnTo>
                      <a:pt x="110" y="13"/>
                    </a:lnTo>
                    <a:lnTo>
                      <a:pt x="112" y="14"/>
                    </a:lnTo>
                    <a:lnTo>
                      <a:pt x="114" y="16"/>
                    </a:lnTo>
                    <a:lnTo>
                      <a:pt x="116" y="18"/>
                    </a:lnTo>
                    <a:lnTo>
                      <a:pt x="118" y="21"/>
                    </a:lnTo>
                    <a:lnTo>
                      <a:pt x="121" y="23"/>
                    </a:lnTo>
                    <a:lnTo>
                      <a:pt x="122" y="25"/>
                    </a:lnTo>
                    <a:lnTo>
                      <a:pt x="124" y="29"/>
                    </a:lnTo>
                    <a:lnTo>
                      <a:pt x="125" y="31"/>
                    </a:lnTo>
                    <a:lnTo>
                      <a:pt x="127" y="35"/>
                    </a:lnTo>
                    <a:lnTo>
                      <a:pt x="129" y="37"/>
                    </a:lnTo>
                    <a:lnTo>
                      <a:pt x="130" y="40"/>
                    </a:lnTo>
                    <a:lnTo>
                      <a:pt x="131" y="44"/>
                    </a:lnTo>
                    <a:lnTo>
                      <a:pt x="132" y="47"/>
                    </a:lnTo>
                    <a:lnTo>
                      <a:pt x="133" y="51"/>
                    </a:lnTo>
                    <a:lnTo>
                      <a:pt x="133" y="54"/>
                    </a:lnTo>
                    <a:lnTo>
                      <a:pt x="134" y="58"/>
                    </a:lnTo>
                    <a:lnTo>
                      <a:pt x="134" y="61"/>
                    </a:lnTo>
                    <a:lnTo>
                      <a:pt x="135" y="66"/>
                    </a:lnTo>
                    <a:lnTo>
                      <a:pt x="135" y="69"/>
                    </a:lnTo>
                    <a:lnTo>
                      <a:pt x="135" y="71"/>
                    </a:lnTo>
                    <a:lnTo>
                      <a:pt x="135" y="74"/>
                    </a:lnTo>
                    <a:lnTo>
                      <a:pt x="135" y="76"/>
                    </a:lnTo>
                    <a:lnTo>
                      <a:pt x="135" y="78"/>
                    </a:lnTo>
                    <a:lnTo>
                      <a:pt x="135" y="81"/>
                    </a:lnTo>
                    <a:lnTo>
                      <a:pt x="135" y="84"/>
                    </a:lnTo>
                    <a:lnTo>
                      <a:pt x="134" y="86"/>
                    </a:lnTo>
                    <a:lnTo>
                      <a:pt x="134" y="89"/>
                    </a:lnTo>
                    <a:lnTo>
                      <a:pt x="134" y="92"/>
                    </a:lnTo>
                    <a:lnTo>
                      <a:pt x="133" y="95"/>
                    </a:lnTo>
                    <a:lnTo>
                      <a:pt x="132" y="98"/>
                    </a:lnTo>
                    <a:lnTo>
                      <a:pt x="132" y="100"/>
                    </a:lnTo>
                    <a:lnTo>
                      <a:pt x="131" y="104"/>
                    </a:lnTo>
                    <a:lnTo>
                      <a:pt x="130" y="106"/>
                    </a:lnTo>
                    <a:lnTo>
                      <a:pt x="129" y="109"/>
                    </a:lnTo>
                    <a:lnTo>
                      <a:pt x="126" y="112"/>
                    </a:lnTo>
                    <a:lnTo>
                      <a:pt x="125" y="114"/>
                    </a:lnTo>
                    <a:lnTo>
                      <a:pt x="123" y="118"/>
                    </a:lnTo>
                    <a:lnTo>
                      <a:pt x="121" y="120"/>
                    </a:lnTo>
                    <a:lnTo>
                      <a:pt x="118" y="122"/>
                    </a:lnTo>
                    <a:lnTo>
                      <a:pt x="116" y="124"/>
                    </a:lnTo>
                    <a:lnTo>
                      <a:pt x="112" y="127"/>
                    </a:lnTo>
                    <a:lnTo>
                      <a:pt x="109" y="129"/>
                    </a:lnTo>
                    <a:lnTo>
                      <a:pt x="106" y="130"/>
                    </a:lnTo>
                    <a:lnTo>
                      <a:pt x="102" y="133"/>
                    </a:lnTo>
                    <a:lnTo>
                      <a:pt x="98" y="134"/>
                    </a:lnTo>
                    <a:lnTo>
                      <a:pt x="94" y="135"/>
                    </a:lnTo>
                    <a:lnTo>
                      <a:pt x="88" y="136"/>
                    </a:lnTo>
                    <a:lnTo>
                      <a:pt x="84" y="137"/>
                    </a:lnTo>
                    <a:lnTo>
                      <a:pt x="78" y="138"/>
                    </a:lnTo>
                    <a:lnTo>
                      <a:pt x="72" y="138"/>
                    </a:lnTo>
                    <a:lnTo>
                      <a:pt x="66" y="138"/>
                    </a:lnTo>
                    <a:lnTo>
                      <a:pt x="146" y="229"/>
                    </a:lnTo>
                    <a:lnTo>
                      <a:pt x="108" y="229"/>
                    </a:lnTo>
                    <a:lnTo>
                      <a:pt x="28" y="139"/>
                    </a:lnTo>
                    <a:lnTo>
                      <a:pt x="30" y="22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46" name="Freeform 1724">
                <a:extLst>
                  <a:ext uri="{FF2B5EF4-FFF2-40B4-BE49-F238E27FC236}">
                    <a16:creationId xmlns:a16="http://schemas.microsoft.com/office/drawing/2014/main" id="{B6340514-28FF-4C32-A18A-4F07155EAF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4" y="3444"/>
                <a:ext cx="73" cy="115"/>
              </a:xfrm>
              <a:custGeom>
                <a:avLst/>
                <a:gdLst>
                  <a:gd name="T0" fmla="*/ 1 w 146"/>
                  <a:gd name="T1" fmla="*/ 2 h 229"/>
                  <a:gd name="T2" fmla="*/ 1 w 146"/>
                  <a:gd name="T3" fmla="*/ 2 h 229"/>
                  <a:gd name="T4" fmla="*/ 1 w 146"/>
                  <a:gd name="T5" fmla="*/ 2 h 229"/>
                  <a:gd name="T6" fmla="*/ 1 w 146"/>
                  <a:gd name="T7" fmla="*/ 2 h 229"/>
                  <a:gd name="T8" fmla="*/ 1 w 146"/>
                  <a:gd name="T9" fmla="*/ 2 h 229"/>
                  <a:gd name="T10" fmla="*/ 1 w 146"/>
                  <a:gd name="T11" fmla="*/ 2 h 229"/>
                  <a:gd name="T12" fmla="*/ 1 w 146"/>
                  <a:gd name="T13" fmla="*/ 2 h 229"/>
                  <a:gd name="T14" fmla="*/ 1 w 146"/>
                  <a:gd name="T15" fmla="*/ 2 h 229"/>
                  <a:gd name="T16" fmla="*/ 1 w 146"/>
                  <a:gd name="T17" fmla="*/ 2 h 229"/>
                  <a:gd name="T18" fmla="*/ 1 w 146"/>
                  <a:gd name="T19" fmla="*/ 2 h 229"/>
                  <a:gd name="T20" fmla="*/ 1 w 146"/>
                  <a:gd name="T21" fmla="*/ 2 h 229"/>
                  <a:gd name="T22" fmla="*/ 1 w 146"/>
                  <a:gd name="T23" fmla="*/ 2 h 229"/>
                  <a:gd name="T24" fmla="*/ 1 w 146"/>
                  <a:gd name="T25" fmla="*/ 2 h 229"/>
                  <a:gd name="T26" fmla="*/ 1 w 146"/>
                  <a:gd name="T27" fmla="*/ 2 h 229"/>
                  <a:gd name="T28" fmla="*/ 1 w 146"/>
                  <a:gd name="T29" fmla="*/ 2 h 229"/>
                  <a:gd name="T30" fmla="*/ 1 w 146"/>
                  <a:gd name="T31" fmla="*/ 2 h 229"/>
                  <a:gd name="T32" fmla="*/ 0 w 146"/>
                  <a:gd name="T33" fmla="*/ 2 h 229"/>
                  <a:gd name="T34" fmla="*/ 1 w 146"/>
                  <a:gd name="T35" fmla="*/ 0 h 229"/>
                  <a:gd name="T36" fmla="*/ 1 w 146"/>
                  <a:gd name="T37" fmla="*/ 0 h 229"/>
                  <a:gd name="T38" fmla="*/ 1 w 146"/>
                  <a:gd name="T39" fmla="*/ 0 h 229"/>
                  <a:gd name="T40" fmla="*/ 1 w 146"/>
                  <a:gd name="T41" fmla="*/ 1 h 229"/>
                  <a:gd name="T42" fmla="*/ 1 w 146"/>
                  <a:gd name="T43" fmla="*/ 1 h 229"/>
                  <a:gd name="T44" fmla="*/ 1 w 146"/>
                  <a:gd name="T45" fmla="*/ 1 h 229"/>
                  <a:gd name="T46" fmla="*/ 1 w 146"/>
                  <a:gd name="T47" fmla="*/ 1 h 229"/>
                  <a:gd name="T48" fmla="*/ 1 w 146"/>
                  <a:gd name="T49" fmla="*/ 1 h 229"/>
                  <a:gd name="T50" fmla="*/ 1 w 146"/>
                  <a:gd name="T51" fmla="*/ 1 h 229"/>
                  <a:gd name="T52" fmla="*/ 1 w 146"/>
                  <a:gd name="T53" fmla="*/ 1 h 229"/>
                  <a:gd name="T54" fmla="*/ 1 w 146"/>
                  <a:gd name="T55" fmla="*/ 1 h 229"/>
                  <a:gd name="T56" fmla="*/ 1 w 146"/>
                  <a:gd name="T57" fmla="*/ 1 h 229"/>
                  <a:gd name="T58" fmla="*/ 2 w 146"/>
                  <a:gd name="T59" fmla="*/ 1 h 229"/>
                  <a:gd name="T60" fmla="*/ 2 w 146"/>
                  <a:gd name="T61" fmla="*/ 1 h 229"/>
                  <a:gd name="T62" fmla="*/ 2 w 146"/>
                  <a:gd name="T63" fmla="*/ 1 h 229"/>
                  <a:gd name="T64" fmla="*/ 2 w 146"/>
                  <a:gd name="T65" fmla="*/ 1 h 229"/>
                  <a:gd name="T66" fmla="*/ 2 w 146"/>
                  <a:gd name="T67" fmla="*/ 1 h 229"/>
                  <a:gd name="T68" fmla="*/ 2 w 146"/>
                  <a:gd name="T69" fmla="*/ 1 h 229"/>
                  <a:gd name="T70" fmla="*/ 2 w 146"/>
                  <a:gd name="T71" fmla="*/ 1 h 229"/>
                  <a:gd name="T72" fmla="*/ 2 w 146"/>
                  <a:gd name="T73" fmla="*/ 1 h 229"/>
                  <a:gd name="T74" fmla="*/ 2 w 146"/>
                  <a:gd name="T75" fmla="*/ 1 h 229"/>
                  <a:gd name="T76" fmla="*/ 2 w 146"/>
                  <a:gd name="T77" fmla="*/ 1 h 229"/>
                  <a:gd name="T78" fmla="*/ 2 w 146"/>
                  <a:gd name="T79" fmla="*/ 1 h 229"/>
                  <a:gd name="T80" fmla="*/ 2 w 146"/>
                  <a:gd name="T81" fmla="*/ 1 h 229"/>
                  <a:gd name="T82" fmla="*/ 2 w 146"/>
                  <a:gd name="T83" fmla="*/ 1 h 229"/>
                  <a:gd name="T84" fmla="*/ 1 w 146"/>
                  <a:gd name="T85" fmla="*/ 1 h 229"/>
                  <a:gd name="T86" fmla="*/ 1 w 146"/>
                  <a:gd name="T87" fmla="*/ 1 h 229"/>
                  <a:gd name="T88" fmla="*/ 1 w 146"/>
                  <a:gd name="T89" fmla="*/ 1 h 229"/>
                  <a:gd name="T90" fmla="*/ 1 w 146"/>
                  <a:gd name="T91" fmla="*/ 1 h 229"/>
                  <a:gd name="T92" fmla="*/ 1 w 146"/>
                  <a:gd name="T93" fmla="*/ 2 h 229"/>
                  <a:gd name="T94" fmla="*/ 1 w 146"/>
                  <a:gd name="T95" fmla="*/ 2 h 229"/>
                  <a:gd name="T96" fmla="*/ 1 w 146"/>
                  <a:gd name="T97" fmla="*/ 2 h 229"/>
                  <a:gd name="T98" fmla="*/ 1 w 146"/>
                  <a:gd name="T99" fmla="*/ 2 h 229"/>
                  <a:gd name="T100" fmla="*/ 1 w 146"/>
                  <a:gd name="T101" fmla="*/ 2 h 229"/>
                  <a:gd name="T102" fmla="*/ 1 w 146"/>
                  <a:gd name="T103" fmla="*/ 2 h 229"/>
                  <a:gd name="T104" fmla="*/ 1 w 146"/>
                  <a:gd name="T105" fmla="*/ 2 h 22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46"/>
                  <a:gd name="T160" fmla="*/ 0 h 229"/>
                  <a:gd name="T161" fmla="*/ 146 w 146"/>
                  <a:gd name="T162" fmla="*/ 229 h 229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46" h="229">
                    <a:moveTo>
                      <a:pt x="30" y="229"/>
                    </a:moveTo>
                    <a:lnTo>
                      <a:pt x="30" y="229"/>
                    </a:lnTo>
                    <a:lnTo>
                      <a:pt x="28" y="229"/>
                    </a:lnTo>
                    <a:lnTo>
                      <a:pt x="27" y="229"/>
                    </a:lnTo>
                    <a:lnTo>
                      <a:pt x="26" y="229"/>
                    </a:lnTo>
                    <a:lnTo>
                      <a:pt x="25" y="229"/>
                    </a:lnTo>
                    <a:lnTo>
                      <a:pt x="24" y="229"/>
                    </a:lnTo>
                    <a:lnTo>
                      <a:pt x="23" y="229"/>
                    </a:lnTo>
                    <a:lnTo>
                      <a:pt x="22" y="229"/>
                    </a:lnTo>
                    <a:lnTo>
                      <a:pt x="20" y="229"/>
                    </a:lnTo>
                    <a:lnTo>
                      <a:pt x="19" y="229"/>
                    </a:lnTo>
                    <a:lnTo>
                      <a:pt x="18" y="229"/>
                    </a:lnTo>
                    <a:lnTo>
                      <a:pt x="17" y="229"/>
                    </a:lnTo>
                    <a:lnTo>
                      <a:pt x="16" y="229"/>
                    </a:lnTo>
                    <a:lnTo>
                      <a:pt x="15" y="229"/>
                    </a:lnTo>
                    <a:lnTo>
                      <a:pt x="13" y="229"/>
                    </a:lnTo>
                    <a:lnTo>
                      <a:pt x="12" y="229"/>
                    </a:lnTo>
                    <a:lnTo>
                      <a:pt x="11" y="229"/>
                    </a:lnTo>
                    <a:lnTo>
                      <a:pt x="10" y="229"/>
                    </a:lnTo>
                    <a:lnTo>
                      <a:pt x="9" y="229"/>
                    </a:lnTo>
                    <a:lnTo>
                      <a:pt x="8" y="229"/>
                    </a:lnTo>
                    <a:lnTo>
                      <a:pt x="7" y="229"/>
                    </a:lnTo>
                    <a:lnTo>
                      <a:pt x="5" y="229"/>
                    </a:lnTo>
                    <a:lnTo>
                      <a:pt x="4" y="229"/>
                    </a:lnTo>
                    <a:lnTo>
                      <a:pt x="3" y="229"/>
                    </a:lnTo>
                    <a:lnTo>
                      <a:pt x="2" y="229"/>
                    </a:lnTo>
                    <a:lnTo>
                      <a:pt x="1" y="229"/>
                    </a:lnTo>
                    <a:lnTo>
                      <a:pt x="0" y="229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7" y="0"/>
                    </a:lnTo>
                    <a:lnTo>
                      <a:pt x="80" y="0"/>
                    </a:lnTo>
                    <a:lnTo>
                      <a:pt x="83" y="0"/>
                    </a:lnTo>
                    <a:lnTo>
                      <a:pt x="86" y="1"/>
                    </a:lnTo>
                    <a:lnTo>
                      <a:pt x="88" y="1"/>
                    </a:lnTo>
                    <a:lnTo>
                      <a:pt x="92" y="2"/>
                    </a:lnTo>
                    <a:lnTo>
                      <a:pt x="94" y="4"/>
                    </a:lnTo>
                    <a:lnTo>
                      <a:pt x="98" y="5"/>
                    </a:lnTo>
                    <a:lnTo>
                      <a:pt x="100" y="6"/>
                    </a:lnTo>
                    <a:lnTo>
                      <a:pt x="102" y="7"/>
                    </a:lnTo>
                    <a:lnTo>
                      <a:pt x="104" y="9"/>
                    </a:lnTo>
                    <a:lnTo>
                      <a:pt x="107" y="10"/>
                    </a:lnTo>
                    <a:lnTo>
                      <a:pt x="110" y="13"/>
                    </a:lnTo>
                    <a:lnTo>
                      <a:pt x="112" y="14"/>
                    </a:lnTo>
                    <a:lnTo>
                      <a:pt x="114" y="16"/>
                    </a:lnTo>
                    <a:lnTo>
                      <a:pt x="116" y="18"/>
                    </a:lnTo>
                    <a:lnTo>
                      <a:pt x="118" y="21"/>
                    </a:lnTo>
                    <a:lnTo>
                      <a:pt x="121" y="23"/>
                    </a:lnTo>
                    <a:lnTo>
                      <a:pt x="122" y="25"/>
                    </a:lnTo>
                    <a:lnTo>
                      <a:pt x="124" y="29"/>
                    </a:lnTo>
                    <a:lnTo>
                      <a:pt x="125" y="31"/>
                    </a:lnTo>
                    <a:lnTo>
                      <a:pt x="127" y="35"/>
                    </a:lnTo>
                    <a:lnTo>
                      <a:pt x="129" y="37"/>
                    </a:lnTo>
                    <a:lnTo>
                      <a:pt x="130" y="40"/>
                    </a:lnTo>
                    <a:lnTo>
                      <a:pt x="131" y="44"/>
                    </a:lnTo>
                    <a:lnTo>
                      <a:pt x="132" y="47"/>
                    </a:lnTo>
                    <a:lnTo>
                      <a:pt x="133" y="51"/>
                    </a:lnTo>
                    <a:lnTo>
                      <a:pt x="133" y="54"/>
                    </a:lnTo>
                    <a:lnTo>
                      <a:pt x="134" y="58"/>
                    </a:lnTo>
                    <a:lnTo>
                      <a:pt x="134" y="61"/>
                    </a:lnTo>
                    <a:lnTo>
                      <a:pt x="135" y="66"/>
                    </a:lnTo>
                    <a:lnTo>
                      <a:pt x="135" y="69"/>
                    </a:lnTo>
                    <a:lnTo>
                      <a:pt x="135" y="71"/>
                    </a:lnTo>
                    <a:lnTo>
                      <a:pt x="135" y="74"/>
                    </a:lnTo>
                    <a:lnTo>
                      <a:pt x="135" y="76"/>
                    </a:lnTo>
                    <a:lnTo>
                      <a:pt x="135" y="78"/>
                    </a:lnTo>
                    <a:lnTo>
                      <a:pt x="135" y="81"/>
                    </a:lnTo>
                    <a:lnTo>
                      <a:pt x="135" y="84"/>
                    </a:lnTo>
                    <a:lnTo>
                      <a:pt x="134" y="86"/>
                    </a:lnTo>
                    <a:lnTo>
                      <a:pt x="134" y="89"/>
                    </a:lnTo>
                    <a:lnTo>
                      <a:pt x="134" y="92"/>
                    </a:lnTo>
                    <a:lnTo>
                      <a:pt x="133" y="95"/>
                    </a:lnTo>
                    <a:lnTo>
                      <a:pt x="132" y="98"/>
                    </a:lnTo>
                    <a:lnTo>
                      <a:pt x="132" y="100"/>
                    </a:lnTo>
                    <a:lnTo>
                      <a:pt x="131" y="104"/>
                    </a:lnTo>
                    <a:lnTo>
                      <a:pt x="130" y="106"/>
                    </a:lnTo>
                    <a:lnTo>
                      <a:pt x="129" y="109"/>
                    </a:lnTo>
                    <a:lnTo>
                      <a:pt x="126" y="112"/>
                    </a:lnTo>
                    <a:lnTo>
                      <a:pt x="125" y="114"/>
                    </a:lnTo>
                    <a:lnTo>
                      <a:pt x="123" y="118"/>
                    </a:lnTo>
                    <a:lnTo>
                      <a:pt x="121" y="120"/>
                    </a:lnTo>
                    <a:lnTo>
                      <a:pt x="118" y="122"/>
                    </a:lnTo>
                    <a:lnTo>
                      <a:pt x="116" y="124"/>
                    </a:lnTo>
                    <a:lnTo>
                      <a:pt x="112" y="127"/>
                    </a:lnTo>
                    <a:lnTo>
                      <a:pt x="109" y="129"/>
                    </a:lnTo>
                    <a:lnTo>
                      <a:pt x="106" y="130"/>
                    </a:lnTo>
                    <a:lnTo>
                      <a:pt x="102" y="133"/>
                    </a:lnTo>
                    <a:lnTo>
                      <a:pt x="98" y="134"/>
                    </a:lnTo>
                    <a:lnTo>
                      <a:pt x="94" y="135"/>
                    </a:lnTo>
                    <a:lnTo>
                      <a:pt x="88" y="136"/>
                    </a:lnTo>
                    <a:lnTo>
                      <a:pt x="84" y="137"/>
                    </a:lnTo>
                    <a:lnTo>
                      <a:pt x="78" y="138"/>
                    </a:lnTo>
                    <a:lnTo>
                      <a:pt x="72" y="138"/>
                    </a:lnTo>
                    <a:lnTo>
                      <a:pt x="66" y="138"/>
                    </a:lnTo>
                    <a:lnTo>
                      <a:pt x="146" y="229"/>
                    </a:lnTo>
                    <a:lnTo>
                      <a:pt x="108" y="229"/>
                    </a:lnTo>
                    <a:lnTo>
                      <a:pt x="28" y="139"/>
                    </a:lnTo>
                    <a:lnTo>
                      <a:pt x="30" y="22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47" name="Freeform 1725">
                <a:extLst>
                  <a:ext uri="{FF2B5EF4-FFF2-40B4-BE49-F238E27FC236}">
                    <a16:creationId xmlns:a16="http://schemas.microsoft.com/office/drawing/2014/main" id="{4A967605-E3B1-4A22-8334-FA431D15C9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9" y="3457"/>
                <a:ext cx="38" cy="45"/>
              </a:xfrm>
              <a:custGeom>
                <a:avLst/>
                <a:gdLst>
                  <a:gd name="T0" fmla="*/ 0 w 77"/>
                  <a:gd name="T1" fmla="*/ 1 h 88"/>
                  <a:gd name="T2" fmla="*/ 0 w 77"/>
                  <a:gd name="T3" fmla="*/ 1 h 88"/>
                  <a:gd name="T4" fmla="*/ 0 w 77"/>
                  <a:gd name="T5" fmla="*/ 1 h 88"/>
                  <a:gd name="T6" fmla="*/ 0 w 77"/>
                  <a:gd name="T7" fmla="*/ 1 h 88"/>
                  <a:gd name="T8" fmla="*/ 0 w 77"/>
                  <a:gd name="T9" fmla="*/ 1 h 88"/>
                  <a:gd name="T10" fmla="*/ 0 w 77"/>
                  <a:gd name="T11" fmla="*/ 1 h 88"/>
                  <a:gd name="T12" fmla="*/ 0 w 77"/>
                  <a:gd name="T13" fmla="*/ 1 h 88"/>
                  <a:gd name="T14" fmla="*/ 0 w 77"/>
                  <a:gd name="T15" fmla="*/ 1 h 88"/>
                  <a:gd name="T16" fmla="*/ 0 w 77"/>
                  <a:gd name="T17" fmla="*/ 1 h 88"/>
                  <a:gd name="T18" fmla="*/ 0 w 77"/>
                  <a:gd name="T19" fmla="*/ 1 h 88"/>
                  <a:gd name="T20" fmla="*/ 0 w 77"/>
                  <a:gd name="T21" fmla="*/ 1 h 88"/>
                  <a:gd name="T22" fmla="*/ 0 w 77"/>
                  <a:gd name="T23" fmla="*/ 1 h 88"/>
                  <a:gd name="T24" fmla="*/ 0 w 77"/>
                  <a:gd name="T25" fmla="*/ 1 h 88"/>
                  <a:gd name="T26" fmla="*/ 0 w 77"/>
                  <a:gd name="T27" fmla="*/ 1 h 88"/>
                  <a:gd name="T28" fmla="*/ 0 w 77"/>
                  <a:gd name="T29" fmla="*/ 1 h 88"/>
                  <a:gd name="T30" fmla="*/ 0 w 77"/>
                  <a:gd name="T31" fmla="*/ 1 h 88"/>
                  <a:gd name="T32" fmla="*/ 0 w 77"/>
                  <a:gd name="T33" fmla="*/ 1 h 88"/>
                  <a:gd name="T34" fmla="*/ 0 w 77"/>
                  <a:gd name="T35" fmla="*/ 1 h 88"/>
                  <a:gd name="T36" fmla="*/ 0 w 77"/>
                  <a:gd name="T37" fmla="*/ 1 h 88"/>
                  <a:gd name="T38" fmla="*/ 0 w 77"/>
                  <a:gd name="T39" fmla="*/ 1 h 88"/>
                  <a:gd name="T40" fmla="*/ 0 w 77"/>
                  <a:gd name="T41" fmla="*/ 1 h 88"/>
                  <a:gd name="T42" fmla="*/ 0 w 77"/>
                  <a:gd name="T43" fmla="*/ 1 h 88"/>
                  <a:gd name="T44" fmla="*/ 0 w 77"/>
                  <a:gd name="T45" fmla="*/ 1 h 88"/>
                  <a:gd name="T46" fmla="*/ 0 w 77"/>
                  <a:gd name="T47" fmla="*/ 1 h 88"/>
                  <a:gd name="T48" fmla="*/ 0 w 77"/>
                  <a:gd name="T49" fmla="*/ 1 h 88"/>
                  <a:gd name="T50" fmla="*/ 0 w 77"/>
                  <a:gd name="T51" fmla="*/ 1 h 88"/>
                  <a:gd name="T52" fmla="*/ 0 w 77"/>
                  <a:gd name="T53" fmla="*/ 1 h 88"/>
                  <a:gd name="T54" fmla="*/ 0 w 77"/>
                  <a:gd name="T55" fmla="*/ 1 h 88"/>
                  <a:gd name="T56" fmla="*/ 0 w 77"/>
                  <a:gd name="T57" fmla="*/ 1 h 88"/>
                  <a:gd name="T58" fmla="*/ 0 w 77"/>
                  <a:gd name="T59" fmla="*/ 1 h 88"/>
                  <a:gd name="T60" fmla="*/ 0 w 77"/>
                  <a:gd name="T61" fmla="*/ 1 h 88"/>
                  <a:gd name="T62" fmla="*/ 0 w 77"/>
                  <a:gd name="T63" fmla="*/ 1 h 88"/>
                  <a:gd name="T64" fmla="*/ 0 w 77"/>
                  <a:gd name="T65" fmla="*/ 0 h 88"/>
                  <a:gd name="T66" fmla="*/ 0 w 77"/>
                  <a:gd name="T67" fmla="*/ 0 h 88"/>
                  <a:gd name="T68" fmla="*/ 0 w 77"/>
                  <a:gd name="T69" fmla="*/ 0 h 88"/>
                  <a:gd name="T70" fmla="*/ 0 w 77"/>
                  <a:gd name="T71" fmla="*/ 1 h 8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77"/>
                  <a:gd name="T109" fmla="*/ 0 h 88"/>
                  <a:gd name="T110" fmla="*/ 77 w 77"/>
                  <a:gd name="T111" fmla="*/ 88 h 8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77" h="88">
                    <a:moveTo>
                      <a:pt x="0" y="88"/>
                    </a:moveTo>
                    <a:lnTo>
                      <a:pt x="34" y="88"/>
                    </a:lnTo>
                    <a:lnTo>
                      <a:pt x="36" y="88"/>
                    </a:lnTo>
                    <a:lnTo>
                      <a:pt x="39" y="88"/>
                    </a:lnTo>
                    <a:lnTo>
                      <a:pt x="42" y="87"/>
                    </a:lnTo>
                    <a:lnTo>
                      <a:pt x="44" y="87"/>
                    </a:lnTo>
                    <a:lnTo>
                      <a:pt x="47" y="87"/>
                    </a:lnTo>
                    <a:lnTo>
                      <a:pt x="49" y="86"/>
                    </a:lnTo>
                    <a:lnTo>
                      <a:pt x="51" y="86"/>
                    </a:lnTo>
                    <a:lnTo>
                      <a:pt x="54" y="85"/>
                    </a:lnTo>
                    <a:lnTo>
                      <a:pt x="55" y="85"/>
                    </a:lnTo>
                    <a:lnTo>
                      <a:pt x="57" y="84"/>
                    </a:lnTo>
                    <a:lnTo>
                      <a:pt x="58" y="82"/>
                    </a:lnTo>
                    <a:lnTo>
                      <a:pt x="61" y="81"/>
                    </a:lnTo>
                    <a:lnTo>
                      <a:pt x="62" y="80"/>
                    </a:lnTo>
                    <a:lnTo>
                      <a:pt x="64" y="80"/>
                    </a:lnTo>
                    <a:lnTo>
                      <a:pt x="65" y="78"/>
                    </a:lnTo>
                    <a:lnTo>
                      <a:pt x="66" y="77"/>
                    </a:lnTo>
                    <a:lnTo>
                      <a:pt x="68" y="76"/>
                    </a:lnTo>
                    <a:lnTo>
                      <a:pt x="69" y="74"/>
                    </a:lnTo>
                    <a:lnTo>
                      <a:pt x="70" y="72"/>
                    </a:lnTo>
                    <a:lnTo>
                      <a:pt x="71" y="71"/>
                    </a:lnTo>
                    <a:lnTo>
                      <a:pt x="71" y="69"/>
                    </a:lnTo>
                    <a:lnTo>
                      <a:pt x="72" y="68"/>
                    </a:lnTo>
                    <a:lnTo>
                      <a:pt x="73" y="65"/>
                    </a:lnTo>
                    <a:lnTo>
                      <a:pt x="74" y="63"/>
                    </a:lnTo>
                    <a:lnTo>
                      <a:pt x="74" y="61"/>
                    </a:lnTo>
                    <a:lnTo>
                      <a:pt x="74" y="59"/>
                    </a:lnTo>
                    <a:lnTo>
                      <a:pt x="76" y="57"/>
                    </a:lnTo>
                    <a:lnTo>
                      <a:pt x="76" y="54"/>
                    </a:lnTo>
                    <a:lnTo>
                      <a:pt x="76" y="51"/>
                    </a:lnTo>
                    <a:lnTo>
                      <a:pt x="76" y="49"/>
                    </a:lnTo>
                    <a:lnTo>
                      <a:pt x="76" y="47"/>
                    </a:lnTo>
                    <a:lnTo>
                      <a:pt x="77" y="43"/>
                    </a:lnTo>
                    <a:lnTo>
                      <a:pt x="76" y="41"/>
                    </a:lnTo>
                    <a:lnTo>
                      <a:pt x="76" y="39"/>
                    </a:lnTo>
                    <a:lnTo>
                      <a:pt x="76" y="36"/>
                    </a:lnTo>
                    <a:lnTo>
                      <a:pt x="76" y="34"/>
                    </a:lnTo>
                    <a:lnTo>
                      <a:pt x="76" y="32"/>
                    </a:lnTo>
                    <a:lnTo>
                      <a:pt x="74" y="30"/>
                    </a:lnTo>
                    <a:lnTo>
                      <a:pt x="74" y="27"/>
                    </a:lnTo>
                    <a:lnTo>
                      <a:pt x="73" y="25"/>
                    </a:lnTo>
                    <a:lnTo>
                      <a:pt x="73" y="23"/>
                    </a:lnTo>
                    <a:lnTo>
                      <a:pt x="72" y="20"/>
                    </a:lnTo>
                    <a:lnTo>
                      <a:pt x="71" y="19"/>
                    </a:lnTo>
                    <a:lnTo>
                      <a:pt x="70" y="17"/>
                    </a:lnTo>
                    <a:lnTo>
                      <a:pt x="70" y="16"/>
                    </a:lnTo>
                    <a:lnTo>
                      <a:pt x="69" y="15"/>
                    </a:lnTo>
                    <a:lnTo>
                      <a:pt x="68" y="12"/>
                    </a:lnTo>
                    <a:lnTo>
                      <a:pt x="66" y="11"/>
                    </a:lnTo>
                    <a:lnTo>
                      <a:pt x="64" y="10"/>
                    </a:lnTo>
                    <a:lnTo>
                      <a:pt x="63" y="9"/>
                    </a:lnTo>
                    <a:lnTo>
                      <a:pt x="62" y="8"/>
                    </a:lnTo>
                    <a:lnTo>
                      <a:pt x="59" y="6"/>
                    </a:lnTo>
                    <a:lnTo>
                      <a:pt x="58" y="5"/>
                    </a:lnTo>
                    <a:lnTo>
                      <a:pt x="56" y="4"/>
                    </a:lnTo>
                    <a:lnTo>
                      <a:pt x="55" y="3"/>
                    </a:lnTo>
                    <a:lnTo>
                      <a:pt x="53" y="3"/>
                    </a:lnTo>
                    <a:lnTo>
                      <a:pt x="50" y="2"/>
                    </a:lnTo>
                    <a:lnTo>
                      <a:pt x="48" y="2"/>
                    </a:lnTo>
                    <a:lnTo>
                      <a:pt x="46" y="1"/>
                    </a:lnTo>
                    <a:lnTo>
                      <a:pt x="43" y="1"/>
                    </a:lnTo>
                    <a:lnTo>
                      <a:pt x="41" y="1"/>
                    </a:lnTo>
                    <a:lnTo>
                      <a:pt x="39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0" y="0"/>
                    </a:lnTo>
                    <a:lnTo>
                      <a:pt x="0" y="88"/>
                    </a:lnTo>
                    <a:close/>
                  </a:path>
                </a:pathLst>
              </a:custGeom>
              <a:solidFill>
                <a:srgbClr val="FF16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48" name="Freeform 1726">
                <a:extLst>
                  <a:ext uri="{FF2B5EF4-FFF2-40B4-BE49-F238E27FC236}">
                    <a16:creationId xmlns:a16="http://schemas.microsoft.com/office/drawing/2014/main" id="{1ACEE60E-8F5B-4B60-A481-A469DB6248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9" y="3457"/>
                <a:ext cx="38" cy="45"/>
              </a:xfrm>
              <a:custGeom>
                <a:avLst/>
                <a:gdLst>
                  <a:gd name="T0" fmla="*/ 0 w 77"/>
                  <a:gd name="T1" fmla="*/ 1 h 88"/>
                  <a:gd name="T2" fmla="*/ 0 w 77"/>
                  <a:gd name="T3" fmla="*/ 1 h 88"/>
                  <a:gd name="T4" fmla="*/ 0 w 77"/>
                  <a:gd name="T5" fmla="*/ 1 h 88"/>
                  <a:gd name="T6" fmla="*/ 0 w 77"/>
                  <a:gd name="T7" fmla="*/ 1 h 88"/>
                  <a:gd name="T8" fmla="*/ 0 w 77"/>
                  <a:gd name="T9" fmla="*/ 1 h 88"/>
                  <a:gd name="T10" fmla="*/ 0 w 77"/>
                  <a:gd name="T11" fmla="*/ 1 h 88"/>
                  <a:gd name="T12" fmla="*/ 0 w 77"/>
                  <a:gd name="T13" fmla="*/ 1 h 88"/>
                  <a:gd name="T14" fmla="*/ 0 w 77"/>
                  <a:gd name="T15" fmla="*/ 1 h 88"/>
                  <a:gd name="T16" fmla="*/ 0 w 77"/>
                  <a:gd name="T17" fmla="*/ 1 h 88"/>
                  <a:gd name="T18" fmla="*/ 0 w 77"/>
                  <a:gd name="T19" fmla="*/ 1 h 88"/>
                  <a:gd name="T20" fmla="*/ 0 w 77"/>
                  <a:gd name="T21" fmla="*/ 1 h 88"/>
                  <a:gd name="T22" fmla="*/ 0 w 77"/>
                  <a:gd name="T23" fmla="*/ 1 h 88"/>
                  <a:gd name="T24" fmla="*/ 0 w 77"/>
                  <a:gd name="T25" fmla="*/ 1 h 88"/>
                  <a:gd name="T26" fmla="*/ 0 w 77"/>
                  <a:gd name="T27" fmla="*/ 1 h 88"/>
                  <a:gd name="T28" fmla="*/ 0 w 77"/>
                  <a:gd name="T29" fmla="*/ 1 h 88"/>
                  <a:gd name="T30" fmla="*/ 0 w 77"/>
                  <a:gd name="T31" fmla="*/ 1 h 88"/>
                  <a:gd name="T32" fmla="*/ 0 w 77"/>
                  <a:gd name="T33" fmla="*/ 1 h 88"/>
                  <a:gd name="T34" fmla="*/ 0 w 77"/>
                  <a:gd name="T35" fmla="*/ 1 h 88"/>
                  <a:gd name="T36" fmla="*/ 0 w 77"/>
                  <a:gd name="T37" fmla="*/ 1 h 88"/>
                  <a:gd name="T38" fmla="*/ 0 w 77"/>
                  <a:gd name="T39" fmla="*/ 1 h 88"/>
                  <a:gd name="T40" fmla="*/ 0 w 77"/>
                  <a:gd name="T41" fmla="*/ 1 h 88"/>
                  <a:gd name="T42" fmla="*/ 0 w 77"/>
                  <a:gd name="T43" fmla="*/ 1 h 88"/>
                  <a:gd name="T44" fmla="*/ 0 w 77"/>
                  <a:gd name="T45" fmla="*/ 1 h 88"/>
                  <a:gd name="T46" fmla="*/ 0 w 77"/>
                  <a:gd name="T47" fmla="*/ 1 h 88"/>
                  <a:gd name="T48" fmla="*/ 0 w 77"/>
                  <a:gd name="T49" fmla="*/ 1 h 88"/>
                  <a:gd name="T50" fmla="*/ 0 w 77"/>
                  <a:gd name="T51" fmla="*/ 1 h 88"/>
                  <a:gd name="T52" fmla="*/ 0 w 77"/>
                  <a:gd name="T53" fmla="*/ 1 h 88"/>
                  <a:gd name="T54" fmla="*/ 0 w 77"/>
                  <a:gd name="T55" fmla="*/ 1 h 88"/>
                  <a:gd name="T56" fmla="*/ 0 w 77"/>
                  <a:gd name="T57" fmla="*/ 1 h 88"/>
                  <a:gd name="T58" fmla="*/ 0 w 77"/>
                  <a:gd name="T59" fmla="*/ 1 h 88"/>
                  <a:gd name="T60" fmla="*/ 0 w 77"/>
                  <a:gd name="T61" fmla="*/ 1 h 88"/>
                  <a:gd name="T62" fmla="*/ 0 w 77"/>
                  <a:gd name="T63" fmla="*/ 1 h 88"/>
                  <a:gd name="T64" fmla="*/ 0 w 77"/>
                  <a:gd name="T65" fmla="*/ 0 h 88"/>
                  <a:gd name="T66" fmla="*/ 0 w 77"/>
                  <a:gd name="T67" fmla="*/ 0 h 88"/>
                  <a:gd name="T68" fmla="*/ 0 w 77"/>
                  <a:gd name="T69" fmla="*/ 1 h 8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77"/>
                  <a:gd name="T106" fmla="*/ 0 h 88"/>
                  <a:gd name="T107" fmla="*/ 77 w 77"/>
                  <a:gd name="T108" fmla="*/ 88 h 8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77" h="88">
                    <a:moveTo>
                      <a:pt x="0" y="88"/>
                    </a:moveTo>
                    <a:lnTo>
                      <a:pt x="34" y="88"/>
                    </a:lnTo>
                    <a:lnTo>
                      <a:pt x="36" y="88"/>
                    </a:lnTo>
                    <a:lnTo>
                      <a:pt x="39" y="88"/>
                    </a:lnTo>
                    <a:lnTo>
                      <a:pt x="42" y="87"/>
                    </a:lnTo>
                    <a:lnTo>
                      <a:pt x="44" y="87"/>
                    </a:lnTo>
                    <a:lnTo>
                      <a:pt x="47" y="87"/>
                    </a:lnTo>
                    <a:lnTo>
                      <a:pt x="49" y="86"/>
                    </a:lnTo>
                    <a:lnTo>
                      <a:pt x="51" y="86"/>
                    </a:lnTo>
                    <a:lnTo>
                      <a:pt x="54" y="85"/>
                    </a:lnTo>
                    <a:lnTo>
                      <a:pt x="55" y="85"/>
                    </a:lnTo>
                    <a:lnTo>
                      <a:pt x="57" y="84"/>
                    </a:lnTo>
                    <a:lnTo>
                      <a:pt x="58" y="82"/>
                    </a:lnTo>
                    <a:lnTo>
                      <a:pt x="61" y="81"/>
                    </a:lnTo>
                    <a:lnTo>
                      <a:pt x="62" y="80"/>
                    </a:lnTo>
                    <a:lnTo>
                      <a:pt x="64" y="80"/>
                    </a:lnTo>
                    <a:lnTo>
                      <a:pt x="65" y="78"/>
                    </a:lnTo>
                    <a:lnTo>
                      <a:pt x="66" y="77"/>
                    </a:lnTo>
                    <a:lnTo>
                      <a:pt x="68" y="76"/>
                    </a:lnTo>
                    <a:lnTo>
                      <a:pt x="69" y="74"/>
                    </a:lnTo>
                    <a:lnTo>
                      <a:pt x="70" y="72"/>
                    </a:lnTo>
                    <a:lnTo>
                      <a:pt x="71" y="71"/>
                    </a:lnTo>
                    <a:lnTo>
                      <a:pt x="71" y="69"/>
                    </a:lnTo>
                    <a:lnTo>
                      <a:pt x="72" y="68"/>
                    </a:lnTo>
                    <a:lnTo>
                      <a:pt x="73" y="65"/>
                    </a:lnTo>
                    <a:lnTo>
                      <a:pt x="74" y="63"/>
                    </a:lnTo>
                    <a:lnTo>
                      <a:pt x="74" y="61"/>
                    </a:lnTo>
                    <a:lnTo>
                      <a:pt x="74" y="59"/>
                    </a:lnTo>
                    <a:lnTo>
                      <a:pt x="76" y="57"/>
                    </a:lnTo>
                    <a:lnTo>
                      <a:pt x="76" y="54"/>
                    </a:lnTo>
                    <a:lnTo>
                      <a:pt x="76" y="51"/>
                    </a:lnTo>
                    <a:lnTo>
                      <a:pt x="76" y="49"/>
                    </a:lnTo>
                    <a:lnTo>
                      <a:pt x="76" y="47"/>
                    </a:lnTo>
                    <a:lnTo>
                      <a:pt x="77" y="43"/>
                    </a:lnTo>
                    <a:lnTo>
                      <a:pt x="76" y="41"/>
                    </a:lnTo>
                    <a:lnTo>
                      <a:pt x="76" y="39"/>
                    </a:lnTo>
                    <a:lnTo>
                      <a:pt x="76" y="36"/>
                    </a:lnTo>
                    <a:lnTo>
                      <a:pt x="76" y="34"/>
                    </a:lnTo>
                    <a:lnTo>
                      <a:pt x="76" y="32"/>
                    </a:lnTo>
                    <a:lnTo>
                      <a:pt x="74" y="30"/>
                    </a:lnTo>
                    <a:lnTo>
                      <a:pt x="74" y="27"/>
                    </a:lnTo>
                    <a:lnTo>
                      <a:pt x="73" y="25"/>
                    </a:lnTo>
                    <a:lnTo>
                      <a:pt x="73" y="23"/>
                    </a:lnTo>
                    <a:lnTo>
                      <a:pt x="72" y="20"/>
                    </a:lnTo>
                    <a:lnTo>
                      <a:pt x="71" y="19"/>
                    </a:lnTo>
                    <a:lnTo>
                      <a:pt x="70" y="17"/>
                    </a:lnTo>
                    <a:lnTo>
                      <a:pt x="70" y="16"/>
                    </a:lnTo>
                    <a:lnTo>
                      <a:pt x="69" y="15"/>
                    </a:lnTo>
                    <a:lnTo>
                      <a:pt x="68" y="12"/>
                    </a:lnTo>
                    <a:lnTo>
                      <a:pt x="66" y="11"/>
                    </a:lnTo>
                    <a:lnTo>
                      <a:pt x="64" y="10"/>
                    </a:lnTo>
                    <a:lnTo>
                      <a:pt x="63" y="9"/>
                    </a:lnTo>
                    <a:lnTo>
                      <a:pt x="62" y="8"/>
                    </a:lnTo>
                    <a:lnTo>
                      <a:pt x="59" y="6"/>
                    </a:lnTo>
                    <a:lnTo>
                      <a:pt x="58" y="5"/>
                    </a:lnTo>
                    <a:lnTo>
                      <a:pt x="56" y="4"/>
                    </a:lnTo>
                    <a:lnTo>
                      <a:pt x="55" y="3"/>
                    </a:lnTo>
                    <a:lnTo>
                      <a:pt x="53" y="3"/>
                    </a:lnTo>
                    <a:lnTo>
                      <a:pt x="50" y="2"/>
                    </a:lnTo>
                    <a:lnTo>
                      <a:pt x="48" y="2"/>
                    </a:lnTo>
                    <a:lnTo>
                      <a:pt x="46" y="1"/>
                    </a:lnTo>
                    <a:lnTo>
                      <a:pt x="43" y="1"/>
                    </a:lnTo>
                    <a:lnTo>
                      <a:pt x="41" y="1"/>
                    </a:lnTo>
                    <a:lnTo>
                      <a:pt x="39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0" y="0"/>
                    </a:lnTo>
                    <a:lnTo>
                      <a:pt x="0" y="8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49" name="Freeform 1727">
                <a:extLst>
                  <a:ext uri="{FF2B5EF4-FFF2-40B4-BE49-F238E27FC236}">
                    <a16:creationId xmlns:a16="http://schemas.microsoft.com/office/drawing/2014/main" id="{4189B0B0-379E-4A81-BF20-6BE4423223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7" y="3464"/>
                <a:ext cx="42" cy="53"/>
              </a:xfrm>
              <a:custGeom>
                <a:avLst/>
                <a:gdLst>
                  <a:gd name="T0" fmla="*/ 1 w 83"/>
                  <a:gd name="T1" fmla="*/ 0 h 107"/>
                  <a:gd name="T2" fmla="*/ 1 w 83"/>
                  <a:gd name="T3" fmla="*/ 0 h 107"/>
                  <a:gd name="T4" fmla="*/ 0 w 83"/>
                  <a:gd name="T5" fmla="*/ 0 h 107"/>
                  <a:gd name="T6" fmla="*/ 1 w 83"/>
                  <a:gd name="T7" fmla="*/ 0 h 107"/>
                  <a:gd name="T8" fmla="*/ 1 w 83"/>
                  <a:gd name="T9" fmla="*/ 0 h 1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3"/>
                  <a:gd name="T16" fmla="*/ 0 h 107"/>
                  <a:gd name="T17" fmla="*/ 83 w 83"/>
                  <a:gd name="T18" fmla="*/ 107 h 1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3" h="107">
                    <a:moveTo>
                      <a:pt x="83" y="107"/>
                    </a:moveTo>
                    <a:lnTo>
                      <a:pt x="43" y="0"/>
                    </a:lnTo>
                    <a:lnTo>
                      <a:pt x="0" y="107"/>
                    </a:lnTo>
                    <a:lnTo>
                      <a:pt x="83" y="107"/>
                    </a:lnTo>
                    <a:close/>
                  </a:path>
                </a:pathLst>
              </a:custGeom>
              <a:solidFill>
                <a:srgbClr val="FF16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50" name="Freeform 1728">
                <a:extLst>
                  <a:ext uri="{FF2B5EF4-FFF2-40B4-BE49-F238E27FC236}">
                    <a16:creationId xmlns:a16="http://schemas.microsoft.com/office/drawing/2014/main" id="{2DC59739-C034-4F91-BE72-C1D5635112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7" y="3464"/>
                <a:ext cx="42" cy="53"/>
              </a:xfrm>
              <a:custGeom>
                <a:avLst/>
                <a:gdLst>
                  <a:gd name="T0" fmla="*/ 1 w 83"/>
                  <a:gd name="T1" fmla="*/ 0 h 107"/>
                  <a:gd name="T2" fmla="*/ 1 w 83"/>
                  <a:gd name="T3" fmla="*/ 0 h 107"/>
                  <a:gd name="T4" fmla="*/ 0 w 83"/>
                  <a:gd name="T5" fmla="*/ 0 h 107"/>
                  <a:gd name="T6" fmla="*/ 1 w 83"/>
                  <a:gd name="T7" fmla="*/ 0 h 10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3"/>
                  <a:gd name="T13" fmla="*/ 0 h 107"/>
                  <a:gd name="T14" fmla="*/ 83 w 83"/>
                  <a:gd name="T15" fmla="*/ 107 h 10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3" h="107">
                    <a:moveTo>
                      <a:pt x="83" y="107"/>
                    </a:moveTo>
                    <a:lnTo>
                      <a:pt x="43" y="0"/>
                    </a:lnTo>
                    <a:lnTo>
                      <a:pt x="0" y="107"/>
                    </a:lnTo>
                    <a:lnTo>
                      <a:pt x="83" y="10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51" name="Freeform 1729">
                <a:extLst>
                  <a:ext uri="{FF2B5EF4-FFF2-40B4-BE49-F238E27FC236}">
                    <a16:creationId xmlns:a16="http://schemas.microsoft.com/office/drawing/2014/main" id="{F7335377-E112-4A59-8AB1-5EA1CCFC4F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3" y="3457"/>
                <a:ext cx="58" cy="88"/>
              </a:xfrm>
              <a:custGeom>
                <a:avLst/>
                <a:gdLst>
                  <a:gd name="T0" fmla="*/ 0 w 117"/>
                  <a:gd name="T1" fmla="*/ 2 h 175"/>
                  <a:gd name="T2" fmla="*/ 0 w 117"/>
                  <a:gd name="T3" fmla="*/ 2 h 175"/>
                  <a:gd name="T4" fmla="*/ 0 w 117"/>
                  <a:gd name="T5" fmla="*/ 2 h 175"/>
                  <a:gd name="T6" fmla="*/ 0 w 117"/>
                  <a:gd name="T7" fmla="*/ 2 h 175"/>
                  <a:gd name="T8" fmla="*/ 0 w 117"/>
                  <a:gd name="T9" fmla="*/ 2 h 175"/>
                  <a:gd name="T10" fmla="*/ 0 w 117"/>
                  <a:gd name="T11" fmla="*/ 2 h 175"/>
                  <a:gd name="T12" fmla="*/ 0 w 117"/>
                  <a:gd name="T13" fmla="*/ 2 h 175"/>
                  <a:gd name="T14" fmla="*/ 0 w 117"/>
                  <a:gd name="T15" fmla="*/ 2 h 175"/>
                  <a:gd name="T16" fmla="*/ 0 w 117"/>
                  <a:gd name="T17" fmla="*/ 2 h 175"/>
                  <a:gd name="T18" fmla="*/ 0 w 117"/>
                  <a:gd name="T19" fmla="*/ 2 h 175"/>
                  <a:gd name="T20" fmla="*/ 0 w 117"/>
                  <a:gd name="T21" fmla="*/ 2 h 175"/>
                  <a:gd name="T22" fmla="*/ 0 w 117"/>
                  <a:gd name="T23" fmla="*/ 2 h 175"/>
                  <a:gd name="T24" fmla="*/ 0 w 117"/>
                  <a:gd name="T25" fmla="*/ 2 h 175"/>
                  <a:gd name="T26" fmla="*/ 0 w 117"/>
                  <a:gd name="T27" fmla="*/ 1 h 175"/>
                  <a:gd name="T28" fmla="*/ 0 w 117"/>
                  <a:gd name="T29" fmla="*/ 1 h 175"/>
                  <a:gd name="T30" fmla="*/ 0 w 117"/>
                  <a:gd name="T31" fmla="*/ 1 h 175"/>
                  <a:gd name="T32" fmla="*/ 0 w 117"/>
                  <a:gd name="T33" fmla="*/ 1 h 175"/>
                  <a:gd name="T34" fmla="*/ 0 w 117"/>
                  <a:gd name="T35" fmla="*/ 1 h 175"/>
                  <a:gd name="T36" fmla="*/ 0 w 117"/>
                  <a:gd name="T37" fmla="*/ 1 h 175"/>
                  <a:gd name="T38" fmla="*/ 0 w 117"/>
                  <a:gd name="T39" fmla="*/ 1 h 175"/>
                  <a:gd name="T40" fmla="*/ 0 w 117"/>
                  <a:gd name="T41" fmla="*/ 1 h 175"/>
                  <a:gd name="T42" fmla="*/ 0 w 117"/>
                  <a:gd name="T43" fmla="*/ 1 h 175"/>
                  <a:gd name="T44" fmla="*/ 0 w 117"/>
                  <a:gd name="T45" fmla="*/ 1 h 175"/>
                  <a:gd name="T46" fmla="*/ 0 w 117"/>
                  <a:gd name="T47" fmla="*/ 1 h 175"/>
                  <a:gd name="T48" fmla="*/ 0 w 117"/>
                  <a:gd name="T49" fmla="*/ 1 h 175"/>
                  <a:gd name="T50" fmla="*/ 0 w 117"/>
                  <a:gd name="T51" fmla="*/ 1 h 175"/>
                  <a:gd name="T52" fmla="*/ 0 w 117"/>
                  <a:gd name="T53" fmla="*/ 1 h 175"/>
                  <a:gd name="T54" fmla="*/ 0 w 117"/>
                  <a:gd name="T55" fmla="*/ 1 h 175"/>
                  <a:gd name="T56" fmla="*/ 0 w 117"/>
                  <a:gd name="T57" fmla="*/ 1 h 175"/>
                  <a:gd name="T58" fmla="*/ 0 w 117"/>
                  <a:gd name="T59" fmla="*/ 0 h 175"/>
                  <a:gd name="T60" fmla="*/ 0 w 117"/>
                  <a:gd name="T61" fmla="*/ 0 h 175"/>
                  <a:gd name="T62" fmla="*/ 0 w 117"/>
                  <a:gd name="T63" fmla="*/ 0 h 175"/>
                  <a:gd name="T64" fmla="*/ 0 w 117"/>
                  <a:gd name="T65" fmla="*/ 0 h 175"/>
                  <a:gd name="T66" fmla="*/ 0 w 117"/>
                  <a:gd name="T67" fmla="*/ 2 h 17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17"/>
                  <a:gd name="T103" fmla="*/ 0 h 175"/>
                  <a:gd name="T104" fmla="*/ 117 w 117"/>
                  <a:gd name="T105" fmla="*/ 175 h 17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17" h="175">
                    <a:moveTo>
                      <a:pt x="0" y="175"/>
                    </a:moveTo>
                    <a:lnTo>
                      <a:pt x="7" y="175"/>
                    </a:lnTo>
                    <a:lnTo>
                      <a:pt x="13" y="175"/>
                    </a:lnTo>
                    <a:lnTo>
                      <a:pt x="20" y="175"/>
                    </a:lnTo>
                    <a:lnTo>
                      <a:pt x="26" y="175"/>
                    </a:lnTo>
                    <a:lnTo>
                      <a:pt x="31" y="175"/>
                    </a:lnTo>
                    <a:lnTo>
                      <a:pt x="37" y="173"/>
                    </a:lnTo>
                    <a:lnTo>
                      <a:pt x="43" y="173"/>
                    </a:lnTo>
                    <a:lnTo>
                      <a:pt x="49" y="172"/>
                    </a:lnTo>
                    <a:lnTo>
                      <a:pt x="54" y="172"/>
                    </a:lnTo>
                    <a:lnTo>
                      <a:pt x="59" y="171"/>
                    </a:lnTo>
                    <a:lnTo>
                      <a:pt x="64" y="170"/>
                    </a:lnTo>
                    <a:lnTo>
                      <a:pt x="68" y="169"/>
                    </a:lnTo>
                    <a:lnTo>
                      <a:pt x="73" y="168"/>
                    </a:lnTo>
                    <a:lnTo>
                      <a:pt x="77" y="167"/>
                    </a:lnTo>
                    <a:lnTo>
                      <a:pt x="81" y="164"/>
                    </a:lnTo>
                    <a:lnTo>
                      <a:pt x="86" y="163"/>
                    </a:lnTo>
                    <a:lnTo>
                      <a:pt x="89" y="161"/>
                    </a:lnTo>
                    <a:lnTo>
                      <a:pt x="92" y="159"/>
                    </a:lnTo>
                    <a:lnTo>
                      <a:pt x="96" y="155"/>
                    </a:lnTo>
                    <a:lnTo>
                      <a:pt x="98" y="152"/>
                    </a:lnTo>
                    <a:lnTo>
                      <a:pt x="102" y="148"/>
                    </a:lnTo>
                    <a:lnTo>
                      <a:pt x="104" y="145"/>
                    </a:lnTo>
                    <a:lnTo>
                      <a:pt x="106" y="141"/>
                    </a:lnTo>
                    <a:lnTo>
                      <a:pt x="109" y="137"/>
                    </a:lnTo>
                    <a:lnTo>
                      <a:pt x="110" y="132"/>
                    </a:lnTo>
                    <a:lnTo>
                      <a:pt x="112" y="126"/>
                    </a:lnTo>
                    <a:lnTo>
                      <a:pt x="113" y="120"/>
                    </a:lnTo>
                    <a:lnTo>
                      <a:pt x="114" y="115"/>
                    </a:lnTo>
                    <a:lnTo>
                      <a:pt x="115" y="109"/>
                    </a:lnTo>
                    <a:lnTo>
                      <a:pt x="115" y="102"/>
                    </a:lnTo>
                    <a:lnTo>
                      <a:pt x="115" y="94"/>
                    </a:lnTo>
                    <a:lnTo>
                      <a:pt x="117" y="86"/>
                    </a:lnTo>
                    <a:lnTo>
                      <a:pt x="115" y="78"/>
                    </a:lnTo>
                    <a:lnTo>
                      <a:pt x="115" y="71"/>
                    </a:lnTo>
                    <a:lnTo>
                      <a:pt x="114" y="64"/>
                    </a:lnTo>
                    <a:lnTo>
                      <a:pt x="113" y="57"/>
                    </a:lnTo>
                    <a:lnTo>
                      <a:pt x="111" y="51"/>
                    </a:lnTo>
                    <a:lnTo>
                      <a:pt x="110" y="47"/>
                    </a:lnTo>
                    <a:lnTo>
                      <a:pt x="107" y="41"/>
                    </a:lnTo>
                    <a:lnTo>
                      <a:pt x="104" y="36"/>
                    </a:lnTo>
                    <a:lnTo>
                      <a:pt x="102" y="32"/>
                    </a:lnTo>
                    <a:lnTo>
                      <a:pt x="98" y="28"/>
                    </a:lnTo>
                    <a:lnTo>
                      <a:pt x="95" y="24"/>
                    </a:lnTo>
                    <a:lnTo>
                      <a:pt x="91" y="20"/>
                    </a:lnTo>
                    <a:lnTo>
                      <a:pt x="88" y="18"/>
                    </a:lnTo>
                    <a:lnTo>
                      <a:pt x="84" y="15"/>
                    </a:lnTo>
                    <a:lnTo>
                      <a:pt x="80" y="12"/>
                    </a:lnTo>
                    <a:lnTo>
                      <a:pt x="75" y="10"/>
                    </a:lnTo>
                    <a:lnTo>
                      <a:pt x="71" y="9"/>
                    </a:lnTo>
                    <a:lnTo>
                      <a:pt x="67" y="6"/>
                    </a:lnTo>
                    <a:lnTo>
                      <a:pt x="62" y="5"/>
                    </a:lnTo>
                    <a:lnTo>
                      <a:pt x="57" y="4"/>
                    </a:lnTo>
                    <a:lnTo>
                      <a:pt x="52" y="3"/>
                    </a:lnTo>
                    <a:lnTo>
                      <a:pt x="48" y="2"/>
                    </a:lnTo>
                    <a:lnTo>
                      <a:pt x="43" y="2"/>
                    </a:lnTo>
                    <a:lnTo>
                      <a:pt x="37" y="1"/>
                    </a:lnTo>
                    <a:lnTo>
                      <a:pt x="33" y="1"/>
                    </a:lnTo>
                    <a:lnTo>
                      <a:pt x="28" y="0"/>
                    </a:lnTo>
                    <a:lnTo>
                      <a:pt x="23" y="0"/>
                    </a:lnTo>
                    <a:lnTo>
                      <a:pt x="19" y="0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75"/>
                    </a:lnTo>
                    <a:close/>
                  </a:path>
                </a:pathLst>
              </a:custGeom>
              <a:solidFill>
                <a:srgbClr val="FF16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52" name="Freeform 1730">
                <a:extLst>
                  <a:ext uri="{FF2B5EF4-FFF2-40B4-BE49-F238E27FC236}">
                    <a16:creationId xmlns:a16="http://schemas.microsoft.com/office/drawing/2014/main" id="{76B220BC-0675-416C-A6BB-D37E848755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3" y="3457"/>
                <a:ext cx="58" cy="88"/>
              </a:xfrm>
              <a:custGeom>
                <a:avLst/>
                <a:gdLst>
                  <a:gd name="T0" fmla="*/ 0 w 117"/>
                  <a:gd name="T1" fmla="*/ 2 h 175"/>
                  <a:gd name="T2" fmla="*/ 0 w 117"/>
                  <a:gd name="T3" fmla="*/ 2 h 175"/>
                  <a:gd name="T4" fmla="*/ 0 w 117"/>
                  <a:gd name="T5" fmla="*/ 2 h 175"/>
                  <a:gd name="T6" fmla="*/ 0 w 117"/>
                  <a:gd name="T7" fmla="*/ 2 h 175"/>
                  <a:gd name="T8" fmla="*/ 0 w 117"/>
                  <a:gd name="T9" fmla="*/ 2 h 175"/>
                  <a:gd name="T10" fmla="*/ 0 w 117"/>
                  <a:gd name="T11" fmla="*/ 2 h 175"/>
                  <a:gd name="T12" fmla="*/ 0 w 117"/>
                  <a:gd name="T13" fmla="*/ 2 h 175"/>
                  <a:gd name="T14" fmla="*/ 0 w 117"/>
                  <a:gd name="T15" fmla="*/ 2 h 175"/>
                  <a:gd name="T16" fmla="*/ 0 w 117"/>
                  <a:gd name="T17" fmla="*/ 2 h 175"/>
                  <a:gd name="T18" fmla="*/ 0 w 117"/>
                  <a:gd name="T19" fmla="*/ 2 h 175"/>
                  <a:gd name="T20" fmla="*/ 0 w 117"/>
                  <a:gd name="T21" fmla="*/ 2 h 175"/>
                  <a:gd name="T22" fmla="*/ 0 w 117"/>
                  <a:gd name="T23" fmla="*/ 2 h 175"/>
                  <a:gd name="T24" fmla="*/ 0 w 117"/>
                  <a:gd name="T25" fmla="*/ 2 h 175"/>
                  <a:gd name="T26" fmla="*/ 0 w 117"/>
                  <a:gd name="T27" fmla="*/ 1 h 175"/>
                  <a:gd name="T28" fmla="*/ 0 w 117"/>
                  <a:gd name="T29" fmla="*/ 1 h 175"/>
                  <a:gd name="T30" fmla="*/ 0 w 117"/>
                  <a:gd name="T31" fmla="*/ 1 h 175"/>
                  <a:gd name="T32" fmla="*/ 0 w 117"/>
                  <a:gd name="T33" fmla="*/ 1 h 175"/>
                  <a:gd name="T34" fmla="*/ 0 w 117"/>
                  <a:gd name="T35" fmla="*/ 1 h 175"/>
                  <a:gd name="T36" fmla="*/ 0 w 117"/>
                  <a:gd name="T37" fmla="*/ 1 h 175"/>
                  <a:gd name="T38" fmla="*/ 0 w 117"/>
                  <a:gd name="T39" fmla="*/ 1 h 175"/>
                  <a:gd name="T40" fmla="*/ 0 w 117"/>
                  <a:gd name="T41" fmla="*/ 1 h 175"/>
                  <a:gd name="T42" fmla="*/ 0 w 117"/>
                  <a:gd name="T43" fmla="*/ 1 h 175"/>
                  <a:gd name="T44" fmla="*/ 0 w 117"/>
                  <a:gd name="T45" fmla="*/ 1 h 175"/>
                  <a:gd name="T46" fmla="*/ 0 w 117"/>
                  <a:gd name="T47" fmla="*/ 1 h 175"/>
                  <a:gd name="T48" fmla="*/ 0 w 117"/>
                  <a:gd name="T49" fmla="*/ 1 h 175"/>
                  <a:gd name="T50" fmla="*/ 0 w 117"/>
                  <a:gd name="T51" fmla="*/ 1 h 175"/>
                  <a:gd name="T52" fmla="*/ 0 w 117"/>
                  <a:gd name="T53" fmla="*/ 1 h 175"/>
                  <a:gd name="T54" fmla="*/ 0 w 117"/>
                  <a:gd name="T55" fmla="*/ 1 h 175"/>
                  <a:gd name="T56" fmla="*/ 0 w 117"/>
                  <a:gd name="T57" fmla="*/ 1 h 175"/>
                  <a:gd name="T58" fmla="*/ 0 w 117"/>
                  <a:gd name="T59" fmla="*/ 1 h 175"/>
                  <a:gd name="T60" fmla="*/ 0 w 117"/>
                  <a:gd name="T61" fmla="*/ 0 h 175"/>
                  <a:gd name="T62" fmla="*/ 0 w 117"/>
                  <a:gd name="T63" fmla="*/ 0 h 175"/>
                  <a:gd name="T64" fmla="*/ 0 w 117"/>
                  <a:gd name="T65" fmla="*/ 0 h 175"/>
                  <a:gd name="T66" fmla="*/ 0 w 117"/>
                  <a:gd name="T67" fmla="*/ 2 h 17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17"/>
                  <a:gd name="T103" fmla="*/ 0 h 175"/>
                  <a:gd name="T104" fmla="*/ 117 w 117"/>
                  <a:gd name="T105" fmla="*/ 175 h 17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17" h="175">
                    <a:moveTo>
                      <a:pt x="0" y="175"/>
                    </a:moveTo>
                    <a:lnTo>
                      <a:pt x="0" y="175"/>
                    </a:lnTo>
                    <a:lnTo>
                      <a:pt x="7" y="175"/>
                    </a:lnTo>
                    <a:lnTo>
                      <a:pt x="13" y="175"/>
                    </a:lnTo>
                    <a:lnTo>
                      <a:pt x="20" y="175"/>
                    </a:lnTo>
                    <a:lnTo>
                      <a:pt x="26" y="175"/>
                    </a:lnTo>
                    <a:lnTo>
                      <a:pt x="31" y="175"/>
                    </a:lnTo>
                    <a:lnTo>
                      <a:pt x="37" y="173"/>
                    </a:lnTo>
                    <a:lnTo>
                      <a:pt x="43" y="173"/>
                    </a:lnTo>
                    <a:lnTo>
                      <a:pt x="49" y="172"/>
                    </a:lnTo>
                    <a:lnTo>
                      <a:pt x="54" y="172"/>
                    </a:lnTo>
                    <a:lnTo>
                      <a:pt x="59" y="171"/>
                    </a:lnTo>
                    <a:lnTo>
                      <a:pt x="64" y="170"/>
                    </a:lnTo>
                    <a:lnTo>
                      <a:pt x="68" y="169"/>
                    </a:lnTo>
                    <a:lnTo>
                      <a:pt x="73" y="168"/>
                    </a:lnTo>
                    <a:lnTo>
                      <a:pt x="77" y="167"/>
                    </a:lnTo>
                    <a:lnTo>
                      <a:pt x="81" y="164"/>
                    </a:lnTo>
                    <a:lnTo>
                      <a:pt x="86" y="163"/>
                    </a:lnTo>
                    <a:lnTo>
                      <a:pt x="89" y="161"/>
                    </a:lnTo>
                    <a:lnTo>
                      <a:pt x="92" y="159"/>
                    </a:lnTo>
                    <a:lnTo>
                      <a:pt x="96" y="155"/>
                    </a:lnTo>
                    <a:lnTo>
                      <a:pt x="98" y="152"/>
                    </a:lnTo>
                    <a:lnTo>
                      <a:pt x="102" y="148"/>
                    </a:lnTo>
                    <a:lnTo>
                      <a:pt x="104" y="145"/>
                    </a:lnTo>
                    <a:lnTo>
                      <a:pt x="106" y="141"/>
                    </a:lnTo>
                    <a:lnTo>
                      <a:pt x="109" y="137"/>
                    </a:lnTo>
                    <a:lnTo>
                      <a:pt x="110" y="132"/>
                    </a:lnTo>
                    <a:lnTo>
                      <a:pt x="112" y="126"/>
                    </a:lnTo>
                    <a:lnTo>
                      <a:pt x="113" y="120"/>
                    </a:lnTo>
                    <a:lnTo>
                      <a:pt x="114" y="115"/>
                    </a:lnTo>
                    <a:lnTo>
                      <a:pt x="115" y="109"/>
                    </a:lnTo>
                    <a:lnTo>
                      <a:pt x="115" y="102"/>
                    </a:lnTo>
                    <a:lnTo>
                      <a:pt x="115" y="94"/>
                    </a:lnTo>
                    <a:lnTo>
                      <a:pt x="117" y="86"/>
                    </a:lnTo>
                    <a:lnTo>
                      <a:pt x="115" y="78"/>
                    </a:lnTo>
                    <a:lnTo>
                      <a:pt x="115" y="71"/>
                    </a:lnTo>
                    <a:lnTo>
                      <a:pt x="114" y="64"/>
                    </a:lnTo>
                    <a:lnTo>
                      <a:pt x="113" y="57"/>
                    </a:lnTo>
                    <a:lnTo>
                      <a:pt x="111" y="51"/>
                    </a:lnTo>
                    <a:lnTo>
                      <a:pt x="110" y="47"/>
                    </a:lnTo>
                    <a:lnTo>
                      <a:pt x="107" y="41"/>
                    </a:lnTo>
                    <a:lnTo>
                      <a:pt x="104" y="36"/>
                    </a:lnTo>
                    <a:lnTo>
                      <a:pt x="102" y="32"/>
                    </a:lnTo>
                    <a:lnTo>
                      <a:pt x="98" y="28"/>
                    </a:lnTo>
                    <a:lnTo>
                      <a:pt x="95" y="24"/>
                    </a:lnTo>
                    <a:lnTo>
                      <a:pt x="91" y="20"/>
                    </a:lnTo>
                    <a:lnTo>
                      <a:pt x="88" y="18"/>
                    </a:lnTo>
                    <a:lnTo>
                      <a:pt x="84" y="15"/>
                    </a:lnTo>
                    <a:lnTo>
                      <a:pt x="80" y="12"/>
                    </a:lnTo>
                    <a:lnTo>
                      <a:pt x="75" y="10"/>
                    </a:lnTo>
                    <a:lnTo>
                      <a:pt x="71" y="9"/>
                    </a:lnTo>
                    <a:lnTo>
                      <a:pt x="67" y="6"/>
                    </a:lnTo>
                    <a:lnTo>
                      <a:pt x="62" y="5"/>
                    </a:lnTo>
                    <a:lnTo>
                      <a:pt x="57" y="4"/>
                    </a:lnTo>
                    <a:lnTo>
                      <a:pt x="52" y="3"/>
                    </a:lnTo>
                    <a:lnTo>
                      <a:pt x="48" y="2"/>
                    </a:lnTo>
                    <a:lnTo>
                      <a:pt x="43" y="2"/>
                    </a:lnTo>
                    <a:lnTo>
                      <a:pt x="37" y="1"/>
                    </a:lnTo>
                    <a:lnTo>
                      <a:pt x="33" y="1"/>
                    </a:lnTo>
                    <a:lnTo>
                      <a:pt x="28" y="0"/>
                    </a:lnTo>
                    <a:lnTo>
                      <a:pt x="23" y="0"/>
                    </a:lnTo>
                    <a:lnTo>
                      <a:pt x="19" y="0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7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53" name="Freeform 1731">
                <a:extLst>
                  <a:ext uri="{FF2B5EF4-FFF2-40B4-BE49-F238E27FC236}">
                    <a16:creationId xmlns:a16="http://schemas.microsoft.com/office/drawing/2014/main" id="{22BF1700-0FE4-4B7A-9A9E-530280F8F95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99" y="3716"/>
                <a:ext cx="740" cy="410"/>
              </a:xfrm>
              <a:custGeom>
                <a:avLst/>
                <a:gdLst>
                  <a:gd name="T0" fmla="*/ 2 w 1480"/>
                  <a:gd name="T1" fmla="*/ 0 h 821"/>
                  <a:gd name="T2" fmla="*/ 2 w 1480"/>
                  <a:gd name="T3" fmla="*/ 1 h 821"/>
                  <a:gd name="T4" fmla="*/ 2 w 1480"/>
                  <a:gd name="T5" fmla="*/ 1 h 821"/>
                  <a:gd name="T6" fmla="*/ 2 w 1480"/>
                  <a:gd name="T7" fmla="*/ 2 h 821"/>
                  <a:gd name="T8" fmla="*/ 2 w 1480"/>
                  <a:gd name="T9" fmla="*/ 2 h 821"/>
                  <a:gd name="T10" fmla="*/ 2 w 1480"/>
                  <a:gd name="T11" fmla="*/ 1 h 821"/>
                  <a:gd name="T12" fmla="*/ 2 w 1480"/>
                  <a:gd name="T13" fmla="*/ 0 h 821"/>
                  <a:gd name="T14" fmla="*/ 1 w 1480"/>
                  <a:gd name="T15" fmla="*/ 0 h 821"/>
                  <a:gd name="T16" fmla="*/ 3 w 1480"/>
                  <a:gd name="T17" fmla="*/ 0 h 821"/>
                  <a:gd name="T18" fmla="*/ 4 w 1480"/>
                  <a:gd name="T19" fmla="*/ 0 h 821"/>
                  <a:gd name="T20" fmla="*/ 4 w 1480"/>
                  <a:gd name="T21" fmla="*/ 0 h 821"/>
                  <a:gd name="T22" fmla="*/ 5 w 1480"/>
                  <a:gd name="T23" fmla="*/ 0 h 821"/>
                  <a:gd name="T24" fmla="*/ 4 w 1480"/>
                  <a:gd name="T25" fmla="*/ 2 h 821"/>
                  <a:gd name="T26" fmla="*/ 4 w 1480"/>
                  <a:gd name="T27" fmla="*/ 2 h 821"/>
                  <a:gd name="T28" fmla="*/ 3 w 1480"/>
                  <a:gd name="T29" fmla="*/ 2 h 821"/>
                  <a:gd name="T30" fmla="*/ 3 w 1480"/>
                  <a:gd name="T31" fmla="*/ 2 h 821"/>
                  <a:gd name="T32" fmla="*/ 3 w 1480"/>
                  <a:gd name="T33" fmla="*/ 1 h 821"/>
                  <a:gd name="T34" fmla="*/ 3 w 1480"/>
                  <a:gd name="T35" fmla="*/ 2 h 821"/>
                  <a:gd name="T36" fmla="*/ 4 w 1480"/>
                  <a:gd name="T37" fmla="*/ 2 h 821"/>
                  <a:gd name="T38" fmla="*/ 4 w 1480"/>
                  <a:gd name="T39" fmla="*/ 2 h 821"/>
                  <a:gd name="T40" fmla="*/ 4 w 1480"/>
                  <a:gd name="T41" fmla="*/ 0 h 821"/>
                  <a:gd name="T42" fmla="*/ 4 w 1480"/>
                  <a:gd name="T43" fmla="*/ 0 h 821"/>
                  <a:gd name="T44" fmla="*/ 4 w 1480"/>
                  <a:gd name="T45" fmla="*/ 0 h 821"/>
                  <a:gd name="T46" fmla="*/ 3 w 1480"/>
                  <a:gd name="T47" fmla="*/ 0 h 821"/>
                  <a:gd name="T48" fmla="*/ 6 w 1480"/>
                  <a:gd name="T49" fmla="*/ 0 h 821"/>
                  <a:gd name="T50" fmla="*/ 8 w 1480"/>
                  <a:gd name="T51" fmla="*/ 0 h 821"/>
                  <a:gd name="T52" fmla="*/ 9 w 1480"/>
                  <a:gd name="T53" fmla="*/ 0 h 821"/>
                  <a:gd name="T54" fmla="*/ 9 w 1480"/>
                  <a:gd name="T55" fmla="*/ 0 h 821"/>
                  <a:gd name="T56" fmla="*/ 10 w 1480"/>
                  <a:gd name="T57" fmla="*/ 0 h 821"/>
                  <a:gd name="T58" fmla="*/ 10 w 1480"/>
                  <a:gd name="T59" fmla="*/ 1 h 821"/>
                  <a:gd name="T60" fmla="*/ 10 w 1480"/>
                  <a:gd name="T61" fmla="*/ 2 h 821"/>
                  <a:gd name="T62" fmla="*/ 9 w 1480"/>
                  <a:gd name="T63" fmla="*/ 2 h 821"/>
                  <a:gd name="T64" fmla="*/ 9 w 1480"/>
                  <a:gd name="T65" fmla="*/ 2 h 821"/>
                  <a:gd name="T66" fmla="*/ 8 w 1480"/>
                  <a:gd name="T67" fmla="*/ 2 h 821"/>
                  <a:gd name="T68" fmla="*/ 9 w 1480"/>
                  <a:gd name="T69" fmla="*/ 2 h 821"/>
                  <a:gd name="T70" fmla="*/ 9 w 1480"/>
                  <a:gd name="T71" fmla="*/ 2 h 821"/>
                  <a:gd name="T72" fmla="*/ 9 w 1480"/>
                  <a:gd name="T73" fmla="*/ 2 h 821"/>
                  <a:gd name="T74" fmla="*/ 10 w 1480"/>
                  <a:gd name="T75" fmla="*/ 1 h 821"/>
                  <a:gd name="T76" fmla="*/ 9 w 1480"/>
                  <a:gd name="T77" fmla="*/ 0 h 821"/>
                  <a:gd name="T78" fmla="*/ 9 w 1480"/>
                  <a:gd name="T79" fmla="*/ 0 h 821"/>
                  <a:gd name="T80" fmla="*/ 9 w 1480"/>
                  <a:gd name="T81" fmla="*/ 0 h 821"/>
                  <a:gd name="T82" fmla="*/ 11 w 1480"/>
                  <a:gd name="T83" fmla="*/ 0 h 821"/>
                  <a:gd name="T84" fmla="*/ 2 w 1480"/>
                  <a:gd name="T85" fmla="*/ 5 h 821"/>
                  <a:gd name="T86" fmla="*/ 2 w 1480"/>
                  <a:gd name="T87" fmla="*/ 5 h 821"/>
                  <a:gd name="T88" fmla="*/ 2 w 1480"/>
                  <a:gd name="T89" fmla="*/ 5 h 821"/>
                  <a:gd name="T90" fmla="*/ 3 w 1480"/>
                  <a:gd name="T91" fmla="*/ 5 h 821"/>
                  <a:gd name="T92" fmla="*/ 3 w 1480"/>
                  <a:gd name="T93" fmla="*/ 5 h 821"/>
                  <a:gd name="T94" fmla="*/ 2 w 1480"/>
                  <a:gd name="T95" fmla="*/ 5 h 821"/>
                  <a:gd name="T96" fmla="*/ 2 w 1480"/>
                  <a:gd name="T97" fmla="*/ 5 h 821"/>
                  <a:gd name="T98" fmla="*/ 1 w 1480"/>
                  <a:gd name="T99" fmla="*/ 4 h 821"/>
                  <a:gd name="T100" fmla="*/ 2 w 1480"/>
                  <a:gd name="T101" fmla="*/ 3 h 821"/>
                  <a:gd name="T102" fmla="*/ 2 w 1480"/>
                  <a:gd name="T103" fmla="*/ 3 h 821"/>
                  <a:gd name="T104" fmla="*/ 3 w 1480"/>
                  <a:gd name="T105" fmla="*/ 4 h 821"/>
                  <a:gd name="T106" fmla="*/ 3 w 1480"/>
                  <a:gd name="T107" fmla="*/ 4 h 821"/>
                  <a:gd name="T108" fmla="*/ 2 w 1480"/>
                  <a:gd name="T109" fmla="*/ 4 h 821"/>
                  <a:gd name="T110" fmla="*/ 2 w 1480"/>
                  <a:gd name="T111" fmla="*/ 4 h 821"/>
                  <a:gd name="T112" fmla="*/ 2 w 1480"/>
                  <a:gd name="T113" fmla="*/ 4 h 821"/>
                  <a:gd name="T114" fmla="*/ 2 w 1480"/>
                  <a:gd name="T115" fmla="*/ 4 h 821"/>
                  <a:gd name="T116" fmla="*/ 3 w 1480"/>
                  <a:gd name="T117" fmla="*/ 4 h 821"/>
                  <a:gd name="T118" fmla="*/ 3 w 1480"/>
                  <a:gd name="T119" fmla="*/ 6 h 821"/>
                  <a:gd name="T120" fmla="*/ 2 w 1480"/>
                  <a:gd name="T121" fmla="*/ 6 h 821"/>
                  <a:gd name="T122" fmla="*/ 2 w 1480"/>
                  <a:gd name="T123" fmla="*/ 6 h 821"/>
                  <a:gd name="T124" fmla="*/ 1 w 1480"/>
                  <a:gd name="T125" fmla="*/ 5 h 82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480"/>
                  <a:gd name="T190" fmla="*/ 0 h 821"/>
                  <a:gd name="T191" fmla="*/ 1480 w 1480"/>
                  <a:gd name="T192" fmla="*/ 821 h 82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480" h="821">
                    <a:moveTo>
                      <a:pt x="0" y="344"/>
                    </a:moveTo>
                    <a:lnTo>
                      <a:pt x="0" y="8"/>
                    </a:lnTo>
                    <a:lnTo>
                      <a:pt x="124" y="8"/>
                    </a:lnTo>
                    <a:lnTo>
                      <a:pt x="137" y="8"/>
                    </a:lnTo>
                    <a:lnTo>
                      <a:pt x="148" y="10"/>
                    </a:lnTo>
                    <a:lnTo>
                      <a:pt x="160" y="12"/>
                    </a:lnTo>
                    <a:lnTo>
                      <a:pt x="170" y="16"/>
                    </a:lnTo>
                    <a:lnTo>
                      <a:pt x="179" y="22"/>
                    </a:lnTo>
                    <a:lnTo>
                      <a:pt x="187" y="27"/>
                    </a:lnTo>
                    <a:lnTo>
                      <a:pt x="196" y="34"/>
                    </a:lnTo>
                    <a:lnTo>
                      <a:pt x="202" y="42"/>
                    </a:lnTo>
                    <a:lnTo>
                      <a:pt x="214" y="60"/>
                    </a:lnTo>
                    <a:lnTo>
                      <a:pt x="223" y="78"/>
                    </a:lnTo>
                    <a:lnTo>
                      <a:pt x="230" y="96"/>
                    </a:lnTo>
                    <a:lnTo>
                      <a:pt x="235" y="117"/>
                    </a:lnTo>
                    <a:lnTo>
                      <a:pt x="236" y="123"/>
                    </a:lnTo>
                    <a:lnTo>
                      <a:pt x="237" y="130"/>
                    </a:lnTo>
                    <a:lnTo>
                      <a:pt x="238" y="137"/>
                    </a:lnTo>
                    <a:lnTo>
                      <a:pt x="238" y="144"/>
                    </a:lnTo>
                    <a:lnTo>
                      <a:pt x="238" y="151"/>
                    </a:lnTo>
                    <a:lnTo>
                      <a:pt x="239" y="156"/>
                    </a:lnTo>
                    <a:lnTo>
                      <a:pt x="240" y="163"/>
                    </a:lnTo>
                    <a:lnTo>
                      <a:pt x="240" y="169"/>
                    </a:lnTo>
                    <a:lnTo>
                      <a:pt x="240" y="176"/>
                    </a:lnTo>
                    <a:lnTo>
                      <a:pt x="239" y="182"/>
                    </a:lnTo>
                    <a:lnTo>
                      <a:pt x="238" y="189"/>
                    </a:lnTo>
                    <a:lnTo>
                      <a:pt x="238" y="196"/>
                    </a:lnTo>
                    <a:lnTo>
                      <a:pt x="238" y="204"/>
                    </a:lnTo>
                    <a:lnTo>
                      <a:pt x="237" y="210"/>
                    </a:lnTo>
                    <a:lnTo>
                      <a:pt x="237" y="217"/>
                    </a:lnTo>
                    <a:lnTo>
                      <a:pt x="236" y="223"/>
                    </a:lnTo>
                    <a:lnTo>
                      <a:pt x="234" y="235"/>
                    </a:lnTo>
                    <a:lnTo>
                      <a:pt x="230" y="246"/>
                    </a:lnTo>
                    <a:lnTo>
                      <a:pt x="227" y="257"/>
                    </a:lnTo>
                    <a:lnTo>
                      <a:pt x="223" y="268"/>
                    </a:lnTo>
                    <a:lnTo>
                      <a:pt x="219" y="278"/>
                    </a:lnTo>
                    <a:lnTo>
                      <a:pt x="213" y="289"/>
                    </a:lnTo>
                    <a:lnTo>
                      <a:pt x="207" y="299"/>
                    </a:lnTo>
                    <a:lnTo>
                      <a:pt x="201" y="308"/>
                    </a:lnTo>
                    <a:lnTo>
                      <a:pt x="194" y="318"/>
                    </a:lnTo>
                    <a:lnTo>
                      <a:pt x="186" y="325"/>
                    </a:lnTo>
                    <a:lnTo>
                      <a:pt x="178" y="330"/>
                    </a:lnTo>
                    <a:lnTo>
                      <a:pt x="169" y="336"/>
                    </a:lnTo>
                    <a:lnTo>
                      <a:pt x="159" y="339"/>
                    </a:lnTo>
                    <a:lnTo>
                      <a:pt x="147" y="342"/>
                    </a:lnTo>
                    <a:lnTo>
                      <a:pt x="135" y="344"/>
                    </a:lnTo>
                    <a:lnTo>
                      <a:pt x="122" y="344"/>
                    </a:lnTo>
                    <a:lnTo>
                      <a:pt x="0" y="344"/>
                    </a:lnTo>
                    <a:close/>
                    <a:moveTo>
                      <a:pt x="57" y="67"/>
                    </a:moveTo>
                    <a:lnTo>
                      <a:pt x="57" y="287"/>
                    </a:lnTo>
                    <a:lnTo>
                      <a:pt x="116" y="287"/>
                    </a:lnTo>
                    <a:lnTo>
                      <a:pt x="124" y="287"/>
                    </a:lnTo>
                    <a:lnTo>
                      <a:pt x="131" y="284"/>
                    </a:lnTo>
                    <a:lnTo>
                      <a:pt x="138" y="282"/>
                    </a:lnTo>
                    <a:lnTo>
                      <a:pt x="144" y="278"/>
                    </a:lnTo>
                    <a:lnTo>
                      <a:pt x="149" y="275"/>
                    </a:lnTo>
                    <a:lnTo>
                      <a:pt x="155" y="269"/>
                    </a:lnTo>
                    <a:lnTo>
                      <a:pt x="160" y="262"/>
                    </a:lnTo>
                    <a:lnTo>
                      <a:pt x="163" y="254"/>
                    </a:lnTo>
                    <a:lnTo>
                      <a:pt x="170" y="237"/>
                    </a:lnTo>
                    <a:lnTo>
                      <a:pt x="175" y="220"/>
                    </a:lnTo>
                    <a:lnTo>
                      <a:pt x="178" y="201"/>
                    </a:lnTo>
                    <a:lnTo>
                      <a:pt x="179" y="182"/>
                    </a:lnTo>
                    <a:lnTo>
                      <a:pt x="179" y="181"/>
                    </a:lnTo>
                    <a:lnTo>
                      <a:pt x="179" y="179"/>
                    </a:lnTo>
                    <a:lnTo>
                      <a:pt x="179" y="178"/>
                    </a:lnTo>
                    <a:lnTo>
                      <a:pt x="179" y="177"/>
                    </a:lnTo>
                    <a:lnTo>
                      <a:pt x="179" y="176"/>
                    </a:lnTo>
                    <a:lnTo>
                      <a:pt x="179" y="175"/>
                    </a:lnTo>
                    <a:lnTo>
                      <a:pt x="178" y="149"/>
                    </a:lnTo>
                    <a:lnTo>
                      <a:pt x="176" y="128"/>
                    </a:lnTo>
                    <a:lnTo>
                      <a:pt x="172" y="111"/>
                    </a:lnTo>
                    <a:lnTo>
                      <a:pt x="167" y="99"/>
                    </a:lnTo>
                    <a:lnTo>
                      <a:pt x="160" y="88"/>
                    </a:lnTo>
                    <a:lnTo>
                      <a:pt x="152" y="79"/>
                    </a:lnTo>
                    <a:lnTo>
                      <a:pt x="144" y="73"/>
                    </a:lnTo>
                    <a:lnTo>
                      <a:pt x="136" y="70"/>
                    </a:lnTo>
                    <a:lnTo>
                      <a:pt x="133" y="69"/>
                    </a:lnTo>
                    <a:lnTo>
                      <a:pt x="131" y="69"/>
                    </a:lnTo>
                    <a:lnTo>
                      <a:pt x="128" y="68"/>
                    </a:lnTo>
                    <a:lnTo>
                      <a:pt x="125" y="68"/>
                    </a:lnTo>
                    <a:lnTo>
                      <a:pt x="123" y="67"/>
                    </a:lnTo>
                    <a:lnTo>
                      <a:pt x="120" y="67"/>
                    </a:lnTo>
                    <a:lnTo>
                      <a:pt x="116" y="67"/>
                    </a:lnTo>
                    <a:lnTo>
                      <a:pt x="114" y="67"/>
                    </a:lnTo>
                    <a:lnTo>
                      <a:pt x="57" y="67"/>
                    </a:lnTo>
                    <a:close/>
                    <a:moveTo>
                      <a:pt x="270" y="177"/>
                    </a:moveTo>
                    <a:lnTo>
                      <a:pt x="271" y="144"/>
                    </a:lnTo>
                    <a:lnTo>
                      <a:pt x="277" y="114"/>
                    </a:lnTo>
                    <a:lnTo>
                      <a:pt x="284" y="88"/>
                    </a:lnTo>
                    <a:lnTo>
                      <a:pt x="295" y="68"/>
                    </a:lnTo>
                    <a:lnTo>
                      <a:pt x="300" y="58"/>
                    </a:lnTo>
                    <a:lnTo>
                      <a:pt x="306" y="50"/>
                    </a:lnTo>
                    <a:lnTo>
                      <a:pt x="313" y="43"/>
                    </a:lnTo>
                    <a:lnTo>
                      <a:pt x="319" y="37"/>
                    </a:lnTo>
                    <a:lnTo>
                      <a:pt x="326" y="30"/>
                    </a:lnTo>
                    <a:lnTo>
                      <a:pt x="332" y="24"/>
                    </a:lnTo>
                    <a:lnTo>
                      <a:pt x="338" y="19"/>
                    </a:lnTo>
                    <a:lnTo>
                      <a:pt x="345" y="16"/>
                    </a:lnTo>
                    <a:lnTo>
                      <a:pt x="350" y="14"/>
                    </a:lnTo>
                    <a:lnTo>
                      <a:pt x="354" y="11"/>
                    </a:lnTo>
                    <a:lnTo>
                      <a:pt x="359" y="10"/>
                    </a:lnTo>
                    <a:lnTo>
                      <a:pt x="364" y="8"/>
                    </a:lnTo>
                    <a:lnTo>
                      <a:pt x="368" y="7"/>
                    </a:lnTo>
                    <a:lnTo>
                      <a:pt x="373" y="5"/>
                    </a:lnTo>
                    <a:lnTo>
                      <a:pt x="376" y="5"/>
                    </a:lnTo>
                    <a:lnTo>
                      <a:pt x="381" y="4"/>
                    </a:lnTo>
                    <a:lnTo>
                      <a:pt x="388" y="2"/>
                    </a:lnTo>
                    <a:lnTo>
                      <a:pt x="395" y="1"/>
                    </a:lnTo>
                    <a:lnTo>
                      <a:pt x="402" y="0"/>
                    </a:lnTo>
                    <a:lnTo>
                      <a:pt x="407" y="0"/>
                    </a:lnTo>
                    <a:lnTo>
                      <a:pt x="412" y="0"/>
                    </a:lnTo>
                    <a:lnTo>
                      <a:pt x="419" y="1"/>
                    </a:lnTo>
                    <a:lnTo>
                      <a:pt x="426" y="2"/>
                    </a:lnTo>
                    <a:lnTo>
                      <a:pt x="434" y="3"/>
                    </a:lnTo>
                    <a:lnTo>
                      <a:pt x="438" y="4"/>
                    </a:lnTo>
                    <a:lnTo>
                      <a:pt x="443" y="5"/>
                    </a:lnTo>
                    <a:lnTo>
                      <a:pt x="446" y="7"/>
                    </a:lnTo>
                    <a:lnTo>
                      <a:pt x="451" y="8"/>
                    </a:lnTo>
                    <a:lnTo>
                      <a:pt x="456" y="10"/>
                    </a:lnTo>
                    <a:lnTo>
                      <a:pt x="460" y="11"/>
                    </a:lnTo>
                    <a:lnTo>
                      <a:pt x="464" y="14"/>
                    </a:lnTo>
                    <a:lnTo>
                      <a:pt x="468" y="16"/>
                    </a:lnTo>
                    <a:lnTo>
                      <a:pt x="475" y="19"/>
                    </a:lnTo>
                    <a:lnTo>
                      <a:pt x="482" y="24"/>
                    </a:lnTo>
                    <a:lnTo>
                      <a:pt x="489" y="30"/>
                    </a:lnTo>
                    <a:lnTo>
                      <a:pt x="496" y="37"/>
                    </a:lnTo>
                    <a:lnTo>
                      <a:pt x="503" y="43"/>
                    </a:lnTo>
                    <a:lnTo>
                      <a:pt x="509" y="50"/>
                    </a:lnTo>
                    <a:lnTo>
                      <a:pt x="514" y="58"/>
                    </a:lnTo>
                    <a:lnTo>
                      <a:pt x="520" y="68"/>
                    </a:lnTo>
                    <a:lnTo>
                      <a:pt x="530" y="88"/>
                    </a:lnTo>
                    <a:lnTo>
                      <a:pt x="539" y="114"/>
                    </a:lnTo>
                    <a:lnTo>
                      <a:pt x="543" y="144"/>
                    </a:lnTo>
                    <a:lnTo>
                      <a:pt x="544" y="178"/>
                    </a:lnTo>
                    <a:lnTo>
                      <a:pt x="543" y="213"/>
                    </a:lnTo>
                    <a:lnTo>
                      <a:pt x="539" y="243"/>
                    </a:lnTo>
                    <a:lnTo>
                      <a:pt x="530" y="268"/>
                    </a:lnTo>
                    <a:lnTo>
                      <a:pt x="520" y="289"/>
                    </a:lnTo>
                    <a:lnTo>
                      <a:pt x="514" y="297"/>
                    </a:lnTo>
                    <a:lnTo>
                      <a:pt x="509" y="305"/>
                    </a:lnTo>
                    <a:lnTo>
                      <a:pt x="503" y="313"/>
                    </a:lnTo>
                    <a:lnTo>
                      <a:pt x="496" y="320"/>
                    </a:lnTo>
                    <a:lnTo>
                      <a:pt x="489" y="326"/>
                    </a:lnTo>
                    <a:lnTo>
                      <a:pt x="482" y="331"/>
                    </a:lnTo>
                    <a:lnTo>
                      <a:pt x="475" y="336"/>
                    </a:lnTo>
                    <a:lnTo>
                      <a:pt x="468" y="341"/>
                    </a:lnTo>
                    <a:lnTo>
                      <a:pt x="464" y="342"/>
                    </a:lnTo>
                    <a:lnTo>
                      <a:pt x="460" y="343"/>
                    </a:lnTo>
                    <a:lnTo>
                      <a:pt x="456" y="344"/>
                    </a:lnTo>
                    <a:lnTo>
                      <a:pt x="451" y="345"/>
                    </a:lnTo>
                    <a:lnTo>
                      <a:pt x="446" y="346"/>
                    </a:lnTo>
                    <a:lnTo>
                      <a:pt x="443" y="346"/>
                    </a:lnTo>
                    <a:lnTo>
                      <a:pt x="438" y="348"/>
                    </a:lnTo>
                    <a:lnTo>
                      <a:pt x="434" y="349"/>
                    </a:lnTo>
                    <a:lnTo>
                      <a:pt x="426" y="350"/>
                    </a:lnTo>
                    <a:lnTo>
                      <a:pt x="419" y="351"/>
                    </a:lnTo>
                    <a:lnTo>
                      <a:pt x="412" y="352"/>
                    </a:lnTo>
                    <a:lnTo>
                      <a:pt x="407" y="352"/>
                    </a:lnTo>
                    <a:lnTo>
                      <a:pt x="402" y="352"/>
                    </a:lnTo>
                    <a:lnTo>
                      <a:pt x="395" y="351"/>
                    </a:lnTo>
                    <a:lnTo>
                      <a:pt x="388" y="350"/>
                    </a:lnTo>
                    <a:lnTo>
                      <a:pt x="381" y="349"/>
                    </a:lnTo>
                    <a:lnTo>
                      <a:pt x="376" y="349"/>
                    </a:lnTo>
                    <a:lnTo>
                      <a:pt x="373" y="348"/>
                    </a:lnTo>
                    <a:lnTo>
                      <a:pt x="368" y="346"/>
                    </a:lnTo>
                    <a:lnTo>
                      <a:pt x="364" y="345"/>
                    </a:lnTo>
                    <a:lnTo>
                      <a:pt x="359" y="344"/>
                    </a:lnTo>
                    <a:lnTo>
                      <a:pt x="354" y="343"/>
                    </a:lnTo>
                    <a:lnTo>
                      <a:pt x="350" y="342"/>
                    </a:lnTo>
                    <a:lnTo>
                      <a:pt x="345" y="341"/>
                    </a:lnTo>
                    <a:lnTo>
                      <a:pt x="338" y="336"/>
                    </a:lnTo>
                    <a:lnTo>
                      <a:pt x="332" y="331"/>
                    </a:lnTo>
                    <a:lnTo>
                      <a:pt x="326" y="326"/>
                    </a:lnTo>
                    <a:lnTo>
                      <a:pt x="319" y="320"/>
                    </a:lnTo>
                    <a:lnTo>
                      <a:pt x="313" y="313"/>
                    </a:lnTo>
                    <a:lnTo>
                      <a:pt x="306" y="305"/>
                    </a:lnTo>
                    <a:lnTo>
                      <a:pt x="300" y="297"/>
                    </a:lnTo>
                    <a:lnTo>
                      <a:pt x="295" y="289"/>
                    </a:lnTo>
                    <a:lnTo>
                      <a:pt x="284" y="268"/>
                    </a:lnTo>
                    <a:lnTo>
                      <a:pt x="277" y="243"/>
                    </a:lnTo>
                    <a:lnTo>
                      <a:pt x="271" y="213"/>
                    </a:lnTo>
                    <a:lnTo>
                      <a:pt x="270" y="178"/>
                    </a:lnTo>
                    <a:lnTo>
                      <a:pt x="270" y="177"/>
                    </a:lnTo>
                    <a:close/>
                    <a:moveTo>
                      <a:pt x="330" y="177"/>
                    </a:moveTo>
                    <a:lnTo>
                      <a:pt x="331" y="202"/>
                    </a:lnTo>
                    <a:lnTo>
                      <a:pt x="335" y="225"/>
                    </a:lnTo>
                    <a:lnTo>
                      <a:pt x="339" y="244"/>
                    </a:lnTo>
                    <a:lnTo>
                      <a:pt x="347" y="259"/>
                    </a:lnTo>
                    <a:lnTo>
                      <a:pt x="352" y="265"/>
                    </a:lnTo>
                    <a:lnTo>
                      <a:pt x="357" y="270"/>
                    </a:lnTo>
                    <a:lnTo>
                      <a:pt x="360" y="275"/>
                    </a:lnTo>
                    <a:lnTo>
                      <a:pt x="365" y="280"/>
                    </a:lnTo>
                    <a:lnTo>
                      <a:pt x="369" y="283"/>
                    </a:lnTo>
                    <a:lnTo>
                      <a:pt x="374" y="287"/>
                    </a:lnTo>
                    <a:lnTo>
                      <a:pt x="380" y="289"/>
                    </a:lnTo>
                    <a:lnTo>
                      <a:pt x="384" y="291"/>
                    </a:lnTo>
                    <a:lnTo>
                      <a:pt x="387" y="292"/>
                    </a:lnTo>
                    <a:lnTo>
                      <a:pt x="390" y="293"/>
                    </a:lnTo>
                    <a:lnTo>
                      <a:pt x="394" y="295"/>
                    </a:lnTo>
                    <a:lnTo>
                      <a:pt x="396" y="296"/>
                    </a:lnTo>
                    <a:lnTo>
                      <a:pt x="398" y="296"/>
                    </a:lnTo>
                    <a:lnTo>
                      <a:pt x="402" y="296"/>
                    </a:lnTo>
                    <a:lnTo>
                      <a:pt x="405" y="296"/>
                    </a:lnTo>
                    <a:lnTo>
                      <a:pt x="407" y="296"/>
                    </a:lnTo>
                    <a:lnTo>
                      <a:pt x="410" y="296"/>
                    </a:lnTo>
                    <a:lnTo>
                      <a:pt x="413" y="296"/>
                    </a:lnTo>
                    <a:lnTo>
                      <a:pt x="415" y="296"/>
                    </a:lnTo>
                    <a:lnTo>
                      <a:pt x="418" y="296"/>
                    </a:lnTo>
                    <a:lnTo>
                      <a:pt x="421" y="295"/>
                    </a:lnTo>
                    <a:lnTo>
                      <a:pt x="425" y="293"/>
                    </a:lnTo>
                    <a:lnTo>
                      <a:pt x="428" y="292"/>
                    </a:lnTo>
                    <a:lnTo>
                      <a:pt x="431" y="291"/>
                    </a:lnTo>
                    <a:lnTo>
                      <a:pt x="436" y="289"/>
                    </a:lnTo>
                    <a:lnTo>
                      <a:pt x="441" y="287"/>
                    </a:lnTo>
                    <a:lnTo>
                      <a:pt x="445" y="283"/>
                    </a:lnTo>
                    <a:lnTo>
                      <a:pt x="450" y="280"/>
                    </a:lnTo>
                    <a:lnTo>
                      <a:pt x="455" y="275"/>
                    </a:lnTo>
                    <a:lnTo>
                      <a:pt x="459" y="270"/>
                    </a:lnTo>
                    <a:lnTo>
                      <a:pt x="464" y="265"/>
                    </a:lnTo>
                    <a:lnTo>
                      <a:pt x="467" y="259"/>
                    </a:lnTo>
                    <a:lnTo>
                      <a:pt x="475" y="244"/>
                    </a:lnTo>
                    <a:lnTo>
                      <a:pt x="480" y="225"/>
                    </a:lnTo>
                    <a:lnTo>
                      <a:pt x="483" y="204"/>
                    </a:lnTo>
                    <a:lnTo>
                      <a:pt x="484" y="178"/>
                    </a:lnTo>
                    <a:lnTo>
                      <a:pt x="483" y="153"/>
                    </a:lnTo>
                    <a:lnTo>
                      <a:pt x="480" y="131"/>
                    </a:lnTo>
                    <a:lnTo>
                      <a:pt x="475" y="113"/>
                    </a:lnTo>
                    <a:lnTo>
                      <a:pt x="468" y="99"/>
                    </a:lnTo>
                    <a:lnTo>
                      <a:pt x="464" y="93"/>
                    </a:lnTo>
                    <a:lnTo>
                      <a:pt x="459" y="87"/>
                    </a:lnTo>
                    <a:lnTo>
                      <a:pt x="455" y="81"/>
                    </a:lnTo>
                    <a:lnTo>
                      <a:pt x="450" y="77"/>
                    </a:lnTo>
                    <a:lnTo>
                      <a:pt x="445" y="72"/>
                    </a:lnTo>
                    <a:lnTo>
                      <a:pt x="441" y="69"/>
                    </a:lnTo>
                    <a:lnTo>
                      <a:pt x="436" y="67"/>
                    </a:lnTo>
                    <a:lnTo>
                      <a:pt x="431" y="64"/>
                    </a:lnTo>
                    <a:lnTo>
                      <a:pt x="428" y="63"/>
                    </a:lnTo>
                    <a:lnTo>
                      <a:pt x="425" y="63"/>
                    </a:lnTo>
                    <a:lnTo>
                      <a:pt x="422" y="62"/>
                    </a:lnTo>
                    <a:lnTo>
                      <a:pt x="420" y="62"/>
                    </a:lnTo>
                    <a:lnTo>
                      <a:pt x="417" y="61"/>
                    </a:lnTo>
                    <a:lnTo>
                      <a:pt x="413" y="61"/>
                    </a:lnTo>
                    <a:lnTo>
                      <a:pt x="410" y="61"/>
                    </a:lnTo>
                    <a:lnTo>
                      <a:pt x="407" y="61"/>
                    </a:lnTo>
                    <a:lnTo>
                      <a:pt x="405" y="61"/>
                    </a:lnTo>
                    <a:lnTo>
                      <a:pt x="402" y="61"/>
                    </a:lnTo>
                    <a:lnTo>
                      <a:pt x="399" y="61"/>
                    </a:lnTo>
                    <a:lnTo>
                      <a:pt x="396" y="62"/>
                    </a:lnTo>
                    <a:lnTo>
                      <a:pt x="394" y="62"/>
                    </a:lnTo>
                    <a:lnTo>
                      <a:pt x="390" y="63"/>
                    </a:lnTo>
                    <a:lnTo>
                      <a:pt x="387" y="63"/>
                    </a:lnTo>
                    <a:lnTo>
                      <a:pt x="384" y="64"/>
                    </a:lnTo>
                    <a:lnTo>
                      <a:pt x="380" y="67"/>
                    </a:lnTo>
                    <a:lnTo>
                      <a:pt x="374" y="69"/>
                    </a:lnTo>
                    <a:lnTo>
                      <a:pt x="369" y="72"/>
                    </a:lnTo>
                    <a:lnTo>
                      <a:pt x="365" y="77"/>
                    </a:lnTo>
                    <a:lnTo>
                      <a:pt x="360" y="81"/>
                    </a:lnTo>
                    <a:lnTo>
                      <a:pt x="357" y="87"/>
                    </a:lnTo>
                    <a:lnTo>
                      <a:pt x="352" y="93"/>
                    </a:lnTo>
                    <a:lnTo>
                      <a:pt x="347" y="99"/>
                    </a:lnTo>
                    <a:lnTo>
                      <a:pt x="339" y="113"/>
                    </a:lnTo>
                    <a:lnTo>
                      <a:pt x="335" y="131"/>
                    </a:lnTo>
                    <a:lnTo>
                      <a:pt x="331" y="153"/>
                    </a:lnTo>
                    <a:lnTo>
                      <a:pt x="330" y="178"/>
                    </a:lnTo>
                    <a:lnTo>
                      <a:pt x="330" y="177"/>
                    </a:lnTo>
                    <a:close/>
                    <a:moveTo>
                      <a:pt x="871" y="242"/>
                    </a:moveTo>
                    <a:lnTo>
                      <a:pt x="871" y="8"/>
                    </a:lnTo>
                    <a:lnTo>
                      <a:pt x="928" y="8"/>
                    </a:lnTo>
                    <a:lnTo>
                      <a:pt x="928" y="344"/>
                    </a:lnTo>
                    <a:lnTo>
                      <a:pt x="868" y="344"/>
                    </a:lnTo>
                    <a:lnTo>
                      <a:pt x="753" y="106"/>
                    </a:lnTo>
                    <a:lnTo>
                      <a:pt x="752" y="106"/>
                    </a:lnTo>
                    <a:lnTo>
                      <a:pt x="752" y="344"/>
                    </a:lnTo>
                    <a:lnTo>
                      <a:pt x="697" y="344"/>
                    </a:lnTo>
                    <a:lnTo>
                      <a:pt x="697" y="8"/>
                    </a:lnTo>
                    <a:lnTo>
                      <a:pt x="758" y="8"/>
                    </a:lnTo>
                    <a:lnTo>
                      <a:pt x="871" y="242"/>
                    </a:lnTo>
                    <a:close/>
                    <a:moveTo>
                      <a:pt x="971" y="177"/>
                    </a:moveTo>
                    <a:lnTo>
                      <a:pt x="973" y="144"/>
                    </a:lnTo>
                    <a:lnTo>
                      <a:pt x="977" y="114"/>
                    </a:lnTo>
                    <a:lnTo>
                      <a:pt x="985" y="88"/>
                    </a:lnTo>
                    <a:lnTo>
                      <a:pt x="996" y="68"/>
                    </a:lnTo>
                    <a:lnTo>
                      <a:pt x="1001" y="58"/>
                    </a:lnTo>
                    <a:lnTo>
                      <a:pt x="1007" y="50"/>
                    </a:lnTo>
                    <a:lnTo>
                      <a:pt x="1014" y="43"/>
                    </a:lnTo>
                    <a:lnTo>
                      <a:pt x="1020" y="37"/>
                    </a:lnTo>
                    <a:lnTo>
                      <a:pt x="1027" y="30"/>
                    </a:lnTo>
                    <a:lnTo>
                      <a:pt x="1034" y="24"/>
                    </a:lnTo>
                    <a:lnTo>
                      <a:pt x="1039" y="19"/>
                    </a:lnTo>
                    <a:lnTo>
                      <a:pt x="1046" y="16"/>
                    </a:lnTo>
                    <a:lnTo>
                      <a:pt x="1051" y="14"/>
                    </a:lnTo>
                    <a:lnTo>
                      <a:pt x="1055" y="11"/>
                    </a:lnTo>
                    <a:lnTo>
                      <a:pt x="1060" y="10"/>
                    </a:lnTo>
                    <a:lnTo>
                      <a:pt x="1063" y="8"/>
                    </a:lnTo>
                    <a:lnTo>
                      <a:pt x="1068" y="7"/>
                    </a:lnTo>
                    <a:lnTo>
                      <a:pt x="1073" y="5"/>
                    </a:lnTo>
                    <a:lnTo>
                      <a:pt x="1077" y="5"/>
                    </a:lnTo>
                    <a:lnTo>
                      <a:pt x="1081" y="4"/>
                    </a:lnTo>
                    <a:lnTo>
                      <a:pt x="1089" y="2"/>
                    </a:lnTo>
                    <a:lnTo>
                      <a:pt x="1096" y="1"/>
                    </a:lnTo>
                    <a:lnTo>
                      <a:pt x="1103" y="0"/>
                    </a:lnTo>
                    <a:lnTo>
                      <a:pt x="1108" y="0"/>
                    </a:lnTo>
                    <a:lnTo>
                      <a:pt x="1113" y="0"/>
                    </a:lnTo>
                    <a:lnTo>
                      <a:pt x="1120" y="1"/>
                    </a:lnTo>
                    <a:lnTo>
                      <a:pt x="1127" y="2"/>
                    </a:lnTo>
                    <a:lnTo>
                      <a:pt x="1135" y="3"/>
                    </a:lnTo>
                    <a:lnTo>
                      <a:pt x="1139" y="4"/>
                    </a:lnTo>
                    <a:lnTo>
                      <a:pt x="1144" y="5"/>
                    </a:lnTo>
                    <a:lnTo>
                      <a:pt x="1148" y="7"/>
                    </a:lnTo>
                    <a:lnTo>
                      <a:pt x="1152" y="8"/>
                    </a:lnTo>
                    <a:lnTo>
                      <a:pt x="1157" y="10"/>
                    </a:lnTo>
                    <a:lnTo>
                      <a:pt x="1161" y="11"/>
                    </a:lnTo>
                    <a:lnTo>
                      <a:pt x="1165" y="14"/>
                    </a:lnTo>
                    <a:lnTo>
                      <a:pt x="1169" y="16"/>
                    </a:lnTo>
                    <a:lnTo>
                      <a:pt x="1176" y="19"/>
                    </a:lnTo>
                    <a:lnTo>
                      <a:pt x="1183" y="24"/>
                    </a:lnTo>
                    <a:lnTo>
                      <a:pt x="1190" y="30"/>
                    </a:lnTo>
                    <a:lnTo>
                      <a:pt x="1196" y="37"/>
                    </a:lnTo>
                    <a:lnTo>
                      <a:pt x="1203" y="43"/>
                    </a:lnTo>
                    <a:lnTo>
                      <a:pt x="1209" y="50"/>
                    </a:lnTo>
                    <a:lnTo>
                      <a:pt x="1215" y="58"/>
                    </a:lnTo>
                    <a:lnTo>
                      <a:pt x="1221" y="68"/>
                    </a:lnTo>
                    <a:lnTo>
                      <a:pt x="1232" y="88"/>
                    </a:lnTo>
                    <a:lnTo>
                      <a:pt x="1238" y="114"/>
                    </a:lnTo>
                    <a:lnTo>
                      <a:pt x="1243" y="144"/>
                    </a:lnTo>
                    <a:lnTo>
                      <a:pt x="1244" y="178"/>
                    </a:lnTo>
                    <a:lnTo>
                      <a:pt x="1243" y="213"/>
                    </a:lnTo>
                    <a:lnTo>
                      <a:pt x="1238" y="243"/>
                    </a:lnTo>
                    <a:lnTo>
                      <a:pt x="1232" y="268"/>
                    </a:lnTo>
                    <a:lnTo>
                      <a:pt x="1221" y="289"/>
                    </a:lnTo>
                    <a:lnTo>
                      <a:pt x="1215" y="297"/>
                    </a:lnTo>
                    <a:lnTo>
                      <a:pt x="1209" y="305"/>
                    </a:lnTo>
                    <a:lnTo>
                      <a:pt x="1203" y="313"/>
                    </a:lnTo>
                    <a:lnTo>
                      <a:pt x="1196" y="320"/>
                    </a:lnTo>
                    <a:lnTo>
                      <a:pt x="1190" y="326"/>
                    </a:lnTo>
                    <a:lnTo>
                      <a:pt x="1183" y="331"/>
                    </a:lnTo>
                    <a:lnTo>
                      <a:pt x="1176" y="336"/>
                    </a:lnTo>
                    <a:lnTo>
                      <a:pt x="1169" y="341"/>
                    </a:lnTo>
                    <a:lnTo>
                      <a:pt x="1165" y="342"/>
                    </a:lnTo>
                    <a:lnTo>
                      <a:pt x="1161" y="343"/>
                    </a:lnTo>
                    <a:lnTo>
                      <a:pt x="1157" y="344"/>
                    </a:lnTo>
                    <a:lnTo>
                      <a:pt x="1152" y="345"/>
                    </a:lnTo>
                    <a:lnTo>
                      <a:pt x="1148" y="346"/>
                    </a:lnTo>
                    <a:lnTo>
                      <a:pt x="1144" y="346"/>
                    </a:lnTo>
                    <a:lnTo>
                      <a:pt x="1139" y="348"/>
                    </a:lnTo>
                    <a:lnTo>
                      <a:pt x="1135" y="349"/>
                    </a:lnTo>
                    <a:lnTo>
                      <a:pt x="1127" y="350"/>
                    </a:lnTo>
                    <a:lnTo>
                      <a:pt x="1120" y="351"/>
                    </a:lnTo>
                    <a:lnTo>
                      <a:pt x="1113" y="352"/>
                    </a:lnTo>
                    <a:lnTo>
                      <a:pt x="1108" y="352"/>
                    </a:lnTo>
                    <a:lnTo>
                      <a:pt x="1103" y="352"/>
                    </a:lnTo>
                    <a:lnTo>
                      <a:pt x="1096" y="351"/>
                    </a:lnTo>
                    <a:lnTo>
                      <a:pt x="1089" y="350"/>
                    </a:lnTo>
                    <a:lnTo>
                      <a:pt x="1081" y="349"/>
                    </a:lnTo>
                    <a:lnTo>
                      <a:pt x="1077" y="349"/>
                    </a:lnTo>
                    <a:lnTo>
                      <a:pt x="1073" y="348"/>
                    </a:lnTo>
                    <a:lnTo>
                      <a:pt x="1068" y="346"/>
                    </a:lnTo>
                    <a:lnTo>
                      <a:pt x="1063" y="345"/>
                    </a:lnTo>
                    <a:lnTo>
                      <a:pt x="1060" y="344"/>
                    </a:lnTo>
                    <a:lnTo>
                      <a:pt x="1055" y="343"/>
                    </a:lnTo>
                    <a:lnTo>
                      <a:pt x="1051" y="342"/>
                    </a:lnTo>
                    <a:lnTo>
                      <a:pt x="1046" y="341"/>
                    </a:lnTo>
                    <a:lnTo>
                      <a:pt x="1039" y="336"/>
                    </a:lnTo>
                    <a:lnTo>
                      <a:pt x="1034" y="331"/>
                    </a:lnTo>
                    <a:lnTo>
                      <a:pt x="1027" y="326"/>
                    </a:lnTo>
                    <a:lnTo>
                      <a:pt x="1020" y="320"/>
                    </a:lnTo>
                    <a:lnTo>
                      <a:pt x="1014" y="313"/>
                    </a:lnTo>
                    <a:lnTo>
                      <a:pt x="1007" y="305"/>
                    </a:lnTo>
                    <a:lnTo>
                      <a:pt x="1001" y="297"/>
                    </a:lnTo>
                    <a:lnTo>
                      <a:pt x="996" y="289"/>
                    </a:lnTo>
                    <a:lnTo>
                      <a:pt x="985" y="268"/>
                    </a:lnTo>
                    <a:lnTo>
                      <a:pt x="977" y="243"/>
                    </a:lnTo>
                    <a:lnTo>
                      <a:pt x="973" y="213"/>
                    </a:lnTo>
                    <a:lnTo>
                      <a:pt x="971" y="178"/>
                    </a:lnTo>
                    <a:lnTo>
                      <a:pt x="971" y="177"/>
                    </a:lnTo>
                    <a:close/>
                    <a:moveTo>
                      <a:pt x="1030" y="177"/>
                    </a:moveTo>
                    <a:lnTo>
                      <a:pt x="1031" y="202"/>
                    </a:lnTo>
                    <a:lnTo>
                      <a:pt x="1035" y="225"/>
                    </a:lnTo>
                    <a:lnTo>
                      <a:pt x="1039" y="244"/>
                    </a:lnTo>
                    <a:lnTo>
                      <a:pt x="1047" y="259"/>
                    </a:lnTo>
                    <a:lnTo>
                      <a:pt x="1052" y="265"/>
                    </a:lnTo>
                    <a:lnTo>
                      <a:pt x="1057" y="270"/>
                    </a:lnTo>
                    <a:lnTo>
                      <a:pt x="1060" y="275"/>
                    </a:lnTo>
                    <a:lnTo>
                      <a:pt x="1065" y="280"/>
                    </a:lnTo>
                    <a:lnTo>
                      <a:pt x="1069" y="283"/>
                    </a:lnTo>
                    <a:lnTo>
                      <a:pt x="1075" y="287"/>
                    </a:lnTo>
                    <a:lnTo>
                      <a:pt x="1080" y="289"/>
                    </a:lnTo>
                    <a:lnTo>
                      <a:pt x="1085" y="291"/>
                    </a:lnTo>
                    <a:lnTo>
                      <a:pt x="1088" y="292"/>
                    </a:lnTo>
                    <a:lnTo>
                      <a:pt x="1090" y="293"/>
                    </a:lnTo>
                    <a:lnTo>
                      <a:pt x="1093" y="295"/>
                    </a:lnTo>
                    <a:lnTo>
                      <a:pt x="1097" y="296"/>
                    </a:lnTo>
                    <a:lnTo>
                      <a:pt x="1099" y="296"/>
                    </a:lnTo>
                    <a:lnTo>
                      <a:pt x="1103" y="296"/>
                    </a:lnTo>
                    <a:lnTo>
                      <a:pt x="1105" y="296"/>
                    </a:lnTo>
                    <a:lnTo>
                      <a:pt x="1108" y="296"/>
                    </a:lnTo>
                    <a:lnTo>
                      <a:pt x="1111" y="296"/>
                    </a:lnTo>
                    <a:lnTo>
                      <a:pt x="1114" y="296"/>
                    </a:lnTo>
                    <a:lnTo>
                      <a:pt x="1116" y="296"/>
                    </a:lnTo>
                    <a:lnTo>
                      <a:pt x="1119" y="296"/>
                    </a:lnTo>
                    <a:lnTo>
                      <a:pt x="1122" y="295"/>
                    </a:lnTo>
                    <a:lnTo>
                      <a:pt x="1126" y="293"/>
                    </a:lnTo>
                    <a:lnTo>
                      <a:pt x="1128" y="292"/>
                    </a:lnTo>
                    <a:lnTo>
                      <a:pt x="1131" y="291"/>
                    </a:lnTo>
                    <a:lnTo>
                      <a:pt x="1136" y="289"/>
                    </a:lnTo>
                    <a:lnTo>
                      <a:pt x="1142" y="287"/>
                    </a:lnTo>
                    <a:lnTo>
                      <a:pt x="1146" y="283"/>
                    </a:lnTo>
                    <a:lnTo>
                      <a:pt x="1151" y="280"/>
                    </a:lnTo>
                    <a:lnTo>
                      <a:pt x="1156" y="275"/>
                    </a:lnTo>
                    <a:lnTo>
                      <a:pt x="1160" y="270"/>
                    </a:lnTo>
                    <a:lnTo>
                      <a:pt x="1165" y="265"/>
                    </a:lnTo>
                    <a:lnTo>
                      <a:pt x="1168" y="259"/>
                    </a:lnTo>
                    <a:lnTo>
                      <a:pt x="1176" y="244"/>
                    </a:lnTo>
                    <a:lnTo>
                      <a:pt x="1181" y="225"/>
                    </a:lnTo>
                    <a:lnTo>
                      <a:pt x="1184" y="204"/>
                    </a:lnTo>
                    <a:lnTo>
                      <a:pt x="1185" y="178"/>
                    </a:lnTo>
                    <a:lnTo>
                      <a:pt x="1184" y="153"/>
                    </a:lnTo>
                    <a:lnTo>
                      <a:pt x="1181" y="131"/>
                    </a:lnTo>
                    <a:lnTo>
                      <a:pt x="1176" y="113"/>
                    </a:lnTo>
                    <a:lnTo>
                      <a:pt x="1169" y="99"/>
                    </a:lnTo>
                    <a:lnTo>
                      <a:pt x="1165" y="93"/>
                    </a:lnTo>
                    <a:lnTo>
                      <a:pt x="1160" y="87"/>
                    </a:lnTo>
                    <a:lnTo>
                      <a:pt x="1156" y="81"/>
                    </a:lnTo>
                    <a:lnTo>
                      <a:pt x="1151" y="77"/>
                    </a:lnTo>
                    <a:lnTo>
                      <a:pt x="1146" y="72"/>
                    </a:lnTo>
                    <a:lnTo>
                      <a:pt x="1142" y="69"/>
                    </a:lnTo>
                    <a:lnTo>
                      <a:pt x="1136" y="67"/>
                    </a:lnTo>
                    <a:lnTo>
                      <a:pt x="1131" y="64"/>
                    </a:lnTo>
                    <a:lnTo>
                      <a:pt x="1128" y="63"/>
                    </a:lnTo>
                    <a:lnTo>
                      <a:pt x="1126" y="63"/>
                    </a:lnTo>
                    <a:lnTo>
                      <a:pt x="1122" y="62"/>
                    </a:lnTo>
                    <a:lnTo>
                      <a:pt x="1120" y="62"/>
                    </a:lnTo>
                    <a:lnTo>
                      <a:pt x="1116" y="61"/>
                    </a:lnTo>
                    <a:lnTo>
                      <a:pt x="1114" y="61"/>
                    </a:lnTo>
                    <a:lnTo>
                      <a:pt x="1111" y="61"/>
                    </a:lnTo>
                    <a:lnTo>
                      <a:pt x="1108" y="61"/>
                    </a:lnTo>
                    <a:lnTo>
                      <a:pt x="1105" y="61"/>
                    </a:lnTo>
                    <a:lnTo>
                      <a:pt x="1103" y="61"/>
                    </a:lnTo>
                    <a:lnTo>
                      <a:pt x="1100" y="61"/>
                    </a:lnTo>
                    <a:lnTo>
                      <a:pt x="1097" y="62"/>
                    </a:lnTo>
                    <a:lnTo>
                      <a:pt x="1093" y="62"/>
                    </a:lnTo>
                    <a:lnTo>
                      <a:pt x="1090" y="63"/>
                    </a:lnTo>
                    <a:lnTo>
                      <a:pt x="1088" y="63"/>
                    </a:lnTo>
                    <a:lnTo>
                      <a:pt x="1085" y="64"/>
                    </a:lnTo>
                    <a:lnTo>
                      <a:pt x="1080" y="67"/>
                    </a:lnTo>
                    <a:lnTo>
                      <a:pt x="1075" y="69"/>
                    </a:lnTo>
                    <a:lnTo>
                      <a:pt x="1069" y="72"/>
                    </a:lnTo>
                    <a:lnTo>
                      <a:pt x="1065" y="77"/>
                    </a:lnTo>
                    <a:lnTo>
                      <a:pt x="1060" y="81"/>
                    </a:lnTo>
                    <a:lnTo>
                      <a:pt x="1057" y="87"/>
                    </a:lnTo>
                    <a:lnTo>
                      <a:pt x="1052" y="93"/>
                    </a:lnTo>
                    <a:lnTo>
                      <a:pt x="1047" y="99"/>
                    </a:lnTo>
                    <a:lnTo>
                      <a:pt x="1039" y="113"/>
                    </a:lnTo>
                    <a:lnTo>
                      <a:pt x="1035" y="131"/>
                    </a:lnTo>
                    <a:lnTo>
                      <a:pt x="1031" y="153"/>
                    </a:lnTo>
                    <a:lnTo>
                      <a:pt x="1030" y="178"/>
                    </a:lnTo>
                    <a:lnTo>
                      <a:pt x="1030" y="177"/>
                    </a:lnTo>
                    <a:close/>
                    <a:moveTo>
                      <a:pt x="1395" y="68"/>
                    </a:moveTo>
                    <a:lnTo>
                      <a:pt x="1395" y="344"/>
                    </a:lnTo>
                    <a:lnTo>
                      <a:pt x="1335" y="344"/>
                    </a:lnTo>
                    <a:lnTo>
                      <a:pt x="1335" y="68"/>
                    </a:lnTo>
                    <a:lnTo>
                      <a:pt x="1250" y="68"/>
                    </a:lnTo>
                    <a:lnTo>
                      <a:pt x="1250" y="8"/>
                    </a:lnTo>
                    <a:lnTo>
                      <a:pt x="1480" y="8"/>
                    </a:lnTo>
                    <a:lnTo>
                      <a:pt x="1480" y="68"/>
                    </a:lnTo>
                    <a:lnTo>
                      <a:pt x="1395" y="68"/>
                    </a:lnTo>
                    <a:close/>
                    <a:moveTo>
                      <a:pt x="108" y="709"/>
                    </a:moveTo>
                    <a:lnTo>
                      <a:pt x="164" y="709"/>
                    </a:lnTo>
                    <a:lnTo>
                      <a:pt x="164" y="713"/>
                    </a:lnTo>
                    <a:lnTo>
                      <a:pt x="164" y="715"/>
                    </a:lnTo>
                    <a:lnTo>
                      <a:pt x="166" y="717"/>
                    </a:lnTo>
                    <a:lnTo>
                      <a:pt x="167" y="721"/>
                    </a:lnTo>
                    <a:lnTo>
                      <a:pt x="167" y="724"/>
                    </a:lnTo>
                    <a:lnTo>
                      <a:pt x="168" y="727"/>
                    </a:lnTo>
                    <a:lnTo>
                      <a:pt x="168" y="729"/>
                    </a:lnTo>
                    <a:lnTo>
                      <a:pt x="169" y="732"/>
                    </a:lnTo>
                    <a:lnTo>
                      <a:pt x="172" y="738"/>
                    </a:lnTo>
                    <a:lnTo>
                      <a:pt x="176" y="744"/>
                    </a:lnTo>
                    <a:lnTo>
                      <a:pt x="181" y="748"/>
                    </a:lnTo>
                    <a:lnTo>
                      <a:pt x="186" y="754"/>
                    </a:lnTo>
                    <a:lnTo>
                      <a:pt x="190" y="756"/>
                    </a:lnTo>
                    <a:lnTo>
                      <a:pt x="193" y="759"/>
                    </a:lnTo>
                    <a:lnTo>
                      <a:pt x="197" y="760"/>
                    </a:lnTo>
                    <a:lnTo>
                      <a:pt x="202" y="762"/>
                    </a:lnTo>
                    <a:lnTo>
                      <a:pt x="207" y="763"/>
                    </a:lnTo>
                    <a:lnTo>
                      <a:pt x="213" y="763"/>
                    </a:lnTo>
                    <a:lnTo>
                      <a:pt x="219" y="765"/>
                    </a:lnTo>
                    <a:lnTo>
                      <a:pt x="225" y="765"/>
                    </a:lnTo>
                    <a:lnTo>
                      <a:pt x="228" y="765"/>
                    </a:lnTo>
                    <a:lnTo>
                      <a:pt x="229" y="765"/>
                    </a:lnTo>
                    <a:lnTo>
                      <a:pt x="230" y="765"/>
                    </a:lnTo>
                    <a:lnTo>
                      <a:pt x="231" y="765"/>
                    </a:lnTo>
                    <a:lnTo>
                      <a:pt x="232" y="765"/>
                    </a:lnTo>
                    <a:lnTo>
                      <a:pt x="237" y="765"/>
                    </a:lnTo>
                    <a:lnTo>
                      <a:pt x="243" y="763"/>
                    </a:lnTo>
                    <a:lnTo>
                      <a:pt x="247" y="762"/>
                    </a:lnTo>
                    <a:lnTo>
                      <a:pt x="252" y="761"/>
                    </a:lnTo>
                    <a:lnTo>
                      <a:pt x="257" y="760"/>
                    </a:lnTo>
                    <a:lnTo>
                      <a:pt x="260" y="759"/>
                    </a:lnTo>
                    <a:lnTo>
                      <a:pt x="265" y="756"/>
                    </a:lnTo>
                    <a:lnTo>
                      <a:pt x="269" y="754"/>
                    </a:lnTo>
                    <a:lnTo>
                      <a:pt x="276" y="748"/>
                    </a:lnTo>
                    <a:lnTo>
                      <a:pt x="281" y="741"/>
                    </a:lnTo>
                    <a:lnTo>
                      <a:pt x="284" y="732"/>
                    </a:lnTo>
                    <a:lnTo>
                      <a:pt x="285" y="721"/>
                    </a:lnTo>
                    <a:lnTo>
                      <a:pt x="284" y="713"/>
                    </a:lnTo>
                    <a:lnTo>
                      <a:pt x="282" y="706"/>
                    </a:lnTo>
                    <a:lnTo>
                      <a:pt x="277" y="700"/>
                    </a:lnTo>
                    <a:lnTo>
                      <a:pt x="271" y="695"/>
                    </a:lnTo>
                    <a:lnTo>
                      <a:pt x="265" y="691"/>
                    </a:lnTo>
                    <a:lnTo>
                      <a:pt x="257" y="687"/>
                    </a:lnTo>
                    <a:lnTo>
                      <a:pt x="248" y="684"/>
                    </a:lnTo>
                    <a:lnTo>
                      <a:pt x="238" y="682"/>
                    </a:lnTo>
                    <a:lnTo>
                      <a:pt x="237" y="682"/>
                    </a:lnTo>
                    <a:lnTo>
                      <a:pt x="237" y="680"/>
                    </a:lnTo>
                    <a:lnTo>
                      <a:pt x="236" y="680"/>
                    </a:lnTo>
                    <a:lnTo>
                      <a:pt x="235" y="680"/>
                    </a:lnTo>
                    <a:lnTo>
                      <a:pt x="234" y="679"/>
                    </a:lnTo>
                    <a:lnTo>
                      <a:pt x="232" y="678"/>
                    </a:lnTo>
                    <a:lnTo>
                      <a:pt x="201" y="670"/>
                    </a:lnTo>
                    <a:lnTo>
                      <a:pt x="193" y="668"/>
                    </a:lnTo>
                    <a:lnTo>
                      <a:pt x="184" y="665"/>
                    </a:lnTo>
                    <a:lnTo>
                      <a:pt x="176" y="662"/>
                    </a:lnTo>
                    <a:lnTo>
                      <a:pt x="168" y="659"/>
                    </a:lnTo>
                    <a:lnTo>
                      <a:pt x="160" y="655"/>
                    </a:lnTo>
                    <a:lnTo>
                      <a:pt x="153" y="652"/>
                    </a:lnTo>
                    <a:lnTo>
                      <a:pt x="146" y="648"/>
                    </a:lnTo>
                    <a:lnTo>
                      <a:pt x="139" y="644"/>
                    </a:lnTo>
                    <a:lnTo>
                      <a:pt x="126" y="632"/>
                    </a:lnTo>
                    <a:lnTo>
                      <a:pt x="118" y="617"/>
                    </a:lnTo>
                    <a:lnTo>
                      <a:pt x="113" y="596"/>
                    </a:lnTo>
                    <a:lnTo>
                      <a:pt x="111" y="570"/>
                    </a:lnTo>
                    <a:lnTo>
                      <a:pt x="111" y="566"/>
                    </a:lnTo>
                    <a:lnTo>
                      <a:pt x="111" y="562"/>
                    </a:lnTo>
                    <a:lnTo>
                      <a:pt x="111" y="557"/>
                    </a:lnTo>
                    <a:lnTo>
                      <a:pt x="113" y="554"/>
                    </a:lnTo>
                    <a:lnTo>
                      <a:pt x="113" y="548"/>
                    </a:lnTo>
                    <a:lnTo>
                      <a:pt x="115" y="542"/>
                    </a:lnTo>
                    <a:lnTo>
                      <a:pt x="116" y="538"/>
                    </a:lnTo>
                    <a:lnTo>
                      <a:pt x="117" y="532"/>
                    </a:lnTo>
                    <a:lnTo>
                      <a:pt x="123" y="520"/>
                    </a:lnTo>
                    <a:lnTo>
                      <a:pt x="130" y="509"/>
                    </a:lnTo>
                    <a:lnTo>
                      <a:pt x="138" y="498"/>
                    </a:lnTo>
                    <a:lnTo>
                      <a:pt x="148" y="488"/>
                    </a:lnTo>
                    <a:lnTo>
                      <a:pt x="154" y="483"/>
                    </a:lnTo>
                    <a:lnTo>
                      <a:pt x="161" y="479"/>
                    </a:lnTo>
                    <a:lnTo>
                      <a:pt x="169" y="475"/>
                    </a:lnTo>
                    <a:lnTo>
                      <a:pt x="177" y="472"/>
                    </a:lnTo>
                    <a:lnTo>
                      <a:pt x="187" y="471"/>
                    </a:lnTo>
                    <a:lnTo>
                      <a:pt x="197" y="468"/>
                    </a:lnTo>
                    <a:lnTo>
                      <a:pt x="208" y="467"/>
                    </a:lnTo>
                    <a:lnTo>
                      <a:pt x="220" y="467"/>
                    </a:lnTo>
                    <a:lnTo>
                      <a:pt x="231" y="467"/>
                    </a:lnTo>
                    <a:lnTo>
                      <a:pt x="243" y="468"/>
                    </a:lnTo>
                    <a:lnTo>
                      <a:pt x="253" y="471"/>
                    </a:lnTo>
                    <a:lnTo>
                      <a:pt x="262" y="473"/>
                    </a:lnTo>
                    <a:lnTo>
                      <a:pt x="270" y="477"/>
                    </a:lnTo>
                    <a:lnTo>
                      <a:pt x="278" y="480"/>
                    </a:lnTo>
                    <a:lnTo>
                      <a:pt x="285" y="485"/>
                    </a:lnTo>
                    <a:lnTo>
                      <a:pt x="292" y="490"/>
                    </a:lnTo>
                    <a:lnTo>
                      <a:pt x="304" y="501"/>
                    </a:lnTo>
                    <a:lnTo>
                      <a:pt x="312" y="512"/>
                    </a:lnTo>
                    <a:lnTo>
                      <a:pt x="319" y="525"/>
                    </a:lnTo>
                    <a:lnTo>
                      <a:pt x="324" y="538"/>
                    </a:lnTo>
                    <a:lnTo>
                      <a:pt x="326" y="542"/>
                    </a:lnTo>
                    <a:lnTo>
                      <a:pt x="328" y="547"/>
                    </a:lnTo>
                    <a:lnTo>
                      <a:pt x="329" y="553"/>
                    </a:lnTo>
                    <a:lnTo>
                      <a:pt x="330" y="557"/>
                    </a:lnTo>
                    <a:lnTo>
                      <a:pt x="331" y="562"/>
                    </a:lnTo>
                    <a:lnTo>
                      <a:pt x="331" y="566"/>
                    </a:lnTo>
                    <a:lnTo>
                      <a:pt x="331" y="571"/>
                    </a:lnTo>
                    <a:lnTo>
                      <a:pt x="331" y="576"/>
                    </a:lnTo>
                    <a:lnTo>
                      <a:pt x="275" y="576"/>
                    </a:lnTo>
                    <a:lnTo>
                      <a:pt x="275" y="573"/>
                    </a:lnTo>
                    <a:lnTo>
                      <a:pt x="275" y="571"/>
                    </a:lnTo>
                    <a:lnTo>
                      <a:pt x="274" y="569"/>
                    </a:lnTo>
                    <a:lnTo>
                      <a:pt x="274" y="566"/>
                    </a:lnTo>
                    <a:lnTo>
                      <a:pt x="273" y="563"/>
                    </a:lnTo>
                    <a:lnTo>
                      <a:pt x="271" y="561"/>
                    </a:lnTo>
                    <a:lnTo>
                      <a:pt x="270" y="557"/>
                    </a:lnTo>
                    <a:lnTo>
                      <a:pt x="269" y="555"/>
                    </a:lnTo>
                    <a:lnTo>
                      <a:pt x="266" y="550"/>
                    </a:lnTo>
                    <a:lnTo>
                      <a:pt x="262" y="545"/>
                    </a:lnTo>
                    <a:lnTo>
                      <a:pt x="258" y="540"/>
                    </a:lnTo>
                    <a:lnTo>
                      <a:pt x="253" y="535"/>
                    </a:lnTo>
                    <a:lnTo>
                      <a:pt x="250" y="533"/>
                    </a:lnTo>
                    <a:lnTo>
                      <a:pt x="245" y="532"/>
                    </a:lnTo>
                    <a:lnTo>
                      <a:pt x="242" y="530"/>
                    </a:lnTo>
                    <a:lnTo>
                      <a:pt x="237" y="528"/>
                    </a:lnTo>
                    <a:lnTo>
                      <a:pt x="231" y="527"/>
                    </a:lnTo>
                    <a:lnTo>
                      <a:pt x="227" y="527"/>
                    </a:lnTo>
                    <a:lnTo>
                      <a:pt x="221" y="526"/>
                    </a:lnTo>
                    <a:lnTo>
                      <a:pt x="215" y="526"/>
                    </a:lnTo>
                    <a:lnTo>
                      <a:pt x="214" y="526"/>
                    </a:lnTo>
                    <a:lnTo>
                      <a:pt x="213" y="526"/>
                    </a:lnTo>
                    <a:lnTo>
                      <a:pt x="212" y="526"/>
                    </a:lnTo>
                    <a:lnTo>
                      <a:pt x="210" y="526"/>
                    </a:lnTo>
                    <a:lnTo>
                      <a:pt x="209" y="526"/>
                    </a:lnTo>
                    <a:lnTo>
                      <a:pt x="208" y="526"/>
                    </a:lnTo>
                    <a:lnTo>
                      <a:pt x="206" y="526"/>
                    </a:lnTo>
                    <a:lnTo>
                      <a:pt x="205" y="526"/>
                    </a:lnTo>
                    <a:lnTo>
                      <a:pt x="198" y="528"/>
                    </a:lnTo>
                    <a:lnTo>
                      <a:pt x="191" y="531"/>
                    </a:lnTo>
                    <a:lnTo>
                      <a:pt x="184" y="534"/>
                    </a:lnTo>
                    <a:lnTo>
                      <a:pt x="178" y="538"/>
                    </a:lnTo>
                    <a:lnTo>
                      <a:pt x="172" y="542"/>
                    </a:lnTo>
                    <a:lnTo>
                      <a:pt x="169" y="549"/>
                    </a:lnTo>
                    <a:lnTo>
                      <a:pt x="168" y="557"/>
                    </a:lnTo>
                    <a:lnTo>
                      <a:pt x="167" y="566"/>
                    </a:lnTo>
                    <a:lnTo>
                      <a:pt x="167" y="573"/>
                    </a:lnTo>
                    <a:lnTo>
                      <a:pt x="168" y="578"/>
                    </a:lnTo>
                    <a:lnTo>
                      <a:pt x="170" y="584"/>
                    </a:lnTo>
                    <a:lnTo>
                      <a:pt x="172" y="587"/>
                    </a:lnTo>
                    <a:lnTo>
                      <a:pt x="175" y="591"/>
                    </a:lnTo>
                    <a:lnTo>
                      <a:pt x="178" y="593"/>
                    </a:lnTo>
                    <a:lnTo>
                      <a:pt x="182" y="595"/>
                    </a:lnTo>
                    <a:lnTo>
                      <a:pt x="186" y="596"/>
                    </a:lnTo>
                    <a:lnTo>
                      <a:pt x="187" y="597"/>
                    </a:lnTo>
                    <a:lnTo>
                      <a:pt x="189" y="599"/>
                    </a:lnTo>
                    <a:lnTo>
                      <a:pt x="190" y="600"/>
                    </a:lnTo>
                    <a:lnTo>
                      <a:pt x="191" y="600"/>
                    </a:lnTo>
                    <a:lnTo>
                      <a:pt x="192" y="600"/>
                    </a:lnTo>
                    <a:lnTo>
                      <a:pt x="194" y="600"/>
                    </a:lnTo>
                    <a:lnTo>
                      <a:pt x="196" y="601"/>
                    </a:lnTo>
                    <a:lnTo>
                      <a:pt x="197" y="601"/>
                    </a:lnTo>
                    <a:lnTo>
                      <a:pt x="266" y="621"/>
                    </a:lnTo>
                    <a:lnTo>
                      <a:pt x="273" y="623"/>
                    </a:lnTo>
                    <a:lnTo>
                      <a:pt x="281" y="625"/>
                    </a:lnTo>
                    <a:lnTo>
                      <a:pt x="288" y="629"/>
                    </a:lnTo>
                    <a:lnTo>
                      <a:pt x="295" y="632"/>
                    </a:lnTo>
                    <a:lnTo>
                      <a:pt x="300" y="636"/>
                    </a:lnTo>
                    <a:lnTo>
                      <a:pt x="307" y="639"/>
                    </a:lnTo>
                    <a:lnTo>
                      <a:pt x="313" y="644"/>
                    </a:lnTo>
                    <a:lnTo>
                      <a:pt x="319" y="647"/>
                    </a:lnTo>
                    <a:lnTo>
                      <a:pt x="329" y="659"/>
                    </a:lnTo>
                    <a:lnTo>
                      <a:pt x="336" y="674"/>
                    </a:lnTo>
                    <a:lnTo>
                      <a:pt x="341" y="692"/>
                    </a:lnTo>
                    <a:lnTo>
                      <a:pt x="342" y="713"/>
                    </a:lnTo>
                    <a:lnTo>
                      <a:pt x="341" y="733"/>
                    </a:lnTo>
                    <a:lnTo>
                      <a:pt x="337" y="751"/>
                    </a:lnTo>
                    <a:lnTo>
                      <a:pt x="331" y="767"/>
                    </a:lnTo>
                    <a:lnTo>
                      <a:pt x="322" y="779"/>
                    </a:lnTo>
                    <a:lnTo>
                      <a:pt x="318" y="785"/>
                    </a:lnTo>
                    <a:lnTo>
                      <a:pt x="313" y="791"/>
                    </a:lnTo>
                    <a:lnTo>
                      <a:pt x="308" y="796"/>
                    </a:lnTo>
                    <a:lnTo>
                      <a:pt x="304" y="800"/>
                    </a:lnTo>
                    <a:lnTo>
                      <a:pt x="298" y="804"/>
                    </a:lnTo>
                    <a:lnTo>
                      <a:pt x="293" y="807"/>
                    </a:lnTo>
                    <a:lnTo>
                      <a:pt x="288" y="809"/>
                    </a:lnTo>
                    <a:lnTo>
                      <a:pt x="282" y="812"/>
                    </a:lnTo>
                    <a:lnTo>
                      <a:pt x="274" y="814"/>
                    </a:lnTo>
                    <a:lnTo>
                      <a:pt x="267" y="816"/>
                    </a:lnTo>
                    <a:lnTo>
                      <a:pt x="259" y="817"/>
                    </a:lnTo>
                    <a:lnTo>
                      <a:pt x="252" y="820"/>
                    </a:lnTo>
                    <a:lnTo>
                      <a:pt x="245" y="820"/>
                    </a:lnTo>
                    <a:lnTo>
                      <a:pt x="239" y="820"/>
                    </a:lnTo>
                    <a:lnTo>
                      <a:pt x="234" y="821"/>
                    </a:lnTo>
                    <a:lnTo>
                      <a:pt x="230" y="821"/>
                    </a:lnTo>
                    <a:lnTo>
                      <a:pt x="216" y="821"/>
                    </a:lnTo>
                    <a:lnTo>
                      <a:pt x="204" y="820"/>
                    </a:lnTo>
                    <a:lnTo>
                      <a:pt x="192" y="819"/>
                    </a:lnTo>
                    <a:lnTo>
                      <a:pt x="182" y="816"/>
                    </a:lnTo>
                    <a:lnTo>
                      <a:pt x="172" y="813"/>
                    </a:lnTo>
                    <a:lnTo>
                      <a:pt x="163" y="809"/>
                    </a:lnTo>
                    <a:lnTo>
                      <a:pt x="155" y="806"/>
                    </a:lnTo>
                    <a:lnTo>
                      <a:pt x="148" y="801"/>
                    </a:lnTo>
                    <a:lnTo>
                      <a:pt x="143" y="796"/>
                    </a:lnTo>
                    <a:lnTo>
                      <a:pt x="137" y="790"/>
                    </a:lnTo>
                    <a:lnTo>
                      <a:pt x="131" y="783"/>
                    </a:lnTo>
                    <a:lnTo>
                      <a:pt x="126" y="777"/>
                    </a:lnTo>
                    <a:lnTo>
                      <a:pt x="123" y="771"/>
                    </a:lnTo>
                    <a:lnTo>
                      <a:pt x="120" y="765"/>
                    </a:lnTo>
                    <a:lnTo>
                      <a:pt x="116" y="759"/>
                    </a:lnTo>
                    <a:lnTo>
                      <a:pt x="114" y="752"/>
                    </a:lnTo>
                    <a:lnTo>
                      <a:pt x="113" y="746"/>
                    </a:lnTo>
                    <a:lnTo>
                      <a:pt x="111" y="741"/>
                    </a:lnTo>
                    <a:lnTo>
                      <a:pt x="110" y="736"/>
                    </a:lnTo>
                    <a:lnTo>
                      <a:pt x="110" y="731"/>
                    </a:lnTo>
                    <a:lnTo>
                      <a:pt x="109" y="725"/>
                    </a:lnTo>
                    <a:lnTo>
                      <a:pt x="108" y="720"/>
                    </a:lnTo>
                    <a:lnTo>
                      <a:pt x="108" y="715"/>
                    </a:lnTo>
                    <a:lnTo>
                      <a:pt x="108" y="710"/>
                    </a:lnTo>
                    <a:lnTo>
                      <a:pt x="108" y="70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54" name="Freeform 1732">
                <a:extLst>
                  <a:ext uri="{FF2B5EF4-FFF2-40B4-BE49-F238E27FC236}">
                    <a16:creationId xmlns:a16="http://schemas.microsoft.com/office/drawing/2014/main" id="{AE9E2D80-3DD2-4FE4-9197-583679B6D1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9" y="3954"/>
                <a:ext cx="115" cy="168"/>
              </a:xfrm>
              <a:custGeom>
                <a:avLst/>
                <a:gdLst>
                  <a:gd name="T0" fmla="*/ 2 w 230"/>
                  <a:gd name="T1" fmla="*/ 0 h 337"/>
                  <a:gd name="T2" fmla="*/ 2 w 230"/>
                  <a:gd name="T3" fmla="*/ 2 h 337"/>
                  <a:gd name="T4" fmla="*/ 1 w 230"/>
                  <a:gd name="T5" fmla="*/ 2 h 337"/>
                  <a:gd name="T6" fmla="*/ 1 w 230"/>
                  <a:gd name="T7" fmla="*/ 0 h 337"/>
                  <a:gd name="T8" fmla="*/ 0 w 230"/>
                  <a:gd name="T9" fmla="*/ 0 h 337"/>
                  <a:gd name="T10" fmla="*/ 0 w 230"/>
                  <a:gd name="T11" fmla="*/ 0 h 337"/>
                  <a:gd name="T12" fmla="*/ 2 w 230"/>
                  <a:gd name="T13" fmla="*/ 0 h 337"/>
                  <a:gd name="T14" fmla="*/ 2 w 230"/>
                  <a:gd name="T15" fmla="*/ 0 h 337"/>
                  <a:gd name="T16" fmla="*/ 2 w 230"/>
                  <a:gd name="T17" fmla="*/ 0 h 33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30"/>
                  <a:gd name="T28" fmla="*/ 0 h 337"/>
                  <a:gd name="T29" fmla="*/ 230 w 230"/>
                  <a:gd name="T30" fmla="*/ 337 h 33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30" h="337">
                    <a:moveTo>
                      <a:pt x="145" y="60"/>
                    </a:moveTo>
                    <a:lnTo>
                      <a:pt x="145" y="337"/>
                    </a:lnTo>
                    <a:lnTo>
                      <a:pt x="85" y="337"/>
                    </a:lnTo>
                    <a:lnTo>
                      <a:pt x="85" y="60"/>
                    </a:lnTo>
                    <a:lnTo>
                      <a:pt x="0" y="60"/>
                    </a:lnTo>
                    <a:lnTo>
                      <a:pt x="0" y="0"/>
                    </a:lnTo>
                    <a:lnTo>
                      <a:pt x="230" y="0"/>
                    </a:lnTo>
                    <a:lnTo>
                      <a:pt x="230" y="60"/>
                    </a:lnTo>
                    <a:lnTo>
                      <a:pt x="145" y="6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55" name="Freeform 1733">
                <a:extLst>
                  <a:ext uri="{FF2B5EF4-FFF2-40B4-BE49-F238E27FC236}">
                    <a16:creationId xmlns:a16="http://schemas.microsoft.com/office/drawing/2014/main" id="{FC7A2DBE-0BC3-402B-920F-47E882B5C14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84" y="3954"/>
                <a:ext cx="395" cy="168"/>
              </a:xfrm>
              <a:custGeom>
                <a:avLst/>
                <a:gdLst>
                  <a:gd name="T0" fmla="*/ 0 w 789"/>
                  <a:gd name="T1" fmla="*/ 2 h 337"/>
                  <a:gd name="T2" fmla="*/ 3 w 789"/>
                  <a:gd name="T3" fmla="*/ 2 h 337"/>
                  <a:gd name="T4" fmla="*/ 1 w 789"/>
                  <a:gd name="T5" fmla="*/ 2 h 337"/>
                  <a:gd name="T6" fmla="*/ 2 w 789"/>
                  <a:gd name="T7" fmla="*/ 1 h 337"/>
                  <a:gd name="T8" fmla="*/ 3 w 789"/>
                  <a:gd name="T9" fmla="*/ 2 h 337"/>
                  <a:gd name="T10" fmla="*/ 4 w 789"/>
                  <a:gd name="T11" fmla="*/ 0 h 337"/>
                  <a:gd name="T12" fmla="*/ 4 w 789"/>
                  <a:gd name="T13" fmla="*/ 0 h 337"/>
                  <a:gd name="T14" fmla="*/ 4 w 789"/>
                  <a:gd name="T15" fmla="*/ 0 h 337"/>
                  <a:gd name="T16" fmla="*/ 5 w 789"/>
                  <a:gd name="T17" fmla="*/ 0 h 337"/>
                  <a:gd name="T18" fmla="*/ 5 w 789"/>
                  <a:gd name="T19" fmla="*/ 0 h 337"/>
                  <a:gd name="T20" fmla="*/ 5 w 789"/>
                  <a:gd name="T21" fmla="*/ 0 h 337"/>
                  <a:gd name="T22" fmla="*/ 5 w 789"/>
                  <a:gd name="T23" fmla="*/ 0 h 337"/>
                  <a:gd name="T24" fmla="*/ 5 w 789"/>
                  <a:gd name="T25" fmla="*/ 0 h 337"/>
                  <a:gd name="T26" fmla="*/ 5 w 789"/>
                  <a:gd name="T27" fmla="*/ 1 h 337"/>
                  <a:gd name="T28" fmla="*/ 4 w 789"/>
                  <a:gd name="T29" fmla="*/ 1 h 337"/>
                  <a:gd name="T30" fmla="*/ 4 w 789"/>
                  <a:gd name="T31" fmla="*/ 1 h 337"/>
                  <a:gd name="T32" fmla="*/ 4 w 789"/>
                  <a:gd name="T33" fmla="*/ 1 h 337"/>
                  <a:gd name="T34" fmla="*/ 4 w 789"/>
                  <a:gd name="T35" fmla="*/ 1 h 337"/>
                  <a:gd name="T36" fmla="*/ 5 w 789"/>
                  <a:gd name="T37" fmla="*/ 1 h 337"/>
                  <a:gd name="T38" fmla="*/ 5 w 789"/>
                  <a:gd name="T39" fmla="*/ 1 h 337"/>
                  <a:gd name="T40" fmla="*/ 5 w 789"/>
                  <a:gd name="T41" fmla="*/ 2 h 337"/>
                  <a:gd name="T42" fmla="*/ 5 w 789"/>
                  <a:gd name="T43" fmla="*/ 2 h 337"/>
                  <a:gd name="T44" fmla="*/ 5 w 789"/>
                  <a:gd name="T45" fmla="*/ 2 h 337"/>
                  <a:gd name="T46" fmla="*/ 4 w 789"/>
                  <a:gd name="T47" fmla="*/ 2 h 337"/>
                  <a:gd name="T48" fmla="*/ 4 w 789"/>
                  <a:gd name="T49" fmla="*/ 2 h 337"/>
                  <a:gd name="T50" fmla="*/ 4 w 789"/>
                  <a:gd name="T51" fmla="*/ 2 h 337"/>
                  <a:gd name="T52" fmla="*/ 4 w 789"/>
                  <a:gd name="T53" fmla="*/ 1 h 337"/>
                  <a:gd name="T54" fmla="*/ 4 w 789"/>
                  <a:gd name="T55" fmla="*/ 1 h 337"/>
                  <a:gd name="T56" fmla="*/ 4 w 789"/>
                  <a:gd name="T57" fmla="*/ 1 h 337"/>
                  <a:gd name="T58" fmla="*/ 4 w 789"/>
                  <a:gd name="T59" fmla="*/ 1 h 337"/>
                  <a:gd name="T60" fmla="*/ 3 w 789"/>
                  <a:gd name="T61" fmla="*/ 2 h 337"/>
                  <a:gd name="T62" fmla="*/ 4 w 789"/>
                  <a:gd name="T63" fmla="*/ 1 h 337"/>
                  <a:gd name="T64" fmla="*/ 4 w 789"/>
                  <a:gd name="T65" fmla="*/ 1 h 337"/>
                  <a:gd name="T66" fmla="*/ 4 w 789"/>
                  <a:gd name="T67" fmla="*/ 1 h 337"/>
                  <a:gd name="T68" fmla="*/ 4 w 789"/>
                  <a:gd name="T69" fmla="*/ 1 h 337"/>
                  <a:gd name="T70" fmla="*/ 4 w 789"/>
                  <a:gd name="T71" fmla="*/ 0 h 337"/>
                  <a:gd name="T72" fmla="*/ 4 w 789"/>
                  <a:gd name="T73" fmla="*/ 0 h 337"/>
                  <a:gd name="T74" fmla="*/ 4 w 789"/>
                  <a:gd name="T75" fmla="*/ 0 h 337"/>
                  <a:gd name="T76" fmla="*/ 4 w 789"/>
                  <a:gd name="T77" fmla="*/ 0 h 337"/>
                  <a:gd name="T78" fmla="*/ 4 w 789"/>
                  <a:gd name="T79" fmla="*/ 0 h 337"/>
                  <a:gd name="T80" fmla="*/ 4 w 789"/>
                  <a:gd name="T81" fmla="*/ 0 h 337"/>
                  <a:gd name="T82" fmla="*/ 3 w 789"/>
                  <a:gd name="T83" fmla="*/ 1 h 337"/>
                  <a:gd name="T84" fmla="*/ 6 w 789"/>
                  <a:gd name="T85" fmla="*/ 2 h 337"/>
                  <a:gd name="T86" fmla="*/ 5 w 789"/>
                  <a:gd name="T87" fmla="*/ 0 h 337"/>
                  <a:gd name="T88" fmla="*/ 6 w 789"/>
                  <a:gd name="T89" fmla="*/ 0 h 33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789"/>
                  <a:gd name="T136" fmla="*/ 0 h 337"/>
                  <a:gd name="T137" fmla="*/ 789 w 789"/>
                  <a:gd name="T138" fmla="*/ 337 h 33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789" h="337">
                    <a:moveTo>
                      <a:pt x="83" y="269"/>
                    </a:moveTo>
                    <a:lnTo>
                      <a:pt x="62" y="337"/>
                    </a:lnTo>
                    <a:lnTo>
                      <a:pt x="0" y="337"/>
                    </a:lnTo>
                    <a:lnTo>
                      <a:pt x="101" y="0"/>
                    </a:lnTo>
                    <a:lnTo>
                      <a:pt x="168" y="0"/>
                    </a:lnTo>
                    <a:lnTo>
                      <a:pt x="268" y="337"/>
                    </a:lnTo>
                    <a:lnTo>
                      <a:pt x="205" y="337"/>
                    </a:lnTo>
                    <a:lnTo>
                      <a:pt x="185" y="269"/>
                    </a:lnTo>
                    <a:lnTo>
                      <a:pt x="83" y="269"/>
                    </a:lnTo>
                    <a:close/>
                    <a:moveTo>
                      <a:pt x="134" y="76"/>
                    </a:moveTo>
                    <a:lnTo>
                      <a:pt x="99" y="210"/>
                    </a:lnTo>
                    <a:lnTo>
                      <a:pt x="170" y="210"/>
                    </a:lnTo>
                    <a:lnTo>
                      <a:pt x="134" y="76"/>
                    </a:lnTo>
                    <a:close/>
                    <a:moveTo>
                      <a:pt x="307" y="337"/>
                    </a:moveTo>
                    <a:lnTo>
                      <a:pt x="307" y="0"/>
                    </a:lnTo>
                    <a:lnTo>
                      <a:pt x="450" y="0"/>
                    </a:lnTo>
                    <a:lnTo>
                      <a:pt x="459" y="0"/>
                    </a:lnTo>
                    <a:lnTo>
                      <a:pt x="467" y="2"/>
                    </a:lnTo>
                    <a:lnTo>
                      <a:pt x="475" y="3"/>
                    </a:lnTo>
                    <a:lnTo>
                      <a:pt x="482" y="5"/>
                    </a:lnTo>
                    <a:lnTo>
                      <a:pt x="489" y="7"/>
                    </a:lnTo>
                    <a:lnTo>
                      <a:pt x="495" y="10"/>
                    </a:lnTo>
                    <a:lnTo>
                      <a:pt x="500" y="13"/>
                    </a:lnTo>
                    <a:lnTo>
                      <a:pt x="505" y="18"/>
                    </a:lnTo>
                    <a:lnTo>
                      <a:pt x="514" y="27"/>
                    </a:lnTo>
                    <a:lnTo>
                      <a:pt x="521" y="36"/>
                    </a:lnTo>
                    <a:lnTo>
                      <a:pt x="527" y="45"/>
                    </a:lnTo>
                    <a:lnTo>
                      <a:pt x="531" y="56"/>
                    </a:lnTo>
                    <a:lnTo>
                      <a:pt x="534" y="60"/>
                    </a:lnTo>
                    <a:lnTo>
                      <a:pt x="535" y="66"/>
                    </a:lnTo>
                    <a:lnTo>
                      <a:pt x="537" y="71"/>
                    </a:lnTo>
                    <a:lnTo>
                      <a:pt x="537" y="76"/>
                    </a:lnTo>
                    <a:lnTo>
                      <a:pt x="538" y="82"/>
                    </a:lnTo>
                    <a:lnTo>
                      <a:pt x="538" y="87"/>
                    </a:lnTo>
                    <a:lnTo>
                      <a:pt x="540" y="91"/>
                    </a:lnTo>
                    <a:lnTo>
                      <a:pt x="540" y="96"/>
                    </a:lnTo>
                    <a:lnTo>
                      <a:pt x="538" y="110"/>
                    </a:lnTo>
                    <a:lnTo>
                      <a:pt x="537" y="122"/>
                    </a:lnTo>
                    <a:lnTo>
                      <a:pt x="534" y="134"/>
                    </a:lnTo>
                    <a:lnTo>
                      <a:pt x="528" y="146"/>
                    </a:lnTo>
                    <a:lnTo>
                      <a:pt x="522" y="156"/>
                    </a:lnTo>
                    <a:lnTo>
                      <a:pt x="514" y="165"/>
                    </a:lnTo>
                    <a:lnTo>
                      <a:pt x="505" y="172"/>
                    </a:lnTo>
                    <a:lnTo>
                      <a:pt x="495" y="177"/>
                    </a:lnTo>
                    <a:lnTo>
                      <a:pt x="496" y="177"/>
                    </a:lnTo>
                    <a:lnTo>
                      <a:pt x="497" y="177"/>
                    </a:lnTo>
                    <a:lnTo>
                      <a:pt x="498" y="177"/>
                    </a:lnTo>
                    <a:lnTo>
                      <a:pt x="498" y="178"/>
                    </a:lnTo>
                    <a:lnTo>
                      <a:pt x="505" y="182"/>
                    </a:lnTo>
                    <a:lnTo>
                      <a:pt x="512" y="188"/>
                    </a:lnTo>
                    <a:lnTo>
                      <a:pt x="518" y="195"/>
                    </a:lnTo>
                    <a:lnTo>
                      <a:pt x="522" y="202"/>
                    </a:lnTo>
                    <a:lnTo>
                      <a:pt x="526" y="211"/>
                    </a:lnTo>
                    <a:lnTo>
                      <a:pt x="529" y="225"/>
                    </a:lnTo>
                    <a:lnTo>
                      <a:pt x="530" y="242"/>
                    </a:lnTo>
                    <a:lnTo>
                      <a:pt x="531" y="263"/>
                    </a:lnTo>
                    <a:lnTo>
                      <a:pt x="531" y="279"/>
                    </a:lnTo>
                    <a:lnTo>
                      <a:pt x="533" y="293"/>
                    </a:lnTo>
                    <a:lnTo>
                      <a:pt x="533" y="303"/>
                    </a:lnTo>
                    <a:lnTo>
                      <a:pt x="533" y="311"/>
                    </a:lnTo>
                    <a:lnTo>
                      <a:pt x="534" y="318"/>
                    </a:lnTo>
                    <a:lnTo>
                      <a:pt x="537" y="323"/>
                    </a:lnTo>
                    <a:lnTo>
                      <a:pt x="540" y="328"/>
                    </a:lnTo>
                    <a:lnTo>
                      <a:pt x="544" y="330"/>
                    </a:lnTo>
                    <a:lnTo>
                      <a:pt x="544" y="337"/>
                    </a:lnTo>
                    <a:lnTo>
                      <a:pt x="480" y="337"/>
                    </a:lnTo>
                    <a:lnTo>
                      <a:pt x="477" y="331"/>
                    </a:lnTo>
                    <a:lnTo>
                      <a:pt x="476" y="325"/>
                    </a:lnTo>
                    <a:lnTo>
                      <a:pt x="475" y="318"/>
                    </a:lnTo>
                    <a:lnTo>
                      <a:pt x="475" y="311"/>
                    </a:lnTo>
                    <a:lnTo>
                      <a:pt x="474" y="303"/>
                    </a:lnTo>
                    <a:lnTo>
                      <a:pt x="473" y="294"/>
                    </a:lnTo>
                    <a:lnTo>
                      <a:pt x="472" y="284"/>
                    </a:lnTo>
                    <a:lnTo>
                      <a:pt x="472" y="271"/>
                    </a:lnTo>
                    <a:lnTo>
                      <a:pt x="472" y="255"/>
                    </a:lnTo>
                    <a:lnTo>
                      <a:pt x="470" y="241"/>
                    </a:lnTo>
                    <a:lnTo>
                      <a:pt x="468" y="230"/>
                    </a:lnTo>
                    <a:lnTo>
                      <a:pt x="466" y="222"/>
                    </a:lnTo>
                    <a:lnTo>
                      <a:pt x="464" y="218"/>
                    </a:lnTo>
                    <a:lnTo>
                      <a:pt x="461" y="216"/>
                    </a:lnTo>
                    <a:lnTo>
                      <a:pt x="457" y="212"/>
                    </a:lnTo>
                    <a:lnTo>
                      <a:pt x="452" y="210"/>
                    </a:lnTo>
                    <a:lnTo>
                      <a:pt x="446" y="209"/>
                    </a:lnTo>
                    <a:lnTo>
                      <a:pt x="441" y="208"/>
                    </a:lnTo>
                    <a:lnTo>
                      <a:pt x="434" y="207"/>
                    </a:lnTo>
                    <a:lnTo>
                      <a:pt x="426" y="207"/>
                    </a:lnTo>
                    <a:lnTo>
                      <a:pt x="365" y="207"/>
                    </a:lnTo>
                    <a:lnTo>
                      <a:pt x="365" y="337"/>
                    </a:lnTo>
                    <a:lnTo>
                      <a:pt x="307" y="337"/>
                    </a:lnTo>
                    <a:close/>
                    <a:moveTo>
                      <a:pt x="365" y="150"/>
                    </a:moveTo>
                    <a:lnTo>
                      <a:pt x="435" y="150"/>
                    </a:lnTo>
                    <a:lnTo>
                      <a:pt x="441" y="150"/>
                    </a:lnTo>
                    <a:lnTo>
                      <a:pt x="445" y="149"/>
                    </a:lnTo>
                    <a:lnTo>
                      <a:pt x="450" y="148"/>
                    </a:lnTo>
                    <a:lnTo>
                      <a:pt x="454" y="147"/>
                    </a:lnTo>
                    <a:lnTo>
                      <a:pt x="459" y="146"/>
                    </a:lnTo>
                    <a:lnTo>
                      <a:pt x="462" y="144"/>
                    </a:lnTo>
                    <a:lnTo>
                      <a:pt x="466" y="142"/>
                    </a:lnTo>
                    <a:lnTo>
                      <a:pt x="469" y="140"/>
                    </a:lnTo>
                    <a:lnTo>
                      <a:pt x="474" y="134"/>
                    </a:lnTo>
                    <a:lnTo>
                      <a:pt x="477" y="125"/>
                    </a:lnTo>
                    <a:lnTo>
                      <a:pt x="480" y="116"/>
                    </a:lnTo>
                    <a:lnTo>
                      <a:pt x="481" y="104"/>
                    </a:lnTo>
                    <a:lnTo>
                      <a:pt x="481" y="102"/>
                    </a:lnTo>
                    <a:lnTo>
                      <a:pt x="481" y="99"/>
                    </a:lnTo>
                    <a:lnTo>
                      <a:pt x="481" y="98"/>
                    </a:lnTo>
                    <a:lnTo>
                      <a:pt x="481" y="96"/>
                    </a:lnTo>
                    <a:lnTo>
                      <a:pt x="481" y="95"/>
                    </a:lnTo>
                    <a:lnTo>
                      <a:pt x="481" y="94"/>
                    </a:lnTo>
                    <a:lnTo>
                      <a:pt x="480" y="91"/>
                    </a:lnTo>
                    <a:lnTo>
                      <a:pt x="480" y="89"/>
                    </a:lnTo>
                    <a:lnTo>
                      <a:pt x="477" y="84"/>
                    </a:lnTo>
                    <a:lnTo>
                      <a:pt x="475" y="79"/>
                    </a:lnTo>
                    <a:lnTo>
                      <a:pt x="472" y="74"/>
                    </a:lnTo>
                    <a:lnTo>
                      <a:pt x="467" y="70"/>
                    </a:lnTo>
                    <a:lnTo>
                      <a:pt x="462" y="66"/>
                    </a:lnTo>
                    <a:lnTo>
                      <a:pt x="455" y="63"/>
                    </a:lnTo>
                    <a:lnTo>
                      <a:pt x="447" y="61"/>
                    </a:lnTo>
                    <a:lnTo>
                      <a:pt x="438" y="60"/>
                    </a:lnTo>
                    <a:lnTo>
                      <a:pt x="365" y="60"/>
                    </a:lnTo>
                    <a:lnTo>
                      <a:pt x="365" y="150"/>
                    </a:lnTo>
                    <a:close/>
                    <a:moveTo>
                      <a:pt x="703" y="60"/>
                    </a:moveTo>
                    <a:lnTo>
                      <a:pt x="703" y="337"/>
                    </a:lnTo>
                    <a:lnTo>
                      <a:pt x="644" y="337"/>
                    </a:lnTo>
                    <a:lnTo>
                      <a:pt x="644" y="60"/>
                    </a:lnTo>
                    <a:lnTo>
                      <a:pt x="559" y="60"/>
                    </a:lnTo>
                    <a:lnTo>
                      <a:pt x="559" y="0"/>
                    </a:lnTo>
                    <a:lnTo>
                      <a:pt x="789" y="0"/>
                    </a:lnTo>
                    <a:lnTo>
                      <a:pt x="789" y="60"/>
                    </a:lnTo>
                    <a:lnTo>
                      <a:pt x="703" y="6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56" name="Freeform 1734">
                <a:extLst>
                  <a:ext uri="{FF2B5EF4-FFF2-40B4-BE49-F238E27FC236}">
                    <a16:creationId xmlns:a16="http://schemas.microsoft.com/office/drawing/2014/main" id="{33E7B4C7-29FD-4D36-B531-CB5963884D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31" y="4212"/>
                <a:ext cx="647" cy="171"/>
              </a:xfrm>
              <a:custGeom>
                <a:avLst/>
                <a:gdLst>
                  <a:gd name="T0" fmla="*/ 2 w 1294"/>
                  <a:gd name="T1" fmla="*/ 1 h 341"/>
                  <a:gd name="T2" fmla="*/ 1 w 1294"/>
                  <a:gd name="T3" fmla="*/ 1 h 341"/>
                  <a:gd name="T4" fmla="*/ 3 w 1294"/>
                  <a:gd name="T5" fmla="*/ 2 h 341"/>
                  <a:gd name="T6" fmla="*/ 3 w 1294"/>
                  <a:gd name="T7" fmla="*/ 2 h 341"/>
                  <a:gd name="T8" fmla="*/ 3 w 1294"/>
                  <a:gd name="T9" fmla="*/ 2 h 341"/>
                  <a:gd name="T10" fmla="*/ 3 w 1294"/>
                  <a:gd name="T11" fmla="*/ 2 h 341"/>
                  <a:gd name="T12" fmla="*/ 2 w 1294"/>
                  <a:gd name="T13" fmla="*/ 2 h 341"/>
                  <a:gd name="T14" fmla="*/ 2 w 1294"/>
                  <a:gd name="T15" fmla="*/ 1 h 341"/>
                  <a:gd name="T16" fmla="*/ 2 w 1294"/>
                  <a:gd name="T17" fmla="*/ 1 h 341"/>
                  <a:gd name="T18" fmla="*/ 3 w 1294"/>
                  <a:gd name="T19" fmla="*/ 1 h 341"/>
                  <a:gd name="T20" fmla="*/ 3 w 1294"/>
                  <a:gd name="T21" fmla="*/ 0 h 341"/>
                  <a:gd name="T22" fmla="*/ 3 w 1294"/>
                  <a:gd name="T23" fmla="*/ 1 h 341"/>
                  <a:gd name="T24" fmla="*/ 3 w 1294"/>
                  <a:gd name="T25" fmla="*/ 1 h 341"/>
                  <a:gd name="T26" fmla="*/ 3 w 1294"/>
                  <a:gd name="T27" fmla="*/ 1 h 341"/>
                  <a:gd name="T28" fmla="*/ 3 w 1294"/>
                  <a:gd name="T29" fmla="*/ 1 h 341"/>
                  <a:gd name="T30" fmla="*/ 3 w 1294"/>
                  <a:gd name="T31" fmla="*/ 1 h 341"/>
                  <a:gd name="T32" fmla="*/ 3 w 1294"/>
                  <a:gd name="T33" fmla="*/ 1 h 341"/>
                  <a:gd name="T34" fmla="*/ 3 w 1294"/>
                  <a:gd name="T35" fmla="*/ 1 h 341"/>
                  <a:gd name="T36" fmla="*/ 3 w 1294"/>
                  <a:gd name="T37" fmla="*/ 1 h 341"/>
                  <a:gd name="T38" fmla="*/ 3 w 1294"/>
                  <a:gd name="T39" fmla="*/ 1 h 341"/>
                  <a:gd name="T40" fmla="*/ 2 w 1294"/>
                  <a:gd name="T41" fmla="*/ 1 h 341"/>
                  <a:gd name="T42" fmla="*/ 2 w 1294"/>
                  <a:gd name="T43" fmla="*/ 1 h 341"/>
                  <a:gd name="T44" fmla="*/ 2 w 1294"/>
                  <a:gd name="T45" fmla="*/ 1 h 341"/>
                  <a:gd name="T46" fmla="*/ 3 w 1294"/>
                  <a:gd name="T47" fmla="*/ 1 h 341"/>
                  <a:gd name="T48" fmla="*/ 3 w 1294"/>
                  <a:gd name="T49" fmla="*/ 1 h 341"/>
                  <a:gd name="T50" fmla="*/ 3 w 1294"/>
                  <a:gd name="T51" fmla="*/ 1 h 341"/>
                  <a:gd name="T52" fmla="*/ 3 w 1294"/>
                  <a:gd name="T53" fmla="*/ 1 h 341"/>
                  <a:gd name="T54" fmla="*/ 4 w 1294"/>
                  <a:gd name="T55" fmla="*/ 1 h 341"/>
                  <a:gd name="T56" fmla="*/ 4 w 1294"/>
                  <a:gd name="T57" fmla="*/ 2 h 341"/>
                  <a:gd name="T58" fmla="*/ 4 w 1294"/>
                  <a:gd name="T59" fmla="*/ 2 h 341"/>
                  <a:gd name="T60" fmla="*/ 4 w 1294"/>
                  <a:gd name="T61" fmla="*/ 2 h 341"/>
                  <a:gd name="T62" fmla="*/ 4 w 1294"/>
                  <a:gd name="T63" fmla="*/ 2 h 341"/>
                  <a:gd name="T64" fmla="*/ 3 w 1294"/>
                  <a:gd name="T65" fmla="*/ 1 h 341"/>
                  <a:gd name="T66" fmla="*/ 3 w 1294"/>
                  <a:gd name="T67" fmla="*/ 1 h 341"/>
                  <a:gd name="T68" fmla="*/ 4 w 1294"/>
                  <a:gd name="T69" fmla="*/ 1 h 341"/>
                  <a:gd name="T70" fmla="*/ 4 w 1294"/>
                  <a:gd name="T71" fmla="*/ 1 h 341"/>
                  <a:gd name="T72" fmla="*/ 4 w 1294"/>
                  <a:gd name="T73" fmla="*/ 1 h 341"/>
                  <a:gd name="T74" fmla="*/ 5 w 1294"/>
                  <a:gd name="T75" fmla="*/ 1 h 341"/>
                  <a:gd name="T76" fmla="*/ 6 w 1294"/>
                  <a:gd name="T77" fmla="*/ 1 h 341"/>
                  <a:gd name="T78" fmla="*/ 6 w 1294"/>
                  <a:gd name="T79" fmla="*/ 1 h 341"/>
                  <a:gd name="T80" fmla="*/ 6 w 1294"/>
                  <a:gd name="T81" fmla="*/ 1 h 341"/>
                  <a:gd name="T82" fmla="*/ 6 w 1294"/>
                  <a:gd name="T83" fmla="*/ 1 h 341"/>
                  <a:gd name="T84" fmla="*/ 6 w 1294"/>
                  <a:gd name="T85" fmla="*/ 1 h 341"/>
                  <a:gd name="T86" fmla="*/ 5 w 1294"/>
                  <a:gd name="T87" fmla="*/ 1 h 341"/>
                  <a:gd name="T88" fmla="*/ 6 w 1294"/>
                  <a:gd name="T89" fmla="*/ 1 h 341"/>
                  <a:gd name="T90" fmla="*/ 6 w 1294"/>
                  <a:gd name="T91" fmla="*/ 1 h 341"/>
                  <a:gd name="T92" fmla="*/ 6 w 1294"/>
                  <a:gd name="T93" fmla="*/ 1 h 341"/>
                  <a:gd name="T94" fmla="*/ 6 w 1294"/>
                  <a:gd name="T95" fmla="*/ 1 h 341"/>
                  <a:gd name="T96" fmla="*/ 7 w 1294"/>
                  <a:gd name="T97" fmla="*/ 2 h 341"/>
                  <a:gd name="T98" fmla="*/ 6 w 1294"/>
                  <a:gd name="T99" fmla="*/ 1 h 341"/>
                  <a:gd name="T100" fmla="*/ 7 w 1294"/>
                  <a:gd name="T101" fmla="*/ 1 h 341"/>
                  <a:gd name="T102" fmla="*/ 8 w 1294"/>
                  <a:gd name="T103" fmla="*/ 1 h 341"/>
                  <a:gd name="T104" fmla="*/ 8 w 1294"/>
                  <a:gd name="T105" fmla="*/ 2 h 341"/>
                  <a:gd name="T106" fmla="*/ 10 w 1294"/>
                  <a:gd name="T107" fmla="*/ 1 h 341"/>
                  <a:gd name="T108" fmla="*/ 9 w 1294"/>
                  <a:gd name="T109" fmla="*/ 2 h 341"/>
                  <a:gd name="T110" fmla="*/ 10 w 1294"/>
                  <a:gd name="T111" fmla="*/ 2 h 341"/>
                  <a:gd name="T112" fmla="*/ 11 w 1294"/>
                  <a:gd name="T113" fmla="*/ 1 h 341"/>
                  <a:gd name="T114" fmla="*/ 0 w 1294"/>
                  <a:gd name="T115" fmla="*/ 3 h 34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294"/>
                  <a:gd name="T175" fmla="*/ 0 h 341"/>
                  <a:gd name="T176" fmla="*/ 1294 w 1294"/>
                  <a:gd name="T177" fmla="*/ 341 h 34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294" h="341">
                    <a:moveTo>
                      <a:pt x="182" y="3"/>
                    </a:moveTo>
                    <a:lnTo>
                      <a:pt x="182" y="27"/>
                    </a:lnTo>
                    <a:lnTo>
                      <a:pt x="103" y="27"/>
                    </a:lnTo>
                    <a:lnTo>
                      <a:pt x="103" y="58"/>
                    </a:lnTo>
                    <a:lnTo>
                      <a:pt x="175" y="58"/>
                    </a:lnTo>
                    <a:lnTo>
                      <a:pt x="175" y="82"/>
                    </a:lnTo>
                    <a:lnTo>
                      <a:pt x="103" y="82"/>
                    </a:lnTo>
                    <a:lnTo>
                      <a:pt x="103" y="119"/>
                    </a:lnTo>
                    <a:lnTo>
                      <a:pt x="185" y="119"/>
                    </a:lnTo>
                    <a:lnTo>
                      <a:pt x="185" y="144"/>
                    </a:lnTo>
                    <a:lnTo>
                      <a:pt x="72" y="144"/>
                    </a:lnTo>
                    <a:lnTo>
                      <a:pt x="72" y="3"/>
                    </a:lnTo>
                    <a:lnTo>
                      <a:pt x="182" y="3"/>
                    </a:lnTo>
                    <a:close/>
                    <a:moveTo>
                      <a:pt x="349" y="139"/>
                    </a:moveTo>
                    <a:lnTo>
                      <a:pt x="332" y="153"/>
                    </a:lnTo>
                    <a:lnTo>
                      <a:pt x="314" y="139"/>
                    </a:lnTo>
                    <a:lnTo>
                      <a:pt x="313" y="140"/>
                    </a:lnTo>
                    <a:lnTo>
                      <a:pt x="312" y="140"/>
                    </a:lnTo>
                    <a:lnTo>
                      <a:pt x="311" y="141"/>
                    </a:lnTo>
                    <a:lnTo>
                      <a:pt x="310" y="141"/>
                    </a:lnTo>
                    <a:lnTo>
                      <a:pt x="309" y="142"/>
                    </a:lnTo>
                    <a:lnTo>
                      <a:pt x="307" y="142"/>
                    </a:lnTo>
                    <a:lnTo>
                      <a:pt x="303" y="144"/>
                    </a:lnTo>
                    <a:lnTo>
                      <a:pt x="299" y="144"/>
                    </a:lnTo>
                    <a:lnTo>
                      <a:pt x="295" y="145"/>
                    </a:lnTo>
                    <a:lnTo>
                      <a:pt x="290" y="146"/>
                    </a:lnTo>
                    <a:lnTo>
                      <a:pt x="286" y="146"/>
                    </a:lnTo>
                    <a:lnTo>
                      <a:pt x="282" y="146"/>
                    </a:lnTo>
                    <a:lnTo>
                      <a:pt x="279" y="147"/>
                    </a:lnTo>
                    <a:lnTo>
                      <a:pt x="275" y="147"/>
                    </a:lnTo>
                    <a:lnTo>
                      <a:pt x="273" y="147"/>
                    </a:lnTo>
                    <a:lnTo>
                      <a:pt x="269" y="146"/>
                    </a:lnTo>
                    <a:lnTo>
                      <a:pt x="266" y="146"/>
                    </a:lnTo>
                    <a:lnTo>
                      <a:pt x="261" y="146"/>
                    </a:lnTo>
                    <a:lnTo>
                      <a:pt x="257" y="145"/>
                    </a:lnTo>
                    <a:lnTo>
                      <a:pt x="252" y="144"/>
                    </a:lnTo>
                    <a:lnTo>
                      <a:pt x="248" y="144"/>
                    </a:lnTo>
                    <a:lnTo>
                      <a:pt x="243" y="142"/>
                    </a:lnTo>
                    <a:lnTo>
                      <a:pt x="236" y="139"/>
                    </a:lnTo>
                    <a:lnTo>
                      <a:pt x="229" y="133"/>
                    </a:lnTo>
                    <a:lnTo>
                      <a:pt x="222" y="127"/>
                    </a:lnTo>
                    <a:lnTo>
                      <a:pt x="215" y="121"/>
                    </a:lnTo>
                    <a:lnTo>
                      <a:pt x="210" y="111"/>
                    </a:lnTo>
                    <a:lnTo>
                      <a:pt x="206" y="101"/>
                    </a:lnTo>
                    <a:lnTo>
                      <a:pt x="204" y="88"/>
                    </a:lnTo>
                    <a:lnTo>
                      <a:pt x="203" y="74"/>
                    </a:lnTo>
                    <a:lnTo>
                      <a:pt x="204" y="59"/>
                    </a:lnTo>
                    <a:lnTo>
                      <a:pt x="206" y="47"/>
                    </a:lnTo>
                    <a:lnTo>
                      <a:pt x="210" y="36"/>
                    </a:lnTo>
                    <a:lnTo>
                      <a:pt x="215" y="27"/>
                    </a:lnTo>
                    <a:lnTo>
                      <a:pt x="222" y="20"/>
                    </a:lnTo>
                    <a:lnTo>
                      <a:pt x="229" y="15"/>
                    </a:lnTo>
                    <a:lnTo>
                      <a:pt x="236" y="10"/>
                    </a:lnTo>
                    <a:lnTo>
                      <a:pt x="243" y="5"/>
                    </a:lnTo>
                    <a:lnTo>
                      <a:pt x="248" y="4"/>
                    </a:lnTo>
                    <a:lnTo>
                      <a:pt x="252" y="3"/>
                    </a:lnTo>
                    <a:lnTo>
                      <a:pt x="257" y="2"/>
                    </a:lnTo>
                    <a:lnTo>
                      <a:pt x="261" y="1"/>
                    </a:lnTo>
                    <a:lnTo>
                      <a:pt x="266" y="1"/>
                    </a:lnTo>
                    <a:lnTo>
                      <a:pt x="269" y="0"/>
                    </a:lnTo>
                    <a:lnTo>
                      <a:pt x="273" y="0"/>
                    </a:lnTo>
                    <a:lnTo>
                      <a:pt x="275" y="0"/>
                    </a:lnTo>
                    <a:lnTo>
                      <a:pt x="279" y="0"/>
                    </a:lnTo>
                    <a:lnTo>
                      <a:pt x="282" y="0"/>
                    </a:lnTo>
                    <a:lnTo>
                      <a:pt x="286" y="1"/>
                    </a:lnTo>
                    <a:lnTo>
                      <a:pt x="290" y="1"/>
                    </a:lnTo>
                    <a:lnTo>
                      <a:pt x="295" y="1"/>
                    </a:lnTo>
                    <a:lnTo>
                      <a:pt x="299" y="3"/>
                    </a:lnTo>
                    <a:lnTo>
                      <a:pt x="304" y="4"/>
                    </a:lnTo>
                    <a:lnTo>
                      <a:pt x="309" y="5"/>
                    </a:lnTo>
                    <a:lnTo>
                      <a:pt x="316" y="10"/>
                    </a:lnTo>
                    <a:lnTo>
                      <a:pt x="322" y="15"/>
                    </a:lnTo>
                    <a:lnTo>
                      <a:pt x="329" y="20"/>
                    </a:lnTo>
                    <a:lnTo>
                      <a:pt x="335" y="27"/>
                    </a:lnTo>
                    <a:lnTo>
                      <a:pt x="341" y="36"/>
                    </a:lnTo>
                    <a:lnTo>
                      <a:pt x="345" y="47"/>
                    </a:lnTo>
                    <a:lnTo>
                      <a:pt x="347" y="59"/>
                    </a:lnTo>
                    <a:lnTo>
                      <a:pt x="348" y="74"/>
                    </a:lnTo>
                    <a:lnTo>
                      <a:pt x="348" y="82"/>
                    </a:lnTo>
                    <a:lnTo>
                      <a:pt x="347" y="91"/>
                    </a:lnTo>
                    <a:lnTo>
                      <a:pt x="345" y="97"/>
                    </a:lnTo>
                    <a:lnTo>
                      <a:pt x="343" y="104"/>
                    </a:lnTo>
                    <a:lnTo>
                      <a:pt x="341" y="110"/>
                    </a:lnTo>
                    <a:lnTo>
                      <a:pt x="339" y="116"/>
                    </a:lnTo>
                    <a:lnTo>
                      <a:pt x="335" y="121"/>
                    </a:lnTo>
                    <a:lnTo>
                      <a:pt x="332" y="125"/>
                    </a:lnTo>
                    <a:lnTo>
                      <a:pt x="349" y="139"/>
                    </a:lnTo>
                    <a:close/>
                    <a:moveTo>
                      <a:pt x="278" y="106"/>
                    </a:moveTo>
                    <a:lnTo>
                      <a:pt x="294" y="89"/>
                    </a:lnTo>
                    <a:lnTo>
                      <a:pt x="310" y="104"/>
                    </a:lnTo>
                    <a:lnTo>
                      <a:pt x="311" y="102"/>
                    </a:lnTo>
                    <a:lnTo>
                      <a:pt x="312" y="99"/>
                    </a:lnTo>
                    <a:lnTo>
                      <a:pt x="313" y="95"/>
                    </a:lnTo>
                    <a:lnTo>
                      <a:pt x="314" y="92"/>
                    </a:lnTo>
                    <a:lnTo>
                      <a:pt x="316" y="87"/>
                    </a:lnTo>
                    <a:lnTo>
                      <a:pt x="316" y="84"/>
                    </a:lnTo>
                    <a:lnTo>
                      <a:pt x="317" y="79"/>
                    </a:lnTo>
                    <a:lnTo>
                      <a:pt x="317" y="74"/>
                    </a:lnTo>
                    <a:lnTo>
                      <a:pt x="316" y="63"/>
                    </a:lnTo>
                    <a:lnTo>
                      <a:pt x="314" y="54"/>
                    </a:lnTo>
                    <a:lnTo>
                      <a:pt x="311" y="46"/>
                    </a:lnTo>
                    <a:lnTo>
                      <a:pt x="307" y="40"/>
                    </a:lnTo>
                    <a:lnTo>
                      <a:pt x="303" y="35"/>
                    </a:lnTo>
                    <a:lnTo>
                      <a:pt x="298" y="32"/>
                    </a:lnTo>
                    <a:lnTo>
                      <a:pt x="293" y="28"/>
                    </a:lnTo>
                    <a:lnTo>
                      <a:pt x="288" y="27"/>
                    </a:lnTo>
                    <a:lnTo>
                      <a:pt x="287" y="26"/>
                    </a:lnTo>
                    <a:lnTo>
                      <a:pt x="284" y="26"/>
                    </a:lnTo>
                    <a:lnTo>
                      <a:pt x="283" y="25"/>
                    </a:lnTo>
                    <a:lnTo>
                      <a:pt x="282" y="25"/>
                    </a:lnTo>
                    <a:lnTo>
                      <a:pt x="281" y="25"/>
                    </a:lnTo>
                    <a:lnTo>
                      <a:pt x="279" y="25"/>
                    </a:lnTo>
                    <a:lnTo>
                      <a:pt x="278" y="25"/>
                    </a:lnTo>
                    <a:lnTo>
                      <a:pt x="275" y="25"/>
                    </a:lnTo>
                    <a:lnTo>
                      <a:pt x="274" y="25"/>
                    </a:lnTo>
                    <a:lnTo>
                      <a:pt x="273" y="25"/>
                    </a:lnTo>
                    <a:lnTo>
                      <a:pt x="271" y="25"/>
                    </a:lnTo>
                    <a:lnTo>
                      <a:pt x="269" y="25"/>
                    </a:lnTo>
                    <a:lnTo>
                      <a:pt x="268" y="25"/>
                    </a:lnTo>
                    <a:lnTo>
                      <a:pt x="266" y="26"/>
                    </a:lnTo>
                    <a:lnTo>
                      <a:pt x="265" y="26"/>
                    </a:lnTo>
                    <a:lnTo>
                      <a:pt x="264" y="27"/>
                    </a:lnTo>
                    <a:lnTo>
                      <a:pt x="258" y="28"/>
                    </a:lnTo>
                    <a:lnTo>
                      <a:pt x="253" y="32"/>
                    </a:lnTo>
                    <a:lnTo>
                      <a:pt x="249" y="35"/>
                    </a:lnTo>
                    <a:lnTo>
                      <a:pt x="244" y="40"/>
                    </a:lnTo>
                    <a:lnTo>
                      <a:pt x="240" y="46"/>
                    </a:lnTo>
                    <a:lnTo>
                      <a:pt x="237" y="54"/>
                    </a:lnTo>
                    <a:lnTo>
                      <a:pt x="235" y="63"/>
                    </a:lnTo>
                    <a:lnTo>
                      <a:pt x="235" y="74"/>
                    </a:lnTo>
                    <a:lnTo>
                      <a:pt x="235" y="85"/>
                    </a:lnTo>
                    <a:lnTo>
                      <a:pt x="237" y="94"/>
                    </a:lnTo>
                    <a:lnTo>
                      <a:pt x="240" y="102"/>
                    </a:lnTo>
                    <a:lnTo>
                      <a:pt x="244" y="108"/>
                    </a:lnTo>
                    <a:lnTo>
                      <a:pt x="249" y="112"/>
                    </a:lnTo>
                    <a:lnTo>
                      <a:pt x="253" y="117"/>
                    </a:lnTo>
                    <a:lnTo>
                      <a:pt x="258" y="121"/>
                    </a:lnTo>
                    <a:lnTo>
                      <a:pt x="264" y="122"/>
                    </a:lnTo>
                    <a:lnTo>
                      <a:pt x="265" y="123"/>
                    </a:lnTo>
                    <a:lnTo>
                      <a:pt x="266" y="123"/>
                    </a:lnTo>
                    <a:lnTo>
                      <a:pt x="268" y="123"/>
                    </a:lnTo>
                    <a:lnTo>
                      <a:pt x="269" y="124"/>
                    </a:lnTo>
                    <a:lnTo>
                      <a:pt x="271" y="124"/>
                    </a:lnTo>
                    <a:lnTo>
                      <a:pt x="273" y="124"/>
                    </a:lnTo>
                    <a:lnTo>
                      <a:pt x="274" y="124"/>
                    </a:lnTo>
                    <a:lnTo>
                      <a:pt x="275" y="124"/>
                    </a:lnTo>
                    <a:lnTo>
                      <a:pt x="276" y="124"/>
                    </a:lnTo>
                    <a:lnTo>
                      <a:pt x="279" y="124"/>
                    </a:lnTo>
                    <a:lnTo>
                      <a:pt x="280" y="124"/>
                    </a:lnTo>
                    <a:lnTo>
                      <a:pt x="281" y="124"/>
                    </a:lnTo>
                    <a:lnTo>
                      <a:pt x="282" y="123"/>
                    </a:lnTo>
                    <a:lnTo>
                      <a:pt x="284" y="123"/>
                    </a:lnTo>
                    <a:lnTo>
                      <a:pt x="286" y="123"/>
                    </a:lnTo>
                    <a:lnTo>
                      <a:pt x="287" y="122"/>
                    </a:lnTo>
                    <a:lnTo>
                      <a:pt x="288" y="122"/>
                    </a:lnTo>
                    <a:lnTo>
                      <a:pt x="289" y="122"/>
                    </a:lnTo>
                    <a:lnTo>
                      <a:pt x="290" y="121"/>
                    </a:lnTo>
                    <a:lnTo>
                      <a:pt x="291" y="121"/>
                    </a:lnTo>
                    <a:lnTo>
                      <a:pt x="293" y="121"/>
                    </a:lnTo>
                    <a:lnTo>
                      <a:pt x="278" y="106"/>
                    </a:lnTo>
                    <a:close/>
                    <a:moveTo>
                      <a:pt x="492" y="3"/>
                    </a:moveTo>
                    <a:lnTo>
                      <a:pt x="492" y="95"/>
                    </a:lnTo>
                    <a:lnTo>
                      <a:pt x="491" y="108"/>
                    </a:lnTo>
                    <a:lnTo>
                      <a:pt x="487" y="119"/>
                    </a:lnTo>
                    <a:lnTo>
                      <a:pt x="482" y="129"/>
                    </a:lnTo>
                    <a:lnTo>
                      <a:pt x="476" y="137"/>
                    </a:lnTo>
                    <a:lnTo>
                      <a:pt x="471" y="139"/>
                    </a:lnTo>
                    <a:lnTo>
                      <a:pt x="466" y="141"/>
                    </a:lnTo>
                    <a:lnTo>
                      <a:pt x="461" y="142"/>
                    </a:lnTo>
                    <a:lnTo>
                      <a:pt x="456" y="145"/>
                    </a:lnTo>
                    <a:lnTo>
                      <a:pt x="449" y="146"/>
                    </a:lnTo>
                    <a:lnTo>
                      <a:pt x="443" y="146"/>
                    </a:lnTo>
                    <a:lnTo>
                      <a:pt x="436" y="147"/>
                    </a:lnTo>
                    <a:lnTo>
                      <a:pt x="430" y="147"/>
                    </a:lnTo>
                    <a:lnTo>
                      <a:pt x="427" y="147"/>
                    </a:lnTo>
                    <a:lnTo>
                      <a:pt x="425" y="147"/>
                    </a:lnTo>
                    <a:lnTo>
                      <a:pt x="421" y="147"/>
                    </a:lnTo>
                    <a:lnTo>
                      <a:pt x="419" y="146"/>
                    </a:lnTo>
                    <a:lnTo>
                      <a:pt x="416" y="146"/>
                    </a:lnTo>
                    <a:lnTo>
                      <a:pt x="413" y="145"/>
                    </a:lnTo>
                    <a:lnTo>
                      <a:pt x="410" y="145"/>
                    </a:lnTo>
                    <a:lnTo>
                      <a:pt x="406" y="144"/>
                    </a:lnTo>
                    <a:lnTo>
                      <a:pt x="403" y="144"/>
                    </a:lnTo>
                    <a:lnTo>
                      <a:pt x="400" y="142"/>
                    </a:lnTo>
                    <a:lnTo>
                      <a:pt x="396" y="141"/>
                    </a:lnTo>
                    <a:lnTo>
                      <a:pt x="394" y="140"/>
                    </a:lnTo>
                    <a:lnTo>
                      <a:pt x="390" y="138"/>
                    </a:lnTo>
                    <a:lnTo>
                      <a:pt x="388" y="137"/>
                    </a:lnTo>
                    <a:lnTo>
                      <a:pt x="385" y="134"/>
                    </a:lnTo>
                    <a:lnTo>
                      <a:pt x="382" y="132"/>
                    </a:lnTo>
                    <a:lnTo>
                      <a:pt x="379" y="129"/>
                    </a:lnTo>
                    <a:lnTo>
                      <a:pt x="377" y="124"/>
                    </a:lnTo>
                    <a:lnTo>
                      <a:pt x="375" y="121"/>
                    </a:lnTo>
                    <a:lnTo>
                      <a:pt x="373" y="117"/>
                    </a:lnTo>
                    <a:lnTo>
                      <a:pt x="372" y="112"/>
                    </a:lnTo>
                    <a:lnTo>
                      <a:pt x="372" y="108"/>
                    </a:lnTo>
                    <a:lnTo>
                      <a:pt x="371" y="102"/>
                    </a:lnTo>
                    <a:lnTo>
                      <a:pt x="371" y="97"/>
                    </a:lnTo>
                    <a:lnTo>
                      <a:pt x="371" y="3"/>
                    </a:lnTo>
                    <a:lnTo>
                      <a:pt x="403" y="3"/>
                    </a:lnTo>
                    <a:lnTo>
                      <a:pt x="403" y="95"/>
                    </a:lnTo>
                    <a:lnTo>
                      <a:pt x="403" y="102"/>
                    </a:lnTo>
                    <a:lnTo>
                      <a:pt x="405" y="108"/>
                    </a:lnTo>
                    <a:lnTo>
                      <a:pt x="406" y="114"/>
                    </a:lnTo>
                    <a:lnTo>
                      <a:pt x="410" y="117"/>
                    </a:lnTo>
                    <a:lnTo>
                      <a:pt x="415" y="119"/>
                    </a:lnTo>
                    <a:lnTo>
                      <a:pt x="419" y="122"/>
                    </a:lnTo>
                    <a:lnTo>
                      <a:pt x="424" y="123"/>
                    </a:lnTo>
                    <a:lnTo>
                      <a:pt x="430" y="124"/>
                    </a:lnTo>
                    <a:lnTo>
                      <a:pt x="436" y="123"/>
                    </a:lnTo>
                    <a:lnTo>
                      <a:pt x="443" y="122"/>
                    </a:lnTo>
                    <a:lnTo>
                      <a:pt x="448" y="119"/>
                    </a:lnTo>
                    <a:lnTo>
                      <a:pt x="453" y="117"/>
                    </a:lnTo>
                    <a:lnTo>
                      <a:pt x="456" y="114"/>
                    </a:lnTo>
                    <a:lnTo>
                      <a:pt x="458" y="109"/>
                    </a:lnTo>
                    <a:lnTo>
                      <a:pt x="459" y="103"/>
                    </a:lnTo>
                    <a:lnTo>
                      <a:pt x="459" y="97"/>
                    </a:lnTo>
                    <a:lnTo>
                      <a:pt x="459" y="3"/>
                    </a:lnTo>
                    <a:lnTo>
                      <a:pt x="492" y="3"/>
                    </a:lnTo>
                    <a:close/>
                    <a:moveTo>
                      <a:pt x="550" y="3"/>
                    </a:moveTo>
                    <a:lnTo>
                      <a:pt x="550" y="144"/>
                    </a:lnTo>
                    <a:lnTo>
                      <a:pt x="519" y="144"/>
                    </a:lnTo>
                    <a:lnTo>
                      <a:pt x="519" y="3"/>
                    </a:lnTo>
                    <a:lnTo>
                      <a:pt x="550" y="3"/>
                    </a:lnTo>
                    <a:close/>
                    <a:moveTo>
                      <a:pt x="613" y="94"/>
                    </a:moveTo>
                    <a:lnTo>
                      <a:pt x="613" y="144"/>
                    </a:lnTo>
                    <a:lnTo>
                      <a:pt x="581" y="144"/>
                    </a:lnTo>
                    <a:lnTo>
                      <a:pt x="581" y="3"/>
                    </a:lnTo>
                    <a:lnTo>
                      <a:pt x="649" y="3"/>
                    </a:lnTo>
                    <a:lnTo>
                      <a:pt x="655" y="3"/>
                    </a:lnTo>
                    <a:lnTo>
                      <a:pt x="660" y="4"/>
                    </a:lnTo>
                    <a:lnTo>
                      <a:pt x="664" y="5"/>
                    </a:lnTo>
                    <a:lnTo>
                      <a:pt x="669" y="6"/>
                    </a:lnTo>
                    <a:lnTo>
                      <a:pt x="674" y="8"/>
                    </a:lnTo>
                    <a:lnTo>
                      <a:pt x="677" y="10"/>
                    </a:lnTo>
                    <a:lnTo>
                      <a:pt x="680" y="13"/>
                    </a:lnTo>
                    <a:lnTo>
                      <a:pt x="684" y="16"/>
                    </a:lnTo>
                    <a:lnTo>
                      <a:pt x="690" y="23"/>
                    </a:lnTo>
                    <a:lnTo>
                      <a:pt x="693" y="30"/>
                    </a:lnTo>
                    <a:lnTo>
                      <a:pt x="695" y="39"/>
                    </a:lnTo>
                    <a:lnTo>
                      <a:pt x="697" y="48"/>
                    </a:lnTo>
                    <a:lnTo>
                      <a:pt x="697" y="50"/>
                    </a:lnTo>
                    <a:lnTo>
                      <a:pt x="697" y="53"/>
                    </a:lnTo>
                    <a:lnTo>
                      <a:pt x="695" y="55"/>
                    </a:lnTo>
                    <a:lnTo>
                      <a:pt x="695" y="57"/>
                    </a:lnTo>
                    <a:lnTo>
                      <a:pt x="694" y="59"/>
                    </a:lnTo>
                    <a:lnTo>
                      <a:pt x="694" y="62"/>
                    </a:lnTo>
                    <a:lnTo>
                      <a:pt x="693" y="65"/>
                    </a:lnTo>
                    <a:lnTo>
                      <a:pt x="692" y="68"/>
                    </a:lnTo>
                    <a:lnTo>
                      <a:pt x="690" y="72"/>
                    </a:lnTo>
                    <a:lnTo>
                      <a:pt x="686" y="77"/>
                    </a:lnTo>
                    <a:lnTo>
                      <a:pt x="682" y="81"/>
                    </a:lnTo>
                    <a:lnTo>
                      <a:pt x="677" y="86"/>
                    </a:lnTo>
                    <a:lnTo>
                      <a:pt x="672" y="89"/>
                    </a:lnTo>
                    <a:lnTo>
                      <a:pt x="665" y="92"/>
                    </a:lnTo>
                    <a:lnTo>
                      <a:pt x="657" y="93"/>
                    </a:lnTo>
                    <a:lnTo>
                      <a:pt x="648" y="94"/>
                    </a:lnTo>
                    <a:lnTo>
                      <a:pt x="613" y="94"/>
                    </a:lnTo>
                    <a:close/>
                    <a:moveTo>
                      <a:pt x="613" y="69"/>
                    </a:moveTo>
                    <a:lnTo>
                      <a:pt x="641" y="69"/>
                    </a:lnTo>
                    <a:lnTo>
                      <a:pt x="646" y="69"/>
                    </a:lnTo>
                    <a:lnTo>
                      <a:pt x="651" y="68"/>
                    </a:lnTo>
                    <a:lnTo>
                      <a:pt x="654" y="66"/>
                    </a:lnTo>
                    <a:lnTo>
                      <a:pt x="657" y="65"/>
                    </a:lnTo>
                    <a:lnTo>
                      <a:pt x="660" y="63"/>
                    </a:lnTo>
                    <a:lnTo>
                      <a:pt x="662" y="61"/>
                    </a:lnTo>
                    <a:lnTo>
                      <a:pt x="663" y="58"/>
                    </a:lnTo>
                    <a:lnTo>
                      <a:pt x="663" y="56"/>
                    </a:lnTo>
                    <a:lnTo>
                      <a:pt x="664" y="55"/>
                    </a:lnTo>
                    <a:lnTo>
                      <a:pt x="664" y="54"/>
                    </a:lnTo>
                    <a:lnTo>
                      <a:pt x="664" y="53"/>
                    </a:lnTo>
                    <a:lnTo>
                      <a:pt x="664" y="51"/>
                    </a:lnTo>
                    <a:lnTo>
                      <a:pt x="664" y="50"/>
                    </a:lnTo>
                    <a:lnTo>
                      <a:pt x="665" y="49"/>
                    </a:lnTo>
                    <a:lnTo>
                      <a:pt x="665" y="48"/>
                    </a:lnTo>
                    <a:lnTo>
                      <a:pt x="665" y="47"/>
                    </a:lnTo>
                    <a:lnTo>
                      <a:pt x="665" y="42"/>
                    </a:lnTo>
                    <a:lnTo>
                      <a:pt x="664" y="38"/>
                    </a:lnTo>
                    <a:lnTo>
                      <a:pt x="662" y="34"/>
                    </a:lnTo>
                    <a:lnTo>
                      <a:pt x="659" y="32"/>
                    </a:lnTo>
                    <a:lnTo>
                      <a:pt x="655" y="31"/>
                    </a:lnTo>
                    <a:lnTo>
                      <a:pt x="651" y="28"/>
                    </a:lnTo>
                    <a:lnTo>
                      <a:pt x="645" y="27"/>
                    </a:lnTo>
                    <a:lnTo>
                      <a:pt x="638" y="27"/>
                    </a:lnTo>
                    <a:lnTo>
                      <a:pt x="613" y="27"/>
                    </a:lnTo>
                    <a:lnTo>
                      <a:pt x="613" y="69"/>
                    </a:lnTo>
                    <a:close/>
                    <a:moveTo>
                      <a:pt x="863" y="3"/>
                    </a:moveTo>
                    <a:lnTo>
                      <a:pt x="863" y="144"/>
                    </a:lnTo>
                    <a:lnTo>
                      <a:pt x="835" y="144"/>
                    </a:lnTo>
                    <a:lnTo>
                      <a:pt x="835" y="26"/>
                    </a:lnTo>
                    <a:lnTo>
                      <a:pt x="806" y="144"/>
                    </a:lnTo>
                    <a:lnTo>
                      <a:pt x="775" y="144"/>
                    </a:lnTo>
                    <a:lnTo>
                      <a:pt x="748" y="26"/>
                    </a:lnTo>
                    <a:lnTo>
                      <a:pt x="747" y="26"/>
                    </a:lnTo>
                    <a:lnTo>
                      <a:pt x="747" y="144"/>
                    </a:lnTo>
                    <a:lnTo>
                      <a:pt x="718" y="144"/>
                    </a:lnTo>
                    <a:lnTo>
                      <a:pt x="718" y="3"/>
                    </a:lnTo>
                    <a:lnTo>
                      <a:pt x="764" y="3"/>
                    </a:lnTo>
                    <a:lnTo>
                      <a:pt x="791" y="115"/>
                    </a:lnTo>
                    <a:lnTo>
                      <a:pt x="792" y="115"/>
                    </a:lnTo>
                    <a:lnTo>
                      <a:pt x="819" y="3"/>
                    </a:lnTo>
                    <a:lnTo>
                      <a:pt x="863" y="3"/>
                    </a:lnTo>
                    <a:close/>
                    <a:moveTo>
                      <a:pt x="1006" y="3"/>
                    </a:moveTo>
                    <a:lnTo>
                      <a:pt x="1006" y="27"/>
                    </a:lnTo>
                    <a:lnTo>
                      <a:pt x="927" y="27"/>
                    </a:lnTo>
                    <a:lnTo>
                      <a:pt x="927" y="58"/>
                    </a:lnTo>
                    <a:lnTo>
                      <a:pt x="999" y="58"/>
                    </a:lnTo>
                    <a:lnTo>
                      <a:pt x="999" y="82"/>
                    </a:lnTo>
                    <a:lnTo>
                      <a:pt x="927" y="82"/>
                    </a:lnTo>
                    <a:lnTo>
                      <a:pt x="927" y="119"/>
                    </a:lnTo>
                    <a:lnTo>
                      <a:pt x="1010" y="119"/>
                    </a:lnTo>
                    <a:lnTo>
                      <a:pt x="1010" y="144"/>
                    </a:lnTo>
                    <a:lnTo>
                      <a:pt x="896" y="144"/>
                    </a:lnTo>
                    <a:lnTo>
                      <a:pt x="896" y="3"/>
                    </a:lnTo>
                    <a:lnTo>
                      <a:pt x="1006" y="3"/>
                    </a:lnTo>
                    <a:close/>
                    <a:moveTo>
                      <a:pt x="1126" y="101"/>
                    </a:moveTo>
                    <a:lnTo>
                      <a:pt x="1126" y="3"/>
                    </a:lnTo>
                    <a:lnTo>
                      <a:pt x="1155" y="3"/>
                    </a:lnTo>
                    <a:lnTo>
                      <a:pt x="1155" y="144"/>
                    </a:lnTo>
                    <a:lnTo>
                      <a:pt x="1124" y="144"/>
                    </a:lnTo>
                    <a:lnTo>
                      <a:pt x="1063" y="43"/>
                    </a:lnTo>
                    <a:lnTo>
                      <a:pt x="1061" y="43"/>
                    </a:lnTo>
                    <a:lnTo>
                      <a:pt x="1061" y="144"/>
                    </a:lnTo>
                    <a:lnTo>
                      <a:pt x="1033" y="144"/>
                    </a:lnTo>
                    <a:lnTo>
                      <a:pt x="1033" y="3"/>
                    </a:lnTo>
                    <a:lnTo>
                      <a:pt x="1066" y="3"/>
                    </a:lnTo>
                    <a:lnTo>
                      <a:pt x="1126" y="101"/>
                    </a:lnTo>
                    <a:close/>
                    <a:moveTo>
                      <a:pt x="1249" y="27"/>
                    </a:moveTo>
                    <a:lnTo>
                      <a:pt x="1249" y="144"/>
                    </a:lnTo>
                    <a:lnTo>
                      <a:pt x="1217" y="144"/>
                    </a:lnTo>
                    <a:lnTo>
                      <a:pt x="1217" y="27"/>
                    </a:lnTo>
                    <a:lnTo>
                      <a:pt x="1172" y="27"/>
                    </a:lnTo>
                    <a:lnTo>
                      <a:pt x="1172" y="3"/>
                    </a:lnTo>
                    <a:lnTo>
                      <a:pt x="1294" y="3"/>
                    </a:lnTo>
                    <a:lnTo>
                      <a:pt x="1294" y="27"/>
                    </a:lnTo>
                    <a:lnTo>
                      <a:pt x="1249" y="27"/>
                    </a:lnTo>
                    <a:close/>
                    <a:moveTo>
                      <a:pt x="31" y="199"/>
                    </a:moveTo>
                    <a:lnTo>
                      <a:pt x="31" y="315"/>
                    </a:lnTo>
                    <a:lnTo>
                      <a:pt x="106" y="315"/>
                    </a:lnTo>
                    <a:lnTo>
                      <a:pt x="106" y="341"/>
                    </a:lnTo>
                    <a:lnTo>
                      <a:pt x="0" y="341"/>
                    </a:lnTo>
                    <a:lnTo>
                      <a:pt x="0" y="199"/>
                    </a:lnTo>
                    <a:lnTo>
                      <a:pt x="31" y="19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57" name="Freeform 1735">
                <a:extLst>
                  <a:ext uri="{FF2B5EF4-FFF2-40B4-BE49-F238E27FC236}">
                    <a16:creationId xmlns:a16="http://schemas.microsoft.com/office/drawing/2014/main" id="{CF3E3111-CDDC-48AB-AB0D-37D9443A122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90" y="4310"/>
                <a:ext cx="623" cy="74"/>
              </a:xfrm>
              <a:custGeom>
                <a:avLst/>
                <a:gdLst>
                  <a:gd name="T0" fmla="*/ 1 w 1244"/>
                  <a:gd name="T1" fmla="*/ 0 h 150"/>
                  <a:gd name="T2" fmla="*/ 1 w 1244"/>
                  <a:gd name="T3" fmla="*/ 0 h 150"/>
                  <a:gd name="T4" fmla="*/ 1 w 1244"/>
                  <a:gd name="T5" fmla="*/ 0 h 150"/>
                  <a:gd name="T6" fmla="*/ 2 w 1244"/>
                  <a:gd name="T7" fmla="*/ 0 h 150"/>
                  <a:gd name="T8" fmla="*/ 1 w 1244"/>
                  <a:gd name="T9" fmla="*/ 1 h 150"/>
                  <a:gd name="T10" fmla="*/ 1 w 1244"/>
                  <a:gd name="T11" fmla="*/ 1 h 150"/>
                  <a:gd name="T12" fmla="*/ 1 w 1244"/>
                  <a:gd name="T13" fmla="*/ 0 h 150"/>
                  <a:gd name="T14" fmla="*/ 1 w 1244"/>
                  <a:gd name="T15" fmla="*/ 0 h 150"/>
                  <a:gd name="T16" fmla="*/ 1 w 1244"/>
                  <a:gd name="T17" fmla="*/ 0 h 150"/>
                  <a:gd name="T18" fmla="*/ 1 w 1244"/>
                  <a:gd name="T19" fmla="*/ 0 h 150"/>
                  <a:gd name="T20" fmla="*/ 1 w 1244"/>
                  <a:gd name="T21" fmla="*/ 0 h 150"/>
                  <a:gd name="T22" fmla="*/ 1 w 1244"/>
                  <a:gd name="T23" fmla="*/ 0 h 150"/>
                  <a:gd name="T24" fmla="*/ 1 w 1244"/>
                  <a:gd name="T25" fmla="*/ 0 h 150"/>
                  <a:gd name="T26" fmla="*/ 1 w 1244"/>
                  <a:gd name="T27" fmla="*/ 0 h 150"/>
                  <a:gd name="T28" fmla="*/ 3 w 1244"/>
                  <a:gd name="T29" fmla="*/ 0 h 150"/>
                  <a:gd name="T30" fmla="*/ 3 w 1244"/>
                  <a:gd name="T31" fmla="*/ 0 h 150"/>
                  <a:gd name="T32" fmla="*/ 2 w 1244"/>
                  <a:gd name="T33" fmla="*/ 0 h 150"/>
                  <a:gd name="T34" fmla="*/ 2 w 1244"/>
                  <a:gd name="T35" fmla="*/ 0 h 150"/>
                  <a:gd name="T36" fmla="*/ 2 w 1244"/>
                  <a:gd name="T37" fmla="*/ 0 h 150"/>
                  <a:gd name="T38" fmla="*/ 3 w 1244"/>
                  <a:gd name="T39" fmla="*/ 0 h 150"/>
                  <a:gd name="T40" fmla="*/ 3 w 1244"/>
                  <a:gd name="T41" fmla="*/ 1 h 150"/>
                  <a:gd name="T42" fmla="*/ 2 w 1244"/>
                  <a:gd name="T43" fmla="*/ 1 h 150"/>
                  <a:gd name="T44" fmla="*/ 2 w 1244"/>
                  <a:gd name="T45" fmla="*/ 0 h 150"/>
                  <a:gd name="T46" fmla="*/ 2 w 1244"/>
                  <a:gd name="T47" fmla="*/ 0 h 150"/>
                  <a:gd name="T48" fmla="*/ 3 w 1244"/>
                  <a:gd name="T49" fmla="*/ 0 h 150"/>
                  <a:gd name="T50" fmla="*/ 3 w 1244"/>
                  <a:gd name="T51" fmla="*/ 0 h 150"/>
                  <a:gd name="T52" fmla="*/ 3 w 1244"/>
                  <a:gd name="T53" fmla="*/ 1 h 150"/>
                  <a:gd name="T54" fmla="*/ 3 w 1244"/>
                  <a:gd name="T55" fmla="*/ 0 h 150"/>
                  <a:gd name="T56" fmla="*/ 4 w 1244"/>
                  <a:gd name="T57" fmla="*/ 0 h 150"/>
                  <a:gd name="T58" fmla="*/ 6 w 1244"/>
                  <a:gd name="T59" fmla="*/ 0 h 150"/>
                  <a:gd name="T60" fmla="*/ 6 w 1244"/>
                  <a:gd name="T61" fmla="*/ 0 h 150"/>
                  <a:gd name="T62" fmla="*/ 6 w 1244"/>
                  <a:gd name="T63" fmla="*/ 0 h 150"/>
                  <a:gd name="T64" fmla="*/ 6 w 1244"/>
                  <a:gd name="T65" fmla="*/ 0 h 150"/>
                  <a:gd name="T66" fmla="*/ 6 w 1244"/>
                  <a:gd name="T67" fmla="*/ 1 h 150"/>
                  <a:gd name="T68" fmla="*/ 6 w 1244"/>
                  <a:gd name="T69" fmla="*/ 0 h 150"/>
                  <a:gd name="T70" fmla="*/ 6 w 1244"/>
                  <a:gd name="T71" fmla="*/ 0 h 150"/>
                  <a:gd name="T72" fmla="*/ 6 w 1244"/>
                  <a:gd name="T73" fmla="*/ 0 h 150"/>
                  <a:gd name="T74" fmla="*/ 6 w 1244"/>
                  <a:gd name="T75" fmla="*/ 0 h 150"/>
                  <a:gd name="T76" fmla="*/ 7 w 1244"/>
                  <a:gd name="T77" fmla="*/ 0 h 150"/>
                  <a:gd name="T78" fmla="*/ 7 w 1244"/>
                  <a:gd name="T79" fmla="*/ 0 h 150"/>
                  <a:gd name="T80" fmla="*/ 8 w 1244"/>
                  <a:gd name="T81" fmla="*/ 0 h 150"/>
                  <a:gd name="T82" fmla="*/ 8 w 1244"/>
                  <a:gd name="T83" fmla="*/ 0 h 150"/>
                  <a:gd name="T84" fmla="*/ 8 w 1244"/>
                  <a:gd name="T85" fmla="*/ 1 h 150"/>
                  <a:gd name="T86" fmla="*/ 7 w 1244"/>
                  <a:gd name="T87" fmla="*/ 1 h 150"/>
                  <a:gd name="T88" fmla="*/ 7 w 1244"/>
                  <a:gd name="T89" fmla="*/ 1 h 150"/>
                  <a:gd name="T90" fmla="*/ 7 w 1244"/>
                  <a:gd name="T91" fmla="*/ 0 h 150"/>
                  <a:gd name="T92" fmla="*/ 7 w 1244"/>
                  <a:gd name="T93" fmla="*/ 0 h 150"/>
                  <a:gd name="T94" fmla="*/ 7 w 1244"/>
                  <a:gd name="T95" fmla="*/ 0 h 150"/>
                  <a:gd name="T96" fmla="*/ 8 w 1244"/>
                  <a:gd name="T97" fmla="*/ 0 h 150"/>
                  <a:gd name="T98" fmla="*/ 8 w 1244"/>
                  <a:gd name="T99" fmla="*/ 0 h 150"/>
                  <a:gd name="T100" fmla="*/ 7 w 1244"/>
                  <a:gd name="T101" fmla="*/ 0 h 150"/>
                  <a:gd name="T102" fmla="*/ 7 w 1244"/>
                  <a:gd name="T103" fmla="*/ 0 h 150"/>
                  <a:gd name="T104" fmla="*/ 7 w 1244"/>
                  <a:gd name="T105" fmla="*/ 0 h 150"/>
                  <a:gd name="T106" fmla="*/ 9 w 1244"/>
                  <a:gd name="T107" fmla="*/ 1 h 150"/>
                  <a:gd name="T108" fmla="*/ 9 w 1244"/>
                  <a:gd name="T109" fmla="*/ 1 h 150"/>
                  <a:gd name="T110" fmla="*/ 8 w 1244"/>
                  <a:gd name="T111" fmla="*/ 1 h 150"/>
                  <a:gd name="T112" fmla="*/ 8 w 1244"/>
                  <a:gd name="T113" fmla="*/ 0 h 150"/>
                  <a:gd name="T114" fmla="*/ 8 w 1244"/>
                  <a:gd name="T115" fmla="*/ 0 h 150"/>
                  <a:gd name="T116" fmla="*/ 9 w 1244"/>
                  <a:gd name="T117" fmla="*/ 0 h 150"/>
                  <a:gd name="T118" fmla="*/ 10 w 1244"/>
                  <a:gd name="T119" fmla="*/ 1 h 15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244"/>
                  <a:gd name="T181" fmla="*/ 0 h 150"/>
                  <a:gd name="T182" fmla="*/ 1244 w 1244"/>
                  <a:gd name="T183" fmla="*/ 150 h 15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244" h="150">
                    <a:moveTo>
                      <a:pt x="0" y="76"/>
                    </a:moveTo>
                    <a:lnTo>
                      <a:pt x="1" y="61"/>
                    </a:lnTo>
                    <a:lnTo>
                      <a:pt x="3" y="50"/>
                    </a:lnTo>
                    <a:lnTo>
                      <a:pt x="7" y="39"/>
                    </a:lnTo>
                    <a:lnTo>
                      <a:pt x="13" y="30"/>
                    </a:lnTo>
                    <a:lnTo>
                      <a:pt x="19" y="23"/>
                    </a:lnTo>
                    <a:lnTo>
                      <a:pt x="26" y="16"/>
                    </a:lnTo>
                    <a:lnTo>
                      <a:pt x="33" y="12"/>
                    </a:lnTo>
                    <a:lnTo>
                      <a:pt x="40" y="7"/>
                    </a:lnTo>
                    <a:lnTo>
                      <a:pt x="45" y="6"/>
                    </a:lnTo>
                    <a:lnTo>
                      <a:pt x="49" y="5"/>
                    </a:lnTo>
                    <a:lnTo>
                      <a:pt x="54" y="4"/>
                    </a:lnTo>
                    <a:lnTo>
                      <a:pt x="59" y="4"/>
                    </a:lnTo>
                    <a:lnTo>
                      <a:pt x="63" y="3"/>
                    </a:lnTo>
                    <a:lnTo>
                      <a:pt x="67" y="3"/>
                    </a:lnTo>
                    <a:lnTo>
                      <a:pt x="70" y="1"/>
                    </a:lnTo>
                    <a:lnTo>
                      <a:pt x="72" y="1"/>
                    </a:lnTo>
                    <a:lnTo>
                      <a:pt x="76" y="1"/>
                    </a:lnTo>
                    <a:lnTo>
                      <a:pt x="79" y="1"/>
                    </a:lnTo>
                    <a:lnTo>
                      <a:pt x="83" y="3"/>
                    </a:lnTo>
                    <a:lnTo>
                      <a:pt x="87" y="3"/>
                    </a:lnTo>
                    <a:lnTo>
                      <a:pt x="92" y="4"/>
                    </a:lnTo>
                    <a:lnTo>
                      <a:pt x="97" y="5"/>
                    </a:lnTo>
                    <a:lnTo>
                      <a:pt x="101" y="6"/>
                    </a:lnTo>
                    <a:lnTo>
                      <a:pt x="106" y="7"/>
                    </a:lnTo>
                    <a:lnTo>
                      <a:pt x="113" y="12"/>
                    </a:lnTo>
                    <a:lnTo>
                      <a:pt x="120" y="16"/>
                    </a:lnTo>
                    <a:lnTo>
                      <a:pt x="126" y="23"/>
                    </a:lnTo>
                    <a:lnTo>
                      <a:pt x="132" y="30"/>
                    </a:lnTo>
                    <a:lnTo>
                      <a:pt x="138" y="39"/>
                    </a:lnTo>
                    <a:lnTo>
                      <a:pt x="143" y="50"/>
                    </a:lnTo>
                    <a:lnTo>
                      <a:pt x="144" y="61"/>
                    </a:lnTo>
                    <a:lnTo>
                      <a:pt x="145" y="76"/>
                    </a:lnTo>
                    <a:lnTo>
                      <a:pt x="144" y="90"/>
                    </a:lnTo>
                    <a:lnTo>
                      <a:pt x="143" y="103"/>
                    </a:lnTo>
                    <a:lnTo>
                      <a:pt x="138" y="113"/>
                    </a:lnTo>
                    <a:lnTo>
                      <a:pt x="132" y="122"/>
                    </a:lnTo>
                    <a:lnTo>
                      <a:pt x="126" y="129"/>
                    </a:lnTo>
                    <a:lnTo>
                      <a:pt x="120" y="135"/>
                    </a:lnTo>
                    <a:lnTo>
                      <a:pt x="113" y="141"/>
                    </a:lnTo>
                    <a:lnTo>
                      <a:pt x="106" y="144"/>
                    </a:lnTo>
                    <a:lnTo>
                      <a:pt x="101" y="145"/>
                    </a:lnTo>
                    <a:lnTo>
                      <a:pt x="97" y="147"/>
                    </a:lnTo>
                    <a:lnTo>
                      <a:pt x="92" y="147"/>
                    </a:lnTo>
                    <a:lnTo>
                      <a:pt x="87" y="148"/>
                    </a:lnTo>
                    <a:lnTo>
                      <a:pt x="83" y="149"/>
                    </a:lnTo>
                    <a:lnTo>
                      <a:pt x="79" y="149"/>
                    </a:lnTo>
                    <a:lnTo>
                      <a:pt x="76" y="150"/>
                    </a:lnTo>
                    <a:lnTo>
                      <a:pt x="72" y="150"/>
                    </a:lnTo>
                    <a:lnTo>
                      <a:pt x="70" y="150"/>
                    </a:lnTo>
                    <a:lnTo>
                      <a:pt x="67" y="149"/>
                    </a:lnTo>
                    <a:lnTo>
                      <a:pt x="63" y="149"/>
                    </a:lnTo>
                    <a:lnTo>
                      <a:pt x="59" y="149"/>
                    </a:lnTo>
                    <a:lnTo>
                      <a:pt x="54" y="148"/>
                    </a:lnTo>
                    <a:lnTo>
                      <a:pt x="49" y="147"/>
                    </a:lnTo>
                    <a:lnTo>
                      <a:pt x="45" y="145"/>
                    </a:lnTo>
                    <a:lnTo>
                      <a:pt x="40" y="144"/>
                    </a:lnTo>
                    <a:lnTo>
                      <a:pt x="33" y="141"/>
                    </a:lnTo>
                    <a:lnTo>
                      <a:pt x="26" y="135"/>
                    </a:lnTo>
                    <a:lnTo>
                      <a:pt x="19" y="129"/>
                    </a:lnTo>
                    <a:lnTo>
                      <a:pt x="13" y="122"/>
                    </a:lnTo>
                    <a:lnTo>
                      <a:pt x="7" y="113"/>
                    </a:lnTo>
                    <a:lnTo>
                      <a:pt x="3" y="103"/>
                    </a:lnTo>
                    <a:lnTo>
                      <a:pt x="1" y="90"/>
                    </a:lnTo>
                    <a:lnTo>
                      <a:pt x="0" y="76"/>
                    </a:lnTo>
                    <a:close/>
                    <a:moveTo>
                      <a:pt x="32" y="76"/>
                    </a:moveTo>
                    <a:lnTo>
                      <a:pt x="32" y="87"/>
                    </a:lnTo>
                    <a:lnTo>
                      <a:pt x="34" y="96"/>
                    </a:lnTo>
                    <a:lnTo>
                      <a:pt x="37" y="104"/>
                    </a:lnTo>
                    <a:lnTo>
                      <a:pt x="41" y="110"/>
                    </a:lnTo>
                    <a:lnTo>
                      <a:pt x="46" y="114"/>
                    </a:lnTo>
                    <a:lnTo>
                      <a:pt x="51" y="119"/>
                    </a:lnTo>
                    <a:lnTo>
                      <a:pt x="55" y="122"/>
                    </a:lnTo>
                    <a:lnTo>
                      <a:pt x="61" y="123"/>
                    </a:lnTo>
                    <a:lnTo>
                      <a:pt x="62" y="125"/>
                    </a:lnTo>
                    <a:lnTo>
                      <a:pt x="63" y="125"/>
                    </a:lnTo>
                    <a:lnTo>
                      <a:pt x="65" y="125"/>
                    </a:lnTo>
                    <a:lnTo>
                      <a:pt x="67" y="126"/>
                    </a:lnTo>
                    <a:lnTo>
                      <a:pt x="68" y="126"/>
                    </a:lnTo>
                    <a:lnTo>
                      <a:pt x="70" y="126"/>
                    </a:lnTo>
                    <a:lnTo>
                      <a:pt x="71" y="126"/>
                    </a:lnTo>
                    <a:lnTo>
                      <a:pt x="72" y="126"/>
                    </a:lnTo>
                    <a:lnTo>
                      <a:pt x="74" y="126"/>
                    </a:lnTo>
                    <a:lnTo>
                      <a:pt x="76" y="126"/>
                    </a:lnTo>
                    <a:lnTo>
                      <a:pt x="77" y="126"/>
                    </a:lnTo>
                    <a:lnTo>
                      <a:pt x="78" y="126"/>
                    </a:lnTo>
                    <a:lnTo>
                      <a:pt x="80" y="125"/>
                    </a:lnTo>
                    <a:lnTo>
                      <a:pt x="82" y="125"/>
                    </a:lnTo>
                    <a:lnTo>
                      <a:pt x="84" y="125"/>
                    </a:lnTo>
                    <a:lnTo>
                      <a:pt x="85" y="123"/>
                    </a:lnTo>
                    <a:lnTo>
                      <a:pt x="90" y="122"/>
                    </a:lnTo>
                    <a:lnTo>
                      <a:pt x="95" y="119"/>
                    </a:lnTo>
                    <a:lnTo>
                      <a:pt x="100" y="114"/>
                    </a:lnTo>
                    <a:lnTo>
                      <a:pt x="105" y="110"/>
                    </a:lnTo>
                    <a:lnTo>
                      <a:pt x="108" y="104"/>
                    </a:lnTo>
                    <a:lnTo>
                      <a:pt x="112" y="96"/>
                    </a:lnTo>
                    <a:lnTo>
                      <a:pt x="113" y="87"/>
                    </a:lnTo>
                    <a:lnTo>
                      <a:pt x="114" y="76"/>
                    </a:lnTo>
                    <a:lnTo>
                      <a:pt x="113" y="66"/>
                    </a:lnTo>
                    <a:lnTo>
                      <a:pt x="112" y="57"/>
                    </a:lnTo>
                    <a:lnTo>
                      <a:pt x="108" y="49"/>
                    </a:lnTo>
                    <a:lnTo>
                      <a:pt x="105" y="42"/>
                    </a:lnTo>
                    <a:lnTo>
                      <a:pt x="100" y="37"/>
                    </a:lnTo>
                    <a:lnTo>
                      <a:pt x="95" y="34"/>
                    </a:lnTo>
                    <a:lnTo>
                      <a:pt x="90" y="30"/>
                    </a:lnTo>
                    <a:lnTo>
                      <a:pt x="85" y="29"/>
                    </a:lnTo>
                    <a:lnTo>
                      <a:pt x="84" y="28"/>
                    </a:lnTo>
                    <a:lnTo>
                      <a:pt x="82" y="28"/>
                    </a:lnTo>
                    <a:lnTo>
                      <a:pt x="80" y="27"/>
                    </a:lnTo>
                    <a:lnTo>
                      <a:pt x="79" y="27"/>
                    </a:lnTo>
                    <a:lnTo>
                      <a:pt x="78" y="27"/>
                    </a:lnTo>
                    <a:lnTo>
                      <a:pt x="76" y="27"/>
                    </a:lnTo>
                    <a:lnTo>
                      <a:pt x="75" y="27"/>
                    </a:lnTo>
                    <a:lnTo>
                      <a:pt x="72" y="27"/>
                    </a:lnTo>
                    <a:lnTo>
                      <a:pt x="71" y="27"/>
                    </a:lnTo>
                    <a:lnTo>
                      <a:pt x="70" y="27"/>
                    </a:lnTo>
                    <a:lnTo>
                      <a:pt x="68" y="27"/>
                    </a:lnTo>
                    <a:lnTo>
                      <a:pt x="67" y="27"/>
                    </a:lnTo>
                    <a:lnTo>
                      <a:pt x="65" y="27"/>
                    </a:lnTo>
                    <a:lnTo>
                      <a:pt x="63" y="28"/>
                    </a:lnTo>
                    <a:lnTo>
                      <a:pt x="62" y="28"/>
                    </a:lnTo>
                    <a:lnTo>
                      <a:pt x="61" y="29"/>
                    </a:lnTo>
                    <a:lnTo>
                      <a:pt x="55" y="30"/>
                    </a:lnTo>
                    <a:lnTo>
                      <a:pt x="51" y="34"/>
                    </a:lnTo>
                    <a:lnTo>
                      <a:pt x="46" y="37"/>
                    </a:lnTo>
                    <a:lnTo>
                      <a:pt x="41" y="42"/>
                    </a:lnTo>
                    <a:lnTo>
                      <a:pt x="37" y="49"/>
                    </a:lnTo>
                    <a:lnTo>
                      <a:pt x="34" y="57"/>
                    </a:lnTo>
                    <a:lnTo>
                      <a:pt x="32" y="66"/>
                    </a:lnTo>
                    <a:lnTo>
                      <a:pt x="32" y="76"/>
                    </a:lnTo>
                    <a:close/>
                    <a:moveTo>
                      <a:pt x="298" y="51"/>
                    </a:moveTo>
                    <a:lnTo>
                      <a:pt x="267" y="51"/>
                    </a:lnTo>
                    <a:lnTo>
                      <a:pt x="267" y="50"/>
                    </a:lnTo>
                    <a:lnTo>
                      <a:pt x="267" y="49"/>
                    </a:lnTo>
                    <a:lnTo>
                      <a:pt x="266" y="47"/>
                    </a:lnTo>
                    <a:lnTo>
                      <a:pt x="266" y="46"/>
                    </a:lnTo>
                    <a:lnTo>
                      <a:pt x="265" y="45"/>
                    </a:lnTo>
                    <a:lnTo>
                      <a:pt x="265" y="44"/>
                    </a:lnTo>
                    <a:lnTo>
                      <a:pt x="263" y="43"/>
                    </a:lnTo>
                    <a:lnTo>
                      <a:pt x="262" y="42"/>
                    </a:lnTo>
                    <a:lnTo>
                      <a:pt x="261" y="39"/>
                    </a:lnTo>
                    <a:lnTo>
                      <a:pt x="259" y="36"/>
                    </a:lnTo>
                    <a:lnTo>
                      <a:pt x="257" y="34"/>
                    </a:lnTo>
                    <a:lnTo>
                      <a:pt x="253" y="31"/>
                    </a:lnTo>
                    <a:lnTo>
                      <a:pt x="250" y="29"/>
                    </a:lnTo>
                    <a:lnTo>
                      <a:pt x="245" y="28"/>
                    </a:lnTo>
                    <a:lnTo>
                      <a:pt x="239" y="27"/>
                    </a:lnTo>
                    <a:lnTo>
                      <a:pt x="234" y="27"/>
                    </a:lnTo>
                    <a:lnTo>
                      <a:pt x="232" y="27"/>
                    </a:lnTo>
                    <a:lnTo>
                      <a:pt x="231" y="27"/>
                    </a:lnTo>
                    <a:lnTo>
                      <a:pt x="229" y="27"/>
                    </a:lnTo>
                    <a:lnTo>
                      <a:pt x="228" y="27"/>
                    </a:lnTo>
                    <a:lnTo>
                      <a:pt x="227" y="27"/>
                    </a:lnTo>
                    <a:lnTo>
                      <a:pt x="225" y="28"/>
                    </a:lnTo>
                    <a:lnTo>
                      <a:pt x="223" y="28"/>
                    </a:lnTo>
                    <a:lnTo>
                      <a:pt x="222" y="29"/>
                    </a:lnTo>
                    <a:lnTo>
                      <a:pt x="217" y="30"/>
                    </a:lnTo>
                    <a:lnTo>
                      <a:pt x="213" y="34"/>
                    </a:lnTo>
                    <a:lnTo>
                      <a:pt x="208" y="37"/>
                    </a:lnTo>
                    <a:lnTo>
                      <a:pt x="205" y="42"/>
                    </a:lnTo>
                    <a:lnTo>
                      <a:pt x="201" y="49"/>
                    </a:lnTo>
                    <a:lnTo>
                      <a:pt x="198" y="57"/>
                    </a:lnTo>
                    <a:lnTo>
                      <a:pt x="197" y="66"/>
                    </a:lnTo>
                    <a:lnTo>
                      <a:pt x="196" y="77"/>
                    </a:lnTo>
                    <a:lnTo>
                      <a:pt x="197" y="85"/>
                    </a:lnTo>
                    <a:lnTo>
                      <a:pt x="198" y="95"/>
                    </a:lnTo>
                    <a:lnTo>
                      <a:pt x="201" y="103"/>
                    </a:lnTo>
                    <a:lnTo>
                      <a:pt x="205" y="111"/>
                    </a:lnTo>
                    <a:lnTo>
                      <a:pt x="209" y="117"/>
                    </a:lnTo>
                    <a:lnTo>
                      <a:pt x="216" y="121"/>
                    </a:lnTo>
                    <a:lnTo>
                      <a:pt x="224" y="123"/>
                    </a:lnTo>
                    <a:lnTo>
                      <a:pt x="234" y="125"/>
                    </a:lnTo>
                    <a:lnTo>
                      <a:pt x="239" y="125"/>
                    </a:lnTo>
                    <a:lnTo>
                      <a:pt x="245" y="123"/>
                    </a:lnTo>
                    <a:lnTo>
                      <a:pt x="251" y="121"/>
                    </a:lnTo>
                    <a:lnTo>
                      <a:pt x="255" y="119"/>
                    </a:lnTo>
                    <a:lnTo>
                      <a:pt x="259" y="115"/>
                    </a:lnTo>
                    <a:lnTo>
                      <a:pt x="262" y="110"/>
                    </a:lnTo>
                    <a:lnTo>
                      <a:pt x="265" y="105"/>
                    </a:lnTo>
                    <a:lnTo>
                      <a:pt x="267" y="98"/>
                    </a:lnTo>
                    <a:lnTo>
                      <a:pt x="298" y="98"/>
                    </a:lnTo>
                    <a:lnTo>
                      <a:pt x="295" y="110"/>
                    </a:lnTo>
                    <a:lnTo>
                      <a:pt x="290" y="119"/>
                    </a:lnTo>
                    <a:lnTo>
                      <a:pt x="284" y="128"/>
                    </a:lnTo>
                    <a:lnTo>
                      <a:pt x="277" y="136"/>
                    </a:lnTo>
                    <a:lnTo>
                      <a:pt x="273" y="140"/>
                    </a:lnTo>
                    <a:lnTo>
                      <a:pt x="269" y="142"/>
                    </a:lnTo>
                    <a:lnTo>
                      <a:pt x="263" y="144"/>
                    </a:lnTo>
                    <a:lnTo>
                      <a:pt x="259" y="147"/>
                    </a:lnTo>
                    <a:lnTo>
                      <a:pt x="252" y="148"/>
                    </a:lnTo>
                    <a:lnTo>
                      <a:pt x="246" y="149"/>
                    </a:lnTo>
                    <a:lnTo>
                      <a:pt x="239" y="150"/>
                    </a:lnTo>
                    <a:lnTo>
                      <a:pt x="232" y="150"/>
                    </a:lnTo>
                    <a:lnTo>
                      <a:pt x="225" y="150"/>
                    </a:lnTo>
                    <a:lnTo>
                      <a:pt x="219" y="149"/>
                    </a:lnTo>
                    <a:lnTo>
                      <a:pt x="212" y="148"/>
                    </a:lnTo>
                    <a:lnTo>
                      <a:pt x="205" y="145"/>
                    </a:lnTo>
                    <a:lnTo>
                      <a:pt x="199" y="143"/>
                    </a:lnTo>
                    <a:lnTo>
                      <a:pt x="193" y="140"/>
                    </a:lnTo>
                    <a:lnTo>
                      <a:pt x="187" y="136"/>
                    </a:lnTo>
                    <a:lnTo>
                      <a:pt x="183" y="132"/>
                    </a:lnTo>
                    <a:lnTo>
                      <a:pt x="175" y="121"/>
                    </a:lnTo>
                    <a:lnTo>
                      <a:pt x="168" y="108"/>
                    </a:lnTo>
                    <a:lnTo>
                      <a:pt x="164" y="94"/>
                    </a:lnTo>
                    <a:lnTo>
                      <a:pt x="163" y="76"/>
                    </a:lnTo>
                    <a:lnTo>
                      <a:pt x="164" y="59"/>
                    </a:lnTo>
                    <a:lnTo>
                      <a:pt x="169" y="43"/>
                    </a:lnTo>
                    <a:lnTo>
                      <a:pt x="175" y="30"/>
                    </a:lnTo>
                    <a:lnTo>
                      <a:pt x="184" y="20"/>
                    </a:lnTo>
                    <a:lnTo>
                      <a:pt x="189" y="15"/>
                    </a:lnTo>
                    <a:lnTo>
                      <a:pt x="194" y="12"/>
                    </a:lnTo>
                    <a:lnTo>
                      <a:pt x="200" y="8"/>
                    </a:lnTo>
                    <a:lnTo>
                      <a:pt x="206" y="5"/>
                    </a:lnTo>
                    <a:lnTo>
                      <a:pt x="213" y="3"/>
                    </a:lnTo>
                    <a:lnTo>
                      <a:pt x="220" y="1"/>
                    </a:lnTo>
                    <a:lnTo>
                      <a:pt x="227" y="0"/>
                    </a:lnTo>
                    <a:lnTo>
                      <a:pt x="234" y="0"/>
                    </a:lnTo>
                    <a:lnTo>
                      <a:pt x="239" y="0"/>
                    </a:lnTo>
                    <a:lnTo>
                      <a:pt x="246" y="1"/>
                    </a:lnTo>
                    <a:lnTo>
                      <a:pt x="252" y="1"/>
                    </a:lnTo>
                    <a:lnTo>
                      <a:pt x="257" y="3"/>
                    </a:lnTo>
                    <a:lnTo>
                      <a:pt x="261" y="5"/>
                    </a:lnTo>
                    <a:lnTo>
                      <a:pt x="266" y="6"/>
                    </a:lnTo>
                    <a:lnTo>
                      <a:pt x="270" y="9"/>
                    </a:lnTo>
                    <a:lnTo>
                      <a:pt x="274" y="12"/>
                    </a:lnTo>
                    <a:lnTo>
                      <a:pt x="281" y="17"/>
                    </a:lnTo>
                    <a:lnTo>
                      <a:pt x="286" y="23"/>
                    </a:lnTo>
                    <a:lnTo>
                      <a:pt x="291" y="30"/>
                    </a:lnTo>
                    <a:lnTo>
                      <a:pt x="295" y="37"/>
                    </a:lnTo>
                    <a:lnTo>
                      <a:pt x="296" y="38"/>
                    </a:lnTo>
                    <a:lnTo>
                      <a:pt x="296" y="41"/>
                    </a:lnTo>
                    <a:lnTo>
                      <a:pt x="296" y="42"/>
                    </a:lnTo>
                    <a:lnTo>
                      <a:pt x="297" y="44"/>
                    </a:lnTo>
                    <a:lnTo>
                      <a:pt x="297" y="46"/>
                    </a:lnTo>
                    <a:lnTo>
                      <a:pt x="298" y="47"/>
                    </a:lnTo>
                    <a:lnTo>
                      <a:pt x="298" y="50"/>
                    </a:lnTo>
                    <a:lnTo>
                      <a:pt x="298" y="51"/>
                    </a:lnTo>
                    <a:close/>
                    <a:moveTo>
                      <a:pt x="356" y="99"/>
                    </a:moveTo>
                    <a:lnTo>
                      <a:pt x="356" y="147"/>
                    </a:lnTo>
                    <a:lnTo>
                      <a:pt x="323" y="147"/>
                    </a:lnTo>
                    <a:lnTo>
                      <a:pt x="323" y="5"/>
                    </a:lnTo>
                    <a:lnTo>
                      <a:pt x="356" y="5"/>
                    </a:lnTo>
                    <a:lnTo>
                      <a:pt x="356" y="61"/>
                    </a:lnTo>
                    <a:lnTo>
                      <a:pt x="413" y="5"/>
                    </a:lnTo>
                    <a:lnTo>
                      <a:pt x="453" y="5"/>
                    </a:lnTo>
                    <a:lnTo>
                      <a:pt x="392" y="62"/>
                    </a:lnTo>
                    <a:lnTo>
                      <a:pt x="457" y="147"/>
                    </a:lnTo>
                    <a:lnTo>
                      <a:pt x="417" y="147"/>
                    </a:lnTo>
                    <a:lnTo>
                      <a:pt x="371" y="84"/>
                    </a:lnTo>
                    <a:lnTo>
                      <a:pt x="356" y="99"/>
                    </a:lnTo>
                    <a:close/>
                    <a:moveTo>
                      <a:pt x="583" y="5"/>
                    </a:moveTo>
                    <a:lnTo>
                      <a:pt x="583" y="30"/>
                    </a:lnTo>
                    <a:lnTo>
                      <a:pt x="504" y="30"/>
                    </a:lnTo>
                    <a:lnTo>
                      <a:pt x="504" y="60"/>
                    </a:lnTo>
                    <a:lnTo>
                      <a:pt x="577" y="60"/>
                    </a:lnTo>
                    <a:lnTo>
                      <a:pt x="577" y="84"/>
                    </a:lnTo>
                    <a:lnTo>
                      <a:pt x="504" y="84"/>
                    </a:lnTo>
                    <a:lnTo>
                      <a:pt x="504" y="121"/>
                    </a:lnTo>
                    <a:lnTo>
                      <a:pt x="587" y="121"/>
                    </a:lnTo>
                    <a:lnTo>
                      <a:pt x="587" y="147"/>
                    </a:lnTo>
                    <a:lnTo>
                      <a:pt x="473" y="147"/>
                    </a:lnTo>
                    <a:lnTo>
                      <a:pt x="473" y="5"/>
                    </a:lnTo>
                    <a:lnTo>
                      <a:pt x="583" y="5"/>
                    </a:lnTo>
                    <a:close/>
                    <a:moveTo>
                      <a:pt x="612" y="147"/>
                    </a:moveTo>
                    <a:lnTo>
                      <a:pt x="612" y="5"/>
                    </a:lnTo>
                    <a:lnTo>
                      <a:pt x="678" y="5"/>
                    </a:lnTo>
                    <a:lnTo>
                      <a:pt x="685" y="5"/>
                    </a:lnTo>
                    <a:lnTo>
                      <a:pt x="691" y="6"/>
                    </a:lnTo>
                    <a:lnTo>
                      <a:pt x="696" y="7"/>
                    </a:lnTo>
                    <a:lnTo>
                      <a:pt x="702" y="8"/>
                    </a:lnTo>
                    <a:lnTo>
                      <a:pt x="707" y="11"/>
                    </a:lnTo>
                    <a:lnTo>
                      <a:pt x="711" y="13"/>
                    </a:lnTo>
                    <a:lnTo>
                      <a:pt x="716" y="15"/>
                    </a:lnTo>
                    <a:lnTo>
                      <a:pt x="719" y="19"/>
                    </a:lnTo>
                    <a:lnTo>
                      <a:pt x="725" y="27"/>
                    </a:lnTo>
                    <a:lnTo>
                      <a:pt x="730" y="34"/>
                    </a:lnTo>
                    <a:lnTo>
                      <a:pt x="734" y="42"/>
                    </a:lnTo>
                    <a:lnTo>
                      <a:pt x="737" y="50"/>
                    </a:lnTo>
                    <a:lnTo>
                      <a:pt x="738" y="52"/>
                    </a:lnTo>
                    <a:lnTo>
                      <a:pt x="738" y="56"/>
                    </a:lnTo>
                    <a:lnTo>
                      <a:pt x="739" y="59"/>
                    </a:lnTo>
                    <a:lnTo>
                      <a:pt x="739" y="61"/>
                    </a:lnTo>
                    <a:lnTo>
                      <a:pt x="739" y="65"/>
                    </a:lnTo>
                    <a:lnTo>
                      <a:pt x="739" y="67"/>
                    </a:lnTo>
                    <a:lnTo>
                      <a:pt x="739" y="70"/>
                    </a:lnTo>
                    <a:lnTo>
                      <a:pt x="739" y="73"/>
                    </a:lnTo>
                    <a:lnTo>
                      <a:pt x="739" y="75"/>
                    </a:lnTo>
                    <a:lnTo>
                      <a:pt x="739" y="79"/>
                    </a:lnTo>
                    <a:lnTo>
                      <a:pt x="739" y="81"/>
                    </a:lnTo>
                    <a:lnTo>
                      <a:pt x="739" y="84"/>
                    </a:lnTo>
                    <a:lnTo>
                      <a:pt x="739" y="87"/>
                    </a:lnTo>
                    <a:lnTo>
                      <a:pt x="738" y="90"/>
                    </a:lnTo>
                    <a:lnTo>
                      <a:pt x="738" y="94"/>
                    </a:lnTo>
                    <a:lnTo>
                      <a:pt x="737" y="96"/>
                    </a:lnTo>
                    <a:lnTo>
                      <a:pt x="734" y="105"/>
                    </a:lnTo>
                    <a:lnTo>
                      <a:pt x="730" y="114"/>
                    </a:lnTo>
                    <a:lnTo>
                      <a:pt x="725" y="122"/>
                    </a:lnTo>
                    <a:lnTo>
                      <a:pt x="719" y="132"/>
                    </a:lnTo>
                    <a:lnTo>
                      <a:pt x="716" y="135"/>
                    </a:lnTo>
                    <a:lnTo>
                      <a:pt x="711" y="138"/>
                    </a:lnTo>
                    <a:lnTo>
                      <a:pt x="707" y="141"/>
                    </a:lnTo>
                    <a:lnTo>
                      <a:pt x="702" y="143"/>
                    </a:lnTo>
                    <a:lnTo>
                      <a:pt x="696" y="144"/>
                    </a:lnTo>
                    <a:lnTo>
                      <a:pt x="691" y="145"/>
                    </a:lnTo>
                    <a:lnTo>
                      <a:pt x="684" y="147"/>
                    </a:lnTo>
                    <a:lnTo>
                      <a:pt x="677" y="147"/>
                    </a:lnTo>
                    <a:lnTo>
                      <a:pt x="612" y="147"/>
                    </a:lnTo>
                    <a:close/>
                    <a:moveTo>
                      <a:pt x="643" y="29"/>
                    </a:moveTo>
                    <a:lnTo>
                      <a:pt x="643" y="122"/>
                    </a:lnTo>
                    <a:lnTo>
                      <a:pt x="673" y="122"/>
                    </a:lnTo>
                    <a:lnTo>
                      <a:pt x="681" y="121"/>
                    </a:lnTo>
                    <a:lnTo>
                      <a:pt x="688" y="119"/>
                    </a:lnTo>
                    <a:lnTo>
                      <a:pt x="694" y="114"/>
                    </a:lnTo>
                    <a:lnTo>
                      <a:pt x="699" y="108"/>
                    </a:lnTo>
                    <a:lnTo>
                      <a:pt x="702" y="102"/>
                    </a:lnTo>
                    <a:lnTo>
                      <a:pt x="704" y="94"/>
                    </a:lnTo>
                    <a:lnTo>
                      <a:pt x="707" y="85"/>
                    </a:lnTo>
                    <a:lnTo>
                      <a:pt x="707" y="77"/>
                    </a:lnTo>
                    <a:lnTo>
                      <a:pt x="707" y="76"/>
                    </a:lnTo>
                    <a:lnTo>
                      <a:pt x="707" y="75"/>
                    </a:lnTo>
                    <a:lnTo>
                      <a:pt x="707" y="74"/>
                    </a:lnTo>
                    <a:lnTo>
                      <a:pt x="707" y="64"/>
                    </a:lnTo>
                    <a:lnTo>
                      <a:pt x="705" y="54"/>
                    </a:lnTo>
                    <a:lnTo>
                      <a:pt x="703" y="47"/>
                    </a:lnTo>
                    <a:lnTo>
                      <a:pt x="700" y="42"/>
                    </a:lnTo>
                    <a:lnTo>
                      <a:pt x="696" y="38"/>
                    </a:lnTo>
                    <a:lnTo>
                      <a:pt x="693" y="35"/>
                    </a:lnTo>
                    <a:lnTo>
                      <a:pt x="689" y="32"/>
                    </a:lnTo>
                    <a:lnTo>
                      <a:pt x="685" y="30"/>
                    </a:lnTo>
                    <a:lnTo>
                      <a:pt x="684" y="30"/>
                    </a:lnTo>
                    <a:lnTo>
                      <a:pt x="681" y="30"/>
                    </a:lnTo>
                    <a:lnTo>
                      <a:pt x="680" y="30"/>
                    </a:lnTo>
                    <a:lnTo>
                      <a:pt x="679" y="30"/>
                    </a:lnTo>
                    <a:lnTo>
                      <a:pt x="678" y="29"/>
                    </a:lnTo>
                    <a:lnTo>
                      <a:pt x="676" y="29"/>
                    </a:lnTo>
                    <a:lnTo>
                      <a:pt x="674" y="29"/>
                    </a:lnTo>
                    <a:lnTo>
                      <a:pt x="673" y="29"/>
                    </a:lnTo>
                    <a:lnTo>
                      <a:pt x="643" y="29"/>
                    </a:lnTo>
                    <a:close/>
                    <a:moveTo>
                      <a:pt x="814" y="76"/>
                    </a:moveTo>
                    <a:lnTo>
                      <a:pt x="815" y="61"/>
                    </a:lnTo>
                    <a:lnTo>
                      <a:pt x="817" y="50"/>
                    </a:lnTo>
                    <a:lnTo>
                      <a:pt x="821" y="39"/>
                    </a:lnTo>
                    <a:lnTo>
                      <a:pt x="826" y="30"/>
                    </a:lnTo>
                    <a:lnTo>
                      <a:pt x="833" y="23"/>
                    </a:lnTo>
                    <a:lnTo>
                      <a:pt x="840" y="16"/>
                    </a:lnTo>
                    <a:lnTo>
                      <a:pt x="847" y="12"/>
                    </a:lnTo>
                    <a:lnTo>
                      <a:pt x="854" y="7"/>
                    </a:lnTo>
                    <a:lnTo>
                      <a:pt x="859" y="6"/>
                    </a:lnTo>
                    <a:lnTo>
                      <a:pt x="863" y="5"/>
                    </a:lnTo>
                    <a:lnTo>
                      <a:pt x="868" y="4"/>
                    </a:lnTo>
                    <a:lnTo>
                      <a:pt x="872" y="4"/>
                    </a:lnTo>
                    <a:lnTo>
                      <a:pt x="877" y="3"/>
                    </a:lnTo>
                    <a:lnTo>
                      <a:pt x="880" y="3"/>
                    </a:lnTo>
                    <a:lnTo>
                      <a:pt x="884" y="1"/>
                    </a:lnTo>
                    <a:lnTo>
                      <a:pt x="886" y="1"/>
                    </a:lnTo>
                    <a:lnTo>
                      <a:pt x="890" y="1"/>
                    </a:lnTo>
                    <a:lnTo>
                      <a:pt x="893" y="1"/>
                    </a:lnTo>
                    <a:lnTo>
                      <a:pt x="897" y="3"/>
                    </a:lnTo>
                    <a:lnTo>
                      <a:pt x="901" y="3"/>
                    </a:lnTo>
                    <a:lnTo>
                      <a:pt x="906" y="4"/>
                    </a:lnTo>
                    <a:lnTo>
                      <a:pt x="910" y="5"/>
                    </a:lnTo>
                    <a:lnTo>
                      <a:pt x="915" y="6"/>
                    </a:lnTo>
                    <a:lnTo>
                      <a:pt x="920" y="7"/>
                    </a:lnTo>
                    <a:lnTo>
                      <a:pt x="927" y="12"/>
                    </a:lnTo>
                    <a:lnTo>
                      <a:pt x="933" y="16"/>
                    </a:lnTo>
                    <a:lnTo>
                      <a:pt x="940" y="23"/>
                    </a:lnTo>
                    <a:lnTo>
                      <a:pt x="946" y="30"/>
                    </a:lnTo>
                    <a:lnTo>
                      <a:pt x="952" y="39"/>
                    </a:lnTo>
                    <a:lnTo>
                      <a:pt x="956" y="50"/>
                    </a:lnTo>
                    <a:lnTo>
                      <a:pt x="958" y="61"/>
                    </a:lnTo>
                    <a:lnTo>
                      <a:pt x="959" y="76"/>
                    </a:lnTo>
                    <a:lnTo>
                      <a:pt x="958" y="90"/>
                    </a:lnTo>
                    <a:lnTo>
                      <a:pt x="956" y="103"/>
                    </a:lnTo>
                    <a:lnTo>
                      <a:pt x="952" y="113"/>
                    </a:lnTo>
                    <a:lnTo>
                      <a:pt x="946" y="122"/>
                    </a:lnTo>
                    <a:lnTo>
                      <a:pt x="940" y="129"/>
                    </a:lnTo>
                    <a:lnTo>
                      <a:pt x="933" y="135"/>
                    </a:lnTo>
                    <a:lnTo>
                      <a:pt x="927" y="141"/>
                    </a:lnTo>
                    <a:lnTo>
                      <a:pt x="920" y="144"/>
                    </a:lnTo>
                    <a:lnTo>
                      <a:pt x="915" y="145"/>
                    </a:lnTo>
                    <a:lnTo>
                      <a:pt x="910" y="147"/>
                    </a:lnTo>
                    <a:lnTo>
                      <a:pt x="906" y="147"/>
                    </a:lnTo>
                    <a:lnTo>
                      <a:pt x="901" y="148"/>
                    </a:lnTo>
                    <a:lnTo>
                      <a:pt x="897" y="149"/>
                    </a:lnTo>
                    <a:lnTo>
                      <a:pt x="893" y="149"/>
                    </a:lnTo>
                    <a:lnTo>
                      <a:pt x="890" y="150"/>
                    </a:lnTo>
                    <a:lnTo>
                      <a:pt x="886" y="150"/>
                    </a:lnTo>
                    <a:lnTo>
                      <a:pt x="884" y="150"/>
                    </a:lnTo>
                    <a:lnTo>
                      <a:pt x="880" y="149"/>
                    </a:lnTo>
                    <a:lnTo>
                      <a:pt x="877" y="149"/>
                    </a:lnTo>
                    <a:lnTo>
                      <a:pt x="872" y="149"/>
                    </a:lnTo>
                    <a:lnTo>
                      <a:pt x="868" y="148"/>
                    </a:lnTo>
                    <a:lnTo>
                      <a:pt x="863" y="147"/>
                    </a:lnTo>
                    <a:lnTo>
                      <a:pt x="859" y="145"/>
                    </a:lnTo>
                    <a:lnTo>
                      <a:pt x="854" y="144"/>
                    </a:lnTo>
                    <a:lnTo>
                      <a:pt x="847" y="141"/>
                    </a:lnTo>
                    <a:lnTo>
                      <a:pt x="840" y="135"/>
                    </a:lnTo>
                    <a:lnTo>
                      <a:pt x="833" y="129"/>
                    </a:lnTo>
                    <a:lnTo>
                      <a:pt x="826" y="122"/>
                    </a:lnTo>
                    <a:lnTo>
                      <a:pt x="821" y="113"/>
                    </a:lnTo>
                    <a:lnTo>
                      <a:pt x="817" y="103"/>
                    </a:lnTo>
                    <a:lnTo>
                      <a:pt x="815" y="90"/>
                    </a:lnTo>
                    <a:lnTo>
                      <a:pt x="814" y="76"/>
                    </a:lnTo>
                    <a:close/>
                    <a:moveTo>
                      <a:pt x="846" y="76"/>
                    </a:moveTo>
                    <a:lnTo>
                      <a:pt x="846" y="87"/>
                    </a:lnTo>
                    <a:lnTo>
                      <a:pt x="848" y="96"/>
                    </a:lnTo>
                    <a:lnTo>
                      <a:pt x="851" y="104"/>
                    </a:lnTo>
                    <a:lnTo>
                      <a:pt x="855" y="110"/>
                    </a:lnTo>
                    <a:lnTo>
                      <a:pt x="860" y="114"/>
                    </a:lnTo>
                    <a:lnTo>
                      <a:pt x="864" y="119"/>
                    </a:lnTo>
                    <a:lnTo>
                      <a:pt x="869" y="122"/>
                    </a:lnTo>
                    <a:lnTo>
                      <a:pt x="875" y="123"/>
                    </a:lnTo>
                    <a:lnTo>
                      <a:pt x="876" y="125"/>
                    </a:lnTo>
                    <a:lnTo>
                      <a:pt x="877" y="125"/>
                    </a:lnTo>
                    <a:lnTo>
                      <a:pt x="879" y="125"/>
                    </a:lnTo>
                    <a:lnTo>
                      <a:pt x="880" y="126"/>
                    </a:lnTo>
                    <a:lnTo>
                      <a:pt x="882" y="126"/>
                    </a:lnTo>
                    <a:lnTo>
                      <a:pt x="884" y="126"/>
                    </a:lnTo>
                    <a:lnTo>
                      <a:pt x="885" y="126"/>
                    </a:lnTo>
                    <a:lnTo>
                      <a:pt x="886" y="126"/>
                    </a:lnTo>
                    <a:lnTo>
                      <a:pt x="887" y="126"/>
                    </a:lnTo>
                    <a:lnTo>
                      <a:pt x="890" y="126"/>
                    </a:lnTo>
                    <a:lnTo>
                      <a:pt x="891" y="126"/>
                    </a:lnTo>
                    <a:lnTo>
                      <a:pt x="892" y="126"/>
                    </a:lnTo>
                    <a:lnTo>
                      <a:pt x="894" y="125"/>
                    </a:lnTo>
                    <a:lnTo>
                      <a:pt x="895" y="125"/>
                    </a:lnTo>
                    <a:lnTo>
                      <a:pt x="898" y="125"/>
                    </a:lnTo>
                    <a:lnTo>
                      <a:pt x="899" y="123"/>
                    </a:lnTo>
                    <a:lnTo>
                      <a:pt x="903" y="122"/>
                    </a:lnTo>
                    <a:lnTo>
                      <a:pt x="909" y="119"/>
                    </a:lnTo>
                    <a:lnTo>
                      <a:pt x="914" y="114"/>
                    </a:lnTo>
                    <a:lnTo>
                      <a:pt x="918" y="110"/>
                    </a:lnTo>
                    <a:lnTo>
                      <a:pt x="922" y="104"/>
                    </a:lnTo>
                    <a:lnTo>
                      <a:pt x="925" y="96"/>
                    </a:lnTo>
                    <a:lnTo>
                      <a:pt x="927" y="87"/>
                    </a:lnTo>
                    <a:lnTo>
                      <a:pt x="928" y="76"/>
                    </a:lnTo>
                    <a:lnTo>
                      <a:pt x="927" y="66"/>
                    </a:lnTo>
                    <a:lnTo>
                      <a:pt x="925" y="57"/>
                    </a:lnTo>
                    <a:lnTo>
                      <a:pt x="922" y="49"/>
                    </a:lnTo>
                    <a:lnTo>
                      <a:pt x="918" y="42"/>
                    </a:lnTo>
                    <a:lnTo>
                      <a:pt x="914" y="37"/>
                    </a:lnTo>
                    <a:lnTo>
                      <a:pt x="909" y="34"/>
                    </a:lnTo>
                    <a:lnTo>
                      <a:pt x="903" y="30"/>
                    </a:lnTo>
                    <a:lnTo>
                      <a:pt x="899" y="29"/>
                    </a:lnTo>
                    <a:lnTo>
                      <a:pt x="898" y="28"/>
                    </a:lnTo>
                    <a:lnTo>
                      <a:pt x="895" y="28"/>
                    </a:lnTo>
                    <a:lnTo>
                      <a:pt x="894" y="27"/>
                    </a:lnTo>
                    <a:lnTo>
                      <a:pt x="893" y="27"/>
                    </a:lnTo>
                    <a:lnTo>
                      <a:pt x="892" y="27"/>
                    </a:lnTo>
                    <a:lnTo>
                      <a:pt x="890" y="27"/>
                    </a:lnTo>
                    <a:lnTo>
                      <a:pt x="889" y="27"/>
                    </a:lnTo>
                    <a:lnTo>
                      <a:pt x="886" y="27"/>
                    </a:lnTo>
                    <a:lnTo>
                      <a:pt x="885" y="27"/>
                    </a:lnTo>
                    <a:lnTo>
                      <a:pt x="884" y="27"/>
                    </a:lnTo>
                    <a:lnTo>
                      <a:pt x="882" y="27"/>
                    </a:lnTo>
                    <a:lnTo>
                      <a:pt x="880" y="27"/>
                    </a:lnTo>
                    <a:lnTo>
                      <a:pt x="879" y="27"/>
                    </a:lnTo>
                    <a:lnTo>
                      <a:pt x="877" y="28"/>
                    </a:lnTo>
                    <a:lnTo>
                      <a:pt x="876" y="28"/>
                    </a:lnTo>
                    <a:lnTo>
                      <a:pt x="875" y="29"/>
                    </a:lnTo>
                    <a:lnTo>
                      <a:pt x="869" y="30"/>
                    </a:lnTo>
                    <a:lnTo>
                      <a:pt x="864" y="34"/>
                    </a:lnTo>
                    <a:lnTo>
                      <a:pt x="860" y="37"/>
                    </a:lnTo>
                    <a:lnTo>
                      <a:pt x="855" y="42"/>
                    </a:lnTo>
                    <a:lnTo>
                      <a:pt x="851" y="49"/>
                    </a:lnTo>
                    <a:lnTo>
                      <a:pt x="848" y="57"/>
                    </a:lnTo>
                    <a:lnTo>
                      <a:pt x="846" y="66"/>
                    </a:lnTo>
                    <a:lnTo>
                      <a:pt x="846" y="76"/>
                    </a:lnTo>
                    <a:close/>
                    <a:moveTo>
                      <a:pt x="1105" y="5"/>
                    </a:moveTo>
                    <a:lnTo>
                      <a:pt x="1105" y="97"/>
                    </a:lnTo>
                    <a:lnTo>
                      <a:pt x="1104" y="110"/>
                    </a:lnTo>
                    <a:lnTo>
                      <a:pt x="1100" y="121"/>
                    </a:lnTo>
                    <a:lnTo>
                      <a:pt x="1096" y="130"/>
                    </a:lnTo>
                    <a:lnTo>
                      <a:pt x="1089" y="138"/>
                    </a:lnTo>
                    <a:lnTo>
                      <a:pt x="1084" y="141"/>
                    </a:lnTo>
                    <a:lnTo>
                      <a:pt x="1080" y="144"/>
                    </a:lnTo>
                    <a:lnTo>
                      <a:pt x="1074" y="145"/>
                    </a:lnTo>
                    <a:lnTo>
                      <a:pt x="1069" y="148"/>
                    </a:lnTo>
                    <a:lnTo>
                      <a:pt x="1062" y="149"/>
                    </a:lnTo>
                    <a:lnTo>
                      <a:pt x="1057" y="149"/>
                    </a:lnTo>
                    <a:lnTo>
                      <a:pt x="1050" y="150"/>
                    </a:lnTo>
                    <a:lnTo>
                      <a:pt x="1043" y="150"/>
                    </a:lnTo>
                    <a:lnTo>
                      <a:pt x="1040" y="150"/>
                    </a:lnTo>
                    <a:lnTo>
                      <a:pt x="1038" y="150"/>
                    </a:lnTo>
                    <a:lnTo>
                      <a:pt x="1035" y="150"/>
                    </a:lnTo>
                    <a:lnTo>
                      <a:pt x="1032" y="149"/>
                    </a:lnTo>
                    <a:lnTo>
                      <a:pt x="1029" y="149"/>
                    </a:lnTo>
                    <a:lnTo>
                      <a:pt x="1027" y="148"/>
                    </a:lnTo>
                    <a:lnTo>
                      <a:pt x="1023" y="148"/>
                    </a:lnTo>
                    <a:lnTo>
                      <a:pt x="1020" y="147"/>
                    </a:lnTo>
                    <a:lnTo>
                      <a:pt x="1016" y="147"/>
                    </a:lnTo>
                    <a:lnTo>
                      <a:pt x="1013" y="145"/>
                    </a:lnTo>
                    <a:lnTo>
                      <a:pt x="1009" y="144"/>
                    </a:lnTo>
                    <a:lnTo>
                      <a:pt x="1007" y="143"/>
                    </a:lnTo>
                    <a:lnTo>
                      <a:pt x="1004" y="141"/>
                    </a:lnTo>
                    <a:lnTo>
                      <a:pt x="1001" y="138"/>
                    </a:lnTo>
                    <a:lnTo>
                      <a:pt x="998" y="136"/>
                    </a:lnTo>
                    <a:lnTo>
                      <a:pt x="996" y="134"/>
                    </a:lnTo>
                    <a:lnTo>
                      <a:pt x="992" y="130"/>
                    </a:lnTo>
                    <a:lnTo>
                      <a:pt x="990" y="126"/>
                    </a:lnTo>
                    <a:lnTo>
                      <a:pt x="989" y="122"/>
                    </a:lnTo>
                    <a:lnTo>
                      <a:pt x="986" y="119"/>
                    </a:lnTo>
                    <a:lnTo>
                      <a:pt x="985" y="114"/>
                    </a:lnTo>
                    <a:lnTo>
                      <a:pt x="985" y="110"/>
                    </a:lnTo>
                    <a:lnTo>
                      <a:pt x="984" y="104"/>
                    </a:lnTo>
                    <a:lnTo>
                      <a:pt x="984" y="99"/>
                    </a:lnTo>
                    <a:lnTo>
                      <a:pt x="984" y="5"/>
                    </a:lnTo>
                    <a:lnTo>
                      <a:pt x="1016" y="5"/>
                    </a:lnTo>
                    <a:lnTo>
                      <a:pt x="1016" y="97"/>
                    </a:lnTo>
                    <a:lnTo>
                      <a:pt x="1016" y="104"/>
                    </a:lnTo>
                    <a:lnTo>
                      <a:pt x="1019" y="110"/>
                    </a:lnTo>
                    <a:lnTo>
                      <a:pt x="1020" y="115"/>
                    </a:lnTo>
                    <a:lnTo>
                      <a:pt x="1023" y="119"/>
                    </a:lnTo>
                    <a:lnTo>
                      <a:pt x="1028" y="122"/>
                    </a:lnTo>
                    <a:lnTo>
                      <a:pt x="1032" y="123"/>
                    </a:lnTo>
                    <a:lnTo>
                      <a:pt x="1037" y="126"/>
                    </a:lnTo>
                    <a:lnTo>
                      <a:pt x="1043" y="126"/>
                    </a:lnTo>
                    <a:lnTo>
                      <a:pt x="1050" y="126"/>
                    </a:lnTo>
                    <a:lnTo>
                      <a:pt x="1057" y="123"/>
                    </a:lnTo>
                    <a:lnTo>
                      <a:pt x="1061" y="122"/>
                    </a:lnTo>
                    <a:lnTo>
                      <a:pt x="1066" y="119"/>
                    </a:lnTo>
                    <a:lnTo>
                      <a:pt x="1069" y="115"/>
                    </a:lnTo>
                    <a:lnTo>
                      <a:pt x="1072" y="111"/>
                    </a:lnTo>
                    <a:lnTo>
                      <a:pt x="1073" y="105"/>
                    </a:lnTo>
                    <a:lnTo>
                      <a:pt x="1073" y="99"/>
                    </a:lnTo>
                    <a:lnTo>
                      <a:pt x="1073" y="5"/>
                    </a:lnTo>
                    <a:lnTo>
                      <a:pt x="1105" y="5"/>
                    </a:lnTo>
                    <a:close/>
                    <a:moveTo>
                      <a:pt x="1199" y="30"/>
                    </a:moveTo>
                    <a:lnTo>
                      <a:pt x="1199" y="147"/>
                    </a:lnTo>
                    <a:lnTo>
                      <a:pt x="1167" y="147"/>
                    </a:lnTo>
                    <a:lnTo>
                      <a:pt x="1167" y="30"/>
                    </a:lnTo>
                    <a:lnTo>
                      <a:pt x="1122" y="30"/>
                    </a:lnTo>
                    <a:lnTo>
                      <a:pt x="1122" y="5"/>
                    </a:lnTo>
                    <a:lnTo>
                      <a:pt x="1244" y="5"/>
                    </a:lnTo>
                    <a:lnTo>
                      <a:pt x="1244" y="30"/>
                    </a:lnTo>
                    <a:lnTo>
                      <a:pt x="1199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aphicFrame>
          <p:nvGraphicFramePr>
            <p:cNvPr id="24586" name="Object 1024">
              <a:extLst>
                <a:ext uri="{FF2B5EF4-FFF2-40B4-BE49-F238E27FC236}">
                  <a16:creationId xmlns:a16="http://schemas.microsoft.com/office/drawing/2014/main" id="{13B2D9EC-7C96-4454-95C8-A5617CBD5ED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709" y="4286"/>
            <a:ext cx="228" cy="3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202" name="Clip" r:id="rId5" imgW="914400" imgH="1418234" progId="MS_ClipArt_Gallery.2">
                    <p:embed/>
                  </p:oleObj>
                </mc:Choice>
                <mc:Fallback>
                  <p:oleObj name="Clip" r:id="rId5" imgW="914400" imgH="1418234" progId="MS_ClipArt_Gallery.2">
                    <p:embed/>
                    <p:pic>
                      <p:nvPicPr>
                        <p:cNvPr id="0" name="Object 10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09" y="4286"/>
                          <a:ext cx="228" cy="35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4587" name="Group 1737">
              <a:extLst>
                <a:ext uri="{FF2B5EF4-FFF2-40B4-BE49-F238E27FC236}">
                  <a16:creationId xmlns:a16="http://schemas.microsoft.com/office/drawing/2014/main" id="{37F66119-7BCD-43D2-8086-89CB3BE0F0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53" y="4305"/>
              <a:ext cx="140" cy="167"/>
              <a:chOff x="1740" y="3792"/>
              <a:chExt cx="341" cy="402"/>
            </a:xfrm>
          </p:grpSpPr>
          <p:sp>
            <p:nvSpPr>
              <p:cNvPr id="24772" name="Freeform 1738">
                <a:extLst>
                  <a:ext uri="{FF2B5EF4-FFF2-40B4-BE49-F238E27FC236}">
                    <a16:creationId xmlns:a16="http://schemas.microsoft.com/office/drawing/2014/main" id="{CA50DE65-2272-43D4-946A-FB06CC7411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3" y="3796"/>
                <a:ext cx="335" cy="394"/>
              </a:xfrm>
              <a:custGeom>
                <a:avLst/>
                <a:gdLst>
                  <a:gd name="T0" fmla="*/ 0 w 668"/>
                  <a:gd name="T1" fmla="*/ 7 h 788"/>
                  <a:gd name="T2" fmla="*/ 0 w 668"/>
                  <a:gd name="T3" fmla="*/ 3 h 788"/>
                  <a:gd name="T4" fmla="*/ 1 w 668"/>
                  <a:gd name="T5" fmla="*/ 2 h 788"/>
                  <a:gd name="T6" fmla="*/ 1 w 668"/>
                  <a:gd name="T7" fmla="*/ 2 h 788"/>
                  <a:gd name="T8" fmla="*/ 1 w 668"/>
                  <a:gd name="T9" fmla="*/ 1 h 788"/>
                  <a:gd name="T10" fmla="*/ 1 w 668"/>
                  <a:gd name="T11" fmla="*/ 1 h 788"/>
                  <a:gd name="T12" fmla="*/ 2 w 668"/>
                  <a:gd name="T13" fmla="*/ 1 h 788"/>
                  <a:gd name="T14" fmla="*/ 2 w 668"/>
                  <a:gd name="T15" fmla="*/ 1 h 788"/>
                  <a:gd name="T16" fmla="*/ 3 w 668"/>
                  <a:gd name="T17" fmla="*/ 1 h 788"/>
                  <a:gd name="T18" fmla="*/ 3 w 668"/>
                  <a:gd name="T19" fmla="*/ 0 h 788"/>
                  <a:gd name="T20" fmla="*/ 4 w 668"/>
                  <a:gd name="T21" fmla="*/ 1 h 788"/>
                  <a:gd name="T22" fmla="*/ 4 w 668"/>
                  <a:gd name="T23" fmla="*/ 1 h 788"/>
                  <a:gd name="T24" fmla="*/ 5 w 668"/>
                  <a:gd name="T25" fmla="*/ 1 h 788"/>
                  <a:gd name="T26" fmla="*/ 5 w 668"/>
                  <a:gd name="T27" fmla="*/ 1 h 788"/>
                  <a:gd name="T28" fmla="*/ 5 w 668"/>
                  <a:gd name="T29" fmla="*/ 1 h 788"/>
                  <a:gd name="T30" fmla="*/ 5 w 668"/>
                  <a:gd name="T31" fmla="*/ 2 h 788"/>
                  <a:gd name="T32" fmla="*/ 6 w 668"/>
                  <a:gd name="T33" fmla="*/ 2 h 788"/>
                  <a:gd name="T34" fmla="*/ 6 w 668"/>
                  <a:gd name="T35" fmla="*/ 3 h 788"/>
                  <a:gd name="T36" fmla="*/ 6 w 668"/>
                  <a:gd name="T37" fmla="*/ 7 h 788"/>
                  <a:gd name="T38" fmla="*/ 5 w 668"/>
                  <a:gd name="T39" fmla="*/ 7 h 788"/>
                  <a:gd name="T40" fmla="*/ 5 w 668"/>
                  <a:gd name="T41" fmla="*/ 3 h 788"/>
                  <a:gd name="T42" fmla="*/ 5 w 668"/>
                  <a:gd name="T43" fmla="*/ 3 h 788"/>
                  <a:gd name="T44" fmla="*/ 5 w 668"/>
                  <a:gd name="T45" fmla="*/ 2 h 788"/>
                  <a:gd name="T46" fmla="*/ 5 w 668"/>
                  <a:gd name="T47" fmla="*/ 2 h 788"/>
                  <a:gd name="T48" fmla="*/ 4 w 668"/>
                  <a:gd name="T49" fmla="*/ 2 h 788"/>
                  <a:gd name="T50" fmla="*/ 4 w 668"/>
                  <a:gd name="T51" fmla="*/ 2 h 788"/>
                  <a:gd name="T52" fmla="*/ 4 w 668"/>
                  <a:gd name="T53" fmla="*/ 1 h 788"/>
                  <a:gd name="T54" fmla="*/ 3 w 668"/>
                  <a:gd name="T55" fmla="*/ 1 h 788"/>
                  <a:gd name="T56" fmla="*/ 3 w 668"/>
                  <a:gd name="T57" fmla="*/ 1 h 788"/>
                  <a:gd name="T58" fmla="*/ 3 w 668"/>
                  <a:gd name="T59" fmla="*/ 1 h 788"/>
                  <a:gd name="T60" fmla="*/ 2 w 668"/>
                  <a:gd name="T61" fmla="*/ 1 h 788"/>
                  <a:gd name="T62" fmla="*/ 2 w 668"/>
                  <a:gd name="T63" fmla="*/ 2 h 788"/>
                  <a:gd name="T64" fmla="*/ 2 w 668"/>
                  <a:gd name="T65" fmla="*/ 2 h 788"/>
                  <a:gd name="T66" fmla="*/ 2 w 668"/>
                  <a:gd name="T67" fmla="*/ 2 h 788"/>
                  <a:gd name="T68" fmla="*/ 2 w 668"/>
                  <a:gd name="T69" fmla="*/ 2 h 788"/>
                  <a:gd name="T70" fmla="*/ 1 w 668"/>
                  <a:gd name="T71" fmla="*/ 3 h 788"/>
                  <a:gd name="T72" fmla="*/ 1 w 668"/>
                  <a:gd name="T73" fmla="*/ 3 h 788"/>
                  <a:gd name="T74" fmla="*/ 1 w 668"/>
                  <a:gd name="T75" fmla="*/ 7 h 788"/>
                  <a:gd name="T76" fmla="*/ 0 w 668"/>
                  <a:gd name="T77" fmla="*/ 7 h 78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668"/>
                  <a:gd name="T118" fmla="*/ 0 h 788"/>
                  <a:gd name="T119" fmla="*/ 668 w 668"/>
                  <a:gd name="T120" fmla="*/ 788 h 788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668" h="788">
                    <a:moveTo>
                      <a:pt x="0" y="788"/>
                    </a:moveTo>
                    <a:lnTo>
                      <a:pt x="0" y="306"/>
                    </a:lnTo>
                    <a:lnTo>
                      <a:pt x="8" y="234"/>
                    </a:lnTo>
                    <a:lnTo>
                      <a:pt x="29" y="171"/>
                    </a:lnTo>
                    <a:lnTo>
                      <a:pt x="61" y="119"/>
                    </a:lnTo>
                    <a:lnTo>
                      <a:pt x="105" y="75"/>
                    </a:lnTo>
                    <a:lnTo>
                      <a:pt x="155" y="42"/>
                    </a:lnTo>
                    <a:lnTo>
                      <a:pt x="211" y="19"/>
                    </a:lnTo>
                    <a:lnTo>
                      <a:pt x="272" y="4"/>
                    </a:lnTo>
                    <a:lnTo>
                      <a:pt x="334" y="0"/>
                    </a:lnTo>
                    <a:lnTo>
                      <a:pt x="396" y="4"/>
                    </a:lnTo>
                    <a:lnTo>
                      <a:pt x="457" y="19"/>
                    </a:lnTo>
                    <a:lnTo>
                      <a:pt x="513" y="43"/>
                    </a:lnTo>
                    <a:lnTo>
                      <a:pt x="563" y="76"/>
                    </a:lnTo>
                    <a:lnTo>
                      <a:pt x="607" y="120"/>
                    </a:lnTo>
                    <a:lnTo>
                      <a:pt x="639" y="172"/>
                    </a:lnTo>
                    <a:lnTo>
                      <a:pt x="660" y="235"/>
                    </a:lnTo>
                    <a:lnTo>
                      <a:pt x="668" y="306"/>
                    </a:lnTo>
                    <a:lnTo>
                      <a:pt x="668" y="788"/>
                    </a:lnTo>
                    <a:lnTo>
                      <a:pt x="557" y="788"/>
                    </a:lnTo>
                    <a:lnTo>
                      <a:pt x="557" y="306"/>
                    </a:lnTo>
                    <a:lnTo>
                      <a:pt x="552" y="264"/>
                    </a:lnTo>
                    <a:lnTo>
                      <a:pt x="538" y="227"/>
                    </a:lnTo>
                    <a:lnTo>
                      <a:pt x="516" y="195"/>
                    </a:lnTo>
                    <a:lnTo>
                      <a:pt x="488" y="167"/>
                    </a:lnTo>
                    <a:lnTo>
                      <a:pt x="453" y="144"/>
                    </a:lnTo>
                    <a:lnTo>
                      <a:pt x="415" y="128"/>
                    </a:lnTo>
                    <a:lnTo>
                      <a:pt x="375" y="117"/>
                    </a:lnTo>
                    <a:lnTo>
                      <a:pt x="334" y="112"/>
                    </a:lnTo>
                    <a:lnTo>
                      <a:pt x="293" y="112"/>
                    </a:lnTo>
                    <a:lnTo>
                      <a:pt x="253" y="120"/>
                    </a:lnTo>
                    <a:lnTo>
                      <a:pt x="215" y="133"/>
                    </a:lnTo>
                    <a:lnTo>
                      <a:pt x="181" y="153"/>
                    </a:lnTo>
                    <a:lnTo>
                      <a:pt x="152" y="181"/>
                    </a:lnTo>
                    <a:lnTo>
                      <a:pt x="130" y="215"/>
                    </a:lnTo>
                    <a:lnTo>
                      <a:pt x="116" y="257"/>
                    </a:lnTo>
                    <a:lnTo>
                      <a:pt x="111" y="306"/>
                    </a:lnTo>
                    <a:lnTo>
                      <a:pt x="111" y="788"/>
                    </a:lnTo>
                    <a:lnTo>
                      <a:pt x="0" y="78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73" name="Freeform 1739">
                <a:extLst>
                  <a:ext uri="{FF2B5EF4-FFF2-40B4-BE49-F238E27FC236}">
                    <a16:creationId xmlns:a16="http://schemas.microsoft.com/office/drawing/2014/main" id="{1C52782A-5CE9-46DD-89B9-A2B27EE250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3949"/>
                <a:ext cx="7" cy="241"/>
              </a:xfrm>
              <a:custGeom>
                <a:avLst/>
                <a:gdLst>
                  <a:gd name="T0" fmla="*/ 0 w 16"/>
                  <a:gd name="T1" fmla="*/ 0 h 482"/>
                  <a:gd name="T2" fmla="*/ 0 w 16"/>
                  <a:gd name="T3" fmla="*/ 0 h 482"/>
                  <a:gd name="T4" fmla="*/ 0 w 16"/>
                  <a:gd name="T5" fmla="*/ 4 h 482"/>
                  <a:gd name="T6" fmla="*/ 0 w 16"/>
                  <a:gd name="T7" fmla="*/ 4 h 482"/>
                  <a:gd name="T8" fmla="*/ 0 w 16"/>
                  <a:gd name="T9" fmla="*/ 0 h 482"/>
                  <a:gd name="T10" fmla="*/ 0 w 16"/>
                  <a:gd name="T11" fmla="*/ 0 h 482"/>
                  <a:gd name="T12" fmla="*/ 0 w 16"/>
                  <a:gd name="T13" fmla="*/ 0 h 48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482"/>
                  <a:gd name="T23" fmla="*/ 16 w 16"/>
                  <a:gd name="T24" fmla="*/ 482 h 48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482">
                    <a:moveTo>
                      <a:pt x="0" y="0"/>
                    </a:moveTo>
                    <a:lnTo>
                      <a:pt x="0" y="0"/>
                    </a:lnTo>
                    <a:lnTo>
                      <a:pt x="0" y="482"/>
                    </a:lnTo>
                    <a:lnTo>
                      <a:pt x="16" y="482"/>
                    </a:lnTo>
                    <a:lnTo>
                      <a:pt x="1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74" name="Freeform 1740">
                <a:extLst>
                  <a:ext uri="{FF2B5EF4-FFF2-40B4-BE49-F238E27FC236}">
                    <a16:creationId xmlns:a16="http://schemas.microsoft.com/office/drawing/2014/main" id="{CA1DB764-8753-4D33-ADDD-99AB0A6C51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3792"/>
                <a:ext cx="341" cy="157"/>
              </a:xfrm>
              <a:custGeom>
                <a:avLst/>
                <a:gdLst>
                  <a:gd name="T0" fmla="*/ 5 w 684"/>
                  <a:gd name="T1" fmla="*/ 3 h 314"/>
                  <a:gd name="T2" fmla="*/ 5 w 684"/>
                  <a:gd name="T3" fmla="*/ 3 h 314"/>
                  <a:gd name="T4" fmla="*/ 5 w 684"/>
                  <a:gd name="T5" fmla="*/ 2 h 314"/>
                  <a:gd name="T6" fmla="*/ 5 w 684"/>
                  <a:gd name="T7" fmla="*/ 2 h 314"/>
                  <a:gd name="T8" fmla="*/ 4 w 684"/>
                  <a:gd name="T9" fmla="*/ 1 h 314"/>
                  <a:gd name="T10" fmla="*/ 4 w 684"/>
                  <a:gd name="T11" fmla="*/ 1 h 314"/>
                  <a:gd name="T12" fmla="*/ 4 w 684"/>
                  <a:gd name="T13" fmla="*/ 1 h 314"/>
                  <a:gd name="T14" fmla="*/ 3 w 684"/>
                  <a:gd name="T15" fmla="*/ 1 h 314"/>
                  <a:gd name="T16" fmla="*/ 3 w 684"/>
                  <a:gd name="T17" fmla="*/ 1 h 314"/>
                  <a:gd name="T18" fmla="*/ 2 w 684"/>
                  <a:gd name="T19" fmla="*/ 0 h 314"/>
                  <a:gd name="T20" fmla="*/ 2 w 684"/>
                  <a:gd name="T21" fmla="*/ 1 h 314"/>
                  <a:gd name="T22" fmla="*/ 1 w 684"/>
                  <a:gd name="T23" fmla="*/ 1 h 314"/>
                  <a:gd name="T24" fmla="*/ 1 w 684"/>
                  <a:gd name="T25" fmla="*/ 1 h 314"/>
                  <a:gd name="T26" fmla="*/ 0 w 684"/>
                  <a:gd name="T27" fmla="*/ 1 h 314"/>
                  <a:gd name="T28" fmla="*/ 0 w 684"/>
                  <a:gd name="T29" fmla="*/ 1 h 314"/>
                  <a:gd name="T30" fmla="*/ 0 w 684"/>
                  <a:gd name="T31" fmla="*/ 2 h 314"/>
                  <a:gd name="T32" fmla="*/ 0 w 684"/>
                  <a:gd name="T33" fmla="*/ 2 h 314"/>
                  <a:gd name="T34" fmla="*/ 0 w 684"/>
                  <a:gd name="T35" fmla="*/ 3 h 314"/>
                  <a:gd name="T36" fmla="*/ 0 w 684"/>
                  <a:gd name="T37" fmla="*/ 3 h 314"/>
                  <a:gd name="T38" fmla="*/ 0 w 684"/>
                  <a:gd name="T39" fmla="*/ 2 h 314"/>
                  <a:gd name="T40" fmla="*/ 0 w 684"/>
                  <a:gd name="T41" fmla="*/ 2 h 314"/>
                  <a:gd name="T42" fmla="*/ 0 w 684"/>
                  <a:gd name="T43" fmla="*/ 2 h 314"/>
                  <a:gd name="T44" fmla="*/ 0 w 684"/>
                  <a:gd name="T45" fmla="*/ 1 h 314"/>
                  <a:gd name="T46" fmla="*/ 1 w 684"/>
                  <a:gd name="T47" fmla="*/ 1 h 314"/>
                  <a:gd name="T48" fmla="*/ 1 w 684"/>
                  <a:gd name="T49" fmla="*/ 1 h 314"/>
                  <a:gd name="T50" fmla="*/ 2 w 684"/>
                  <a:gd name="T51" fmla="*/ 1 h 314"/>
                  <a:gd name="T52" fmla="*/ 2 w 684"/>
                  <a:gd name="T53" fmla="*/ 1 h 314"/>
                  <a:gd name="T54" fmla="*/ 3 w 684"/>
                  <a:gd name="T55" fmla="*/ 1 h 314"/>
                  <a:gd name="T56" fmla="*/ 3 w 684"/>
                  <a:gd name="T57" fmla="*/ 1 h 314"/>
                  <a:gd name="T58" fmla="*/ 4 w 684"/>
                  <a:gd name="T59" fmla="*/ 1 h 314"/>
                  <a:gd name="T60" fmla="*/ 4 w 684"/>
                  <a:gd name="T61" fmla="*/ 1 h 314"/>
                  <a:gd name="T62" fmla="*/ 4 w 684"/>
                  <a:gd name="T63" fmla="*/ 2 h 314"/>
                  <a:gd name="T64" fmla="*/ 5 w 684"/>
                  <a:gd name="T65" fmla="*/ 2 h 314"/>
                  <a:gd name="T66" fmla="*/ 5 w 684"/>
                  <a:gd name="T67" fmla="*/ 2 h 314"/>
                  <a:gd name="T68" fmla="*/ 5 w 684"/>
                  <a:gd name="T69" fmla="*/ 3 h 314"/>
                  <a:gd name="T70" fmla="*/ 5 w 684"/>
                  <a:gd name="T71" fmla="*/ 3 h 314"/>
                  <a:gd name="T72" fmla="*/ 5 w 684"/>
                  <a:gd name="T73" fmla="*/ 3 h 31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684"/>
                  <a:gd name="T112" fmla="*/ 0 h 314"/>
                  <a:gd name="T113" fmla="*/ 684 w 684"/>
                  <a:gd name="T114" fmla="*/ 314 h 31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684" h="314">
                    <a:moveTo>
                      <a:pt x="684" y="314"/>
                    </a:moveTo>
                    <a:lnTo>
                      <a:pt x="684" y="314"/>
                    </a:lnTo>
                    <a:lnTo>
                      <a:pt x="675" y="242"/>
                    </a:lnTo>
                    <a:lnTo>
                      <a:pt x="654" y="178"/>
                    </a:lnTo>
                    <a:lnTo>
                      <a:pt x="621" y="123"/>
                    </a:lnTo>
                    <a:lnTo>
                      <a:pt x="576" y="79"/>
                    </a:lnTo>
                    <a:lnTo>
                      <a:pt x="525" y="44"/>
                    </a:lnTo>
                    <a:lnTo>
                      <a:pt x="467" y="20"/>
                    </a:lnTo>
                    <a:lnTo>
                      <a:pt x="405" y="5"/>
                    </a:lnTo>
                    <a:lnTo>
                      <a:pt x="342" y="0"/>
                    </a:lnTo>
                    <a:lnTo>
                      <a:pt x="279" y="5"/>
                    </a:lnTo>
                    <a:lnTo>
                      <a:pt x="217" y="20"/>
                    </a:lnTo>
                    <a:lnTo>
                      <a:pt x="159" y="43"/>
                    </a:lnTo>
                    <a:lnTo>
                      <a:pt x="108" y="78"/>
                    </a:lnTo>
                    <a:lnTo>
                      <a:pt x="64" y="122"/>
                    </a:lnTo>
                    <a:lnTo>
                      <a:pt x="30" y="177"/>
                    </a:lnTo>
                    <a:lnTo>
                      <a:pt x="9" y="240"/>
                    </a:lnTo>
                    <a:lnTo>
                      <a:pt x="0" y="314"/>
                    </a:lnTo>
                    <a:lnTo>
                      <a:pt x="16" y="314"/>
                    </a:lnTo>
                    <a:lnTo>
                      <a:pt x="22" y="243"/>
                    </a:lnTo>
                    <a:lnTo>
                      <a:pt x="43" y="181"/>
                    </a:lnTo>
                    <a:lnTo>
                      <a:pt x="75" y="131"/>
                    </a:lnTo>
                    <a:lnTo>
                      <a:pt x="117" y="89"/>
                    </a:lnTo>
                    <a:lnTo>
                      <a:pt x="166" y="57"/>
                    </a:lnTo>
                    <a:lnTo>
                      <a:pt x="222" y="33"/>
                    </a:lnTo>
                    <a:lnTo>
                      <a:pt x="281" y="19"/>
                    </a:lnTo>
                    <a:lnTo>
                      <a:pt x="342" y="15"/>
                    </a:lnTo>
                    <a:lnTo>
                      <a:pt x="403" y="19"/>
                    </a:lnTo>
                    <a:lnTo>
                      <a:pt x="462" y="33"/>
                    </a:lnTo>
                    <a:lnTo>
                      <a:pt x="518" y="58"/>
                    </a:lnTo>
                    <a:lnTo>
                      <a:pt x="567" y="90"/>
                    </a:lnTo>
                    <a:lnTo>
                      <a:pt x="609" y="132"/>
                    </a:lnTo>
                    <a:lnTo>
                      <a:pt x="641" y="183"/>
                    </a:lnTo>
                    <a:lnTo>
                      <a:pt x="662" y="244"/>
                    </a:lnTo>
                    <a:lnTo>
                      <a:pt x="668" y="314"/>
                    </a:lnTo>
                    <a:lnTo>
                      <a:pt x="684" y="3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75" name="Freeform 1741">
                <a:extLst>
                  <a:ext uri="{FF2B5EF4-FFF2-40B4-BE49-F238E27FC236}">
                    <a16:creationId xmlns:a16="http://schemas.microsoft.com/office/drawing/2014/main" id="{5DE55923-61AA-4E8E-AA0A-5FE8EDD958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4" y="3949"/>
                <a:ext cx="7" cy="245"/>
              </a:xfrm>
              <a:custGeom>
                <a:avLst/>
                <a:gdLst>
                  <a:gd name="T0" fmla="*/ 0 w 16"/>
                  <a:gd name="T1" fmla="*/ 4 h 490"/>
                  <a:gd name="T2" fmla="*/ 0 w 16"/>
                  <a:gd name="T3" fmla="*/ 4 h 490"/>
                  <a:gd name="T4" fmla="*/ 0 w 16"/>
                  <a:gd name="T5" fmla="*/ 0 h 490"/>
                  <a:gd name="T6" fmla="*/ 0 w 16"/>
                  <a:gd name="T7" fmla="*/ 0 h 490"/>
                  <a:gd name="T8" fmla="*/ 0 w 16"/>
                  <a:gd name="T9" fmla="*/ 4 h 490"/>
                  <a:gd name="T10" fmla="*/ 0 w 16"/>
                  <a:gd name="T11" fmla="*/ 4 h 490"/>
                  <a:gd name="T12" fmla="*/ 0 w 16"/>
                  <a:gd name="T13" fmla="*/ 4 h 490"/>
                  <a:gd name="T14" fmla="*/ 0 w 16"/>
                  <a:gd name="T15" fmla="*/ 4 h 490"/>
                  <a:gd name="T16" fmla="*/ 0 w 16"/>
                  <a:gd name="T17" fmla="*/ 4 h 490"/>
                  <a:gd name="T18" fmla="*/ 0 w 16"/>
                  <a:gd name="T19" fmla="*/ 4 h 490"/>
                  <a:gd name="T20" fmla="*/ 0 w 16"/>
                  <a:gd name="T21" fmla="*/ 4 h 490"/>
                  <a:gd name="T22" fmla="*/ 0 w 16"/>
                  <a:gd name="T23" fmla="*/ 4 h 49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6"/>
                  <a:gd name="T37" fmla="*/ 0 h 490"/>
                  <a:gd name="T38" fmla="*/ 16 w 16"/>
                  <a:gd name="T39" fmla="*/ 490 h 49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6" h="490">
                    <a:moveTo>
                      <a:pt x="8" y="490"/>
                    </a:moveTo>
                    <a:lnTo>
                      <a:pt x="16" y="482"/>
                    </a:lnTo>
                    <a:lnTo>
                      <a:pt x="16" y="0"/>
                    </a:lnTo>
                    <a:lnTo>
                      <a:pt x="0" y="0"/>
                    </a:lnTo>
                    <a:lnTo>
                      <a:pt x="0" y="482"/>
                    </a:lnTo>
                    <a:lnTo>
                      <a:pt x="8" y="475"/>
                    </a:lnTo>
                    <a:lnTo>
                      <a:pt x="0" y="482"/>
                    </a:lnTo>
                    <a:lnTo>
                      <a:pt x="3" y="488"/>
                    </a:lnTo>
                    <a:lnTo>
                      <a:pt x="8" y="490"/>
                    </a:lnTo>
                    <a:lnTo>
                      <a:pt x="14" y="488"/>
                    </a:lnTo>
                    <a:lnTo>
                      <a:pt x="16" y="482"/>
                    </a:lnTo>
                    <a:lnTo>
                      <a:pt x="8" y="49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76" name="Freeform 1742">
                <a:extLst>
                  <a:ext uri="{FF2B5EF4-FFF2-40B4-BE49-F238E27FC236}">
                    <a16:creationId xmlns:a16="http://schemas.microsoft.com/office/drawing/2014/main" id="{CB420EBA-C212-4B1E-BEEE-C025AF8578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8" y="4186"/>
                <a:ext cx="60" cy="8"/>
              </a:xfrm>
              <a:custGeom>
                <a:avLst/>
                <a:gdLst>
                  <a:gd name="T0" fmla="*/ 0 w 119"/>
                  <a:gd name="T1" fmla="*/ 1 h 15"/>
                  <a:gd name="T2" fmla="*/ 1 w 119"/>
                  <a:gd name="T3" fmla="*/ 1 h 15"/>
                  <a:gd name="T4" fmla="*/ 1 w 119"/>
                  <a:gd name="T5" fmla="*/ 1 h 15"/>
                  <a:gd name="T6" fmla="*/ 1 w 119"/>
                  <a:gd name="T7" fmla="*/ 0 h 15"/>
                  <a:gd name="T8" fmla="*/ 1 w 119"/>
                  <a:gd name="T9" fmla="*/ 0 h 15"/>
                  <a:gd name="T10" fmla="*/ 1 w 119"/>
                  <a:gd name="T11" fmla="*/ 1 h 15"/>
                  <a:gd name="T12" fmla="*/ 1 w 119"/>
                  <a:gd name="T13" fmla="*/ 0 h 15"/>
                  <a:gd name="T14" fmla="*/ 1 w 119"/>
                  <a:gd name="T15" fmla="*/ 1 h 15"/>
                  <a:gd name="T16" fmla="*/ 0 w 119"/>
                  <a:gd name="T17" fmla="*/ 1 h 15"/>
                  <a:gd name="T18" fmla="*/ 1 w 119"/>
                  <a:gd name="T19" fmla="*/ 1 h 15"/>
                  <a:gd name="T20" fmla="*/ 1 w 119"/>
                  <a:gd name="T21" fmla="*/ 1 h 15"/>
                  <a:gd name="T22" fmla="*/ 0 w 119"/>
                  <a:gd name="T23" fmla="*/ 1 h 1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19"/>
                  <a:gd name="T37" fmla="*/ 0 h 15"/>
                  <a:gd name="T38" fmla="*/ 119 w 119"/>
                  <a:gd name="T39" fmla="*/ 15 h 1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19" h="15">
                    <a:moveTo>
                      <a:pt x="0" y="7"/>
                    </a:moveTo>
                    <a:lnTo>
                      <a:pt x="8" y="15"/>
                    </a:lnTo>
                    <a:lnTo>
                      <a:pt x="119" y="15"/>
                    </a:lnTo>
                    <a:lnTo>
                      <a:pt x="119" y="0"/>
                    </a:lnTo>
                    <a:lnTo>
                      <a:pt x="8" y="0"/>
                    </a:lnTo>
                    <a:lnTo>
                      <a:pt x="16" y="7"/>
                    </a:lnTo>
                    <a:lnTo>
                      <a:pt x="8" y="0"/>
                    </a:lnTo>
                    <a:lnTo>
                      <a:pt x="2" y="2"/>
                    </a:lnTo>
                    <a:lnTo>
                      <a:pt x="0" y="7"/>
                    </a:lnTo>
                    <a:lnTo>
                      <a:pt x="2" y="13"/>
                    </a:lnTo>
                    <a:lnTo>
                      <a:pt x="8" y="1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77" name="Freeform 1743">
                <a:extLst>
                  <a:ext uri="{FF2B5EF4-FFF2-40B4-BE49-F238E27FC236}">
                    <a16:creationId xmlns:a16="http://schemas.microsoft.com/office/drawing/2014/main" id="{0496FE2F-A910-406C-9544-FA77682F73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8" y="3949"/>
                <a:ext cx="8" cy="241"/>
              </a:xfrm>
              <a:custGeom>
                <a:avLst/>
                <a:gdLst>
                  <a:gd name="T0" fmla="*/ 0 w 16"/>
                  <a:gd name="T1" fmla="*/ 0 h 482"/>
                  <a:gd name="T2" fmla="*/ 0 w 16"/>
                  <a:gd name="T3" fmla="*/ 0 h 482"/>
                  <a:gd name="T4" fmla="*/ 0 w 16"/>
                  <a:gd name="T5" fmla="*/ 4 h 482"/>
                  <a:gd name="T6" fmla="*/ 1 w 16"/>
                  <a:gd name="T7" fmla="*/ 4 h 482"/>
                  <a:gd name="T8" fmla="*/ 1 w 16"/>
                  <a:gd name="T9" fmla="*/ 0 h 482"/>
                  <a:gd name="T10" fmla="*/ 1 w 16"/>
                  <a:gd name="T11" fmla="*/ 0 h 482"/>
                  <a:gd name="T12" fmla="*/ 0 w 16"/>
                  <a:gd name="T13" fmla="*/ 0 h 48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482"/>
                  <a:gd name="T23" fmla="*/ 16 w 16"/>
                  <a:gd name="T24" fmla="*/ 482 h 48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482">
                    <a:moveTo>
                      <a:pt x="0" y="0"/>
                    </a:moveTo>
                    <a:lnTo>
                      <a:pt x="0" y="0"/>
                    </a:lnTo>
                    <a:lnTo>
                      <a:pt x="0" y="482"/>
                    </a:lnTo>
                    <a:lnTo>
                      <a:pt x="16" y="482"/>
                    </a:lnTo>
                    <a:lnTo>
                      <a:pt x="1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78" name="Freeform 1744">
                <a:extLst>
                  <a:ext uri="{FF2B5EF4-FFF2-40B4-BE49-F238E27FC236}">
                    <a16:creationId xmlns:a16="http://schemas.microsoft.com/office/drawing/2014/main" id="{669E6DD8-762D-4689-996D-8F55F498AE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5" y="3849"/>
                <a:ext cx="231" cy="100"/>
              </a:xfrm>
              <a:custGeom>
                <a:avLst/>
                <a:gdLst>
                  <a:gd name="T0" fmla="*/ 1 w 462"/>
                  <a:gd name="T1" fmla="*/ 1 h 201"/>
                  <a:gd name="T2" fmla="*/ 1 w 462"/>
                  <a:gd name="T3" fmla="*/ 1 h 201"/>
                  <a:gd name="T4" fmla="*/ 1 w 462"/>
                  <a:gd name="T5" fmla="*/ 1 h 201"/>
                  <a:gd name="T6" fmla="*/ 1 w 462"/>
                  <a:gd name="T7" fmla="*/ 0 h 201"/>
                  <a:gd name="T8" fmla="*/ 1 w 462"/>
                  <a:gd name="T9" fmla="*/ 0 h 201"/>
                  <a:gd name="T10" fmla="*/ 1 w 462"/>
                  <a:gd name="T11" fmla="*/ 0 h 201"/>
                  <a:gd name="T12" fmla="*/ 1 w 462"/>
                  <a:gd name="T13" fmla="*/ 0 h 201"/>
                  <a:gd name="T14" fmla="*/ 2 w 462"/>
                  <a:gd name="T15" fmla="*/ 0 h 201"/>
                  <a:gd name="T16" fmla="*/ 2 w 462"/>
                  <a:gd name="T17" fmla="*/ 0 h 201"/>
                  <a:gd name="T18" fmla="*/ 2 w 462"/>
                  <a:gd name="T19" fmla="*/ 0 h 201"/>
                  <a:gd name="T20" fmla="*/ 3 w 462"/>
                  <a:gd name="T21" fmla="*/ 0 h 201"/>
                  <a:gd name="T22" fmla="*/ 3 w 462"/>
                  <a:gd name="T23" fmla="*/ 0 h 201"/>
                  <a:gd name="T24" fmla="*/ 3 w 462"/>
                  <a:gd name="T25" fmla="*/ 0 h 201"/>
                  <a:gd name="T26" fmla="*/ 3 w 462"/>
                  <a:gd name="T27" fmla="*/ 0 h 201"/>
                  <a:gd name="T28" fmla="*/ 4 w 462"/>
                  <a:gd name="T29" fmla="*/ 0 h 201"/>
                  <a:gd name="T30" fmla="*/ 4 w 462"/>
                  <a:gd name="T31" fmla="*/ 0 h 201"/>
                  <a:gd name="T32" fmla="*/ 4 w 462"/>
                  <a:gd name="T33" fmla="*/ 1 h 201"/>
                  <a:gd name="T34" fmla="*/ 4 w 462"/>
                  <a:gd name="T35" fmla="*/ 1 h 201"/>
                  <a:gd name="T36" fmla="*/ 4 w 462"/>
                  <a:gd name="T37" fmla="*/ 1 h 201"/>
                  <a:gd name="T38" fmla="*/ 4 w 462"/>
                  <a:gd name="T39" fmla="*/ 1 h 201"/>
                  <a:gd name="T40" fmla="*/ 4 w 462"/>
                  <a:gd name="T41" fmla="*/ 0 h 201"/>
                  <a:gd name="T42" fmla="*/ 4 w 462"/>
                  <a:gd name="T43" fmla="*/ 0 h 201"/>
                  <a:gd name="T44" fmla="*/ 4 w 462"/>
                  <a:gd name="T45" fmla="*/ 0 h 201"/>
                  <a:gd name="T46" fmla="*/ 3 w 462"/>
                  <a:gd name="T47" fmla="*/ 0 h 201"/>
                  <a:gd name="T48" fmla="*/ 3 w 462"/>
                  <a:gd name="T49" fmla="*/ 0 h 201"/>
                  <a:gd name="T50" fmla="*/ 3 w 462"/>
                  <a:gd name="T51" fmla="*/ 0 h 201"/>
                  <a:gd name="T52" fmla="*/ 2 w 462"/>
                  <a:gd name="T53" fmla="*/ 0 h 201"/>
                  <a:gd name="T54" fmla="*/ 2 w 462"/>
                  <a:gd name="T55" fmla="*/ 0 h 201"/>
                  <a:gd name="T56" fmla="*/ 2 w 462"/>
                  <a:gd name="T57" fmla="*/ 0 h 201"/>
                  <a:gd name="T58" fmla="*/ 1 w 462"/>
                  <a:gd name="T59" fmla="*/ 0 h 201"/>
                  <a:gd name="T60" fmla="*/ 1 w 462"/>
                  <a:gd name="T61" fmla="*/ 0 h 201"/>
                  <a:gd name="T62" fmla="*/ 1 w 462"/>
                  <a:gd name="T63" fmla="*/ 0 h 201"/>
                  <a:gd name="T64" fmla="*/ 1 w 462"/>
                  <a:gd name="T65" fmla="*/ 0 h 201"/>
                  <a:gd name="T66" fmla="*/ 1 w 462"/>
                  <a:gd name="T67" fmla="*/ 1 h 201"/>
                  <a:gd name="T68" fmla="*/ 0 w 462"/>
                  <a:gd name="T69" fmla="*/ 1 h 201"/>
                  <a:gd name="T70" fmla="*/ 0 w 462"/>
                  <a:gd name="T71" fmla="*/ 1 h 201"/>
                  <a:gd name="T72" fmla="*/ 1 w 462"/>
                  <a:gd name="T73" fmla="*/ 1 h 20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462"/>
                  <a:gd name="T112" fmla="*/ 0 h 201"/>
                  <a:gd name="T113" fmla="*/ 462 w 462"/>
                  <a:gd name="T114" fmla="*/ 201 h 20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462" h="201">
                    <a:moveTo>
                      <a:pt x="16" y="201"/>
                    </a:moveTo>
                    <a:lnTo>
                      <a:pt x="16" y="201"/>
                    </a:lnTo>
                    <a:lnTo>
                      <a:pt x="19" y="153"/>
                    </a:lnTo>
                    <a:lnTo>
                      <a:pt x="34" y="113"/>
                    </a:lnTo>
                    <a:lnTo>
                      <a:pt x="55" y="81"/>
                    </a:lnTo>
                    <a:lnTo>
                      <a:pt x="83" y="54"/>
                    </a:lnTo>
                    <a:lnTo>
                      <a:pt x="114" y="35"/>
                    </a:lnTo>
                    <a:lnTo>
                      <a:pt x="151" y="22"/>
                    </a:lnTo>
                    <a:lnTo>
                      <a:pt x="190" y="14"/>
                    </a:lnTo>
                    <a:lnTo>
                      <a:pt x="231" y="14"/>
                    </a:lnTo>
                    <a:lnTo>
                      <a:pt x="271" y="18"/>
                    </a:lnTo>
                    <a:lnTo>
                      <a:pt x="310" y="29"/>
                    </a:lnTo>
                    <a:lnTo>
                      <a:pt x="347" y="46"/>
                    </a:lnTo>
                    <a:lnTo>
                      <a:pt x="380" y="67"/>
                    </a:lnTo>
                    <a:lnTo>
                      <a:pt x="407" y="94"/>
                    </a:lnTo>
                    <a:lnTo>
                      <a:pt x="428" y="125"/>
                    </a:lnTo>
                    <a:lnTo>
                      <a:pt x="443" y="160"/>
                    </a:lnTo>
                    <a:lnTo>
                      <a:pt x="446" y="201"/>
                    </a:lnTo>
                    <a:lnTo>
                      <a:pt x="462" y="201"/>
                    </a:lnTo>
                    <a:lnTo>
                      <a:pt x="456" y="158"/>
                    </a:lnTo>
                    <a:lnTo>
                      <a:pt x="442" y="119"/>
                    </a:lnTo>
                    <a:lnTo>
                      <a:pt x="418" y="85"/>
                    </a:lnTo>
                    <a:lnTo>
                      <a:pt x="389" y="56"/>
                    </a:lnTo>
                    <a:lnTo>
                      <a:pt x="354" y="33"/>
                    </a:lnTo>
                    <a:lnTo>
                      <a:pt x="315" y="16"/>
                    </a:lnTo>
                    <a:lnTo>
                      <a:pt x="273" y="5"/>
                    </a:lnTo>
                    <a:lnTo>
                      <a:pt x="231" y="0"/>
                    </a:lnTo>
                    <a:lnTo>
                      <a:pt x="190" y="0"/>
                    </a:lnTo>
                    <a:lnTo>
                      <a:pt x="149" y="8"/>
                    </a:lnTo>
                    <a:lnTo>
                      <a:pt x="110" y="22"/>
                    </a:lnTo>
                    <a:lnTo>
                      <a:pt x="74" y="43"/>
                    </a:lnTo>
                    <a:lnTo>
                      <a:pt x="44" y="72"/>
                    </a:lnTo>
                    <a:lnTo>
                      <a:pt x="20" y="106"/>
                    </a:lnTo>
                    <a:lnTo>
                      <a:pt x="6" y="151"/>
                    </a:lnTo>
                    <a:lnTo>
                      <a:pt x="0" y="201"/>
                    </a:lnTo>
                    <a:lnTo>
                      <a:pt x="16" y="20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79" name="Freeform 1745">
                <a:extLst>
                  <a:ext uri="{FF2B5EF4-FFF2-40B4-BE49-F238E27FC236}">
                    <a16:creationId xmlns:a16="http://schemas.microsoft.com/office/drawing/2014/main" id="{2D04FA1B-DE48-41ED-8148-DB4BEEBB70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5" y="3949"/>
                <a:ext cx="8" cy="245"/>
              </a:xfrm>
              <a:custGeom>
                <a:avLst/>
                <a:gdLst>
                  <a:gd name="T0" fmla="*/ 1 w 16"/>
                  <a:gd name="T1" fmla="*/ 4 h 490"/>
                  <a:gd name="T2" fmla="*/ 1 w 16"/>
                  <a:gd name="T3" fmla="*/ 4 h 490"/>
                  <a:gd name="T4" fmla="*/ 1 w 16"/>
                  <a:gd name="T5" fmla="*/ 0 h 490"/>
                  <a:gd name="T6" fmla="*/ 0 w 16"/>
                  <a:gd name="T7" fmla="*/ 0 h 490"/>
                  <a:gd name="T8" fmla="*/ 0 w 16"/>
                  <a:gd name="T9" fmla="*/ 4 h 490"/>
                  <a:gd name="T10" fmla="*/ 1 w 16"/>
                  <a:gd name="T11" fmla="*/ 4 h 490"/>
                  <a:gd name="T12" fmla="*/ 0 w 16"/>
                  <a:gd name="T13" fmla="*/ 4 h 490"/>
                  <a:gd name="T14" fmla="*/ 1 w 16"/>
                  <a:gd name="T15" fmla="*/ 4 h 490"/>
                  <a:gd name="T16" fmla="*/ 1 w 16"/>
                  <a:gd name="T17" fmla="*/ 4 h 490"/>
                  <a:gd name="T18" fmla="*/ 1 w 16"/>
                  <a:gd name="T19" fmla="*/ 4 h 490"/>
                  <a:gd name="T20" fmla="*/ 1 w 16"/>
                  <a:gd name="T21" fmla="*/ 4 h 490"/>
                  <a:gd name="T22" fmla="*/ 1 w 16"/>
                  <a:gd name="T23" fmla="*/ 4 h 49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6"/>
                  <a:gd name="T37" fmla="*/ 0 h 490"/>
                  <a:gd name="T38" fmla="*/ 16 w 16"/>
                  <a:gd name="T39" fmla="*/ 490 h 49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6" h="490">
                    <a:moveTo>
                      <a:pt x="8" y="490"/>
                    </a:moveTo>
                    <a:lnTo>
                      <a:pt x="16" y="482"/>
                    </a:lnTo>
                    <a:lnTo>
                      <a:pt x="16" y="0"/>
                    </a:lnTo>
                    <a:lnTo>
                      <a:pt x="0" y="0"/>
                    </a:lnTo>
                    <a:lnTo>
                      <a:pt x="0" y="482"/>
                    </a:lnTo>
                    <a:lnTo>
                      <a:pt x="8" y="475"/>
                    </a:lnTo>
                    <a:lnTo>
                      <a:pt x="0" y="482"/>
                    </a:lnTo>
                    <a:lnTo>
                      <a:pt x="3" y="488"/>
                    </a:lnTo>
                    <a:lnTo>
                      <a:pt x="8" y="490"/>
                    </a:lnTo>
                    <a:lnTo>
                      <a:pt x="14" y="488"/>
                    </a:lnTo>
                    <a:lnTo>
                      <a:pt x="16" y="482"/>
                    </a:lnTo>
                    <a:lnTo>
                      <a:pt x="8" y="49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80" name="Freeform 1746">
                <a:extLst>
                  <a:ext uri="{FF2B5EF4-FFF2-40B4-BE49-F238E27FC236}">
                    <a16:creationId xmlns:a16="http://schemas.microsoft.com/office/drawing/2014/main" id="{B1109734-FFA7-4C35-A86A-03DFAC8957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4186"/>
                <a:ext cx="59" cy="8"/>
              </a:xfrm>
              <a:custGeom>
                <a:avLst/>
                <a:gdLst>
                  <a:gd name="T0" fmla="*/ 0 w 119"/>
                  <a:gd name="T1" fmla="*/ 1 h 15"/>
                  <a:gd name="T2" fmla="*/ 0 w 119"/>
                  <a:gd name="T3" fmla="*/ 1 h 15"/>
                  <a:gd name="T4" fmla="*/ 0 w 119"/>
                  <a:gd name="T5" fmla="*/ 1 h 15"/>
                  <a:gd name="T6" fmla="*/ 0 w 119"/>
                  <a:gd name="T7" fmla="*/ 0 h 15"/>
                  <a:gd name="T8" fmla="*/ 0 w 119"/>
                  <a:gd name="T9" fmla="*/ 0 h 15"/>
                  <a:gd name="T10" fmla="*/ 0 w 119"/>
                  <a:gd name="T11" fmla="*/ 1 h 15"/>
                  <a:gd name="T12" fmla="*/ 0 w 119"/>
                  <a:gd name="T13" fmla="*/ 0 h 15"/>
                  <a:gd name="T14" fmla="*/ 0 w 119"/>
                  <a:gd name="T15" fmla="*/ 1 h 15"/>
                  <a:gd name="T16" fmla="*/ 0 w 119"/>
                  <a:gd name="T17" fmla="*/ 1 h 15"/>
                  <a:gd name="T18" fmla="*/ 0 w 119"/>
                  <a:gd name="T19" fmla="*/ 1 h 15"/>
                  <a:gd name="T20" fmla="*/ 0 w 119"/>
                  <a:gd name="T21" fmla="*/ 1 h 15"/>
                  <a:gd name="T22" fmla="*/ 0 w 119"/>
                  <a:gd name="T23" fmla="*/ 1 h 1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19"/>
                  <a:gd name="T37" fmla="*/ 0 h 15"/>
                  <a:gd name="T38" fmla="*/ 119 w 119"/>
                  <a:gd name="T39" fmla="*/ 15 h 1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19" h="15">
                    <a:moveTo>
                      <a:pt x="0" y="7"/>
                    </a:moveTo>
                    <a:lnTo>
                      <a:pt x="8" y="15"/>
                    </a:lnTo>
                    <a:lnTo>
                      <a:pt x="119" y="15"/>
                    </a:lnTo>
                    <a:lnTo>
                      <a:pt x="119" y="0"/>
                    </a:lnTo>
                    <a:lnTo>
                      <a:pt x="8" y="0"/>
                    </a:lnTo>
                    <a:lnTo>
                      <a:pt x="16" y="7"/>
                    </a:lnTo>
                    <a:lnTo>
                      <a:pt x="8" y="0"/>
                    </a:lnTo>
                    <a:lnTo>
                      <a:pt x="2" y="2"/>
                    </a:lnTo>
                    <a:lnTo>
                      <a:pt x="0" y="7"/>
                    </a:lnTo>
                    <a:lnTo>
                      <a:pt x="2" y="13"/>
                    </a:lnTo>
                    <a:lnTo>
                      <a:pt x="8" y="1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81" name="Freeform 1747">
                <a:extLst>
                  <a:ext uri="{FF2B5EF4-FFF2-40B4-BE49-F238E27FC236}">
                    <a16:creationId xmlns:a16="http://schemas.microsoft.com/office/drawing/2014/main" id="{6D53730E-FF1B-410E-B8E1-AB30083C77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2" y="3806"/>
                <a:ext cx="130" cy="356"/>
              </a:xfrm>
              <a:custGeom>
                <a:avLst/>
                <a:gdLst>
                  <a:gd name="T0" fmla="*/ 0 w 258"/>
                  <a:gd name="T1" fmla="*/ 5 h 713"/>
                  <a:gd name="T2" fmla="*/ 1 w 258"/>
                  <a:gd name="T3" fmla="*/ 5 h 713"/>
                  <a:gd name="T4" fmla="*/ 1 w 258"/>
                  <a:gd name="T5" fmla="*/ 2 h 713"/>
                  <a:gd name="T6" fmla="*/ 1 w 258"/>
                  <a:gd name="T7" fmla="*/ 1 h 713"/>
                  <a:gd name="T8" fmla="*/ 1 w 258"/>
                  <a:gd name="T9" fmla="*/ 1 h 713"/>
                  <a:gd name="T10" fmla="*/ 1 w 258"/>
                  <a:gd name="T11" fmla="*/ 1 h 713"/>
                  <a:gd name="T12" fmla="*/ 1 w 258"/>
                  <a:gd name="T13" fmla="*/ 1 h 713"/>
                  <a:gd name="T14" fmla="*/ 1 w 258"/>
                  <a:gd name="T15" fmla="*/ 0 h 713"/>
                  <a:gd name="T16" fmla="*/ 1 w 258"/>
                  <a:gd name="T17" fmla="*/ 0 h 713"/>
                  <a:gd name="T18" fmla="*/ 1 w 258"/>
                  <a:gd name="T19" fmla="*/ 0 h 713"/>
                  <a:gd name="T20" fmla="*/ 1 w 258"/>
                  <a:gd name="T21" fmla="*/ 0 h 713"/>
                  <a:gd name="T22" fmla="*/ 2 w 258"/>
                  <a:gd name="T23" fmla="*/ 0 h 713"/>
                  <a:gd name="T24" fmla="*/ 2 w 258"/>
                  <a:gd name="T25" fmla="*/ 0 h 713"/>
                  <a:gd name="T26" fmla="*/ 2 w 258"/>
                  <a:gd name="T27" fmla="*/ 0 h 713"/>
                  <a:gd name="T28" fmla="*/ 2 w 258"/>
                  <a:gd name="T29" fmla="*/ 0 h 713"/>
                  <a:gd name="T30" fmla="*/ 2 w 258"/>
                  <a:gd name="T31" fmla="*/ 0 h 713"/>
                  <a:gd name="T32" fmla="*/ 2 w 258"/>
                  <a:gd name="T33" fmla="*/ 0 h 713"/>
                  <a:gd name="T34" fmla="*/ 2 w 258"/>
                  <a:gd name="T35" fmla="*/ 0 h 713"/>
                  <a:gd name="T36" fmla="*/ 3 w 258"/>
                  <a:gd name="T37" fmla="*/ 0 h 713"/>
                  <a:gd name="T38" fmla="*/ 2 w 258"/>
                  <a:gd name="T39" fmla="*/ 0 h 713"/>
                  <a:gd name="T40" fmla="*/ 2 w 258"/>
                  <a:gd name="T41" fmla="*/ 0 h 713"/>
                  <a:gd name="T42" fmla="*/ 2 w 258"/>
                  <a:gd name="T43" fmla="*/ 0 h 713"/>
                  <a:gd name="T44" fmla="*/ 2 w 258"/>
                  <a:gd name="T45" fmla="*/ 0 h 713"/>
                  <a:gd name="T46" fmla="*/ 2 w 258"/>
                  <a:gd name="T47" fmla="*/ 0 h 713"/>
                  <a:gd name="T48" fmla="*/ 2 w 258"/>
                  <a:gd name="T49" fmla="*/ 0 h 713"/>
                  <a:gd name="T50" fmla="*/ 1 w 258"/>
                  <a:gd name="T51" fmla="*/ 0 h 713"/>
                  <a:gd name="T52" fmla="*/ 1 w 258"/>
                  <a:gd name="T53" fmla="*/ 0 h 713"/>
                  <a:gd name="T54" fmla="*/ 1 w 258"/>
                  <a:gd name="T55" fmla="*/ 0 h 713"/>
                  <a:gd name="T56" fmla="*/ 1 w 258"/>
                  <a:gd name="T57" fmla="*/ 0 h 713"/>
                  <a:gd name="T58" fmla="*/ 1 w 258"/>
                  <a:gd name="T59" fmla="*/ 0 h 713"/>
                  <a:gd name="T60" fmla="*/ 1 w 258"/>
                  <a:gd name="T61" fmla="*/ 1 h 713"/>
                  <a:gd name="T62" fmla="*/ 1 w 258"/>
                  <a:gd name="T63" fmla="*/ 1 h 713"/>
                  <a:gd name="T64" fmla="*/ 1 w 258"/>
                  <a:gd name="T65" fmla="*/ 1 h 713"/>
                  <a:gd name="T66" fmla="*/ 1 w 258"/>
                  <a:gd name="T67" fmla="*/ 1 h 713"/>
                  <a:gd name="T68" fmla="*/ 0 w 258"/>
                  <a:gd name="T69" fmla="*/ 2 h 713"/>
                  <a:gd name="T70" fmla="*/ 0 w 258"/>
                  <a:gd name="T71" fmla="*/ 5 h 71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58"/>
                  <a:gd name="T109" fmla="*/ 0 h 713"/>
                  <a:gd name="T110" fmla="*/ 258 w 258"/>
                  <a:gd name="T111" fmla="*/ 713 h 713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58" h="713">
                    <a:moveTo>
                      <a:pt x="0" y="713"/>
                    </a:moveTo>
                    <a:lnTo>
                      <a:pt x="19" y="713"/>
                    </a:lnTo>
                    <a:lnTo>
                      <a:pt x="19" y="267"/>
                    </a:lnTo>
                    <a:lnTo>
                      <a:pt x="21" y="233"/>
                    </a:lnTo>
                    <a:lnTo>
                      <a:pt x="26" y="200"/>
                    </a:lnTo>
                    <a:lnTo>
                      <a:pt x="34" y="172"/>
                    </a:lnTo>
                    <a:lnTo>
                      <a:pt x="45" y="147"/>
                    </a:lnTo>
                    <a:lnTo>
                      <a:pt x="60" y="123"/>
                    </a:lnTo>
                    <a:lnTo>
                      <a:pt x="75" y="103"/>
                    </a:lnTo>
                    <a:lnTo>
                      <a:pt x="92" y="85"/>
                    </a:lnTo>
                    <a:lnTo>
                      <a:pt x="111" y="70"/>
                    </a:lnTo>
                    <a:lnTo>
                      <a:pt x="131" y="55"/>
                    </a:lnTo>
                    <a:lnTo>
                      <a:pt x="150" y="43"/>
                    </a:lnTo>
                    <a:lnTo>
                      <a:pt x="170" y="33"/>
                    </a:lnTo>
                    <a:lnTo>
                      <a:pt x="190" y="24"/>
                    </a:lnTo>
                    <a:lnTo>
                      <a:pt x="209" y="16"/>
                    </a:lnTo>
                    <a:lnTo>
                      <a:pt x="227" y="10"/>
                    </a:lnTo>
                    <a:lnTo>
                      <a:pt x="244" y="4"/>
                    </a:lnTo>
                    <a:lnTo>
                      <a:pt x="258" y="0"/>
                    </a:lnTo>
                    <a:lnTo>
                      <a:pt x="244" y="1"/>
                    </a:lnTo>
                    <a:lnTo>
                      <a:pt x="226" y="4"/>
                    </a:lnTo>
                    <a:lnTo>
                      <a:pt x="207" y="7"/>
                    </a:lnTo>
                    <a:lnTo>
                      <a:pt x="187" y="14"/>
                    </a:lnTo>
                    <a:lnTo>
                      <a:pt x="166" y="22"/>
                    </a:lnTo>
                    <a:lnTo>
                      <a:pt x="144" y="32"/>
                    </a:lnTo>
                    <a:lnTo>
                      <a:pt x="123" y="43"/>
                    </a:lnTo>
                    <a:lnTo>
                      <a:pt x="102" y="58"/>
                    </a:lnTo>
                    <a:lnTo>
                      <a:pt x="81" y="74"/>
                    </a:lnTo>
                    <a:lnTo>
                      <a:pt x="62" y="93"/>
                    </a:lnTo>
                    <a:lnTo>
                      <a:pt x="45" y="114"/>
                    </a:lnTo>
                    <a:lnTo>
                      <a:pt x="30" y="139"/>
                    </a:lnTo>
                    <a:lnTo>
                      <a:pt x="17" y="167"/>
                    </a:lnTo>
                    <a:lnTo>
                      <a:pt x="7" y="197"/>
                    </a:lnTo>
                    <a:lnTo>
                      <a:pt x="2" y="230"/>
                    </a:lnTo>
                    <a:lnTo>
                      <a:pt x="0" y="267"/>
                    </a:lnTo>
                    <a:lnTo>
                      <a:pt x="0" y="7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82" name="Freeform 1748">
                <a:extLst>
                  <a:ext uri="{FF2B5EF4-FFF2-40B4-BE49-F238E27FC236}">
                    <a16:creationId xmlns:a16="http://schemas.microsoft.com/office/drawing/2014/main" id="{464A0CF7-FF9B-423F-8FBF-D7050CACA4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4" y="3806"/>
                <a:ext cx="130" cy="356"/>
              </a:xfrm>
              <a:custGeom>
                <a:avLst/>
                <a:gdLst>
                  <a:gd name="T0" fmla="*/ 3 w 259"/>
                  <a:gd name="T1" fmla="*/ 5 h 713"/>
                  <a:gd name="T2" fmla="*/ 2 w 259"/>
                  <a:gd name="T3" fmla="*/ 5 h 713"/>
                  <a:gd name="T4" fmla="*/ 2 w 259"/>
                  <a:gd name="T5" fmla="*/ 2 h 713"/>
                  <a:gd name="T6" fmla="*/ 2 w 259"/>
                  <a:gd name="T7" fmla="*/ 1 h 713"/>
                  <a:gd name="T8" fmla="*/ 2 w 259"/>
                  <a:gd name="T9" fmla="*/ 1 h 713"/>
                  <a:gd name="T10" fmla="*/ 2 w 259"/>
                  <a:gd name="T11" fmla="*/ 1 h 713"/>
                  <a:gd name="T12" fmla="*/ 2 w 259"/>
                  <a:gd name="T13" fmla="*/ 1 h 713"/>
                  <a:gd name="T14" fmla="*/ 2 w 259"/>
                  <a:gd name="T15" fmla="*/ 0 h 713"/>
                  <a:gd name="T16" fmla="*/ 2 w 259"/>
                  <a:gd name="T17" fmla="*/ 0 h 713"/>
                  <a:gd name="T18" fmla="*/ 2 w 259"/>
                  <a:gd name="T19" fmla="*/ 0 h 713"/>
                  <a:gd name="T20" fmla="*/ 2 w 259"/>
                  <a:gd name="T21" fmla="*/ 0 h 713"/>
                  <a:gd name="T22" fmla="*/ 1 w 259"/>
                  <a:gd name="T23" fmla="*/ 0 h 713"/>
                  <a:gd name="T24" fmla="*/ 1 w 259"/>
                  <a:gd name="T25" fmla="*/ 0 h 713"/>
                  <a:gd name="T26" fmla="*/ 1 w 259"/>
                  <a:gd name="T27" fmla="*/ 0 h 713"/>
                  <a:gd name="T28" fmla="*/ 1 w 259"/>
                  <a:gd name="T29" fmla="*/ 0 h 713"/>
                  <a:gd name="T30" fmla="*/ 1 w 259"/>
                  <a:gd name="T31" fmla="*/ 0 h 713"/>
                  <a:gd name="T32" fmla="*/ 1 w 259"/>
                  <a:gd name="T33" fmla="*/ 0 h 713"/>
                  <a:gd name="T34" fmla="*/ 1 w 259"/>
                  <a:gd name="T35" fmla="*/ 0 h 713"/>
                  <a:gd name="T36" fmla="*/ 0 w 259"/>
                  <a:gd name="T37" fmla="*/ 0 h 713"/>
                  <a:gd name="T38" fmla="*/ 1 w 259"/>
                  <a:gd name="T39" fmla="*/ 0 h 713"/>
                  <a:gd name="T40" fmla="*/ 1 w 259"/>
                  <a:gd name="T41" fmla="*/ 0 h 713"/>
                  <a:gd name="T42" fmla="*/ 1 w 259"/>
                  <a:gd name="T43" fmla="*/ 0 h 713"/>
                  <a:gd name="T44" fmla="*/ 1 w 259"/>
                  <a:gd name="T45" fmla="*/ 0 h 713"/>
                  <a:gd name="T46" fmla="*/ 1 w 259"/>
                  <a:gd name="T47" fmla="*/ 0 h 713"/>
                  <a:gd name="T48" fmla="*/ 1 w 259"/>
                  <a:gd name="T49" fmla="*/ 0 h 713"/>
                  <a:gd name="T50" fmla="*/ 2 w 259"/>
                  <a:gd name="T51" fmla="*/ 0 h 713"/>
                  <a:gd name="T52" fmla="*/ 2 w 259"/>
                  <a:gd name="T53" fmla="*/ 0 h 713"/>
                  <a:gd name="T54" fmla="*/ 2 w 259"/>
                  <a:gd name="T55" fmla="*/ 0 h 713"/>
                  <a:gd name="T56" fmla="*/ 2 w 259"/>
                  <a:gd name="T57" fmla="*/ 0 h 713"/>
                  <a:gd name="T58" fmla="*/ 2 w 259"/>
                  <a:gd name="T59" fmla="*/ 0 h 713"/>
                  <a:gd name="T60" fmla="*/ 2 w 259"/>
                  <a:gd name="T61" fmla="*/ 1 h 713"/>
                  <a:gd name="T62" fmla="*/ 2 w 259"/>
                  <a:gd name="T63" fmla="*/ 1 h 713"/>
                  <a:gd name="T64" fmla="*/ 2 w 259"/>
                  <a:gd name="T65" fmla="*/ 1 h 713"/>
                  <a:gd name="T66" fmla="*/ 3 w 259"/>
                  <a:gd name="T67" fmla="*/ 1 h 713"/>
                  <a:gd name="T68" fmla="*/ 3 w 259"/>
                  <a:gd name="T69" fmla="*/ 2 h 713"/>
                  <a:gd name="T70" fmla="*/ 3 w 259"/>
                  <a:gd name="T71" fmla="*/ 5 h 71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59"/>
                  <a:gd name="T109" fmla="*/ 0 h 713"/>
                  <a:gd name="T110" fmla="*/ 259 w 259"/>
                  <a:gd name="T111" fmla="*/ 713 h 713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59" h="713">
                    <a:moveTo>
                      <a:pt x="259" y="713"/>
                    </a:moveTo>
                    <a:lnTo>
                      <a:pt x="239" y="713"/>
                    </a:lnTo>
                    <a:lnTo>
                      <a:pt x="239" y="267"/>
                    </a:lnTo>
                    <a:lnTo>
                      <a:pt x="237" y="233"/>
                    </a:lnTo>
                    <a:lnTo>
                      <a:pt x="232" y="200"/>
                    </a:lnTo>
                    <a:lnTo>
                      <a:pt x="224" y="172"/>
                    </a:lnTo>
                    <a:lnTo>
                      <a:pt x="213" y="147"/>
                    </a:lnTo>
                    <a:lnTo>
                      <a:pt x="198" y="123"/>
                    </a:lnTo>
                    <a:lnTo>
                      <a:pt x="183" y="103"/>
                    </a:lnTo>
                    <a:lnTo>
                      <a:pt x="166" y="85"/>
                    </a:lnTo>
                    <a:lnTo>
                      <a:pt x="147" y="70"/>
                    </a:lnTo>
                    <a:lnTo>
                      <a:pt x="127" y="55"/>
                    </a:lnTo>
                    <a:lnTo>
                      <a:pt x="108" y="43"/>
                    </a:lnTo>
                    <a:lnTo>
                      <a:pt x="88" y="33"/>
                    </a:lnTo>
                    <a:lnTo>
                      <a:pt x="68" y="24"/>
                    </a:lnTo>
                    <a:lnTo>
                      <a:pt x="49" y="16"/>
                    </a:lnTo>
                    <a:lnTo>
                      <a:pt x="31" y="10"/>
                    </a:lnTo>
                    <a:lnTo>
                      <a:pt x="14" y="4"/>
                    </a:lnTo>
                    <a:lnTo>
                      <a:pt x="0" y="0"/>
                    </a:lnTo>
                    <a:lnTo>
                      <a:pt x="14" y="1"/>
                    </a:lnTo>
                    <a:lnTo>
                      <a:pt x="32" y="4"/>
                    </a:lnTo>
                    <a:lnTo>
                      <a:pt x="51" y="7"/>
                    </a:lnTo>
                    <a:lnTo>
                      <a:pt x="71" y="14"/>
                    </a:lnTo>
                    <a:lnTo>
                      <a:pt x="92" y="22"/>
                    </a:lnTo>
                    <a:lnTo>
                      <a:pt x="113" y="32"/>
                    </a:lnTo>
                    <a:lnTo>
                      <a:pt x="136" y="43"/>
                    </a:lnTo>
                    <a:lnTo>
                      <a:pt x="157" y="58"/>
                    </a:lnTo>
                    <a:lnTo>
                      <a:pt x="177" y="74"/>
                    </a:lnTo>
                    <a:lnTo>
                      <a:pt x="196" y="93"/>
                    </a:lnTo>
                    <a:lnTo>
                      <a:pt x="214" y="114"/>
                    </a:lnTo>
                    <a:lnTo>
                      <a:pt x="229" y="139"/>
                    </a:lnTo>
                    <a:lnTo>
                      <a:pt x="242" y="167"/>
                    </a:lnTo>
                    <a:lnTo>
                      <a:pt x="252" y="197"/>
                    </a:lnTo>
                    <a:lnTo>
                      <a:pt x="257" y="230"/>
                    </a:lnTo>
                    <a:lnTo>
                      <a:pt x="259" y="267"/>
                    </a:lnTo>
                    <a:lnTo>
                      <a:pt x="259" y="71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83" name="Freeform 1749">
                <a:extLst>
                  <a:ext uri="{FF2B5EF4-FFF2-40B4-BE49-F238E27FC236}">
                    <a16:creationId xmlns:a16="http://schemas.microsoft.com/office/drawing/2014/main" id="{D27182BB-0230-4446-9FB7-9DB0CDB807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5" y="3933"/>
                <a:ext cx="10" cy="229"/>
              </a:xfrm>
              <a:custGeom>
                <a:avLst/>
                <a:gdLst>
                  <a:gd name="T0" fmla="*/ 0 w 19"/>
                  <a:gd name="T1" fmla="*/ 3 h 459"/>
                  <a:gd name="T2" fmla="*/ 1 w 19"/>
                  <a:gd name="T3" fmla="*/ 3 h 459"/>
                  <a:gd name="T4" fmla="*/ 1 w 19"/>
                  <a:gd name="T5" fmla="*/ 0 h 459"/>
                  <a:gd name="T6" fmla="*/ 1 w 19"/>
                  <a:gd name="T7" fmla="*/ 0 h 459"/>
                  <a:gd name="T8" fmla="*/ 1 w 19"/>
                  <a:gd name="T9" fmla="*/ 0 h 459"/>
                  <a:gd name="T10" fmla="*/ 1 w 19"/>
                  <a:gd name="T11" fmla="*/ 0 h 459"/>
                  <a:gd name="T12" fmla="*/ 0 w 19"/>
                  <a:gd name="T13" fmla="*/ 0 h 459"/>
                  <a:gd name="T14" fmla="*/ 0 w 19"/>
                  <a:gd name="T15" fmla="*/ 3 h 45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9"/>
                  <a:gd name="T25" fmla="*/ 0 h 459"/>
                  <a:gd name="T26" fmla="*/ 19 w 19"/>
                  <a:gd name="T27" fmla="*/ 459 h 45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9" h="459">
                    <a:moveTo>
                      <a:pt x="0" y="459"/>
                    </a:moveTo>
                    <a:lnTo>
                      <a:pt x="19" y="459"/>
                    </a:lnTo>
                    <a:lnTo>
                      <a:pt x="19" y="13"/>
                    </a:lnTo>
                    <a:lnTo>
                      <a:pt x="16" y="3"/>
                    </a:lnTo>
                    <a:lnTo>
                      <a:pt x="10" y="0"/>
                    </a:lnTo>
                    <a:lnTo>
                      <a:pt x="4" y="3"/>
                    </a:lnTo>
                    <a:lnTo>
                      <a:pt x="0" y="13"/>
                    </a:lnTo>
                    <a:lnTo>
                      <a:pt x="0" y="459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84" name="Freeform 1750">
                <a:extLst>
                  <a:ext uri="{FF2B5EF4-FFF2-40B4-BE49-F238E27FC236}">
                    <a16:creationId xmlns:a16="http://schemas.microsoft.com/office/drawing/2014/main" id="{D03B7A46-28BD-4B00-AFEC-889873C7E2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1" y="3933"/>
                <a:ext cx="9" cy="229"/>
              </a:xfrm>
              <a:custGeom>
                <a:avLst/>
                <a:gdLst>
                  <a:gd name="T0" fmla="*/ 0 w 19"/>
                  <a:gd name="T1" fmla="*/ 3 h 459"/>
                  <a:gd name="T2" fmla="*/ 0 w 19"/>
                  <a:gd name="T3" fmla="*/ 3 h 459"/>
                  <a:gd name="T4" fmla="*/ 0 w 19"/>
                  <a:gd name="T5" fmla="*/ 0 h 459"/>
                  <a:gd name="T6" fmla="*/ 0 w 19"/>
                  <a:gd name="T7" fmla="*/ 0 h 459"/>
                  <a:gd name="T8" fmla="*/ 0 w 19"/>
                  <a:gd name="T9" fmla="*/ 0 h 459"/>
                  <a:gd name="T10" fmla="*/ 0 w 19"/>
                  <a:gd name="T11" fmla="*/ 0 h 459"/>
                  <a:gd name="T12" fmla="*/ 0 w 19"/>
                  <a:gd name="T13" fmla="*/ 0 h 459"/>
                  <a:gd name="T14" fmla="*/ 0 w 19"/>
                  <a:gd name="T15" fmla="*/ 3 h 45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9"/>
                  <a:gd name="T25" fmla="*/ 0 h 459"/>
                  <a:gd name="T26" fmla="*/ 19 w 19"/>
                  <a:gd name="T27" fmla="*/ 459 h 45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9" h="459">
                    <a:moveTo>
                      <a:pt x="0" y="459"/>
                    </a:moveTo>
                    <a:lnTo>
                      <a:pt x="19" y="459"/>
                    </a:lnTo>
                    <a:lnTo>
                      <a:pt x="19" y="13"/>
                    </a:lnTo>
                    <a:lnTo>
                      <a:pt x="15" y="3"/>
                    </a:lnTo>
                    <a:lnTo>
                      <a:pt x="10" y="0"/>
                    </a:lnTo>
                    <a:lnTo>
                      <a:pt x="3" y="3"/>
                    </a:lnTo>
                    <a:lnTo>
                      <a:pt x="0" y="13"/>
                    </a:lnTo>
                    <a:lnTo>
                      <a:pt x="0" y="45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4588" name="Group 1751">
              <a:extLst>
                <a:ext uri="{FF2B5EF4-FFF2-40B4-BE49-F238E27FC236}">
                  <a16:creationId xmlns:a16="http://schemas.microsoft.com/office/drawing/2014/main" id="{97CD964E-56BD-4B90-8C23-5EB897C5261B}"/>
                </a:ext>
              </a:extLst>
            </p:cNvPr>
            <p:cNvGrpSpPr>
              <a:grpSpLocks/>
            </p:cNvGrpSpPr>
            <p:nvPr/>
          </p:nvGrpSpPr>
          <p:grpSpPr bwMode="auto">
            <a:xfrm rot="-10789807">
              <a:off x="2928" y="3432"/>
              <a:ext cx="583" cy="1896"/>
              <a:chOff x="1716" y="1551"/>
              <a:chExt cx="809" cy="2658"/>
            </a:xfrm>
          </p:grpSpPr>
          <p:sp>
            <p:nvSpPr>
              <p:cNvPr id="24683" name="Rectangle 1752">
                <a:extLst>
                  <a:ext uri="{FF2B5EF4-FFF2-40B4-BE49-F238E27FC236}">
                    <a16:creationId xmlns:a16="http://schemas.microsoft.com/office/drawing/2014/main" id="{9F70D9A7-B1DB-40D1-AD79-6C05FA0D34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48" y="1555"/>
                <a:ext cx="345" cy="2650"/>
              </a:xfrm>
              <a:prstGeom prst="rect">
                <a:avLst/>
              </a:pr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684" name="Freeform 1753">
                <a:extLst>
                  <a:ext uri="{FF2B5EF4-FFF2-40B4-BE49-F238E27FC236}">
                    <a16:creationId xmlns:a16="http://schemas.microsoft.com/office/drawing/2014/main" id="{5059B52E-66AB-4F91-BDD1-4985395905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1" y="1555"/>
                <a:ext cx="332" cy="2650"/>
              </a:xfrm>
              <a:custGeom>
                <a:avLst/>
                <a:gdLst>
                  <a:gd name="T0" fmla="*/ 6 w 664"/>
                  <a:gd name="T1" fmla="*/ 0 h 5300"/>
                  <a:gd name="T2" fmla="*/ 5 w 664"/>
                  <a:gd name="T3" fmla="*/ 0 h 5300"/>
                  <a:gd name="T4" fmla="*/ 5 w 664"/>
                  <a:gd name="T5" fmla="*/ 0 h 5300"/>
                  <a:gd name="T6" fmla="*/ 5 w 664"/>
                  <a:gd name="T7" fmla="*/ 0 h 5300"/>
                  <a:gd name="T8" fmla="*/ 5 w 664"/>
                  <a:gd name="T9" fmla="*/ 0 h 5300"/>
                  <a:gd name="T10" fmla="*/ 5 w 664"/>
                  <a:gd name="T11" fmla="*/ 0 h 5300"/>
                  <a:gd name="T12" fmla="*/ 4 w 664"/>
                  <a:gd name="T13" fmla="*/ 0 h 5300"/>
                  <a:gd name="T14" fmla="*/ 4 w 664"/>
                  <a:gd name="T15" fmla="*/ 0 h 5300"/>
                  <a:gd name="T16" fmla="*/ 4 w 664"/>
                  <a:gd name="T17" fmla="*/ 0 h 5300"/>
                  <a:gd name="T18" fmla="*/ 4 w 664"/>
                  <a:gd name="T19" fmla="*/ 0 h 5300"/>
                  <a:gd name="T20" fmla="*/ 3 w 664"/>
                  <a:gd name="T21" fmla="*/ 0 h 5300"/>
                  <a:gd name="T22" fmla="*/ 3 w 664"/>
                  <a:gd name="T23" fmla="*/ 0 h 5300"/>
                  <a:gd name="T24" fmla="*/ 3 w 664"/>
                  <a:gd name="T25" fmla="*/ 0 h 5300"/>
                  <a:gd name="T26" fmla="*/ 2 w 664"/>
                  <a:gd name="T27" fmla="*/ 0 h 5300"/>
                  <a:gd name="T28" fmla="*/ 2 w 664"/>
                  <a:gd name="T29" fmla="*/ 0 h 5300"/>
                  <a:gd name="T30" fmla="*/ 1 w 664"/>
                  <a:gd name="T31" fmla="*/ 0 h 5300"/>
                  <a:gd name="T32" fmla="*/ 0 w 664"/>
                  <a:gd name="T33" fmla="*/ 0 h 5300"/>
                  <a:gd name="T34" fmla="*/ 0 w 664"/>
                  <a:gd name="T35" fmla="*/ 8 h 5300"/>
                  <a:gd name="T36" fmla="*/ 0 w 664"/>
                  <a:gd name="T37" fmla="*/ 14 h 5300"/>
                  <a:gd name="T38" fmla="*/ 0 w 664"/>
                  <a:gd name="T39" fmla="*/ 24 h 5300"/>
                  <a:gd name="T40" fmla="*/ 0 w 664"/>
                  <a:gd name="T41" fmla="*/ 42 h 5300"/>
                  <a:gd name="T42" fmla="*/ 1 w 664"/>
                  <a:gd name="T43" fmla="*/ 42 h 5300"/>
                  <a:gd name="T44" fmla="*/ 1 w 664"/>
                  <a:gd name="T45" fmla="*/ 42 h 5300"/>
                  <a:gd name="T46" fmla="*/ 1 w 664"/>
                  <a:gd name="T47" fmla="*/ 42 h 5300"/>
                  <a:gd name="T48" fmla="*/ 1 w 664"/>
                  <a:gd name="T49" fmla="*/ 42 h 5300"/>
                  <a:gd name="T50" fmla="*/ 2 w 664"/>
                  <a:gd name="T51" fmla="*/ 42 h 5300"/>
                  <a:gd name="T52" fmla="*/ 2 w 664"/>
                  <a:gd name="T53" fmla="*/ 42 h 5300"/>
                  <a:gd name="T54" fmla="*/ 2 w 664"/>
                  <a:gd name="T55" fmla="*/ 42 h 5300"/>
                  <a:gd name="T56" fmla="*/ 2 w 664"/>
                  <a:gd name="T57" fmla="*/ 42 h 5300"/>
                  <a:gd name="T58" fmla="*/ 2 w 664"/>
                  <a:gd name="T59" fmla="*/ 42 h 5300"/>
                  <a:gd name="T60" fmla="*/ 3 w 664"/>
                  <a:gd name="T61" fmla="*/ 42 h 5300"/>
                  <a:gd name="T62" fmla="*/ 3 w 664"/>
                  <a:gd name="T63" fmla="*/ 42 h 5300"/>
                  <a:gd name="T64" fmla="*/ 3 w 664"/>
                  <a:gd name="T65" fmla="*/ 42 h 5300"/>
                  <a:gd name="T66" fmla="*/ 4 w 664"/>
                  <a:gd name="T67" fmla="*/ 42 h 5300"/>
                  <a:gd name="T68" fmla="*/ 4 w 664"/>
                  <a:gd name="T69" fmla="*/ 42 h 5300"/>
                  <a:gd name="T70" fmla="*/ 5 w 664"/>
                  <a:gd name="T71" fmla="*/ 42 h 5300"/>
                  <a:gd name="T72" fmla="*/ 6 w 664"/>
                  <a:gd name="T73" fmla="*/ 42 h 5300"/>
                  <a:gd name="T74" fmla="*/ 6 w 664"/>
                  <a:gd name="T75" fmla="*/ 34 h 5300"/>
                  <a:gd name="T76" fmla="*/ 6 w 664"/>
                  <a:gd name="T77" fmla="*/ 28 h 5300"/>
                  <a:gd name="T78" fmla="*/ 6 w 664"/>
                  <a:gd name="T79" fmla="*/ 19 h 5300"/>
                  <a:gd name="T80" fmla="*/ 6 w 664"/>
                  <a:gd name="T81" fmla="*/ 0 h 530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664"/>
                  <a:gd name="T124" fmla="*/ 0 h 5300"/>
                  <a:gd name="T125" fmla="*/ 664 w 664"/>
                  <a:gd name="T126" fmla="*/ 5300 h 530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664" h="5300">
                    <a:moveTo>
                      <a:pt x="664" y="0"/>
                    </a:moveTo>
                    <a:lnTo>
                      <a:pt x="626" y="0"/>
                    </a:lnTo>
                    <a:lnTo>
                      <a:pt x="594" y="0"/>
                    </a:lnTo>
                    <a:lnTo>
                      <a:pt x="565" y="0"/>
                    </a:lnTo>
                    <a:lnTo>
                      <a:pt x="540" y="0"/>
                    </a:lnTo>
                    <a:lnTo>
                      <a:pt x="516" y="0"/>
                    </a:lnTo>
                    <a:lnTo>
                      <a:pt x="493" y="0"/>
                    </a:lnTo>
                    <a:lnTo>
                      <a:pt x="469" y="0"/>
                    </a:lnTo>
                    <a:lnTo>
                      <a:pt x="443" y="0"/>
                    </a:lnTo>
                    <a:lnTo>
                      <a:pt x="414" y="0"/>
                    </a:lnTo>
                    <a:lnTo>
                      <a:pt x="379" y="0"/>
                    </a:lnTo>
                    <a:lnTo>
                      <a:pt x="339" y="0"/>
                    </a:lnTo>
                    <a:lnTo>
                      <a:pt x="291" y="0"/>
                    </a:lnTo>
                    <a:lnTo>
                      <a:pt x="234" y="0"/>
                    </a:lnTo>
                    <a:lnTo>
                      <a:pt x="169" y="0"/>
                    </a:lnTo>
                    <a:lnTo>
                      <a:pt x="90" y="0"/>
                    </a:lnTo>
                    <a:lnTo>
                      <a:pt x="0" y="0"/>
                    </a:lnTo>
                    <a:lnTo>
                      <a:pt x="0" y="993"/>
                    </a:lnTo>
                    <a:lnTo>
                      <a:pt x="0" y="1765"/>
                    </a:lnTo>
                    <a:lnTo>
                      <a:pt x="0" y="2980"/>
                    </a:lnTo>
                    <a:lnTo>
                      <a:pt x="0" y="5300"/>
                    </a:lnTo>
                    <a:lnTo>
                      <a:pt x="38" y="5300"/>
                    </a:lnTo>
                    <a:lnTo>
                      <a:pt x="72" y="5300"/>
                    </a:lnTo>
                    <a:lnTo>
                      <a:pt x="100" y="5299"/>
                    </a:lnTo>
                    <a:lnTo>
                      <a:pt x="125" y="5299"/>
                    </a:lnTo>
                    <a:lnTo>
                      <a:pt x="148" y="5299"/>
                    </a:lnTo>
                    <a:lnTo>
                      <a:pt x="172" y="5299"/>
                    </a:lnTo>
                    <a:lnTo>
                      <a:pt x="195" y="5299"/>
                    </a:lnTo>
                    <a:lnTo>
                      <a:pt x="222" y="5299"/>
                    </a:lnTo>
                    <a:lnTo>
                      <a:pt x="252" y="5299"/>
                    </a:lnTo>
                    <a:lnTo>
                      <a:pt x="286" y="5299"/>
                    </a:lnTo>
                    <a:lnTo>
                      <a:pt x="326" y="5299"/>
                    </a:lnTo>
                    <a:lnTo>
                      <a:pt x="374" y="5299"/>
                    </a:lnTo>
                    <a:lnTo>
                      <a:pt x="430" y="5299"/>
                    </a:lnTo>
                    <a:lnTo>
                      <a:pt x="497" y="5299"/>
                    </a:lnTo>
                    <a:lnTo>
                      <a:pt x="574" y="5300"/>
                    </a:lnTo>
                    <a:lnTo>
                      <a:pt x="664" y="5300"/>
                    </a:lnTo>
                    <a:lnTo>
                      <a:pt x="664" y="4306"/>
                    </a:lnTo>
                    <a:lnTo>
                      <a:pt x="664" y="3533"/>
                    </a:lnTo>
                    <a:lnTo>
                      <a:pt x="664" y="2318"/>
                    </a:lnTo>
                    <a:lnTo>
                      <a:pt x="664" y="0"/>
                    </a:lnTo>
                    <a:close/>
                  </a:path>
                </a:pathLst>
              </a:custGeom>
              <a:solidFill>
                <a:srgbClr val="8484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85" name="Freeform 1754">
                <a:extLst>
                  <a:ext uri="{FF2B5EF4-FFF2-40B4-BE49-F238E27FC236}">
                    <a16:creationId xmlns:a16="http://schemas.microsoft.com/office/drawing/2014/main" id="{AC4291C3-9837-4A09-A3AA-E0443BACF8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5" y="1555"/>
                <a:ext cx="318" cy="2650"/>
              </a:xfrm>
              <a:custGeom>
                <a:avLst/>
                <a:gdLst>
                  <a:gd name="T0" fmla="*/ 4 w 637"/>
                  <a:gd name="T1" fmla="*/ 0 h 5300"/>
                  <a:gd name="T2" fmla="*/ 4 w 637"/>
                  <a:gd name="T3" fmla="*/ 0 h 5300"/>
                  <a:gd name="T4" fmla="*/ 4 w 637"/>
                  <a:gd name="T5" fmla="*/ 0 h 5300"/>
                  <a:gd name="T6" fmla="*/ 4 w 637"/>
                  <a:gd name="T7" fmla="*/ 0 h 5300"/>
                  <a:gd name="T8" fmla="*/ 4 w 637"/>
                  <a:gd name="T9" fmla="*/ 0 h 5300"/>
                  <a:gd name="T10" fmla="*/ 3 w 637"/>
                  <a:gd name="T11" fmla="*/ 0 h 5300"/>
                  <a:gd name="T12" fmla="*/ 3 w 637"/>
                  <a:gd name="T13" fmla="*/ 0 h 5300"/>
                  <a:gd name="T14" fmla="*/ 3 w 637"/>
                  <a:gd name="T15" fmla="*/ 0 h 5300"/>
                  <a:gd name="T16" fmla="*/ 3 w 637"/>
                  <a:gd name="T17" fmla="*/ 0 h 5300"/>
                  <a:gd name="T18" fmla="*/ 3 w 637"/>
                  <a:gd name="T19" fmla="*/ 0 h 5300"/>
                  <a:gd name="T20" fmla="*/ 2 w 637"/>
                  <a:gd name="T21" fmla="*/ 0 h 5300"/>
                  <a:gd name="T22" fmla="*/ 2 w 637"/>
                  <a:gd name="T23" fmla="*/ 0 h 5300"/>
                  <a:gd name="T24" fmla="*/ 2 w 637"/>
                  <a:gd name="T25" fmla="*/ 0 h 5300"/>
                  <a:gd name="T26" fmla="*/ 1 w 637"/>
                  <a:gd name="T27" fmla="*/ 0 h 5300"/>
                  <a:gd name="T28" fmla="*/ 1 w 637"/>
                  <a:gd name="T29" fmla="*/ 0 h 5300"/>
                  <a:gd name="T30" fmla="*/ 0 w 637"/>
                  <a:gd name="T31" fmla="*/ 0 h 5300"/>
                  <a:gd name="T32" fmla="*/ 0 w 637"/>
                  <a:gd name="T33" fmla="*/ 0 h 5300"/>
                  <a:gd name="T34" fmla="*/ 0 w 637"/>
                  <a:gd name="T35" fmla="*/ 8 h 5300"/>
                  <a:gd name="T36" fmla="*/ 0 w 637"/>
                  <a:gd name="T37" fmla="*/ 14 h 5300"/>
                  <a:gd name="T38" fmla="*/ 0 w 637"/>
                  <a:gd name="T39" fmla="*/ 24 h 5300"/>
                  <a:gd name="T40" fmla="*/ 0 w 637"/>
                  <a:gd name="T41" fmla="*/ 42 h 5300"/>
                  <a:gd name="T42" fmla="*/ 0 w 637"/>
                  <a:gd name="T43" fmla="*/ 42 h 5300"/>
                  <a:gd name="T44" fmla="*/ 0 w 637"/>
                  <a:gd name="T45" fmla="*/ 42 h 5300"/>
                  <a:gd name="T46" fmla="*/ 0 w 637"/>
                  <a:gd name="T47" fmla="*/ 42 h 5300"/>
                  <a:gd name="T48" fmla="*/ 0 w 637"/>
                  <a:gd name="T49" fmla="*/ 42 h 5300"/>
                  <a:gd name="T50" fmla="*/ 1 w 637"/>
                  <a:gd name="T51" fmla="*/ 42 h 5300"/>
                  <a:gd name="T52" fmla="*/ 1 w 637"/>
                  <a:gd name="T53" fmla="*/ 42 h 5300"/>
                  <a:gd name="T54" fmla="*/ 1 w 637"/>
                  <a:gd name="T55" fmla="*/ 42 h 5300"/>
                  <a:gd name="T56" fmla="*/ 1 w 637"/>
                  <a:gd name="T57" fmla="*/ 42 h 5300"/>
                  <a:gd name="T58" fmla="*/ 1 w 637"/>
                  <a:gd name="T59" fmla="*/ 42 h 5300"/>
                  <a:gd name="T60" fmla="*/ 2 w 637"/>
                  <a:gd name="T61" fmla="*/ 42 h 5300"/>
                  <a:gd name="T62" fmla="*/ 2 w 637"/>
                  <a:gd name="T63" fmla="*/ 42 h 5300"/>
                  <a:gd name="T64" fmla="*/ 2 w 637"/>
                  <a:gd name="T65" fmla="*/ 42 h 5300"/>
                  <a:gd name="T66" fmla="*/ 3 w 637"/>
                  <a:gd name="T67" fmla="*/ 42 h 5300"/>
                  <a:gd name="T68" fmla="*/ 3 w 637"/>
                  <a:gd name="T69" fmla="*/ 42 h 5300"/>
                  <a:gd name="T70" fmla="*/ 4 w 637"/>
                  <a:gd name="T71" fmla="*/ 42 h 5300"/>
                  <a:gd name="T72" fmla="*/ 4 w 637"/>
                  <a:gd name="T73" fmla="*/ 42 h 5300"/>
                  <a:gd name="T74" fmla="*/ 4 w 637"/>
                  <a:gd name="T75" fmla="*/ 34 h 5300"/>
                  <a:gd name="T76" fmla="*/ 4 w 637"/>
                  <a:gd name="T77" fmla="*/ 28 h 5300"/>
                  <a:gd name="T78" fmla="*/ 4 w 637"/>
                  <a:gd name="T79" fmla="*/ 19 h 5300"/>
                  <a:gd name="T80" fmla="*/ 4 w 637"/>
                  <a:gd name="T81" fmla="*/ 0 h 530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637"/>
                  <a:gd name="T124" fmla="*/ 0 h 5300"/>
                  <a:gd name="T125" fmla="*/ 637 w 637"/>
                  <a:gd name="T126" fmla="*/ 5300 h 530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637" h="5300">
                    <a:moveTo>
                      <a:pt x="637" y="0"/>
                    </a:moveTo>
                    <a:lnTo>
                      <a:pt x="600" y="0"/>
                    </a:lnTo>
                    <a:lnTo>
                      <a:pt x="569" y="0"/>
                    </a:lnTo>
                    <a:lnTo>
                      <a:pt x="542" y="0"/>
                    </a:lnTo>
                    <a:lnTo>
                      <a:pt x="518" y="0"/>
                    </a:lnTo>
                    <a:lnTo>
                      <a:pt x="496" y="0"/>
                    </a:lnTo>
                    <a:lnTo>
                      <a:pt x="474" y="0"/>
                    </a:lnTo>
                    <a:lnTo>
                      <a:pt x="451" y="0"/>
                    </a:lnTo>
                    <a:lnTo>
                      <a:pt x="425" y="0"/>
                    </a:lnTo>
                    <a:lnTo>
                      <a:pt x="397" y="0"/>
                    </a:lnTo>
                    <a:lnTo>
                      <a:pt x="363" y="0"/>
                    </a:lnTo>
                    <a:lnTo>
                      <a:pt x="325" y="0"/>
                    </a:lnTo>
                    <a:lnTo>
                      <a:pt x="279" y="0"/>
                    </a:lnTo>
                    <a:lnTo>
                      <a:pt x="225" y="0"/>
                    </a:lnTo>
                    <a:lnTo>
                      <a:pt x="162" y="0"/>
                    </a:lnTo>
                    <a:lnTo>
                      <a:pt x="87" y="0"/>
                    </a:lnTo>
                    <a:lnTo>
                      <a:pt x="0" y="0"/>
                    </a:lnTo>
                    <a:lnTo>
                      <a:pt x="0" y="993"/>
                    </a:lnTo>
                    <a:lnTo>
                      <a:pt x="0" y="1765"/>
                    </a:lnTo>
                    <a:lnTo>
                      <a:pt x="0" y="2980"/>
                    </a:lnTo>
                    <a:lnTo>
                      <a:pt x="0" y="5300"/>
                    </a:lnTo>
                    <a:lnTo>
                      <a:pt x="37" y="5300"/>
                    </a:lnTo>
                    <a:lnTo>
                      <a:pt x="68" y="5300"/>
                    </a:lnTo>
                    <a:lnTo>
                      <a:pt x="96" y="5299"/>
                    </a:lnTo>
                    <a:lnTo>
                      <a:pt x="120" y="5299"/>
                    </a:lnTo>
                    <a:lnTo>
                      <a:pt x="142" y="5299"/>
                    </a:lnTo>
                    <a:lnTo>
                      <a:pt x="164" y="5299"/>
                    </a:lnTo>
                    <a:lnTo>
                      <a:pt x="187" y="5299"/>
                    </a:lnTo>
                    <a:lnTo>
                      <a:pt x="212" y="5299"/>
                    </a:lnTo>
                    <a:lnTo>
                      <a:pt x="241" y="5299"/>
                    </a:lnTo>
                    <a:lnTo>
                      <a:pt x="275" y="5299"/>
                    </a:lnTo>
                    <a:lnTo>
                      <a:pt x="313" y="5299"/>
                    </a:lnTo>
                    <a:lnTo>
                      <a:pt x="359" y="5299"/>
                    </a:lnTo>
                    <a:lnTo>
                      <a:pt x="413" y="5299"/>
                    </a:lnTo>
                    <a:lnTo>
                      <a:pt x="476" y="5299"/>
                    </a:lnTo>
                    <a:lnTo>
                      <a:pt x="551" y="5300"/>
                    </a:lnTo>
                    <a:lnTo>
                      <a:pt x="637" y="5300"/>
                    </a:lnTo>
                    <a:lnTo>
                      <a:pt x="637" y="4306"/>
                    </a:lnTo>
                    <a:lnTo>
                      <a:pt x="637" y="3533"/>
                    </a:lnTo>
                    <a:lnTo>
                      <a:pt x="637" y="2318"/>
                    </a:lnTo>
                    <a:lnTo>
                      <a:pt x="637" y="0"/>
                    </a:lnTo>
                    <a:close/>
                  </a:path>
                </a:pathLst>
              </a:custGeom>
              <a:solidFill>
                <a:srgbClr val="8C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86" name="Freeform 1755">
                <a:extLst>
                  <a:ext uri="{FF2B5EF4-FFF2-40B4-BE49-F238E27FC236}">
                    <a16:creationId xmlns:a16="http://schemas.microsoft.com/office/drawing/2014/main" id="{55528357-8579-47F8-88AB-702B988B72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9" y="1555"/>
                <a:ext cx="304" cy="2650"/>
              </a:xfrm>
              <a:custGeom>
                <a:avLst/>
                <a:gdLst>
                  <a:gd name="T0" fmla="*/ 4 w 609"/>
                  <a:gd name="T1" fmla="*/ 0 h 5300"/>
                  <a:gd name="T2" fmla="*/ 4 w 609"/>
                  <a:gd name="T3" fmla="*/ 0 h 5300"/>
                  <a:gd name="T4" fmla="*/ 4 w 609"/>
                  <a:gd name="T5" fmla="*/ 0 h 5300"/>
                  <a:gd name="T6" fmla="*/ 4 w 609"/>
                  <a:gd name="T7" fmla="*/ 0 h 5300"/>
                  <a:gd name="T8" fmla="*/ 3 w 609"/>
                  <a:gd name="T9" fmla="*/ 0 h 5300"/>
                  <a:gd name="T10" fmla="*/ 3 w 609"/>
                  <a:gd name="T11" fmla="*/ 0 h 5300"/>
                  <a:gd name="T12" fmla="*/ 3 w 609"/>
                  <a:gd name="T13" fmla="*/ 0 h 5300"/>
                  <a:gd name="T14" fmla="*/ 3 w 609"/>
                  <a:gd name="T15" fmla="*/ 0 h 5300"/>
                  <a:gd name="T16" fmla="*/ 3 w 609"/>
                  <a:gd name="T17" fmla="*/ 0 h 5300"/>
                  <a:gd name="T18" fmla="*/ 2 w 609"/>
                  <a:gd name="T19" fmla="*/ 0 h 5300"/>
                  <a:gd name="T20" fmla="*/ 2 w 609"/>
                  <a:gd name="T21" fmla="*/ 0 h 5300"/>
                  <a:gd name="T22" fmla="*/ 2 w 609"/>
                  <a:gd name="T23" fmla="*/ 0 h 5300"/>
                  <a:gd name="T24" fmla="*/ 2 w 609"/>
                  <a:gd name="T25" fmla="*/ 0 h 5300"/>
                  <a:gd name="T26" fmla="*/ 1 w 609"/>
                  <a:gd name="T27" fmla="*/ 0 h 5300"/>
                  <a:gd name="T28" fmla="*/ 1 w 609"/>
                  <a:gd name="T29" fmla="*/ 0 h 5300"/>
                  <a:gd name="T30" fmla="*/ 0 w 609"/>
                  <a:gd name="T31" fmla="*/ 0 h 5300"/>
                  <a:gd name="T32" fmla="*/ 0 w 609"/>
                  <a:gd name="T33" fmla="*/ 0 h 5300"/>
                  <a:gd name="T34" fmla="*/ 0 w 609"/>
                  <a:gd name="T35" fmla="*/ 8 h 5300"/>
                  <a:gd name="T36" fmla="*/ 0 w 609"/>
                  <a:gd name="T37" fmla="*/ 14 h 5300"/>
                  <a:gd name="T38" fmla="*/ 0 w 609"/>
                  <a:gd name="T39" fmla="*/ 24 h 5300"/>
                  <a:gd name="T40" fmla="*/ 0 w 609"/>
                  <a:gd name="T41" fmla="*/ 42 h 5300"/>
                  <a:gd name="T42" fmla="*/ 0 w 609"/>
                  <a:gd name="T43" fmla="*/ 42 h 5300"/>
                  <a:gd name="T44" fmla="*/ 0 w 609"/>
                  <a:gd name="T45" fmla="*/ 42 h 5300"/>
                  <a:gd name="T46" fmla="*/ 0 w 609"/>
                  <a:gd name="T47" fmla="*/ 42 h 5300"/>
                  <a:gd name="T48" fmla="*/ 0 w 609"/>
                  <a:gd name="T49" fmla="*/ 42 h 5300"/>
                  <a:gd name="T50" fmla="*/ 1 w 609"/>
                  <a:gd name="T51" fmla="*/ 42 h 5300"/>
                  <a:gd name="T52" fmla="*/ 1 w 609"/>
                  <a:gd name="T53" fmla="*/ 42 h 5300"/>
                  <a:gd name="T54" fmla="*/ 1 w 609"/>
                  <a:gd name="T55" fmla="*/ 42 h 5300"/>
                  <a:gd name="T56" fmla="*/ 1 w 609"/>
                  <a:gd name="T57" fmla="*/ 42 h 5300"/>
                  <a:gd name="T58" fmla="*/ 1 w 609"/>
                  <a:gd name="T59" fmla="*/ 42 h 5300"/>
                  <a:gd name="T60" fmla="*/ 2 w 609"/>
                  <a:gd name="T61" fmla="*/ 42 h 5300"/>
                  <a:gd name="T62" fmla="*/ 2 w 609"/>
                  <a:gd name="T63" fmla="*/ 42 h 5300"/>
                  <a:gd name="T64" fmla="*/ 2 w 609"/>
                  <a:gd name="T65" fmla="*/ 42 h 5300"/>
                  <a:gd name="T66" fmla="*/ 3 w 609"/>
                  <a:gd name="T67" fmla="*/ 42 h 5300"/>
                  <a:gd name="T68" fmla="*/ 3 w 609"/>
                  <a:gd name="T69" fmla="*/ 42 h 5300"/>
                  <a:gd name="T70" fmla="*/ 4 w 609"/>
                  <a:gd name="T71" fmla="*/ 42 h 5300"/>
                  <a:gd name="T72" fmla="*/ 4 w 609"/>
                  <a:gd name="T73" fmla="*/ 42 h 5300"/>
                  <a:gd name="T74" fmla="*/ 4 w 609"/>
                  <a:gd name="T75" fmla="*/ 34 h 5300"/>
                  <a:gd name="T76" fmla="*/ 4 w 609"/>
                  <a:gd name="T77" fmla="*/ 28 h 5300"/>
                  <a:gd name="T78" fmla="*/ 4 w 609"/>
                  <a:gd name="T79" fmla="*/ 19 h 5300"/>
                  <a:gd name="T80" fmla="*/ 4 w 609"/>
                  <a:gd name="T81" fmla="*/ 0 h 530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609"/>
                  <a:gd name="T124" fmla="*/ 0 h 5300"/>
                  <a:gd name="T125" fmla="*/ 609 w 609"/>
                  <a:gd name="T126" fmla="*/ 5300 h 530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609" h="5300">
                    <a:moveTo>
                      <a:pt x="609" y="0"/>
                    </a:moveTo>
                    <a:lnTo>
                      <a:pt x="574" y="0"/>
                    </a:lnTo>
                    <a:lnTo>
                      <a:pt x="544" y="0"/>
                    </a:lnTo>
                    <a:lnTo>
                      <a:pt x="518" y="0"/>
                    </a:lnTo>
                    <a:lnTo>
                      <a:pt x="495" y="0"/>
                    </a:lnTo>
                    <a:lnTo>
                      <a:pt x="473" y="0"/>
                    </a:lnTo>
                    <a:lnTo>
                      <a:pt x="452" y="0"/>
                    </a:lnTo>
                    <a:lnTo>
                      <a:pt x="430" y="0"/>
                    </a:lnTo>
                    <a:lnTo>
                      <a:pt x="406" y="0"/>
                    </a:lnTo>
                    <a:lnTo>
                      <a:pt x="379" y="0"/>
                    </a:lnTo>
                    <a:lnTo>
                      <a:pt x="347" y="0"/>
                    </a:lnTo>
                    <a:lnTo>
                      <a:pt x="310" y="0"/>
                    </a:lnTo>
                    <a:lnTo>
                      <a:pt x="267" y="0"/>
                    </a:lnTo>
                    <a:lnTo>
                      <a:pt x="215" y="0"/>
                    </a:lnTo>
                    <a:lnTo>
                      <a:pt x="154" y="0"/>
                    </a:lnTo>
                    <a:lnTo>
                      <a:pt x="83" y="0"/>
                    </a:lnTo>
                    <a:lnTo>
                      <a:pt x="0" y="0"/>
                    </a:lnTo>
                    <a:lnTo>
                      <a:pt x="0" y="993"/>
                    </a:lnTo>
                    <a:lnTo>
                      <a:pt x="0" y="1765"/>
                    </a:lnTo>
                    <a:lnTo>
                      <a:pt x="0" y="2980"/>
                    </a:lnTo>
                    <a:lnTo>
                      <a:pt x="0" y="5300"/>
                    </a:lnTo>
                    <a:lnTo>
                      <a:pt x="35" y="5300"/>
                    </a:lnTo>
                    <a:lnTo>
                      <a:pt x="65" y="5300"/>
                    </a:lnTo>
                    <a:lnTo>
                      <a:pt x="91" y="5299"/>
                    </a:lnTo>
                    <a:lnTo>
                      <a:pt x="114" y="5299"/>
                    </a:lnTo>
                    <a:lnTo>
                      <a:pt x="136" y="5299"/>
                    </a:lnTo>
                    <a:lnTo>
                      <a:pt x="157" y="5299"/>
                    </a:lnTo>
                    <a:lnTo>
                      <a:pt x="179" y="5299"/>
                    </a:lnTo>
                    <a:lnTo>
                      <a:pt x="203" y="5299"/>
                    </a:lnTo>
                    <a:lnTo>
                      <a:pt x="230" y="5299"/>
                    </a:lnTo>
                    <a:lnTo>
                      <a:pt x="262" y="5299"/>
                    </a:lnTo>
                    <a:lnTo>
                      <a:pt x="299" y="5299"/>
                    </a:lnTo>
                    <a:lnTo>
                      <a:pt x="343" y="5299"/>
                    </a:lnTo>
                    <a:lnTo>
                      <a:pt x="394" y="5299"/>
                    </a:lnTo>
                    <a:lnTo>
                      <a:pt x="455" y="5299"/>
                    </a:lnTo>
                    <a:lnTo>
                      <a:pt x="526" y="5300"/>
                    </a:lnTo>
                    <a:lnTo>
                      <a:pt x="609" y="5300"/>
                    </a:lnTo>
                    <a:lnTo>
                      <a:pt x="609" y="4306"/>
                    </a:lnTo>
                    <a:lnTo>
                      <a:pt x="609" y="3533"/>
                    </a:lnTo>
                    <a:lnTo>
                      <a:pt x="609" y="2318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919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87" name="Freeform 1756">
                <a:extLst>
                  <a:ext uri="{FF2B5EF4-FFF2-40B4-BE49-F238E27FC236}">
                    <a16:creationId xmlns:a16="http://schemas.microsoft.com/office/drawing/2014/main" id="{9F75478C-3FB1-4F88-BB7A-C2B42616F6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2" y="1555"/>
                <a:ext cx="291" cy="2650"/>
              </a:xfrm>
              <a:custGeom>
                <a:avLst/>
                <a:gdLst>
                  <a:gd name="T0" fmla="*/ 5 w 582"/>
                  <a:gd name="T1" fmla="*/ 0 h 5300"/>
                  <a:gd name="T2" fmla="*/ 5 w 582"/>
                  <a:gd name="T3" fmla="*/ 0 h 5300"/>
                  <a:gd name="T4" fmla="*/ 5 w 582"/>
                  <a:gd name="T5" fmla="*/ 0 h 5300"/>
                  <a:gd name="T6" fmla="*/ 4 w 582"/>
                  <a:gd name="T7" fmla="*/ 0 h 5300"/>
                  <a:gd name="T8" fmla="*/ 4 w 582"/>
                  <a:gd name="T9" fmla="*/ 0 h 5300"/>
                  <a:gd name="T10" fmla="*/ 4 w 582"/>
                  <a:gd name="T11" fmla="*/ 0 h 5300"/>
                  <a:gd name="T12" fmla="*/ 4 w 582"/>
                  <a:gd name="T13" fmla="*/ 0 h 5300"/>
                  <a:gd name="T14" fmla="*/ 4 w 582"/>
                  <a:gd name="T15" fmla="*/ 0 h 5300"/>
                  <a:gd name="T16" fmla="*/ 4 w 582"/>
                  <a:gd name="T17" fmla="*/ 0 h 5300"/>
                  <a:gd name="T18" fmla="*/ 3 w 582"/>
                  <a:gd name="T19" fmla="*/ 0 h 5300"/>
                  <a:gd name="T20" fmla="*/ 3 w 582"/>
                  <a:gd name="T21" fmla="*/ 0 h 5300"/>
                  <a:gd name="T22" fmla="*/ 3 w 582"/>
                  <a:gd name="T23" fmla="*/ 0 h 5300"/>
                  <a:gd name="T24" fmla="*/ 2 w 582"/>
                  <a:gd name="T25" fmla="*/ 0 h 5300"/>
                  <a:gd name="T26" fmla="*/ 2 w 582"/>
                  <a:gd name="T27" fmla="*/ 0 h 5300"/>
                  <a:gd name="T28" fmla="*/ 2 w 582"/>
                  <a:gd name="T29" fmla="*/ 0 h 5300"/>
                  <a:gd name="T30" fmla="*/ 1 w 582"/>
                  <a:gd name="T31" fmla="*/ 0 h 5300"/>
                  <a:gd name="T32" fmla="*/ 0 w 582"/>
                  <a:gd name="T33" fmla="*/ 0 h 5300"/>
                  <a:gd name="T34" fmla="*/ 0 w 582"/>
                  <a:gd name="T35" fmla="*/ 8 h 5300"/>
                  <a:gd name="T36" fmla="*/ 0 w 582"/>
                  <a:gd name="T37" fmla="*/ 14 h 5300"/>
                  <a:gd name="T38" fmla="*/ 0 w 582"/>
                  <a:gd name="T39" fmla="*/ 24 h 5300"/>
                  <a:gd name="T40" fmla="*/ 0 w 582"/>
                  <a:gd name="T41" fmla="*/ 42 h 5300"/>
                  <a:gd name="T42" fmla="*/ 1 w 582"/>
                  <a:gd name="T43" fmla="*/ 42 h 5300"/>
                  <a:gd name="T44" fmla="*/ 1 w 582"/>
                  <a:gd name="T45" fmla="*/ 42 h 5300"/>
                  <a:gd name="T46" fmla="*/ 1 w 582"/>
                  <a:gd name="T47" fmla="*/ 42 h 5300"/>
                  <a:gd name="T48" fmla="*/ 1 w 582"/>
                  <a:gd name="T49" fmla="*/ 42 h 5300"/>
                  <a:gd name="T50" fmla="*/ 2 w 582"/>
                  <a:gd name="T51" fmla="*/ 42 h 5300"/>
                  <a:gd name="T52" fmla="*/ 2 w 582"/>
                  <a:gd name="T53" fmla="*/ 42 h 5300"/>
                  <a:gd name="T54" fmla="*/ 2 w 582"/>
                  <a:gd name="T55" fmla="*/ 42 h 5300"/>
                  <a:gd name="T56" fmla="*/ 2 w 582"/>
                  <a:gd name="T57" fmla="*/ 42 h 5300"/>
                  <a:gd name="T58" fmla="*/ 2 w 582"/>
                  <a:gd name="T59" fmla="*/ 42 h 5300"/>
                  <a:gd name="T60" fmla="*/ 2 w 582"/>
                  <a:gd name="T61" fmla="*/ 42 h 5300"/>
                  <a:gd name="T62" fmla="*/ 3 w 582"/>
                  <a:gd name="T63" fmla="*/ 42 h 5300"/>
                  <a:gd name="T64" fmla="*/ 3 w 582"/>
                  <a:gd name="T65" fmla="*/ 42 h 5300"/>
                  <a:gd name="T66" fmla="*/ 3 w 582"/>
                  <a:gd name="T67" fmla="*/ 42 h 5300"/>
                  <a:gd name="T68" fmla="*/ 4 w 582"/>
                  <a:gd name="T69" fmla="*/ 42 h 5300"/>
                  <a:gd name="T70" fmla="*/ 4 w 582"/>
                  <a:gd name="T71" fmla="*/ 42 h 5300"/>
                  <a:gd name="T72" fmla="*/ 5 w 582"/>
                  <a:gd name="T73" fmla="*/ 42 h 5300"/>
                  <a:gd name="T74" fmla="*/ 5 w 582"/>
                  <a:gd name="T75" fmla="*/ 34 h 5300"/>
                  <a:gd name="T76" fmla="*/ 5 w 582"/>
                  <a:gd name="T77" fmla="*/ 28 h 5300"/>
                  <a:gd name="T78" fmla="*/ 5 w 582"/>
                  <a:gd name="T79" fmla="*/ 19 h 5300"/>
                  <a:gd name="T80" fmla="*/ 5 w 582"/>
                  <a:gd name="T81" fmla="*/ 0 h 530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82"/>
                  <a:gd name="T124" fmla="*/ 0 h 5300"/>
                  <a:gd name="T125" fmla="*/ 582 w 582"/>
                  <a:gd name="T126" fmla="*/ 5300 h 530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82" h="5300">
                    <a:moveTo>
                      <a:pt x="582" y="0"/>
                    </a:moveTo>
                    <a:lnTo>
                      <a:pt x="549" y="0"/>
                    </a:lnTo>
                    <a:lnTo>
                      <a:pt x="520" y="0"/>
                    </a:lnTo>
                    <a:lnTo>
                      <a:pt x="494" y="0"/>
                    </a:lnTo>
                    <a:lnTo>
                      <a:pt x="473" y="0"/>
                    </a:lnTo>
                    <a:lnTo>
                      <a:pt x="452" y="0"/>
                    </a:lnTo>
                    <a:lnTo>
                      <a:pt x="432" y="0"/>
                    </a:lnTo>
                    <a:lnTo>
                      <a:pt x="410" y="0"/>
                    </a:lnTo>
                    <a:lnTo>
                      <a:pt x="389" y="0"/>
                    </a:lnTo>
                    <a:lnTo>
                      <a:pt x="362" y="0"/>
                    </a:lnTo>
                    <a:lnTo>
                      <a:pt x="332" y="0"/>
                    </a:lnTo>
                    <a:lnTo>
                      <a:pt x="296" y="0"/>
                    </a:lnTo>
                    <a:lnTo>
                      <a:pt x="255" y="0"/>
                    </a:lnTo>
                    <a:lnTo>
                      <a:pt x="205" y="0"/>
                    </a:lnTo>
                    <a:lnTo>
                      <a:pt x="148" y="0"/>
                    </a:lnTo>
                    <a:lnTo>
                      <a:pt x="80" y="0"/>
                    </a:lnTo>
                    <a:lnTo>
                      <a:pt x="0" y="0"/>
                    </a:lnTo>
                    <a:lnTo>
                      <a:pt x="0" y="993"/>
                    </a:lnTo>
                    <a:lnTo>
                      <a:pt x="0" y="1765"/>
                    </a:lnTo>
                    <a:lnTo>
                      <a:pt x="0" y="2980"/>
                    </a:lnTo>
                    <a:lnTo>
                      <a:pt x="0" y="5300"/>
                    </a:lnTo>
                    <a:lnTo>
                      <a:pt x="34" y="5300"/>
                    </a:lnTo>
                    <a:lnTo>
                      <a:pt x="63" y="5300"/>
                    </a:lnTo>
                    <a:lnTo>
                      <a:pt x="87" y="5299"/>
                    </a:lnTo>
                    <a:lnTo>
                      <a:pt x="110" y="5299"/>
                    </a:lnTo>
                    <a:lnTo>
                      <a:pt x="129" y="5299"/>
                    </a:lnTo>
                    <a:lnTo>
                      <a:pt x="150" y="5299"/>
                    </a:lnTo>
                    <a:lnTo>
                      <a:pt x="171" y="5299"/>
                    </a:lnTo>
                    <a:lnTo>
                      <a:pt x="194" y="5299"/>
                    </a:lnTo>
                    <a:lnTo>
                      <a:pt x="220" y="5299"/>
                    </a:lnTo>
                    <a:lnTo>
                      <a:pt x="250" y="5299"/>
                    </a:lnTo>
                    <a:lnTo>
                      <a:pt x="286" y="5299"/>
                    </a:lnTo>
                    <a:lnTo>
                      <a:pt x="327" y="5299"/>
                    </a:lnTo>
                    <a:lnTo>
                      <a:pt x="377" y="5299"/>
                    </a:lnTo>
                    <a:lnTo>
                      <a:pt x="435" y="5299"/>
                    </a:lnTo>
                    <a:lnTo>
                      <a:pt x="503" y="5300"/>
                    </a:lnTo>
                    <a:lnTo>
                      <a:pt x="582" y="5300"/>
                    </a:lnTo>
                    <a:lnTo>
                      <a:pt x="582" y="4306"/>
                    </a:lnTo>
                    <a:lnTo>
                      <a:pt x="582" y="3533"/>
                    </a:lnTo>
                    <a:lnTo>
                      <a:pt x="582" y="2318"/>
                    </a:lnTo>
                    <a:lnTo>
                      <a:pt x="582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88" name="Freeform 1757">
                <a:extLst>
                  <a:ext uri="{FF2B5EF4-FFF2-40B4-BE49-F238E27FC236}">
                    <a16:creationId xmlns:a16="http://schemas.microsoft.com/office/drawing/2014/main" id="{77759481-89D5-470F-8A21-2397B0B617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6" y="1555"/>
                <a:ext cx="277" cy="2650"/>
              </a:xfrm>
              <a:custGeom>
                <a:avLst/>
                <a:gdLst>
                  <a:gd name="T0" fmla="*/ 5 w 554"/>
                  <a:gd name="T1" fmla="*/ 0 h 5300"/>
                  <a:gd name="T2" fmla="*/ 5 w 554"/>
                  <a:gd name="T3" fmla="*/ 0 h 5300"/>
                  <a:gd name="T4" fmla="*/ 4 w 554"/>
                  <a:gd name="T5" fmla="*/ 0 h 5300"/>
                  <a:gd name="T6" fmla="*/ 4 w 554"/>
                  <a:gd name="T7" fmla="*/ 0 h 5300"/>
                  <a:gd name="T8" fmla="*/ 4 w 554"/>
                  <a:gd name="T9" fmla="*/ 0 h 5300"/>
                  <a:gd name="T10" fmla="*/ 4 w 554"/>
                  <a:gd name="T11" fmla="*/ 0 h 5300"/>
                  <a:gd name="T12" fmla="*/ 4 w 554"/>
                  <a:gd name="T13" fmla="*/ 0 h 5300"/>
                  <a:gd name="T14" fmla="*/ 4 w 554"/>
                  <a:gd name="T15" fmla="*/ 0 h 5300"/>
                  <a:gd name="T16" fmla="*/ 3 w 554"/>
                  <a:gd name="T17" fmla="*/ 0 h 5300"/>
                  <a:gd name="T18" fmla="*/ 3 w 554"/>
                  <a:gd name="T19" fmla="*/ 0 h 5300"/>
                  <a:gd name="T20" fmla="*/ 3 w 554"/>
                  <a:gd name="T21" fmla="*/ 0 h 5300"/>
                  <a:gd name="T22" fmla="*/ 3 w 554"/>
                  <a:gd name="T23" fmla="*/ 0 h 5300"/>
                  <a:gd name="T24" fmla="*/ 2 w 554"/>
                  <a:gd name="T25" fmla="*/ 0 h 5300"/>
                  <a:gd name="T26" fmla="*/ 2 w 554"/>
                  <a:gd name="T27" fmla="*/ 0 h 5300"/>
                  <a:gd name="T28" fmla="*/ 2 w 554"/>
                  <a:gd name="T29" fmla="*/ 0 h 5300"/>
                  <a:gd name="T30" fmla="*/ 1 w 554"/>
                  <a:gd name="T31" fmla="*/ 0 h 5300"/>
                  <a:gd name="T32" fmla="*/ 0 w 554"/>
                  <a:gd name="T33" fmla="*/ 0 h 5300"/>
                  <a:gd name="T34" fmla="*/ 0 w 554"/>
                  <a:gd name="T35" fmla="*/ 8 h 5300"/>
                  <a:gd name="T36" fmla="*/ 0 w 554"/>
                  <a:gd name="T37" fmla="*/ 14 h 5300"/>
                  <a:gd name="T38" fmla="*/ 0 w 554"/>
                  <a:gd name="T39" fmla="*/ 24 h 5300"/>
                  <a:gd name="T40" fmla="*/ 0 w 554"/>
                  <a:gd name="T41" fmla="*/ 42 h 5300"/>
                  <a:gd name="T42" fmla="*/ 1 w 554"/>
                  <a:gd name="T43" fmla="*/ 42 h 5300"/>
                  <a:gd name="T44" fmla="*/ 1 w 554"/>
                  <a:gd name="T45" fmla="*/ 42 h 5300"/>
                  <a:gd name="T46" fmla="*/ 1 w 554"/>
                  <a:gd name="T47" fmla="*/ 42 h 5300"/>
                  <a:gd name="T48" fmla="*/ 1 w 554"/>
                  <a:gd name="T49" fmla="*/ 42 h 5300"/>
                  <a:gd name="T50" fmla="*/ 1 w 554"/>
                  <a:gd name="T51" fmla="*/ 42 h 5300"/>
                  <a:gd name="T52" fmla="*/ 2 w 554"/>
                  <a:gd name="T53" fmla="*/ 42 h 5300"/>
                  <a:gd name="T54" fmla="*/ 2 w 554"/>
                  <a:gd name="T55" fmla="*/ 42 h 5300"/>
                  <a:gd name="T56" fmla="*/ 2 w 554"/>
                  <a:gd name="T57" fmla="*/ 42 h 5300"/>
                  <a:gd name="T58" fmla="*/ 2 w 554"/>
                  <a:gd name="T59" fmla="*/ 42 h 5300"/>
                  <a:gd name="T60" fmla="*/ 2 w 554"/>
                  <a:gd name="T61" fmla="*/ 42 h 5300"/>
                  <a:gd name="T62" fmla="*/ 3 w 554"/>
                  <a:gd name="T63" fmla="*/ 42 h 5300"/>
                  <a:gd name="T64" fmla="*/ 3 w 554"/>
                  <a:gd name="T65" fmla="*/ 42 h 5300"/>
                  <a:gd name="T66" fmla="*/ 3 w 554"/>
                  <a:gd name="T67" fmla="*/ 42 h 5300"/>
                  <a:gd name="T68" fmla="*/ 4 w 554"/>
                  <a:gd name="T69" fmla="*/ 42 h 5300"/>
                  <a:gd name="T70" fmla="*/ 4 w 554"/>
                  <a:gd name="T71" fmla="*/ 42 h 5300"/>
                  <a:gd name="T72" fmla="*/ 5 w 554"/>
                  <a:gd name="T73" fmla="*/ 42 h 5300"/>
                  <a:gd name="T74" fmla="*/ 5 w 554"/>
                  <a:gd name="T75" fmla="*/ 34 h 5300"/>
                  <a:gd name="T76" fmla="*/ 5 w 554"/>
                  <a:gd name="T77" fmla="*/ 28 h 5300"/>
                  <a:gd name="T78" fmla="*/ 5 w 554"/>
                  <a:gd name="T79" fmla="*/ 19 h 5300"/>
                  <a:gd name="T80" fmla="*/ 5 w 554"/>
                  <a:gd name="T81" fmla="*/ 0 h 530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54"/>
                  <a:gd name="T124" fmla="*/ 0 h 5300"/>
                  <a:gd name="T125" fmla="*/ 554 w 554"/>
                  <a:gd name="T126" fmla="*/ 5300 h 530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54" h="5300">
                    <a:moveTo>
                      <a:pt x="554" y="0"/>
                    </a:moveTo>
                    <a:lnTo>
                      <a:pt x="522" y="0"/>
                    </a:lnTo>
                    <a:lnTo>
                      <a:pt x="496" y="0"/>
                    </a:lnTo>
                    <a:lnTo>
                      <a:pt x="471" y="0"/>
                    </a:lnTo>
                    <a:lnTo>
                      <a:pt x="451" y="0"/>
                    </a:lnTo>
                    <a:lnTo>
                      <a:pt x="431" y="0"/>
                    </a:lnTo>
                    <a:lnTo>
                      <a:pt x="411" y="0"/>
                    </a:lnTo>
                    <a:lnTo>
                      <a:pt x="392" y="0"/>
                    </a:lnTo>
                    <a:lnTo>
                      <a:pt x="370" y="0"/>
                    </a:lnTo>
                    <a:lnTo>
                      <a:pt x="345" y="0"/>
                    </a:lnTo>
                    <a:lnTo>
                      <a:pt x="316" y="0"/>
                    </a:lnTo>
                    <a:lnTo>
                      <a:pt x="282" y="0"/>
                    </a:lnTo>
                    <a:lnTo>
                      <a:pt x="242" y="0"/>
                    </a:lnTo>
                    <a:lnTo>
                      <a:pt x="196" y="0"/>
                    </a:lnTo>
                    <a:lnTo>
                      <a:pt x="140" y="0"/>
                    </a:lnTo>
                    <a:lnTo>
                      <a:pt x="75" y="0"/>
                    </a:lnTo>
                    <a:lnTo>
                      <a:pt x="0" y="0"/>
                    </a:lnTo>
                    <a:lnTo>
                      <a:pt x="0" y="993"/>
                    </a:lnTo>
                    <a:lnTo>
                      <a:pt x="0" y="1765"/>
                    </a:lnTo>
                    <a:lnTo>
                      <a:pt x="0" y="2980"/>
                    </a:lnTo>
                    <a:lnTo>
                      <a:pt x="0" y="5300"/>
                    </a:lnTo>
                    <a:lnTo>
                      <a:pt x="33" y="5300"/>
                    </a:lnTo>
                    <a:lnTo>
                      <a:pt x="59" y="5300"/>
                    </a:lnTo>
                    <a:lnTo>
                      <a:pt x="83" y="5299"/>
                    </a:lnTo>
                    <a:lnTo>
                      <a:pt x="104" y="5299"/>
                    </a:lnTo>
                    <a:lnTo>
                      <a:pt x="123" y="5299"/>
                    </a:lnTo>
                    <a:lnTo>
                      <a:pt x="143" y="5299"/>
                    </a:lnTo>
                    <a:lnTo>
                      <a:pt x="163" y="5299"/>
                    </a:lnTo>
                    <a:lnTo>
                      <a:pt x="185" y="5299"/>
                    </a:lnTo>
                    <a:lnTo>
                      <a:pt x="210" y="5299"/>
                    </a:lnTo>
                    <a:lnTo>
                      <a:pt x="239" y="5299"/>
                    </a:lnTo>
                    <a:lnTo>
                      <a:pt x="272" y="5299"/>
                    </a:lnTo>
                    <a:lnTo>
                      <a:pt x="312" y="5299"/>
                    </a:lnTo>
                    <a:lnTo>
                      <a:pt x="358" y="5299"/>
                    </a:lnTo>
                    <a:lnTo>
                      <a:pt x="415" y="5299"/>
                    </a:lnTo>
                    <a:lnTo>
                      <a:pt x="479" y="5300"/>
                    </a:lnTo>
                    <a:lnTo>
                      <a:pt x="554" y="5300"/>
                    </a:lnTo>
                    <a:lnTo>
                      <a:pt x="554" y="4306"/>
                    </a:lnTo>
                    <a:lnTo>
                      <a:pt x="554" y="3533"/>
                    </a:lnTo>
                    <a:lnTo>
                      <a:pt x="554" y="2318"/>
                    </a:lnTo>
                    <a:lnTo>
                      <a:pt x="554" y="0"/>
                    </a:ln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89" name="Freeform 1758">
                <a:extLst>
                  <a:ext uri="{FF2B5EF4-FFF2-40B4-BE49-F238E27FC236}">
                    <a16:creationId xmlns:a16="http://schemas.microsoft.com/office/drawing/2014/main" id="{CEE0052B-5F9C-41AC-82B0-8FA85BC2AA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" y="1555"/>
                <a:ext cx="263" cy="2650"/>
              </a:xfrm>
              <a:custGeom>
                <a:avLst/>
                <a:gdLst>
                  <a:gd name="T0" fmla="*/ 4 w 527"/>
                  <a:gd name="T1" fmla="*/ 0 h 5300"/>
                  <a:gd name="T2" fmla="*/ 3 w 527"/>
                  <a:gd name="T3" fmla="*/ 0 h 5300"/>
                  <a:gd name="T4" fmla="*/ 3 w 527"/>
                  <a:gd name="T5" fmla="*/ 0 h 5300"/>
                  <a:gd name="T6" fmla="*/ 3 w 527"/>
                  <a:gd name="T7" fmla="*/ 0 h 5300"/>
                  <a:gd name="T8" fmla="*/ 3 w 527"/>
                  <a:gd name="T9" fmla="*/ 0 h 5300"/>
                  <a:gd name="T10" fmla="*/ 3 w 527"/>
                  <a:gd name="T11" fmla="*/ 0 h 5300"/>
                  <a:gd name="T12" fmla="*/ 3 w 527"/>
                  <a:gd name="T13" fmla="*/ 0 h 5300"/>
                  <a:gd name="T14" fmla="*/ 2 w 527"/>
                  <a:gd name="T15" fmla="*/ 0 h 5300"/>
                  <a:gd name="T16" fmla="*/ 2 w 527"/>
                  <a:gd name="T17" fmla="*/ 0 h 5300"/>
                  <a:gd name="T18" fmla="*/ 2 w 527"/>
                  <a:gd name="T19" fmla="*/ 0 h 5300"/>
                  <a:gd name="T20" fmla="*/ 2 w 527"/>
                  <a:gd name="T21" fmla="*/ 0 h 5300"/>
                  <a:gd name="T22" fmla="*/ 2 w 527"/>
                  <a:gd name="T23" fmla="*/ 0 h 5300"/>
                  <a:gd name="T24" fmla="*/ 1 w 527"/>
                  <a:gd name="T25" fmla="*/ 0 h 5300"/>
                  <a:gd name="T26" fmla="*/ 1 w 527"/>
                  <a:gd name="T27" fmla="*/ 0 h 5300"/>
                  <a:gd name="T28" fmla="*/ 1 w 527"/>
                  <a:gd name="T29" fmla="*/ 0 h 5300"/>
                  <a:gd name="T30" fmla="*/ 0 w 527"/>
                  <a:gd name="T31" fmla="*/ 0 h 5300"/>
                  <a:gd name="T32" fmla="*/ 0 w 527"/>
                  <a:gd name="T33" fmla="*/ 0 h 5300"/>
                  <a:gd name="T34" fmla="*/ 0 w 527"/>
                  <a:gd name="T35" fmla="*/ 8 h 5300"/>
                  <a:gd name="T36" fmla="*/ 0 w 527"/>
                  <a:gd name="T37" fmla="*/ 14 h 5300"/>
                  <a:gd name="T38" fmla="*/ 0 w 527"/>
                  <a:gd name="T39" fmla="*/ 24 h 5300"/>
                  <a:gd name="T40" fmla="*/ 0 w 527"/>
                  <a:gd name="T41" fmla="*/ 42 h 5300"/>
                  <a:gd name="T42" fmla="*/ 0 w 527"/>
                  <a:gd name="T43" fmla="*/ 42 h 5300"/>
                  <a:gd name="T44" fmla="*/ 0 w 527"/>
                  <a:gd name="T45" fmla="*/ 42 h 5300"/>
                  <a:gd name="T46" fmla="*/ 0 w 527"/>
                  <a:gd name="T47" fmla="*/ 42 h 5300"/>
                  <a:gd name="T48" fmla="*/ 0 w 527"/>
                  <a:gd name="T49" fmla="*/ 42 h 5300"/>
                  <a:gd name="T50" fmla="*/ 0 w 527"/>
                  <a:gd name="T51" fmla="*/ 42 h 5300"/>
                  <a:gd name="T52" fmla="*/ 1 w 527"/>
                  <a:gd name="T53" fmla="*/ 42 h 5300"/>
                  <a:gd name="T54" fmla="*/ 1 w 527"/>
                  <a:gd name="T55" fmla="*/ 42 h 5300"/>
                  <a:gd name="T56" fmla="*/ 1 w 527"/>
                  <a:gd name="T57" fmla="*/ 42 h 5300"/>
                  <a:gd name="T58" fmla="*/ 1 w 527"/>
                  <a:gd name="T59" fmla="*/ 42 h 5300"/>
                  <a:gd name="T60" fmla="*/ 1 w 527"/>
                  <a:gd name="T61" fmla="*/ 42 h 5300"/>
                  <a:gd name="T62" fmla="*/ 2 w 527"/>
                  <a:gd name="T63" fmla="*/ 42 h 5300"/>
                  <a:gd name="T64" fmla="*/ 2 w 527"/>
                  <a:gd name="T65" fmla="*/ 42 h 5300"/>
                  <a:gd name="T66" fmla="*/ 2 w 527"/>
                  <a:gd name="T67" fmla="*/ 42 h 5300"/>
                  <a:gd name="T68" fmla="*/ 3 w 527"/>
                  <a:gd name="T69" fmla="*/ 42 h 5300"/>
                  <a:gd name="T70" fmla="*/ 3 w 527"/>
                  <a:gd name="T71" fmla="*/ 42 h 5300"/>
                  <a:gd name="T72" fmla="*/ 4 w 527"/>
                  <a:gd name="T73" fmla="*/ 42 h 5300"/>
                  <a:gd name="T74" fmla="*/ 4 w 527"/>
                  <a:gd name="T75" fmla="*/ 34 h 5300"/>
                  <a:gd name="T76" fmla="*/ 4 w 527"/>
                  <a:gd name="T77" fmla="*/ 28 h 5300"/>
                  <a:gd name="T78" fmla="*/ 4 w 527"/>
                  <a:gd name="T79" fmla="*/ 19 h 5300"/>
                  <a:gd name="T80" fmla="*/ 4 w 527"/>
                  <a:gd name="T81" fmla="*/ 0 h 530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27"/>
                  <a:gd name="T124" fmla="*/ 0 h 5300"/>
                  <a:gd name="T125" fmla="*/ 527 w 527"/>
                  <a:gd name="T126" fmla="*/ 5300 h 530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27" h="5300">
                    <a:moveTo>
                      <a:pt x="527" y="0"/>
                    </a:moveTo>
                    <a:lnTo>
                      <a:pt x="497" y="0"/>
                    </a:lnTo>
                    <a:lnTo>
                      <a:pt x="470" y="0"/>
                    </a:lnTo>
                    <a:lnTo>
                      <a:pt x="448" y="0"/>
                    </a:lnTo>
                    <a:lnTo>
                      <a:pt x="429" y="0"/>
                    </a:lnTo>
                    <a:lnTo>
                      <a:pt x="409" y="0"/>
                    </a:lnTo>
                    <a:lnTo>
                      <a:pt x="391" y="0"/>
                    </a:lnTo>
                    <a:lnTo>
                      <a:pt x="372" y="0"/>
                    </a:lnTo>
                    <a:lnTo>
                      <a:pt x="351" y="0"/>
                    </a:lnTo>
                    <a:lnTo>
                      <a:pt x="328" y="0"/>
                    </a:lnTo>
                    <a:lnTo>
                      <a:pt x="301" y="0"/>
                    </a:lnTo>
                    <a:lnTo>
                      <a:pt x="269" y="0"/>
                    </a:lnTo>
                    <a:lnTo>
                      <a:pt x="231" y="0"/>
                    </a:lnTo>
                    <a:lnTo>
                      <a:pt x="186" y="0"/>
                    </a:lnTo>
                    <a:lnTo>
                      <a:pt x="134" y="0"/>
                    </a:lnTo>
                    <a:lnTo>
                      <a:pt x="72" y="0"/>
                    </a:lnTo>
                    <a:lnTo>
                      <a:pt x="0" y="0"/>
                    </a:lnTo>
                    <a:lnTo>
                      <a:pt x="0" y="993"/>
                    </a:lnTo>
                    <a:lnTo>
                      <a:pt x="0" y="1765"/>
                    </a:lnTo>
                    <a:lnTo>
                      <a:pt x="0" y="2980"/>
                    </a:lnTo>
                    <a:lnTo>
                      <a:pt x="0" y="5300"/>
                    </a:lnTo>
                    <a:lnTo>
                      <a:pt x="30" y="5300"/>
                    </a:lnTo>
                    <a:lnTo>
                      <a:pt x="57" y="5300"/>
                    </a:lnTo>
                    <a:lnTo>
                      <a:pt x="78" y="5299"/>
                    </a:lnTo>
                    <a:lnTo>
                      <a:pt x="98" y="5299"/>
                    </a:lnTo>
                    <a:lnTo>
                      <a:pt x="118" y="5299"/>
                    </a:lnTo>
                    <a:lnTo>
                      <a:pt x="136" y="5299"/>
                    </a:lnTo>
                    <a:lnTo>
                      <a:pt x="155" y="5299"/>
                    </a:lnTo>
                    <a:lnTo>
                      <a:pt x="175" y="5299"/>
                    </a:lnTo>
                    <a:lnTo>
                      <a:pt x="198" y="5299"/>
                    </a:lnTo>
                    <a:lnTo>
                      <a:pt x="226" y="5299"/>
                    </a:lnTo>
                    <a:lnTo>
                      <a:pt x="258" y="5299"/>
                    </a:lnTo>
                    <a:lnTo>
                      <a:pt x="296" y="5299"/>
                    </a:lnTo>
                    <a:lnTo>
                      <a:pt x="341" y="5299"/>
                    </a:lnTo>
                    <a:lnTo>
                      <a:pt x="393" y="5299"/>
                    </a:lnTo>
                    <a:lnTo>
                      <a:pt x="455" y="5300"/>
                    </a:lnTo>
                    <a:lnTo>
                      <a:pt x="527" y="5300"/>
                    </a:lnTo>
                    <a:lnTo>
                      <a:pt x="527" y="4306"/>
                    </a:lnTo>
                    <a:lnTo>
                      <a:pt x="527" y="3533"/>
                    </a:lnTo>
                    <a:lnTo>
                      <a:pt x="527" y="2318"/>
                    </a:lnTo>
                    <a:lnTo>
                      <a:pt x="527" y="0"/>
                    </a:lnTo>
                    <a:close/>
                  </a:path>
                </a:pathLst>
              </a:custGeom>
              <a:solidFill>
                <a:srgbClr val="A3A3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90" name="Freeform 1759">
                <a:extLst>
                  <a:ext uri="{FF2B5EF4-FFF2-40B4-BE49-F238E27FC236}">
                    <a16:creationId xmlns:a16="http://schemas.microsoft.com/office/drawing/2014/main" id="{BE38E248-ABED-4952-92E6-651EDAB638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3" y="1555"/>
                <a:ext cx="249" cy="2650"/>
              </a:xfrm>
              <a:custGeom>
                <a:avLst/>
                <a:gdLst>
                  <a:gd name="T0" fmla="*/ 3 w 500"/>
                  <a:gd name="T1" fmla="*/ 0 h 5300"/>
                  <a:gd name="T2" fmla="*/ 3 w 500"/>
                  <a:gd name="T3" fmla="*/ 0 h 5300"/>
                  <a:gd name="T4" fmla="*/ 3 w 500"/>
                  <a:gd name="T5" fmla="*/ 0 h 5300"/>
                  <a:gd name="T6" fmla="*/ 3 w 500"/>
                  <a:gd name="T7" fmla="*/ 0 h 5300"/>
                  <a:gd name="T8" fmla="*/ 3 w 500"/>
                  <a:gd name="T9" fmla="*/ 0 h 5300"/>
                  <a:gd name="T10" fmla="*/ 3 w 500"/>
                  <a:gd name="T11" fmla="*/ 0 h 5300"/>
                  <a:gd name="T12" fmla="*/ 2 w 500"/>
                  <a:gd name="T13" fmla="*/ 0 h 5300"/>
                  <a:gd name="T14" fmla="*/ 2 w 500"/>
                  <a:gd name="T15" fmla="*/ 0 h 5300"/>
                  <a:gd name="T16" fmla="*/ 2 w 500"/>
                  <a:gd name="T17" fmla="*/ 0 h 5300"/>
                  <a:gd name="T18" fmla="*/ 2 w 500"/>
                  <a:gd name="T19" fmla="*/ 0 h 5300"/>
                  <a:gd name="T20" fmla="*/ 2 w 500"/>
                  <a:gd name="T21" fmla="*/ 0 h 5300"/>
                  <a:gd name="T22" fmla="*/ 1 w 500"/>
                  <a:gd name="T23" fmla="*/ 0 h 5300"/>
                  <a:gd name="T24" fmla="*/ 1 w 500"/>
                  <a:gd name="T25" fmla="*/ 0 h 5300"/>
                  <a:gd name="T26" fmla="*/ 1 w 500"/>
                  <a:gd name="T27" fmla="*/ 0 h 5300"/>
                  <a:gd name="T28" fmla="*/ 0 w 500"/>
                  <a:gd name="T29" fmla="*/ 0 h 5300"/>
                  <a:gd name="T30" fmla="*/ 0 w 500"/>
                  <a:gd name="T31" fmla="*/ 0 h 5300"/>
                  <a:gd name="T32" fmla="*/ 0 w 500"/>
                  <a:gd name="T33" fmla="*/ 0 h 5300"/>
                  <a:gd name="T34" fmla="*/ 0 w 500"/>
                  <a:gd name="T35" fmla="*/ 8 h 5300"/>
                  <a:gd name="T36" fmla="*/ 0 w 500"/>
                  <a:gd name="T37" fmla="*/ 14 h 5300"/>
                  <a:gd name="T38" fmla="*/ 0 w 500"/>
                  <a:gd name="T39" fmla="*/ 24 h 5300"/>
                  <a:gd name="T40" fmla="*/ 0 w 500"/>
                  <a:gd name="T41" fmla="*/ 42 h 5300"/>
                  <a:gd name="T42" fmla="*/ 0 w 500"/>
                  <a:gd name="T43" fmla="*/ 42 h 5300"/>
                  <a:gd name="T44" fmla="*/ 0 w 500"/>
                  <a:gd name="T45" fmla="*/ 42 h 5300"/>
                  <a:gd name="T46" fmla="*/ 0 w 500"/>
                  <a:gd name="T47" fmla="*/ 42 h 5300"/>
                  <a:gd name="T48" fmla="*/ 0 w 500"/>
                  <a:gd name="T49" fmla="*/ 42 h 5300"/>
                  <a:gd name="T50" fmla="*/ 0 w 500"/>
                  <a:gd name="T51" fmla="*/ 42 h 5300"/>
                  <a:gd name="T52" fmla="*/ 1 w 500"/>
                  <a:gd name="T53" fmla="*/ 42 h 5300"/>
                  <a:gd name="T54" fmla="*/ 1 w 500"/>
                  <a:gd name="T55" fmla="*/ 42 h 5300"/>
                  <a:gd name="T56" fmla="*/ 1 w 500"/>
                  <a:gd name="T57" fmla="*/ 42 h 5300"/>
                  <a:gd name="T58" fmla="*/ 1 w 500"/>
                  <a:gd name="T59" fmla="*/ 42 h 5300"/>
                  <a:gd name="T60" fmla="*/ 1 w 500"/>
                  <a:gd name="T61" fmla="*/ 42 h 5300"/>
                  <a:gd name="T62" fmla="*/ 1 w 500"/>
                  <a:gd name="T63" fmla="*/ 42 h 5300"/>
                  <a:gd name="T64" fmla="*/ 2 w 500"/>
                  <a:gd name="T65" fmla="*/ 42 h 5300"/>
                  <a:gd name="T66" fmla="*/ 2 w 500"/>
                  <a:gd name="T67" fmla="*/ 42 h 5300"/>
                  <a:gd name="T68" fmla="*/ 2 w 500"/>
                  <a:gd name="T69" fmla="*/ 42 h 5300"/>
                  <a:gd name="T70" fmla="*/ 3 w 500"/>
                  <a:gd name="T71" fmla="*/ 42 h 5300"/>
                  <a:gd name="T72" fmla="*/ 3 w 500"/>
                  <a:gd name="T73" fmla="*/ 42 h 5300"/>
                  <a:gd name="T74" fmla="*/ 3 w 500"/>
                  <a:gd name="T75" fmla="*/ 34 h 5300"/>
                  <a:gd name="T76" fmla="*/ 3 w 500"/>
                  <a:gd name="T77" fmla="*/ 28 h 5300"/>
                  <a:gd name="T78" fmla="*/ 3 w 500"/>
                  <a:gd name="T79" fmla="*/ 19 h 5300"/>
                  <a:gd name="T80" fmla="*/ 3 w 500"/>
                  <a:gd name="T81" fmla="*/ 0 h 530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00"/>
                  <a:gd name="T124" fmla="*/ 0 h 5300"/>
                  <a:gd name="T125" fmla="*/ 500 w 500"/>
                  <a:gd name="T126" fmla="*/ 5300 h 530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00" h="5300">
                    <a:moveTo>
                      <a:pt x="500" y="0"/>
                    </a:moveTo>
                    <a:lnTo>
                      <a:pt x="471" y="0"/>
                    </a:lnTo>
                    <a:lnTo>
                      <a:pt x="447" y="0"/>
                    </a:lnTo>
                    <a:lnTo>
                      <a:pt x="425" y="0"/>
                    </a:lnTo>
                    <a:lnTo>
                      <a:pt x="407" y="0"/>
                    </a:lnTo>
                    <a:lnTo>
                      <a:pt x="388" y="0"/>
                    </a:lnTo>
                    <a:lnTo>
                      <a:pt x="371" y="0"/>
                    </a:lnTo>
                    <a:lnTo>
                      <a:pt x="353" y="0"/>
                    </a:lnTo>
                    <a:lnTo>
                      <a:pt x="333" y="0"/>
                    </a:lnTo>
                    <a:lnTo>
                      <a:pt x="311" y="0"/>
                    </a:lnTo>
                    <a:lnTo>
                      <a:pt x="286" y="0"/>
                    </a:lnTo>
                    <a:lnTo>
                      <a:pt x="255" y="0"/>
                    </a:lnTo>
                    <a:lnTo>
                      <a:pt x="219" y="0"/>
                    </a:lnTo>
                    <a:lnTo>
                      <a:pt x="176" y="0"/>
                    </a:lnTo>
                    <a:lnTo>
                      <a:pt x="127" y="0"/>
                    </a:lnTo>
                    <a:lnTo>
                      <a:pt x="68" y="0"/>
                    </a:lnTo>
                    <a:lnTo>
                      <a:pt x="0" y="0"/>
                    </a:lnTo>
                    <a:lnTo>
                      <a:pt x="0" y="993"/>
                    </a:lnTo>
                    <a:lnTo>
                      <a:pt x="0" y="1765"/>
                    </a:lnTo>
                    <a:lnTo>
                      <a:pt x="0" y="2980"/>
                    </a:lnTo>
                    <a:lnTo>
                      <a:pt x="0" y="5300"/>
                    </a:lnTo>
                    <a:lnTo>
                      <a:pt x="29" y="5300"/>
                    </a:lnTo>
                    <a:lnTo>
                      <a:pt x="53" y="5300"/>
                    </a:lnTo>
                    <a:lnTo>
                      <a:pt x="75" y="5299"/>
                    </a:lnTo>
                    <a:lnTo>
                      <a:pt x="93" y="5299"/>
                    </a:lnTo>
                    <a:lnTo>
                      <a:pt x="112" y="5299"/>
                    </a:lnTo>
                    <a:lnTo>
                      <a:pt x="129" y="5299"/>
                    </a:lnTo>
                    <a:lnTo>
                      <a:pt x="148" y="5299"/>
                    </a:lnTo>
                    <a:lnTo>
                      <a:pt x="167" y="5299"/>
                    </a:lnTo>
                    <a:lnTo>
                      <a:pt x="189" y="5299"/>
                    </a:lnTo>
                    <a:lnTo>
                      <a:pt x="214" y="5299"/>
                    </a:lnTo>
                    <a:lnTo>
                      <a:pt x="245" y="5299"/>
                    </a:lnTo>
                    <a:lnTo>
                      <a:pt x="281" y="5299"/>
                    </a:lnTo>
                    <a:lnTo>
                      <a:pt x="324" y="5299"/>
                    </a:lnTo>
                    <a:lnTo>
                      <a:pt x="373" y="5299"/>
                    </a:lnTo>
                    <a:lnTo>
                      <a:pt x="432" y="5300"/>
                    </a:lnTo>
                    <a:lnTo>
                      <a:pt x="500" y="5300"/>
                    </a:lnTo>
                    <a:lnTo>
                      <a:pt x="500" y="4306"/>
                    </a:lnTo>
                    <a:lnTo>
                      <a:pt x="500" y="3533"/>
                    </a:lnTo>
                    <a:lnTo>
                      <a:pt x="500" y="2318"/>
                    </a:lnTo>
                    <a:lnTo>
                      <a:pt x="500" y="0"/>
                    </a:lnTo>
                    <a:close/>
                  </a:path>
                </a:pathLst>
              </a:custGeom>
              <a:solidFill>
                <a:srgbClr val="AA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91" name="Freeform 1760">
                <a:extLst>
                  <a:ext uri="{FF2B5EF4-FFF2-40B4-BE49-F238E27FC236}">
                    <a16:creationId xmlns:a16="http://schemas.microsoft.com/office/drawing/2014/main" id="{2E241AAB-998F-483F-A77D-F9FDD0F2CE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7" y="1555"/>
                <a:ext cx="235" cy="2650"/>
              </a:xfrm>
              <a:custGeom>
                <a:avLst/>
                <a:gdLst>
                  <a:gd name="T0" fmla="*/ 3 w 471"/>
                  <a:gd name="T1" fmla="*/ 0 h 5300"/>
                  <a:gd name="T2" fmla="*/ 3 w 471"/>
                  <a:gd name="T3" fmla="*/ 0 h 5300"/>
                  <a:gd name="T4" fmla="*/ 3 w 471"/>
                  <a:gd name="T5" fmla="*/ 0 h 5300"/>
                  <a:gd name="T6" fmla="*/ 3 w 471"/>
                  <a:gd name="T7" fmla="*/ 0 h 5300"/>
                  <a:gd name="T8" fmla="*/ 2 w 471"/>
                  <a:gd name="T9" fmla="*/ 0 h 5300"/>
                  <a:gd name="T10" fmla="*/ 2 w 471"/>
                  <a:gd name="T11" fmla="*/ 0 h 5300"/>
                  <a:gd name="T12" fmla="*/ 2 w 471"/>
                  <a:gd name="T13" fmla="*/ 0 h 5300"/>
                  <a:gd name="T14" fmla="*/ 2 w 471"/>
                  <a:gd name="T15" fmla="*/ 0 h 5300"/>
                  <a:gd name="T16" fmla="*/ 2 w 471"/>
                  <a:gd name="T17" fmla="*/ 0 h 5300"/>
                  <a:gd name="T18" fmla="*/ 2 w 471"/>
                  <a:gd name="T19" fmla="*/ 0 h 5300"/>
                  <a:gd name="T20" fmla="*/ 2 w 471"/>
                  <a:gd name="T21" fmla="*/ 0 h 5300"/>
                  <a:gd name="T22" fmla="*/ 1 w 471"/>
                  <a:gd name="T23" fmla="*/ 0 h 5300"/>
                  <a:gd name="T24" fmla="*/ 1 w 471"/>
                  <a:gd name="T25" fmla="*/ 0 h 5300"/>
                  <a:gd name="T26" fmla="*/ 1 w 471"/>
                  <a:gd name="T27" fmla="*/ 0 h 5300"/>
                  <a:gd name="T28" fmla="*/ 0 w 471"/>
                  <a:gd name="T29" fmla="*/ 0 h 5300"/>
                  <a:gd name="T30" fmla="*/ 0 w 471"/>
                  <a:gd name="T31" fmla="*/ 0 h 5300"/>
                  <a:gd name="T32" fmla="*/ 0 w 471"/>
                  <a:gd name="T33" fmla="*/ 0 h 5300"/>
                  <a:gd name="T34" fmla="*/ 0 w 471"/>
                  <a:gd name="T35" fmla="*/ 8 h 5300"/>
                  <a:gd name="T36" fmla="*/ 0 w 471"/>
                  <a:gd name="T37" fmla="*/ 14 h 5300"/>
                  <a:gd name="T38" fmla="*/ 0 w 471"/>
                  <a:gd name="T39" fmla="*/ 24 h 5300"/>
                  <a:gd name="T40" fmla="*/ 0 w 471"/>
                  <a:gd name="T41" fmla="*/ 42 h 5300"/>
                  <a:gd name="T42" fmla="*/ 0 w 471"/>
                  <a:gd name="T43" fmla="*/ 42 h 5300"/>
                  <a:gd name="T44" fmla="*/ 0 w 471"/>
                  <a:gd name="T45" fmla="*/ 42 h 5300"/>
                  <a:gd name="T46" fmla="*/ 0 w 471"/>
                  <a:gd name="T47" fmla="*/ 42 h 5300"/>
                  <a:gd name="T48" fmla="*/ 0 w 471"/>
                  <a:gd name="T49" fmla="*/ 42 h 5300"/>
                  <a:gd name="T50" fmla="*/ 0 w 471"/>
                  <a:gd name="T51" fmla="*/ 42 h 5300"/>
                  <a:gd name="T52" fmla="*/ 0 w 471"/>
                  <a:gd name="T53" fmla="*/ 42 h 5300"/>
                  <a:gd name="T54" fmla="*/ 1 w 471"/>
                  <a:gd name="T55" fmla="*/ 42 h 5300"/>
                  <a:gd name="T56" fmla="*/ 1 w 471"/>
                  <a:gd name="T57" fmla="*/ 42 h 5300"/>
                  <a:gd name="T58" fmla="*/ 1 w 471"/>
                  <a:gd name="T59" fmla="*/ 42 h 5300"/>
                  <a:gd name="T60" fmla="*/ 1 w 471"/>
                  <a:gd name="T61" fmla="*/ 42 h 5300"/>
                  <a:gd name="T62" fmla="*/ 1 w 471"/>
                  <a:gd name="T63" fmla="*/ 42 h 5300"/>
                  <a:gd name="T64" fmla="*/ 2 w 471"/>
                  <a:gd name="T65" fmla="*/ 42 h 5300"/>
                  <a:gd name="T66" fmla="*/ 2 w 471"/>
                  <a:gd name="T67" fmla="*/ 42 h 5300"/>
                  <a:gd name="T68" fmla="*/ 2 w 471"/>
                  <a:gd name="T69" fmla="*/ 42 h 5300"/>
                  <a:gd name="T70" fmla="*/ 3 w 471"/>
                  <a:gd name="T71" fmla="*/ 42 h 5300"/>
                  <a:gd name="T72" fmla="*/ 3 w 471"/>
                  <a:gd name="T73" fmla="*/ 42 h 5300"/>
                  <a:gd name="T74" fmla="*/ 3 w 471"/>
                  <a:gd name="T75" fmla="*/ 34 h 5300"/>
                  <a:gd name="T76" fmla="*/ 3 w 471"/>
                  <a:gd name="T77" fmla="*/ 28 h 5300"/>
                  <a:gd name="T78" fmla="*/ 3 w 471"/>
                  <a:gd name="T79" fmla="*/ 19 h 5300"/>
                  <a:gd name="T80" fmla="*/ 3 w 471"/>
                  <a:gd name="T81" fmla="*/ 0 h 530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71"/>
                  <a:gd name="T124" fmla="*/ 0 h 5300"/>
                  <a:gd name="T125" fmla="*/ 471 w 471"/>
                  <a:gd name="T126" fmla="*/ 5300 h 530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71" h="5300">
                    <a:moveTo>
                      <a:pt x="471" y="0"/>
                    </a:moveTo>
                    <a:lnTo>
                      <a:pt x="444" y="0"/>
                    </a:lnTo>
                    <a:lnTo>
                      <a:pt x="421" y="0"/>
                    </a:lnTo>
                    <a:lnTo>
                      <a:pt x="401" y="0"/>
                    </a:lnTo>
                    <a:lnTo>
                      <a:pt x="383" y="0"/>
                    </a:lnTo>
                    <a:lnTo>
                      <a:pt x="366" y="0"/>
                    </a:lnTo>
                    <a:lnTo>
                      <a:pt x="350" y="0"/>
                    </a:lnTo>
                    <a:lnTo>
                      <a:pt x="333" y="0"/>
                    </a:lnTo>
                    <a:lnTo>
                      <a:pt x="315" y="0"/>
                    </a:lnTo>
                    <a:lnTo>
                      <a:pt x="293" y="0"/>
                    </a:lnTo>
                    <a:lnTo>
                      <a:pt x="269" y="0"/>
                    </a:lnTo>
                    <a:lnTo>
                      <a:pt x="240" y="0"/>
                    </a:lnTo>
                    <a:lnTo>
                      <a:pt x="206" y="0"/>
                    </a:lnTo>
                    <a:lnTo>
                      <a:pt x="166" y="0"/>
                    </a:lnTo>
                    <a:lnTo>
                      <a:pt x="119" y="0"/>
                    </a:lnTo>
                    <a:lnTo>
                      <a:pt x="65" y="0"/>
                    </a:lnTo>
                    <a:lnTo>
                      <a:pt x="0" y="0"/>
                    </a:lnTo>
                    <a:lnTo>
                      <a:pt x="0" y="993"/>
                    </a:lnTo>
                    <a:lnTo>
                      <a:pt x="0" y="1765"/>
                    </a:lnTo>
                    <a:lnTo>
                      <a:pt x="0" y="2980"/>
                    </a:lnTo>
                    <a:lnTo>
                      <a:pt x="0" y="5300"/>
                    </a:lnTo>
                    <a:lnTo>
                      <a:pt x="28" y="5300"/>
                    </a:lnTo>
                    <a:lnTo>
                      <a:pt x="51" y="5300"/>
                    </a:lnTo>
                    <a:lnTo>
                      <a:pt x="70" y="5299"/>
                    </a:lnTo>
                    <a:lnTo>
                      <a:pt x="88" y="5299"/>
                    </a:lnTo>
                    <a:lnTo>
                      <a:pt x="105" y="5299"/>
                    </a:lnTo>
                    <a:lnTo>
                      <a:pt x="121" y="5299"/>
                    </a:lnTo>
                    <a:lnTo>
                      <a:pt x="138" y="5299"/>
                    </a:lnTo>
                    <a:lnTo>
                      <a:pt x="157" y="5299"/>
                    </a:lnTo>
                    <a:lnTo>
                      <a:pt x="178" y="5299"/>
                    </a:lnTo>
                    <a:lnTo>
                      <a:pt x="202" y="5299"/>
                    </a:lnTo>
                    <a:lnTo>
                      <a:pt x="231" y="5299"/>
                    </a:lnTo>
                    <a:lnTo>
                      <a:pt x="265" y="5299"/>
                    </a:lnTo>
                    <a:lnTo>
                      <a:pt x="304" y="5299"/>
                    </a:lnTo>
                    <a:lnTo>
                      <a:pt x="351" y="5299"/>
                    </a:lnTo>
                    <a:lnTo>
                      <a:pt x="407" y="5300"/>
                    </a:lnTo>
                    <a:lnTo>
                      <a:pt x="471" y="5300"/>
                    </a:lnTo>
                    <a:lnTo>
                      <a:pt x="471" y="4306"/>
                    </a:lnTo>
                    <a:lnTo>
                      <a:pt x="471" y="3533"/>
                    </a:lnTo>
                    <a:lnTo>
                      <a:pt x="471" y="2318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92" name="Freeform 1761">
                <a:extLst>
                  <a:ext uri="{FF2B5EF4-FFF2-40B4-BE49-F238E27FC236}">
                    <a16:creationId xmlns:a16="http://schemas.microsoft.com/office/drawing/2014/main" id="{A0C00740-9025-4426-B8D9-A693279A0D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0" y="1555"/>
                <a:ext cx="222" cy="2650"/>
              </a:xfrm>
              <a:custGeom>
                <a:avLst/>
                <a:gdLst>
                  <a:gd name="T0" fmla="*/ 4 w 444"/>
                  <a:gd name="T1" fmla="*/ 0 h 5300"/>
                  <a:gd name="T2" fmla="*/ 4 w 444"/>
                  <a:gd name="T3" fmla="*/ 0 h 5300"/>
                  <a:gd name="T4" fmla="*/ 4 w 444"/>
                  <a:gd name="T5" fmla="*/ 0 h 5300"/>
                  <a:gd name="T6" fmla="*/ 3 w 444"/>
                  <a:gd name="T7" fmla="*/ 0 h 5300"/>
                  <a:gd name="T8" fmla="*/ 3 w 444"/>
                  <a:gd name="T9" fmla="*/ 0 h 5300"/>
                  <a:gd name="T10" fmla="*/ 3 w 444"/>
                  <a:gd name="T11" fmla="*/ 0 h 5300"/>
                  <a:gd name="T12" fmla="*/ 3 w 444"/>
                  <a:gd name="T13" fmla="*/ 0 h 5300"/>
                  <a:gd name="T14" fmla="*/ 3 w 444"/>
                  <a:gd name="T15" fmla="*/ 0 h 5300"/>
                  <a:gd name="T16" fmla="*/ 3 w 444"/>
                  <a:gd name="T17" fmla="*/ 0 h 5300"/>
                  <a:gd name="T18" fmla="*/ 3 w 444"/>
                  <a:gd name="T19" fmla="*/ 0 h 5300"/>
                  <a:gd name="T20" fmla="*/ 2 w 444"/>
                  <a:gd name="T21" fmla="*/ 0 h 5300"/>
                  <a:gd name="T22" fmla="*/ 2 w 444"/>
                  <a:gd name="T23" fmla="*/ 0 h 5300"/>
                  <a:gd name="T24" fmla="*/ 2 w 444"/>
                  <a:gd name="T25" fmla="*/ 0 h 5300"/>
                  <a:gd name="T26" fmla="*/ 2 w 444"/>
                  <a:gd name="T27" fmla="*/ 0 h 5300"/>
                  <a:gd name="T28" fmla="*/ 1 w 444"/>
                  <a:gd name="T29" fmla="*/ 0 h 5300"/>
                  <a:gd name="T30" fmla="*/ 1 w 444"/>
                  <a:gd name="T31" fmla="*/ 0 h 5300"/>
                  <a:gd name="T32" fmla="*/ 0 w 444"/>
                  <a:gd name="T33" fmla="*/ 0 h 5300"/>
                  <a:gd name="T34" fmla="*/ 0 w 444"/>
                  <a:gd name="T35" fmla="*/ 8 h 5300"/>
                  <a:gd name="T36" fmla="*/ 0 w 444"/>
                  <a:gd name="T37" fmla="*/ 14 h 5300"/>
                  <a:gd name="T38" fmla="*/ 0 w 444"/>
                  <a:gd name="T39" fmla="*/ 24 h 5300"/>
                  <a:gd name="T40" fmla="*/ 0 w 444"/>
                  <a:gd name="T41" fmla="*/ 42 h 5300"/>
                  <a:gd name="T42" fmla="*/ 1 w 444"/>
                  <a:gd name="T43" fmla="*/ 42 h 5300"/>
                  <a:gd name="T44" fmla="*/ 1 w 444"/>
                  <a:gd name="T45" fmla="*/ 42 h 5300"/>
                  <a:gd name="T46" fmla="*/ 1 w 444"/>
                  <a:gd name="T47" fmla="*/ 42 h 5300"/>
                  <a:gd name="T48" fmla="*/ 1 w 444"/>
                  <a:gd name="T49" fmla="*/ 42 h 5300"/>
                  <a:gd name="T50" fmla="*/ 1 w 444"/>
                  <a:gd name="T51" fmla="*/ 42 h 5300"/>
                  <a:gd name="T52" fmla="*/ 1 w 444"/>
                  <a:gd name="T53" fmla="*/ 42 h 5300"/>
                  <a:gd name="T54" fmla="*/ 2 w 444"/>
                  <a:gd name="T55" fmla="*/ 42 h 5300"/>
                  <a:gd name="T56" fmla="*/ 2 w 444"/>
                  <a:gd name="T57" fmla="*/ 42 h 5300"/>
                  <a:gd name="T58" fmla="*/ 2 w 444"/>
                  <a:gd name="T59" fmla="*/ 42 h 5300"/>
                  <a:gd name="T60" fmla="*/ 2 w 444"/>
                  <a:gd name="T61" fmla="*/ 42 h 5300"/>
                  <a:gd name="T62" fmla="*/ 2 w 444"/>
                  <a:gd name="T63" fmla="*/ 42 h 5300"/>
                  <a:gd name="T64" fmla="*/ 2 w 444"/>
                  <a:gd name="T65" fmla="*/ 42 h 5300"/>
                  <a:gd name="T66" fmla="*/ 3 w 444"/>
                  <a:gd name="T67" fmla="*/ 42 h 5300"/>
                  <a:gd name="T68" fmla="*/ 3 w 444"/>
                  <a:gd name="T69" fmla="*/ 42 h 5300"/>
                  <a:gd name="T70" fmla="*/ 3 w 444"/>
                  <a:gd name="T71" fmla="*/ 42 h 5300"/>
                  <a:gd name="T72" fmla="*/ 4 w 444"/>
                  <a:gd name="T73" fmla="*/ 42 h 5300"/>
                  <a:gd name="T74" fmla="*/ 4 w 444"/>
                  <a:gd name="T75" fmla="*/ 34 h 5300"/>
                  <a:gd name="T76" fmla="*/ 4 w 444"/>
                  <a:gd name="T77" fmla="*/ 28 h 5300"/>
                  <a:gd name="T78" fmla="*/ 4 w 444"/>
                  <a:gd name="T79" fmla="*/ 19 h 5300"/>
                  <a:gd name="T80" fmla="*/ 4 w 444"/>
                  <a:gd name="T81" fmla="*/ 0 h 530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44"/>
                  <a:gd name="T124" fmla="*/ 0 h 5300"/>
                  <a:gd name="T125" fmla="*/ 444 w 444"/>
                  <a:gd name="T126" fmla="*/ 5300 h 530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44" h="5300">
                    <a:moveTo>
                      <a:pt x="444" y="0"/>
                    </a:moveTo>
                    <a:lnTo>
                      <a:pt x="418" y="0"/>
                    </a:lnTo>
                    <a:lnTo>
                      <a:pt x="396" y="0"/>
                    </a:lnTo>
                    <a:lnTo>
                      <a:pt x="378" y="0"/>
                    </a:lnTo>
                    <a:lnTo>
                      <a:pt x="361" y="0"/>
                    </a:lnTo>
                    <a:lnTo>
                      <a:pt x="344" y="0"/>
                    </a:lnTo>
                    <a:lnTo>
                      <a:pt x="329" y="0"/>
                    </a:lnTo>
                    <a:lnTo>
                      <a:pt x="313" y="0"/>
                    </a:lnTo>
                    <a:lnTo>
                      <a:pt x="296" y="0"/>
                    </a:lnTo>
                    <a:lnTo>
                      <a:pt x="276" y="0"/>
                    </a:lnTo>
                    <a:lnTo>
                      <a:pt x="253" y="0"/>
                    </a:lnTo>
                    <a:lnTo>
                      <a:pt x="226" y="0"/>
                    </a:lnTo>
                    <a:lnTo>
                      <a:pt x="195" y="0"/>
                    </a:lnTo>
                    <a:lnTo>
                      <a:pt x="157" y="0"/>
                    </a:lnTo>
                    <a:lnTo>
                      <a:pt x="112" y="0"/>
                    </a:lnTo>
                    <a:lnTo>
                      <a:pt x="60" y="0"/>
                    </a:lnTo>
                    <a:lnTo>
                      <a:pt x="0" y="0"/>
                    </a:lnTo>
                    <a:lnTo>
                      <a:pt x="0" y="993"/>
                    </a:lnTo>
                    <a:lnTo>
                      <a:pt x="0" y="1765"/>
                    </a:lnTo>
                    <a:lnTo>
                      <a:pt x="0" y="2980"/>
                    </a:lnTo>
                    <a:lnTo>
                      <a:pt x="0" y="5300"/>
                    </a:lnTo>
                    <a:lnTo>
                      <a:pt x="25" y="5300"/>
                    </a:lnTo>
                    <a:lnTo>
                      <a:pt x="47" y="5300"/>
                    </a:lnTo>
                    <a:lnTo>
                      <a:pt x="66" y="5299"/>
                    </a:lnTo>
                    <a:lnTo>
                      <a:pt x="83" y="5299"/>
                    </a:lnTo>
                    <a:lnTo>
                      <a:pt x="99" y="5299"/>
                    </a:lnTo>
                    <a:lnTo>
                      <a:pt x="114" y="5299"/>
                    </a:lnTo>
                    <a:lnTo>
                      <a:pt x="130" y="5299"/>
                    </a:lnTo>
                    <a:lnTo>
                      <a:pt x="147" y="5299"/>
                    </a:lnTo>
                    <a:lnTo>
                      <a:pt x="167" y="5299"/>
                    </a:lnTo>
                    <a:lnTo>
                      <a:pt x="190" y="5299"/>
                    </a:lnTo>
                    <a:lnTo>
                      <a:pt x="218" y="5299"/>
                    </a:lnTo>
                    <a:lnTo>
                      <a:pt x="249" y="5299"/>
                    </a:lnTo>
                    <a:lnTo>
                      <a:pt x="287" y="5299"/>
                    </a:lnTo>
                    <a:lnTo>
                      <a:pt x="332" y="5299"/>
                    </a:lnTo>
                    <a:lnTo>
                      <a:pt x="384" y="5300"/>
                    </a:lnTo>
                    <a:lnTo>
                      <a:pt x="444" y="5300"/>
                    </a:lnTo>
                    <a:lnTo>
                      <a:pt x="444" y="4306"/>
                    </a:lnTo>
                    <a:lnTo>
                      <a:pt x="444" y="3533"/>
                    </a:lnTo>
                    <a:lnTo>
                      <a:pt x="444" y="2318"/>
                    </a:lnTo>
                    <a:lnTo>
                      <a:pt x="444" y="0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93" name="Freeform 1762">
                <a:extLst>
                  <a:ext uri="{FF2B5EF4-FFF2-40B4-BE49-F238E27FC236}">
                    <a16:creationId xmlns:a16="http://schemas.microsoft.com/office/drawing/2014/main" id="{57DF1699-41FC-4012-A73D-2A79B45C0D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3" y="1555"/>
                <a:ext cx="209" cy="2650"/>
              </a:xfrm>
              <a:custGeom>
                <a:avLst/>
                <a:gdLst>
                  <a:gd name="T0" fmla="*/ 4 w 417"/>
                  <a:gd name="T1" fmla="*/ 0 h 5300"/>
                  <a:gd name="T2" fmla="*/ 4 w 417"/>
                  <a:gd name="T3" fmla="*/ 0 h 5300"/>
                  <a:gd name="T4" fmla="*/ 3 w 417"/>
                  <a:gd name="T5" fmla="*/ 0 h 5300"/>
                  <a:gd name="T6" fmla="*/ 3 w 417"/>
                  <a:gd name="T7" fmla="*/ 0 h 5300"/>
                  <a:gd name="T8" fmla="*/ 3 w 417"/>
                  <a:gd name="T9" fmla="*/ 0 h 5300"/>
                  <a:gd name="T10" fmla="*/ 3 w 417"/>
                  <a:gd name="T11" fmla="*/ 0 h 5300"/>
                  <a:gd name="T12" fmla="*/ 3 w 417"/>
                  <a:gd name="T13" fmla="*/ 0 h 5300"/>
                  <a:gd name="T14" fmla="*/ 3 w 417"/>
                  <a:gd name="T15" fmla="*/ 0 h 5300"/>
                  <a:gd name="T16" fmla="*/ 3 w 417"/>
                  <a:gd name="T17" fmla="*/ 0 h 5300"/>
                  <a:gd name="T18" fmla="*/ 3 w 417"/>
                  <a:gd name="T19" fmla="*/ 0 h 5300"/>
                  <a:gd name="T20" fmla="*/ 2 w 417"/>
                  <a:gd name="T21" fmla="*/ 0 h 5300"/>
                  <a:gd name="T22" fmla="*/ 2 w 417"/>
                  <a:gd name="T23" fmla="*/ 0 h 5300"/>
                  <a:gd name="T24" fmla="*/ 2 w 417"/>
                  <a:gd name="T25" fmla="*/ 0 h 5300"/>
                  <a:gd name="T26" fmla="*/ 2 w 417"/>
                  <a:gd name="T27" fmla="*/ 0 h 5300"/>
                  <a:gd name="T28" fmla="*/ 1 w 417"/>
                  <a:gd name="T29" fmla="*/ 0 h 5300"/>
                  <a:gd name="T30" fmla="*/ 1 w 417"/>
                  <a:gd name="T31" fmla="*/ 0 h 5300"/>
                  <a:gd name="T32" fmla="*/ 0 w 417"/>
                  <a:gd name="T33" fmla="*/ 0 h 5300"/>
                  <a:gd name="T34" fmla="*/ 0 w 417"/>
                  <a:gd name="T35" fmla="*/ 8 h 5300"/>
                  <a:gd name="T36" fmla="*/ 0 w 417"/>
                  <a:gd name="T37" fmla="*/ 14 h 5300"/>
                  <a:gd name="T38" fmla="*/ 0 w 417"/>
                  <a:gd name="T39" fmla="*/ 24 h 5300"/>
                  <a:gd name="T40" fmla="*/ 0 w 417"/>
                  <a:gd name="T41" fmla="*/ 42 h 5300"/>
                  <a:gd name="T42" fmla="*/ 1 w 417"/>
                  <a:gd name="T43" fmla="*/ 42 h 5300"/>
                  <a:gd name="T44" fmla="*/ 1 w 417"/>
                  <a:gd name="T45" fmla="*/ 42 h 5300"/>
                  <a:gd name="T46" fmla="*/ 1 w 417"/>
                  <a:gd name="T47" fmla="*/ 42 h 5300"/>
                  <a:gd name="T48" fmla="*/ 1 w 417"/>
                  <a:gd name="T49" fmla="*/ 42 h 5300"/>
                  <a:gd name="T50" fmla="*/ 1 w 417"/>
                  <a:gd name="T51" fmla="*/ 42 h 5300"/>
                  <a:gd name="T52" fmla="*/ 1 w 417"/>
                  <a:gd name="T53" fmla="*/ 42 h 5300"/>
                  <a:gd name="T54" fmla="*/ 1 w 417"/>
                  <a:gd name="T55" fmla="*/ 42 h 5300"/>
                  <a:gd name="T56" fmla="*/ 2 w 417"/>
                  <a:gd name="T57" fmla="*/ 42 h 5300"/>
                  <a:gd name="T58" fmla="*/ 2 w 417"/>
                  <a:gd name="T59" fmla="*/ 42 h 5300"/>
                  <a:gd name="T60" fmla="*/ 2 w 417"/>
                  <a:gd name="T61" fmla="*/ 42 h 5300"/>
                  <a:gd name="T62" fmla="*/ 2 w 417"/>
                  <a:gd name="T63" fmla="*/ 42 h 5300"/>
                  <a:gd name="T64" fmla="*/ 2 w 417"/>
                  <a:gd name="T65" fmla="*/ 42 h 5300"/>
                  <a:gd name="T66" fmla="*/ 3 w 417"/>
                  <a:gd name="T67" fmla="*/ 42 h 5300"/>
                  <a:gd name="T68" fmla="*/ 3 w 417"/>
                  <a:gd name="T69" fmla="*/ 42 h 5300"/>
                  <a:gd name="T70" fmla="*/ 3 w 417"/>
                  <a:gd name="T71" fmla="*/ 42 h 5300"/>
                  <a:gd name="T72" fmla="*/ 4 w 417"/>
                  <a:gd name="T73" fmla="*/ 42 h 5300"/>
                  <a:gd name="T74" fmla="*/ 4 w 417"/>
                  <a:gd name="T75" fmla="*/ 34 h 5300"/>
                  <a:gd name="T76" fmla="*/ 4 w 417"/>
                  <a:gd name="T77" fmla="*/ 28 h 5300"/>
                  <a:gd name="T78" fmla="*/ 4 w 417"/>
                  <a:gd name="T79" fmla="*/ 19 h 5300"/>
                  <a:gd name="T80" fmla="*/ 4 w 417"/>
                  <a:gd name="T81" fmla="*/ 0 h 530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17"/>
                  <a:gd name="T124" fmla="*/ 0 h 5300"/>
                  <a:gd name="T125" fmla="*/ 417 w 417"/>
                  <a:gd name="T126" fmla="*/ 5300 h 530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17" h="5300">
                    <a:moveTo>
                      <a:pt x="417" y="0"/>
                    </a:moveTo>
                    <a:lnTo>
                      <a:pt x="393" y="0"/>
                    </a:lnTo>
                    <a:lnTo>
                      <a:pt x="372" y="0"/>
                    </a:lnTo>
                    <a:lnTo>
                      <a:pt x="355" y="0"/>
                    </a:lnTo>
                    <a:lnTo>
                      <a:pt x="339" y="0"/>
                    </a:lnTo>
                    <a:lnTo>
                      <a:pt x="324" y="0"/>
                    </a:lnTo>
                    <a:lnTo>
                      <a:pt x="310" y="0"/>
                    </a:lnTo>
                    <a:lnTo>
                      <a:pt x="295" y="0"/>
                    </a:lnTo>
                    <a:lnTo>
                      <a:pt x="278" y="0"/>
                    </a:lnTo>
                    <a:lnTo>
                      <a:pt x="259" y="0"/>
                    </a:lnTo>
                    <a:lnTo>
                      <a:pt x="238" y="0"/>
                    </a:lnTo>
                    <a:lnTo>
                      <a:pt x="213" y="0"/>
                    </a:lnTo>
                    <a:lnTo>
                      <a:pt x="183" y="0"/>
                    </a:lnTo>
                    <a:lnTo>
                      <a:pt x="147" y="0"/>
                    </a:lnTo>
                    <a:lnTo>
                      <a:pt x="106" y="0"/>
                    </a:lnTo>
                    <a:lnTo>
                      <a:pt x="56" y="0"/>
                    </a:lnTo>
                    <a:lnTo>
                      <a:pt x="0" y="0"/>
                    </a:lnTo>
                    <a:lnTo>
                      <a:pt x="0" y="993"/>
                    </a:lnTo>
                    <a:lnTo>
                      <a:pt x="0" y="1765"/>
                    </a:lnTo>
                    <a:lnTo>
                      <a:pt x="0" y="2980"/>
                    </a:lnTo>
                    <a:lnTo>
                      <a:pt x="0" y="5300"/>
                    </a:lnTo>
                    <a:lnTo>
                      <a:pt x="24" y="5300"/>
                    </a:lnTo>
                    <a:lnTo>
                      <a:pt x="44" y="5300"/>
                    </a:lnTo>
                    <a:lnTo>
                      <a:pt x="62" y="5299"/>
                    </a:lnTo>
                    <a:lnTo>
                      <a:pt x="78" y="5299"/>
                    </a:lnTo>
                    <a:lnTo>
                      <a:pt x="92" y="5299"/>
                    </a:lnTo>
                    <a:lnTo>
                      <a:pt x="107" y="5299"/>
                    </a:lnTo>
                    <a:lnTo>
                      <a:pt x="122" y="5299"/>
                    </a:lnTo>
                    <a:lnTo>
                      <a:pt x="138" y="5299"/>
                    </a:lnTo>
                    <a:lnTo>
                      <a:pt x="157" y="5299"/>
                    </a:lnTo>
                    <a:lnTo>
                      <a:pt x="178" y="5299"/>
                    </a:lnTo>
                    <a:lnTo>
                      <a:pt x="204" y="5299"/>
                    </a:lnTo>
                    <a:lnTo>
                      <a:pt x="234" y="5299"/>
                    </a:lnTo>
                    <a:lnTo>
                      <a:pt x="269" y="5299"/>
                    </a:lnTo>
                    <a:lnTo>
                      <a:pt x="311" y="5299"/>
                    </a:lnTo>
                    <a:lnTo>
                      <a:pt x="360" y="5300"/>
                    </a:lnTo>
                    <a:lnTo>
                      <a:pt x="417" y="5300"/>
                    </a:lnTo>
                    <a:lnTo>
                      <a:pt x="417" y="4306"/>
                    </a:lnTo>
                    <a:lnTo>
                      <a:pt x="417" y="3533"/>
                    </a:lnTo>
                    <a:lnTo>
                      <a:pt x="417" y="2318"/>
                    </a:lnTo>
                    <a:lnTo>
                      <a:pt x="417" y="0"/>
                    </a:lnTo>
                    <a:close/>
                  </a:path>
                </a:pathLst>
              </a:custGeom>
              <a:solidFill>
                <a:srgbClr val="BC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94" name="Freeform 1763">
                <a:extLst>
                  <a:ext uri="{FF2B5EF4-FFF2-40B4-BE49-F238E27FC236}">
                    <a16:creationId xmlns:a16="http://schemas.microsoft.com/office/drawing/2014/main" id="{29828DA1-11E1-4E52-8840-9AD2A67759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7" y="1555"/>
                <a:ext cx="195" cy="2650"/>
              </a:xfrm>
              <a:custGeom>
                <a:avLst/>
                <a:gdLst>
                  <a:gd name="T0" fmla="*/ 4 w 389"/>
                  <a:gd name="T1" fmla="*/ 0 h 5300"/>
                  <a:gd name="T2" fmla="*/ 3 w 389"/>
                  <a:gd name="T3" fmla="*/ 0 h 5300"/>
                  <a:gd name="T4" fmla="*/ 3 w 389"/>
                  <a:gd name="T5" fmla="*/ 0 h 5300"/>
                  <a:gd name="T6" fmla="*/ 3 w 389"/>
                  <a:gd name="T7" fmla="*/ 0 h 5300"/>
                  <a:gd name="T8" fmla="*/ 3 w 389"/>
                  <a:gd name="T9" fmla="*/ 0 h 5300"/>
                  <a:gd name="T10" fmla="*/ 3 w 389"/>
                  <a:gd name="T11" fmla="*/ 0 h 5300"/>
                  <a:gd name="T12" fmla="*/ 3 w 389"/>
                  <a:gd name="T13" fmla="*/ 0 h 5300"/>
                  <a:gd name="T14" fmla="*/ 3 w 389"/>
                  <a:gd name="T15" fmla="*/ 0 h 5300"/>
                  <a:gd name="T16" fmla="*/ 3 w 389"/>
                  <a:gd name="T17" fmla="*/ 0 h 5300"/>
                  <a:gd name="T18" fmla="*/ 2 w 389"/>
                  <a:gd name="T19" fmla="*/ 0 h 5300"/>
                  <a:gd name="T20" fmla="*/ 2 w 389"/>
                  <a:gd name="T21" fmla="*/ 0 h 5300"/>
                  <a:gd name="T22" fmla="*/ 2 w 389"/>
                  <a:gd name="T23" fmla="*/ 0 h 5300"/>
                  <a:gd name="T24" fmla="*/ 2 w 389"/>
                  <a:gd name="T25" fmla="*/ 0 h 5300"/>
                  <a:gd name="T26" fmla="*/ 2 w 389"/>
                  <a:gd name="T27" fmla="*/ 0 h 5300"/>
                  <a:gd name="T28" fmla="*/ 1 w 389"/>
                  <a:gd name="T29" fmla="*/ 0 h 5300"/>
                  <a:gd name="T30" fmla="*/ 1 w 389"/>
                  <a:gd name="T31" fmla="*/ 0 h 5300"/>
                  <a:gd name="T32" fmla="*/ 0 w 389"/>
                  <a:gd name="T33" fmla="*/ 0 h 5300"/>
                  <a:gd name="T34" fmla="*/ 0 w 389"/>
                  <a:gd name="T35" fmla="*/ 8 h 5300"/>
                  <a:gd name="T36" fmla="*/ 0 w 389"/>
                  <a:gd name="T37" fmla="*/ 14 h 5300"/>
                  <a:gd name="T38" fmla="*/ 0 w 389"/>
                  <a:gd name="T39" fmla="*/ 24 h 5300"/>
                  <a:gd name="T40" fmla="*/ 0 w 389"/>
                  <a:gd name="T41" fmla="*/ 42 h 5300"/>
                  <a:gd name="T42" fmla="*/ 1 w 389"/>
                  <a:gd name="T43" fmla="*/ 42 h 5300"/>
                  <a:gd name="T44" fmla="*/ 1 w 389"/>
                  <a:gd name="T45" fmla="*/ 42 h 5300"/>
                  <a:gd name="T46" fmla="*/ 1 w 389"/>
                  <a:gd name="T47" fmla="*/ 42 h 5300"/>
                  <a:gd name="T48" fmla="*/ 1 w 389"/>
                  <a:gd name="T49" fmla="*/ 42 h 5300"/>
                  <a:gd name="T50" fmla="*/ 1 w 389"/>
                  <a:gd name="T51" fmla="*/ 42 h 5300"/>
                  <a:gd name="T52" fmla="*/ 1 w 389"/>
                  <a:gd name="T53" fmla="*/ 42 h 5300"/>
                  <a:gd name="T54" fmla="*/ 1 w 389"/>
                  <a:gd name="T55" fmla="*/ 42 h 5300"/>
                  <a:gd name="T56" fmla="*/ 2 w 389"/>
                  <a:gd name="T57" fmla="*/ 42 h 5300"/>
                  <a:gd name="T58" fmla="*/ 2 w 389"/>
                  <a:gd name="T59" fmla="*/ 42 h 5300"/>
                  <a:gd name="T60" fmla="*/ 2 w 389"/>
                  <a:gd name="T61" fmla="*/ 42 h 5300"/>
                  <a:gd name="T62" fmla="*/ 2 w 389"/>
                  <a:gd name="T63" fmla="*/ 42 h 5300"/>
                  <a:gd name="T64" fmla="*/ 2 w 389"/>
                  <a:gd name="T65" fmla="*/ 42 h 5300"/>
                  <a:gd name="T66" fmla="*/ 2 w 389"/>
                  <a:gd name="T67" fmla="*/ 42 h 5300"/>
                  <a:gd name="T68" fmla="*/ 3 w 389"/>
                  <a:gd name="T69" fmla="*/ 42 h 5300"/>
                  <a:gd name="T70" fmla="*/ 3 w 389"/>
                  <a:gd name="T71" fmla="*/ 42 h 5300"/>
                  <a:gd name="T72" fmla="*/ 4 w 389"/>
                  <a:gd name="T73" fmla="*/ 42 h 5300"/>
                  <a:gd name="T74" fmla="*/ 4 w 389"/>
                  <a:gd name="T75" fmla="*/ 34 h 5300"/>
                  <a:gd name="T76" fmla="*/ 4 w 389"/>
                  <a:gd name="T77" fmla="*/ 28 h 5300"/>
                  <a:gd name="T78" fmla="*/ 4 w 389"/>
                  <a:gd name="T79" fmla="*/ 19 h 5300"/>
                  <a:gd name="T80" fmla="*/ 4 w 389"/>
                  <a:gd name="T81" fmla="*/ 0 h 530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89"/>
                  <a:gd name="T124" fmla="*/ 0 h 5300"/>
                  <a:gd name="T125" fmla="*/ 389 w 389"/>
                  <a:gd name="T126" fmla="*/ 5300 h 530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89" h="5300">
                    <a:moveTo>
                      <a:pt x="389" y="0"/>
                    </a:moveTo>
                    <a:lnTo>
                      <a:pt x="367" y="0"/>
                    </a:lnTo>
                    <a:lnTo>
                      <a:pt x="348" y="0"/>
                    </a:lnTo>
                    <a:lnTo>
                      <a:pt x="332" y="0"/>
                    </a:lnTo>
                    <a:lnTo>
                      <a:pt x="317" y="0"/>
                    </a:lnTo>
                    <a:lnTo>
                      <a:pt x="303" y="0"/>
                    </a:lnTo>
                    <a:lnTo>
                      <a:pt x="289" y="0"/>
                    </a:lnTo>
                    <a:lnTo>
                      <a:pt x="275" y="0"/>
                    </a:lnTo>
                    <a:lnTo>
                      <a:pt x="260" y="0"/>
                    </a:lnTo>
                    <a:lnTo>
                      <a:pt x="243" y="0"/>
                    </a:lnTo>
                    <a:lnTo>
                      <a:pt x="222" y="0"/>
                    </a:lnTo>
                    <a:lnTo>
                      <a:pt x="198" y="0"/>
                    </a:lnTo>
                    <a:lnTo>
                      <a:pt x="170" y="0"/>
                    </a:lnTo>
                    <a:lnTo>
                      <a:pt x="137" y="0"/>
                    </a:lnTo>
                    <a:lnTo>
                      <a:pt x="98" y="0"/>
                    </a:lnTo>
                    <a:lnTo>
                      <a:pt x="53" y="0"/>
                    </a:lnTo>
                    <a:lnTo>
                      <a:pt x="0" y="0"/>
                    </a:lnTo>
                    <a:lnTo>
                      <a:pt x="0" y="993"/>
                    </a:lnTo>
                    <a:lnTo>
                      <a:pt x="0" y="1765"/>
                    </a:lnTo>
                    <a:lnTo>
                      <a:pt x="0" y="2980"/>
                    </a:lnTo>
                    <a:lnTo>
                      <a:pt x="0" y="5300"/>
                    </a:lnTo>
                    <a:lnTo>
                      <a:pt x="23" y="5300"/>
                    </a:lnTo>
                    <a:lnTo>
                      <a:pt x="41" y="5300"/>
                    </a:lnTo>
                    <a:lnTo>
                      <a:pt x="59" y="5299"/>
                    </a:lnTo>
                    <a:lnTo>
                      <a:pt x="74" y="5299"/>
                    </a:lnTo>
                    <a:lnTo>
                      <a:pt x="86" y="5299"/>
                    </a:lnTo>
                    <a:lnTo>
                      <a:pt x="100" y="5299"/>
                    </a:lnTo>
                    <a:lnTo>
                      <a:pt x="114" y="5299"/>
                    </a:lnTo>
                    <a:lnTo>
                      <a:pt x="130" y="5299"/>
                    </a:lnTo>
                    <a:lnTo>
                      <a:pt x="147" y="5299"/>
                    </a:lnTo>
                    <a:lnTo>
                      <a:pt x="167" y="5299"/>
                    </a:lnTo>
                    <a:lnTo>
                      <a:pt x="191" y="5299"/>
                    </a:lnTo>
                    <a:lnTo>
                      <a:pt x="219" y="5299"/>
                    </a:lnTo>
                    <a:lnTo>
                      <a:pt x="252" y="5299"/>
                    </a:lnTo>
                    <a:lnTo>
                      <a:pt x="291" y="5299"/>
                    </a:lnTo>
                    <a:lnTo>
                      <a:pt x="336" y="5300"/>
                    </a:lnTo>
                    <a:lnTo>
                      <a:pt x="389" y="5300"/>
                    </a:lnTo>
                    <a:lnTo>
                      <a:pt x="389" y="4306"/>
                    </a:lnTo>
                    <a:lnTo>
                      <a:pt x="389" y="3533"/>
                    </a:lnTo>
                    <a:lnTo>
                      <a:pt x="389" y="2318"/>
                    </a:lnTo>
                    <a:lnTo>
                      <a:pt x="389" y="0"/>
                    </a:lnTo>
                    <a:close/>
                  </a:path>
                </a:pathLst>
              </a:custGeom>
              <a:solidFill>
                <a:srgbClr val="C1C1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95" name="Freeform 1764">
                <a:extLst>
                  <a:ext uri="{FF2B5EF4-FFF2-40B4-BE49-F238E27FC236}">
                    <a16:creationId xmlns:a16="http://schemas.microsoft.com/office/drawing/2014/main" id="{DECD3EF2-1215-465D-B17A-610A07C4EF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0" y="1555"/>
                <a:ext cx="182" cy="2650"/>
              </a:xfrm>
              <a:custGeom>
                <a:avLst/>
                <a:gdLst>
                  <a:gd name="T0" fmla="*/ 3 w 363"/>
                  <a:gd name="T1" fmla="*/ 0 h 5300"/>
                  <a:gd name="T2" fmla="*/ 3 w 363"/>
                  <a:gd name="T3" fmla="*/ 0 h 5300"/>
                  <a:gd name="T4" fmla="*/ 3 w 363"/>
                  <a:gd name="T5" fmla="*/ 0 h 5300"/>
                  <a:gd name="T6" fmla="*/ 3 w 363"/>
                  <a:gd name="T7" fmla="*/ 0 h 5300"/>
                  <a:gd name="T8" fmla="*/ 3 w 363"/>
                  <a:gd name="T9" fmla="*/ 0 h 5300"/>
                  <a:gd name="T10" fmla="*/ 3 w 363"/>
                  <a:gd name="T11" fmla="*/ 0 h 5300"/>
                  <a:gd name="T12" fmla="*/ 3 w 363"/>
                  <a:gd name="T13" fmla="*/ 0 h 5300"/>
                  <a:gd name="T14" fmla="*/ 2 w 363"/>
                  <a:gd name="T15" fmla="*/ 0 h 5300"/>
                  <a:gd name="T16" fmla="*/ 2 w 363"/>
                  <a:gd name="T17" fmla="*/ 0 h 5300"/>
                  <a:gd name="T18" fmla="*/ 2 w 363"/>
                  <a:gd name="T19" fmla="*/ 0 h 5300"/>
                  <a:gd name="T20" fmla="*/ 2 w 363"/>
                  <a:gd name="T21" fmla="*/ 0 h 5300"/>
                  <a:gd name="T22" fmla="*/ 2 w 363"/>
                  <a:gd name="T23" fmla="*/ 0 h 5300"/>
                  <a:gd name="T24" fmla="*/ 2 w 363"/>
                  <a:gd name="T25" fmla="*/ 0 h 5300"/>
                  <a:gd name="T26" fmla="*/ 1 w 363"/>
                  <a:gd name="T27" fmla="*/ 0 h 5300"/>
                  <a:gd name="T28" fmla="*/ 1 w 363"/>
                  <a:gd name="T29" fmla="*/ 0 h 5300"/>
                  <a:gd name="T30" fmla="*/ 1 w 363"/>
                  <a:gd name="T31" fmla="*/ 0 h 5300"/>
                  <a:gd name="T32" fmla="*/ 0 w 363"/>
                  <a:gd name="T33" fmla="*/ 0 h 5300"/>
                  <a:gd name="T34" fmla="*/ 0 w 363"/>
                  <a:gd name="T35" fmla="*/ 8 h 5300"/>
                  <a:gd name="T36" fmla="*/ 0 w 363"/>
                  <a:gd name="T37" fmla="*/ 14 h 5300"/>
                  <a:gd name="T38" fmla="*/ 0 w 363"/>
                  <a:gd name="T39" fmla="*/ 24 h 5300"/>
                  <a:gd name="T40" fmla="*/ 0 w 363"/>
                  <a:gd name="T41" fmla="*/ 42 h 5300"/>
                  <a:gd name="T42" fmla="*/ 1 w 363"/>
                  <a:gd name="T43" fmla="*/ 42 h 5300"/>
                  <a:gd name="T44" fmla="*/ 1 w 363"/>
                  <a:gd name="T45" fmla="*/ 42 h 5300"/>
                  <a:gd name="T46" fmla="*/ 1 w 363"/>
                  <a:gd name="T47" fmla="*/ 42 h 5300"/>
                  <a:gd name="T48" fmla="*/ 1 w 363"/>
                  <a:gd name="T49" fmla="*/ 42 h 5300"/>
                  <a:gd name="T50" fmla="*/ 1 w 363"/>
                  <a:gd name="T51" fmla="*/ 42 h 5300"/>
                  <a:gd name="T52" fmla="*/ 1 w 363"/>
                  <a:gd name="T53" fmla="*/ 42 h 5300"/>
                  <a:gd name="T54" fmla="*/ 1 w 363"/>
                  <a:gd name="T55" fmla="*/ 42 h 5300"/>
                  <a:gd name="T56" fmla="*/ 1 w 363"/>
                  <a:gd name="T57" fmla="*/ 42 h 5300"/>
                  <a:gd name="T58" fmla="*/ 2 w 363"/>
                  <a:gd name="T59" fmla="*/ 42 h 5300"/>
                  <a:gd name="T60" fmla="*/ 2 w 363"/>
                  <a:gd name="T61" fmla="*/ 42 h 5300"/>
                  <a:gd name="T62" fmla="*/ 2 w 363"/>
                  <a:gd name="T63" fmla="*/ 42 h 5300"/>
                  <a:gd name="T64" fmla="*/ 2 w 363"/>
                  <a:gd name="T65" fmla="*/ 42 h 5300"/>
                  <a:gd name="T66" fmla="*/ 2 w 363"/>
                  <a:gd name="T67" fmla="*/ 42 h 5300"/>
                  <a:gd name="T68" fmla="*/ 3 w 363"/>
                  <a:gd name="T69" fmla="*/ 42 h 5300"/>
                  <a:gd name="T70" fmla="*/ 3 w 363"/>
                  <a:gd name="T71" fmla="*/ 42 h 5300"/>
                  <a:gd name="T72" fmla="*/ 3 w 363"/>
                  <a:gd name="T73" fmla="*/ 42 h 5300"/>
                  <a:gd name="T74" fmla="*/ 3 w 363"/>
                  <a:gd name="T75" fmla="*/ 34 h 5300"/>
                  <a:gd name="T76" fmla="*/ 3 w 363"/>
                  <a:gd name="T77" fmla="*/ 28 h 5300"/>
                  <a:gd name="T78" fmla="*/ 3 w 363"/>
                  <a:gd name="T79" fmla="*/ 19 h 5300"/>
                  <a:gd name="T80" fmla="*/ 3 w 363"/>
                  <a:gd name="T81" fmla="*/ 0 h 530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63"/>
                  <a:gd name="T124" fmla="*/ 0 h 5300"/>
                  <a:gd name="T125" fmla="*/ 363 w 363"/>
                  <a:gd name="T126" fmla="*/ 5300 h 530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63" h="5300">
                    <a:moveTo>
                      <a:pt x="363" y="0"/>
                    </a:moveTo>
                    <a:lnTo>
                      <a:pt x="342" y="0"/>
                    </a:lnTo>
                    <a:lnTo>
                      <a:pt x="323" y="0"/>
                    </a:lnTo>
                    <a:lnTo>
                      <a:pt x="308" y="0"/>
                    </a:lnTo>
                    <a:lnTo>
                      <a:pt x="295" y="0"/>
                    </a:lnTo>
                    <a:lnTo>
                      <a:pt x="282" y="0"/>
                    </a:lnTo>
                    <a:lnTo>
                      <a:pt x="269" y="0"/>
                    </a:lnTo>
                    <a:lnTo>
                      <a:pt x="255" y="0"/>
                    </a:lnTo>
                    <a:lnTo>
                      <a:pt x="242" y="0"/>
                    </a:lnTo>
                    <a:lnTo>
                      <a:pt x="226" y="0"/>
                    </a:lnTo>
                    <a:lnTo>
                      <a:pt x="207" y="0"/>
                    </a:lnTo>
                    <a:lnTo>
                      <a:pt x="184" y="0"/>
                    </a:lnTo>
                    <a:lnTo>
                      <a:pt x="159" y="0"/>
                    </a:lnTo>
                    <a:lnTo>
                      <a:pt x="128" y="0"/>
                    </a:lnTo>
                    <a:lnTo>
                      <a:pt x="92" y="0"/>
                    </a:lnTo>
                    <a:lnTo>
                      <a:pt x="49" y="0"/>
                    </a:lnTo>
                    <a:lnTo>
                      <a:pt x="0" y="0"/>
                    </a:lnTo>
                    <a:lnTo>
                      <a:pt x="0" y="993"/>
                    </a:lnTo>
                    <a:lnTo>
                      <a:pt x="0" y="1765"/>
                    </a:lnTo>
                    <a:lnTo>
                      <a:pt x="0" y="2980"/>
                    </a:lnTo>
                    <a:lnTo>
                      <a:pt x="0" y="5300"/>
                    </a:lnTo>
                    <a:lnTo>
                      <a:pt x="21" y="5300"/>
                    </a:lnTo>
                    <a:lnTo>
                      <a:pt x="39" y="5300"/>
                    </a:lnTo>
                    <a:lnTo>
                      <a:pt x="54" y="5299"/>
                    </a:lnTo>
                    <a:lnTo>
                      <a:pt x="68" y="5299"/>
                    </a:lnTo>
                    <a:lnTo>
                      <a:pt x="80" y="5299"/>
                    </a:lnTo>
                    <a:lnTo>
                      <a:pt x="93" y="5299"/>
                    </a:lnTo>
                    <a:lnTo>
                      <a:pt x="107" y="5299"/>
                    </a:lnTo>
                    <a:lnTo>
                      <a:pt x="121" y="5299"/>
                    </a:lnTo>
                    <a:lnTo>
                      <a:pt x="137" y="5299"/>
                    </a:lnTo>
                    <a:lnTo>
                      <a:pt x="155" y="5299"/>
                    </a:lnTo>
                    <a:lnTo>
                      <a:pt x="178" y="5299"/>
                    </a:lnTo>
                    <a:lnTo>
                      <a:pt x="204" y="5299"/>
                    </a:lnTo>
                    <a:lnTo>
                      <a:pt x="235" y="5299"/>
                    </a:lnTo>
                    <a:lnTo>
                      <a:pt x="270" y="5299"/>
                    </a:lnTo>
                    <a:lnTo>
                      <a:pt x="313" y="5300"/>
                    </a:lnTo>
                    <a:lnTo>
                      <a:pt x="363" y="5300"/>
                    </a:lnTo>
                    <a:lnTo>
                      <a:pt x="363" y="4306"/>
                    </a:lnTo>
                    <a:lnTo>
                      <a:pt x="363" y="3533"/>
                    </a:lnTo>
                    <a:lnTo>
                      <a:pt x="363" y="2318"/>
                    </a:lnTo>
                    <a:lnTo>
                      <a:pt x="363" y="0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96" name="Freeform 1765">
                <a:extLst>
                  <a:ext uri="{FF2B5EF4-FFF2-40B4-BE49-F238E27FC236}">
                    <a16:creationId xmlns:a16="http://schemas.microsoft.com/office/drawing/2014/main" id="{E6E095DD-209A-42E8-BA91-AB289C51F7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4" y="1555"/>
                <a:ext cx="167" cy="2650"/>
              </a:xfrm>
              <a:custGeom>
                <a:avLst/>
                <a:gdLst>
                  <a:gd name="T0" fmla="*/ 2 w 335"/>
                  <a:gd name="T1" fmla="*/ 0 h 5300"/>
                  <a:gd name="T2" fmla="*/ 2 w 335"/>
                  <a:gd name="T3" fmla="*/ 0 h 5300"/>
                  <a:gd name="T4" fmla="*/ 2 w 335"/>
                  <a:gd name="T5" fmla="*/ 0 h 5300"/>
                  <a:gd name="T6" fmla="*/ 2 w 335"/>
                  <a:gd name="T7" fmla="*/ 0 h 5300"/>
                  <a:gd name="T8" fmla="*/ 2 w 335"/>
                  <a:gd name="T9" fmla="*/ 0 h 5300"/>
                  <a:gd name="T10" fmla="*/ 2 w 335"/>
                  <a:gd name="T11" fmla="*/ 0 h 5300"/>
                  <a:gd name="T12" fmla="*/ 1 w 335"/>
                  <a:gd name="T13" fmla="*/ 0 h 5300"/>
                  <a:gd name="T14" fmla="*/ 1 w 335"/>
                  <a:gd name="T15" fmla="*/ 0 h 5300"/>
                  <a:gd name="T16" fmla="*/ 1 w 335"/>
                  <a:gd name="T17" fmla="*/ 0 h 5300"/>
                  <a:gd name="T18" fmla="*/ 1 w 335"/>
                  <a:gd name="T19" fmla="*/ 0 h 5300"/>
                  <a:gd name="T20" fmla="*/ 1 w 335"/>
                  <a:gd name="T21" fmla="*/ 0 h 5300"/>
                  <a:gd name="T22" fmla="*/ 1 w 335"/>
                  <a:gd name="T23" fmla="*/ 0 h 5300"/>
                  <a:gd name="T24" fmla="*/ 1 w 335"/>
                  <a:gd name="T25" fmla="*/ 0 h 5300"/>
                  <a:gd name="T26" fmla="*/ 0 w 335"/>
                  <a:gd name="T27" fmla="*/ 0 h 5300"/>
                  <a:gd name="T28" fmla="*/ 0 w 335"/>
                  <a:gd name="T29" fmla="*/ 0 h 5300"/>
                  <a:gd name="T30" fmla="*/ 0 w 335"/>
                  <a:gd name="T31" fmla="*/ 0 h 5300"/>
                  <a:gd name="T32" fmla="*/ 0 w 335"/>
                  <a:gd name="T33" fmla="*/ 0 h 5300"/>
                  <a:gd name="T34" fmla="*/ 0 w 335"/>
                  <a:gd name="T35" fmla="*/ 8 h 5300"/>
                  <a:gd name="T36" fmla="*/ 0 w 335"/>
                  <a:gd name="T37" fmla="*/ 14 h 5300"/>
                  <a:gd name="T38" fmla="*/ 0 w 335"/>
                  <a:gd name="T39" fmla="*/ 24 h 5300"/>
                  <a:gd name="T40" fmla="*/ 0 w 335"/>
                  <a:gd name="T41" fmla="*/ 42 h 5300"/>
                  <a:gd name="T42" fmla="*/ 0 w 335"/>
                  <a:gd name="T43" fmla="*/ 42 h 5300"/>
                  <a:gd name="T44" fmla="*/ 0 w 335"/>
                  <a:gd name="T45" fmla="*/ 42 h 5300"/>
                  <a:gd name="T46" fmla="*/ 0 w 335"/>
                  <a:gd name="T47" fmla="*/ 42 h 5300"/>
                  <a:gd name="T48" fmla="*/ 0 w 335"/>
                  <a:gd name="T49" fmla="*/ 42 h 5300"/>
                  <a:gd name="T50" fmla="*/ 0 w 335"/>
                  <a:gd name="T51" fmla="*/ 42 h 5300"/>
                  <a:gd name="T52" fmla="*/ 0 w 335"/>
                  <a:gd name="T53" fmla="*/ 42 h 5300"/>
                  <a:gd name="T54" fmla="*/ 0 w 335"/>
                  <a:gd name="T55" fmla="*/ 42 h 5300"/>
                  <a:gd name="T56" fmla="*/ 0 w 335"/>
                  <a:gd name="T57" fmla="*/ 42 h 5300"/>
                  <a:gd name="T58" fmla="*/ 0 w 335"/>
                  <a:gd name="T59" fmla="*/ 42 h 5300"/>
                  <a:gd name="T60" fmla="*/ 1 w 335"/>
                  <a:gd name="T61" fmla="*/ 42 h 5300"/>
                  <a:gd name="T62" fmla="*/ 1 w 335"/>
                  <a:gd name="T63" fmla="*/ 42 h 5300"/>
                  <a:gd name="T64" fmla="*/ 1 w 335"/>
                  <a:gd name="T65" fmla="*/ 42 h 5300"/>
                  <a:gd name="T66" fmla="*/ 1 w 335"/>
                  <a:gd name="T67" fmla="*/ 42 h 5300"/>
                  <a:gd name="T68" fmla="*/ 1 w 335"/>
                  <a:gd name="T69" fmla="*/ 42 h 5300"/>
                  <a:gd name="T70" fmla="*/ 2 w 335"/>
                  <a:gd name="T71" fmla="*/ 42 h 5300"/>
                  <a:gd name="T72" fmla="*/ 2 w 335"/>
                  <a:gd name="T73" fmla="*/ 42 h 5300"/>
                  <a:gd name="T74" fmla="*/ 2 w 335"/>
                  <a:gd name="T75" fmla="*/ 34 h 5300"/>
                  <a:gd name="T76" fmla="*/ 2 w 335"/>
                  <a:gd name="T77" fmla="*/ 28 h 5300"/>
                  <a:gd name="T78" fmla="*/ 2 w 335"/>
                  <a:gd name="T79" fmla="*/ 19 h 5300"/>
                  <a:gd name="T80" fmla="*/ 2 w 335"/>
                  <a:gd name="T81" fmla="*/ 0 h 530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35"/>
                  <a:gd name="T124" fmla="*/ 0 h 5300"/>
                  <a:gd name="T125" fmla="*/ 335 w 335"/>
                  <a:gd name="T126" fmla="*/ 5300 h 530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35" h="5300">
                    <a:moveTo>
                      <a:pt x="335" y="0"/>
                    </a:moveTo>
                    <a:lnTo>
                      <a:pt x="315" y="0"/>
                    </a:lnTo>
                    <a:lnTo>
                      <a:pt x="299" y="0"/>
                    </a:lnTo>
                    <a:lnTo>
                      <a:pt x="285" y="0"/>
                    </a:lnTo>
                    <a:lnTo>
                      <a:pt x="273" y="0"/>
                    </a:lnTo>
                    <a:lnTo>
                      <a:pt x="260" y="0"/>
                    </a:lnTo>
                    <a:lnTo>
                      <a:pt x="248" y="0"/>
                    </a:lnTo>
                    <a:lnTo>
                      <a:pt x="237" y="0"/>
                    </a:lnTo>
                    <a:lnTo>
                      <a:pt x="223" y="0"/>
                    </a:lnTo>
                    <a:lnTo>
                      <a:pt x="208" y="0"/>
                    </a:lnTo>
                    <a:lnTo>
                      <a:pt x="191" y="0"/>
                    </a:lnTo>
                    <a:lnTo>
                      <a:pt x="171" y="0"/>
                    </a:lnTo>
                    <a:lnTo>
                      <a:pt x="147" y="0"/>
                    </a:lnTo>
                    <a:lnTo>
                      <a:pt x="118" y="0"/>
                    </a:lnTo>
                    <a:lnTo>
                      <a:pt x="85" y="0"/>
                    </a:lnTo>
                    <a:lnTo>
                      <a:pt x="46" y="0"/>
                    </a:lnTo>
                    <a:lnTo>
                      <a:pt x="0" y="0"/>
                    </a:lnTo>
                    <a:lnTo>
                      <a:pt x="0" y="993"/>
                    </a:lnTo>
                    <a:lnTo>
                      <a:pt x="0" y="1765"/>
                    </a:lnTo>
                    <a:lnTo>
                      <a:pt x="0" y="2980"/>
                    </a:lnTo>
                    <a:lnTo>
                      <a:pt x="0" y="5300"/>
                    </a:lnTo>
                    <a:lnTo>
                      <a:pt x="19" y="5300"/>
                    </a:lnTo>
                    <a:lnTo>
                      <a:pt x="35" y="5300"/>
                    </a:lnTo>
                    <a:lnTo>
                      <a:pt x="50" y="5299"/>
                    </a:lnTo>
                    <a:lnTo>
                      <a:pt x="63" y="5299"/>
                    </a:lnTo>
                    <a:lnTo>
                      <a:pt x="75" y="5299"/>
                    </a:lnTo>
                    <a:lnTo>
                      <a:pt x="86" y="5299"/>
                    </a:lnTo>
                    <a:lnTo>
                      <a:pt x="99" y="5299"/>
                    </a:lnTo>
                    <a:lnTo>
                      <a:pt x="111" y="5299"/>
                    </a:lnTo>
                    <a:lnTo>
                      <a:pt x="126" y="5299"/>
                    </a:lnTo>
                    <a:lnTo>
                      <a:pt x="144" y="5299"/>
                    </a:lnTo>
                    <a:lnTo>
                      <a:pt x="164" y="5299"/>
                    </a:lnTo>
                    <a:lnTo>
                      <a:pt x="189" y="5299"/>
                    </a:lnTo>
                    <a:lnTo>
                      <a:pt x="217" y="5299"/>
                    </a:lnTo>
                    <a:lnTo>
                      <a:pt x="251" y="5299"/>
                    </a:lnTo>
                    <a:lnTo>
                      <a:pt x="290" y="5300"/>
                    </a:lnTo>
                    <a:lnTo>
                      <a:pt x="335" y="5300"/>
                    </a:lnTo>
                    <a:lnTo>
                      <a:pt x="335" y="4306"/>
                    </a:lnTo>
                    <a:lnTo>
                      <a:pt x="335" y="3533"/>
                    </a:lnTo>
                    <a:lnTo>
                      <a:pt x="335" y="2318"/>
                    </a:lnTo>
                    <a:lnTo>
                      <a:pt x="335" y="0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97" name="Freeform 1766">
                <a:extLst>
                  <a:ext uri="{FF2B5EF4-FFF2-40B4-BE49-F238E27FC236}">
                    <a16:creationId xmlns:a16="http://schemas.microsoft.com/office/drawing/2014/main" id="{52AA6777-FCF8-404F-8A79-86CB49DCE5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8" y="1555"/>
                <a:ext cx="153" cy="2650"/>
              </a:xfrm>
              <a:custGeom>
                <a:avLst/>
                <a:gdLst>
                  <a:gd name="T0" fmla="*/ 3 w 306"/>
                  <a:gd name="T1" fmla="*/ 0 h 5300"/>
                  <a:gd name="T2" fmla="*/ 3 w 306"/>
                  <a:gd name="T3" fmla="*/ 0 h 5300"/>
                  <a:gd name="T4" fmla="*/ 3 w 306"/>
                  <a:gd name="T5" fmla="*/ 0 h 5300"/>
                  <a:gd name="T6" fmla="*/ 3 w 306"/>
                  <a:gd name="T7" fmla="*/ 0 h 5300"/>
                  <a:gd name="T8" fmla="*/ 2 w 306"/>
                  <a:gd name="T9" fmla="*/ 0 h 5300"/>
                  <a:gd name="T10" fmla="*/ 2 w 306"/>
                  <a:gd name="T11" fmla="*/ 0 h 5300"/>
                  <a:gd name="T12" fmla="*/ 2 w 306"/>
                  <a:gd name="T13" fmla="*/ 0 h 5300"/>
                  <a:gd name="T14" fmla="*/ 2 w 306"/>
                  <a:gd name="T15" fmla="*/ 0 h 5300"/>
                  <a:gd name="T16" fmla="*/ 2 w 306"/>
                  <a:gd name="T17" fmla="*/ 0 h 5300"/>
                  <a:gd name="T18" fmla="*/ 2 w 306"/>
                  <a:gd name="T19" fmla="*/ 0 h 5300"/>
                  <a:gd name="T20" fmla="*/ 2 w 306"/>
                  <a:gd name="T21" fmla="*/ 0 h 5300"/>
                  <a:gd name="T22" fmla="*/ 2 w 306"/>
                  <a:gd name="T23" fmla="*/ 0 h 5300"/>
                  <a:gd name="T24" fmla="*/ 2 w 306"/>
                  <a:gd name="T25" fmla="*/ 0 h 5300"/>
                  <a:gd name="T26" fmla="*/ 1 w 306"/>
                  <a:gd name="T27" fmla="*/ 0 h 5300"/>
                  <a:gd name="T28" fmla="*/ 1 w 306"/>
                  <a:gd name="T29" fmla="*/ 0 h 5300"/>
                  <a:gd name="T30" fmla="*/ 1 w 306"/>
                  <a:gd name="T31" fmla="*/ 0 h 5300"/>
                  <a:gd name="T32" fmla="*/ 0 w 306"/>
                  <a:gd name="T33" fmla="*/ 0 h 5300"/>
                  <a:gd name="T34" fmla="*/ 0 w 306"/>
                  <a:gd name="T35" fmla="*/ 8 h 5300"/>
                  <a:gd name="T36" fmla="*/ 0 w 306"/>
                  <a:gd name="T37" fmla="*/ 14 h 5300"/>
                  <a:gd name="T38" fmla="*/ 0 w 306"/>
                  <a:gd name="T39" fmla="*/ 24 h 5300"/>
                  <a:gd name="T40" fmla="*/ 0 w 306"/>
                  <a:gd name="T41" fmla="*/ 42 h 5300"/>
                  <a:gd name="T42" fmla="*/ 1 w 306"/>
                  <a:gd name="T43" fmla="*/ 42 h 5300"/>
                  <a:gd name="T44" fmla="*/ 1 w 306"/>
                  <a:gd name="T45" fmla="*/ 42 h 5300"/>
                  <a:gd name="T46" fmla="*/ 1 w 306"/>
                  <a:gd name="T47" fmla="*/ 42 h 5300"/>
                  <a:gd name="T48" fmla="*/ 1 w 306"/>
                  <a:gd name="T49" fmla="*/ 42 h 5300"/>
                  <a:gd name="T50" fmla="*/ 1 w 306"/>
                  <a:gd name="T51" fmla="*/ 42 h 5300"/>
                  <a:gd name="T52" fmla="*/ 1 w 306"/>
                  <a:gd name="T53" fmla="*/ 42 h 5300"/>
                  <a:gd name="T54" fmla="*/ 1 w 306"/>
                  <a:gd name="T55" fmla="*/ 42 h 5300"/>
                  <a:gd name="T56" fmla="*/ 1 w 306"/>
                  <a:gd name="T57" fmla="*/ 42 h 5300"/>
                  <a:gd name="T58" fmla="*/ 1 w 306"/>
                  <a:gd name="T59" fmla="*/ 42 h 5300"/>
                  <a:gd name="T60" fmla="*/ 2 w 306"/>
                  <a:gd name="T61" fmla="*/ 42 h 5300"/>
                  <a:gd name="T62" fmla="*/ 2 w 306"/>
                  <a:gd name="T63" fmla="*/ 42 h 5300"/>
                  <a:gd name="T64" fmla="*/ 2 w 306"/>
                  <a:gd name="T65" fmla="*/ 42 h 5300"/>
                  <a:gd name="T66" fmla="*/ 2 w 306"/>
                  <a:gd name="T67" fmla="*/ 42 h 5300"/>
                  <a:gd name="T68" fmla="*/ 2 w 306"/>
                  <a:gd name="T69" fmla="*/ 42 h 5300"/>
                  <a:gd name="T70" fmla="*/ 3 w 306"/>
                  <a:gd name="T71" fmla="*/ 42 h 5300"/>
                  <a:gd name="T72" fmla="*/ 3 w 306"/>
                  <a:gd name="T73" fmla="*/ 42 h 5300"/>
                  <a:gd name="T74" fmla="*/ 3 w 306"/>
                  <a:gd name="T75" fmla="*/ 34 h 5300"/>
                  <a:gd name="T76" fmla="*/ 3 w 306"/>
                  <a:gd name="T77" fmla="*/ 28 h 5300"/>
                  <a:gd name="T78" fmla="*/ 3 w 306"/>
                  <a:gd name="T79" fmla="*/ 19 h 5300"/>
                  <a:gd name="T80" fmla="*/ 3 w 306"/>
                  <a:gd name="T81" fmla="*/ 0 h 530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06"/>
                  <a:gd name="T124" fmla="*/ 0 h 5300"/>
                  <a:gd name="T125" fmla="*/ 306 w 306"/>
                  <a:gd name="T126" fmla="*/ 5300 h 530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06" h="5300">
                    <a:moveTo>
                      <a:pt x="306" y="0"/>
                    </a:moveTo>
                    <a:lnTo>
                      <a:pt x="289" y="0"/>
                    </a:lnTo>
                    <a:lnTo>
                      <a:pt x="274" y="0"/>
                    </a:lnTo>
                    <a:lnTo>
                      <a:pt x="261" y="0"/>
                    </a:lnTo>
                    <a:lnTo>
                      <a:pt x="249" y="0"/>
                    </a:lnTo>
                    <a:lnTo>
                      <a:pt x="238" y="0"/>
                    </a:lnTo>
                    <a:lnTo>
                      <a:pt x="228" y="0"/>
                    </a:lnTo>
                    <a:lnTo>
                      <a:pt x="216" y="0"/>
                    </a:lnTo>
                    <a:lnTo>
                      <a:pt x="205" y="0"/>
                    </a:lnTo>
                    <a:lnTo>
                      <a:pt x="191" y="0"/>
                    </a:lnTo>
                    <a:lnTo>
                      <a:pt x="175" y="0"/>
                    </a:lnTo>
                    <a:lnTo>
                      <a:pt x="156" y="0"/>
                    </a:lnTo>
                    <a:lnTo>
                      <a:pt x="135" y="0"/>
                    </a:lnTo>
                    <a:lnTo>
                      <a:pt x="108" y="0"/>
                    </a:lnTo>
                    <a:lnTo>
                      <a:pt x="77" y="0"/>
                    </a:lnTo>
                    <a:lnTo>
                      <a:pt x="41" y="0"/>
                    </a:lnTo>
                    <a:lnTo>
                      <a:pt x="0" y="0"/>
                    </a:lnTo>
                    <a:lnTo>
                      <a:pt x="0" y="993"/>
                    </a:lnTo>
                    <a:lnTo>
                      <a:pt x="0" y="1765"/>
                    </a:lnTo>
                    <a:lnTo>
                      <a:pt x="0" y="2980"/>
                    </a:lnTo>
                    <a:lnTo>
                      <a:pt x="0" y="5300"/>
                    </a:lnTo>
                    <a:lnTo>
                      <a:pt x="17" y="5300"/>
                    </a:lnTo>
                    <a:lnTo>
                      <a:pt x="32" y="5300"/>
                    </a:lnTo>
                    <a:lnTo>
                      <a:pt x="45" y="5299"/>
                    </a:lnTo>
                    <a:lnTo>
                      <a:pt x="57" y="5299"/>
                    </a:lnTo>
                    <a:lnTo>
                      <a:pt x="68" y="5299"/>
                    </a:lnTo>
                    <a:lnTo>
                      <a:pt x="78" y="5299"/>
                    </a:lnTo>
                    <a:lnTo>
                      <a:pt x="90" y="5299"/>
                    </a:lnTo>
                    <a:lnTo>
                      <a:pt x="101" y="5299"/>
                    </a:lnTo>
                    <a:lnTo>
                      <a:pt x="115" y="5299"/>
                    </a:lnTo>
                    <a:lnTo>
                      <a:pt x="131" y="5299"/>
                    </a:lnTo>
                    <a:lnTo>
                      <a:pt x="149" y="5299"/>
                    </a:lnTo>
                    <a:lnTo>
                      <a:pt x="171" y="5299"/>
                    </a:lnTo>
                    <a:lnTo>
                      <a:pt x="198" y="5299"/>
                    </a:lnTo>
                    <a:lnTo>
                      <a:pt x="229" y="5299"/>
                    </a:lnTo>
                    <a:lnTo>
                      <a:pt x="265" y="5300"/>
                    </a:lnTo>
                    <a:lnTo>
                      <a:pt x="306" y="5300"/>
                    </a:lnTo>
                    <a:lnTo>
                      <a:pt x="306" y="4306"/>
                    </a:lnTo>
                    <a:lnTo>
                      <a:pt x="306" y="3533"/>
                    </a:lnTo>
                    <a:lnTo>
                      <a:pt x="306" y="2318"/>
                    </a:lnTo>
                    <a:lnTo>
                      <a:pt x="306" y="0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98" name="Freeform 1767">
                <a:extLst>
                  <a:ext uri="{FF2B5EF4-FFF2-40B4-BE49-F238E27FC236}">
                    <a16:creationId xmlns:a16="http://schemas.microsoft.com/office/drawing/2014/main" id="{214FC1F4-B23E-45E5-8464-9EF694C890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1" y="1555"/>
                <a:ext cx="140" cy="2650"/>
              </a:xfrm>
              <a:custGeom>
                <a:avLst/>
                <a:gdLst>
                  <a:gd name="T0" fmla="*/ 3 w 280"/>
                  <a:gd name="T1" fmla="*/ 0 h 5300"/>
                  <a:gd name="T2" fmla="*/ 3 w 280"/>
                  <a:gd name="T3" fmla="*/ 0 h 5300"/>
                  <a:gd name="T4" fmla="*/ 2 w 280"/>
                  <a:gd name="T5" fmla="*/ 0 h 5300"/>
                  <a:gd name="T6" fmla="*/ 2 w 280"/>
                  <a:gd name="T7" fmla="*/ 0 h 5300"/>
                  <a:gd name="T8" fmla="*/ 2 w 280"/>
                  <a:gd name="T9" fmla="*/ 0 h 5300"/>
                  <a:gd name="T10" fmla="*/ 2 w 280"/>
                  <a:gd name="T11" fmla="*/ 0 h 5300"/>
                  <a:gd name="T12" fmla="*/ 2 w 280"/>
                  <a:gd name="T13" fmla="*/ 0 h 5300"/>
                  <a:gd name="T14" fmla="*/ 2 w 280"/>
                  <a:gd name="T15" fmla="*/ 0 h 5300"/>
                  <a:gd name="T16" fmla="*/ 2 w 280"/>
                  <a:gd name="T17" fmla="*/ 0 h 5300"/>
                  <a:gd name="T18" fmla="*/ 2 w 280"/>
                  <a:gd name="T19" fmla="*/ 0 h 5300"/>
                  <a:gd name="T20" fmla="*/ 2 w 280"/>
                  <a:gd name="T21" fmla="*/ 0 h 5300"/>
                  <a:gd name="T22" fmla="*/ 2 w 280"/>
                  <a:gd name="T23" fmla="*/ 0 h 5300"/>
                  <a:gd name="T24" fmla="*/ 1 w 280"/>
                  <a:gd name="T25" fmla="*/ 0 h 5300"/>
                  <a:gd name="T26" fmla="*/ 1 w 280"/>
                  <a:gd name="T27" fmla="*/ 0 h 5300"/>
                  <a:gd name="T28" fmla="*/ 1 w 280"/>
                  <a:gd name="T29" fmla="*/ 0 h 5300"/>
                  <a:gd name="T30" fmla="*/ 1 w 280"/>
                  <a:gd name="T31" fmla="*/ 0 h 5300"/>
                  <a:gd name="T32" fmla="*/ 0 w 280"/>
                  <a:gd name="T33" fmla="*/ 0 h 5300"/>
                  <a:gd name="T34" fmla="*/ 0 w 280"/>
                  <a:gd name="T35" fmla="*/ 8 h 5300"/>
                  <a:gd name="T36" fmla="*/ 0 w 280"/>
                  <a:gd name="T37" fmla="*/ 14 h 5300"/>
                  <a:gd name="T38" fmla="*/ 0 w 280"/>
                  <a:gd name="T39" fmla="*/ 24 h 5300"/>
                  <a:gd name="T40" fmla="*/ 0 w 280"/>
                  <a:gd name="T41" fmla="*/ 42 h 5300"/>
                  <a:gd name="T42" fmla="*/ 1 w 280"/>
                  <a:gd name="T43" fmla="*/ 42 h 5300"/>
                  <a:gd name="T44" fmla="*/ 1 w 280"/>
                  <a:gd name="T45" fmla="*/ 42 h 5300"/>
                  <a:gd name="T46" fmla="*/ 1 w 280"/>
                  <a:gd name="T47" fmla="*/ 42 h 5300"/>
                  <a:gd name="T48" fmla="*/ 1 w 280"/>
                  <a:gd name="T49" fmla="*/ 42 h 5300"/>
                  <a:gd name="T50" fmla="*/ 1 w 280"/>
                  <a:gd name="T51" fmla="*/ 42 h 5300"/>
                  <a:gd name="T52" fmla="*/ 1 w 280"/>
                  <a:gd name="T53" fmla="*/ 42 h 5300"/>
                  <a:gd name="T54" fmla="*/ 1 w 280"/>
                  <a:gd name="T55" fmla="*/ 42 h 5300"/>
                  <a:gd name="T56" fmla="*/ 1 w 280"/>
                  <a:gd name="T57" fmla="*/ 42 h 5300"/>
                  <a:gd name="T58" fmla="*/ 1 w 280"/>
                  <a:gd name="T59" fmla="*/ 42 h 5300"/>
                  <a:gd name="T60" fmla="*/ 1 w 280"/>
                  <a:gd name="T61" fmla="*/ 42 h 5300"/>
                  <a:gd name="T62" fmla="*/ 2 w 280"/>
                  <a:gd name="T63" fmla="*/ 42 h 5300"/>
                  <a:gd name="T64" fmla="*/ 2 w 280"/>
                  <a:gd name="T65" fmla="*/ 42 h 5300"/>
                  <a:gd name="T66" fmla="*/ 2 w 280"/>
                  <a:gd name="T67" fmla="*/ 42 h 5300"/>
                  <a:gd name="T68" fmla="*/ 2 w 280"/>
                  <a:gd name="T69" fmla="*/ 42 h 5300"/>
                  <a:gd name="T70" fmla="*/ 2 w 280"/>
                  <a:gd name="T71" fmla="*/ 42 h 5300"/>
                  <a:gd name="T72" fmla="*/ 3 w 280"/>
                  <a:gd name="T73" fmla="*/ 42 h 5300"/>
                  <a:gd name="T74" fmla="*/ 3 w 280"/>
                  <a:gd name="T75" fmla="*/ 34 h 5300"/>
                  <a:gd name="T76" fmla="*/ 3 w 280"/>
                  <a:gd name="T77" fmla="*/ 28 h 5300"/>
                  <a:gd name="T78" fmla="*/ 3 w 280"/>
                  <a:gd name="T79" fmla="*/ 19 h 5300"/>
                  <a:gd name="T80" fmla="*/ 3 w 280"/>
                  <a:gd name="T81" fmla="*/ 0 h 530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80"/>
                  <a:gd name="T124" fmla="*/ 0 h 5300"/>
                  <a:gd name="T125" fmla="*/ 280 w 280"/>
                  <a:gd name="T126" fmla="*/ 5300 h 530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80" h="5300">
                    <a:moveTo>
                      <a:pt x="280" y="0"/>
                    </a:moveTo>
                    <a:lnTo>
                      <a:pt x="263" y="0"/>
                    </a:lnTo>
                    <a:lnTo>
                      <a:pt x="250" y="0"/>
                    </a:lnTo>
                    <a:lnTo>
                      <a:pt x="238" y="0"/>
                    </a:lnTo>
                    <a:lnTo>
                      <a:pt x="227" y="0"/>
                    </a:lnTo>
                    <a:lnTo>
                      <a:pt x="217" y="0"/>
                    </a:lnTo>
                    <a:lnTo>
                      <a:pt x="207" y="0"/>
                    </a:lnTo>
                    <a:lnTo>
                      <a:pt x="198" y="0"/>
                    </a:lnTo>
                    <a:lnTo>
                      <a:pt x="186" y="0"/>
                    </a:lnTo>
                    <a:lnTo>
                      <a:pt x="174" y="0"/>
                    </a:lnTo>
                    <a:lnTo>
                      <a:pt x="160" y="0"/>
                    </a:lnTo>
                    <a:lnTo>
                      <a:pt x="142" y="0"/>
                    </a:lnTo>
                    <a:lnTo>
                      <a:pt x="122" y="0"/>
                    </a:lnTo>
                    <a:lnTo>
                      <a:pt x="99" y="0"/>
                    </a:lnTo>
                    <a:lnTo>
                      <a:pt x="70" y="0"/>
                    </a:lnTo>
                    <a:lnTo>
                      <a:pt x="38" y="0"/>
                    </a:lnTo>
                    <a:lnTo>
                      <a:pt x="0" y="0"/>
                    </a:lnTo>
                    <a:lnTo>
                      <a:pt x="0" y="993"/>
                    </a:lnTo>
                    <a:lnTo>
                      <a:pt x="0" y="1765"/>
                    </a:lnTo>
                    <a:lnTo>
                      <a:pt x="0" y="2980"/>
                    </a:lnTo>
                    <a:lnTo>
                      <a:pt x="0" y="5300"/>
                    </a:lnTo>
                    <a:lnTo>
                      <a:pt x="16" y="5300"/>
                    </a:lnTo>
                    <a:lnTo>
                      <a:pt x="30" y="5300"/>
                    </a:lnTo>
                    <a:lnTo>
                      <a:pt x="41" y="5299"/>
                    </a:lnTo>
                    <a:lnTo>
                      <a:pt x="53" y="5299"/>
                    </a:lnTo>
                    <a:lnTo>
                      <a:pt x="62" y="5299"/>
                    </a:lnTo>
                    <a:lnTo>
                      <a:pt x="72" y="5299"/>
                    </a:lnTo>
                    <a:lnTo>
                      <a:pt x="81" y="5299"/>
                    </a:lnTo>
                    <a:lnTo>
                      <a:pt x="93" y="5299"/>
                    </a:lnTo>
                    <a:lnTo>
                      <a:pt x="106" y="5299"/>
                    </a:lnTo>
                    <a:lnTo>
                      <a:pt x="119" y="5299"/>
                    </a:lnTo>
                    <a:lnTo>
                      <a:pt x="137" y="5299"/>
                    </a:lnTo>
                    <a:lnTo>
                      <a:pt x="157" y="5299"/>
                    </a:lnTo>
                    <a:lnTo>
                      <a:pt x="181" y="5299"/>
                    </a:lnTo>
                    <a:lnTo>
                      <a:pt x="209" y="5299"/>
                    </a:lnTo>
                    <a:lnTo>
                      <a:pt x="242" y="5300"/>
                    </a:lnTo>
                    <a:lnTo>
                      <a:pt x="280" y="5300"/>
                    </a:lnTo>
                    <a:lnTo>
                      <a:pt x="280" y="4306"/>
                    </a:lnTo>
                    <a:lnTo>
                      <a:pt x="280" y="3533"/>
                    </a:lnTo>
                    <a:lnTo>
                      <a:pt x="280" y="2318"/>
                    </a:lnTo>
                    <a:lnTo>
                      <a:pt x="280" y="0"/>
                    </a:lnTo>
                    <a:close/>
                  </a:path>
                </a:pathLst>
              </a:custGeom>
              <a:solidFill>
                <a:srgbClr val="DBDB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99" name="Freeform 1768">
                <a:extLst>
                  <a:ext uri="{FF2B5EF4-FFF2-40B4-BE49-F238E27FC236}">
                    <a16:creationId xmlns:a16="http://schemas.microsoft.com/office/drawing/2014/main" id="{B62640EA-331A-4B92-840C-800CAFA273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1555"/>
                <a:ext cx="126" cy="2650"/>
              </a:xfrm>
              <a:custGeom>
                <a:avLst/>
                <a:gdLst>
                  <a:gd name="T0" fmla="*/ 2 w 252"/>
                  <a:gd name="T1" fmla="*/ 0 h 5300"/>
                  <a:gd name="T2" fmla="*/ 2 w 252"/>
                  <a:gd name="T3" fmla="*/ 0 h 5300"/>
                  <a:gd name="T4" fmla="*/ 2 w 252"/>
                  <a:gd name="T5" fmla="*/ 0 h 5300"/>
                  <a:gd name="T6" fmla="*/ 2 w 252"/>
                  <a:gd name="T7" fmla="*/ 0 h 5300"/>
                  <a:gd name="T8" fmla="*/ 2 w 252"/>
                  <a:gd name="T9" fmla="*/ 0 h 5300"/>
                  <a:gd name="T10" fmla="*/ 2 w 252"/>
                  <a:gd name="T11" fmla="*/ 0 h 5300"/>
                  <a:gd name="T12" fmla="*/ 2 w 252"/>
                  <a:gd name="T13" fmla="*/ 0 h 5300"/>
                  <a:gd name="T14" fmla="*/ 2 w 252"/>
                  <a:gd name="T15" fmla="*/ 0 h 5300"/>
                  <a:gd name="T16" fmla="*/ 2 w 252"/>
                  <a:gd name="T17" fmla="*/ 0 h 5300"/>
                  <a:gd name="T18" fmla="*/ 2 w 252"/>
                  <a:gd name="T19" fmla="*/ 0 h 5300"/>
                  <a:gd name="T20" fmla="*/ 2 w 252"/>
                  <a:gd name="T21" fmla="*/ 0 h 5300"/>
                  <a:gd name="T22" fmla="*/ 2 w 252"/>
                  <a:gd name="T23" fmla="*/ 0 h 5300"/>
                  <a:gd name="T24" fmla="*/ 1 w 252"/>
                  <a:gd name="T25" fmla="*/ 0 h 5300"/>
                  <a:gd name="T26" fmla="*/ 1 w 252"/>
                  <a:gd name="T27" fmla="*/ 0 h 5300"/>
                  <a:gd name="T28" fmla="*/ 1 w 252"/>
                  <a:gd name="T29" fmla="*/ 0 h 5300"/>
                  <a:gd name="T30" fmla="*/ 1 w 252"/>
                  <a:gd name="T31" fmla="*/ 0 h 5300"/>
                  <a:gd name="T32" fmla="*/ 0 w 252"/>
                  <a:gd name="T33" fmla="*/ 0 h 5300"/>
                  <a:gd name="T34" fmla="*/ 0 w 252"/>
                  <a:gd name="T35" fmla="*/ 8 h 5300"/>
                  <a:gd name="T36" fmla="*/ 0 w 252"/>
                  <a:gd name="T37" fmla="*/ 14 h 5300"/>
                  <a:gd name="T38" fmla="*/ 0 w 252"/>
                  <a:gd name="T39" fmla="*/ 24 h 5300"/>
                  <a:gd name="T40" fmla="*/ 0 w 252"/>
                  <a:gd name="T41" fmla="*/ 42 h 5300"/>
                  <a:gd name="T42" fmla="*/ 1 w 252"/>
                  <a:gd name="T43" fmla="*/ 42 h 5300"/>
                  <a:gd name="T44" fmla="*/ 1 w 252"/>
                  <a:gd name="T45" fmla="*/ 42 h 5300"/>
                  <a:gd name="T46" fmla="*/ 1 w 252"/>
                  <a:gd name="T47" fmla="*/ 42 h 5300"/>
                  <a:gd name="T48" fmla="*/ 1 w 252"/>
                  <a:gd name="T49" fmla="*/ 42 h 5300"/>
                  <a:gd name="T50" fmla="*/ 1 w 252"/>
                  <a:gd name="T51" fmla="*/ 42 h 5300"/>
                  <a:gd name="T52" fmla="*/ 1 w 252"/>
                  <a:gd name="T53" fmla="*/ 42 h 5300"/>
                  <a:gd name="T54" fmla="*/ 1 w 252"/>
                  <a:gd name="T55" fmla="*/ 42 h 5300"/>
                  <a:gd name="T56" fmla="*/ 1 w 252"/>
                  <a:gd name="T57" fmla="*/ 42 h 5300"/>
                  <a:gd name="T58" fmla="*/ 1 w 252"/>
                  <a:gd name="T59" fmla="*/ 42 h 5300"/>
                  <a:gd name="T60" fmla="*/ 1 w 252"/>
                  <a:gd name="T61" fmla="*/ 42 h 5300"/>
                  <a:gd name="T62" fmla="*/ 1 w 252"/>
                  <a:gd name="T63" fmla="*/ 42 h 5300"/>
                  <a:gd name="T64" fmla="*/ 2 w 252"/>
                  <a:gd name="T65" fmla="*/ 42 h 5300"/>
                  <a:gd name="T66" fmla="*/ 2 w 252"/>
                  <a:gd name="T67" fmla="*/ 42 h 5300"/>
                  <a:gd name="T68" fmla="*/ 2 w 252"/>
                  <a:gd name="T69" fmla="*/ 42 h 5300"/>
                  <a:gd name="T70" fmla="*/ 2 w 252"/>
                  <a:gd name="T71" fmla="*/ 42 h 5300"/>
                  <a:gd name="T72" fmla="*/ 2 w 252"/>
                  <a:gd name="T73" fmla="*/ 42 h 5300"/>
                  <a:gd name="T74" fmla="*/ 2 w 252"/>
                  <a:gd name="T75" fmla="*/ 34 h 5300"/>
                  <a:gd name="T76" fmla="*/ 2 w 252"/>
                  <a:gd name="T77" fmla="*/ 28 h 5300"/>
                  <a:gd name="T78" fmla="*/ 2 w 252"/>
                  <a:gd name="T79" fmla="*/ 19 h 5300"/>
                  <a:gd name="T80" fmla="*/ 2 w 252"/>
                  <a:gd name="T81" fmla="*/ 0 h 530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52"/>
                  <a:gd name="T124" fmla="*/ 0 h 5300"/>
                  <a:gd name="T125" fmla="*/ 252 w 252"/>
                  <a:gd name="T126" fmla="*/ 5300 h 530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52" h="5300">
                    <a:moveTo>
                      <a:pt x="252" y="0"/>
                    </a:moveTo>
                    <a:lnTo>
                      <a:pt x="237" y="0"/>
                    </a:lnTo>
                    <a:lnTo>
                      <a:pt x="225" y="0"/>
                    </a:lnTo>
                    <a:lnTo>
                      <a:pt x="214" y="0"/>
                    </a:lnTo>
                    <a:lnTo>
                      <a:pt x="205" y="0"/>
                    </a:lnTo>
                    <a:lnTo>
                      <a:pt x="195" y="0"/>
                    </a:lnTo>
                    <a:lnTo>
                      <a:pt x="187" y="0"/>
                    </a:lnTo>
                    <a:lnTo>
                      <a:pt x="178" y="0"/>
                    </a:lnTo>
                    <a:lnTo>
                      <a:pt x="168" y="0"/>
                    </a:lnTo>
                    <a:lnTo>
                      <a:pt x="157" y="0"/>
                    </a:lnTo>
                    <a:lnTo>
                      <a:pt x="144" y="0"/>
                    </a:lnTo>
                    <a:lnTo>
                      <a:pt x="129" y="0"/>
                    </a:lnTo>
                    <a:lnTo>
                      <a:pt x="110" y="0"/>
                    </a:lnTo>
                    <a:lnTo>
                      <a:pt x="88" y="0"/>
                    </a:lnTo>
                    <a:lnTo>
                      <a:pt x="64" y="0"/>
                    </a:lnTo>
                    <a:lnTo>
                      <a:pt x="34" y="0"/>
                    </a:lnTo>
                    <a:lnTo>
                      <a:pt x="0" y="0"/>
                    </a:lnTo>
                    <a:lnTo>
                      <a:pt x="0" y="993"/>
                    </a:lnTo>
                    <a:lnTo>
                      <a:pt x="0" y="1765"/>
                    </a:lnTo>
                    <a:lnTo>
                      <a:pt x="0" y="2980"/>
                    </a:lnTo>
                    <a:lnTo>
                      <a:pt x="0" y="5300"/>
                    </a:lnTo>
                    <a:lnTo>
                      <a:pt x="15" y="5300"/>
                    </a:lnTo>
                    <a:lnTo>
                      <a:pt x="26" y="5300"/>
                    </a:lnTo>
                    <a:lnTo>
                      <a:pt x="38" y="5299"/>
                    </a:lnTo>
                    <a:lnTo>
                      <a:pt x="47" y="5299"/>
                    </a:lnTo>
                    <a:lnTo>
                      <a:pt x="56" y="5299"/>
                    </a:lnTo>
                    <a:lnTo>
                      <a:pt x="64" y="5299"/>
                    </a:lnTo>
                    <a:lnTo>
                      <a:pt x="73" y="5299"/>
                    </a:lnTo>
                    <a:lnTo>
                      <a:pt x="84" y="5299"/>
                    </a:lnTo>
                    <a:lnTo>
                      <a:pt x="94" y="5299"/>
                    </a:lnTo>
                    <a:lnTo>
                      <a:pt x="108" y="5299"/>
                    </a:lnTo>
                    <a:lnTo>
                      <a:pt x="123" y="5299"/>
                    </a:lnTo>
                    <a:lnTo>
                      <a:pt x="141" y="5299"/>
                    </a:lnTo>
                    <a:lnTo>
                      <a:pt x="163" y="5299"/>
                    </a:lnTo>
                    <a:lnTo>
                      <a:pt x="187" y="5299"/>
                    </a:lnTo>
                    <a:lnTo>
                      <a:pt x="217" y="5300"/>
                    </a:lnTo>
                    <a:lnTo>
                      <a:pt x="252" y="5300"/>
                    </a:lnTo>
                    <a:lnTo>
                      <a:pt x="252" y="4306"/>
                    </a:lnTo>
                    <a:lnTo>
                      <a:pt x="252" y="3533"/>
                    </a:lnTo>
                    <a:lnTo>
                      <a:pt x="252" y="2318"/>
                    </a:lnTo>
                    <a:lnTo>
                      <a:pt x="252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00" name="Freeform 1769">
                <a:extLst>
                  <a:ext uri="{FF2B5EF4-FFF2-40B4-BE49-F238E27FC236}">
                    <a16:creationId xmlns:a16="http://schemas.microsoft.com/office/drawing/2014/main" id="{35345A2D-8729-4D1B-A3CB-B3E92AF1DB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8" y="1555"/>
                <a:ext cx="113" cy="2650"/>
              </a:xfrm>
              <a:custGeom>
                <a:avLst/>
                <a:gdLst>
                  <a:gd name="T0" fmla="*/ 2 w 225"/>
                  <a:gd name="T1" fmla="*/ 0 h 5300"/>
                  <a:gd name="T2" fmla="*/ 2 w 225"/>
                  <a:gd name="T3" fmla="*/ 0 h 5300"/>
                  <a:gd name="T4" fmla="*/ 2 w 225"/>
                  <a:gd name="T5" fmla="*/ 0 h 5300"/>
                  <a:gd name="T6" fmla="*/ 2 w 225"/>
                  <a:gd name="T7" fmla="*/ 0 h 5300"/>
                  <a:gd name="T8" fmla="*/ 2 w 225"/>
                  <a:gd name="T9" fmla="*/ 0 h 5300"/>
                  <a:gd name="T10" fmla="*/ 2 w 225"/>
                  <a:gd name="T11" fmla="*/ 0 h 5300"/>
                  <a:gd name="T12" fmla="*/ 2 w 225"/>
                  <a:gd name="T13" fmla="*/ 0 h 5300"/>
                  <a:gd name="T14" fmla="*/ 2 w 225"/>
                  <a:gd name="T15" fmla="*/ 0 h 5300"/>
                  <a:gd name="T16" fmla="*/ 2 w 225"/>
                  <a:gd name="T17" fmla="*/ 0 h 5300"/>
                  <a:gd name="T18" fmla="*/ 2 w 225"/>
                  <a:gd name="T19" fmla="*/ 0 h 5300"/>
                  <a:gd name="T20" fmla="*/ 2 w 225"/>
                  <a:gd name="T21" fmla="*/ 0 h 5300"/>
                  <a:gd name="T22" fmla="*/ 1 w 225"/>
                  <a:gd name="T23" fmla="*/ 0 h 5300"/>
                  <a:gd name="T24" fmla="*/ 1 w 225"/>
                  <a:gd name="T25" fmla="*/ 0 h 5300"/>
                  <a:gd name="T26" fmla="*/ 1 w 225"/>
                  <a:gd name="T27" fmla="*/ 0 h 5300"/>
                  <a:gd name="T28" fmla="*/ 1 w 225"/>
                  <a:gd name="T29" fmla="*/ 0 h 5300"/>
                  <a:gd name="T30" fmla="*/ 1 w 225"/>
                  <a:gd name="T31" fmla="*/ 0 h 5300"/>
                  <a:gd name="T32" fmla="*/ 0 w 225"/>
                  <a:gd name="T33" fmla="*/ 0 h 5300"/>
                  <a:gd name="T34" fmla="*/ 0 w 225"/>
                  <a:gd name="T35" fmla="*/ 8 h 5300"/>
                  <a:gd name="T36" fmla="*/ 0 w 225"/>
                  <a:gd name="T37" fmla="*/ 14 h 5300"/>
                  <a:gd name="T38" fmla="*/ 0 w 225"/>
                  <a:gd name="T39" fmla="*/ 24 h 5300"/>
                  <a:gd name="T40" fmla="*/ 0 w 225"/>
                  <a:gd name="T41" fmla="*/ 42 h 5300"/>
                  <a:gd name="T42" fmla="*/ 1 w 225"/>
                  <a:gd name="T43" fmla="*/ 42 h 5300"/>
                  <a:gd name="T44" fmla="*/ 1 w 225"/>
                  <a:gd name="T45" fmla="*/ 42 h 5300"/>
                  <a:gd name="T46" fmla="*/ 1 w 225"/>
                  <a:gd name="T47" fmla="*/ 42 h 5300"/>
                  <a:gd name="T48" fmla="*/ 1 w 225"/>
                  <a:gd name="T49" fmla="*/ 42 h 5300"/>
                  <a:gd name="T50" fmla="*/ 1 w 225"/>
                  <a:gd name="T51" fmla="*/ 42 h 5300"/>
                  <a:gd name="T52" fmla="*/ 1 w 225"/>
                  <a:gd name="T53" fmla="*/ 42 h 5300"/>
                  <a:gd name="T54" fmla="*/ 1 w 225"/>
                  <a:gd name="T55" fmla="*/ 42 h 5300"/>
                  <a:gd name="T56" fmla="*/ 1 w 225"/>
                  <a:gd name="T57" fmla="*/ 42 h 5300"/>
                  <a:gd name="T58" fmla="*/ 1 w 225"/>
                  <a:gd name="T59" fmla="*/ 42 h 5300"/>
                  <a:gd name="T60" fmla="*/ 1 w 225"/>
                  <a:gd name="T61" fmla="*/ 42 h 5300"/>
                  <a:gd name="T62" fmla="*/ 1 w 225"/>
                  <a:gd name="T63" fmla="*/ 42 h 5300"/>
                  <a:gd name="T64" fmla="*/ 1 w 225"/>
                  <a:gd name="T65" fmla="*/ 42 h 5300"/>
                  <a:gd name="T66" fmla="*/ 2 w 225"/>
                  <a:gd name="T67" fmla="*/ 42 h 5300"/>
                  <a:gd name="T68" fmla="*/ 2 w 225"/>
                  <a:gd name="T69" fmla="*/ 42 h 5300"/>
                  <a:gd name="T70" fmla="*/ 2 w 225"/>
                  <a:gd name="T71" fmla="*/ 42 h 5300"/>
                  <a:gd name="T72" fmla="*/ 2 w 225"/>
                  <a:gd name="T73" fmla="*/ 42 h 5300"/>
                  <a:gd name="T74" fmla="*/ 2 w 225"/>
                  <a:gd name="T75" fmla="*/ 34 h 5300"/>
                  <a:gd name="T76" fmla="*/ 2 w 225"/>
                  <a:gd name="T77" fmla="*/ 28 h 5300"/>
                  <a:gd name="T78" fmla="*/ 2 w 225"/>
                  <a:gd name="T79" fmla="*/ 19 h 5300"/>
                  <a:gd name="T80" fmla="*/ 2 w 225"/>
                  <a:gd name="T81" fmla="*/ 0 h 530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25"/>
                  <a:gd name="T124" fmla="*/ 0 h 5300"/>
                  <a:gd name="T125" fmla="*/ 225 w 225"/>
                  <a:gd name="T126" fmla="*/ 5300 h 530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25" h="5300">
                    <a:moveTo>
                      <a:pt x="225" y="0"/>
                    </a:moveTo>
                    <a:lnTo>
                      <a:pt x="212" y="0"/>
                    </a:lnTo>
                    <a:lnTo>
                      <a:pt x="201" y="0"/>
                    </a:lnTo>
                    <a:lnTo>
                      <a:pt x="192" y="0"/>
                    </a:lnTo>
                    <a:lnTo>
                      <a:pt x="184" y="0"/>
                    </a:lnTo>
                    <a:lnTo>
                      <a:pt x="176" y="0"/>
                    </a:lnTo>
                    <a:lnTo>
                      <a:pt x="168" y="0"/>
                    </a:lnTo>
                    <a:lnTo>
                      <a:pt x="159" y="0"/>
                    </a:lnTo>
                    <a:lnTo>
                      <a:pt x="151" y="0"/>
                    </a:lnTo>
                    <a:lnTo>
                      <a:pt x="141" y="0"/>
                    </a:lnTo>
                    <a:lnTo>
                      <a:pt x="129" y="0"/>
                    </a:lnTo>
                    <a:lnTo>
                      <a:pt x="116" y="0"/>
                    </a:lnTo>
                    <a:lnTo>
                      <a:pt x="100" y="0"/>
                    </a:lnTo>
                    <a:lnTo>
                      <a:pt x="80" y="0"/>
                    </a:lnTo>
                    <a:lnTo>
                      <a:pt x="57" y="0"/>
                    </a:lnTo>
                    <a:lnTo>
                      <a:pt x="32" y="0"/>
                    </a:lnTo>
                    <a:lnTo>
                      <a:pt x="0" y="0"/>
                    </a:lnTo>
                    <a:lnTo>
                      <a:pt x="0" y="993"/>
                    </a:lnTo>
                    <a:lnTo>
                      <a:pt x="0" y="1765"/>
                    </a:lnTo>
                    <a:lnTo>
                      <a:pt x="0" y="2980"/>
                    </a:lnTo>
                    <a:lnTo>
                      <a:pt x="0" y="5300"/>
                    </a:lnTo>
                    <a:lnTo>
                      <a:pt x="13" y="5300"/>
                    </a:lnTo>
                    <a:lnTo>
                      <a:pt x="25" y="5300"/>
                    </a:lnTo>
                    <a:lnTo>
                      <a:pt x="34" y="5299"/>
                    </a:lnTo>
                    <a:lnTo>
                      <a:pt x="43" y="5299"/>
                    </a:lnTo>
                    <a:lnTo>
                      <a:pt x="50" y="5299"/>
                    </a:lnTo>
                    <a:lnTo>
                      <a:pt x="58" y="5299"/>
                    </a:lnTo>
                    <a:lnTo>
                      <a:pt x="66" y="5299"/>
                    </a:lnTo>
                    <a:lnTo>
                      <a:pt x="75" y="5299"/>
                    </a:lnTo>
                    <a:lnTo>
                      <a:pt x="86" y="5299"/>
                    </a:lnTo>
                    <a:lnTo>
                      <a:pt x="97" y="5299"/>
                    </a:lnTo>
                    <a:lnTo>
                      <a:pt x="111" y="5299"/>
                    </a:lnTo>
                    <a:lnTo>
                      <a:pt x="127" y="5299"/>
                    </a:lnTo>
                    <a:lnTo>
                      <a:pt x="146" y="5299"/>
                    </a:lnTo>
                    <a:lnTo>
                      <a:pt x="169" y="5299"/>
                    </a:lnTo>
                    <a:lnTo>
                      <a:pt x="194" y="5300"/>
                    </a:lnTo>
                    <a:lnTo>
                      <a:pt x="225" y="5300"/>
                    </a:lnTo>
                    <a:lnTo>
                      <a:pt x="225" y="4306"/>
                    </a:lnTo>
                    <a:lnTo>
                      <a:pt x="225" y="3533"/>
                    </a:lnTo>
                    <a:lnTo>
                      <a:pt x="225" y="2318"/>
                    </a:lnTo>
                    <a:lnTo>
                      <a:pt x="225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01" name="Freeform 1770">
                <a:extLst>
                  <a:ext uri="{FF2B5EF4-FFF2-40B4-BE49-F238E27FC236}">
                    <a16:creationId xmlns:a16="http://schemas.microsoft.com/office/drawing/2014/main" id="{7AA7B4DC-6A9C-4273-92CD-A624F9B992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2" y="1555"/>
                <a:ext cx="99" cy="2650"/>
              </a:xfrm>
              <a:custGeom>
                <a:avLst/>
                <a:gdLst>
                  <a:gd name="T0" fmla="*/ 1 w 199"/>
                  <a:gd name="T1" fmla="*/ 0 h 5300"/>
                  <a:gd name="T2" fmla="*/ 1 w 199"/>
                  <a:gd name="T3" fmla="*/ 0 h 5300"/>
                  <a:gd name="T4" fmla="*/ 1 w 199"/>
                  <a:gd name="T5" fmla="*/ 0 h 5300"/>
                  <a:gd name="T6" fmla="*/ 1 w 199"/>
                  <a:gd name="T7" fmla="*/ 0 h 5300"/>
                  <a:gd name="T8" fmla="*/ 1 w 199"/>
                  <a:gd name="T9" fmla="*/ 0 h 5300"/>
                  <a:gd name="T10" fmla="*/ 1 w 199"/>
                  <a:gd name="T11" fmla="*/ 0 h 5300"/>
                  <a:gd name="T12" fmla="*/ 1 w 199"/>
                  <a:gd name="T13" fmla="*/ 0 h 5300"/>
                  <a:gd name="T14" fmla="*/ 1 w 199"/>
                  <a:gd name="T15" fmla="*/ 0 h 5300"/>
                  <a:gd name="T16" fmla="*/ 1 w 199"/>
                  <a:gd name="T17" fmla="*/ 0 h 5300"/>
                  <a:gd name="T18" fmla="*/ 0 w 199"/>
                  <a:gd name="T19" fmla="*/ 0 h 5300"/>
                  <a:gd name="T20" fmla="*/ 0 w 199"/>
                  <a:gd name="T21" fmla="*/ 0 h 5300"/>
                  <a:gd name="T22" fmla="*/ 0 w 199"/>
                  <a:gd name="T23" fmla="*/ 0 h 5300"/>
                  <a:gd name="T24" fmla="*/ 0 w 199"/>
                  <a:gd name="T25" fmla="*/ 0 h 5300"/>
                  <a:gd name="T26" fmla="*/ 0 w 199"/>
                  <a:gd name="T27" fmla="*/ 0 h 5300"/>
                  <a:gd name="T28" fmla="*/ 0 w 199"/>
                  <a:gd name="T29" fmla="*/ 0 h 5300"/>
                  <a:gd name="T30" fmla="*/ 0 w 199"/>
                  <a:gd name="T31" fmla="*/ 0 h 5300"/>
                  <a:gd name="T32" fmla="*/ 0 w 199"/>
                  <a:gd name="T33" fmla="*/ 0 h 5300"/>
                  <a:gd name="T34" fmla="*/ 0 w 199"/>
                  <a:gd name="T35" fmla="*/ 8 h 5300"/>
                  <a:gd name="T36" fmla="*/ 0 w 199"/>
                  <a:gd name="T37" fmla="*/ 14 h 5300"/>
                  <a:gd name="T38" fmla="*/ 0 w 199"/>
                  <a:gd name="T39" fmla="*/ 24 h 5300"/>
                  <a:gd name="T40" fmla="*/ 0 w 199"/>
                  <a:gd name="T41" fmla="*/ 42 h 5300"/>
                  <a:gd name="T42" fmla="*/ 0 w 199"/>
                  <a:gd name="T43" fmla="*/ 42 h 5300"/>
                  <a:gd name="T44" fmla="*/ 0 w 199"/>
                  <a:gd name="T45" fmla="*/ 42 h 5300"/>
                  <a:gd name="T46" fmla="*/ 0 w 199"/>
                  <a:gd name="T47" fmla="*/ 42 h 5300"/>
                  <a:gd name="T48" fmla="*/ 0 w 199"/>
                  <a:gd name="T49" fmla="*/ 42 h 5300"/>
                  <a:gd name="T50" fmla="*/ 0 w 199"/>
                  <a:gd name="T51" fmla="*/ 42 h 5300"/>
                  <a:gd name="T52" fmla="*/ 0 w 199"/>
                  <a:gd name="T53" fmla="*/ 42 h 5300"/>
                  <a:gd name="T54" fmla="*/ 0 w 199"/>
                  <a:gd name="T55" fmla="*/ 42 h 5300"/>
                  <a:gd name="T56" fmla="*/ 0 w 199"/>
                  <a:gd name="T57" fmla="*/ 42 h 5300"/>
                  <a:gd name="T58" fmla="*/ 0 w 199"/>
                  <a:gd name="T59" fmla="*/ 42 h 5300"/>
                  <a:gd name="T60" fmla="*/ 0 w 199"/>
                  <a:gd name="T61" fmla="*/ 42 h 5300"/>
                  <a:gd name="T62" fmla="*/ 0 w 199"/>
                  <a:gd name="T63" fmla="*/ 42 h 5300"/>
                  <a:gd name="T64" fmla="*/ 0 w 199"/>
                  <a:gd name="T65" fmla="*/ 42 h 5300"/>
                  <a:gd name="T66" fmla="*/ 1 w 199"/>
                  <a:gd name="T67" fmla="*/ 42 h 5300"/>
                  <a:gd name="T68" fmla="*/ 1 w 199"/>
                  <a:gd name="T69" fmla="*/ 42 h 5300"/>
                  <a:gd name="T70" fmla="*/ 1 w 199"/>
                  <a:gd name="T71" fmla="*/ 42 h 5300"/>
                  <a:gd name="T72" fmla="*/ 1 w 199"/>
                  <a:gd name="T73" fmla="*/ 42 h 5300"/>
                  <a:gd name="T74" fmla="*/ 1 w 199"/>
                  <a:gd name="T75" fmla="*/ 34 h 5300"/>
                  <a:gd name="T76" fmla="*/ 1 w 199"/>
                  <a:gd name="T77" fmla="*/ 28 h 5300"/>
                  <a:gd name="T78" fmla="*/ 1 w 199"/>
                  <a:gd name="T79" fmla="*/ 19 h 5300"/>
                  <a:gd name="T80" fmla="*/ 1 w 199"/>
                  <a:gd name="T81" fmla="*/ 0 h 530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99"/>
                  <a:gd name="T124" fmla="*/ 0 h 5300"/>
                  <a:gd name="T125" fmla="*/ 199 w 199"/>
                  <a:gd name="T126" fmla="*/ 5300 h 530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99" h="5300">
                    <a:moveTo>
                      <a:pt x="199" y="0"/>
                    </a:moveTo>
                    <a:lnTo>
                      <a:pt x="187" y="0"/>
                    </a:lnTo>
                    <a:lnTo>
                      <a:pt x="178" y="0"/>
                    </a:lnTo>
                    <a:lnTo>
                      <a:pt x="169" y="0"/>
                    </a:lnTo>
                    <a:lnTo>
                      <a:pt x="162" y="0"/>
                    </a:lnTo>
                    <a:lnTo>
                      <a:pt x="155" y="0"/>
                    </a:lnTo>
                    <a:lnTo>
                      <a:pt x="148" y="0"/>
                    </a:lnTo>
                    <a:lnTo>
                      <a:pt x="141" y="0"/>
                    </a:lnTo>
                    <a:lnTo>
                      <a:pt x="133" y="0"/>
                    </a:lnTo>
                    <a:lnTo>
                      <a:pt x="124" y="0"/>
                    </a:lnTo>
                    <a:lnTo>
                      <a:pt x="113" y="0"/>
                    </a:lnTo>
                    <a:lnTo>
                      <a:pt x="102" y="0"/>
                    </a:lnTo>
                    <a:lnTo>
                      <a:pt x="87" y="0"/>
                    </a:lnTo>
                    <a:lnTo>
                      <a:pt x="71" y="0"/>
                    </a:lnTo>
                    <a:lnTo>
                      <a:pt x="51" y="0"/>
                    </a:lnTo>
                    <a:lnTo>
                      <a:pt x="27" y="0"/>
                    </a:lnTo>
                    <a:lnTo>
                      <a:pt x="0" y="0"/>
                    </a:lnTo>
                    <a:lnTo>
                      <a:pt x="0" y="993"/>
                    </a:lnTo>
                    <a:lnTo>
                      <a:pt x="0" y="1765"/>
                    </a:lnTo>
                    <a:lnTo>
                      <a:pt x="0" y="2980"/>
                    </a:lnTo>
                    <a:lnTo>
                      <a:pt x="0" y="5300"/>
                    </a:lnTo>
                    <a:lnTo>
                      <a:pt x="12" y="5300"/>
                    </a:lnTo>
                    <a:lnTo>
                      <a:pt x="21" y="5300"/>
                    </a:lnTo>
                    <a:lnTo>
                      <a:pt x="30" y="5299"/>
                    </a:lnTo>
                    <a:lnTo>
                      <a:pt x="37" y="5299"/>
                    </a:lnTo>
                    <a:lnTo>
                      <a:pt x="44" y="5299"/>
                    </a:lnTo>
                    <a:lnTo>
                      <a:pt x="51" y="5299"/>
                    </a:lnTo>
                    <a:lnTo>
                      <a:pt x="58" y="5299"/>
                    </a:lnTo>
                    <a:lnTo>
                      <a:pt x="66" y="5299"/>
                    </a:lnTo>
                    <a:lnTo>
                      <a:pt x="75" y="5299"/>
                    </a:lnTo>
                    <a:lnTo>
                      <a:pt x="86" y="5299"/>
                    </a:lnTo>
                    <a:lnTo>
                      <a:pt x="97" y="5299"/>
                    </a:lnTo>
                    <a:lnTo>
                      <a:pt x="112" y="5299"/>
                    </a:lnTo>
                    <a:lnTo>
                      <a:pt x="128" y="5299"/>
                    </a:lnTo>
                    <a:lnTo>
                      <a:pt x="148" y="5299"/>
                    </a:lnTo>
                    <a:lnTo>
                      <a:pt x="172" y="5300"/>
                    </a:lnTo>
                    <a:lnTo>
                      <a:pt x="199" y="5300"/>
                    </a:lnTo>
                    <a:lnTo>
                      <a:pt x="199" y="4306"/>
                    </a:lnTo>
                    <a:lnTo>
                      <a:pt x="199" y="3533"/>
                    </a:lnTo>
                    <a:lnTo>
                      <a:pt x="199" y="2318"/>
                    </a:lnTo>
                    <a:lnTo>
                      <a:pt x="199" y="0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02" name="Freeform 1771">
                <a:extLst>
                  <a:ext uri="{FF2B5EF4-FFF2-40B4-BE49-F238E27FC236}">
                    <a16:creationId xmlns:a16="http://schemas.microsoft.com/office/drawing/2014/main" id="{F239A1CA-459E-4E71-A4FA-9C03051776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555"/>
                <a:ext cx="84" cy="2650"/>
              </a:xfrm>
              <a:custGeom>
                <a:avLst/>
                <a:gdLst>
                  <a:gd name="T0" fmla="*/ 1 w 170"/>
                  <a:gd name="T1" fmla="*/ 0 h 5300"/>
                  <a:gd name="T2" fmla="*/ 1 w 170"/>
                  <a:gd name="T3" fmla="*/ 0 h 5300"/>
                  <a:gd name="T4" fmla="*/ 1 w 170"/>
                  <a:gd name="T5" fmla="*/ 0 h 5300"/>
                  <a:gd name="T6" fmla="*/ 0 w 170"/>
                  <a:gd name="T7" fmla="*/ 0 h 5300"/>
                  <a:gd name="T8" fmla="*/ 0 w 170"/>
                  <a:gd name="T9" fmla="*/ 0 h 5300"/>
                  <a:gd name="T10" fmla="*/ 0 w 170"/>
                  <a:gd name="T11" fmla="*/ 0 h 5300"/>
                  <a:gd name="T12" fmla="*/ 0 w 170"/>
                  <a:gd name="T13" fmla="*/ 0 h 5300"/>
                  <a:gd name="T14" fmla="*/ 0 w 170"/>
                  <a:gd name="T15" fmla="*/ 0 h 5300"/>
                  <a:gd name="T16" fmla="*/ 0 w 170"/>
                  <a:gd name="T17" fmla="*/ 0 h 5300"/>
                  <a:gd name="T18" fmla="*/ 0 w 170"/>
                  <a:gd name="T19" fmla="*/ 8 h 5300"/>
                  <a:gd name="T20" fmla="*/ 0 w 170"/>
                  <a:gd name="T21" fmla="*/ 14 h 5300"/>
                  <a:gd name="T22" fmla="*/ 0 w 170"/>
                  <a:gd name="T23" fmla="*/ 24 h 5300"/>
                  <a:gd name="T24" fmla="*/ 0 w 170"/>
                  <a:gd name="T25" fmla="*/ 42 h 5300"/>
                  <a:gd name="T26" fmla="*/ 0 w 170"/>
                  <a:gd name="T27" fmla="*/ 42 h 5300"/>
                  <a:gd name="T28" fmla="*/ 0 w 170"/>
                  <a:gd name="T29" fmla="*/ 42 h 5300"/>
                  <a:gd name="T30" fmla="*/ 0 w 170"/>
                  <a:gd name="T31" fmla="*/ 42 h 5300"/>
                  <a:gd name="T32" fmla="*/ 0 w 170"/>
                  <a:gd name="T33" fmla="*/ 42 h 5300"/>
                  <a:gd name="T34" fmla="*/ 0 w 170"/>
                  <a:gd name="T35" fmla="*/ 42 h 5300"/>
                  <a:gd name="T36" fmla="*/ 0 w 170"/>
                  <a:gd name="T37" fmla="*/ 42 h 5300"/>
                  <a:gd name="T38" fmla="*/ 0 w 170"/>
                  <a:gd name="T39" fmla="*/ 42 h 5300"/>
                  <a:gd name="T40" fmla="*/ 1 w 170"/>
                  <a:gd name="T41" fmla="*/ 42 h 5300"/>
                  <a:gd name="T42" fmla="*/ 1 w 170"/>
                  <a:gd name="T43" fmla="*/ 34 h 5300"/>
                  <a:gd name="T44" fmla="*/ 1 w 170"/>
                  <a:gd name="T45" fmla="*/ 28 h 5300"/>
                  <a:gd name="T46" fmla="*/ 1 w 170"/>
                  <a:gd name="T47" fmla="*/ 19 h 5300"/>
                  <a:gd name="T48" fmla="*/ 1 w 170"/>
                  <a:gd name="T49" fmla="*/ 0 h 53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0"/>
                  <a:gd name="T76" fmla="*/ 0 h 5300"/>
                  <a:gd name="T77" fmla="*/ 170 w 170"/>
                  <a:gd name="T78" fmla="*/ 5300 h 53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0" h="5300">
                    <a:moveTo>
                      <a:pt x="170" y="0"/>
                    </a:moveTo>
                    <a:lnTo>
                      <a:pt x="151" y="0"/>
                    </a:lnTo>
                    <a:lnTo>
                      <a:pt x="139" y="0"/>
                    </a:lnTo>
                    <a:lnTo>
                      <a:pt x="126" y="0"/>
                    </a:lnTo>
                    <a:lnTo>
                      <a:pt x="113" y="0"/>
                    </a:lnTo>
                    <a:lnTo>
                      <a:pt x="97" y="0"/>
                    </a:lnTo>
                    <a:lnTo>
                      <a:pt x="75" y="0"/>
                    </a:lnTo>
                    <a:lnTo>
                      <a:pt x="43" y="0"/>
                    </a:lnTo>
                    <a:lnTo>
                      <a:pt x="0" y="0"/>
                    </a:lnTo>
                    <a:lnTo>
                      <a:pt x="0" y="993"/>
                    </a:lnTo>
                    <a:lnTo>
                      <a:pt x="0" y="1765"/>
                    </a:lnTo>
                    <a:lnTo>
                      <a:pt x="0" y="2980"/>
                    </a:lnTo>
                    <a:lnTo>
                      <a:pt x="0" y="5300"/>
                    </a:lnTo>
                    <a:lnTo>
                      <a:pt x="19" y="5300"/>
                    </a:lnTo>
                    <a:lnTo>
                      <a:pt x="32" y="5299"/>
                    </a:lnTo>
                    <a:lnTo>
                      <a:pt x="44" y="5299"/>
                    </a:lnTo>
                    <a:lnTo>
                      <a:pt x="57" y="5299"/>
                    </a:lnTo>
                    <a:lnTo>
                      <a:pt x="73" y="5299"/>
                    </a:lnTo>
                    <a:lnTo>
                      <a:pt x="95" y="5299"/>
                    </a:lnTo>
                    <a:lnTo>
                      <a:pt x="127" y="5299"/>
                    </a:lnTo>
                    <a:lnTo>
                      <a:pt x="170" y="5300"/>
                    </a:lnTo>
                    <a:lnTo>
                      <a:pt x="170" y="4306"/>
                    </a:lnTo>
                    <a:lnTo>
                      <a:pt x="170" y="3533"/>
                    </a:lnTo>
                    <a:lnTo>
                      <a:pt x="170" y="2318"/>
                    </a:lnTo>
                    <a:lnTo>
                      <a:pt x="170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03" name="Freeform 1772">
                <a:extLst>
                  <a:ext uri="{FF2B5EF4-FFF2-40B4-BE49-F238E27FC236}">
                    <a16:creationId xmlns:a16="http://schemas.microsoft.com/office/drawing/2014/main" id="{6A5AC427-1FEB-44D1-8466-FAF27E0264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9" y="1555"/>
                <a:ext cx="72" cy="2650"/>
              </a:xfrm>
              <a:custGeom>
                <a:avLst/>
                <a:gdLst>
                  <a:gd name="T0" fmla="*/ 2 w 143"/>
                  <a:gd name="T1" fmla="*/ 0 h 5300"/>
                  <a:gd name="T2" fmla="*/ 1 w 143"/>
                  <a:gd name="T3" fmla="*/ 0 h 5300"/>
                  <a:gd name="T4" fmla="*/ 1 w 143"/>
                  <a:gd name="T5" fmla="*/ 0 h 5300"/>
                  <a:gd name="T6" fmla="*/ 1 w 143"/>
                  <a:gd name="T7" fmla="*/ 0 h 5300"/>
                  <a:gd name="T8" fmla="*/ 1 w 143"/>
                  <a:gd name="T9" fmla="*/ 0 h 5300"/>
                  <a:gd name="T10" fmla="*/ 1 w 143"/>
                  <a:gd name="T11" fmla="*/ 0 h 5300"/>
                  <a:gd name="T12" fmla="*/ 1 w 143"/>
                  <a:gd name="T13" fmla="*/ 0 h 5300"/>
                  <a:gd name="T14" fmla="*/ 1 w 143"/>
                  <a:gd name="T15" fmla="*/ 0 h 5300"/>
                  <a:gd name="T16" fmla="*/ 0 w 143"/>
                  <a:gd name="T17" fmla="*/ 0 h 5300"/>
                  <a:gd name="T18" fmla="*/ 0 w 143"/>
                  <a:gd name="T19" fmla="*/ 8 h 5300"/>
                  <a:gd name="T20" fmla="*/ 0 w 143"/>
                  <a:gd name="T21" fmla="*/ 14 h 5300"/>
                  <a:gd name="T22" fmla="*/ 0 w 143"/>
                  <a:gd name="T23" fmla="*/ 24 h 5300"/>
                  <a:gd name="T24" fmla="*/ 0 w 143"/>
                  <a:gd name="T25" fmla="*/ 42 h 5300"/>
                  <a:gd name="T26" fmla="*/ 1 w 143"/>
                  <a:gd name="T27" fmla="*/ 42 h 5300"/>
                  <a:gd name="T28" fmla="*/ 1 w 143"/>
                  <a:gd name="T29" fmla="*/ 42 h 5300"/>
                  <a:gd name="T30" fmla="*/ 1 w 143"/>
                  <a:gd name="T31" fmla="*/ 42 h 5300"/>
                  <a:gd name="T32" fmla="*/ 1 w 143"/>
                  <a:gd name="T33" fmla="*/ 42 h 5300"/>
                  <a:gd name="T34" fmla="*/ 1 w 143"/>
                  <a:gd name="T35" fmla="*/ 42 h 5300"/>
                  <a:gd name="T36" fmla="*/ 1 w 143"/>
                  <a:gd name="T37" fmla="*/ 42 h 5300"/>
                  <a:gd name="T38" fmla="*/ 1 w 143"/>
                  <a:gd name="T39" fmla="*/ 42 h 5300"/>
                  <a:gd name="T40" fmla="*/ 2 w 143"/>
                  <a:gd name="T41" fmla="*/ 42 h 5300"/>
                  <a:gd name="T42" fmla="*/ 2 w 143"/>
                  <a:gd name="T43" fmla="*/ 34 h 5300"/>
                  <a:gd name="T44" fmla="*/ 2 w 143"/>
                  <a:gd name="T45" fmla="*/ 28 h 5300"/>
                  <a:gd name="T46" fmla="*/ 2 w 143"/>
                  <a:gd name="T47" fmla="*/ 19 h 5300"/>
                  <a:gd name="T48" fmla="*/ 2 w 143"/>
                  <a:gd name="T49" fmla="*/ 0 h 53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3"/>
                  <a:gd name="T76" fmla="*/ 0 h 5300"/>
                  <a:gd name="T77" fmla="*/ 143 w 143"/>
                  <a:gd name="T78" fmla="*/ 5300 h 53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3" h="5300">
                    <a:moveTo>
                      <a:pt x="143" y="0"/>
                    </a:moveTo>
                    <a:lnTo>
                      <a:pt x="128" y="0"/>
                    </a:lnTo>
                    <a:lnTo>
                      <a:pt x="117" y="0"/>
                    </a:lnTo>
                    <a:lnTo>
                      <a:pt x="106" y="0"/>
                    </a:lnTo>
                    <a:lnTo>
                      <a:pt x="96" y="0"/>
                    </a:lnTo>
                    <a:lnTo>
                      <a:pt x="82" y="0"/>
                    </a:lnTo>
                    <a:lnTo>
                      <a:pt x="63" y="0"/>
                    </a:lnTo>
                    <a:lnTo>
                      <a:pt x="36" y="0"/>
                    </a:lnTo>
                    <a:lnTo>
                      <a:pt x="0" y="0"/>
                    </a:lnTo>
                    <a:lnTo>
                      <a:pt x="0" y="993"/>
                    </a:lnTo>
                    <a:lnTo>
                      <a:pt x="0" y="1765"/>
                    </a:lnTo>
                    <a:lnTo>
                      <a:pt x="0" y="2980"/>
                    </a:lnTo>
                    <a:lnTo>
                      <a:pt x="0" y="5300"/>
                    </a:lnTo>
                    <a:lnTo>
                      <a:pt x="15" y="5300"/>
                    </a:lnTo>
                    <a:lnTo>
                      <a:pt x="27" y="5299"/>
                    </a:lnTo>
                    <a:lnTo>
                      <a:pt x="37" y="5299"/>
                    </a:lnTo>
                    <a:lnTo>
                      <a:pt x="48" y="5299"/>
                    </a:lnTo>
                    <a:lnTo>
                      <a:pt x="61" y="5299"/>
                    </a:lnTo>
                    <a:lnTo>
                      <a:pt x="80" y="5299"/>
                    </a:lnTo>
                    <a:lnTo>
                      <a:pt x="107" y="5299"/>
                    </a:lnTo>
                    <a:lnTo>
                      <a:pt x="143" y="5300"/>
                    </a:lnTo>
                    <a:lnTo>
                      <a:pt x="143" y="4306"/>
                    </a:lnTo>
                    <a:lnTo>
                      <a:pt x="143" y="3533"/>
                    </a:lnTo>
                    <a:lnTo>
                      <a:pt x="143" y="2318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04" name="Rectangle 1773">
                <a:extLst>
                  <a:ext uri="{FF2B5EF4-FFF2-40B4-BE49-F238E27FC236}">
                    <a16:creationId xmlns:a16="http://schemas.microsoft.com/office/drawing/2014/main" id="{92043A70-DF24-4F5B-8C08-8F8FBC8FE0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3" y="1555"/>
                <a:ext cx="57" cy="26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705" name="Freeform 1774">
                <a:extLst>
                  <a:ext uri="{FF2B5EF4-FFF2-40B4-BE49-F238E27FC236}">
                    <a16:creationId xmlns:a16="http://schemas.microsoft.com/office/drawing/2014/main" id="{18C5297F-DB69-4DB4-A196-A6D23C960A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4" y="1551"/>
                <a:ext cx="349" cy="8"/>
              </a:xfrm>
              <a:custGeom>
                <a:avLst/>
                <a:gdLst>
                  <a:gd name="T0" fmla="*/ 0 w 700"/>
                  <a:gd name="T1" fmla="*/ 1 h 16"/>
                  <a:gd name="T2" fmla="*/ 0 w 700"/>
                  <a:gd name="T3" fmla="*/ 1 h 16"/>
                  <a:gd name="T4" fmla="*/ 5 w 700"/>
                  <a:gd name="T5" fmla="*/ 1 h 16"/>
                  <a:gd name="T6" fmla="*/ 5 w 700"/>
                  <a:gd name="T7" fmla="*/ 0 h 16"/>
                  <a:gd name="T8" fmla="*/ 0 w 700"/>
                  <a:gd name="T9" fmla="*/ 0 h 16"/>
                  <a:gd name="T10" fmla="*/ 0 w 700"/>
                  <a:gd name="T11" fmla="*/ 1 h 16"/>
                  <a:gd name="T12" fmla="*/ 0 w 700"/>
                  <a:gd name="T13" fmla="*/ 0 h 16"/>
                  <a:gd name="T14" fmla="*/ 0 w 700"/>
                  <a:gd name="T15" fmla="*/ 1 h 16"/>
                  <a:gd name="T16" fmla="*/ 0 w 700"/>
                  <a:gd name="T17" fmla="*/ 1 h 16"/>
                  <a:gd name="T18" fmla="*/ 0 w 700"/>
                  <a:gd name="T19" fmla="*/ 1 h 16"/>
                  <a:gd name="T20" fmla="*/ 0 w 700"/>
                  <a:gd name="T21" fmla="*/ 1 h 16"/>
                  <a:gd name="T22" fmla="*/ 0 w 700"/>
                  <a:gd name="T23" fmla="*/ 1 h 1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00"/>
                  <a:gd name="T37" fmla="*/ 0 h 16"/>
                  <a:gd name="T38" fmla="*/ 700 w 700"/>
                  <a:gd name="T39" fmla="*/ 16 h 1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00" h="16">
                    <a:moveTo>
                      <a:pt x="17" y="8"/>
                    </a:moveTo>
                    <a:lnTo>
                      <a:pt x="9" y="16"/>
                    </a:lnTo>
                    <a:lnTo>
                      <a:pt x="700" y="16"/>
                    </a:lnTo>
                    <a:lnTo>
                      <a:pt x="700" y="0"/>
                    </a:lnTo>
                    <a:lnTo>
                      <a:pt x="9" y="0"/>
                    </a:lnTo>
                    <a:lnTo>
                      <a:pt x="0" y="8"/>
                    </a:lnTo>
                    <a:lnTo>
                      <a:pt x="9" y="0"/>
                    </a:lnTo>
                    <a:lnTo>
                      <a:pt x="3" y="2"/>
                    </a:lnTo>
                    <a:lnTo>
                      <a:pt x="0" y="8"/>
                    </a:lnTo>
                    <a:lnTo>
                      <a:pt x="3" y="14"/>
                    </a:lnTo>
                    <a:lnTo>
                      <a:pt x="9" y="16"/>
                    </a:lnTo>
                    <a:lnTo>
                      <a:pt x="17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06" name="Freeform 1775">
                <a:extLst>
                  <a:ext uri="{FF2B5EF4-FFF2-40B4-BE49-F238E27FC236}">
                    <a16:creationId xmlns:a16="http://schemas.microsoft.com/office/drawing/2014/main" id="{E8DCDBC7-0EF9-4761-9058-EC7C11CC19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4" y="1555"/>
                <a:ext cx="8" cy="2654"/>
              </a:xfrm>
              <a:custGeom>
                <a:avLst/>
                <a:gdLst>
                  <a:gd name="T0" fmla="*/ 0 w 17"/>
                  <a:gd name="T1" fmla="*/ 42 h 5308"/>
                  <a:gd name="T2" fmla="*/ 0 w 17"/>
                  <a:gd name="T3" fmla="*/ 42 h 5308"/>
                  <a:gd name="T4" fmla="*/ 0 w 17"/>
                  <a:gd name="T5" fmla="*/ 0 h 5308"/>
                  <a:gd name="T6" fmla="*/ 0 w 17"/>
                  <a:gd name="T7" fmla="*/ 0 h 5308"/>
                  <a:gd name="T8" fmla="*/ 0 w 17"/>
                  <a:gd name="T9" fmla="*/ 42 h 5308"/>
                  <a:gd name="T10" fmla="*/ 0 w 17"/>
                  <a:gd name="T11" fmla="*/ 42 h 5308"/>
                  <a:gd name="T12" fmla="*/ 0 w 17"/>
                  <a:gd name="T13" fmla="*/ 42 h 5308"/>
                  <a:gd name="T14" fmla="*/ 0 w 17"/>
                  <a:gd name="T15" fmla="*/ 42 h 5308"/>
                  <a:gd name="T16" fmla="*/ 0 w 17"/>
                  <a:gd name="T17" fmla="*/ 42 h 5308"/>
                  <a:gd name="T18" fmla="*/ 0 w 17"/>
                  <a:gd name="T19" fmla="*/ 42 h 5308"/>
                  <a:gd name="T20" fmla="*/ 0 w 17"/>
                  <a:gd name="T21" fmla="*/ 42 h 5308"/>
                  <a:gd name="T22" fmla="*/ 0 w 17"/>
                  <a:gd name="T23" fmla="*/ 42 h 530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"/>
                  <a:gd name="T37" fmla="*/ 0 h 5308"/>
                  <a:gd name="T38" fmla="*/ 17 w 17"/>
                  <a:gd name="T39" fmla="*/ 5308 h 530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" h="5308">
                    <a:moveTo>
                      <a:pt x="9" y="5292"/>
                    </a:moveTo>
                    <a:lnTo>
                      <a:pt x="17" y="5300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5300"/>
                    </a:lnTo>
                    <a:lnTo>
                      <a:pt x="9" y="5308"/>
                    </a:lnTo>
                    <a:lnTo>
                      <a:pt x="0" y="5300"/>
                    </a:lnTo>
                    <a:lnTo>
                      <a:pt x="3" y="5306"/>
                    </a:lnTo>
                    <a:lnTo>
                      <a:pt x="9" y="5308"/>
                    </a:lnTo>
                    <a:lnTo>
                      <a:pt x="14" y="5306"/>
                    </a:lnTo>
                    <a:lnTo>
                      <a:pt x="17" y="5300"/>
                    </a:lnTo>
                    <a:lnTo>
                      <a:pt x="9" y="52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07" name="Freeform 1776">
                <a:extLst>
                  <a:ext uri="{FF2B5EF4-FFF2-40B4-BE49-F238E27FC236}">
                    <a16:creationId xmlns:a16="http://schemas.microsoft.com/office/drawing/2014/main" id="{81053BF5-0E78-4FA7-90B7-9A6333A383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8" y="4201"/>
                <a:ext cx="349" cy="8"/>
              </a:xfrm>
              <a:custGeom>
                <a:avLst/>
                <a:gdLst>
                  <a:gd name="T0" fmla="*/ 5 w 699"/>
                  <a:gd name="T1" fmla="*/ 1 h 16"/>
                  <a:gd name="T2" fmla="*/ 5 w 699"/>
                  <a:gd name="T3" fmla="*/ 0 h 16"/>
                  <a:gd name="T4" fmla="*/ 0 w 699"/>
                  <a:gd name="T5" fmla="*/ 0 h 16"/>
                  <a:gd name="T6" fmla="*/ 0 w 699"/>
                  <a:gd name="T7" fmla="*/ 1 h 16"/>
                  <a:gd name="T8" fmla="*/ 5 w 699"/>
                  <a:gd name="T9" fmla="*/ 1 h 16"/>
                  <a:gd name="T10" fmla="*/ 5 w 699"/>
                  <a:gd name="T11" fmla="*/ 1 h 16"/>
                  <a:gd name="T12" fmla="*/ 5 w 699"/>
                  <a:gd name="T13" fmla="*/ 1 h 16"/>
                  <a:gd name="T14" fmla="*/ 5 w 699"/>
                  <a:gd name="T15" fmla="*/ 1 h 16"/>
                  <a:gd name="T16" fmla="*/ 5 w 699"/>
                  <a:gd name="T17" fmla="*/ 1 h 16"/>
                  <a:gd name="T18" fmla="*/ 5 w 699"/>
                  <a:gd name="T19" fmla="*/ 1 h 16"/>
                  <a:gd name="T20" fmla="*/ 5 w 699"/>
                  <a:gd name="T21" fmla="*/ 0 h 16"/>
                  <a:gd name="T22" fmla="*/ 5 w 699"/>
                  <a:gd name="T23" fmla="*/ 1 h 1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9"/>
                  <a:gd name="T37" fmla="*/ 0 h 16"/>
                  <a:gd name="T38" fmla="*/ 699 w 699"/>
                  <a:gd name="T39" fmla="*/ 16 h 1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9" h="16">
                    <a:moveTo>
                      <a:pt x="683" y="8"/>
                    </a:moveTo>
                    <a:lnTo>
                      <a:pt x="691" y="0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691" y="16"/>
                    </a:lnTo>
                    <a:lnTo>
                      <a:pt x="699" y="8"/>
                    </a:lnTo>
                    <a:lnTo>
                      <a:pt x="691" y="16"/>
                    </a:lnTo>
                    <a:lnTo>
                      <a:pt x="696" y="14"/>
                    </a:lnTo>
                    <a:lnTo>
                      <a:pt x="699" y="8"/>
                    </a:lnTo>
                    <a:lnTo>
                      <a:pt x="696" y="2"/>
                    </a:lnTo>
                    <a:lnTo>
                      <a:pt x="691" y="0"/>
                    </a:lnTo>
                    <a:lnTo>
                      <a:pt x="683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08" name="Freeform 1777">
                <a:extLst>
                  <a:ext uri="{FF2B5EF4-FFF2-40B4-BE49-F238E27FC236}">
                    <a16:creationId xmlns:a16="http://schemas.microsoft.com/office/drawing/2014/main" id="{A8A207CF-47FB-437F-B521-E75025AB51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9" y="1551"/>
                <a:ext cx="8" cy="2654"/>
              </a:xfrm>
              <a:custGeom>
                <a:avLst/>
                <a:gdLst>
                  <a:gd name="T0" fmla="*/ 1 w 16"/>
                  <a:gd name="T1" fmla="*/ 1 h 5308"/>
                  <a:gd name="T2" fmla="*/ 0 w 16"/>
                  <a:gd name="T3" fmla="*/ 1 h 5308"/>
                  <a:gd name="T4" fmla="*/ 0 w 16"/>
                  <a:gd name="T5" fmla="*/ 42 h 5308"/>
                  <a:gd name="T6" fmla="*/ 1 w 16"/>
                  <a:gd name="T7" fmla="*/ 42 h 5308"/>
                  <a:gd name="T8" fmla="*/ 1 w 16"/>
                  <a:gd name="T9" fmla="*/ 1 h 5308"/>
                  <a:gd name="T10" fmla="*/ 1 w 16"/>
                  <a:gd name="T11" fmla="*/ 0 h 5308"/>
                  <a:gd name="T12" fmla="*/ 1 w 16"/>
                  <a:gd name="T13" fmla="*/ 1 h 5308"/>
                  <a:gd name="T14" fmla="*/ 1 w 16"/>
                  <a:gd name="T15" fmla="*/ 1 h 5308"/>
                  <a:gd name="T16" fmla="*/ 1 w 16"/>
                  <a:gd name="T17" fmla="*/ 0 h 5308"/>
                  <a:gd name="T18" fmla="*/ 1 w 16"/>
                  <a:gd name="T19" fmla="*/ 1 h 5308"/>
                  <a:gd name="T20" fmla="*/ 0 w 16"/>
                  <a:gd name="T21" fmla="*/ 1 h 5308"/>
                  <a:gd name="T22" fmla="*/ 1 w 16"/>
                  <a:gd name="T23" fmla="*/ 1 h 530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6"/>
                  <a:gd name="T37" fmla="*/ 0 h 5308"/>
                  <a:gd name="T38" fmla="*/ 16 w 16"/>
                  <a:gd name="T39" fmla="*/ 5308 h 530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6" h="5308">
                    <a:moveTo>
                      <a:pt x="8" y="16"/>
                    </a:moveTo>
                    <a:lnTo>
                      <a:pt x="0" y="8"/>
                    </a:lnTo>
                    <a:lnTo>
                      <a:pt x="0" y="5308"/>
                    </a:lnTo>
                    <a:lnTo>
                      <a:pt x="16" y="5308"/>
                    </a:lnTo>
                    <a:lnTo>
                      <a:pt x="16" y="8"/>
                    </a:lnTo>
                    <a:lnTo>
                      <a:pt x="8" y="0"/>
                    </a:lnTo>
                    <a:lnTo>
                      <a:pt x="16" y="8"/>
                    </a:lnTo>
                    <a:lnTo>
                      <a:pt x="13" y="2"/>
                    </a:lnTo>
                    <a:lnTo>
                      <a:pt x="8" y="0"/>
                    </a:lnTo>
                    <a:lnTo>
                      <a:pt x="2" y="2"/>
                    </a:lnTo>
                    <a:lnTo>
                      <a:pt x="0" y="8"/>
                    </a:lnTo>
                    <a:lnTo>
                      <a:pt x="8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09" name="Rectangle 1778">
                <a:extLst>
                  <a:ext uri="{FF2B5EF4-FFF2-40B4-BE49-F238E27FC236}">
                    <a16:creationId xmlns:a16="http://schemas.microsoft.com/office/drawing/2014/main" id="{6C333122-F5F2-4E54-918B-0BC8F23422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0" y="2593"/>
                <a:ext cx="460" cy="574"/>
              </a:xfrm>
              <a:prstGeom prst="rect">
                <a:avLst/>
              </a:pr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710" name="Freeform 1779">
                <a:extLst>
                  <a:ext uri="{FF2B5EF4-FFF2-40B4-BE49-F238E27FC236}">
                    <a16:creationId xmlns:a16="http://schemas.microsoft.com/office/drawing/2014/main" id="{CC2689AE-9A8E-4EE7-B441-E83E95C694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5" y="2593"/>
                <a:ext cx="442" cy="574"/>
              </a:xfrm>
              <a:custGeom>
                <a:avLst/>
                <a:gdLst>
                  <a:gd name="T0" fmla="*/ 7 w 883"/>
                  <a:gd name="T1" fmla="*/ 0 h 1149"/>
                  <a:gd name="T2" fmla="*/ 7 w 883"/>
                  <a:gd name="T3" fmla="*/ 0 h 1149"/>
                  <a:gd name="T4" fmla="*/ 7 w 883"/>
                  <a:gd name="T5" fmla="*/ 0 h 1149"/>
                  <a:gd name="T6" fmla="*/ 6 w 883"/>
                  <a:gd name="T7" fmla="*/ 0 h 1149"/>
                  <a:gd name="T8" fmla="*/ 6 w 883"/>
                  <a:gd name="T9" fmla="*/ 0 h 1149"/>
                  <a:gd name="T10" fmla="*/ 6 w 883"/>
                  <a:gd name="T11" fmla="*/ 0 h 1149"/>
                  <a:gd name="T12" fmla="*/ 5 w 883"/>
                  <a:gd name="T13" fmla="*/ 0 h 1149"/>
                  <a:gd name="T14" fmla="*/ 5 w 883"/>
                  <a:gd name="T15" fmla="*/ 0 h 1149"/>
                  <a:gd name="T16" fmla="*/ 5 w 883"/>
                  <a:gd name="T17" fmla="*/ 0 h 1149"/>
                  <a:gd name="T18" fmla="*/ 5 w 883"/>
                  <a:gd name="T19" fmla="*/ 0 h 1149"/>
                  <a:gd name="T20" fmla="*/ 4 w 883"/>
                  <a:gd name="T21" fmla="*/ 0 h 1149"/>
                  <a:gd name="T22" fmla="*/ 4 w 883"/>
                  <a:gd name="T23" fmla="*/ 0 h 1149"/>
                  <a:gd name="T24" fmla="*/ 3 w 883"/>
                  <a:gd name="T25" fmla="*/ 0 h 1149"/>
                  <a:gd name="T26" fmla="*/ 3 w 883"/>
                  <a:gd name="T27" fmla="*/ 0 h 1149"/>
                  <a:gd name="T28" fmla="*/ 2 w 883"/>
                  <a:gd name="T29" fmla="*/ 0 h 1149"/>
                  <a:gd name="T30" fmla="*/ 1 w 883"/>
                  <a:gd name="T31" fmla="*/ 0 h 1149"/>
                  <a:gd name="T32" fmla="*/ 0 w 883"/>
                  <a:gd name="T33" fmla="*/ 1 h 1149"/>
                  <a:gd name="T34" fmla="*/ 0 w 883"/>
                  <a:gd name="T35" fmla="*/ 5 h 1149"/>
                  <a:gd name="T36" fmla="*/ 1 w 883"/>
                  <a:gd name="T37" fmla="*/ 8 h 1149"/>
                  <a:gd name="T38" fmla="*/ 1 w 883"/>
                  <a:gd name="T39" fmla="*/ 8 h 1149"/>
                  <a:gd name="T40" fmla="*/ 1 w 883"/>
                  <a:gd name="T41" fmla="*/ 8 h 1149"/>
                  <a:gd name="T42" fmla="*/ 2 w 883"/>
                  <a:gd name="T43" fmla="*/ 8 h 1149"/>
                  <a:gd name="T44" fmla="*/ 2 w 883"/>
                  <a:gd name="T45" fmla="*/ 8 h 1149"/>
                  <a:gd name="T46" fmla="*/ 2 w 883"/>
                  <a:gd name="T47" fmla="*/ 8 h 1149"/>
                  <a:gd name="T48" fmla="*/ 2 w 883"/>
                  <a:gd name="T49" fmla="*/ 8 h 1149"/>
                  <a:gd name="T50" fmla="*/ 3 w 883"/>
                  <a:gd name="T51" fmla="*/ 8 h 1149"/>
                  <a:gd name="T52" fmla="*/ 3 w 883"/>
                  <a:gd name="T53" fmla="*/ 8 h 1149"/>
                  <a:gd name="T54" fmla="*/ 3 w 883"/>
                  <a:gd name="T55" fmla="*/ 8 h 1149"/>
                  <a:gd name="T56" fmla="*/ 4 w 883"/>
                  <a:gd name="T57" fmla="*/ 8 h 1149"/>
                  <a:gd name="T58" fmla="*/ 4 w 883"/>
                  <a:gd name="T59" fmla="*/ 8 h 1149"/>
                  <a:gd name="T60" fmla="*/ 5 w 883"/>
                  <a:gd name="T61" fmla="*/ 8 h 1149"/>
                  <a:gd name="T62" fmla="*/ 5 w 883"/>
                  <a:gd name="T63" fmla="*/ 8 h 1149"/>
                  <a:gd name="T64" fmla="*/ 6 w 883"/>
                  <a:gd name="T65" fmla="*/ 8 h 1149"/>
                  <a:gd name="T66" fmla="*/ 7 w 883"/>
                  <a:gd name="T67" fmla="*/ 8 h 1149"/>
                  <a:gd name="T68" fmla="*/ 7 w 883"/>
                  <a:gd name="T69" fmla="*/ 7 h 1149"/>
                  <a:gd name="T70" fmla="*/ 7 w 883"/>
                  <a:gd name="T71" fmla="*/ 3 h 114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883"/>
                  <a:gd name="T109" fmla="*/ 0 h 1149"/>
                  <a:gd name="T110" fmla="*/ 883 w 883"/>
                  <a:gd name="T111" fmla="*/ 1149 h 114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883" h="1149">
                    <a:moveTo>
                      <a:pt x="883" y="0"/>
                    </a:moveTo>
                    <a:lnTo>
                      <a:pt x="857" y="0"/>
                    </a:lnTo>
                    <a:lnTo>
                      <a:pt x="832" y="0"/>
                    </a:lnTo>
                    <a:lnTo>
                      <a:pt x="809" y="0"/>
                    </a:lnTo>
                    <a:lnTo>
                      <a:pt x="789" y="0"/>
                    </a:lnTo>
                    <a:lnTo>
                      <a:pt x="770" y="0"/>
                    </a:lnTo>
                    <a:lnTo>
                      <a:pt x="752" y="0"/>
                    </a:lnTo>
                    <a:lnTo>
                      <a:pt x="734" y="0"/>
                    </a:lnTo>
                    <a:lnTo>
                      <a:pt x="718" y="0"/>
                    </a:lnTo>
                    <a:lnTo>
                      <a:pt x="702" y="0"/>
                    </a:lnTo>
                    <a:lnTo>
                      <a:pt x="687" y="0"/>
                    </a:lnTo>
                    <a:lnTo>
                      <a:pt x="671" y="0"/>
                    </a:lnTo>
                    <a:lnTo>
                      <a:pt x="656" y="0"/>
                    </a:lnTo>
                    <a:lnTo>
                      <a:pt x="640" y="0"/>
                    </a:lnTo>
                    <a:lnTo>
                      <a:pt x="624" y="0"/>
                    </a:lnTo>
                    <a:lnTo>
                      <a:pt x="608" y="0"/>
                    </a:lnTo>
                    <a:lnTo>
                      <a:pt x="589" y="0"/>
                    </a:lnTo>
                    <a:lnTo>
                      <a:pt x="571" y="0"/>
                    </a:lnTo>
                    <a:lnTo>
                      <a:pt x="550" y="0"/>
                    </a:lnTo>
                    <a:lnTo>
                      <a:pt x="528" y="0"/>
                    </a:lnTo>
                    <a:lnTo>
                      <a:pt x="504" y="0"/>
                    </a:lnTo>
                    <a:lnTo>
                      <a:pt x="479" y="0"/>
                    </a:lnTo>
                    <a:lnTo>
                      <a:pt x="451" y="0"/>
                    </a:lnTo>
                    <a:lnTo>
                      <a:pt x="420" y="0"/>
                    </a:lnTo>
                    <a:lnTo>
                      <a:pt x="387" y="0"/>
                    </a:lnTo>
                    <a:lnTo>
                      <a:pt x="351" y="0"/>
                    </a:lnTo>
                    <a:lnTo>
                      <a:pt x="312" y="0"/>
                    </a:lnTo>
                    <a:lnTo>
                      <a:pt x="269" y="0"/>
                    </a:lnTo>
                    <a:lnTo>
                      <a:pt x="223" y="0"/>
                    </a:lnTo>
                    <a:lnTo>
                      <a:pt x="174" y="0"/>
                    </a:lnTo>
                    <a:lnTo>
                      <a:pt x="119" y="0"/>
                    </a:lnTo>
                    <a:lnTo>
                      <a:pt x="62" y="0"/>
                    </a:lnTo>
                    <a:lnTo>
                      <a:pt x="0" y="0"/>
                    </a:lnTo>
                    <a:lnTo>
                      <a:pt x="0" y="215"/>
                    </a:lnTo>
                    <a:lnTo>
                      <a:pt x="0" y="382"/>
                    </a:lnTo>
                    <a:lnTo>
                      <a:pt x="0" y="645"/>
                    </a:lnTo>
                    <a:lnTo>
                      <a:pt x="0" y="1149"/>
                    </a:lnTo>
                    <a:lnTo>
                      <a:pt x="26" y="1149"/>
                    </a:lnTo>
                    <a:lnTo>
                      <a:pt x="50" y="1149"/>
                    </a:lnTo>
                    <a:lnTo>
                      <a:pt x="73" y="1149"/>
                    </a:lnTo>
                    <a:lnTo>
                      <a:pt x="94" y="1149"/>
                    </a:lnTo>
                    <a:lnTo>
                      <a:pt x="114" y="1149"/>
                    </a:lnTo>
                    <a:lnTo>
                      <a:pt x="132" y="1149"/>
                    </a:lnTo>
                    <a:lnTo>
                      <a:pt x="149" y="1149"/>
                    </a:lnTo>
                    <a:lnTo>
                      <a:pt x="165" y="1149"/>
                    </a:lnTo>
                    <a:lnTo>
                      <a:pt x="182" y="1149"/>
                    </a:lnTo>
                    <a:lnTo>
                      <a:pt x="197" y="1149"/>
                    </a:lnTo>
                    <a:lnTo>
                      <a:pt x="212" y="1149"/>
                    </a:lnTo>
                    <a:lnTo>
                      <a:pt x="228" y="1149"/>
                    </a:lnTo>
                    <a:lnTo>
                      <a:pt x="243" y="1149"/>
                    </a:lnTo>
                    <a:lnTo>
                      <a:pt x="259" y="1149"/>
                    </a:lnTo>
                    <a:lnTo>
                      <a:pt x="276" y="1149"/>
                    </a:lnTo>
                    <a:lnTo>
                      <a:pt x="294" y="1149"/>
                    </a:lnTo>
                    <a:lnTo>
                      <a:pt x="313" y="1149"/>
                    </a:lnTo>
                    <a:lnTo>
                      <a:pt x="334" y="1149"/>
                    </a:lnTo>
                    <a:lnTo>
                      <a:pt x="355" y="1149"/>
                    </a:lnTo>
                    <a:lnTo>
                      <a:pt x="379" y="1149"/>
                    </a:lnTo>
                    <a:lnTo>
                      <a:pt x="405" y="1149"/>
                    </a:lnTo>
                    <a:lnTo>
                      <a:pt x="433" y="1149"/>
                    </a:lnTo>
                    <a:lnTo>
                      <a:pt x="464" y="1149"/>
                    </a:lnTo>
                    <a:lnTo>
                      <a:pt x="496" y="1149"/>
                    </a:lnTo>
                    <a:lnTo>
                      <a:pt x="533" y="1149"/>
                    </a:lnTo>
                    <a:lnTo>
                      <a:pt x="571" y="1149"/>
                    </a:lnTo>
                    <a:lnTo>
                      <a:pt x="614" y="1149"/>
                    </a:lnTo>
                    <a:lnTo>
                      <a:pt x="660" y="1149"/>
                    </a:lnTo>
                    <a:lnTo>
                      <a:pt x="709" y="1149"/>
                    </a:lnTo>
                    <a:lnTo>
                      <a:pt x="763" y="1149"/>
                    </a:lnTo>
                    <a:lnTo>
                      <a:pt x="821" y="1149"/>
                    </a:lnTo>
                    <a:lnTo>
                      <a:pt x="883" y="1149"/>
                    </a:lnTo>
                    <a:lnTo>
                      <a:pt x="883" y="933"/>
                    </a:lnTo>
                    <a:lnTo>
                      <a:pt x="883" y="765"/>
                    </a:lnTo>
                    <a:lnTo>
                      <a:pt x="883" y="503"/>
                    </a:lnTo>
                    <a:lnTo>
                      <a:pt x="883" y="0"/>
                    </a:lnTo>
                    <a:close/>
                  </a:path>
                </a:pathLst>
              </a:custGeom>
              <a:solidFill>
                <a:srgbClr val="8484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11" name="Freeform 1780">
                <a:extLst>
                  <a:ext uri="{FF2B5EF4-FFF2-40B4-BE49-F238E27FC236}">
                    <a16:creationId xmlns:a16="http://schemas.microsoft.com/office/drawing/2014/main" id="{A1FC83ED-6B0D-4C1F-819C-BFE5C74A95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9" y="2593"/>
                <a:ext cx="425" cy="574"/>
              </a:xfrm>
              <a:custGeom>
                <a:avLst/>
                <a:gdLst>
                  <a:gd name="T0" fmla="*/ 7 w 849"/>
                  <a:gd name="T1" fmla="*/ 0 h 1149"/>
                  <a:gd name="T2" fmla="*/ 7 w 849"/>
                  <a:gd name="T3" fmla="*/ 0 h 1149"/>
                  <a:gd name="T4" fmla="*/ 6 w 849"/>
                  <a:gd name="T5" fmla="*/ 0 h 1149"/>
                  <a:gd name="T6" fmla="*/ 6 w 849"/>
                  <a:gd name="T7" fmla="*/ 0 h 1149"/>
                  <a:gd name="T8" fmla="*/ 6 w 849"/>
                  <a:gd name="T9" fmla="*/ 0 h 1149"/>
                  <a:gd name="T10" fmla="*/ 6 w 849"/>
                  <a:gd name="T11" fmla="*/ 0 h 1149"/>
                  <a:gd name="T12" fmla="*/ 5 w 849"/>
                  <a:gd name="T13" fmla="*/ 0 h 1149"/>
                  <a:gd name="T14" fmla="*/ 5 w 849"/>
                  <a:gd name="T15" fmla="*/ 0 h 1149"/>
                  <a:gd name="T16" fmla="*/ 5 w 849"/>
                  <a:gd name="T17" fmla="*/ 0 h 1149"/>
                  <a:gd name="T18" fmla="*/ 4 w 849"/>
                  <a:gd name="T19" fmla="*/ 0 h 1149"/>
                  <a:gd name="T20" fmla="*/ 4 w 849"/>
                  <a:gd name="T21" fmla="*/ 0 h 1149"/>
                  <a:gd name="T22" fmla="*/ 4 w 849"/>
                  <a:gd name="T23" fmla="*/ 0 h 1149"/>
                  <a:gd name="T24" fmla="*/ 3 w 849"/>
                  <a:gd name="T25" fmla="*/ 0 h 1149"/>
                  <a:gd name="T26" fmla="*/ 3 w 849"/>
                  <a:gd name="T27" fmla="*/ 0 h 1149"/>
                  <a:gd name="T28" fmla="*/ 2 w 849"/>
                  <a:gd name="T29" fmla="*/ 0 h 1149"/>
                  <a:gd name="T30" fmla="*/ 1 w 849"/>
                  <a:gd name="T31" fmla="*/ 0 h 1149"/>
                  <a:gd name="T32" fmla="*/ 0 w 849"/>
                  <a:gd name="T33" fmla="*/ 1 h 1149"/>
                  <a:gd name="T34" fmla="*/ 0 w 849"/>
                  <a:gd name="T35" fmla="*/ 5 h 1149"/>
                  <a:gd name="T36" fmla="*/ 1 w 849"/>
                  <a:gd name="T37" fmla="*/ 8 h 1149"/>
                  <a:gd name="T38" fmla="*/ 1 w 849"/>
                  <a:gd name="T39" fmla="*/ 8 h 1149"/>
                  <a:gd name="T40" fmla="*/ 1 w 849"/>
                  <a:gd name="T41" fmla="*/ 8 h 1149"/>
                  <a:gd name="T42" fmla="*/ 2 w 849"/>
                  <a:gd name="T43" fmla="*/ 8 h 1149"/>
                  <a:gd name="T44" fmla="*/ 2 w 849"/>
                  <a:gd name="T45" fmla="*/ 8 h 1149"/>
                  <a:gd name="T46" fmla="*/ 2 w 849"/>
                  <a:gd name="T47" fmla="*/ 8 h 1149"/>
                  <a:gd name="T48" fmla="*/ 2 w 849"/>
                  <a:gd name="T49" fmla="*/ 8 h 1149"/>
                  <a:gd name="T50" fmla="*/ 3 w 849"/>
                  <a:gd name="T51" fmla="*/ 8 h 1149"/>
                  <a:gd name="T52" fmla="*/ 3 w 849"/>
                  <a:gd name="T53" fmla="*/ 8 h 1149"/>
                  <a:gd name="T54" fmla="*/ 3 w 849"/>
                  <a:gd name="T55" fmla="*/ 8 h 1149"/>
                  <a:gd name="T56" fmla="*/ 4 w 849"/>
                  <a:gd name="T57" fmla="*/ 8 h 1149"/>
                  <a:gd name="T58" fmla="*/ 4 w 849"/>
                  <a:gd name="T59" fmla="*/ 8 h 1149"/>
                  <a:gd name="T60" fmla="*/ 4 w 849"/>
                  <a:gd name="T61" fmla="*/ 8 h 1149"/>
                  <a:gd name="T62" fmla="*/ 5 w 849"/>
                  <a:gd name="T63" fmla="*/ 8 h 1149"/>
                  <a:gd name="T64" fmla="*/ 6 w 849"/>
                  <a:gd name="T65" fmla="*/ 8 h 1149"/>
                  <a:gd name="T66" fmla="*/ 7 w 849"/>
                  <a:gd name="T67" fmla="*/ 8 h 1149"/>
                  <a:gd name="T68" fmla="*/ 7 w 849"/>
                  <a:gd name="T69" fmla="*/ 7 h 1149"/>
                  <a:gd name="T70" fmla="*/ 7 w 849"/>
                  <a:gd name="T71" fmla="*/ 3 h 114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849"/>
                  <a:gd name="T109" fmla="*/ 0 h 1149"/>
                  <a:gd name="T110" fmla="*/ 849 w 849"/>
                  <a:gd name="T111" fmla="*/ 1149 h 114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849" h="1149">
                    <a:moveTo>
                      <a:pt x="849" y="0"/>
                    </a:moveTo>
                    <a:lnTo>
                      <a:pt x="823" y="0"/>
                    </a:lnTo>
                    <a:lnTo>
                      <a:pt x="800" y="0"/>
                    </a:lnTo>
                    <a:lnTo>
                      <a:pt x="778" y="0"/>
                    </a:lnTo>
                    <a:lnTo>
                      <a:pt x="758" y="0"/>
                    </a:lnTo>
                    <a:lnTo>
                      <a:pt x="739" y="0"/>
                    </a:lnTo>
                    <a:lnTo>
                      <a:pt x="722" y="0"/>
                    </a:lnTo>
                    <a:lnTo>
                      <a:pt x="706" y="0"/>
                    </a:lnTo>
                    <a:lnTo>
                      <a:pt x="690" y="0"/>
                    </a:lnTo>
                    <a:lnTo>
                      <a:pt x="675" y="0"/>
                    </a:lnTo>
                    <a:lnTo>
                      <a:pt x="660" y="0"/>
                    </a:lnTo>
                    <a:lnTo>
                      <a:pt x="645" y="0"/>
                    </a:lnTo>
                    <a:lnTo>
                      <a:pt x="630" y="0"/>
                    </a:lnTo>
                    <a:lnTo>
                      <a:pt x="615" y="0"/>
                    </a:lnTo>
                    <a:lnTo>
                      <a:pt x="600" y="0"/>
                    </a:lnTo>
                    <a:lnTo>
                      <a:pt x="583" y="0"/>
                    </a:lnTo>
                    <a:lnTo>
                      <a:pt x="566" y="0"/>
                    </a:lnTo>
                    <a:lnTo>
                      <a:pt x="548" y="0"/>
                    </a:lnTo>
                    <a:lnTo>
                      <a:pt x="528" y="0"/>
                    </a:lnTo>
                    <a:lnTo>
                      <a:pt x="507" y="0"/>
                    </a:lnTo>
                    <a:lnTo>
                      <a:pt x="484" y="0"/>
                    </a:lnTo>
                    <a:lnTo>
                      <a:pt x="459" y="0"/>
                    </a:lnTo>
                    <a:lnTo>
                      <a:pt x="432" y="0"/>
                    </a:lnTo>
                    <a:lnTo>
                      <a:pt x="403" y="0"/>
                    </a:lnTo>
                    <a:lnTo>
                      <a:pt x="371" y="0"/>
                    </a:lnTo>
                    <a:lnTo>
                      <a:pt x="336" y="0"/>
                    </a:lnTo>
                    <a:lnTo>
                      <a:pt x="299" y="0"/>
                    </a:lnTo>
                    <a:lnTo>
                      <a:pt x="258" y="0"/>
                    </a:lnTo>
                    <a:lnTo>
                      <a:pt x="214" y="0"/>
                    </a:lnTo>
                    <a:lnTo>
                      <a:pt x="167" y="0"/>
                    </a:lnTo>
                    <a:lnTo>
                      <a:pt x="115" y="0"/>
                    </a:lnTo>
                    <a:lnTo>
                      <a:pt x="60" y="0"/>
                    </a:lnTo>
                    <a:lnTo>
                      <a:pt x="0" y="0"/>
                    </a:lnTo>
                    <a:lnTo>
                      <a:pt x="0" y="215"/>
                    </a:lnTo>
                    <a:lnTo>
                      <a:pt x="0" y="382"/>
                    </a:lnTo>
                    <a:lnTo>
                      <a:pt x="0" y="645"/>
                    </a:lnTo>
                    <a:lnTo>
                      <a:pt x="0" y="1149"/>
                    </a:lnTo>
                    <a:lnTo>
                      <a:pt x="25" y="1149"/>
                    </a:lnTo>
                    <a:lnTo>
                      <a:pt x="48" y="1149"/>
                    </a:lnTo>
                    <a:lnTo>
                      <a:pt x="70" y="1149"/>
                    </a:lnTo>
                    <a:lnTo>
                      <a:pt x="91" y="1149"/>
                    </a:lnTo>
                    <a:lnTo>
                      <a:pt x="109" y="1149"/>
                    </a:lnTo>
                    <a:lnTo>
                      <a:pt x="126" y="1149"/>
                    </a:lnTo>
                    <a:lnTo>
                      <a:pt x="143" y="1149"/>
                    </a:lnTo>
                    <a:lnTo>
                      <a:pt x="159" y="1149"/>
                    </a:lnTo>
                    <a:lnTo>
                      <a:pt x="174" y="1149"/>
                    </a:lnTo>
                    <a:lnTo>
                      <a:pt x="189" y="1149"/>
                    </a:lnTo>
                    <a:lnTo>
                      <a:pt x="204" y="1149"/>
                    </a:lnTo>
                    <a:lnTo>
                      <a:pt x="219" y="1149"/>
                    </a:lnTo>
                    <a:lnTo>
                      <a:pt x="234" y="1149"/>
                    </a:lnTo>
                    <a:lnTo>
                      <a:pt x="249" y="1149"/>
                    </a:lnTo>
                    <a:lnTo>
                      <a:pt x="266" y="1149"/>
                    </a:lnTo>
                    <a:lnTo>
                      <a:pt x="283" y="1149"/>
                    </a:lnTo>
                    <a:lnTo>
                      <a:pt x="300" y="1149"/>
                    </a:lnTo>
                    <a:lnTo>
                      <a:pt x="320" y="1149"/>
                    </a:lnTo>
                    <a:lnTo>
                      <a:pt x="342" y="1149"/>
                    </a:lnTo>
                    <a:lnTo>
                      <a:pt x="365" y="1149"/>
                    </a:lnTo>
                    <a:lnTo>
                      <a:pt x="389" y="1149"/>
                    </a:lnTo>
                    <a:lnTo>
                      <a:pt x="417" y="1149"/>
                    </a:lnTo>
                    <a:lnTo>
                      <a:pt x="446" y="1149"/>
                    </a:lnTo>
                    <a:lnTo>
                      <a:pt x="478" y="1149"/>
                    </a:lnTo>
                    <a:lnTo>
                      <a:pt x="512" y="1149"/>
                    </a:lnTo>
                    <a:lnTo>
                      <a:pt x="549" y="1149"/>
                    </a:lnTo>
                    <a:lnTo>
                      <a:pt x="591" y="1149"/>
                    </a:lnTo>
                    <a:lnTo>
                      <a:pt x="634" y="1149"/>
                    </a:lnTo>
                    <a:lnTo>
                      <a:pt x="682" y="1149"/>
                    </a:lnTo>
                    <a:lnTo>
                      <a:pt x="734" y="1149"/>
                    </a:lnTo>
                    <a:lnTo>
                      <a:pt x="789" y="1149"/>
                    </a:lnTo>
                    <a:lnTo>
                      <a:pt x="849" y="1149"/>
                    </a:lnTo>
                    <a:lnTo>
                      <a:pt x="849" y="933"/>
                    </a:lnTo>
                    <a:lnTo>
                      <a:pt x="849" y="765"/>
                    </a:lnTo>
                    <a:lnTo>
                      <a:pt x="849" y="503"/>
                    </a:lnTo>
                    <a:lnTo>
                      <a:pt x="849" y="0"/>
                    </a:lnTo>
                    <a:close/>
                  </a:path>
                </a:pathLst>
              </a:custGeom>
              <a:solidFill>
                <a:srgbClr val="8C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12" name="Freeform 1781">
                <a:extLst>
                  <a:ext uri="{FF2B5EF4-FFF2-40B4-BE49-F238E27FC236}">
                    <a16:creationId xmlns:a16="http://schemas.microsoft.com/office/drawing/2014/main" id="{817E8AE3-B196-45F5-A87E-1FB75E5EF1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5" y="2593"/>
                <a:ext cx="405" cy="574"/>
              </a:xfrm>
              <a:custGeom>
                <a:avLst/>
                <a:gdLst>
                  <a:gd name="T0" fmla="*/ 6 w 811"/>
                  <a:gd name="T1" fmla="*/ 0 h 1149"/>
                  <a:gd name="T2" fmla="*/ 5 w 811"/>
                  <a:gd name="T3" fmla="*/ 0 h 1149"/>
                  <a:gd name="T4" fmla="*/ 5 w 811"/>
                  <a:gd name="T5" fmla="*/ 0 h 1149"/>
                  <a:gd name="T6" fmla="*/ 5 w 811"/>
                  <a:gd name="T7" fmla="*/ 0 h 1149"/>
                  <a:gd name="T8" fmla="*/ 5 w 811"/>
                  <a:gd name="T9" fmla="*/ 0 h 1149"/>
                  <a:gd name="T10" fmla="*/ 4 w 811"/>
                  <a:gd name="T11" fmla="*/ 0 h 1149"/>
                  <a:gd name="T12" fmla="*/ 4 w 811"/>
                  <a:gd name="T13" fmla="*/ 0 h 1149"/>
                  <a:gd name="T14" fmla="*/ 4 w 811"/>
                  <a:gd name="T15" fmla="*/ 0 h 1149"/>
                  <a:gd name="T16" fmla="*/ 4 w 811"/>
                  <a:gd name="T17" fmla="*/ 0 h 1149"/>
                  <a:gd name="T18" fmla="*/ 3 w 811"/>
                  <a:gd name="T19" fmla="*/ 0 h 1149"/>
                  <a:gd name="T20" fmla="*/ 3 w 811"/>
                  <a:gd name="T21" fmla="*/ 0 h 1149"/>
                  <a:gd name="T22" fmla="*/ 3 w 811"/>
                  <a:gd name="T23" fmla="*/ 0 h 1149"/>
                  <a:gd name="T24" fmla="*/ 2 w 811"/>
                  <a:gd name="T25" fmla="*/ 0 h 1149"/>
                  <a:gd name="T26" fmla="*/ 1 w 811"/>
                  <a:gd name="T27" fmla="*/ 0 h 1149"/>
                  <a:gd name="T28" fmla="*/ 1 w 811"/>
                  <a:gd name="T29" fmla="*/ 0 h 1149"/>
                  <a:gd name="T30" fmla="*/ 0 w 811"/>
                  <a:gd name="T31" fmla="*/ 0 h 1149"/>
                  <a:gd name="T32" fmla="*/ 0 w 811"/>
                  <a:gd name="T33" fmla="*/ 1 h 1149"/>
                  <a:gd name="T34" fmla="*/ 0 w 811"/>
                  <a:gd name="T35" fmla="*/ 5 h 1149"/>
                  <a:gd name="T36" fmla="*/ 0 w 811"/>
                  <a:gd name="T37" fmla="*/ 8 h 1149"/>
                  <a:gd name="T38" fmla="*/ 0 w 811"/>
                  <a:gd name="T39" fmla="*/ 8 h 1149"/>
                  <a:gd name="T40" fmla="*/ 0 w 811"/>
                  <a:gd name="T41" fmla="*/ 8 h 1149"/>
                  <a:gd name="T42" fmla="*/ 1 w 811"/>
                  <a:gd name="T43" fmla="*/ 8 h 1149"/>
                  <a:gd name="T44" fmla="*/ 1 w 811"/>
                  <a:gd name="T45" fmla="*/ 8 h 1149"/>
                  <a:gd name="T46" fmla="*/ 1 w 811"/>
                  <a:gd name="T47" fmla="*/ 8 h 1149"/>
                  <a:gd name="T48" fmla="*/ 1 w 811"/>
                  <a:gd name="T49" fmla="*/ 8 h 1149"/>
                  <a:gd name="T50" fmla="*/ 1 w 811"/>
                  <a:gd name="T51" fmla="*/ 8 h 1149"/>
                  <a:gd name="T52" fmla="*/ 2 w 811"/>
                  <a:gd name="T53" fmla="*/ 8 h 1149"/>
                  <a:gd name="T54" fmla="*/ 2 w 811"/>
                  <a:gd name="T55" fmla="*/ 8 h 1149"/>
                  <a:gd name="T56" fmla="*/ 2 w 811"/>
                  <a:gd name="T57" fmla="*/ 8 h 1149"/>
                  <a:gd name="T58" fmla="*/ 3 w 811"/>
                  <a:gd name="T59" fmla="*/ 8 h 1149"/>
                  <a:gd name="T60" fmla="*/ 3 w 811"/>
                  <a:gd name="T61" fmla="*/ 8 h 1149"/>
                  <a:gd name="T62" fmla="*/ 4 w 811"/>
                  <a:gd name="T63" fmla="*/ 8 h 1149"/>
                  <a:gd name="T64" fmla="*/ 5 w 811"/>
                  <a:gd name="T65" fmla="*/ 8 h 1149"/>
                  <a:gd name="T66" fmla="*/ 5 w 811"/>
                  <a:gd name="T67" fmla="*/ 8 h 1149"/>
                  <a:gd name="T68" fmla="*/ 6 w 811"/>
                  <a:gd name="T69" fmla="*/ 7 h 1149"/>
                  <a:gd name="T70" fmla="*/ 6 w 811"/>
                  <a:gd name="T71" fmla="*/ 3 h 114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811"/>
                  <a:gd name="T109" fmla="*/ 0 h 1149"/>
                  <a:gd name="T110" fmla="*/ 811 w 811"/>
                  <a:gd name="T111" fmla="*/ 1149 h 114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811" h="1149">
                    <a:moveTo>
                      <a:pt x="811" y="0"/>
                    </a:moveTo>
                    <a:lnTo>
                      <a:pt x="787" y="0"/>
                    </a:lnTo>
                    <a:lnTo>
                      <a:pt x="764" y="0"/>
                    </a:lnTo>
                    <a:lnTo>
                      <a:pt x="743" y="0"/>
                    </a:lnTo>
                    <a:lnTo>
                      <a:pt x="725" y="0"/>
                    </a:lnTo>
                    <a:lnTo>
                      <a:pt x="706" y="0"/>
                    </a:lnTo>
                    <a:lnTo>
                      <a:pt x="690" y="0"/>
                    </a:lnTo>
                    <a:lnTo>
                      <a:pt x="674" y="0"/>
                    </a:lnTo>
                    <a:lnTo>
                      <a:pt x="659" y="0"/>
                    </a:lnTo>
                    <a:lnTo>
                      <a:pt x="644" y="0"/>
                    </a:lnTo>
                    <a:lnTo>
                      <a:pt x="630" y="0"/>
                    </a:lnTo>
                    <a:lnTo>
                      <a:pt x="616" y="0"/>
                    </a:lnTo>
                    <a:lnTo>
                      <a:pt x="601" y="0"/>
                    </a:lnTo>
                    <a:lnTo>
                      <a:pt x="588" y="0"/>
                    </a:lnTo>
                    <a:lnTo>
                      <a:pt x="573" y="0"/>
                    </a:lnTo>
                    <a:lnTo>
                      <a:pt x="558" y="0"/>
                    </a:lnTo>
                    <a:lnTo>
                      <a:pt x="540" y="0"/>
                    </a:lnTo>
                    <a:lnTo>
                      <a:pt x="523" y="0"/>
                    </a:lnTo>
                    <a:lnTo>
                      <a:pt x="505" y="0"/>
                    </a:lnTo>
                    <a:lnTo>
                      <a:pt x="485" y="0"/>
                    </a:lnTo>
                    <a:lnTo>
                      <a:pt x="463" y="0"/>
                    </a:lnTo>
                    <a:lnTo>
                      <a:pt x="439" y="0"/>
                    </a:lnTo>
                    <a:lnTo>
                      <a:pt x="414" y="0"/>
                    </a:lnTo>
                    <a:lnTo>
                      <a:pt x="386" y="0"/>
                    </a:lnTo>
                    <a:lnTo>
                      <a:pt x="355" y="0"/>
                    </a:lnTo>
                    <a:lnTo>
                      <a:pt x="322" y="0"/>
                    </a:lnTo>
                    <a:lnTo>
                      <a:pt x="286" y="0"/>
                    </a:lnTo>
                    <a:lnTo>
                      <a:pt x="248" y="0"/>
                    </a:lnTo>
                    <a:lnTo>
                      <a:pt x="205" y="0"/>
                    </a:lnTo>
                    <a:lnTo>
                      <a:pt x="159" y="0"/>
                    </a:lnTo>
                    <a:lnTo>
                      <a:pt x="111" y="0"/>
                    </a:lnTo>
                    <a:lnTo>
                      <a:pt x="58" y="0"/>
                    </a:lnTo>
                    <a:lnTo>
                      <a:pt x="0" y="0"/>
                    </a:lnTo>
                    <a:lnTo>
                      <a:pt x="0" y="215"/>
                    </a:lnTo>
                    <a:lnTo>
                      <a:pt x="0" y="382"/>
                    </a:lnTo>
                    <a:lnTo>
                      <a:pt x="0" y="645"/>
                    </a:lnTo>
                    <a:lnTo>
                      <a:pt x="0" y="1149"/>
                    </a:lnTo>
                    <a:lnTo>
                      <a:pt x="24" y="1149"/>
                    </a:lnTo>
                    <a:lnTo>
                      <a:pt x="47" y="1149"/>
                    </a:lnTo>
                    <a:lnTo>
                      <a:pt x="68" y="1149"/>
                    </a:lnTo>
                    <a:lnTo>
                      <a:pt x="87" y="1149"/>
                    </a:lnTo>
                    <a:lnTo>
                      <a:pt x="105" y="1149"/>
                    </a:lnTo>
                    <a:lnTo>
                      <a:pt x="121" y="1149"/>
                    </a:lnTo>
                    <a:lnTo>
                      <a:pt x="137" y="1149"/>
                    </a:lnTo>
                    <a:lnTo>
                      <a:pt x="152" y="1149"/>
                    </a:lnTo>
                    <a:lnTo>
                      <a:pt x="167" y="1149"/>
                    </a:lnTo>
                    <a:lnTo>
                      <a:pt x="181" y="1149"/>
                    </a:lnTo>
                    <a:lnTo>
                      <a:pt x="195" y="1149"/>
                    </a:lnTo>
                    <a:lnTo>
                      <a:pt x="210" y="1149"/>
                    </a:lnTo>
                    <a:lnTo>
                      <a:pt x="224" y="1149"/>
                    </a:lnTo>
                    <a:lnTo>
                      <a:pt x="239" y="1149"/>
                    </a:lnTo>
                    <a:lnTo>
                      <a:pt x="254" y="1149"/>
                    </a:lnTo>
                    <a:lnTo>
                      <a:pt x="271" y="1149"/>
                    </a:lnTo>
                    <a:lnTo>
                      <a:pt x="288" y="1149"/>
                    </a:lnTo>
                    <a:lnTo>
                      <a:pt x="307" y="1149"/>
                    </a:lnTo>
                    <a:lnTo>
                      <a:pt x="326" y="1149"/>
                    </a:lnTo>
                    <a:lnTo>
                      <a:pt x="348" y="1149"/>
                    </a:lnTo>
                    <a:lnTo>
                      <a:pt x="372" y="1149"/>
                    </a:lnTo>
                    <a:lnTo>
                      <a:pt x="398" y="1149"/>
                    </a:lnTo>
                    <a:lnTo>
                      <a:pt x="425" y="1149"/>
                    </a:lnTo>
                    <a:lnTo>
                      <a:pt x="456" y="1149"/>
                    </a:lnTo>
                    <a:lnTo>
                      <a:pt x="490" y="1149"/>
                    </a:lnTo>
                    <a:lnTo>
                      <a:pt x="525" y="1149"/>
                    </a:lnTo>
                    <a:lnTo>
                      <a:pt x="563" y="1149"/>
                    </a:lnTo>
                    <a:lnTo>
                      <a:pt x="606" y="1149"/>
                    </a:lnTo>
                    <a:lnTo>
                      <a:pt x="652" y="1149"/>
                    </a:lnTo>
                    <a:lnTo>
                      <a:pt x="700" y="1149"/>
                    </a:lnTo>
                    <a:lnTo>
                      <a:pt x="753" y="1149"/>
                    </a:lnTo>
                    <a:lnTo>
                      <a:pt x="811" y="1149"/>
                    </a:lnTo>
                    <a:lnTo>
                      <a:pt x="811" y="933"/>
                    </a:lnTo>
                    <a:lnTo>
                      <a:pt x="811" y="765"/>
                    </a:lnTo>
                    <a:lnTo>
                      <a:pt x="811" y="503"/>
                    </a:lnTo>
                    <a:lnTo>
                      <a:pt x="811" y="0"/>
                    </a:lnTo>
                    <a:close/>
                  </a:path>
                </a:pathLst>
              </a:custGeom>
              <a:solidFill>
                <a:srgbClr val="919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13" name="Freeform 1782">
                <a:extLst>
                  <a:ext uri="{FF2B5EF4-FFF2-40B4-BE49-F238E27FC236}">
                    <a16:creationId xmlns:a16="http://schemas.microsoft.com/office/drawing/2014/main" id="{6CB351AC-C7C1-4E03-B27A-5017D72F8F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9" y="2593"/>
                <a:ext cx="388" cy="574"/>
              </a:xfrm>
              <a:custGeom>
                <a:avLst/>
                <a:gdLst>
                  <a:gd name="T0" fmla="*/ 6 w 776"/>
                  <a:gd name="T1" fmla="*/ 0 h 1149"/>
                  <a:gd name="T2" fmla="*/ 6 w 776"/>
                  <a:gd name="T3" fmla="*/ 0 h 1149"/>
                  <a:gd name="T4" fmla="*/ 6 w 776"/>
                  <a:gd name="T5" fmla="*/ 0 h 1149"/>
                  <a:gd name="T6" fmla="*/ 6 w 776"/>
                  <a:gd name="T7" fmla="*/ 0 h 1149"/>
                  <a:gd name="T8" fmla="*/ 5 w 776"/>
                  <a:gd name="T9" fmla="*/ 0 h 1149"/>
                  <a:gd name="T10" fmla="*/ 5 w 776"/>
                  <a:gd name="T11" fmla="*/ 0 h 1149"/>
                  <a:gd name="T12" fmla="*/ 5 w 776"/>
                  <a:gd name="T13" fmla="*/ 0 h 1149"/>
                  <a:gd name="T14" fmla="*/ 5 w 776"/>
                  <a:gd name="T15" fmla="*/ 0 h 1149"/>
                  <a:gd name="T16" fmla="*/ 4 w 776"/>
                  <a:gd name="T17" fmla="*/ 0 h 1149"/>
                  <a:gd name="T18" fmla="*/ 4 w 776"/>
                  <a:gd name="T19" fmla="*/ 0 h 1149"/>
                  <a:gd name="T20" fmla="*/ 4 w 776"/>
                  <a:gd name="T21" fmla="*/ 0 h 1149"/>
                  <a:gd name="T22" fmla="*/ 3 w 776"/>
                  <a:gd name="T23" fmla="*/ 0 h 1149"/>
                  <a:gd name="T24" fmla="*/ 3 w 776"/>
                  <a:gd name="T25" fmla="*/ 0 h 1149"/>
                  <a:gd name="T26" fmla="*/ 2 w 776"/>
                  <a:gd name="T27" fmla="*/ 0 h 1149"/>
                  <a:gd name="T28" fmla="*/ 2 w 776"/>
                  <a:gd name="T29" fmla="*/ 0 h 1149"/>
                  <a:gd name="T30" fmla="*/ 1 w 776"/>
                  <a:gd name="T31" fmla="*/ 0 h 1149"/>
                  <a:gd name="T32" fmla="*/ 0 w 776"/>
                  <a:gd name="T33" fmla="*/ 1 h 1149"/>
                  <a:gd name="T34" fmla="*/ 0 w 776"/>
                  <a:gd name="T35" fmla="*/ 5 h 1149"/>
                  <a:gd name="T36" fmla="*/ 1 w 776"/>
                  <a:gd name="T37" fmla="*/ 8 h 1149"/>
                  <a:gd name="T38" fmla="*/ 1 w 776"/>
                  <a:gd name="T39" fmla="*/ 8 h 1149"/>
                  <a:gd name="T40" fmla="*/ 1 w 776"/>
                  <a:gd name="T41" fmla="*/ 8 h 1149"/>
                  <a:gd name="T42" fmla="*/ 2 w 776"/>
                  <a:gd name="T43" fmla="*/ 8 h 1149"/>
                  <a:gd name="T44" fmla="*/ 2 w 776"/>
                  <a:gd name="T45" fmla="*/ 8 h 1149"/>
                  <a:gd name="T46" fmla="*/ 2 w 776"/>
                  <a:gd name="T47" fmla="*/ 8 h 1149"/>
                  <a:gd name="T48" fmla="*/ 2 w 776"/>
                  <a:gd name="T49" fmla="*/ 8 h 1149"/>
                  <a:gd name="T50" fmla="*/ 2 w 776"/>
                  <a:gd name="T51" fmla="*/ 8 h 1149"/>
                  <a:gd name="T52" fmla="*/ 3 w 776"/>
                  <a:gd name="T53" fmla="*/ 8 h 1149"/>
                  <a:gd name="T54" fmla="*/ 3 w 776"/>
                  <a:gd name="T55" fmla="*/ 8 h 1149"/>
                  <a:gd name="T56" fmla="*/ 3 w 776"/>
                  <a:gd name="T57" fmla="*/ 8 h 1149"/>
                  <a:gd name="T58" fmla="*/ 4 w 776"/>
                  <a:gd name="T59" fmla="*/ 8 h 1149"/>
                  <a:gd name="T60" fmla="*/ 4 w 776"/>
                  <a:gd name="T61" fmla="*/ 8 h 1149"/>
                  <a:gd name="T62" fmla="*/ 5 w 776"/>
                  <a:gd name="T63" fmla="*/ 8 h 1149"/>
                  <a:gd name="T64" fmla="*/ 5 w 776"/>
                  <a:gd name="T65" fmla="*/ 8 h 1149"/>
                  <a:gd name="T66" fmla="*/ 6 w 776"/>
                  <a:gd name="T67" fmla="*/ 8 h 1149"/>
                  <a:gd name="T68" fmla="*/ 7 w 776"/>
                  <a:gd name="T69" fmla="*/ 7 h 1149"/>
                  <a:gd name="T70" fmla="*/ 7 w 776"/>
                  <a:gd name="T71" fmla="*/ 3 h 114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776"/>
                  <a:gd name="T109" fmla="*/ 0 h 1149"/>
                  <a:gd name="T110" fmla="*/ 776 w 776"/>
                  <a:gd name="T111" fmla="*/ 1149 h 114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776" h="1149">
                    <a:moveTo>
                      <a:pt x="776" y="0"/>
                    </a:moveTo>
                    <a:lnTo>
                      <a:pt x="753" y="0"/>
                    </a:lnTo>
                    <a:lnTo>
                      <a:pt x="731" y="0"/>
                    </a:lnTo>
                    <a:lnTo>
                      <a:pt x="711" y="0"/>
                    </a:lnTo>
                    <a:lnTo>
                      <a:pt x="693" y="0"/>
                    </a:lnTo>
                    <a:lnTo>
                      <a:pt x="675" y="0"/>
                    </a:lnTo>
                    <a:lnTo>
                      <a:pt x="659" y="0"/>
                    </a:lnTo>
                    <a:lnTo>
                      <a:pt x="644" y="0"/>
                    </a:lnTo>
                    <a:lnTo>
                      <a:pt x="630" y="0"/>
                    </a:lnTo>
                    <a:lnTo>
                      <a:pt x="617" y="0"/>
                    </a:lnTo>
                    <a:lnTo>
                      <a:pt x="603" y="0"/>
                    </a:lnTo>
                    <a:lnTo>
                      <a:pt x="589" y="0"/>
                    </a:lnTo>
                    <a:lnTo>
                      <a:pt x="575" y="0"/>
                    </a:lnTo>
                    <a:lnTo>
                      <a:pt x="561" y="0"/>
                    </a:lnTo>
                    <a:lnTo>
                      <a:pt x="547" y="0"/>
                    </a:lnTo>
                    <a:lnTo>
                      <a:pt x="533" y="0"/>
                    </a:lnTo>
                    <a:lnTo>
                      <a:pt x="518" y="0"/>
                    </a:lnTo>
                    <a:lnTo>
                      <a:pt x="500" y="0"/>
                    </a:lnTo>
                    <a:lnTo>
                      <a:pt x="483" y="0"/>
                    </a:lnTo>
                    <a:lnTo>
                      <a:pt x="463" y="0"/>
                    </a:lnTo>
                    <a:lnTo>
                      <a:pt x="443" y="0"/>
                    </a:lnTo>
                    <a:lnTo>
                      <a:pt x="420" y="0"/>
                    </a:lnTo>
                    <a:lnTo>
                      <a:pt x="395" y="0"/>
                    </a:lnTo>
                    <a:lnTo>
                      <a:pt x="369" y="0"/>
                    </a:lnTo>
                    <a:lnTo>
                      <a:pt x="340" y="0"/>
                    </a:lnTo>
                    <a:lnTo>
                      <a:pt x="308" y="0"/>
                    </a:lnTo>
                    <a:lnTo>
                      <a:pt x="273" y="0"/>
                    </a:lnTo>
                    <a:lnTo>
                      <a:pt x="236" y="0"/>
                    </a:lnTo>
                    <a:lnTo>
                      <a:pt x="196" y="0"/>
                    </a:lnTo>
                    <a:lnTo>
                      <a:pt x="152" y="0"/>
                    </a:lnTo>
                    <a:lnTo>
                      <a:pt x="105" y="0"/>
                    </a:lnTo>
                    <a:lnTo>
                      <a:pt x="55" y="0"/>
                    </a:lnTo>
                    <a:lnTo>
                      <a:pt x="0" y="0"/>
                    </a:lnTo>
                    <a:lnTo>
                      <a:pt x="0" y="215"/>
                    </a:lnTo>
                    <a:lnTo>
                      <a:pt x="0" y="382"/>
                    </a:lnTo>
                    <a:lnTo>
                      <a:pt x="0" y="645"/>
                    </a:lnTo>
                    <a:lnTo>
                      <a:pt x="0" y="1149"/>
                    </a:lnTo>
                    <a:lnTo>
                      <a:pt x="23" y="1149"/>
                    </a:lnTo>
                    <a:lnTo>
                      <a:pt x="45" y="1149"/>
                    </a:lnTo>
                    <a:lnTo>
                      <a:pt x="65" y="1149"/>
                    </a:lnTo>
                    <a:lnTo>
                      <a:pt x="83" y="1149"/>
                    </a:lnTo>
                    <a:lnTo>
                      <a:pt x="101" y="1149"/>
                    </a:lnTo>
                    <a:lnTo>
                      <a:pt x="116" y="1149"/>
                    </a:lnTo>
                    <a:lnTo>
                      <a:pt x="131" y="1149"/>
                    </a:lnTo>
                    <a:lnTo>
                      <a:pt x="146" y="1149"/>
                    </a:lnTo>
                    <a:lnTo>
                      <a:pt x="159" y="1149"/>
                    </a:lnTo>
                    <a:lnTo>
                      <a:pt x="173" y="1149"/>
                    </a:lnTo>
                    <a:lnTo>
                      <a:pt x="186" y="1149"/>
                    </a:lnTo>
                    <a:lnTo>
                      <a:pt x="200" y="1149"/>
                    </a:lnTo>
                    <a:lnTo>
                      <a:pt x="213" y="1149"/>
                    </a:lnTo>
                    <a:lnTo>
                      <a:pt x="228" y="1149"/>
                    </a:lnTo>
                    <a:lnTo>
                      <a:pt x="242" y="1149"/>
                    </a:lnTo>
                    <a:lnTo>
                      <a:pt x="258" y="1149"/>
                    </a:lnTo>
                    <a:lnTo>
                      <a:pt x="275" y="1149"/>
                    </a:lnTo>
                    <a:lnTo>
                      <a:pt x="293" y="1149"/>
                    </a:lnTo>
                    <a:lnTo>
                      <a:pt x="313" y="1149"/>
                    </a:lnTo>
                    <a:lnTo>
                      <a:pt x="333" y="1149"/>
                    </a:lnTo>
                    <a:lnTo>
                      <a:pt x="355" y="1149"/>
                    </a:lnTo>
                    <a:lnTo>
                      <a:pt x="380" y="1149"/>
                    </a:lnTo>
                    <a:lnTo>
                      <a:pt x="407" y="1149"/>
                    </a:lnTo>
                    <a:lnTo>
                      <a:pt x="436" y="1149"/>
                    </a:lnTo>
                    <a:lnTo>
                      <a:pt x="468" y="1149"/>
                    </a:lnTo>
                    <a:lnTo>
                      <a:pt x="503" y="1149"/>
                    </a:lnTo>
                    <a:lnTo>
                      <a:pt x="539" y="1149"/>
                    </a:lnTo>
                    <a:lnTo>
                      <a:pt x="580" y="1149"/>
                    </a:lnTo>
                    <a:lnTo>
                      <a:pt x="624" y="1149"/>
                    </a:lnTo>
                    <a:lnTo>
                      <a:pt x="671" y="1149"/>
                    </a:lnTo>
                    <a:lnTo>
                      <a:pt x="721" y="1149"/>
                    </a:lnTo>
                    <a:lnTo>
                      <a:pt x="776" y="1149"/>
                    </a:lnTo>
                    <a:lnTo>
                      <a:pt x="776" y="933"/>
                    </a:lnTo>
                    <a:lnTo>
                      <a:pt x="776" y="765"/>
                    </a:lnTo>
                    <a:lnTo>
                      <a:pt x="776" y="503"/>
                    </a:lnTo>
                    <a:lnTo>
                      <a:pt x="776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14" name="Freeform 1783">
                <a:extLst>
                  <a:ext uri="{FF2B5EF4-FFF2-40B4-BE49-F238E27FC236}">
                    <a16:creationId xmlns:a16="http://schemas.microsoft.com/office/drawing/2014/main" id="{34A78C80-9490-4D06-AE5A-6A3E0AAA6D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4" y="2593"/>
                <a:ext cx="369" cy="574"/>
              </a:xfrm>
              <a:custGeom>
                <a:avLst/>
                <a:gdLst>
                  <a:gd name="T0" fmla="*/ 6 w 738"/>
                  <a:gd name="T1" fmla="*/ 0 h 1149"/>
                  <a:gd name="T2" fmla="*/ 6 w 738"/>
                  <a:gd name="T3" fmla="*/ 0 h 1149"/>
                  <a:gd name="T4" fmla="*/ 6 w 738"/>
                  <a:gd name="T5" fmla="*/ 0 h 1149"/>
                  <a:gd name="T6" fmla="*/ 5 w 738"/>
                  <a:gd name="T7" fmla="*/ 0 h 1149"/>
                  <a:gd name="T8" fmla="*/ 5 w 738"/>
                  <a:gd name="T9" fmla="*/ 0 h 1149"/>
                  <a:gd name="T10" fmla="*/ 5 w 738"/>
                  <a:gd name="T11" fmla="*/ 0 h 1149"/>
                  <a:gd name="T12" fmla="*/ 5 w 738"/>
                  <a:gd name="T13" fmla="*/ 0 h 1149"/>
                  <a:gd name="T14" fmla="*/ 5 w 738"/>
                  <a:gd name="T15" fmla="*/ 0 h 1149"/>
                  <a:gd name="T16" fmla="*/ 4 w 738"/>
                  <a:gd name="T17" fmla="*/ 0 h 1149"/>
                  <a:gd name="T18" fmla="*/ 4 w 738"/>
                  <a:gd name="T19" fmla="*/ 0 h 1149"/>
                  <a:gd name="T20" fmla="*/ 4 w 738"/>
                  <a:gd name="T21" fmla="*/ 0 h 1149"/>
                  <a:gd name="T22" fmla="*/ 3 w 738"/>
                  <a:gd name="T23" fmla="*/ 0 h 1149"/>
                  <a:gd name="T24" fmla="*/ 3 w 738"/>
                  <a:gd name="T25" fmla="*/ 0 h 1149"/>
                  <a:gd name="T26" fmla="*/ 3 w 738"/>
                  <a:gd name="T27" fmla="*/ 0 h 1149"/>
                  <a:gd name="T28" fmla="*/ 2 w 738"/>
                  <a:gd name="T29" fmla="*/ 0 h 1149"/>
                  <a:gd name="T30" fmla="*/ 1 w 738"/>
                  <a:gd name="T31" fmla="*/ 0 h 1149"/>
                  <a:gd name="T32" fmla="*/ 0 w 738"/>
                  <a:gd name="T33" fmla="*/ 0 h 1149"/>
                  <a:gd name="T34" fmla="*/ 0 w 738"/>
                  <a:gd name="T35" fmla="*/ 1 h 1149"/>
                  <a:gd name="T36" fmla="*/ 0 w 738"/>
                  <a:gd name="T37" fmla="*/ 2 h 1149"/>
                  <a:gd name="T38" fmla="*/ 0 w 738"/>
                  <a:gd name="T39" fmla="*/ 5 h 1149"/>
                  <a:gd name="T40" fmla="*/ 0 w 738"/>
                  <a:gd name="T41" fmla="*/ 8 h 1149"/>
                  <a:gd name="T42" fmla="*/ 1 w 738"/>
                  <a:gd name="T43" fmla="*/ 8 h 1149"/>
                  <a:gd name="T44" fmla="*/ 1 w 738"/>
                  <a:gd name="T45" fmla="*/ 8 h 1149"/>
                  <a:gd name="T46" fmla="*/ 1 w 738"/>
                  <a:gd name="T47" fmla="*/ 8 h 1149"/>
                  <a:gd name="T48" fmla="*/ 2 w 738"/>
                  <a:gd name="T49" fmla="*/ 8 h 1149"/>
                  <a:gd name="T50" fmla="*/ 2 w 738"/>
                  <a:gd name="T51" fmla="*/ 8 h 1149"/>
                  <a:gd name="T52" fmla="*/ 2 w 738"/>
                  <a:gd name="T53" fmla="*/ 8 h 1149"/>
                  <a:gd name="T54" fmla="*/ 2 w 738"/>
                  <a:gd name="T55" fmla="*/ 8 h 1149"/>
                  <a:gd name="T56" fmla="*/ 2 w 738"/>
                  <a:gd name="T57" fmla="*/ 8 h 1149"/>
                  <a:gd name="T58" fmla="*/ 3 w 738"/>
                  <a:gd name="T59" fmla="*/ 8 h 1149"/>
                  <a:gd name="T60" fmla="*/ 3 w 738"/>
                  <a:gd name="T61" fmla="*/ 8 h 1149"/>
                  <a:gd name="T62" fmla="*/ 3 w 738"/>
                  <a:gd name="T63" fmla="*/ 8 h 1149"/>
                  <a:gd name="T64" fmla="*/ 4 w 738"/>
                  <a:gd name="T65" fmla="*/ 8 h 1149"/>
                  <a:gd name="T66" fmla="*/ 4 w 738"/>
                  <a:gd name="T67" fmla="*/ 8 h 1149"/>
                  <a:gd name="T68" fmla="*/ 5 w 738"/>
                  <a:gd name="T69" fmla="*/ 8 h 1149"/>
                  <a:gd name="T70" fmla="*/ 5 w 738"/>
                  <a:gd name="T71" fmla="*/ 8 h 1149"/>
                  <a:gd name="T72" fmla="*/ 6 w 738"/>
                  <a:gd name="T73" fmla="*/ 8 h 1149"/>
                  <a:gd name="T74" fmla="*/ 6 w 738"/>
                  <a:gd name="T75" fmla="*/ 7 h 1149"/>
                  <a:gd name="T76" fmla="*/ 6 w 738"/>
                  <a:gd name="T77" fmla="*/ 5 h 1149"/>
                  <a:gd name="T78" fmla="*/ 6 w 738"/>
                  <a:gd name="T79" fmla="*/ 3 h 1149"/>
                  <a:gd name="T80" fmla="*/ 6 w 738"/>
                  <a:gd name="T81" fmla="*/ 0 h 114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38"/>
                  <a:gd name="T124" fmla="*/ 0 h 1149"/>
                  <a:gd name="T125" fmla="*/ 738 w 738"/>
                  <a:gd name="T126" fmla="*/ 1149 h 114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38" h="1149">
                    <a:moveTo>
                      <a:pt x="738" y="0"/>
                    </a:moveTo>
                    <a:lnTo>
                      <a:pt x="695" y="0"/>
                    </a:lnTo>
                    <a:lnTo>
                      <a:pt x="660" y="0"/>
                    </a:lnTo>
                    <a:lnTo>
                      <a:pt x="628" y="0"/>
                    </a:lnTo>
                    <a:lnTo>
                      <a:pt x="600" y="0"/>
                    </a:lnTo>
                    <a:lnTo>
                      <a:pt x="573" y="0"/>
                    </a:lnTo>
                    <a:lnTo>
                      <a:pt x="548" y="0"/>
                    </a:lnTo>
                    <a:lnTo>
                      <a:pt x="521" y="0"/>
                    </a:lnTo>
                    <a:lnTo>
                      <a:pt x="493" y="0"/>
                    </a:lnTo>
                    <a:lnTo>
                      <a:pt x="459" y="0"/>
                    </a:lnTo>
                    <a:lnTo>
                      <a:pt x="421" y="0"/>
                    </a:lnTo>
                    <a:lnTo>
                      <a:pt x="376" y="0"/>
                    </a:lnTo>
                    <a:lnTo>
                      <a:pt x="323" y="0"/>
                    </a:lnTo>
                    <a:lnTo>
                      <a:pt x="260" y="0"/>
                    </a:lnTo>
                    <a:lnTo>
                      <a:pt x="186" y="0"/>
                    </a:lnTo>
                    <a:lnTo>
                      <a:pt x="100" y="0"/>
                    </a:lnTo>
                    <a:lnTo>
                      <a:pt x="0" y="0"/>
                    </a:lnTo>
                    <a:lnTo>
                      <a:pt x="0" y="215"/>
                    </a:lnTo>
                    <a:lnTo>
                      <a:pt x="0" y="382"/>
                    </a:lnTo>
                    <a:lnTo>
                      <a:pt x="0" y="645"/>
                    </a:lnTo>
                    <a:lnTo>
                      <a:pt x="0" y="1149"/>
                    </a:lnTo>
                    <a:lnTo>
                      <a:pt x="42" y="1149"/>
                    </a:lnTo>
                    <a:lnTo>
                      <a:pt x="78" y="1149"/>
                    </a:lnTo>
                    <a:lnTo>
                      <a:pt x="110" y="1149"/>
                    </a:lnTo>
                    <a:lnTo>
                      <a:pt x="138" y="1149"/>
                    </a:lnTo>
                    <a:lnTo>
                      <a:pt x="164" y="1149"/>
                    </a:lnTo>
                    <a:lnTo>
                      <a:pt x="190" y="1149"/>
                    </a:lnTo>
                    <a:lnTo>
                      <a:pt x="216" y="1149"/>
                    </a:lnTo>
                    <a:lnTo>
                      <a:pt x="246" y="1149"/>
                    </a:lnTo>
                    <a:lnTo>
                      <a:pt x="278" y="1149"/>
                    </a:lnTo>
                    <a:lnTo>
                      <a:pt x="316" y="1149"/>
                    </a:lnTo>
                    <a:lnTo>
                      <a:pt x="362" y="1149"/>
                    </a:lnTo>
                    <a:lnTo>
                      <a:pt x="415" y="1149"/>
                    </a:lnTo>
                    <a:lnTo>
                      <a:pt x="478" y="1149"/>
                    </a:lnTo>
                    <a:lnTo>
                      <a:pt x="551" y="1149"/>
                    </a:lnTo>
                    <a:lnTo>
                      <a:pt x="638" y="1149"/>
                    </a:lnTo>
                    <a:lnTo>
                      <a:pt x="738" y="1149"/>
                    </a:lnTo>
                    <a:lnTo>
                      <a:pt x="738" y="933"/>
                    </a:lnTo>
                    <a:lnTo>
                      <a:pt x="738" y="765"/>
                    </a:lnTo>
                    <a:lnTo>
                      <a:pt x="738" y="503"/>
                    </a:lnTo>
                    <a:lnTo>
                      <a:pt x="738" y="0"/>
                    </a:ln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15" name="Freeform 1784">
                <a:extLst>
                  <a:ext uri="{FF2B5EF4-FFF2-40B4-BE49-F238E27FC236}">
                    <a16:creationId xmlns:a16="http://schemas.microsoft.com/office/drawing/2014/main" id="{EF1B16B9-A4D5-40F9-A2BF-F2E5693EBA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8" y="2593"/>
                <a:ext cx="351" cy="574"/>
              </a:xfrm>
              <a:custGeom>
                <a:avLst/>
                <a:gdLst>
                  <a:gd name="T0" fmla="*/ 6 w 701"/>
                  <a:gd name="T1" fmla="*/ 0 h 1149"/>
                  <a:gd name="T2" fmla="*/ 6 w 701"/>
                  <a:gd name="T3" fmla="*/ 0 h 1149"/>
                  <a:gd name="T4" fmla="*/ 5 w 701"/>
                  <a:gd name="T5" fmla="*/ 0 h 1149"/>
                  <a:gd name="T6" fmla="*/ 5 w 701"/>
                  <a:gd name="T7" fmla="*/ 0 h 1149"/>
                  <a:gd name="T8" fmla="*/ 5 w 701"/>
                  <a:gd name="T9" fmla="*/ 0 h 1149"/>
                  <a:gd name="T10" fmla="*/ 5 w 701"/>
                  <a:gd name="T11" fmla="*/ 0 h 1149"/>
                  <a:gd name="T12" fmla="*/ 5 w 701"/>
                  <a:gd name="T13" fmla="*/ 0 h 1149"/>
                  <a:gd name="T14" fmla="*/ 4 w 701"/>
                  <a:gd name="T15" fmla="*/ 0 h 1149"/>
                  <a:gd name="T16" fmla="*/ 4 w 701"/>
                  <a:gd name="T17" fmla="*/ 0 h 1149"/>
                  <a:gd name="T18" fmla="*/ 4 w 701"/>
                  <a:gd name="T19" fmla="*/ 0 h 1149"/>
                  <a:gd name="T20" fmla="*/ 4 w 701"/>
                  <a:gd name="T21" fmla="*/ 0 h 1149"/>
                  <a:gd name="T22" fmla="*/ 3 w 701"/>
                  <a:gd name="T23" fmla="*/ 0 h 1149"/>
                  <a:gd name="T24" fmla="*/ 3 w 701"/>
                  <a:gd name="T25" fmla="*/ 0 h 1149"/>
                  <a:gd name="T26" fmla="*/ 2 w 701"/>
                  <a:gd name="T27" fmla="*/ 0 h 1149"/>
                  <a:gd name="T28" fmla="*/ 2 w 701"/>
                  <a:gd name="T29" fmla="*/ 0 h 1149"/>
                  <a:gd name="T30" fmla="*/ 1 w 701"/>
                  <a:gd name="T31" fmla="*/ 0 h 1149"/>
                  <a:gd name="T32" fmla="*/ 0 w 701"/>
                  <a:gd name="T33" fmla="*/ 0 h 1149"/>
                  <a:gd name="T34" fmla="*/ 0 w 701"/>
                  <a:gd name="T35" fmla="*/ 1 h 1149"/>
                  <a:gd name="T36" fmla="*/ 0 w 701"/>
                  <a:gd name="T37" fmla="*/ 2 h 1149"/>
                  <a:gd name="T38" fmla="*/ 0 w 701"/>
                  <a:gd name="T39" fmla="*/ 5 h 1149"/>
                  <a:gd name="T40" fmla="*/ 0 w 701"/>
                  <a:gd name="T41" fmla="*/ 8 h 1149"/>
                  <a:gd name="T42" fmla="*/ 1 w 701"/>
                  <a:gd name="T43" fmla="*/ 8 h 1149"/>
                  <a:gd name="T44" fmla="*/ 1 w 701"/>
                  <a:gd name="T45" fmla="*/ 8 h 1149"/>
                  <a:gd name="T46" fmla="*/ 1 w 701"/>
                  <a:gd name="T47" fmla="*/ 8 h 1149"/>
                  <a:gd name="T48" fmla="*/ 2 w 701"/>
                  <a:gd name="T49" fmla="*/ 8 h 1149"/>
                  <a:gd name="T50" fmla="*/ 2 w 701"/>
                  <a:gd name="T51" fmla="*/ 8 h 1149"/>
                  <a:gd name="T52" fmla="*/ 2 w 701"/>
                  <a:gd name="T53" fmla="*/ 8 h 1149"/>
                  <a:gd name="T54" fmla="*/ 2 w 701"/>
                  <a:gd name="T55" fmla="*/ 8 h 1149"/>
                  <a:gd name="T56" fmla="*/ 2 w 701"/>
                  <a:gd name="T57" fmla="*/ 8 h 1149"/>
                  <a:gd name="T58" fmla="*/ 3 w 701"/>
                  <a:gd name="T59" fmla="*/ 8 h 1149"/>
                  <a:gd name="T60" fmla="*/ 3 w 701"/>
                  <a:gd name="T61" fmla="*/ 8 h 1149"/>
                  <a:gd name="T62" fmla="*/ 3 w 701"/>
                  <a:gd name="T63" fmla="*/ 8 h 1149"/>
                  <a:gd name="T64" fmla="*/ 4 w 701"/>
                  <a:gd name="T65" fmla="*/ 8 h 1149"/>
                  <a:gd name="T66" fmla="*/ 4 w 701"/>
                  <a:gd name="T67" fmla="*/ 8 h 1149"/>
                  <a:gd name="T68" fmla="*/ 5 w 701"/>
                  <a:gd name="T69" fmla="*/ 8 h 1149"/>
                  <a:gd name="T70" fmla="*/ 5 w 701"/>
                  <a:gd name="T71" fmla="*/ 8 h 1149"/>
                  <a:gd name="T72" fmla="*/ 6 w 701"/>
                  <a:gd name="T73" fmla="*/ 8 h 1149"/>
                  <a:gd name="T74" fmla="*/ 6 w 701"/>
                  <a:gd name="T75" fmla="*/ 7 h 1149"/>
                  <a:gd name="T76" fmla="*/ 6 w 701"/>
                  <a:gd name="T77" fmla="*/ 5 h 1149"/>
                  <a:gd name="T78" fmla="*/ 6 w 701"/>
                  <a:gd name="T79" fmla="*/ 3 h 1149"/>
                  <a:gd name="T80" fmla="*/ 6 w 701"/>
                  <a:gd name="T81" fmla="*/ 0 h 114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01"/>
                  <a:gd name="T124" fmla="*/ 0 h 1149"/>
                  <a:gd name="T125" fmla="*/ 701 w 701"/>
                  <a:gd name="T126" fmla="*/ 1149 h 114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01" h="1149">
                    <a:moveTo>
                      <a:pt x="701" y="0"/>
                    </a:moveTo>
                    <a:lnTo>
                      <a:pt x="661" y="0"/>
                    </a:lnTo>
                    <a:lnTo>
                      <a:pt x="626" y="0"/>
                    </a:lnTo>
                    <a:lnTo>
                      <a:pt x="596" y="0"/>
                    </a:lnTo>
                    <a:lnTo>
                      <a:pt x="570" y="0"/>
                    </a:lnTo>
                    <a:lnTo>
                      <a:pt x="546" y="0"/>
                    </a:lnTo>
                    <a:lnTo>
                      <a:pt x="522" y="0"/>
                    </a:lnTo>
                    <a:lnTo>
                      <a:pt x="496" y="0"/>
                    </a:lnTo>
                    <a:lnTo>
                      <a:pt x="469" y="0"/>
                    </a:lnTo>
                    <a:lnTo>
                      <a:pt x="438" y="0"/>
                    </a:lnTo>
                    <a:lnTo>
                      <a:pt x="401" y="0"/>
                    </a:lnTo>
                    <a:lnTo>
                      <a:pt x="358" y="0"/>
                    </a:lnTo>
                    <a:lnTo>
                      <a:pt x="307" y="0"/>
                    </a:lnTo>
                    <a:lnTo>
                      <a:pt x="247" y="0"/>
                    </a:lnTo>
                    <a:lnTo>
                      <a:pt x="177" y="0"/>
                    </a:lnTo>
                    <a:lnTo>
                      <a:pt x="95" y="0"/>
                    </a:lnTo>
                    <a:lnTo>
                      <a:pt x="0" y="0"/>
                    </a:lnTo>
                    <a:lnTo>
                      <a:pt x="0" y="215"/>
                    </a:lnTo>
                    <a:lnTo>
                      <a:pt x="0" y="382"/>
                    </a:lnTo>
                    <a:lnTo>
                      <a:pt x="0" y="645"/>
                    </a:lnTo>
                    <a:lnTo>
                      <a:pt x="0" y="1149"/>
                    </a:lnTo>
                    <a:lnTo>
                      <a:pt x="40" y="1149"/>
                    </a:lnTo>
                    <a:lnTo>
                      <a:pt x="75" y="1149"/>
                    </a:lnTo>
                    <a:lnTo>
                      <a:pt x="105" y="1149"/>
                    </a:lnTo>
                    <a:lnTo>
                      <a:pt x="131" y="1149"/>
                    </a:lnTo>
                    <a:lnTo>
                      <a:pt x="156" y="1149"/>
                    </a:lnTo>
                    <a:lnTo>
                      <a:pt x="181" y="1149"/>
                    </a:lnTo>
                    <a:lnTo>
                      <a:pt x="206" y="1149"/>
                    </a:lnTo>
                    <a:lnTo>
                      <a:pt x="234" y="1149"/>
                    </a:lnTo>
                    <a:lnTo>
                      <a:pt x="265" y="1149"/>
                    </a:lnTo>
                    <a:lnTo>
                      <a:pt x="302" y="1149"/>
                    </a:lnTo>
                    <a:lnTo>
                      <a:pt x="344" y="1149"/>
                    </a:lnTo>
                    <a:lnTo>
                      <a:pt x="394" y="1149"/>
                    </a:lnTo>
                    <a:lnTo>
                      <a:pt x="454" y="1149"/>
                    </a:lnTo>
                    <a:lnTo>
                      <a:pt x="524" y="1149"/>
                    </a:lnTo>
                    <a:lnTo>
                      <a:pt x="606" y="1149"/>
                    </a:lnTo>
                    <a:lnTo>
                      <a:pt x="701" y="1149"/>
                    </a:lnTo>
                    <a:lnTo>
                      <a:pt x="701" y="933"/>
                    </a:lnTo>
                    <a:lnTo>
                      <a:pt x="701" y="765"/>
                    </a:lnTo>
                    <a:lnTo>
                      <a:pt x="701" y="503"/>
                    </a:lnTo>
                    <a:lnTo>
                      <a:pt x="701" y="0"/>
                    </a:lnTo>
                    <a:close/>
                  </a:path>
                </a:pathLst>
              </a:custGeom>
              <a:solidFill>
                <a:srgbClr val="A3A3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16" name="Freeform 1785">
                <a:extLst>
                  <a:ext uri="{FF2B5EF4-FFF2-40B4-BE49-F238E27FC236}">
                    <a16:creationId xmlns:a16="http://schemas.microsoft.com/office/drawing/2014/main" id="{A1409436-B1CF-465E-A3B3-269B79EAB5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3" y="2593"/>
                <a:ext cx="333" cy="574"/>
              </a:xfrm>
              <a:custGeom>
                <a:avLst/>
                <a:gdLst>
                  <a:gd name="T0" fmla="*/ 6 w 666"/>
                  <a:gd name="T1" fmla="*/ 0 h 1149"/>
                  <a:gd name="T2" fmla="*/ 5 w 666"/>
                  <a:gd name="T3" fmla="*/ 0 h 1149"/>
                  <a:gd name="T4" fmla="*/ 5 w 666"/>
                  <a:gd name="T5" fmla="*/ 0 h 1149"/>
                  <a:gd name="T6" fmla="*/ 5 w 666"/>
                  <a:gd name="T7" fmla="*/ 0 h 1149"/>
                  <a:gd name="T8" fmla="*/ 5 w 666"/>
                  <a:gd name="T9" fmla="*/ 0 h 1149"/>
                  <a:gd name="T10" fmla="*/ 5 w 666"/>
                  <a:gd name="T11" fmla="*/ 0 h 1149"/>
                  <a:gd name="T12" fmla="*/ 4 w 666"/>
                  <a:gd name="T13" fmla="*/ 0 h 1149"/>
                  <a:gd name="T14" fmla="*/ 4 w 666"/>
                  <a:gd name="T15" fmla="*/ 0 h 1149"/>
                  <a:gd name="T16" fmla="*/ 4 w 666"/>
                  <a:gd name="T17" fmla="*/ 0 h 1149"/>
                  <a:gd name="T18" fmla="*/ 4 w 666"/>
                  <a:gd name="T19" fmla="*/ 0 h 1149"/>
                  <a:gd name="T20" fmla="*/ 3 w 666"/>
                  <a:gd name="T21" fmla="*/ 0 h 1149"/>
                  <a:gd name="T22" fmla="*/ 3 w 666"/>
                  <a:gd name="T23" fmla="*/ 0 h 1149"/>
                  <a:gd name="T24" fmla="*/ 3 w 666"/>
                  <a:gd name="T25" fmla="*/ 0 h 1149"/>
                  <a:gd name="T26" fmla="*/ 2 w 666"/>
                  <a:gd name="T27" fmla="*/ 0 h 1149"/>
                  <a:gd name="T28" fmla="*/ 2 w 666"/>
                  <a:gd name="T29" fmla="*/ 0 h 1149"/>
                  <a:gd name="T30" fmla="*/ 1 w 666"/>
                  <a:gd name="T31" fmla="*/ 0 h 1149"/>
                  <a:gd name="T32" fmla="*/ 0 w 666"/>
                  <a:gd name="T33" fmla="*/ 0 h 1149"/>
                  <a:gd name="T34" fmla="*/ 0 w 666"/>
                  <a:gd name="T35" fmla="*/ 1 h 1149"/>
                  <a:gd name="T36" fmla="*/ 0 w 666"/>
                  <a:gd name="T37" fmla="*/ 2 h 1149"/>
                  <a:gd name="T38" fmla="*/ 0 w 666"/>
                  <a:gd name="T39" fmla="*/ 5 h 1149"/>
                  <a:gd name="T40" fmla="*/ 0 w 666"/>
                  <a:gd name="T41" fmla="*/ 8 h 1149"/>
                  <a:gd name="T42" fmla="*/ 1 w 666"/>
                  <a:gd name="T43" fmla="*/ 8 h 1149"/>
                  <a:gd name="T44" fmla="*/ 1 w 666"/>
                  <a:gd name="T45" fmla="*/ 8 h 1149"/>
                  <a:gd name="T46" fmla="*/ 1 w 666"/>
                  <a:gd name="T47" fmla="*/ 8 h 1149"/>
                  <a:gd name="T48" fmla="*/ 1 w 666"/>
                  <a:gd name="T49" fmla="*/ 8 h 1149"/>
                  <a:gd name="T50" fmla="*/ 2 w 666"/>
                  <a:gd name="T51" fmla="*/ 8 h 1149"/>
                  <a:gd name="T52" fmla="*/ 2 w 666"/>
                  <a:gd name="T53" fmla="*/ 8 h 1149"/>
                  <a:gd name="T54" fmla="*/ 2 w 666"/>
                  <a:gd name="T55" fmla="*/ 8 h 1149"/>
                  <a:gd name="T56" fmla="*/ 2 w 666"/>
                  <a:gd name="T57" fmla="*/ 8 h 1149"/>
                  <a:gd name="T58" fmla="*/ 2 w 666"/>
                  <a:gd name="T59" fmla="*/ 8 h 1149"/>
                  <a:gd name="T60" fmla="*/ 3 w 666"/>
                  <a:gd name="T61" fmla="*/ 8 h 1149"/>
                  <a:gd name="T62" fmla="*/ 3 w 666"/>
                  <a:gd name="T63" fmla="*/ 8 h 1149"/>
                  <a:gd name="T64" fmla="*/ 3 w 666"/>
                  <a:gd name="T65" fmla="*/ 8 h 1149"/>
                  <a:gd name="T66" fmla="*/ 4 w 666"/>
                  <a:gd name="T67" fmla="*/ 8 h 1149"/>
                  <a:gd name="T68" fmla="*/ 4 w 666"/>
                  <a:gd name="T69" fmla="*/ 8 h 1149"/>
                  <a:gd name="T70" fmla="*/ 5 w 666"/>
                  <a:gd name="T71" fmla="*/ 8 h 1149"/>
                  <a:gd name="T72" fmla="*/ 6 w 666"/>
                  <a:gd name="T73" fmla="*/ 8 h 1149"/>
                  <a:gd name="T74" fmla="*/ 6 w 666"/>
                  <a:gd name="T75" fmla="*/ 7 h 1149"/>
                  <a:gd name="T76" fmla="*/ 6 w 666"/>
                  <a:gd name="T77" fmla="*/ 5 h 1149"/>
                  <a:gd name="T78" fmla="*/ 6 w 666"/>
                  <a:gd name="T79" fmla="*/ 3 h 1149"/>
                  <a:gd name="T80" fmla="*/ 6 w 666"/>
                  <a:gd name="T81" fmla="*/ 0 h 114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666"/>
                  <a:gd name="T124" fmla="*/ 0 h 1149"/>
                  <a:gd name="T125" fmla="*/ 666 w 666"/>
                  <a:gd name="T126" fmla="*/ 1149 h 114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666" h="1149">
                    <a:moveTo>
                      <a:pt x="666" y="0"/>
                    </a:moveTo>
                    <a:lnTo>
                      <a:pt x="628" y="0"/>
                    </a:lnTo>
                    <a:lnTo>
                      <a:pt x="594" y="0"/>
                    </a:lnTo>
                    <a:lnTo>
                      <a:pt x="567" y="0"/>
                    </a:lnTo>
                    <a:lnTo>
                      <a:pt x="541" y="0"/>
                    </a:lnTo>
                    <a:lnTo>
                      <a:pt x="517" y="0"/>
                    </a:lnTo>
                    <a:lnTo>
                      <a:pt x="494" y="0"/>
                    </a:lnTo>
                    <a:lnTo>
                      <a:pt x="470" y="0"/>
                    </a:lnTo>
                    <a:lnTo>
                      <a:pt x="445" y="0"/>
                    </a:lnTo>
                    <a:lnTo>
                      <a:pt x="415" y="0"/>
                    </a:lnTo>
                    <a:lnTo>
                      <a:pt x="380" y="0"/>
                    </a:lnTo>
                    <a:lnTo>
                      <a:pt x="340" y="0"/>
                    </a:lnTo>
                    <a:lnTo>
                      <a:pt x="291" y="0"/>
                    </a:lnTo>
                    <a:lnTo>
                      <a:pt x="235" y="0"/>
                    </a:lnTo>
                    <a:lnTo>
                      <a:pt x="168" y="0"/>
                    </a:lnTo>
                    <a:lnTo>
                      <a:pt x="91" y="0"/>
                    </a:lnTo>
                    <a:lnTo>
                      <a:pt x="0" y="0"/>
                    </a:lnTo>
                    <a:lnTo>
                      <a:pt x="0" y="215"/>
                    </a:lnTo>
                    <a:lnTo>
                      <a:pt x="0" y="382"/>
                    </a:lnTo>
                    <a:lnTo>
                      <a:pt x="0" y="645"/>
                    </a:lnTo>
                    <a:lnTo>
                      <a:pt x="0" y="1149"/>
                    </a:lnTo>
                    <a:lnTo>
                      <a:pt x="38" y="1149"/>
                    </a:lnTo>
                    <a:lnTo>
                      <a:pt x="71" y="1149"/>
                    </a:lnTo>
                    <a:lnTo>
                      <a:pt x="99" y="1149"/>
                    </a:lnTo>
                    <a:lnTo>
                      <a:pt x="124" y="1149"/>
                    </a:lnTo>
                    <a:lnTo>
                      <a:pt x="149" y="1149"/>
                    </a:lnTo>
                    <a:lnTo>
                      <a:pt x="172" y="1149"/>
                    </a:lnTo>
                    <a:lnTo>
                      <a:pt x="196" y="1149"/>
                    </a:lnTo>
                    <a:lnTo>
                      <a:pt x="222" y="1149"/>
                    </a:lnTo>
                    <a:lnTo>
                      <a:pt x="251" y="1149"/>
                    </a:lnTo>
                    <a:lnTo>
                      <a:pt x="286" y="1149"/>
                    </a:lnTo>
                    <a:lnTo>
                      <a:pt x="326" y="1149"/>
                    </a:lnTo>
                    <a:lnTo>
                      <a:pt x="374" y="1149"/>
                    </a:lnTo>
                    <a:lnTo>
                      <a:pt x="431" y="1149"/>
                    </a:lnTo>
                    <a:lnTo>
                      <a:pt x="498" y="1149"/>
                    </a:lnTo>
                    <a:lnTo>
                      <a:pt x="575" y="1149"/>
                    </a:lnTo>
                    <a:lnTo>
                      <a:pt x="666" y="1149"/>
                    </a:lnTo>
                    <a:lnTo>
                      <a:pt x="666" y="933"/>
                    </a:lnTo>
                    <a:lnTo>
                      <a:pt x="666" y="765"/>
                    </a:lnTo>
                    <a:lnTo>
                      <a:pt x="666" y="503"/>
                    </a:lnTo>
                    <a:lnTo>
                      <a:pt x="666" y="0"/>
                    </a:lnTo>
                    <a:close/>
                  </a:path>
                </a:pathLst>
              </a:custGeom>
              <a:solidFill>
                <a:srgbClr val="AA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17" name="Freeform 1786">
                <a:extLst>
                  <a:ext uri="{FF2B5EF4-FFF2-40B4-BE49-F238E27FC236}">
                    <a16:creationId xmlns:a16="http://schemas.microsoft.com/office/drawing/2014/main" id="{B14D6E44-7B40-4D1D-8D05-BB575E8E12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8" y="2593"/>
                <a:ext cx="315" cy="574"/>
              </a:xfrm>
              <a:custGeom>
                <a:avLst/>
                <a:gdLst>
                  <a:gd name="T0" fmla="*/ 5 w 629"/>
                  <a:gd name="T1" fmla="*/ 0 h 1149"/>
                  <a:gd name="T2" fmla="*/ 5 w 629"/>
                  <a:gd name="T3" fmla="*/ 0 h 1149"/>
                  <a:gd name="T4" fmla="*/ 5 w 629"/>
                  <a:gd name="T5" fmla="*/ 0 h 1149"/>
                  <a:gd name="T6" fmla="*/ 5 w 629"/>
                  <a:gd name="T7" fmla="*/ 0 h 1149"/>
                  <a:gd name="T8" fmla="*/ 4 w 629"/>
                  <a:gd name="T9" fmla="*/ 0 h 1149"/>
                  <a:gd name="T10" fmla="*/ 4 w 629"/>
                  <a:gd name="T11" fmla="*/ 0 h 1149"/>
                  <a:gd name="T12" fmla="*/ 4 w 629"/>
                  <a:gd name="T13" fmla="*/ 0 h 1149"/>
                  <a:gd name="T14" fmla="*/ 4 w 629"/>
                  <a:gd name="T15" fmla="*/ 0 h 1149"/>
                  <a:gd name="T16" fmla="*/ 4 w 629"/>
                  <a:gd name="T17" fmla="*/ 0 h 1149"/>
                  <a:gd name="T18" fmla="*/ 4 w 629"/>
                  <a:gd name="T19" fmla="*/ 0 h 1149"/>
                  <a:gd name="T20" fmla="*/ 3 w 629"/>
                  <a:gd name="T21" fmla="*/ 0 h 1149"/>
                  <a:gd name="T22" fmla="*/ 3 w 629"/>
                  <a:gd name="T23" fmla="*/ 0 h 1149"/>
                  <a:gd name="T24" fmla="*/ 3 w 629"/>
                  <a:gd name="T25" fmla="*/ 0 h 1149"/>
                  <a:gd name="T26" fmla="*/ 2 w 629"/>
                  <a:gd name="T27" fmla="*/ 0 h 1149"/>
                  <a:gd name="T28" fmla="*/ 2 w 629"/>
                  <a:gd name="T29" fmla="*/ 0 h 1149"/>
                  <a:gd name="T30" fmla="*/ 1 w 629"/>
                  <a:gd name="T31" fmla="*/ 0 h 1149"/>
                  <a:gd name="T32" fmla="*/ 0 w 629"/>
                  <a:gd name="T33" fmla="*/ 0 h 1149"/>
                  <a:gd name="T34" fmla="*/ 0 w 629"/>
                  <a:gd name="T35" fmla="*/ 1 h 1149"/>
                  <a:gd name="T36" fmla="*/ 0 w 629"/>
                  <a:gd name="T37" fmla="*/ 2 h 1149"/>
                  <a:gd name="T38" fmla="*/ 0 w 629"/>
                  <a:gd name="T39" fmla="*/ 5 h 1149"/>
                  <a:gd name="T40" fmla="*/ 0 w 629"/>
                  <a:gd name="T41" fmla="*/ 8 h 1149"/>
                  <a:gd name="T42" fmla="*/ 1 w 629"/>
                  <a:gd name="T43" fmla="*/ 8 h 1149"/>
                  <a:gd name="T44" fmla="*/ 1 w 629"/>
                  <a:gd name="T45" fmla="*/ 8 h 1149"/>
                  <a:gd name="T46" fmla="*/ 1 w 629"/>
                  <a:gd name="T47" fmla="*/ 8 h 1149"/>
                  <a:gd name="T48" fmla="*/ 1 w 629"/>
                  <a:gd name="T49" fmla="*/ 8 h 1149"/>
                  <a:gd name="T50" fmla="*/ 2 w 629"/>
                  <a:gd name="T51" fmla="*/ 8 h 1149"/>
                  <a:gd name="T52" fmla="*/ 2 w 629"/>
                  <a:gd name="T53" fmla="*/ 8 h 1149"/>
                  <a:gd name="T54" fmla="*/ 2 w 629"/>
                  <a:gd name="T55" fmla="*/ 8 h 1149"/>
                  <a:gd name="T56" fmla="*/ 2 w 629"/>
                  <a:gd name="T57" fmla="*/ 8 h 1149"/>
                  <a:gd name="T58" fmla="*/ 2 w 629"/>
                  <a:gd name="T59" fmla="*/ 8 h 1149"/>
                  <a:gd name="T60" fmla="*/ 3 w 629"/>
                  <a:gd name="T61" fmla="*/ 8 h 1149"/>
                  <a:gd name="T62" fmla="*/ 3 w 629"/>
                  <a:gd name="T63" fmla="*/ 8 h 1149"/>
                  <a:gd name="T64" fmla="*/ 3 w 629"/>
                  <a:gd name="T65" fmla="*/ 8 h 1149"/>
                  <a:gd name="T66" fmla="*/ 4 w 629"/>
                  <a:gd name="T67" fmla="*/ 8 h 1149"/>
                  <a:gd name="T68" fmla="*/ 4 w 629"/>
                  <a:gd name="T69" fmla="*/ 8 h 1149"/>
                  <a:gd name="T70" fmla="*/ 5 w 629"/>
                  <a:gd name="T71" fmla="*/ 8 h 1149"/>
                  <a:gd name="T72" fmla="*/ 5 w 629"/>
                  <a:gd name="T73" fmla="*/ 8 h 1149"/>
                  <a:gd name="T74" fmla="*/ 5 w 629"/>
                  <a:gd name="T75" fmla="*/ 7 h 1149"/>
                  <a:gd name="T76" fmla="*/ 5 w 629"/>
                  <a:gd name="T77" fmla="*/ 5 h 1149"/>
                  <a:gd name="T78" fmla="*/ 5 w 629"/>
                  <a:gd name="T79" fmla="*/ 3 h 1149"/>
                  <a:gd name="T80" fmla="*/ 5 w 629"/>
                  <a:gd name="T81" fmla="*/ 0 h 114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629"/>
                  <a:gd name="T124" fmla="*/ 0 h 1149"/>
                  <a:gd name="T125" fmla="*/ 629 w 629"/>
                  <a:gd name="T126" fmla="*/ 1149 h 114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629" h="1149">
                    <a:moveTo>
                      <a:pt x="629" y="0"/>
                    </a:moveTo>
                    <a:lnTo>
                      <a:pt x="594" y="0"/>
                    </a:lnTo>
                    <a:lnTo>
                      <a:pt x="562" y="0"/>
                    </a:lnTo>
                    <a:lnTo>
                      <a:pt x="535" y="0"/>
                    </a:lnTo>
                    <a:lnTo>
                      <a:pt x="512" y="0"/>
                    </a:lnTo>
                    <a:lnTo>
                      <a:pt x="489" y="0"/>
                    </a:lnTo>
                    <a:lnTo>
                      <a:pt x="467" y="0"/>
                    </a:lnTo>
                    <a:lnTo>
                      <a:pt x="444" y="0"/>
                    </a:lnTo>
                    <a:lnTo>
                      <a:pt x="420" y="0"/>
                    </a:lnTo>
                    <a:lnTo>
                      <a:pt x="391" y="0"/>
                    </a:lnTo>
                    <a:lnTo>
                      <a:pt x="359" y="0"/>
                    </a:lnTo>
                    <a:lnTo>
                      <a:pt x="321" y="0"/>
                    </a:lnTo>
                    <a:lnTo>
                      <a:pt x="276" y="0"/>
                    </a:lnTo>
                    <a:lnTo>
                      <a:pt x="222" y="0"/>
                    </a:lnTo>
                    <a:lnTo>
                      <a:pt x="159" y="0"/>
                    </a:lnTo>
                    <a:lnTo>
                      <a:pt x="86" y="0"/>
                    </a:lnTo>
                    <a:lnTo>
                      <a:pt x="0" y="0"/>
                    </a:lnTo>
                    <a:lnTo>
                      <a:pt x="0" y="215"/>
                    </a:lnTo>
                    <a:lnTo>
                      <a:pt x="0" y="382"/>
                    </a:lnTo>
                    <a:lnTo>
                      <a:pt x="0" y="645"/>
                    </a:lnTo>
                    <a:lnTo>
                      <a:pt x="0" y="1149"/>
                    </a:lnTo>
                    <a:lnTo>
                      <a:pt x="36" y="1149"/>
                    </a:lnTo>
                    <a:lnTo>
                      <a:pt x="67" y="1149"/>
                    </a:lnTo>
                    <a:lnTo>
                      <a:pt x="94" y="1149"/>
                    </a:lnTo>
                    <a:lnTo>
                      <a:pt x="118" y="1149"/>
                    </a:lnTo>
                    <a:lnTo>
                      <a:pt x="140" y="1149"/>
                    </a:lnTo>
                    <a:lnTo>
                      <a:pt x="162" y="1149"/>
                    </a:lnTo>
                    <a:lnTo>
                      <a:pt x="185" y="1149"/>
                    </a:lnTo>
                    <a:lnTo>
                      <a:pt x="210" y="1149"/>
                    </a:lnTo>
                    <a:lnTo>
                      <a:pt x="238" y="1149"/>
                    </a:lnTo>
                    <a:lnTo>
                      <a:pt x="270" y="1149"/>
                    </a:lnTo>
                    <a:lnTo>
                      <a:pt x="308" y="1149"/>
                    </a:lnTo>
                    <a:lnTo>
                      <a:pt x="354" y="1149"/>
                    </a:lnTo>
                    <a:lnTo>
                      <a:pt x="407" y="1149"/>
                    </a:lnTo>
                    <a:lnTo>
                      <a:pt x="470" y="1149"/>
                    </a:lnTo>
                    <a:lnTo>
                      <a:pt x="544" y="1149"/>
                    </a:lnTo>
                    <a:lnTo>
                      <a:pt x="629" y="1149"/>
                    </a:lnTo>
                    <a:lnTo>
                      <a:pt x="629" y="933"/>
                    </a:lnTo>
                    <a:lnTo>
                      <a:pt x="629" y="765"/>
                    </a:lnTo>
                    <a:lnTo>
                      <a:pt x="629" y="503"/>
                    </a:lnTo>
                    <a:lnTo>
                      <a:pt x="629" y="0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18" name="Freeform 1787">
                <a:extLst>
                  <a:ext uri="{FF2B5EF4-FFF2-40B4-BE49-F238E27FC236}">
                    <a16:creationId xmlns:a16="http://schemas.microsoft.com/office/drawing/2014/main" id="{E8F13872-F115-4CBE-973C-B904A01B28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3" y="2593"/>
                <a:ext cx="296" cy="574"/>
              </a:xfrm>
              <a:custGeom>
                <a:avLst/>
                <a:gdLst>
                  <a:gd name="T0" fmla="*/ 5 w 592"/>
                  <a:gd name="T1" fmla="*/ 0 h 1149"/>
                  <a:gd name="T2" fmla="*/ 5 w 592"/>
                  <a:gd name="T3" fmla="*/ 0 h 1149"/>
                  <a:gd name="T4" fmla="*/ 5 w 592"/>
                  <a:gd name="T5" fmla="*/ 0 h 1149"/>
                  <a:gd name="T6" fmla="*/ 4 w 592"/>
                  <a:gd name="T7" fmla="*/ 0 h 1149"/>
                  <a:gd name="T8" fmla="*/ 4 w 592"/>
                  <a:gd name="T9" fmla="*/ 0 h 1149"/>
                  <a:gd name="T10" fmla="*/ 4 w 592"/>
                  <a:gd name="T11" fmla="*/ 0 h 1149"/>
                  <a:gd name="T12" fmla="*/ 4 w 592"/>
                  <a:gd name="T13" fmla="*/ 0 h 1149"/>
                  <a:gd name="T14" fmla="*/ 4 w 592"/>
                  <a:gd name="T15" fmla="*/ 0 h 1149"/>
                  <a:gd name="T16" fmla="*/ 4 w 592"/>
                  <a:gd name="T17" fmla="*/ 0 h 1149"/>
                  <a:gd name="T18" fmla="*/ 3 w 592"/>
                  <a:gd name="T19" fmla="*/ 0 h 1149"/>
                  <a:gd name="T20" fmla="*/ 3 w 592"/>
                  <a:gd name="T21" fmla="*/ 0 h 1149"/>
                  <a:gd name="T22" fmla="*/ 3 w 592"/>
                  <a:gd name="T23" fmla="*/ 0 h 1149"/>
                  <a:gd name="T24" fmla="*/ 3 w 592"/>
                  <a:gd name="T25" fmla="*/ 0 h 1149"/>
                  <a:gd name="T26" fmla="*/ 2 w 592"/>
                  <a:gd name="T27" fmla="*/ 0 h 1149"/>
                  <a:gd name="T28" fmla="*/ 2 w 592"/>
                  <a:gd name="T29" fmla="*/ 0 h 1149"/>
                  <a:gd name="T30" fmla="*/ 1 w 592"/>
                  <a:gd name="T31" fmla="*/ 0 h 1149"/>
                  <a:gd name="T32" fmla="*/ 0 w 592"/>
                  <a:gd name="T33" fmla="*/ 0 h 1149"/>
                  <a:gd name="T34" fmla="*/ 0 w 592"/>
                  <a:gd name="T35" fmla="*/ 1 h 1149"/>
                  <a:gd name="T36" fmla="*/ 0 w 592"/>
                  <a:gd name="T37" fmla="*/ 2 h 1149"/>
                  <a:gd name="T38" fmla="*/ 0 w 592"/>
                  <a:gd name="T39" fmla="*/ 5 h 1149"/>
                  <a:gd name="T40" fmla="*/ 0 w 592"/>
                  <a:gd name="T41" fmla="*/ 8 h 1149"/>
                  <a:gd name="T42" fmla="*/ 1 w 592"/>
                  <a:gd name="T43" fmla="*/ 8 h 1149"/>
                  <a:gd name="T44" fmla="*/ 1 w 592"/>
                  <a:gd name="T45" fmla="*/ 8 h 1149"/>
                  <a:gd name="T46" fmla="*/ 1 w 592"/>
                  <a:gd name="T47" fmla="*/ 8 h 1149"/>
                  <a:gd name="T48" fmla="*/ 1 w 592"/>
                  <a:gd name="T49" fmla="*/ 8 h 1149"/>
                  <a:gd name="T50" fmla="*/ 2 w 592"/>
                  <a:gd name="T51" fmla="*/ 8 h 1149"/>
                  <a:gd name="T52" fmla="*/ 2 w 592"/>
                  <a:gd name="T53" fmla="*/ 8 h 1149"/>
                  <a:gd name="T54" fmla="*/ 2 w 592"/>
                  <a:gd name="T55" fmla="*/ 8 h 1149"/>
                  <a:gd name="T56" fmla="*/ 2 w 592"/>
                  <a:gd name="T57" fmla="*/ 8 h 1149"/>
                  <a:gd name="T58" fmla="*/ 2 w 592"/>
                  <a:gd name="T59" fmla="*/ 8 h 1149"/>
                  <a:gd name="T60" fmla="*/ 2 w 592"/>
                  <a:gd name="T61" fmla="*/ 8 h 1149"/>
                  <a:gd name="T62" fmla="*/ 3 w 592"/>
                  <a:gd name="T63" fmla="*/ 8 h 1149"/>
                  <a:gd name="T64" fmla="*/ 3 w 592"/>
                  <a:gd name="T65" fmla="*/ 8 h 1149"/>
                  <a:gd name="T66" fmla="*/ 3 w 592"/>
                  <a:gd name="T67" fmla="*/ 8 h 1149"/>
                  <a:gd name="T68" fmla="*/ 4 w 592"/>
                  <a:gd name="T69" fmla="*/ 8 h 1149"/>
                  <a:gd name="T70" fmla="*/ 4 w 592"/>
                  <a:gd name="T71" fmla="*/ 8 h 1149"/>
                  <a:gd name="T72" fmla="*/ 5 w 592"/>
                  <a:gd name="T73" fmla="*/ 8 h 1149"/>
                  <a:gd name="T74" fmla="*/ 5 w 592"/>
                  <a:gd name="T75" fmla="*/ 7 h 1149"/>
                  <a:gd name="T76" fmla="*/ 5 w 592"/>
                  <a:gd name="T77" fmla="*/ 5 h 1149"/>
                  <a:gd name="T78" fmla="*/ 5 w 592"/>
                  <a:gd name="T79" fmla="*/ 3 h 1149"/>
                  <a:gd name="T80" fmla="*/ 5 w 592"/>
                  <a:gd name="T81" fmla="*/ 0 h 114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92"/>
                  <a:gd name="T124" fmla="*/ 0 h 1149"/>
                  <a:gd name="T125" fmla="*/ 592 w 592"/>
                  <a:gd name="T126" fmla="*/ 1149 h 114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92" h="1149">
                    <a:moveTo>
                      <a:pt x="592" y="0"/>
                    </a:moveTo>
                    <a:lnTo>
                      <a:pt x="557" y="0"/>
                    </a:lnTo>
                    <a:lnTo>
                      <a:pt x="528" y="0"/>
                    </a:lnTo>
                    <a:lnTo>
                      <a:pt x="503" y="0"/>
                    </a:lnTo>
                    <a:lnTo>
                      <a:pt x="481" y="0"/>
                    </a:lnTo>
                    <a:lnTo>
                      <a:pt x="460" y="0"/>
                    </a:lnTo>
                    <a:lnTo>
                      <a:pt x="440" y="0"/>
                    </a:lnTo>
                    <a:lnTo>
                      <a:pt x="418" y="0"/>
                    </a:lnTo>
                    <a:lnTo>
                      <a:pt x="395" y="0"/>
                    </a:lnTo>
                    <a:lnTo>
                      <a:pt x="368" y="0"/>
                    </a:lnTo>
                    <a:lnTo>
                      <a:pt x="337" y="0"/>
                    </a:lnTo>
                    <a:lnTo>
                      <a:pt x="301" y="0"/>
                    </a:lnTo>
                    <a:lnTo>
                      <a:pt x="259" y="0"/>
                    </a:lnTo>
                    <a:lnTo>
                      <a:pt x="208" y="0"/>
                    </a:lnTo>
                    <a:lnTo>
                      <a:pt x="149" y="0"/>
                    </a:lnTo>
                    <a:lnTo>
                      <a:pt x="80" y="0"/>
                    </a:lnTo>
                    <a:lnTo>
                      <a:pt x="0" y="0"/>
                    </a:lnTo>
                    <a:lnTo>
                      <a:pt x="0" y="215"/>
                    </a:lnTo>
                    <a:lnTo>
                      <a:pt x="0" y="382"/>
                    </a:lnTo>
                    <a:lnTo>
                      <a:pt x="0" y="645"/>
                    </a:lnTo>
                    <a:lnTo>
                      <a:pt x="0" y="1149"/>
                    </a:lnTo>
                    <a:lnTo>
                      <a:pt x="34" y="1149"/>
                    </a:lnTo>
                    <a:lnTo>
                      <a:pt x="63" y="1149"/>
                    </a:lnTo>
                    <a:lnTo>
                      <a:pt x="88" y="1149"/>
                    </a:lnTo>
                    <a:lnTo>
                      <a:pt x="110" y="1149"/>
                    </a:lnTo>
                    <a:lnTo>
                      <a:pt x="131" y="1149"/>
                    </a:lnTo>
                    <a:lnTo>
                      <a:pt x="152" y="1149"/>
                    </a:lnTo>
                    <a:lnTo>
                      <a:pt x="174" y="1149"/>
                    </a:lnTo>
                    <a:lnTo>
                      <a:pt x="197" y="1149"/>
                    </a:lnTo>
                    <a:lnTo>
                      <a:pt x="223" y="1149"/>
                    </a:lnTo>
                    <a:lnTo>
                      <a:pt x="254" y="1149"/>
                    </a:lnTo>
                    <a:lnTo>
                      <a:pt x="290" y="1149"/>
                    </a:lnTo>
                    <a:lnTo>
                      <a:pt x="332" y="1149"/>
                    </a:lnTo>
                    <a:lnTo>
                      <a:pt x="383" y="1149"/>
                    </a:lnTo>
                    <a:lnTo>
                      <a:pt x="442" y="1149"/>
                    </a:lnTo>
                    <a:lnTo>
                      <a:pt x="511" y="1149"/>
                    </a:lnTo>
                    <a:lnTo>
                      <a:pt x="592" y="1149"/>
                    </a:lnTo>
                    <a:lnTo>
                      <a:pt x="592" y="933"/>
                    </a:lnTo>
                    <a:lnTo>
                      <a:pt x="592" y="765"/>
                    </a:lnTo>
                    <a:lnTo>
                      <a:pt x="592" y="503"/>
                    </a:lnTo>
                    <a:lnTo>
                      <a:pt x="592" y="0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19" name="Freeform 1788">
                <a:extLst>
                  <a:ext uri="{FF2B5EF4-FFF2-40B4-BE49-F238E27FC236}">
                    <a16:creationId xmlns:a16="http://schemas.microsoft.com/office/drawing/2014/main" id="{3F4F4165-02E2-42DC-8DFB-2B1315A105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7" y="2593"/>
                <a:ext cx="279" cy="574"/>
              </a:xfrm>
              <a:custGeom>
                <a:avLst/>
                <a:gdLst>
                  <a:gd name="T0" fmla="*/ 5 w 556"/>
                  <a:gd name="T1" fmla="*/ 0 h 1149"/>
                  <a:gd name="T2" fmla="*/ 5 w 556"/>
                  <a:gd name="T3" fmla="*/ 0 h 1149"/>
                  <a:gd name="T4" fmla="*/ 4 w 556"/>
                  <a:gd name="T5" fmla="*/ 0 h 1149"/>
                  <a:gd name="T6" fmla="*/ 4 w 556"/>
                  <a:gd name="T7" fmla="*/ 0 h 1149"/>
                  <a:gd name="T8" fmla="*/ 4 w 556"/>
                  <a:gd name="T9" fmla="*/ 0 h 1149"/>
                  <a:gd name="T10" fmla="*/ 4 w 556"/>
                  <a:gd name="T11" fmla="*/ 0 h 1149"/>
                  <a:gd name="T12" fmla="*/ 4 w 556"/>
                  <a:gd name="T13" fmla="*/ 0 h 1149"/>
                  <a:gd name="T14" fmla="*/ 4 w 556"/>
                  <a:gd name="T15" fmla="*/ 0 h 1149"/>
                  <a:gd name="T16" fmla="*/ 3 w 556"/>
                  <a:gd name="T17" fmla="*/ 0 h 1149"/>
                  <a:gd name="T18" fmla="*/ 3 w 556"/>
                  <a:gd name="T19" fmla="*/ 0 h 1149"/>
                  <a:gd name="T20" fmla="*/ 3 w 556"/>
                  <a:gd name="T21" fmla="*/ 0 h 1149"/>
                  <a:gd name="T22" fmla="*/ 3 w 556"/>
                  <a:gd name="T23" fmla="*/ 0 h 1149"/>
                  <a:gd name="T24" fmla="*/ 2 w 556"/>
                  <a:gd name="T25" fmla="*/ 0 h 1149"/>
                  <a:gd name="T26" fmla="*/ 2 w 556"/>
                  <a:gd name="T27" fmla="*/ 0 h 1149"/>
                  <a:gd name="T28" fmla="*/ 2 w 556"/>
                  <a:gd name="T29" fmla="*/ 0 h 1149"/>
                  <a:gd name="T30" fmla="*/ 1 w 556"/>
                  <a:gd name="T31" fmla="*/ 0 h 1149"/>
                  <a:gd name="T32" fmla="*/ 0 w 556"/>
                  <a:gd name="T33" fmla="*/ 0 h 1149"/>
                  <a:gd name="T34" fmla="*/ 0 w 556"/>
                  <a:gd name="T35" fmla="*/ 1 h 1149"/>
                  <a:gd name="T36" fmla="*/ 0 w 556"/>
                  <a:gd name="T37" fmla="*/ 2 h 1149"/>
                  <a:gd name="T38" fmla="*/ 0 w 556"/>
                  <a:gd name="T39" fmla="*/ 5 h 1149"/>
                  <a:gd name="T40" fmla="*/ 0 w 556"/>
                  <a:gd name="T41" fmla="*/ 8 h 1149"/>
                  <a:gd name="T42" fmla="*/ 1 w 556"/>
                  <a:gd name="T43" fmla="*/ 8 h 1149"/>
                  <a:gd name="T44" fmla="*/ 1 w 556"/>
                  <a:gd name="T45" fmla="*/ 8 h 1149"/>
                  <a:gd name="T46" fmla="*/ 1 w 556"/>
                  <a:gd name="T47" fmla="*/ 8 h 1149"/>
                  <a:gd name="T48" fmla="*/ 1 w 556"/>
                  <a:gd name="T49" fmla="*/ 8 h 1149"/>
                  <a:gd name="T50" fmla="*/ 1 w 556"/>
                  <a:gd name="T51" fmla="*/ 8 h 1149"/>
                  <a:gd name="T52" fmla="*/ 2 w 556"/>
                  <a:gd name="T53" fmla="*/ 8 h 1149"/>
                  <a:gd name="T54" fmla="*/ 2 w 556"/>
                  <a:gd name="T55" fmla="*/ 8 h 1149"/>
                  <a:gd name="T56" fmla="*/ 2 w 556"/>
                  <a:gd name="T57" fmla="*/ 8 h 1149"/>
                  <a:gd name="T58" fmla="*/ 2 w 556"/>
                  <a:gd name="T59" fmla="*/ 8 h 1149"/>
                  <a:gd name="T60" fmla="*/ 2 w 556"/>
                  <a:gd name="T61" fmla="*/ 8 h 1149"/>
                  <a:gd name="T62" fmla="*/ 3 w 556"/>
                  <a:gd name="T63" fmla="*/ 8 h 1149"/>
                  <a:gd name="T64" fmla="*/ 3 w 556"/>
                  <a:gd name="T65" fmla="*/ 8 h 1149"/>
                  <a:gd name="T66" fmla="*/ 3 w 556"/>
                  <a:gd name="T67" fmla="*/ 8 h 1149"/>
                  <a:gd name="T68" fmla="*/ 4 w 556"/>
                  <a:gd name="T69" fmla="*/ 8 h 1149"/>
                  <a:gd name="T70" fmla="*/ 4 w 556"/>
                  <a:gd name="T71" fmla="*/ 8 h 1149"/>
                  <a:gd name="T72" fmla="*/ 5 w 556"/>
                  <a:gd name="T73" fmla="*/ 8 h 1149"/>
                  <a:gd name="T74" fmla="*/ 5 w 556"/>
                  <a:gd name="T75" fmla="*/ 7 h 1149"/>
                  <a:gd name="T76" fmla="*/ 5 w 556"/>
                  <a:gd name="T77" fmla="*/ 5 h 1149"/>
                  <a:gd name="T78" fmla="*/ 5 w 556"/>
                  <a:gd name="T79" fmla="*/ 3 h 1149"/>
                  <a:gd name="T80" fmla="*/ 5 w 556"/>
                  <a:gd name="T81" fmla="*/ 0 h 114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56"/>
                  <a:gd name="T124" fmla="*/ 0 h 1149"/>
                  <a:gd name="T125" fmla="*/ 556 w 556"/>
                  <a:gd name="T126" fmla="*/ 1149 h 114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56" h="1149">
                    <a:moveTo>
                      <a:pt x="556" y="0"/>
                    </a:moveTo>
                    <a:lnTo>
                      <a:pt x="524" y="0"/>
                    </a:lnTo>
                    <a:lnTo>
                      <a:pt x="496" y="0"/>
                    </a:lnTo>
                    <a:lnTo>
                      <a:pt x="473" y="0"/>
                    </a:lnTo>
                    <a:lnTo>
                      <a:pt x="451" y="0"/>
                    </a:lnTo>
                    <a:lnTo>
                      <a:pt x="432" y="0"/>
                    </a:lnTo>
                    <a:lnTo>
                      <a:pt x="413" y="0"/>
                    </a:lnTo>
                    <a:lnTo>
                      <a:pt x="393" y="0"/>
                    </a:lnTo>
                    <a:lnTo>
                      <a:pt x="371" y="0"/>
                    </a:lnTo>
                    <a:lnTo>
                      <a:pt x="347" y="0"/>
                    </a:lnTo>
                    <a:lnTo>
                      <a:pt x="318" y="0"/>
                    </a:lnTo>
                    <a:lnTo>
                      <a:pt x="283" y="0"/>
                    </a:lnTo>
                    <a:lnTo>
                      <a:pt x="243" y="0"/>
                    </a:lnTo>
                    <a:lnTo>
                      <a:pt x="196" y="0"/>
                    </a:lnTo>
                    <a:lnTo>
                      <a:pt x="140" y="0"/>
                    </a:lnTo>
                    <a:lnTo>
                      <a:pt x="76" y="0"/>
                    </a:lnTo>
                    <a:lnTo>
                      <a:pt x="0" y="0"/>
                    </a:lnTo>
                    <a:lnTo>
                      <a:pt x="0" y="215"/>
                    </a:lnTo>
                    <a:lnTo>
                      <a:pt x="0" y="382"/>
                    </a:lnTo>
                    <a:lnTo>
                      <a:pt x="0" y="645"/>
                    </a:lnTo>
                    <a:lnTo>
                      <a:pt x="0" y="1149"/>
                    </a:lnTo>
                    <a:lnTo>
                      <a:pt x="32" y="1149"/>
                    </a:lnTo>
                    <a:lnTo>
                      <a:pt x="59" y="1149"/>
                    </a:lnTo>
                    <a:lnTo>
                      <a:pt x="83" y="1149"/>
                    </a:lnTo>
                    <a:lnTo>
                      <a:pt x="103" y="1149"/>
                    </a:lnTo>
                    <a:lnTo>
                      <a:pt x="123" y="1149"/>
                    </a:lnTo>
                    <a:lnTo>
                      <a:pt x="143" y="1149"/>
                    </a:lnTo>
                    <a:lnTo>
                      <a:pt x="162" y="1149"/>
                    </a:lnTo>
                    <a:lnTo>
                      <a:pt x="185" y="1149"/>
                    </a:lnTo>
                    <a:lnTo>
                      <a:pt x="209" y="1149"/>
                    </a:lnTo>
                    <a:lnTo>
                      <a:pt x="238" y="1149"/>
                    </a:lnTo>
                    <a:lnTo>
                      <a:pt x="273" y="1149"/>
                    </a:lnTo>
                    <a:lnTo>
                      <a:pt x="312" y="1149"/>
                    </a:lnTo>
                    <a:lnTo>
                      <a:pt x="360" y="1149"/>
                    </a:lnTo>
                    <a:lnTo>
                      <a:pt x="416" y="1149"/>
                    </a:lnTo>
                    <a:lnTo>
                      <a:pt x="480" y="1149"/>
                    </a:lnTo>
                    <a:lnTo>
                      <a:pt x="556" y="1149"/>
                    </a:lnTo>
                    <a:lnTo>
                      <a:pt x="556" y="933"/>
                    </a:lnTo>
                    <a:lnTo>
                      <a:pt x="556" y="765"/>
                    </a:lnTo>
                    <a:lnTo>
                      <a:pt x="556" y="503"/>
                    </a:lnTo>
                    <a:lnTo>
                      <a:pt x="556" y="0"/>
                    </a:lnTo>
                    <a:close/>
                  </a:path>
                </a:pathLst>
              </a:custGeom>
              <a:solidFill>
                <a:srgbClr val="BC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20" name="Freeform 1789">
                <a:extLst>
                  <a:ext uri="{FF2B5EF4-FFF2-40B4-BE49-F238E27FC236}">
                    <a16:creationId xmlns:a16="http://schemas.microsoft.com/office/drawing/2014/main" id="{8F9CFE9A-C5B0-47BF-B544-5AF4990500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2" y="2593"/>
                <a:ext cx="260" cy="574"/>
              </a:xfrm>
              <a:custGeom>
                <a:avLst/>
                <a:gdLst>
                  <a:gd name="T0" fmla="*/ 5 w 520"/>
                  <a:gd name="T1" fmla="*/ 0 h 1149"/>
                  <a:gd name="T2" fmla="*/ 4 w 520"/>
                  <a:gd name="T3" fmla="*/ 0 h 1149"/>
                  <a:gd name="T4" fmla="*/ 4 w 520"/>
                  <a:gd name="T5" fmla="*/ 0 h 1149"/>
                  <a:gd name="T6" fmla="*/ 4 w 520"/>
                  <a:gd name="T7" fmla="*/ 0 h 1149"/>
                  <a:gd name="T8" fmla="*/ 4 w 520"/>
                  <a:gd name="T9" fmla="*/ 0 h 1149"/>
                  <a:gd name="T10" fmla="*/ 4 w 520"/>
                  <a:gd name="T11" fmla="*/ 0 h 1149"/>
                  <a:gd name="T12" fmla="*/ 4 w 520"/>
                  <a:gd name="T13" fmla="*/ 0 h 1149"/>
                  <a:gd name="T14" fmla="*/ 3 w 520"/>
                  <a:gd name="T15" fmla="*/ 0 h 1149"/>
                  <a:gd name="T16" fmla="*/ 3 w 520"/>
                  <a:gd name="T17" fmla="*/ 0 h 1149"/>
                  <a:gd name="T18" fmla="*/ 3 w 520"/>
                  <a:gd name="T19" fmla="*/ 0 h 1149"/>
                  <a:gd name="T20" fmla="*/ 3 w 520"/>
                  <a:gd name="T21" fmla="*/ 0 h 1149"/>
                  <a:gd name="T22" fmla="*/ 3 w 520"/>
                  <a:gd name="T23" fmla="*/ 0 h 1149"/>
                  <a:gd name="T24" fmla="*/ 2 w 520"/>
                  <a:gd name="T25" fmla="*/ 0 h 1149"/>
                  <a:gd name="T26" fmla="*/ 2 w 520"/>
                  <a:gd name="T27" fmla="*/ 0 h 1149"/>
                  <a:gd name="T28" fmla="*/ 2 w 520"/>
                  <a:gd name="T29" fmla="*/ 0 h 1149"/>
                  <a:gd name="T30" fmla="*/ 1 w 520"/>
                  <a:gd name="T31" fmla="*/ 0 h 1149"/>
                  <a:gd name="T32" fmla="*/ 0 w 520"/>
                  <a:gd name="T33" fmla="*/ 0 h 1149"/>
                  <a:gd name="T34" fmla="*/ 0 w 520"/>
                  <a:gd name="T35" fmla="*/ 1 h 1149"/>
                  <a:gd name="T36" fmla="*/ 0 w 520"/>
                  <a:gd name="T37" fmla="*/ 2 h 1149"/>
                  <a:gd name="T38" fmla="*/ 0 w 520"/>
                  <a:gd name="T39" fmla="*/ 5 h 1149"/>
                  <a:gd name="T40" fmla="*/ 0 w 520"/>
                  <a:gd name="T41" fmla="*/ 8 h 1149"/>
                  <a:gd name="T42" fmla="*/ 1 w 520"/>
                  <a:gd name="T43" fmla="*/ 8 h 1149"/>
                  <a:gd name="T44" fmla="*/ 1 w 520"/>
                  <a:gd name="T45" fmla="*/ 8 h 1149"/>
                  <a:gd name="T46" fmla="*/ 1 w 520"/>
                  <a:gd name="T47" fmla="*/ 8 h 1149"/>
                  <a:gd name="T48" fmla="*/ 1 w 520"/>
                  <a:gd name="T49" fmla="*/ 8 h 1149"/>
                  <a:gd name="T50" fmla="*/ 1 w 520"/>
                  <a:gd name="T51" fmla="*/ 8 h 1149"/>
                  <a:gd name="T52" fmla="*/ 2 w 520"/>
                  <a:gd name="T53" fmla="*/ 8 h 1149"/>
                  <a:gd name="T54" fmla="*/ 2 w 520"/>
                  <a:gd name="T55" fmla="*/ 8 h 1149"/>
                  <a:gd name="T56" fmla="*/ 2 w 520"/>
                  <a:gd name="T57" fmla="*/ 8 h 1149"/>
                  <a:gd name="T58" fmla="*/ 2 w 520"/>
                  <a:gd name="T59" fmla="*/ 8 h 1149"/>
                  <a:gd name="T60" fmla="*/ 2 w 520"/>
                  <a:gd name="T61" fmla="*/ 8 h 1149"/>
                  <a:gd name="T62" fmla="*/ 2 w 520"/>
                  <a:gd name="T63" fmla="*/ 8 h 1149"/>
                  <a:gd name="T64" fmla="*/ 3 w 520"/>
                  <a:gd name="T65" fmla="*/ 8 h 1149"/>
                  <a:gd name="T66" fmla="*/ 3 w 520"/>
                  <a:gd name="T67" fmla="*/ 8 h 1149"/>
                  <a:gd name="T68" fmla="*/ 4 w 520"/>
                  <a:gd name="T69" fmla="*/ 8 h 1149"/>
                  <a:gd name="T70" fmla="*/ 4 w 520"/>
                  <a:gd name="T71" fmla="*/ 8 h 1149"/>
                  <a:gd name="T72" fmla="*/ 5 w 520"/>
                  <a:gd name="T73" fmla="*/ 8 h 1149"/>
                  <a:gd name="T74" fmla="*/ 5 w 520"/>
                  <a:gd name="T75" fmla="*/ 7 h 1149"/>
                  <a:gd name="T76" fmla="*/ 5 w 520"/>
                  <a:gd name="T77" fmla="*/ 5 h 1149"/>
                  <a:gd name="T78" fmla="*/ 5 w 520"/>
                  <a:gd name="T79" fmla="*/ 3 h 1149"/>
                  <a:gd name="T80" fmla="*/ 5 w 520"/>
                  <a:gd name="T81" fmla="*/ 0 h 114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20"/>
                  <a:gd name="T124" fmla="*/ 0 h 1149"/>
                  <a:gd name="T125" fmla="*/ 520 w 520"/>
                  <a:gd name="T126" fmla="*/ 1149 h 114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20" h="1149">
                    <a:moveTo>
                      <a:pt x="520" y="0"/>
                    </a:moveTo>
                    <a:lnTo>
                      <a:pt x="490" y="0"/>
                    </a:lnTo>
                    <a:lnTo>
                      <a:pt x="464" y="0"/>
                    </a:lnTo>
                    <a:lnTo>
                      <a:pt x="442" y="0"/>
                    </a:lnTo>
                    <a:lnTo>
                      <a:pt x="423" y="0"/>
                    </a:lnTo>
                    <a:lnTo>
                      <a:pt x="404" y="0"/>
                    </a:lnTo>
                    <a:lnTo>
                      <a:pt x="386" y="0"/>
                    </a:lnTo>
                    <a:lnTo>
                      <a:pt x="367" y="0"/>
                    </a:lnTo>
                    <a:lnTo>
                      <a:pt x="347" y="0"/>
                    </a:lnTo>
                    <a:lnTo>
                      <a:pt x="324" y="0"/>
                    </a:lnTo>
                    <a:lnTo>
                      <a:pt x="297" y="0"/>
                    </a:lnTo>
                    <a:lnTo>
                      <a:pt x="265" y="0"/>
                    </a:lnTo>
                    <a:lnTo>
                      <a:pt x="228" y="0"/>
                    </a:lnTo>
                    <a:lnTo>
                      <a:pt x="183" y="0"/>
                    </a:lnTo>
                    <a:lnTo>
                      <a:pt x="131" y="0"/>
                    </a:lnTo>
                    <a:lnTo>
                      <a:pt x="70" y="0"/>
                    </a:lnTo>
                    <a:lnTo>
                      <a:pt x="0" y="0"/>
                    </a:lnTo>
                    <a:lnTo>
                      <a:pt x="0" y="215"/>
                    </a:lnTo>
                    <a:lnTo>
                      <a:pt x="0" y="382"/>
                    </a:lnTo>
                    <a:lnTo>
                      <a:pt x="0" y="645"/>
                    </a:lnTo>
                    <a:lnTo>
                      <a:pt x="0" y="1149"/>
                    </a:lnTo>
                    <a:lnTo>
                      <a:pt x="30" y="1149"/>
                    </a:lnTo>
                    <a:lnTo>
                      <a:pt x="55" y="1149"/>
                    </a:lnTo>
                    <a:lnTo>
                      <a:pt x="78" y="1149"/>
                    </a:lnTo>
                    <a:lnTo>
                      <a:pt x="98" y="1149"/>
                    </a:lnTo>
                    <a:lnTo>
                      <a:pt x="116" y="1149"/>
                    </a:lnTo>
                    <a:lnTo>
                      <a:pt x="135" y="1149"/>
                    </a:lnTo>
                    <a:lnTo>
                      <a:pt x="153" y="1149"/>
                    </a:lnTo>
                    <a:lnTo>
                      <a:pt x="174" y="1149"/>
                    </a:lnTo>
                    <a:lnTo>
                      <a:pt x="197" y="1149"/>
                    </a:lnTo>
                    <a:lnTo>
                      <a:pt x="223" y="1149"/>
                    </a:lnTo>
                    <a:lnTo>
                      <a:pt x="255" y="1149"/>
                    </a:lnTo>
                    <a:lnTo>
                      <a:pt x="293" y="1149"/>
                    </a:lnTo>
                    <a:lnTo>
                      <a:pt x="336" y="1149"/>
                    </a:lnTo>
                    <a:lnTo>
                      <a:pt x="388" y="1149"/>
                    </a:lnTo>
                    <a:lnTo>
                      <a:pt x="449" y="1149"/>
                    </a:lnTo>
                    <a:lnTo>
                      <a:pt x="520" y="1149"/>
                    </a:lnTo>
                    <a:lnTo>
                      <a:pt x="520" y="933"/>
                    </a:lnTo>
                    <a:lnTo>
                      <a:pt x="520" y="765"/>
                    </a:lnTo>
                    <a:lnTo>
                      <a:pt x="520" y="503"/>
                    </a:lnTo>
                    <a:lnTo>
                      <a:pt x="520" y="0"/>
                    </a:lnTo>
                    <a:close/>
                  </a:path>
                </a:pathLst>
              </a:custGeom>
              <a:solidFill>
                <a:srgbClr val="C1C1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21" name="Freeform 1790">
                <a:extLst>
                  <a:ext uri="{FF2B5EF4-FFF2-40B4-BE49-F238E27FC236}">
                    <a16:creationId xmlns:a16="http://schemas.microsoft.com/office/drawing/2014/main" id="{911A9784-FD2F-4E56-ACA6-6AAC0F4BF6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7" y="2593"/>
                <a:ext cx="242" cy="574"/>
              </a:xfrm>
              <a:custGeom>
                <a:avLst/>
                <a:gdLst>
                  <a:gd name="T0" fmla="*/ 4 w 484"/>
                  <a:gd name="T1" fmla="*/ 0 h 1149"/>
                  <a:gd name="T2" fmla="*/ 4 w 484"/>
                  <a:gd name="T3" fmla="*/ 0 h 1149"/>
                  <a:gd name="T4" fmla="*/ 4 w 484"/>
                  <a:gd name="T5" fmla="*/ 0 h 1149"/>
                  <a:gd name="T6" fmla="*/ 4 w 484"/>
                  <a:gd name="T7" fmla="*/ 0 h 1149"/>
                  <a:gd name="T8" fmla="*/ 4 w 484"/>
                  <a:gd name="T9" fmla="*/ 0 h 1149"/>
                  <a:gd name="T10" fmla="*/ 3 w 484"/>
                  <a:gd name="T11" fmla="*/ 0 h 1149"/>
                  <a:gd name="T12" fmla="*/ 3 w 484"/>
                  <a:gd name="T13" fmla="*/ 0 h 1149"/>
                  <a:gd name="T14" fmla="*/ 3 w 484"/>
                  <a:gd name="T15" fmla="*/ 0 h 1149"/>
                  <a:gd name="T16" fmla="*/ 3 w 484"/>
                  <a:gd name="T17" fmla="*/ 0 h 1149"/>
                  <a:gd name="T18" fmla="*/ 3 w 484"/>
                  <a:gd name="T19" fmla="*/ 0 h 1149"/>
                  <a:gd name="T20" fmla="*/ 3 w 484"/>
                  <a:gd name="T21" fmla="*/ 0 h 1149"/>
                  <a:gd name="T22" fmla="*/ 2 w 484"/>
                  <a:gd name="T23" fmla="*/ 0 h 1149"/>
                  <a:gd name="T24" fmla="*/ 2 w 484"/>
                  <a:gd name="T25" fmla="*/ 0 h 1149"/>
                  <a:gd name="T26" fmla="*/ 2 w 484"/>
                  <a:gd name="T27" fmla="*/ 0 h 1149"/>
                  <a:gd name="T28" fmla="*/ 1 w 484"/>
                  <a:gd name="T29" fmla="*/ 0 h 1149"/>
                  <a:gd name="T30" fmla="*/ 1 w 484"/>
                  <a:gd name="T31" fmla="*/ 0 h 1149"/>
                  <a:gd name="T32" fmla="*/ 0 w 484"/>
                  <a:gd name="T33" fmla="*/ 0 h 1149"/>
                  <a:gd name="T34" fmla="*/ 0 w 484"/>
                  <a:gd name="T35" fmla="*/ 1 h 1149"/>
                  <a:gd name="T36" fmla="*/ 0 w 484"/>
                  <a:gd name="T37" fmla="*/ 2 h 1149"/>
                  <a:gd name="T38" fmla="*/ 0 w 484"/>
                  <a:gd name="T39" fmla="*/ 5 h 1149"/>
                  <a:gd name="T40" fmla="*/ 0 w 484"/>
                  <a:gd name="T41" fmla="*/ 8 h 1149"/>
                  <a:gd name="T42" fmla="*/ 1 w 484"/>
                  <a:gd name="T43" fmla="*/ 8 h 1149"/>
                  <a:gd name="T44" fmla="*/ 1 w 484"/>
                  <a:gd name="T45" fmla="*/ 8 h 1149"/>
                  <a:gd name="T46" fmla="*/ 1 w 484"/>
                  <a:gd name="T47" fmla="*/ 8 h 1149"/>
                  <a:gd name="T48" fmla="*/ 1 w 484"/>
                  <a:gd name="T49" fmla="*/ 8 h 1149"/>
                  <a:gd name="T50" fmla="*/ 1 w 484"/>
                  <a:gd name="T51" fmla="*/ 8 h 1149"/>
                  <a:gd name="T52" fmla="*/ 1 w 484"/>
                  <a:gd name="T53" fmla="*/ 8 h 1149"/>
                  <a:gd name="T54" fmla="*/ 2 w 484"/>
                  <a:gd name="T55" fmla="*/ 8 h 1149"/>
                  <a:gd name="T56" fmla="*/ 2 w 484"/>
                  <a:gd name="T57" fmla="*/ 8 h 1149"/>
                  <a:gd name="T58" fmla="*/ 2 w 484"/>
                  <a:gd name="T59" fmla="*/ 8 h 1149"/>
                  <a:gd name="T60" fmla="*/ 2 w 484"/>
                  <a:gd name="T61" fmla="*/ 8 h 1149"/>
                  <a:gd name="T62" fmla="*/ 2 w 484"/>
                  <a:gd name="T63" fmla="*/ 8 h 1149"/>
                  <a:gd name="T64" fmla="*/ 3 w 484"/>
                  <a:gd name="T65" fmla="*/ 8 h 1149"/>
                  <a:gd name="T66" fmla="*/ 3 w 484"/>
                  <a:gd name="T67" fmla="*/ 8 h 1149"/>
                  <a:gd name="T68" fmla="*/ 3 w 484"/>
                  <a:gd name="T69" fmla="*/ 8 h 1149"/>
                  <a:gd name="T70" fmla="*/ 4 w 484"/>
                  <a:gd name="T71" fmla="*/ 8 h 1149"/>
                  <a:gd name="T72" fmla="*/ 4 w 484"/>
                  <a:gd name="T73" fmla="*/ 8 h 1149"/>
                  <a:gd name="T74" fmla="*/ 4 w 484"/>
                  <a:gd name="T75" fmla="*/ 7 h 1149"/>
                  <a:gd name="T76" fmla="*/ 4 w 484"/>
                  <a:gd name="T77" fmla="*/ 5 h 1149"/>
                  <a:gd name="T78" fmla="*/ 4 w 484"/>
                  <a:gd name="T79" fmla="*/ 3 h 1149"/>
                  <a:gd name="T80" fmla="*/ 4 w 484"/>
                  <a:gd name="T81" fmla="*/ 0 h 114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84"/>
                  <a:gd name="T124" fmla="*/ 0 h 1149"/>
                  <a:gd name="T125" fmla="*/ 484 w 484"/>
                  <a:gd name="T126" fmla="*/ 1149 h 114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84" h="1149">
                    <a:moveTo>
                      <a:pt x="484" y="0"/>
                    </a:moveTo>
                    <a:lnTo>
                      <a:pt x="456" y="0"/>
                    </a:lnTo>
                    <a:lnTo>
                      <a:pt x="432" y="0"/>
                    </a:lnTo>
                    <a:lnTo>
                      <a:pt x="411" y="0"/>
                    </a:lnTo>
                    <a:lnTo>
                      <a:pt x="393" y="0"/>
                    </a:lnTo>
                    <a:lnTo>
                      <a:pt x="376" y="0"/>
                    </a:lnTo>
                    <a:lnTo>
                      <a:pt x="360" y="0"/>
                    </a:lnTo>
                    <a:lnTo>
                      <a:pt x="342" y="0"/>
                    </a:lnTo>
                    <a:lnTo>
                      <a:pt x="323" y="0"/>
                    </a:lnTo>
                    <a:lnTo>
                      <a:pt x="301" y="0"/>
                    </a:lnTo>
                    <a:lnTo>
                      <a:pt x="277" y="0"/>
                    </a:lnTo>
                    <a:lnTo>
                      <a:pt x="247" y="0"/>
                    </a:lnTo>
                    <a:lnTo>
                      <a:pt x="212" y="0"/>
                    </a:lnTo>
                    <a:lnTo>
                      <a:pt x="171" y="0"/>
                    </a:lnTo>
                    <a:lnTo>
                      <a:pt x="122" y="0"/>
                    </a:lnTo>
                    <a:lnTo>
                      <a:pt x="66" y="0"/>
                    </a:lnTo>
                    <a:lnTo>
                      <a:pt x="0" y="0"/>
                    </a:lnTo>
                    <a:lnTo>
                      <a:pt x="0" y="215"/>
                    </a:lnTo>
                    <a:lnTo>
                      <a:pt x="0" y="382"/>
                    </a:lnTo>
                    <a:lnTo>
                      <a:pt x="0" y="645"/>
                    </a:lnTo>
                    <a:lnTo>
                      <a:pt x="0" y="1149"/>
                    </a:lnTo>
                    <a:lnTo>
                      <a:pt x="28" y="1149"/>
                    </a:lnTo>
                    <a:lnTo>
                      <a:pt x="52" y="1149"/>
                    </a:lnTo>
                    <a:lnTo>
                      <a:pt x="73" y="1149"/>
                    </a:lnTo>
                    <a:lnTo>
                      <a:pt x="91" y="1149"/>
                    </a:lnTo>
                    <a:lnTo>
                      <a:pt x="109" y="1149"/>
                    </a:lnTo>
                    <a:lnTo>
                      <a:pt x="125" y="1149"/>
                    </a:lnTo>
                    <a:lnTo>
                      <a:pt x="143" y="1149"/>
                    </a:lnTo>
                    <a:lnTo>
                      <a:pt x="161" y="1149"/>
                    </a:lnTo>
                    <a:lnTo>
                      <a:pt x="183" y="1149"/>
                    </a:lnTo>
                    <a:lnTo>
                      <a:pt x="209" y="1149"/>
                    </a:lnTo>
                    <a:lnTo>
                      <a:pt x="238" y="1149"/>
                    </a:lnTo>
                    <a:lnTo>
                      <a:pt x="273" y="1149"/>
                    </a:lnTo>
                    <a:lnTo>
                      <a:pt x="314" y="1149"/>
                    </a:lnTo>
                    <a:lnTo>
                      <a:pt x="362" y="1149"/>
                    </a:lnTo>
                    <a:lnTo>
                      <a:pt x="418" y="1149"/>
                    </a:lnTo>
                    <a:lnTo>
                      <a:pt x="484" y="1149"/>
                    </a:lnTo>
                    <a:lnTo>
                      <a:pt x="484" y="933"/>
                    </a:lnTo>
                    <a:lnTo>
                      <a:pt x="484" y="765"/>
                    </a:lnTo>
                    <a:lnTo>
                      <a:pt x="484" y="503"/>
                    </a:lnTo>
                    <a:lnTo>
                      <a:pt x="484" y="0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22" name="Freeform 1791">
                <a:extLst>
                  <a:ext uri="{FF2B5EF4-FFF2-40B4-BE49-F238E27FC236}">
                    <a16:creationId xmlns:a16="http://schemas.microsoft.com/office/drawing/2014/main" id="{FE0E08BF-B189-4652-A105-EF7724AFCE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1" y="2593"/>
                <a:ext cx="224" cy="574"/>
              </a:xfrm>
              <a:custGeom>
                <a:avLst/>
                <a:gdLst>
                  <a:gd name="T0" fmla="*/ 4 w 447"/>
                  <a:gd name="T1" fmla="*/ 0 h 1149"/>
                  <a:gd name="T2" fmla="*/ 4 w 447"/>
                  <a:gd name="T3" fmla="*/ 0 h 1149"/>
                  <a:gd name="T4" fmla="*/ 4 w 447"/>
                  <a:gd name="T5" fmla="*/ 0 h 1149"/>
                  <a:gd name="T6" fmla="*/ 3 w 447"/>
                  <a:gd name="T7" fmla="*/ 0 h 1149"/>
                  <a:gd name="T8" fmla="*/ 3 w 447"/>
                  <a:gd name="T9" fmla="*/ 0 h 1149"/>
                  <a:gd name="T10" fmla="*/ 3 w 447"/>
                  <a:gd name="T11" fmla="*/ 0 h 1149"/>
                  <a:gd name="T12" fmla="*/ 3 w 447"/>
                  <a:gd name="T13" fmla="*/ 0 h 1149"/>
                  <a:gd name="T14" fmla="*/ 3 w 447"/>
                  <a:gd name="T15" fmla="*/ 0 h 1149"/>
                  <a:gd name="T16" fmla="*/ 3 w 447"/>
                  <a:gd name="T17" fmla="*/ 0 h 1149"/>
                  <a:gd name="T18" fmla="*/ 3 w 447"/>
                  <a:gd name="T19" fmla="*/ 0 h 1149"/>
                  <a:gd name="T20" fmla="*/ 2 w 447"/>
                  <a:gd name="T21" fmla="*/ 0 h 1149"/>
                  <a:gd name="T22" fmla="*/ 2 w 447"/>
                  <a:gd name="T23" fmla="*/ 0 h 1149"/>
                  <a:gd name="T24" fmla="*/ 2 w 447"/>
                  <a:gd name="T25" fmla="*/ 0 h 1149"/>
                  <a:gd name="T26" fmla="*/ 2 w 447"/>
                  <a:gd name="T27" fmla="*/ 0 h 1149"/>
                  <a:gd name="T28" fmla="*/ 1 w 447"/>
                  <a:gd name="T29" fmla="*/ 0 h 1149"/>
                  <a:gd name="T30" fmla="*/ 1 w 447"/>
                  <a:gd name="T31" fmla="*/ 0 h 1149"/>
                  <a:gd name="T32" fmla="*/ 0 w 447"/>
                  <a:gd name="T33" fmla="*/ 0 h 1149"/>
                  <a:gd name="T34" fmla="*/ 0 w 447"/>
                  <a:gd name="T35" fmla="*/ 1 h 1149"/>
                  <a:gd name="T36" fmla="*/ 0 w 447"/>
                  <a:gd name="T37" fmla="*/ 2 h 1149"/>
                  <a:gd name="T38" fmla="*/ 0 w 447"/>
                  <a:gd name="T39" fmla="*/ 5 h 1149"/>
                  <a:gd name="T40" fmla="*/ 0 w 447"/>
                  <a:gd name="T41" fmla="*/ 8 h 1149"/>
                  <a:gd name="T42" fmla="*/ 1 w 447"/>
                  <a:gd name="T43" fmla="*/ 8 h 1149"/>
                  <a:gd name="T44" fmla="*/ 1 w 447"/>
                  <a:gd name="T45" fmla="*/ 8 h 1149"/>
                  <a:gd name="T46" fmla="*/ 1 w 447"/>
                  <a:gd name="T47" fmla="*/ 8 h 1149"/>
                  <a:gd name="T48" fmla="*/ 1 w 447"/>
                  <a:gd name="T49" fmla="*/ 8 h 1149"/>
                  <a:gd name="T50" fmla="*/ 1 w 447"/>
                  <a:gd name="T51" fmla="*/ 8 h 1149"/>
                  <a:gd name="T52" fmla="*/ 1 w 447"/>
                  <a:gd name="T53" fmla="*/ 8 h 1149"/>
                  <a:gd name="T54" fmla="*/ 2 w 447"/>
                  <a:gd name="T55" fmla="*/ 8 h 1149"/>
                  <a:gd name="T56" fmla="*/ 2 w 447"/>
                  <a:gd name="T57" fmla="*/ 8 h 1149"/>
                  <a:gd name="T58" fmla="*/ 2 w 447"/>
                  <a:gd name="T59" fmla="*/ 8 h 1149"/>
                  <a:gd name="T60" fmla="*/ 2 w 447"/>
                  <a:gd name="T61" fmla="*/ 8 h 1149"/>
                  <a:gd name="T62" fmla="*/ 2 w 447"/>
                  <a:gd name="T63" fmla="*/ 8 h 1149"/>
                  <a:gd name="T64" fmla="*/ 2 w 447"/>
                  <a:gd name="T65" fmla="*/ 8 h 1149"/>
                  <a:gd name="T66" fmla="*/ 3 w 447"/>
                  <a:gd name="T67" fmla="*/ 8 h 1149"/>
                  <a:gd name="T68" fmla="*/ 3 w 447"/>
                  <a:gd name="T69" fmla="*/ 8 h 1149"/>
                  <a:gd name="T70" fmla="*/ 4 w 447"/>
                  <a:gd name="T71" fmla="*/ 8 h 1149"/>
                  <a:gd name="T72" fmla="*/ 4 w 447"/>
                  <a:gd name="T73" fmla="*/ 8 h 1149"/>
                  <a:gd name="T74" fmla="*/ 4 w 447"/>
                  <a:gd name="T75" fmla="*/ 7 h 1149"/>
                  <a:gd name="T76" fmla="*/ 4 w 447"/>
                  <a:gd name="T77" fmla="*/ 5 h 1149"/>
                  <a:gd name="T78" fmla="*/ 4 w 447"/>
                  <a:gd name="T79" fmla="*/ 3 h 1149"/>
                  <a:gd name="T80" fmla="*/ 4 w 447"/>
                  <a:gd name="T81" fmla="*/ 0 h 114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47"/>
                  <a:gd name="T124" fmla="*/ 0 h 1149"/>
                  <a:gd name="T125" fmla="*/ 447 w 447"/>
                  <a:gd name="T126" fmla="*/ 1149 h 114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47" h="1149">
                    <a:moveTo>
                      <a:pt x="447" y="0"/>
                    </a:moveTo>
                    <a:lnTo>
                      <a:pt x="422" y="0"/>
                    </a:lnTo>
                    <a:lnTo>
                      <a:pt x="400" y="0"/>
                    </a:lnTo>
                    <a:lnTo>
                      <a:pt x="381" y="0"/>
                    </a:lnTo>
                    <a:lnTo>
                      <a:pt x="364" y="0"/>
                    </a:lnTo>
                    <a:lnTo>
                      <a:pt x="348" y="0"/>
                    </a:lnTo>
                    <a:lnTo>
                      <a:pt x="332" y="0"/>
                    </a:lnTo>
                    <a:lnTo>
                      <a:pt x="316" y="0"/>
                    </a:lnTo>
                    <a:lnTo>
                      <a:pt x="299" y="0"/>
                    </a:lnTo>
                    <a:lnTo>
                      <a:pt x="279" y="0"/>
                    </a:lnTo>
                    <a:lnTo>
                      <a:pt x="256" y="0"/>
                    </a:lnTo>
                    <a:lnTo>
                      <a:pt x="229" y="0"/>
                    </a:lnTo>
                    <a:lnTo>
                      <a:pt x="196" y="0"/>
                    </a:lnTo>
                    <a:lnTo>
                      <a:pt x="158" y="0"/>
                    </a:lnTo>
                    <a:lnTo>
                      <a:pt x="113" y="0"/>
                    </a:lnTo>
                    <a:lnTo>
                      <a:pt x="62" y="0"/>
                    </a:lnTo>
                    <a:lnTo>
                      <a:pt x="0" y="0"/>
                    </a:lnTo>
                    <a:lnTo>
                      <a:pt x="0" y="215"/>
                    </a:lnTo>
                    <a:lnTo>
                      <a:pt x="0" y="382"/>
                    </a:lnTo>
                    <a:lnTo>
                      <a:pt x="0" y="645"/>
                    </a:lnTo>
                    <a:lnTo>
                      <a:pt x="0" y="1149"/>
                    </a:lnTo>
                    <a:lnTo>
                      <a:pt x="26" y="1149"/>
                    </a:lnTo>
                    <a:lnTo>
                      <a:pt x="49" y="1149"/>
                    </a:lnTo>
                    <a:lnTo>
                      <a:pt x="67" y="1149"/>
                    </a:lnTo>
                    <a:lnTo>
                      <a:pt x="85" y="1149"/>
                    </a:lnTo>
                    <a:lnTo>
                      <a:pt x="101" y="1149"/>
                    </a:lnTo>
                    <a:lnTo>
                      <a:pt x="117" y="1149"/>
                    </a:lnTo>
                    <a:lnTo>
                      <a:pt x="133" y="1149"/>
                    </a:lnTo>
                    <a:lnTo>
                      <a:pt x="150" y="1149"/>
                    </a:lnTo>
                    <a:lnTo>
                      <a:pt x="170" y="1149"/>
                    </a:lnTo>
                    <a:lnTo>
                      <a:pt x="193" y="1149"/>
                    </a:lnTo>
                    <a:lnTo>
                      <a:pt x="220" y="1149"/>
                    </a:lnTo>
                    <a:lnTo>
                      <a:pt x="253" y="1149"/>
                    </a:lnTo>
                    <a:lnTo>
                      <a:pt x="291" y="1149"/>
                    </a:lnTo>
                    <a:lnTo>
                      <a:pt x="334" y="1149"/>
                    </a:lnTo>
                    <a:lnTo>
                      <a:pt x="386" y="1149"/>
                    </a:lnTo>
                    <a:lnTo>
                      <a:pt x="447" y="1149"/>
                    </a:lnTo>
                    <a:lnTo>
                      <a:pt x="447" y="933"/>
                    </a:lnTo>
                    <a:lnTo>
                      <a:pt x="447" y="765"/>
                    </a:lnTo>
                    <a:lnTo>
                      <a:pt x="447" y="503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23" name="Freeform 1792">
                <a:extLst>
                  <a:ext uri="{FF2B5EF4-FFF2-40B4-BE49-F238E27FC236}">
                    <a16:creationId xmlns:a16="http://schemas.microsoft.com/office/drawing/2014/main" id="{C2D212F3-9646-48B3-9305-E89C79B711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7" y="2593"/>
                <a:ext cx="204" cy="574"/>
              </a:xfrm>
              <a:custGeom>
                <a:avLst/>
                <a:gdLst>
                  <a:gd name="T0" fmla="*/ 4 w 408"/>
                  <a:gd name="T1" fmla="*/ 0 h 1149"/>
                  <a:gd name="T2" fmla="*/ 4 w 408"/>
                  <a:gd name="T3" fmla="*/ 0 h 1149"/>
                  <a:gd name="T4" fmla="*/ 3 w 408"/>
                  <a:gd name="T5" fmla="*/ 0 h 1149"/>
                  <a:gd name="T6" fmla="*/ 3 w 408"/>
                  <a:gd name="T7" fmla="*/ 0 h 1149"/>
                  <a:gd name="T8" fmla="*/ 3 w 408"/>
                  <a:gd name="T9" fmla="*/ 0 h 1149"/>
                  <a:gd name="T10" fmla="*/ 3 w 408"/>
                  <a:gd name="T11" fmla="*/ 0 h 1149"/>
                  <a:gd name="T12" fmla="*/ 3 w 408"/>
                  <a:gd name="T13" fmla="*/ 0 h 1149"/>
                  <a:gd name="T14" fmla="*/ 3 w 408"/>
                  <a:gd name="T15" fmla="*/ 0 h 1149"/>
                  <a:gd name="T16" fmla="*/ 3 w 408"/>
                  <a:gd name="T17" fmla="*/ 0 h 1149"/>
                  <a:gd name="T18" fmla="*/ 2 w 408"/>
                  <a:gd name="T19" fmla="*/ 0 h 1149"/>
                  <a:gd name="T20" fmla="*/ 2 w 408"/>
                  <a:gd name="T21" fmla="*/ 0 h 1149"/>
                  <a:gd name="T22" fmla="*/ 2 w 408"/>
                  <a:gd name="T23" fmla="*/ 0 h 1149"/>
                  <a:gd name="T24" fmla="*/ 2 w 408"/>
                  <a:gd name="T25" fmla="*/ 0 h 1149"/>
                  <a:gd name="T26" fmla="*/ 2 w 408"/>
                  <a:gd name="T27" fmla="*/ 0 h 1149"/>
                  <a:gd name="T28" fmla="*/ 1 w 408"/>
                  <a:gd name="T29" fmla="*/ 0 h 1149"/>
                  <a:gd name="T30" fmla="*/ 1 w 408"/>
                  <a:gd name="T31" fmla="*/ 0 h 1149"/>
                  <a:gd name="T32" fmla="*/ 0 w 408"/>
                  <a:gd name="T33" fmla="*/ 0 h 1149"/>
                  <a:gd name="T34" fmla="*/ 0 w 408"/>
                  <a:gd name="T35" fmla="*/ 1 h 1149"/>
                  <a:gd name="T36" fmla="*/ 0 w 408"/>
                  <a:gd name="T37" fmla="*/ 2 h 1149"/>
                  <a:gd name="T38" fmla="*/ 0 w 408"/>
                  <a:gd name="T39" fmla="*/ 5 h 1149"/>
                  <a:gd name="T40" fmla="*/ 0 w 408"/>
                  <a:gd name="T41" fmla="*/ 8 h 1149"/>
                  <a:gd name="T42" fmla="*/ 1 w 408"/>
                  <a:gd name="T43" fmla="*/ 8 h 1149"/>
                  <a:gd name="T44" fmla="*/ 1 w 408"/>
                  <a:gd name="T45" fmla="*/ 8 h 1149"/>
                  <a:gd name="T46" fmla="*/ 1 w 408"/>
                  <a:gd name="T47" fmla="*/ 8 h 1149"/>
                  <a:gd name="T48" fmla="*/ 1 w 408"/>
                  <a:gd name="T49" fmla="*/ 8 h 1149"/>
                  <a:gd name="T50" fmla="*/ 1 w 408"/>
                  <a:gd name="T51" fmla="*/ 8 h 1149"/>
                  <a:gd name="T52" fmla="*/ 1 w 408"/>
                  <a:gd name="T53" fmla="*/ 8 h 1149"/>
                  <a:gd name="T54" fmla="*/ 1 w 408"/>
                  <a:gd name="T55" fmla="*/ 8 h 1149"/>
                  <a:gd name="T56" fmla="*/ 2 w 408"/>
                  <a:gd name="T57" fmla="*/ 8 h 1149"/>
                  <a:gd name="T58" fmla="*/ 2 w 408"/>
                  <a:gd name="T59" fmla="*/ 8 h 1149"/>
                  <a:gd name="T60" fmla="*/ 2 w 408"/>
                  <a:gd name="T61" fmla="*/ 8 h 1149"/>
                  <a:gd name="T62" fmla="*/ 2 w 408"/>
                  <a:gd name="T63" fmla="*/ 8 h 1149"/>
                  <a:gd name="T64" fmla="*/ 2 w 408"/>
                  <a:gd name="T65" fmla="*/ 8 h 1149"/>
                  <a:gd name="T66" fmla="*/ 3 w 408"/>
                  <a:gd name="T67" fmla="*/ 8 h 1149"/>
                  <a:gd name="T68" fmla="*/ 3 w 408"/>
                  <a:gd name="T69" fmla="*/ 8 h 1149"/>
                  <a:gd name="T70" fmla="*/ 3 w 408"/>
                  <a:gd name="T71" fmla="*/ 8 h 1149"/>
                  <a:gd name="T72" fmla="*/ 4 w 408"/>
                  <a:gd name="T73" fmla="*/ 8 h 1149"/>
                  <a:gd name="T74" fmla="*/ 4 w 408"/>
                  <a:gd name="T75" fmla="*/ 7 h 1149"/>
                  <a:gd name="T76" fmla="*/ 4 w 408"/>
                  <a:gd name="T77" fmla="*/ 5 h 1149"/>
                  <a:gd name="T78" fmla="*/ 4 w 408"/>
                  <a:gd name="T79" fmla="*/ 3 h 1149"/>
                  <a:gd name="T80" fmla="*/ 4 w 408"/>
                  <a:gd name="T81" fmla="*/ 0 h 114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08"/>
                  <a:gd name="T124" fmla="*/ 0 h 1149"/>
                  <a:gd name="T125" fmla="*/ 408 w 408"/>
                  <a:gd name="T126" fmla="*/ 1149 h 114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08" h="1149">
                    <a:moveTo>
                      <a:pt x="408" y="0"/>
                    </a:moveTo>
                    <a:lnTo>
                      <a:pt x="385" y="0"/>
                    </a:lnTo>
                    <a:lnTo>
                      <a:pt x="365" y="0"/>
                    </a:lnTo>
                    <a:lnTo>
                      <a:pt x="348" y="0"/>
                    </a:lnTo>
                    <a:lnTo>
                      <a:pt x="332" y="0"/>
                    </a:lnTo>
                    <a:lnTo>
                      <a:pt x="318" y="0"/>
                    </a:lnTo>
                    <a:lnTo>
                      <a:pt x="303" y="0"/>
                    </a:lnTo>
                    <a:lnTo>
                      <a:pt x="289" y="0"/>
                    </a:lnTo>
                    <a:lnTo>
                      <a:pt x="273" y="0"/>
                    </a:lnTo>
                    <a:lnTo>
                      <a:pt x="255" y="0"/>
                    </a:lnTo>
                    <a:lnTo>
                      <a:pt x="233" y="0"/>
                    </a:lnTo>
                    <a:lnTo>
                      <a:pt x="208" y="0"/>
                    </a:lnTo>
                    <a:lnTo>
                      <a:pt x="179" y="0"/>
                    </a:lnTo>
                    <a:lnTo>
                      <a:pt x="144" y="0"/>
                    </a:lnTo>
                    <a:lnTo>
                      <a:pt x="104" y="0"/>
                    </a:lnTo>
                    <a:lnTo>
                      <a:pt x="55" y="0"/>
                    </a:lnTo>
                    <a:lnTo>
                      <a:pt x="0" y="0"/>
                    </a:lnTo>
                    <a:lnTo>
                      <a:pt x="0" y="215"/>
                    </a:lnTo>
                    <a:lnTo>
                      <a:pt x="0" y="382"/>
                    </a:lnTo>
                    <a:lnTo>
                      <a:pt x="0" y="645"/>
                    </a:lnTo>
                    <a:lnTo>
                      <a:pt x="0" y="1149"/>
                    </a:lnTo>
                    <a:lnTo>
                      <a:pt x="23" y="1149"/>
                    </a:lnTo>
                    <a:lnTo>
                      <a:pt x="43" y="1149"/>
                    </a:lnTo>
                    <a:lnTo>
                      <a:pt x="60" y="1149"/>
                    </a:lnTo>
                    <a:lnTo>
                      <a:pt x="76" y="1149"/>
                    </a:lnTo>
                    <a:lnTo>
                      <a:pt x="90" y="1149"/>
                    </a:lnTo>
                    <a:lnTo>
                      <a:pt x="105" y="1149"/>
                    </a:lnTo>
                    <a:lnTo>
                      <a:pt x="119" y="1149"/>
                    </a:lnTo>
                    <a:lnTo>
                      <a:pt x="135" y="1149"/>
                    </a:lnTo>
                    <a:lnTo>
                      <a:pt x="153" y="1149"/>
                    </a:lnTo>
                    <a:lnTo>
                      <a:pt x="175" y="1149"/>
                    </a:lnTo>
                    <a:lnTo>
                      <a:pt x="199" y="1149"/>
                    </a:lnTo>
                    <a:lnTo>
                      <a:pt x="229" y="1149"/>
                    </a:lnTo>
                    <a:lnTo>
                      <a:pt x="264" y="1149"/>
                    </a:lnTo>
                    <a:lnTo>
                      <a:pt x="304" y="1149"/>
                    </a:lnTo>
                    <a:lnTo>
                      <a:pt x="352" y="1149"/>
                    </a:lnTo>
                    <a:lnTo>
                      <a:pt x="408" y="1149"/>
                    </a:lnTo>
                    <a:lnTo>
                      <a:pt x="408" y="933"/>
                    </a:lnTo>
                    <a:lnTo>
                      <a:pt x="408" y="765"/>
                    </a:lnTo>
                    <a:lnTo>
                      <a:pt x="408" y="503"/>
                    </a:lnTo>
                    <a:lnTo>
                      <a:pt x="408" y="0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24" name="Freeform 1793">
                <a:extLst>
                  <a:ext uri="{FF2B5EF4-FFF2-40B4-BE49-F238E27FC236}">
                    <a16:creationId xmlns:a16="http://schemas.microsoft.com/office/drawing/2014/main" id="{50FD8F83-B54A-4D0B-919F-142B7E5E86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2" y="2593"/>
                <a:ext cx="186" cy="574"/>
              </a:xfrm>
              <a:custGeom>
                <a:avLst/>
                <a:gdLst>
                  <a:gd name="T0" fmla="*/ 2 w 373"/>
                  <a:gd name="T1" fmla="*/ 0 h 1149"/>
                  <a:gd name="T2" fmla="*/ 2 w 373"/>
                  <a:gd name="T3" fmla="*/ 0 h 1149"/>
                  <a:gd name="T4" fmla="*/ 2 w 373"/>
                  <a:gd name="T5" fmla="*/ 0 h 1149"/>
                  <a:gd name="T6" fmla="*/ 2 w 373"/>
                  <a:gd name="T7" fmla="*/ 0 h 1149"/>
                  <a:gd name="T8" fmla="*/ 2 w 373"/>
                  <a:gd name="T9" fmla="*/ 0 h 1149"/>
                  <a:gd name="T10" fmla="*/ 2 w 373"/>
                  <a:gd name="T11" fmla="*/ 0 h 1149"/>
                  <a:gd name="T12" fmla="*/ 2 w 373"/>
                  <a:gd name="T13" fmla="*/ 0 h 1149"/>
                  <a:gd name="T14" fmla="*/ 2 w 373"/>
                  <a:gd name="T15" fmla="*/ 0 h 1149"/>
                  <a:gd name="T16" fmla="*/ 1 w 373"/>
                  <a:gd name="T17" fmla="*/ 0 h 1149"/>
                  <a:gd name="T18" fmla="*/ 1 w 373"/>
                  <a:gd name="T19" fmla="*/ 0 h 1149"/>
                  <a:gd name="T20" fmla="*/ 1 w 373"/>
                  <a:gd name="T21" fmla="*/ 0 h 1149"/>
                  <a:gd name="T22" fmla="*/ 1 w 373"/>
                  <a:gd name="T23" fmla="*/ 0 h 1149"/>
                  <a:gd name="T24" fmla="*/ 1 w 373"/>
                  <a:gd name="T25" fmla="*/ 0 h 1149"/>
                  <a:gd name="T26" fmla="*/ 1 w 373"/>
                  <a:gd name="T27" fmla="*/ 0 h 1149"/>
                  <a:gd name="T28" fmla="*/ 0 w 373"/>
                  <a:gd name="T29" fmla="*/ 0 h 1149"/>
                  <a:gd name="T30" fmla="*/ 0 w 373"/>
                  <a:gd name="T31" fmla="*/ 0 h 1149"/>
                  <a:gd name="T32" fmla="*/ 0 w 373"/>
                  <a:gd name="T33" fmla="*/ 0 h 1149"/>
                  <a:gd name="T34" fmla="*/ 0 w 373"/>
                  <a:gd name="T35" fmla="*/ 1 h 1149"/>
                  <a:gd name="T36" fmla="*/ 0 w 373"/>
                  <a:gd name="T37" fmla="*/ 2 h 1149"/>
                  <a:gd name="T38" fmla="*/ 0 w 373"/>
                  <a:gd name="T39" fmla="*/ 5 h 1149"/>
                  <a:gd name="T40" fmla="*/ 0 w 373"/>
                  <a:gd name="T41" fmla="*/ 8 h 1149"/>
                  <a:gd name="T42" fmla="*/ 0 w 373"/>
                  <a:gd name="T43" fmla="*/ 8 h 1149"/>
                  <a:gd name="T44" fmla="*/ 0 w 373"/>
                  <a:gd name="T45" fmla="*/ 8 h 1149"/>
                  <a:gd name="T46" fmla="*/ 0 w 373"/>
                  <a:gd name="T47" fmla="*/ 8 h 1149"/>
                  <a:gd name="T48" fmla="*/ 0 w 373"/>
                  <a:gd name="T49" fmla="*/ 8 h 1149"/>
                  <a:gd name="T50" fmla="*/ 0 w 373"/>
                  <a:gd name="T51" fmla="*/ 8 h 1149"/>
                  <a:gd name="T52" fmla="*/ 0 w 373"/>
                  <a:gd name="T53" fmla="*/ 8 h 1149"/>
                  <a:gd name="T54" fmla="*/ 0 w 373"/>
                  <a:gd name="T55" fmla="*/ 8 h 1149"/>
                  <a:gd name="T56" fmla="*/ 0 w 373"/>
                  <a:gd name="T57" fmla="*/ 8 h 1149"/>
                  <a:gd name="T58" fmla="*/ 1 w 373"/>
                  <a:gd name="T59" fmla="*/ 8 h 1149"/>
                  <a:gd name="T60" fmla="*/ 1 w 373"/>
                  <a:gd name="T61" fmla="*/ 8 h 1149"/>
                  <a:gd name="T62" fmla="*/ 1 w 373"/>
                  <a:gd name="T63" fmla="*/ 8 h 1149"/>
                  <a:gd name="T64" fmla="*/ 1 w 373"/>
                  <a:gd name="T65" fmla="*/ 8 h 1149"/>
                  <a:gd name="T66" fmla="*/ 1 w 373"/>
                  <a:gd name="T67" fmla="*/ 8 h 1149"/>
                  <a:gd name="T68" fmla="*/ 2 w 373"/>
                  <a:gd name="T69" fmla="*/ 8 h 1149"/>
                  <a:gd name="T70" fmla="*/ 2 w 373"/>
                  <a:gd name="T71" fmla="*/ 8 h 1149"/>
                  <a:gd name="T72" fmla="*/ 2 w 373"/>
                  <a:gd name="T73" fmla="*/ 8 h 1149"/>
                  <a:gd name="T74" fmla="*/ 2 w 373"/>
                  <a:gd name="T75" fmla="*/ 7 h 1149"/>
                  <a:gd name="T76" fmla="*/ 2 w 373"/>
                  <a:gd name="T77" fmla="*/ 5 h 1149"/>
                  <a:gd name="T78" fmla="*/ 2 w 373"/>
                  <a:gd name="T79" fmla="*/ 3 h 1149"/>
                  <a:gd name="T80" fmla="*/ 2 w 373"/>
                  <a:gd name="T81" fmla="*/ 0 h 114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73"/>
                  <a:gd name="T124" fmla="*/ 0 h 1149"/>
                  <a:gd name="T125" fmla="*/ 373 w 373"/>
                  <a:gd name="T126" fmla="*/ 1149 h 114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73" h="1149">
                    <a:moveTo>
                      <a:pt x="373" y="0"/>
                    </a:moveTo>
                    <a:lnTo>
                      <a:pt x="352" y="0"/>
                    </a:lnTo>
                    <a:lnTo>
                      <a:pt x="333" y="0"/>
                    </a:lnTo>
                    <a:lnTo>
                      <a:pt x="318" y="0"/>
                    </a:lnTo>
                    <a:lnTo>
                      <a:pt x="303" y="0"/>
                    </a:lnTo>
                    <a:lnTo>
                      <a:pt x="290" y="0"/>
                    </a:lnTo>
                    <a:lnTo>
                      <a:pt x="277" y="0"/>
                    </a:lnTo>
                    <a:lnTo>
                      <a:pt x="264" y="0"/>
                    </a:lnTo>
                    <a:lnTo>
                      <a:pt x="249" y="0"/>
                    </a:lnTo>
                    <a:lnTo>
                      <a:pt x="233" y="0"/>
                    </a:lnTo>
                    <a:lnTo>
                      <a:pt x="213" y="0"/>
                    </a:lnTo>
                    <a:lnTo>
                      <a:pt x="190" y="0"/>
                    </a:lnTo>
                    <a:lnTo>
                      <a:pt x="164" y="0"/>
                    </a:lnTo>
                    <a:lnTo>
                      <a:pt x="131" y="0"/>
                    </a:lnTo>
                    <a:lnTo>
                      <a:pt x="95" y="0"/>
                    </a:lnTo>
                    <a:lnTo>
                      <a:pt x="51" y="0"/>
                    </a:lnTo>
                    <a:lnTo>
                      <a:pt x="0" y="0"/>
                    </a:lnTo>
                    <a:lnTo>
                      <a:pt x="0" y="215"/>
                    </a:lnTo>
                    <a:lnTo>
                      <a:pt x="0" y="382"/>
                    </a:lnTo>
                    <a:lnTo>
                      <a:pt x="0" y="645"/>
                    </a:lnTo>
                    <a:lnTo>
                      <a:pt x="0" y="1149"/>
                    </a:lnTo>
                    <a:lnTo>
                      <a:pt x="22" y="1149"/>
                    </a:lnTo>
                    <a:lnTo>
                      <a:pt x="41" y="1149"/>
                    </a:lnTo>
                    <a:lnTo>
                      <a:pt x="55" y="1149"/>
                    </a:lnTo>
                    <a:lnTo>
                      <a:pt x="70" y="1149"/>
                    </a:lnTo>
                    <a:lnTo>
                      <a:pt x="83" y="1149"/>
                    </a:lnTo>
                    <a:lnTo>
                      <a:pt x="97" y="1149"/>
                    </a:lnTo>
                    <a:lnTo>
                      <a:pt x="110" y="1149"/>
                    </a:lnTo>
                    <a:lnTo>
                      <a:pt x="125" y="1149"/>
                    </a:lnTo>
                    <a:lnTo>
                      <a:pt x="141" y="1149"/>
                    </a:lnTo>
                    <a:lnTo>
                      <a:pt x="160" y="1149"/>
                    </a:lnTo>
                    <a:lnTo>
                      <a:pt x="183" y="1149"/>
                    </a:lnTo>
                    <a:lnTo>
                      <a:pt x="210" y="1149"/>
                    </a:lnTo>
                    <a:lnTo>
                      <a:pt x="242" y="1149"/>
                    </a:lnTo>
                    <a:lnTo>
                      <a:pt x="279" y="1149"/>
                    </a:lnTo>
                    <a:lnTo>
                      <a:pt x="323" y="1149"/>
                    </a:lnTo>
                    <a:lnTo>
                      <a:pt x="373" y="1149"/>
                    </a:lnTo>
                    <a:lnTo>
                      <a:pt x="373" y="933"/>
                    </a:lnTo>
                    <a:lnTo>
                      <a:pt x="373" y="765"/>
                    </a:lnTo>
                    <a:lnTo>
                      <a:pt x="373" y="503"/>
                    </a:lnTo>
                    <a:lnTo>
                      <a:pt x="373" y="0"/>
                    </a:lnTo>
                    <a:close/>
                  </a:path>
                </a:pathLst>
              </a:custGeom>
              <a:solidFill>
                <a:srgbClr val="DBDB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25" name="Freeform 1794">
                <a:extLst>
                  <a:ext uri="{FF2B5EF4-FFF2-40B4-BE49-F238E27FC236}">
                    <a16:creationId xmlns:a16="http://schemas.microsoft.com/office/drawing/2014/main" id="{CCF4F0B7-FE9B-4F55-90BC-330DBA4058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6" y="2593"/>
                <a:ext cx="168" cy="574"/>
              </a:xfrm>
              <a:custGeom>
                <a:avLst/>
                <a:gdLst>
                  <a:gd name="T0" fmla="*/ 2 w 337"/>
                  <a:gd name="T1" fmla="*/ 0 h 1149"/>
                  <a:gd name="T2" fmla="*/ 2 w 337"/>
                  <a:gd name="T3" fmla="*/ 0 h 1149"/>
                  <a:gd name="T4" fmla="*/ 2 w 337"/>
                  <a:gd name="T5" fmla="*/ 0 h 1149"/>
                  <a:gd name="T6" fmla="*/ 2 w 337"/>
                  <a:gd name="T7" fmla="*/ 0 h 1149"/>
                  <a:gd name="T8" fmla="*/ 2 w 337"/>
                  <a:gd name="T9" fmla="*/ 0 h 1149"/>
                  <a:gd name="T10" fmla="*/ 2 w 337"/>
                  <a:gd name="T11" fmla="*/ 0 h 1149"/>
                  <a:gd name="T12" fmla="*/ 1 w 337"/>
                  <a:gd name="T13" fmla="*/ 0 h 1149"/>
                  <a:gd name="T14" fmla="*/ 1 w 337"/>
                  <a:gd name="T15" fmla="*/ 0 h 1149"/>
                  <a:gd name="T16" fmla="*/ 1 w 337"/>
                  <a:gd name="T17" fmla="*/ 0 h 1149"/>
                  <a:gd name="T18" fmla="*/ 1 w 337"/>
                  <a:gd name="T19" fmla="*/ 0 h 1149"/>
                  <a:gd name="T20" fmla="*/ 1 w 337"/>
                  <a:gd name="T21" fmla="*/ 0 h 1149"/>
                  <a:gd name="T22" fmla="*/ 1 w 337"/>
                  <a:gd name="T23" fmla="*/ 0 h 1149"/>
                  <a:gd name="T24" fmla="*/ 1 w 337"/>
                  <a:gd name="T25" fmla="*/ 0 h 1149"/>
                  <a:gd name="T26" fmla="*/ 0 w 337"/>
                  <a:gd name="T27" fmla="*/ 0 h 1149"/>
                  <a:gd name="T28" fmla="*/ 0 w 337"/>
                  <a:gd name="T29" fmla="*/ 0 h 1149"/>
                  <a:gd name="T30" fmla="*/ 0 w 337"/>
                  <a:gd name="T31" fmla="*/ 0 h 1149"/>
                  <a:gd name="T32" fmla="*/ 0 w 337"/>
                  <a:gd name="T33" fmla="*/ 0 h 1149"/>
                  <a:gd name="T34" fmla="*/ 0 w 337"/>
                  <a:gd name="T35" fmla="*/ 1 h 1149"/>
                  <a:gd name="T36" fmla="*/ 0 w 337"/>
                  <a:gd name="T37" fmla="*/ 2 h 1149"/>
                  <a:gd name="T38" fmla="*/ 0 w 337"/>
                  <a:gd name="T39" fmla="*/ 5 h 1149"/>
                  <a:gd name="T40" fmla="*/ 0 w 337"/>
                  <a:gd name="T41" fmla="*/ 8 h 1149"/>
                  <a:gd name="T42" fmla="*/ 0 w 337"/>
                  <a:gd name="T43" fmla="*/ 8 h 1149"/>
                  <a:gd name="T44" fmla="*/ 0 w 337"/>
                  <a:gd name="T45" fmla="*/ 8 h 1149"/>
                  <a:gd name="T46" fmla="*/ 0 w 337"/>
                  <a:gd name="T47" fmla="*/ 8 h 1149"/>
                  <a:gd name="T48" fmla="*/ 0 w 337"/>
                  <a:gd name="T49" fmla="*/ 8 h 1149"/>
                  <a:gd name="T50" fmla="*/ 0 w 337"/>
                  <a:gd name="T51" fmla="*/ 8 h 1149"/>
                  <a:gd name="T52" fmla="*/ 0 w 337"/>
                  <a:gd name="T53" fmla="*/ 8 h 1149"/>
                  <a:gd name="T54" fmla="*/ 0 w 337"/>
                  <a:gd name="T55" fmla="*/ 8 h 1149"/>
                  <a:gd name="T56" fmla="*/ 0 w 337"/>
                  <a:gd name="T57" fmla="*/ 8 h 1149"/>
                  <a:gd name="T58" fmla="*/ 0 w 337"/>
                  <a:gd name="T59" fmla="*/ 8 h 1149"/>
                  <a:gd name="T60" fmla="*/ 1 w 337"/>
                  <a:gd name="T61" fmla="*/ 8 h 1149"/>
                  <a:gd name="T62" fmla="*/ 1 w 337"/>
                  <a:gd name="T63" fmla="*/ 8 h 1149"/>
                  <a:gd name="T64" fmla="*/ 1 w 337"/>
                  <a:gd name="T65" fmla="*/ 8 h 1149"/>
                  <a:gd name="T66" fmla="*/ 1 w 337"/>
                  <a:gd name="T67" fmla="*/ 8 h 1149"/>
                  <a:gd name="T68" fmla="*/ 1 w 337"/>
                  <a:gd name="T69" fmla="*/ 8 h 1149"/>
                  <a:gd name="T70" fmla="*/ 2 w 337"/>
                  <a:gd name="T71" fmla="*/ 8 h 1149"/>
                  <a:gd name="T72" fmla="*/ 2 w 337"/>
                  <a:gd name="T73" fmla="*/ 8 h 1149"/>
                  <a:gd name="T74" fmla="*/ 2 w 337"/>
                  <a:gd name="T75" fmla="*/ 7 h 1149"/>
                  <a:gd name="T76" fmla="*/ 2 w 337"/>
                  <a:gd name="T77" fmla="*/ 5 h 1149"/>
                  <a:gd name="T78" fmla="*/ 2 w 337"/>
                  <a:gd name="T79" fmla="*/ 3 h 1149"/>
                  <a:gd name="T80" fmla="*/ 2 w 337"/>
                  <a:gd name="T81" fmla="*/ 0 h 114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37"/>
                  <a:gd name="T124" fmla="*/ 0 h 1149"/>
                  <a:gd name="T125" fmla="*/ 337 w 337"/>
                  <a:gd name="T126" fmla="*/ 1149 h 114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37" h="1149">
                    <a:moveTo>
                      <a:pt x="337" y="0"/>
                    </a:moveTo>
                    <a:lnTo>
                      <a:pt x="317" y="0"/>
                    </a:lnTo>
                    <a:lnTo>
                      <a:pt x="301" y="0"/>
                    </a:lnTo>
                    <a:lnTo>
                      <a:pt x="286" y="0"/>
                    </a:lnTo>
                    <a:lnTo>
                      <a:pt x="273" y="0"/>
                    </a:lnTo>
                    <a:lnTo>
                      <a:pt x="262" y="0"/>
                    </a:lnTo>
                    <a:lnTo>
                      <a:pt x="250" y="0"/>
                    </a:lnTo>
                    <a:lnTo>
                      <a:pt x="238" y="0"/>
                    </a:lnTo>
                    <a:lnTo>
                      <a:pt x="225" y="0"/>
                    </a:lnTo>
                    <a:lnTo>
                      <a:pt x="210" y="0"/>
                    </a:lnTo>
                    <a:lnTo>
                      <a:pt x="193" y="0"/>
                    </a:lnTo>
                    <a:lnTo>
                      <a:pt x="172" y="0"/>
                    </a:lnTo>
                    <a:lnTo>
                      <a:pt x="148" y="0"/>
                    </a:lnTo>
                    <a:lnTo>
                      <a:pt x="119" y="0"/>
                    </a:lnTo>
                    <a:lnTo>
                      <a:pt x="86" y="0"/>
                    </a:lnTo>
                    <a:lnTo>
                      <a:pt x="46" y="0"/>
                    </a:lnTo>
                    <a:lnTo>
                      <a:pt x="0" y="0"/>
                    </a:lnTo>
                    <a:lnTo>
                      <a:pt x="0" y="215"/>
                    </a:lnTo>
                    <a:lnTo>
                      <a:pt x="0" y="382"/>
                    </a:lnTo>
                    <a:lnTo>
                      <a:pt x="0" y="645"/>
                    </a:lnTo>
                    <a:lnTo>
                      <a:pt x="0" y="1149"/>
                    </a:lnTo>
                    <a:lnTo>
                      <a:pt x="20" y="1149"/>
                    </a:lnTo>
                    <a:lnTo>
                      <a:pt x="36" y="1149"/>
                    </a:lnTo>
                    <a:lnTo>
                      <a:pt x="50" y="1149"/>
                    </a:lnTo>
                    <a:lnTo>
                      <a:pt x="63" y="1149"/>
                    </a:lnTo>
                    <a:lnTo>
                      <a:pt x="75" y="1149"/>
                    </a:lnTo>
                    <a:lnTo>
                      <a:pt x="87" y="1149"/>
                    </a:lnTo>
                    <a:lnTo>
                      <a:pt x="98" y="1149"/>
                    </a:lnTo>
                    <a:lnTo>
                      <a:pt x="112" y="1149"/>
                    </a:lnTo>
                    <a:lnTo>
                      <a:pt x="127" y="1149"/>
                    </a:lnTo>
                    <a:lnTo>
                      <a:pt x="144" y="1149"/>
                    </a:lnTo>
                    <a:lnTo>
                      <a:pt x="165" y="1149"/>
                    </a:lnTo>
                    <a:lnTo>
                      <a:pt x="189" y="1149"/>
                    </a:lnTo>
                    <a:lnTo>
                      <a:pt x="218" y="1149"/>
                    </a:lnTo>
                    <a:lnTo>
                      <a:pt x="252" y="1149"/>
                    </a:lnTo>
                    <a:lnTo>
                      <a:pt x="291" y="1149"/>
                    </a:lnTo>
                    <a:lnTo>
                      <a:pt x="337" y="1149"/>
                    </a:lnTo>
                    <a:lnTo>
                      <a:pt x="337" y="933"/>
                    </a:lnTo>
                    <a:lnTo>
                      <a:pt x="337" y="765"/>
                    </a:lnTo>
                    <a:lnTo>
                      <a:pt x="337" y="503"/>
                    </a:lnTo>
                    <a:lnTo>
                      <a:pt x="337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26" name="Freeform 1795">
                <a:extLst>
                  <a:ext uri="{FF2B5EF4-FFF2-40B4-BE49-F238E27FC236}">
                    <a16:creationId xmlns:a16="http://schemas.microsoft.com/office/drawing/2014/main" id="{B4FE0203-1133-4657-A04C-8C2557D448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1" y="2593"/>
                <a:ext cx="150" cy="574"/>
              </a:xfrm>
              <a:custGeom>
                <a:avLst/>
                <a:gdLst>
                  <a:gd name="T0" fmla="*/ 3 w 299"/>
                  <a:gd name="T1" fmla="*/ 0 h 1149"/>
                  <a:gd name="T2" fmla="*/ 3 w 299"/>
                  <a:gd name="T3" fmla="*/ 0 h 1149"/>
                  <a:gd name="T4" fmla="*/ 3 w 299"/>
                  <a:gd name="T5" fmla="*/ 0 h 1149"/>
                  <a:gd name="T6" fmla="*/ 2 w 299"/>
                  <a:gd name="T7" fmla="*/ 0 h 1149"/>
                  <a:gd name="T8" fmla="*/ 2 w 299"/>
                  <a:gd name="T9" fmla="*/ 0 h 1149"/>
                  <a:gd name="T10" fmla="*/ 2 w 299"/>
                  <a:gd name="T11" fmla="*/ 0 h 1149"/>
                  <a:gd name="T12" fmla="*/ 2 w 299"/>
                  <a:gd name="T13" fmla="*/ 0 h 1149"/>
                  <a:gd name="T14" fmla="*/ 2 w 299"/>
                  <a:gd name="T15" fmla="*/ 0 h 1149"/>
                  <a:gd name="T16" fmla="*/ 2 w 299"/>
                  <a:gd name="T17" fmla="*/ 0 h 1149"/>
                  <a:gd name="T18" fmla="*/ 2 w 299"/>
                  <a:gd name="T19" fmla="*/ 0 h 1149"/>
                  <a:gd name="T20" fmla="*/ 2 w 299"/>
                  <a:gd name="T21" fmla="*/ 0 h 1149"/>
                  <a:gd name="T22" fmla="*/ 2 w 299"/>
                  <a:gd name="T23" fmla="*/ 0 h 1149"/>
                  <a:gd name="T24" fmla="*/ 2 w 299"/>
                  <a:gd name="T25" fmla="*/ 0 h 1149"/>
                  <a:gd name="T26" fmla="*/ 1 w 299"/>
                  <a:gd name="T27" fmla="*/ 0 h 1149"/>
                  <a:gd name="T28" fmla="*/ 1 w 299"/>
                  <a:gd name="T29" fmla="*/ 0 h 1149"/>
                  <a:gd name="T30" fmla="*/ 1 w 299"/>
                  <a:gd name="T31" fmla="*/ 0 h 1149"/>
                  <a:gd name="T32" fmla="*/ 0 w 299"/>
                  <a:gd name="T33" fmla="*/ 0 h 1149"/>
                  <a:gd name="T34" fmla="*/ 0 w 299"/>
                  <a:gd name="T35" fmla="*/ 1 h 1149"/>
                  <a:gd name="T36" fmla="*/ 0 w 299"/>
                  <a:gd name="T37" fmla="*/ 2 h 1149"/>
                  <a:gd name="T38" fmla="*/ 0 w 299"/>
                  <a:gd name="T39" fmla="*/ 5 h 1149"/>
                  <a:gd name="T40" fmla="*/ 0 w 299"/>
                  <a:gd name="T41" fmla="*/ 8 h 1149"/>
                  <a:gd name="T42" fmla="*/ 1 w 299"/>
                  <a:gd name="T43" fmla="*/ 8 h 1149"/>
                  <a:gd name="T44" fmla="*/ 1 w 299"/>
                  <a:gd name="T45" fmla="*/ 8 h 1149"/>
                  <a:gd name="T46" fmla="*/ 1 w 299"/>
                  <a:gd name="T47" fmla="*/ 8 h 1149"/>
                  <a:gd name="T48" fmla="*/ 1 w 299"/>
                  <a:gd name="T49" fmla="*/ 8 h 1149"/>
                  <a:gd name="T50" fmla="*/ 1 w 299"/>
                  <a:gd name="T51" fmla="*/ 8 h 1149"/>
                  <a:gd name="T52" fmla="*/ 1 w 299"/>
                  <a:gd name="T53" fmla="*/ 8 h 1149"/>
                  <a:gd name="T54" fmla="*/ 1 w 299"/>
                  <a:gd name="T55" fmla="*/ 8 h 1149"/>
                  <a:gd name="T56" fmla="*/ 1 w 299"/>
                  <a:gd name="T57" fmla="*/ 8 h 1149"/>
                  <a:gd name="T58" fmla="*/ 1 w 299"/>
                  <a:gd name="T59" fmla="*/ 8 h 1149"/>
                  <a:gd name="T60" fmla="*/ 1 w 299"/>
                  <a:gd name="T61" fmla="*/ 8 h 1149"/>
                  <a:gd name="T62" fmla="*/ 2 w 299"/>
                  <a:gd name="T63" fmla="*/ 8 h 1149"/>
                  <a:gd name="T64" fmla="*/ 2 w 299"/>
                  <a:gd name="T65" fmla="*/ 8 h 1149"/>
                  <a:gd name="T66" fmla="*/ 2 w 299"/>
                  <a:gd name="T67" fmla="*/ 8 h 1149"/>
                  <a:gd name="T68" fmla="*/ 2 w 299"/>
                  <a:gd name="T69" fmla="*/ 8 h 1149"/>
                  <a:gd name="T70" fmla="*/ 3 w 299"/>
                  <a:gd name="T71" fmla="*/ 8 h 1149"/>
                  <a:gd name="T72" fmla="*/ 3 w 299"/>
                  <a:gd name="T73" fmla="*/ 8 h 1149"/>
                  <a:gd name="T74" fmla="*/ 3 w 299"/>
                  <a:gd name="T75" fmla="*/ 7 h 1149"/>
                  <a:gd name="T76" fmla="*/ 3 w 299"/>
                  <a:gd name="T77" fmla="*/ 5 h 1149"/>
                  <a:gd name="T78" fmla="*/ 3 w 299"/>
                  <a:gd name="T79" fmla="*/ 3 h 1149"/>
                  <a:gd name="T80" fmla="*/ 3 w 299"/>
                  <a:gd name="T81" fmla="*/ 0 h 114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99"/>
                  <a:gd name="T124" fmla="*/ 0 h 1149"/>
                  <a:gd name="T125" fmla="*/ 299 w 299"/>
                  <a:gd name="T126" fmla="*/ 1149 h 114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99" h="1149">
                    <a:moveTo>
                      <a:pt x="299" y="0"/>
                    </a:moveTo>
                    <a:lnTo>
                      <a:pt x="282" y="0"/>
                    </a:lnTo>
                    <a:lnTo>
                      <a:pt x="267" y="0"/>
                    </a:lnTo>
                    <a:lnTo>
                      <a:pt x="254" y="0"/>
                    </a:lnTo>
                    <a:lnTo>
                      <a:pt x="244" y="0"/>
                    </a:lnTo>
                    <a:lnTo>
                      <a:pt x="232" y="0"/>
                    </a:lnTo>
                    <a:lnTo>
                      <a:pt x="222" y="0"/>
                    </a:lnTo>
                    <a:lnTo>
                      <a:pt x="212" y="0"/>
                    </a:lnTo>
                    <a:lnTo>
                      <a:pt x="200" y="0"/>
                    </a:lnTo>
                    <a:lnTo>
                      <a:pt x="186" y="0"/>
                    </a:lnTo>
                    <a:lnTo>
                      <a:pt x="170" y="0"/>
                    </a:lnTo>
                    <a:lnTo>
                      <a:pt x="152" y="0"/>
                    </a:lnTo>
                    <a:lnTo>
                      <a:pt x="131" y="0"/>
                    </a:lnTo>
                    <a:lnTo>
                      <a:pt x="106" y="0"/>
                    </a:lnTo>
                    <a:lnTo>
                      <a:pt x="76" y="0"/>
                    </a:lnTo>
                    <a:lnTo>
                      <a:pt x="40" y="0"/>
                    </a:lnTo>
                    <a:lnTo>
                      <a:pt x="0" y="0"/>
                    </a:lnTo>
                    <a:lnTo>
                      <a:pt x="0" y="215"/>
                    </a:lnTo>
                    <a:lnTo>
                      <a:pt x="0" y="382"/>
                    </a:lnTo>
                    <a:lnTo>
                      <a:pt x="0" y="645"/>
                    </a:lnTo>
                    <a:lnTo>
                      <a:pt x="0" y="1149"/>
                    </a:lnTo>
                    <a:lnTo>
                      <a:pt x="17" y="1149"/>
                    </a:lnTo>
                    <a:lnTo>
                      <a:pt x="32" y="1149"/>
                    </a:lnTo>
                    <a:lnTo>
                      <a:pt x="45" y="1149"/>
                    </a:lnTo>
                    <a:lnTo>
                      <a:pt x="55" y="1149"/>
                    </a:lnTo>
                    <a:lnTo>
                      <a:pt x="66" y="1149"/>
                    </a:lnTo>
                    <a:lnTo>
                      <a:pt x="77" y="1149"/>
                    </a:lnTo>
                    <a:lnTo>
                      <a:pt x="87" y="1149"/>
                    </a:lnTo>
                    <a:lnTo>
                      <a:pt x="99" y="1149"/>
                    </a:lnTo>
                    <a:lnTo>
                      <a:pt x="112" y="1149"/>
                    </a:lnTo>
                    <a:lnTo>
                      <a:pt x="127" y="1149"/>
                    </a:lnTo>
                    <a:lnTo>
                      <a:pt x="146" y="1149"/>
                    </a:lnTo>
                    <a:lnTo>
                      <a:pt x="168" y="1149"/>
                    </a:lnTo>
                    <a:lnTo>
                      <a:pt x="193" y="1149"/>
                    </a:lnTo>
                    <a:lnTo>
                      <a:pt x="223" y="1149"/>
                    </a:lnTo>
                    <a:lnTo>
                      <a:pt x="259" y="1149"/>
                    </a:lnTo>
                    <a:lnTo>
                      <a:pt x="299" y="1149"/>
                    </a:lnTo>
                    <a:lnTo>
                      <a:pt x="299" y="933"/>
                    </a:lnTo>
                    <a:lnTo>
                      <a:pt x="299" y="765"/>
                    </a:lnTo>
                    <a:lnTo>
                      <a:pt x="299" y="503"/>
                    </a:lnTo>
                    <a:lnTo>
                      <a:pt x="299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27" name="Freeform 1796">
                <a:extLst>
                  <a:ext uri="{FF2B5EF4-FFF2-40B4-BE49-F238E27FC236}">
                    <a16:creationId xmlns:a16="http://schemas.microsoft.com/office/drawing/2014/main" id="{2E9F87E2-572D-4DE4-9649-ACC727E100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593"/>
                <a:ext cx="132" cy="574"/>
              </a:xfrm>
              <a:custGeom>
                <a:avLst/>
                <a:gdLst>
                  <a:gd name="T0" fmla="*/ 3 w 264"/>
                  <a:gd name="T1" fmla="*/ 0 h 1149"/>
                  <a:gd name="T2" fmla="*/ 2 w 264"/>
                  <a:gd name="T3" fmla="*/ 0 h 1149"/>
                  <a:gd name="T4" fmla="*/ 2 w 264"/>
                  <a:gd name="T5" fmla="*/ 0 h 1149"/>
                  <a:gd name="T6" fmla="*/ 2 w 264"/>
                  <a:gd name="T7" fmla="*/ 0 h 1149"/>
                  <a:gd name="T8" fmla="*/ 2 w 264"/>
                  <a:gd name="T9" fmla="*/ 0 h 1149"/>
                  <a:gd name="T10" fmla="*/ 2 w 264"/>
                  <a:gd name="T11" fmla="*/ 0 h 1149"/>
                  <a:gd name="T12" fmla="*/ 2 w 264"/>
                  <a:gd name="T13" fmla="*/ 0 h 1149"/>
                  <a:gd name="T14" fmla="*/ 2 w 264"/>
                  <a:gd name="T15" fmla="*/ 0 h 1149"/>
                  <a:gd name="T16" fmla="*/ 2 w 264"/>
                  <a:gd name="T17" fmla="*/ 0 h 1149"/>
                  <a:gd name="T18" fmla="*/ 2 w 264"/>
                  <a:gd name="T19" fmla="*/ 0 h 1149"/>
                  <a:gd name="T20" fmla="*/ 2 w 264"/>
                  <a:gd name="T21" fmla="*/ 0 h 1149"/>
                  <a:gd name="T22" fmla="*/ 2 w 264"/>
                  <a:gd name="T23" fmla="*/ 0 h 1149"/>
                  <a:gd name="T24" fmla="*/ 1 w 264"/>
                  <a:gd name="T25" fmla="*/ 0 h 1149"/>
                  <a:gd name="T26" fmla="*/ 1 w 264"/>
                  <a:gd name="T27" fmla="*/ 0 h 1149"/>
                  <a:gd name="T28" fmla="*/ 1 w 264"/>
                  <a:gd name="T29" fmla="*/ 0 h 1149"/>
                  <a:gd name="T30" fmla="*/ 1 w 264"/>
                  <a:gd name="T31" fmla="*/ 0 h 1149"/>
                  <a:gd name="T32" fmla="*/ 0 w 264"/>
                  <a:gd name="T33" fmla="*/ 0 h 1149"/>
                  <a:gd name="T34" fmla="*/ 0 w 264"/>
                  <a:gd name="T35" fmla="*/ 1 h 1149"/>
                  <a:gd name="T36" fmla="*/ 0 w 264"/>
                  <a:gd name="T37" fmla="*/ 2 h 1149"/>
                  <a:gd name="T38" fmla="*/ 0 w 264"/>
                  <a:gd name="T39" fmla="*/ 5 h 1149"/>
                  <a:gd name="T40" fmla="*/ 0 w 264"/>
                  <a:gd name="T41" fmla="*/ 8 h 1149"/>
                  <a:gd name="T42" fmla="*/ 1 w 264"/>
                  <a:gd name="T43" fmla="*/ 8 h 1149"/>
                  <a:gd name="T44" fmla="*/ 1 w 264"/>
                  <a:gd name="T45" fmla="*/ 8 h 1149"/>
                  <a:gd name="T46" fmla="*/ 1 w 264"/>
                  <a:gd name="T47" fmla="*/ 8 h 1149"/>
                  <a:gd name="T48" fmla="*/ 1 w 264"/>
                  <a:gd name="T49" fmla="*/ 8 h 1149"/>
                  <a:gd name="T50" fmla="*/ 1 w 264"/>
                  <a:gd name="T51" fmla="*/ 8 h 1149"/>
                  <a:gd name="T52" fmla="*/ 1 w 264"/>
                  <a:gd name="T53" fmla="*/ 8 h 1149"/>
                  <a:gd name="T54" fmla="*/ 1 w 264"/>
                  <a:gd name="T55" fmla="*/ 8 h 1149"/>
                  <a:gd name="T56" fmla="*/ 1 w 264"/>
                  <a:gd name="T57" fmla="*/ 8 h 1149"/>
                  <a:gd name="T58" fmla="*/ 1 w 264"/>
                  <a:gd name="T59" fmla="*/ 8 h 1149"/>
                  <a:gd name="T60" fmla="*/ 1 w 264"/>
                  <a:gd name="T61" fmla="*/ 8 h 1149"/>
                  <a:gd name="T62" fmla="*/ 2 w 264"/>
                  <a:gd name="T63" fmla="*/ 8 h 1149"/>
                  <a:gd name="T64" fmla="*/ 2 w 264"/>
                  <a:gd name="T65" fmla="*/ 8 h 1149"/>
                  <a:gd name="T66" fmla="*/ 2 w 264"/>
                  <a:gd name="T67" fmla="*/ 8 h 1149"/>
                  <a:gd name="T68" fmla="*/ 2 w 264"/>
                  <a:gd name="T69" fmla="*/ 8 h 1149"/>
                  <a:gd name="T70" fmla="*/ 2 w 264"/>
                  <a:gd name="T71" fmla="*/ 8 h 1149"/>
                  <a:gd name="T72" fmla="*/ 3 w 264"/>
                  <a:gd name="T73" fmla="*/ 8 h 1149"/>
                  <a:gd name="T74" fmla="*/ 3 w 264"/>
                  <a:gd name="T75" fmla="*/ 7 h 1149"/>
                  <a:gd name="T76" fmla="*/ 3 w 264"/>
                  <a:gd name="T77" fmla="*/ 5 h 1149"/>
                  <a:gd name="T78" fmla="*/ 3 w 264"/>
                  <a:gd name="T79" fmla="*/ 3 h 1149"/>
                  <a:gd name="T80" fmla="*/ 3 w 264"/>
                  <a:gd name="T81" fmla="*/ 0 h 114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64"/>
                  <a:gd name="T124" fmla="*/ 0 h 1149"/>
                  <a:gd name="T125" fmla="*/ 264 w 264"/>
                  <a:gd name="T126" fmla="*/ 1149 h 114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64" h="1149">
                    <a:moveTo>
                      <a:pt x="264" y="0"/>
                    </a:moveTo>
                    <a:lnTo>
                      <a:pt x="249" y="0"/>
                    </a:lnTo>
                    <a:lnTo>
                      <a:pt x="236" y="0"/>
                    </a:lnTo>
                    <a:lnTo>
                      <a:pt x="224" y="0"/>
                    </a:lnTo>
                    <a:lnTo>
                      <a:pt x="214" y="0"/>
                    </a:lnTo>
                    <a:lnTo>
                      <a:pt x="205" y="0"/>
                    </a:lnTo>
                    <a:lnTo>
                      <a:pt x="196" y="0"/>
                    </a:lnTo>
                    <a:lnTo>
                      <a:pt x="186" y="0"/>
                    </a:lnTo>
                    <a:lnTo>
                      <a:pt x="176" y="0"/>
                    </a:lnTo>
                    <a:lnTo>
                      <a:pt x="165" y="0"/>
                    </a:lnTo>
                    <a:lnTo>
                      <a:pt x="151" y="0"/>
                    </a:lnTo>
                    <a:lnTo>
                      <a:pt x="135" y="0"/>
                    </a:lnTo>
                    <a:lnTo>
                      <a:pt x="115" y="0"/>
                    </a:lnTo>
                    <a:lnTo>
                      <a:pt x="93" y="0"/>
                    </a:lnTo>
                    <a:lnTo>
                      <a:pt x="67" y="0"/>
                    </a:lnTo>
                    <a:lnTo>
                      <a:pt x="36" y="0"/>
                    </a:lnTo>
                    <a:lnTo>
                      <a:pt x="0" y="0"/>
                    </a:lnTo>
                    <a:lnTo>
                      <a:pt x="0" y="215"/>
                    </a:lnTo>
                    <a:lnTo>
                      <a:pt x="0" y="382"/>
                    </a:lnTo>
                    <a:lnTo>
                      <a:pt x="0" y="645"/>
                    </a:lnTo>
                    <a:lnTo>
                      <a:pt x="0" y="1149"/>
                    </a:lnTo>
                    <a:lnTo>
                      <a:pt x="15" y="1149"/>
                    </a:lnTo>
                    <a:lnTo>
                      <a:pt x="27" y="1149"/>
                    </a:lnTo>
                    <a:lnTo>
                      <a:pt x="39" y="1149"/>
                    </a:lnTo>
                    <a:lnTo>
                      <a:pt x="49" y="1149"/>
                    </a:lnTo>
                    <a:lnTo>
                      <a:pt x="59" y="1149"/>
                    </a:lnTo>
                    <a:lnTo>
                      <a:pt x="68" y="1149"/>
                    </a:lnTo>
                    <a:lnTo>
                      <a:pt x="77" y="1149"/>
                    </a:lnTo>
                    <a:lnTo>
                      <a:pt x="87" y="1149"/>
                    </a:lnTo>
                    <a:lnTo>
                      <a:pt x="99" y="1149"/>
                    </a:lnTo>
                    <a:lnTo>
                      <a:pt x="113" y="1149"/>
                    </a:lnTo>
                    <a:lnTo>
                      <a:pt x="129" y="1149"/>
                    </a:lnTo>
                    <a:lnTo>
                      <a:pt x="147" y="1149"/>
                    </a:lnTo>
                    <a:lnTo>
                      <a:pt x="170" y="1149"/>
                    </a:lnTo>
                    <a:lnTo>
                      <a:pt x="197" y="1149"/>
                    </a:lnTo>
                    <a:lnTo>
                      <a:pt x="228" y="1149"/>
                    </a:lnTo>
                    <a:lnTo>
                      <a:pt x="264" y="1149"/>
                    </a:lnTo>
                    <a:lnTo>
                      <a:pt x="264" y="933"/>
                    </a:lnTo>
                    <a:lnTo>
                      <a:pt x="264" y="765"/>
                    </a:lnTo>
                    <a:lnTo>
                      <a:pt x="264" y="503"/>
                    </a:lnTo>
                    <a:lnTo>
                      <a:pt x="264" y="0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28" name="Freeform 1797">
                <a:extLst>
                  <a:ext uri="{FF2B5EF4-FFF2-40B4-BE49-F238E27FC236}">
                    <a16:creationId xmlns:a16="http://schemas.microsoft.com/office/drawing/2014/main" id="{97D59FB4-936F-4D67-82BD-F604E18A14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1" y="2593"/>
                <a:ext cx="112" cy="574"/>
              </a:xfrm>
              <a:custGeom>
                <a:avLst/>
                <a:gdLst>
                  <a:gd name="T0" fmla="*/ 1 w 226"/>
                  <a:gd name="T1" fmla="*/ 0 h 1149"/>
                  <a:gd name="T2" fmla="*/ 1 w 226"/>
                  <a:gd name="T3" fmla="*/ 0 h 1149"/>
                  <a:gd name="T4" fmla="*/ 1 w 226"/>
                  <a:gd name="T5" fmla="*/ 0 h 1149"/>
                  <a:gd name="T6" fmla="*/ 1 w 226"/>
                  <a:gd name="T7" fmla="*/ 0 h 1149"/>
                  <a:gd name="T8" fmla="*/ 1 w 226"/>
                  <a:gd name="T9" fmla="*/ 0 h 1149"/>
                  <a:gd name="T10" fmla="*/ 1 w 226"/>
                  <a:gd name="T11" fmla="*/ 0 h 1149"/>
                  <a:gd name="T12" fmla="*/ 1 w 226"/>
                  <a:gd name="T13" fmla="*/ 0 h 1149"/>
                  <a:gd name="T14" fmla="*/ 1 w 226"/>
                  <a:gd name="T15" fmla="*/ 0 h 1149"/>
                  <a:gd name="T16" fmla="*/ 1 w 226"/>
                  <a:gd name="T17" fmla="*/ 0 h 1149"/>
                  <a:gd name="T18" fmla="*/ 1 w 226"/>
                  <a:gd name="T19" fmla="*/ 0 h 1149"/>
                  <a:gd name="T20" fmla="*/ 1 w 226"/>
                  <a:gd name="T21" fmla="*/ 0 h 1149"/>
                  <a:gd name="T22" fmla="*/ 0 w 226"/>
                  <a:gd name="T23" fmla="*/ 0 h 1149"/>
                  <a:gd name="T24" fmla="*/ 0 w 226"/>
                  <a:gd name="T25" fmla="*/ 0 h 1149"/>
                  <a:gd name="T26" fmla="*/ 0 w 226"/>
                  <a:gd name="T27" fmla="*/ 0 h 1149"/>
                  <a:gd name="T28" fmla="*/ 0 w 226"/>
                  <a:gd name="T29" fmla="*/ 0 h 1149"/>
                  <a:gd name="T30" fmla="*/ 0 w 226"/>
                  <a:gd name="T31" fmla="*/ 0 h 1149"/>
                  <a:gd name="T32" fmla="*/ 0 w 226"/>
                  <a:gd name="T33" fmla="*/ 0 h 1149"/>
                  <a:gd name="T34" fmla="*/ 0 w 226"/>
                  <a:gd name="T35" fmla="*/ 1 h 1149"/>
                  <a:gd name="T36" fmla="*/ 0 w 226"/>
                  <a:gd name="T37" fmla="*/ 2 h 1149"/>
                  <a:gd name="T38" fmla="*/ 0 w 226"/>
                  <a:gd name="T39" fmla="*/ 5 h 1149"/>
                  <a:gd name="T40" fmla="*/ 0 w 226"/>
                  <a:gd name="T41" fmla="*/ 8 h 1149"/>
                  <a:gd name="T42" fmla="*/ 0 w 226"/>
                  <a:gd name="T43" fmla="*/ 8 h 1149"/>
                  <a:gd name="T44" fmla="*/ 0 w 226"/>
                  <a:gd name="T45" fmla="*/ 8 h 1149"/>
                  <a:gd name="T46" fmla="*/ 0 w 226"/>
                  <a:gd name="T47" fmla="*/ 8 h 1149"/>
                  <a:gd name="T48" fmla="*/ 0 w 226"/>
                  <a:gd name="T49" fmla="*/ 8 h 1149"/>
                  <a:gd name="T50" fmla="*/ 0 w 226"/>
                  <a:gd name="T51" fmla="*/ 8 h 1149"/>
                  <a:gd name="T52" fmla="*/ 0 w 226"/>
                  <a:gd name="T53" fmla="*/ 8 h 1149"/>
                  <a:gd name="T54" fmla="*/ 0 w 226"/>
                  <a:gd name="T55" fmla="*/ 8 h 1149"/>
                  <a:gd name="T56" fmla="*/ 0 w 226"/>
                  <a:gd name="T57" fmla="*/ 8 h 1149"/>
                  <a:gd name="T58" fmla="*/ 0 w 226"/>
                  <a:gd name="T59" fmla="*/ 8 h 1149"/>
                  <a:gd name="T60" fmla="*/ 0 w 226"/>
                  <a:gd name="T61" fmla="*/ 8 h 1149"/>
                  <a:gd name="T62" fmla="*/ 0 w 226"/>
                  <a:gd name="T63" fmla="*/ 8 h 1149"/>
                  <a:gd name="T64" fmla="*/ 0 w 226"/>
                  <a:gd name="T65" fmla="*/ 8 h 1149"/>
                  <a:gd name="T66" fmla="*/ 1 w 226"/>
                  <a:gd name="T67" fmla="*/ 8 h 1149"/>
                  <a:gd name="T68" fmla="*/ 1 w 226"/>
                  <a:gd name="T69" fmla="*/ 8 h 1149"/>
                  <a:gd name="T70" fmla="*/ 1 w 226"/>
                  <a:gd name="T71" fmla="*/ 8 h 1149"/>
                  <a:gd name="T72" fmla="*/ 1 w 226"/>
                  <a:gd name="T73" fmla="*/ 8 h 1149"/>
                  <a:gd name="T74" fmla="*/ 1 w 226"/>
                  <a:gd name="T75" fmla="*/ 7 h 1149"/>
                  <a:gd name="T76" fmla="*/ 1 w 226"/>
                  <a:gd name="T77" fmla="*/ 5 h 1149"/>
                  <a:gd name="T78" fmla="*/ 1 w 226"/>
                  <a:gd name="T79" fmla="*/ 3 h 1149"/>
                  <a:gd name="T80" fmla="*/ 1 w 226"/>
                  <a:gd name="T81" fmla="*/ 0 h 114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26"/>
                  <a:gd name="T124" fmla="*/ 0 h 1149"/>
                  <a:gd name="T125" fmla="*/ 226 w 226"/>
                  <a:gd name="T126" fmla="*/ 1149 h 114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26" h="1149">
                    <a:moveTo>
                      <a:pt x="226" y="0"/>
                    </a:moveTo>
                    <a:lnTo>
                      <a:pt x="213" y="0"/>
                    </a:lnTo>
                    <a:lnTo>
                      <a:pt x="202" y="0"/>
                    </a:lnTo>
                    <a:lnTo>
                      <a:pt x="193" y="0"/>
                    </a:lnTo>
                    <a:lnTo>
                      <a:pt x="183" y="0"/>
                    </a:lnTo>
                    <a:lnTo>
                      <a:pt x="176" y="0"/>
                    </a:lnTo>
                    <a:lnTo>
                      <a:pt x="168" y="0"/>
                    </a:lnTo>
                    <a:lnTo>
                      <a:pt x="160" y="0"/>
                    </a:lnTo>
                    <a:lnTo>
                      <a:pt x="151" y="0"/>
                    </a:lnTo>
                    <a:lnTo>
                      <a:pt x="141" y="0"/>
                    </a:lnTo>
                    <a:lnTo>
                      <a:pt x="129" y="0"/>
                    </a:lnTo>
                    <a:lnTo>
                      <a:pt x="115" y="0"/>
                    </a:lnTo>
                    <a:lnTo>
                      <a:pt x="99" y="0"/>
                    </a:lnTo>
                    <a:lnTo>
                      <a:pt x="80" y="0"/>
                    </a:lnTo>
                    <a:lnTo>
                      <a:pt x="58" y="0"/>
                    </a:lnTo>
                    <a:lnTo>
                      <a:pt x="31" y="0"/>
                    </a:lnTo>
                    <a:lnTo>
                      <a:pt x="0" y="0"/>
                    </a:lnTo>
                    <a:lnTo>
                      <a:pt x="0" y="215"/>
                    </a:lnTo>
                    <a:lnTo>
                      <a:pt x="0" y="382"/>
                    </a:lnTo>
                    <a:lnTo>
                      <a:pt x="0" y="645"/>
                    </a:lnTo>
                    <a:lnTo>
                      <a:pt x="0" y="1149"/>
                    </a:lnTo>
                    <a:lnTo>
                      <a:pt x="13" y="1149"/>
                    </a:lnTo>
                    <a:lnTo>
                      <a:pt x="24" y="1149"/>
                    </a:lnTo>
                    <a:lnTo>
                      <a:pt x="34" y="1149"/>
                    </a:lnTo>
                    <a:lnTo>
                      <a:pt x="43" y="1149"/>
                    </a:lnTo>
                    <a:lnTo>
                      <a:pt x="50" y="1149"/>
                    </a:lnTo>
                    <a:lnTo>
                      <a:pt x="58" y="1149"/>
                    </a:lnTo>
                    <a:lnTo>
                      <a:pt x="66" y="1149"/>
                    </a:lnTo>
                    <a:lnTo>
                      <a:pt x="75" y="1149"/>
                    </a:lnTo>
                    <a:lnTo>
                      <a:pt x="85" y="1149"/>
                    </a:lnTo>
                    <a:lnTo>
                      <a:pt x="97" y="1149"/>
                    </a:lnTo>
                    <a:lnTo>
                      <a:pt x="111" y="1149"/>
                    </a:lnTo>
                    <a:lnTo>
                      <a:pt x="127" y="1149"/>
                    </a:lnTo>
                    <a:lnTo>
                      <a:pt x="146" y="1149"/>
                    </a:lnTo>
                    <a:lnTo>
                      <a:pt x="168" y="1149"/>
                    </a:lnTo>
                    <a:lnTo>
                      <a:pt x="195" y="1149"/>
                    </a:lnTo>
                    <a:lnTo>
                      <a:pt x="226" y="1149"/>
                    </a:lnTo>
                    <a:lnTo>
                      <a:pt x="226" y="933"/>
                    </a:lnTo>
                    <a:lnTo>
                      <a:pt x="226" y="765"/>
                    </a:lnTo>
                    <a:lnTo>
                      <a:pt x="226" y="503"/>
                    </a:lnTo>
                    <a:lnTo>
                      <a:pt x="226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29" name="Freeform 1798">
                <a:extLst>
                  <a:ext uri="{FF2B5EF4-FFF2-40B4-BE49-F238E27FC236}">
                    <a16:creationId xmlns:a16="http://schemas.microsoft.com/office/drawing/2014/main" id="{203894CB-5AE3-4BD8-A3E6-974ECE5184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5" y="2593"/>
                <a:ext cx="95" cy="574"/>
              </a:xfrm>
              <a:custGeom>
                <a:avLst/>
                <a:gdLst>
                  <a:gd name="T0" fmla="*/ 2 w 190"/>
                  <a:gd name="T1" fmla="*/ 0 h 1149"/>
                  <a:gd name="T2" fmla="*/ 2 w 190"/>
                  <a:gd name="T3" fmla="*/ 0 h 1149"/>
                  <a:gd name="T4" fmla="*/ 2 w 190"/>
                  <a:gd name="T5" fmla="*/ 0 h 1149"/>
                  <a:gd name="T6" fmla="*/ 2 w 190"/>
                  <a:gd name="T7" fmla="*/ 0 h 1149"/>
                  <a:gd name="T8" fmla="*/ 2 w 190"/>
                  <a:gd name="T9" fmla="*/ 0 h 1149"/>
                  <a:gd name="T10" fmla="*/ 2 w 190"/>
                  <a:gd name="T11" fmla="*/ 0 h 1149"/>
                  <a:gd name="T12" fmla="*/ 2 w 190"/>
                  <a:gd name="T13" fmla="*/ 0 h 1149"/>
                  <a:gd name="T14" fmla="*/ 2 w 190"/>
                  <a:gd name="T15" fmla="*/ 0 h 1149"/>
                  <a:gd name="T16" fmla="*/ 1 w 190"/>
                  <a:gd name="T17" fmla="*/ 0 h 1149"/>
                  <a:gd name="T18" fmla="*/ 1 w 190"/>
                  <a:gd name="T19" fmla="*/ 0 h 1149"/>
                  <a:gd name="T20" fmla="*/ 1 w 190"/>
                  <a:gd name="T21" fmla="*/ 0 h 1149"/>
                  <a:gd name="T22" fmla="*/ 1 w 190"/>
                  <a:gd name="T23" fmla="*/ 0 h 1149"/>
                  <a:gd name="T24" fmla="*/ 1 w 190"/>
                  <a:gd name="T25" fmla="*/ 0 h 1149"/>
                  <a:gd name="T26" fmla="*/ 1 w 190"/>
                  <a:gd name="T27" fmla="*/ 0 h 1149"/>
                  <a:gd name="T28" fmla="*/ 1 w 190"/>
                  <a:gd name="T29" fmla="*/ 0 h 1149"/>
                  <a:gd name="T30" fmla="*/ 1 w 190"/>
                  <a:gd name="T31" fmla="*/ 0 h 1149"/>
                  <a:gd name="T32" fmla="*/ 0 w 190"/>
                  <a:gd name="T33" fmla="*/ 0 h 1149"/>
                  <a:gd name="T34" fmla="*/ 0 w 190"/>
                  <a:gd name="T35" fmla="*/ 1 h 1149"/>
                  <a:gd name="T36" fmla="*/ 0 w 190"/>
                  <a:gd name="T37" fmla="*/ 2 h 1149"/>
                  <a:gd name="T38" fmla="*/ 0 w 190"/>
                  <a:gd name="T39" fmla="*/ 5 h 1149"/>
                  <a:gd name="T40" fmla="*/ 0 w 190"/>
                  <a:gd name="T41" fmla="*/ 8 h 1149"/>
                  <a:gd name="T42" fmla="*/ 1 w 190"/>
                  <a:gd name="T43" fmla="*/ 8 h 1149"/>
                  <a:gd name="T44" fmla="*/ 1 w 190"/>
                  <a:gd name="T45" fmla="*/ 8 h 1149"/>
                  <a:gd name="T46" fmla="*/ 1 w 190"/>
                  <a:gd name="T47" fmla="*/ 8 h 1149"/>
                  <a:gd name="T48" fmla="*/ 1 w 190"/>
                  <a:gd name="T49" fmla="*/ 8 h 1149"/>
                  <a:gd name="T50" fmla="*/ 1 w 190"/>
                  <a:gd name="T51" fmla="*/ 8 h 1149"/>
                  <a:gd name="T52" fmla="*/ 1 w 190"/>
                  <a:gd name="T53" fmla="*/ 8 h 1149"/>
                  <a:gd name="T54" fmla="*/ 1 w 190"/>
                  <a:gd name="T55" fmla="*/ 8 h 1149"/>
                  <a:gd name="T56" fmla="*/ 1 w 190"/>
                  <a:gd name="T57" fmla="*/ 8 h 1149"/>
                  <a:gd name="T58" fmla="*/ 1 w 190"/>
                  <a:gd name="T59" fmla="*/ 8 h 1149"/>
                  <a:gd name="T60" fmla="*/ 1 w 190"/>
                  <a:gd name="T61" fmla="*/ 8 h 1149"/>
                  <a:gd name="T62" fmla="*/ 1 w 190"/>
                  <a:gd name="T63" fmla="*/ 8 h 1149"/>
                  <a:gd name="T64" fmla="*/ 1 w 190"/>
                  <a:gd name="T65" fmla="*/ 8 h 1149"/>
                  <a:gd name="T66" fmla="*/ 1 w 190"/>
                  <a:gd name="T67" fmla="*/ 8 h 1149"/>
                  <a:gd name="T68" fmla="*/ 2 w 190"/>
                  <a:gd name="T69" fmla="*/ 8 h 1149"/>
                  <a:gd name="T70" fmla="*/ 2 w 190"/>
                  <a:gd name="T71" fmla="*/ 8 h 1149"/>
                  <a:gd name="T72" fmla="*/ 2 w 190"/>
                  <a:gd name="T73" fmla="*/ 8 h 1149"/>
                  <a:gd name="T74" fmla="*/ 2 w 190"/>
                  <a:gd name="T75" fmla="*/ 7 h 1149"/>
                  <a:gd name="T76" fmla="*/ 2 w 190"/>
                  <a:gd name="T77" fmla="*/ 5 h 1149"/>
                  <a:gd name="T78" fmla="*/ 2 w 190"/>
                  <a:gd name="T79" fmla="*/ 3 h 1149"/>
                  <a:gd name="T80" fmla="*/ 2 w 190"/>
                  <a:gd name="T81" fmla="*/ 0 h 114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90"/>
                  <a:gd name="T124" fmla="*/ 0 h 1149"/>
                  <a:gd name="T125" fmla="*/ 190 w 190"/>
                  <a:gd name="T126" fmla="*/ 1149 h 114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90" h="1149">
                    <a:moveTo>
                      <a:pt x="190" y="0"/>
                    </a:moveTo>
                    <a:lnTo>
                      <a:pt x="180" y="0"/>
                    </a:lnTo>
                    <a:lnTo>
                      <a:pt x="171" y="0"/>
                    </a:lnTo>
                    <a:lnTo>
                      <a:pt x="163" y="0"/>
                    </a:lnTo>
                    <a:lnTo>
                      <a:pt x="155" y="0"/>
                    </a:lnTo>
                    <a:lnTo>
                      <a:pt x="149" y="0"/>
                    </a:lnTo>
                    <a:lnTo>
                      <a:pt x="142" y="0"/>
                    </a:lnTo>
                    <a:lnTo>
                      <a:pt x="135" y="0"/>
                    </a:lnTo>
                    <a:lnTo>
                      <a:pt x="127" y="0"/>
                    </a:lnTo>
                    <a:lnTo>
                      <a:pt x="119" y="0"/>
                    </a:lnTo>
                    <a:lnTo>
                      <a:pt x="109" y="0"/>
                    </a:lnTo>
                    <a:lnTo>
                      <a:pt x="97" y="0"/>
                    </a:lnTo>
                    <a:lnTo>
                      <a:pt x="83" y="0"/>
                    </a:lnTo>
                    <a:lnTo>
                      <a:pt x="67" y="0"/>
                    </a:lnTo>
                    <a:lnTo>
                      <a:pt x="49" y="0"/>
                    </a:lnTo>
                    <a:lnTo>
                      <a:pt x="26" y="0"/>
                    </a:lnTo>
                    <a:lnTo>
                      <a:pt x="0" y="0"/>
                    </a:lnTo>
                    <a:lnTo>
                      <a:pt x="0" y="215"/>
                    </a:lnTo>
                    <a:lnTo>
                      <a:pt x="0" y="382"/>
                    </a:lnTo>
                    <a:lnTo>
                      <a:pt x="0" y="645"/>
                    </a:lnTo>
                    <a:lnTo>
                      <a:pt x="0" y="1149"/>
                    </a:lnTo>
                    <a:lnTo>
                      <a:pt x="11" y="1149"/>
                    </a:lnTo>
                    <a:lnTo>
                      <a:pt x="21" y="1149"/>
                    </a:lnTo>
                    <a:lnTo>
                      <a:pt x="29" y="1149"/>
                    </a:lnTo>
                    <a:lnTo>
                      <a:pt x="36" y="1149"/>
                    </a:lnTo>
                    <a:lnTo>
                      <a:pt x="43" y="1149"/>
                    </a:lnTo>
                    <a:lnTo>
                      <a:pt x="49" y="1149"/>
                    </a:lnTo>
                    <a:lnTo>
                      <a:pt x="56" y="1149"/>
                    </a:lnTo>
                    <a:lnTo>
                      <a:pt x="64" y="1149"/>
                    </a:lnTo>
                    <a:lnTo>
                      <a:pt x="72" y="1149"/>
                    </a:lnTo>
                    <a:lnTo>
                      <a:pt x="82" y="1149"/>
                    </a:lnTo>
                    <a:lnTo>
                      <a:pt x="94" y="1149"/>
                    </a:lnTo>
                    <a:lnTo>
                      <a:pt x="108" y="1149"/>
                    </a:lnTo>
                    <a:lnTo>
                      <a:pt x="124" y="1149"/>
                    </a:lnTo>
                    <a:lnTo>
                      <a:pt x="142" y="1149"/>
                    </a:lnTo>
                    <a:lnTo>
                      <a:pt x="164" y="1149"/>
                    </a:lnTo>
                    <a:lnTo>
                      <a:pt x="190" y="1149"/>
                    </a:lnTo>
                    <a:lnTo>
                      <a:pt x="190" y="933"/>
                    </a:lnTo>
                    <a:lnTo>
                      <a:pt x="190" y="765"/>
                    </a:lnTo>
                    <a:lnTo>
                      <a:pt x="190" y="503"/>
                    </a:lnTo>
                    <a:lnTo>
                      <a:pt x="190" y="0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30" name="Rectangle 1799">
                <a:extLst>
                  <a:ext uri="{FF2B5EF4-FFF2-40B4-BE49-F238E27FC236}">
                    <a16:creationId xmlns:a16="http://schemas.microsoft.com/office/drawing/2014/main" id="{E55DC224-AB19-40F5-B995-C68E3975EA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0" y="2593"/>
                <a:ext cx="76" cy="57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731" name="Freeform 1800">
                <a:extLst>
                  <a:ext uri="{FF2B5EF4-FFF2-40B4-BE49-F238E27FC236}">
                    <a16:creationId xmlns:a16="http://schemas.microsoft.com/office/drawing/2014/main" id="{9BBB94AB-E5C6-49C8-A486-1FF18601A6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6" y="2589"/>
                <a:ext cx="464" cy="8"/>
              </a:xfrm>
              <a:custGeom>
                <a:avLst/>
                <a:gdLst>
                  <a:gd name="T0" fmla="*/ 0 w 929"/>
                  <a:gd name="T1" fmla="*/ 1 h 16"/>
                  <a:gd name="T2" fmla="*/ 0 w 929"/>
                  <a:gd name="T3" fmla="*/ 1 h 16"/>
                  <a:gd name="T4" fmla="*/ 7 w 929"/>
                  <a:gd name="T5" fmla="*/ 1 h 16"/>
                  <a:gd name="T6" fmla="*/ 7 w 929"/>
                  <a:gd name="T7" fmla="*/ 0 h 16"/>
                  <a:gd name="T8" fmla="*/ 0 w 929"/>
                  <a:gd name="T9" fmla="*/ 0 h 16"/>
                  <a:gd name="T10" fmla="*/ 0 w 929"/>
                  <a:gd name="T11" fmla="*/ 1 h 16"/>
                  <a:gd name="T12" fmla="*/ 0 w 929"/>
                  <a:gd name="T13" fmla="*/ 0 h 16"/>
                  <a:gd name="T14" fmla="*/ 0 w 929"/>
                  <a:gd name="T15" fmla="*/ 1 h 16"/>
                  <a:gd name="T16" fmla="*/ 0 w 929"/>
                  <a:gd name="T17" fmla="*/ 1 h 16"/>
                  <a:gd name="T18" fmla="*/ 0 w 929"/>
                  <a:gd name="T19" fmla="*/ 1 h 16"/>
                  <a:gd name="T20" fmla="*/ 0 w 929"/>
                  <a:gd name="T21" fmla="*/ 1 h 16"/>
                  <a:gd name="T22" fmla="*/ 0 w 929"/>
                  <a:gd name="T23" fmla="*/ 1 h 1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29"/>
                  <a:gd name="T37" fmla="*/ 0 h 16"/>
                  <a:gd name="T38" fmla="*/ 929 w 929"/>
                  <a:gd name="T39" fmla="*/ 16 h 1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29" h="16">
                    <a:moveTo>
                      <a:pt x="16" y="8"/>
                    </a:moveTo>
                    <a:lnTo>
                      <a:pt x="8" y="16"/>
                    </a:lnTo>
                    <a:lnTo>
                      <a:pt x="929" y="16"/>
                    </a:lnTo>
                    <a:lnTo>
                      <a:pt x="929" y="0"/>
                    </a:lnTo>
                    <a:lnTo>
                      <a:pt x="8" y="0"/>
                    </a:lnTo>
                    <a:lnTo>
                      <a:pt x="0" y="8"/>
                    </a:lnTo>
                    <a:lnTo>
                      <a:pt x="8" y="0"/>
                    </a:lnTo>
                    <a:lnTo>
                      <a:pt x="3" y="2"/>
                    </a:lnTo>
                    <a:lnTo>
                      <a:pt x="0" y="8"/>
                    </a:lnTo>
                    <a:lnTo>
                      <a:pt x="3" y="14"/>
                    </a:lnTo>
                    <a:lnTo>
                      <a:pt x="8" y="16"/>
                    </a:lnTo>
                    <a:lnTo>
                      <a:pt x="16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32" name="Freeform 1801">
                <a:extLst>
                  <a:ext uri="{FF2B5EF4-FFF2-40B4-BE49-F238E27FC236}">
                    <a16:creationId xmlns:a16="http://schemas.microsoft.com/office/drawing/2014/main" id="{02946D2C-B39C-455A-9461-4D87EFCFA1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6" y="2593"/>
                <a:ext cx="8" cy="579"/>
              </a:xfrm>
              <a:custGeom>
                <a:avLst/>
                <a:gdLst>
                  <a:gd name="T0" fmla="*/ 1 w 16"/>
                  <a:gd name="T1" fmla="*/ 9 h 1158"/>
                  <a:gd name="T2" fmla="*/ 1 w 16"/>
                  <a:gd name="T3" fmla="*/ 9 h 1158"/>
                  <a:gd name="T4" fmla="*/ 1 w 16"/>
                  <a:gd name="T5" fmla="*/ 0 h 1158"/>
                  <a:gd name="T6" fmla="*/ 0 w 16"/>
                  <a:gd name="T7" fmla="*/ 0 h 1158"/>
                  <a:gd name="T8" fmla="*/ 0 w 16"/>
                  <a:gd name="T9" fmla="*/ 9 h 1158"/>
                  <a:gd name="T10" fmla="*/ 1 w 16"/>
                  <a:gd name="T11" fmla="*/ 10 h 1158"/>
                  <a:gd name="T12" fmla="*/ 0 w 16"/>
                  <a:gd name="T13" fmla="*/ 9 h 1158"/>
                  <a:gd name="T14" fmla="*/ 1 w 16"/>
                  <a:gd name="T15" fmla="*/ 10 h 1158"/>
                  <a:gd name="T16" fmla="*/ 1 w 16"/>
                  <a:gd name="T17" fmla="*/ 10 h 1158"/>
                  <a:gd name="T18" fmla="*/ 1 w 16"/>
                  <a:gd name="T19" fmla="*/ 10 h 1158"/>
                  <a:gd name="T20" fmla="*/ 1 w 16"/>
                  <a:gd name="T21" fmla="*/ 9 h 1158"/>
                  <a:gd name="T22" fmla="*/ 1 w 16"/>
                  <a:gd name="T23" fmla="*/ 9 h 115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6"/>
                  <a:gd name="T37" fmla="*/ 0 h 1158"/>
                  <a:gd name="T38" fmla="*/ 16 w 16"/>
                  <a:gd name="T39" fmla="*/ 1158 h 115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6" h="1158">
                    <a:moveTo>
                      <a:pt x="8" y="1142"/>
                    </a:moveTo>
                    <a:lnTo>
                      <a:pt x="16" y="1150"/>
                    </a:lnTo>
                    <a:lnTo>
                      <a:pt x="16" y="0"/>
                    </a:lnTo>
                    <a:lnTo>
                      <a:pt x="0" y="0"/>
                    </a:lnTo>
                    <a:lnTo>
                      <a:pt x="0" y="1150"/>
                    </a:lnTo>
                    <a:lnTo>
                      <a:pt x="8" y="1158"/>
                    </a:lnTo>
                    <a:lnTo>
                      <a:pt x="0" y="1150"/>
                    </a:lnTo>
                    <a:lnTo>
                      <a:pt x="3" y="1156"/>
                    </a:lnTo>
                    <a:lnTo>
                      <a:pt x="8" y="1158"/>
                    </a:lnTo>
                    <a:lnTo>
                      <a:pt x="14" y="1156"/>
                    </a:lnTo>
                    <a:lnTo>
                      <a:pt x="16" y="1150"/>
                    </a:lnTo>
                    <a:lnTo>
                      <a:pt x="8" y="114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33" name="Freeform 1802">
                <a:extLst>
                  <a:ext uri="{FF2B5EF4-FFF2-40B4-BE49-F238E27FC236}">
                    <a16:creationId xmlns:a16="http://schemas.microsoft.com/office/drawing/2014/main" id="{B05E09F3-5A6D-40A0-8A44-FF69A91C3B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0" y="3163"/>
                <a:ext cx="464" cy="9"/>
              </a:xfrm>
              <a:custGeom>
                <a:avLst/>
                <a:gdLst>
                  <a:gd name="T0" fmla="*/ 7 w 929"/>
                  <a:gd name="T1" fmla="*/ 1 h 16"/>
                  <a:gd name="T2" fmla="*/ 7 w 929"/>
                  <a:gd name="T3" fmla="*/ 0 h 16"/>
                  <a:gd name="T4" fmla="*/ 0 w 929"/>
                  <a:gd name="T5" fmla="*/ 0 h 16"/>
                  <a:gd name="T6" fmla="*/ 0 w 929"/>
                  <a:gd name="T7" fmla="*/ 1 h 16"/>
                  <a:gd name="T8" fmla="*/ 7 w 929"/>
                  <a:gd name="T9" fmla="*/ 1 h 16"/>
                  <a:gd name="T10" fmla="*/ 7 w 929"/>
                  <a:gd name="T11" fmla="*/ 1 h 16"/>
                  <a:gd name="T12" fmla="*/ 7 w 929"/>
                  <a:gd name="T13" fmla="*/ 1 h 16"/>
                  <a:gd name="T14" fmla="*/ 7 w 929"/>
                  <a:gd name="T15" fmla="*/ 1 h 16"/>
                  <a:gd name="T16" fmla="*/ 7 w 929"/>
                  <a:gd name="T17" fmla="*/ 1 h 16"/>
                  <a:gd name="T18" fmla="*/ 7 w 929"/>
                  <a:gd name="T19" fmla="*/ 1 h 16"/>
                  <a:gd name="T20" fmla="*/ 7 w 929"/>
                  <a:gd name="T21" fmla="*/ 0 h 16"/>
                  <a:gd name="T22" fmla="*/ 7 w 929"/>
                  <a:gd name="T23" fmla="*/ 1 h 1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29"/>
                  <a:gd name="T37" fmla="*/ 0 h 16"/>
                  <a:gd name="T38" fmla="*/ 929 w 929"/>
                  <a:gd name="T39" fmla="*/ 16 h 1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29" h="16">
                    <a:moveTo>
                      <a:pt x="913" y="8"/>
                    </a:moveTo>
                    <a:lnTo>
                      <a:pt x="921" y="0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921" y="16"/>
                    </a:lnTo>
                    <a:lnTo>
                      <a:pt x="929" y="8"/>
                    </a:lnTo>
                    <a:lnTo>
                      <a:pt x="921" y="16"/>
                    </a:lnTo>
                    <a:lnTo>
                      <a:pt x="926" y="14"/>
                    </a:lnTo>
                    <a:lnTo>
                      <a:pt x="929" y="8"/>
                    </a:lnTo>
                    <a:lnTo>
                      <a:pt x="926" y="2"/>
                    </a:lnTo>
                    <a:lnTo>
                      <a:pt x="921" y="0"/>
                    </a:lnTo>
                    <a:lnTo>
                      <a:pt x="913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34" name="Freeform 1803">
                <a:extLst>
                  <a:ext uri="{FF2B5EF4-FFF2-40B4-BE49-F238E27FC236}">
                    <a16:creationId xmlns:a16="http://schemas.microsoft.com/office/drawing/2014/main" id="{77F6196D-7B8D-4AD9-A081-8AD084F63C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6" y="2589"/>
                <a:ext cx="8" cy="578"/>
              </a:xfrm>
              <a:custGeom>
                <a:avLst/>
                <a:gdLst>
                  <a:gd name="T0" fmla="*/ 1 w 16"/>
                  <a:gd name="T1" fmla="*/ 0 h 1158"/>
                  <a:gd name="T2" fmla="*/ 0 w 16"/>
                  <a:gd name="T3" fmla="*/ 0 h 1158"/>
                  <a:gd name="T4" fmla="*/ 0 w 16"/>
                  <a:gd name="T5" fmla="*/ 9 h 1158"/>
                  <a:gd name="T6" fmla="*/ 1 w 16"/>
                  <a:gd name="T7" fmla="*/ 9 h 1158"/>
                  <a:gd name="T8" fmla="*/ 1 w 16"/>
                  <a:gd name="T9" fmla="*/ 0 h 1158"/>
                  <a:gd name="T10" fmla="*/ 1 w 16"/>
                  <a:gd name="T11" fmla="*/ 0 h 1158"/>
                  <a:gd name="T12" fmla="*/ 1 w 16"/>
                  <a:gd name="T13" fmla="*/ 0 h 1158"/>
                  <a:gd name="T14" fmla="*/ 1 w 16"/>
                  <a:gd name="T15" fmla="*/ 0 h 1158"/>
                  <a:gd name="T16" fmla="*/ 1 w 16"/>
                  <a:gd name="T17" fmla="*/ 0 h 1158"/>
                  <a:gd name="T18" fmla="*/ 1 w 16"/>
                  <a:gd name="T19" fmla="*/ 0 h 1158"/>
                  <a:gd name="T20" fmla="*/ 0 w 16"/>
                  <a:gd name="T21" fmla="*/ 0 h 1158"/>
                  <a:gd name="T22" fmla="*/ 1 w 16"/>
                  <a:gd name="T23" fmla="*/ 0 h 115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6"/>
                  <a:gd name="T37" fmla="*/ 0 h 1158"/>
                  <a:gd name="T38" fmla="*/ 16 w 16"/>
                  <a:gd name="T39" fmla="*/ 1158 h 115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6" h="1158">
                    <a:moveTo>
                      <a:pt x="8" y="16"/>
                    </a:moveTo>
                    <a:lnTo>
                      <a:pt x="0" y="8"/>
                    </a:lnTo>
                    <a:lnTo>
                      <a:pt x="0" y="1158"/>
                    </a:lnTo>
                    <a:lnTo>
                      <a:pt x="16" y="1158"/>
                    </a:lnTo>
                    <a:lnTo>
                      <a:pt x="16" y="8"/>
                    </a:lnTo>
                    <a:lnTo>
                      <a:pt x="8" y="0"/>
                    </a:lnTo>
                    <a:lnTo>
                      <a:pt x="16" y="8"/>
                    </a:lnTo>
                    <a:lnTo>
                      <a:pt x="13" y="2"/>
                    </a:lnTo>
                    <a:lnTo>
                      <a:pt x="8" y="0"/>
                    </a:lnTo>
                    <a:lnTo>
                      <a:pt x="2" y="2"/>
                    </a:lnTo>
                    <a:lnTo>
                      <a:pt x="0" y="8"/>
                    </a:lnTo>
                    <a:lnTo>
                      <a:pt x="8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35" name="Freeform 1804">
                <a:extLst>
                  <a:ext uri="{FF2B5EF4-FFF2-40B4-BE49-F238E27FC236}">
                    <a16:creationId xmlns:a16="http://schemas.microsoft.com/office/drawing/2014/main" id="{FE50195F-D346-43A5-A501-89E77F4495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4" y="2591"/>
                <a:ext cx="575" cy="574"/>
              </a:xfrm>
              <a:custGeom>
                <a:avLst/>
                <a:gdLst>
                  <a:gd name="T0" fmla="*/ 0 w 1148"/>
                  <a:gd name="T1" fmla="*/ 2 h 1147"/>
                  <a:gd name="T2" fmla="*/ 2 w 1148"/>
                  <a:gd name="T3" fmla="*/ 0 h 1147"/>
                  <a:gd name="T4" fmla="*/ 9 w 1148"/>
                  <a:gd name="T5" fmla="*/ 8 h 1147"/>
                  <a:gd name="T6" fmla="*/ 8 w 1148"/>
                  <a:gd name="T7" fmla="*/ 9 h 1147"/>
                  <a:gd name="T8" fmla="*/ 0 w 1148"/>
                  <a:gd name="T9" fmla="*/ 2 h 1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48"/>
                  <a:gd name="T16" fmla="*/ 0 h 1147"/>
                  <a:gd name="T17" fmla="*/ 1148 w 1148"/>
                  <a:gd name="T18" fmla="*/ 1147 h 1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48" h="1147">
                    <a:moveTo>
                      <a:pt x="0" y="190"/>
                    </a:moveTo>
                    <a:lnTo>
                      <a:pt x="190" y="0"/>
                    </a:lnTo>
                    <a:lnTo>
                      <a:pt x="1148" y="957"/>
                    </a:lnTo>
                    <a:lnTo>
                      <a:pt x="958" y="1147"/>
                    </a:lnTo>
                    <a:lnTo>
                      <a:pt x="0" y="190"/>
                    </a:lnTo>
                    <a:close/>
                  </a:path>
                </a:pathLst>
              </a:custGeom>
              <a:solidFill>
                <a:srgbClr val="4C4C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36" name="Freeform 1805">
                <a:extLst>
                  <a:ext uri="{FF2B5EF4-FFF2-40B4-BE49-F238E27FC236}">
                    <a16:creationId xmlns:a16="http://schemas.microsoft.com/office/drawing/2014/main" id="{554C5C82-BCB3-43AF-A296-CC1F2B127F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2" y="2587"/>
                <a:ext cx="101" cy="101"/>
              </a:xfrm>
              <a:custGeom>
                <a:avLst/>
                <a:gdLst>
                  <a:gd name="T0" fmla="*/ 2 w 202"/>
                  <a:gd name="T1" fmla="*/ 1 h 201"/>
                  <a:gd name="T2" fmla="*/ 2 w 202"/>
                  <a:gd name="T3" fmla="*/ 1 h 201"/>
                  <a:gd name="T4" fmla="*/ 0 w 202"/>
                  <a:gd name="T5" fmla="*/ 2 h 201"/>
                  <a:gd name="T6" fmla="*/ 1 w 202"/>
                  <a:gd name="T7" fmla="*/ 2 h 201"/>
                  <a:gd name="T8" fmla="*/ 2 w 202"/>
                  <a:gd name="T9" fmla="*/ 1 h 201"/>
                  <a:gd name="T10" fmla="*/ 2 w 202"/>
                  <a:gd name="T11" fmla="*/ 1 h 201"/>
                  <a:gd name="T12" fmla="*/ 2 w 202"/>
                  <a:gd name="T13" fmla="*/ 1 h 201"/>
                  <a:gd name="T14" fmla="*/ 2 w 202"/>
                  <a:gd name="T15" fmla="*/ 1 h 201"/>
                  <a:gd name="T16" fmla="*/ 2 w 202"/>
                  <a:gd name="T17" fmla="*/ 1 h 201"/>
                  <a:gd name="T18" fmla="*/ 2 w 202"/>
                  <a:gd name="T19" fmla="*/ 0 h 201"/>
                  <a:gd name="T20" fmla="*/ 2 w 202"/>
                  <a:gd name="T21" fmla="*/ 1 h 201"/>
                  <a:gd name="T22" fmla="*/ 2 w 202"/>
                  <a:gd name="T23" fmla="*/ 1 h 20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02"/>
                  <a:gd name="T37" fmla="*/ 0 h 201"/>
                  <a:gd name="T38" fmla="*/ 202 w 202"/>
                  <a:gd name="T39" fmla="*/ 201 h 20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02" h="201">
                    <a:moveTo>
                      <a:pt x="199" y="2"/>
                    </a:moveTo>
                    <a:lnTo>
                      <a:pt x="190" y="2"/>
                    </a:lnTo>
                    <a:lnTo>
                      <a:pt x="0" y="192"/>
                    </a:lnTo>
                    <a:lnTo>
                      <a:pt x="9" y="201"/>
                    </a:lnTo>
                    <a:lnTo>
                      <a:pt x="199" y="11"/>
                    </a:lnTo>
                    <a:lnTo>
                      <a:pt x="190" y="11"/>
                    </a:lnTo>
                    <a:lnTo>
                      <a:pt x="199" y="11"/>
                    </a:lnTo>
                    <a:lnTo>
                      <a:pt x="202" y="7"/>
                    </a:lnTo>
                    <a:lnTo>
                      <a:pt x="199" y="2"/>
                    </a:lnTo>
                    <a:lnTo>
                      <a:pt x="195" y="0"/>
                    </a:lnTo>
                    <a:lnTo>
                      <a:pt x="190" y="2"/>
                    </a:lnTo>
                    <a:lnTo>
                      <a:pt x="199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37" name="Freeform 1806">
                <a:extLst>
                  <a:ext uri="{FF2B5EF4-FFF2-40B4-BE49-F238E27FC236}">
                    <a16:creationId xmlns:a16="http://schemas.microsoft.com/office/drawing/2014/main" id="{C037819E-E81A-44A3-8EF1-EF061B4319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7" y="2589"/>
                <a:ext cx="485" cy="484"/>
              </a:xfrm>
              <a:custGeom>
                <a:avLst/>
                <a:gdLst>
                  <a:gd name="T0" fmla="*/ 8 w 970"/>
                  <a:gd name="T1" fmla="*/ 7 h 969"/>
                  <a:gd name="T2" fmla="*/ 8 w 970"/>
                  <a:gd name="T3" fmla="*/ 7 h 969"/>
                  <a:gd name="T4" fmla="*/ 1 w 970"/>
                  <a:gd name="T5" fmla="*/ 0 h 969"/>
                  <a:gd name="T6" fmla="*/ 0 w 970"/>
                  <a:gd name="T7" fmla="*/ 0 h 969"/>
                  <a:gd name="T8" fmla="*/ 8 w 970"/>
                  <a:gd name="T9" fmla="*/ 7 h 969"/>
                  <a:gd name="T10" fmla="*/ 8 w 970"/>
                  <a:gd name="T11" fmla="*/ 7 h 969"/>
                  <a:gd name="T12" fmla="*/ 8 w 970"/>
                  <a:gd name="T13" fmla="*/ 7 h 969"/>
                  <a:gd name="T14" fmla="*/ 8 w 970"/>
                  <a:gd name="T15" fmla="*/ 7 h 969"/>
                  <a:gd name="T16" fmla="*/ 8 w 970"/>
                  <a:gd name="T17" fmla="*/ 7 h 969"/>
                  <a:gd name="T18" fmla="*/ 8 w 970"/>
                  <a:gd name="T19" fmla="*/ 7 h 969"/>
                  <a:gd name="T20" fmla="*/ 8 w 970"/>
                  <a:gd name="T21" fmla="*/ 7 h 969"/>
                  <a:gd name="T22" fmla="*/ 8 w 970"/>
                  <a:gd name="T23" fmla="*/ 7 h 96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70"/>
                  <a:gd name="T37" fmla="*/ 0 h 969"/>
                  <a:gd name="T38" fmla="*/ 970 w 970"/>
                  <a:gd name="T39" fmla="*/ 969 h 96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70" h="969">
                    <a:moveTo>
                      <a:pt x="968" y="967"/>
                    </a:moveTo>
                    <a:lnTo>
                      <a:pt x="968" y="957"/>
                    </a:lnTo>
                    <a:lnTo>
                      <a:pt x="9" y="0"/>
                    </a:lnTo>
                    <a:lnTo>
                      <a:pt x="0" y="9"/>
                    </a:lnTo>
                    <a:lnTo>
                      <a:pt x="958" y="967"/>
                    </a:lnTo>
                    <a:lnTo>
                      <a:pt x="958" y="957"/>
                    </a:lnTo>
                    <a:lnTo>
                      <a:pt x="958" y="967"/>
                    </a:lnTo>
                    <a:lnTo>
                      <a:pt x="963" y="969"/>
                    </a:lnTo>
                    <a:lnTo>
                      <a:pt x="968" y="967"/>
                    </a:lnTo>
                    <a:lnTo>
                      <a:pt x="970" y="962"/>
                    </a:lnTo>
                    <a:lnTo>
                      <a:pt x="968" y="957"/>
                    </a:lnTo>
                    <a:lnTo>
                      <a:pt x="968" y="96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38" name="Freeform 1807">
                <a:extLst>
                  <a:ext uri="{FF2B5EF4-FFF2-40B4-BE49-F238E27FC236}">
                    <a16:creationId xmlns:a16="http://schemas.microsoft.com/office/drawing/2014/main" id="{C1587A6A-2B61-4656-9D49-4E8D9837F4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0" y="3067"/>
                <a:ext cx="101" cy="101"/>
              </a:xfrm>
              <a:custGeom>
                <a:avLst/>
                <a:gdLst>
                  <a:gd name="T0" fmla="*/ 1 w 202"/>
                  <a:gd name="T1" fmla="*/ 2 h 202"/>
                  <a:gd name="T2" fmla="*/ 1 w 202"/>
                  <a:gd name="T3" fmla="*/ 2 h 202"/>
                  <a:gd name="T4" fmla="*/ 2 w 202"/>
                  <a:gd name="T5" fmla="*/ 1 h 202"/>
                  <a:gd name="T6" fmla="*/ 2 w 202"/>
                  <a:gd name="T7" fmla="*/ 0 h 202"/>
                  <a:gd name="T8" fmla="*/ 1 w 202"/>
                  <a:gd name="T9" fmla="*/ 2 h 202"/>
                  <a:gd name="T10" fmla="*/ 1 w 202"/>
                  <a:gd name="T11" fmla="*/ 2 h 202"/>
                  <a:gd name="T12" fmla="*/ 1 w 202"/>
                  <a:gd name="T13" fmla="*/ 2 h 202"/>
                  <a:gd name="T14" fmla="*/ 0 w 202"/>
                  <a:gd name="T15" fmla="*/ 2 h 202"/>
                  <a:gd name="T16" fmla="*/ 1 w 202"/>
                  <a:gd name="T17" fmla="*/ 2 h 202"/>
                  <a:gd name="T18" fmla="*/ 1 w 202"/>
                  <a:gd name="T19" fmla="*/ 2 h 202"/>
                  <a:gd name="T20" fmla="*/ 1 w 202"/>
                  <a:gd name="T21" fmla="*/ 2 h 202"/>
                  <a:gd name="T22" fmla="*/ 1 w 202"/>
                  <a:gd name="T23" fmla="*/ 2 h 20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02"/>
                  <a:gd name="T37" fmla="*/ 0 h 202"/>
                  <a:gd name="T38" fmla="*/ 202 w 202"/>
                  <a:gd name="T39" fmla="*/ 202 h 20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02" h="202">
                    <a:moveTo>
                      <a:pt x="2" y="200"/>
                    </a:moveTo>
                    <a:lnTo>
                      <a:pt x="12" y="200"/>
                    </a:lnTo>
                    <a:lnTo>
                      <a:pt x="202" y="10"/>
                    </a:lnTo>
                    <a:lnTo>
                      <a:pt x="192" y="0"/>
                    </a:lnTo>
                    <a:lnTo>
                      <a:pt x="2" y="191"/>
                    </a:lnTo>
                    <a:lnTo>
                      <a:pt x="12" y="191"/>
                    </a:lnTo>
                    <a:lnTo>
                      <a:pt x="2" y="191"/>
                    </a:lnTo>
                    <a:lnTo>
                      <a:pt x="0" y="195"/>
                    </a:lnTo>
                    <a:lnTo>
                      <a:pt x="2" y="200"/>
                    </a:lnTo>
                    <a:lnTo>
                      <a:pt x="7" y="202"/>
                    </a:lnTo>
                    <a:lnTo>
                      <a:pt x="12" y="200"/>
                    </a:lnTo>
                    <a:lnTo>
                      <a:pt x="2" y="2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39" name="Freeform 1808">
                <a:extLst>
                  <a:ext uri="{FF2B5EF4-FFF2-40B4-BE49-F238E27FC236}">
                    <a16:creationId xmlns:a16="http://schemas.microsoft.com/office/drawing/2014/main" id="{94E2234F-1213-496D-93D7-8164678654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1" y="2682"/>
                <a:ext cx="485" cy="485"/>
              </a:xfrm>
              <a:custGeom>
                <a:avLst/>
                <a:gdLst>
                  <a:gd name="T0" fmla="*/ 1 w 970"/>
                  <a:gd name="T1" fmla="*/ 1 h 969"/>
                  <a:gd name="T2" fmla="*/ 1 w 970"/>
                  <a:gd name="T3" fmla="*/ 1 h 969"/>
                  <a:gd name="T4" fmla="*/ 8 w 970"/>
                  <a:gd name="T5" fmla="*/ 8 h 969"/>
                  <a:gd name="T6" fmla="*/ 8 w 970"/>
                  <a:gd name="T7" fmla="*/ 8 h 969"/>
                  <a:gd name="T8" fmla="*/ 1 w 970"/>
                  <a:gd name="T9" fmla="*/ 1 h 969"/>
                  <a:gd name="T10" fmla="*/ 1 w 970"/>
                  <a:gd name="T11" fmla="*/ 1 h 969"/>
                  <a:gd name="T12" fmla="*/ 1 w 970"/>
                  <a:gd name="T13" fmla="*/ 1 h 969"/>
                  <a:gd name="T14" fmla="*/ 1 w 970"/>
                  <a:gd name="T15" fmla="*/ 0 h 969"/>
                  <a:gd name="T16" fmla="*/ 1 w 970"/>
                  <a:gd name="T17" fmla="*/ 1 h 969"/>
                  <a:gd name="T18" fmla="*/ 0 w 970"/>
                  <a:gd name="T19" fmla="*/ 1 h 969"/>
                  <a:gd name="T20" fmla="*/ 1 w 970"/>
                  <a:gd name="T21" fmla="*/ 1 h 969"/>
                  <a:gd name="T22" fmla="*/ 1 w 970"/>
                  <a:gd name="T23" fmla="*/ 1 h 96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70"/>
                  <a:gd name="T37" fmla="*/ 0 h 969"/>
                  <a:gd name="T38" fmla="*/ 970 w 970"/>
                  <a:gd name="T39" fmla="*/ 969 h 96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70" h="969">
                    <a:moveTo>
                      <a:pt x="2" y="2"/>
                    </a:moveTo>
                    <a:lnTo>
                      <a:pt x="2" y="11"/>
                    </a:lnTo>
                    <a:lnTo>
                      <a:pt x="960" y="969"/>
                    </a:lnTo>
                    <a:lnTo>
                      <a:pt x="970" y="960"/>
                    </a:lnTo>
                    <a:lnTo>
                      <a:pt x="11" y="2"/>
                    </a:lnTo>
                    <a:lnTo>
                      <a:pt x="11" y="11"/>
                    </a:lnTo>
                    <a:lnTo>
                      <a:pt x="11" y="2"/>
                    </a:lnTo>
                    <a:lnTo>
                      <a:pt x="7" y="0"/>
                    </a:lnTo>
                    <a:lnTo>
                      <a:pt x="2" y="2"/>
                    </a:lnTo>
                    <a:lnTo>
                      <a:pt x="0" y="7"/>
                    </a:lnTo>
                    <a:lnTo>
                      <a:pt x="2" y="11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40" name="Freeform 1809">
                <a:extLst>
                  <a:ext uri="{FF2B5EF4-FFF2-40B4-BE49-F238E27FC236}">
                    <a16:creationId xmlns:a16="http://schemas.microsoft.com/office/drawing/2014/main" id="{E5E61DD7-6838-4697-9438-0500A5F3C1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5" y="2582"/>
                <a:ext cx="592" cy="592"/>
              </a:xfrm>
              <a:custGeom>
                <a:avLst/>
                <a:gdLst>
                  <a:gd name="T0" fmla="*/ 0 w 1185"/>
                  <a:gd name="T1" fmla="*/ 7 h 1185"/>
                  <a:gd name="T2" fmla="*/ 7 w 1185"/>
                  <a:gd name="T3" fmla="*/ 0 h 1185"/>
                  <a:gd name="T4" fmla="*/ 9 w 1185"/>
                  <a:gd name="T5" fmla="*/ 1 h 1185"/>
                  <a:gd name="T6" fmla="*/ 1 w 1185"/>
                  <a:gd name="T7" fmla="*/ 9 h 1185"/>
                  <a:gd name="T8" fmla="*/ 0 w 1185"/>
                  <a:gd name="T9" fmla="*/ 7 h 11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85"/>
                  <a:gd name="T16" fmla="*/ 0 h 1185"/>
                  <a:gd name="T17" fmla="*/ 1185 w 1185"/>
                  <a:gd name="T18" fmla="*/ 1185 h 11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85" h="1185">
                    <a:moveTo>
                      <a:pt x="0" y="995"/>
                    </a:moveTo>
                    <a:lnTo>
                      <a:pt x="994" y="0"/>
                    </a:lnTo>
                    <a:lnTo>
                      <a:pt x="1185" y="190"/>
                    </a:lnTo>
                    <a:lnTo>
                      <a:pt x="191" y="1185"/>
                    </a:lnTo>
                    <a:lnTo>
                      <a:pt x="0" y="995"/>
                    </a:lnTo>
                    <a:close/>
                  </a:path>
                </a:pathLst>
              </a:custGeom>
              <a:solidFill>
                <a:srgbClr val="4C4C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41" name="Freeform 1810">
                <a:extLst>
                  <a:ext uri="{FF2B5EF4-FFF2-40B4-BE49-F238E27FC236}">
                    <a16:creationId xmlns:a16="http://schemas.microsoft.com/office/drawing/2014/main" id="{16F87647-E93F-41DD-A31A-1461F4ECD1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2" y="2578"/>
                <a:ext cx="503" cy="503"/>
              </a:xfrm>
              <a:custGeom>
                <a:avLst/>
                <a:gdLst>
                  <a:gd name="T0" fmla="*/ 8 w 1006"/>
                  <a:gd name="T1" fmla="*/ 1 h 1006"/>
                  <a:gd name="T2" fmla="*/ 8 w 1006"/>
                  <a:gd name="T3" fmla="*/ 1 h 1006"/>
                  <a:gd name="T4" fmla="*/ 0 w 1006"/>
                  <a:gd name="T5" fmla="*/ 8 h 1006"/>
                  <a:gd name="T6" fmla="*/ 1 w 1006"/>
                  <a:gd name="T7" fmla="*/ 8 h 1006"/>
                  <a:gd name="T8" fmla="*/ 8 w 1006"/>
                  <a:gd name="T9" fmla="*/ 1 h 1006"/>
                  <a:gd name="T10" fmla="*/ 8 w 1006"/>
                  <a:gd name="T11" fmla="*/ 1 h 1006"/>
                  <a:gd name="T12" fmla="*/ 8 w 1006"/>
                  <a:gd name="T13" fmla="*/ 1 h 1006"/>
                  <a:gd name="T14" fmla="*/ 8 w 1006"/>
                  <a:gd name="T15" fmla="*/ 1 h 1006"/>
                  <a:gd name="T16" fmla="*/ 8 w 1006"/>
                  <a:gd name="T17" fmla="*/ 1 h 1006"/>
                  <a:gd name="T18" fmla="*/ 8 w 1006"/>
                  <a:gd name="T19" fmla="*/ 0 h 1006"/>
                  <a:gd name="T20" fmla="*/ 8 w 1006"/>
                  <a:gd name="T21" fmla="*/ 1 h 1006"/>
                  <a:gd name="T22" fmla="*/ 8 w 1006"/>
                  <a:gd name="T23" fmla="*/ 1 h 100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06"/>
                  <a:gd name="T37" fmla="*/ 0 h 1006"/>
                  <a:gd name="T38" fmla="*/ 1006 w 1006"/>
                  <a:gd name="T39" fmla="*/ 1006 h 100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06" h="1006">
                    <a:moveTo>
                      <a:pt x="1004" y="3"/>
                    </a:moveTo>
                    <a:lnTo>
                      <a:pt x="994" y="3"/>
                    </a:lnTo>
                    <a:lnTo>
                      <a:pt x="0" y="997"/>
                    </a:lnTo>
                    <a:lnTo>
                      <a:pt x="10" y="1006"/>
                    </a:lnTo>
                    <a:lnTo>
                      <a:pt x="1004" y="12"/>
                    </a:lnTo>
                    <a:lnTo>
                      <a:pt x="994" y="12"/>
                    </a:lnTo>
                    <a:lnTo>
                      <a:pt x="1004" y="12"/>
                    </a:lnTo>
                    <a:lnTo>
                      <a:pt x="1006" y="7"/>
                    </a:lnTo>
                    <a:lnTo>
                      <a:pt x="1004" y="3"/>
                    </a:lnTo>
                    <a:lnTo>
                      <a:pt x="999" y="0"/>
                    </a:lnTo>
                    <a:lnTo>
                      <a:pt x="994" y="3"/>
                    </a:lnTo>
                    <a:lnTo>
                      <a:pt x="1004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42" name="Freeform 1811">
                <a:extLst>
                  <a:ext uri="{FF2B5EF4-FFF2-40B4-BE49-F238E27FC236}">
                    <a16:creationId xmlns:a16="http://schemas.microsoft.com/office/drawing/2014/main" id="{811AA7C7-CFE8-486D-B204-9DDA956FA8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9" y="2579"/>
                <a:ext cx="102" cy="101"/>
              </a:xfrm>
              <a:custGeom>
                <a:avLst/>
                <a:gdLst>
                  <a:gd name="T0" fmla="*/ 2 w 203"/>
                  <a:gd name="T1" fmla="*/ 2 h 201"/>
                  <a:gd name="T2" fmla="*/ 2 w 203"/>
                  <a:gd name="T3" fmla="*/ 2 h 201"/>
                  <a:gd name="T4" fmla="*/ 1 w 203"/>
                  <a:gd name="T5" fmla="*/ 0 h 201"/>
                  <a:gd name="T6" fmla="*/ 0 w 203"/>
                  <a:gd name="T7" fmla="*/ 1 h 201"/>
                  <a:gd name="T8" fmla="*/ 2 w 203"/>
                  <a:gd name="T9" fmla="*/ 2 h 201"/>
                  <a:gd name="T10" fmla="*/ 2 w 203"/>
                  <a:gd name="T11" fmla="*/ 2 h 201"/>
                  <a:gd name="T12" fmla="*/ 2 w 203"/>
                  <a:gd name="T13" fmla="*/ 2 h 201"/>
                  <a:gd name="T14" fmla="*/ 2 w 203"/>
                  <a:gd name="T15" fmla="*/ 2 h 201"/>
                  <a:gd name="T16" fmla="*/ 2 w 203"/>
                  <a:gd name="T17" fmla="*/ 2 h 201"/>
                  <a:gd name="T18" fmla="*/ 2 w 203"/>
                  <a:gd name="T19" fmla="*/ 2 h 201"/>
                  <a:gd name="T20" fmla="*/ 2 w 203"/>
                  <a:gd name="T21" fmla="*/ 2 h 201"/>
                  <a:gd name="T22" fmla="*/ 2 w 203"/>
                  <a:gd name="T23" fmla="*/ 2 h 20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03"/>
                  <a:gd name="T37" fmla="*/ 0 h 201"/>
                  <a:gd name="T38" fmla="*/ 203 w 203"/>
                  <a:gd name="T39" fmla="*/ 201 h 20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03" h="201">
                    <a:moveTo>
                      <a:pt x="201" y="199"/>
                    </a:moveTo>
                    <a:lnTo>
                      <a:pt x="201" y="190"/>
                    </a:lnTo>
                    <a:lnTo>
                      <a:pt x="10" y="0"/>
                    </a:lnTo>
                    <a:lnTo>
                      <a:pt x="0" y="9"/>
                    </a:lnTo>
                    <a:lnTo>
                      <a:pt x="192" y="199"/>
                    </a:lnTo>
                    <a:lnTo>
                      <a:pt x="192" y="190"/>
                    </a:lnTo>
                    <a:lnTo>
                      <a:pt x="192" y="199"/>
                    </a:lnTo>
                    <a:lnTo>
                      <a:pt x="196" y="201"/>
                    </a:lnTo>
                    <a:lnTo>
                      <a:pt x="201" y="199"/>
                    </a:lnTo>
                    <a:lnTo>
                      <a:pt x="203" y="194"/>
                    </a:lnTo>
                    <a:lnTo>
                      <a:pt x="201" y="190"/>
                    </a:lnTo>
                    <a:lnTo>
                      <a:pt x="201" y="19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43" name="Freeform 1812">
                <a:extLst>
                  <a:ext uri="{FF2B5EF4-FFF2-40B4-BE49-F238E27FC236}">
                    <a16:creationId xmlns:a16="http://schemas.microsoft.com/office/drawing/2014/main" id="{289C3FA8-F8B0-4ED0-97FD-A0777083E1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7" y="2674"/>
                <a:ext cx="502" cy="503"/>
              </a:xfrm>
              <a:custGeom>
                <a:avLst/>
                <a:gdLst>
                  <a:gd name="T0" fmla="*/ 0 w 1006"/>
                  <a:gd name="T1" fmla="*/ 8 h 1006"/>
                  <a:gd name="T2" fmla="*/ 0 w 1006"/>
                  <a:gd name="T3" fmla="*/ 8 h 1006"/>
                  <a:gd name="T4" fmla="*/ 7 w 1006"/>
                  <a:gd name="T5" fmla="*/ 1 h 1006"/>
                  <a:gd name="T6" fmla="*/ 7 w 1006"/>
                  <a:gd name="T7" fmla="*/ 0 h 1006"/>
                  <a:gd name="T8" fmla="*/ 0 w 1006"/>
                  <a:gd name="T9" fmla="*/ 8 h 1006"/>
                  <a:gd name="T10" fmla="*/ 0 w 1006"/>
                  <a:gd name="T11" fmla="*/ 8 h 1006"/>
                  <a:gd name="T12" fmla="*/ 0 w 1006"/>
                  <a:gd name="T13" fmla="*/ 8 h 1006"/>
                  <a:gd name="T14" fmla="*/ 0 w 1006"/>
                  <a:gd name="T15" fmla="*/ 8 h 1006"/>
                  <a:gd name="T16" fmla="*/ 0 w 1006"/>
                  <a:gd name="T17" fmla="*/ 8 h 1006"/>
                  <a:gd name="T18" fmla="*/ 0 w 1006"/>
                  <a:gd name="T19" fmla="*/ 8 h 1006"/>
                  <a:gd name="T20" fmla="*/ 0 w 1006"/>
                  <a:gd name="T21" fmla="*/ 8 h 1006"/>
                  <a:gd name="T22" fmla="*/ 0 w 1006"/>
                  <a:gd name="T23" fmla="*/ 8 h 100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06"/>
                  <a:gd name="T37" fmla="*/ 0 h 1006"/>
                  <a:gd name="T38" fmla="*/ 1006 w 1006"/>
                  <a:gd name="T39" fmla="*/ 1006 h 100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06" h="1006">
                    <a:moveTo>
                      <a:pt x="3" y="1003"/>
                    </a:moveTo>
                    <a:lnTo>
                      <a:pt x="12" y="1003"/>
                    </a:lnTo>
                    <a:lnTo>
                      <a:pt x="1006" y="9"/>
                    </a:lnTo>
                    <a:lnTo>
                      <a:pt x="997" y="0"/>
                    </a:lnTo>
                    <a:lnTo>
                      <a:pt x="3" y="994"/>
                    </a:lnTo>
                    <a:lnTo>
                      <a:pt x="12" y="994"/>
                    </a:lnTo>
                    <a:lnTo>
                      <a:pt x="3" y="994"/>
                    </a:lnTo>
                    <a:lnTo>
                      <a:pt x="0" y="999"/>
                    </a:lnTo>
                    <a:lnTo>
                      <a:pt x="3" y="1003"/>
                    </a:lnTo>
                    <a:lnTo>
                      <a:pt x="7" y="1006"/>
                    </a:lnTo>
                    <a:lnTo>
                      <a:pt x="12" y="1003"/>
                    </a:lnTo>
                    <a:lnTo>
                      <a:pt x="3" y="100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44" name="Freeform 1813">
                <a:extLst>
                  <a:ext uri="{FF2B5EF4-FFF2-40B4-BE49-F238E27FC236}">
                    <a16:creationId xmlns:a16="http://schemas.microsoft.com/office/drawing/2014/main" id="{C3F49695-2F6F-4B85-83E1-051E47C559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1" y="3075"/>
                <a:ext cx="101" cy="101"/>
              </a:xfrm>
              <a:custGeom>
                <a:avLst/>
                <a:gdLst>
                  <a:gd name="T0" fmla="*/ 0 w 203"/>
                  <a:gd name="T1" fmla="*/ 1 h 201"/>
                  <a:gd name="T2" fmla="*/ 0 w 203"/>
                  <a:gd name="T3" fmla="*/ 1 h 201"/>
                  <a:gd name="T4" fmla="*/ 1 w 203"/>
                  <a:gd name="T5" fmla="*/ 2 h 201"/>
                  <a:gd name="T6" fmla="*/ 1 w 203"/>
                  <a:gd name="T7" fmla="*/ 2 h 201"/>
                  <a:gd name="T8" fmla="*/ 0 w 203"/>
                  <a:gd name="T9" fmla="*/ 1 h 201"/>
                  <a:gd name="T10" fmla="*/ 0 w 203"/>
                  <a:gd name="T11" fmla="*/ 1 h 201"/>
                  <a:gd name="T12" fmla="*/ 0 w 203"/>
                  <a:gd name="T13" fmla="*/ 1 h 201"/>
                  <a:gd name="T14" fmla="*/ 0 w 203"/>
                  <a:gd name="T15" fmla="*/ 0 h 201"/>
                  <a:gd name="T16" fmla="*/ 0 w 203"/>
                  <a:gd name="T17" fmla="*/ 1 h 201"/>
                  <a:gd name="T18" fmla="*/ 0 w 203"/>
                  <a:gd name="T19" fmla="*/ 1 h 201"/>
                  <a:gd name="T20" fmla="*/ 0 w 203"/>
                  <a:gd name="T21" fmla="*/ 1 h 201"/>
                  <a:gd name="T22" fmla="*/ 0 w 203"/>
                  <a:gd name="T23" fmla="*/ 1 h 20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03"/>
                  <a:gd name="T37" fmla="*/ 0 h 201"/>
                  <a:gd name="T38" fmla="*/ 203 w 203"/>
                  <a:gd name="T39" fmla="*/ 201 h 20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03" h="201">
                    <a:moveTo>
                      <a:pt x="2" y="2"/>
                    </a:moveTo>
                    <a:lnTo>
                      <a:pt x="2" y="11"/>
                    </a:lnTo>
                    <a:lnTo>
                      <a:pt x="194" y="201"/>
                    </a:lnTo>
                    <a:lnTo>
                      <a:pt x="203" y="192"/>
                    </a:lnTo>
                    <a:lnTo>
                      <a:pt x="12" y="2"/>
                    </a:lnTo>
                    <a:lnTo>
                      <a:pt x="12" y="11"/>
                    </a:lnTo>
                    <a:lnTo>
                      <a:pt x="12" y="2"/>
                    </a:lnTo>
                    <a:lnTo>
                      <a:pt x="7" y="0"/>
                    </a:lnTo>
                    <a:lnTo>
                      <a:pt x="2" y="2"/>
                    </a:lnTo>
                    <a:lnTo>
                      <a:pt x="0" y="7"/>
                    </a:lnTo>
                    <a:lnTo>
                      <a:pt x="2" y="11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45" name="Freeform 1814">
                <a:extLst>
                  <a:ext uri="{FF2B5EF4-FFF2-40B4-BE49-F238E27FC236}">
                    <a16:creationId xmlns:a16="http://schemas.microsoft.com/office/drawing/2014/main" id="{55233917-ED17-4142-ADD0-F18E1F4CD5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4" y="2792"/>
                <a:ext cx="174" cy="173"/>
              </a:xfrm>
              <a:custGeom>
                <a:avLst/>
                <a:gdLst>
                  <a:gd name="T0" fmla="*/ 1 w 347"/>
                  <a:gd name="T1" fmla="*/ 1 h 345"/>
                  <a:gd name="T2" fmla="*/ 1 w 347"/>
                  <a:gd name="T3" fmla="*/ 1 h 345"/>
                  <a:gd name="T4" fmla="*/ 1 w 347"/>
                  <a:gd name="T5" fmla="*/ 1 h 345"/>
                  <a:gd name="T6" fmla="*/ 1 w 347"/>
                  <a:gd name="T7" fmla="*/ 1 h 345"/>
                  <a:gd name="T8" fmla="*/ 1 w 347"/>
                  <a:gd name="T9" fmla="*/ 1 h 345"/>
                  <a:gd name="T10" fmla="*/ 1 w 347"/>
                  <a:gd name="T11" fmla="*/ 1 h 345"/>
                  <a:gd name="T12" fmla="*/ 2 w 347"/>
                  <a:gd name="T13" fmla="*/ 1 h 345"/>
                  <a:gd name="T14" fmla="*/ 2 w 347"/>
                  <a:gd name="T15" fmla="*/ 1 h 345"/>
                  <a:gd name="T16" fmla="*/ 2 w 347"/>
                  <a:gd name="T17" fmla="*/ 0 h 345"/>
                  <a:gd name="T18" fmla="*/ 2 w 347"/>
                  <a:gd name="T19" fmla="*/ 0 h 345"/>
                  <a:gd name="T20" fmla="*/ 2 w 347"/>
                  <a:gd name="T21" fmla="*/ 1 h 345"/>
                  <a:gd name="T22" fmla="*/ 2 w 347"/>
                  <a:gd name="T23" fmla="*/ 1 h 345"/>
                  <a:gd name="T24" fmla="*/ 2 w 347"/>
                  <a:gd name="T25" fmla="*/ 1 h 345"/>
                  <a:gd name="T26" fmla="*/ 2 w 347"/>
                  <a:gd name="T27" fmla="*/ 1 h 345"/>
                  <a:gd name="T28" fmla="*/ 3 w 347"/>
                  <a:gd name="T29" fmla="*/ 1 h 345"/>
                  <a:gd name="T30" fmla="*/ 3 w 347"/>
                  <a:gd name="T31" fmla="*/ 1 h 345"/>
                  <a:gd name="T32" fmla="*/ 3 w 347"/>
                  <a:gd name="T33" fmla="*/ 1 h 345"/>
                  <a:gd name="T34" fmla="*/ 3 w 347"/>
                  <a:gd name="T35" fmla="*/ 1 h 345"/>
                  <a:gd name="T36" fmla="*/ 3 w 347"/>
                  <a:gd name="T37" fmla="*/ 1 h 345"/>
                  <a:gd name="T38" fmla="*/ 3 w 347"/>
                  <a:gd name="T39" fmla="*/ 2 h 345"/>
                  <a:gd name="T40" fmla="*/ 3 w 347"/>
                  <a:gd name="T41" fmla="*/ 2 h 345"/>
                  <a:gd name="T42" fmla="*/ 3 w 347"/>
                  <a:gd name="T43" fmla="*/ 2 h 345"/>
                  <a:gd name="T44" fmla="*/ 3 w 347"/>
                  <a:gd name="T45" fmla="*/ 2 h 345"/>
                  <a:gd name="T46" fmla="*/ 3 w 347"/>
                  <a:gd name="T47" fmla="*/ 3 h 345"/>
                  <a:gd name="T48" fmla="*/ 3 w 347"/>
                  <a:gd name="T49" fmla="*/ 3 h 345"/>
                  <a:gd name="T50" fmla="*/ 3 w 347"/>
                  <a:gd name="T51" fmla="*/ 3 h 345"/>
                  <a:gd name="T52" fmla="*/ 3 w 347"/>
                  <a:gd name="T53" fmla="*/ 3 h 345"/>
                  <a:gd name="T54" fmla="*/ 2 w 347"/>
                  <a:gd name="T55" fmla="*/ 3 h 345"/>
                  <a:gd name="T56" fmla="*/ 2 w 347"/>
                  <a:gd name="T57" fmla="*/ 3 h 345"/>
                  <a:gd name="T58" fmla="*/ 2 w 347"/>
                  <a:gd name="T59" fmla="*/ 3 h 345"/>
                  <a:gd name="T60" fmla="*/ 2 w 347"/>
                  <a:gd name="T61" fmla="*/ 3 h 345"/>
                  <a:gd name="T62" fmla="*/ 2 w 347"/>
                  <a:gd name="T63" fmla="*/ 3 h 345"/>
                  <a:gd name="T64" fmla="*/ 2 w 347"/>
                  <a:gd name="T65" fmla="*/ 3 h 345"/>
                  <a:gd name="T66" fmla="*/ 2 w 347"/>
                  <a:gd name="T67" fmla="*/ 3 h 345"/>
                  <a:gd name="T68" fmla="*/ 2 w 347"/>
                  <a:gd name="T69" fmla="*/ 3 h 345"/>
                  <a:gd name="T70" fmla="*/ 1 w 347"/>
                  <a:gd name="T71" fmla="*/ 3 h 345"/>
                  <a:gd name="T72" fmla="*/ 1 w 347"/>
                  <a:gd name="T73" fmla="*/ 3 h 345"/>
                  <a:gd name="T74" fmla="*/ 1 w 347"/>
                  <a:gd name="T75" fmla="*/ 3 h 345"/>
                  <a:gd name="T76" fmla="*/ 1 w 347"/>
                  <a:gd name="T77" fmla="*/ 3 h 345"/>
                  <a:gd name="T78" fmla="*/ 1 w 347"/>
                  <a:gd name="T79" fmla="*/ 3 h 345"/>
                  <a:gd name="T80" fmla="*/ 1 w 347"/>
                  <a:gd name="T81" fmla="*/ 3 h 345"/>
                  <a:gd name="T82" fmla="*/ 1 w 347"/>
                  <a:gd name="T83" fmla="*/ 3 h 345"/>
                  <a:gd name="T84" fmla="*/ 1 w 347"/>
                  <a:gd name="T85" fmla="*/ 2 h 345"/>
                  <a:gd name="T86" fmla="*/ 1 w 347"/>
                  <a:gd name="T87" fmla="*/ 2 h 345"/>
                  <a:gd name="T88" fmla="*/ 0 w 347"/>
                  <a:gd name="T89" fmla="*/ 2 h 345"/>
                  <a:gd name="T90" fmla="*/ 1 w 347"/>
                  <a:gd name="T91" fmla="*/ 2 h 345"/>
                  <a:gd name="T92" fmla="*/ 1 w 347"/>
                  <a:gd name="T93" fmla="*/ 1 h 345"/>
                  <a:gd name="T94" fmla="*/ 1 w 347"/>
                  <a:gd name="T95" fmla="*/ 1 h 345"/>
                  <a:gd name="T96" fmla="*/ 1 w 347"/>
                  <a:gd name="T97" fmla="*/ 1 h 34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47"/>
                  <a:gd name="T148" fmla="*/ 0 h 345"/>
                  <a:gd name="T149" fmla="*/ 347 w 347"/>
                  <a:gd name="T150" fmla="*/ 345 h 34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47" h="345">
                    <a:moveTo>
                      <a:pt x="51" y="50"/>
                    </a:moveTo>
                    <a:lnTo>
                      <a:pt x="64" y="39"/>
                    </a:lnTo>
                    <a:lnTo>
                      <a:pt x="77" y="29"/>
                    </a:lnTo>
                    <a:lnTo>
                      <a:pt x="92" y="19"/>
                    </a:lnTo>
                    <a:lnTo>
                      <a:pt x="107" y="12"/>
                    </a:lnTo>
                    <a:lnTo>
                      <a:pt x="124" y="7"/>
                    </a:lnTo>
                    <a:lnTo>
                      <a:pt x="140" y="3"/>
                    </a:lnTo>
                    <a:lnTo>
                      <a:pt x="156" y="1"/>
                    </a:lnTo>
                    <a:lnTo>
                      <a:pt x="173" y="0"/>
                    </a:lnTo>
                    <a:lnTo>
                      <a:pt x="189" y="0"/>
                    </a:lnTo>
                    <a:lnTo>
                      <a:pt x="207" y="2"/>
                    </a:lnTo>
                    <a:lnTo>
                      <a:pt x="223" y="7"/>
                    </a:lnTo>
                    <a:lnTo>
                      <a:pt x="239" y="12"/>
                    </a:lnTo>
                    <a:lnTo>
                      <a:pt x="254" y="19"/>
                    </a:lnTo>
                    <a:lnTo>
                      <a:pt x="269" y="27"/>
                    </a:lnTo>
                    <a:lnTo>
                      <a:pt x="283" y="38"/>
                    </a:lnTo>
                    <a:lnTo>
                      <a:pt x="296" y="50"/>
                    </a:lnTo>
                    <a:lnTo>
                      <a:pt x="318" y="78"/>
                    </a:lnTo>
                    <a:lnTo>
                      <a:pt x="334" y="108"/>
                    </a:lnTo>
                    <a:lnTo>
                      <a:pt x="344" y="140"/>
                    </a:lnTo>
                    <a:lnTo>
                      <a:pt x="347" y="173"/>
                    </a:lnTo>
                    <a:lnTo>
                      <a:pt x="344" y="206"/>
                    </a:lnTo>
                    <a:lnTo>
                      <a:pt x="334" y="238"/>
                    </a:lnTo>
                    <a:lnTo>
                      <a:pt x="318" y="268"/>
                    </a:lnTo>
                    <a:lnTo>
                      <a:pt x="296" y="295"/>
                    </a:lnTo>
                    <a:lnTo>
                      <a:pt x="284" y="306"/>
                    </a:lnTo>
                    <a:lnTo>
                      <a:pt x="269" y="317"/>
                    </a:lnTo>
                    <a:lnTo>
                      <a:pt x="255" y="326"/>
                    </a:lnTo>
                    <a:lnTo>
                      <a:pt x="239" y="333"/>
                    </a:lnTo>
                    <a:lnTo>
                      <a:pt x="224" y="338"/>
                    </a:lnTo>
                    <a:lnTo>
                      <a:pt x="208" y="342"/>
                    </a:lnTo>
                    <a:lnTo>
                      <a:pt x="190" y="345"/>
                    </a:lnTo>
                    <a:lnTo>
                      <a:pt x="174" y="345"/>
                    </a:lnTo>
                    <a:lnTo>
                      <a:pt x="158" y="345"/>
                    </a:lnTo>
                    <a:lnTo>
                      <a:pt x="141" y="342"/>
                    </a:lnTo>
                    <a:lnTo>
                      <a:pt x="125" y="338"/>
                    </a:lnTo>
                    <a:lnTo>
                      <a:pt x="110" y="333"/>
                    </a:lnTo>
                    <a:lnTo>
                      <a:pt x="94" y="326"/>
                    </a:lnTo>
                    <a:lnTo>
                      <a:pt x="80" y="317"/>
                    </a:lnTo>
                    <a:lnTo>
                      <a:pt x="65" y="306"/>
                    </a:lnTo>
                    <a:lnTo>
                      <a:pt x="52" y="295"/>
                    </a:lnTo>
                    <a:lnTo>
                      <a:pt x="29" y="267"/>
                    </a:lnTo>
                    <a:lnTo>
                      <a:pt x="13" y="237"/>
                    </a:lnTo>
                    <a:lnTo>
                      <a:pt x="4" y="205"/>
                    </a:lnTo>
                    <a:lnTo>
                      <a:pt x="0" y="173"/>
                    </a:lnTo>
                    <a:lnTo>
                      <a:pt x="4" y="139"/>
                    </a:lnTo>
                    <a:lnTo>
                      <a:pt x="13" y="108"/>
                    </a:lnTo>
                    <a:lnTo>
                      <a:pt x="29" y="78"/>
                    </a:lnTo>
                    <a:lnTo>
                      <a:pt x="51" y="5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46" name="Freeform 1815">
                <a:extLst>
                  <a:ext uri="{FF2B5EF4-FFF2-40B4-BE49-F238E27FC236}">
                    <a16:creationId xmlns:a16="http://schemas.microsoft.com/office/drawing/2014/main" id="{5B173EFE-BC7F-4057-955E-9FC4B2DB70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7" y="2788"/>
                <a:ext cx="127" cy="32"/>
              </a:xfrm>
              <a:custGeom>
                <a:avLst/>
                <a:gdLst>
                  <a:gd name="T0" fmla="*/ 1 w 255"/>
                  <a:gd name="T1" fmla="*/ 1 h 63"/>
                  <a:gd name="T2" fmla="*/ 1 w 255"/>
                  <a:gd name="T3" fmla="*/ 1 h 63"/>
                  <a:gd name="T4" fmla="*/ 1 w 255"/>
                  <a:gd name="T5" fmla="*/ 1 h 63"/>
                  <a:gd name="T6" fmla="*/ 1 w 255"/>
                  <a:gd name="T7" fmla="*/ 1 h 63"/>
                  <a:gd name="T8" fmla="*/ 1 w 255"/>
                  <a:gd name="T9" fmla="*/ 1 h 63"/>
                  <a:gd name="T10" fmla="*/ 1 w 255"/>
                  <a:gd name="T11" fmla="*/ 1 h 63"/>
                  <a:gd name="T12" fmla="*/ 1 w 255"/>
                  <a:gd name="T13" fmla="*/ 1 h 63"/>
                  <a:gd name="T14" fmla="*/ 1 w 255"/>
                  <a:gd name="T15" fmla="*/ 1 h 63"/>
                  <a:gd name="T16" fmla="*/ 1 w 255"/>
                  <a:gd name="T17" fmla="*/ 1 h 63"/>
                  <a:gd name="T18" fmla="*/ 0 w 255"/>
                  <a:gd name="T19" fmla="*/ 0 h 63"/>
                  <a:gd name="T20" fmla="*/ 0 w 255"/>
                  <a:gd name="T21" fmla="*/ 1 h 63"/>
                  <a:gd name="T22" fmla="*/ 0 w 255"/>
                  <a:gd name="T23" fmla="*/ 1 h 63"/>
                  <a:gd name="T24" fmla="*/ 0 w 255"/>
                  <a:gd name="T25" fmla="*/ 1 h 63"/>
                  <a:gd name="T26" fmla="*/ 0 w 255"/>
                  <a:gd name="T27" fmla="*/ 1 h 63"/>
                  <a:gd name="T28" fmla="*/ 0 w 255"/>
                  <a:gd name="T29" fmla="*/ 1 h 63"/>
                  <a:gd name="T30" fmla="*/ 0 w 255"/>
                  <a:gd name="T31" fmla="*/ 1 h 63"/>
                  <a:gd name="T32" fmla="*/ 0 w 255"/>
                  <a:gd name="T33" fmla="*/ 1 h 63"/>
                  <a:gd name="T34" fmla="*/ 0 w 255"/>
                  <a:gd name="T35" fmla="*/ 1 h 63"/>
                  <a:gd name="T36" fmla="*/ 0 w 255"/>
                  <a:gd name="T37" fmla="*/ 1 h 63"/>
                  <a:gd name="T38" fmla="*/ 0 w 255"/>
                  <a:gd name="T39" fmla="*/ 1 h 63"/>
                  <a:gd name="T40" fmla="*/ 0 w 255"/>
                  <a:gd name="T41" fmla="*/ 1 h 63"/>
                  <a:gd name="T42" fmla="*/ 0 w 255"/>
                  <a:gd name="T43" fmla="*/ 1 h 63"/>
                  <a:gd name="T44" fmla="*/ 0 w 255"/>
                  <a:gd name="T45" fmla="*/ 1 h 63"/>
                  <a:gd name="T46" fmla="*/ 0 w 255"/>
                  <a:gd name="T47" fmla="*/ 1 h 63"/>
                  <a:gd name="T48" fmla="*/ 0 w 255"/>
                  <a:gd name="T49" fmla="*/ 1 h 63"/>
                  <a:gd name="T50" fmla="*/ 0 w 255"/>
                  <a:gd name="T51" fmla="*/ 1 h 63"/>
                  <a:gd name="T52" fmla="*/ 0 w 255"/>
                  <a:gd name="T53" fmla="*/ 1 h 63"/>
                  <a:gd name="T54" fmla="*/ 1 w 255"/>
                  <a:gd name="T55" fmla="*/ 1 h 63"/>
                  <a:gd name="T56" fmla="*/ 1 w 255"/>
                  <a:gd name="T57" fmla="*/ 1 h 63"/>
                  <a:gd name="T58" fmla="*/ 1 w 255"/>
                  <a:gd name="T59" fmla="*/ 1 h 63"/>
                  <a:gd name="T60" fmla="*/ 1 w 255"/>
                  <a:gd name="T61" fmla="*/ 1 h 63"/>
                  <a:gd name="T62" fmla="*/ 1 w 255"/>
                  <a:gd name="T63" fmla="*/ 1 h 63"/>
                  <a:gd name="T64" fmla="*/ 1 w 255"/>
                  <a:gd name="T65" fmla="*/ 1 h 63"/>
                  <a:gd name="T66" fmla="*/ 1 w 255"/>
                  <a:gd name="T67" fmla="*/ 1 h 63"/>
                  <a:gd name="T68" fmla="*/ 1 w 255"/>
                  <a:gd name="T69" fmla="*/ 1 h 63"/>
                  <a:gd name="T70" fmla="*/ 1 w 255"/>
                  <a:gd name="T71" fmla="*/ 1 h 63"/>
                  <a:gd name="T72" fmla="*/ 1 w 255"/>
                  <a:gd name="T73" fmla="*/ 1 h 6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55"/>
                  <a:gd name="T112" fmla="*/ 0 h 63"/>
                  <a:gd name="T113" fmla="*/ 255 w 255"/>
                  <a:gd name="T114" fmla="*/ 63 h 6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55" h="63">
                    <a:moveTo>
                      <a:pt x="255" y="54"/>
                    </a:moveTo>
                    <a:lnTo>
                      <a:pt x="255" y="54"/>
                    </a:lnTo>
                    <a:lnTo>
                      <a:pt x="241" y="40"/>
                    </a:lnTo>
                    <a:lnTo>
                      <a:pt x="226" y="30"/>
                    </a:lnTo>
                    <a:lnTo>
                      <a:pt x="211" y="20"/>
                    </a:lnTo>
                    <a:lnTo>
                      <a:pt x="195" y="13"/>
                    </a:lnTo>
                    <a:lnTo>
                      <a:pt x="179" y="8"/>
                    </a:lnTo>
                    <a:lnTo>
                      <a:pt x="162" y="3"/>
                    </a:lnTo>
                    <a:lnTo>
                      <a:pt x="143" y="1"/>
                    </a:lnTo>
                    <a:lnTo>
                      <a:pt x="127" y="0"/>
                    </a:lnTo>
                    <a:lnTo>
                      <a:pt x="110" y="2"/>
                    </a:lnTo>
                    <a:lnTo>
                      <a:pt x="93" y="4"/>
                    </a:lnTo>
                    <a:lnTo>
                      <a:pt x="76" y="8"/>
                    </a:lnTo>
                    <a:lnTo>
                      <a:pt x="59" y="13"/>
                    </a:lnTo>
                    <a:lnTo>
                      <a:pt x="43" y="20"/>
                    </a:lnTo>
                    <a:lnTo>
                      <a:pt x="28" y="31"/>
                    </a:lnTo>
                    <a:lnTo>
                      <a:pt x="13" y="41"/>
                    </a:lnTo>
                    <a:lnTo>
                      <a:pt x="0" y="54"/>
                    </a:lnTo>
                    <a:lnTo>
                      <a:pt x="10" y="63"/>
                    </a:lnTo>
                    <a:lnTo>
                      <a:pt x="22" y="53"/>
                    </a:lnTo>
                    <a:lnTo>
                      <a:pt x="35" y="42"/>
                    </a:lnTo>
                    <a:lnTo>
                      <a:pt x="50" y="34"/>
                    </a:lnTo>
                    <a:lnTo>
                      <a:pt x="64" y="27"/>
                    </a:lnTo>
                    <a:lnTo>
                      <a:pt x="79" y="22"/>
                    </a:lnTo>
                    <a:lnTo>
                      <a:pt x="95" y="18"/>
                    </a:lnTo>
                    <a:lnTo>
                      <a:pt x="110" y="16"/>
                    </a:lnTo>
                    <a:lnTo>
                      <a:pt x="127" y="16"/>
                    </a:lnTo>
                    <a:lnTo>
                      <a:pt x="143" y="15"/>
                    </a:lnTo>
                    <a:lnTo>
                      <a:pt x="159" y="17"/>
                    </a:lnTo>
                    <a:lnTo>
                      <a:pt x="174" y="22"/>
                    </a:lnTo>
                    <a:lnTo>
                      <a:pt x="190" y="27"/>
                    </a:lnTo>
                    <a:lnTo>
                      <a:pt x="204" y="34"/>
                    </a:lnTo>
                    <a:lnTo>
                      <a:pt x="219" y="41"/>
                    </a:lnTo>
                    <a:lnTo>
                      <a:pt x="232" y="52"/>
                    </a:lnTo>
                    <a:lnTo>
                      <a:pt x="246" y="63"/>
                    </a:lnTo>
                    <a:lnTo>
                      <a:pt x="255" y="5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47" name="Freeform 1816">
                <a:extLst>
                  <a:ext uri="{FF2B5EF4-FFF2-40B4-BE49-F238E27FC236}">
                    <a16:creationId xmlns:a16="http://schemas.microsoft.com/office/drawing/2014/main" id="{A9003A73-0ACC-492F-A0A5-25D0459901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815"/>
                <a:ext cx="32" cy="127"/>
              </a:xfrm>
              <a:custGeom>
                <a:avLst/>
                <a:gdLst>
                  <a:gd name="T0" fmla="*/ 1 w 63"/>
                  <a:gd name="T1" fmla="*/ 2 h 253"/>
                  <a:gd name="T2" fmla="*/ 1 w 63"/>
                  <a:gd name="T3" fmla="*/ 2 h 253"/>
                  <a:gd name="T4" fmla="*/ 1 w 63"/>
                  <a:gd name="T5" fmla="*/ 2 h 253"/>
                  <a:gd name="T6" fmla="*/ 1 w 63"/>
                  <a:gd name="T7" fmla="*/ 2 h 253"/>
                  <a:gd name="T8" fmla="*/ 1 w 63"/>
                  <a:gd name="T9" fmla="*/ 2 h 253"/>
                  <a:gd name="T10" fmla="*/ 1 w 63"/>
                  <a:gd name="T11" fmla="*/ 1 h 253"/>
                  <a:gd name="T12" fmla="*/ 1 w 63"/>
                  <a:gd name="T13" fmla="*/ 1 h 253"/>
                  <a:gd name="T14" fmla="*/ 1 w 63"/>
                  <a:gd name="T15" fmla="*/ 1 h 253"/>
                  <a:gd name="T16" fmla="*/ 1 w 63"/>
                  <a:gd name="T17" fmla="*/ 1 h 253"/>
                  <a:gd name="T18" fmla="*/ 1 w 63"/>
                  <a:gd name="T19" fmla="*/ 0 h 253"/>
                  <a:gd name="T20" fmla="*/ 0 w 63"/>
                  <a:gd name="T21" fmla="*/ 1 h 253"/>
                  <a:gd name="T22" fmla="*/ 1 w 63"/>
                  <a:gd name="T23" fmla="*/ 1 h 253"/>
                  <a:gd name="T24" fmla="*/ 1 w 63"/>
                  <a:gd name="T25" fmla="*/ 1 h 253"/>
                  <a:gd name="T26" fmla="*/ 1 w 63"/>
                  <a:gd name="T27" fmla="*/ 1 h 253"/>
                  <a:gd name="T28" fmla="*/ 1 w 63"/>
                  <a:gd name="T29" fmla="*/ 1 h 253"/>
                  <a:gd name="T30" fmla="*/ 1 w 63"/>
                  <a:gd name="T31" fmla="*/ 2 h 253"/>
                  <a:gd name="T32" fmla="*/ 1 w 63"/>
                  <a:gd name="T33" fmla="*/ 2 h 253"/>
                  <a:gd name="T34" fmla="*/ 1 w 63"/>
                  <a:gd name="T35" fmla="*/ 2 h 253"/>
                  <a:gd name="T36" fmla="*/ 0 w 63"/>
                  <a:gd name="T37" fmla="*/ 2 h 253"/>
                  <a:gd name="T38" fmla="*/ 0 w 63"/>
                  <a:gd name="T39" fmla="*/ 2 h 253"/>
                  <a:gd name="T40" fmla="*/ 1 w 63"/>
                  <a:gd name="T41" fmla="*/ 2 h 25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3"/>
                  <a:gd name="T64" fmla="*/ 0 h 253"/>
                  <a:gd name="T65" fmla="*/ 63 w 63"/>
                  <a:gd name="T66" fmla="*/ 253 h 25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3" h="253">
                    <a:moveTo>
                      <a:pt x="9" y="253"/>
                    </a:moveTo>
                    <a:lnTo>
                      <a:pt x="9" y="253"/>
                    </a:lnTo>
                    <a:lnTo>
                      <a:pt x="32" y="226"/>
                    </a:lnTo>
                    <a:lnTo>
                      <a:pt x="49" y="195"/>
                    </a:lnTo>
                    <a:lnTo>
                      <a:pt x="58" y="161"/>
                    </a:lnTo>
                    <a:lnTo>
                      <a:pt x="63" y="127"/>
                    </a:lnTo>
                    <a:lnTo>
                      <a:pt x="58" y="93"/>
                    </a:lnTo>
                    <a:lnTo>
                      <a:pt x="49" y="60"/>
                    </a:lnTo>
                    <a:lnTo>
                      <a:pt x="32" y="29"/>
                    </a:lnTo>
                    <a:lnTo>
                      <a:pt x="9" y="0"/>
                    </a:lnTo>
                    <a:lnTo>
                      <a:pt x="0" y="9"/>
                    </a:lnTo>
                    <a:lnTo>
                      <a:pt x="20" y="36"/>
                    </a:lnTo>
                    <a:lnTo>
                      <a:pt x="35" y="64"/>
                    </a:lnTo>
                    <a:lnTo>
                      <a:pt x="45" y="95"/>
                    </a:lnTo>
                    <a:lnTo>
                      <a:pt x="47" y="127"/>
                    </a:lnTo>
                    <a:lnTo>
                      <a:pt x="45" y="159"/>
                    </a:lnTo>
                    <a:lnTo>
                      <a:pt x="35" y="190"/>
                    </a:lnTo>
                    <a:lnTo>
                      <a:pt x="20" y="219"/>
                    </a:lnTo>
                    <a:lnTo>
                      <a:pt x="0" y="244"/>
                    </a:lnTo>
                    <a:lnTo>
                      <a:pt x="9" y="2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48" name="Freeform 1817">
                <a:extLst>
                  <a:ext uri="{FF2B5EF4-FFF2-40B4-BE49-F238E27FC236}">
                    <a16:creationId xmlns:a16="http://schemas.microsoft.com/office/drawing/2014/main" id="{3A6F24FA-F53D-4C4B-82F9-3817738E44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937"/>
                <a:ext cx="126" cy="32"/>
              </a:xfrm>
              <a:custGeom>
                <a:avLst/>
                <a:gdLst>
                  <a:gd name="T0" fmla="*/ 0 w 253"/>
                  <a:gd name="T1" fmla="*/ 1 h 63"/>
                  <a:gd name="T2" fmla="*/ 0 w 253"/>
                  <a:gd name="T3" fmla="*/ 1 h 63"/>
                  <a:gd name="T4" fmla="*/ 0 w 253"/>
                  <a:gd name="T5" fmla="*/ 1 h 63"/>
                  <a:gd name="T6" fmla="*/ 0 w 253"/>
                  <a:gd name="T7" fmla="*/ 1 h 63"/>
                  <a:gd name="T8" fmla="*/ 0 w 253"/>
                  <a:gd name="T9" fmla="*/ 1 h 63"/>
                  <a:gd name="T10" fmla="*/ 0 w 253"/>
                  <a:gd name="T11" fmla="*/ 1 h 63"/>
                  <a:gd name="T12" fmla="*/ 0 w 253"/>
                  <a:gd name="T13" fmla="*/ 1 h 63"/>
                  <a:gd name="T14" fmla="*/ 0 w 253"/>
                  <a:gd name="T15" fmla="*/ 1 h 63"/>
                  <a:gd name="T16" fmla="*/ 0 w 253"/>
                  <a:gd name="T17" fmla="*/ 1 h 63"/>
                  <a:gd name="T18" fmla="*/ 0 w 253"/>
                  <a:gd name="T19" fmla="*/ 1 h 63"/>
                  <a:gd name="T20" fmla="*/ 1 w 253"/>
                  <a:gd name="T21" fmla="*/ 1 h 63"/>
                  <a:gd name="T22" fmla="*/ 1 w 253"/>
                  <a:gd name="T23" fmla="*/ 1 h 63"/>
                  <a:gd name="T24" fmla="*/ 1 w 253"/>
                  <a:gd name="T25" fmla="*/ 1 h 63"/>
                  <a:gd name="T26" fmla="*/ 1 w 253"/>
                  <a:gd name="T27" fmla="*/ 1 h 63"/>
                  <a:gd name="T28" fmla="*/ 1 w 253"/>
                  <a:gd name="T29" fmla="*/ 1 h 63"/>
                  <a:gd name="T30" fmla="*/ 1 w 253"/>
                  <a:gd name="T31" fmla="*/ 1 h 63"/>
                  <a:gd name="T32" fmla="*/ 1 w 253"/>
                  <a:gd name="T33" fmla="*/ 1 h 63"/>
                  <a:gd name="T34" fmla="*/ 1 w 253"/>
                  <a:gd name="T35" fmla="*/ 1 h 63"/>
                  <a:gd name="T36" fmla="*/ 1 w 253"/>
                  <a:gd name="T37" fmla="*/ 0 h 63"/>
                  <a:gd name="T38" fmla="*/ 1 w 253"/>
                  <a:gd name="T39" fmla="*/ 1 h 63"/>
                  <a:gd name="T40" fmla="*/ 1 w 253"/>
                  <a:gd name="T41" fmla="*/ 1 h 63"/>
                  <a:gd name="T42" fmla="*/ 1 w 253"/>
                  <a:gd name="T43" fmla="*/ 1 h 63"/>
                  <a:gd name="T44" fmla="*/ 1 w 253"/>
                  <a:gd name="T45" fmla="*/ 1 h 63"/>
                  <a:gd name="T46" fmla="*/ 1 w 253"/>
                  <a:gd name="T47" fmla="*/ 1 h 63"/>
                  <a:gd name="T48" fmla="*/ 1 w 253"/>
                  <a:gd name="T49" fmla="*/ 1 h 63"/>
                  <a:gd name="T50" fmla="*/ 1 w 253"/>
                  <a:gd name="T51" fmla="*/ 1 h 63"/>
                  <a:gd name="T52" fmla="*/ 0 w 253"/>
                  <a:gd name="T53" fmla="*/ 1 h 63"/>
                  <a:gd name="T54" fmla="*/ 0 w 253"/>
                  <a:gd name="T55" fmla="*/ 1 h 63"/>
                  <a:gd name="T56" fmla="*/ 0 w 253"/>
                  <a:gd name="T57" fmla="*/ 1 h 63"/>
                  <a:gd name="T58" fmla="*/ 0 w 253"/>
                  <a:gd name="T59" fmla="*/ 1 h 63"/>
                  <a:gd name="T60" fmla="*/ 0 w 253"/>
                  <a:gd name="T61" fmla="*/ 1 h 63"/>
                  <a:gd name="T62" fmla="*/ 0 w 253"/>
                  <a:gd name="T63" fmla="*/ 1 h 63"/>
                  <a:gd name="T64" fmla="*/ 0 w 253"/>
                  <a:gd name="T65" fmla="*/ 1 h 63"/>
                  <a:gd name="T66" fmla="*/ 0 w 253"/>
                  <a:gd name="T67" fmla="*/ 1 h 63"/>
                  <a:gd name="T68" fmla="*/ 0 w 253"/>
                  <a:gd name="T69" fmla="*/ 0 h 63"/>
                  <a:gd name="T70" fmla="*/ 0 w 253"/>
                  <a:gd name="T71" fmla="*/ 0 h 63"/>
                  <a:gd name="T72" fmla="*/ 0 w 253"/>
                  <a:gd name="T73" fmla="*/ 1 h 6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53"/>
                  <a:gd name="T112" fmla="*/ 0 h 63"/>
                  <a:gd name="T113" fmla="*/ 253 w 253"/>
                  <a:gd name="T114" fmla="*/ 63 h 6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53" h="63">
                    <a:moveTo>
                      <a:pt x="0" y="9"/>
                    </a:moveTo>
                    <a:lnTo>
                      <a:pt x="0" y="9"/>
                    </a:lnTo>
                    <a:lnTo>
                      <a:pt x="12" y="22"/>
                    </a:lnTo>
                    <a:lnTo>
                      <a:pt x="28" y="32"/>
                    </a:lnTo>
                    <a:lnTo>
                      <a:pt x="42" y="43"/>
                    </a:lnTo>
                    <a:lnTo>
                      <a:pt x="59" y="50"/>
                    </a:lnTo>
                    <a:lnTo>
                      <a:pt x="76" y="55"/>
                    </a:lnTo>
                    <a:lnTo>
                      <a:pt x="92" y="59"/>
                    </a:lnTo>
                    <a:lnTo>
                      <a:pt x="110" y="62"/>
                    </a:lnTo>
                    <a:lnTo>
                      <a:pt x="126" y="63"/>
                    </a:lnTo>
                    <a:lnTo>
                      <a:pt x="142" y="62"/>
                    </a:lnTo>
                    <a:lnTo>
                      <a:pt x="161" y="59"/>
                    </a:lnTo>
                    <a:lnTo>
                      <a:pt x="177" y="55"/>
                    </a:lnTo>
                    <a:lnTo>
                      <a:pt x="193" y="50"/>
                    </a:lnTo>
                    <a:lnTo>
                      <a:pt x="210" y="43"/>
                    </a:lnTo>
                    <a:lnTo>
                      <a:pt x="224" y="32"/>
                    </a:lnTo>
                    <a:lnTo>
                      <a:pt x="240" y="22"/>
                    </a:lnTo>
                    <a:lnTo>
                      <a:pt x="253" y="9"/>
                    </a:lnTo>
                    <a:lnTo>
                      <a:pt x="244" y="0"/>
                    </a:lnTo>
                    <a:lnTo>
                      <a:pt x="231" y="10"/>
                    </a:lnTo>
                    <a:lnTo>
                      <a:pt x="217" y="21"/>
                    </a:lnTo>
                    <a:lnTo>
                      <a:pt x="203" y="29"/>
                    </a:lnTo>
                    <a:lnTo>
                      <a:pt x="188" y="36"/>
                    </a:lnTo>
                    <a:lnTo>
                      <a:pt x="175" y="42"/>
                    </a:lnTo>
                    <a:lnTo>
                      <a:pt x="159" y="45"/>
                    </a:lnTo>
                    <a:lnTo>
                      <a:pt x="142" y="48"/>
                    </a:lnTo>
                    <a:lnTo>
                      <a:pt x="126" y="47"/>
                    </a:lnTo>
                    <a:lnTo>
                      <a:pt x="110" y="48"/>
                    </a:lnTo>
                    <a:lnTo>
                      <a:pt x="94" y="45"/>
                    </a:lnTo>
                    <a:lnTo>
                      <a:pt x="78" y="42"/>
                    </a:lnTo>
                    <a:lnTo>
                      <a:pt x="64" y="36"/>
                    </a:lnTo>
                    <a:lnTo>
                      <a:pt x="49" y="29"/>
                    </a:lnTo>
                    <a:lnTo>
                      <a:pt x="35" y="21"/>
                    </a:lnTo>
                    <a:lnTo>
                      <a:pt x="21" y="10"/>
                    </a:lnTo>
                    <a:lnTo>
                      <a:pt x="9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49" name="Freeform 1818">
                <a:extLst>
                  <a:ext uri="{FF2B5EF4-FFF2-40B4-BE49-F238E27FC236}">
                    <a16:creationId xmlns:a16="http://schemas.microsoft.com/office/drawing/2014/main" id="{AEC6E536-85B5-4665-A263-D7F4F0B174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2815"/>
                <a:ext cx="32" cy="127"/>
              </a:xfrm>
              <a:custGeom>
                <a:avLst/>
                <a:gdLst>
                  <a:gd name="T0" fmla="*/ 0 w 65"/>
                  <a:gd name="T1" fmla="*/ 0 h 253"/>
                  <a:gd name="T2" fmla="*/ 0 w 65"/>
                  <a:gd name="T3" fmla="*/ 0 h 253"/>
                  <a:gd name="T4" fmla="*/ 0 w 65"/>
                  <a:gd name="T5" fmla="*/ 1 h 253"/>
                  <a:gd name="T6" fmla="*/ 0 w 65"/>
                  <a:gd name="T7" fmla="*/ 1 h 253"/>
                  <a:gd name="T8" fmla="*/ 0 w 65"/>
                  <a:gd name="T9" fmla="*/ 1 h 253"/>
                  <a:gd name="T10" fmla="*/ 0 w 65"/>
                  <a:gd name="T11" fmla="*/ 1 h 253"/>
                  <a:gd name="T12" fmla="*/ 0 w 65"/>
                  <a:gd name="T13" fmla="*/ 2 h 253"/>
                  <a:gd name="T14" fmla="*/ 0 w 65"/>
                  <a:gd name="T15" fmla="*/ 2 h 253"/>
                  <a:gd name="T16" fmla="*/ 0 w 65"/>
                  <a:gd name="T17" fmla="*/ 2 h 253"/>
                  <a:gd name="T18" fmla="*/ 0 w 65"/>
                  <a:gd name="T19" fmla="*/ 2 h 253"/>
                  <a:gd name="T20" fmla="*/ 0 w 65"/>
                  <a:gd name="T21" fmla="*/ 2 h 253"/>
                  <a:gd name="T22" fmla="*/ 0 w 65"/>
                  <a:gd name="T23" fmla="*/ 2 h 253"/>
                  <a:gd name="T24" fmla="*/ 0 w 65"/>
                  <a:gd name="T25" fmla="*/ 2 h 253"/>
                  <a:gd name="T26" fmla="*/ 0 w 65"/>
                  <a:gd name="T27" fmla="*/ 2 h 253"/>
                  <a:gd name="T28" fmla="*/ 0 w 65"/>
                  <a:gd name="T29" fmla="*/ 1 h 253"/>
                  <a:gd name="T30" fmla="*/ 0 w 65"/>
                  <a:gd name="T31" fmla="*/ 1 h 253"/>
                  <a:gd name="T32" fmla="*/ 0 w 65"/>
                  <a:gd name="T33" fmla="*/ 1 h 253"/>
                  <a:gd name="T34" fmla="*/ 0 w 65"/>
                  <a:gd name="T35" fmla="*/ 1 h 253"/>
                  <a:gd name="T36" fmla="*/ 0 w 65"/>
                  <a:gd name="T37" fmla="*/ 1 h 253"/>
                  <a:gd name="T38" fmla="*/ 0 w 65"/>
                  <a:gd name="T39" fmla="*/ 1 h 253"/>
                  <a:gd name="T40" fmla="*/ 0 w 65"/>
                  <a:gd name="T41" fmla="*/ 0 h 25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5"/>
                  <a:gd name="T64" fmla="*/ 0 h 253"/>
                  <a:gd name="T65" fmla="*/ 65 w 65"/>
                  <a:gd name="T66" fmla="*/ 253 h 25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5" h="253">
                    <a:moveTo>
                      <a:pt x="54" y="0"/>
                    </a:moveTo>
                    <a:lnTo>
                      <a:pt x="54" y="0"/>
                    </a:lnTo>
                    <a:lnTo>
                      <a:pt x="31" y="29"/>
                    </a:lnTo>
                    <a:lnTo>
                      <a:pt x="14" y="60"/>
                    </a:lnTo>
                    <a:lnTo>
                      <a:pt x="5" y="92"/>
                    </a:lnTo>
                    <a:lnTo>
                      <a:pt x="0" y="127"/>
                    </a:lnTo>
                    <a:lnTo>
                      <a:pt x="5" y="160"/>
                    </a:lnTo>
                    <a:lnTo>
                      <a:pt x="14" y="193"/>
                    </a:lnTo>
                    <a:lnTo>
                      <a:pt x="31" y="224"/>
                    </a:lnTo>
                    <a:lnTo>
                      <a:pt x="56" y="253"/>
                    </a:lnTo>
                    <a:lnTo>
                      <a:pt x="65" y="244"/>
                    </a:lnTo>
                    <a:lnTo>
                      <a:pt x="43" y="218"/>
                    </a:lnTo>
                    <a:lnTo>
                      <a:pt x="28" y="189"/>
                    </a:lnTo>
                    <a:lnTo>
                      <a:pt x="19" y="158"/>
                    </a:lnTo>
                    <a:lnTo>
                      <a:pt x="16" y="127"/>
                    </a:lnTo>
                    <a:lnTo>
                      <a:pt x="19" y="94"/>
                    </a:lnTo>
                    <a:lnTo>
                      <a:pt x="28" y="64"/>
                    </a:lnTo>
                    <a:lnTo>
                      <a:pt x="43" y="36"/>
                    </a:lnTo>
                    <a:lnTo>
                      <a:pt x="64" y="9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50" name="Freeform 1819">
                <a:extLst>
                  <a:ext uri="{FF2B5EF4-FFF2-40B4-BE49-F238E27FC236}">
                    <a16:creationId xmlns:a16="http://schemas.microsoft.com/office/drawing/2014/main" id="{2E1A8496-0C23-423F-A57E-40F8CFD8472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16" y="2474"/>
                <a:ext cx="809" cy="808"/>
              </a:xfrm>
              <a:custGeom>
                <a:avLst/>
                <a:gdLst>
                  <a:gd name="T0" fmla="*/ 1 w 1617"/>
                  <a:gd name="T1" fmla="*/ 6 h 1616"/>
                  <a:gd name="T2" fmla="*/ 1 w 1617"/>
                  <a:gd name="T3" fmla="*/ 5 h 1616"/>
                  <a:gd name="T4" fmla="*/ 1 w 1617"/>
                  <a:gd name="T5" fmla="*/ 4 h 1616"/>
                  <a:gd name="T6" fmla="*/ 2 w 1617"/>
                  <a:gd name="T7" fmla="*/ 3 h 1616"/>
                  <a:gd name="T8" fmla="*/ 3 w 1617"/>
                  <a:gd name="T9" fmla="*/ 2 h 1616"/>
                  <a:gd name="T10" fmla="*/ 4 w 1617"/>
                  <a:gd name="T11" fmla="*/ 1 h 1616"/>
                  <a:gd name="T12" fmla="*/ 5 w 1617"/>
                  <a:gd name="T13" fmla="*/ 1 h 1616"/>
                  <a:gd name="T14" fmla="*/ 6 w 1617"/>
                  <a:gd name="T15" fmla="*/ 1 h 1616"/>
                  <a:gd name="T16" fmla="*/ 8 w 1617"/>
                  <a:gd name="T17" fmla="*/ 1 h 1616"/>
                  <a:gd name="T18" fmla="*/ 9 w 1617"/>
                  <a:gd name="T19" fmla="*/ 1 h 1616"/>
                  <a:gd name="T20" fmla="*/ 10 w 1617"/>
                  <a:gd name="T21" fmla="*/ 1 h 1616"/>
                  <a:gd name="T22" fmla="*/ 11 w 1617"/>
                  <a:gd name="T23" fmla="*/ 2 h 1616"/>
                  <a:gd name="T24" fmla="*/ 12 w 1617"/>
                  <a:gd name="T25" fmla="*/ 3 h 1616"/>
                  <a:gd name="T26" fmla="*/ 13 w 1617"/>
                  <a:gd name="T27" fmla="*/ 4 h 1616"/>
                  <a:gd name="T28" fmla="*/ 13 w 1617"/>
                  <a:gd name="T29" fmla="*/ 5 h 1616"/>
                  <a:gd name="T30" fmla="*/ 13 w 1617"/>
                  <a:gd name="T31" fmla="*/ 6 h 1616"/>
                  <a:gd name="T32" fmla="*/ 13 w 1617"/>
                  <a:gd name="T33" fmla="*/ 8 h 1616"/>
                  <a:gd name="T34" fmla="*/ 13 w 1617"/>
                  <a:gd name="T35" fmla="*/ 9 h 1616"/>
                  <a:gd name="T36" fmla="*/ 12 w 1617"/>
                  <a:gd name="T37" fmla="*/ 10 h 1616"/>
                  <a:gd name="T38" fmla="*/ 11 w 1617"/>
                  <a:gd name="T39" fmla="*/ 11 h 1616"/>
                  <a:gd name="T40" fmla="*/ 11 w 1617"/>
                  <a:gd name="T41" fmla="*/ 12 h 1616"/>
                  <a:gd name="T42" fmla="*/ 10 w 1617"/>
                  <a:gd name="T43" fmla="*/ 13 h 1616"/>
                  <a:gd name="T44" fmla="*/ 8 w 1617"/>
                  <a:gd name="T45" fmla="*/ 13 h 1616"/>
                  <a:gd name="T46" fmla="*/ 7 w 1617"/>
                  <a:gd name="T47" fmla="*/ 13 h 1616"/>
                  <a:gd name="T48" fmla="*/ 6 w 1617"/>
                  <a:gd name="T49" fmla="*/ 13 h 1616"/>
                  <a:gd name="T50" fmla="*/ 5 w 1617"/>
                  <a:gd name="T51" fmla="*/ 13 h 1616"/>
                  <a:gd name="T52" fmla="*/ 4 w 1617"/>
                  <a:gd name="T53" fmla="*/ 12 h 1616"/>
                  <a:gd name="T54" fmla="*/ 3 w 1617"/>
                  <a:gd name="T55" fmla="*/ 11 h 1616"/>
                  <a:gd name="T56" fmla="*/ 2 w 1617"/>
                  <a:gd name="T57" fmla="*/ 11 h 1616"/>
                  <a:gd name="T58" fmla="*/ 1 w 1617"/>
                  <a:gd name="T59" fmla="*/ 10 h 1616"/>
                  <a:gd name="T60" fmla="*/ 1 w 1617"/>
                  <a:gd name="T61" fmla="*/ 8 h 1616"/>
                  <a:gd name="T62" fmla="*/ 1 w 1617"/>
                  <a:gd name="T63" fmla="*/ 7 h 1616"/>
                  <a:gd name="T64" fmla="*/ 2 w 1617"/>
                  <a:gd name="T65" fmla="*/ 6 h 1616"/>
                  <a:gd name="T66" fmla="*/ 3 w 1617"/>
                  <a:gd name="T67" fmla="*/ 4 h 1616"/>
                  <a:gd name="T68" fmla="*/ 4 w 1617"/>
                  <a:gd name="T69" fmla="*/ 3 h 1616"/>
                  <a:gd name="T70" fmla="*/ 6 w 1617"/>
                  <a:gd name="T71" fmla="*/ 2 h 1616"/>
                  <a:gd name="T72" fmla="*/ 8 w 1617"/>
                  <a:gd name="T73" fmla="*/ 2 h 1616"/>
                  <a:gd name="T74" fmla="*/ 10 w 1617"/>
                  <a:gd name="T75" fmla="*/ 3 h 1616"/>
                  <a:gd name="T76" fmla="*/ 11 w 1617"/>
                  <a:gd name="T77" fmla="*/ 4 h 1616"/>
                  <a:gd name="T78" fmla="*/ 12 w 1617"/>
                  <a:gd name="T79" fmla="*/ 6 h 1616"/>
                  <a:gd name="T80" fmla="*/ 12 w 1617"/>
                  <a:gd name="T81" fmla="*/ 8 h 1616"/>
                  <a:gd name="T82" fmla="*/ 11 w 1617"/>
                  <a:gd name="T83" fmla="*/ 10 h 1616"/>
                  <a:gd name="T84" fmla="*/ 10 w 1617"/>
                  <a:gd name="T85" fmla="*/ 11 h 1616"/>
                  <a:gd name="T86" fmla="*/ 8 w 1617"/>
                  <a:gd name="T87" fmla="*/ 12 h 1616"/>
                  <a:gd name="T88" fmla="*/ 6 w 1617"/>
                  <a:gd name="T89" fmla="*/ 12 h 1616"/>
                  <a:gd name="T90" fmla="*/ 4 w 1617"/>
                  <a:gd name="T91" fmla="*/ 11 h 1616"/>
                  <a:gd name="T92" fmla="*/ 3 w 1617"/>
                  <a:gd name="T93" fmla="*/ 10 h 1616"/>
                  <a:gd name="T94" fmla="*/ 2 w 1617"/>
                  <a:gd name="T95" fmla="*/ 8 h 161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617"/>
                  <a:gd name="T145" fmla="*/ 0 h 1616"/>
                  <a:gd name="T146" fmla="*/ 1617 w 1617"/>
                  <a:gd name="T147" fmla="*/ 1616 h 161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617" h="1616">
                    <a:moveTo>
                      <a:pt x="0" y="810"/>
                    </a:moveTo>
                    <a:lnTo>
                      <a:pt x="1" y="768"/>
                    </a:lnTo>
                    <a:lnTo>
                      <a:pt x="3" y="727"/>
                    </a:lnTo>
                    <a:lnTo>
                      <a:pt x="9" y="686"/>
                    </a:lnTo>
                    <a:lnTo>
                      <a:pt x="16" y="647"/>
                    </a:lnTo>
                    <a:lnTo>
                      <a:pt x="25" y="608"/>
                    </a:lnTo>
                    <a:lnTo>
                      <a:pt x="35" y="570"/>
                    </a:lnTo>
                    <a:lnTo>
                      <a:pt x="48" y="532"/>
                    </a:lnTo>
                    <a:lnTo>
                      <a:pt x="63" y="495"/>
                    </a:lnTo>
                    <a:lnTo>
                      <a:pt x="79" y="459"/>
                    </a:lnTo>
                    <a:lnTo>
                      <a:pt x="96" y="425"/>
                    </a:lnTo>
                    <a:lnTo>
                      <a:pt x="116" y="390"/>
                    </a:lnTo>
                    <a:lnTo>
                      <a:pt x="137" y="358"/>
                    </a:lnTo>
                    <a:lnTo>
                      <a:pt x="160" y="326"/>
                    </a:lnTo>
                    <a:lnTo>
                      <a:pt x="183" y="295"/>
                    </a:lnTo>
                    <a:lnTo>
                      <a:pt x="208" y="266"/>
                    </a:lnTo>
                    <a:lnTo>
                      <a:pt x="236" y="237"/>
                    </a:lnTo>
                    <a:lnTo>
                      <a:pt x="263" y="211"/>
                    </a:lnTo>
                    <a:lnTo>
                      <a:pt x="292" y="185"/>
                    </a:lnTo>
                    <a:lnTo>
                      <a:pt x="323" y="161"/>
                    </a:lnTo>
                    <a:lnTo>
                      <a:pt x="354" y="138"/>
                    </a:lnTo>
                    <a:lnTo>
                      <a:pt x="388" y="117"/>
                    </a:lnTo>
                    <a:lnTo>
                      <a:pt x="421" y="98"/>
                    </a:lnTo>
                    <a:lnTo>
                      <a:pt x="456" y="79"/>
                    </a:lnTo>
                    <a:lnTo>
                      <a:pt x="491" y="63"/>
                    </a:lnTo>
                    <a:lnTo>
                      <a:pt x="528" y="49"/>
                    </a:lnTo>
                    <a:lnTo>
                      <a:pt x="566" y="35"/>
                    </a:lnTo>
                    <a:lnTo>
                      <a:pt x="604" y="25"/>
                    </a:lnTo>
                    <a:lnTo>
                      <a:pt x="643" y="16"/>
                    </a:lnTo>
                    <a:lnTo>
                      <a:pt x="683" y="9"/>
                    </a:lnTo>
                    <a:lnTo>
                      <a:pt x="723" y="3"/>
                    </a:lnTo>
                    <a:lnTo>
                      <a:pt x="764" y="1"/>
                    </a:lnTo>
                    <a:lnTo>
                      <a:pt x="806" y="0"/>
                    </a:lnTo>
                    <a:lnTo>
                      <a:pt x="847" y="1"/>
                    </a:lnTo>
                    <a:lnTo>
                      <a:pt x="889" y="3"/>
                    </a:lnTo>
                    <a:lnTo>
                      <a:pt x="930" y="9"/>
                    </a:lnTo>
                    <a:lnTo>
                      <a:pt x="971" y="16"/>
                    </a:lnTo>
                    <a:lnTo>
                      <a:pt x="1010" y="25"/>
                    </a:lnTo>
                    <a:lnTo>
                      <a:pt x="1048" y="35"/>
                    </a:lnTo>
                    <a:lnTo>
                      <a:pt x="1086" y="48"/>
                    </a:lnTo>
                    <a:lnTo>
                      <a:pt x="1123" y="63"/>
                    </a:lnTo>
                    <a:lnTo>
                      <a:pt x="1158" y="79"/>
                    </a:lnTo>
                    <a:lnTo>
                      <a:pt x="1194" y="98"/>
                    </a:lnTo>
                    <a:lnTo>
                      <a:pt x="1227" y="117"/>
                    </a:lnTo>
                    <a:lnTo>
                      <a:pt x="1261" y="138"/>
                    </a:lnTo>
                    <a:lnTo>
                      <a:pt x="1292" y="161"/>
                    </a:lnTo>
                    <a:lnTo>
                      <a:pt x="1323" y="184"/>
                    </a:lnTo>
                    <a:lnTo>
                      <a:pt x="1352" y="211"/>
                    </a:lnTo>
                    <a:lnTo>
                      <a:pt x="1381" y="237"/>
                    </a:lnTo>
                    <a:lnTo>
                      <a:pt x="1407" y="265"/>
                    </a:lnTo>
                    <a:lnTo>
                      <a:pt x="1432" y="295"/>
                    </a:lnTo>
                    <a:lnTo>
                      <a:pt x="1457" y="325"/>
                    </a:lnTo>
                    <a:lnTo>
                      <a:pt x="1478" y="357"/>
                    </a:lnTo>
                    <a:lnTo>
                      <a:pt x="1500" y="390"/>
                    </a:lnTo>
                    <a:lnTo>
                      <a:pt x="1519" y="424"/>
                    </a:lnTo>
                    <a:lnTo>
                      <a:pt x="1537" y="458"/>
                    </a:lnTo>
                    <a:lnTo>
                      <a:pt x="1553" y="494"/>
                    </a:lnTo>
                    <a:lnTo>
                      <a:pt x="1568" y="531"/>
                    </a:lnTo>
                    <a:lnTo>
                      <a:pt x="1581" y="569"/>
                    </a:lnTo>
                    <a:lnTo>
                      <a:pt x="1591" y="607"/>
                    </a:lnTo>
                    <a:lnTo>
                      <a:pt x="1601" y="646"/>
                    </a:lnTo>
                    <a:lnTo>
                      <a:pt x="1607" y="685"/>
                    </a:lnTo>
                    <a:lnTo>
                      <a:pt x="1612" y="726"/>
                    </a:lnTo>
                    <a:lnTo>
                      <a:pt x="1616" y="767"/>
                    </a:lnTo>
                    <a:lnTo>
                      <a:pt x="1617" y="809"/>
                    </a:lnTo>
                    <a:lnTo>
                      <a:pt x="1616" y="850"/>
                    </a:lnTo>
                    <a:lnTo>
                      <a:pt x="1612" y="890"/>
                    </a:lnTo>
                    <a:lnTo>
                      <a:pt x="1607" y="931"/>
                    </a:lnTo>
                    <a:lnTo>
                      <a:pt x="1601" y="971"/>
                    </a:lnTo>
                    <a:lnTo>
                      <a:pt x="1591" y="1010"/>
                    </a:lnTo>
                    <a:lnTo>
                      <a:pt x="1581" y="1048"/>
                    </a:lnTo>
                    <a:lnTo>
                      <a:pt x="1568" y="1086"/>
                    </a:lnTo>
                    <a:lnTo>
                      <a:pt x="1553" y="1122"/>
                    </a:lnTo>
                    <a:lnTo>
                      <a:pt x="1537" y="1158"/>
                    </a:lnTo>
                    <a:lnTo>
                      <a:pt x="1520" y="1193"/>
                    </a:lnTo>
                    <a:lnTo>
                      <a:pt x="1500" y="1227"/>
                    </a:lnTo>
                    <a:lnTo>
                      <a:pt x="1478" y="1259"/>
                    </a:lnTo>
                    <a:lnTo>
                      <a:pt x="1457" y="1291"/>
                    </a:lnTo>
                    <a:lnTo>
                      <a:pt x="1432" y="1321"/>
                    </a:lnTo>
                    <a:lnTo>
                      <a:pt x="1407" y="1351"/>
                    </a:lnTo>
                    <a:lnTo>
                      <a:pt x="1381" y="1379"/>
                    </a:lnTo>
                    <a:lnTo>
                      <a:pt x="1352" y="1405"/>
                    </a:lnTo>
                    <a:lnTo>
                      <a:pt x="1323" y="1432"/>
                    </a:lnTo>
                    <a:lnTo>
                      <a:pt x="1292" y="1455"/>
                    </a:lnTo>
                    <a:lnTo>
                      <a:pt x="1261" y="1478"/>
                    </a:lnTo>
                    <a:lnTo>
                      <a:pt x="1227" y="1499"/>
                    </a:lnTo>
                    <a:lnTo>
                      <a:pt x="1194" y="1518"/>
                    </a:lnTo>
                    <a:lnTo>
                      <a:pt x="1159" y="1537"/>
                    </a:lnTo>
                    <a:lnTo>
                      <a:pt x="1123" y="1553"/>
                    </a:lnTo>
                    <a:lnTo>
                      <a:pt x="1086" y="1567"/>
                    </a:lnTo>
                    <a:lnTo>
                      <a:pt x="1049" y="1579"/>
                    </a:lnTo>
                    <a:lnTo>
                      <a:pt x="1010" y="1591"/>
                    </a:lnTo>
                    <a:lnTo>
                      <a:pt x="971" y="1600"/>
                    </a:lnTo>
                    <a:lnTo>
                      <a:pt x="930" y="1607"/>
                    </a:lnTo>
                    <a:lnTo>
                      <a:pt x="890" y="1612"/>
                    </a:lnTo>
                    <a:lnTo>
                      <a:pt x="848" y="1615"/>
                    </a:lnTo>
                    <a:lnTo>
                      <a:pt x="807" y="1616"/>
                    </a:lnTo>
                    <a:lnTo>
                      <a:pt x="765" y="1615"/>
                    </a:lnTo>
                    <a:lnTo>
                      <a:pt x="724" y="1612"/>
                    </a:lnTo>
                    <a:lnTo>
                      <a:pt x="684" y="1607"/>
                    </a:lnTo>
                    <a:lnTo>
                      <a:pt x="645" y="1599"/>
                    </a:lnTo>
                    <a:lnTo>
                      <a:pt x="605" y="1591"/>
                    </a:lnTo>
                    <a:lnTo>
                      <a:pt x="567" y="1579"/>
                    </a:lnTo>
                    <a:lnTo>
                      <a:pt x="529" y="1567"/>
                    </a:lnTo>
                    <a:lnTo>
                      <a:pt x="492" y="1552"/>
                    </a:lnTo>
                    <a:lnTo>
                      <a:pt x="457" y="1536"/>
                    </a:lnTo>
                    <a:lnTo>
                      <a:pt x="422" y="1518"/>
                    </a:lnTo>
                    <a:lnTo>
                      <a:pt x="389" y="1499"/>
                    </a:lnTo>
                    <a:lnTo>
                      <a:pt x="355" y="1478"/>
                    </a:lnTo>
                    <a:lnTo>
                      <a:pt x="324" y="1455"/>
                    </a:lnTo>
                    <a:lnTo>
                      <a:pt x="293" y="1432"/>
                    </a:lnTo>
                    <a:lnTo>
                      <a:pt x="264" y="1407"/>
                    </a:lnTo>
                    <a:lnTo>
                      <a:pt x="237" y="1379"/>
                    </a:lnTo>
                    <a:lnTo>
                      <a:pt x="210" y="1351"/>
                    </a:lnTo>
                    <a:lnTo>
                      <a:pt x="185" y="1322"/>
                    </a:lnTo>
                    <a:lnTo>
                      <a:pt x="161" y="1291"/>
                    </a:lnTo>
                    <a:lnTo>
                      <a:pt x="138" y="1260"/>
                    </a:lnTo>
                    <a:lnTo>
                      <a:pt x="117" y="1227"/>
                    </a:lnTo>
                    <a:lnTo>
                      <a:pt x="97" y="1193"/>
                    </a:lnTo>
                    <a:lnTo>
                      <a:pt x="80" y="1159"/>
                    </a:lnTo>
                    <a:lnTo>
                      <a:pt x="64" y="1123"/>
                    </a:lnTo>
                    <a:lnTo>
                      <a:pt x="49" y="1086"/>
                    </a:lnTo>
                    <a:lnTo>
                      <a:pt x="36" y="1049"/>
                    </a:lnTo>
                    <a:lnTo>
                      <a:pt x="25" y="1011"/>
                    </a:lnTo>
                    <a:lnTo>
                      <a:pt x="17" y="972"/>
                    </a:lnTo>
                    <a:lnTo>
                      <a:pt x="9" y="932"/>
                    </a:lnTo>
                    <a:lnTo>
                      <a:pt x="4" y="892"/>
                    </a:lnTo>
                    <a:lnTo>
                      <a:pt x="1" y="851"/>
                    </a:lnTo>
                    <a:lnTo>
                      <a:pt x="0" y="810"/>
                    </a:lnTo>
                    <a:close/>
                    <a:moveTo>
                      <a:pt x="185" y="807"/>
                    </a:moveTo>
                    <a:lnTo>
                      <a:pt x="188" y="744"/>
                    </a:lnTo>
                    <a:lnTo>
                      <a:pt x="198" y="683"/>
                    </a:lnTo>
                    <a:lnTo>
                      <a:pt x="213" y="624"/>
                    </a:lnTo>
                    <a:lnTo>
                      <a:pt x="233" y="567"/>
                    </a:lnTo>
                    <a:lnTo>
                      <a:pt x="260" y="512"/>
                    </a:lnTo>
                    <a:lnTo>
                      <a:pt x="291" y="461"/>
                    </a:lnTo>
                    <a:lnTo>
                      <a:pt x="327" y="413"/>
                    </a:lnTo>
                    <a:lnTo>
                      <a:pt x="367" y="368"/>
                    </a:lnTo>
                    <a:lnTo>
                      <a:pt x="411" y="328"/>
                    </a:lnTo>
                    <a:lnTo>
                      <a:pt x="459" y="292"/>
                    </a:lnTo>
                    <a:lnTo>
                      <a:pt x="511" y="261"/>
                    </a:lnTo>
                    <a:lnTo>
                      <a:pt x="565" y="234"/>
                    </a:lnTo>
                    <a:lnTo>
                      <a:pt x="623" y="213"/>
                    </a:lnTo>
                    <a:lnTo>
                      <a:pt x="683" y="197"/>
                    </a:lnTo>
                    <a:lnTo>
                      <a:pt x="745" y="188"/>
                    </a:lnTo>
                    <a:lnTo>
                      <a:pt x="808" y="184"/>
                    </a:lnTo>
                    <a:lnTo>
                      <a:pt x="873" y="188"/>
                    </a:lnTo>
                    <a:lnTo>
                      <a:pt x="934" y="197"/>
                    </a:lnTo>
                    <a:lnTo>
                      <a:pt x="994" y="212"/>
                    </a:lnTo>
                    <a:lnTo>
                      <a:pt x="1051" y="234"/>
                    </a:lnTo>
                    <a:lnTo>
                      <a:pt x="1106" y="260"/>
                    </a:lnTo>
                    <a:lnTo>
                      <a:pt x="1157" y="291"/>
                    </a:lnTo>
                    <a:lnTo>
                      <a:pt x="1205" y="327"/>
                    </a:lnTo>
                    <a:lnTo>
                      <a:pt x="1249" y="367"/>
                    </a:lnTo>
                    <a:lnTo>
                      <a:pt x="1290" y="412"/>
                    </a:lnTo>
                    <a:lnTo>
                      <a:pt x="1325" y="459"/>
                    </a:lnTo>
                    <a:lnTo>
                      <a:pt x="1356" y="511"/>
                    </a:lnTo>
                    <a:lnTo>
                      <a:pt x="1383" y="565"/>
                    </a:lnTo>
                    <a:lnTo>
                      <a:pt x="1404" y="623"/>
                    </a:lnTo>
                    <a:lnTo>
                      <a:pt x="1419" y="682"/>
                    </a:lnTo>
                    <a:lnTo>
                      <a:pt x="1428" y="744"/>
                    </a:lnTo>
                    <a:lnTo>
                      <a:pt x="1431" y="807"/>
                    </a:lnTo>
                    <a:lnTo>
                      <a:pt x="1428" y="871"/>
                    </a:lnTo>
                    <a:lnTo>
                      <a:pt x="1419" y="933"/>
                    </a:lnTo>
                    <a:lnTo>
                      <a:pt x="1404" y="992"/>
                    </a:lnTo>
                    <a:lnTo>
                      <a:pt x="1383" y="1049"/>
                    </a:lnTo>
                    <a:lnTo>
                      <a:pt x="1356" y="1104"/>
                    </a:lnTo>
                    <a:lnTo>
                      <a:pt x="1325" y="1155"/>
                    </a:lnTo>
                    <a:lnTo>
                      <a:pt x="1290" y="1203"/>
                    </a:lnTo>
                    <a:lnTo>
                      <a:pt x="1250" y="1248"/>
                    </a:lnTo>
                    <a:lnTo>
                      <a:pt x="1205" y="1288"/>
                    </a:lnTo>
                    <a:lnTo>
                      <a:pt x="1158" y="1324"/>
                    </a:lnTo>
                    <a:lnTo>
                      <a:pt x="1106" y="1355"/>
                    </a:lnTo>
                    <a:lnTo>
                      <a:pt x="1052" y="1381"/>
                    </a:lnTo>
                    <a:lnTo>
                      <a:pt x="995" y="1402"/>
                    </a:lnTo>
                    <a:lnTo>
                      <a:pt x="935" y="1417"/>
                    </a:lnTo>
                    <a:lnTo>
                      <a:pt x="873" y="1426"/>
                    </a:lnTo>
                    <a:lnTo>
                      <a:pt x="809" y="1430"/>
                    </a:lnTo>
                    <a:lnTo>
                      <a:pt x="746" y="1426"/>
                    </a:lnTo>
                    <a:lnTo>
                      <a:pt x="684" y="1417"/>
                    </a:lnTo>
                    <a:lnTo>
                      <a:pt x="624" y="1402"/>
                    </a:lnTo>
                    <a:lnTo>
                      <a:pt x="567" y="1381"/>
                    </a:lnTo>
                    <a:lnTo>
                      <a:pt x="513" y="1355"/>
                    </a:lnTo>
                    <a:lnTo>
                      <a:pt x="461" y="1324"/>
                    </a:lnTo>
                    <a:lnTo>
                      <a:pt x="413" y="1288"/>
                    </a:lnTo>
                    <a:lnTo>
                      <a:pt x="369" y="1248"/>
                    </a:lnTo>
                    <a:lnTo>
                      <a:pt x="329" y="1203"/>
                    </a:lnTo>
                    <a:lnTo>
                      <a:pt x="293" y="1155"/>
                    </a:lnTo>
                    <a:lnTo>
                      <a:pt x="262" y="1104"/>
                    </a:lnTo>
                    <a:lnTo>
                      <a:pt x="236" y="1049"/>
                    </a:lnTo>
                    <a:lnTo>
                      <a:pt x="214" y="992"/>
                    </a:lnTo>
                    <a:lnTo>
                      <a:pt x="199" y="933"/>
                    </a:lnTo>
                    <a:lnTo>
                      <a:pt x="188" y="871"/>
                    </a:lnTo>
                    <a:lnTo>
                      <a:pt x="185" y="807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51" name="Freeform 1820">
                <a:extLst>
                  <a:ext uri="{FF2B5EF4-FFF2-40B4-BE49-F238E27FC236}">
                    <a16:creationId xmlns:a16="http://schemas.microsoft.com/office/drawing/2014/main" id="{5D166CFE-DA22-4A1F-865A-7FA81F2F2C5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18" y="2476"/>
                <a:ext cx="804" cy="804"/>
              </a:xfrm>
              <a:custGeom>
                <a:avLst/>
                <a:gdLst>
                  <a:gd name="T0" fmla="*/ 11 w 1608"/>
                  <a:gd name="T1" fmla="*/ 7 h 1609"/>
                  <a:gd name="T2" fmla="*/ 11 w 1608"/>
                  <a:gd name="T3" fmla="*/ 9 h 1609"/>
                  <a:gd name="T4" fmla="*/ 9 w 1608"/>
                  <a:gd name="T5" fmla="*/ 10 h 1609"/>
                  <a:gd name="T6" fmla="*/ 7 w 1608"/>
                  <a:gd name="T7" fmla="*/ 11 h 1609"/>
                  <a:gd name="T8" fmla="*/ 5 w 1608"/>
                  <a:gd name="T9" fmla="*/ 10 h 1609"/>
                  <a:gd name="T10" fmla="*/ 4 w 1608"/>
                  <a:gd name="T11" fmla="*/ 10 h 1609"/>
                  <a:gd name="T12" fmla="*/ 2 w 1608"/>
                  <a:gd name="T13" fmla="*/ 8 h 1609"/>
                  <a:gd name="T14" fmla="*/ 2 w 1608"/>
                  <a:gd name="T15" fmla="*/ 6 h 1609"/>
                  <a:gd name="T16" fmla="*/ 2 w 1608"/>
                  <a:gd name="T17" fmla="*/ 4 h 1609"/>
                  <a:gd name="T18" fmla="*/ 3 w 1608"/>
                  <a:gd name="T19" fmla="*/ 3 h 1609"/>
                  <a:gd name="T20" fmla="*/ 4 w 1608"/>
                  <a:gd name="T21" fmla="*/ 1 h 1609"/>
                  <a:gd name="T22" fmla="*/ 6 w 1608"/>
                  <a:gd name="T23" fmla="*/ 1 h 1609"/>
                  <a:gd name="T24" fmla="*/ 8 w 1608"/>
                  <a:gd name="T25" fmla="*/ 1 h 1609"/>
                  <a:gd name="T26" fmla="*/ 10 w 1608"/>
                  <a:gd name="T27" fmla="*/ 2 h 1609"/>
                  <a:gd name="T28" fmla="*/ 11 w 1608"/>
                  <a:gd name="T29" fmla="*/ 3 h 1609"/>
                  <a:gd name="T30" fmla="*/ 12 w 1608"/>
                  <a:gd name="T31" fmla="*/ 5 h 1609"/>
                  <a:gd name="T32" fmla="*/ 1 w 1608"/>
                  <a:gd name="T33" fmla="*/ 5 h 1609"/>
                  <a:gd name="T34" fmla="*/ 1 w 1608"/>
                  <a:gd name="T35" fmla="*/ 4 h 1609"/>
                  <a:gd name="T36" fmla="*/ 1 w 1608"/>
                  <a:gd name="T37" fmla="*/ 3 h 1609"/>
                  <a:gd name="T38" fmla="*/ 2 w 1608"/>
                  <a:gd name="T39" fmla="*/ 2 h 1609"/>
                  <a:gd name="T40" fmla="*/ 3 w 1608"/>
                  <a:gd name="T41" fmla="*/ 1 h 1609"/>
                  <a:gd name="T42" fmla="*/ 4 w 1608"/>
                  <a:gd name="T43" fmla="*/ 0 h 1609"/>
                  <a:gd name="T44" fmla="*/ 5 w 1608"/>
                  <a:gd name="T45" fmla="*/ 0 h 1609"/>
                  <a:gd name="T46" fmla="*/ 6 w 1608"/>
                  <a:gd name="T47" fmla="*/ 0 h 1609"/>
                  <a:gd name="T48" fmla="*/ 7 w 1608"/>
                  <a:gd name="T49" fmla="*/ 0 h 1609"/>
                  <a:gd name="T50" fmla="*/ 9 w 1608"/>
                  <a:gd name="T51" fmla="*/ 0 h 1609"/>
                  <a:gd name="T52" fmla="*/ 10 w 1608"/>
                  <a:gd name="T53" fmla="*/ 0 h 1609"/>
                  <a:gd name="T54" fmla="*/ 11 w 1608"/>
                  <a:gd name="T55" fmla="*/ 1 h 1609"/>
                  <a:gd name="T56" fmla="*/ 12 w 1608"/>
                  <a:gd name="T57" fmla="*/ 2 h 1609"/>
                  <a:gd name="T58" fmla="*/ 12 w 1608"/>
                  <a:gd name="T59" fmla="*/ 3 h 1609"/>
                  <a:gd name="T60" fmla="*/ 13 w 1608"/>
                  <a:gd name="T61" fmla="*/ 4 h 1609"/>
                  <a:gd name="T62" fmla="*/ 13 w 1608"/>
                  <a:gd name="T63" fmla="*/ 5 h 1609"/>
                  <a:gd name="T64" fmla="*/ 13 w 1608"/>
                  <a:gd name="T65" fmla="*/ 6 h 1609"/>
                  <a:gd name="T66" fmla="*/ 13 w 1608"/>
                  <a:gd name="T67" fmla="*/ 8 h 1609"/>
                  <a:gd name="T68" fmla="*/ 12 w 1608"/>
                  <a:gd name="T69" fmla="*/ 9 h 1609"/>
                  <a:gd name="T70" fmla="*/ 12 w 1608"/>
                  <a:gd name="T71" fmla="*/ 10 h 1609"/>
                  <a:gd name="T72" fmla="*/ 11 w 1608"/>
                  <a:gd name="T73" fmla="*/ 11 h 1609"/>
                  <a:gd name="T74" fmla="*/ 10 w 1608"/>
                  <a:gd name="T75" fmla="*/ 11 h 1609"/>
                  <a:gd name="T76" fmla="*/ 9 w 1608"/>
                  <a:gd name="T77" fmla="*/ 12 h 1609"/>
                  <a:gd name="T78" fmla="*/ 7 w 1608"/>
                  <a:gd name="T79" fmla="*/ 12 h 1609"/>
                  <a:gd name="T80" fmla="*/ 6 w 1608"/>
                  <a:gd name="T81" fmla="*/ 12 h 1609"/>
                  <a:gd name="T82" fmla="*/ 5 w 1608"/>
                  <a:gd name="T83" fmla="*/ 12 h 1609"/>
                  <a:gd name="T84" fmla="*/ 4 w 1608"/>
                  <a:gd name="T85" fmla="*/ 11 h 1609"/>
                  <a:gd name="T86" fmla="*/ 3 w 1608"/>
                  <a:gd name="T87" fmla="*/ 11 h 1609"/>
                  <a:gd name="T88" fmla="*/ 2 w 1608"/>
                  <a:gd name="T89" fmla="*/ 10 h 1609"/>
                  <a:gd name="T90" fmla="*/ 1 w 1608"/>
                  <a:gd name="T91" fmla="*/ 9 h 1609"/>
                  <a:gd name="T92" fmla="*/ 1 w 1608"/>
                  <a:gd name="T93" fmla="*/ 8 h 1609"/>
                  <a:gd name="T94" fmla="*/ 1 w 1608"/>
                  <a:gd name="T95" fmla="*/ 6 h 160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608"/>
                  <a:gd name="T145" fmla="*/ 0 h 1609"/>
                  <a:gd name="T146" fmla="*/ 1608 w 1608"/>
                  <a:gd name="T147" fmla="*/ 1609 h 160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608" h="1609">
                    <a:moveTo>
                      <a:pt x="1431" y="806"/>
                    </a:moveTo>
                    <a:lnTo>
                      <a:pt x="1427" y="869"/>
                    </a:lnTo>
                    <a:lnTo>
                      <a:pt x="1418" y="931"/>
                    </a:lnTo>
                    <a:lnTo>
                      <a:pt x="1403" y="991"/>
                    </a:lnTo>
                    <a:lnTo>
                      <a:pt x="1381" y="1049"/>
                    </a:lnTo>
                    <a:lnTo>
                      <a:pt x="1355" y="1103"/>
                    </a:lnTo>
                    <a:lnTo>
                      <a:pt x="1323" y="1155"/>
                    </a:lnTo>
                    <a:lnTo>
                      <a:pt x="1288" y="1203"/>
                    </a:lnTo>
                    <a:lnTo>
                      <a:pt x="1247" y="1248"/>
                    </a:lnTo>
                    <a:lnTo>
                      <a:pt x="1202" y="1288"/>
                    </a:lnTo>
                    <a:lnTo>
                      <a:pt x="1154" y="1325"/>
                    </a:lnTo>
                    <a:lnTo>
                      <a:pt x="1103" y="1356"/>
                    </a:lnTo>
                    <a:lnTo>
                      <a:pt x="1048" y="1383"/>
                    </a:lnTo>
                    <a:lnTo>
                      <a:pt x="991" y="1405"/>
                    </a:lnTo>
                    <a:lnTo>
                      <a:pt x="931" y="1420"/>
                    </a:lnTo>
                    <a:lnTo>
                      <a:pt x="868" y="1429"/>
                    </a:lnTo>
                    <a:lnTo>
                      <a:pt x="804" y="1432"/>
                    </a:lnTo>
                    <a:lnTo>
                      <a:pt x="739" y="1429"/>
                    </a:lnTo>
                    <a:lnTo>
                      <a:pt x="677" y="1420"/>
                    </a:lnTo>
                    <a:lnTo>
                      <a:pt x="617" y="1404"/>
                    </a:lnTo>
                    <a:lnTo>
                      <a:pt x="560" y="1383"/>
                    </a:lnTo>
                    <a:lnTo>
                      <a:pt x="504" y="1356"/>
                    </a:lnTo>
                    <a:lnTo>
                      <a:pt x="453" y="1324"/>
                    </a:lnTo>
                    <a:lnTo>
                      <a:pt x="404" y="1288"/>
                    </a:lnTo>
                    <a:lnTo>
                      <a:pt x="360" y="1248"/>
                    </a:lnTo>
                    <a:lnTo>
                      <a:pt x="319" y="1203"/>
                    </a:lnTo>
                    <a:lnTo>
                      <a:pt x="283" y="1155"/>
                    </a:lnTo>
                    <a:lnTo>
                      <a:pt x="251" y="1103"/>
                    </a:lnTo>
                    <a:lnTo>
                      <a:pt x="225" y="1049"/>
                    </a:lnTo>
                    <a:lnTo>
                      <a:pt x="204" y="991"/>
                    </a:lnTo>
                    <a:lnTo>
                      <a:pt x="188" y="931"/>
                    </a:lnTo>
                    <a:lnTo>
                      <a:pt x="178" y="869"/>
                    </a:lnTo>
                    <a:lnTo>
                      <a:pt x="175" y="806"/>
                    </a:lnTo>
                    <a:lnTo>
                      <a:pt x="178" y="742"/>
                    </a:lnTo>
                    <a:lnTo>
                      <a:pt x="188" y="680"/>
                    </a:lnTo>
                    <a:lnTo>
                      <a:pt x="204" y="620"/>
                    </a:lnTo>
                    <a:lnTo>
                      <a:pt x="225" y="562"/>
                    </a:lnTo>
                    <a:lnTo>
                      <a:pt x="251" y="508"/>
                    </a:lnTo>
                    <a:lnTo>
                      <a:pt x="282" y="456"/>
                    </a:lnTo>
                    <a:lnTo>
                      <a:pt x="319" y="408"/>
                    </a:lnTo>
                    <a:lnTo>
                      <a:pt x="359" y="363"/>
                    </a:lnTo>
                    <a:lnTo>
                      <a:pt x="404" y="323"/>
                    </a:lnTo>
                    <a:lnTo>
                      <a:pt x="453" y="287"/>
                    </a:lnTo>
                    <a:lnTo>
                      <a:pt x="504" y="255"/>
                    </a:lnTo>
                    <a:lnTo>
                      <a:pt x="559" y="228"/>
                    </a:lnTo>
                    <a:lnTo>
                      <a:pt x="616" y="208"/>
                    </a:lnTo>
                    <a:lnTo>
                      <a:pt x="676" y="191"/>
                    </a:lnTo>
                    <a:lnTo>
                      <a:pt x="738" y="181"/>
                    </a:lnTo>
                    <a:lnTo>
                      <a:pt x="803" y="178"/>
                    </a:lnTo>
                    <a:lnTo>
                      <a:pt x="867" y="181"/>
                    </a:lnTo>
                    <a:lnTo>
                      <a:pt x="929" y="190"/>
                    </a:lnTo>
                    <a:lnTo>
                      <a:pt x="989" y="206"/>
                    </a:lnTo>
                    <a:lnTo>
                      <a:pt x="1047" y="227"/>
                    </a:lnTo>
                    <a:lnTo>
                      <a:pt x="1102" y="254"/>
                    </a:lnTo>
                    <a:lnTo>
                      <a:pt x="1154" y="286"/>
                    </a:lnTo>
                    <a:lnTo>
                      <a:pt x="1202" y="322"/>
                    </a:lnTo>
                    <a:lnTo>
                      <a:pt x="1246" y="362"/>
                    </a:lnTo>
                    <a:lnTo>
                      <a:pt x="1288" y="407"/>
                    </a:lnTo>
                    <a:lnTo>
                      <a:pt x="1323" y="455"/>
                    </a:lnTo>
                    <a:lnTo>
                      <a:pt x="1355" y="507"/>
                    </a:lnTo>
                    <a:lnTo>
                      <a:pt x="1381" y="561"/>
                    </a:lnTo>
                    <a:lnTo>
                      <a:pt x="1402" y="619"/>
                    </a:lnTo>
                    <a:lnTo>
                      <a:pt x="1418" y="679"/>
                    </a:lnTo>
                    <a:lnTo>
                      <a:pt x="1427" y="741"/>
                    </a:lnTo>
                    <a:lnTo>
                      <a:pt x="1431" y="806"/>
                    </a:lnTo>
                    <a:close/>
                    <a:moveTo>
                      <a:pt x="0" y="808"/>
                    </a:moveTo>
                    <a:lnTo>
                      <a:pt x="1" y="766"/>
                    </a:lnTo>
                    <a:lnTo>
                      <a:pt x="5" y="726"/>
                    </a:lnTo>
                    <a:lnTo>
                      <a:pt x="9" y="686"/>
                    </a:lnTo>
                    <a:lnTo>
                      <a:pt x="16" y="647"/>
                    </a:lnTo>
                    <a:lnTo>
                      <a:pt x="25" y="607"/>
                    </a:lnTo>
                    <a:lnTo>
                      <a:pt x="36" y="569"/>
                    </a:lnTo>
                    <a:lnTo>
                      <a:pt x="48" y="531"/>
                    </a:lnTo>
                    <a:lnTo>
                      <a:pt x="63" y="496"/>
                    </a:lnTo>
                    <a:lnTo>
                      <a:pt x="79" y="460"/>
                    </a:lnTo>
                    <a:lnTo>
                      <a:pt x="97" y="424"/>
                    </a:lnTo>
                    <a:lnTo>
                      <a:pt x="116" y="391"/>
                    </a:lnTo>
                    <a:lnTo>
                      <a:pt x="137" y="359"/>
                    </a:lnTo>
                    <a:lnTo>
                      <a:pt x="159" y="326"/>
                    </a:lnTo>
                    <a:lnTo>
                      <a:pt x="183" y="296"/>
                    </a:lnTo>
                    <a:lnTo>
                      <a:pt x="208" y="266"/>
                    </a:lnTo>
                    <a:lnTo>
                      <a:pt x="235" y="239"/>
                    </a:lnTo>
                    <a:lnTo>
                      <a:pt x="263" y="212"/>
                    </a:lnTo>
                    <a:lnTo>
                      <a:pt x="293" y="187"/>
                    </a:lnTo>
                    <a:lnTo>
                      <a:pt x="322" y="163"/>
                    </a:lnTo>
                    <a:lnTo>
                      <a:pt x="354" y="140"/>
                    </a:lnTo>
                    <a:lnTo>
                      <a:pt x="387" y="119"/>
                    </a:lnTo>
                    <a:lnTo>
                      <a:pt x="420" y="99"/>
                    </a:lnTo>
                    <a:lnTo>
                      <a:pt x="455" y="81"/>
                    </a:lnTo>
                    <a:lnTo>
                      <a:pt x="491" y="65"/>
                    </a:lnTo>
                    <a:lnTo>
                      <a:pt x="526" y="50"/>
                    </a:lnTo>
                    <a:lnTo>
                      <a:pt x="564" y="37"/>
                    </a:lnTo>
                    <a:lnTo>
                      <a:pt x="602" y="27"/>
                    </a:lnTo>
                    <a:lnTo>
                      <a:pt x="642" y="17"/>
                    </a:lnTo>
                    <a:lnTo>
                      <a:pt x="681" y="9"/>
                    </a:lnTo>
                    <a:lnTo>
                      <a:pt x="721" y="5"/>
                    </a:lnTo>
                    <a:lnTo>
                      <a:pt x="761" y="1"/>
                    </a:lnTo>
                    <a:lnTo>
                      <a:pt x="803" y="0"/>
                    </a:lnTo>
                    <a:lnTo>
                      <a:pt x="844" y="1"/>
                    </a:lnTo>
                    <a:lnTo>
                      <a:pt x="886" y="5"/>
                    </a:lnTo>
                    <a:lnTo>
                      <a:pt x="926" y="9"/>
                    </a:lnTo>
                    <a:lnTo>
                      <a:pt x="965" y="17"/>
                    </a:lnTo>
                    <a:lnTo>
                      <a:pt x="1004" y="27"/>
                    </a:lnTo>
                    <a:lnTo>
                      <a:pt x="1042" y="37"/>
                    </a:lnTo>
                    <a:lnTo>
                      <a:pt x="1080" y="50"/>
                    </a:lnTo>
                    <a:lnTo>
                      <a:pt x="1116" y="65"/>
                    </a:lnTo>
                    <a:lnTo>
                      <a:pt x="1152" y="81"/>
                    </a:lnTo>
                    <a:lnTo>
                      <a:pt x="1186" y="98"/>
                    </a:lnTo>
                    <a:lnTo>
                      <a:pt x="1221" y="118"/>
                    </a:lnTo>
                    <a:lnTo>
                      <a:pt x="1253" y="140"/>
                    </a:lnTo>
                    <a:lnTo>
                      <a:pt x="1284" y="161"/>
                    </a:lnTo>
                    <a:lnTo>
                      <a:pt x="1315" y="186"/>
                    </a:lnTo>
                    <a:lnTo>
                      <a:pt x="1344" y="211"/>
                    </a:lnTo>
                    <a:lnTo>
                      <a:pt x="1372" y="238"/>
                    </a:lnTo>
                    <a:lnTo>
                      <a:pt x="1398" y="266"/>
                    </a:lnTo>
                    <a:lnTo>
                      <a:pt x="1424" y="295"/>
                    </a:lnTo>
                    <a:lnTo>
                      <a:pt x="1448" y="325"/>
                    </a:lnTo>
                    <a:lnTo>
                      <a:pt x="1470" y="357"/>
                    </a:lnTo>
                    <a:lnTo>
                      <a:pt x="1492" y="390"/>
                    </a:lnTo>
                    <a:lnTo>
                      <a:pt x="1510" y="423"/>
                    </a:lnTo>
                    <a:lnTo>
                      <a:pt x="1528" y="458"/>
                    </a:lnTo>
                    <a:lnTo>
                      <a:pt x="1545" y="493"/>
                    </a:lnTo>
                    <a:lnTo>
                      <a:pt x="1558" y="530"/>
                    </a:lnTo>
                    <a:lnTo>
                      <a:pt x="1571" y="567"/>
                    </a:lnTo>
                    <a:lnTo>
                      <a:pt x="1583" y="605"/>
                    </a:lnTo>
                    <a:lnTo>
                      <a:pt x="1592" y="644"/>
                    </a:lnTo>
                    <a:lnTo>
                      <a:pt x="1599" y="683"/>
                    </a:lnTo>
                    <a:lnTo>
                      <a:pt x="1603" y="724"/>
                    </a:lnTo>
                    <a:lnTo>
                      <a:pt x="1607" y="764"/>
                    </a:lnTo>
                    <a:lnTo>
                      <a:pt x="1608" y="806"/>
                    </a:lnTo>
                    <a:lnTo>
                      <a:pt x="1607" y="847"/>
                    </a:lnTo>
                    <a:lnTo>
                      <a:pt x="1603" y="887"/>
                    </a:lnTo>
                    <a:lnTo>
                      <a:pt x="1599" y="928"/>
                    </a:lnTo>
                    <a:lnTo>
                      <a:pt x="1592" y="967"/>
                    </a:lnTo>
                    <a:lnTo>
                      <a:pt x="1583" y="1006"/>
                    </a:lnTo>
                    <a:lnTo>
                      <a:pt x="1572" y="1044"/>
                    </a:lnTo>
                    <a:lnTo>
                      <a:pt x="1560" y="1081"/>
                    </a:lnTo>
                    <a:lnTo>
                      <a:pt x="1545" y="1118"/>
                    </a:lnTo>
                    <a:lnTo>
                      <a:pt x="1528" y="1154"/>
                    </a:lnTo>
                    <a:lnTo>
                      <a:pt x="1511" y="1188"/>
                    </a:lnTo>
                    <a:lnTo>
                      <a:pt x="1492" y="1221"/>
                    </a:lnTo>
                    <a:lnTo>
                      <a:pt x="1471" y="1254"/>
                    </a:lnTo>
                    <a:lnTo>
                      <a:pt x="1448" y="1286"/>
                    </a:lnTo>
                    <a:lnTo>
                      <a:pt x="1424" y="1316"/>
                    </a:lnTo>
                    <a:lnTo>
                      <a:pt x="1398" y="1345"/>
                    </a:lnTo>
                    <a:lnTo>
                      <a:pt x="1372" y="1372"/>
                    </a:lnTo>
                    <a:lnTo>
                      <a:pt x="1344" y="1400"/>
                    </a:lnTo>
                    <a:lnTo>
                      <a:pt x="1315" y="1425"/>
                    </a:lnTo>
                    <a:lnTo>
                      <a:pt x="1284" y="1448"/>
                    </a:lnTo>
                    <a:lnTo>
                      <a:pt x="1253" y="1472"/>
                    </a:lnTo>
                    <a:lnTo>
                      <a:pt x="1220" y="1492"/>
                    </a:lnTo>
                    <a:lnTo>
                      <a:pt x="1186" y="1512"/>
                    </a:lnTo>
                    <a:lnTo>
                      <a:pt x="1152" y="1529"/>
                    </a:lnTo>
                    <a:lnTo>
                      <a:pt x="1116" y="1545"/>
                    </a:lnTo>
                    <a:lnTo>
                      <a:pt x="1079" y="1560"/>
                    </a:lnTo>
                    <a:lnTo>
                      <a:pt x="1042" y="1573"/>
                    </a:lnTo>
                    <a:lnTo>
                      <a:pt x="1004" y="1583"/>
                    </a:lnTo>
                    <a:lnTo>
                      <a:pt x="965" y="1592"/>
                    </a:lnTo>
                    <a:lnTo>
                      <a:pt x="925" y="1599"/>
                    </a:lnTo>
                    <a:lnTo>
                      <a:pt x="885" y="1604"/>
                    </a:lnTo>
                    <a:lnTo>
                      <a:pt x="844" y="1607"/>
                    </a:lnTo>
                    <a:lnTo>
                      <a:pt x="803" y="1609"/>
                    </a:lnTo>
                    <a:lnTo>
                      <a:pt x="761" y="1607"/>
                    </a:lnTo>
                    <a:lnTo>
                      <a:pt x="721" y="1604"/>
                    </a:lnTo>
                    <a:lnTo>
                      <a:pt x="681" y="1599"/>
                    </a:lnTo>
                    <a:lnTo>
                      <a:pt x="642" y="1592"/>
                    </a:lnTo>
                    <a:lnTo>
                      <a:pt x="602" y="1583"/>
                    </a:lnTo>
                    <a:lnTo>
                      <a:pt x="564" y="1573"/>
                    </a:lnTo>
                    <a:lnTo>
                      <a:pt x="528" y="1560"/>
                    </a:lnTo>
                    <a:lnTo>
                      <a:pt x="491" y="1545"/>
                    </a:lnTo>
                    <a:lnTo>
                      <a:pt x="455" y="1529"/>
                    </a:lnTo>
                    <a:lnTo>
                      <a:pt x="420" y="1512"/>
                    </a:lnTo>
                    <a:lnTo>
                      <a:pt x="387" y="1492"/>
                    </a:lnTo>
                    <a:lnTo>
                      <a:pt x="355" y="1472"/>
                    </a:lnTo>
                    <a:lnTo>
                      <a:pt x="322" y="1448"/>
                    </a:lnTo>
                    <a:lnTo>
                      <a:pt x="293" y="1425"/>
                    </a:lnTo>
                    <a:lnTo>
                      <a:pt x="264" y="1400"/>
                    </a:lnTo>
                    <a:lnTo>
                      <a:pt x="236" y="1374"/>
                    </a:lnTo>
                    <a:lnTo>
                      <a:pt x="208" y="1346"/>
                    </a:lnTo>
                    <a:lnTo>
                      <a:pt x="183" y="1316"/>
                    </a:lnTo>
                    <a:lnTo>
                      <a:pt x="160" y="1286"/>
                    </a:lnTo>
                    <a:lnTo>
                      <a:pt x="137" y="1255"/>
                    </a:lnTo>
                    <a:lnTo>
                      <a:pt x="116" y="1223"/>
                    </a:lnTo>
                    <a:lnTo>
                      <a:pt x="97" y="1188"/>
                    </a:lnTo>
                    <a:lnTo>
                      <a:pt x="79" y="1155"/>
                    </a:lnTo>
                    <a:lnTo>
                      <a:pt x="63" y="1119"/>
                    </a:lnTo>
                    <a:lnTo>
                      <a:pt x="48" y="1082"/>
                    </a:lnTo>
                    <a:lnTo>
                      <a:pt x="36" y="1045"/>
                    </a:lnTo>
                    <a:lnTo>
                      <a:pt x="25" y="1007"/>
                    </a:lnTo>
                    <a:lnTo>
                      <a:pt x="16" y="969"/>
                    </a:lnTo>
                    <a:lnTo>
                      <a:pt x="9" y="929"/>
                    </a:lnTo>
                    <a:lnTo>
                      <a:pt x="5" y="890"/>
                    </a:lnTo>
                    <a:lnTo>
                      <a:pt x="1" y="849"/>
                    </a:lnTo>
                    <a:lnTo>
                      <a:pt x="0" y="808"/>
                    </a:lnTo>
                    <a:close/>
                  </a:path>
                </a:pathLst>
              </a:custGeom>
              <a:solidFill>
                <a:srgbClr val="0C0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52" name="Freeform 1821">
                <a:extLst>
                  <a:ext uri="{FF2B5EF4-FFF2-40B4-BE49-F238E27FC236}">
                    <a16:creationId xmlns:a16="http://schemas.microsoft.com/office/drawing/2014/main" id="{90892CA4-3523-44D5-AEA4-FBAAD9A342D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20" y="2478"/>
                <a:ext cx="799" cy="800"/>
              </a:xfrm>
              <a:custGeom>
                <a:avLst/>
                <a:gdLst>
                  <a:gd name="T0" fmla="*/ 11 w 1598"/>
                  <a:gd name="T1" fmla="*/ 8 h 1598"/>
                  <a:gd name="T2" fmla="*/ 11 w 1598"/>
                  <a:gd name="T3" fmla="*/ 10 h 1598"/>
                  <a:gd name="T4" fmla="*/ 9 w 1598"/>
                  <a:gd name="T5" fmla="*/ 11 h 1598"/>
                  <a:gd name="T6" fmla="*/ 7 w 1598"/>
                  <a:gd name="T7" fmla="*/ 12 h 1598"/>
                  <a:gd name="T8" fmla="*/ 5 w 1598"/>
                  <a:gd name="T9" fmla="*/ 11 h 1598"/>
                  <a:gd name="T10" fmla="*/ 4 w 1598"/>
                  <a:gd name="T11" fmla="*/ 11 h 1598"/>
                  <a:gd name="T12" fmla="*/ 2 w 1598"/>
                  <a:gd name="T13" fmla="*/ 9 h 1598"/>
                  <a:gd name="T14" fmla="*/ 2 w 1598"/>
                  <a:gd name="T15" fmla="*/ 7 h 1598"/>
                  <a:gd name="T16" fmla="*/ 2 w 1598"/>
                  <a:gd name="T17" fmla="*/ 5 h 1598"/>
                  <a:gd name="T18" fmla="*/ 3 w 1598"/>
                  <a:gd name="T19" fmla="*/ 4 h 1598"/>
                  <a:gd name="T20" fmla="*/ 4 w 1598"/>
                  <a:gd name="T21" fmla="*/ 2 h 1598"/>
                  <a:gd name="T22" fmla="*/ 6 w 1598"/>
                  <a:gd name="T23" fmla="*/ 2 h 1598"/>
                  <a:gd name="T24" fmla="*/ 8 w 1598"/>
                  <a:gd name="T25" fmla="*/ 2 h 1598"/>
                  <a:gd name="T26" fmla="*/ 10 w 1598"/>
                  <a:gd name="T27" fmla="*/ 3 h 1598"/>
                  <a:gd name="T28" fmla="*/ 11 w 1598"/>
                  <a:gd name="T29" fmla="*/ 4 h 1598"/>
                  <a:gd name="T30" fmla="*/ 12 w 1598"/>
                  <a:gd name="T31" fmla="*/ 6 h 1598"/>
                  <a:gd name="T32" fmla="*/ 1 w 1598"/>
                  <a:gd name="T33" fmla="*/ 6 h 1598"/>
                  <a:gd name="T34" fmla="*/ 1 w 1598"/>
                  <a:gd name="T35" fmla="*/ 5 h 1598"/>
                  <a:gd name="T36" fmla="*/ 1 w 1598"/>
                  <a:gd name="T37" fmla="*/ 4 h 1598"/>
                  <a:gd name="T38" fmla="*/ 2 w 1598"/>
                  <a:gd name="T39" fmla="*/ 3 h 1598"/>
                  <a:gd name="T40" fmla="*/ 3 w 1598"/>
                  <a:gd name="T41" fmla="*/ 2 h 1598"/>
                  <a:gd name="T42" fmla="*/ 4 w 1598"/>
                  <a:gd name="T43" fmla="*/ 1 h 1598"/>
                  <a:gd name="T44" fmla="*/ 5 w 1598"/>
                  <a:gd name="T45" fmla="*/ 1 h 1598"/>
                  <a:gd name="T46" fmla="*/ 6 w 1598"/>
                  <a:gd name="T47" fmla="*/ 1 h 1598"/>
                  <a:gd name="T48" fmla="*/ 7 w 1598"/>
                  <a:gd name="T49" fmla="*/ 1 h 1598"/>
                  <a:gd name="T50" fmla="*/ 9 w 1598"/>
                  <a:gd name="T51" fmla="*/ 1 h 1598"/>
                  <a:gd name="T52" fmla="*/ 10 w 1598"/>
                  <a:gd name="T53" fmla="*/ 1 h 1598"/>
                  <a:gd name="T54" fmla="*/ 11 w 1598"/>
                  <a:gd name="T55" fmla="*/ 2 h 1598"/>
                  <a:gd name="T56" fmla="*/ 12 w 1598"/>
                  <a:gd name="T57" fmla="*/ 3 h 1598"/>
                  <a:gd name="T58" fmla="*/ 12 w 1598"/>
                  <a:gd name="T59" fmla="*/ 4 h 1598"/>
                  <a:gd name="T60" fmla="*/ 13 w 1598"/>
                  <a:gd name="T61" fmla="*/ 5 h 1598"/>
                  <a:gd name="T62" fmla="*/ 13 w 1598"/>
                  <a:gd name="T63" fmla="*/ 6 h 1598"/>
                  <a:gd name="T64" fmla="*/ 13 w 1598"/>
                  <a:gd name="T65" fmla="*/ 7 h 1598"/>
                  <a:gd name="T66" fmla="*/ 13 w 1598"/>
                  <a:gd name="T67" fmla="*/ 9 h 1598"/>
                  <a:gd name="T68" fmla="*/ 12 w 1598"/>
                  <a:gd name="T69" fmla="*/ 10 h 1598"/>
                  <a:gd name="T70" fmla="*/ 12 w 1598"/>
                  <a:gd name="T71" fmla="*/ 11 h 1598"/>
                  <a:gd name="T72" fmla="*/ 11 w 1598"/>
                  <a:gd name="T73" fmla="*/ 12 h 1598"/>
                  <a:gd name="T74" fmla="*/ 10 w 1598"/>
                  <a:gd name="T75" fmla="*/ 12 h 1598"/>
                  <a:gd name="T76" fmla="*/ 9 w 1598"/>
                  <a:gd name="T77" fmla="*/ 13 h 1598"/>
                  <a:gd name="T78" fmla="*/ 7 w 1598"/>
                  <a:gd name="T79" fmla="*/ 13 h 1598"/>
                  <a:gd name="T80" fmla="*/ 6 w 1598"/>
                  <a:gd name="T81" fmla="*/ 13 h 1598"/>
                  <a:gd name="T82" fmla="*/ 5 w 1598"/>
                  <a:gd name="T83" fmla="*/ 13 h 1598"/>
                  <a:gd name="T84" fmla="*/ 4 w 1598"/>
                  <a:gd name="T85" fmla="*/ 12 h 1598"/>
                  <a:gd name="T86" fmla="*/ 3 w 1598"/>
                  <a:gd name="T87" fmla="*/ 12 h 1598"/>
                  <a:gd name="T88" fmla="*/ 2 w 1598"/>
                  <a:gd name="T89" fmla="*/ 11 h 1598"/>
                  <a:gd name="T90" fmla="*/ 1 w 1598"/>
                  <a:gd name="T91" fmla="*/ 10 h 1598"/>
                  <a:gd name="T92" fmla="*/ 1 w 1598"/>
                  <a:gd name="T93" fmla="*/ 9 h 1598"/>
                  <a:gd name="T94" fmla="*/ 1 w 1598"/>
                  <a:gd name="T95" fmla="*/ 7 h 159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598"/>
                  <a:gd name="T145" fmla="*/ 0 h 1598"/>
                  <a:gd name="T146" fmla="*/ 1598 w 1598"/>
                  <a:gd name="T147" fmla="*/ 1598 h 1598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598" h="1598">
                    <a:moveTo>
                      <a:pt x="1428" y="800"/>
                    </a:moveTo>
                    <a:lnTo>
                      <a:pt x="1425" y="864"/>
                    </a:lnTo>
                    <a:lnTo>
                      <a:pt x="1415" y="926"/>
                    </a:lnTo>
                    <a:lnTo>
                      <a:pt x="1400" y="986"/>
                    </a:lnTo>
                    <a:lnTo>
                      <a:pt x="1379" y="1044"/>
                    </a:lnTo>
                    <a:lnTo>
                      <a:pt x="1353" y="1099"/>
                    </a:lnTo>
                    <a:lnTo>
                      <a:pt x="1322" y="1151"/>
                    </a:lnTo>
                    <a:lnTo>
                      <a:pt x="1285" y="1199"/>
                    </a:lnTo>
                    <a:lnTo>
                      <a:pt x="1244" y="1244"/>
                    </a:lnTo>
                    <a:lnTo>
                      <a:pt x="1199" y="1286"/>
                    </a:lnTo>
                    <a:lnTo>
                      <a:pt x="1151" y="1321"/>
                    </a:lnTo>
                    <a:lnTo>
                      <a:pt x="1099" y="1354"/>
                    </a:lnTo>
                    <a:lnTo>
                      <a:pt x="1044" y="1380"/>
                    </a:lnTo>
                    <a:lnTo>
                      <a:pt x="985" y="1402"/>
                    </a:lnTo>
                    <a:lnTo>
                      <a:pt x="925" y="1417"/>
                    </a:lnTo>
                    <a:lnTo>
                      <a:pt x="862" y="1426"/>
                    </a:lnTo>
                    <a:lnTo>
                      <a:pt x="797" y="1430"/>
                    </a:lnTo>
                    <a:lnTo>
                      <a:pt x="733" y="1426"/>
                    </a:lnTo>
                    <a:lnTo>
                      <a:pt x="671" y="1417"/>
                    </a:lnTo>
                    <a:lnTo>
                      <a:pt x="610" y="1401"/>
                    </a:lnTo>
                    <a:lnTo>
                      <a:pt x="552" y="1380"/>
                    </a:lnTo>
                    <a:lnTo>
                      <a:pt x="497" y="1354"/>
                    </a:lnTo>
                    <a:lnTo>
                      <a:pt x="445" y="1321"/>
                    </a:lnTo>
                    <a:lnTo>
                      <a:pt x="397" y="1286"/>
                    </a:lnTo>
                    <a:lnTo>
                      <a:pt x="353" y="1244"/>
                    </a:lnTo>
                    <a:lnTo>
                      <a:pt x="311" y="1201"/>
                    </a:lnTo>
                    <a:lnTo>
                      <a:pt x="276" y="1152"/>
                    </a:lnTo>
                    <a:lnTo>
                      <a:pt x="243" y="1100"/>
                    </a:lnTo>
                    <a:lnTo>
                      <a:pt x="217" y="1045"/>
                    </a:lnTo>
                    <a:lnTo>
                      <a:pt x="195" y="987"/>
                    </a:lnTo>
                    <a:lnTo>
                      <a:pt x="180" y="927"/>
                    </a:lnTo>
                    <a:lnTo>
                      <a:pt x="170" y="865"/>
                    </a:lnTo>
                    <a:lnTo>
                      <a:pt x="166" y="801"/>
                    </a:lnTo>
                    <a:lnTo>
                      <a:pt x="170" y="736"/>
                    </a:lnTo>
                    <a:lnTo>
                      <a:pt x="179" y="674"/>
                    </a:lnTo>
                    <a:lnTo>
                      <a:pt x="195" y="614"/>
                    </a:lnTo>
                    <a:lnTo>
                      <a:pt x="216" y="556"/>
                    </a:lnTo>
                    <a:lnTo>
                      <a:pt x="242" y="501"/>
                    </a:lnTo>
                    <a:lnTo>
                      <a:pt x="273" y="449"/>
                    </a:lnTo>
                    <a:lnTo>
                      <a:pt x="310" y="401"/>
                    </a:lnTo>
                    <a:lnTo>
                      <a:pt x="351" y="356"/>
                    </a:lnTo>
                    <a:lnTo>
                      <a:pt x="395" y="314"/>
                    </a:lnTo>
                    <a:lnTo>
                      <a:pt x="444" y="279"/>
                    </a:lnTo>
                    <a:lnTo>
                      <a:pt x="497" y="247"/>
                    </a:lnTo>
                    <a:lnTo>
                      <a:pt x="552" y="220"/>
                    </a:lnTo>
                    <a:lnTo>
                      <a:pt x="610" y="198"/>
                    </a:lnTo>
                    <a:lnTo>
                      <a:pt x="670" y="183"/>
                    </a:lnTo>
                    <a:lnTo>
                      <a:pt x="733" y="173"/>
                    </a:lnTo>
                    <a:lnTo>
                      <a:pt x="797" y="169"/>
                    </a:lnTo>
                    <a:lnTo>
                      <a:pt x="862" y="173"/>
                    </a:lnTo>
                    <a:lnTo>
                      <a:pt x="925" y="182"/>
                    </a:lnTo>
                    <a:lnTo>
                      <a:pt x="985" y="198"/>
                    </a:lnTo>
                    <a:lnTo>
                      <a:pt x="1044" y="219"/>
                    </a:lnTo>
                    <a:lnTo>
                      <a:pt x="1099" y="245"/>
                    </a:lnTo>
                    <a:lnTo>
                      <a:pt x="1151" y="278"/>
                    </a:lnTo>
                    <a:lnTo>
                      <a:pt x="1199" y="313"/>
                    </a:lnTo>
                    <a:lnTo>
                      <a:pt x="1244" y="355"/>
                    </a:lnTo>
                    <a:lnTo>
                      <a:pt x="1285" y="400"/>
                    </a:lnTo>
                    <a:lnTo>
                      <a:pt x="1322" y="448"/>
                    </a:lnTo>
                    <a:lnTo>
                      <a:pt x="1353" y="500"/>
                    </a:lnTo>
                    <a:lnTo>
                      <a:pt x="1379" y="555"/>
                    </a:lnTo>
                    <a:lnTo>
                      <a:pt x="1400" y="613"/>
                    </a:lnTo>
                    <a:lnTo>
                      <a:pt x="1415" y="673"/>
                    </a:lnTo>
                    <a:lnTo>
                      <a:pt x="1424" y="735"/>
                    </a:lnTo>
                    <a:lnTo>
                      <a:pt x="1428" y="800"/>
                    </a:lnTo>
                    <a:close/>
                    <a:moveTo>
                      <a:pt x="0" y="801"/>
                    </a:moveTo>
                    <a:lnTo>
                      <a:pt x="2" y="759"/>
                    </a:lnTo>
                    <a:lnTo>
                      <a:pt x="5" y="719"/>
                    </a:lnTo>
                    <a:lnTo>
                      <a:pt x="10" y="680"/>
                    </a:lnTo>
                    <a:lnTo>
                      <a:pt x="17" y="641"/>
                    </a:lnTo>
                    <a:lnTo>
                      <a:pt x="26" y="601"/>
                    </a:lnTo>
                    <a:lnTo>
                      <a:pt x="37" y="563"/>
                    </a:lnTo>
                    <a:lnTo>
                      <a:pt x="49" y="526"/>
                    </a:lnTo>
                    <a:lnTo>
                      <a:pt x="64" y="491"/>
                    </a:lnTo>
                    <a:lnTo>
                      <a:pt x="80" y="455"/>
                    </a:lnTo>
                    <a:lnTo>
                      <a:pt x="97" y="420"/>
                    </a:lnTo>
                    <a:lnTo>
                      <a:pt x="117" y="387"/>
                    </a:lnTo>
                    <a:lnTo>
                      <a:pt x="137" y="355"/>
                    </a:lnTo>
                    <a:lnTo>
                      <a:pt x="159" y="324"/>
                    </a:lnTo>
                    <a:lnTo>
                      <a:pt x="184" y="293"/>
                    </a:lnTo>
                    <a:lnTo>
                      <a:pt x="208" y="264"/>
                    </a:lnTo>
                    <a:lnTo>
                      <a:pt x="234" y="236"/>
                    </a:lnTo>
                    <a:lnTo>
                      <a:pt x="262" y="210"/>
                    </a:lnTo>
                    <a:lnTo>
                      <a:pt x="291" y="184"/>
                    </a:lnTo>
                    <a:lnTo>
                      <a:pt x="322" y="160"/>
                    </a:lnTo>
                    <a:lnTo>
                      <a:pt x="353" y="138"/>
                    </a:lnTo>
                    <a:lnTo>
                      <a:pt x="385" y="117"/>
                    </a:lnTo>
                    <a:lnTo>
                      <a:pt x="419" y="98"/>
                    </a:lnTo>
                    <a:lnTo>
                      <a:pt x="453" y="79"/>
                    </a:lnTo>
                    <a:lnTo>
                      <a:pt x="488" y="63"/>
                    </a:lnTo>
                    <a:lnTo>
                      <a:pt x="525" y="49"/>
                    </a:lnTo>
                    <a:lnTo>
                      <a:pt x="561" y="37"/>
                    </a:lnTo>
                    <a:lnTo>
                      <a:pt x="599" y="25"/>
                    </a:lnTo>
                    <a:lnTo>
                      <a:pt x="637" y="17"/>
                    </a:lnTo>
                    <a:lnTo>
                      <a:pt x="677" y="9"/>
                    </a:lnTo>
                    <a:lnTo>
                      <a:pt x="717" y="5"/>
                    </a:lnTo>
                    <a:lnTo>
                      <a:pt x="757" y="1"/>
                    </a:lnTo>
                    <a:lnTo>
                      <a:pt x="799" y="0"/>
                    </a:lnTo>
                    <a:lnTo>
                      <a:pt x="840" y="1"/>
                    </a:lnTo>
                    <a:lnTo>
                      <a:pt x="880" y="5"/>
                    </a:lnTo>
                    <a:lnTo>
                      <a:pt x="921" y="9"/>
                    </a:lnTo>
                    <a:lnTo>
                      <a:pt x="960" y="16"/>
                    </a:lnTo>
                    <a:lnTo>
                      <a:pt x="999" y="25"/>
                    </a:lnTo>
                    <a:lnTo>
                      <a:pt x="1037" y="36"/>
                    </a:lnTo>
                    <a:lnTo>
                      <a:pt x="1074" y="48"/>
                    </a:lnTo>
                    <a:lnTo>
                      <a:pt x="1110" y="63"/>
                    </a:lnTo>
                    <a:lnTo>
                      <a:pt x="1145" y="79"/>
                    </a:lnTo>
                    <a:lnTo>
                      <a:pt x="1180" y="97"/>
                    </a:lnTo>
                    <a:lnTo>
                      <a:pt x="1213" y="116"/>
                    </a:lnTo>
                    <a:lnTo>
                      <a:pt x="1246" y="137"/>
                    </a:lnTo>
                    <a:lnTo>
                      <a:pt x="1278" y="160"/>
                    </a:lnTo>
                    <a:lnTo>
                      <a:pt x="1308" y="184"/>
                    </a:lnTo>
                    <a:lnTo>
                      <a:pt x="1337" y="208"/>
                    </a:lnTo>
                    <a:lnTo>
                      <a:pt x="1364" y="235"/>
                    </a:lnTo>
                    <a:lnTo>
                      <a:pt x="1391" y="264"/>
                    </a:lnTo>
                    <a:lnTo>
                      <a:pt x="1416" y="293"/>
                    </a:lnTo>
                    <a:lnTo>
                      <a:pt x="1439" y="323"/>
                    </a:lnTo>
                    <a:lnTo>
                      <a:pt x="1462" y="354"/>
                    </a:lnTo>
                    <a:lnTo>
                      <a:pt x="1483" y="387"/>
                    </a:lnTo>
                    <a:lnTo>
                      <a:pt x="1501" y="420"/>
                    </a:lnTo>
                    <a:lnTo>
                      <a:pt x="1520" y="455"/>
                    </a:lnTo>
                    <a:lnTo>
                      <a:pt x="1536" y="490"/>
                    </a:lnTo>
                    <a:lnTo>
                      <a:pt x="1550" y="526"/>
                    </a:lnTo>
                    <a:lnTo>
                      <a:pt x="1562" y="563"/>
                    </a:lnTo>
                    <a:lnTo>
                      <a:pt x="1573" y="601"/>
                    </a:lnTo>
                    <a:lnTo>
                      <a:pt x="1582" y="639"/>
                    </a:lnTo>
                    <a:lnTo>
                      <a:pt x="1589" y="679"/>
                    </a:lnTo>
                    <a:lnTo>
                      <a:pt x="1593" y="719"/>
                    </a:lnTo>
                    <a:lnTo>
                      <a:pt x="1597" y="759"/>
                    </a:lnTo>
                    <a:lnTo>
                      <a:pt x="1598" y="800"/>
                    </a:lnTo>
                    <a:lnTo>
                      <a:pt x="1597" y="841"/>
                    </a:lnTo>
                    <a:lnTo>
                      <a:pt x="1593" y="881"/>
                    </a:lnTo>
                    <a:lnTo>
                      <a:pt x="1589" y="921"/>
                    </a:lnTo>
                    <a:lnTo>
                      <a:pt x="1582" y="960"/>
                    </a:lnTo>
                    <a:lnTo>
                      <a:pt x="1573" y="999"/>
                    </a:lnTo>
                    <a:lnTo>
                      <a:pt x="1562" y="1037"/>
                    </a:lnTo>
                    <a:lnTo>
                      <a:pt x="1550" y="1074"/>
                    </a:lnTo>
                    <a:lnTo>
                      <a:pt x="1536" y="1109"/>
                    </a:lnTo>
                    <a:lnTo>
                      <a:pt x="1520" y="1145"/>
                    </a:lnTo>
                    <a:lnTo>
                      <a:pt x="1501" y="1180"/>
                    </a:lnTo>
                    <a:lnTo>
                      <a:pt x="1483" y="1213"/>
                    </a:lnTo>
                    <a:lnTo>
                      <a:pt x="1462" y="1245"/>
                    </a:lnTo>
                    <a:lnTo>
                      <a:pt x="1439" y="1277"/>
                    </a:lnTo>
                    <a:lnTo>
                      <a:pt x="1416" y="1307"/>
                    </a:lnTo>
                    <a:lnTo>
                      <a:pt x="1391" y="1335"/>
                    </a:lnTo>
                    <a:lnTo>
                      <a:pt x="1364" y="1363"/>
                    </a:lnTo>
                    <a:lnTo>
                      <a:pt x="1337" y="1389"/>
                    </a:lnTo>
                    <a:lnTo>
                      <a:pt x="1308" y="1415"/>
                    </a:lnTo>
                    <a:lnTo>
                      <a:pt x="1277" y="1439"/>
                    </a:lnTo>
                    <a:lnTo>
                      <a:pt x="1246" y="1461"/>
                    </a:lnTo>
                    <a:lnTo>
                      <a:pt x="1213" y="1482"/>
                    </a:lnTo>
                    <a:lnTo>
                      <a:pt x="1180" y="1501"/>
                    </a:lnTo>
                    <a:lnTo>
                      <a:pt x="1145" y="1519"/>
                    </a:lnTo>
                    <a:lnTo>
                      <a:pt x="1110" y="1535"/>
                    </a:lnTo>
                    <a:lnTo>
                      <a:pt x="1073" y="1548"/>
                    </a:lnTo>
                    <a:lnTo>
                      <a:pt x="1036" y="1561"/>
                    </a:lnTo>
                    <a:lnTo>
                      <a:pt x="998" y="1573"/>
                    </a:lnTo>
                    <a:lnTo>
                      <a:pt x="959" y="1582"/>
                    </a:lnTo>
                    <a:lnTo>
                      <a:pt x="920" y="1589"/>
                    </a:lnTo>
                    <a:lnTo>
                      <a:pt x="879" y="1593"/>
                    </a:lnTo>
                    <a:lnTo>
                      <a:pt x="839" y="1597"/>
                    </a:lnTo>
                    <a:lnTo>
                      <a:pt x="797" y="1598"/>
                    </a:lnTo>
                    <a:lnTo>
                      <a:pt x="756" y="1597"/>
                    </a:lnTo>
                    <a:lnTo>
                      <a:pt x="716" y="1593"/>
                    </a:lnTo>
                    <a:lnTo>
                      <a:pt x="677" y="1589"/>
                    </a:lnTo>
                    <a:lnTo>
                      <a:pt x="637" y="1582"/>
                    </a:lnTo>
                    <a:lnTo>
                      <a:pt x="598" y="1573"/>
                    </a:lnTo>
                    <a:lnTo>
                      <a:pt x="560" y="1562"/>
                    </a:lnTo>
                    <a:lnTo>
                      <a:pt x="523" y="1550"/>
                    </a:lnTo>
                    <a:lnTo>
                      <a:pt x="488" y="1536"/>
                    </a:lnTo>
                    <a:lnTo>
                      <a:pt x="452" y="1520"/>
                    </a:lnTo>
                    <a:lnTo>
                      <a:pt x="417" y="1501"/>
                    </a:lnTo>
                    <a:lnTo>
                      <a:pt x="384" y="1483"/>
                    </a:lnTo>
                    <a:lnTo>
                      <a:pt x="352" y="1462"/>
                    </a:lnTo>
                    <a:lnTo>
                      <a:pt x="321" y="1439"/>
                    </a:lnTo>
                    <a:lnTo>
                      <a:pt x="291" y="1416"/>
                    </a:lnTo>
                    <a:lnTo>
                      <a:pt x="262" y="1391"/>
                    </a:lnTo>
                    <a:lnTo>
                      <a:pt x="234" y="1364"/>
                    </a:lnTo>
                    <a:lnTo>
                      <a:pt x="208" y="1336"/>
                    </a:lnTo>
                    <a:lnTo>
                      <a:pt x="182" y="1308"/>
                    </a:lnTo>
                    <a:lnTo>
                      <a:pt x="159" y="1278"/>
                    </a:lnTo>
                    <a:lnTo>
                      <a:pt x="136" y="1247"/>
                    </a:lnTo>
                    <a:lnTo>
                      <a:pt x="116" y="1214"/>
                    </a:lnTo>
                    <a:lnTo>
                      <a:pt x="97" y="1181"/>
                    </a:lnTo>
                    <a:lnTo>
                      <a:pt x="79" y="1146"/>
                    </a:lnTo>
                    <a:lnTo>
                      <a:pt x="63" y="1111"/>
                    </a:lnTo>
                    <a:lnTo>
                      <a:pt x="49" y="1075"/>
                    </a:lnTo>
                    <a:lnTo>
                      <a:pt x="36" y="1038"/>
                    </a:lnTo>
                    <a:lnTo>
                      <a:pt x="26" y="1000"/>
                    </a:lnTo>
                    <a:lnTo>
                      <a:pt x="17" y="961"/>
                    </a:lnTo>
                    <a:lnTo>
                      <a:pt x="10" y="922"/>
                    </a:lnTo>
                    <a:lnTo>
                      <a:pt x="5" y="883"/>
                    </a:lnTo>
                    <a:lnTo>
                      <a:pt x="2" y="842"/>
                    </a:lnTo>
                    <a:lnTo>
                      <a:pt x="0" y="801"/>
                    </a:lnTo>
                    <a:close/>
                  </a:path>
                </a:pathLst>
              </a:custGeom>
              <a:solidFill>
                <a:srgbClr val="191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53" name="Freeform 1822">
                <a:extLst>
                  <a:ext uri="{FF2B5EF4-FFF2-40B4-BE49-F238E27FC236}">
                    <a16:creationId xmlns:a16="http://schemas.microsoft.com/office/drawing/2014/main" id="{61C7E7FB-1B44-4DC7-83C6-258BC03A4AA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21" y="2481"/>
                <a:ext cx="794" cy="794"/>
              </a:xfrm>
              <a:custGeom>
                <a:avLst/>
                <a:gdLst>
                  <a:gd name="T0" fmla="*/ 11 w 1587"/>
                  <a:gd name="T1" fmla="*/ 8 h 1587"/>
                  <a:gd name="T2" fmla="*/ 11 w 1587"/>
                  <a:gd name="T3" fmla="*/ 10 h 1587"/>
                  <a:gd name="T4" fmla="*/ 9 w 1587"/>
                  <a:gd name="T5" fmla="*/ 11 h 1587"/>
                  <a:gd name="T6" fmla="*/ 7 w 1587"/>
                  <a:gd name="T7" fmla="*/ 12 h 1587"/>
                  <a:gd name="T8" fmla="*/ 5 w 1587"/>
                  <a:gd name="T9" fmla="*/ 11 h 1587"/>
                  <a:gd name="T10" fmla="*/ 4 w 1587"/>
                  <a:gd name="T11" fmla="*/ 11 h 1587"/>
                  <a:gd name="T12" fmla="*/ 2 w 1587"/>
                  <a:gd name="T13" fmla="*/ 9 h 1587"/>
                  <a:gd name="T14" fmla="*/ 2 w 1587"/>
                  <a:gd name="T15" fmla="*/ 7 h 1587"/>
                  <a:gd name="T16" fmla="*/ 2 w 1587"/>
                  <a:gd name="T17" fmla="*/ 5 h 1587"/>
                  <a:gd name="T18" fmla="*/ 3 w 1587"/>
                  <a:gd name="T19" fmla="*/ 4 h 1587"/>
                  <a:gd name="T20" fmla="*/ 4 w 1587"/>
                  <a:gd name="T21" fmla="*/ 2 h 1587"/>
                  <a:gd name="T22" fmla="*/ 6 w 1587"/>
                  <a:gd name="T23" fmla="*/ 2 h 1587"/>
                  <a:gd name="T24" fmla="*/ 8 w 1587"/>
                  <a:gd name="T25" fmla="*/ 2 h 1587"/>
                  <a:gd name="T26" fmla="*/ 10 w 1587"/>
                  <a:gd name="T27" fmla="*/ 3 h 1587"/>
                  <a:gd name="T28" fmla="*/ 11 w 1587"/>
                  <a:gd name="T29" fmla="*/ 4 h 1587"/>
                  <a:gd name="T30" fmla="*/ 12 w 1587"/>
                  <a:gd name="T31" fmla="*/ 6 h 1587"/>
                  <a:gd name="T32" fmla="*/ 1 w 1587"/>
                  <a:gd name="T33" fmla="*/ 6 h 1587"/>
                  <a:gd name="T34" fmla="*/ 1 w 1587"/>
                  <a:gd name="T35" fmla="*/ 5 h 1587"/>
                  <a:gd name="T36" fmla="*/ 1 w 1587"/>
                  <a:gd name="T37" fmla="*/ 4 h 1587"/>
                  <a:gd name="T38" fmla="*/ 2 w 1587"/>
                  <a:gd name="T39" fmla="*/ 3 h 1587"/>
                  <a:gd name="T40" fmla="*/ 3 w 1587"/>
                  <a:gd name="T41" fmla="*/ 2 h 1587"/>
                  <a:gd name="T42" fmla="*/ 4 w 1587"/>
                  <a:gd name="T43" fmla="*/ 1 h 1587"/>
                  <a:gd name="T44" fmla="*/ 5 w 1587"/>
                  <a:gd name="T45" fmla="*/ 1 h 1587"/>
                  <a:gd name="T46" fmla="*/ 6 w 1587"/>
                  <a:gd name="T47" fmla="*/ 1 h 1587"/>
                  <a:gd name="T48" fmla="*/ 7 w 1587"/>
                  <a:gd name="T49" fmla="*/ 1 h 1587"/>
                  <a:gd name="T50" fmla="*/ 9 w 1587"/>
                  <a:gd name="T51" fmla="*/ 1 h 1587"/>
                  <a:gd name="T52" fmla="*/ 10 w 1587"/>
                  <a:gd name="T53" fmla="*/ 1 h 1587"/>
                  <a:gd name="T54" fmla="*/ 11 w 1587"/>
                  <a:gd name="T55" fmla="*/ 2 h 1587"/>
                  <a:gd name="T56" fmla="*/ 11 w 1587"/>
                  <a:gd name="T57" fmla="*/ 3 h 1587"/>
                  <a:gd name="T58" fmla="*/ 12 w 1587"/>
                  <a:gd name="T59" fmla="*/ 4 h 1587"/>
                  <a:gd name="T60" fmla="*/ 13 w 1587"/>
                  <a:gd name="T61" fmla="*/ 5 h 1587"/>
                  <a:gd name="T62" fmla="*/ 13 w 1587"/>
                  <a:gd name="T63" fmla="*/ 6 h 1587"/>
                  <a:gd name="T64" fmla="*/ 13 w 1587"/>
                  <a:gd name="T65" fmla="*/ 7 h 1587"/>
                  <a:gd name="T66" fmla="*/ 13 w 1587"/>
                  <a:gd name="T67" fmla="*/ 9 h 1587"/>
                  <a:gd name="T68" fmla="*/ 12 w 1587"/>
                  <a:gd name="T69" fmla="*/ 10 h 1587"/>
                  <a:gd name="T70" fmla="*/ 11 w 1587"/>
                  <a:gd name="T71" fmla="*/ 11 h 1587"/>
                  <a:gd name="T72" fmla="*/ 11 w 1587"/>
                  <a:gd name="T73" fmla="*/ 11 h 1587"/>
                  <a:gd name="T74" fmla="*/ 10 w 1587"/>
                  <a:gd name="T75" fmla="*/ 12 h 1587"/>
                  <a:gd name="T76" fmla="*/ 9 w 1587"/>
                  <a:gd name="T77" fmla="*/ 13 h 1587"/>
                  <a:gd name="T78" fmla="*/ 7 w 1587"/>
                  <a:gd name="T79" fmla="*/ 13 h 1587"/>
                  <a:gd name="T80" fmla="*/ 6 w 1587"/>
                  <a:gd name="T81" fmla="*/ 13 h 1587"/>
                  <a:gd name="T82" fmla="*/ 5 w 1587"/>
                  <a:gd name="T83" fmla="*/ 13 h 1587"/>
                  <a:gd name="T84" fmla="*/ 4 w 1587"/>
                  <a:gd name="T85" fmla="*/ 12 h 1587"/>
                  <a:gd name="T86" fmla="*/ 3 w 1587"/>
                  <a:gd name="T87" fmla="*/ 11 h 1587"/>
                  <a:gd name="T88" fmla="*/ 2 w 1587"/>
                  <a:gd name="T89" fmla="*/ 11 h 1587"/>
                  <a:gd name="T90" fmla="*/ 1 w 1587"/>
                  <a:gd name="T91" fmla="*/ 10 h 1587"/>
                  <a:gd name="T92" fmla="*/ 1 w 1587"/>
                  <a:gd name="T93" fmla="*/ 9 h 1587"/>
                  <a:gd name="T94" fmla="*/ 1 w 1587"/>
                  <a:gd name="T95" fmla="*/ 7 h 158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587"/>
                  <a:gd name="T145" fmla="*/ 0 h 1587"/>
                  <a:gd name="T146" fmla="*/ 1587 w 1587"/>
                  <a:gd name="T147" fmla="*/ 1587 h 1587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587" h="1587">
                    <a:moveTo>
                      <a:pt x="1426" y="794"/>
                    </a:moveTo>
                    <a:lnTo>
                      <a:pt x="1422" y="858"/>
                    </a:lnTo>
                    <a:lnTo>
                      <a:pt x="1413" y="920"/>
                    </a:lnTo>
                    <a:lnTo>
                      <a:pt x="1397" y="981"/>
                    </a:lnTo>
                    <a:lnTo>
                      <a:pt x="1376" y="1039"/>
                    </a:lnTo>
                    <a:lnTo>
                      <a:pt x="1349" y="1095"/>
                    </a:lnTo>
                    <a:lnTo>
                      <a:pt x="1318" y="1147"/>
                    </a:lnTo>
                    <a:lnTo>
                      <a:pt x="1281" y="1197"/>
                    </a:lnTo>
                    <a:lnTo>
                      <a:pt x="1240" y="1242"/>
                    </a:lnTo>
                    <a:lnTo>
                      <a:pt x="1194" y="1282"/>
                    </a:lnTo>
                    <a:lnTo>
                      <a:pt x="1146" y="1319"/>
                    </a:lnTo>
                    <a:lnTo>
                      <a:pt x="1094" y="1351"/>
                    </a:lnTo>
                    <a:lnTo>
                      <a:pt x="1038" y="1378"/>
                    </a:lnTo>
                    <a:lnTo>
                      <a:pt x="980" y="1400"/>
                    </a:lnTo>
                    <a:lnTo>
                      <a:pt x="919" y="1416"/>
                    </a:lnTo>
                    <a:lnTo>
                      <a:pt x="856" y="1425"/>
                    </a:lnTo>
                    <a:lnTo>
                      <a:pt x="791" y="1428"/>
                    </a:lnTo>
                    <a:lnTo>
                      <a:pt x="727" y="1425"/>
                    </a:lnTo>
                    <a:lnTo>
                      <a:pt x="663" y="1416"/>
                    </a:lnTo>
                    <a:lnTo>
                      <a:pt x="602" y="1400"/>
                    </a:lnTo>
                    <a:lnTo>
                      <a:pt x="545" y="1379"/>
                    </a:lnTo>
                    <a:lnTo>
                      <a:pt x="488" y="1351"/>
                    </a:lnTo>
                    <a:lnTo>
                      <a:pt x="436" y="1320"/>
                    </a:lnTo>
                    <a:lnTo>
                      <a:pt x="388" y="1283"/>
                    </a:lnTo>
                    <a:lnTo>
                      <a:pt x="343" y="1242"/>
                    </a:lnTo>
                    <a:lnTo>
                      <a:pt x="302" y="1197"/>
                    </a:lnTo>
                    <a:lnTo>
                      <a:pt x="265" y="1148"/>
                    </a:lnTo>
                    <a:lnTo>
                      <a:pt x="234" y="1097"/>
                    </a:lnTo>
                    <a:lnTo>
                      <a:pt x="206" y="1040"/>
                    </a:lnTo>
                    <a:lnTo>
                      <a:pt x="185" y="983"/>
                    </a:lnTo>
                    <a:lnTo>
                      <a:pt x="169" y="921"/>
                    </a:lnTo>
                    <a:lnTo>
                      <a:pt x="160" y="858"/>
                    </a:lnTo>
                    <a:lnTo>
                      <a:pt x="157" y="794"/>
                    </a:lnTo>
                    <a:lnTo>
                      <a:pt x="160" y="729"/>
                    </a:lnTo>
                    <a:lnTo>
                      <a:pt x="169" y="667"/>
                    </a:lnTo>
                    <a:lnTo>
                      <a:pt x="185" y="606"/>
                    </a:lnTo>
                    <a:lnTo>
                      <a:pt x="206" y="548"/>
                    </a:lnTo>
                    <a:lnTo>
                      <a:pt x="233" y="493"/>
                    </a:lnTo>
                    <a:lnTo>
                      <a:pt x="265" y="440"/>
                    </a:lnTo>
                    <a:lnTo>
                      <a:pt x="302" y="391"/>
                    </a:lnTo>
                    <a:lnTo>
                      <a:pt x="342" y="347"/>
                    </a:lnTo>
                    <a:lnTo>
                      <a:pt x="387" y="305"/>
                    </a:lnTo>
                    <a:lnTo>
                      <a:pt x="435" y="268"/>
                    </a:lnTo>
                    <a:lnTo>
                      <a:pt x="488" y="237"/>
                    </a:lnTo>
                    <a:lnTo>
                      <a:pt x="544" y="209"/>
                    </a:lnTo>
                    <a:lnTo>
                      <a:pt x="601" y="189"/>
                    </a:lnTo>
                    <a:lnTo>
                      <a:pt x="662" y="173"/>
                    </a:lnTo>
                    <a:lnTo>
                      <a:pt x="726" y="163"/>
                    </a:lnTo>
                    <a:lnTo>
                      <a:pt x="790" y="160"/>
                    </a:lnTo>
                    <a:lnTo>
                      <a:pt x="855" y="163"/>
                    </a:lnTo>
                    <a:lnTo>
                      <a:pt x="918" y="173"/>
                    </a:lnTo>
                    <a:lnTo>
                      <a:pt x="979" y="189"/>
                    </a:lnTo>
                    <a:lnTo>
                      <a:pt x="1038" y="211"/>
                    </a:lnTo>
                    <a:lnTo>
                      <a:pt x="1093" y="237"/>
                    </a:lnTo>
                    <a:lnTo>
                      <a:pt x="1145" y="269"/>
                    </a:lnTo>
                    <a:lnTo>
                      <a:pt x="1194" y="305"/>
                    </a:lnTo>
                    <a:lnTo>
                      <a:pt x="1239" y="347"/>
                    </a:lnTo>
                    <a:lnTo>
                      <a:pt x="1281" y="391"/>
                    </a:lnTo>
                    <a:lnTo>
                      <a:pt x="1316" y="440"/>
                    </a:lnTo>
                    <a:lnTo>
                      <a:pt x="1349" y="492"/>
                    </a:lnTo>
                    <a:lnTo>
                      <a:pt x="1375" y="547"/>
                    </a:lnTo>
                    <a:lnTo>
                      <a:pt x="1397" y="606"/>
                    </a:lnTo>
                    <a:lnTo>
                      <a:pt x="1413" y="666"/>
                    </a:lnTo>
                    <a:lnTo>
                      <a:pt x="1422" y="729"/>
                    </a:lnTo>
                    <a:lnTo>
                      <a:pt x="1426" y="794"/>
                    </a:lnTo>
                    <a:close/>
                    <a:moveTo>
                      <a:pt x="0" y="796"/>
                    </a:moveTo>
                    <a:lnTo>
                      <a:pt x="1" y="756"/>
                    </a:lnTo>
                    <a:lnTo>
                      <a:pt x="4" y="715"/>
                    </a:lnTo>
                    <a:lnTo>
                      <a:pt x="9" y="675"/>
                    </a:lnTo>
                    <a:lnTo>
                      <a:pt x="16" y="637"/>
                    </a:lnTo>
                    <a:lnTo>
                      <a:pt x="25" y="598"/>
                    </a:lnTo>
                    <a:lnTo>
                      <a:pt x="36" y="561"/>
                    </a:lnTo>
                    <a:lnTo>
                      <a:pt x="48" y="524"/>
                    </a:lnTo>
                    <a:lnTo>
                      <a:pt x="63" y="487"/>
                    </a:lnTo>
                    <a:lnTo>
                      <a:pt x="78" y="453"/>
                    </a:lnTo>
                    <a:lnTo>
                      <a:pt x="97" y="418"/>
                    </a:lnTo>
                    <a:lnTo>
                      <a:pt x="115" y="385"/>
                    </a:lnTo>
                    <a:lnTo>
                      <a:pt x="136" y="352"/>
                    </a:lnTo>
                    <a:lnTo>
                      <a:pt x="158" y="321"/>
                    </a:lnTo>
                    <a:lnTo>
                      <a:pt x="182" y="291"/>
                    </a:lnTo>
                    <a:lnTo>
                      <a:pt x="206" y="262"/>
                    </a:lnTo>
                    <a:lnTo>
                      <a:pt x="233" y="235"/>
                    </a:lnTo>
                    <a:lnTo>
                      <a:pt x="260" y="208"/>
                    </a:lnTo>
                    <a:lnTo>
                      <a:pt x="289" y="183"/>
                    </a:lnTo>
                    <a:lnTo>
                      <a:pt x="319" y="159"/>
                    </a:lnTo>
                    <a:lnTo>
                      <a:pt x="350" y="137"/>
                    </a:lnTo>
                    <a:lnTo>
                      <a:pt x="382" y="116"/>
                    </a:lnTo>
                    <a:lnTo>
                      <a:pt x="416" y="96"/>
                    </a:lnTo>
                    <a:lnTo>
                      <a:pt x="449" y="79"/>
                    </a:lnTo>
                    <a:lnTo>
                      <a:pt x="485" y="63"/>
                    </a:lnTo>
                    <a:lnTo>
                      <a:pt x="521" y="49"/>
                    </a:lnTo>
                    <a:lnTo>
                      <a:pt x="557" y="37"/>
                    </a:lnTo>
                    <a:lnTo>
                      <a:pt x="595" y="25"/>
                    </a:lnTo>
                    <a:lnTo>
                      <a:pt x="633" y="16"/>
                    </a:lnTo>
                    <a:lnTo>
                      <a:pt x="673" y="9"/>
                    </a:lnTo>
                    <a:lnTo>
                      <a:pt x="712" y="4"/>
                    </a:lnTo>
                    <a:lnTo>
                      <a:pt x="753" y="1"/>
                    </a:lnTo>
                    <a:lnTo>
                      <a:pt x="793" y="0"/>
                    </a:lnTo>
                    <a:lnTo>
                      <a:pt x="835" y="1"/>
                    </a:lnTo>
                    <a:lnTo>
                      <a:pt x="875" y="4"/>
                    </a:lnTo>
                    <a:lnTo>
                      <a:pt x="914" y="9"/>
                    </a:lnTo>
                    <a:lnTo>
                      <a:pt x="954" y="16"/>
                    </a:lnTo>
                    <a:lnTo>
                      <a:pt x="992" y="25"/>
                    </a:lnTo>
                    <a:lnTo>
                      <a:pt x="1030" y="35"/>
                    </a:lnTo>
                    <a:lnTo>
                      <a:pt x="1066" y="48"/>
                    </a:lnTo>
                    <a:lnTo>
                      <a:pt x="1103" y="63"/>
                    </a:lnTo>
                    <a:lnTo>
                      <a:pt x="1138" y="79"/>
                    </a:lnTo>
                    <a:lnTo>
                      <a:pt x="1172" y="96"/>
                    </a:lnTo>
                    <a:lnTo>
                      <a:pt x="1206" y="116"/>
                    </a:lnTo>
                    <a:lnTo>
                      <a:pt x="1238" y="137"/>
                    </a:lnTo>
                    <a:lnTo>
                      <a:pt x="1269" y="159"/>
                    </a:lnTo>
                    <a:lnTo>
                      <a:pt x="1299" y="182"/>
                    </a:lnTo>
                    <a:lnTo>
                      <a:pt x="1328" y="207"/>
                    </a:lnTo>
                    <a:lnTo>
                      <a:pt x="1356" y="234"/>
                    </a:lnTo>
                    <a:lnTo>
                      <a:pt x="1382" y="261"/>
                    </a:lnTo>
                    <a:lnTo>
                      <a:pt x="1406" y="290"/>
                    </a:lnTo>
                    <a:lnTo>
                      <a:pt x="1430" y="320"/>
                    </a:lnTo>
                    <a:lnTo>
                      <a:pt x="1452" y="351"/>
                    </a:lnTo>
                    <a:lnTo>
                      <a:pt x="1473" y="383"/>
                    </a:lnTo>
                    <a:lnTo>
                      <a:pt x="1492" y="416"/>
                    </a:lnTo>
                    <a:lnTo>
                      <a:pt x="1510" y="450"/>
                    </a:lnTo>
                    <a:lnTo>
                      <a:pt x="1525" y="486"/>
                    </a:lnTo>
                    <a:lnTo>
                      <a:pt x="1540" y="522"/>
                    </a:lnTo>
                    <a:lnTo>
                      <a:pt x="1551" y="559"/>
                    </a:lnTo>
                    <a:lnTo>
                      <a:pt x="1563" y="595"/>
                    </a:lnTo>
                    <a:lnTo>
                      <a:pt x="1571" y="635"/>
                    </a:lnTo>
                    <a:lnTo>
                      <a:pt x="1578" y="673"/>
                    </a:lnTo>
                    <a:lnTo>
                      <a:pt x="1584" y="713"/>
                    </a:lnTo>
                    <a:lnTo>
                      <a:pt x="1586" y="753"/>
                    </a:lnTo>
                    <a:lnTo>
                      <a:pt x="1587" y="794"/>
                    </a:lnTo>
                    <a:lnTo>
                      <a:pt x="1586" y="834"/>
                    </a:lnTo>
                    <a:lnTo>
                      <a:pt x="1584" y="874"/>
                    </a:lnTo>
                    <a:lnTo>
                      <a:pt x="1578" y="915"/>
                    </a:lnTo>
                    <a:lnTo>
                      <a:pt x="1571" y="953"/>
                    </a:lnTo>
                    <a:lnTo>
                      <a:pt x="1563" y="992"/>
                    </a:lnTo>
                    <a:lnTo>
                      <a:pt x="1553" y="1029"/>
                    </a:lnTo>
                    <a:lnTo>
                      <a:pt x="1540" y="1065"/>
                    </a:lnTo>
                    <a:lnTo>
                      <a:pt x="1525" y="1102"/>
                    </a:lnTo>
                    <a:lnTo>
                      <a:pt x="1510" y="1137"/>
                    </a:lnTo>
                    <a:lnTo>
                      <a:pt x="1493" y="1171"/>
                    </a:lnTo>
                    <a:lnTo>
                      <a:pt x="1473" y="1205"/>
                    </a:lnTo>
                    <a:lnTo>
                      <a:pt x="1452" y="1237"/>
                    </a:lnTo>
                    <a:lnTo>
                      <a:pt x="1430" y="1268"/>
                    </a:lnTo>
                    <a:lnTo>
                      <a:pt x="1407" y="1298"/>
                    </a:lnTo>
                    <a:lnTo>
                      <a:pt x="1382" y="1327"/>
                    </a:lnTo>
                    <a:lnTo>
                      <a:pt x="1356" y="1355"/>
                    </a:lnTo>
                    <a:lnTo>
                      <a:pt x="1328" y="1380"/>
                    </a:lnTo>
                    <a:lnTo>
                      <a:pt x="1299" y="1405"/>
                    </a:lnTo>
                    <a:lnTo>
                      <a:pt x="1269" y="1430"/>
                    </a:lnTo>
                    <a:lnTo>
                      <a:pt x="1238" y="1451"/>
                    </a:lnTo>
                    <a:lnTo>
                      <a:pt x="1206" y="1472"/>
                    </a:lnTo>
                    <a:lnTo>
                      <a:pt x="1172" y="1492"/>
                    </a:lnTo>
                    <a:lnTo>
                      <a:pt x="1139" y="1509"/>
                    </a:lnTo>
                    <a:lnTo>
                      <a:pt x="1103" y="1525"/>
                    </a:lnTo>
                    <a:lnTo>
                      <a:pt x="1068" y="1539"/>
                    </a:lnTo>
                    <a:lnTo>
                      <a:pt x="1031" y="1552"/>
                    </a:lnTo>
                    <a:lnTo>
                      <a:pt x="993" y="1562"/>
                    </a:lnTo>
                    <a:lnTo>
                      <a:pt x="954" y="1571"/>
                    </a:lnTo>
                    <a:lnTo>
                      <a:pt x="914" y="1578"/>
                    </a:lnTo>
                    <a:lnTo>
                      <a:pt x="875" y="1583"/>
                    </a:lnTo>
                    <a:lnTo>
                      <a:pt x="835" y="1586"/>
                    </a:lnTo>
                    <a:lnTo>
                      <a:pt x="793" y="1587"/>
                    </a:lnTo>
                    <a:lnTo>
                      <a:pt x="753" y="1586"/>
                    </a:lnTo>
                    <a:lnTo>
                      <a:pt x="712" y="1583"/>
                    </a:lnTo>
                    <a:lnTo>
                      <a:pt x="673" y="1578"/>
                    </a:lnTo>
                    <a:lnTo>
                      <a:pt x="633" y="1571"/>
                    </a:lnTo>
                    <a:lnTo>
                      <a:pt x="595" y="1562"/>
                    </a:lnTo>
                    <a:lnTo>
                      <a:pt x="557" y="1552"/>
                    </a:lnTo>
                    <a:lnTo>
                      <a:pt x="521" y="1539"/>
                    </a:lnTo>
                    <a:lnTo>
                      <a:pt x="485" y="1524"/>
                    </a:lnTo>
                    <a:lnTo>
                      <a:pt x="449" y="1509"/>
                    </a:lnTo>
                    <a:lnTo>
                      <a:pt x="415" y="1491"/>
                    </a:lnTo>
                    <a:lnTo>
                      <a:pt x="382" y="1472"/>
                    </a:lnTo>
                    <a:lnTo>
                      <a:pt x="350" y="1451"/>
                    </a:lnTo>
                    <a:lnTo>
                      <a:pt x="319" y="1430"/>
                    </a:lnTo>
                    <a:lnTo>
                      <a:pt x="289" y="1405"/>
                    </a:lnTo>
                    <a:lnTo>
                      <a:pt x="260" y="1381"/>
                    </a:lnTo>
                    <a:lnTo>
                      <a:pt x="233" y="1355"/>
                    </a:lnTo>
                    <a:lnTo>
                      <a:pt x="206" y="1327"/>
                    </a:lnTo>
                    <a:lnTo>
                      <a:pt x="181" y="1298"/>
                    </a:lnTo>
                    <a:lnTo>
                      <a:pt x="158" y="1268"/>
                    </a:lnTo>
                    <a:lnTo>
                      <a:pt x="136" y="1237"/>
                    </a:lnTo>
                    <a:lnTo>
                      <a:pt x="115" y="1205"/>
                    </a:lnTo>
                    <a:lnTo>
                      <a:pt x="95" y="1173"/>
                    </a:lnTo>
                    <a:lnTo>
                      <a:pt x="78" y="1138"/>
                    </a:lnTo>
                    <a:lnTo>
                      <a:pt x="62" y="1103"/>
                    </a:lnTo>
                    <a:lnTo>
                      <a:pt x="48" y="1068"/>
                    </a:lnTo>
                    <a:lnTo>
                      <a:pt x="36" y="1031"/>
                    </a:lnTo>
                    <a:lnTo>
                      <a:pt x="25" y="993"/>
                    </a:lnTo>
                    <a:lnTo>
                      <a:pt x="16" y="955"/>
                    </a:lnTo>
                    <a:lnTo>
                      <a:pt x="9" y="916"/>
                    </a:lnTo>
                    <a:lnTo>
                      <a:pt x="4" y="877"/>
                    </a:lnTo>
                    <a:lnTo>
                      <a:pt x="1" y="836"/>
                    </a:lnTo>
                    <a:lnTo>
                      <a:pt x="0" y="796"/>
                    </a:lnTo>
                    <a:close/>
                  </a:path>
                </a:pathLst>
              </a:custGeom>
              <a:solidFill>
                <a:srgbClr val="232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54" name="Freeform 1823">
                <a:extLst>
                  <a:ext uri="{FF2B5EF4-FFF2-40B4-BE49-F238E27FC236}">
                    <a16:creationId xmlns:a16="http://schemas.microsoft.com/office/drawing/2014/main" id="{5BF4466C-F51F-4CF4-834D-2F3BD221478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23" y="2484"/>
                <a:ext cx="789" cy="789"/>
              </a:xfrm>
              <a:custGeom>
                <a:avLst/>
                <a:gdLst>
                  <a:gd name="T0" fmla="*/ 11 w 1577"/>
                  <a:gd name="T1" fmla="*/ 7 h 1579"/>
                  <a:gd name="T2" fmla="*/ 10 w 1577"/>
                  <a:gd name="T3" fmla="*/ 9 h 1579"/>
                  <a:gd name="T4" fmla="*/ 9 w 1577"/>
                  <a:gd name="T5" fmla="*/ 10 h 1579"/>
                  <a:gd name="T6" fmla="*/ 7 w 1577"/>
                  <a:gd name="T7" fmla="*/ 11 h 1579"/>
                  <a:gd name="T8" fmla="*/ 5 w 1577"/>
                  <a:gd name="T9" fmla="*/ 10 h 1579"/>
                  <a:gd name="T10" fmla="*/ 3 w 1577"/>
                  <a:gd name="T11" fmla="*/ 10 h 1579"/>
                  <a:gd name="T12" fmla="*/ 2 w 1577"/>
                  <a:gd name="T13" fmla="*/ 8 h 1579"/>
                  <a:gd name="T14" fmla="*/ 2 w 1577"/>
                  <a:gd name="T15" fmla="*/ 6 h 1579"/>
                  <a:gd name="T16" fmla="*/ 2 w 1577"/>
                  <a:gd name="T17" fmla="*/ 4 h 1579"/>
                  <a:gd name="T18" fmla="*/ 3 w 1577"/>
                  <a:gd name="T19" fmla="*/ 3 h 1579"/>
                  <a:gd name="T20" fmla="*/ 4 w 1577"/>
                  <a:gd name="T21" fmla="*/ 1 h 1579"/>
                  <a:gd name="T22" fmla="*/ 6 w 1577"/>
                  <a:gd name="T23" fmla="*/ 1 h 1579"/>
                  <a:gd name="T24" fmla="*/ 8 w 1577"/>
                  <a:gd name="T25" fmla="*/ 1 h 1579"/>
                  <a:gd name="T26" fmla="*/ 10 w 1577"/>
                  <a:gd name="T27" fmla="*/ 2 h 1579"/>
                  <a:gd name="T28" fmla="*/ 11 w 1577"/>
                  <a:gd name="T29" fmla="*/ 3 h 1579"/>
                  <a:gd name="T30" fmla="*/ 12 w 1577"/>
                  <a:gd name="T31" fmla="*/ 5 h 1579"/>
                  <a:gd name="T32" fmla="*/ 1 w 1577"/>
                  <a:gd name="T33" fmla="*/ 5 h 1579"/>
                  <a:gd name="T34" fmla="*/ 1 w 1577"/>
                  <a:gd name="T35" fmla="*/ 4 h 1579"/>
                  <a:gd name="T36" fmla="*/ 1 w 1577"/>
                  <a:gd name="T37" fmla="*/ 3 h 1579"/>
                  <a:gd name="T38" fmla="*/ 2 w 1577"/>
                  <a:gd name="T39" fmla="*/ 2 h 1579"/>
                  <a:gd name="T40" fmla="*/ 3 w 1577"/>
                  <a:gd name="T41" fmla="*/ 1 h 1579"/>
                  <a:gd name="T42" fmla="*/ 4 w 1577"/>
                  <a:gd name="T43" fmla="*/ 0 h 1579"/>
                  <a:gd name="T44" fmla="*/ 5 w 1577"/>
                  <a:gd name="T45" fmla="*/ 0 h 1579"/>
                  <a:gd name="T46" fmla="*/ 6 w 1577"/>
                  <a:gd name="T47" fmla="*/ 0 h 1579"/>
                  <a:gd name="T48" fmla="*/ 7 w 1577"/>
                  <a:gd name="T49" fmla="*/ 0 h 1579"/>
                  <a:gd name="T50" fmla="*/ 8 w 1577"/>
                  <a:gd name="T51" fmla="*/ 0 h 1579"/>
                  <a:gd name="T52" fmla="*/ 10 w 1577"/>
                  <a:gd name="T53" fmla="*/ 0 h 1579"/>
                  <a:gd name="T54" fmla="*/ 11 w 1577"/>
                  <a:gd name="T55" fmla="*/ 1 h 1579"/>
                  <a:gd name="T56" fmla="*/ 11 w 1577"/>
                  <a:gd name="T57" fmla="*/ 2 h 1579"/>
                  <a:gd name="T58" fmla="*/ 12 w 1577"/>
                  <a:gd name="T59" fmla="*/ 3 h 1579"/>
                  <a:gd name="T60" fmla="*/ 13 w 1577"/>
                  <a:gd name="T61" fmla="*/ 4 h 1579"/>
                  <a:gd name="T62" fmla="*/ 13 w 1577"/>
                  <a:gd name="T63" fmla="*/ 5 h 1579"/>
                  <a:gd name="T64" fmla="*/ 13 w 1577"/>
                  <a:gd name="T65" fmla="*/ 6 h 1579"/>
                  <a:gd name="T66" fmla="*/ 13 w 1577"/>
                  <a:gd name="T67" fmla="*/ 7 h 1579"/>
                  <a:gd name="T68" fmla="*/ 12 w 1577"/>
                  <a:gd name="T69" fmla="*/ 9 h 1579"/>
                  <a:gd name="T70" fmla="*/ 11 w 1577"/>
                  <a:gd name="T71" fmla="*/ 10 h 1579"/>
                  <a:gd name="T72" fmla="*/ 11 w 1577"/>
                  <a:gd name="T73" fmla="*/ 10 h 1579"/>
                  <a:gd name="T74" fmla="*/ 10 w 1577"/>
                  <a:gd name="T75" fmla="*/ 11 h 1579"/>
                  <a:gd name="T76" fmla="*/ 8 w 1577"/>
                  <a:gd name="T77" fmla="*/ 12 h 1579"/>
                  <a:gd name="T78" fmla="*/ 7 w 1577"/>
                  <a:gd name="T79" fmla="*/ 12 h 1579"/>
                  <a:gd name="T80" fmla="*/ 6 w 1577"/>
                  <a:gd name="T81" fmla="*/ 12 h 1579"/>
                  <a:gd name="T82" fmla="*/ 5 w 1577"/>
                  <a:gd name="T83" fmla="*/ 12 h 1579"/>
                  <a:gd name="T84" fmla="*/ 4 w 1577"/>
                  <a:gd name="T85" fmla="*/ 11 h 1579"/>
                  <a:gd name="T86" fmla="*/ 3 w 1577"/>
                  <a:gd name="T87" fmla="*/ 10 h 1579"/>
                  <a:gd name="T88" fmla="*/ 2 w 1577"/>
                  <a:gd name="T89" fmla="*/ 10 h 1579"/>
                  <a:gd name="T90" fmla="*/ 1 w 1577"/>
                  <a:gd name="T91" fmla="*/ 9 h 1579"/>
                  <a:gd name="T92" fmla="*/ 1 w 1577"/>
                  <a:gd name="T93" fmla="*/ 8 h 1579"/>
                  <a:gd name="T94" fmla="*/ 1 w 1577"/>
                  <a:gd name="T95" fmla="*/ 6 h 157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577"/>
                  <a:gd name="T145" fmla="*/ 0 h 1579"/>
                  <a:gd name="T146" fmla="*/ 1577 w 1577"/>
                  <a:gd name="T147" fmla="*/ 1579 h 157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577" h="1579">
                    <a:moveTo>
                      <a:pt x="1423" y="790"/>
                    </a:moveTo>
                    <a:lnTo>
                      <a:pt x="1419" y="854"/>
                    </a:lnTo>
                    <a:lnTo>
                      <a:pt x="1410" y="917"/>
                    </a:lnTo>
                    <a:lnTo>
                      <a:pt x="1394" y="979"/>
                    </a:lnTo>
                    <a:lnTo>
                      <a:pt x="1372" y="1037"/>
                    </a:lnTo>
                    <a:lnTo>
                      <a:pt x="1346" y="1093"/>
                    </a:lnTo>
                    <a:lnTo>
                      <a:pt x="1313" y="1146"/>
                    </a:lnTo>
                    <a:lnTo>
                      <a:pt x="1278" y="1194"/>
                    </a:lnTo>
                    <a:lnTo>
                      <a:pt x="1236" y="1240"/>
                    </a:lnTo>
                    <a:lnTo>
                      <a:pt x="1191" y="1282"/>
                    </a:lnTo>
                    <a:lnTo>
                      <a:pt x="1142" y="1318"/>
                    </a:lnTo>
                    <a:lnTo>
                      <a:pt x="1089" y="1350"/>
                    </a:lnTo>
                    <a:lnTo>
                      <a:pt x="1034" y="1377"/>
                    </a:lnTo>
                    <a:lnTo>
                      <a:pt x="975" y="1398"/>
                    </a:lnTo>
                    <a:lnTo>
                      <a:pt x="914" y="1414"/>
                    </a:lnTo>
                    <a:lnTo>
                      <a:pt x="850" y="1423"/>
                    </a:lnTo>
                    <a:lnTo>
                      <a:pt x="786" y="1427"/>
                    </a:lnTo>
                    <a:lnTo>
                      <a:pt x="720" y="1423"/>
                    </a:lnTo>
                    <a:lnTo>
                      <a:pt x="657" y="1414"/>
                    </a:lnTo>
                    <a:lnTo>
                      <a:pt x="596" y="1398"/>
                    </a:lnTo>
                    <a:lnTo>
                      <a:pt x="537" y="1376"/>
                    </a:lnTo>
                    <a:lnTo>
                      <a:pt x="482" y="1350"/>
                    </a:lnTo>
                    <a:lnTo>
                      <a:pt x="429" y="1317"/>
                    </a:lnTo>
                    <a:lnTo>
                      <a:pt x="380" y="1282"/>
                    </a:lnTo>
                    <a:lnTo>
                      <a:pt x="334" y="1240"/>
                    </a:lnTo>
                    <a:lnTo>
                      <a:pt x="293" y="1195"/>
                    </a:lnTo>
                    <a:lnTo>
                      <a:pt x="256" y="1146"/>
                    </a:lnTo>
                    <a:lnTo>
                      <a:pt x="225" y="1093"/>
                    </a:lnTo>
                    <a:lnTo>
                      <a:pt x="197" y="1037"/>
                    </a:lnTo>
                    <a:lnTo>
                      <a:pt x="175" y="979"/>
                    </a:lnTo>
                    <a:lnTo>
                      <a:pt x="160" y="917"/>
                    </a:lnTo>
                    <a:lnTo>
                      <a:pt x="150" y="854"/>
                    </a:lnTo>
                    <a:lnTo>
                      <a:pt x="147" y="790"/>
                    </a:lnTo>
                    <a:lnTo>
                      <a:pt x="150" y="725"/>
                    </a:lnTo>
                    <a:lnTo>
                      <a:pt x="159" y="662"/>
                    </a:lnTo>
                    <a:lnTo>
                      <a:pt x="175" y="601"/>
                    </a:lnTo>
                    <a:lnTo>
                      <a:pt x="197" y="542"/>
                    </a:lnTo>
                    <a:lnTo>
                      <a:pt x="224" y="487"/>
                    </a:lnTo>
                    <a:lnTo>
                      <a:pt x="256" y="434"/>
                    </a:lnTo>
                    <a:lnTo>
                      <a:pt x="293" y="385"/>
                    </a:lnTo>
                    <a:lnTo>
                      <a:pt x="333" y="339"/>
                    </a:lnTo>
                    <a:lnTo>
                      <a:pt x="379" y="298"/>
                    </a:lnTo>
                    <a:lnTo>
                      <a:pt x="428" y="261"/>
                    </a:lnTo>
                    <a:lnTo>
                      <a:pt x="481" y="230"/>
                    </a:lnTo>
                    <a:lnTo>
                      <a:pt x="537" y="202"/>
                    </a:lnTo>
                    <a:lnTo>
                      <a:pt x="596" y="181"/>
                    </a:lnTo>
                    <a:lnTo>
                      <a:pt x="657" y="165"/>
                    </a:lnTo>
                    <a:lnTo>
                      <a:pt x="720" y="156"/>
                    </a:lnTo>
                    <a:lnTo>
                      <a:pt x="786" y="152"/>
                    </a:lnTo>
                    <a:lnTo>
                      <a:pt x="852" y="156"/>
                    </a:lnTo>
                    <a:lnTo>
                      <a:pt x="915" y="165"/>
                    </a:lnTo>
                    <a:lnTo>
                      <a:pt x="976" y="181"/>
                    </a:lnTo>
                    <a:lnTo>
                      <a:pt x="1035" y="203"/>
                    </a:lnTo>
                    <a:lnTo>
                      <a:pt x="1090" y="230"/>
                    </a:lnTo>
                    <a:lnTo>
                      <a:pt x="1142" y="262"/>
                    </a:lnTo>
                    <a:lnTo>
                      <a:pt x="1191" y="299"/>
                    </a:lnTo>
                    <a:lnTo>
                      <a:pt x="1236" y="339"/>
                    </a:lnTo>
                    <a:lnTo>
                      <a:pt x="1278" y="385"/>
                    </a:lnTo>
                    <a:lnTo>
                      <a:pt x="1315" y="434"/>
                    </a:lnTo>
                    <a:lnTo>
                      <a:pt x="1346" y="487"/>
                    </a:lnTo>
                    <a:lnTo>
                      <a:pt x="1373" y="542"/>
                    </a:lnTo>
                    <a:lnTo>
                      <a:pt x="1394" y="601"/>
                    </a:lnTo>
                    <a:lnTo>
                      <a:pt x="1410" y="662"/>
                    </a:lnTo>
                    <a:lnTo>
                      <a:pt x="1419" y="725"/>
                    </a:lnTo>
                    <a:lnTo>
                      <a:pt x="1423" y="790"/>
                    </a:lnTo>
                    <a:close/>
                    <a:moveTo>
                      <a:pt x="0" y="793"/>
                    </a:moveTo>
                    <a:lnTo>
                      <a:pt x="1" y="753"/>
                    </a:lnTo>
                    <a:lnTo>
                      <a:pt x="5" y="712"/>
                    </a:lnTo>
                    <a:lnTo>
                      <a:pt x="10" y="673"/>
                    </a:lnTo>
                    <a:lnTo>
                      <a:pt x="16" y="634"/>
                    </a:lnTo>
                    <a:lnTo>
                      <a:pt x="26" y="596"/>
                    </a:lnTo>
                    <a:lnTo>
                      <a:pt x="36" y="558"/>
                    </a:lnTo>
                    <a:lnTo>
                      <a:pt x="49" y="521"/>
                    </a:lnTo>
                    <a:lnTo>
                      <a:pt x="63" y="485"/>
                    </a:lnTo>
                    <a:lnTo>
                      <a:pt x="79" y="451"/>
                    </a:lnTo>
                    <a:lnTo>
                      <a:pt x="96" y="416"/>
                    </a:lnTo>
                    <a:lnTo>
                      <a:pt x="114" y="383"/>
                    </a:lnTo>
                    <a:lnTo>
                      <a:pt x="135" y="351"/>
                    </a:lnTo>
                    <a:lnTo>
                      <a:pt x="157" y="319"/>
                    </a:lnTo>
                    <a:lnTo>
                      <a:pt x="180" y="291"/>
                    </a:lnTo>
                    <a:lnTo>
                      <a:pt x="205" y="262"/>
                    </a:lnTo>
                    <a:lnTo>
                      <a:pt x="232" y="234"/>
                    </a:lnTo>
                    <a:lnTo>
                      <a:pt x="258" y="208"/>
                    </a:lnTo>
                    <a:lnTo>
                      <a:pt x="287" y="182"/>
                    </a:lnTo>
                    <a:lnTo>
                      <a:pt x="317" y="159"/>
                    </a:lnTo>
                    <a:lnTo>
                      <a:pt x="348" y="136"/>
                    </a:lnTo>
                    <a:lnTo>
                      <a:pt x="380" y="117"/>
                    </a:lnTo>
                    <a:lnTo>
                      <a:pt x="413" y="97"/>
                    </a:lnTo>
                    <a:lnTo>
                      <a:pt x="447" y="80"/>
                    </a:lnTo>
                    <a:lnTo>
                      <a:pt x="482" y="64"/>
                    </a:lnTo>
                    <a:lnTo>
                      <a:pt x="518" y="49"/>
                    </a:lnTo>
                    <a:lnTo>
                      <a:pt x="554" y="36"/>
                    </a:lnTo>
                    <a:lnTo>
                      <a:pt x="591" y="26"/>
                    </a:lnTo>
                    <a:lnTo>
                      <a:pt x="629" y="16"/>
                    </a:lnTo>
                    <a:lnTo>
                      <a:pt x="668" y="10"/>
                    </a:lnTo>
                    <a:lnTo>
                      <a:pt x="708" y="5"/>
                    </a:lnTo>
                    <a:lnTo>
                      <a:pt x="748" y="1"/>
                    </a:lnTo>
                    <a:lnTo>
                      <a:pt x="788" y="0"/>
                    </a:lnTo>
                    <a:lnTo>
                      <a:pt x="829" y="1"/>
                    </a:lnTo>
                    <a:lnTo>
                      <a:pt x="869" y="5"/>
                    </a:lnTo>
                    <a:lnTo>
                      <a:pt x="908" y="10"/>
                    </a:lnTo>
                    <a:lnTo>
                      <a:pt x="947" y="16"/>
                    </a:lnTo>
                    <a:lnTo>
                      <a:pt x="985" y="26"/>
                    </a:lnTo>
                    <a:lnTo>
                      <a:pt x="1023" y="36"/>
                    </a:lnTo>
                    <a:lnTo>
                      <a:pt x="1060" y="49"/>
                    </a:lnTo>
                    <a:lnTo>
                      <a:pt x="1096" y="64"/>
                    </a:lnTo>
                    <a:lnTo>
                      <a:pt x="1130" y="79"/>
                    </a:lnTo>
                    <a:lnTo>
                      <a:pt x="1165" y="97"/>
                    </a:lnTo>
                    <a:lnTo>
                      <a:pt x="1198" y="116"/>
                    </a:lnTo>
                    <a:lnTo>
                      <a:pt x="1229" y="136"/>
                    </a:lnTo>
                    <a:lnTo>
                      <a:pt x="1260" y="158"/>
                    </a:lnTo>
                    <a:lnTo>
                      <a:pt x="1290" y="182"/>
                    </a:lnTo>
                    <a:lnTo>
                      <a:pt x="1319" y="207"/>
                    </a:lnTo>
                    <a:lnTo>
                      <a:pt x="1347" y="233"/>
                    </a:lnTo>
                    <a:lnTo>
                      <a:pt x="1372" y="261"/>
                    </a:lnTo>
                    <a:lnTo>
                      <a:pt x="1398" y="290"/>
                    </a:lnTo>
                    <a:lnTo>
                      <a:pt x="1421" y="318"/>
                    </a:lnTo>
                    <a:lnTo>
                      <a:pt x="1442" y="349"/>
                    </a:lnTo>
                    <a:lnTo>
                      <a:pt x="1463" y="382"/>
                    </a:lnTo>
                    <a:lnTo>
                      <a:pt x="1482" y="415"/>
                    </a:lnTo>
                    <a:lnTo>
                      <a:pt x="1500" y="449"/>
                    </a:lnTo>
                    <a:lnTo>
                      <a:pt x="1515" y="483"/>
                    </a:lnTo>
                    <a:lnTo>
                      <a:pt x="1530" y="520"/>
                    </a:lnTo>
                    <a:lnTo>
                      <a:pt x="1541" y="556"/>
                    </a:lnTo>
                    <a:lnTo>
                      <a:pt x="1552" y="594"/>
                    </a:lnTo>
                    <a:lnTo>
                      <a:pt x="1561" y="632"/>
                    </a:lnTo>
                    <a:lnTo>
                      <a:pt x="1568" y="670"/>
                    </a:lnTo>
                    <a:lnTo>
                      <a:pt x="1573" y="709"/>
                    </a:lnTo>
                    <a:lnTo>
                      <a:pt x="1576" y="749"/>
                    </a:lnTo>
                    <a:lnTo>
                      <a:pt x="1577" y="790"/>
                    </a:lnTo>
                    <a:lnTo>
                      <a:pt x="1576" y="830"/>
                    </a:lnTo>
                    <a:lnTo>
                      <a:pt x="1574" y="870"/>
                    </a:lnTo>
                    <a:lnTo>
                      <a:pt x="1568" y="909"/>
                    </a:lnTo>
                    <a:lnTo>
                      <a:pt x="1561" y="949"/>
                    </a:lnTo>
                    <a:lnTo>
                      <a:pt x="1553" y="987"/>
                    </a:lnTo>
                    <a:lnTo>
                      <a:pt x="1543" y="1023"/>
                    </a:lnTo>
                    <a:lnTo>
                      <a:pt x="1530" y="1060"/>
                    </a:lnTo>
                    <a:lnTo>
                      <a:pt x="1516" y="1096"/>
                    </a:lnTo>
                    <a:lnTo>
                      <a:pt x="1500" y="1131"/>
                    </a:lnTo>
                    <a:lnTo>
                      <a:pt x="1483" y="1165"/>
                    </a:lnTo>
                    <a:lnTo>
                      <a:pt x="1463" y="1197"/>
                    </a:lnTo>
                    <a:lnTo>
                      <a:pt x="1444" y="1230"/>
                    </a:lnTo>
                    <a:lnTo>
                      <a:pt x="1422" y="1261"/>
                    </a:lnTo>
                    <a:lnTo>
                      <a:pt x="1398" y="1291"/>
                    </a:lnTo>
                    <a:lnTo>
                      <a:pt x="1373" y="1320"/>
                    </a:lnTo>
                    <a:lnTo>
                      <a:pt x="1347" y="1346"/>
                    </a:lnTo>
                    <a:lnTo>
                      <a:pt x="1319" y="1373"/>
                    </a:lnTo>
                    <a:lnTo>
                      <a:pt x="1290" y="1398"/>
                    </a:lnTo>
                    <a:lnTo>
                      <a:pt x="1260" y="1421"/>
                    </a:lnTo>
                    <a:lnTo>
                      <a:pt x="1230" y="1443"/>
                    </a:lnTo>
                    <a:lnTo>
                      <a:pt x="1198" y="1464"/>
                    </a:lnTo>
                    <a:lnTo>
                      <a:pt x="1165" y="1483"/>
                    </a:lnTo>
                    <a:lnTo>
                      <a:pt x="1130" y="1500"/>
                    </a:lnTo>
                    <a:lnTo>
                      <a:pt x="1096" y="1517"/>
                    </a:lnTo>
                    <a:lnTo>
                      <a:pt x="1060" y="1530"/>
                    </a:lnTo>
                    <a:lnTo>
                      <a:pt x="1023" y="1543"/>
                    </a:lnTo>
                    <a:lnTo>
                      <a:pt x="985" y="1553"/>
                    </a:lnTo>
                    <a:lnTo>
                      <a:pt x="947" y="1563"/>
                    </a:lnTo>
                    <a:lnTo>
                      <a:pt x="909" y="1570"/>
                    </a:lnTo>
                    <a:lnTo>
                      <a:pt x="869" y="1574"/>
                    </a:lnTo>
                    <a:lnTo>
                      <a:pt x="829" y="1578"/>
                    </a:lnTo>
                    <a:lnTo>
                      <a:pt x="788" y="1579"/>
                    </a:lnTo>
                    <a:lnTo>
                      <a:pt x="748" y="1578"/>
                    </a:lnTo>
                    <a:lnTo>
                      <a:pt x="708" y="1574"/>
                    </a:lnTo>
                    <a:lnTo>
                      <a:pt x="668" y="1570"/>
                    </a:lnTo>
                    <a:lnTo>
                      <a:pt x="629" y="1563"/>
                    </a:lnTo>
                    <a:lnTo>
                      <a:pt x="591" y="1553"/>
                    </a:lnTo>
                    <a:lnTo>
                      <a:pt x="553" y="1543"/>
                    </a:lnTo>
                    <a:lnTo>
                      <a:pt x="516" y="1530"/>
                    </a:lnTo>
                    <a:lnTo>
                      <a:pt x="481" y="1517"/>
                    </a:lnTo>
                    <a:lnTo>
                      <a:pt x="446" y="1500"/>
                    </a:lnTo>
                    <a:lnTo>
                      <a:pt x="412" y="1483"/>
                    </a:lnTo>
                    <a:lnTo>
                      <a:pt x="379" y="1465"/>
                    </a:lnTo>
                    <a:lnTo>
                      <a:pt x="347" y="1444"/>
                    </a:lnTo>
                    <a:lnTo>
                      <a:pt x="316" y="1422"/>
                    </a:lnTo>
                    <a:lnTo>
                      <a:pt x="286" y="1399"/>
                    </a:lnTo>
                    <a:lnTo>
                      <a:pt x="258" y="1374"/>
                    </a:lnTo>
                    <a:lnTo>
                      <a:pt x="231" y="1348"/>
                    </a:lnTo>
                    <a:lnTo>
                      <a:pt x="204" y="1321"/>
                    </a:lnTo>
                    <a:lnTo>
                      <a:pt x="180" y="1292"/>
                    </a:lnTo>
                    <a:lnTo>
                      <a:pt x="157" y="1262"/>
                    </a:lnTo>
                    <a:lnTo>
                      <a:pt x="134" y="1232"/>
                    </a:lnTo>
                    <a:lnTo>
                      <a:pt x="114" y="1200"/>
                    </a:lnTo>
                    <a:lnTo>
                      <a:pt x="95" y="1167"/>
                    </a:lnTo>
                    <a:lnTo>
                      <a:pt x="77" y="1133"/>
                    </a:lnTo>
                    <a:lnTo>
                      <a:pt x="63" y="1098"/>
                    </a:lnTo>
                    <a:lnTo>
                      <a:pt x="48" y="1063"/>
                    </a:lnTo>
                    <a:lnTo>
                      <a:pt x="36" y="1026"/>
                    </a:lnTo>
                    <a:lnTo>
                      <a:pt x="25" y="989"/>
                    </a:lnTo>
                    <a:lnTo>
                      <a:pt x="16" y="951"/>
                    </a:lnTo>
                    <a:lnTo>
                      <a:pt x="10" y="913"/>
                    </a:lnTo>
                    <a:lnTo>
                      <a:pt x="5" y="874"/>
                    </a:lnTo>
                    <a:lnTo>
                      <a:pt x="1" y="833"/>
                    </a:lnTo>
                    <a:lnTo>
                      <a:pt x="0" y="793"/>
                    </a:lnTo>
                    <a:close/>
                  </a:path>
                </a:pathLst>
              </a:custGeom>
              <a:solidFill>
                <a:srgbClr val="303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55" name="Freeform 1824">
                <a:extLst>
                  <a:ext uri="{FF2B5EF4-FFF2-40B4-BE49-F238E27FC236}">
                    <a16:creationId xmlns:a16="http://schemas.microsoft.com/office/drawing/2014/main" id="{EDAF8CA8-C22A-4A11-A99B-87D9F427038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25" y="2487"/>
                <a:ext cx="784" cy="783"/>
              </a:xfrm>
              <a:custGeom>
                <a:avLst/>
                <a:gdLst>
                  <a:gd name="T0" fmla="*/ 10 w 1569"/>
                  <a:gd name="T1" fmla="*/ 7 h 1567"/>
                  <a:gd name="T2" fmla="*/ 9 w 1569"/>
                  <a:gd name="T3" fmla="*/ 9 h 1567"/>
                  <a:gd name="T4" fmla="*/ 8 w 1569"/>
                  <a:gd name="T5" fmla="*/ 10 h 1567"/>
                  <a:gd name="T6" fmla="*/ 6 w 1569"/>
                  <a:gd name="T7" fmla="*/ 11 h 1567"/>
                  <a:gd name="T8" fmla="*/ 4 w 1569"/>
                  <a:gd name="T9" fmla="*/ 10 h 1567"/>
                  <a:gd name="T10" fmla="*/ 2 w 1569"/>
                  <a:gd name="T11" fmla="*/ 9 h 1567"/>
                  <a:gd name="T12" fmla="*/ 1 w 1569"/>
                  <a:gd name="T13" fmla="*/ 8 h 1567"/>
                  <a:gd name="T14" fmla="*/ 1 w 1569"/>
                  <a:gd name="T15" fmla="*/ 6 h 1567"/>
                  <a:gd name="T16" fmla="*/ 1 w 1569"/>
                  <a:gd name="T17" fmla="*/ 4 h 1567"/>
                  <a:gd name="T18" fmla="*/ 2 w 1569"/>
                  <a:gd name="T19" fmla="*/ 2 h 1567"/>
                  <a:gd name="T20" fmla="*/ 3 w 1569"/>
                  <a:gd name="T21" fmla="*/ 1 h 1567"/>
                  <a:gd name="T22" fmla="*/ 5 w 1569"/>
                  <a:gd name="T23" fmla="*/ 1 h 1567"/>
                  <a:gd name="T24" fmla="*/ 7 w 1569"/>
                  <a:gd name="T25" fmla="*/ 1 h 1567"/>
                  <a:gd name="T26" fmla="*/ 9 w 1569"/>
                  <a:gd name="T27" fmla="*/ 2 h 1567"/>
                  <a:gd name="T28" fmla="*/ 10 w 1569"/>
                  <a:gd name="T29" fmla="*/ 3 h 1567"/>
                  <a:gd name="T30" fmla="*/ 11 w 1569"/>
                  <a:gd name="T31" fmla="*/ 5 h 1567"/>
                  <a:gd name="T32" fmla="*/ 0 w 1569"/>
                  <a:gd name="T33" fmla="*/ 5 h 1567"/>
                  <a:gd name="T34" fmla="*/ 0 w 1569"/>
                  <a:gd name="T35" fmla="*/ 4 h 1567"/>
                  <a:gd name="T36" fmla="*/ 0 w 1569"/>
                  <a:gd name="T37" fmla="*/ 3 h 1567"/>
                  <a:gd name="T38" fmla="*/ 1 w 1569"/>
                  <a:gd name="T39" fmla="*/ 2 h 1567"/>
                  <a:gd name="T40" fmla="*/ 2 w 1569"/>
                  <a:gd name="T41" fmla="*/ 1 h 1567"/>
                  <a:gd name="T42" fmla="*/ 3 w 1569"/>
                  <a:gd name="T43" fmla="*/ 0 h 1567"/>
                  <a:gd name="T44" fmla="*/ 4 w 1569"/>
                  <a:gd name="T45" fmla="*/ 0 h 1567"/>
                  <a:gd name="T46" fmla="*/ 5 w 1569"/>
                  <a:gd name="T47" fmla="*/ 0 h 1567"/>
                  <a:gd name="T48" fmla="*/ 6 w 1569"/>
                  <a:gd name="T49" fmla="*/ 0 h 1567"/>
                  <a:gd name="T50" fmla="*/ 7 w 1569"/>
                  <a:gd name="T51" fmla="*/ 0 h 1567"/>
                  <a:gd name="T52" fmla="*/ 9 w 1569"/>
                  <a:gd name="T53" fmla="*/ 0 h 1567"/>
                  <a:gd name="T54" fmla="*/ 10 w 1569"/>
                  <a:gd name="T55" fmla="*/ 1 h 1567"/>
                  <a:gd name="T56" fmla="*/ 10 w 1569"/>
                  <a:gd name="T57" fmla="*/ 2 h 1567"/>
                  <a:gd name="T58" fmla="*/ 11 w 1569"/>
                  <a:gd name="T59" fmla="*/ 3 h 1567"/>
                  <a:gd name="T60" fmla="*/ 11 w 1569"/>
                  <a:gd name="T61" fmla="*/ 4 h 1567"/>
                  <a:gd name="T62" fmla="*/ 12 w 1569"/>
                  <a:gd name="T63" fmla="*/ 5 h 1567"/>
                  <a:gd name="T64" fmla="*/ 12 w 1569"/>
                  <a:gd name="T65" fmla="*/ 6 h 1567"/>
                  <a:gd name="T66" fmla="*/ 11 w 1569"/>
                  <a:gd name="T67" fmla="*/ 7 h 1567"/>
                  <a:gd name="T68" fmla="*/ 11 w 1569"/>
                  <a:gd name="T69" fmla="*/ 9 h 1567"/>
                  <a:gd name="T70" fmla="*/ 10 w 1569"/>
                  <a:gd name="T71" fmla="*/ 10 h 1567"/>
                  <a:gd name="T72" fmla="*/ 10 w 1569"/>
                  <a:gd name="T73" fmla="*/ 10 h 1567"/>
                  <a:gd name="T74" fmla="*/ 9 w 1569"/>
                  <a:gd name="T75" fmla="*/ 11 h 1567"/>
                  <a:gd name="T76" fmla="*/ 7 w 1569"/>
                  <a:gd name="T77" fmla="*/ 11 h 1567"/>
                  <a:gd name="T78" fmla="*/ 6 w 1569"/>
                  <a:gd name="T79" fmla="*/ 12 h 1567"/>
                  <a:gd name="T80" fmla="*/ 5 w 1569"/>
                  <a:gd name="T81" fmla="*/ 12 h 1567"/>
                  <a:gd name="T82" fmla="*/ 4 w 1569"/>
                  <a:gd name="T83" fmla="*/ 11 h 1567"/>
                  <a:gd name="T84" fmla="*/ 3 w 1569"/>
                  <a:gd name="T85" fmla="*/ 11 h 1567"/>
                  <a:gd name="T86" fmla="*/ 2 w 1569"/>
                  <a:gd name="T87" fmla="*/ 10 h 1567"/>
                  <a:gd name="T88" fmla="*/ 1 w 1569"/>
                  <a:gd name="T89" fmla="*/ 10 h 1567"/>
                  <a:gd name="T90" fmla="*/ 0 w 1569"/>
                  <a:gd name="T91" fmla="*/ 9 h 1567"/>
                  <a:gd name="T92" fmla="*/ 0 w 1569"/>
                  <a:gd name="T93" fmla="*/ 7 h 1567"/>
                  <a:gd name="T94" fmla="*/ 0 w 1569"/>
                  <a:gd name="T95" fmla="*/ 6 h 156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569"/>
                  <a:gd name="T145" fmla="*/ 0 h 1567"/>
                  <a:gd name="T146" fmla="*/ 1569 w 1569"/>
                  <a:gd name="T147" fmla="*/ 1567 h 1567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569" h="1567">
                    <a:moveTo>
                      <a:pt x="1420" y="782"/>
                    </a:moveTo>
                    <a:lnTo>
                      <a:pt x="1417" y="848"/>
                    </a:lnTo>
                    <a:lnTo>
                      <a:pt x="1406" y="911"/>
                    </a:lnTo>
                    <a:lnTo>
                      <a:pt x="1391" y="973"/>
                    </a:lnTo>
                    <a:lnTo>
                      <a:pt x="1369" y="1032"/>
                    </a:lnTo>
                    <a:lnTo>
                      <a:pt x="1342" y="1088"/>
                    </a:lnTo>
                    <a:lnTo>
                      <a:pt x="1311" y="1141"/>
                    </a:lnTo>
                    <a:lnTo>
                      <a:pt x="1274" y="1190"/>
                    </a:lnTo>
                    <a:lnTo>
                      <a:pt x="1232" y="1236"/>
                    </a:lnTo>
                    <a:lnTo>
                      <a:pt x="1186" y="1278"/>
                    </a:lnTo>
                    <a:lnTo>
                      <a:pt x="1137" y="1315"/>
                    </a:lnTo>
                    <a:lnTo>
                      <a:pt x="1084" y="1347"/>
                    </a:lnTo>
                    <a:lnTo>
                      <a:pt x="1028" y="1373"/>
                    </a:lnTo>
                    <a:lnTo>
                      <a:pt x="970" y="1395"/>
                    </a:lnTo>
                    <a:lnTo>
                      <a:pt x="907" y="1411"/>
                    </a:lnTo>
                    <a:lnTo>
                      <a:pt x="844" y="1421"/>
                    </a:lnTo>
                    <a:lnTo>
                      <a:pt x="778" y="1424"/>
                    </a:lnTo>
                    <a:lnTo>
                      <a:pt x="713" y="1421"/>
                    </a:lnTo>
                    <a:lnTo>
                      <a:pt x="649" y="1411"/>
                    </a:lnTo>
                    <a:lnTo>
                      <a:pt x="587" y="1395"/>
                    </a:lnTo>
                    <a:lnTo>
                      <a:pt x="528" y="1373"/>
                    </a:lnTo>
                    <a:lnTo>
                      <a:pt x="472" y="1347"/>
                    </a:lnTo>
                    <a:lnTo>
                      <a:pt x="419" y="1315"/>
                    </a:lnTo>
                    <a:lnTo>
                      <a:pt x="370" y="1278"/>
                    </a:lnTo>
                    <a:lnTo>
                      <a:pt x="325" y="1236"/>
                    </a:lnTo>
                    <a:lnTo>
                      <a:pt x="283" y="1191"/>
                    </a:lnTo>
                    <a:lnTo>
                      <a:pt x="246" y="1142"/>
                    </a:lnTo>
                    <a:lnTo>
                      <a:pt x="214" y="1089"/>
                    </a:lnTo>
                    <a:lnTo>
                      <a:pt x="186" y="1032"/>
                    </a:lnTo>
                    <a:lnTo>
                      <a:pt x="164" y="974"/>
                    </a:lnTo>
                    <a:lnTo>
                      <a:pt x="150" y="913"/>
                    </a:lnTo>
                    <a:lnTo>
                      <a:pt x="139" y="849"/>
                    </a:lnTo>
                    <a:lnTo>
                      <a:pt x="136" y="784"/>
                    </a:lnTo>
                    <a:lnTo>
                      <a:pt x="139" y="718"/>
                    </a:lnTo>
                    <a:lnTo>
                      <a:pt x="148" y="655"/>
                    </a:lnTo>
                    <a:lnTo>
                      <a:pt x="164" y="593"/>
                    </a:lnTo>
                    <a:lnTo>
                      <a:pt x="186" y="535"/>
                    </a:lnTo>
                    <a:lnTo>
                      <a:pt x="213" y="478"/>
                    </a:lnTo>
                    <a:lnTo>
                      <a:pt x="245" y="426"/>
                    </a:lnTo>
                    <a:lnTo>
                      <a:pt x="282" y="377"/>
                    </a:lnTo>
                    <a:lnTo>
                      <a:pt x="325" y="331"/>
                    </a:lnTo>
                    <a:lnTo>
                      <a:pt x="370" y="289"/>
                    </a:lnTo>
                    <a:lnTo>
                      <a:pt x="419" y="252"/>
                    </a:lnTo>
                    <a:lnTo>
                      <a:pt x="472" y="220"/>
                    </a:lnTo>
                    <a:lnTo>
                      <a:pt x="528" y="194"/>
                    </a:lnTo>
                    <a:lnTo>
                      <a:pt x="587" y="172"/>
                    </a:lnTo>
                    <a:lnTo>
                      <a:pt x="649" y="156"/>
                    </a:lnTo>
                    <a:lnTo>
                      <a:pt x="713" y="146"/>
                    </a:lnTo>
                    <a:lnTo>
                      <a:pt x="778" y="143"/>
                    </a:lnTo>
                    <a:lnTo>
                      <a:pt x="844" y="146"/>
                    </a:lnTo>
                    <a:lnTo>
                      <a:pt x="907" y="156"/>
                    </a:lnTo>
                    <a:lnTo>
                      <a:pt x="970" y="172"/>
                    </a:lnTo>
                    <a:lnTo>
                      <a:pt x="1028" y="194"/>
                    </a:lnTo>
                    <a:lnTo>
                      <a:pt x="1085" y="220"/>
                    </a:lnTo>
                    <a:lnTo>
                      <a:pt x="1138" y="252"/>
                    </a:lnTo>
                    <a:lnTo>
                      <a:pt x="1187" y="289"/>
                    </a:lnTo>
                    <a:lnTo>
                      <a:pt x="1232" y="331"/>
                    </a:lnTo>
                    <a:lnTo>
                      <a:pt x="1274" y="377"/>
                    </a:lnTo>
                    <a:lnTo>
                      <a:pt x="1311" y="425"/>
                    </a:lnTo>
                    <a:lnTo>
                      <a:pt x="1343" y="478"/>
                    </a:lnTo>
                    <a:lnTo>
                      <a:pt x="1370" y="535"/>
                    </a:lnTo>
                    <a:lnTo>
                      <a:pt x="1391" y="593"/>
                    </a:lnTo>
                    <a:lnTo>
                      <a:pt x="1407" y="655"/>
                    </a:lnTo>
                    <a:lnTo>
                      <a:pt x="1417" y="718"/>
                    </a:lnTo>
                    <a:lnTo>
                      <a:pt x="1420" y="782"/>
                    </a:lnTo>
                    <a:close/>
                    <a:moveTo>
                      <a:pt x="0" y="786"/>
                    </a:moveTo>
                    <a:lnTo>
                      <a:pt x="1" y="746"/>
                    </a:lnTo>
                    <a:lnTo>
                      <a:pt x="4" y="706"/>
                    </a:lnTo>
                    <a:lnTo>
                      <a:pt x="9" y="667"/>
                    </a:lnTo>
                    <a:lnTo>
                      <a:pt x="16" y="628"/>
                    </a:lnTo>
                    <a:lnTo>
                      <a:pt x="24" y="590"/>
                    </a:lnTo>
                    <a:lnTo>
                      <a:pt x="35" y="553"/>
                    </a:lnTo>
                    <a:lnTo>
                      <a:pt x="47" y="517"/>
                    </a:lnTo>
                    <a:lnTo>
                      <a:pt x="61" y="482"/>
                    </a:lnTo>
                    <a:lnTo>
                      <a:pt x="77" y="446"/>
                    </a:lnTo>
                    <a:lnTo>
                      <a:pt x="94" y="413"/>
                    </a:lnTo>
                    <a:lnTo>
                      <a:pt x="113" y="380"/>
                    </a:lnTo>
                    <a:lnTo>
                      <a:pt x="133" y="348"/>
                    </a:lnTo>
                    <a:lnTo>
                      <a:pt x="155" y="317"/>
                    </a:lnTo>
                    <a:lnTo>
                      <a:pt x="178" y="287"/>
                    </a:lnTo>
                    <a:lnTo>
                      <a:pt x="203" y="258"/>
                    </a:lnTo>
                    <a:lnTo>
                      <a:pt x="229" y="232"/>
                    </a:lnTo>
                    <a:lnTo>
                      <a:pt x="257" y="205"/>
                    </a:lnTo>
                    <a:lnTo>
                      <a:pt x="284" y="181"/>
                    </a:lnTo>
                    <a:lnTo>
                      <a:pt x="314" y="157"/>
                    </a:lnTo>
                    <a:lnTo>
                      <a:pt x="345" y="135"/>
                    </a:lnTo>
                    <a:lnTo>
                      <a:pt x="376" y="114"/>
                    </a:lnTo>
                    <a:lnTo>
                      <a:pt x="410" y="96"/>
                    </a:lnTo>
                    <a:lnTo>
                      <a:pt x="443" y="78"/>
                    </a:lnTo>
                    <a:lnTo>
                      <a:pt x="478" y="62"/>
                    </a:lnTo>
                    <a:lnTo>
                      <a:pt x="514" y="48"/>
                    </a:lnTo>
                    <a:lnTo>
                      <a:pt x="550" y="36"/>
                    </a:lnTo>
                    <a:lnTo>
                      <a:pt x="587" y="25"/>
                    </a:lnTo>
                    <a:lnTo>
                      <a:pt x="625" y="16"/>
                    </a:lnTo>
                    <a:lnTo>
                      <a:pt x="663" y="9"/>
                    </a:lnTo>
                    <a:lnTo>
                      <a:pt x="702" y="5"/>
                    </a:lnTo>
                    <a:lnTo>
                      <a:pt x="743" y="1"/>
                    </a:lnTo>
                    <a:lnTo>
                      <a:pt x="783" y="0"/>
                    </a:lnTo>
                    <a:lnTo>
                      <a:pt x="823" y="1"/>
                    </a:lnTo>
                    <a:lnTo>
                      <a:pt x="864" y="5"/>
                    </a:lnTo>
                    <a:lnTo>
                      <a:pt x="903" y="9"/>
                    </a:lnTo>
                    <a:lnTo>
                      <a:pt x="942" y="16"/>
                    </a:lnTo>
                    <a:lnTo>
                      <a:pt x="979" y="25"/>
                    </a:lnTo>
                    <a:lnTo>
                      <a:pt x="1017" y="36"/>
                    </a:lnTo>
                    <a:lnTo>
                      <a:pt x="1054" y="48"/>
                    </a:lnTo>
                    <a:lnTo>
                      <a:pt x="1088" y="62"/>
                    </a:lnTo>
                    <a:lnTo>
                      <a:pt x="1124" y="78"/>
                    </a:lnTo>
                    <a:lnTo>
                      <a:pt x="1157" y="96"/>
                    </a:lnTo>
                    <a:lnTo>
                      <a:pt x="1191" y="114"/>
                    </a:lnTo>
                    <a:lnTo>
                      <a:pt x="1222" y="135"/>
                    </a:lnTo>
                    <a:lnTo>
                      <a:pt x="1253" y="157"/>
                    </a:lnTo>
                    <a:lnTo>
                      <a:pt x="1283" y="181"/>
                    </a:lnTo>
                    <a:lnTo>
                      <a:pt x="1311" y="205"/>
                    </a:lnTo>
                    <a:lnTo>
                      <a:pt x="1338" y="231"/>
                    </a:lnTo>
                    <a:lnTo>
                      <a:pt x="1365" y="258"/>
                    </a:lnTo>
                    <a:lnTo>
                      <a:pt x="1389" y="287"/>
                    </a:lnTo>
                    <a:lnTo>
                      <a:pt x="1412" y="317"/>
                    </a:lnTo>
                    <a:lnTo>
                      <a:pt x="1434" y="347"/>
                    </a:lnTo>
                    <a:lnTo>
                      <a:pt x="1455" y="379"/>
                    </a:lnTo>
                    <a:lnTo>
                      <a:pt x="1473" y="411"/>
                    </a:lnTo>
                    <a:lnTo>
                      <a:pt x="1490" y="445"/>
                    </a:lnTo>
                    <a:lnTo>
                      <a:pt x="1506" y="481"/>
                    </a:lnTo>
                    <a:lnTo>
                      <a:pt x="1520" y="515"/>
                    </a:lnTo>
                    <a:lnTo>
                      <a:pt x="1533" y="552"/>
                    </a:lnTo>
                    <a:lnTo>
                      <a:pt x="1543" y="589"/>
                    </a:lnTo>
                    <a:lnTo>
                      <a:pt x="1552" y="627"/>
                    </a:lnTo>
                    <a:lnTo>
                      <a:pt x="1559" y="665"/>
                    </a:lnTo>
                    <a:lnTo>
                      <a:pt x="1564" y="704"/>
                    </a:lnTo>
                    <a:lnTo>
                      <a:pt x="1567" y="743"/>
                    </a:lnTo>
                    <a:lnTo>
                      <a:pt x="1569" y="784"/>
                    </a:lnTo>
                    <a:lnTo>
                      <a:pt x="1567" y="824"/>
                    </a:lnTo>
                    <a:lnTo>
                      <a:pt x="1564" y="863"/>
                    </a:lnTo>
                    <a:lnTo>
                      <a:pt x="1559" y="902"/>
                    </a:lnTo>
                    <a:lnTo>
                      <a:pt x="1552" y="941"/>
                    </a:lnTo>
                    <a:lnTo>
                      <a:pt x="1543" y="979"/>
                    </a:lnTo>
                    <a:lnTo>
                      <a:pt x="1533" y="1016"/>
                    </a:lnTo>
                    <a:lnTo>
                      <a:pt x="1520" y="1053"/>
                    </a:lnTo>
                    <a:lnTo>
                      <a:pt x="1506" y="1088"/>
                    </a:lnTo>
                    <a:lnTo>
                      <a:pt x="1490" y="1123"/>
                    </a:lnTo>
                    <a:lnTo>
                      <a:pt x="1473" y="1157"/>
                    </a:lnTo>
                    <a:lnTo>
                      <a:pt x="1455" y="1189"/>
                    </a:lnTo>
                    <a:lnTo>
                      <a:pt x="1434" y="1221"/>
                    </a:lnTo>
                    <a:lnTo>
                      <a:pt x="1412" y="1252"/>
                    </a:lnTo>
                    <a:lnTo>
                      <a:pt x="1389" y="1281"/>
                    </a:lnTo>
                    <a:lnTo>
                      <a:pt x="1364" y="1310"/>
                    </a:lnTo>
                    <a:lnTo>
                      <a:pt x="1338" y="1338"/>
                    </a:lnTo>
                    <a:lnTo>
                      <a:pt x="1311" y="1363"/>
                    </a:lnTo>
                    <a:lnTo>
                      <a:pt x="1282" y="1388"/>
                    </a:lnTo>
                    <a:lnTo>
                      <a:pt x="1252" y="1411"/>
                    </a:lnTo>
                    <a:lnTo>
                      <a:pt x="1222" y="1433"/>
                    </a:lnTo>
                    <a:lnTo>
                      <a:pt x="1190" y="1453"/>
                    </a:lnTo>
                    <a:lnTo>
                      <a:pt x="1157" y="1473"/>
                    </a:lnTo>
                    <a:lnTo>
                      <a:pt x="1123" y="1490"/>
                    </a:lnTo>
                    <a:lnTo>
                      <a:pt x="1088" y="1505"/>
                    </a:lnTo>
                    <a:lnTo>
                      <a:pt x="1053" y="1520"/>
                    </a:lnTo>
                    <a:lnTo>
                      <a:pt x="1016" y="1531"/>
                    </a:lnTo>
                    <a:lnTo>
                      <a:pt x="979" y="1543"/>
                    </a:lnTo>
                    <a:lnTo>
                      <a:pt x="941" y="1551"/>
                    </a:lnTo>
                    <a:lnTo>
                      <a:pt x="903" y="1558"/>
                    </a:lnTo>
                    <a:lnTo>
                      <a:pt x="864" y="1562"/>
                    </a:lnTo>
                    <a:lnTo>
                      <a:pt x="823" y="1566"/>
                    </a:lnTo>
                    <a:lnTo>
                      <a:pt x="783" y="1567"/>
                    </a:lnTo>
                    <a:lnTo>
                      <a:pt x="743" y="1566"/>
                    </a:lnTo>
                    <a:lnTo>
                      <a:pt x="702" y="1562"/>
                    </a:lnTo>
                    <a:lnTo>
                      <a:pt x="663" y="1558"/>
                    </a:lnTo>
                    <a:lnTo>
                      <a:pt x="625" y="1551"/>
                    </a:lnTo>
                    <a:lnTo>
                      <a:pt x="587" y="1543"/>
                    </a:lnTo>
                    <a:lnTo>
                      <a:pt x="550" y="1531"/>
                    </a:lnTo>
                    <a:lnTo>
                      <a:pt x="514" y="1520"/>
                    </a:lnTo>
                    <a:lnTo>
                      <a:pt x="478" y="1506"/>
                    </a:lnTo>
                    <a:lnTo>
                      <a:pt x="443" y="1490"/>
                    </a:lnTo>
                    <a:lnTo>
                      <a:pt x="410" y="1473"/>
                    </a:lnTo>
                    <a:lnTo>
                      <a:pt x="376" y="1454"/>
                    </a:lnTo>
                    <a:lnTo>
                      <a:pt x="345" y="1433"/>
                    </a:lnTo>
                    <a:lnTo>
                      <a:pt x="314" y="1411"/>
                    </a:lnTo>
                    <a:lnTo>
                      <a:pt x="284" y="1388"/>
                    </a:lnTo>
                    <a:lnTo>
                      <a:pt x="257" y="1364"/>
                    </a:lnTo>
                    <a:lnTo>
                      <a:pt x="229" y="1338"/>
                    </a:lnTo>
                    <a:lnTo>
                      <a:pt x="203" y="1311"/>
                    </a:lnTo>
                    <a:lnTo>
                      <a:pt x="178" y="1282"/>
                    </a:lnTo>
                    <a:lnTo>
                      <a:pt x="155" y="1252"/>
                    </a:lnTo>
                    <a:lnTo>
                      <a:pt x="133" y="1223"/>
                    </a:lnTo>
                    <a:lnTo>
                      <a:pt x="113" y="1190"/>
                    </a:lnTo>
                    <a:lnTo>
                      <a:pt x="94" y="1158"/>
                    </a:lnTo>
                    <a:lnTo>
                      <a:pt x="77" y="1125"/>
                    </a:lnTo>
                    <a:lnTo>
                      <a:pt x="61" y="1090"/>
                    </a:lnTo>
                    <a:lnTo>
                      <a:pt x="47" y="1054"/>
                    </a:lnTo>
                    <a:lnTo>
                      <a:pt x="35" y="1017"/>
                    </a:lnTo>
                    <a:lnTo>
                      <a:pt x="24" y="981"/>
                    </a:lnTo>
                    <a:lnTo>
                      <a:pt x="16" y="944"/>
                    </a:lnTo>
                    <a:lnTo>
                      <a:pt x="9" y="905"/>
                    </a:lnTo>
                    <a:lnTo>
                      <a:pt x="4" y="865"/>
                    </a:lnTo>
                    <a:lnTo>
                      <a:pt x="1" y="826"/>
                    </a:lnTo>
                    <a:lnTo>
                      <a:pt x="0" y="786"/>
                    </a:lnTo>
                    <a:close/>
                  </a:path>
                </a:pathLst>
              </a:custGeom>
              <a:solidFill>
                <a:srgbClr val="3D3D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56" name="Freeform 1825">
                <a:extLst>
                  <a:ext uri="{FF2B5EF4-FFF2-40B4-BE49-F238E27FC236}">
                    <a16:creationId xmlns:a16="http://schemas.microsoft.com/office/drawing/2014/main" id="{9AB40102-8AC0-4BDD-B809-58F421F0704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27" y="2489"/>
                <a:ext cx="779" cy="778"/>
              </a:xfrm>
              <a:custGeom>
                <a:avLst/>
                <a:gdLst>
                  <a:gd name="T0" fmla="*/ 10 w 1559"/>
                  <a:gd name="T1" fmla="*/ 8 h 1555"/>
                  <a:gd name="T2" fmla="*/ 9 w 1559"/>
                  <a:gd name="T3" fmla="*/ 10 h 1555"/>
                  <a:gd name="T4" fmla="*/ 8 w 1559"/>
                  <a:gd name="T5" fmla="*/ 11 h 1555"/>
                  <a:gd name="T6" fmla="*/ 6 w 1559"/>
                  <a:gd name="T7" fmla="*/ 12 h 1555"/>
                  <a:gd name="T8" fmla="*/ 4 w 1559"/>
                  <a:gd name="T9" fmla="*/ 11 h 1555"/>
                  <a:gd name="T10" fmla="*/ 2 w 1559"/>
                  <a:gd name="T11" fmla="*/ 10 h 1555"/>
                  <a:gd name="T12" fmla="*/ 1 w 1559"/>
                  <a:gd name="T13" fmla="*/ 9 h 1555"/>
                  <a:gd name="T14" fmla="*/ 1 w 1559"/>
                  <a:gd name="T15" fmla="*/ 7 h 1555"/>
                  <a:gd name="T16" fmla="*/ 1 w 1559"/>
                  <a:gd name="T17" fmla="*/ 5 h 1555"/>
                  <a:gd name="T18" fmla="*/ 2 w 1559"/>
                  <a:gd name="T19" fmla="*/ 3 h 1555"/>
                  <a:gd name="T20" fmla="*/ 3 w 1559"/>
                  <a:gd name="T21" fmla="*/ 2 h 1555"/>
                  <a:gd name="T22" fmla="*/ 5 w 1559"/>
                  <a:gd name="T23" fmla="*/ 2 h 1555"/>
                  <a:gd name="T24" fmla="*/ 7 w 1559"/>
                  <a:gd name="T25" fmla="*/ 2 h 1555"/>
                  <a:gd name="T26" fmla="*/ 9 w 1559"/>
                  <a:gd name="T27" fmla="*/ 3 h 1555"/>
                  <a:gd name="T28" fmla="*/ 10 w 1559"/>
                  <a:gd name="T29" fmla="*/ 4 h 1555"/>
                  <a:gd name="T30" fmla="*/ 11 w 1559"/>
                  <a:gd name="T31" fmla="*/ 6 h 1555"/>
                  <a:gd name="T32" fmla="*/ 0 w 1559"/>
                  <a:gd name="T33" fmla="*/ 6 h 1555"/>
                  <a:gd name="T34" fmla="*/ 0 w 1559"/>
                  <a:gd name="T35" fmla="*/ 5 h 1555"/>
                  <a:gd name="T36" fmla="*/ 0 w 1559"/>
                  <a:gd name="T37" fmla="*/ 4 h 1555"/>
                  <a:gd name="T38" fmla="*/ 1 w 1559"/>
                  <a:gd name="T39" fmla="*/ 3 h 1555"/>
                  <a:gd name="T40" fmla="*/ 2 w 1559"/>
                  <a:gd name="T41" fmla="*/ 2 h 1555"/>
                  <a:gd name="T42" fmla="*/ 3 w 1559"/>
                  <a:gd name="T43" fmla="*/ 1 h 1555"/>
                  <a:gd name="T44" fmla="*/ 4 w 1559"/>
                  <a:gd name="T45" fmla="*/ 1 h 1555"/>
                  <a:gd name="T46" fmla="*/ 5 w 1559"/>
                  <a:gd name="T47" fmla="*/ 1 h 1555"/>
                  <a:gd name="T48" fmla="*/ 6 w 1559"/>
                  <a:gd name="T49" fmla="*/ 1 h 1555"/>
                  <a:gd name="T50" fmla="*/ 7 w 1559"/>
                  <a:gd name="T51" fmla="*/ 1 h 1555"/>
                  <a:gd name="T52" fmla="*/ 8 w 1559"/>
                  <a:gd name="T53" fmla="*/ 1 h 1555"/>
                  <a:gd name="T54" fmla="*/ 9 w 1559"/>
                  <a:gd name="T55" fmla="*/ 2 h 1555"/>
                  <a:gd name="T56" fmla="*/ 10 w 1559"/>
                  <a:gd name="T57" fmla="*/ 3 h 1555"/>
                  <a:gd name="T58" fmla="*/ 11 w 1559"/>
                  <a:gd name="T59" fmla="*/ 4 h 1555"/>
                  <a:gd name="T60" fmla="*/ 11 w 1559"/>
                  <a:gd name="T61" fmla="*/ 5 h 1555"/>
                  <a:gd name="T62" fmla="*/ 12 w 1559"/>
                  <a:gd name="T63" fmla="*/ 6 h 1555"/>
                  <a:gd name="T64" fmla="*/ 12 w 1559"/>
                  <a:gd name="T65" fmla="*/ 7 h 1555"/>
                  <a:gd name="T66" fmla="*/ 11 w 1559"/>
                  <a:gd name="T67" fmla="*/ 8 h 1555"/>
                  <a:gd name="T68" fmla="*/ 11 w 1559"/>
                  <a:gd name="T69" fmla="*/ 9 h 1555"/>
                  <a:gd name="T70" fmla="*/ 10 w 1559"/>
                  <a:gd name="T71" fmla="*/ 10 h 1555"/>
                  <a:gd name="T72" fmla="*/ 9 w 1559"/>
                  <a:gd name="T73" fmla="*/ 11 h 1555"/>
                  <a:gd name="T74" fmla="*/ 8 w 1559"/>
                  <a:gd name="T75" fmla="*/ 12 h 1555"/>
                  <a:gd name="T76" fmla="*/ 7 w 1559"/>
                  <a:gd name="T77" fmla="*/ 12 h 1555"/>
                  <a:gd name="T78" fmla="*/ 6 w 1559"/>
                  <a:gd name="T79" fmla="*/ 13 h 1555"/>
                  <a:gd name="T80" fmla="*/ 5 w 1559"/>
                  <a:gd name="T81" fmla="*/ 13 h 1555"/>
                  <a:gd name="T82" fmla="*/ 4 w 1559"/>
                  <a:gd name="T83" fmla="*/ 12 h 1555"/>
                  <a:gd name="T84" fmla="*/ 3 w 1559"/>
                  <a:gd name="T85" fmla="*/ 12 h 1555"/>
                  <a:gd name="T86" fmla="*/ 2 w 1559"/>
                  <a:gd name="T87" fmla="*/ 11 h 1555"/>
                  <a:gd name="T88" fmla="*/ 1 w 1559"/>
                  <a:gd name="T89" fmla="*/ 10 h 1555"/>
                  <a:gd name="T90" fmla="*/ 0 w 1559"/>
                  <a:gd name="T91" fmla="*/ 9 h 1555"/>
                  <a:gd name="T92" fmla="*/ 0 w 1559"/>
                  <a:gd name="T93" fmla="*/ 8 h 1555"/>
                  <a:gd name="T94" fmla="*/ 0 w 1559"/>
                  <a:gd name="T95" fmla="*/ 7 h 155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559"/>
                  <a:gd name="T145" fmla="*/ 0 h 1555"/>
                  <a:gd name="T146" fmla="*/ 1559 w 1559"/>
                  <a:gd name="T147" fmla="*/ 1555 h 155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559" h="1555">
                    <a:moveTo>
                      <a:pt x="1418" y="778"/>
                    </a:moveTo>
                    <a:lnTo>
                      <a:pt x="1415" y="843"/>
                    </a:lnTo>
                    <a:lnTo>
                      <a:pt x="1404" y="907"/>
                    </a:lnTo>
                    <a:lnTo>
                      <a:pt x="1389" y="969"/>
                    </a:lnTo>
                    <a:lnTo>
                      <a:pt x="1367" y="1028"/>
                    </a:lnTo>
                    <a:lnTo>
                      <a:pt x="1340" y="1084"/>
                    </a:lnTo>
                    <a:lnTo>
                      <a:pt x="1308" y="1137"/>
                    </a:lnTo>
                    <a:lnTo>
                      <a:pt x="1271" y="1187"/>
                    </a:lnTo>
                    <a:lnTo>
                      <a:pt x="1229" y="1233"/>
                    </a:lnTo>
                    <a:lnTo>
                      <a:pt x="1183" y="1274"/>
                    </a:lnTo>
                    <a:lnTo>
                      <a:pt x="1134" y="1312"/>
                    </a:lnTo>
                    <a:lnTo>
                      <a:pt x="1081" y="1344"/>
                    </a:lnTo>
                    <a:lnTo>
                      <a:pt x="1024" y="1371"/>
                    </a:lnTo>
                    <a:lnTo>
                      <a:pt x="964" y="1393"/>
                    </a:lnTo>
                    <a:lnTo>
                      <a:pt x="902" y="1409"/>
                    </a:lnTo>
                    <a:lnTo>
                      <a:pt x="839" y="1418"/>
                    </a:lnTo>
                    <a:lnTo>
                      <a:pt x="772" y="1422"/>
                    </a:lnTo>
                    <a:lnTo>
                      <a:pt x="706" y="1418"/>
                    </a:lnTo>
                    <a:lnTo>
                      <a:pt x="642" y="1409"/>
                    </a:lnTo>
                    <a:lnTo>
                      <a:pt x="580" y="1393"/>
                    </a:lnTo>
                    <a:lnTo>
                      <a:pt x="521" y="1371"/>
                    </a:lnTo>
                    <a:lnTo>
                      <a:pt x="464" y="1343"/>
                    </a:lnTo>
                    <a:lnTo>
                      <a:pt x="411" y="1311"/>
                    </a:lnTo>
                    <a:lnTo>
                      <a:pt x="362" y="1274"/>
                    </a:lnTo>
                    <a:lnTo>
                      <a:pt x="316" y="1233"/>
                    </a:lnTo>
                    <a:lnTo>
                      <a:pt x="274" y="1187"/>
                    </a:lnTo>
                    <a:lnTo>
                      <a:pt x="238" y="1137"/>
                    </a:lnTo>
                    <a:lnTo>
                      <a:pt x="205" y="1084"/>
                    </a:lnTo>
                    <a:lnTo>
                      <a:pt x="178" y="1029"/>
                    </a:lnTo>
                    <a:lnTo>
                      <a:pt x="156" y="969"/>
                    </a:lnTo>
                    <a:lnTo>
                      <a:pt x="141" y="908"/>
                    </a:lnTo>
                    <a:lnTo>
                      <a:pt x="130" y="844"/>
                    </a:lnTo>
                    <a:lnTo>
                      <a:pt x="127" y="779"/>
                    </a:lnTo>
                    <a:lnTo>
                      <a:pt x="130" y="713"/>
                    </a:lnTo>
                    <a:lnTo>
                      <a:pt x="140" y="650"/>
                    </a:lnTo>
                    <a:lnTo>
                      <a:pt x="156" y="587"/>
                    </a:lnTo>
                    <a:lnTo>
                      <a:pt x="178" y="529"/>
                    </a:lnTo>
                    <a:lnTo>
                      <a:pt x="204" y="472"/>
                    </a:lnTo>
                    <a:lnTo>
                      <a:pt x="238" y="418"/>
                    </a:lnTo>
                    <a:lnTo>
                      <a:pt x="274" y="369"/>
                    </a:lnTo>
                    <a:lnTo>
                      <a:pt x="316" y="322"/>
                    </a:lnTo>
                    <a:lnTo>
                      <a:pt x="362" y="281"/>
                    </a:lnTo>
                    <a:lnTo>
                      <a:pt x="411" y="244"/>
                    </a:lnTo>
                    <a:lnTo>
                      <a:pt x="464" y="212"/>
                    </a:lnTo>
                    <a:lnTo>
                      <a:pt x="521" y="184"/>
                    </a:lnTo>
                    <a:lnTo>
                      <a:pt x="581" y="162"/>
                    </a:lnTo>
                    <a:lnTo>
                      <a:pt x="643" y="146"/>
                    </a:lnTo>
                    <a:lnTo>
                      <a:pt x="706" y="136"/>
                    </a:lnTo>
                    <a:lnTo>
                      <a:pt x="773" y="132"/>
                    </a:lnTo>
                    <a:lnTo>
                      <a:pt x="839" y="136"/>
                    </a:lnTo>
                    <a:lnTo>
                      <a:pt x="903" y="145"/>
                    </a:lnTo>
                    <a:lnTo>
                      <a:pt x="965" y="161"/>
                    </a:lnTo>
                    <a:lnTo>
                      <a:pt x="1024" y="183"/>
                    </a:lnTo>
                    <a:lnTo>
                      <a:pt x="1081" y="211"/>
                    </a:lnTo>
                    <a:lnTo>
                      <a:pt x="1134" y="243"/>
                    </a:lnTo>
                    <a:lnTo>
                      <a:pt x="1184" y="280"/>
                    </a:lnTo>
                    <a:lnTo>
                      <a:pt x="1229" y="321"/>
                    </a:lnTo>
                    <a:lnTo>
                      <a:pt x="1271" y="367"/>
                    </a:lnTo>
                    <a:lnTo>
                      <a:pt x="1309" y="417"/>
                    </a:lnTo>
                    <a:lnTo>
                      <a:pt x="1341" y="471"/>
                    </a:lnTo>
                    <a:lnTo>
                      <a:pt x="1367" y="528"/>
                    </a:lnTo>
                    <a:lnTo>
                      <a:pt x="1389" y="586"/>
                    </a:lnTo>
                    <a:lnTo>
                      <a:pt x="1405" y="649"/>
                    </a:lnTo>
                    <a:lnTo>
                      <a:pt x="1415" y="712"/>
                    </a:lnTo>
                    <a:lnTo>
                      <a:pt x="1418" y="778"/>
                    </a:lnTo>
                    <a:close/>
                    <a:moveTo>
                      <a:pt x="0" y="781"/>
                    </a:moveTo>
                    <a:lnTo>
                      <a:pt x="1" y="741"/>
                    </a:lnTo>
                    <a:lnTo>
                      <a:pt x="4" y="702"/>
                    </a:lnTo>
                    <a:lnTo>
                      <a:pt x="9" y="662"/>
                    </a:lnTo>
                    <a:lnTo>
                      <a:pt x="16" y="624"/>
                    </a:lnTo>
                    <a:lnTo>
                      <a:pt x="24" y="586"/>
                    </a:lnTo>
                    <a:lnTo>
                      <a:pt x="35" y="549"/>
                    </a:lnTo>
                    <a:lnTo>
                      <a:pt x="47" y="514"/>
                    </a:lnTo>
                    <a:lnTo>
                      <a:pt x="61" y="478"/>
                    </a:lnTo>
                    <a:lnTo>
                      <a:pt x="76" y="443"/>
                    </a:lnTo>
                    <a:lnTo>
                      <a:pt x="94" y="410"/>
                    </a:lnTo>
                    <a:lnTo>
                      <a:pt x="112" y="377"/>
                    </a:lnTo>
                    <a:lnTo>
                      <a:pt x="133" y="345"/>
                    </a:lnTo>
                    <a:lnTo>
                      <a:pt x="155" y="314"/>
                    </a:lnTo>
                    <a:lnTo>
                      <a:pt x="178" y="284"/>
                    </a:lnTo>
                    <a:lnTo>
                      <a:pt x="202" y="257"/>
                    </a:lnTo>
                    <a:lnTo>
                      <a:pt x="227" y="229"/>
                    </a:lnTo>
                    <a:lnTo>
                      <a:pt x="255" y="204"/>
                    </a:lnTo>
                    <a:lnTo>
                      <a:pt x="282" y="178"/>
                    </a:lnTo>
                    <a:lnTo>
                      <a:pt x="312" y="155"/>
                    </a:lnTo>
                    <a:lnTo>
                      <a:pt x="342" y="133"/>
                    </a:lnTo>
                    <a:lnTo>
                      <a:pt x="375" y="113"/>
                    </a:lnTo>
                    <a:lnTo>
                      <a:pt x="407" y="94"/>
                    </a:lnTo>
                    <a:lnTo>
                      <a:pt x="440" y="77"/>
                    </a:lnTo>
                    <a:lnTo>
                      <a:pt x="475" y="61"/>
                    </a:lnTo>
                    <a:lnTo>
                      <a:pt x="511" y="47"/>
                    </a:lnTo>
                    <a:lnTo>
                      <a:pt x="546" y="34"/>
                    </a:lnTo>
                    <a:lnTo>
                      <a:pt x="584" y="24"/>
                    </a:lnTo>
                    <a:lnTo>
                      <a:pt x="621" y="16"/>
                    </a:lnTo>
                    <a:lnTo>
                      <a:pt x="660" y="9"/>
                    </a:lnTo>
                    <a:lnTo>
                      <a:pt x="699" y="3"/>
                    </a:lnTo>
                    <a:lnTo>
                      <a:pt x="739" y="1"/>
                    </a:lnTo>
                    <a:lnTo>
                      <a:pt x="779" y="0"/>
                    </a:lnTo>
                    <a:lnTo>
                      <a:pt x="819" y="1"/>
                    </a:lnTo>
                    <a:lnTo>
                      <a:pt x="858" y="4"/>
                    </a:lnTo>
                    <a:lnTo>
                      <a:pt x="898" y="9"/>
                    </a:lnTo>
                    <a:lnTo>
                      <a:pt x="936" y="16"/>
                    </a:lnTo>
                    <a:lnTo>
                      <a:pt x="974" y="24"/>
                    </a:lnTo>
                    <a:lnTo>
                      <a:pt x="1010" y="36"/>
                    </a:lnTo>
                    <a:lnTo>
                      <a:pt x="1047" y="47"/>
                    </a:lnTo>
                    <a:lnTo>
                      <a:pt x="1083" y="61"/>
                    </a:lnTo>
                    <a:lnTo>
                      <a:pt x="1118" y="77"/>
                    </a:lnTo>
                    <a:lnTo>
                      <a:pt x="1151" y="94"/>
                    </a:lnTo>
                    <a:lnTo>
                      <a:pt x="1183" y="113"/>
                    </a:lnTo>
                    <a:lnTo>
                      <a:pt x="1215" y="133"/>
                    </a:lnTo>
                    <a:lnTo>
                      <a:pt x="1245" y="155"/>
                    </a:lnTo>
                    <a:lnTo>
                      <a:pt x="1275" y="178"/>
                    </a:lnTo>
                    <a:lnTo>
                      <a:pt x="1303" y="203"/>
                    </a:lnTo>
                    <a:lnTo>
                      <a:pt x="1331" y="229"/>
                    </a:lnTo>
                    <a:lnTo>
                      <a:pt x="1356" y="256"/>
                    </a:lnTo>
                    <a:lnTo>
                      <a:pt x="1380" y="284"/>
                    </a:lnTo>
                    <a:lnTo>
                      <a:pt x="1404" y="313"/>
                    </a:lnTo>
                    <a:lnTo>
                      <a:pt x="1425" y="344"/>
                    </a:lnTo>
                    <a:lnTo>
                      <a:pt x="1446" y="375"/>
                    </a:lnTo>
                    <a:lnTo>
                      <a:pt x="1464" y="408"/>
                    </a:lnTo>
                    <a:lnTo>
                      <a:pt x="1482" y="442"/>
                    </a:lnTo>
                    <a:lnTo>
                      <a:pt x="1498" y="476"/>
                    </a:lnTo>
                    <a:lnTo>
                      <a:pt x="1511" y="511"/>
                    </a:lnTo>
                    <a:lnTo>
                      <a:pt x="1524" y="547"/>
                    </a:lnTo>
                    <a:lnTo>
                      <a:pt x="1534" y="584"/>
                    </a:lnTo>
                    <a:lnTo>
                      <a:pt x="1543" y="622"/>
                    </a:lnTo>
                    <a:lnTo>
                      <a:pt x="1549" y="660"/>
                    </a:lnTo>
                    <a:lnTo>
                      <a:pt x="1555" y="698"/>
                    </a:lnTo>
                    <a:lnTo>
                      <a:pt x="1558" y="738"/>
                    </a:lnTo>
                    <a:lnTo>
                      <a:pt x="1559" y="778"/>
                    </a:lnTo>
                    <a:lnTo>
                      <a:pt x="1558" y="818"/>
                    </a:lnTo>
                    <a:lnTo>
                      <a:pt x="1554" y="857"/>
                    </a:lnTo>
                    <a:lnTo>
                      <a:pt x="1549" y="896"/>
                    </a:lnTo>
                    <a:lnTo>
                      <a:pt x="1543" y="934"/>
                    </a:lnTo>
                    <a:lnTo>
                      <a:pt x="1534" y="971"/>
                    </a:lnTo>
                    <a:lnTo>
                      <a:pt x="1523" y="1009"/>
                    </a:lnTo>
                    <a:lnTo>
                      <a:pt x="1511" y="1045"/>
                    </a:lnTo>
                    <a:lnTo>
                      <a:pt x="1498" y="1081"/>
                    </a:lnTo>
                    <a:lnTo>
                      <a:pt x="1482" y="1114"/>
                    </a:lnTo>
                    <a:lnTo>
                      <a:pt x="1464" y="1149"/>
                    </a:lnTo>
                    <a:lnTo>
                      <a:pt x="1446" y="1181"/>
                    </a:lnTo>
                    <a:lnTo>
                      <a:pt x="1425" y="1212"/>
                    </a:lnTo>
                    <a:lnTo>
                      <a:pt x="1403" y="1243"/>
                    </a:lnTo>
                    <a:lnTo>
                      <a:pt x="1380" y="1272"/>
                    </a:lnTo>
                    <a:lnTo>
                      <a:pt x="1356" y="1301"/>
                    </a:lnTo>
                    <a:lnTo>
                      <a:pt x="1329" y="1327"/>
                    </a:lnTo>
                    <a:lnTo>
                      <a:pt x="1303" y="1354"/>
                    </a:lnTo>
                    <a:lnTo>
                      <a:pt x="1274" y="1378"/>
                    </a:lnTo>
                    <a:lnTo>
                      <a:pt x="1245" y="1401"/>
                    </a:lnTo>
                    <a:lnTo>
                      <a:pt x="1214" y="1423"/>
                    </a:lnTo>
                    <a:lnTo>
                      <a:pt x="1183" y="1444"/>
                    </a:lnTo>
                    <a:lnTo>
                      <a:pt x="1150" y="1462"/>
                    </a:lnTo>
                    <a:lnTo>
                      <a:pt x="1116" y="1479"/>
                    </a:lnTo>
                    <a:lnTo>
                      <a:pt x="1082" y="1494"/>
                    </a:lnTo>
                    <a:lnTo>
                      <a:pt x="1046" y="1508"/>
                    </a:lnTo>
                    <a:lnTo>
                      <a:pt x="1010" y="1521"/>
                    </a:lnTo>
                    <a:lnTo>
                      <a:pt x="974" y="1531"/>
                    </a:lnTo>
                    <a:lnTo>
                      <a:pt x="936" y="1540"/>
                    </a:lnTo>
                    <a:lnTo>
                      <a:pt x="898" y="1546"/>
                    </a:lnTo>
                    <a:lnTo>
                      <a:pt x="858" y="1552"/>
                    </a:lnTo>
                    <a:lnTo>
                      <a:pt x="819" y="1554"/>
                    </a:lnTo>
                    <a:lnTo>
                      <a:pt x="779" y="1555"/>
                    </a:lnTo>
                    <a:lnTo>
                      <a:pt x="739" y="1554"/>
                    </a:lnTo>
                    <a:lnTo>
                      <a:pt x="699" y="1552"/>
                    </a:lnTo>
                    <a:lnTo>
                      <a:pt x="660" y="1546"/>
                    </a:lnTo>
                    <a:lnTo>
                      <a:pt x="621" y="1540"/>
                    </a:lnTo>
                    <a:lnTo>
                      <a:pt x="584" y="1531"/>
                    </a:lnTo>
                    <a:lnTo>
                      <a:pt x="546" y="1521"/>
                    </a:lnTo>
                    <a:lnTo>
                      <a:pt x="511" y="1509"/>
                    </a:lnTo>
                    <a:lnTo>
                      <a:pt x="475" y="1495"/>
                    </a:lnTo>
                    <a:lnTo>
                      <a:pt x="440" y="1479"/>
                    </a:lnTo>
                    <a:lnTo>
                      <a:pt x="407" y="1462"/>
                    </a:lnTo>
                    <a:lnTo>
                      <a:pt x="375" y="1444"/>
                    </a:lnTo>
                    <a:lnTo>
                      <a:pt x="343" y="1424"/>
                    </a:lnTo>
                    <a:lnTo>
                      <a:pt x="312" y="1402"/>
                    </a:lnTo>
                    <a:lnTo>
                      <a:pt x="284" y="1379"/>
                    </a:lnTo>
                    <a:lnTo>
                      <a:pt x="255" y="1355"/>
                    </a:lnTo>
                    <a:lnTo>
                      <a:pt x="228" y="1328"/>
                    </a:lnTo>
                    <a:lnTo>
                      <a:pt x="202" y="1302"/>
                    </a:lnTo>
                    <a:lnTo>
                      <a:pt x="178" y="1274"/>
                    </a:lnTo>
                    <a:lnTo>
                      <a:pt x="155" y="1244"/>
                    </a:lnTo>
                    <a:lnTo>
                      <a:pt x="133" y="1214"/>
                    </a:lnTo>
                    <a:lnTo>
                      <a:pt x="113" y="1183"/>
                    </a:lnTo>
                    <a:lnTo>
                      <a:pt x="95" y="1150"/>
                    </a:lnTo>
                    <a:lnTo>
                      <a:pt x="77" y="1116"/>
                    </a:lnTo>
                    <a:lnTo>
                      <a:pt x="61" y="1083"/>
                    </a:lnTo>
                    <a:lnTo>
                      <a:pt x="47" y="1047"/>
                    </a:lnTo>
                    <a:lnTo>
                      <a:pt x="36" y="1011"/>
                    </a:lnTo>
                    <a:lnTo>
                      <a:pt x="26" y="975"/>
                    </a:lnTo>
                    <a:lnTo>
                      <a:pt x="16" y="937"/>
                    </a:lnTo>
                    <a:lnTo>
                      <a:pt x="9" y="899"/>
                    </a:lnTo>
                    <a:lnTo>
                      <a:pt x="5" y="861"/>
                    </a:lnTo>
                    <a:lnTo>
                      <a:pt x="1" y="821"/>
                    </a:lnTo>
                    <a:lnTo>
                      <a:pt x="0" y="781"/>
                    </a:lnTo>
                    <a:close/>
                  </a:path>
                </a:pathLst>
              </a:custGeom>
              <a:solidFill>
                <a:srgbClr val="494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57" name="Freeform 1826">
                <a:extLst>
                  <a:ext uri="{FF2B5EF4-FFF2-40B4-BE49-F238E27FC236}">
                    <a16:creationId xmlns:a16="http://schemas.microsoft.com/office/drawing/2014/main" id="{2D0923CB-3DF4-4966-BD25-7A53B0024A0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28" y="2492"/>
                <a:ext cx="774" cy="773"/>
              </a:xfrm>
              <a:custGeom>
                <a:avLst/>
                <a:gdLst>
                  <a:gd name="T0" fmla="*/ 11 w 1548"/>
                  <a:gd name="T1" fmla="*/ 7 h 1547"/>
                  <a:gd name="T2" fmla="*/ 10 w 1548"/>
                  <a:gd name="T3" fmla="*/ 9 h 1547"/>
                  <a:gd name="T4" fmla="*/ 9 w 1548"/>
                  <a:gd name="T5" fmla="*/ 10 h 1547"/>
                  <a:gd name="T6" fmla="*/ 7 w 1548"/>
                  <a:gd name="T7" fmla="*/ 11 h 1547"/>
                  <a:gd name="T8" fmla="*/ 5 w 1548"/>
                  <a:gd name="T9" fmla="*/ 10 h 1547"/>
                  <a:gd name="T10" fmla="*/ 3 w 1548"/>
                  <a:gd name="T11" fmla="*/ 9 h 1547"/>
                  <a:gd name="T12" fmla="*/ 2 w 1548"/>
                  <a:gd name="T13" fmla="*/ 8 h 1547"/>
                  <a:gd name="T14" fmla="*/ 1 w 1548"/>
                  <a:gd name="T15" fmla="*/ 6 h 1547"/>
                  <a:gd name="T16" fmla="*/ 2 w 1548"/>
                  <a:gd name="T17" fmla="*/ 4 h 1547"/>
                  <a:gd name="T18" fmla="*/ 3 w 1548"/>
                  <a:gd name="T19" fmla="*/ 2 h 1547"/>
                  <a:gd name="T20" fmla="*/ 4 w 1548"/>
                  <a:gd name="T21" fmla="*/ 1 h 1547"/>
                  <a:gd name="T22" fmla="*/ 6 w 1548"/>
                  <a:gd name="T23" fmla="*/ 1 h 1547"/>
                  <a:gd name="T24" fmla="*/ 8 w 1548"/>
                  <a:gd name="T25" fmla="*/ 1 h 1547"/>
                  <a:gd name="T26" fmla="*/ 10 w 1548"/>
                  <a:gd name="T27" fmla="*/ 2 h 1547"/>
                  <a:gd name="T28" fmla="*/ 11 w 1548"/>
                  <a:gd name="T29" fmla="*/ 3 h 1547"/>
                  <a:gd name="T30" fmla="*/ 12 w 1548"/>
                  <a:gd name="T31" fmla="*/ 5 h 1547"/>
                  <a:gd name="T32" fmla="*/ 1 w 1548"/>
                  <a:gd name="T33" fmla="*/ 5 h 1547"/>
                  <a:gd name="T34" fmla="*/ 1 w 1548"/>
                  <a:gd name="T35" fmla="*/ 4 h 1547"/>
                  <a:gd name="T36" fmla="*/ 1 w 1548"/>
                  <a:gd name="T37" fmla="*/ 3 h 1547"/>
                  <a:gd name="T38" fmla="*/ 2 w 1548"/>
                  <a:gd name="T39" fmla="*/ 2 h 1547"/>
                  <a:gd name="T40" fmla="*/ 3 w 1548"/>
                  <a:gd name="T41" fmla="*/ 1 h 1547"/>
                  <a:gd name="T42" fmla="*/ 4 w 1548"/>
                  <a:gd name="T43" fmla="*/ 0 h 1547"/>
                  <a:gd name="T44" fmla="*/ 5 w 1548"/>
                  <a:gd name="T45" fmla="*/ 0 h 1547"/>
                  <a:gd name="T46" fmla="*/ 6 w 1548"/>
                  <a:gd name="T47" fmla="*/ 0 h 1547"/>
                  <a:gd name="T48" fmla="*/ 7 w 1548"/>
                  <a:gd name="T49" fmla="*/ 0 h 1547"/>
                  <a:gd name="T50" fmla="*/ 8 w 1548"/>
                  <a:gd name="T51" fmla="*/ 0 h 1547"/>
                  <a:gd name="T52" fmla="*/ 9 w 1548"/>
                  <a:gd name="T53" fmla="*/ 0 h 1547"/>
                  <a:gd name="T54" fmla="*/ 10 w 1548"/>
                  <a:gd name="T55" fmla="*/ 1 h 1547"/>
                  <a:gd name="T56" fmla="*/ 11 w 1548"/>
                  <a:gd name="T57" fmla="*/ 2 h 1547"/>
                  <a:gd name="T58" fmla="*/ 12 w 1548"/>
                  <a:gd name="T59" fmla="*/ 3 h 1547"/>
                  <a:gd name="T60" fmla="*/ 12 w 1548"/>
                  <a:gd name="T61" fmla="*/ 4 h 1547"/>
                  <a:gd name="T62" fmla="*/ 13 w 1548"/>
                  <a:gd name="T63" fmla="*/ 5 h 1547"/>
                  <a:gd name="T64" fmla="*/ 13 w 1548"/>
                  <a:gd name="T65" fmla="*/ 6 h 1547"/>
                  <a:gd name="T66" fmla="*/ 12 w 1548"/>
                  <a:gd name="T67" fmla="*/ 7 h 1547"/>
                  <a:gd name="T68" fmla="*/ 12 w 1548"/>
                  <a:gd name="T69" fmla="*/ 8 h 1547"/>
                  <a:gd name="T70" fmla="*/ 11 w 1548"/>
                  <a:gd name="T71" fmla="*/ 9 h 1547"/>
                  <a:gd name="T72" fmla="*/ 10 w 1548"/>
                  <a:gd name="T73" fmla="*/ 10 h 1547"/>
                  <a:gd name="T74" fmla="*/ 9 w 1548"/>
                  <a:gd name="T75" fmla="*/ 11 h 1547"/>
                  <a:gd name="T76" fmla="*/ 8 w 1548"/>
                  <a:gd name="T77" fmla="*/ 11 h 1547"/>
                  <a:gd name="T78" fmla="*/ 7 w 1548"/>
                  <a:gd name="T79" fmla="*/ 12 h 1547"/>
                  <a:gd name="T80" fmla="*/ 6 w 1548"/>
                  <a:gd name="T81" fmla="*/ 12 h 1547"/>
                  <a:gd name="T82" fmla="*/ 5 w 1548"/>
                  <a:gd name="T83" fmla="*/ 11 h 1547"/>
                  <a:gd name="T84" fmla="*/ 4 w 1548"/>
                  <a:gd name="T85" fmla="*/ 11 h 1547"/>
                  <a:gd name="T86" fmla="*/ 3 w 1548"/>
                  <a:gd name="T87" fmla="*/ 10 h 1547"/>
                  <a:gd name="T88" fmla="*/ 2 w 1548"/>
                  <a:gd name="T89" fmla="*/ 9 h 1547"/>
                  <a:gd name="T90" fmla="*/ 1 w 1548"/>
                  <a:gd name="T91" fmla="*/ 8 h 1547"/>
                  <a:gd name="T92" fmla="*/ 1 w 1548"/>
                  <a:gd name="T93" fmla="*/ 7 h 1547"/>
                  <a:gd name="T94" fmla="*/ 1 w 1548"/>
                  <a:gd name="T95" fmla="*/ 6 h 154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548"/>
                  <a:gd name="T145" fmla="*/ 0 h 1547"/>
                  <a:gd name="T146" fmla="*/ 1548 w 1548"/>
                  <a:gd name="T147" fmla="*/ 1547 h 1547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548" h="1547">
                    <a:moveTo>
                      <a:pt x="1415" y="772"/>
                    </a:moveTo>
                    <a:lnTo>
                      <a:pt x="1412" y="838"/>
                    </a:lnTo>
                    <a:lnTo>
                      <a:pt x="1403" y="903"/>
                    </a:lnTo>
                    <a:lnTo>
                      <a:pt x="1387" y="965"/>
                    </a:lnTo>
                    <a:lnTo>
                      <a:pt x="1365" y="1025"/>
                    </a:lnTo>
                    <a:lnTo>
                      <a:pt x="1337" y="1081"/>
                    </a:lnTo>
                    <a:lnTo>
                      <a:pt x="1305" y="1135"/>
                    </a:lnTo>
                    <a:lnTo>
                      <a:pt x="1267" y="1185"/>
                    </a:lnTo>
                    <a:lnTo>
                      <a:pt x="1225" y="1231"/>
                    </a:lnTo>
                    <a:lnTo>
                      <a:pt x="1179" y="1274"/>
                    </a:lnTo>
                    <a:lnTo>
                      <a:pt x="1130" y="1310"/>
                    </a:lnTo>
                    <a:lnTo>
                      <a:pt x="1076" y="1344"/>
                    </a:lnTo>
                    <a:lnTo>
                      <a:pt x="1019" y="1370"/>
                    </a:lnTo>
                    <a:lnTo>
                      <a:pt x="959" y="1393"/>
                    </a:lnTo>
                    <a:lnTo>
                      <a:pt x="897" y="1408"/>
                    </a:lnTo>
                    <a:lnTo>
                      <a:pt x="832" y="1419"/>
                    </a:lnTo>
                    <a:lnTo>
                      <a:pt x="766" y="1422"/>
                    </a:lnTo>
                    <a:lnTo>
                      <a:pt x="699" y="1419"/>
                    </a:lnTo>
                    <a:lnTo>
                      <a:pt x="634" y="1410"/>
                    </a:lnTo>
                    <a:lnTo>
                      <a:pt x="572" y="1393"/>
                    </a:lnTo>
                    <a:lnTo>
                      <a:pt x="512" y="1372"/>
                    </a:lnTo>
                    <a:lnTo>
                      <a:pt x="456" y="1344"/>
                    </a:lnTo>
                    <a:lnTo>
                      <a:pt x="402" y="1312"/>
                    </a:lnTo>
                    <a:lnTo>
                      <a:pt x="352" y="1275"/>
                    </a:lnTo>
                    <a:lnTo>
                      <a:pt x="306" y="1232"/>
                    </a:lnTo>
                    <a:lnTo>
                      <a:pt x="265" y="1186"/>
                    </a:lnTo>
                    <a:lnTo>
                      <a:pt x="227" y="1136"/>
                    </a:lnTo>
                    <a:lnTo>
                      <a:pt x="194" y="1083"/>
                    </a:lnTo>
                    <a:lnTo>
                      <a:pt x="167" y="1027"/>
                    </a:lnTo>
                    <a:lnTo>
                      <a:pt x="145" y="967"/>
                    </a:lnTo>
                    <a:lnTo>
                      <a:pt x="129" y="905"/>
                    </a:lnTo>
                    <a:lnTo>
                      <a:pt x="119" y="840"/>
                    </a:lnTo>
                    <a:lnTo>
                      <a:pt x="116" y="775"/>
                    </a:lnTo>
                    <a:lnTo>
                      <a:pt x="119" y="709"/>
                    </a:lnTo>
                    <a:lnTo>
                      <a:pt x="129" y="645"/>
                    </a:lnTo>
                    <a:lnTo>
                      <a:pt x="145" y="582"/>
                    </a:lnTo>
                    <a:lnTo>
                      <a:pt x="167" y="522"/>
                    </a:lnTo>
                    <a:lnTo>
                      <a:pt x="194" y="466"/>
                    </a:lnTo>
                    <a:lnTo>
                      <a:pt x="227" y="413"/>
                    </a:lnTo>
                    <a:lnTo>
                      <a:pt x="265" y="362"/>
                    </a:lnTo>
                    <a:lnTo>
                      <a:pt x="306" y="316"/>
                    </a:lnTo>
                    <a:lnTo>
                      <a:pt x="352" y="275"/>
                    </a:lnTo>
                    <a:lnTo>
                      <a:pt x="403" y="237"/>
                    </a:lnTo>
                    <a:lnTo>
                      <a:pt x="456" y="204"/>
                    </a:lnTo>
                    <a:lnTo>
                      <a:pt x="513" y="177"/>
                    </a:lnTo>
                    <a:lnTo>
                      <a:pt x="572" y="155"/>
                    </a:lnTo>
                    <a:lnTo>
                      <a:pt x="634" y="139"/>
                    </a:lnTo>
                    <a:lnTo>
                      <a:pt x="699" y="128"/>
                    </a:lnTo>
                    <a:lnTo>
                      <a:pt x="766" y="125"/>
                    </a:lnTo>
                    <a:lnTo>
                      <a:pt x="832" y="128"/>
                    </a:lnTo>
                    <a:lnTo>
                      <a:pt x="897" y="139"/>
                    </a:lnTo>
                    <a:lnTo>
                      <a:pt x="959" y="155"/>
                    </a:lnTo>
                    <a:lnTo>
                      <a:pt x="1018" y="177"/>
                    </a:lnTo>
                    <a:lnTo>
                      <a:pt x="1076" y="204"/>
                    </a:lnTo>
                    <a:lnTo>
                      <a:pt x="1129" y="237"/>
                    </a:lnTo>
                    <a:lnTo>
                      <a:pt x="1179" y="275"/>
                    </a:lnTo>
                    <a:lnTo>
                      <a:pt x="1225" y="316"/>
                    </a:lnTo>
                    <a:lnTo>
                      <a:pt x="1267" y="362"/>
                    </a:lnTo>
                    <a:lnTo>
                      <a:pt x="1305" y="412"/>
                    </a:lnTo>
                    <a:lnTo>
                      <a:pt x="1337" y="465"/>
                    </a:lnTo>
                    <a:lnTo>
                      <a:pt x="1365" y="521"/>
                    </a:lnTo>
                    <a:lnTo>
                      <a:pt x="1387" y="581"/>
                    </a:lnTo>
                    <a:lnTo>
                      <a:pt x="1403" y="642"/>
                    </a:lnTo>
                    <a:lnTo>
                      <a:pt x="1412" y="707"/>
                    </a:lnTo>
                    <a:lnTo>
                      <a:pt x="1415" y="772"/>
                    </a:lnTo>
                    <a:close/>
                    <a:moveTo>
                      <a:pt x="0" y="776"/>
                    </a:moveTo>
                    <a:lnTo>
                      <a:pt x="1" y="737"/>
                    </a:lnTo>
                    <a:lnTo>
                      <a:pt x="3" y="698"/>
                    </a:lnTo>
                    <a:lnTo>
                      <a:pt x="8" y="658"/>
                    </a:lnTo>
                    <a:lnTo>
                      <a:pt x="15" y="620"/>
                    </a:lnTo>
                    <a:lnTo>
                      <a:pt x="24" y="583"/>
                    </a:lnTo>
                    <a:lnTo>
                      <a:pt x="34" y="547"/>
                    </a:lnTo>
                    <a:lnTo>
                      <a:pt x="46" y="511"/>
                    </a:lnTo>
                    <a:lnTo>
                      <a:pt x="60" y="475"/>
                    </a:lnTo>
                    <a:lnTo>
                      <a:pt x="75" y="441"/>
                    </a:lnTo>
                    <a:lnTo>
                      <a:pt x="92" y="407"/>
                    </a:lnTo>
                    <a:lnTo>
                      <a:pt x="110" y="375"/>
                    </a:lnTo>
                    <a:lnTo>
                      <a:pt x="131" y="344"/>
                    </a:lnTo>
                    <a:lnTo>
                      <a:pt x="152" y="313"/>
                    </a:lnTo>
                    <a:lnTo>
                      <a:pt x="175" y="284"/>
                    </a:lnTo>
                    <a:lnTo>
                      <a:pt x="199" y="256"/>
                    </a:lnTo>
                    <a:lnTo>
                      <a:pt x="225" y="229"/>
                    </a:lnTo>
                    <a:lnTo>
                      <a:pt x="252" y="203"/>
                    </a:lnTo>
                    <a:lnTo>
                      <a:pt x="280" y="179"/>
                    </a:lnTo>
                    <a:lnTo>
                      <a:pt x="310" y="155"/>
                    </a:lnTo>
                    <a:lnTo>
                      <a:pt x="339" y="134"/>
                    </a:lnTo>
                    <a:lnTo>
                      <a:pt x="371" y="113"/>
                    </a:lnTo>
                    <a:lnTo>
                      <a:pt x="403" y="95"/>
                    </a:lnTo>
                    <a:lnTo>
                      <a:pt x="436" y="78"/>
                    </a:lnTo>
                    <a:lnTo>
                      <a:pt x="471" y="62"/>
                    </a:lnTo>
                    <a:lnTo>
                      <a:pt x="507" y="48"/>
                    </a:lnTo>
                    <a:lnTo>
                      <a:pt x="542" y="35"/>
                    </a:lnTo>
                    <a:lnTo>
                      <a:pt x="579" y="25"/>
                    </a:lnTo>
                    <a:lnTo>
                      <a:pt x="616" y="17"/>
                    </a:lnTo>
                    <a:lnTo>
                      <a:pt x="654" y="10"/>
                    </a:lnTo>
                    <a:lnTo>
                      <a:pt x="693" y="5"/>
                    </a:lnTo>
                    <a:lnTo>
                      <a:pt x="732" y="2"/>
                    </a:lnTo>
                    <a:lnTo>
                      <a:pt x="773" y="0"/>
                    </a:lnTo>
                    <a:lnTo>
                      <a:pt x="813" y="2"/>
                    </a:lnTo>
                    <a:lnTo>
                      <a:pt x="852" y="4"/>
                    </a:lnTo>
                    <a:lnTo>
                      <a:pt x="891" y="10"/>
                    </a:lnTo>
                    <a:lnTo>
                      <a:pt x="929" y="17"/>
                    </a:lnTo>
                    <a:lnTo>
                      <a:pt x="966" y="25"/>
                    </a:lnTo>
                    <a:lnTo>
                      <a:pt x="1003" y="35"/>
                    </a:lnTo>
                    <a:lnTo>
                      <a:pt x="1039" y="48"/>
                    </a:lnTo>
                    <a:lnTo>
                      <a:pt x="1074" y="62"/>
                    </a:lnTo>
                    <a:lnTo>
                      <a:pt x="1109" y="76"/>
                    </a:lnTo>
                    <a:lnTo>
                      <a:pt x="1142" y="94"/>
                    </a:lnTo>
                    <a:lnTo>
                      <a:pt x="1175" y="113"/>
                    </a:lnTo>
                    <a:lnTo>
                      <a:pt x="1206" y="133"/>
                    </a:lnTo>
                    <a:lnTo>
                      <a:pt x="1237" y="155"/>
                    </a:lnTo>
                    <a:lnTo>
                      <a:pt x="1266" y="178"/>
                    </a:lnTo>
                    <a:lnTo>
                      <a:pt x="1293" y="202"/>
                    </a:lnTo>
                    <a:lnTo>
                      <a:pt x="1321" y="227"/>
                    </a:lnTo>
                    <a:lnTo>
                      <a:pt x="1346" y="254"/>
                    </a:lnTo>
                    <a:lnTo>
                      <a:pt x="1370" y="283"/>
                    </a:lnTo>
                    <a:lnTo>
                      <a:pt x="1393" y="312"/>
                    </a:lnTo>
                    <a:lnTo>
                      <a:pt x="1415" y="343"/>
                    </a:lnTo>
                    <a:lnTo>
                      <a:pt x="1435" y="374"/>
                    </a:lnTo>
                    <a:lnTo>
                      <a:pt x="1453" y="406"/>
                    </a:lnTo>
                    <a:lnTo>
                      <a:pt x="1471" y="439"/>
                    </a:lnTo>
                    <a:lnTo>
                      <a:pt x="1487" y="473"/>
                    </a:lnTo>
                    <a:lnTo>
                      <a:pt x="1501" y="509"/>
                    </a:lnTo>
                    <a:lnTo>
                      <a:pt x="1512" y="544"/>
                    </a:lnTo>
                    <a:lnTo>
                      <a:pt x="1522" y="581"/>
                    </a:lnTo>
                    <a:lnTo>
                      <a:pt x="1532" y="618"/>
                    </a:lnTo>
                    <a:lnTo>
                      <a:pt x="1539" y="656"/>
                    </a:lnTo>
                    <a:lnTo>
                      <a:pt x="1543" y="695"/>
                    </a:lnTo>
                    <a:lnTo>
                      <a:pt x="1547" y="734"/>
                    </a:lnTo>
                    <a:lnTo>
                      <a:pt x="1548" y="774"/>
                    </a:lnTo>
                    <a:lnTo>
                      <a:pt x="1547" y="813"/>
                    </a:lnTo>
                    <a:lnTo>
                      <a:pt x="1544" y="853"/>
                    </a:lnTo>
                    <a:lnTo>
                      <a:pt x="1539" y="891"/>
                    </a:lnTo>
                    <a:lnTo>
                      <a:pt x="1532" y="929"/>
                    </a:lnTo>
                    <a:lnTo>
                      <a:pt x="1524" y="967"/>
                    </a:lnTo>
                    <a:lnTo>
                      <a:pt x="1513" y="1003"/>
                    </a:lnTo>
                    <a:lnTo>
                      <a:pt x="1501" y="1040"/>
                    </a:lnTo>
                    <a:lnTo>
                      <a:pt x="1487" y="1074"/>
                    </a:lnTo>
                    <a:lnTo>
                      <a:pt x="1472" y="1109"/>
                    </a:lnTo>
                    <a:lnTo>
                      <a:pt x="1454" y="1142"/>
                    </a:lnTo>
                    <a:lnTo>
                      <a:pt x="1435" y="1175"/>
                    </a:lnTo>
                    <a:lnTo>
                      <a:pt x="1415" y="1206"/>
                    </a:lnTo>
                    <a:lnTo>
                      <a:pt x="1393" y="1237"/>
                    </a:lnTo>
                    <a:lnTo>
                      <a:pt x="1370" y="1266"/>
                    </a:lnTo>
                    <a:lnTo>
                      <a:pt x="1346" y="1293"/>
                    </a:lnTo>
                    <a:lnTo>
                      <a:pt x="1321" y="1321"/>
                    </a:lnTo>
                    <a:lnTo>
                      <a:pt x="1293" y="1346"/>
                    </a:lnTo>
                    <a:lnTo>
                      <a:pt x="1266" y="1370"/>
                    </a:lnTo>
                    <a:lnTo>
                      <a:pt x="1236" y="1393"/>
                    </a:lnTo>
                    <a:lnTo>
                      <a:pt x="1206" y="1415"/>
                    </a:lnTo>
                    <a:lnTo>
                      <a:pt x="1175" y="1435"/>
                    </a:lnTo>
                    <a:lnTo>
                      <a:pt x="1141" y="1453"/>
                    </a:lnTo>
                    <a:lnTo>
                      <a:pt x="1108" y="1471"/>
                    </a:lnTo>
                    <a:lnTo>
                      <a:pt x="1074" y="1487"/>
                    </a:lnTo>
                    <a:lnTo>
                      <a:pt x="1039" y="1501"/>
                    </a:lnTo>
                    <a:lnTo>
                      <a:pt x="1003" y="1512"/>
                    </a:lnTo>
                    <a:lnTo>
                      <a:pt x="966" y="1522"/>
                    </a:lnTo>
                    <a:lnTo>
                      <a:pt x="928" y="1532"/>
                    </a:lnTo>
                    <a:lnTo>
                      <a:pt x="890" y="1537"/>
                    </a:lnTo>
                    <a:lnTo>
                      <a:pt x="852" y="1543"/>
                    </a:lnTo>
                    <a:lnTo>
                      <a:pt x="813" y="1546"/>
                    </a:lnTo>
                    <a:lnTo>
                      <a:pt x="773" y="1547"/>
                    </a:lnTo>
                    <a:lnTo>
                      <a:pt x="732" y="1546"/>
                    </a:lnTo>
                    <a:lnTo>
                      <a:pt x="693" y="1543"/>
                    </a:lnTo>
                    <a:lnTo>
                      <a:pt x="654" y="1537"/>
                    </a:lnTo>
                    <a:lnTo>
                      <a:pt x="616" y="1531"/>
                    </a:lnTo>
                    <a:lnTo>
                      <a:pt x="579" y="1522"/>
                    </a:lnTo>
                    <a:lnTo>
                      <a:pt x="542" y="1512"/>
                    </a:lnTo>
                    <a:lnTo>
                      <a:pt x="507" y="1499"/>
                    </a:lnTo>
                    <a:lnTo>
                      <a:pt x="471" y="1486"/>
                    </a:lnTo>
                    <a:lnTo>
                      <a:pt x="436" y="1471"/>
                    </a:lnTo>
                    <a:lnTo>
                      <a:pt x="404" y="1453"/>
                    </a:lnTo>
                    <a:lnTo>
                      <a:pt x="371" y="1435"/>
                    </a:lnTo>
                    <a:lnTo>
                      <a:pt x="339" y="1415"/>
                    </a:lnTo>
                    <a:lnTo>
                      <a:pt x="310" y="1393"/>
                    </a:lnTo>
                    <a:lnTo>
                      <a:pt x="281" y="1370"/>
                    </a:lnTo>
                    <a:lnTo>
                      <a:pt x="252" y="1346"/>
                    </a:lnTo>
                    <a:lnTo>
                      <a:pt x="225" y="1321"/>
                    </a:lnTo>
                    <a:lnTo>
                      <a:pt x="200" y="1294"/>
                    </a:lnTo>
                    <a:lnTo>
                      <a:pt x="176" y="1267"/>
                    </a:lnTo>
                    <a:lnTo>
                      <a:pt x="153" y="1237"/>
                    </a:lnTo>
                    <a:lnTo>
                      <a:pt x="131" y="1207"/>
                    </a:lnTo>
                    <a:lnTo>
                      <a:pt x="111" y="1176"/>
                    </a:lnTo>
                    <a:lnTo>
                      <a:pt x="93" y="1143"/>
                    </a:lnTo>
                    <a:lnTo>
                      <a:pt x="76" y="1110"/>
                    </a:lnTo>
                    <a:lnTo>
                      <a:pt x="61" y="1077"/>
                    </a:lnTo>
                    <a:lnTo>
                      <a:pt x="47" y="1041"/>
                    </a:lnTo>
                    <a:lnTo>
                      <a:pt x="34" y="1005"/>
                    </a:lnTo>
                    <a:lnTo>
                      <a:pt x="24" y="968"/>
                    </a:lnTo>
                    <a:lnTo>
                      <a:pt x="16" y="931"/>
                    </a:lnTo>
                    <a:lnTo>
                      <a:pt x="9" y="893"/>
                    </a:lnTo>
                    <a:lnTo>
                      <a:pt x="3" y="854"/>
                    </a:lnTo>
                    <a:lnTo>
                      <a:pt x="1" y="815"/>
                    </a:lnTo>
                    <a:lnTo>
                      <a:pt x="0" y="776"/>
                    </a:lnTo>
                    <a:close/>
                  </a:path>
                </a:pathLst>
              </a:custGeom>
              <a:solidFill>
                <a:srgbClr val="545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58" name="Freeform 1827">
                <a:extLst>
                  <a:ext uri="{FF2B5EF4-FFF2-40B4-BE49-F238E27FC236}">
                    <a16:creationId xmlns:a16="http://schemas.microsoft.com/office/drawing/2014/main" id="{70099D38-0C4A-41A2-91FB-9B0A913F6A4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29" y="2495"/>
                <a:ext cx="770" cy="767"/>
              </a:xfrm>
              <a:custGeom>
                <a:avLst/>
                <a:gdLst>
                  <a:gd name="T0" fmla="*/ 11 w 1539"/>
                  <a:gd name="T1" fmla="*/ 7 h 1535"/>
                  <a:gd name="T2" fmla="*/ 10 w 1539"/>
                  <a:gd name="T3" fmla="*/ 9 h 1535"/>
                  <a:gd name="T4" fmla="*/ 9 w 1539"/>
                  <a:gd name="T5" fmla="*/ 10 h 1535"/>
                  <a:gd name="T6" fmla="*/ 7 w 1539"/>
                  <a:gd name="T7" fmla="*/ 11 h 1535"/>
                  <a:gd name="T8" fmla="*/ 5 w 1539"/>
                  <a:gd name="T9" fmla="*/ 10 h 1535"/>
                  <a:gd name="T10" fmla="*/ 3 w 1539"/>
                  <a:gd name="T11" fmla="*/ 9 h 1535"/>
                  <a:gd name="T12" fmla="*/ 2 w 1539"/>
                  <a:gd name="T13" fmla="*/ 8 h 1535"/>
                  <a:gd name="T14" fmla="*/ 1 w 1539"/>
                  <a:gd name="T15" fmla="*/ 6 h 1535"/>
                  <a:gd name="T16" fmla="*/ 2 w 1539"/>
                  <a:gd name="T17" fmla="*/ 4 h 1535"/>
                  <a:gd name="T18" fmla="*/ 3 w 1539"/>
                  <a:gd name="T19" fmla="*/ 2 h 1535"/>
                  <a:gd name="T20" fmla="*/ 4 w 1539"/>
                  <a:gd name="T21" fmla="*/ 1 h 1535"/>
                  <a:gd name="T22" fmla="*/ 6 w 1539"/>
                  <a:gd name="T23" fmla="*/ 0 h 1535"/>
                  <a:gd name="T24" fmla="*/ 8 w 1539"/>
                  <a:gd name="T25" fmla="*/ 1 h 1535"/>
                  <a:gd name="T26" fmla="*/ 10 w 1539"/>
                  <a:gd name="T27" fmla="*/ 2 h 1535"/>
                  <a:gd name="T28" fmla="*/ 11 w 1539"/>
                  <a:gd name="T29" fmla="*/ 3 h 1535"/>
                  <a:gd name="T30" fmla="*/ 12 w 1539"/>
                  <a:gd name="T31" fmla="*/ 5 h 1535"/>
                  <a:gd name="T32" fmla="*/ 1 w 1539"/>
                  <a:gd name="T33" fmla="*/ 5 h 1535"/>
                  <a:gd name="T34" fmla="*/ 1 w 1539"/>
                  <a:gd name="T35" fmla="*/ 4 h 1535"/>
                  <a:gd name="T36" fmla="*/ 1 w 1539"/>
                  <a:gd name="T37" fmla="*/ 3 h 1535"/>
                  <a:gd name="T38" fmla="*/ 2 w 1539"/>
                  <a:gd name="T39" fmla="*/ 2 h 1535"/>
                  <a:gd name="T40" fmla="*/ 3 w 1539"/>
                  <a:gd name="T41" fmla="*/ 1 h 1535"/>
                  <a:gd name="T42" fmla="*/ 4 w 1539"/>
                  <a:gd name="T43" fmla="*/ 0 h 1535"/>
                  <a:gd name="T44" fmla="*/ 5 w 1539"/>
                  <a:gd name="T45" fmla="*/ 0 h 1535"/>
                  <a:gd name="T46" fmla="*/ 6 w 1539"/>
                  <a:gd name="T47" fmla="*/ 0 h 1535"/>
                  <a:gd name="T48" fmla="*/ 7 w 1539"/>
                  <a:gd name="T49" fmla="*/ 0 h 1535"/>
                  <a:gd name="T50" fmla="*/ 8 w 1539"/>
                  <a:gd name="T51" fmla="*/ 0 h 1535"/>
                  <a:gd name="T52" fmla="*/ 9 w 1539"/>
                  <a:gd name="T53" fmla="*/ 0 h 1535"/>
                  <a:gd name="T54" fmla="*/ 10 w 1539"/>
                  <a:gd name="T55" fmla="*/ 1 h 1535"/>
                  <a:gd name="T56" fmla="*/ 11 w 1539"/>
                  <a:gd name="T57" fmla="*/ 2 h 1535"/>
                  <a:gd name="T58" fmla="*/ 12 w 1539"/>
                  <a:gd name="T59" fmla="*/ 3 h 1535"/>
                  <a:gd name="T60" fmla="*/ 12 w 1539"/>
                  <a:gd name="T61" fmla="*/ 4 h 1535"/>
                  <a:gd name="T62" fmla="*/ 12 w 1539"/>
                  <a:gd name="T63" fmla="*/ 5 h 1535"/>
                  <a:gd name="T64" fmla="*/ 12 w 1539"/>
                  <a:gd name="T65" fmla="*/ 6 h 1535"/>
                  <a:gd name="T66" fmla="*/ 12 w 1539"/>
                  <a:gd name="T67" fmla="*/ 7 h 1535"/>
                  <a:gd name="T68" fmla="*/ 12 w 1539"/>
                  <a:gd name="T69" fmla="*/ 8 h 1535"/>
                  <a:gd name="T70" fmla="*/ 11 w 1539"/>
                  <a:gd name="T71" fmla="*/ 9 h 1535"/>
                  <a:gd name="T72" fmla="*/ 10 w 1539"/>
                  <a:gd name="T73" fmla="*/ 10 h 1535"/>
                  <a:gd name="T74" fmla="*/ 9 w 1539"/>
                  <a:gd name="T75" fmla="*/ 11 h 1535"/>
                  <a:gd name="T76" fmla="*/ 8 w 1539"/>
                  <a:gd name="T77" fmla="*/ 11 h 1535"/>
                  <a:gd name="T78" fmla="*/ 7 w 1539"/>
                  <a:gd name="T79" fmla="*/ 11 h 1535"/>
                  <a:gd name="T80" fmla="*/ 6 w 1539"/>
                  <a:gd name="T81" fmla="*/ 11 h 1535"/>
                  <a:gd name="T82" fmla="*/ 5 w 1539"/>
                  <a:gd name="T83" fmla="*/ 11 h 1535"/>
                  <a:gd name="T84" fmla="*/ 4 w 1539"/>
                  <a:gd name="T85" fmla="*/ 11 h 1535"/>
                  <a:gd name="T86" fmla="*/ 3 w 1539"/>
                  <a:gd name="T87" fmla="*/ 10 h 1535"/>
                  <a:gd name="T88" fmla="*/ 2 w 1539"/>
                  <a:gd name="T89" fmla="*/ 9 h 1535"/>
                  <a:gd name="T90" fmla="*/ 1 w 1539"/>
                  <a:gd name="T91" fmla="*/ 8 h 1535"/>
                  <a:gd name="T92" fmla="*/ 1 w 1539"/>
                  <a:gd name="T93" fmla="*/ 7 h 1535"/>
                  <a:gd name="T94" fmla="*/ 1 w 1539"/>
                  <a:gd name="T95" fmla="*/ 6 h 153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539"/>
                  <a:gd name="T145" fmla="*/ 0 h 1535"/>
                  <a:gd name="T146" fmla="*/ 1539 w 1539"/>
                  <a:gd name="T147" fmla="*/ 1535 h 153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539" h="1535">
                    <a:moveTo>
                      <a:pt x="1414" y="768"/>
                    </a:moveTo>
                    <a:lnTo>
                      <a:pt x="1411" y="834"/>
                    </a:lnTo>
                    <a:lnTo>
                      <a:pt x="1401" y="899"/>
                    </a:lnTo>
                    <a:lnTo>
                      <a:pt x="1385" y="961"/>
                    </a:lnTo>
                    <a:lnTo>
                      <a:pt x="1363" y="1021"/>
                    </a:lnTo>
                    <a:lnTo>
                      <a:pt x="1335" y="1077"/>
                    </a:lnTo>
                    <a:lnTo>
                      <a:pt x="1303" y="1132"/>
                    </a:lnTo>
                    <a:lnTo>
                      <a:pt x="1265" y="1181"/>
                    </a:lnTo>
                    <a:lnTo>
                      <a:pt x="1223" y="1228"/>
                    </a:lnTo>
                    <a:lnTo>
                      <a:pt x="1176" y="1270"/>
                    </a:lnTo>
                    <a:lnTo>
                      <a:pt x="1127" y="1308"/>
                    </a:lnTo>
                    <a:lnTo>
                      <a:pt x="1072" y="1341"/>
                    </a:lnTo>
                    <a:lnTo>
                      <a:pt x="1016" y="1369"/>
                    </a:lnTo>
                    <a:lnTo>
                      <a:pt x="955" y="1391"/>
                    </a:lnTo>
                    <a:lnTo>
                      <a:pt x="893" y="1407"/>
                    </a:lnTo>
                    <a:lnTo>
                      <a:pt x="828" y="1417"/>
                    </a:lnTo>
                    <a:lnTo>
                      <a:pt x="761" y="1421"/>
                    </a:lnTo>
                    <a:lnTo>
                      <a:pt x="695" y="1417"/>
                    </a:lnTo>
                    <a:lnTo>
                      <a:pt x="630" y="1407"/>
                    </a:lnTo>
                    <a:lnTo>
                      <a:pt x="567" y="1391"/>
                    </a:lnTo>
                    <a:lnTo>
                      <a:pt x="507" y="1369"/>
                    </a:lnTo>
                    <a:lnTo>
                      <a:pt x="450" y="1341"/>
                    </a:lnTo>
                    <a:lnTo>
                      <a:pt x="396" y="1308"/>
                    </a:lnTo>
                    <a:lnTo>
                      <a:pt x="346" y="1271"/>
                    </a:lnTo>
                    <a:lnTo>
                      <a:pt x="299" y="1228"/>
                    </a:lnTo>
                    <a:lnTo>
                      <a:pt x="257" y="1182"/>
                    </a:lnTo>
                    <a:lnTo>
                      <a:pt x="220" y="1132"/>
                    </a:lnTo>
                    <a:lnTo>
                      <a:pt x="187" y="1079"/>
                    </a:lnTo>
                    <a:lnTo>
                      <a:pt x="159" y="1021"/>
                    </a:lnTo>
                    <a:lnTo>
                      <a:pt x="137" y="962"/>
                    </a:lnTo>
                    <a:lnTo>
                      <a:pt x="121" y="900"/>
                    </a:lnTo>
                    <a:lnTo>
                      <a:pt x="111" y="836"/>
                    </a:lnTo>
                    <a:lnTo>
                      <a:pt x="107" y="769"/>
                    </a:lnTo>
                    <a:lnTo>
                      <a:pt x="111" y="702"/>
                    </a:lnTo>
                    <a:lnTo>
                      <a:pt x="121" y="637"/>
                    </a:lnTo>
                    <a:lnTo>
                      <a:pt x="137" y="575"/>
                    </a:lnTo>
                    <a:lnTo>
                      <a:pt x="159" y="515"/>
                    </a:lnTo>
                    <a:lnTo>
                      <a:pt x="187" y="458"/>
                    </a:lnTo>
                    <a:lnTo>
                      <a:pt x="219" y="405"/>
                    </a:lnTo>
                    <a:lnTo>
                      <a:pt x="257" y="354"/>
                    </a:lnTo>
                    <a:lnTo>
                      <a:pt x="299" y="307"/>
                    </a:lnTo>
                    <a:lnTo>
                      <a:pt x="346" y="265"/>
                    </a:lnTo>
                    <a:lnTo>
                      <a:pt x="396" y="227"/>
                    </a:lnTo>
                    <a:lnTo>
                      <a:pt x="449" y="194"/>
                    </a:lnTo>
                    <a:lnTo>
                      <a:pt x="507" y="166"/>
                    </a:lnTo>
                    <a:lnTo>
                      <a:pt x="567" y="144"/>
                    </a:lnTo>
                    <a:lnTo>
                      <a:pt x="629" y="128"/>
                    </a:lnTo>
                    <a:lnTo>
                      <a:pt x="695" y="118"/>
                    </a:lnTo>
                    <a:lnTo>
                      <a:pt x="761" y="114"/>
                    </a:lnTo>
                    <a:lnTo>
                      <a:pt x="828" y="118"/>
                    </a:lnTo>
                    <a:lnTo>
                      <a:pt x="893" y="128"/>
                    </a:lnTo>
                    <a:lnTo>
                      <a:pt x="955" y="144"/>
                    </a:lnTo>
                    <a:lnTo>
                      <a:pt x="1016" y="166"/>
                    </a:lnTo>
                    <a:lnTo>
                      <a:pt x="1072" y="194"/>
                    </a:lnTo>
                    <a:lnTo>
                      <a:pt x="1127" y="227"/>
                    </a:lnTo>
                    <a:lnTo>
                      <a:pt x="1176" y="265"/>
                    </a:lnTo>
                    <a:lnTo>
                      <a:pt x="1223" y="307"/>
                    </a:lnTo>
                    <a:lnTo>
                      <a:pt x="1265" y="354"/>
                    </a:lnTo>
                    <a:lnTo>
                      <a:pt x="1303" y="403"/>
                    </a:lnTo>
                    <a:lnTo>
                      <a:pt x="1335" y="458"/>
                    </a:lnTo>
                    <a:lnTo>
                      <a:pt x="1363" y="514"/>
                    </a:lnTo>
                    <a:lnTo>
                      <a:pt x="1385" y="574"/>
                    </a:lnTo>
                    <a:lnTo>
                      <a:pt x="1401" y="636"/>
                    </a:lnTo>
                    <a:lnTo>
                      <a:pt x="1411" y="701"/>
                    </a:lnTo>
                    <a:lnTo>
                      <a:pt x="1414" y="768"/>
                    </a:lnTo>
                    <a:close/>
                    <a:moveTo>
                      <a:pt x="0" y="770"/>
                    </a:moveTo>
                    <a:lnTo>
                      <a:pt x="1" y="731"/>
                    </a:lnTo>
                    <a:lnTo>
                      <a:pt x="5" y="692"/>
                    </a:lnTo>
                    <a:lnTo>
                      <a:pt x="9" y="653"/>
                    </a:lnTo>
                    <a:lnTo>
                      <a:pt x="16" y="615"/>
                    </a:lnTo>
                    <a:lnTo>
                      <a:pt x="24" y="579"/>
                    </a:lnTo>
                    <a:lnTo>
                      <a:pt x="35" y="542"/>
                    </a:lnTo>
                    <a:lnTo>
                      <a:pt x="47" y="506"/>
                    </a:lnTo>
                    <a:lnTo>
                      <a:pt x="61" y="471"/>
                    </a:lnTo>
                    <a:lnTo>
                      <a:pt x="76" y="437"/>
                    </a:lnTo>
                    <a:lnTo>
                      <a:pt x="93" y="403"/>
                    </a:lnTo>
                    <a:lnTo>
                      <a:pt x="112" y="371"/>
                    </a:lnTo>
                    <a:lnTo>
                      <a:pt x="131" y="340"/>
                    </a:lnTo>
                    <a:lnTo>
                      <a:pt x="153" y="310"/>
                    </a:lnTo>
                    <a:lnTo>
                      <a:pt x="176" y="281"/>
                    </a:lnTo>
                    <a:lnTo>
                      <a:pt x="200" y="254"/>
                    </a:lnTo>
                    <a:lnTo>
                      <a:pt x="226" y="226"/>
                    </a:lnTo>
                    <a:lnTo>
                      <a:pt x="252" y="201"/>
                    </a:lnTo>
                    <a:lnTo>
                      <a:pt x="280" y="176"/>
                    </a:lnTo>
                    <a:lnTo>
                      <a:pt x="309" y="153"/>
                    </a:lnTo>
                    <a:lnTo>
                      <a:pt x="339" y="133"/>
                    </a:lnTo>
                    <a:lnTo>
                      <a:pt x="370" y="112"/>
                    </a:lnTo>
                    <a:lnTo>
                      <a:pt x="402" y="94"/>
                    </a:lnTo>
                    <a:lnTo>
                      <a:pt x="435" y="76"/>
                    </a:lnTo>
                    <a:lnTo>
                      <a:pt x="470" y="61"/>
                    </a:lnTo>
                    <a:lnTo>
                      <a:pt x="505" y="47"/>
                    </a:lnTo>
                    <a:lnTo>
                      <a:pt x="540" y="35"/>
                    </a:lnTo>
                    <a:lnTo>
                      <a:pt x="577" y="24"/>
                    </a:lnTo>
                    <a:lnTo>
                      <a:pt x="614" y="16"/>
                    </a:lnTo>
                    <a:lnTo>
                      <a:pt x="652" y="9"/>
                    </a:lnTo>
                    <a:lnTo>
                      <a:pt x="691" y="4"/>
                    </a:lnTo>
                    <a:lnTo>
                      <a:pt x="730" y="1"/>
                    </a:lnTo>
                    <a:lnTo>
                      <a:pt x="769" y="0"/>
                    </a:lnTo>
                    <a:lnTo>
                      <a:pt x="809" y="1"/>
                    </a:lnTo>
                    <a:lnTo>
                      <a:pt x="848" y="4"/>
                    </a:lnTo>
                    <a:lnTo>
                      <a:pt x="887" y="8"/>
                    </a:lnTo>
                    <a:lnTo>
                      <a:pt x="925" y="15"/>
                    </a:lnTo>
                    <a:lnTo>
                      <a:pt x="962" y="24"/>
                    </a:lnTo>
                    <a:lnTo>
                      <a:pt x="999" y="35"/>
                    </a:lnTo>
                    <a:lnTo>
                      <a:pt x="1034" y="46"/>
                    </a:lnTo>
                    <a:lnTo>
                      <a:pt x="1069" y="60"/>
                    </a:lnTo>
                    <a:lnTo>
                      <a:pt x="1103" y="76"/>
                    </a:lnTo>
                    <a:lnTo>
                      <a:pt x="1136" y="92"/>
                    </a:lnTo>
                    <a:lnTo>
                      <a:pt x="1168" y="111"/>
                    </a:lnTo>
                    <a:lnTo>
                      <a:pt x="1200" y="132"/>
                    </a:lnTo>
                    <a:lnTo>
                      <a:pt x="1230" y="152"/>
                    </a:lnTo>
                    <a:lnTo>
                      <a:pt x="1259" y="175"/>
                    </a:lnTo>
                    <a:lnTo>
                      <a:pt x="1287" y="200"/>
                    </a:lnTo>
                    <a:lnTo>
                      <a:pt x="1313" y="225"/>
                    </a:lnTo>
                    <a:lnTo>
                      <a:pt x="1338" y="253"/>
                    </a:lnTo>
                    <a:lnTo>
                      <a:pt x="1363" y="280"/>
                    </a:lnTo>
                    <a:lnTo>
                      <a:pt x="1386" y="309"/>
                    </a:lnTo>
                    <a:lnTo>
                      <a:pt x="1408" y="339"/>
                    </a:lnTo>
                    <a:lnTo>
                      <a:pt x="1427" y="370"/>
                    </a:lnTo>
                    <a:lnTo>
                      <a:pt x="1446" y="402"/>
                    </a:lnTo>
                    <a:lnTo>
                      <a:pt x="1463" y="436"/>
                    </a:lnTo>
                    <a:lnTo>
                      <a:pt x="1479" y="469"/>
                    </a:lnTo>
                    <a:lnTo>
                      <a:pt x="1492" y="505"/>
                    </a:lnTo>
                    <a:lnTo>
                      <a:pt x="1504" y="541"/>
                    </a:lnTo>
                    <a:lnTo>
                      <a:pt x="1515" y="576"/>
                    </a:lnTo>
                    <a:lnTo>
                      <a:pt x="1523" y="613"/>
                    </a:lnTo>
                    <a:lnTo>
                      <a:pt x="1530" y="651"/>
                    </a:lnTo>
                    <a:lnTo>
                      <a:pt x="1535" y="689"/>
                    </a:lnTo>
                    <a:lnTo>
                      <a:pt x="1538" y="728"/>
                    </a:lnTo>
                    <a:lnTo>
                      <a:pt x="1539" y="768"/>
                    </a:lnTo>
                    <a:lnTo>
                      <a:pt x="1538" y="807"/>
                    </a:lnTo>
                    <a:lnTo>
                      <a:pt x="1535" y="846"/>
                    </a:lnTo>
                    <a:lnTo>
                      <a:pt x="1530" y="884"/>
                    </a:lnTo>
                    <a:lnTo>
                      <a:pt x="1523" y="922"/>
                    </a:lnTo>
                    <a:lnTo>
                      <a:pt x="1515" y="960"/>
                    </a:lnTo>
                    <a:lnTo>
                      <a:pt x="1504" y="996"/>
                    </a:lnTo>
                    <a:lnTo>
                      <a:pt x="1492" y="1031"/>
                    </a:lnTo>
                    <a:lnTo>
                      <a:pt x="1479" y="1066"/>
                    </a:lnTo>
                    <a:lnTo>
                      <a:pt x="1463" y="1101"/>
                    </a:lnTo>
                    <a:lnTo>
                      <a:pt x="1446" y="1134"/>
                    </a:lnTo>
                    <a:lnTo>
                      <a:pt x="1427" y="1166"/>
                    </a:lnTo>
                    <a:lnTo>
                      <a:pt x="1408" y="1197"/>
                    </a:lnTo>
                    <a:lnTo>
                      <a:pt x="1386" y="1227"/>
                    </a:lnTo>
                    <a:lnTo>
                      <a:pt x="1363" y="1256"/>
                    </a:lnTo>
                    <a:lnTo>
                      <a:pt x="1338" y="1284"/>
                    </a:lnTo>
                    <a:lnTo>
                      <a:pt x="1313" y="1310"/>
                    </a:lnTo>
                    <a:lnTo>
                      <a:pt x="1287" y="1336"/>
                    </a:lnTo>
                    <a:lnTo>
                      <a:pt x="1259" y="1360"/>
                    </a:lnTo>
                    <a:lnTo>
                      <a:pt x="1230" y="1383"/>
                    </a:lnTo>
                    <a:lnTo>
                      <a:pt x="1200" y="1405"/>
                    </a:lnTo>
                    <a:lnTo>
                      <a:pt x="1168" y="1424"/>
                    </a:lnTo>
                    <a:lnTo>
                      <a:pt x="1136" y="1443"/>
                    </a:lnTo>
                    <a:lnTo>
                      <a:pt x="1103" y="1460"/>
                    </a:lnTo>
                    <a:lnTo>
                      <a:pt x="1069" y="1475"/>
                    </a:lnTo>
                    <a:lnTo>
                      <a:pt x="1034" y="1489"/>
                    </a:lnTo>
                    <a:lnTo>
                      <a:pt x="999" y="1500"/>
                    </a:lnTo>
                    <a:lnTo>
                      <a:pt x="962" y="1511"/>
                    </a:lnTo>
                    <a:lnTo>
                      <a:pt x="925" y="1520"/>
                    </a:lnTo>
                    <a:lnTo>
                      <a:pt x="887" y="1527"/>
                    </a:lnTo>
                    <a:lnTo>
                      <a:pt x="848" y="1531"/>
                    </a:lnTo>
                    <a:lnTo>
                      <a:pt x="809" y="1534"/>
                    </a:lnTo>
                    <a:lnTo>
                      <a:pt x="769" y="1535"/>
                    </a:lnTo>
                    <a:lnTo>
                      <a:pt x="730" y="1534"/>
                    </a:lnTo>
                    <a:lnTo>
                      <a:pt x="691" y="1531"/>
                    </a:lnTo>
                    <a:lnTo>
                      <a:pt x="652" y="1527"/>
                    </a:lnTo>
                    <a:lnTo>
                      <a:pt x="614" y="1520"/>
                    </a:lnTo>
                    <a:lnTo>
                      <a:pt x="577" y="1511"/>
                    </a:lnTo>
                    <a:lnTo>
                      <a:pt x="540" y="1501"/>
                    </a:lnTo>
                    <a:lnTo>
                      <a:pt x="505" y="1489"/>
                    </a:lnTo>
                    <a:lnTo>
                      <a:pt x="470" y="1475"/>
                    </a:lnTo>
                    <a:lnTo>
                      <a:pt x="437" y="1460"/>
                    </a:lnTo>
                    <a:lnTo>
                      <a:pt x="403" y="1443"/>
                    </a:lnTo>
                    <a:lnTo>
                      <a:pt x="371" y="1424"/>
                    </a:lnTo>
                    <a:lnTo>
                      <a:pt x="340" y="1405"/>
                    </a:lnTo>
                    <a:lnTo>
                      <a:pt x="310" y="1384"/>
                    </a:lnTo>
                    <a:lnTo>
                      <a:pt x="280" y="1361"/>
                    </a:lnTo>
                    <a:lnTo>
                      <a:pt x="252" y="1337"/>
                    </a:lnTo>
                    <a:lnTo>
                      <a:pt x="226" y="1311"/>
                    </a:lnTo>
                    <a:lnTo>
                      <a:pt x="200" y="1285"/>
                    </a:lnTo>
                    <a:lnTo>
                      <a:pt x="176" y="1257"/>
                    </a:lnTo>
                    <a:lnTo>
                      <a:pt x="153" y="1228"/>
                    </a:lnTo>
                    <a:lnTo>
                      <a:pt x="132" y="1198"/>
                    </a:lnTo>
                    <a:lnTo>
                      <a:pt x="112" y="1167"/>
                    </a:lnTo>
                    <a:lnTo>
                      <a:pt x="93" y="1135"/>
                    </a:lnTo>
                    <a:lnTo>
                      <a:pt x="76" y="1102"/>
                    </a:lnTo>
                    <a:lnTo>
                      <a:pt x="61" y="1068"/>
                    </a:lnTo>
                    <a:lnTo>
                      <a:pt x="47" y="1034"/>
                    </a:lnTo>
                    <a:lnTo>
                      <a:pt x="35" y="998"/>
                    </a:lnTo>
                    <a:lnTo>
                      <a:pt x="24" y="961"/>
                    </a:lnTo>
                    <a:lnTo>
                      <a:pt x="16" y="924"/>
                    </a:lnTo>
                    <a:lnTo>
                      <a:pt x="9" y="886"/>
                    </a:lnTo>
                    <a:lnTo>
                      <a:pt x="5" y="848"/>
                    </a:lnTo>
                    <a:lnTo>
                      <a:pt x="1" y="809"/>
                    </a:lnTo>
                    <a:lnTo>
                      <a:pt x="0" y="770"/>
                    </a:lnTo>
                    <a:close/>
                  </a:path>
                </a:pathLst>
              </a:custGeom>
              <a:solidFill>
                <a:srgbClr val="606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59" name="Freeform 1828">
                <a:extLst>
                  <a:ext uri="{FF2B5EF4-FFF2-40B4-BE49-F238E27FC236}">
                    <a16:creationId xmlns:a16="http://schemas.microsoft.com/office/drawing/2014/main" id="{0C79A438-C81F-40E1-AB1A-9ACD965BCB5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32" y="2497"/>
                <a:ext cx="763" cy="763"/>
              </a:xfrm>
              <a:custGeom>
                <a:avLst/>
                <a:gdLst>
                  <a:gd name="T0" fmla="*/ 10 w 1527"/>
                  <a:gd name="T1" fmla="*/ 8 h 1525"/>
                  <a:gd name="T2" fmla="*/ 9 w 1527"/>
                  <a:gd name="T3" fmla="*/ 10 h 1525"/>
                  <a:gd name="T4" fmla="*/ 8 w 1527"/>
                  <a:gd name="T5" fmla="*/ 11 h 1525"/>
                  <a:gd name="T6" fmla="*/ 6 w 1527"/>
                  <a:gd name="T7" fmla="*/ 12 h 1525"/>
                  <a:gd name="T8" fmla="*/ 4 w 1527"/>
                  <a:gd name="T9" fmla="*/ 11 h 1525"/>
                  <a:gd name="T10" fmla="*/ 2 w 1527"/>
                  <a:gd name="T11" fmla="*/ 10 h 1525"/>
                  <a:gd name="T12" fmla="*/ 1 w 1527"/>
                  <a:gd name="T13" fmla="*/ 9 h 1525"/>
                  <a:gd name="T14" fmla="*/ 0 w 1527"/>
                  <a:gd name="T15" fmla="*/ 7 h 1525"/>
                  <a:gd name="T16" fmla="*/ 0 w 1527"/>
                  <a:gd name="T17" fmla="*/ 5 h 1525"/>
                  <a:gd name="T18" fmla="*/ 1 w 1527"/>
                  <a:gd name="T19" fmla="*/ 3 h 1525"/>
                  <a:gd name="T20" fmla="*/ 3 w 1527"/>
                  <a:gd name="T21" fmla="*/ 2 h 1525"/>
                  <a:gd name="T22" fmla="*/ 5 w 1527"/>
                  <a:gd name="T23" fmla="*/ 1 h 1525"/>
                  <a:gd name="T24" fmla="*/ 7 w 1527"/>
                  <a:gd name="T25" fmla="*/ 2 h 1525"/>
                  <a:gd name="T26" fmla="*/ 9 w 1527"/>
                  <a:gd name="T27" fmla="*/ 2 h 1525"/>
                  <a:gd name="T28" fmla="*/ 10 w 1527"/>
                  <a:gd name="T29" fmla="*/ 4 h 1525"/>
                  <a:gd name="T30" fmla="*/ 10 w 1527"/>
                  <a:gd name="T31" fmla="*/ 6 h 1525"/>
                  <a:gd name="T32" fmla="*/ 0 w 1527"/>
                  <a:gd name="T33" fmla="*/ 6 h 1525"/>
                  <a:gd name="T34" fmla="*/ 0 w 1527"/>
                  <a:gd name="T35" fmla="*/ 5 h 1525"/>
                  <a:gd name="T36" fmla="*/ 0 w 1527"/>
                  <a:gd name="T37" fmla="*/ 4 h 1525"/>
                  <a:gd name="T38" fmla="*/ 1 w 1527"/>
                  <a:gd name="T39" fmla="*/ 3 h 1525"/>
                  <a:gd name="T40" fmla="*/ 2 w 1527"/>
                  <a:gd name="T41" fmla="*/ 2 h 1525"/>
                  <a:gd name="T42" fmla="*/ 3 w 1527"/>
                  <a:gd name="T43" fmla="*/ 1 h 1525"/>
                  <a:gd name="T44" fmla="*/ 4 w 1527"/>
                  <a:gd name="T45" fmla="*/ 1 h 1525"/>
                  <a:gd name="T46" fmla="*/ 5 w 1527"/>
                  <a:gd name="T47" fmla="*/ 1 h 1525"/>
                  <a:gd name="T48" fmla="*/ 6 w 1527"/>
                  <a:gd name="T49" fmla="*/ 1 h 1525"/>
                  <a:gd name="T50" fmla="*/ 7 w 1527"/>
                  <a:gd name="T51" fmla="*/ 1 h 1525"/>
                  <a:gd name="T52" fmla="*/ 8 w 1527"/>
                  <a:gd name="T53" fmla="*/ 1 h 1525"/>
                  <a:gd name="T54" fmla="*/ 9 w 1527"/>
                  <a:gd name="T55" fmla="*/ 2 h 1525"/>
                  <a:gd name="T56" fmla="*/ 10 w 1527"/>
                  <a:gd name="T57" fmla="*/ 3 h 1525"/>
                  <a:gd name="T58" fmla="*/ 11 w 1527"/>
                  <a:gd name="T59" fmla="*/ 4 h 1525"/>
                  <a:gd name="T60" fmla="*/ 11 w 1527"/>
                  <a:gd name="T61" fmla="*/ 5 h 1525"/>
                  <a:gd name="T62" fmla="*/ 11 w 1527"/>
                  <a:gd name="T63" fmla="*/ 6 h 1525"/>
                  <a:gd name="T64" fmla="*/ 11 w 1527"/>
                  <a:gd name="T65" fmla="*/ 7 h 1525"/>
                  <a:gd name="T66" fmla="*/ 11 w 1527"/>
                  <a:gd name="T67" fmla="*/ 8 h 1525"/>
                  <a:gd name="T68" fmla="*/ 11 w 1527"/>
                  <a:gd name="T69" fmla="*/ 9 h 1525"/>
                  <a:gd name="T70" fmla="*/ 10 w 1527"/>
                  <a:gd name="T71" fmla="*/ 10 h 1525"/>
                  <a:gd name="T72" fmla="*/ 9 w 1527"/>
                  <a:gd name="T73" fmla="*/ 11 h 1525"/>
                  <a:gd name="T74" fmla="*/ 8 w 1527"/>
                  <a:gd name="T75" fmla="*/ 12 h 1525"/>
                  <a:gd name="T76" fmla="*/ 7 w 1527"/>
                  <a:gd name="T77" fmla="*/ 12 h 1525"/>
                  <a:gd name="T78" fmla="*/ 6 w 1527"/>
                  <a:gd name="T79" fmla="*/ 12 h 1525"/>
                  <a:gd name="T80" fmla="*/ 5 w 1527"/>
                  <a:gd name="T81" fmla="*/ 12 h 1525"/>
                  <a:gd name="T82" fmla="*/ 4 w 1527"/>
                  <a:gd name="T83" fmla="*/ 12 h 1525"/>
                  <a:gd name="T84" fmla="*/ 3 w 1527"/>
                  <a:gd name="T85" fmla="*/ 12 h 1525"/>
                  <a:gd name="T86" fmla="*/ 2 w 1527"/>
                  <a:gd name="T87" fmla="*/ 11 h 1525"/>
                  <a:gd name="T88" fmla="*/ 1 w 1527"/>
                  <a:gd name="T89" fmla="*/ 10 h 1525"/>
                  <a:gd name="T90" fmla="*/ 0 w 1527"/>
                  <a:gd name="T91" fmla="*/ 9 h 1525"/>
                  <a:gd name="T92" fmla="*/ 0 w 1527"/>
                  <a:gd name="T93" fmla="*/ 8 h 1525"/>
                  <a:gd name="T94" fmla="*/ 0 w 1527"/>
                  <a:gd name="T95" fmla="*/ 7 h 152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527"/>
                  <a:gd name="T145" fmla="*/ 0 h 1525"/>
                  <a:gd name="T146" fmla="*/ 1527 w 1527"/>
                  <a:gd name="T147" fmla="*/ 1525 h 152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527" h="1525">
                    <a:moveTo>
                      <a:pt x="1409" y="762"/>
                    </a:moveTo>
                    <a:lnTo>
                      <a:pt x="1406" y="828"/>
                    </a:lnTo>
                    <a:lnTo>
                      <a:pt x="1397" y="893"/>
                    </a:lnTo>
                    <a:lnTo>
                      <a:pt x="1381" y="956"/>
                    </a:lnTo>
                    <a:lnTo>
                      <a:pt x="1359" y="1016"/>
                    </a:lnTo>
                    <a:lnTo>
                      <a:pt x="1331" y="1074"/>
                    </a:lnTo>
                    <a:lnTo>
                      <a:pt x="1298" y="1128"/>
                    </a:lnTo>
                    <a:lnTo>
                      <a:pt x="1260" y="1179"/>
                    </a:lnTo>
                    <a:lnTo>
                      <a:pt x="1218" y="1225"/>
                    </a:lnTo>
                    <a:lnTo>
                      <a:pt x="1171" y="1267"/>
                    </a:lnTo>
                    <a:lnTo>
                      <a:pt x="1120" y="1305"/>
                    </a:lnTo>
                    <a:lnTo>
                      <a:pt x="1066" y="1338"/>
                    </a:lnTo>
                    <a:lnTo>
                      <a:pt x="1009" y="1366"/>
                    </a:lnTo>
                    <a:lnTo>
                      <a:pt x="949" y="1388"/>
                    </a:lnTo>
                    <a:lnTo>
                      <a:pt x="885" y="1404"/>
                    </a:lnTo>
                    <a:lnTo>
                      <a:pt x="820" y="1415"/>
                    </a:lnTo>
                    <a:lnTo>
                      <a:pt x="753" y="1418"/>
                    </a:lnTo>
                    <a:lnTo>
                      <a:pt x="686" y="1415"/>
                    </a:lnTo>
                    <a:lnTo>
                      <a:pt x="620" y="1404"/>
                    </a:lnTo>
                    <a:lnTo>
                      <a:pt x="557" y="1388"/>
                    </a:lnTo>
                    <a:lnTo>
                      <a:pt x="497" y="1366"/>
                    </a:lnTo>
                    <a:lnTo>
                      <a:pt x="440" y="1339"/>
                    </a:lnTo>
                    <a:lnTo>
                      <a:pt x="385" y="1305"/>
                    </a:lnTo>
                    <a:lnTo>
                      <a:pt x="335" y="1267"/>
                    </a:lnTo>
                    <a:lnTo>
                      <a:pt x="289" y="1225"/>
                    </a:lnTo>
                    <a:lnTo>
                      <a:pt x="246" y="1179"/>
                    </a:lnTo>
                    <a:lnTo>
                      <a:pt x="209" y="1128"/>
                    </a:lnTo>
                    <a:lnTo>
                      <a:pt x="176" y="1074"/>
                    </a:lnTo>
                    <a:lnTo>
                      <a:pt x="148" y="1017"/>
                    </a:lnTo>
                    <a:lnTo>
                      <a:pt x="126" y="957"/>
                    </a:lnTo>
                    <a:lnTo>
                      <a:pt x="110" y="894"/>
                    </a:lnTo>
                    <a:lnTo>
                      <a:pt x="101" y="830"/>
                    </a:lnTo>
                    <a:lnTo>
                      <a:pt x="98" y="763"/>
                    </a:lnTo>
                    <a:lnTo>
                      <a:pt x="101" y="696"/>
                    </a:lnTo>
                    <a:lnTo>
                      <a:pt x="110" y="631"/>
                    </a:lnTo>
                    <a:lnTo>
                      <a:pt x="126" y="568"/>
                    </a:lnTo>
                    <a:lnTo>
                      <a:pt x="148" y="508"/>
                    </a:lnTo>
                    <a:lnTo>
                      <a:pt x="176" y="450"/>
                    </a:lnTo>
                    <a:lnTo>
                      <a:pt x="209" y="396"/>
                    </a:lnTo>
                    <a:lnTo>
                      <a:pt x="246" y="346"/>
                    </a:lnTo>
                    <a:lnTo>
                      <a:pt x="289" y="300"/>
                    </a:lnTo>
                    <a:lnTo>
                      <a:pt x="336" y="257"/>
                    </a:lnTo>
                    <a:lnTo>
                      <a:pt x="387" y="219"/>
                    </a:lnTo>
                    <a:lnTo>
                      <a:pt x="441" y="185"/>
                    </a:lnTo>
                    <a:lnTo>
                      <a:pt x="497" y="158"/>
                    </a:lnTo>
                    <a:lnTo>
                      <a:pt x="558" y="136"/>
                    </a:lnTo>
                    <a:lnTo>
                      <a:pt x="622" y="120"/>
                    </a:lnTo>
                    <a:lnTo>
                      <a:pt x="687" y="109"/>
                    </a:lnTo>
                    <a:lnTo>
                      <a:pt x="754" y="106"/>
                    </a:lnTo>
                    <a:lnTo>
                      <a:pt x="821" y="109"/>
                    </a:lnTo>
                    <a:lnTo>
                      <a:pt x="887" y="120"/>
                    </a:lnTo>
                    <a:lnTo>
                      <a:pt x="949" y="136"/>
                    </a:lnTo>
                    <a:lnTo>
                      <a:pt x="1009" y="158"/>
                    </a:lnTo>
                    <a:lnTo>
                      <a:pt x="1066" y="185"/>
                    </a:lnTo>
                    <a:lnTo>
                      <a:pt x="1120" y="218"/>
                    </a:lnTo>
                    <a:lnTo>
                      <a:pt x="1171" y="256"/>
                    </a:lnTo>
                    <a:lnTo>
                      <a:pt x="1217" y="298"/>
                    </a:lnTo>
                    <a:lnTo>
                      <a:pt x="1260" y="344"/>
                    </a:lnTo>
                    <a:lnTo>
                      <a:pt x="1298" y="395"/>
                    </a:lnTo>
                    <a:lnTo>
                      <a:pt x="1330" y="449"/>
                    </a:lnTo>
                    <a:lnTo>
                      <a:pt x="1358" y="507"/>
                    </a:lnTo>
                    <a:lnTo>
                      <a:pt x="1380" y="567"/>
                    </a:lnTo>
                    <a:lnTo>
                      <a:pt x="1396" y="629"/>
                    </a:lnTo>
                    <a:lnTo>
                      <a:pt x="1406" y="695"/>
                    </a:lnTo>
                    <a:lnTo>
                      <a:pt x="1409" y="762"/>
                    </a:lnTo>
                    <a:close/>
                    <a:moveTo>
                      <a:pt x="0" y="764"/>
                    </a:moveTo>
                    <a:lnTo>
                      <a:pt x="1" y="725"/>
                    </a:lnTo>
                    <a:lnTo>
                      <a:pt x="3" y="687"/>
                    </a:lnTo>
                    <a:lnTo>
                      <a:pt x="9" y="649"/>
                    </a:lnTo>
                    <a:lnTo>
                      <a:pt x="15" y="611"/>
                    </a:lnTo>
                    <a:lnTo>
                      <a:pt x="24" y="574"/>
                    </a:lnTo>
                    <a:lnTo>
                      <a:pt x="34" y="538"/>
                    </a:lnTo>
                    <a:lnTo>
                      <a:pt x="46" y="502"/>
                    </a:lnTo>
                    <a:lnTo>
                      <a:pt x="59" y="468"/>
                    </a:lnTo>
                    <a:lnTo>
                      <a:pt x="74" y="433"/>
                    </a:lnTo>
                    <a:lnTo>
                      <a:pt x="92" y="401"/>
                    </a:lnTo>
                    <a:lnTo>
                      <a:pt x="110" y="369"/>
                    </a:lnTo>
                    <a:lnTo>
                      <a:pt x="130" y="338"/>
                    </a:lnTo>
                    <a:lnTo>
                      <a:pt x="150" y="308"/>
                    </a:lnTo>
                    <a:lnTo>
                      <a:pt x="174" y="279"/>
                    </a:lnTo>
                    <a:lnTo>
                      <a:pt x="198" y="251"/>
                    </a:lnTo>
                    <a:lnTo>
                      <a:pt x="223" y="225"/>
                    </a:lnTo>
                    <a:lnTo>
                      <a:pt x="250" y="199"/>
                    </a:lnTo>
                    <a:lnTo>
                      <a:pt x="277" y="175"/>
                    </a:lnTo>
                    <a:lnTo>
                      <a:pt x="306" y="152"/>
                    </a:lnTo>
                    <a:lnTo>
                      <a:pt x="336" y="130"/>
                    </a:lnTo>
                    <a:lnTo>
                      <a:pt x="367" y="111"/>
                    </a:lnTo>
                    <a:lnTo>
                      <a:pt x="399" y="92"/>
                    </a:lnTo>
                    <a:lnTo>
                      <a:pt x="432" y="75"/>
                    </a:lnTo>
                    <a:lnTo>
                      <a:pt x="466" y="60"/>
                    </a:lnTo>
                    <a:lnTo>
                      <a:pt x="501" y="46"/>
                    </a:lnTo>
                    <a:lnTo>
                      <a:pt x="536" y="35"/>
                    </a:lnTo>
                    <a:lnTo>
                      <a:pt x="572" y="24"/>
                    </a:lnTo>
                    <a:lnTo>
                      <a:pt x="609" y="15"/>
                    </a:lnTo>
                    <a:lnTo>
                      <a:pt x="647" y="8"/>
                    </a:lnTo>
                    <a:lnTo>
                      <a:pt x="685" y="3"/>
                    </a:lnTo>
                    <a:lnTo>
                      <a:pt x="724" y="1"/>
                    </a:lnTo>
                    <a:lnTo>
                      <a:pt x="763" y="0"/>
                    </a:lnTo>
                    <a:lnTo>
                      <a:pt x="802" y="1"/>
                    </a:lnTo>
                    <a:lnTo>
                      <a:pt x="842" y="3"/>
                    </a:lnTo>
                    <a:lnTo>
                      <a:pt x="880" y="8"/>
                    </a:lnTo>
                    <a:lnTo>
                      <a:pt x="918" y="15"/>
                    </a:lnTo>
                    <a:lnTo>
                      <a:pt x="954" y="24"/>
                    </a:lnTo>
                    <a:lnTo>
                      <a:pt x="991" y="35"/>
                    </a:lnTo>
                    <a:lnTo>
                      <a:pt x="1026" y="46"/>
                    </a:lnTo>
                    <a:lnTo>
                      <a:pt x="1062" y="60"/>
                    </a:lnTo>
                    <a:lnTo>
                      <a:pt x="1095" y="75"/>
                    </a:lnTo>
                    <a:lnTo>
                      <a:pt x="1128" y="92"/>
                    </a:lnTo>
                    <a:lnTo>
                      <a:pt x="1160" y="111"/>
                    </a:lnTo>
                    <a:lnTo>
                      <a:pt x="1191" y="130"/>
                    </a:lnTo>
                    <a:lnTo>
                      <a:pt x="1221" y="151"/>
                    </a:lnTo>
                    <a:lnTo>
                      <a:pt x="1249" y="174"/>
                    </a:lnTo>
                    <a:lnTo>
                      <a:pt x="1277" y="198"/>
                    </a:lnTo>
                    <a:lnTo>
                      <a:pt x="1305" y="223"/>
                    </a:lnTo>
                    <a:lnTo>
                      <a:pt x="1329" y="250"/>
                    </a:lnTo>
                    <a:lnTo>
                      <a:pt x="1353" y="278"/>
                    </a:lnTo>
                    <a:lnTo>
                      <a:pt x="1376" y="306"/>
                    </a:lnTo>
                    <a:lnTo>
                      <a:pt x="1397" y="336"/>
                    </a:lnTo>
                    <a:lnTo>
                      <a:pt x="1418" y="368"/>
                    </a:lnTo>
                    <a:lnTo>
                      <a:pt x="1436" y="400"/>
                    </a:lnTo>
                    <a:lnTo>
                      <a:pt x="1452" y="432"/>
                    </a:lnTo>
                    <a:lnTo>
                      <a:pt x="1467" y="465"/>
                    </a:lnTo>
                    <a:lnTo>
                      <a:pt x="1481" y="500"/>
                    </a:lnTo>
                    <a:lnTo>
                      <a:pt x="1494" y="536"/>
                    </a:lnTo>
                    <a:lnTo>
                      <a:pt x="1504" y="571"/>
                    </a:lnTo>
                    <a:lnTo>
                      <a:pt x="1512" y="608"/>
                    </a:lnTo>
                    <a:lnTo>
                      <a:pt x="1519" y="646"/>
                    </a:lnTo>
                    <a:lnTo>
                      <a:pt x="1523" y="684"/>
                    </a:lnTo>
                    <a:lnTo>
                      <a:pt x="1526" y="722"/>
                    </a:lnTo>
                    <a:lnTo>
                      <a:pt x="1527" y="762"/>
                    </a:lnTo>
                    <a:lnTo>
                      <a:pt x="1526" y="801"/>
                    </a:lnTo>
                    <a:lnTo>
                      <a:pt x="1523" y="840"/>
                    </a:lnTo>
                    <a:lnTo>
                      <a:pt x="1519" y="878"/>
                    </a:lnTo>
                    <a:lnTo>
                      <a:pt x="1512" y="915"/>
                    </a:lnTo>
                    <a:lnTo>
                      <a:pt x="1503" y="952"/>
                    </a:lnTo>
                    <a:lnTo>
                      <a:pt x="1494" y="989"/>
                    </a:lnTo>
                    <a:lnTo>
                      <a:pt x="1481" y="1023"/>
                    </a:lnTo>
                    <a:lnTo>
                      <a:pt x="1467" y="1059"/>
                    </a:lnTo>
                    <a:lnTo>
                      <a:pt x="1452" y="1092"/>
                    </a:lnTo>
                    <a:lnTo>
                      <a:pt x="1435" y="1126"/>
                    </a:lnTo>
                    <a:lnTo>
                      <a:pt x="1416" y="1157"/>
                    </a:lnTo>
                    <a:lnTo>
                      <a:pt x="1397" y="1188"/>
                    </a:lnTo>
                    <a:lnTo>
                      <a:pt x="1376" y="1218"/>
                    </a:lnTo>
                    <a:lnTo>
                      <a:pt x="1353" y="1247"/>
                    </a:lnTo>
                    <a:lnTo>
                      <a:pt x="1329" y="1274"/>
                    </a:lnTo>
                    <a:lnTo>
                      <a:pt x="1303" y="1301"/>
                    </a:lnTo>
                    <a:lnTo>
                      <a:pt x="1277" y="1326"/>
                    </a:lnTo>
                    <a:lnTo>
                      <a:pt x="1249" y="1350"/>
                    </a:lnTo>
                    <a:lnTo>
                      <a:pt x="1221" y="1373"/>
                    </a:lnTo>
                    <a:lnTo>
                      <a:pt x="1191" y="1394"/>
                    </a:lnTo>
                    <a:lnTo>
                      <a:pt x="1160" y="1415"/>
                    </a:lnTo>
                    <a:lnTo>
                      <a:pt x="1127" y="1433"/>
                    </a:lnTo>
                    <a:lnTo>
                      <a:pt x="1095" y="1449"/>
                    </a:lnTo>
                    <a:lnTo>
                      <a:pt x="1060" y="1466"/>
                    </a:lnTo>
                    <a:lnTo>
                      <a:pt x="1026" y="1479"/>
                    </a:lnTo>
                    <a:lnTo>
                      <a:pt x="990" y="1491"/>
                    </a:lnTo>
                    <a:lnTo>
                      <a:pt x="954" y="1501"/>
                    </a:lnTo>
                    <a:lnTo>
                      <a:pt x="918" y="1509"/>
                    </a:lnTo>
                    <a:lnTo>
                      <a:pt x="880" y="1516"/>
                    </a:lnTo>
                    <a:lnTo>
                      <a:pt x="842" y="1522"/>
                    </a:lnTo>
                    <a:lnTo>
                      <a:pt x="802" y="1524"/>
                    </a:lnTo>
                    <a:lnTo>
                      <a:pt x="763" y="1525"/>
                    </a:lnTo>
                    <a:lnTo>
                      <a:pt x="724" y="1524"/>
                    </a:lnTo>
                    <a:lnTo>
                      <a:pt x="685" y="1522"/>
                    </a:lnTo>
                    <a:lnTo>
                      <a:pt x="647" y="1516"/>
                    </a:lnTo>
                    <a:lnTo>
                      <a:pt x="609" y="1510"/>
                    </a:lnTo>
                    <a:lnTo>
                      <a:pt x="572" y="1501"/>
                    </a:lnTo>
                    <a:lnTo>
                      <a:pt x="535" y="1491"/>
                    </a:lnTo>
                    <a:lnTo>
                      <a:pt x="500" y="1479"/>
                    </a:lnTo>
                    <a:lnTo>
                      <a:pt x="465" y="1466"/>
                    </a:lnTo>
                    <a:lnTo>
                      <a:pt x="432" y="1451"/>
                    </a:lnTo>
                    <a:lnTo>
                      <a:pt x="398" y="1433"/>
                    </a:lnTo>
                    <a:lnTo>
                      <a:pt x="366" y="1415"/>
                    </a:lnTo>
                    <a:lnTo>
                      <a:pt x="336" y="1395"/>
                    </a:lnTo>
                    <a:lnTo>
                      <a:pt x="306" y="1373"/>
                    </a:lnTo>
                    <a:lnTo>
                      <a:pt x="277" y="1351"/>
                    </a:lnTo>
                    <a:lnTo>
                      <a:pt x="248" y="1327"/>
                    </a:lnTo>
                    <a:lnTo>
                      <a:pt x="223" y="1302"/>
                    </a:lnTo>
                    <a:lnTo>
                      <a:pt x="198" y="1275"/>
                    </a:lnTo>
                    <a:lnTo>
                      <a:pt x="174" y="1248"/>
                    </a:lnTo>
                    <a:lnTo>
                      <a:pt x="150" y="1219"/>
                    </a:lnTo>
                    <a:lnTo>
                      <a:pt x="130" y="1189"/>
                    </a:lnTo>
                    <a:lnTo>
                      <a:pt x="110" y="1158"/>
                    </a:lnTo>
                    <a:lnTo>
                      <a:pt x="92" y="1127"/>
                    </a:lnTo>
                    <a:lnTo>
                      <a:pt x="74" y="1093"/>
                    </a:lnTo>
                    <a:lnTo>
                      <a:pt x="59" y="1060"/>
                    </a:lnTo>
                    <a:lnTo>
                      <a:pt x="46" y="1025"/>
                    </a:lnTo>
                    <a:lnTo>
                      <a:pt x="34" y="990"/>
                    </a:lnTo>
                    <a:lnTo>
                      <a:pt x="24" y="954"/>
                    </a:lnTo>
                    <a:lnTo>
                      <a:pt x="15" y="917"/>
                    </a:lnTo>
                    <a:lnTo>
                      <a:pt x="9" y="879"/>
                    </a:lnTo>
                    <a:lnTo>
                      <a:pt x="3" y="841"/>
                    </a:lnTo>
                    <a:lnTo>
                      <a:pt x="1" y="803"/>
                    </a:lnTo>
                    <a:lnTo>
                      <a:pt x="0" y="764"/>
                    </a:lnTo>
                    <a:close/>
                  </a:path>
                </a:pathLst>
              </a:custGeom>
              <a:solidFill>
                <a:srgbClr val="6D6D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60" name="Freeform 1829">
                <a:extLst>
                  <a:ext uri="{FF2B5EF4-FFF2-40B4-BE49-F238E27FC236}">
                    <a16:creationId xmlns:a16="http://schemas.microsoft.com/office/drawing/2014/main" id="{78349A47-6CA9-4328-BDC2-B41188A1A49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33" y="2499"/>
                <a:ext cx="760" cy="759"/>
              </a:xfrm>
              <a:custGeom>
                <a:avLst/>
                <a:gdLst>
                  <a:gd name="T0" fmla="*/ 11 w 1519"/>
                  <a:gd name="T1" fmla="*/ 8 h 1518"/>
                  <a:gd name="T2" fmla="*/ 10 w 1519"/>
                  <a:gd name="T3" fmla="*/ 10 h 1518"/>
                  <a:gd name="T4" fmla="*/ 9 w 1519"/>
                  <a:gd name="T5" fmla="*/ 11 h 1518"/>
                  <a:gd name="T6" fmla="*/ 7 w 1519"/>
                  <a:gd name="T7" fmla="*/ 12 h 1518"/>
                  <a:gd name="T8" fmla="*/ 5 w 1519"/>
                  <a:gd name="T9" fmla="*/ 11 h 1518"/>
                  <a:gd name="T10" fmla="*/ 3 w 1519"/>
                  <a:gd name="T11" fmla="*/ 10 h 1518"/>
                  <a:gd name="T12" fmla="*/ 2 w 1519"/>
                  <a:gd name="T13" fmla="*/ 9 h 1518"/>
                  <a:gd name="T14" fmla="*/ 1 w 1519"/>
                  <a:gd name="T15" fmla="*/ 7 h 1518"/>
                  <a:gd name="T16" fmla="*/ 1 w 1519"/>
                  <a:gd name="T17" fmla="*/ 5 h 1518"/>
                  <a:gd name="T18" fmla="*/ 2 w 1519"/>
                  <a:gd name="T19" fmla="*/ 3 h 1518"/>
                  <a:gd name="T20" fmla="*/ 4 w 1519"/>
                  <a:gd name="T21" fmla="*/ 2 h 1518"/>
                  <a:gd name="T22" fmla="*/ 6 w 1519"/>
                  <a:gd name="T23" fmla="*/ 1 h 1518"/>
                  <a:gd name="T24" fmla="*/ 8 w 1519"/>
                  <a:gd name="T25" fmla="*/ 2 h 1518"/>
                  <a:gd name="T26" fmla="*/ 10 w 1519"/>
                  <a:gd name="T27" fmla="*/ 2 h 1518"/>
                  <a:gd name="T28" fmla="*/ 11 w 1519"/>
                  <a:gd name="T29" fmla="*/ 4 h 1518"/>
                  <a:gd name="T30" fmla="*/ 11 w 1519"/>
                  <a:gd name="T31" fmla="*/ 6 h 1518"/>
                  <a:gd name="T32" fmla="*/ 1 w 1519"/>
                  <a:gd name="T33" fmla="*/ 6 h 1518"/>
                  <a:gd name="T34" fmla="*/ 1 w 1519"/>
                  <a:gd name="T35" fmla="*/ 5 h 1518"/>
                  <a:gd name="T36" fmla="*/ 1 w 1519"/>
                  <a:gd name="T37" fmla="*/ 4 h 1518"/>
                  <a:gd name="T38" fmla="*/ 2 w 1519"/>
                  <a:gd name="T39" fmla="*/ 3 h 1518"/>
                  <a:gd name="T40" fmla="*/ 3 w 1519"/>
                  <a:gd name="T41" fmla="*/ 2 h 1518"/>
                  <a:gd name="T42" fmla="*/ 4 w 1519"/>
                  <a:gd name="T43" fmla="*/ 1 h 1518"/>
                  <a:gd name="T44" fmla="*/ 5 w 1519"/>
                  <a:gd name="T45" fmla="*/ 1 h 1518"/>
                  <a:gd name="T46" fmla="*/ 6 w 1519"/>
                  <a:gd name="T47" fmla="*/ 1 h 1518"/>
                  <a:gd name="T48" fmla="*/ 7 w 1519"/>
                  <a:gd name="T49" fmla="*/ 1 h 1518"/>
                  <a:gd name="T50" fmla="*/ 8 w 1519"/>
                  <a:gd name="T51" fmla="*/ 1 h 1518"/>
                  <a:gd name="T52" fmla="*/ 9 w 1519"/>
                  <a:gd name="T53" fmla="*/ 1 h 1518"/>
                  <a:gd name="T54" fmla="*/ 10 w 1519"/>
                  <a:gd name="T55" fmla="*/ 2 h 1518"/>
                  <a:gd name="T56" fmla="*/ 11 w 1519"/>
                  <a:gd name="T57" fmla="*/ 3 h 1518"/>
                  <a:gd name="T58" fmla="*/ 12 w 1519"/>
                  <a:gd name="T59" fmla="*/ 4 h 1518"/>
                  <a:gd name="T60" fmla="*/ 12 w 1519"/>
                  <a:gd name="T61" fmla="*/ 5 h 1518"/>
                  <a:gd name="T62" fmla="*/ 12 w 1519"/>
                  <a:gd name="T63" fmla="*/ 6 h 1518"/>
                  <a:gd name="T64" fmla="*/ 12 w 1519"/>
                  <a:gd name="T65" fmla="*/ 7 h 1518"/>
                  <a:gd name="T66" fmla="*/ 12 w 1519"/>
                  <a:gd name="T67" fmla="*/ 8 h 1518"/>
                  <a:gd name="T68" fmla="*/ 12 w 1519"/>
                  <a:gd name="T69" fmla="*/ 9 h 1518"/>
                  <a:gd name="T70" fmla="*/ 11 w 1519"/>
                  <a:gd name="T71" fmla="*/ 10 h 1518"/>
                  <a:gd name="T72" fmla="*/ 10 w 1519"/>
                  <a:gd name="T73" fmla="*/ 11 h 1518"/>
                  <a:gd name="T74" fmla="*/ 9 w 1519"/>
                  <a:gd name="T75" fmla="*/ 12 h 1518"/>
                  <a:gd name="T76" fmla="*/ 8 w 1519"/>
                  <a:gd name="T77" fmla="*/ 12 h 1518"/>
                  <a:gd name="T78" fmla="*/ 7 w 1519"/>
                  <a:gd name="T79" fmla="*/ 12 h 1518"/>
                  <a:gd name="T80" fmla="*/ 6 w 1519"/>
                  <a:gd name="T81" fmla="*/ 12 h 1518"/>
                  <a:gd name="T82" fmla="*/ 5 w 1519"/>
                  <a:gd name="T83" fmla="*/ 12 h 1518"/>
                  <a:gd name="T84" fmla="*/ 4 w 1519"/>
                  <a:gd name="T85" fmla="*/ 12 h 1518"/>
                  <a:gd name="T86" fmla="*/ 3 w 1519"/>
                  <a:gd name="T87" fmla="*/ 11 h 1518"/>
                  <a:gd name="T88" fmla="*/ 2 w 1519"/>
                  <a:gd name="T89" fmla="*/ 10 h 1518"/>
                  <a:gd name="T90" fmla="*/ 1 w 1519"/>
                  <a:gd name="T91" fmla="*/ 9 h 1518"/>
                  <a:gd name="T92" fmla="*/ 1 w 1519"/>
                  <a:gd name="T93" fmla="*/ 8 h 1518"/>
                  <a:gd name="T94" fmla="*/ 1 w 1519"/>
                  <a:gd name="T95" fmla="*/ 7 h 151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519"/>
                  <a:gd name="T145" fmla="*/ 0 h 1518"/>
                  <a:gd name="T146" fmla="*/ 1519 w 1519"/>
                  <a:gd name="T147" fmla="*/ 1518 h 1518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519" h="1518">
                    <a:moveTo>
                      <a:pt x="1407" y="759"/>
                    </a:moveTo>
                    <a:lnTo>
                      <a:pt x="1404" y="825"/>
                    </a:lnTo>
                    <a:lnTo>
                      <a:pt x="1395" y="891"/>
                    </a:lnTo>
                    <a:lnTo>
                      <a:pt x="1379" y="954"/>
                    </a:lnTo>
                    <a:lnTo>
                      <a:pt x="1357" y="1014"/>
                    </a:lnTo>
                    <a:lnTo>
                      <a:pt x="1329" y="1072"/>
                    </a:lnTo>
                    <a:lnTo>
                      <a:pt x="1296" y="1127"/>
                    </a:lnTo>
                    <a:lnTo>
                      <a:pt x="1258" y="1178"/>
                    </a:lnTo>
                    <a:lnTo>
                      <a:pt x="1215" y="1224"/>
                    </a:lnTo>
                    <a:lnTo>
                      <a:pt x="1169" y="1268"/>
                    </a:lnTo>
                    <a:lnTo>
                      <a:pt x="1118" y="1306"/>
                    </a:lnTo>
                    <a:lnTo>
                      <a:pt x="1063" y="1338"/>
                    </a:lnTo>
                    <a:lnTo>
                      <a:pt x="1005" y="1366"/>
                    </a:lnTo>
                    <a:lnTo>
                      <a:pt x="946" y="1389"/>
                    </a:lnTo>
                    <a:lnTo>
                      <a:pt x="882" y="1405"/>
                    </a:lnTo>
                    <a:lnTo>
                      <a:pt x="817" y="1414"/>
                    </a:lnTo>
                    <a:lnTo>
                      <a:pt x="749" y="1418"/>
                    </a:lnTo>
                    <a:lnTo>
                      <a:pt x="681" y="1414"/>
                    </a:lnTo>
                    <a:lnTo>
                      <a:pt x="615" y="1404"/>
                    </a:lnTo>
                    <a:lnTo>
                      <a:pt x="552" y="1388"/>
                    </a:lnTo>
                    <a:lnTo>
                      <a:pt x="491" y="1366"/>
                    </a:lnTo>
                    <a:lnTo>
                      <a:pt x="433" y="1338"/>
                    </a:lnTo>
                    <a:lnTo>
                      <a:pt x="379" y="1305"/>
                    </a:lnTo>
                    <a:lnTo>
                      <a:pt x="328" y="1267"/>
                    </a:lnTo>
                    <a:lnTo>
                      <a:pt x="281" y="1224"/>
                    </a:lnTo>
                    <a:lnTo>
                      <a:pt x="238" y="1178"/>
                    </a:lnTo>
                    <a:lnTo>
                      <a:pt x="200" y="1127"/>
                    </a:lnTo>
                    <a:lnTo>
                      <a:pt x="168" y="1073"/>
                    </a:lnTo>
                    <a:lnTo>
                      <a:pt x="140" y="1015"/>
                    </a:lnTo>
                    <a:lnTo>
                      <a:pt x="119" y="954"/>
                    </a:lnTo>
                    <a:lnTo>
                      <a:pt x="102" y="892"/>
                    </a:lnTo>
                    <a:lnTo>
                      <a:pt x="92" y="827"/>
                    </a:lnTo>
                    <a:lnTo>
                      <a:pt x="89" y="760"/>
                    </a:lnTo>
                    <a:lnTo>
                      <a:pt x="92" y="693"/>
                    </a:lnTo>
                    <a:lnTo>
                      <a:pt x="102" y="627"/>
                    </a:lnTo>
                    <a:lnTo>
                      <a:pt x="119" y="565"/>
                    </a:lnTo>
                    <a:lnTo>
                      <a:pt x="140" y="504"/>
                    </a:lnTo>
                    <a:lnTo>
                      <a:pt x="168" y="446"/>
                    </a:lnTo>
                    <a:lnTo>
                      <a:pt x="200" y="392"/>
                    </a:lnTo>
                    <a:lnTo>
                      <a:pt x="238" y="341"/>
                    </a:lnTo>
                    <a:lnTo>
                      <a:pt x="281" y="294"/>
                    </a:lnTo>
                    <a:lnTo>
                      <a:pt x="328" y="252"/>
                    </a:lnTo>
                    <a:lnTo>
                      <a:pt x="379" y="214"/>
                    </a:lnTo>
                    <a:lnTo>
                      <a:pt x="433" y="180"/>
                    </a:lnTo>
                    <a:lnTo>
                      <a:pt x="491" y="151"/>
                    </a:lnTo>
                    <a:lnTo>
                      <a:pt x="552" y="129"/>
                    </a:lnTo>
                    <a:lnTo>
                      <a:pt x="615" y="113"/>
                    </a:lnTo>
                    <a:lnTo>
                      <a:pt x="681" y="103"/>
                    </a:lnTo>
                    <a:lnTo>
                      <a:pt x="749" y="100"/>
                    </a:lnTo>
                    <a:lnTo>
                      <a:pt x="817" y="103"/>
                    </a:lnTo>
                    <a:lnTo>
                      <a:pt x="882" y="113"/>
                    </a:lnTo>
                    <a:lnTo>
                      <a:pt x="946" y="129"/>
                    </a:lnTo>
                    <a:lnTo>
                      <a:pt x="1007" y="151"/>
                    </a:lnTo>
                    <a:lnTo>
                      <a:pt x="1064" y="179"/>
                    </a:lnTo>
                    <a:lnTo>
                      <a:pt x="1118" y="212"/>
                    </a:lnTo>
                    <a:lnTo>
                      <a:pt x="1169" y="250"/>
                    </a:lnTo>
                    <a:lnTo>
                      <a:pt x="1216" y="293"/>
                    </a:lnTo>
                    <a:lnTo>
                      <a:pt x="1258" y="340"/>
                    </a:lnTo>
                    <a:lnTo>
                      <a:pt x="1296" y="391"/>
                    </a:lnTo>
                    <a:lnTo>
                      <a:pt x="1329" y="445"/>
                    </a:lnTo>
                    <a:lnTo>
                      <a:pt x="1357" y="503"/>
                    </a:lnTo>
                    <a:lnTo>
                      <a:pt x="1379" y="563"/>
                    </a:lnTo>
                    <a:lnTo>
                      <a:pt x="1395" y="626"/>
                    </a:lnTo>
                    <a:lnTo>
                      <a:pt x="1404" y="692"/>
                    </a:lnTo>
                    <a:lnTo>
                      <a:pt x="1407" y="759"/>
                    </a:lnTo>
                    <a:close/>
                    <a:moveTo>
                      <a:pt x="0" y="761"/>
                    </a:moveTo>
                    <a:lnTo>
                      <a:pt x="1" y="722"/>
                    </a:lnTo>
                    <a:lnTo>
                      <a:pt x="5" y="684"/>
                    </a:lnTo>
                    <a:lnTo>
                      <a:pt x="9" y="646"/>
                    </a:lnTo>
                    <a:lnTo>
                      <a:pt x="16" y="609"/>
                    </a:lnTo>
                    <a:lnTo>
                      <a:pt x="24" y="572"/>
                    </a:lnTo>
                    <a:lnTo>
                      <a:pt x="34" y="536"/>
                    </a:lnTo>
                    <a:lnTo>
                      <a:pt x="46" y="502"/>
                    </a:lnTo>
                    <a:lnTo>
                      <a:pt x="60" y="467"/>
                    </a:lnTo>
                    <a:lnTo>
                      <a:pt x="75" y="434"/>
                    </a:lnTo>
                    <a:lnTo>
                      <a:pt x="92" y="400"/>
                    </a:lnTo>
                    <a:lnTo>
                      <a:pt x="110" y="369"/>
                    </a:lnTo>
                    <a:lnTo>
                      <a:pt x="130" y="338"/>
                    </a:lnTo>
                    <a:lnTo>
                      <a:pt x="151" y="308"/>
                    </a:lnTo>
                    <a:lnTo>
                      <a:pt x="174" y="279"/>
                    </a:lnTo>
                    <a:lnTo>
                      <a:pt x="198" y="252"/>
                    </a:lnTo>
                    <a:lnTo>
                      <a:pt x="223" y="225"/>
                    </a:lnTo>
                    <a:lnTo>
                      <a:pt x="249" y="200"/>
                    </a:lnTo>
                    <a:lnTo>
                      <a:pt x="276" y="176"/>
                    </a:lnTo>
                    <a:lnTo>
                      <a:pt x="305" y="154"/>
                    </a:lnTo>
                    <a:lnTo>
                      <a:pt x="335" y="132"/>
                    </a:lnTo>
                    <a:lnTo>
                      <a:pt x="366" y="112"/>
                    </a:lnTo>
                    <a:lnTo>
                      <a:pt x="397" y="94"/>
                    </a:lnTo>
                    <a:lnTo>
                      <a:pt x="431" y="76"/>
                    </a:lnTo>
                    <a:lnTo>
                      <a:pt x="464" y="61"/>
                    </a:lnTo>
                    <a:lnTo>
                      <a:pt x="499" y="48"/>
                    </a:lnTo>
                    <a:lnTo>
                      <a:pt x="534" y="35"/>
                    </a:lnTo>
                    <a:lnTo>
                      <a:pt x="570" y="25"/>
                    </a:lnTo>
                    <a:lnTo>
                      <a:pt x="607" y="17"/>
                    </a:lnTo>
                    <a:lnTo>
                      <a:pt x="644" y="10"/>
                    </a:lnTo>
                    <a:lnTo>
                      <a:pt x="682" y="5"/>
                    </a:lnTo>
                    <a:lnTo>
                      <a:pt x="721" y="2"/>
                    </a:lnTo>
                    <a:lnTo>
                      <a:pt x="760" y="0"/>
                    </a:lnTo>
                    <a:lnTo>
                      <a:pt x="799" y="2"/>
                    </a:lnTo>
                    <a:lnTo>
                      <a:pt x="837" y="5"/>
                    </a:lnTo>
                    <a:lnTo>
                      <a:pt x="875" y="10"/>
                    </a:lnTo>
                    <a:lnTo>
                      <a:pt x="913" y="17"/>
                    </a:lnTo>
                    <a:lnTo>
                      <a:pt x="949" y="25"/>
                    </a:lnTo>
                    <a:lnTo>
                      <a:pt x="986" y="35"/>
                    </a:lnTo>
                    <a:lnTo>
                      <a:pt x="1020" y="48"/>
                    </a:lnTo>
                    <a:lnTo>
                      <a:pt x="1055" y="60"/>
                    </a:lnTo>
                    <a:lnTo>
                      <a:pt x="1088" y="76"/>
                    </a:lnTo>
                    <a:lnTo>
                      <a:pt x="1122" y="93"/>
                    </a:lnTo>
                    <a:lnTo>
                      <a:pt x="1153" y="111"/>
                    </a:lnTo>
                    <a:lnTo>
                      <a:pt x="1184" y="132"/>
                    </a:lnTo>
                    <a:lnTo>
                      <a:pt x="1214" y="153"/>
                    </a:lnTo>
                    <a:lnTo>
                      <a:pt x="1243" y="176"/>
                    </a:lnTo>
                    <a:lnTo>
                      <a:pt x="1270" y="199"/>
                    </a:lnTo>
                    <a:lnTo>
                      <a:pt x="1297" y="224"/>
                    </a:lnTo>
                    <a:lnTo>
                      <a:pt x="1321" y="250"/>
                    </a:lnTo>
                    <a:lnTo>
                      <a:pt x="1345" y="278"/>
                    </a:lnTo>
                    <a:lnTo>
                      <a:pt x="1368" y="307"/>
                    </a:lnTo>
                    <a:lnTo>
                      <a:pt x="1389" y="337"/>
                    </a:lnTo>
                    <a:lnTo>
                      <a:pt x="1409" y="367"/>
                    </a:lnTo>
                    <a:lnTo>
                      <a:pt x="1427" y="399"/>
                    </a:lnTo>
                    <a:lnTo>
                      <a:pt x="1444" y="431"/>
                    </a:lnTo>
                    <a:lnTo>
                      <a:pt x="1459" y="465"/>
                    </a:lnTo>
                    <a:lnTo>
                      <a:pt x="1473" y="499"/>
                    </a:lnTo>
                    <a:lnTo>
                      <a:pt x="1485" y="535"/>
                    </a:lnTo>
                    <a:lnTo>
                      <a:pt x="1495" y="571"/>
                    </a:lnTo>
                    <a:lnTo>
                      <a:pt x="1504" y="608"/>
                    </a:lnTo>
                    <a:lnTo>
                      <a:pt x="1510" y="644"/>
                    </a:lnTo>
                    <a:lnTo>
                      <a:pt x="1516" y="683"/>
                    </a:lnTo>
                    <a:lnTo>
                      <a:pt x="1518" y="721"/>
                    </a:lnTo>
                    <a:lnTo>
                      <a:pt x="1519" y="760"/>
                    </a:lnTo>
                    <a:lnTo>
                      <a:pt x="1518" y="799"/>
                    </a:lnTo>
                    <a:lnTo>
                      <a:pt x="1516" y="837"/>
                    </a:lnTo>
                    <a:lnTo>
                      <a:pt x="1510" y="875"/>
                    </a:lnTo>
                    <a:lnTo>
                      <a:pt x="1504" y="912"/>
                    </a:lnTo>
                    <a:lnTo>
                      <a:pt x="1495" y="949"/>
                    </a:lnTo>
                    <a:lnTo>
                      <a:pt x="1485" y="984"/>
                    </a:lnTo>
                    <a:lnTo>
                      <a:pt x="1473" y="1020"/>
                    </a:lnTo>
                    <a:lnTo>
                      <a:pt x="1459" y="1055"/>
                    </a:lnTo>
                    <a:lnTo>
                      <a:pt x="1444" y="1088"/>
                    </a:lnTo>
                    <a:lnTo>
                      <a:pt x="1427" y="1120"/>
                    </a:lnTo>
                    <a:lnTo>
                      <a:pt x="1409" y="1153"/>
                    </a:lnTo>
                    <a:lnTo>
                      <a:pt x="1389" y="1183"/>
                    </a:lnTo>
                    <a:lnTo>
                      <a:pt x="1368" y="1213"/>
                    </a:lnTo>
                    <a:lnTo>
                      <a:pt x="1345" y="1241"/>
                    </a:lnTo>
                    <a:lnTo>
                      <a:pt x="1321" y="1269"/>
                    </a:lnTo>
                    <a:lnTo>
                      <a:pt x="1297" y="1295"/>
                    </a:lnTo>
                    <a:lnTo>
                      <a:pt x="1270" y="1321"/>
                    </a:lnTo>
                    <a:lnTo>
                      <a:pt x="1243" y="1344"/>
                    </a:lnTo>
                    <a:lnTo>
                      <a:pt x="1214" y="1367"/>
                    </a:lnTo>
                    <a:lnTo>
                      <a:pt x="1184" y="1388"/>
                    </a:lnTo>
                    <a:lnTo>
                      <a:pt x="1153" y="1407"/>
                    </a:lnTo>
                    <a:lnTo>
                      <a:pt x="1121" y="1426"/>
                    </a:lnTo>
                    <a:lnTo>
                      <a:pt x="1088" y="1443"/>
                    </a:lnTo>
                    <a:lnTo>
                      <a:pt x="1055" y="1458"/>
                    </a:lnTo>
                    <a:lnTo>
                      <a:pt x="1020" y="1472"/>
                    </a:lnTo>
                    <a:lnTo>
                      <a:pt x="985" y="1483"/>
                    </a:lnTo>
                    <a:lnTo>
                      <a:pt x="949" y="1494"/>
                    </a:lnTo>
                    <a:lnTo>
                      <a:pt x="912" y="1503"/>
                    </a:lnTo>
                    <a:lnTo>
                      <a:pt x="874" y="1509"/>
                    </a:lnTo>
                    <a:lnTo>
                      <a:pt x="836" y="1514"/>
                    </a:lnTo>
                    <a:lnTo>
                      <a:pt x="798" y="1517"/>
                    </a:lnTo>
                    <a:lnTo>
                      <a:pt x="759" y="1518"/>
                    </a:lnTo>
                    <a:lnTo>
                      <a:pt x="720" y="1517"/>
                    </a:lnTo>
                    <a:lnTo>
                      <a:pt x="681" y="1513"/>
                    </a:lnTo>
                    <a:lnTo>
                      <a:pt x="643" y="1509"/>
                    </a:lnTo>
                    <a:lnTo>
                      <a:pt x="606" y="1502"/>
                    </a:lnTo>
                    <a:lnTo>
                      <a:pt x="569" y="1494"/>
                    </a:lnTo>
                    <a:lnTo>
                      <a:pt x="533" y="1483"/>
                    </a:lnTo>
                    <a:lnTo>
                      <a:pt x="498" y="1472"/>
                    </a:lnTo>
                    <a:lnTo>
                      <a:pt x="463" y="1458"/>
                    </a:lnTo>
                    <a:lnTo>
                      <a:pt x="430" y="1443"/>
                    </a:lnTo>
                    <a:lnTo>
                      <a:pt x="397" y="1426"/>
                    </a:lnTo>
                    <a:lnTo>
                      <a:pt x="365" y="1407"/>
                    </a:lnTo>
                    <a:lnTo>
                      <a:pt x="335" y="1388"/>
                    </a:lnTo>
                    <a:lnTo>
                      <a:pt x="305" y="1367"/>
                    </a:lnTo>
                    <a:lnTo>
                      <a:pt x="276" y="1344"/>
                    </a:lnTo>
                    <a:lnTo>
                      <a:pt x="249" y="1321"/>
                    </a:lnTo>
                    <a:lnTo>
                      <a:pt x="222" y="1295"/>
                    </a:lnTo>
                    <a:lnTo>
                      <a:pt x="198" y="1269"/>
                    </a:lnTo>
                    <a:lnTo>
                      <a:pt x="174" y="1241"/>
                    </a:lnTo>
                    <a:lnTo>
                      <a:pt x="151" y="1213"/>
                    </a:lnTo>
                    <a:lnTo>
                      <a:pt x="130" y="1184"/>
                    </a:lnTo>
                    <a:lnTo>
                      <a:pt x="110" y="1153"/>
                    </a:lnTo>
                    <a:lnTo>
                      <a:pt x="92" y="1121"/>
                    </a:lnTo>
                    <a:lnTo>
                      <a:pt x="76" y="1088"/>
                    </a:lnTo>
                    <a:lnTo>
                      <a:pt x="60" y="1055"/>
                    </a:lnTo>
                    <a:lnTo>
                      <a:pt x="47" y="1020"/>
                    </a:lnTo>
                    <a:lnTo>
                      <a:pt x="34" y="986"/>
                    </a:lnTo>
                    <a:lnTo>
                      <a:pt x="24" y="950"/>
                    </a:lnTo>
                    <a:lnTo>
                      <a:pt x="16" y="913"/>
                    </a:lnTo>
                    <a:lnTo>
                      <a:pt x="9" y="876"/>
                    </a:lnTo>
                    <a:lnTo>
                      <a:pt x="5" y="838"/>
                    </a:lnTo>
                    <a:lnTo>
                      <a:pt x="1" y="800"/>
                    </a:lnTo>
                    <a:lnTo>
                      <a:pt x="0" y="761"/>
                    </a:lnTo>
                    <a:close/>
                  </a:path>
                </a:pathLst>
              </a:custGeom>
              <a:solidFill>
                <a:srgbClr val="7A7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61" name="Freeform 1830">
                <a:extLst>
                  <a:ext uri="{FF2B5EF4-FFF2-40B4-BE49-F238E27FC236}">
                    <a16:creationId xmlns:a16="http://schemas.microsoft.com/office/drawing/2014/main" id="{DCA2E822-8182-4FDE-AB31-F16549242C1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35" y="2503"/>
                <a:ext cx="754" cy="753"/>
              </a:xfrm>
              <a:custGeom>
                <a:avLst/>
                <a:gdLst>
                  <a:gd name="T0" fmla="*/ 11 w 1507"/>
                  <a:gd name="T1" fmla="*/ 8 h 1506"/>
                  <a:gd name="T2" fmla="*/ 10 w 1507"/>
                  <a:gd name="T3" fmla="*/ 10 h 1506"/>
                  <a:gd name="T4" fmla="*/ 9 w 1507"/>
                  <a:gd name="T5" fmla="*/ 11 h 1506"/>
                  <a:gd name="T6" fmla="*/ 7 w 1507"/>
                  <a:gd name="T7" fmla="*/ 12 h 1506"/>
                  <a:gd name="T8" fmla="*/ 5 w 1507"/>
                  <a:gd name="T9" fmla="*/ 11 h 1506"/>
                  <a:gd name="T10" fmla="*/ 3 w 1507"/>
                  <a:gd name="T11" fmla="*/ 10 h 1506"/>
                  <a:gd name="T12" fmla="*/ 2 w 1507"/>
                  <a:gd name="T13" fmla="*/ 9 h 1506"/>
                  <a:gd name="T14" fmla="*/ 1 w 1507"/>
                  <a:gd name="T15" fmla="*/ 7 h 1506"/>
                  <a:gd name="T16" fmla="*/ 1 w 1507"/>
                  <a:gd name="T17" fmla="*/ 5 h 1506"/>
                  <a:gd name="T18" fmla="*/ 2 w 1507"/>
                  <a:gd name="T19" fmla="*/ 3 h 1506"/>
                  <a:gd name="T20" fmla="*/ 4 w 1507"/>
                  <a:gd name="T21" fmla="*/ 2 h 1506"/>
                  <a:gd name="T22" fmla="*/ 6 w 1507"/>
                  <a:gd name="T23" fmla="*/ 1 h 1506"/>
                  <a:gd name="T24" fmla="*/ 8 w 1507"/>
                  <a:gd name="T25" fmla="*/ 1 h 1506"/>
                  <a:gd name="T26" fmla="*/ 10 w 1507"/>
                  <a:gd name="T27" fmla="*/ 2 h 1506"/>
                  <a:gd name="T28" fmla="*/ 11 w 1507"/>
                  <a:gd name="T29" fmla="*/ 4 h 1506"/>
                  <a:gd name="T30" fmla="*/ 11 w 1507"/>
                  <a:gd name="T31" fmla="*/ 6 h 1506"/>
                  <a:gd name="T32" fmla="*/ 1 w 1507"/>
                  <a:gd name="T33" fmla="*/ 6 h 1506"/>
                  <a:gd name="T34" fmla="*/ 1 w 1507"/>
                  <a:gd name="T35" fmla="*/ 5 h 1506"/>
                  <a:gd name="T36" fmla="*/ 1 w 1507"/>
                  <a:gd name="T37" fmla="*/ 4 h 1506"/>
                  <a:gd name="T38" fmla="*/ 2 w 1507"/>
                  <a:gd name="T39" fmla="*/ 3 h 1506"/>
                  <a:gd name="T40" fmla="*/ 3 w 1507"/>
                  <a:gd name="T41" fmla="*/ 2 h 1506"/>
                  <a:gd name="T42" fmla="*/ 4 w 1507"/>
                  <a:gd name="T43" fmla="*/ 1 h 1506"/>
                  <a:gd name="T44" fmla="*/ 5 w 1507"/>
                  <a:gd name="T45" fmla="*/ 1 h 1506"/>
                  <a:gd name="T46" fmla="*/ 6 w 1507"/>
                  <a:gd name="T47" fmla="*/ 1 h 1506"/>
                  <a:gd name="T48" fmla="*/ 7 w 1507"/>
                  <a:gd name="T49" fmla="*/ 1 h 1506"/>
                  <a:gd name="T50" fmla="*/ 8 w 1507"/>
                  <a:gd name="T51" fmla="*/ 1 h 1506"/>
                  <a:gd name="T52" fmla="*/ 9 w 1507"/>
                  <a:gd name="T53" fmla="*/ 1 h 1506"/>
                  <a:gd name="T54" fmla="*/ 10 w 1507"/>
                  <a:gd name="T55" fmla="*/ 2 h 1506"/>
                  <a:gd name="T56" fmla="*/ 11 w 1507"/>
                  <a:gd name="T57" fmla="*/ 3 h 1506"/>
                  <a:gd name="T58" fmla="*/ 12 w 1507"/>
                  <a:gd name="T59" fmla="*/ 4 h 1506"/>
                  <a:gd name="T60" fmla="*/ 12 w 1507"/>
                  <a:gd name="T61" fmla="*/ 5 h 1506"/>
                  <a:gd name="T62" fmla="*/ 12 w 1507"/>
                  <a:gd name="T63" fmla="*/ 6 h 1506"/>
                  <a:gd name="T64" fmla="*/ 12 w 1507"/>
                  <a:gd name="T65" fmla="*/ 7 h 1506"/>
                  <a:gd name="T66" fmla="*/ 12 w 1507"/>
                  <a:gd name="T67" fmla="*/ 8 h 1506"/>
                  <a:gd name="T68" fmla="*/ 12 w 1507"/>
                  <a:gd name="T69" fmla="*/ 9 h 1506"/>
                  <a:gd name="T70" fmla="*/ 11 w 1507"/>
                  <a:gd name="T71" fmla="*/ 10 h 1506"/>
                  <a:gd name="T72" fmla="*/ 10 w 1507"/>
                  <a:gd name="T73" fmla="*/ 11 h 1506"/>
                  <a:gd name="T74" fmla="*/ 9 w 1507"/>
                  <a:gd name="T75" fmla="*/ 12 h 1506"/>
                  <a:gd name="T76" fmla="*/ 8 w 1507"/>
                  <a:gd name="T77" fmla="*/ 12 h 1506"/>
                  <a:gd name="T78" fmla="*/ 7 w 1507"/>
                  <a:gd name="T79" fmla="*/ 12 h 1506"/>
                  <a:gd name="T80" fmla="*/ 6 w 1507"/>
                  <a:gd name="T81" fmla="*/ 12 h 1506"/>
                  <a:gd name="T82" fmla="*/ 5 w 1507"/>
                  <a:gd name="T83" fmla="*/ 12 h 1506"/>
                  <a:gd name="T84" fmla="*/ 4 w 1507"/>
                  <a:gd name="T85" fmla="*/ 12 h 1506"/>
                  <a:gd name="T86" fmla="*/ 3 w 1507"/>
                  <a:gd name="T87" fmla="*/ 11 h 1506"/>
                  <a:gd name="T88" fmla="*/ 2 w 1507"/>
                  <a:gd name="T89" fmla="*/ 10 h 1506"/>
                  <a:gd name="T90" fmla="*/ 1 w 1507"/>
                  <a:gd name="T91" fmla="*/ 9 h 1506"/>
                  <a:gd name="T92" fmla="*/ 1 w 1507"/>
                  <a:gd name="T93" fmla="*/ 8 h 1506"/>
                  <a:gd name="T94" fmla="*/ 1 w 1507"/>
                  <a:gd name="T95" fmla="*/ 7 h 150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507"/>
                  <a:gd name="T145" fmla="*/ 0 h 1506"/>
                  <a:gd name="T146" fmla="*/ 1507 w 1507"/>
                  <a:gd name="T147" fmla="*/ 1506 h 150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507" h="1506">
                    <a:moveTo>
                      <a:pt x="1405" y="752"/>
                    </a:moveTo>
                    <a:lnTo>
                      <a:pt x="1401" y="820"/>
                    </a:lnTo>
                    <a:lnTo>
                      <a:pt x="1391" y="884"/>
                    </a:lnTo>
                    <a:lnTo>
                      <a:pt x="1375" y="947"/>
                    </a:lnTo>
                    <a:lnTo>
                      <a:pt x="1353" y="1008"/>
                    </a:lnTo>
                    <a:lnTo>
                      <a:pt x="1325" y="1066"/>
                    </a:lnTo>
                    <a:lnTo>
                      <a:pt x="1292" y="1121"/>
                    </a:lnTo>
                    <a:lnTo>
                      <a:pt x="1254" y="1172"/>
                    </a:lnTo>
                    <a:lnTo>
                      <a:pt x="1211" y="1219"/>
                    </a:lnTo>
                    <a:lnTo>
                      <a:pt x="1164" y="1262"/>
                    </a:lnTo>
                    <a:lnTo>
                      <a:pt x="1112" y="1300"/>
                    </a:lnTo>
                    <a:lnTo>
                      <a:pt x="1058" y="1333"/>
                    </a:lnTo>
                    <a:lnTo>
                      <a:pt x="999" y="1362"/>
                    </a:lnTo>
                    <a:lnTo>
                      <a:pt x="938" y="1384"/>
                    </a:lnTo>
                    <a:lnTo>
                      <a:pt x="875" y="1400"/>
                    </a:lnTo>
                    <a:lnTo>
                      <a:pt x="808" y="1411"/>
                    </a:lnTo>
                    <a:lnTo>
                      <a:pt x="740" y="1414"/>
                    </a:lnTo>
                    <a:lnTo>
                      <a:pt x="672" y="1411"/>
                    </a:lnTo>
                    <a:lnTo>
                      <a:pt x="607" y="1400"/>
                    </a:lnTo>
                    <a:lnTo>
                      <a:pt x="543" y="1384"/>
                    </a:lnTo>
                    <a:lnTo>
                      <a:pt x="482" y="1362"/>
                    </a:lnTo>
                    <a:lnTo>
                      <a:pt x="423" y="1335"/>
                    </a:lnTo>
                    <a:lnTo>
                      <a:pt x="369" y="1301"/>
                    </a:lnTo>
                    <a:lnTo>
                      <a:pt x="319" y="1263"/>
                    </a:lnTo>
                    <a:lnTo>
                      <a:pt x="271" y="1219"/>
                    </a:lnTo>
                    <a:lnTo>
                      <a:pt x="229" y="1173"/>
                    </a:lnTo>
                    <a:lnTo>
                      <a:pt x="190" y="1121"/>
                    </a:lnTo>
                    <a:lnTo>
                      <a:pt x="157" y="1067"/>
                    </a:lnTo>
                    <a:lnTo>
                      <a:pt x="129" y="1010"/>
                    </a:lnTo>
                    <a:lnTo>
                      <a:pt x="107" y="949"/>
                    </a:lnTo>
                    <a:lnTo>
                      <a:pt x="91" y="885"/>
                    </a:lnTo>
                    <a:lnTo>
                      <a:pt x="80" y="821"/>
                    </a:lnTo>
                    <a:lnTo>
                      <a:pt x="77" y="753"/>
                    </a:lnTo>
                    <a:lnTo>
                      <a:pt x="80" y="685"/>
                    </a:lnTo>
                    <a:lnTo>
                      <a:pt x="89" y="619"/>
                    </a:lnTo>
                    <a:lnTo>
                      <a:pt x="105" y="556"/>
                    </a:lnTo>
                    <a:lnTo>
                      <a:pt x="129" y="495"/>
                    </a:lnTo>
                    <a:lnTo>
                      <a:pt x="156" y="437"/>
                    </a:lnTo>
                    <a:lnTo>
                      <a:pt x="190" y="383"/>
                    </a:lnTo>
                    <a:lnTo>
                      <a:pt x="228" y="331"/>
                    </a:lnTo>
                    <a:lnTo>
                      <a:pt x="270" y="285"/>
                    </a:lnTo>
                    <a:lnTo>
                      <a:pt x="317" y="241"/>
                    </a:lnTo>
                    <a:lnTo>
                      <a:pt x="369" y="203"/>
                    </a:lnTo>
                    <a:lnTo>
                      <a:pt x="423" y="171"/>
                    </a:lnTo>
                    <a:lnTo>
                      <a:pt x="482" y="142"/>
                    </a:lnTo>
                    <a:lnTo>
                      <a:pt x="543" y="120"/>
                    </a:lnTo>
                    <a:lnTo>
                      <a:pt x="607" y="104"/>
                    </a:lnTo>
                    <a:lnTo>
                      <a:pt x="673" y="94"/>
                    </a:lnTo>
                    <a:lnTo>
                      <a:pt x="741" y="90"/>
                    </a:lnTo>
                    <a:lnTo>
                      <a:pt x="809" y="94"/>
                    </a:lnTo>
                    <a:lnTo>
                      <a:pt x="875" y="104"/>
                    </a:lnTo>
                    <a:lnTo>
                      <a:pt x="938" y="120"/>
                    </a:lnTo>
                    <a:lnTo>
                      <a:pt x="999" y="142"/>
                    </a:lnTo>
                    <a:lnTo>
                      <a:pt x="1058" y="170"/>
                    </a:lnTo>
                    <a:lnTo>
                      <a:pt x="1112" y="203"/>
                    </a:lnTo>
                    <a:lnTo>
                      <a:pt x="1163" y="241"/>
                    </a:lnTo>
                    <a:lnTo>
                      <a:pt x="1210" y="284"/>
                    </a:lnTo>
                    <a:lnTo>
                      <a:pt x="1253" y="331"/>
                    </a:lnTo>
                    <a:lnTo>
                      <a:pt x="1292" y="383"/>
                    </a:lnTo>
                    <a:lnTo>
                      <a:pt x="1324" y="437"/>
                    </a:lnTo>
                    <a:lnTo>
                      <a:pt x="1353" y="495"/>
                    </a:lnTo>
                    <a:lnTo>
                      <a:pt x="1375" y="556"/>
                    </a:lnTo>
                    <a:lnTo>
                      <a:pt x="1391" y="619"/>
                    </a:lnTo>
                    <a:lnTo>
                      <a:pt x="1401" y="684"/>
                    </a:lnTo>
                    <a:lnTo>
                      <a:pt x="1405" y="752"/>
                    </a:lnTo>
                    <a:close/>
                    <a:moveTo>
                      <a:pt x="0" y="754"/>
                    </a:moveTo>
                    <a:lnTo>
                      <a:pt x="1" y="715"/>
                    </a:lnTo>
                    <a:lnTo>
                      <a:pt x="3" y="677"/>
                    </a:lnTo>
                    <a:lnTo>
                      <a:pt x="9" y="640"/>
                    </a:lnTo>
                    <a:lnTo>
                      <a:pt x="14" y="603"/>
                    </a:lnTo>
                    <a:lnTo>
                      <a:pt x="24" y="566"/>
                    </a:lnTo>
                    <a:lnTo>
                      <a:pt x="33" y="530"/>
                    </a:lnTo>
                    <a:lnTo>
                      <a:pt x="46" y="496"/>
                    </a:lnTo>
                    <a:lnTo>
                      <a:pt x="58" y="461"/>
                    </a:lnTo>
                    <a:lnTo>
                      <a:pt x="73" y="428"/>
                    </a:lnTo>
                    <a:lnTo>
                      <a:pt x="91" y="396"/>
                    </a:lnTo>
                    <a:lnTo>
                      <a:pt x="108" y="363"/>
                    </a:lnTo>
                    <a:lnTo>
                      <a:pt x="127" y="333"/>
                    </a:lnTo>
                    <a:lnTo>
                      <a:pt x="149" y="303"/>
                    </a:lnTo>
                    <a:lnTo>
                      <a:pt x="171" y="275"/>
                    </a:lnTo>
                    <a:lnTo>
                      <a:pt x="195" y="248"/>
                    </a:lnTo>
                    <a:lnTo>
                      <a:pt x="220" y="222"/>
                    </a:lnTo>
                    <a:lnTo>
                      <a:pt x="246" y="196"/>
                    </a:lnTo>
                    <a:lnTo>
                      <a:pt x="274" y="173"/>
                    </a:lnTo>
                    <a:lnTo>
                      <a:pt x="301" y="150"/>
                    </a:lnTo>
                    <a:lnTo>
                      <a:pt x="331" y="129"/>
                    </a:lnTo>
                    <a:lnTo>
                      <a:pt x="362" y="110"/>
                    </a:lnTo>
                    <a:lnTo>
                      <a:pt x="393" y="91"/>
                    </a:lnTo>
                    <a:lnTo>
                      <a:pt x="426" y="75"/>
                    </a:lnTo>
                    <a:lnTo>
                      <a:pt x="459" y="60"/>
                    </a:lnTo>
                    <a:lnTo>
                      <a:pt x="494" y="46"/>
                    </a:lnTo>
                    <a:lnTo>
                      <a:pt x="528" y="35"/>
                    </a:lnTo>
                    <a:lnTo>
                      <a:pt x="564" y="25"/>
                    </a:lnTo>
                    <a:lnTo>
                      <a:pt x="601" y="15"/>
                    </a:lnTo>
                    <a:lnTo>
                      <a:pt x="638" y="10"/>
                    </a:lnTo>
                    <a:lnTo>
                      <a:pt x="676" y="4"/>
                    </a:lnTo>
                    <a:lnTo>
                      <a:pt x="714" y="1"/>
                    </a:lnTo>
                    <a:lnTo>
                      <a:pt x="753" y="0"/>
                    </a:lnTo>
                    <a:lnTo>
                      <a:pt x="792" y="1"/>
                    </a:lnTo>
                    <a:lnTo>
                      <a:pt x="830" y="4"/>
                    </a:lnTo>
                    <a:lnTo>
                      <a:pt x="868" y="10"/>
                    </a:lnTo>
                    <a:lnTo>
                      <a:pt x="905" y="15"/>
                    </a:lnTo>
                    <a:lnTo>
                      <a:pt x="942" y="25"/>
                    </a:lnTo>
                    <a:lnTo>
                      <a:pt x="977" y="34"/>
                    </a:lnTo>
                    <a:lnTo>
                      <a:pt x="1012" y="46"/>
                    </a:lnTo>
                    <a:lnTo>
                      <a:pt x="1047" y="60"/>
                    </a:lnTo>
                    <a:lnTo>
                      <a:pt x="1080" y="75"/>
                    </a:lnTo>
                    <a:lnTo>
                      <a:pt x="1112" y="91"/>
                    </a:lnTo>
                    <a:lnTo>
                      <a:pt x="1144" y="110"/>
                    </a:lnTo>
                    <a:lnTo>
                      <a:pt x="1174" y="129"/>
                    </a:lnTo>
                    <a:lnTo>
                      <a:pt x="1204" y="150"/>
                    </a:lnTo>
                    <a:lnTo>
                      <a:pt x="1232" y="173"/>
                    </a:lnTo>
                    <a:lnTo>
                      <a:pt x="1260" y="196"/>
                    </a:lnTo>
                    <a:lnTo>
                      <a:pt x="1286" y="222"/>
                    </a:lnTo>
                    <a:lnTo>
                      <a:pt x="1311" y="248"/>
                    </a:lnTo>
                    <a:lnTo>
                      <a:pt x="1335" y="275"/>
                    </a:lnTo>
                    <a:lnTo>
                      <a:pt x="1358" y="303"/>
                    </a:lnTo>
                    <a:lnTo>
                      <a:pt x="1378" y="333"/>
                    </a:lnTo>
                    <a:lnTo>
                      <a:pt x="1398" y="363"/>
                    </a:lnTo>
                    <a:lnTo>
                      <a:pt x="1416" y="394"/>
                    </a:lnTo>
                    <a:lnTo>
                      <a:pt x="1432" y="428"/>
                    </a:lnTo>
                    <a:lnTo>
                      <a:pt x="1447" y="461"/>
                    </a:lnTo>
                    <a:lnTo>
                      <a:pt x="1461" y="495"/>
                    </a:lnTo>
                    <a:lnTo>
                      <a:pt x="1473" y="529"/>
                    </a:lnTo>
                    <a:lnTo>
                      <a:pt x="1483" y="565"/>
                    </a:lnTo>
                    <a:lnTo>
                      <a:pt x="1491" y="602"/>
                    </a:lnTo>
                    <a:lnTo>
                      <a:pt x="1498" y="639"/>
                    </a:lnTo>
                    <a:lnTo>
                      <a:pt x="1503" y="677"/>
                    </a:lnTo>
                    <a:lnTo>
                      <a:pt x="1506" y="715"/>
                    </a:lnTo>
                    <a:lnTo>
                      <a:pt x="1507" y="753"/>
                    </a:lnTo>
                    <a:lnTo>
                      <a:pt x="1506" y="792"/>
                    </a:lnTo>
                    <a:lnTo>
                      <a:pt x="1504" y="830"/>
                    </a:lnTo>
                    <a:lnTo>
                      <a:pt x="1498" y="867"/>
                    </a:lnTo>
                    <a:lnTo>
                      <a:pt x="1492" y="904"/>
                    </a:lnTo>
                    <a:lnTo>
                      <a:pt x="1483" y="941"/>
                    </a:lnTo>
                    <a:lnTo>
                      <a:pt x="1474" y="976"/>
                    </a:lnTo>
                    <a:lnTo>
                      <a:pt x="1461" y="1011"/>
                    </a:lnTo>
                    <a:lnTo>
                      <a:pt x="1449" y="1045"/>
                    </a:lnTo>
                    <a:lnTo>
                      <a:pt x="1432" y="1079"/>
                    </a:lnTo>
                    <a:lnTo>
                      <a:pt x="1416" y="1111"/>
                    </a:lnTo>
                    <a:lnTo>
                      <a:pt x="1398" y="1142"/>
                    </a:lnTo>
                    <a:lnTo>
                      <a:pt x="1378" y="1173"/>
                    </a:lnTo>
                    <a:lnTo>
                      <a:pt x="1358" y="1202"/>
                    </a:lnTo>
                    <a:lnTo>
                      <a:pt x="1336" y="1231"/>
                    </a:lnTo>
                    <a:lnTo>
                      <a:pt x="1311" y="1259"/>
                    </a:lnTo>
                    <a:lnTo>
                      <a:pt x="1286" y="1285"/>
                    </a:lnTo>
                    <a:lnTo>
                      <a:pt x="1261" y="1309"/>
                    </a:lnTo>
                    <a:lnTo>
                      <a:pt x="1233" y="1333"/>
                    </a:lnTo>
                    <a:lnTo>
                      <a:pt x="1204" y="1355"/>
                    </a:lnTo>
                    <a:lnTo>
                      <a:pt x="1176" y="1377"/>
                    </a:lnTo>
                    <a:lnTo>
                      <a:pt x="1144" y="1397"/>
                    </a:lnTo>
                    <a:lnTo>
                      <a:pt x="1113" y="1414"/>
                    </a:lnTo>
                    <a:lnTo>
                      <a:pt x="1080" y="1431"/>
                    </a:lnTo>
                    <a:lnTo>
                      <a:pt x="1047" y="1446"/>
                    </a:lnTo>
                    <a:lnTo>
                      <a:pt x="1013" y="1460"/>
                    </a:lnTo>
                    <a:lnTo>
                      <a:pt x="977" y="1472"/>
                    </a:lnTo>
                    <a:lnTo>
                      <a:pt x="942" y="1482"/>
                    </a:lnTo>
                    <a:lnTo>
                      <a:pt x="906" y="1490"/>
                    </a:lnTo>
                    <a:lnTo>
                      <a:pt x="869" y="1497"/>
                    </a:lnTo>
                    <a:lnTo>
                      <a:pt x="831" y="1502"/>
                    </a:lnTo>
                    <a:lnTo>
                      <a:pt x="793" y="1505"/>
                    </a:lnTo>
                    <a:lnTo>
                      <a:pt x="754" y="1506"/>
                    </a:lnTo>
                    <a:lnTo>
                      <a:pt x="715" y="1505"/>
                    </a:lnTo>
                    <a:lnTo>
                      <a:pt x="677" y="1502"/>
                    </a:lnTo>
                    <a:lnTo>
                      <a:pt x="639" y="1497"/>
                    </a:lnTo>
                    <a:lnTo>
                      <a:pt x="602" y="1490"/>
                    </a:lnTo>
                    <a:lnTo>
                      <a:pt x="565" y="1482"/>
                    </a:lnTo>
                    <a:lnTo>
                      <a:pt x="529" y="1472"/>
                    </a:lnTo>
                    <a:lnTo>
                      <a:pt x="494" y="1460"/>
                    </a:lnTo>
                    <a:lnTo>
                      <a:pt x="460" y="1446"/>
                    </a:lnTo>
                    <a:lnTo>
                      <a:pt x="426" y="1431"/>
                    </a:lnTo>
                    <a:lnTo>
                      <a:pt x="393" y="1415"/>
                    </a:lnTo>
                    <a:lnTo>
                      <a:pt x="362" y="1397"/>
                    </a:lnTo>
                    <a:lnTo>
                      <a:pt x="331" y="1377"/>
                    </a:lnTo>
                    <a:lnTo>
                      <a:pt x="302" y="1356"/>
                    </a:lnTo>
                    <a:lnTo>
                      <a:pt x="274" y="1333"/>
                    </a:lnTo>
                    <a:lnTo>
                      <a:pt x="246" y="1310"/>
                    </a:lnTo>
                    <a:lnTo>
                      <a:pt x="220" y="1285"/>
                    </a:lnTo>
                    <a:lnTo>
                      <a:pt x="195" y="1259"/>
                    </a:lnTo>
                    <a:lnTo>
                      <a:pt x="171" y="1232"/>
                    </a:lnTo>
                    <a:lnTo>
                      <a:pt x="149" y="1203"/>
                    </a:lnTo>
                    <a:lnTo>
                      <a:pt x="129" y="1174"/>
                    </a:lnTo>
                    <a:lnTo>
                      <a:pt x="109" y="1143"/>
                    </a:lnTo>
                    <a:lnTo>
                      <a:pt x="91" y="1112"/>
                    </a:lnTo>
                    <a:lnTo>
                      <a:pt x="73" y="1080"/>
                    </a:lnTo>
                    <a:lnTo>
                      <a:pt x="58" y="1047"/>
                    </a:lnTo>
                    <a:lnTo>
                      <a:pt x="46" y="1012"/>
                    </a:lnTo>
                    <a:lnTo>
                      <a:pt x="33" y="977"/>
                    </a:lnTo>
                    <a:lnTo>
                      <a:pt x="24" y="942"/>
                    </a:lnTo>
                    <a:lnTo>
                      <a:pt x="14" y="905"/>
                    </a:lnTo>
                    <a:lnTo>
                      <a:pt x="9" y="868"/>
                    </a:lnTo>
                    <a:lnTo>
                      <a:pt x="3" y="831"/>
                    </a:lnTo>
                    <a:lnTo>
                      <a:pt x="1" y="793"/>
                    </a:lnTo>
                    <a:lnTo>
                      <a:pt x="0" y="754"/>
                    </a:lnTo>
                    <a:close/>
                  </a:path>
                </a:pathLst>
              </a:custGeom>
              <a:solidFill>
                <a:srgbClr val="848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62" name="Freeform 1831">
                <a:extLst>
                  <a:ext uri="{FF2B5EF4-FFF2-40B4-BE49-F238E27FC236}">
                    <a16:creationId xmlns:a16="http://schemas.microsoft.com/office/drawing/2014/main" id="{BC391339-7DF6-487F-9D04-A91FC50D0EF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37" y="2505"/>
                <a:ext cx="749" cy="748"/>
              </a:xfrm>
              <a:custGeom>
                <a:avLst/>
                <a:gdLst>
                  <a:gd name="T0" fmla="*/ 10 w 1499"/>
                  <a:gd name="T1" fmla="*/ 6 h 1497"/>
                  <a:gd name="T2" fmla="*/ 10 w 1499"/>
                  <a:gd name="T3" fmla="*/ 8 h 1497"/>
                  <a:gd name="T4" fmla="*/ 9 w 1499"/>
                  <a:gd name="T5" fmla="*/ 9 h 1497"/>
                  <a:gd name="T6" fmla="*/ 8 w 1499"/>
                  <a:gd name="T7" fmla="*/ 10 h 1497"/>
                  <a:gd name="T8" fmla="*/ 6 w 1499"/>
                  <a:gd name="T9" fmla="*/ 10 h 1497"/>
                  <a:gd name="T10" fmla="*/ 5 w 1499"/>
                  <a:gd name="T11" fmla="*/ 11 h 1497"/>
                  <a:gd name="T12" fmla="*/ 3 w 1499"/>
                  <a:gd name="T13" fmla="*/ 10 h 1497"/>
                  <a:gd name="T14" fmla="*/ 2 w 1499"/>
                  <a:gd name="T15" fmla="*/ 9 h 1497"/>
                  <a:gd name="T16" fmla="*/ 1 w 1499"/>
                  <a:gd name="T17" fmla="*/ 8 h 1497"/>
                  <a:gd name="T18" fmla="*/ 0 w 1499"/>
                  <a:gd name="T19" fmla="*/ 7 h 1497"/>
                  <a:gd name="T20" fmla="*/ 0 w 1499"/>
                  <a:gd name="T21" fmla="*/ 5 h 1497"/>
                  <a:gd name="T22" fmla="*/ 0 w 1499"/>
                  <a:gd name="T23" fmla="*/ 4 h 1497"/>
                  <a:gd name="T24" fmla="*/ 1 w 1499"/>
                  <a:gd name="T25" fmla="*/ 2 h 1497"/>
                  <a:gd name="T26" fmla="*/ 2 w 1499"/>
                  <a:gd name="T27" fmla="*/ 1 h 1497"/>
                  <a:gd name="T28" fmla="*/ 3 w 1499"/>
                  <a:gd name="T29" fmla="*/ 1 h 1497"/>
                  <a:gd name="T30" fmla="*/ 5 w 1499"/>
                  <a:gd name="T31" fmla="*/ 0 h 1497"/>
                  <a:gd name="T32" fmla="*/ 6 w 1499"/>
                  <a:gd name="T33" fmla="*/ 0 h 1497"/>
                  <a:gd name="T34" fmla="*/ 8 w 1499"/>
                  <a:gd name="T35" fmla="*/ 1 h 1497"/>
                  <a:gd name="T36" fmla="*/ 9 w 1499"/>
                  <a:gd name="T37" fmla="*/ 2 h 1497"/>
                  <a:gd name="T38" fmla="*/ 10 w 1499"/>
                  <a:gd name="T39" fmla="*/ 3 h 1497"/>
                  <a:gd name="T40" fmla="*/ 10 w 1499"/>
                  <a:gd name="T41" fmla="*/ 4 h 1497"/>
                  <a:gd name="T42" fmla="*/ 0 w 1499"/>
                  <a:gd name="T43" fmla="*/ 5 h 1497"/>
                  <a:gd name="T44" fmla="*/ 0 w 1499"/>
                  <a:gd name="T45" fmla="*/ 4 h 1497"/>
                  <a:gd name="T46" fmla="*/ 0 w 1499"/>
                  <a:gd name="T47" fmla="*/ 2 h 1497"/>
                  <a:gd name="T48" fmla="*/ 2 w 1499"/>
                  <a:gd name="T49" fmla="*/ 1 h 1497"/>
                  <a:gd name="T50" fmla="*/ 3 w 1499"/>
                  <a:gd name="T51" fmla="*/ 0 h 1497"/>
                  <a:gd name="T52" fmla="*/ 5 w 1499"/>
                  <a:gd name="T53" fmla="*/ 0 h 1497"/>
                  <a:gd name="T54" fmla="*/ 6 w 1499"/>
                  <a:gd name="T55" fmla="*/ 0 h 1497"/>
                  <a:gd name="T56" fmla="*/ 7 w 1499"/>
                  <a:gd name="T57" fmla="*/ 0 h 1497"/>
                  <a:gd name="T58" fmla="*/ 8 w 1499"/>
                  <a:gd name="T59" fmla="*/ 0 h 1497"/>
                  <a:gd name="T60" fmla="*/ 8 w 1499"/>
                  <a:gd name="T61" fmla="*/ 0 h 1497"/>
                  <a:gd name="T62" fmla="*/ 9 w 1499"/>
                  <a:gd name="T63" fmla="*/ 1 h 1497"/>
                  <a:gd name="T64" fmla="*/ 10 w 1499"/>
                  <a:gd name="T65" fmla="*/ 1 h 1497"/>
                  <a:gd name="T66" fmla="*/ 10 w 1499"/>
                  <a:gd name="T67" fmla="*/ 2 h 1497"/>
                  <a:gd name="T68" fmla="*/ 11 w 1499"/>
                  <a:gd name="T69" fmla="*/ 3 h 1497"/>
                  <a:gd name="T70" fmla="*/ 11 w 1499"/>
                  <a:gd name="T71" fmla="*/ 4 h 1497"/>
                  <a:gd name="T72" fmla="*/ 11 w 1499"/>
                  <a:gd name="T73" fmla="*/ 4 h 1497"/>
                  <a:gd name="T74" fmla="*/ 11 w 1499"/>
                  <a:gd name="T75" fmla="*/ 5 h 1497"/>
                  <a:gd name="T76" fmla="*/ 11 w 1499"/>
                  <a:gd name="T77" fmla="*/ 6 h 1497"/>
                  <a:gd name="T78" fmla="*/ 11 w 1499"/>
                  <a:gd name="T79" fmla="*/ 7 h 1497"/>
                  <a:gd name="T80" fmla="*/ 11 w 1499"/>
                  <a:gd name="T81" fmla="*/ 8 h 1497"/>
                  <a:gd name="T82" fmla="*/ 10 w 1499"/>
                  <a:gd name="T83" fmla="*/ 9 h 1497"/>
                  <a:gd name="T84" fmla="*/ 10 w 1499"/>
                  <a:gd name="T85" fmla="*/ 9 h 1497"/>
                  <a:gd name="T86" fmla="*/ 9 w 1499"/>
                  <a:gd name="T87" fmla="*/ 10 h 1497"/>
                  <a:gd name="T88" fmla="*/ 8 w 1499"/>
                  <a:gd name="T89" fmla="*/ 10 h 1497"/>
                  <a:gd name="T90" fmla="*/ 8 w 1499"/>
                  <a:gd name="T91" fmla="*/ 11 h 1497"/>
                  <a:gd name="T92" fmla="*/ 7 w 1499"/>
                  <a:gd name="T93" fmla="*/ 11 h 1497"/>
                  <a:gd name="T94" fmla="*/ 6 w 1499"/>
                  <a:gd name="T95" fmla="*/ 11 h 1497"/>
                  <a:gd name="T96" fmla="*/ 5 w 1499"/>
                  <a:gd name="T97" fmla="*/ 11 h 1497"/>
                  <a:gd name="T98" fmla="*/ 4 w 1499"/>
                  <a:gd name="T99" fmla="*/ 11 h 1497"/>
                  <a:gd name="T100" fmla="*/ 3 w 1499"/>
                  <a:gd name="T101" fmla="*/ 11 h 1497"/>
                  <a:gd name="T102" fmla="*/ 3 w 1499"/>
                  <a:gd name="T103" fmla="*/ 10 h 1497"/>
                  <a:gd name="T104" fmla="*/ 2 w 1499"/>
                  <a:gd name="T105" fmla="*/ 10 h 1497"/>
                  <a:gd name="T106" fmla="*/ 1 w 1499"/>
                  <a:gd name="T107" fmla="*/ 9 h 1497"/>
                  <a:gd name="T108" fmla="*/ 1 w 1499"/>
                  <a:gd name="T109" fmla="*/ 9 h 1497"/>
                  <a:gd name="T110" fmla="*/ 0 w 1499"/>
                  <a:gd name="T111" fmla="*/ 8 h 1497"/>
                  <a:gd name="T112" fmla="*/ 0 w 1499"/>
                  <a:gd name="T113" fmla="*/ 7 h 1497"/>
                  <a:gd name="T114" fmla="*/ 0 w 1499"/>
                  <a:gd name="T115" fmla="*/ 7 h 1497"/>
                  <a:gd name="T116" fmla="*/ 0 w 1499"/>
                  <a:gd name="T117" fmla="*/ 6 h 149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499"/>
                  <a:gd name="T178" fmla="*/ 0 h 1497"/>
                  <a:gd name="T179" fmla="*/ 1499 w 1499"/>
                  <a:gd name="T180" fmla="*/ 1497 h 1497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499" h="1497">
                    <a:moveTo>
                      <a:pt x="1402" y="747"/>
                    </a:moveTo>
                    <a:lnTo>
                      <a:pt x="1398" y="815"/>
                    </a:lnTo>
                    <a:lnTo>
                      <a:pt x="1388" y="880"/>
                    </a:lnTo>
                    <a:lnTo>
                      <a:pt x="1372" y="945"/>
                    </a:lnTo>
                    <a:lnTo>
                      <a:pt x="1350" y="1006"/>
                    </a:lnTo>
                    <a:lnTo>
                      <a:pt x="1321" y="1063"/>
                    </a:lnTo>
                    <a:lnTo>
                      <a:pt x="1288" y="1119"/>
                    </a:lnTo>
                    <a:lnTo>
                      <a:pt x="1250" y="1171"/>
                    </a:lnTo>
                    <a:lnTo>
                      <a:pt x="1207" y="1218"/>
                    </a:lnTo>
                    <a:lnTo>
                      <a:pt x="1160" y="1260"/>
                    </a:lnTo>
                    <a:lnTo>
                      <a:pt x="1109" y="1300"/>
                    </a:lnTo>
                    <a:lnTo>
                      <a:pt x="1054" y="1333"/>
                    </a:lnTo>
                    <a:lnTo>
                      <a:pt x="995" y="1361"/>
                    </a:lnTo>
                    <a:lnTo>
                      <a:pt x="934" y="1384"/>
                    </a:lnTo>
                    <a:lnTo>
                      <a:pt x="871" y="1400"/>
                    </a:lnTo>
                    <a:lnTo>
                      <a:pt x="804" y="1409"/>
                    </a:lnTo>
                    <a:lnTo>
                      <a:pt x="736" y="1413"/>
                    </a:lnTo>
                    <a:lnTo>
                      <a:pt x="668" y="1409"/>
                    </a:lnTo>
                    <a:lnTo>
                      <a:pt x="601" y="1400"/>
                    </a:lnTo>
                    <a:lnTo>
                      <a:pt x="537" y="1383"/>
                    </a:lnTo>
                    <a:lnTo>
                      <a:pt x="476" y="1361"/>
                    </a:lnTo>
                    <a:lnTo>
                      <a:pt x="417" y="1333"/>
                    </a:lnTo>
                    <a:lnTo>
                      <a:pt x="362" y="1300"/>
                    </a:lnTo>
                    <a:lnTo>
                      <a:pt x="310" y="1260"/>
                    </a:lnTo>
                    <a:lnTo>
                      <a:pt x="263" y="1218"/>
                    </a:lnTo>
                    <a:lnTo>
                      <a:pt x="220" y="1171"/>
                    </a:lnTo>
                    <a:lnTo>
                      <a:pt x="181" y="1120"/>
                    </a:lnTo>
                    <a:lnTo>
                      <a:pt x="147" y="1065"/>
                    </a:lnTo>
                    <a:lnTo>
                      <a:pt x="120" y="1006"/>
                    </a:lnTo>
                    <a:lnTo>
                      <a:pt x="97" y="945"/>
                    </a:lnTo>
                    <a:lnTo>
                      <a:pt x="81" y="881"/>
                    </a:lnTo>
                    <a:lnTo>
                      <a:pt x="70" y="816"/>
                    </a:lnTo>
                    <a:lnTo>
                      <a:pt x="67" y="748"/>
                    </a:lnTo>
                    <a:lnTo>
                      <a:pt x="70" y="680"/>
                    </a:lnTo>
                    <a:lnTo>
                      <a:pt x="81" y="614"/>
                    </a:lnTo>
                    <a:lnTo>
                      <a:pt x="97" y="550"/>
                    </a:lnTo>
                    <a:lnTo>
                      <a:pt x="120" y="488"/>
                    </a:lnTo>
                    <a:lnTo>
                      <a:pt x="147" y="431"/>
                    </a:lnTo>
                    <a:lnTo>
                      <a:pt x="181" y="376"/>
                    </a:lnTo>
                    <a:lnTo>
                      <a:pt x="219" y="324"/>
                    </a:lnTo>
                    <a:lnTo>
                      <a:pt x="263" y="276"/>
                    </a:lnTo>
                    <a:lnTo>
                      <a:pt x="310" y="234"/>
                    </a:lnTo>
                    <a:lnTo>
                      <a:pt x="362" y="195"/>
                    </a:lnTo>
                    <a:lnTo>
                      <a:pt x="417" y="161"/>
                    </a:lnTo>
                    <a:lnTo>
                      <a:pt x="475" y="134"/>
                    </a:lnTo>
                    <a:lnTo>
                      <a:pt x="537" y="111"/>
                    </a:lnTo>
                    <a:lnTo>
                      <a:pt x="601" y="94"/>
                    </a:lnTo>
                    <a:lnTo>
                      <a:pt x="667" y="84"/>
                    </a:lnTo>
                    <a:lnTo>
                      <a:pt x="736" y="81"/>
                    </a:lnTo>
                    <a:lnTo>
                      <a:pt x="804" y="84"/>
                    </a:lnTo>
                    <a:lnTo>
                      <a:pt x="871" y="94"/>
                    </a:lnTo>
                    <a:lnTo>
                      <a:pt x="934" y="111"/>
                    </a:lnTo>
                    <a:lnTo>
                      <a:pt x="995" y="134"/>
                    </a:lnTo>
                    <a:lnTo>
                      <a:pt x="1054" y="161"/>
                    </a:lnTo>
                    <a:lnTo>
                      <a:pt x="1109" y="195"/>
                    </a:lnTo>
                    <a:lnTo>
                      <a:pt x="1160" y="234"/>
                    </a:lnTo>
                    <a:lnTo>
                      <a:pt x="1207" y="276"/>
                    </a:lnTo>
                    <a:lnTo>
                      <a:pt x="1251" y="324"/>
                    </a:lnTo>
                    <a:lnTo>
                      <a:pt x="1289" y="376"/>
                    </a:lnTo>
                    <a:lnTo>
                      <a:pt x="1322" y="430"/>
                    </a:lnTo>
                    <a:lnTo>
                      <a:pt x="1350" y="488"/>
                    </a:lnTo>
                    <a:lnTo>
                      <a:pt x="1372" y="550"/>
                    </a:lnTo>
                    <a:lnTo>
                      <a:pt x="1389" y="613"/>
                    </a:lnTo>
                    <a:lnTo>
                      <a:pt x="1398" y="679"/>
                    </a:lnTo>
                    <a:lnTo>
                      <a:pt x="1402" y="747"/>
                    </a:lnTo>
                    <a:close/>
                    <a:moveTo>
                      <a:pt x="0" y="750"/>
                    </a:moveTo>
                    <a:lnTo>
                      <a:pt x="3" y="674"/>
                    </a:lnTo>
                    <a:lnTo>
                      <a:pt x="15" y="599"/>
                    </a:lnTo>
                    <a:lnTo>
                      <a:pt x="33" y="528"/>
                    </a:lnTo>
                    <a:lnTo>
                      <a:pt x="59" y="459"/>
                    </a:lnTo>
                    <a:lnTo>
                      <a:pt x="90" y="393"/>
                    </a:lnTo>
                    <a:lnTo>
                      <a:pt x="127" y="332"/>
                    </a:lnTo>
                    <a:lnTo>
                      <a:pt x="170" y="274"/>
                    </a:lnTo>
                    <a:lnTo>
                      <a:pt x="219" y="220"/>
                    </a:lnTo>
                    <a:lnTo>
                      <a:pt x="272" y="172"/>
                    </a:lnTo>
                    <a:lnTo>
                      <a:pt x="328" y="129"/>
                    </a:lnTo>
                    <a:lnTo>
                      <a:pt x="390" y="91"/>
                    </a:lnTo>
                    <a:lnTo>
                      <a:pt x="456" y="59"/>
                    </a:lnTo>
                    <a:lnTo>
                      <a:pt x="524" y="33"/>
                    </a:lnTo>
                    <a:lnTo>
                      <a:pt x="597" y="15"/>
                    </a:lnTo>
                    <a:lnTo>
                      <a:pt x="670" y="3"/>
                    </a:lnTo>
                    <a:lnTo>
                      <a:pt x="748" y="0"/>
                    </a:lnTo>
                    <a:lnTo>
                      <a:pt x="787" y="1"/>
                    </a:lnTo>
                    <a:lnTo>
                      <a:pt x="825" y="3"/>
                    </a:lnTo>
                    <a:lnTo>
                      <a:pt x="862" y="9"/>
                    </a:lnTo>
                    <a:lnTo>
                      <a:pt x="898" y="15"/>
                    </a:lnTo>
                    <a:lnTo>
                      <a:pt x="935" y="24"/>
                    </a:lnTo>
                    <a:lnTo>
                      <a:pt x="971" y="33"/>
                    </a:lnTo>
                    <a:lnTo>
                      <a:pt x="1006" y="46"/>
                    </a:lnTo>
                    <a:lnTo>
                      <a:pt x="1040" y="59"/>
                    </a:lnTo>
                    <a:lnTo>
                      <a:pt x="1072" y="74"/>
                    </a:lnTo>
                    <a:lnTo>
                      <a:pt x="1106" y="91"/>
                    </a:lnTo>
                    <a:lnTo>
                      <a:pt x="1137" y="109"/>
                    </a:lnTo>
                    <a:lnTo>
                      <a:pt x="1167" y="129"/>
                    </a:lnTo>
                    <a:lnTo>
                      <a:pt x="1197" y="150"/>
                    </a:lnTo>
                    <a:lnTo>
                      <a:pt x="1224" y="172"/>
                    </a:lnTo>
                    <a:lnTo>
                      <a:pt x="1252" y="196"/>
                    </a:lnTo>
                    <a:lnTo>
                      <a:pt x="1279" y="220"/>
                    </a:lnTo>
                    <a:lnTo>
                      <a:pt x="1303" y="247"/>
                    </a:lnTo>
                    <a:lnTo>
                      <a:pt x="1327" y="273"/>
                    </a:lnTo>
                    <a:lnTo>
                      <a:pt x="1349" y="302"/>
                    </a:lnTo>
                    <a:lnTo>
                      <a:pt x="1370" y="331"/>
                    </a:lnTo>
                    <a:lnTo>
                      <a:pt x="1389" y="362"/>
                    </a:lnTo>
                    <a:lnTo>
                      <a:pt x="1408" y="393"/>
                    </a:lnTo>
                    <a:lnTo>
                      <a:pt x="1424" y="425"/>
                    </a:lnTo>
                    <a:lnTo>
                      <a:pt x="1439" y="459"/>
                    </a:lnTo>
                    <a:lnTo>
                      <a:pt x="1452" y="492"/>
                    </a:lnTo>
                    <a:lnTo>
                      <a:pt x="1464" y="526"/>
                    </a:lnTo>
                    <a:lnTo>
                      <a:pt x="1474" y="562"/>
                    </a:lnTo>
                    <a:lnTo>
                      <a:pt x="1482" y="599"/>
                    </a:lnTo>
                    <a:lnTo>
                      <a:pt x="1489" y="635"/>
                    </a:lnTo>
                    <a:lnTo>
                      <a:pt x="1494" y="673"/>
                    </a:lnTo>
                    <a:lnTo>
                      <a:pt x="1497" y="711"/>
                    </a:lnTo>
                    <a:lnTo>
                      <a:pt x="1499" y="749"/>
                    </a:lnTo>
                    <a:lnTo>
                      <a:pt x="1497" y="787"/>
                    </a:lnTo>
                    <a:lnTo>
                      <a:pt x="1494" y="825"/>
                    </a:lnTo>
                    <a:lnTo>
                      <a:pt x="1489" y="862"/>
                    </a:lnTo>
                    <a:lnTo>
                      <a:pt x="1482" y="899"/>
                    </a:lnTo>
                    <a:lnTo>
                      <a:pt x="1474" y="936"/>
                    </a:lnTo>
                    <a:lnTo>
                      <a:pt x="1464" y="970"/>
                    </a:lnTo>
                    <a:lnTo>
                      <a:pt x="1452" y="1005"/>
                    </a:lnTo>
                    <a:lnTo>
                      <a:pt x="1439" y="1039"/>
                    </a:lnTo>
                    <a:lnTo>
                      <a:pt x="1424" y="1073"/>
                    </a:lnTo>
                    <a:lnTo>
                      <a:pt x="1408" y="1105"/>
                    </a:lnTo>
                    <a:lnTo>
                      <a:pt x="1389" y="1136"/>
                    </a:lnTo>
                    <a:lnTo>
                      <a:pt x="1370" y="1166"/>
                    </a:lnTo>
                    <a:lnTo>
                      <a:pt x="1349" y="1195"/>
                    </a:lnTo>
                    <a:lnTo>
                      <a:pt x="1327" y="1224"/>
                    </a:lnTo>
                    <a:lnTo>
                      <a:pt x="1303" y="1250"/>
                    </a:lnTo>
                    <a:lnTo>
                      <a:pt x="1279" y="1277"/>
                    </a:lnTo>
                    <a:lnTo>
                      <a:pt x="1252" y="1302"/>
                    </a:lnTo>
                    <a:lnTo>
                      <a:pt x="1226" y="1325"/>
                    </a:lnTo>
                    <a:lnTo>
                      <a:pt x="1197" y="1347"/>
                    </a:lnTo>
                    <a:lnTo>
                      <a:pt x="1167" y="1368"/>
                    </a:lnTo>
                    <a:lnTo>
                      <a:pt x="1137" y="1387"/>
                    </a:lnTo>
                    <a:lnTo>
                      <a:pt x="1106" y="1406"/>
                    </a:lnTo>
                    <a:lnTo>
                      <a:pt x="1073" y="1422"/>
                    </a:lnTo>
                    <a:lnTo>
                      <a:pt x="1040" y="1437"/>
                    </a:lnTo>
                    <a:lnTo>
                      <a:pt x="1007" y="1451"/>
                    </a:lnTo>
                    <a:lnTo>
                      <a:pt x="971" y="1462"/>
                    </a:lnTo>
                    <a:lnTo>
                      <a:pt x="935" y="1472"/>
                    </a:lnTo>
                    <a:lnTo>
                      <a:pt x="900" y="1480"/>
                    </a:lnTo>
                    <a:lnTo>
                      <a:pt x="863" y="1487"/>
                    </a:lnTo>
                    <a:lnTo>
                      <a:pt x="825" y="1492"/>
                    </a:lnTo>
                    <a:lnTo>
                      <a:pt x="787" y="1495"/>
                    </a:lnTo>
                    <a:lnTo>
                      <a:pt x="749" y="1497"/>
                    </a:lnTo>
                    <a:lnTo>
                      <a:pt x="710" y="1495"/>
                    </a:lnTo>
                    <a:lnTo>
                      <a:pt x="671" y="1492"/>
                    </a:lnTo>
                    <a:lnTo>
                      <a:pt x="635" y="1487"/>
                    </a:lnTo>
                    <a:lnTo>
                      <a:pt x="598" y="1480"/>
                    </a:lnTo>
                    <a:lnTo>
                      <a:pt x="561" y="1472"/>
                    </a:lnTo>
                    <a:lnTo>
                      <a:pt x="525" y="1462"/>
                    </a:lnTo>
                    <a:lnTo>
                      <a:pt x="491" y="1451"/>
                    </a:lnTo>
                    <a:lnTo>
                      <a:pt x="457" y="1437"/>
                    </a:lnTo>
                    <a:lnTo>
                      <a:pt x="424" y="1422"/>
                    </a:lnTo>
                    <a:lnTo>
                      <a:pt x="392" y="1406"/>
                    </a:lnTo>
                    <a:lnTo>
                      <a:pt x="360" y="1387"/>
                    </a:lnTo>
                    <a:lnTo>
                      <a:pt x="329" y="1368"/>
                    </a:lnTo>
                    <a:lnTo>
                      <a:pt x="301" y="1347"/>
                    </a:lnTo>
                    <a:lnTo>
                      <a:pt x="272" y="1325"/>
                    </a:lnTo>
                    <a:lnTo>
                      <a:pt x="245" y="1302"/>
                    </a:lnTo>
                    <a:lnTo>
                      <a:pt x="219" y="1277"/>
                    </a:lnTo>
                    <a:lnTo>
                      <a:pt x="195" y="1251"/>
                    </a:lnTo>
                    <a:lnTo>
                      <a:pt x="172" y="1224"/>
                    </a:lnTo>
                    <a:lnTo>
                      <a:pt x="149" y="1196"/>
                    </a:lnTo>
                    <a:lnTo>
                      <a:pt x="128" y="1166"/>
                    </a:lnTo>
                    <a:lnTo>
                      <a:pt x="108" y="1136"/>
                    </a:lnTo>
                    <a:lnTo>
                      <a:pt x="91" y="1105"/>
                    </a:lnTo>
                    <a:lnTo>
                      <a:pt x="74" y="1073"/>
                    </a:lnTo>
                    <a:lnTo>
                      <a:pt x="59" y="1040"/>
                    </a:lnTo>
                    <a:lnTo>
                      <a:pt x="46" y="1006"/>
                    </a:lnTo>
                    <a:lnTo>
                      <a:pt x="35" y="971"/>
                    </a:lnTo>
                    <a:lnTo>
                      <a:pt x="24" y="937"/>
                    </a:lnTo>
                    <a:lnTo>
                      <a:pt x="15" y="900"/>
                    </a:lnTo>
                    <a:lnTo>
                      <a:pt x="9" y="863"/>
                    </a:lnTo>
                    <a:lnTo>
                      <a:pt x="5" y="826"/>
                    </a:lnTo>
                    <a:lnTo>
                      <a:pt x="1" y="788"/>
                    </a:lnTo>
                    <a:lnTo>
                      <a:pt x="0" y="750"/>
                    </a:lnTo>
                    <a:close/>
                  </a:path>
                </a:pathLst>
              </a:custGeom>
              <a:solidFill>
                <a:srgbClr val="919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63" name="Freeform 1832">
                <a:extLst>
                  <a:ext uri="{FF2B5EF4-FFF2-40B4-BE49-F238E27FC236}">
                    <a16:creationId xmlns:a16="http://schemas.microsoft.com/office/drawing/2014/main" id="{8869B578-7CF0-43A0-89B1-A6384AE0D57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39" y="2508"/>
                <a:ext cx="744" cy="742"/>
              </a:xfrm>
              <a:custGeom>
                <a:avLst/>
                <a:gdLst>
                  <a:gd name="T0" fmla="*/ 10 w 1489"/>
                  <a:gd name="T1" fmla="*/ 6 h 1485"/>
                  <a:gd name="T2" fmla="*/ 10 w 1489"/>
                  <a:gd name="T3" fmla="*/ 8 h 1485"/>
                  <a:gd name="T4" fmla="*/ 9 w 1489"/>
                  <a:gd name="T5" fmla="*/ 9 h 1485"/>
                  <a:gd name="T6" fmla="*/ 8 w 1489"/>
                  <a:gd name="T7" fmla="*/ 10 h 1485"/>
                  <a:gd name="T8" fmla="*/ 6 w 1489"/>
                  <a:gd name="T9" fmla="*/ 10 h 1485"/>
                  <a:gd name="T10" fmla="*/ 5 w 1489"/>
                  <a:gd name="T11" fmla="*/ 10 h 1485"/>
                  <a:gd name="T12" fmla="*/ 3 w 1489"/>
                  <a:gd name="T13" fmla="*/ 10 h 1485"/>
                  <a:gd name="T14" fmla="*/ 2 w 1489"/>
                  <a:gd name="T15" fmla="*/ 9 h 1485"/>
                  <a:gd name="T16" fmla="*/ 1 w 1489"/>
                  <a:gd name="T17" fmla="*/ 8 h 1485"/>
                  <a:gd name="T18" fmla="*/ 0 w 1489"/>
                  <a:gd name="T19" fmla="*/ 7 h 1485"/>
                  <a:gd name="T20" fmla="*/ 0 w 1489"/>
                  <a:gd name="T21" fmla="*/ 5 h 1485"/>
                  <a:gd name="T22" fmla="*/ 0 w 1489"/>
                  <a:gd name="T23" fmla="*/ 4 h 1485"/>
                  <a:gd name="T24" fmla="*/ 1 w 1489"/>
                  <a:gd name="T25" fmla="*/ 2 h 1485"/>
                  <a:gd name="T26" fmla="*/ 2 w 1489"/>
                  <a:gd name="T27" fmla="*/ 1 h 1485"/>
                  <a:gd name="T28" fmla="*/ 3 w 1489"/>
                  <a:gd name="T29" fmla="*/ 0 h 1485"/>
                  <a:gd name="T30" fmla="*/ 5 w 1489"/>
                  <a:gd name="T31" fmla="*/ 0 h 1485"/>
                  <a:gd name="T32" fmla="*/ 6 w 1489"/>
                  <a:gd name="T33" fmla="*/ 0 h 1485"/>
                  <a:gd name="T34" fmla="*/ 8 w 1489"/>
                  <a:gd name="T35" fmla="*/ 1 h 1485"/>
                  <a:gd name="T36" fmla="*/ 9 w 1489"/>
                  <a:gd name="T37" fmla="*/ 2 h 1485"/>
                  <a:gd name="T38" fmla="*/ 10 w 1489"/>
                  <a:gd name="T39" fmla="*/ 3 h 1485"/>
                  <a:gd name="T40" fmla="*/ 10 w 1489"/>
                  <a:gd name="T41" fmla="*/ 4 h 1485"/>
                  <a:gd name="T42" fmla="*/ 0 w 1489"/>
                  <a:gd name="T43" fmla="*/ 5 h 1485"/>
                  <a:gd name="T44" fmla="*/ 0 w 1489"/>
                  <a:gd name="T45" fmla="*/ 4 h 1485"/>
                  <a:gd name="T46" fmla="*/ 0 w 1489"/>
                  <a:gd name="T47" fmla="*/ 2 h 1485"/>
                  <a:gd name="T48" fmla="*/ 2 w 1489"/>
                  <a:gd name="T49" fmla="*/ 1 h 1485"/>
                  <a:gd name="T50" fmla="*/ 3 w 1489"/>
                  <a:gd name="T51" fmla="*/ 0 h 1485"/>
                  <a:gd name="T52" fmla="*/ 5 w 1489"/>
                  <a:gd name="T53" fmla="*/ 0 h 1485"/>
                  <a:gd name="T54" fmla="*/ 6 w 1489"/>
                  <a:gd name="T55" fmla="*/ 0 h 1485"/>
                  <a:gd name="T56" fmla="*/ 8 w 1489"/>
                  <a:gd name="T57" fmla="*/ 0 h 1485"/>
                  <a:gd name="T58" fmla="*/ 9 w 1489"/>
                  <a:gd name="T59" fmla="*/ 1 h 1485"/>
                  <a:gd name="T60" fmla="*/ 10 w 1489"/>
                  <a:gd name="T61" fmla="*/ 3 h 1485"/>
                  <a:gd name="T62" fmla="*/ 11 w 1489"/>
                  <a:gd name="T63" fmla="*/ 4 h 1485"/>
                  <a:gd name="T64" fmla="*/ 11 w 1489"/>
                  <a:gd name="T65" fmla="*/ 6 h 1485"/>
                  <a:gd name="T66" fmla="*/ 11 w 1489"/>
                  <a:gd name="T67" fmla="*/ 8 h 1485"/>
                  <a:gd name="T68" fmla="*/ 10 w 1489"/>
                  <a:gd name="T69" fmla="*/ 9 h 1485"/>
                  <a:gd name="T70" fmla="*/ 9 w 1489"/>
                  <a:gd name="T71" fmla="*/ 10 h 1485"/>
                  <a:gd name="T72" fmla="*/ 7 w 1489"/>
                  <a:gd name="T73" fmla="*/ 11 h 1485"/>
                  <a:gd name="T74" fmla="*/ 5 w 1489"/>
                  <a:gd name="T75" fmla="*/ 11 h 1485"/>
                  <a:gd name="T76" fmla="*/ 4 w 1489"/>
                  <a:gd name="T77" fmla="*/ 11 h 1485"/>
                  <a:gd name="T78" fmla="*/ 2 w 1489"/>
                  <a:gd name="T79" fmla="*/ 10 h 1485"/>
                  <a:gd name="T80" fmla="*/ 1 w 1489"/>
                  <a:gd name="T81" fmla="*/ 9 h 1485"/>
                  <a:gd name="T82" fmla="*/ 0 w 1489"/>
                  <a:gd name="T83" fmla="*/ 8 h 1485"/>
                  <a:gd name="T84" fmla="*/ 0 w 1489"/>
                  <a:gd name="T85" fmla="*/ 6 h 148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489"/>
                  <a:gd name="T130" fmla="*/ 0 h 1485"/>
                  <a:gd name="T131" fmla="*/ 1489 w 1489"/>
                  <a:gd name="T132" fmla="*/ 1485 h 148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489" h="1485">
                    <a:moveTo>
                      <a:pt x="1401" y="741"/>
                    </a:moveTo>
                    <a:lnTo>
                      <a:pt x="1398" y="809"/>
                    </a:lnTo>
                    <a:lnTo>
                      <a:pt x="1387" y="875"/>
                    </a:lnTo>
                    <a:lnTo>
                      <a:pt x="1371" y="940"/>
                    </a:lnTo>
                    <a:lnTo>
                      <a:pt x="1348" y="1001"/>
                    </a:lnTo>
                    <a:lnTo>
                      <a:pt x="1320" y="1060"/>
                    </a:lnTo>
                    <a:lnTo>
                      <a:pt x="1286" y="1115"/>
                    </a:lnTo>
                    <a:lnTo>
                      <a:pt x="1248" y="1167"/>
                    </a:lnTo>
                    <a:lnTo>
                      <a:pt x="1204" y="1214"/>
                    </a:lnTo>
                    <a:lnTo>
                      <a:pt x="1157" y="1258"/>
                    </a:lnTo>
                    <a:lnTo>
                      <a:pt x="1105" y="1296"/>
                    </a:lnTo>
                    <a:lnTo>
                      <a:pt x="1050" y="1330"/>
                    </a:lnTo>
                    <a:lnTo>
                      <a:pt x="991" y="1358"/>
                    </a:lnTo>
                    <a:lnTo>
                      <a:pt x="929" y="1381"/>
                    </a:lnTo>
                    <a:lnTo>
                      <a:pt x="865" y="1397"/>
                    </a:lnTo>
                    <a:lnTo>
                      <a:pt x="799" y="1407"/>
                    </a:lnTo>
                    <a:lnTo>
                      <a:pt x="730" y="1410"/>
                    </a:lnTo>
                    <a:lnTo>
                      <a:pt x="660" y="1407"/>
                    </a:lnTo>
                    <a:lnTo>
                      <a:pt x="594" y="1396"/>
                    </a:lnTo>
                    <a:lnTo>
                      <a:pt x="529" y="1380"/>
                    </a:lnTo>
                    <a:lnTo>
                      <a:pt x="468" y="1358"/>
                    </a:lnTo>
                    <a:lnTo>
                      <a:pt x="409" y="1329"/>
                    </a:lnTo>
                    <a:lnTo>
                      <a:pt x="354" y="1296"/>
                    </a:lnTo>
                    <a:lnTo>
                      <a:pt x="302" y="1258"/>
                    </a:lnTo>
                    <a:lnTo>
                      <a:pt x="255" y="1214"/>
                    </a:lnTo>
                    <a:lnTo>
                      <a:pt x="211" y="1167"/>
                    </a:lnTo>
                    <a:lnTo>
                      <a:pt x="172" y="1115"/>
                    </a:lnTo>
                    <a:lnTo>
                      <a:pt x="139" y="1061"/>
                    </a:lnTo>
                    <a:lnTo>
                      <a:pt x="111" y="1002"/>
                    </a:lnTo>
                    <a:lnTo>
                      <a:pt x="88" y="940"/>
                    </a:lnTo>
                    <a:lnTo>
                      <a:pt x="71" y="877"/>
                    </a:lnTo>
                    <a:lnTo>
                      <a:pt x="60" y="810"/>
                    </a:lnTo>
                    <a:lnTo>
                      <a:pt x="57" y="742"/>
                    </a:lnTo>
                    <a:lnTo>
                      <a:pt x="60" y="674"/>
                    </a:lnTo>
                    <a:lnTo>
                      <a:pt x="71" y="607"/>
                    </a:lnTo>
                    <a:lnTo>
                      <a:pt x="87" y="544"/>
                    </a:lnTo>
                    <a:lnTo>
                      <a:pt x="110" y="481"/>
                    </a:lnTo>
                    <a:lnTo>
                      <a:pt x="137" y="423"/>
                    </a:lnTo>
                    <a:lnTo>
                      <a:pt x="172" y="367"/>
                    </a:lnTo>
                    <a:lnTo>
                      <a:pt x="210" y="317"/>
                    </a:lnTo>
                    <a:lnTo>
                      <a:pt x="254" y="268"/>
                    </a:lnTo>
                    <a:lnTo>
                      <a:pt x="301" y="226"/>
                    </a:lnTo>
                    <a:lnTo>
                      <a:pt x="353" y="186"/>
                    </a:lnTo>
                    <a:lnTo>
                      <a:pt x="408" y="153"/>
                    </a:lnTo>
                    <a:lnTo>
                      <a:pt x="467" y="124"/>
                    </a:lnTo>
                    <a:lnTo>
                      <a:pt x="529" y="102"/>
                    </a:lnTo>
                    <a:lnTo>
                      <a:pt x="594" y="85"/>
                    </a:lnTo>
                    <a:lnTo>
                      <a:pt x="660" y="75"/>
                    </a:lnTo>
                    <a:lnTo>
                      <a:pt x="730" y="71"/>
                    </a:lnTo>
                    <a:lnTo>
                      <a:pt x="799" y="75"/>
                    </a:lnTo>
                    <a:lnTo>
                      <a:pt x="864" y="85"/>
                    </a:lnTo>
                    <a:lnTo>
                      <a:pt x="929" y="101"/>
                    </a:lnTo>
                    <a:lnTo>
                      <a:pt x="991" y="124"/>
                    </a:lnTo>
                    <a:lnTo>
                      <a:pt x="1050" y="153"/>
                    </a:lnTo>
                    <a:lnTo>
                      <a:pt x="1105" y="186"/>
                    </a:lnTo>
                    <a:lnTo>
                      <a:pt x="1157" y="224"/>
                    </a:lnTo>
                    <a:lnTo>
                      <a:pt x="1204" y="268"/>
                    </a:lnTo>
                    <a:lnTo>
                      <a:pt x="1247" y="315"/>
                    </a:lnTo>
                    <a:lnTo>
                      <a:pt x="1286" y="367"/>
                    </a:lnTo>
                    <a:lnTo>
                      <a:pt x="1319" y="423"/>
                    </a:lnTo>
                    <a:lnTo>
                      <a:pt x="1348" y="481"/>
                    </a:lnTo>
                    <a:lnTo>
                      <a:pt x="1370" y="542"/>
                    </a:lnTo>
                    <a:lnTo>
                      <a:pt x="1387" y="606"/>
                    </a:lnTo>
                    <a:lnTo>
                      <a:pt x="1398" y="673"/>
                    </a:lnTo>
                    <a:lnTo>
                      <a:pt x="1401" y="741"/>
                    </a:lnTo>
                    <a:close/>
                    <a:moveTo>
                      <a:pt x="0" y="743"/>
                    </a:moveTo>
                    <a:lnTo>
                      <a:pt x="4" y="667"/>
                    </a:lnTo>
                    <a:lnTo>
                      <a:pt x="15" y="594"/>
                    </a:lnTo>
                    <a:lnTo>
                      <a:pt x="34" y="523"/>
                    </a:lnTo>
                    <a:lnTo>
                      <a:pt x="59" y="455"/>
                    </a:lnTo>
                    <a:lnTo>
                      <a:pt x="90" y="389"/>
                    </a:lnTo>
                    <a:lnTo>
                      <a:pt x="127" y="328"/>
                    </a:lnTo>
                    <a:lnTo>
                      <a:pt x="170" y="270"/>
                    </a:lnTo>
                    <a:lnTo>
                      <a:pt x="218" y="217"/>
                    </a:lnTo>
                    <a:lnTo>
                      <a:pt x="270" y="170"/>
                    </a:lnTo>
                    <a:lnTo>
                      <a:pt x="328" y="126"/>
                    </a:lnTo>
                    <a:lnTo>
                      <a:pt x="389" y="90"/>
                    </a:lnTo>
                    <a:lnTo>
                      <a:pt x="454" y="58"/>
                    </a:lnTo>
                    <a:lnTo>
                      <a:pt x="522" y="33"/>
                    </a:lnTo>
                    <a:lnTo>
                      <a:pt x="594" y="15"/>
                    </a:lnTo>
                    <a:lnTo>
                      <a:pt x="667" y="3"/>
                    </a:lnTo>
                    <a:lnTo>
                      <a:pt x="743" y="0"/>
                    </a:lnTo>
                    <a:lnTo>
                      <a:pt x="819" y="3"/>
                    </a:lnTo>
                    <a:lnTo>
                      <a:pt x="893" y="15"/>
                    </a:lnTo>
                    <a:lnTo>
                      <a:pt x="965" y="33"/>
                    </a:lnTo>
                    <a:lnTo>
                      <a:pt x="1034" y="57"/>
                    </a:lnTo>
                    <a:lnTo>
                      <a:pt x="1098" y="90"/>
                    </a:lnTo>
                    <a:lnTo>
                      <a:pt x="1159" y="126"/>
                    </a:lnTo>
                    <a:lnTo>
                      <a:pt x="1217" y="169"/>
                    </a:lnTo>
                    <a:lnTo>
                      <a:pt x="1270" y="217"/>
                    </a:lnTo>
                    <a:lnTo>
                      <a:pt x="1318" y="270"/>
                    </a:lnTo>
                    <a:lnTo>
                      <a:pt x="1361" y="328"/>
                    </a:lnTo>
                    <a:lnTo>
                      <a:pt x="1398" y="389"/>
                    </a:lnTo>
                    <a:lnTo>
                      <a:pt x="1430" y="454"/>
                    </a:lnTo>
                    <a:lnTo>
                      <a:pt x="1455" y="523"/>
                    </a:lnTo>
                    <a:lnTo>
                      <a:pt x="1474" y="593"/>
                    </a:lnTo>
                    <a:lnTo>
                      <a:pt x="1484" y="667"/>
                    </a:lnTo>
                    <a:lnTo>
                      <a:pt x="1489" y="743"/>
                    </a:lnTo>
                    <a:lnTo>
                      <a:pt x="1485" y="819"/>
                    </a:lnTo>
                    <a:lnTo>
                      <a:pt x="1474" y="891"/>
                    </a:lnTo>
                    <a:lnTo>
                      <a:pt x="1455" y="963"/>
                    </a:lnTo>
                    <a:lnTo>
                      <a:pt x="1430" y="1031"/>
                    </a:lnTo>
                    <a:lnTo>
                      <a:pt x="1399" y="1095"/>
                    </a:lnTo>
                    <a:lnTo>
                      <a:pt x="1361" y="1156"/>
                    </a:lnTo>
                    <a:lnTo>
                      <a:pt x="1318" y="1214"/>
                    </a:lnTo>
                    <a:lnTo>
                      <a:pt x="1271" y="1267"/>
                    </a:lnTo>
                    <a:lnTo>
                      <a:pt x="1218" y="1314"/>
                    </a:lnTo>
                    <a:lnTo>
                      <a:pt x="1160" y="1358"/>
                    </a:lnTo>
                    <a:lnTo>
                      <a:pt x="1099" y="1395"/>
                    </a:lnTo>
                    <a:lnTo>
                      <a:pt x="1034" y="1426"/>
                    </a:lnTo>
                    <a:lnTo>
                      <a:pt x="966" y="1451"/>
                    </a:lnTo>
                    <a:lnTo>
                      <a:pt x="894" y="1470"/>
                    </a:lnTo>
                    <a:lnTo>
                      <a:pt x="821" y="1481"/>
                    </a:lnTo>
                    <a:lnTo>
                      <a:pt x="745" y="1485"/>
                    </a:lnTo>
                    <a:lnTo>
                      <a:pt x="668" y="1481"/>
                    </a:lnTo>
                    <a:lnTo>
                      <a:pt x="594" y="1470"/>
                    </a:lnTo>
                    <a:lnTo>
                      <a:pt x="522" y="1451"/>
                    </a:lnTo>
                    <a:lnTo>
                      <a:pt x="454" y="1426"/>
                    </a:lnTo>
                    <a:lnTo>
                      <a:pt x="389" y="1395"/>
                    </a:lnTo>
                    <a:lnTo>
                      <a:pt x="328" y="1358"/>
                    </a:lnTo>
                    <a:lnTo>
                      <a:pt x="270" y="1315"/>
                    </a:lnTo>
                    <a:lnTo>
                      <a:pt x="217" y="1267"/>
                    </a:lnTo>
                    <a:lnTo>
                      <a:pt x="170" y="1214"/>
                    </a:lnTo>
                    <a:lnTo>
                      <a:pt x="127" y="1158"/>
                    </a:lnTo>
                    <a:lnTo>
                      <a:pt x="90" y="1097"/>
                    </a:lnTo>
                    <a:lnTo>
                      <a:pt x="58" y="1032"/>
                    </a:lnTo>
                    <a:lnTo>
                      <a:pt x="34" y="964"/>
                    </a:lnTo>
                    <a:lnTo>
                      <a:pt x="15" y="893"/>
                    </a:lnTo>
                    <a:lnTo>
                      <a:pt x="4" y="819"/>
                    </a:lnTo>
                    <a:lnTo>
                      <a:pt x="0" y="743"/>
                    </a:lnTo>
                    <a:close/>
                  </a:path>
                </a:pathLst>
              </a:custGeom>
              <a:solidFill>
                <a:srgbClr val="9E9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64" name="Freeform 1833">
                <a:extLst>
                  <a:ext uri="{FF2B5EF4-FFF2-40B4-BE49-F238E27FC236}">
                    <a16:creationId xmlns:a16="http://schemas.microsoft.com/office/drawing/2014/main" id="{5C16FD2C-0315-429D-9876-489CCE2AEF4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40" y="2510"/>
                <a:ext cx="739" cy="738"/>
              </a:xfrm>
              <a:custGeom>
                <a:avLst/>
                <a:gdLst>
                  <a:gd name="T0" fmla="*/ 11 w 1478"/>
                  <a:gd name="T1" fmla="*/ 7 h 1476"/>
                  <a:gd name="T2" fmla="*/ 11 w 1478"/>
                  <a:gd name="T3" fmla="*/ 9 h 1476"/>
                  <a:gd name="T4" fmla="*/ 10 w 1478"/>
                  <a:gd name="T5" fmla="*/ 10 h 1476"/>
                  <a:gd name="T6" fmla="*/ 9 w 1478"/>
                  <a:gd name="T7" fmla="*/ 11 h 1476"/>
                  <a:gd name="T8" fmla="*/ 7 w 1478"/>
                  <a:gd name="T9" fmla="*/ 11 h 1476"/>
                  <a:gd name="T10" fmla="*/ 6 w 1478"/>
                  <a:gd name="T11" fmla="*/ 11 h 1476"/>
                  <a:gd name="T12" fmla="*/ 4 w 1478"/>
                  <a:gd name="T13" fmla="*/ 11 h 1476"/>
                  <a:gd name="T14" fmla="*/ 3 w 1478"/>
                  <a:gd name="T15" fmla="*/ 10 h 1476"/>
                  <a:gd name="T16" fmla="*/ 2 w 1478"/>
                  <a:gd name="T17" fmla="*/ 9 h 1476"/>
                  <a:gd name="T18" fmla="*/ 1 w 1478"/>
                  <a:gd name="T19" fmla="*/ 8 h 1476"/>
                  <a:gd name="T20" fmla="*/ 1 w 1478"/>
                  <a:gd name="T21" fmla="*/ 6 h 1476"/>
                  <a:gd name="T22" fmla="*/ 1 w 1478"/>
                  <a:gd name="T23" fmla="*/ 5 h 1476"/>
                  <a:gd name="T24" fmla="*/ 2 w 1478"/>
                  <a:gd name="T25" fmla="*/ 3 h 1476"/>
                  <a:gd name="T26" fmla="*/ 3 w 1478"/>
                  <a:gd name="T27" fmla="*/ 2 h 1476"/>
                  <a:gd name="T28" fmla="*/ 4 w 1478"/>
                  <a:gd name="T29" fmla="*/ 1 h 1476"/>
                  <a:gd name="T30" fmla="*/ 6 w 1478"/>
                  <a:gd name="T31" fmla="*/ 1 h 1476"/>
                  <a:gd name="T32" fmla="*/ 7 w 1478"/>
                  <a:gd name="T33" fmla="*/ 1 h 1476"/>
                  <a:gd name="T34" fmla="*/ 9 w 1478"/>
                  <a:gd name="T35" fmla="*/ 2 h 1476"/>
                  <a:gd name="T36" fmla="*/ 10 w 1478"/>
                  <a:gd name="T37" fmla="*/ 3 h 1476"/>
                  <a:gd name="T38" fmla="*/ 11 w 1478"/>
                  <a:gd name="T39" fmla="*/ 4 h 1476"/>
                  <a:gd name="T40" fmla="*/ 11 w 1478"/>
                  <a:gd name="T41" fmla="*/ 5 h 1476"/>
                  <a:gd name="T42" fmla="*/ 0 w 1478"/>
                  <a:gd name="T43" fmla="*/ 6 h 1476"/>
                  <a:gd name="T44" fmla="*/ 1 w 1478"/>
                  <a:gd name="T45" fmla="*/ 5 h 1476"/>
                  <a:gd name="T46" fmla="*/ 1 w 1478"/>
                  <a:gd name="T47" fmla="*/ 3 h 1476"/>
                  <a:gd name="T48" fmla="*/ 3 w 1478"/>
                  <a:gd name="T49" fmla="*/ 2 h 1476"/>
                  <a:gd name="T50" fmla="*/ 4 w 1478"/>
                  <a:gd name="T51" fmla="*/ 1 h 1476"/>
                  <a:gd name="T52" fmla="*/ 6 w 1478"/>
                  <a:gd name="T53" fmla="*/ 1 h 1476"/>
                  <a:gd name="T54" fmla="*/ 7 w 1478"/>
                  <a:gd name="T55" fmla="*/ 1 h 1476"/>
                  <a:gd name="T56" fmla="*/ 9 w 1478"/>
                  <a:gd name="T57" fmla="*/ 1 h 1476"/>
                  <a:gd name="T58" fmla="*/ 10 w 1478"/>
                  <a:gd name="T59" fmla="*/ 2 h 1476"/>
                  <a:gd name="T60" fmla="*/ 11 w 1478"/>
                  <a:gd name="T61" fmla="*/ 4 h 1476"/>
                  <a:gd name="T62" fmla="*/ 12 w 1478"/>
                  <a:gd name="T63" fmla="*/ 5 h 1476"/>
                  <a:gd name="T64" fmla="*/ 12 w 1478"/>
                  <a:gd name="T65" fmla="*/ 7 h 1476"/>
                  <a:gd name="T66" fmla="*/ 12 w 1478"/>
                  <a:gd name="T67" fmla="*/ 9 h 1476"/>
                  <a:gd name="T68" fmla="*/ 11 w 1478"/>
                  <a:gd name="T69" fmla="*/ 10 h 1476"/>
                  <a:gd name="T70" fmla="*/ 9 w 1478"/>
                  <a:gd name="T71" fmla="*/ 11 h 1476"/>
                  <a:gd name="T72" fmla="*/ 8 w 1478"/>
                  <a:gd name="T73" fmla="*/ 12 h 1476"/>
                  <a:gd name="T74" fmla="*/ 6 w 1478"/>
                  <a:gd name="T75" fmla="*/ 12 h 1476"/>
                  <a:gd name="T76" fmla="*/ 5 w 1478"/>
                  <a:gd name="T77" fmla="*/ 12 h 1476"/>
                  <a:gd name="T78" fmla="*/ 3 w 1478"/>
                  <a:gd name="T79" fmla="*/ 11 h 1476"/>
                  <a:gd name="T80" fmla="*/ 2 w 1478"/>
                  <a:gd name="T81" fmla="*/ 10 h 1476"/>
                  <a:gd name="T82" fmla="*/ 1 w 1478"/>
                  <a:gd name="T83" fmla="*/ 9 h 1476"/>
                  <a:gd name="T84" fmla="*/ 1 w 1478"/>
                  <a:gd name="T85" fmla="*/ 7 h 147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478"/>
                  <a:gd name="T130" fmla="*/ 0 h 1476"/>
                  <a:gd name="T131" fmla="*/ 1478 w 1478"/>
                  <a:gd name="T132" fmla="*/ 1476 h 147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478" h="1476">
                    <a:moveTo>
                      <a:pt x="1398" y="738"/>
                    </a:moveTo>
                    <a:lnTo>
                      <a:pt x="1395" y="806"/>
                    </a:lnTo>
                    <a:lnTo>
                      <a:pt x="1384" y="873"/>
                    </a:lnTo>
                    <a:lnTo>
                      <a:pt x="1367" y="937"/>
                    </a:lnTo>
                    <a:lnTo>
                      <a:pt x="1345" y="999"/>
                    </a:lnTo>
                    <a:lnTo>
                      <a:pt x="1316" y="1058"/>
                    </a:lnTo>
                    <a:lnTo>
                      <a:pt x="1283" y="1113"/>
                    </a:lnTo>
                    <a:lnTo>
                      <a:pt x="1244" y="1165"/>
                    </a:lnTo>
                    <a:lnTo>
                      <a:pt x="1200" y="1212"/>
                    </a:lnTo>
                    <a:lnTo>
                      <a:pt x="1153" y="1256"/>
                    </a:lnTo>
                    <a:lnTo>
                      <a:pt x="1101" y="1295"/>
                    </a:lnTo>
                    <a:lnTo>
                      <a:pt x="1045" y="1329"/>
                    </a:lnTo>
                    <a:lnTo>
                      <a:pt x="986" y="1358"/>
                    </a:lnTo>
                    <a:lnTo>
                      <a:pt x="924" y="1381"/>
                    </a:lnTo>
                    <a:lnTo>
                      <a:pt x="859" y="1397"/>
                    </a:lnTo>
                    <a:lnTo>
                      <a:pt x="792" y="1407"/>
                    </a:lnTo>
                    <a:lnTo>
                      <a:pt x="723" y="1411"/>
                    </a:lnTo>
                    <a:lnTo>
                      <a:pt x="654" y="1407"/>
                    </a:lnTo>
                    <a:lnTo>
                      <a:pt x="586" y="1397"/>
                    </a:lnTo>
                    <a:lnTo>
                      <a:pt x="522" y="1381"/>
                    </a:lnTo>
                    <a:lnTo>
                      <a:pt x="459" y="1358"/>
                    </a:lnTo>
                    <a:lnTo>
                      <a:pt x="401" y="1329"/>
                    </a:lnTo>
                    <a:lnTo>
                      <a:pt x="344" y="1295"/>
                    </a:lnTo>
                    <a:lnTo>
                      <a:pt x="292" y="1256"/>
                    </a:lnTo>
                    <a:lnTo>
                      <a:pt x="245" y="1214"/>
                    </a:lnTo>
                    <a:lnTo>
                      <a:pt x="201" y="1165"/>
                    </a:lnTo>
                    <a:lnTo>
                      <a:pt x="162" y="1113"/>
                    </a:lnTo>
                    <a:lnTo>
                      <a:pt x="129" y="1058"/>
                    </a:lnTo>
                    <a:lnTo>
                      <a:pt x="100" y="999"/>
                    </a:lnTo>
                    <a:lnTo>
                      <a:pt x="78" y="937"/>
                    </a:lnTo>
                    <a:lnTo>
                      <a:pt x="61" y="873"/>
                    </a:lnTo>
                    <a:lnTo>
                      <a:pt x="51" y="806"/>
                    </a:lnTo>
                    <a:lnTo>
                      <a:pt x="47" y="737"/>
                    </a:lnTo>
                    <a:lnTo>
                      <a:pt x="51" y="669"/>
                    </a:lnTo>
                    <a:lnTo>
                      <a:pt x="61" y="602"/>
                    </a:lnTo>
                    <a:lnTo>
                      <a:pt x="77" y="537"/>
                    </a:lnTo>
                    <a:lnTo>
                      <a:pt x="100" y="476"/>
                    </a:lnTo>
                    <a:lnTo>
                      <a:pt x="128" y="417"/>
                    </a:lnTo>
                    <a:lnTo>
                      <a:pt x="162" y="361"/>
                    </a:lnTo>
                    <a:lnTo>
                      <a:pt x="200" y="309"/>
                    </a:lnTo>
                    <a:lnTo>
                      <a:pt x="244" y="261"/>
                    </a:lnTo>
                    <a:lnTo>
                      <a:pt x="292" y="218"/>
                    </a:lnTo>
                    <a:lnTo>
                      <a:pt x="344" y="179"/>
                    </a:lnTo>
                    <a:lnTo>
                      <a:pt x="400" y="144"/>
                    </a:lnTo>
                    <a:lnTo>
                      <a:pt x="459" y="116"/>
                    </a:lnTo>
                    <a:lnTo>
                      <a:pt x="522" y="94"/>
                    </a:lnTo>
                    <a:lnTo>
                      <a:pt x="586" y="76"/>
                    </a:lnTo>
                    <a:lnTo>
                      <a:pt x="654" y="66"/>
                    </a:lnTo>
                    <a:lnTo>
                      <a:pt x="723" y="63"/>
                    </a:lnTo>
                    <a:lnTo>
                      <a:pt x="792" y="66"/>
                    </a:lnTo>
                    <a:lnTo>
                      <a:pt x="859" y="76"/>
                    </a:lnTo>
                    <a:lnTo>
                      <a:pt x="924" y="92"/>
                    </a:lnTo>
                    <a:lnTo>
                      <a:pt x="986" y="116"/>
                    </a:lnTo>
                    <a:lnTo>
                      <a:pt x="1045" y="144"/>
                    </a:lnTo>
                    <a:lnTo>
                      <a:pt x="1101" y="178"/>
                    </a:lnTo>
                    <a:lnTo>
                      <a:pt x="1153" y="217"/>
                    </a:lnTo>
                    <a:lnTo>
                      <a:pt x="1200" y="261"/>
                    </a:lnTo>
                    <a:lnTo>
                      <a:pt x="1244" y="309"/>
                    </a:lnTo>
                    <a:lnTo>
                      <a:pt x="1283" y="361"/>
                    </a:lnTo>
                    <a:lnTo>
                      <a:pt x="1316" y="416"/>
                    </a:lnTo>
                    <a:lnTo>
                      <a:pt x="1345" y="475"/>
                    </a:lnTo>
                    <a:lnTo>
                      <a:pt x="1367" y="537"/>
                    </a:lnTo>
                    <a:lnTo>
                      <a:pt x="1384" y="602"/>
                    </a:lnTo>
                    <a:lnTo>
                      <a:pt x="1395" y="669"/>
                    </a:lnTo>
                    <a:lnTo>
                      <a:pt x="1398" y="738"/>
                    </a:lnTo>
                    <a:close/>
                    <a:moveTo>
                      <a:pt x="0" y="740"/>
                    </a:moveTo>
                    <a:lnTo>
                      <a:pt x="3" y="665"/>
                    </a:lnTo>
                    <a:lnTo>
                      <a:pt x="15" y="591"/>
                    </a:lnTo>
                    <a:lnTo>
                      <a:pt x="33" y="521"/>
                    </a:lnTo>
                    <a:lnTo>
                      <a:pt x="57" y="453"/>
                    </a:lnTo>
                    <a:lnTo>
                      <a:pt x="89" y="389"/>
                    </a:lnTo>
                    <a:lnTo>
                      <a:pt x="125" y="328"/>
                    </a:lnTo>
                    <a:lnTo>
                      <a:pt x="168" y="271"/>
                    </a:lnTo>
                    <a:lnTo>
                      <a:pt x="215" y="218"/>
                    </a:lnTo>
                    <a:lnTo>
                      <a:pt x="268" y="171"/>
                    </a:lnTo>
                    <a:lnTo>
                      <a:pt x="325" y="128"/>
                    </a:lnTo>
                    <a:lnTo>
                      <a:pt x="386" y="90"/>
                    </a:lnTo>
                    <a:lnTo>
                      <a:pt x="450" y="59"/>
                    </a:lnTo>
                    <a:lnTo>
                      <a:pt x="518" y="34"/>
                    </a:lnTo>
                    <a:lnTo>
                      <a:pt x="590" y="15"/>
                    </a:lnTo>
                    <a:lnTo>
                      <a:pt x="663" y="5"/>
                    </a:lnTo>
                    <a:lnTo>
                      <a:pt x="739" y="0"/>
                    </a:lnTo>
                    <a:lnTo>
                      <a:pt x="814" y="4"/>
                    </a:lnTo>
                    <a:lnTo>
                      <a:pt x="888" y="15"/>
                    </a:lnTo>
                    <a:lnTo>
                      <a:pt x="958" y="34"/>
                    </a:lnTo>
                    <a:lnTo>
                      <a:pt x="1026" y="59"/>
                    </a:lnTo>
                    <a:lnTo>
                      <a:pt x="1091" y="90"/>
                    </a:lnTo>
                    <a:lnTo>
                      <a:pt x="1152" y="127"/>
                    </a:lnTo>
                    <a:lnTo>
                      <a:pt x="1208" y="170"/>
                    </a:lnTo>
                    <a:lnTo>
                      <a:pt x="1261" y="217"/>
                    </a:lnTo>
                    <a:lnTo>
                      <a:pt x="1308" y="270"/>
                    </a:lnTo>
                    <a:lnTo>
                      <a:pt x="1351" y="326"/>
                    </a:lnTo>
                    <a:lnTo>
                      <a:pt x="1388" y="387"/>
                    </a:lnTo>
                    <a:lnTo>
                      <a:pt x="1419" y="452"/>
                    </a:lnTo>
                    <a:lnTo>
                      <a:pt x="1444" y="520"/>
                    </a:lnTo>
                    <a:lnTo>
                      <a:pt x="1463" y="590"/>
                    </a:lnTo>
                    <a:lnTo>
                      <a:pt x="1474" y="664"/>
                    </a:lnTo>
                    <a:lnTo>
                      <a:pt x="1478" y="739"/>
                    </a:lnTo>
                    <a:lnTo>
                      <a:pt x="1474" y="814"/>
                    </a:lnTo>
                    <a:lnTo>
                      <a:pt x="1463" y="887"/>
                    </a:lnTo>
                    <a:lnTo>
                      <a:pt x="1444" y="958"/>
                    </a:lnTo>
                    <a:lnTo>
                      <a:pt x="1419" y="1025"/>
                    </a:lnTo>
                    <a:lnTo>
                      <a:pt x="1388" y="1089"/>
                    </a:lnTo>
                    <a:lnTo>
                      <a:pt x="1351" y="1150"/>
                    </a:lnTo>
                    <a:lnTo>
                      <a:pt x="1308" y="1207"/>
                    </a:lnTo>
                    <a:lnTo>
                      <a:pt x="1260" y="1260"/>
                    </a:lnTo>
                    <a:lnTo>
                      <a:pt x="1208" y="1307"/>
                    </a:lnTo>
                    <a:lnTo>
                      <a:pt x="1151" y="1350"/>
                    </a:lnTo>
                    <a:lnTo>
                      <a:pt x="1090" y="1386"/>
                    </a:lnTo>
                    <a:lnTo>
                      <a:pt x="1025" y="1417"/>
                    </a:lnTo>
                    <a:lnTo>
                      <a:pt x="957" y="1443"/>
                    </a:lnTo>
                    <a:lnTo>
                      <a:pt x="887" y="1461"/>
                    </a:lnTo>
                    <a:lnTo>
                      <a:pt x="813" y="1473"/>
                    </a:lnTo>
                    <a:lnTo>
                      <a:pt x="738" y="1476"/>
                    </a:lnTo>
                    <a:lnTo>
                      <a:pt x="662" y="1473"/>
                    </a:lnTo>
                    <a:lnTo>
                      <a:pt x="590" y="1461"/>
                    </a:lnTo>
                    <a:lnTo>
                      <a:pt x="518" y="1443"/>
                    </a:lnTo>
                    <a:lnTo>
                      <a:pt x="450" y="1417"/>
                    </a:lnTo>
                    <a:lnTo>
                      <a:pt x="386" y="1386"/>
                    </a:lnTo>
                    <a:lnTo>
                      <a:pt x="325" y="1350"/>
                    </a:lnTo>
                    <a:lnTo>
                      <a:pt x="268" y="1307"/>
                    </a:lnTo>
                    <a:lnTo>
                      <a:pt x="215" y="1260"/>
                    </a:lnTo>
                    <a:lnTo>
                      <a:pt x="168" y="1208"/>
                    </a:lnTo>
                    <a:lnTo>
                      <a:pt x="125" y="1151"/>
                    </a:lnTo>
                    <a:lnTo>
                      <a:pt x="89" y="1090"/>
                    </a:lnTo>
                    <a:lnTo>
                      <a:pt x="57" y="1026"/>
                    </a:lnTo>
                    <a:lnTo>
                      <a:pt x="33" y="959"/>
                    </a:lnTo>
                    <a:lnTo>
                      <a:pt x="15" y="887"/>
                    </a:lnTo>
                    <a:lnTo>
                      <a:pt x="3" y="815"/>
                    </a:lnTo>
                    <a:lnTo>
                      <a:pt x="0" y="740"/>
                    </a:lnTo>
                    <a:close/>
                  </a:path>
                </a:pathLst>
              </a:custGeom>
              <a:solidFill>
                <a:srgbClr val="AAA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65" name="Freeform 1834">
                <a:extLst>
                  <a:ext uri="{FF2B5EF4-FFF2-40B4-BE49-F238E27FC236}">
                    <a16:creationId xmlns:a16="http://schemas.microsoft.com/office/drawing/2014/main" id="{54DAA5F3-CDB2-441B-8BE5-952DEA8C8C4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42" y="2512"/>
                <a:ext cx="734" cy="734"/>
              </a:xfrm>
              <a:custGeom>
                <a:avLst/>
                <a:gdLst>
                  <a:gd name="T0" fmla="*/ 10 w 1469"/>
                  <a:gd name="T1" fmla="*/ 7 h 1467"/>
                  <a:gd name="T2" fmla="*/ 10 w 1469"/>
                  <a:gd name="T3" fmla="*/ 9 h 1467"/>
                  <a:gd name="T4" fmla="*/ 9 w 1469"/>
                  <a:gd name="T5" fmla="*/ 10 h 1467"/>
                  <a:gd name="T6" fmla="*/ 8 w 1469"/>
                  <a:gd name="T7" fmla="*/ 11 h 1467"/>
                  <a:gd name="T8" fmla="*/ 6 w 1469"/>
                  <a:gd name="T9" fmla="*/ 11 h 1467"/>
                  <a:gd name="T10" fmla="*/ 5 w 1469"/>
                  <a:gd name="T11" fmla="*/ 11 h 1467"/>
                  <a:gd name="T12" fmla="*/ 3 w 1469"/>
                  <a:gd name="T13" fmla="*/ 11 h 1467"/>
                  <a:gd name="T14" fmla="*/ 2 w 1469"/>
                  <a:gd name="T15" fmla="*/ 10 h 1467"/>
                  <a:gd name="T16" fmla="*/ 1 w 1469"/>
                  <a:gd name="T17" fmla="*/ 9 h 1467"/>
                  <a:gd name="T18" fmla="*/ 0 w 1469"/>
                  <a:gd name="T19" fmla="*/ 8 h 1467"/>
                  <a:gd name="T20" fmla="*/ 0 w 1469"/>
                  <a:gd name="T21" fmla="*/ 6 h 1467"/>
                  <a:gd name="T22" fmla="*/ 0 w 1469"/>
                  <a:gd name="T23" fmla="*/ 5 h 1467"/>
                  <a:gd name="T24" fmla="*/ 1 w 1469"/>
                  <a:gd name="T25" fmla="*/ 3 h 1467"/>
                  <a:gd name="T26" fmla="*/ 2 w 1469"/>
                  <a:gd name="T27" fmla="*/ 2 h 1467"/>
                  <a:gd name="T28" fmla="*/ 3 w 1469"/>
                  <a:gd name="T29" fmla="*/ 1 h 1467"/>
                  <a:gd name="T30" fmla="*/ 5 w 1469"/>
                  <a:gd name="T31" fmla="*/ 1 h 1467"/>
                  <a:gd name="T32" fmla="*/ 6 w 1469"/>
                  <a:gd name="T33" fmla="*/ 1 h 1467"/>
                  <a:gd name="T34" fmla="*/ 8 w 1469"/>
                  <a:gd name="T35" fmla="*/ 2 h 1467"/>
                  <a:gd name="T36" fmla="*/ 9 w 1469"/>
                  <a:gd name="T37" fmla="*/ 2 h 1467"/>
                  <a:gd name="T38" fmla="*/ 10 w 1469"/>
                  <a:gd name="T39" fmla="*/ 4 h 1467"/>
                  <a:gd name="T40" fmla="*/ 10 w 1469"/>
                  <a:gd name="T41" fmla="*/ 5 h 1467"/>
                  <a:gd name="T42" fmla="*/ 0 w 1469"/>
                  <a:gd name="T43" fmla="*/ 6 h 1467"/>
                  <a:gd name="T44" fmla="*/ 0 w 1469"/>
                  <a:gd name="T45" fmla="*/ 5 h 1467"/>
                  <a:gd name="T46" fmla="*/ 0 w 1469"/>
                  <a:gd name="T47" fmla="*/ 3 h 1467"/>
                  <a:gd name="T48" fmla="*/ 2 w 1469"/>
                  <a:gd name="T49" fmla="*/ 2 h 1467"/>
                  <a:gd name="T50" fmla="*/ 3 w 1469"/>
                  <a:gd name="T51" fmla="*/ 1 h 1467"/>
                  <a:gd name="T52" fmla="*/ 5 w 1469"/>
                  <a:gd name="T53" fmla="*/ 1 h 1467"/>
                  <a:gd name="T54" fmla="*/ 6 w 1469"/>
                  <a:gd name="T55" fmla="*/ 1 h 1467"/>
                  <a:gd name="T56" fmla="*/ 8 w 1469"/>
                  <a:gd name="T57" fmla="*/ 1 h 1467"/>
                  <a:gd name="T58" fmla="*/ 9 w 1469"/>
                  <a:gd name="T59" fmla="*/ 2 h 1467"/>
                  <a:gd name="T60" fmla="*/ 10 w 1469"/>
                  <a:gd name="T61" fmla="*/ 4 h 1467"/>
                  <a:gd name="T62" fmla="*/ 11 w 1469"/>
                  <a:gd name="T63" fmla="*/ 5 h 1467"/>
                  <a:gd name="T64" fmla="*/ 11 w 1469"/>
                  <a:gd name="T65" fmla="*/ 7 h 1467"/>
                  <a:gd name="T66" fmla="*/ 11 w 1469"/>
                  <a:gd name="T67" fmla="*/ 8 h 1467"/>
                  <a:gd name="T68" fmla="*/ 10 w 1469"/>
                  <a:gd name="T69" fmla="*/ 10 h 1467"/>
                  <a:gd name="T70" fmla="*/ 8 w 1469"/>
                  <a:gd name="T71" fmla="*/ 11 h 1467"/>
                  <a:gd name="T72" fmla="*/ 7 w 1469"/>
                  <a:gd name="T73" fmla="*/ 12 h 1467"/>
                  <a:gd name="T74" fmla="*/ 5 w 1469"/>
                  <a:gd name="T75" fmla="*/ 12 h 1467"/>
                  <a:gd name="T76" fmla="*/ 4 w 1469"/>
                  <a:gd name="T77" fmla="*/ 12 h 1467"/>
                  <a:gd name="T78" fmla="*/ 2 w 1469"/>
                  <a:gd name="T79" fmla="*/ 11 h 1467"/>
                  <a:gd name="T80" fmla="*/ 1 w 1469"/>
                  <a:gd name="T81" fmla="*/ 10 h 1467"/>
                  <a:gd name="T82" fmla="*/ 0 w 1469"/>
                  <a:gd name="T83" fmla="*/ 8 h 1467"/>
                  <a:gd name="T84" fmla="*/ 0 w 1469"/>
                  <a:gd name="T85" fmla="*/ 7 h 146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469"/>
                  <a:gd name="T130" fmla="*/ 0 h 1467"/>
                  <a:gd name="T131" fmla="*/ 1469 w 1469"/>
                  <a:gd name="T132" fmla="*/ 1467 h 146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469" h="1467">
                    <a:moveTo>
                      <a:pt x="1395" y="733"/>
                    </a:moveTo>
                    <a:lnTo>
                      <a:pt x="1392" y="802"/>
                    </a:lnTo>
                    <a:lnTo>
                      <a:pt x="1381" y="869"/>
                    </a:lnTo>
                    <a:lnTo>
                      <a:pt x="1364" y="933"/>
                    </a:lnTo>
                    <a:lnTo>
                      <a:pt x="1341" y="995"/>
                    </a:lnTo>
                    <a:lnTo>
                      <a:pt x="1313" y="1054"/>
                    </a:lnTo>
                    <a:lnTo>
                      <a:pt x="1279" y="1111"/>
                    </a:lnTo>
                    <a:lnTo>
                      <a:pt x="1240" y="1162"/>
                    </a:lnTo>
                    <a:lnTo>
                      <a:pt x="1197" y="1211"/>
                    </a:lnTo>
                    <a:lnTo>
                      <a:pt x="1149" y="1255"/>
                    </a:lnTo>
                    <a:lnTo>
                      <a:pt x="1097" y="1294"/>
                    </a:lnTo>
                    <a:lnTo>
                      <a:pt x="1040" y="1327"/>
                    </a:lnTo>
                    <a:lnTo>
                      <a:pt x="982" y="1356"/>
                    </a:lnTo>
                    <a:lnTo>
                      <a:pt x="920" y="1379"/>
                    </a:lnTo>
                    <a:lnTo>
                      <a:pt x="855" y="1396"/>
                    </a:lnTo>
                    <a:lnTo>
                      <a:pt x="787" y="1407"/>
                    </a:lnTo>
                    <a:lnTo>
                      <a:pt x="718" y="1410"/>
                    </a:lnTo>
                    <a:lnTo>
                      <a:pt x="648" y="1407"/>
                    </a:lnTo>
                    <a:lnTo>
                      <a:pt x="581" y="1396"/>
                    </a:lnTo>
                    <a:lnTo>
                      <a:pt x="515" y="1379"/>
                    </a:lnTo>
                    <a:lnTo>
                      <a:pt x="453" y="1356"/>
                    </a:lnTo>
                    <a:lnTo>
                      <a:pt x="393" y="1327"/>
                    </a:lnTo>
                    <a:lnTo>
                      <a:pt x="337" y="1294"/>
                    </a:lnTo>
                    <a:lnTo>
                      <a:pt x="285" y="1255"/>
                    </a:lnTo>
                    <a:lnTo>
                      <a:pt x="236" y="1211"/>
                    </a:lnTo>
                    <a:lnTo>
                      <a:pt x="193" y="1162"/>
                    </a:lnTo>
                    <a:lnTo>
                      <a:pt x="154" y="1111"/>
                    </a:lnTo>
                    <a:lnTo>
                      <a:pt x="120" y="1054"/>
                    </a:lnTo>
                    <a:lnTo>
                      <a:pt x="91" y="995"/>
                    </a:lnTo>
                    <a:lnTo>
                      <a:pt x="68" y="933"/>
                    </a:lnTo>
                    <a:lnTo>
                      <a:pt x="52" y="869"/>
                    </a:lnTo>
                    <a:lnTo>
                      <a:pt x="42" y="802"/>
                    </a:lnTo>
                    <a:lnTo>
                      <a:pt x="38" y="733"/>
                    </a:lnTo>
                    <a:lnTo>
                      <a:pt x="42" y="664"/>
                    </a:lnTo>
                    <a:lnTo>
                      <a:pt x="52" y="597"/>
                    </a:lnTo>
                    <a:lnTo>
                      <a:pt x="68" y="531"/>
                    </a:lnTo>
                    <a:lnTo>
                      <a:pt x="91" y="469"/>
                    </a:lnTo>
                    <a:lnTo>
                      <a:pt x="120" y="410"/>
                    </a:lnTo>
                    <a:lnTo>
                      <a:pt x="154" y="355"/>
                    </a:lnTo>
                    <a:lnTo>
                      <a:pt x="193" y="302"/>
                    </a:lnTo>
                    <a:lnTo>
                      <a:pt x="236" y="253"/>
                    </a:lnTo>
                    <a:lnTo>
                      <a:pt x="285" y="210"/>
                    </a:lnTo>
                    <a:lnTo>
                      <a:pt x="337" y="170"/>
                    </a:lnTo>
                    <a:lnTo>
                      <a:pt x="392" y="137"/>
                    </a:lnTo>
                    <a:lnTo>
                      <a:pt x="452" y="108"/>
                    </a:lnTo>
                    <a:lnTo>
                      <a:pt x="514" y="85"/>
                    </a:lnTo>
                    <a:lnTo>
                      <a:pt x="580" y="68"/>
                    </a:lnTo>
                    <a:lnTo>
                      <a:pt x="647" y="58"/>
                    </a:lnTo>
                    <a:lnTo>
                      <a:pt x="717" y="54"/>
                    </a:lnTo>
                    <a:lnTo>
                      <a:pt x="786" y="58"/>
                    </a:lnTo>
                    <a:lnTo>
                      <a:pt x="854" y="69"/>
                    </a:lnTo>
                    <a:lnTo>
                      <a:pt x="918" y="85"/>
                    </a:lnTo>
                    <a:lnTo>
                      <a:pt x="982" y="108"/>
                    </a:lnTo>
                    <a:lnTo>
                      <a:pt x="1040" y="137"/>
                    </a:lnTo>
                    <a:lnTo>
                      <a:pt x="1097" y="172"/>
                    </a:lnTo>
                    <a:lnTo>
                      <a:pt x="1149" y="211"/>
                    </a:lnTo>
                    <a:lnTo>
                      <a:pt x="1197" y="255"/>
                    </a:lnTo>
                    <a:lnTo>
                      <a:pt x="1241" y="303"/>
                    </a:lnTo>
                    <a:lnTo>
                      <a:pt x="1280" y="355"/>
                    </a:lnTo>
                    <a:lnTo>
                      <a:pt x="1313" y="410"/>
                    </a:lnTo>
                    <a:lnTo>
                      <a:pt x="1342" y="470"/>
                    </a:lnTo>
                    <a:lnTo>
                      <a:pt x="1365" y="532"/>
                    </a:lnTo>
                    <a:lnTo>
                      <a:pt x="1381" y="597"/>
                    </a:lnTo>
                    <a:lnTo>
                      <a:pt x="1392" y="664"/>
                    </a:lnTo>
                    <a:lnTo>
                      <a:pt x="1395" y="733"/>
                    </a:lnTo>
                    <a:close/>
                    <a:moveTo>
                      <a:pt x="0" y="734"/>
                    </a:moveTo>
                    <a:lnTo>
                      <a:pt x="4" y="659"/>
                    </a:lnTo>
                    <a:lnTo>
                      <a:pt x="15" y="588"/>
                    </a:lnTo>
                    <a:lnTo>
                      <a:pt x="33" y="517"/>
                    </a:lnTo>
                    <a:lnTo>
                      <a:pt x="57" y="450"/>
                    </a:lnTo>
                    <a:lnTo>
                      <a:pt x="88" y="386"/>
                    </a:lnTo>
                    <a:lnTo>
                      <a:pt x="125" y="326"/>
                    </a:lnTo>
                    <a:lnTo>
                      <a:pt x="166" y="270"/>
                    </a:lnTo>
                    <a:lnTo>
                      <a:pt x="213" y="217"/>
                    </a:lnTo>
                    <a:lnTo>
                      <a:pt x="266" y="169"/>
                    </a:lnTo>
                    <a:lnTo>
                      <a:pt x="323" y="127"/>
                    </a:lnTo>
                    <a:lnTo>
                      <a:pt x="383" y="90"/>
                    </a:lnTo>
                    <a:lnTo>
                      <a:pt x="447" y="59"/>
                    </a:lnTo>
                    <a:lnTo>
                      <a:pt x="515" y="34"/>
                    </a:lnTo>
                    <a:lnTo>
                      <a:pt x="585" y="16"/>
                    </a:lnTo>
                    <a:lnTo>
                      <a:pt x="658" y="5"/>
                    </a:lnTo>
                    <a:lnTo>
                      <a:pt x="734" y="0"/>
                    </a:lnTo>
                    <a:lnTo>
                      <a:pt x="809" y="3"/>
                    </a:lnTo>
                    <a:lnTo>
                      <a:pt x="881" y="15"/>
                    </a:lnTo>
                    <a:lnTo>
                      <a:pt x="952" y="33"/>
                    </a:lnTo>
                    <a:lnTo>
                      <a:pt x="1020" y="59"/>
                    </a:lnTo>
                    <a:lnTo>
                      <a:pt x="1083" y="90"/>
                    </a:lnTo>
                    <a:lnTo>
                      <a:pt x="1144" y="127"/>
                    </a:lnTo>
                    <a:lnTo>
                      <a:pt x="1201" y="168"/>
                    </a:lnTo>
                    <a:lnTo>
                      <a:pt x="1252" y="215"/>
                    </a:lnTo>
                    <a:lnTo>
                      <a:pt x="1300" y="268"/>
                    </a:lnTo>
                    <a:lnTo>
                      <a:pt x="1342" y="325"/>
                    </a:lnTo>
                    <a:lnTo>
                      <a:pt x="1379" y="385"/>
                    </a:lnTo>
                    <a:lnTo>
                      <a:pt x="1410" y="449"/>
                    </a:lnTo>
                    <a:lnTo>
                      <a:pt x="1436" y="516"/>
                    </a:lnTo>
                    <a:lnTo>
                      <a:pt x="1454" y="586"/>
                    </a:lnTo>
                    <a:lnTo>
                      <a:pt x="1465" y="658"/>
                    </a:lnTo>
                    <a:lnTo>
                      <a:pt x="1469" y="733"/>
                    </a:lnTo>
                    <a:lnTo>
                      <a:pt x="1465" y="808"/>
                    </a:lnTo>
                    <a:lnTo>
                      <a:pt x="1454" y="880"/>
                    </a:lnTo>
                    <a:lnTo>
                      <a:pt x="1436" y="950"/>
                    </a:lnTo>
                    <a:lnTo>
                      <a:pt x="1410" y="1018"/>
                    </a:lnTo>
                    <a:lnTo>
                      <a:pt x="1379" y="1082"/>
                    </a:lnTo>
                    <a:lnTo>
                      <a:pt x="1342" y="1143"/>
                    </a:lnTo>
                    <a:lnTo>
                      <a:pt x="1300" y="1199"/>
                    </a:lnTo>
                    <a:lnTo>
                      <a:pt x="1252" y="1251"/>
                    </a:lnTo>
                    <a:lnTo>
                      <a:pt x="1201" y="1298"/>
                    </a:lnTo>
                    <a:lnTo>
                      <a:pt x="1144" y="1341"/>
                    </a:lnTo>
                    <a:lnTo>
                      <a:pt x="1083" y="1378"/>
                    </a:lnTo>
                    <a:lnTo>
                      <a:pt x="1019" y="1409"/>
                    </a:lnTo>
                    <a:lnTo>
                      <a:pt x="952" y="1433"/>
                    </a:lnTo>
                    <a:lnTo>
                      <a:pt x="880" y="1452"/>
                    </a:lnTo>
                    <a:lnTo>
                      <a:pt x="808" y="1463"/>
                    </a:lnTo>
                    <a:lnTo>
                      <a:pt x="733" y="1467"/>
                    </a:lnTo>
                    <a:lnTo>
                      <a:pt x="658" y="1463"/>
                    </a:lnTo>
                    <a:lnTo>
                      <a:pt x="584" y="1452"/>
                    </a:lnTo>
                    <a:lnTo>
                      <a:pt x="514" y="1433"/>
                    </a:lnTo>
                    <a:lnTo>
                      <a:pt x="447" y="1409"/>
                    </a:lnTo>
                    <a:lnTo>
                      <a:pt x="383" y="1378"/>
                    </a:lnTo>
                    <a:lnTo>
                      <a:pt x="322" y="1341"/>
                    </a:lnTo>
                    <a:lnTo>
                      <a:pt x="265" y="1298"/>
                    </a:lnTo>
                    <a:lnTo>
                      <a:pt x="213" y="1251"/>
                    </a:lnTo>
                    <a:lnTo>
                      <a:pt x="166" y="1199"/>
                    </a:lnTo>
                    <a:lnTo>
                      <a:pt x="125" y="1143"/>
                    </a:lnTo>
                    <a:lnTo>
                      <a:pt x="88" y="1083"/>
                    </a:lnTo>
                    <a:lnTo>
                      <a:pt x="57" y="1018"/>
                    </a:lnTo>
                    <a:lnTo>
                      <a:pt x="33" y="952"/>
                    </a:lnTo>
                    <a:lnTo>
                      <a:pt x="15" y="881"/>
                    </a:lnTo>
                    <a:lnTo>
                      <a:pt x="4" y="809"/>
                    </a:lnTo>
                    <a:lnTo>
                      <a:pt x="0" y="734"/>
                    </a:lnTo>
                    <a:close/>
                  </a:path>
                </a:pathLst>
              </a:custGeom>
              <a:solidFill>
                <a:srgbClr val="B5B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66" name="Freeform 1835">
                <a:extLst>
                  <a:ext uri="{FF2B5EF4-FFF2-40B4-BE49-F238E27FC236}">
                    <a16:creationId xmlns:a16="http://schemas.microsoft.com/office/drawing/2014/main" id="{F849C1BE-1D3C-4ACE-A2ED-7C81BD5BE0C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43" y="2515"/>
                <a:ext cx="730" cy="728"/>
              </a:xfrm>
              <a:custGeom>
                <a:avLst/>
                <a:gdLst>
                  <a:gd name="T0" fmla="*/ 11 w 1459"/>
                  <a:gd name="T1" fmla="*/ 7 h 1455"/>
                  <a:gd name="T2" fmla="*/ 11 w 1459"/>
                  <a:gd name="T3" fmla="*/ 9 h 1455"/>
                  <a:gd name="T4" fmla="*/ 10 w 1459"/>
                  <a:gd name="T5" fmla="*/ 10 h 1455"/>
                  <a:gd name="T6" fmla="*/ 9 w 1459"/>
                  <a:gd name="T7" fmla="*/ 11 h 1455"/>
                  <a:gd name="T8" fmla="*/ 7 w 1459"/>
                  <a:gd name="T9" fmla="*/ 11 h 1455"/>
                  <a:gd name="T10" fmla="*/ 6 w 1459"/>
                  <a:gd name="T11" fmla="*/ 11 h 1455"/>
                  <a:gd name="T12" fmla="*/ 4 w 1459"/>
                  <a:gd name="T13" fmla="*/ 11 h 1455"/>
                  <a:gd name="T14" fmla="*/ 3 w 1459"/>
                  <a:gd name="T15" fmla="*/ 10 h 1455"/>
                  <a:gd name="T16" fmla="*/ 2 w 1459"/>
                  <a:gd name="T17" fmla="*/ 9 h 1455"/>
                  <a:gd name="T18" fmla="*/ 1 w 1459"/>
                  <a:gd name="T19" fmla="*/ 8 h 1455"/>
                  <a:gd name="T20" fmla="*/ 1 w 1459"/>
                  <a:gd name="T21" fmla="*/ 6 h 1455"/>
                  <a:gd name="T22" fmla="*/ 1 w 1459"/>
                  <a:gd name="T23" fmla="*/ 5 h 1455"/>
                  <a:gd name="T24" fmla="*/ 2 w 1459"/>
                  <a:gd name="T25" fmla="*/ 3 h 1455"/>
                  <a:gd name="T26" fmla="*/ 3 w 1459"/>
                  <a:gd name="T27" fmla="*/ 2 h 1455"/>
                  <a:gd name="T28" fmla="*/ 4 w 1459"/>
                  <a:gd name="T29" fmla="*/ 1 h 1455"/>
                  <a:gd name="T30" fmla="*/ 5 w 1459"/>
                  <a:gd name="T31" fmla="*/ 1 h 1455"/>
                  <a:gd name="T32" fmla="*/ 7 w 1459"/>
                  <a:gd name="T33" fmla="*/ 1 h 1455"/>
                  <a:gd name="T34" fmla="*/ 9 w 1459"/>
                  <a:gd name="T35" fmla="*/ 1 h 1455"/>
                  <a:gd name="T36" fmla="*/ 10 w 1459"/>
                  <a:gd name="T37" fmla="*/ 2 h 1455"/>
                  <a:gd name="T38" fmla="*/ 11 w 1459"/>
                  <a:gd name="T39" fmla="*/ 4 h 1455"/>
                  <a:gd name="T40" fmla="*/ 11 w 1459"/>
                  <a:gd name="T41" fmla="*/ 5 h 1455"/>
                  <a:gd name="T42" fmla="*/ 0 w 1459"/>
                  <a:gd name="T43" fmla="*/ 6 h 1455"/>
                  <a:gd name="T44" fmla="*/ 1 w 1459"/>
                  <a:gd name="T45" fmla="*/ 4 h 1455"/>
                  <a:gd name="T46" fmla="*/ 1 w 1459"/>
                  <a:gd name="T47" fmla="*/ 3 h 1455"/>
                  <a:gd name="T48" fmla="*/ 3 w 1459"/>
                  <a:gd name="T49" fmla="*/ 2 h 1455"/>
                  <a:gd name="T50" fmla="*/ 4 w 1459"/>
                  <a:gd name="T51" fmla="*/ 1 h 1455"/>
                  <a:gd name="T52" fmla="*/ 6 w 1459"/>
                  <a:gd name="T53" fmla="*/ 1 h 1455"/>
                  <a:gd name="T54" fmla="*/ 7 w 1459"/>
                  <a:gd name="T55" fmla="*/ 1 h 1455"/>
                  <a:gd name="T56" fmla="*/ 9 w 1459"/>
                  <a:gd name="T57" fmla="*/ 1 h 1455"/>
                  <a:gd name="T58" fmla="*/ 10 w 1459"/>
                  <a:gd name="T59" fmla="*/ 2 h 1455"/>
                  <a:gd name="T60" fmla="*/ 11 w 1459"/>
                  <a:gd name="T61" fmla="*/ 3 h 1455"/>
                  <a:gd name="T62" fmla="*/ 12 w 1459"/>
                  <a:gd name="T63" fmla="*/ 5 h 1455"/>
                  <a:gd name="T64" fmla="*/ 12 w 1459"/>
                  <a:gd name="T65" fmla="*/ 7 h 1455"/>
                  <a:gd name="T66" fmla="*/ 11 w 1459"/>
                  <a:gd name="T67" fmla="*/ 8 h 1455"/>
                  <a:gd name="T68" fmla="*/ 11 w 1459"/>
                  <a:gd name="T69" fmla="*/ 10 h 1455"/>
                  <a:gd name="T70" fmla="*/ 9 w 1459"/>
                  <a:gd name="T71" fmla="*/ 11 h 1455"/>
                  <a:gd name="T72" fmla="*/ 8 w 1459"/>
                  <a:gd name="T73" fmla="*/ 12 h 1455"/>
                  <a:gd name="T74" fmla="*/ 6 w 1459"/>
                  <a:gd name="T75" fmla="*/ 12 h 1455"/>
                  <a:gd name="T76" fmla="*/ 4 w 1459"/>
                  <a:gd name="T77" fmla="*/ 12 h 1455"/>
                  <a:gd name="T78" fmla="*/ 3 w 1459"/>
                  <a:gd name="T79" fmla="*/ 11 h 1455"/>
                  <a:gd name="T80" fmla="*/ 2 w 1459"/>
                  <a:gd name="T81" fmla="*/ 10 h 1455"/>
                  <a:gd name="T82" fmla="*/ 1 w 1459"/>
                  <a:gd name="T83" fmla="*/ 8 h 1455"/>
                  <a:gd name="T84" fmla="*/ 1 w 1459"/>
                  <a:gd name="T85" fmla="*/ 7 h 145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459"/>
                  <a:gd name="T130" fmla="*/ 0 h 1455"/>
                  <a:gd name="T131" fmla="*/ 1459 w 1459"/>
                  <a:gd name="T132" fmla="*/ 1455 h 145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459" h="1455">
                    <a:moveTo>
                      <a:pt x="1392" y="727"/>
                    </a:moveTo>
                    <a:lnTo>
                      <a:pt x="1389" y="796"/>
                    </a:lnTo>
                    <a:lnTo>
                      <a:pt x="1378" y="864"/>
                    </a:lnTo>
                    <a:lnTo>
                      <a:pt x="1362" y="928"/>
                    </a:lnTo>
                    <a:lnTo>
                      <a:pt x="1339" y="991"/>
                    </a:lnTo>
                    <a:lnTo>
                      <a:pt x="1310" y="1050"/>
                    </a:lnTo>
                    <a:lnTo>
                      <a:pt x="1277" y="1107"/>
                    </a:lnTo>
                    <a:lnTo>
                      <a:pt x="1238" y="1159"/>
                    </a:lnTo>
                    <a:lnTo>
                      <a:pt x="1194" y="1207"/>
                    </a:lnTo>
                    <a:lnTo>
                      <a:pt x="1146" y="1252"/>
                    </a:lnTo>
                    <a:lnTo>
                      <a:pt x="1093" y="1291"/>
                    </a:lnTo>
                    <a:lnTo>
                      <a:pt x="1037" y="1325"/>
                    </a:lnTo>
                    <a:lnTo>
                      <a:pt x="978" y="1353"/>
                    </a:lnTo>
                    <a:lnTo>
                      <a:pt x="914" y="1377"/>
                    </a:lnTo>
                    <a:lnTo>
                      <a:pt x="850" y="1394"/>
                    </a:lnTo>
                    <a:lnTo>
                      <a:pt x="782" y="1404"/>
                    </a:lnTo>
                    <a:lnTo>
                      <a:pt x="711" y="1408"/>
                    </a:lnTo>
                    <a:lnTo>
                      <a:pt x="641" y="1404"/>
                    </a:lnTo>
                    <a:lnTo>
                      <a:pt x="573" y="1394"/>
                    </a:lnTo>
                    <a:lnTo>
                      <a:pt x="508" y="1377"/>
                    </a:lnTo>
                    <a:lnTo>
                      <a:pt x="445" y="1353"/>
                    </a:lnTo>
                    <a:lnTo>
                      <a:pt x="386" y="1326"/>
                    </a:lnTo>
                    <a:lnTo>
                      <a:pt x="329" y="1291"/>
                    </a:lnTo>
                    <a:lnTo>
                      <a:pt x="277" y="1252"/>
                    </a:lnTo>
                    <a:lnTo>
                      <a:pt x="229" y="1208"/>
                    </a:lnTo>
                    <a:lnTo>
                      <a:pt x="184" y="1160"/>
                    </a:lnTo>
                    <a:lnTo>
                      <a:pt x="145" y="1107"/>
                    </a:lnTo>
                    <a:lnTo>
                      <a:pt x="110" y="1052"/>
                    </a:lnTo>
                    <a:lnTo>
                      <a:pt x="83" y="992"/>
                    </a:lnTo>
                    <a:lnTo>
                      <a:pt x="60" y="929"/>
                    </a:lnTo>
                    <a:lnTo>
                      <a:pt x="42" y="864"/>
                    </a:lnTo>
                    <a:lnTo>
                      <a:pt x="32" y="796"/>
                    </a:lnTo>
                    <a:lnTo>
                      <a:pt x="28" y="727"/>
                    </a:lnTo>
                    <a:lnTo>
                      <a:pt x="32" y="658"/>
                    </a:lnTo>
                    <a:lnTo>
                      <a:pt x="42" y="591"/>
                    </a:lnTo>
                    <a:lnTo>
                      <a:pt x="60" y="525"/>
                    </a:lnTo>
                    <a:lnTo>
                      <a:pt x="81" y="463"/>
                    </a:lnTo>
                    <a:lnTo>
                      <a:pt x="110" y="403"/>
                    </a:lnTo>
                    <a:lnTo>
                      <a:pt x="145" y="346"/>
                    </a:lnTo>
                    <a:lnTo>
                      <a:pt x="184" y="295"/>
                    </a:lnTo>
                    <a:lnTo>
                      <a:pt x="228" y="245"/>
                    </a:lnTo>
                    <a:lnTo>
                      <a:pt x="276" y="201"/>
                    </a:lnTo>
                    <a:lnTo>
                      <a:pt x="329" y="162"/>
                    </a:lnTo>
                    <a:lnTo>
                      <a:pt x="384" y="128"/>
                    </a:lnTo>
                    <a:lnTo>
                      <a:pt x="444" y="99"/>
                    </a:lnTo>
                    <a:lnTo>
                      <a:pt x="508" y="76"/>
                    </a:lnTo>
                    <a:lnTo>
                      <a:pt x="572" y="58"/>
                    </a:lnTo>
                    <a:lnTo>
                      <a:pt x="640" y="48"/>
                    </a:lnTo>
                    <a:lnTo>
                      <a:pt x="710" y="45"/>
                    </a:lnTo>
                    <a:lnTo>
                      <a:pt x="781" y="48"/>
                    </a:lnTo>
                    <a:lnTo>
                      <a:pt x="849" y="58"/>
                    </a:lnTo>
                    <a:lnTo>
                      <a:pt x="914" y="76"/>
                    </a:lnTo>
                    <a:lnTo>
                      <a:pt x="976" y="99"/>
                    </a:lnTo>
                    <a:lnTo>
                      <a:pt x="1036" y="128"/>
                    </a:lnTo>
                    <a:lnTo>
                      <a:pt x="1093" y="162"/>
                    </a:lnTo>
                    <a:lnTo>
                      <a:pt x="1145" y="201"/>
                    </a:lnTo>
                    <a:lnTo>
                      <a:pt x="1193" y="245"/>
                    </a:lnTo>
                    <a:lnTo>
                      <a:pt x="1238" y="293"/>
                    </a:lnTo>
                    <a:lnTo>
                      <a:pt x="1277" y="346"/>
                    </a:lnTo>
                    <a:lnTo>
                      <a:pt x="1310" y="403"/>
                    </a:lnTo>
                    <a:lnTo>
                      <a:pt x="1339" y="462"/>
                    </a:lnTo>
                    <a:lnTo>
                      <a:pt x="1362" y="525"/>
                    </a:lnTo>
                    <a:lnTo>
                      <a:pt x="1378" y="590"/>
                    </a:lnTo>
                    <a:lnTo>
                      <a:pt x="1389" y="658"/>
                    </a:lnTo>
                    <a:lnTo>
                      <a:pt x="1392" y="727"/>
                    </a:lnTo>
                    <a:close/>
                    <a:moveTo>
                      <a:pt x="0" y="728"/>
                    </a:moveTo>
                    <a:lnTo>
                      <a:pt x="3" y="654"/>
                    </a:lnTo>
                    <a:lnTo>
                      <a:pt x="15" y="583"/>
                    </a:lnTo>
                    <a:lnTo>
                      <a:pt x="32" y="512"/>
                    </a:lnTo>
                    <a:lnTo>
                      <a:pt x="57" y="446"/>
                    </a:lnTo>
                    <a:lnTo>
                      <a:pt x="87" y="382"/>
                    </a:lnTo>
                    <a:lnTo>
                      <a:pt x="124" y="322"/>
                    </a:lnTo>
                    <a:lnTo>
                      <a:pt x="166" y="266"/>
                    </a:lnTo>
                    <a:lnTo>
                      <a:pt x="213" y="214"/>
                    </a:lnTo>
                    <a:lnTo>
                      <a:pt x="265" y="167"/>
                    </a:lnTo>
                    <a:lnTo>
                      <a:pt x="321" y="125"/>
                    </a:lnTo>
                    <a:lnTo>
                      <a:pt x="381" y="88"/>
                    </a:lnTo>
                    <a:lnTo>
                      <a:pt x="444" y="57"/>
                    </a:lnTo>
                    <a:lnTo>
                      <a:pt x="512" y="33"/>
                    </a:lnTo>
                    <a:lnTo>
                      <a:pt x="582" y="15"/>
                    </a:lnTo>
                    <a:lnTo>
                      <a:pt x="655" y="3"/>
                    </a:lnTo>
                    <a:lnTo>
                      <a:pt x="730" y="0"/>
                    </a:lnTo>
                    <a:lnTo>
                      <a:pt x="805" y="3"/>
                    </a:lnTo>
                    <a:lnTo>
                      <a:pt x="876" y="15"/>
                    </a:lnTo>
                    <a:lnTo>
                      <a:pt x="946" y="32"/>
                    </a:lnTo>
                    <a:lnTo>
                      <a:pt x="1013" y="56"/>
                    </a:lnTo>
                    <a:lnTo>
                      <a:pt x="1077" y="87"/>
                    </a:lnTo>
                    <a:lnTo>
                      <a:pt x="1137" y="124"/>
                    </a:lnTo>
                    <a:lnTo>
                      <a:pt x="1193" y="166"/>
                    </a:lnTo>
                    <a:lnTo>
                      <a:pt x="1245" y="213"/>
                    </a:lnTo>
                    <a:lnTo>
                      <a:pt x="1292" y="265"/>
                    </a:lnTo>
                    <a:lnTo>
                      <a:pt x="1333" y="321"/>
                    </a:lnTo>
                    <a:lnTo>
                      <a:pt x="1370" y="381"/>
                    </a:lnTo>
                    <a:lnTo>
                      <a:pt x="1401" y="444"/>
                    </a:lnTo>
                    <a:lnTo>
                      <a:pt x="1426" y="511"/>
                    </a:lnTo>
                    <a:lnTo>
                      <a:pt x="1444" y="580"/>
                    </a:lnTo>
                    <a:lnTo>
                      <a:pt x="1456" y="653"/>
                    </a:lnTo>
                    <a:lnTo>
                      <a:pt x="1459" y="727"/>
                    </a:lnTo>
                    <a:lnTo>
                      <a:pt x="1456" y="800"/>
                    </a:lnTo>
                    <a:lnTo>
                      <a:pt x="1444" y="873"/>
                    </a:lnTo>
                    <a:lnTo>
                      <a:pt x="1426" y="942"/>
                    </a:lnTo>
                    <a:lnTo>
                      <a:pt x="1400" y="1009"/>
                    </a:lnTo>
                    <a:lnTo>
                      <a:pt x="1370" y="1072"/>
                    </a:lnTo>
                    <a:lnTo>
                      <a:pt x="1333" y="1132"/>
                    </a:lnTo>
                    <a:lnTo>
                      <a:pt x="1291" y="1189"/>
                    </a:lnTo>
                    <a:lnTo>
                      <a:pt x="1244" y="1241"/>
                    </a:lnTo>
                    <a:lnTo>
                      <a:pt x="1192" y="1288"/>
                    </a:lnTo>
                    <a:lnTo>
                      <a:pt x="1137" y="1330"/>
                    </a:lnTo>
                    <a:lnTo>
                      <a:pt x="1077" y="1366"/>
                    </a:lnTo>
                    <a:lnTo>
                      <a:pt x="1013" y="1397"/>
                    </a:lnTo>
                    <a:lnTo>
                      <a:pt x="946" y="1421"/>
                    </a:lnTo>
                    <a:lnTo>
                      <a:pt x="876" y="1440"/>
                    </a:lnTo>
                    <a:lnTo>
                      <a:pt x="805" y="1451"/>
                    </a:lnTo>
                    <a:lnTo>
                      <a:pt x="731" y="1455"/>
                    </a:lnTo>
                    <a:lnTo>
                      <a:pt x="656" y="1451"/>
                    </a:lnTo>
                    <a:lnTo>
                      <a:pt x="582" y="1440"/>
                    </a:lnTo>
                    <a:lnTo>
                      <a:pt x="512" y="1423"/>
                    </a:lnTo>
                    <a:lnTo>
                      <a:pt x="445" y="1397"/>
                    </a:lnTo>
                    <a:lnTo>
                      <a:pt x="381" y="1367"/>
                    </a:lnTo>
                    <a:lnTo>
                      <a:pt x="321" y="1330"/>
                    </a:lnTo>
                    <a:lnTo>
                      <a:pt x="265" y="1289"/>
                    </a:lnTo>
                    <a:lnTo>
                      <a:pt x="213" y="1242"/>
                    </a:lnTo>
                    <a:lnTo>
                      <a:pt x="166" y="1191"/>
                    </a:lnTo>
                    <a:lnTo>
                      <a:pt x="124" y="1135"/>
                    </a:lnTo>
                    <a:lnTo>
                      <a:pt x="87" y="1075"/>
                    </a:lnTo>
                    <a:lnTo>
                      <a:pt x="57" y="1011"/>
                    </a:lnTo>
                    <a:lnTo>
                      <a:pt x="33" y="944"/>
                    </a:lnTo>
                    <a:lnTo>
                      <a:pt x="15" y="874"/>
                    </a:lnTo>
                    <a:lnTo>
                      <a:pt x="3" y="803"/>
                    </a:lnTo>
                    <a:lnTo>
                      <a:pt x="0" y="728"/>
                    </a:lnTo>
                    <a:close/>
                  </a:path>
                </a:pathLst>
              </a:custGeom>
              <a:solidFill>
                <a:srgbClr val="C1C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67" name="Freeform 1836">
                <a:extLst>
                  <a:ext uri="{FF2B5EF4-FFF2-40B4-BE49-F238E27FC236}">
                    <a16:creationId xmlns:a16="http://schemas.microsoft.com/office/drawing/2014/main" id="{CFE35A3C-AE31-45EF-852D-3119BF51EE5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46" y="2518"/>
                <a:ext cx="724" cy="723"/>
              </a:xfrm>
              <a:custGeom>
                <a:avLst/>
                <a:gdLst>
                  <a:gd name="T0" fmla="*/ 11 w 1448"/>
                  <a:gd name="T1" fmla="*/ 7 h 1445"/>
                  <a:gd name="T2" fmla="*/ 11 w 1448"/>
                  <a:gd name="T3" fmla="*/ 9 h 1445"/>
                  <a:gd name="T4" fmla="*/ 10 w 1448"/>
                  <a:gd name="T5" fmla="*/ 10 h 1445"/>
                  <a:gd name="T6" fmla="*/ 9 w 1448"/>
                  <a:gd name="T7" fmla="*/ 11 h 1445"/>
                  <a:gd name="T8" fmla="*/ 7 w 1448"/>
                  <a:gd name="T9" fmla="*/ 11 h 1445"/>
                  <a:gd name="T10" fmla="*/ 5 w 1448"/>
                  <a:gd name="T11" fmla="*/ 11 h 1445"/>
                  <a:gd name="T12" fmla="*/ 4 w 1448"/>
                  <a:gd name="T13" fmla="*/ 11 h 1445"/>
                  <a:gd name="T14" fmla="*/ 3 w 1448"/>
                  <a:gd name="T15" fmla="*/ 10 h 1445"/>
                  <a:gd name="T16" fmla="*/ 2 w 1448"/>
                  <a:gd name="T17" fmla="*/ 9 h 1445"/>
                  <a:gd name="T18" fmla="*/ 1 w 1448"/>
                  <a:gd name="T19" fmla="*/ 8 h 1445"/>
                  <a:gd name="T20" fmla="*/ 1 w 1448"/>
                  <a:gd name="T21" fmla="*/ 6 h 1445"/>
                  <a:gd name="T22" fmla="*/ 1 w 1448"/>
                  <a:gd name="T23" fmla="*/ 5 h 1445"/>
                  <a:gd name="T24" fmla="*/ 2 w 1448"/>
                  <a:gd name="T25" fmla="*/ 3 h 1445"/>
                  <a:gd name="T26" fmla="*/ 3 w 1448"/>
                  <a:gd name="T27" fmla="*/ 2 h 1445"/>
                  <a:gd name="T28" fmla="*/ 4 w 1448"/>
                  <a:gd name="T29" fmla="*/ 1 h 1445"/>
                  <a:gd name="T30" fmla="*/ 5 w 1448"/>
                  <a:gd name="T31" fmla="*/ 1 h 1445"/>
                  <a:gd name="T32" fmla="*/ 7 w 1448"/>
                  <a:gd name="T33" fmla="*/ 1 h 1445"/>
                  <a:gd name="T34" fmla="*/ 9 w 1448"/>
                  <a:gd name="T35" fmla="*/ 1 h 1445"/>
                  <a:gd name="T36" fmla="*/ 10 w 1448"/>
                  <a:gd name="T37" fmla="*/ 2 h 1445"/>
                  <a:gd name="T38" fmla="*/ 11 w 1448"/>
                  <a:gd name="T39" fmla="*/ 4 h 1445"/>
                  <a:gd name="T40" fmla="*/ 11 w 1448"/>
                  <a:gd name="T41" fmla="*/ 5 h 1445"/>
                  <a:gd name="T42" fmla="*/ 0 w 1448"/>
                  <a:gd name="T43" fmla="*/ 6 h 1445"/>
                  <a:gd name="T44" fmla="*/ 1 w 1448"/>
                  <a:gd name="T45" fmla="*/ 4 h 1445"/>
                  <a:gd name="T46" fmla="*/ 1 w 1448"/>
                  <a:gd name="T47" fmla="*/ 3 h 1445"/>
                  <a:gd name="T48" fmla="*/ 3 w 1448"/>
                  <a:gd name="T49" fmla="*/ 2 h 1445"/>
                  <a:gd name="T50" fmla="*/ 4 w 1448"/>
                  <a:gd name="T51" fmla="*/ 1 h 1445"/>
                  <a:gd name="T52" fmla="*/ 6 w 1448"/>
                  <a:gd name="T53" fmla="*/ 1 h 1445"/>
                  <a:gd name="T54" fmla="*/ 7 w 1448"/>
                  <a:gd name="T55" fmla="*/ 1 h 1445"/>
                  <a:gd name="T56" fmla="*/ 9 w 1448"/>
                  <a:gd name="T57" fmla="*/ 1 h 1445"/>
                  <a:gd name="T58" fmla="*/ 10 w 1448"/>
                  <a:gd name="T59" fmla="*/ 2 h 1445"/>
                  <a:gd name="T60" fmla="*/ 11 w 1448"/>
                  <a:gd name="T61" fmla="*/ 3 h 1445"/>
                  <a:gd name="T62" fmla="*/ 12 w 1448"/>
                  <a:gd name="T63" fmla="*/ 5 h 1445"/>
                  <a:gd name="T64" fmla="*/ 12 w 1448"/>
                  <a:gd name="T65" fmla="*/ 7 h 1445"/>
                  <a:gd name="T66" fmla="*/ 11 w 1448"/>
                  <a:gd name="T67" fmla="*/ 8 h 1445"/>
                  <a:gd name="T68" fmla="*/ 11 w 1448"/>
                  <a:gd name="T69" fmla="*/ 10 h 1445"/>
                  <a:gd name="T70" fmla="*/ 9 w 1448"/>
                  <a:gd name="T71" fmla="*/ 11 h 1445"/>
                  <a:gd name="T72" fmla="*/ 8 w 1448"/>
                  <a:gd name="T73" fmla="*/ 12 h 1445"/>
                  <a:gd name="T74" fmla="*/ 6 w 1448"/>
                  <a:gd name="T75" fmla="*/ 12 h 1445"/>
                  <a:gd name="T76" fmla="*/ 4 w 1448"/>
                  <a:gd name="T77" fmla="*/ 12 h 1445"/>
                  <a:gd name="T78" fmla="*/ 3 w 1448"/>
                  <a:gd name="T79" fmla="*/ 11 h 1445"/>
                  <a:gd name="T80" fmla="*/ 2 w 1448"/>
                  <a:gd name="T81" fmla="*/ 10 h 1445"/>
                  <a:gd name="T82" fmla="*/ 1 w 1448"/>
                  <a:gd name="T83" fmla="*/ 8 h 1445"/>
                  <a:gd name="T84" fmla="*/ 1 w 1448"/>
                  <a:gd name="T85" fmla="*/ 7 h 144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448"/>
                  <a:gd name="T130" fmla="*/ 0 h 1445"/>
                  <a:gd name="T131" fmla="*/ 1448 w 1448"/>
                  <a:gd name="T132" fmla="*/ 1445 h 144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448" h="1445">
                    <a:moveTo>
                      <a:pt x="1391" y="722"/>
                    </a:moveTo>
                    <a:lnTo>
                      <a:pt x="1387" y="791"/>
                    </a:lnTo>
                    <a:lnTo>
                      <a:pt x="1377" y="859"/>
                    </a:lnTo>
                    <a:lnTo>
                      <a:pt x="1359" y="924"/>
                    </a:lnTo>
                    <a:lnTo>
                      <a:pt x="1336" y="987"/>
                    </a:lnTo>
                    <a:lnTo>
                      <a:pt x="1308" y="1047"/>
                    </a:lnTo>
                    <a:lnTo>
                      <a:pt x="1273" y="1103"/>
                    </a:lnTo>
                    <a:lnTo>
                      <a:pt x="1234" y="1156"/>
                    </a:lnTo>
                    <a:lnTo>
                      <a:pt x="1190" y="1204"/>
                    </a:lnTo>
                    <a:lnTo>
                      <a:pt x="1141" y="1249"/>
                    </a:lnTo>
                    <a:lnTo>
                      <a:pt x="1089" y="1289"/>
                    </a:lnTo>
                    <a:lnTo>
                      <a:pt x="1031" y="1323"/>
                    </a:lnTo>
                    <a:lnTo>
                      <a:pt x="971" y="1352"/>
                    </a:lnTo>
                    <a:lnTo>
                      <a:pt x="909" y="1375"/>
                    </a:lnTo>
                    <a:lnTo>
                      <a:pt x="842" y="1392"/>
                    </a:lnTo>
                    <a:lnTo>
                      <a:pt x="774" y="1403"/>
                    </a:lnTo>
                    <a:lnTo>
                      <a:pt x="704" y="1406"/>
                    </a:lnTo>
                    <a:lnTo>
                      <a:pt x="634" y="1403"/>
                    </a:lnTo>
                    <a:lnTo>
                      <a:pt x="566" y="1392"/>
                    </a:lnTo>
                    <a:lnTo>
                      <a:pt x="500" y="1375"/>
                    </a:lnTo>
                    <a:lnTo>
                      <a:pt x="437" y="1352"/>
                    </a:lnTo>
                    <a:lnTo>
                      <a:pt x="377" y="1323"/>
                    </a:lnTo>
                    <a:lnTo>
                      <a:pt x="320" y="1289"/>
                    </a:lnTo>
                    <a:lnTo>
                      <a:pt x="267" y="1249"/>
                    </a:lnTo>
                    <a:lnTo>
                      <a:pt x="219" y="1206"/>
                    </a:lnTo>
                    <a:lnTo>
                      <a:pt x="174" y="1157"/>
                    </a:lnTo>
                    <a:lnTo>
                      <a:pt x="135" y="1104"/>
                    </a:lnTo>
                    <a:lnTo>
                      <a:pt x="102" y="1048"/>
                    </a:lnTo>
                    <a:lnTo>
                      <a:pt x="73" y="988"/>
                    </a:lnTo>
                    <a:lnTo>
                      <a:pt x="50" y="926"/>
                    </a:lnTo>
                    <a:lnTo>
                      <a:pt x="32" y="860"/>
                    </a:lnTo>
                    <a:lnTo>
                      <a:pt x="22" y="792"/>
                    </a:lnTo>
                    <a:lnTo>
                      <a:pt x="19" y="723"/>
                    </a:lnTo>
                    <a:lnTo>
                      <a:pt x="22" y="653"/>
                    </a:lnTo>
                    <a:lnTo>
                      <a:pt x="32" y="586"/>
                    </a:lnTo>
                    <a:lnTo>
                      <a:pt x="49" y="520"/>
                    </a:lnTo>
                    <a:lnTo>
                      <a:pt x="72" y="457"/>
                    </a:lnTo>
                    <a:lnTo>
                      <a:pt x="100" y="397"/>
                    </a:lnTo>
                    <a:lnTo>
                      <a:pt x="135" y="340"/>
                    </a:lnTo>
                    <a:lnTo>
                      <a:pt x="174" y="287"/>
                    </a:lnTo>
                    <a:lnTo>
                      <a:pt x="218" y="239"/>
                    </a:lnTo>
                    <a:lnTo>
                      <a:pt x="267" y="194"/>
                    </a:lnTo>
                    <a:lnTo>
                      <a:pt x="319" y="155"/>
                    </a:lnTo>
                    <a:lnTo>
                      <a:pt x="377" y="120"/>
                    </a:lnTo>
                    <a:lnTo>
                      <a:pt x="437" y="91"/>
                    </a:lnTo>
                    <a:lnTo>
                      <a:pt x="499" y="68"/>
                    </a:lnTo>
                    <a:lnTo>
                      <a:pt x="566" y="51"/>
                    </a:lnTo>
                    <a:lnTo>
                      <a:pt x="634" y="41"/>
                    </a:lnTo>
                    <a:lnTo>
                      <a:pt x="704" y="37"/>
                    </a:lnTo>
                    <a:lnTo>
                      <a:pt x="774" y="41"/>
                    </a:lnTo>
                    <a:lnTo>
                      <a:pt x="842" y="51"/>
                    </a:lnTo>
                    <a:lnTo>
                      <a:pt x="908" y="67"/>
                    </a:lnTo>
                    <a:lnTo>
                      <a:pt x="971" y="90"/>
                    </a:lnTo>
                    <a:lnTo>
                      <a:pt x="1031" y="119"/>
                    </a:lnTo>
                    <a:lnTo>
                      <a:pt x="1088" y="154"/>
                    </a:lnTo>
                    <a:lnTo>
                      <a:pt x="1141" y="194"/>
                    </a:lnTo>
                    <a:lnTo>
                      <a:pt x="1189" y="238"/>
                    </a:lnTo>
                    <a:lnTo>
                      <a:pt x="1233" y="286"/>
                    </a:lnTo>
                    <a:lnTo>
                      <a:pt x="1273" y="339"/>
                    </a:lnTo>
                    <a:lnTo>
                      <a:pt x="1308" y="396"/>
                    </a:lnTo>
                    <a:lnTo>
                      <a:pt x="1336" y="456"/>
                    </a:lnTo>
                    <a:lnTo>
                      <a:pt x="1359" y="519"/>
                    </a:lnTo>
                    <a:lnTo>
                      <a:pt x="1377" y="585"/>
                    </a:lnTo>
                    <a:lnTo>
                      <a:pt x="1387" y="651"/>
                    </a:lnTo>
                    <a:lnTo>
                      <a:pt x="1391" y="722"/>
                    </a:lnTo>
                    <a:close/>
                    <a:moveTo>
                      <a:pt x="0" y="723"/>
                    </a:moveTo>
                    <a:lnTo>
                      <a:pt x="4" y="649"/>
                    </a:lnTo>
                    <a:lnTo>
                      <a:pt x="15" y="578"/>
                    </a:lnTo>
                    <a:lnTo>
                      <a:pt x="32" y="509"/>
                    </a:lnTo>
                    <a:lnTo>
                      <a:pt x="57" y="443"/>
                    </a:lnTo>
                    <a:lnTo>
                      <a:pt x="87" y="380"/>
                    </a:lnTo>
                    <a:lnTo>
                      <a:pt x="123" y="320"/>
                    </a:lnTo>
                    <a:lnTo>
                      <a:pt x="165" y="264"/>
                    </a:lnTo>
                    <a:lnTo>
                      <a:pt x="211" y="212"/>
                    </a:lnTo>
                    <a:lnTo>
                      <a:pt x="263" y="166"/>
                    </a:lnTo>
                    <a:lnTo>
                      <a:pt x="318" y="125"/>
                    </a:lnTo>
                    <a:lnTo>
                      <a:pt x="378" y="88"/>
                    </a:lnTo>
                    <a:lnTo>
                      <a:pt x="441" y="58"/>
                    </a:lnTo>
                    <a:lnTo>
                      <a:pt x="508" y="33"/>
                    </a:lnTo>
                    <a:lnTo>
                      <a:pt x="577" y="15"/>
                    </a:lnTo>
                    <a:lnTo>
                      <a:pt x="650" y="4"/>
                    </a:lnTo>
                    <a:lnTo>
                      <a:pt x="725" y="0"/>
                    </a:lnTo>
                    <a:lnTo>
                      <a:pt x="798" y="4"/>
                    </a:lnTo>
                    <a:lnTo>
                      <a:pt x="870" y="15"/>
                    </a:lnTo>
                    <a:lnTo>
                      <a:pt x="939" y="33"/>
                    </a:lnTo>
                    <a:lnTo>
                      <a:pt x="1006" y="57"/>
                    </a:lnTo>
                    <a:lnTo>
                      <a:pt x="1069" y="88"/>
                    </a:lnTo>
                    <a:lnTo>
                      <a:pt x="1129" y="124"/>
                    </a:lnTo>
                    <a:lnTo>
                      <a:pt x="1184" y="166"/>
                    </a:lnTo>
                    <a:lnTo>
                      <a:pt x="1236" y="212"/>
                    </a:lnTo>
                    <a:lnTo>
                      <a:pt x="1282" y="264"/>
                    </a:lnTo>
                    <a:lnTo>
                      <a:pt x="1325" y="320"/>
                    </a:lnTo>
                    <a:lnTo>
                      <a:pt x="1361" y="378"/>
                    </a:lnTo>
                    <a:lnTo>
                      <a:pt x="1392" y="442"/>
                    </a:lnTo>
                    <a:lnTo>
                      <a:pt x="1416" y="507"/>
                    </a:lnTo>
                    <a:lnTo>
                      <a:pt x="1433" y="577"/>
                    </a:lnTo>
                    <a:lnTo>
                      <a:pt x="1445" y="648"/>
                    </a:lnTo>
                    <a:lnTo>
                      <a:pt x="1448" y="722"/>
                    </a:lnTo>
                    <a:lnTo>
                      <a:pt x="1445" y="795"/>
                    </a:lnTo>
                    <a:lnTo>
                      <a:pt x="1433" y="867"/>
                    </a:lnTo>
                    <a:lnTo>
                      <a:pt x="1416" y="936"/>
                    </a:lnTo>
                    <a:lnTo>
                      <a:pt x="1391" y="1003"/>
                    </a:lnTo>
                    <a:lnTo>
                      <a:pt x="1361" y="1066"/>
                    </a:lnTo>
                    <a:lnTo>
                      <a:pt x="1324" y="1125"/>
                    </a:lnTo>
                    <a:lnTo>
                      <a:pt x="1282" y="1181"/>
                    </a:lnTo>
                    <a:lnTo>
                      <a:pt x="1235" y="1232"/>
                    </a:lnTo>
                    <a:lnTo>
                      <a:pt x="1184" y="1279"/>
                    </a:lnTo>
                    <a:lnTo>
                      <a:pt x="1128" y="1321"/>
                    </a:lnTo>
                    <a:lnTo>
                      <a:pt x="1069" y="1358"/>
                    </a:lnTo>
                    <a:lnTo>
                      <a:pt x="1006" y="1388"/>
                    </a:lnTo>
                    <a:lnTo>
                      <a:pt x="939" y="1412"/>
                    </a:lnTo>
                    <a:lnTo>
                      <a:pt x="870" y="1430"/>
                    </a:lnTo>
                    <a:lnTo>
                      <a:pt x="798" y="1442"/>
                    </a:lnTo>
                    <a:lnTo>
                      <a:pt x="725" y="1445"/>
                    </a:lnTo>
                    <a:lnTo>
                      <a:pt x="650" y="1442"/>
                    </a:lnTo>
                    <a:lnTo>
                      <a:pt x="577" y="1430"/>
                    </a:lnTo>
                    <a:lnTo>
                      <a:pt x="508" y="1413"/>
                    </a:lnTo>
                    <a:lnTo>
                      <a:pt x="441" y="1389"/>
                    </a:lnTo>
                    <a:lnTo>
                      <a:pt x="378" y="1358"/>
                    </a:lnTo>
                    <a:lnTo>
                      <a:pt x="318" y="1322"/>
                    </a:lnTo>
                    <a:lnTo>
                      <a:pt x="263" y="1281"/>
                    </a:lnTo>
                    <a:lnTo>
                      <a:pt x="211" y="1233"/>
                    </a:lnTo>
                    <a:lnTo>
                      <a:pt x="165" y="1183"/>
                    </a:lnTo>
                    <a:lnTo>
                      <a:pt x="123" y="1126"/>
                    </a:lnTo>
                    <a:lnTo>
                      <a:pt x="87" y="1067"/>
                    </a:lnTo>
                    <a:lnTo>
                      <a:pt x="57" y="1004"/>
                    </a:lnTo>
                    <a:lnTo>
                      <a:pt x="32" y="937"/>
                    </a:lnTo>
                    <a:lnTo>
                      <a:pt x="15" y="868"/>
                    </a:lnTo>
                    <a:lnTo>
                      <a:pt x="4" y="797"/>
                    </a:lnTo>
                    <a:lnTo>
                      <a:pt x="0" y="723"/>
                    </a:lnTo>
                    <a:close/>
                  </a:path>
                </a:pathLst>
              </a:custGeom>
              <a:solidFill>
                <a:srgbClr val="CEC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68" name="Freeform 1837">
                <a:extLst>
                  <a:ext uri="{FF2B5EF4-FFF2-40B4-BE49-F238E27FC236}">
                    <a16:creationId xmlns:a16="http://schemas.microsoft.com/office/drawing/2014/main" id="{8B1A5385-C735-4854-84C2-F1E12D273B1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47" y="2521"/>
                <a:ext cx="720" cy="717"/>
              </a:xfrm>
              <a:custGeom>
                <a:avLst/>
                <a:gdLst>
                  <a:gd name="T0" fmla="*/ 11 w 1438"/>
                  <a:gd name="T1" fmla="*/ 6 h 1436"/>
                  <a:gd name="T2" fmla="*/ 11 w 1438"/>
                  <a:gd name="T3" fmla="*/ 8 h 1436"/>
                  <a:gd name="T4" fmla="*/ 10 w 1438"/>
                  <a:gd name="T5" fmla="*/ 9 h 1436"/>
                  <a:gd name="T6" fmla="*/ 9 w 1438"/>
                  <a:gd name="T7" fmla="*/ 10 h 1436"/>
                  <a:gd name="T8" fmla="*/ 7 w 1438"/>
                  <a:gd name="T9" fmla="*/ 10 h 1436"/>
                  <a:gd name="T10" fmla="*/ 5 w 1438"/>
                  <a:gd name="T11" fmla="*/ 10 h 1436"/>
                  <a:gd name="T12" fmla="*/ 4 w 1438"/>
                  <a:gd name="T13" fmla="*/ 10 h 1436"/>
                  <a:gd name="T14" fmla="*/ 3 w 1438"/>
                  <a:gd name="T15" fmla="*/ 9 h 1436"/>
                  <a:gd name="T16" fmla="*/ 1 w 1438"/>
                  <a:gd name="T17" fmla="*/ 8 h 1436"/>
                  <a:gd name="T18" fmla="*/ 1 w 1438"/>
                  <a:gd name="T19" fmla="*/ 7 h 1436"/>
                  <a:gd name="T20" fmla="*/ 1 w 1438"/>
                  <a:gd name="T21" fmla="*/ 5 h 1436"/>
                  <a:gd name="T22" fmla="*/ 1 w 1438"/>
                  <a:gd name="T23" fmla="*/ 4 h 1436"/>
                  <a:gd name="T24" fmla="*/ 1 w 1438"/>
                  <a:gd name="T25" fmla="*/ 2 h 1436"/>
                  <a:gd name="T26" fmla="*/ 3 w 1438"/>
                  <a:gd name="T27" fmla="*/ 1 h 1436"/>
                  <a:gd name="T28" fmla="*/ 4 w 1438"/>
                  <a:gd name="T29" fmla="*/ 0 h 1436"/>
                  <a:gd name="T30" fmla="*/ 5 w 1438"/>
                  <a:gd name="T31" fmla="*/ 0 h 1436"/>
                  <a:gd name="T32" fmla="*/ 7 w 1438"/>
                  <a:gd name="T33" fmla="*/ 0 h 1436"/>
                  <a:gd name="T34" fmla="*/ 9 w 1438"/>
                  <a:gd name="T35" fmla="*/ 0 h 1436"/>
                  <a:gd name="T36" fmla="*/ 10 w 1438"/>
                  <a:gd name="T37" fmla="*/ 1 h 1436"/>
                  <a:gd name="T38" fmla="*/ 11 w 1438"/>
                  <a:gd name="T39" fmla="*/ 3 h 1436"/>
                  <a:gd name="T40" fmla="*/ 11 w 1438"/>
                  <a:gd name="T41" fmla="*/ 4 h 1436"/>
                  <a:gd name="T42" fmla="*/ 0 w 1438"/>
                  <a:gd name="T43" fmla="*/ 5 h 1436"/>
                  <a:gd name="T44" fmla="*/ 1 w 1438"/>
                  <a:gd name="T45" fmla="*/ 3 h 1436"/>
                  <a:gd name="T46" fmla="*/ 1 w 1438"/>
                  <a:gd name="T47" fmla="*/ 2 h 1436"/>
                  <a:gd name="T48" fmla="*/ 3 w 1438"/>
                  <a:gd name="T49" fmla="*/ 1 h 1436"/>
                  <a:gd name="T50" fmla="*/ 4 w 1438"/>
                  <a:gd name="T51" fmla="*/ 0 h 1436"/>
                  <a:gd name="T52" fmla="*/ 6 w 1438"/>
                  <a:gd name="T53" fmla="*/ 0 h 1436"/>
                  <a:gd name="T54" fmla="*/ 7 w 1438"/>
                  <a:gd name="T55" fmla="*/ 0 h 1436"/>
                  <a:gd name="T56" fmla="*/ 9 w 1438"/>
                  <a:gd name="T57" fmla="*/ 0 h 1436"/>
                  <a:gd name="T58" fmla="*/ 10 w 1438"/>
                  <a:gd name="T59" fmla="*/ 1 h 1436"/>
                  <a:gd name="T60" fmla="*/ 11 w 1438"/>
                  <a:gd name="T61" fmla="*/ 2 h 1436"/>
                  <a:gd name="T62" fmla="*/ 12 w 1438"/>
                  <a:gd name="T63" fmla="*/ 4 h 1436"/>
                  <a:gd name="T64" fmla="*/ 12 w 1438"/>
                  <a:gd name="T65" fmla="*/ 6 h 1436"/>
                  <a:gd name="T66" fmla="*/ 11 w 1438"/>
                  <a:gd name="T67" fmla="*/ 7 h 1436"/>
                  <a:gd name="T68" fmla="*/ 10 w 1438"/>
                  <a:gd name="T69" fmla="*/ 9 h 1436"/>
                  <a:gd name="T70" fmla="*/ 9 w 1438"/>
                  <a:gd name="T71" fmla="*/ 10 h 1436"/>
                  <a:gd name="T72" fmla="*/ 8 w 1438"/>
                  <a:gd name="T73" fmla="*/ 10 h 1436"/>
                  <a:gd name="T74" fmla="*/ 6 w 1438"/>
                  <a:gd name="T75" fmla="*/ 11 h 1436"/>
                  <a:gd name="T76" fmla="*/ 4 w 1438"/>
                  <a:gd name="T77" fmla="*/ 10 h 1436"/>
                  <a:gd name="T78" fmla="*/ 3 w 1438"/>
                  <a:gd name="T79" fmla="*/ 10 h 1436"/>
                  <a:gd name="T80" fmla="*/ 2 w 1438"/>
                  <a:gd name="T81" fmla="*/ 9 h 1436"/>
                  <a:gd name="T82" fmla="*/ 1 w 1438"/>
                  <a:gd name="T83" fmla="*/ 7 h 1436"/>
                  <a:gd name="T84" fmla="*/ 1 w 1438"/>
                  <a:gd name="T85" fmla="*/ 6 h 14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438"/>
                  <a:gd name="T130" fmla="*/ 0 h 1436"/>
                  <a:gd name="T131" fmla="*/ 1438 w 1438"/>
                  <a:gd name="T132" fmla="*/ 1436 h 14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438" h="1436">
                    <a:moveTo>
                      <a:pt x="1387" y="717"/>
                    </a:moveTo>
                    <a:lnTo>
                      <a:pt x="1383" y="787"/>
                    </a:lnTo>
                    <a:lnTo>
                      <a:pt x="1373" y="855"/>
                    </a:lnTo>
                    <a:lnTo>
                      <a:pt x="1355" y="921"/>
                    </a:lnTo>
                    <a:lnTo>
                      <a:pt x="1332" y="984"/>
                    </a:lnTo>
                    <a:lnTo>
                      <a:pt x="1304" y="1044"/>
                    </a:lnTo>
                    <a:lnTo>
                      <a:pt x="1269" y="1100"/>
                    </a:lnTo>
                    <a:lnTo>
                      <a:pt x="1230" y="1153"/>
                    </a:lnTo>
                    <a:lnTo>
                      <a:pt x="1185" y="1202"/>
                    </a:lnTo>
                    <a:lnTo>
                      <a:pt x="1137" y="1247"/>
                    </a:lnTo>
                    <a:lnTo>
                      <a:pt x="1084" y="1286"/>
                    </a:lnTo>
                    <a:lnTo>
                      <a:pt x="1026" y="1320"/>
                    </a:lnTo>
                    <a:lnTo>
                      <a:pt x="966" y="1349"/>
                    </a:lnTo>
                    <a:lnTo>
                      <a:pt x="903" y="1372"/>
                    </a:lnTo>
                    <a:lnTo>
                      <a:pt x="837" y="1390"/>
                    </a:lnTo>
                    <a:lnTo>
                      <a:pt x="768" y="1400"/>
                    </a:lnTo>
                    <a:lnTo>
                      <a:pt x="698" y="1403"/>
                    </a:lnTo>
                    <a:lnTo>
                      <a:pt x="626" y="1400"/>
                    </a:lnTo>
                    <a:lnTo>
                      <a:pt x="558" y="1390"/>
                    </a:lnTo>
                    <a:lnTo>
                      <a:pt x="492" y="1373"/>
                    </a:lnTo>
                    <a:lnTo>
                      <a:pt x="428" y="1350"/>
                    </a:lnTo>
                    <a:lnTo>
                      <a:pt x="368" y="1322"/>
                    </a:lnTo>
                    <a:lnTo>
                      <a:pt x="311" y="1287"/>
                    </a:lnTo>
                    <a:lnTo>
                      <a:pt x="258" y="1247"/>
                    </a:lnTo>
                    <a:lnTo>
                      <a:pt x="209" y="1203"/>
                    </a:lnTo>
                    <a:lnTo>
                      <a:pt x="164" y="1155"/>
                    </a:lnTo>
                    <a:lnTo>
                      <a:pt x="125" y="1102"/>
                    </a:lnTo>
                    <a:lnTo>
                      <a:pt x="91" y="1045"/>
                    </a:lnTo>
                    <a:lnTo>
                      <a:pt x="62" y="984"/>
                    </a:lnTo>
                    <a:lnTo>
                      <a:pt x="39" y="922"/>
                    </a:lnTo>
                    <a:lnTo>
                      <a:pt x="22" y="856"/>
                    </a:lnTo>
                    <a:lnTo>
                      <a:pt x="11" y="788"/>
                    </a:lnTo>
                    <a:lnTo>
                      <a:pt x="8" y="718"/>
                    </a:lnTo>
                    <a:lnTo>
                      <a:pt x="11" y="648"/>
                    </a:lnTo>
                    <a:lnTo>
                      <a:pt x="22" y="580"/>
                    </a:lnTo>
                    <a:lnTo>
                      <a:pt x="38" y="514"/>
                    </a:lnTo>
                    <a:lnTo>
                      <a:pt x="61" y="451"/>
                    </a:lnTo>
                    <a:lnTo>
                      <a:pt x="90" y="389"/>
                    </a:lnTo>
                    <a:lnTo>
                      <a:pt x="124" y="333"/>
                    </a:lnTo>
                    <a:lnTo>
                      <a:pt x="164" y="280"/>
                    </a:lnTo>
                    <a:lnTo>
                      <a:pt x="208" y="230"/>
                    </a:lnTo>
                    <a:lnTo>
                      <a:pt x="258" y="187"/>
                    </a:lnTo>
                    <a:lnTo>
                      <a:pt x="311" y="146"/>
                    </a:lnTo>
                    <a:lnTo>
                      <a:pt x="367" y="112"/>
                    </a:lnTo>
                    <a:lnTo>
                      <a:pt x="428" y="83"/>
                    </a:lnTo>
                    <a:lnTo>
                      <a:pt x="492" y="59"/>
                    </a:lnTo>
                    <a:lnTo>
                      <a:pt x="558" y="43"/>
                    </a:lnTo>
                    <a:lnTo>
                      <a:pt x="626" y="31"/>
                    </a:lnTo>
                    <a:lnTo>
                      <a:pt x="698" y="28"/>
                    </a:lnTo>
                    <a:lnTo>
                      <a:pt x="768" y="31"/>
                    </a:lnTo>
                    <a:lnTo>
                      <a:pt x="837" y="42"/>
                    </a:lnTo>
                    <a:lnTo>
                      <a:pt x="904" y="59"/>
                    </a:lnTo>
                    <a:lnTo>
                      <a:pt x="967" y="82"/>
                    </a:lnTo>
                    <a:lnTo>
                      <a:pt x="1027" y="111"/>
                    </a:lnTo>
                    <a:lnTo>
                      <a:pt x="1084" y="145"/>
                    </a:lnTo>
                    <a:lnTo>
                      <a:pt x="1137" y="186"/>
                    </a:lnTo>
                    <a:lnTo>
                      <a:pt x="1186" y="230"/>
                    </a:lnTo>
                    <a:lnTo>
                      <a:pt x="1230" y="279"/>
                    </a:lnTo>
                    <a:lnTo>
                      <a:pt x="1270" y="332"/>
                    </a:lnTo>
                    <a:lnTo>
                      <a:pt x="1305" y="389"/>
                    </a:lnTo>
                    <a:lnTo>
                      <a:pt x="1334" y="449"/>
                    </a:lnTo>
                    <a:lnTo>
                      <a:pt x="1357" y="513"/>
                    </a:lnTo>
                    <a:lnTo>
                      <a:pt x="1373" y="578"/>
                    </a:lnTo>
                    <a:lnTo>
                      <a:pt x="1383" y="646"/>
                    </a:lnTo>
                    <a:lnTo>
                      <a:pt x="1387" y="717"/>
                    </a:lnTo>
                    <a:close/>
                    <a:moveTo>
                      <a:pt x="0" y="719"/>
                    </a:moveTo>
                    <a:lnTo>
                      <a:pt x="3" y="645"/>
                    </a:lnTo>
                    <a:lnTo>
                      <a:pt x="14" y="575"/>
                    </a:lnTo>
                    <a:lnTo>
                      <a:pt x="31" y="506"/>
                    </a:lnTo>
                    <a:lnTo>
                      <a:pt x="55" y="440"/>
                    </a:lnTo>
                    <a:lnTo>
                      <a:pt x="85" y="377"/>
                    </a:lnTo>
                    <a:lnTo>
                      <a:pt x="122" y="318"/>
                    </a:lnTo>
                    <a:lnTo>
                      <a:pt x="162" y="263"/>
                    </a:lnTo>
                    <a:lnTo>
                      <a:pt x="209" y="212"/>
                    </a:lnTo>
                    <a:lnTo>
                      <a:pt x="260" y="165"/>
                    </a:lnTo>
                    <a:lnTo>
                      <a:pt x="315" y="123"/>
                    </a:lnTo>
                    <a:lnTo>
                      <a:pt x="374" y="88"/>
                    </a:lnTo>
                    <a:lnTo>
                      <a:pt x="437" y="58"/>
                    </a:lnTo>
                    <a:lnTo>
                      <a:pt x="503" y="33"/>
                    </a:lnTo>
                    <a:lnTo>
                      <a:pt x="573" y="15"/>
                    </a:lnTo>
                    <a:lnTo>
                      <a:pt x="645" y="4"/>
                    </a:lnTo>
                    <a:lnTo>
                      <a:pt x="718" y="0"/>
                    </a:lnTo>
                    <a:lnTo>
                      <a:pt x="792" y="4"/>
                    </a:lnTo>
                    <a:lnTo>
                      <a:pt x="864" y="15"/>
                    </a:lnTo>
                    <a:lnTo>
                      <a:pt x="932" y="32"/>
                    </a:lnTo>
                    <a:lnTo>
                      <a:pt x="998" y="57"/>
                    </a:lnTo>
                    <a:lnTo>
                      <a:pt x="1061" y="88"/>
                    </a:lnTo>
                    <a:lnTo>
                      <a:pt x="1119" y="123"/>
                    </a:lnTo>
                    <a:lnTo>
                      <a:pt x="1175" y="165"/>
                    </a:lnTo>
                    <a:lnTo>
                      <a:pt x="1226" y="211"/>
                    </a:lnTo>
                    <a:lnTo>
                      <a:pt x="1272" y="263"/>
                    </a:lnTo>
                    <a:lnTo>
                      <a:pt x="1314" y="318"/>
                    </a:lnTo>
                    <a:lnTo>
                      <a:pt x="1350" y="377"/>
                    </a:lnTo>
                    <a:lnTo>
                      <a:pt x="1381" y="439"/>
                    </a:lnTo>
                    <a:lnTo>
                      <a:pt x="1405" y="506"/>
                    </a:lnTo>
                    <a:lnTo>
                      <a:pt x="1423" y="574"/>
                    </a:lnTo>
                    <a:lnTo>
                      <a:pt x="1434" y="645"/>
                    </a:lnTo>
                    <a:lnTo>
                      <a:pt x="1438" y="718"/>
                    </a:lnTo>
                    <a:lnTo>
                      <a:pt x="1435" y="792"/>
                    </a:lnTo>
                    <a:lnTo>
                      <a:pt x="1423" y="862"/>
                    </a:lnTo>
                    <a:lnTo>
                      <a:pt x="1405" y="931"/>
                    </a:lnTo>
                    <a:lnTo>
                      <a:pt x="1381" y="997"/>
                    </a:lnTo>
                    <a:lnTo>
                      <a:pt x="1351" y="1059"/>
                    </a:lnTo>
                    <a:lnTo>
                      <a:pt x="1314" y="1119"/>
                    </a:lnTo>
                    <a:lnTo>
                      <a:pt x="1272" y="1174"/>
                    </a:lnTo>
                    <a:lnTo>
                      <a:pt x="1226" y="1225"/>
                    </a:lnTo>
                    <a:lnTo>
                      <a:pt x="1175" y="1271"/>
                    </a:lnTo>
                    <a:lnTo>
                      <a:pt x="1119" y="1312"/>
                    </a:lnTo>
                    <a:lnTo>
                      <a:pt x="1061" y="1348"/>
                    </a:lnTo>
                    <a:lnTo>
                      <a:pt x="997" y="1378"/>
                    </a:lnTo>
                    <a:lnTo>
                      <a:pt x="932" y="1403"/>
                    </a:lnTo>
                    <a:lnTo>
                      <a:pt x="862" y="1421"/>
                    </a:lnTo>
                    <a:lnTo>
                      <a:pt x="792" y="1432"/>
                    </a:lnTo>
                    <a:lnTo>
                      <a:pt x="718" y="1436"/>
                    </a:lnTo>
                    <a:lnTo>
                      <a:pt x="645" y="1432"/>
                    </a:lnTo>
                    <a:lnTo>
                      <a:pt x="573" y="1421"/>
                    </a:lnTo>
                    <a:lnTo>
                      <a:pt x="504" y="1403"/>
                    </a:lnTo>
                    <a:lnTo>
                      <a:pt x="437" y="1379"/>
                    </a:lnTo>
                    <a:lnTo>
                      <a:pt x="375" y="1348"/>
                    </a:lnTo>
                    <a:lnTo>
                      <a:pt x="315" y="1312"/>
                    </a:lnTo>
                    <a:lnTo>
                      <a:pt x="260" y="1271"/>
                    </a:lnTo>
                    <a:lnTo>
                      <a:pt x="209" y="1225"/>
                    </a:lnTo>
                    <a:lnTo>
                      <a:pt x="163" y="1174"/>
                    </a:lnTo>
                    <a:lnTo>
                      <a:pt x="122" y="1119"/>
                    </a:lnTo>
                    <a:lnTo>
                      <a:pt x="86" y="1060"/>
                    </a:lnTo>
                    <a:lnTo>
                      <a:pt x="56" y="998"/>
                    </a:lnTo>
                    <a:lnTo>
                      <a:pt x="32" y="932"/>
                    </a:lnTo>
                    <a:lnTo>
                      <a:pt x="15" y="863"/>
                    </a:lnTo>
                    <a:lnTo>
                      <a:pt x="3" y="792"/>
                    </a:lnTo>
                    <a:lnTo>
                      <a:pt x="0" y="719"/>
                    </a:lnTo>
                    <a:close/>
                  </a:path>
                </a:pathLst>
              </a:custGeom>
              <a:solidFill>
                <a:srgbClr val="DB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69" name="Freeform 1838">
                <a:extLst>
                  <a:ext uri="{FF2B5EF4-FFF2-40B4-BE49-F238E27FC236}">
                    <a16:creationId xmlns:a16="http://schemas.microsoft.com/office/drawing/2014/main" id="{E55C3E3A-DD90-492C-AF91-13BB9BEE3CA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48" y="2523"/>
                <a:ext cx="715" cy="712"/>
              </a:xfrm>
              <a:custGeom>
                <a:avLst/>
                <a:gdLst>
                  <a:gd name="T0" fmla="*/ 11 w 1430"/>
                  <a:gd name="T1" fmla="*/ 6 h 1425"/>
                  <a:gd name="T2" fmla="*/ 11 w 1430"/>
                  <a:gd name="T3" fmla="*/ 8 h 1425"/>
                  <a:gd name="T4" fmla="*/ 10 w 1430"/>
                  <a:gd name="T5" fmla="*/ 9 h 1425"/>
                  <a:gd name="T6" fmla="*/ 8 w 1430"/>
                  <a:gd name="T7" fmla="*/ 10 h 1425"/>
                  <a:gd name="T8" fmla="*/ 7 w 1430"/>
                  <a:gd name="T9" fmla="*/ 10 h 1425"/>
                  <a:gd name="T10" fmla="*/ 5 w 1430"/>
                  <a:gd name="T11" fmla="*/ 10 h 1425"/>
                  <a:gd name="T12" fmla="*/ 4 w 1430"/>
                  <a:gd name="T13" fmla="*/ 10 h 1425"/>
                  <a:gd name="T14" fmla="*/ 2 w 1430"/>
                  <a:gd name="T15" fmla="*/ 9 h 1425"/>
                  <a:gd name="T16" fmla="*/ 1 w 1430"/>
                  <a:gd name="T17" fmla="*/ 8 h 1425"/>
                  <a:gd name="T18" fmla="*/ 1 w 1430"/>
                  <a:gd name="T19" fmla="*/ 7 h 1425"/>
                  <a:gd name="T20" fmla="*/ 0 w 1430"/>
                  <a:gd name="T21" fmla="*/ 5 h 1425"/>
                  <a:gd name="T22" fmla="*/ 1 w 1430"/>
                  <a:gd name="T23" fmla="*/ 3 h 1425"/>
                  <a:gd name="T24" fmla="*/ 1 w 1430"/>
                  <a:gd name="T25" fmla="*/ 2 h 1425"/>
                  <a:gd name="T26" fmla="*/ 2 w 1430"/>
                  <a:gd name="T27" fmla="*/ 1 h 1425"/>
                  <a:gd name="T28" fmla="*/ 4 w 1430"/>
                  <a:gd name="T29" fmla="*/ 0 h 1425"/>
                  <a:gd name="T30" fmla="*/ 5 w 1430"/>
                  <a:gd name="T31" fmla="*/ 0 h 1425"/>
                  <a:gd name="T32" fmla="*/ 7 w 1430"/>
                  <a:gd name="T33" fmla="*/ 0 h 1425"/>
                  <a:gd name="T34" fmla="*/ 9 w 1430"/>
                  <a:gd name="T35" fmla="*/ 0 h 1425"/>
                  <a:gd name="T36" fmla="*/ 10 w 1430"/>
                  <a:gd name="T37" fmla="*/ 1 h 1425"/>
                  <a:gd name="T38" fmla="*/ 11 w 1430"/>
                  <a:gd name="T39" fmla="*/ 2 h 1425"/>
                  <a:gd name="T40" fmla="*/ 11 w 1430"/>
                  <a:gd name="T41" fmla="*/ 4 h 1425"/>
                  <a:gd name="T42" fmla="*/ 1 w 1430"/>
                  <a:gd name="T43" fmla="*/ 5 h 1425"/>
                  <a:gd name="T44" fmla="*/ 1 w 1430"/>
                  <a:gd name="T45" fmla="*/ 3 h 1425"/>
                  <a:gd name="T46" fmla="*/ 1 w 1430"/>
                  <a:gd name="T47" fmla="*/ 2 h 1425"/>
                  <a:gd name="T48" fmla="*/ 3 w 1430"/>
                  <a:gd name="T49" fmla="*/ 1 h 1425"/>
                  <a:gd name="T50" fmla="*/ 4 w 1430"/>
                  <a:gd name="T51" fmla="*/ 0 h 1425"/>
                  <a:gd name="T52" fmla="*/ 6 w 1430"/>
                  <a:gd name="T53" fmla="*/ 0 h 1425"/>
                  <a:gd name="T54" fmla="*/ 7 w 1430"/>
                  <a:gd name="T55" fmla="*/ 0 h 1425"/>
                  <a:gd name="T56" fmla="*/ 9 w 1430"/>
                  <a:gd name="T57" fmla="*/ 0 h 1425"/>
                  <a:gd name="T58" fmla="*/ 10 w 1430"/>
                  <a:gd name="T59" fmla="*/ 1 h 1425"/>
                  <a:gd name="T60" fmla="*/ 11 w 1430"/>
                  <a:gd name="T61" fmla="*/ 2 h 1425"/>
                  <a:gd name="T62" fmla="*/ 12 w 1430"/>
                  <a:gd name="T63" fmla="*/ 4 h 1425"/>
                  <a:gd name="T64" fmla="*/ 12 w 1430"/>
                  <a:gd name="T65" fmla="*/ 6 h 1425"/>
                  <a:gd name="T66" fmla="*/ 11 w 1430"/>
                  <a:gd name="T67" fmla="*/ 7 h 1425"/>
                  <a:gd name="T68" fmla="*/ 10 w 1430"/>
                  <a:gd name="T69" fmla="*/ 9 h 1425"/>
                  <a:gd name="T70" fmla="*/ 9 w 1430"/>
                  <a:gd name="T71" fmla="*/ 10 h 1425"/>
                  <a:gd name="T72" fmla="*/ 8 w 1430"/>
                  <a:gd name="T73" fmla="*/ 10 h 1425"/>
                  <a:gd name="T74" fmla="*/ 6 w 1430"/>
                  <a:gd name="T75" fmla="*/ 11 h 1425"/>
                  <a:gd name="T76" fmla="*/ 4 w 1430"/>
                  <a:gd name="T77" fmla="*/ 10 h 1425"/>
                  <a:gd name="T78" fmla="*/ 3 w 1430"/>
                  <a:gd name="T79" fmla="*/ 10 h 1425"/>
                  <a:gd name="T80" fmla="*/ 2 w 1430"/>
                  <a:gd name="T81" fmla="*/ 9 h 1425"/>
                  <a:gd name="T82" fmla="*/ 1 w 1430"/>
                  <a:gd name="T83" fmla="*/ 7 h 1425"/>
                  <a:gd name="T84" fmla="*/ 1 w 1430"/>
                  <a:gd name="T85" fmla="*/ 6 h 142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430"/>
                  <a:gd name="T130" fmla="*/ 0 h 1425"/>
                  <a:gd name="T131" fmla="*/ 1430 w 1430"/>
                  <a:gd name="T132" fmla="*/ 1425 h 142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430" h="1425">
                    <a:moveTo>
                      <a:pt x="1388" y="712"/>
                    </a:moveTo>
                    <a:lnTo>
                      <a:pt x="1384" y="782"/>
                    </a:lnTo>
                    <a:lnTo>
                      <a:pt x="1373" y="851"/>
                    </a:lnTo>
                    <a:lnTo>
                      <a:pt x="1356" y="917"/>
                    </a:lnTo>
                    <a:lnTo>
                      <a:pt x="1333" y="980"/>
                    </a:lnTo>
                    <a:lnTo>
                      <a:pt x="1303" y="1040"/>
                    </a:lnTo>
                    <a:lnTo>
                      <a:pt x="1268" y="1098"/>
                    </a:lnTo>
                    <a:lnTo>
                      <a:pt x="1229" y="1151"/>
                    </a:lnTo>
                    <a:lnTo>
                      <a:pt x="1184" y="1200"/>
                    </a:lnTo>
                    <a:lnTo>
                      <a:pt x="1134" y="1245"/>
                    </a:lnTo>
                    <a:lnTo>
                      <a:pt x="1081" y="1284"/>
                    </a:lnTo>
                    <a:lnTo>
                      <a:pt x="1024" y="1319"/>
                    </a:lnTo>
                    <a:lnTo>
                      <a:pt x="964" y="1349"/>
                    </a:lnTo>
                    <a:lnTo>
                      <a:pt x="901" y="1372"/>
                    </a:lnTo>
                    <a:lnTo>
                      <a:pt x="834" y="1389"/>
                    </a:lnTo>
                    <a:lnTo>
                      <a:pt x="765" y="1400"/>
                    </a:lnTo>
                    <a:lnTo>
                      <a:pt x="694" y="1403"/>
                    </a:lnTo>
                    <a:lnTo>
                      <a:pt x="623" y="1400"/>
                    </a:lnTo>
                    <a:lnTo>
                      <a:pt x="554" y="1389"/>
                    </a:lnTo>
                    <a:lnTo>
                      <a:pt x="487" y="1372"/>
                    </a:lnTo>
                    <a:lnTo>
                      <a:pt x="424" y="1349"/>
                    </a:lnTo>
                    <a:lnTo>
                      <a:pt x="363" y="1320"/>
                    </a:lnTo>
                    <a:lnTo>
                      <a:pt x="305" y="1284"/>
                    </a:lnTo>
                    <a:lnTo>
                      <a:pt x="252" y="1245"/>
                    </a:lnTo>
                    <a:lnTo>
                      <a:pt x="203" y="1200"/>
                    </a:lnTo>
                    <a:lnTo>
                      <a:pt x="158" y="1152"/>
                    </a:lnTo>
                    <a:lnTo>
                      <a:pt x="118" y="1099"/>
                    </a:lnTo>
                    <a:lnTo>
                      <a:pt x="84" y="1041"/>
                    </a:lnTo>
                    <a:lnTo>
                      <a:pt x="54" y="981"/>
                    </a:lnTo>
                    <a:lnTo>
                      <a:pt x="31" y="918"/>
                    </a:lnTo>
                    <a:lnTo>
                      <a:pt x="14" y="851"/>
                    </a:lnTo>
                    <a:lnTo>
                      <a:pt x="3" y="783"/>
                    </a:lnTo>
                    <a:lnTo>
                      <a:pt x="0" y="713"/>
                    </a:lnTo>
                    <a:lnTo>
                      <a:pt x="3" y="643"/>
                    </a:lnTo>
                    <a:lnTo>
                      <a:pt x="14" y="573"/>
                    </a:lnTo>
                    <a:lnTo>
                      <a:pt x="31" y="507"/>
                    </a:lnTo>
                    <a:lnTo>
                      <a:pt x="54" y="443"/>
                    </a:lnTo>
                    <a:lnTo>
                      <a:pt x="83" y="382"/>
                    </a:lnTo>
                    <a:lnTo>
                      <a:pt x="117" y="326"/>
                    </a:lnTo>
                    <a:lnTo>
                      <a:pt x="158" y="272"/>
                    </a:lnTo>
                    <a:lnTo>
                      <a:pt x="203" y="223"/>
                    </a:lnTo>
                    <a:lnTo>
                      <a:pt x="252" y="178"/>
                    </a:lnTo>
                    <a:lnTo>
                      <a:pt x="305" y="138"/>
                    </a:lnTo>
                    <a:lnTo>
                      <a:pt x="363" y="103"/>
                    </a:lnTo>
                    <a:lnTo>
                      <a:pt x="423" y="75"/>
                    </a:lnTo>
                    <a:lnTo>
                      <a:pt x="487" y="52"/>
                    </a:lnTo>
                    <a:lnTo>
                      <a:pt x="554" y="34"/>
                    </a:lnTo>
                    <a:lnTo>
                      <a:pt x="623" y="24"/>
                    </a:lnTo>
                    <a:lnTo>
                      <a:pt x="694" y="20"/>
                    </a:lnTo>
                    <a:lnTo>
                      <a:pt x="765" y="24"/>
                    </a:lnTo>
                    <a:lnTo>
                      <a:pt x="834" y="34"/>
                    </a:lnTo>
                    <a:lnTo>
                      <a:pt x="901" y="52"/>
                    </a:lnTo>
                    <a:lnTo>
                      <a:pt x="964" y="75"/>
                    </a:lnTo>
                    <a:lnTo>
                      <a:pt x="1025" y="103"/>
                    </a:lnTo>
                    <a:lnTo>
                      <a:pt x="1081" y="139"/>
                    </a:lnTo>
                    <a:lnTo>
                      <a:pt x="1134" y="178"/>
                    </a:lnTo>
                    <a:lnTo>
                      <a:pt x="1184" y="223"/>
                    </a:lnTo>
                    <a:lnTo>
                      <a:pt x="1229" y="272"/>
                    </a:lnTo>
                    <a:lnTo>
                      <a:pt x="1269" y="326"/>
                    </a:lnTo>
                    <a:lnTo>
                      <a:pt x="1304" y="382"/>
                    </a:lnTo>
                    <a:lnTo>
                      <a:pt x="1333" y="443"/>
                    </a:lnTo>
                    <a:lnTo>
                      <a:pt x="1357" y="507"/>
                    </a:lnTo>
                    <a:lnTo>
                      <a:pt x="1373" y="572"/>
                    </a:lnTo>
                    <a:lnTo>
                      <a:pt x="1384" y="641"/>
                    </a:lnTo>
                    <a:lnTo>
                      <a:pt x="1388" y="712"/>
                    </a:lnTo>
                    <a:close/>
                    <a:moveTo>
                      <a:pt x="1" y="714"/>
                    </a:moveTo>
                    <a:lnTo>
                      <a:pt x="4" y="641"/>
                    </a:lnTo>
                    <a:lnTo>
                      <a:pt x="16" y="571"/>
                    </a:lnTo>
                    <a:lnTo>
                      <a:pt x="33" y="503"/>
                    </a:lnTo>
                    <a:lnTo>
                      <a:pt x="57" y="437"/>
                    </a:lnTo>
                    <a:lnTo>
                      <a:pt x="87" y="375"/>
                    </a:lnTo>
                    <a:lnTo>
                      <a:pt x="122" y="317"/>
                    </a:lnTo>
                    <a:lnTo>
                      <a:pt x="163" y="261"/>
                    </a:lnTo>
                    <a:lnTo>
                      <a:pt x="209" y="211"/>
                    </a:lnTo>
                    <a:lnTo>
                      <a:pt x="260" y="164"/>
                    </a:lnTo>
                    <a:lnTo>
                      <a:pt x="315" y="123"/>
                    </a:lnTo>
                    <a:lnTo>
                      <a:pt x="374" y="87"/>
                    </a:lnTo>
                    <a:lnTo>
                      <a:pt x="436" y="57"/>
                    </a:lnTo>
                    <a:lnTo>
                      <a:pt x="502" y="33"/>
                    </a:lnTo>
                    <a:lnTo>
                      <a:pt x="571" y="15"/>
                    </a:lnTo>
                    <a:lnTo>
                      <a:pt x="641" y="4"/>
                    </a:lnTo>
                    <a:lnTo>
                      <a:pt x="715" y="0"/>
                    </a:lnTo>
                    <a:lnTo>
                      <a:pt x="788" y="3"/>
                    </a:lnTo>
                    <a:lnTo>
                      <a:pt x="859" y="15"/>
                    </a:lnTo>
                    <a:lnTo>
                      <a:pt x="927" y="32"/>
                    </a:lnTo>
                    <a:lnTo>
                      <a:pt x="993" y="56"/>
                    </a:lnTo>
                    <a:lnTo>
                      <a:pt x="1055" y="86"/>
                    </a:lnTo>
                    <a:lnTo>
                      <a:pt x="1115" y="122"/>
                    </a:lnTo>
                    <a:lnTo>
                      <a:pt x="1169" y="163"/>
                    </a:lnTo>
                    <a:lnTo>
                      <a:pt x="1220" y="209"/>
                    </a:lnTo>
                    <a:lnTo>
                      <a:pt x="1266" y="260"/>
                    </a:lnTo>
                    <a:lnTo>
                      <a:pt x="1307" y="314"/>
                    </a:lnTo>
                    <a:lnTo>
                      <a:pt x="1343" y="373"/>
                    </a:lnTo>
                    <a:lnTo>
                      <a:pt x="1374" y="435"/>
                    </a:lnTo>
                    <a:lnTo>
                      <a:pt x="1398" y="501"/>
                    </a:lnTo>
                    <a:lnTo>
                      <a:pt x="1415" y="569"/>
                    </a:lnTo>
                    <a:lnTo>
                      <a:pt x="1427" y="640"/>
                    </a:lnTo>
                    <a:lnTo>
                      <a:pt x="1430" y="713"/>
                    </a:lnTo>
                    <a:lnTo>
                      <a:pt x="1427" y="785"/>
                    </a:lnTo>
                    <a:lnTo>
                      <a:pt x="1415" y="856"/>
                    </a:lnTo>
                    <a:lnTo>
                      <a:pt x="1398" y="924"/>
                    </a:lnTo>
                    <a:lnTo>
                      <a:pt x="1374" y="989"/>
                    </a:lnTo>
                    <a:lnTo>
                      <a:pt x="1343" y="1052"/>
                    </a:lnTo>
                    <a:lnTo>
                      <a:pt x="1307" y="1110"/>
                    </a:lnTo>
                    <a:lnTo>
                      <a:pt x="1266" y="1165"/>
                    </a:lnTo>
                    <a:lnTo>
                      <a:pt x="1220" y="1215"/>
                    </a:lnTo>
                    <a:lnTo>
                      <a:pt x="1169" y="1261"/>
                    </a:lnTo>
                    <a:lnTo>
                      <a:pt x="1114" y="1303"/>
                    </a:lnTo>
                    <a:lnTo>
                      <a:pt x="1055" y="1338"/>
                    </a:lnTo>
                    <a:lnTo>
                      <a:pt x="993" y="1368"/>
                    </a:lnTo>
                    <a:lnTo>
                      <a:pt x="927" y="1393"/>
                    </a:lnTo>
                    <a:lnTo>
                      <a:pt x="859" y="1410"/>
                    </a:lnTo>
                    <a:lnTo>
                      <a:pt x="789" y="1421"/>
                    </a:lnTo>
                    <a:lnTo>
                      <a:pt x="716" y="1425"/>
                    </a:lnTo>
                    <a:lnTo>
                      <a:pt x="643" y="1421"/>
                    </a:lnTo>
                    <a:lnTo>
                      <a:pt x="572" y="1410"/>
                    </a:lnTo>
                    <a:lnTo>
                      <a:pt x="503" y="1393"/>
                    </a:lnTo>
                    <a:lnTo>
                      <a:pt x="438" y="1370"/>
                    </a:lnTo>
                    <a:lnTo>
                      <a:pt x="375" y="1340"/>
                    </a:lnTo>
                    <a:lnTo>
                      <a:pt x="317" y="1304"/>
                    </a:lnTo>
                    <a:lnTo>
                      <a:pt x="261" y="1262"/>
                    </a:lnTo>
                    <a:lnTo>
                      <a:pt x="211" y="1216"/>
                    </a:lnTo>
                    <a:lnTo>
                      <a:pt x="165" y="1167"/>
                    </a:lnTo>
                    <a:lnTo>
                      <a:pt x="123" y="1112"/>
                    </a:lnTo>
                    <a:lnTo>
                      <a:pt x="87" y="1053"/>
                    </a:lnTo>
                    <a:lnTo>
                      <a:pt x="57" y="991"/>
                    </a:lnTo>
                    <a:lnTo>
                      <a:pt x="33" y="926"/>
                    </a:lnTo>
                    <a:lnTo>
                      <a:pt x="16" y="857"/>
                    </a:lnTo>
                    <a:lnTo>
                      <a:pt x="4" y="787"/>
                    </a:lnTo>
                    <a:lnTo>
                      <a:pt x="1" y="714"/>
                    </a:lnTo>
                    <a:close/>
                  </a:path>
                </a:pathLst>
              </a:custGeom>
              <a:solidFill>
                <a:srgbClr val="E5E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70" name="Freeform 1839">
                <a:extLst>
                  <a:ext uri="{FF2B5EF4-FFF2-40B4-BE49-F238E27FC236}">
                    <a16:creationId xmlns:a16="http://schemas.microsoft.com/office/drawing/2014/main" id="{20751C9F-E333-46CA-8B8A-38827328CFD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45" y="2526"/>
                <a:ext cx="715" cy="707"/>
              </a:xfrm>
              <a:custGeom>
                <a:avLst/>
                <a:gdLst>
                  <a:gd name="T0" fmla="*/ 11 w 1430"/>
                  <a:gd name="T1" fmla="*/ 6 h 1415"/>
                  <a:gd name="T2" fmla="*/ 11 w 1430"/>
                  <a:gd name="T3" fmla="*/ 8 h 1415"/>
                  <a:gd name="T4" fmla="*/ 10 w 1430"/>
                  <a:gd name="T5" fmla="*/ 9 h 1415"/>
                  <a:gd name="T6" fmla="*/ 9 w 1430"/>
                  <a:gd name="T7" fmla="*/ 10 h 1415"/>
                  <a:gd name="T8" fmla="*/ 7 w 1430"/>
                  <a:gd name="T9" fmla="*/ 10 h 1415"/>
                  <a:gd name="T10" fmla="*/ 5 w 1430"/>
                  <a:gd name="T11" fmla="*/ 10 h 1415"/>
                  <a:gd name="T12" fmla="*/ 4 w 1430"/>
                  <a:gd name="T13" fmla="*/ 10 h 1415"/>
                  <a:gd name="T14" fmla="*/ 2 w 1430"/>
                  <a:gd name="T15" fmla="*/ 9 h 1415"/>
                  <a:gd name="T16" fmla="*/ 1 w 1430"/>
                  <a:gd name="T17" fmla="*/ 8 h 1415"/>
                  <a:gd name="T18" fmla="*/ 1 w 1430"/>
                  <a:gd name="T19" fmla="*/ 7 h 1415"/>
                  <a:gd name="T20" fmla="*/ 0 w 1430"/>
                  <a:gd name="T21" fmla="*/ 5 h 1415"/>
                  <a:gd name="T22" fmla="*/ 1 w 1430"/>
                  <a:gd name="T23" fmla="*/ 3 h 1415"/>
                  <a:gd name="T24" fmla="*/ 1 w 1430"/>
                  <a:gd name="T25" fmla="*/ 2 h 1415"/>
                  <a:gd name="T26" fmla="*/ 2 w 1430"/>
                  <a:gd name="T27" fmla="*/ 1 h 1415"/>
                  <a:gd name="T28" fmla="*/ 4 w 1430"/>
                  <a:gd name="T29" fmla="*/ 0 h 1415"/>
                  <a:gd name="T30" fmla="*/ 5 w 1430"/>
                  <a:gd name="T31" fmla="*/ 0 h 1415"/>
                  <a:gd name="T32" fmla="*/ 7 w 1430"/>
                  <a:gd name="T33" fmla="*/ 0 h 1415"/>
                  <a:gd name="T34" fmla="*/ 9 w 1430"/>
                  <a:gd name="T35" fmla="*/ 0 h 1415"/>
                  <a:gd name="T36" fmla="*/ 10 w 1430"/>
                  <a:gd name="T37" fmla="*/ 1 h 1415"/>
                  <a:gd name="T38" fmla="*/ 11 w 1430"/>
                  <a:gd name="T39" fmla="*/ 2 h 1415"/>
                  <a:gd name="T40" fmla="*/ 11 w 1430"/>
                  <a:gd name="T41" fmla="*/ 4 h 1415"/>
                  <a:gd name="T42" fmla="*/ 1 w 1430"/>
                  <a:gd name="T43" fmla="*/ 5 h 1415"/>
                  <a:gd name="T44" fmla="*/ 1 w 1430"/>
                  <a:gd name="T45" fmla="*/ 3 h 1415"/>
                  <a:gd name="T46" fmla="*/ 2 w 1430"/>
                  <a:gd name="T47" fmla="*/ 2 h 1415"/>
                  <a:gd name="T48" fmla="*/ 3 w 1430"/>
                  <a:gd name="T49" fmla="*/ 1 h 1415"/>
                  <a:gd name="T50" fmla="*/ 4 w 1430"/>
                  <a:gd name="T51" fmla="*/ 0 h 1415"/>
                  <a:gd name="T52" fmla="*/ 6 w 1430"/>
                  <a:gd name="T53" fmla="*/ 0 h 1415"/>
                  <a:gd name="T54" fmla="*/ 7 w 1430"/>
                  <a:gd name="T55" fmla="*/ 0 h 1415"/>
                  <a:gd name="T56" fmla="*/ 9 w 1430"/>
                  <a:gd name="T57" fmla="*/ 0 h 1415"/>
                  <a:gd name="T58" fmla="*/ 10 w 1430"/>
                  <a:gd name="T59" fmla="*/ 1 h 1415"/>
                  <a:gd name="T60" fmla="*/ 11 w 1430"/>
                  <a:gd name="T61" fmla="*/ 2 h 1415"/>
                  <a:gd name="T62" fmla="*/ 12 w 1430"/>
                  <a:gd name="T63" fmla="*/ 4 h 1415"/>
                  <a:gd name="T64" fmla="*/ 12 w 1430"/>
                  <a:gd name="T65" fmla="*/ 6 h 1415"/>
                  <a:gd name="T66" fmla="*/ 11 w 1430"/>
                  <a:gd name="T67" fmla="*/ 7 h 1415"/>
                  <a:gd name="T68" fmla="*/ 10 w 1430"/>
                  <a:gd name="T69" fmla="*/ 9 h 1415"/>
                  <a:gd name="T70" fmla="*/ 9 w 1430"/>
                  <a:gd name="T71" fmla="*/ 10 h 1415"/>
                  <a:gd name="T72" fmla="*/ 8 w 1430"/>
                  <a:gd name="T73" fmla="*/ 10 h 1415"/>
                  <a:gd name="T74" fmla="*/ 6 w 1430"/>
                  <a:gd name="T75" fmla="*/ 11 h 1415"/>
                  <a:gd name="T76" fmla="*/ 4 w 1430"/>
                  <a:gd name="T77" fmla="*/ 10 h 1415"/>
                  <a:gd name="T78" fmla="*/ 3 w 1430"/>
                  <a:gd name="T79" fmla="*/ 10 h 1415"/>
                  <a:gd name="T80" fmla="*/ 2 w 1430"/>
                  <a:gd name="T81" fmla="*/ 9 h 1415"/>
                  <a:gd name="T82" fmla="*/ 1 w 1430"/>
                  <a:gd name="T83" fmla="*/ 7 h 1415"/>
                  <a:gd name="T84" fmla="*/ 1 w 1430"/>
                  <a:gd name="T85" fmla="*/ 6 h 141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430"/>
                  <a:gd name="T130" fmla="*/ 0 h 1415"/>
                  <a:gd name="T131" fmla="*/ 1430 w 1430"/>
                  <a:gd name="T132" fmla="*/ 1415 h 141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430" h="1415">
                    <a:moveTo>
                      <a:pt x="1394" y="707"/>
                    </a:moveTo>
                    <a:lnTo>
                      <a:pt x="1390" y="777"/>
                    </a:lnTo>
                    <a:lnTo>
                      <a:pt x="1380" y="846"/>
                    </a:lnTo>
                    <a:lnTo>
                      <a:pt x="1363" y="913"/>
                    </a:lnTo>
                    <a:lnTo>
                      <a:pt x="1340" y="976"/>
                    </a:lnTo>
                    <a:lnTo>
                      <a:pt x="1310" y="1037"/>
                    </a:lnTo>
                    <a:lnTo>
                      <a:pt x="1275" y="1095"/>
                    </a:lnTo>
                    <a:lnTo>
                      <a:pt x="1235" y="1148"/>
                    </a:lnTo>
                    <a:lnTo>
                      <a:pt x="1191" y="1198"/>
                    </a:lnTo>
                    <a:lnTo>
                      <a:pt x="1142" y="1242"/>
                    </a:lnTo>
                    <a:lnTo>
                      <a:pt x="1087" y="1283"/>
                    </a:lnTo>
                    <a:lnTo>
                      <a:pt x="1030" y="1317"/>
                    </a:lnTo>
                    <a:lnTo>
                      <a:pt x="969" y="1346"/>
                    </a:lnTo>
                    <a:lnTo>
                      <a:pt x="905" y="1370"/>
                    </a:lnTo>
                    <a:lnTo>
                      <a:pt x="837" y="1388"/>
                    </a:lnTo>
                    <a:lnTo>
                      <a:pt x="768" y="1398"/>
                    </a:lnTo>
                    <a:lnTo>
                      <a:pt x="697" y="1401"/>
                    </a:lnTo>
                    <a:lnTo>
                      <a:pt x="626" y="1398"/>
                    </a:lnTo>
                    <a:lnTo>
                      <a:pt x="555" y="1388"/>
                    </a:lnTo>
                    <a:lnTo>
                      <a:pt x="488" y="1370"/>
                    </a:lnTo>
                    <a:lnTo>
                      <a:pt x="425" y="1347"/>
                    </a:lnTo>
                    <a:lnTo>
                      <a:pt x="364" y="1317"/>
                    </a:lnTo>
                    <a:lnTo>
                      <a:pt x="306" y="1283"/>
                    </a:lnTo>
                    <a:lnTo>
                      <a:pt x="252" y="1242"/>
                    </a:lnTo>
                    <a:lnTo>
                      <a:pt x="203" y="1198"/>
                    </a:lnTo>
                    <a:lnTo>
                      <a:pt x="158" y="1149"/>
                    </a:lnTo>
                    <a:lnTo>
                      <a:pt x="118" y="1095"/>
                    </a:lnTo>
                    <a:lnTo>
                      <a:pt x="83" y="1037"/>
                    </a:lnTo>
                    <a:lnTo>
                      <a:pt x="54" y="977"/>
                    </a:lnTo>
                    <a:lnTo>
                      <a:pt x="31" y="913"/>
                    </a:lnTo>
                    <a:lnTo>
                      <a:pt x="14" y="847"/>
                    </a:lnTo>
                    <a:lnTo>
                      <a:pt x="4" y="778"/>
                    </a:lnTo>
                    <a:lnTo>
                      <a:pt x="0" y="707"/>
                    </a:lnTo>
                    <a:lnTo>
                      <a:pt x="4" y="636"/>
                    </a:lnTo>
                    <a:lnTo>
                      <a:pt x="14" y="567"/>
                    </a:lnTo>
                    <a:lnTo>
                      <a:pt x="31" y="500"/>
                    </a:lnTo>
                    <a:lnTo>
                      <a:pt x="54" y="437"/>
                    </a:lnTo>
                    <a:lnTo>
                      <a:pt x="84" y="376"/>
                    </a:lnTo>
                    <a:lnTo>
                      <a:pt x="119" y="318"/>
                    </a:lnTo>
                    <a:lnTo>
                      <a:pt x="159" y="264"/>
                    </a:lnTo>
                    <a:lnTo>
                      <a:pt x="204" y="215"/>
                    </a:lnTo>
                    <a:lnTo>
                      <a:pt x="254" y="170"/>
                    </a:lnTo>
                    <a:lnTo>
                      <a:pt x="308" y="131"/>
                    </a:lnTo>
                    <a:lnTo>
                      <a:pt x="365" y="95"/>
                    </a:lnTo>
                    <a:lnTo>
                      <a:pt x="426" y="66"/>
                    </a:lnTo>
                    <a:lnTo>
                      <a:pt x="490" y="42"/>
                    </a:lnTo>
                    <a:lnTo>
                      <a:pt x="556" y="25"/>
                    </a:lnTo>
                    <a:lnTo>
                      <a:pt x="627" y="14"/>
                    </a:lnTo>
                    <a:lnTo>
                      <a:pt x="698" y="11"/>
                    </a:lnTo>
                    <a:lnTo>
                      <a:pt x="770" y="14"/>
                    </a:lnTo>
                    <a:lnTo>
                      <a:pt x="839" y="25"/>
                    </a:lnTo>
                    <a:lnTo>
                      <a:pt x="905" y="42"/>
                    </a:lnTo>
                    <a:lnTo>
                      <a:pt x="969" y="66"/>
                    </a:lnTo>
                    <a:lnTo>
                      <a:pt x="1030" y="95"/>
                    </a:lnTo>
                    <a:lnTo>
                      <a:pt x="1087" y="131"/>
                    </a:lnTo>
                    <a:lnTo>
                      <a:pt x="1140" y="170"/>
                    </a:lnTo>
                    <a:lnTo>
                      <a:pt x="1190" y="215"/>
                    </a:lnTo>
                    <a:lnTo>
                      <a:pt x="1235" y="264"/>
                    </a:lnTo>
                    <a:lnTo>
                      <a:pt x="1275" y="318"/>
                    </a:lnTo>
                    <a:lnTo>
                      <a:pt x="1310" y="376"/>
                    </a:lnTo>
                    <a:lnTo>
                      <a:pt x="1340" y="437"/>
                    </a:lnTo>
                    <a:lnTo>
                      <a:pt x="1363" y="500"/>
                    </a:lnTo>
                    <a:lnTo>
                      <a:pt x="1380" y="567"/>
                    </a:lnTo>
                    <a:lnTo>
                      <a:pt x="1390" y="636"/>
                    </a:lnTo>
                    <a:lnTo>
                      <a:pt x="1394" y="707"/>
                    </a:lnTo>
                    <a:close/>
                    <a:moveTo>
                      <a:pt x="12" y="709"/>
                    </a:moveTo>
                    <a:lnTo>
                      <a:pt x="15" y="636"/>
                    </a:lnTo>
                    <a:lnTo>
                      <a:pt x="25" y="567"/>
                    </a:lnTo>
                    <a:lnTo>
                      <a:pt x="43" y="499"/>
                    </a:lnTo>
                    <a:lnTo>
                      <a:pt x="67" y="434"/>
                    </a:lnTo>
                    <a:lnTo>
                      <a:pt x="97" y="373"/>
                    </a:lnTo>
                    <a:lnTo>
                      <a:pt x="131" y="314"/>
                    </a:lnTo>
                    <a:lnTo>
                      <a:pt x="173" y="259"/>
                    </a:lnTo>
                    <a:lnTo>
                      <a:pt x="218" y="209"/>
                    </a:lnTo>
                    <a:lnTo>
                      <a:pt x="268" y="163"/>
                    </a:lnTo>
                    <a:lnTo>
                      <a:pt x="323" y="121"/>
                    </a:lnTo>
                    <a:lnTo>
                      <a:pt x="381" y="87"/>
                    </a:lnTo>
                    <a:lnTo>
                      <a:pt x="444" y="57"/>
                    </a:lnTo>
                    <a:lnTo>
                      <a:pt x="508" y="33"/>
                    </a:lnTo>
                    <a:lnTo>
                      <a:pt x="576" y="15"/>
                    </a:lnTo>
                    <a:lnTo>
                      <a:pt x="647" y="4"/>
                    </a:lnTo>
                    <a:lnTo>
                      <a:pt x="720" y="0"/>
                    </a:lnTo>
                    <a:lnTo>
                      <a:pt x="793" y="4"/>
                    </a:lnTo>
                    <a:lnTo>
                      <a:pt x="863" y="14"/>
                    </a:lnTo>
                    <a:lnTo>
                      <a:pt x="931" y="32"/>
                    </a:lnTo>
                    <a:lnTo>
                      <a:pt x="995" y="56"/>
                    </a:lnTo>
                    <a:lnTo>
                      <a:pt x="1057" y="86"/>
                    </a:lnTo>
                    <a:lnTo>
                      <a:pt x="1116" y="121"/>
                    </a:lnTo>
                    <a:lnTo>
                      <a:pt x="1170" y="162"/>
                    </a:lnTo>
                    <a:lnTo>
                      <a:pt x="1221" y="208"/>
                    </a:lnTo>
                    <a:lnTo>
                      <a:pt x="1267" y="259"/>
                    </a:lnTo>
                    <a:lnTo>
                      <a:pt x="1307" y="313"/>
                    </a:lnTo>
                    <a:lnTo>
                      <a:pt x="1343" y="371"/>
                    </a:lnTo>
                    <a:lnTo>
                      <a:pt x="1373" y="432"/>
                    </a:lnTo>
                    <a:lnTo>
                      <a:pt x="1397" y="498"/>
                    </a:lnTo>
                    <a:lnTo>
                      <a:pt x="1415" y="566"/>
                    </a:lnTo>
                    <a:lnTo>
                      <a:pt x="1426" y="635"/>
                    </a:lnTo>
                    <a:lnTo>
                      <a:pt x="1430" y="708"/>
                    </a:lnTo>
                    <a:lnTo>
                      <a:pt x="1426" y="780"/>
                    </a:lnTo>
                    <a:lnTo>
                      <a:pt x="1415" y="850"/>
                    </a:lnTo>
                    <a:lnTo>
                      <a:pt x="1397" y="918"/>
                    </a:lnTo>
                    <a:lnTo>
                      <a:pt x="1373" y="982"/>
                    </a:lnTo>
                    <a:lnTo>
                      <a:pt x="1343" y="1044"/>
                    </a:lnTo>
                    <a:lnTo>
                      <a:pt x="1307" y="1103"/>
                    </a:lnTo>
                    <a:lnTo>
                      <a:pt x="1267" y="1157"/>
                    </a:lnTo>
                    <a:lnTo>
                      <a:pt x="1221" y="1207"/>
                    </a:lnTo>
                    <a:lnTo>
                      <a:pt x="1170" y="1253"/>
                    </a:lnTo>
                    <a:lnTo>
                      <a:pt x="1116" y="1293"/>
                    </a:lnTo>
                    <a:lnTo>
                      <a:pt x="1057" y="1329"/>
                    </a:lnTo>
                    <a:lnTo>
                      <a:pt x="995" y="1359"/>
                    </a:lnTo>
                    <a:lnTo>
                      <a:pt x="931" y="1383"/>
                    </a:lnTo>
                    <a:lnTo>
                      <a:pt x="863" y="1400"/>
                    </a:lnTo>
                    <a:lnTo>
                      <a:pt x="793" y="1412"/>
                    </a:lnTo>
                    <a:lnTo>
                      <a:pt x="720" y="1415"/>
                    </a:lnTo>
                    <a:lnTo>
                      <a:pt x="647" y="1412"/>
                    </a:lnTo>
                    <a:lnTo>
                      <a:pt x="576" y="1400"/>
                    </a:lnTo>
                    <a:lnTo>
                      <a:pt x="508" y="1383"/>
                    </a:lnTo>
                    <a:lnTo>
                      <a:pt x="442" y="1359"/>
                    </a:lnTo>
                    <a:lnTo>
                      <a:pt x="380" y="1329"/>
                    </a:lnTo>
                    <a:lnTo>
                      <a:pt x="323" y="1294"/>
                    </a:lnTo>
                    <a:lnTo>
                      <a:pt x="267" y="1253"/>
                    </a:lnTo>
                    <a:lnTo>
                      <a:pt x="218" y="1208"/>
                    </a:lnTo>
                    <a:lnTo>
                      <a:pt x="172" y="1157"/>
                    </a:lnTo>
                    <a:lnTo>
                      <a:pt x="131" y="1103"/>
                    </a:lnTo>
                    <a:lnTo>
                      <a:pt x="97" y="1045"/>
                    </a:lnTo>
                    <a:lnTo>
                      <a:pt x="67" y="983"/>
                    </a:lnTo>
                    <a:lnTo>
                      <a:pt x="43" y="919"/>
                    </a:lnTo>
                    <a:lnTo>
                      <a:pt x="25" y="851"/>
                    </a:lnTo>
                    <a:lnTo>
                      <a:pt x="15" y="782"/>
                    </a:lnTo>
                    <a:lnTo>
                      <a:pt x="12" y="709"/>
                    </a:lnTo>
                    <a:close/>
                  </a:path>
                </a:pathLst>
              </a:custGeom>
              <a:solidFill>
                <a:srgbClr val="F2F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71" name="Freeform 1840">
                <a:extLst>
                  <a:ext uri="{FF2B5EF4-FFF2-40B4-BE49-F238E27FC236}">
                    <a16:creationId xmlns:a16="http://schemas.microsoft.com/office/drawing/2014/main" id="{5DCC2699-A0EE-4D26-ABD7-CC31CC33466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42" y="2528"/>
                <a:ext cx="714" cy="702"/>
              </a:xfrm>
              <a:custGeom>
                <a:avLst/>
                <a:gdLst>
                  <a:gd name="T0" fmla="*/ 0 w 1430"/>
                  <a:gd name="T1" fmla="*/ 4 h 1405"/>
                  <a:gd name="T2" fmla="*/ 0 w 1430"/>
                  <a:gd name="T3" fmla="*/ 2 h 1405"/>
                  <a:gd name="T4" fmla="*/ 1 w 1430"/>
                  <a:gd name="T5" fmla="*/ 1 h 1405"/>
                  <a:gd name="T6" fmla="*/ 3 w 1430"/>
                  <a:gd name="T7" fmla="*/ 0 h 1405"/>
                  <a:gd name="T8" fmla="*/ 4 w 1430"/>
                  <a:gd name="T9" fmla="*/ 0 h 1405"/>
                  <a:gd name="T10" fmla="*/ 6 w 1430"/>
                  <a:gd name="T11" fmla="*/ 0 h 1405"/>
                  <a:gd name="T12" fmla="*/ 7 w 1430"/>
                  <a:gd name="T13" fmla="*/ 0 h 1405"/>
                  <a:gd name="T14" fmla="*/ 9 w 1430"/>
                  <a:gd name="T15" fmla="*/ 1 h 1405"/>
                  <a:gd name="T16" fmla="*/ 10 w 1430"/>
                  <a:gd name="T17" fmla="*/ 2 h 1405"/>
                  <a:gd name="T18" fmla="*/ 10 w 1430"/>
                  <a:gd name="T19" fmla="*/ 3 h 1405"/>
                  <a:gd name="T20" fmla="*/ 11 w 1430"/>
                  <a:gd name="T21" fmla="*/ 5 h 1405"/>
                  <a:gd name="T22" fmla="*/ 10 w 1430"/>
                  <a:gd name="T23" fmla="*/ 7 h 1405"/>
                  <a:gd name="T24" fmla="*/ 10 w 1430"/>
                  <a:gd name="T25" fmla="*/ 8 h 1405"/>
                  <a:gd name="T26" fmla="*/ 9 w 1430"/>
                  <a:gd name="T27" fmla="*/ 9 h 1405"/>
                  <a:gd name="T28" fmla="*/ 7 w 1430"/>
                  <a:gd name="T29" fmla="*/ 10 h 1405"/>
                  <a:gd name="T30" fmla="*/ 6 w 1430"/>
                  <a:gd name="T31" fmla="*/ 10 h 1405"/>
                  <a:gd name="T32" fmla="*/ 4 w 1430"/>
                  <a:gd name="T33" fmla="*/ 10 h 1405"/>
                  <a:gd name="T34" fmla="*/ 3 w 1430"/>
                  <a:gd name="T35" fmla="*/ 10 h 1405"/>
                  <a:gd name="T36" fmla="*/ 1 w 1430"/>
                  <a:gd name="T37" fmla="*/ 9 h 1405"/>
                  <a:gd name="T38" fmla="*/ 0 w 1430"/>
                  <a:gd name="T39" fmla="*/ 8 h 1405"/>
                  <a:gd name="T40" fmla="*/ 0 w 1430"/>
                  <a:gd name="T41" fmla="*/ 6 h 1405"/>
                  <a:gd name="T42" fmla="*/ 0 w 1430"/>
                  <a:gd name="T43" fmla="*/ 5 h 1405"/>
                  <a:gd name="T44" fmla="*/ 0 w 1430"/>
                  <a:gd name="T45" fmla="*/ 3 h 1405"/>
                  <a:gd name="T46" fmla="*/ 0 w 1430"/>
                  <a:gd name="T47" fmla="*/ 2 h 1405"/>
                  <a:gd name="T48" fmla="*/ 1 w 1430"/>
                  <a:gd name="T49" fmla="*/ 1 h 1405"/>
                  <a:gd name="T50" fmla="*/ 3 w 1430"/>
                  <a:gd name="T51" fmla="*/ 0 h 1405"/>
                  <a:gd name="T52" fmla="*/ 4 w 1430"/>
                  <a:gd name="T53" fmla="*/ 0 h 1405"/>
                  <a:gd name="T54" fmla="*/ 6 w 1430"/>
                  <a:gd name="T55" fmla="*/ 0 h 1405"/>
                  <a:gd name="T56" fmla="*/ 8 w 1430"/>
                  <a:gd name="T57" fmla="*/ 0 h 1405"/>
                  <a:gd name="T58" fmla="*/ 9 w 1430"/>
                  <a:gd name="T59" fmla="*/ 1 h 1405"/>
                  <a:gd name="T60" fmla="*/ 10 w 1430"/>
                  <a:gd name="T61" fmla="*/ 2 h 1405"/>
                  <a:gd name="T62" fmla="*/ 10 w 1430"/>
                  <a:gd name="T63" fmla="*/ 4 h 1405"/>
                  <a:gd name="T64" fmla="*/ 10 w 1430"/>
                  <a:gd name="T65" fmla="*/ 6 h 1405"/>
                  <a:gd name="T66" fmla="*/ 10 w 1430"/>
                  <a:gd name="T67" fmla="*/ 7 h 1405"/>
                  <a:gd name="T68" fmla="*/ 9 w 1430"/>
                  <a:gd name="T69" fmla="*/ 8 h 1405"/>
                  <a:gd name="T70" fmla="*/ 8 w 1430"/>
                  <a:gd name="T71" fmla="*/ 9 h 1405"/>
                  <a:gd name="T72" fmla="*/ 7 w 1430"/>
                  <a:gd name="T73" fmla="*/ 10 h 1405"/>
                  <a:gd name="T74" fmla="*/ 5 w 1430"/>
                  <a:gd name="T75" fmla="*/ 10 h 1405"/>
                  <a:gd name="T76" fmla="*/ 3 w 1430"/>
                  <a:gd name="T77" fmla="*/ 10 h 1405"/>
                  <a:gd name="T78" fmla="*/ 2 w 1430"/>
                  <a:gd name="T79" fmla="*/ 9 h 1405"/>
                  <a:gd name="T80" fmla="*/ 1 w 1430"/>
                  <a:gd name="T81" fmla="*/ 8 h 1405"/>
                  <a:gd name="T82" fmla="*/ 0 w 1430"/>
                  <a:gd name="T83" fmla="*/ 7 h 1405"/>
                  <a:gd name="T84" fmla="*/ 0 w 1430"/>
                  <a:gd name="T85" fmla="*/ 6 h 140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430"/>
                  <a:gd name="T130" fmla="*/ 0 h 1405"/>
                  <a:gd name="T131" fmla="*/ 1430 w 1430"/>
                  <a:gd name="T132" fmla="*/ 1405 h 140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430" h="1405">
                    <a:moveTo>
                      <a:pt x="21" y="703"/>
                    </a:moveTo>
                    <a:lnTo>
                      <a:pt x="24" y="631"/>
                    </a:lnTo>
                    <a:lnTo>
                      <a:pt x="35" y="562"/>
                    </a:lnTo>
                    <a:lnTo>
                      <a:pt x="52" y="495"/>
                    </a:lnTo>
                    <a:lnTo>
                      <a:pt x="75" y="431"/>
                    </a:lnTo>
                    <a:lnTo>
                      <a:pt x="105" y="370"/>
                    </a:lnTo>
                    <a:lnTo>
                      <a:pt x="140" y="312"/>
                    </a:lnTo>
                    <a:lnTo>
                      <a:pt x="180" y="258"/>
                    </a:lnTo>
                    <a:lnTo>
                      <a:pt x="226" y="207"/>
                    </a:lnTo>
                    <a:lnTo>
                      <a:pt x="275" y="162"/>
                    </a:lnTo>
                    <a:lnTo>
                      <a:pt x="330" y="122"/>
                    </a:lnTo>
                    <a:lnTo>
                      <a:pt x="387" y="86"/>
                    </a:lnTo>
                    <a:lnTo>
                      <a:pt x="449" y="56"/>
                    </a:lnTo>
                    <a:lnTo>
                      <a:pt x="514" y="32"/>
                    </a:lnTo>
                    <a:lnTo>
                      <a:pt x="582" y="15"/>
                    </a:lnTo>
                    <a:lnTo>
                      <a:pt x="652" y="5"/>
                    </a:lnTo>
                    <a:lnTo>
                      <a:pt x="725" y="0"/>
                    </a:lnTo>
                    <a:lnTo>
                      <a:pt x="796" y="3"/>
                    </a:lnTo>
                    <a:lnTo>
                      <a:pt x="866" y="14"/>
                    </a:lnTo>
                    <a:lnTo>
                      <a:pt x="934" y="31"/>
                    </a:lnTo>
                    <a:lnTo>
                      <a:pt x="999" y="55"/>
                    </a:lnTo>
                    <a:lnTo>
                      <a:pt x="1060" y="84"/>
                    </a:lnTo>
                    <a:lnTo>
                      <a:pt x="1119" y="120"/>
                    </a:lnTo>
                    <a:lnTo>
                      <a:pt x="1173" y="160"/>
                    </a:lnTo>
                    <a:lnTo>
                      <a:pt x="1222" y="205"/>
                    </a:lnTo>
                    <a:lnTo>
                      <a:pt x="1268" y="256"/>
                    </a:lnTo>
                    <a:lnTo>
                      <a:pt x="1309" y="310"/>
                    </a:lnTo>
                    <a:lnTo>
                      <a:pt x="1344" y="368"/>
                    </a:lnTo>
                    <a:lnTo>
                      <a:pt x="1374" y="429"/>
                    </a:lnTo>
                    <a:lnTo>
                      <a:pt x="1397" y="493"/>
                    </a:lnTo>
                    <a:lnTo>
                      <a:pt x="1416" y="560"/>
                    </a:lnTo>
                    <a:lnTo>
                      <a:pt x="1426" y="629"/>
                    </a:lnTo>
                    <a:lnTo>
                      <a:pt x="1430" y="701"/>
                    </a:lnTo>
                    <a:lnTo>
                      <a:pt x="1426" y="772"/>
                    </a:lnTo>
                    <a:lnTo>
                      <a:pt x="1415" y="842"/>
                    </a:lnTo>
                    <a:lnTo>
                      <a:pt x="1397" y="909"/>
                    </a:lnTo>
                    <a:lnTo>
                      <a:pt x="1374" y="974"/>
                    </a:lnTo>
                    <a:lnTo>
                      <a:pt x="1344" y="1035"/>
                    </a:lnTo>
                    <a:lnTo>
                      <a:pt x="1309" y="1093"/>
                    </a:lnTo>
                    <a:lnTo>
                      <a:pt x="1268" y="1148"/>
                    </a:lnTo>
                    <a:lnTo>
                      <a:pt x="1222" y="1197"/>
                    </a:lnTo>
                    <a:lnTo>
                      <a:pt x="1173" y="1243"/>
                    </a:lnTo>
                    <a:lnTo>
                      <a:pt x="1119" y="1284"/>
                    </a:lnTo>
                    <a:lnTo>
                      <a:pt x="1060" y="1319"/>
                    </a:lnTo>
                    <a:lnTo>
                      <a:pt x="999" y="1348"/>
                    </a:lnTo>
                    <a:lnTo>
                      <a:pt x="934" y="1372"/>
                    </a:lnTo>
                    <a:lnTo>
                      <a:pt x="866" y="1390"/>
                    </a:lnTo>
                    <a:lnTo>
                      <a:pt x="797" y="1401"/>
                    </a:lnTo>
                    <a:lnTo>
                      <a:pt x="726" y="1405"/>
                    </a:lnTo>
                    <a:lnTo>
                      <a:pt x="653" y="1401"/>
                    </a:lnTo>
                    <a:lnTo>
                      <a:pt x="583" y="1390"/>
                    </a:lnTo>
                    <a:lnTo>
                      <a:pt x="515" y="1372"/>
                    </a:lnTo>
                    <a:lnTo>
                      <a:pt x="451" y="1348"/>
                    </a:lnTo>
                    <a:lnTo>
                      <a:pt x="390" y="1318"/>
                    </a:lnTo>
                    <a:lnTo>
                      <a:pt x="331" y="1284"/>
                    </a:lnTo>
                    <a:lnTo>
                      <a:pt x="278" y="1243"/>
                    </a:lnTo>
                    <a:lnTo>
                      <a:pt x="227" y="1197"/>
                    </a:lnTo>
                    <a:lnTo>
                      <a:pt x="182" y="1148"/>
                    </a:lnTo>
                    <a:lnTo>
                      <a:pt x="142" y="1093"/>
                    </a:lnTo>
                    <a:lnTo>
                      <a:pt x="106" y="1036"/>
                    </a:lnTo>
                    <a:lnTo>
                      <a:pt x="77" y="975"/>
                    </a:lnTo>
                    <a:lnTo>
                      <a:pt x="53" y="910"/>
                    </a:lnTo>
                    <a:lnTo>
                      <a:pt x="36" y="843"/>
                    </a:lnTo>
                    <a:lnTo>
                      <a:pt x="24" y="774"/>
                    </a:lnTo>
                    <a:lnTo>
                      <a:pt x="21" y="703"/>
                    </a:lnTo>
                    <a:close/>
                    <a:moveTo>
                      <a:pt x="0" y="702"/>
                    </a:moveTo>
                    <a:lnTo>
                      <a:pt x="4" y="630"/>
                    </a:lnTo>
                    <a:lnTo>
                      <a:pt x="14" y="561"/>
                    </a:lnTo>
                    <a:lnTo>
                      <a:pt x="31" y="494"/>
                    </a:lnTo>
                    <a:lnTo>
                      <a:pt x="54" y="431"/>
                    </a:lnTo>
                    <a:lnTo>
                      <a:pt x="83" y="370"/>
                    </a:lnTo>
                    <a:lnTo>
                      <a:pt x="118" y="312"/>
                    </a:lnTo>
                    <a:lnTo>
                      <a:pt x="158" y="258"/>
                    </a:lnTo>
                    <a:lnTo>
                      <a:pt x="203" y="209"/>
                    </a:lnTo>
                    <a:lnTo>
                      <a:pt x="252" y="162"/>
                    </a:lnTo>
                    <a:lnTo>
                      <a:pt x="307" y="122"/>
                    </a:lnTo>
                    <a:lnTo>
                      <a:pt x="364" y="88"/>
                    </a:lnTo>
                    <a:lnTo>
                      <a:pt x="425" y="58"/>
                    </a:lnTo>
                    <a:lnTo>
                      <a:pt x="490" y="33"/>
                    </a:lnTo>
                    <a:lnTo>
                      <a:pt x="558" y="16"/>
                    </a:lnTo>
                    <a:lnTo>
                      <a:pt x="627" y="6"/>
                    </a:lnTo>
                    <a:lnTo>
                      <a:pt x="699" y="2"/>
                    </a:lnTo>
                    <a:lnTo>
                      <a:pt x="772" y="6"/>
                    </a:lnTo>
                    <a:lnTo>
                      <a:pt x="841" y="16"/>
                    </a:lnTo>
                    <a:lnTo>
                      <a:pt x="909" y="33"/>
                    </a:lnTo>
                    <a:lnTo>
                      <a:pt x="973" y="58"/>
                    </a:lnTo>
                    <a:lnTo>
                      <a:pt x="1035" y="86"/>
                    </a:lnTo>
                    <a:lnTo>
                      <a:pt x="1093" y="122"/>
                    </a:lnTo>
                    <a:lnTo>
                      <a:pt x="1146" y="162"/>
                    </a:lnTo>
                    <a:lnTo>
                      <a:pt x="1197" y="207"/>
                    </a:lnTo>
                    <a:lnTo>
                      <a:pt x="1242" y="257"/>
                    </a:lnTo>
                    <a:lnTo>
                      <a:pt x="1282" y="310"/>
                    </a:lnTo>
                    <a:lnTo>
                      <a:pt x="1318" y="368"/>
                    </a:lnTo>
                    <a:lnTo>
                      <a:pt x="1347" y="429"/>
                    </a:lnTo>
                    <a:lnTo>
                      <a:pt x="1371" y="493"/>
                    </a:lnTo>
                    <a:lnTo>
                      <a:pt x="1388" y="560"/>
                    </a:lnTo>
                    <a:lnTo>
                      <a:pt x="1399" y="629"/>
                    </a:lnTo>
                    <a:lnTo>
                      <a:pt x="1402" y="701"/>
                    </a:lnTo>
                    <a:lnTo>
                      <a:pt x="1399" y="772"/>
                    </a:lnTo>
                    <a:lnTo>
                      <a:pt x="1388" y="841"/>
                    </a:lnTo>
                    <a:lnTo>
                      <a:pt x="1371" y="908"/>
                    </a:lnTo>
                    <a:lnTo>
                      <a:pt x="1347" y="972"/>
                    </a:lnTo>
                    <a:lnTo>
                      <a:pt x="1318" y="1034"/>
                    </a:lnTo>
                    <a:lnTo>
                      <a:pt x="1282" y="1091"/>
                    </a:lnTo>
                    <a:lnTo>
                      <a:pt x="1242" y="1144"/>
                    </a:lnTo>
                    <a:lnTo>
                      <a:pt x="1197" y="1194"/>
                    </a:lnTo>
                    <a:lnTo>
                      <a:pt x="1147" y="1239"/>
                    </a:lnTo>
                    <a:lnTo>
                      <a:pt x="1093" y="1279"/>
                    </a:lnTo>
                    <a:lnTo>
                      <a:pt x="1036" y="1315"/>
                    </a:lnTo>
                    <a:lnTo>
                      <a:pt x="975" y="1343"/>
                    </a:lnTo>
                    <a:lnTo>
                      <a:pt x="910" y="1368"/>
                    </a:lnTo>
                    <a:lnTo>
                      <a:pt x="843" y="1385"/>
                    </a:lnTo>
                    <a:lnTo>
                      <a:pt x="773" y="1395"/>
                    </a:lnTo>
                    <a:lnTo>
                      <a:pt x="702" y="1399"/>
                    </a:lnTo>
                    <a:lnTo>
                      <a:pt x="629" y="1395"/>
                    </a:lnTo>
                    <a:lnTo>
                      <a:pt x="560" y="1385"/>
                    </a:lnTo>
                    <a:lnTo>
                      <a:pt x="492" y="1368"/>
                    </a:lnTo>
                    <a:lnTo>
                      <a:pt x="428" y="1343"/>
                    </a:lnTo>
                    <a:lnTo>
                      <a:pt x="366" y="1315"/>
                    </a:lnTo>
                    <a:lnTo>
                      <a:pt x="309" y="1279"/>
                    </a:lnTo>
                    <a:lnTo>
                      <a:pt x="255" y="1239"/>
                    </a:lnTo>
                    <a:lnTo>
                      <a:pt x="205" y="1194"/>
                    </a:lnTo>
                    <a:lnTo>
                      <a:pt x="160" y="1144"/>
                    </a:lnTo>
                    <a:lnTo>
                      <a:pt x="120" y="1090"/>
                    </a:lnTo>
                    <a:lnTo>
                      <a:pt x="84" y="1032"/>
                    </a:lnTo>
                    <a:lnTo>
                      <a:pt x="55" y="972"/>
                    </a:lnTo>
                    <a:lnTo>
                      <a:pt x="31" y="908"/>
                    </a:lnTo>
                    <a:lnTo>
                      <a:pt x="14" y="841"/>
                    </a:lnTo>
                    <a:lnTo>
                      <a:pt x="4" y="773"/>
                    </a:lnTo>
                    <a:lnTo>
                      <a:pt x="0" y="70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4589" name="Group 1841">
              <a:extLst>
                <a:ext uri="{FF2B5EF4-FFF2-40B4-BE49-F238E27FC236}">
                  <a16:creationId xmlns:a16="http://schemas.microsoft.com/office/drawing/2014/main" id="{1F356F47-1052-4A07-9788-D4A6D91595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35" y="4063"/>
              <a:ext cx="688" cy="623"/>
              <a:chOff x="1783" y="2414"/>
              <a:chExt cx="846" cy="756"/>
            </a:xfrm>
          </p:grpSpPr>
          <p:grpSp>
            <p:nvGrpSpPr>
              <p:cNvPr id="24590" name="Group 1842">
                <a:extLst>
                  <a:ext uri="{FF2B5EF4-FFF2-40B4-BE49-F238E27FC236}">
                    <a16:creationId xmlns:a16="http://schemas.microsoft.com/office/drawing/2014/main" id="{DDBFEB0D-37BE-4DF5-A36D-A46B01FC41D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2838658">
                <a:off x="1906" y="2418"/>
                <a:ext cx="691" cy="684"/>
                <a:chOff x="2056" y="2158"/>
                <a:chExt cx="691" cy="684"/>
              </a:xfrm>
            </p:grpSpPr>
            <p:sp>
              <p:nvSpPr>
                <p:cNvPr id="24634" name="Freeform 1843">
                  <a:extLst>
                    <a:ext uri="{FF2B5EF4-FFF2-40B4-BE49-F238E27FC236}">
                      <a16:creationId xmlns:a16="http://schemas.microsoft.com/office/drawing/2014/main" id="{69DB44C1-510F-48DF-B87A-886F718410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12" y="2766"/>
                  <a:ext cx="73" cy="73"/>
                </a:xfrm>
                <a:custGeom>
                  <a:avLst/>
                  <a:gdLst>
                    <a:gd name="T0" fmla="*/ 0 w 220"/>
                    <a:gd name="T1" fmla="*/ 0 h 219"/>
                    <a:gd name="T2" fmla="*/ 0 w 220"/>
                    <a:gd name="T3" fmla="*/ 0 h 219"/>
                    <a:gd name="T4" fmla="*/ 0 w 220"/>
                    <a:gd name="T5" fmla="*/ 0 h 219"/>
                    <a:gd name="T6" fmla="*/ 0 w 220"/>
                    <a:gd name="T7" fmla="*/ 0 h 219"/>
                    <a:gd name="T8" fmla="*/ 0 w 220"/>
                    <a:gd name="T9" fmla="*/ 0 h 219"/>
                    <a:gd name="T10" fmla="*/ 0 w 220"/>
                    <a:gd name="T11" fmla="*/ 0 h 219"/>
                    <a:gd name="T12" fmla="*/ 0 w 220"/>
                    <a:gd name="T13" fmla="*/ 0 h 219"/>
                    <a:gd name="T14" fmla="*/ 0 w 220"/>
                    <a:gd name="T15" fmla="*/ 0 h 219"/>
                    <a:gd name="T16" fmla="*/ 0 w 220"/>
                    <a:gd name="T17" fmla="*/ 0 h 219"/>
                    <a:gd name="T18" fmla="*/ 0 w 220"/>
                    <a:gd name="T19" fmla="*/ 0 h 219"/>
                    <a:gd name="T20" fmla="*/ 0 w 220"/>
                    <a:gd name="T21" fmla="*/ 0 h 219"/>
                    <a:gd name="T22" fmla="*/ 0 w 220"/>
                    <a:gd name="T23" fmla="*/ 0 h 219"/>
                    <a:gd name="T24" fmla="*/ 0 w 220"/>
                    <a:gd name="T25" fmla="*/ 0 h 219"/>
                    <a:gd name="T26" fmla="*/ 0 w 220"/>
                    <a:gd name="T27" fmla="*/ 0 h 219"/>
                    <a:gd name="T28" fmla="*/ 0 w 220"/>
                    <a:gd name="T29" fmla="*/ 0 h 219"/>
                    <a:gd name="T30" fmla="*/ 0 w 220"/>
                    <a:gd name="T31" fmla="*/ 0 h 219"/>
                    <a:gd name="T32" fmla="*/ 0 w 220"/>
                    <a:gd name="T33" fmla="*/ 0 h 219"/>
                    <a:gd name="T34" fmla="*/ 0 w 220"/>
                    <a:gd name="T35" fmla="*/ 0 h 219"/>
                    <a:gd name="T36" fmla="*/ 0 w 220"/>
                    <a:gd name="T37" fmla="*/ 0 h 219"/>
                    <a:gd name="T38" fmla="*/ 0 w 220"/>
                    <a:gd name="T39" fmla="*/ 0 h 219"/>
                    <a:gd name="T40" fmla="*/ 0 w 220"/>
                    <a:gd name="T41" fmla="*/ 0 h 219"/>
                    <a:gd name="T42" fmla="*/ 0 w 220"/>
                    <a:gd name="T43" fmla="*/ 0 h 219"/>
                    <a:gd name="T44" fmla="*/ 0 w 220"/>
                    <a:gd name="T45" fmla="*/ 0 h 219"/>
                    <a:gd name="T46" fmla="*/ 0 w 220"/>
                    <a:gd name="T47" fmla="*/ 0 h 219"/>
                    <a:gd name="T48" fmla="*/ 0 w 220"/>
                    <a:gd name="T49" fmla="*/ 0 h 219"/>
                    <a:gd name="T50" fmla="*/ 0 w 220"/>
                    <a:gd name="T51" fmla="*/ 0 h 219"/>
                    <a:gd name="T52" fmla="*/ 0 w 220"/>
                    <a:gd name="T53" fmla="*/ 0 h 219"/>
                    <a:gd name="T54" fmla="*/ 0 w 220"/>
                    <a:gd name="T55" fmla="*/ 0 h 219"/>
                    <a:gd name="T56" fmla="*/ 0 w 220"/>
                    <a:gd name="T57" fmla="*/ 0 h 219"/>
                    <a:gd name="T58" fmla="*/ 0 w 220"/>
                    <a:gd name="T59" fmla="*/ 0 h 219"/>
                    <a:gd name="T60" fmla="*/ 0 w 220"/>
                    <a:gd name="T61" fmla="*/ 0 h 219"/>
                    <a:gd name="T62" fmla="*/ 0 w 220"/>
                    <a:gd name="T63" fmla="*/ 0 h 219"/>
                    <a:gd name="T64" fmla="*/ 0 w 220"/>
                    <a:gd name="T65" fmla="*/ 0 h 21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20"/>
                    <a:gd name="T100" fmla="*/ 0 h 219"/>
                    <a:gd name="T101" fmla="*/ 220 w 220"/>
                    <a:gd name="T102" fmla="*/ 219 h 21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20" h="219">
                      <a:moveTo>
                        <a:pt x="110" y="0"/>
                      </a:moveTo>
                      <a:lnTo>
                        <a:pt x="88" y="2"/>
                      </a:lnTo>
                      <a:lnTo>
                        <a:pt x="67" y="9"/>
                      </a:lnTo>
                      <a:lnTo>
                        <a:pt x="49" y="19"/>
                      </a:lnTo>
                      <a:lnTo>
                        <a:pt x="32" y="32"/>
                      </a:lnTo>
                      <a:lnTo>
                        <a:pt x="19" y="48"/>
                      </a:lnTo>
                      <a:lnTo>
                        <a:pt x="9" y="67"/>
                      </a:lnTo>
                      <a:lnTo>
                        <a:pt x="3" y="88"/>
                      </a:lnTo>
                      <a:lnTo>
                        <a:pt x="0" y="110"/>
                      </a:lnTo>
                      <a:lnTo>
                        <a:pt x="3" y="131"/>
                      </a:lnTo>
                      <a:lnTo>
                        <a:pt x="9" y="152"/>
                      </a:lnTo>
                      <a:lnTo>
                        <a:pt x="19" y="171"/>
                      </a:lnTo>
                      <a:lnTo>
                        <a:pt x="32" y="187"/>
                      </a:lnTo>
                      <a:lnTo>
                        <a:pt x="49" y="201"/>
                      </a:lnTo>
                      <a:lnTo>
                        <a:pt x="67" y="210"/>
                      </a:lnTo>
                      <a:lnTo>
                        <a:pt x="88" y="217"/>
                      </a:lnTo>
                      <a:lnTo>
                        <a:pt x="110" y="219"/>
                      </a:lnTo>
                      <a:lnTo>
                        <a:pt x="132" y="217"/>
                      </a:lnTo>
                      <a:lnTo>
                        <a:pt x="153" y="210"/>
                      </a:lnTo>
                      <a:lnTo>
                        <a:pt x="171" y="201"/>
                      </a:lnTo>
                      <a:lnTo>
                        <a:pt x="188" y="187"/>
                      </a:lnTo>
                      <a:lnTo>
                        <a:pt x="201" y="171"/>
                      </a:lnTo>
                      <a:lnTo>
                        <a:pt x="211" y="152"/>
                      </a:lnTo>
                      <a:lnTo>
                        <a:pt x="217" y="131"/>
                      </a:lnTo>
                      <a:lnTo>
                        <a:pt x="220" y="110"/>
                      </a:lnTo>
                      <a:lnTo>
                        <a:pt x="217" y="88"/>
                      </a:lnTo>
                      <a:lnTo>
                        <a:pt x="211" y="67"/>
                      </a:lnTo>
                      <a:lnTo>
                        <a:pt x="201" y="48"/>
                      </a:lnTo>
                      <a:lnTo>
                        <a:pt x="188" y="32"/>
                      </a:lnTo>
                      <a:lnTo>
                        <a:pt x="171" y="19"/>
                      </a:lnTo>
                      <a:lnTo>
                        <a:pt x="153" y="9"/>
                      </a:lnTo>
                      <a:lnTo>
                        <a:pt x="132" y="2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rgbClr val="B2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35" name="Freeform 1844">
                  <a:extLst>
                    <a:ext uri="{FF2B5EF4-FFF2-40B4-BE49-F238E27FC236}">
                      <a16:creationId xmlns:a16="http://schemas.microsoft.com/office/drawing/2014/main" id="{6D274375-5BD8-420D-90AE-6985475FF1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10" y="2763"/>
                  <a:ext cx="39" cy="40"/>
                </a:xfrm>
                <a:custGeom>
                  <a:avLst/>
                  <a:gdLst>
                    <a:gd name="T0" fmla="*/ 0 w 117"/>
                    <a:gd name="T1" fmla="*/ 0 h 118"/>
                    <a:gd name="T2" fmla="*/ 0 w 117"/>
                    <a:gd name="T3" fmla="*/ 0 h 118"/>
                    <a:gd name="T4" fmla="*/ 0 w 117"/>
                    <a:gd name="T5" fmla="*/ 0 h 118"/>
                    <a:gd name="T6" fmla="*/ 0 w 117"/>
                    <a:gd name="T7" fmla="*/ 0 h 118"/>
                    <a:gd name="T8" fmla="*/ 0 w 117"/>
                    <a:gd name="T9" fmla="*/ 0 h 118"/>
                    <a:gd name="T10" fmla="*/ 0 w 117"/>
                    <a:gd name="T11" fmla="*/ 0 h 118"/>
                    <a:gd name="T12" fmla="*/ 0 w 117"/>
                    <a:gd name="T13" fmla="*/ 0 h 118"/>
                    <a:gd name="T14" fmla="*/ 0 w 117"/>
                    <a:gd name="T15" fmla="*/ 0 h 118"/>
                    <a:gd name="T16" fmla="*/ 0 w 117"/>
                    <a:gd name="T17" fmla="*/ 0 h 118"/>
                    <a:gd name="T18" fmla="*/ 0 w 117"/>
                    <a:gd name="T19" fmla="*/ 0 h 118"/>
                    <a:gd name="T20" fmla="*/ 0 w 117"/>
                    <a:gd name="T21" fmla="*/ 0 h 118"/>
                    <a:gd name="T22" fmla="*/ 0 w 117"/>
                    <a:gd name="T23" fmla="*/ 0 h 118"/>
                    <a:gd name="T24" fmla="*/ 0 w 117"/>
                    <a:gd name="T25" fmla="*/ 0 h 118"/>
                    <a:gd name="T26" fmla="*/ 0 w 117"/>
                    <a:gd name="T27" fmla="*/ 0 h 118"/>
                    <a:gd name="T28" fmla="*/ 0 w 117"/>
                    <a:gd name="T29" fmla="*/ 0 h 118"/>
                    <a:gd name="T30" fmla="*/ 0 w 117"/>
                    <a:gd name="T31" fmla="*/ 0 h 118"/>
                    <a:gd name="T32" fmla="*/ 0 w 117"/>
                    <a:gd name="T33" fmla="*/ 0 h 118"/>
                    <a:gd name="T34" fmla="*/ 0 w 117"/>
                    <a:gd name="T35" fmla="*/ 0 h 118"/>
                    <a:gd name="T36" fmla="*/ 0 w 117"/>
                    <a:gd name="T37" fmla="*/ 0 h 118"/>
                    <a:gd name="T38" fmla="*/ 0 w 117"/>
                    <a:gd name="T39" fmla="*/ 0 h 118"/>
                    <a:gd name="T40" fmla="*/ 0 w 117"/>
                    <a:gd name="T41" fmla="*/ 0 h 118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17"/>
                    <a:gd name="T64" fmla="*/ 0 h 118"/>
                    <a:gd name="T65" fmla="*/ 117 w 117"/>
                    <a:gd name="T66" fmla="*/ 118 h 118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17" h="118">
                      <a:moveTo>
                        <a:pt x="15" y="118"/>
                      </a:moveTo>
                      <a:lnTo>
                        <a:pt x="15" y="118"/>
                      </a:lnTo>
                      <a:lnTo>
                        <a:pt x="16" y="97"/>
                      </a:lnTo>
                      <a:lnTo>
                        <a:pt x="23" y="77"/>
                      </a:lnTo>
                      <a:lnTo>
                        <a:pt x="31" y="59"/>
                      </a:lnTo>
                      <a:lnTo>
                        <a:pt x="43" y="44"/>
                      </a:lnTo>
                      <a:lnTo>
                        <a:pt x="59" y="32"/>
                      </a:lnTo>
                      <a:lnTo>
                        <a:pt x="76" y="23"/>
                      </a:lnTo>
                      <a:lnTo>
                        <a:pt x="96" y="17"/>
                      </a:lnTo>
                      <a:lnTo>
                        <a:pt x="117" y="16"/>
                      </a:lnTo>
                      <a:lnTo>
                        <a:pt x="117" y="0"/>
                      </a:lnTo>
                      <a:lnTo>
                        <a:pt x="94" y="4"/>
                      </a:lnTo>
                      <a:lnTo>
                        <a:pt x="72" y="10"/>
                      </a:lnTo>
                      <a:lnTo>
                        <a:pt x="52" y="21"/>
                      </a:lnTo>
                      <a:lnTo>
                        <a:pt x="35" y="35"/>
                      </a:lnTo>
                      <a:lnTo>
                        <a:pt x="20" y="53"/>
                      </a:lnTo>
                      <a:lnTo>
                        <a:pt x="10" y="73"/>
                      </a:lnTo>
                      <a:lnTo>
                        <a:pt x="3" y="95"/>
                      </a:lnTo>
                      <a:lnTo>
                        <a:pt x="0" y="118"/>
                      </a:lnTo>
                      <a:lnTo>
                        <a:pt x="15" y="1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36" name="Freeform 1845">
                  <a:extLst>
                    <a:ext uri="{FF2B5EF4-FFF2-40B4-BE49-F238E27FC236}">
                      <a16:creationId xmlns:a16="http://schemas.microsoft.com/office/drawing/2014/main" id="{26E139E9-ACC6-44B6-9DBF-85984942D9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10" y="2803"/>
                  <a:ext cx="39" cy="39"/>
                </a:xfrm>
                <a:custGeom>
                  <a:avLst/>
                  <a:gdLst>
                    <a:gd name="T0" fmla="*/ 0 w 117"/>
                    <a:gd name="T1" fmla="*/ 0 h 117"/>
                    <a:gd name="T2" fmla="*/ 0 w 117"/>
                    <a:gd name="T3" fmla="*/ 0 h 117"/>
                    <a:gd name="T4" fmla="*/ 0 w 117"/>
                    <a:gd name="T5" fmla="*/ 0 h 117"/>
                    <a:gd name="T6" fmla="*/ 0 w 117"/>
                    <a:gd name="T7" fmla="*/ 0 h 117"/>
                    <a:gd name="T8" fmla="*/ 0 w 117"/>
                    <a:gd name="T9" fmla="*/ 0 h 117"/>
                    <a:gd name="T10" fmla="*/ 0 w 117"/>
                    <a:gd name="T11" fmla="*/ 0 h 117"/>
                    <a:gd name="T12" fmla="*/ 0 w 117"/>
                    <a:gd name="T13" fmla="*/ 0 h 117"/>
                    <a:gd name="T14" fmla="*/ 0 w 117"/>
                    <a:gd name="T15" fmla="*/ 0 h 117"/>
                    <a:gd name="T16" fmla="*/ 0 w 117"/>
                    <a:gd name="T17" fmla="*/ 0 h 117"/>
                    <a:gd name="T18" fmla="*/ 0 w 117"/>
                    <a:gd name="T19" fmla="*/ 0 h 117"/>
                    <a:gd name="T20" fmla="*/ 0 w 117"/>
                    <a:gd name="T21" fmla="*/ 0 h 117"/>
                    <a:gd name="T22" fmla="*/ 0 w 117"/>
                    <a:gd name="T23" fmla="*/ 0 h 117"/>
                    <a:gd name="T24" fmla="*/ 0 w 117"/>
                    <a:gd name="T25" fmla="*/ 0 h 117"/>
                    <a:gd name="T26" fmla="*/ 0 w 117"/>
                    <a:gd name="T27" fmla="*/ 0 h 117"/>
                    <a:gd name="T28" fmla="*/ 0 w 117"/>
                    <a:gd name="T29" fmla="*/ 0 h 117"/>
                    <a:gd name="T30" fmla="*/ 0 w 117"/>
                    <a:gd name="T31" fmla="*/ 0 h 117"/>
                    <a:gd name="T32" fmla="*/ 0 w 117"/>
                    <a:gd name="T33" fmla="*/ 0 h 117"/>
                    <a:gd name="T34" fmla="*/ 0 w 117"/>
                    <a:gd name="T35" fmla="*/ 0 h 117"/>
                    <a:gd name="T36" fmla="*/ 0 w 117"/>
                    <a:gd name="T37" fmla="*/ 0 h 117"/>
                    <a:gd name="T38" fmla="*/ 0 w 117"/>
                    <a:gd name="T39" fmla="*/ 0 h 117"/>
                    <a:gd name="T40" fmla="*/ 0 w 117"/>
                    <a:gd name="T41" fmla="*/ 0 h 11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17"/>
                    <a:gd name="T64" fmla="*/ 0 h 117"/>
                    <a:gd name="T65" fmla="*/ 117 w 117"/>
                    <a:gd name="T66" fmla="*/ 117 h 117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17" h="117">
                      <a:moveTo>
                        <a:pt x="117" y="101"/>
                      </a:moveTo>
                      <a:lnTo>
                        <a:pt x="117" y="101"/>
                      </a:lnTo>
                      <a:lnTo>
                        <a:pt x="96" y="100"/>
                      </a:lnTo>
                      <a:lnTo>
                        <a:pt x="76" y="94"/>
                      </a:lnTo>
                      <a:lnTo>
                        <a:pt x="59" y="85"/>
                      </a:lnTo>
                      <a:lnTo>
                        <a:pt x="43" y="73"/>
                      </a:lnTo>
                      <a:lnTo>
                        <a:pt x="31" y="58"/>
                      </a:lnTo>
                      <a:lnTo>
                        <a:pt x="23" y="40"/>
                      </a:lnTo>
                      <a:lnTo>
                        <a:pt x="16" y="20"/>
                      </a:lnTo>
                      <a:lnTo>
                        <a:pt x="15" y="0"/>
                      </a:lnTo>
                      <a:lnTo>
                        <a:pt x="0" y="0"/>
                      </a:lnTo>
                      <a:lnTo>
                        <a:pt x="3" y="23"/>
                      </a:lnTo>
                      <a:lnTo>
                        <a:pt x="10" y="44"/>
                      </a:lnTo>
                      <a:lnTo>
                        <a:pt x="20" y="64"/>
                      </a:lnTo>
                      <a:lnTo>
                        <a:pt x="35" y="82"/>
                      </a:lnTo>
                      <a:lnTo>
                        <a:pt x="52" y="96"/>
                      </a:lnTo>
                      <a:lnTo>
                        <a:pt x="72" y="107"/>
                      </a:lnTo>
                      <a:lnTo>
                        <a:pt x="94" y="114"/>
                      </a:lnTo>
                      <a:lnTo>
                        <a:pt x="117" y="117"/>
                      </a:lnTo>
                      <a:lnTo>
                        <a:pt x="117" y="10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37" name="Freeform 1846">
                  <a:extLst>
                    <a:ext uri="{FF2B5EF4-FFF2-40B4-BE49-F238E27FC236}">
                      <a16:creationId xmlns:a16="http://schemas.microsoft.com/office/drawing/2014/main" id="{E3F433B9-C326-47B9-95D4-78F2CEF75B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49" y="2803"/>
                  <a:ext cx="39" cy="39"/>
                </a:xfrm>
                <a:custGeom>
                  <a:avLst/>
                  <a:gdLst>
                    <a:gd name="T0" fmla="*/ 0 w 117"/>
                    <a:gd name="T1" fmla="*/ 0 h 117"/>
                    <a:gd name="T2" fmla="*/ 0 w 117"/>
                    <a:gd name="T3" fmla="*/ 0 h 117"/>
                    <a:gd name="T4" fmla="*/ 0 w 117"/>
                    <a:gd name="T5" fmla="*/ 0 h 117"/>
                    <a:gd name="T6" fmla="*/ 0 w 117"/>
                    <a:gd name="T7" fmla="*/ 0 h 117"/>
                    <a:gd name="T8" fmla="*/ 0 w 117"/>
                    <a:gd name="T9" fmla="*/ 0 h 117"/>
                    <a:gd name="T10" fmla="*/ 0 w 117"/>
                    <a:gd name="T11" fmla="*/ 0 h 117"/>
                    <a:gd name="T12" fmla="*/ 0 w 117"/>
                    <a:gd name="T13" fmla="*/ 0 h 117"/>
                    <a:gd name="T14" fmla="*/ 0 w 117"/>
                    <a:gd name="T15" fmla="*/ 0 h 117"/>
                    <a:gd name="T16" fmla="*/ 0 w 117"/>
                    <a:gd name="T17" fmla="*/ 0 h 117"/>
                    <a:gd name="T18" fmla="*/ 0 w 117"/>
                    <a:gd name="T19" fmla="*/ 0 h 117"/>
                    <a:gd name="T20" fmla="*/ 0 w 117"/>
                    <a:gd name="T21" fmla="*/ 0 h 117"/>
                    <a:gd name="T22" fmla="*/ 0 w 117"/>
                    <a:gd name="T23" fmla="*/ 0 h 117"/>
                    <a:gd name="T24" fmla="*/ 0 w 117"/>
                    <a:gd name="T25" fmla="*/ 0 h 117"/>
                    <a:gd name="T26" fmla="*/ 0 w 117"/>
                    <a:gd name="T27" fmla="*/ 0 h 117"/>
                    <a:gd name="T28" fmla="*/ 0 w 117"/>
                    <a:gd name="T29" fmla="*/ 0 h 117"/>
                    <a:gd name="T30" fmla="*/ 0 w 117"/>
                    <a:gd name="T31" fmla="*/ 0 h 117"/>
                    <a:gd name="T32" fmla="*/ 0 w 117"/>
                    <a:gd name="T33" fmla="*/ 0 h 117"/>
                    <a:gd name="T34" fmla="*/ 0 w 117"/>
                    <a:gd name="T35" fmla="*/ 0 h 117"/>
                    <a:gd name="T36" fmla="*/ 0 w 117"/>
                    <a:gd name="T37" fmla="*/ 0 h 117"/>
                    <a:gd name="T38" fmla="*/ 0 w 117"/>
                    <a:gd name="T39" fmla="*/ 0 h 117"/>
                    <a:gd name="T40" fmla="*/ 0 w 117"/>
                    <a:gd name="T41" fmla="*/ 0 h 11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17"/>
                    <a:gd name="T64" fmla="*/ 0 h 117"/>
                    <a:gd name="T65" fmla="*/ 117 w 117"/>
                    <a:gd name="T66" fmla="*/ 117 h 117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17" h="117">
                      <a:moveTo>
                        <a:pt x="102" y="0"/>
                      </a:moveTo>
                      <a:lnTo>
                        <a:pt x="102" y="0"/>
                      </a:lnTo>
                      <a:lnTo>
                        <a:pt x="101" y="20"/>
                      </a:lnTo>
                      <a:lnTo>
                        <a:pt x="94" y="40"/>
                      </a:lnTo>
                      <a:lnTo>
                        <a:pt x="86" y="58"/>
                      </a:lnTo>
                      <a:lnTo>
                        <a:pt x="73" y="73"/>
                      </a:lnTo>
                      <a:lnTo>
                        <a:pt x="58" y="85"/>
                      </a:lnTo>
                      <a:lnTo>
                        <a:pt x="41" y="94"/>
                      </a:lnTo>
                      <a:lnTo>
                        <a:pt x="21" y="100"/>
                      </a:lnTo>
                      <a:lnTo>
                        <a:pt x="0" y="101"/>
                      </a:lnTo>
                      <a:lnTo>
                        <a:pt x="0" y="117"/>
                      </a:lnTo>
                      <a:lnTo>
                        <a:pt x="23" y="114"/>
                      </a:lnTo>
                      <a:lnTo>
                        <a:pt x="45" y="107"/>
                      </a:lnTo>
                      <a:lnTo>
                        <a:pt x="65" y="96"/>
                      </a:lnTo>
                      <a:lnTo>
                        <a:pt x="82" y="82"/>
                      </a:lnTo>
                      <a:lnTo>
                        <a:pt x="96" y="64"/>
                      </a:lnTo>
                      <a:lnTo>
                        <a:pt x="107" y="44"/>
                      </a:lnTo>
                      <a:lnTo>
                        <a:pt x="114" y="23"/>
                      </a:lnTo>
                      <a:lnTo>
                        <a:pt x="117" y="0"/>
                      </a:lnTo>
                      <a:lnTo>
                        <a:pt x="10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38" name="Freeform 1847">
                  <a:extLst>
                    <a:ext uri="{FF2B5EF4-FFF2-40B4-BE49-F238E27FC236}">
                      <a16:creationId xmlns:a16="http://schemas.microsoft.com/office/drawing/2014/main" id="{A1FC7E12-CB09-4FFB-8F4F-3C04D710AA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49" y="2763"/>
                  <a:ext cx="39" cy="40"/>
                </a:xfrm>
                <a:custGeom>
                  <a:avLst/>
                  <a:gdLst>
                    <a:gd name="T0" fmla="*/ 0 w 117"/>
                    <a:gd name="T1" fmla="*/ 0 h 118"/>
                    <a:gd name="T2" fmla="*/ 0 w 117"/>
                    <a:gd name="T3" fmla="*/ 0 h 118"/>
                    <a:gd name="T4" fmla="*/ 0 w 117"/>
                    <a:gd name="T5" fmla="*/ 0 h 118"/>
                    <a:gd name="T6" fmla="*/ 0 w 117"/>
                    <a:gd name="T7" fmla="*/ 0 h 118"/>
                    <a:gd name="T8" fmla="*/ 0 w 117"/>
                    <a:gd name="T9" fmla="*/ 0 h 118"/>
                    <a:gd name="T10" fmla="*/ 0 w 117"/>
                    <a:gd name="T11" fmla="*/ 0 h 118"/>
                    <a:gd name="T12" fmla="*/ 0 w 117"/>
                    <a:gd name="T13" fmla="*/ 0 h 118"/>
                    <a:gd name="T14" fmla="*/ 0 w 117"/>
                    <a:gd name="T15" fmla="*/ 0 h 118"/>
                    <a:gd name="T16" fmla="*/ 0 w 117"/>
                    <a:gd name="T17" fmla="*/ 0 h 118"/>
                    <a:gd name="T18" fmla="*/ 0 w 117"/>
                    <a:gd name="T19" fmla="*/ 0 h 118"/>
                    <a:gd name="T20" fmla="*/ 0 w 117"/>
                    <a:gd name="T21" fmla="*/ 0 h 118"/>
                    <a:gd name="T22" fmla="*/ 0 w 117"/>
                    <a:gd name="T23" fmla="*/ 0 h 118"/>
                    <a:gd name="T24" fmla="*/ 0 w 117"/>
                    <a:gd name="T25" fmla="*/ 0 h 118"/>
                    <a:gd name="T26" fmla="*/ 0 w 117"/>
                    <a:gd name="T27" fmla="*/ 0 h 118"/>
                    <a:gd name="T28" fmla="*/ 0 w 117"/>
                    <a:gd name="T29" fmla="*/ 0 h 118"/>
                    <a:gd name="T30" fmla="*/ 0 w 117"/>
                    <a:gd name="T31" fmla="*/ 0 h 118"/>
                    <a:gd name="T32" fmla="*/ 0 w 117"/>
                    <a:gd name="T33" fmla="*/ 0 h 118"/>
                    <a:gd name="T34" fmla="*/ 0 w 117"/>
                    <a:gd name="T35" fmla="*/ 0 h 118"/>
                    <a:gd name="T36" fmla="*/ 0 w 117"/>
                    <a:gd name="T37" fmla="*/ 0 h 118"/>
                    <a:gd name="T38" fmla="*/ 0 w 117"/>
                    <a:gd name="T39" fmla="*/ 0 h 118"/>
                    <a:gd name="T40" fmla="*/ 0 w 117"/>
                    <a:gd name="T41" fmla="*/ 0 h 118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17"/>
                    <a:gd name="T64" fmla="*/ 0 h 118"/>
                    <a:gd name="T65" fmla="*/ 117 w 117"/>
                    <a:gd name="T66" fmla="*/ 118 h 118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17" h="118">
                      <a:moveTo>
                        <a:pt x="0" y="16"/>
                      </a:moveTo>
                      <a:lnTo>
                        <a:pt x="0" y="16"/>
                      </a:lnTo>
                      <a:lnTo>
                        <a:pt x="21" y="17"/>
                      </a:lnTo>
                      <a:lnTo>
                        <a:pt x="41" y="23"/>
                      </a:lnTo>
                      <a:lnTo>
                        <a:pt x="58" y="32"/>
                      </a:lnTo>
                      <a:lnTo>
                        <a:pt x="73" y="44"/>
                      </a:lnTo>
                      <a:lnTo>
                        <a:pt x="86" y="59"/>
                      </a:lnTo>
                      <a:lnTo>
                        <a:pt x="94" y="77"/>
                      </a:lnTo>
                      <a:lnTo>
                        <a:pt x="101" y="97"/>
                      </a:lnTo>
                      <a:lnTo>
                        <a:pt x="102" y="118"/>
                      </a:lnTo>
                      <a:lnTo>
                        <a:pt x="117" y="118"/>
                      </a:lnTo>
                      <a:lnTo>
                        <a:pt x="114" y="95"/>
                      </a:lnTo>
                      <a:lnTo>
                        <a:pt x="107" y="73"/>
                      </a:lnTo>
                      <a:lnTo>
                        <a:pt x="96" y="53"/>
                      </a:lnTo>
                      <a:lnTo>
                        <a:pt x="82" y="35"/>
                      </a:lnTo>
                      <a:lnTo>
                        <a:pt x="65" y="21"/>
                      </a:lnTo>
                      <a:lnTo>
                        <a:pt x="45" y="10"/>
                      </a:lnTo>
                      <a:lnTo>
                        <a:pt x="23" y="4"/>
                      </a:lnTo>
                      <a:lnTo>
                        <a:pt x="0" y="0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39" name="Freeform 1848">
                  <a:extLst>
                    <a:ext uri="{FF2B5EF4-FFF2-40B4-BE49-F238E27FC236}">
                      <a16:creationId xmlns:a16="http://schemas.microsoft.com/office/drawing/2014/main" id="{843EDD3C-B6D6-4690-A596-75545A2D0F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30" y="2784"/>
                  <a:ext cx="37" cy="37"/>
                </a:xfrm>
                <a:custGeom>
                  <a:avLst/>
                  <a:gdLst>
                    <a:gd name="T0" fmla="*/ 0 w 110"/>
                    <a:gd name="T1" fmla="*/ 0 h 109"/>
                    <a:gd name="T2" fmla="*/ 0 w 110"/>
                    <a:gd name="T3" fmla="*/ 0 h 109"/>
                    <a:gd name="T4" fmla="*/ 0 w 110"/>
                    <a:gd name="T5" fmla="*/ 0 h 109"/>
                    <a:gd name="T6" fmla="*/ 0 w 110"/>
                    <a:gd name="T7" fmla="*/ 0 h 109"/>
                    <a:gd name="T8" fmla="*/ 0 w 110"/>
                    <a:gd name="T9" fmla="*/ 0 h 109"/>
                    <a:gd name="T10" fmla="*/ 0 w 110"/>
                    <a:gd name="T11" fmla="*/ 0 h 109"/>
                    <a:gd name="T12" fmla="*/ 0 w 110"/>
                    <a:gd name="T13" fmla="*/ 0 h 109"/>
                    <a:gd name="T14" fmla="*/ 0 w 110"/>
                    <a:gd name="T15" fmla="*/ 0 h 109"/>
                    <a:gd name="T16" fmla="*/ 0 w 110"/>
                    <a:gd name="T17" fmla="*/ 0 h 109"/>
                    <a:gd name="T18" fmla="*/ 0 w 110"/>
                    <a:gd name="T19" fmla="*/ 0 h 109"/>
                    <a:gd name="T20" fmla="*/ 0 w 110"/>
                    <a:gd name="T21" fmla="*/ 0 h 109"/>
                    <a:gd name="T22" fmla="*/ 0 w 110"/>
                    <a:gd name="T23" fmla="*/ 0 h 109"/>
                    <a:gd name="T24" fmla="*/ 0 w 110"/>
                    <a:gd name="T25" fmla="*/ 0 h 109"/>
                    <a:gd name="T26" fmla="*/ 0 w 110"/>
                    <a:gd name="T27" fmla="*/ 0 h 109"/>
                    <a:gd name="T28" fmla="*/ 0 w 110"/>
                    <a:gd name="T29" fmla="*/ 0 h 109"/>
                    <a:gd name="T30" fmla="*/ 0 w 110"/>
                    <a:gd name="T31" fmla="*/ 0 h 109"/>
                    <a:gd name="T32" fmla="*/ 0 w 110"/>
                    <a:gd name="T33" fmla="*/ 0 h 109"/>
                    <a:gd name="T34" fmla="*/ 0 w 110"/>
                    <a:gd name="T35" fmla="*/ 0 h 109"/>
                    <a:gd name="T36" fmla="*/ 0 w 110"/>
                    <a:gd name="T37" fmla="*/ 0 h 109"/>
                    <a:gd name="T38" fmla="*/ 0 w 110"/>
                    <a:gd name="T39" fmla="*/ 0 h 109"/>
                    <a:gd name="T40" fmla="*/ 0 w 110"/>
                    <a:gd name="T41" fmla="*/ 0 h 109"/>
                    <a:gd name="T42" fmla="*/ 0 w 110"/>
                    <a:gd name="T43" fmla="*/ 0 h 109"/>
                    <a:gd name="T44" fmla="*/ 0 w 110"/>
                    <a:gd name="T45" fmla="*/ 0 h 109"/>
                    <a:gd name="T46" fmla="*/ 0 w 110"/>
                    <a:gd name="T47" fmla="*/ 0 h 109"/>
                    <a:gd name="T48" fmla="*/ 0 w 110"/>
                    <a:gd name="T49" fmla="*/ 0 h 109"/>
                    <a:gd name="T50" fmla="*/ 0 w 110"/>
                    <a:gd name="T51" fmla="*/ 0 h 109"/>
                    <a:gd name="T52" fmla="*/ 0 w 110"/>
                    <a:gd name="T53" fmla="*/ 0 h 109"/>
                    <a:gd name="T54" fmla="*/ 0 w 110"/>
                    <a:gd name="T55" fmla="*/ 0 h 109"/>
                    <a:gd name="T56" fmla="*/ 0 w 110"/>
                    <a:gd name="T57" fmla="*/ 0 h 109"/>
                    <a:gd name="T58" fmla="*/ 0 w 110"/>
                    <a:gd name="T59" fmla="*/ 0 h 109"/>
                    <a:gd name="T60" fmla="*/ 0 w 110"/>
                    <a:gd name="T61" fmla="*/ 0 h 109"/>
                    <a:gd name="T62" fmla="*/ 0 w 110"/>
                    <a:gd name="T63" fmla="*/ 0 h 109"/>
                    <a:gd name="T64" fmla="*/ 0 w 110"/>
                    <a:gd name="T65" fmla="*/ 0 h 10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10"/>
                    <a:gd name="T100" fmla="*/ 0 h 109"/>
                    <a:gd name="T101" fmla="*/ 110 w 110"/>
                    <a:gd name="T102" fmla="*/ 109 h 10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10" h="109">
                      <a:moveTo>
                        <a:pt x="55" y="0"/>
                      </a:moveTo>
                      <a:lnTo>
                        <a:pt x="44" y="1"/>
                      </a:lnTo>
                      <a:lnTo>
                        <a:pt x="33" y="4"/>
                      </a:lnTo>
                      <a:lnTo>
                        <a:pt x="24" y="9"/>
                      </a:lnTo>
                      <a:lnTo>
                        <a:pt x="17" y="15"/>
                      </a:lnTo>
                      <a:lnTo>
                        <a:pt x="9" y="24"/>
                      </a:lnTo>
                      <a:lnTo>
                        <a:pt x="5" y="33"/>
                      </a:lnTo>
                      <a:lnTo>
                        <a:pt x="1" y="44"/>
                      </a:lnTo>
                      <a:lnTo>
                        <a:pt x="0" y="55"/>
                      </a:lnTo>
                      <a:lnTo>
                        <a:pt x="1" y="66"/>
                      </a:lnTo>
                      <a:lnTo>
                        <a:pt x="5" y="76"/>
                      </a:lnTo>
                      <a:lnTo>
                        <a:pt x="9" y="85"/>
                      </a:lnTo>
                      <a:lnTo>
                        <a:pt x="17" y="93"/>
                      </a:lnTo>
                      <a:lnTo>
                        <a:pt x="24" y="101"/>
                      </a:lnTo>
                      <a:lnTo>
                        <a:pt x="33" y="105"/>
                      </a:lnTo>
                      <a:lnTo>
                        <a:pt x="44" y="108"/>
                      </a:lnTo>
                      <a:lnTo>
                        <a:pt x="55" y="109"/>
                      </a:lnTo>
                      <a:lnTo>
                        <a:pt x="66" y="108"/>
                      </a:lnTo>
                      <a:lnTo>
                        <a:pt x="77" y="105"/>
                      </a:lnTo>
                      <a:lnTo>
                        <a:pt x="86" y="101"/>
                      </a:lnTo>
                      <a:lnTo>
                        <a:pt x="94" y="93"/>
                      </a:lnTo>
                      <a:lnTo>
                        <a:pt x="101" y="85"/>
                      </a:lnTo>
                      <a:lnTo>
                        <a:pt x="105" y="76"/>
                      </a:lnTo>
                      <a:lnTo>
                        <a:pt x="109" y="66"/>
                      </a:lnTo>
                      <a:lnTo>
                        <a:pt x="110" y="55"/>
                      </a:lnTo>
                      <a:lnTo>
                        <a:pt x="109" y="44"/>
                      </a:lnTo>
                      <a:lnTo>
                        <a:pt x="105" y="33"/>
                      </a:lnTo>
                      <a:lnTo>
                        <a:pt x="101" y="24"/>
                      </a:lnTo>
                      <a:lnTo>
                        <a:pt x="94" y="15"/>
                      </a:lnTo>
                      <a:lnTo>
                        <a:pt x="86" y="9"/>
                      </a:lnTo>
                      <a:lnTo>
                        <a:pt x="77" y="4"/>
                      </a:lnTo>
                      <a:lnTo>
                        <a:pt x="66" y="1"/>
                      </a:lnTo>
                      <a:lnTo>
                        <a:pt x="55" y="0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40" name="Freeform 1849">
                  <a:extLst>
                    <a:ext uri="{FF2B5EF4-FFF2-40B4-BE49-F238E27FC236}">
                      <a16:creationId xmlns:a16="http://schemas.microsoft.com/office/drawing/2014/main" id="{45F9DE0D-F2DA-47D7-814B-39385FFF7A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28" y="2782"/>
                  <a:ext cx="21" cy="21"/>
                </a:xfrm>
                <a:custGeom>
                  <a:avLst/>
                  <a:gdLst>
                    <a:gd name="T0" fmla="*/ 0 w 63"/>
                    <a:gd name="T1" fmla="*/ 0 h 63"/>
                    <a:gd name="T2" fmla="*/ 0 w 63"/>
                    <a:gd name="T3" fmla="*/ 0 h 63"/>
                    <a:gd name="T4" fmla="*/ 0 w 63"/>
                    <a:gd name="T5" fmla="*/ 0 h 63"/>
                    <a:gd name="T6" fmla="*/ 0 w 63"/>
                    <a:gd name="T7" fmla="*/ 0 h 63"/>
                    <a:gd name="T8" fmla="*/ 0 w 63"/>
                    <a:gd name="T9" fmla="*/ 0 h 63"/>
                    <a:gd name="T10" fmla="*/ 0 w 63"/>
                    <a:gd name="T11" fmla="*/ 0 h 63"/>
                    <a:gd name="T12" fmla="*/ 0 w 63"/>
                    <a:gd name="T13" fmla="*/ 0 h 63"/>
                    <a:gd name="T14" fmla="*/ 0 w 63"/>
                    <a:gd name="T15" fmla="*/ 0 h 63"/>
                    <a:gd name="T16" fmla="*/ 0 w 63"/>
                    <a:gd name="T17" fmla="*/ 0 h 63"/>
                    <a:gd name="T18" fmla="*/ 0 w 63"/>
                    <a:gd name="T19" fmla="*/ 0 h 63"/>
                    <a:gd name="T20" fmla="*/ 0 w 63"/>
                    <a:gd name="T21" fmla="*/ 0 h 63"/>
                    <a:gd name="T22" fmla="*/ 0 w 63"/>
                    <a:gd name="T23" fmla="*/ 0 h 63"/>
                    <a:gd name="T24" fmla="*/ 0 w 63"/>
                    <a:gd name="T25" fmla="*/ 0 h 63"/>
                    <a:gd name="T26" fmla="*/ 0 w 63"/>
                    <a:gd name="T27" fmla="*/ 0 h 63"/>
                    <a:gd name="T28" fmla="*/ 0 w 63"/>
                    <a:gd name="T29" fmla="*/ 0 h 63"/>
                    <a:gd name="T30" fmla="*/ 0 w 63"/>
                    <a:gd name="T31" fmla="*/ 0 h 63"/>
                    <a:gd name="T32" fmla="*/ 0 w 63"/>
                    <a:gd name="T33" fmla="*/ 0 h 63"/>
                    <a:gd name="T34" fmla="*/ 0 w 63"/>
                    <a:gd name="T35" fmla="*/ 0 h 63"/>
                    <a:gd name="T36" fmla="*/ 0 w 63"/>
                    <a:gd name="T37" fmla="*/ 0 h 63"/>
                    <a:gd name="T38" fmla="*/ 0 w 63"/>
                    <a:gd name="T39" fmla="*/ 0 h 63"/>
                    <a:gd name="T40" fmla="*/ 0 w 63"/>
                    <a:gd name="T41" fmla="*/ 0 h 63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63"/>
                    <a:gd name="T64" fmla="*/ 0 h 63"/>
                    <a:gd name="T65" fmla="*/ 63 w 63"/>
                    <a:gd name="T66" fmla="*/ 63 h 63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63" h="63">
                      <a:moveTo>
                        <a:pt x="16" y="63"/>
                      </a:moveTo>
                      <a:lnTo>
                        <a:pt x="16" y="63"/>
                      </a:lnTo>
                      <a:lnTo>
                        <a:pt x="16" y="53"/>
                      </a:lnTo>
                      <a:lnTo>
                        <a:pt x="19" y="43"/>
                      </a:lnTo>
                      <a:lnTo>
                        <a:pt x="22" y="35"/>
                      </a:lnTo>
                      <a:lnTo>
                        <a:pt x="29" y="28"/>
                      </a:lnTo>
                      <a:lnTo>
                        <a:pt x="36" y="22"/>
                      </a:lnTo>
                      <a:lnTo>
                        <a:pt x="43" y="19"/>
                      </a:lnTo>
                      <a:lnTo>
                        <a:pt x="53" y="15"/>
                      </a:lnTo>
                      <a:lnTo>
                        <a:pt x="63" y="15"/>
                      </a:lnTo>
                      <a:lnTo>
                        <a:pt x="63" y="0"/>
                      </a:lnTo>
                      <a:lnTo>
                        <a:pt x="51" y="2"/>
                      </a:lnTo>
                      <a:lnTo>
                        <a:pt x="39" y="6"/>
                      </a:lnTo>
                      <a:lnTo>
                        <a:pt x="29" y="11"/>
                      </a:lnTo>
                      <a:lnTo>
                        <a:pt x="20" y="19"/>
                      </a:lnTo>
                      <a:lnTo>
                        <a:pt x="11" y="29"/>
                      </a:lnTo>
                      <a:lnTo>
                        <a:pt x="6" y="38"/>
                      </a:lnTo>
                      <a:lnTo>
                        <a:pt x="3" y="51"/>
                      </a:lnTo>
                      <a:lnTo>
                        <a:pt x="0" y="63"/>
                      </a:lnTo>
                      <a:lnTo>
                        <a:pt x="16" y="6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41" name="Freeform 1850">
                  <a:extLst>
                    <a:ext uri="{FF2B5EF4-FFF2-40B4-BE49-F238E27FC236}">
                      <a16:creationId xmlns:a16="http://schemas.microsoft.com/office/drawing/2014/main" id="{BA04CDC9-7B2E-42B9-AB98-3CA482DCDD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28" y="2803"/>
                  <a:ext cx="21" cy="20"/>
                </a:xfrm>
                <a:custGeom>
                  <a:avLst/>
                  <a:gdLst>
                    <a:gd name="T0" fmla="*/ 0 w 63"/>
                    <a:gd name="T1" fmla="*/ 0 h 62"/>
                    <a:gd name="T2" fmla="*/ 0 w 63"/>
                    <a:gd name="T3" fmla="*/ 0 h 62"/>
                    <a:gd name="T4" fmla="*/ 0 w 63"/>
                    <a:gd name="T5" fmla="*/ 0 h 62"/>
                    <a:gd name="T6" fmla="*/ 0 w 63"/>
                    <a:gd name="T7" fmla="*/ 0 h 62"/>
                    <a:gd name="T8" fmla="*/ 0 w 63"/>
                    <a:gd name="T9" fmla="*/ 0 h 62"/>
                    <a:gd name="T10" fmla="*/ 0 w 63"/>
                    <a:gd name="T11" fmla="*/ 0 h 62"/>
                    <a:gd name="T12" fmla="*/ 0 w 63"/>
                    <a:gd name="T13" fmla="*/ 0 h 62"/>
                    <a:gd name="T14" fmla="*/ 0 w 63"/>
                    <a:gd name="T15" fmla="*/ 0 h 62"/>
                    <a:gd name="T16" fmla="*/ 0 w 63"/>
                    <a:gd name="T17" fmla="*/ 0 h 62"/>
                    <a:gd name="T18" fmla="*/ 0 w 63"/>
                    <a:gd name="T19" fmla="*/ 0 h 62"/>
                    <a:gd name="T20" fmla="*/ 0 w 63"/>
                    <a:gd name="T21" fmla="*/ 0 h 62"/>
                    <a:gd name="T22" fmla="*/ 0 w 63"/>
                    <a:gd name="T23" fmla="*/ 0 h 62"/>
                    <a:gd name="T24" fmla="*/ 0 w 63"/>
                    <a:gd name="T25" fmla="*/ 0 h 62"/>
                    <a:gd name="T26" fmla="*/ 0 w 63"/>
                    <a:gd name="T27" fmla="*/ 0 h 62"/>
                    <a:gd name="T28" fmla="*/ 0 w 63"/>
                    <a:gd name="T29" fmla="*/ 0 h 62"/>
                    <a:gd name="T30" fmla="*/ 0 w 63"/>
                    <a:gd name="T31" fmla="*/ 0 h 62"/>
                    <a:gd name="T32" fmla="*/ 0 w 63"/>
                    <a:gd name="T33" fmla="*/ 0 h 62"/>
                    <a:gd name="T34" fmla="*/ 0 w 63"/>
                    <a:gd name="T35" fmla="*/ 0 h 62"/>
                    <a:gd name="T36" fmla="*/ 0 w 63"/>
                    <a:gd name="T37" fmla="*/ 0 h 62"/>
                    <a:gd name="T38" fmla="*/ 0 w 63"/>
                    <a:gd name="T39" fmla="*/ 0 h 62"/>
                    <a:gd name="T40" fmla="*/ 0 w 63"/>
                    <a:gd name="T41" fmla="*/ 0 h 62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63"/>
                    <a:gd name="T64" fmla="*/ 0 h 62"/>
                    <a:gd name="T65" fmla="*/ 63 w 63"/>
                    <a:gd name="T66" fmla="*/ 62 h 62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63" h="62">
                      <a:moveTo>
                        <a:pt x="63" y="47"/>
                      </a:moveTo>
                      <a:lnTo>
                        <a:pt x="63" y="47"/>
                      </a:lnTo>
                      <a:lnTo>
                        <a:pt x="53" y="47"/>
                      </a:lnTo>
                      <a:lnTo>
                        <a:pt x="43" y="43"/>
                      </a:lnTo>
                      <a:lnTo>
                        <a:pt x="37" y="40"/>
                      </a:lnTo>
                      <a:lnTo>
                        <a:pt x="29" y="34"/>
                      </a:lnTo>
                      <a:lnTo>
                        <a:pt x="22" y="26"/>
                      </a:lnTo>
                      <a:lnTo>
                        <a:pt x="19" y="19"/>
                      </a:lnTo>
                      <a:lnTo>
                        <a:pt x="16" y="9"/>
                      </a:lnTo>
                      <a:lnTo>
                        <a:pt x="16" y="0"/>
                      </a:lnTo>
                      <a:lnTo>
                        <a:pt x="0" y="0"/>
                      </a:lnTo>
                      <a:lnTo>
                        <a:pt x="3" y="12"/>
                      </a:lnTo>
                      <a:lnTo>
                        <a:pt x="6" y="24"/>
                      </a:lnTo>
                      <a:lnTo>
                        <a:pt x="11" y="35"/>
                      </a:lnTo>
                      <a:lnTo>
                        <a:pt x="20" y="42"/>
                      </a:lnTo>
                      <a:lnTo>
                        <a:pt x="28" y="51"/>
                      </a:lnTo>
                      <a:lnTo>
                        <a:pt x="39" y="57"/>
                      </a:lnTo>
                      <a:lnTo>
                        <a:pt x="51" y="60"/>
                      </a:lnTo>
                      <a:lnTo>
                        <a:pt x="63" y="62"/>
                      </a:lnTo>
                      <a:lnTo>
                        <a:pt x="63" y="4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42" name="Freeform 1851">
                  <a:extLst>
                    <a:ext uri="{FF2B5EF4-FFF2-40B4-BE49-F238E27FC236}">
                      <a16:creationId xmlns:a16="http://schemas.microsoft.com/office/drawing/2014/main" id="{0369885D-2DD4-4509-BA63-36FF0E2ED5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49" y="2803"/>
                  <a:ext cx="20" cy="20"/>
                </a:xfrm>
                <a:custGeom>
                  <a:avLst/>
                  <a:gdLst>
                    <a:gd name="T0" fmla="*/ 0 w 62"/>
                    <a:gd name="T1" fmla="*/ 0 h 62"/>
                    <a:gd name="T2" fmla="*/ 0 w 62"/>
                    <a:gd name="T3" fmla="*/ 0 h 62"/>
                    <a:gd name="T4" fmla="*/ 0 w 62"/>
                    <a:gd name="T5" fmla="*/ 0 h 62"/>
                    <a:gd name="T6" fmla="*/ 0 w 62"/>
                    <a:gd name="T7" fmla="*/ 0 h 62"/>
                    <a:gd name="T8" fmla="*/ 0 w 62"/>
                    <a:gd name="T9" fmla="*/ 0 h 62"/>
                    <a:gd name="T10" fmla="*/ 0 w 62"/>
                    <a:gd name="T11" fmla="*/ 0 h 62"/>
                    <a:gd name="T12" fmla="*/ 0 w 62"/>
                    <a:gd name="T13" fmla="*/ 0 h 62"/>
                    <a:gd name="T14" fmla="*/ 0 w 62"/>
                    <a:gd name="T15" fmla="*/ 0 h 62"/>
                    <a:gd name="T16" fmla="*/ 0 w 62"/>
                    <a:gd name="T17" fmla="*/ 0 h 62"/>
                    <a:gd name="T18" fmla="*/ 0 w 62"/>
                    <a:gd name="T19" fmla="*/ 0 h 62"/>
                    <a:gd name="T20" fmla="*/ 0 w 62"/>
                    <a:gd name="T21" fmla="*/ 0 h 62"/>
                    <a:gd name="T22" fmla="*/ 0 w 62"/>
                    <a:gd name="T23" fmla="*/ 0 h 62"/>
                    <a:gd name="T24" fmla="*/ 0 w 62"/>
                    <a:gd name="T25" fmla="*/ 0 h 62"/>
                    <a:gd name="T26" fmla="*/ 0 w 62"/>
                    <a:gd name="T27" fmla="*/ 0 h 62"/>
                    <a:gd name="T28" fmla="*/ 0 w 62"/>
                    <a:gd name="T29" fmla="*/ 0 h 62"/>
                    <a:gd name="T30" fmla="*/ 0 w 62"/>
                    <a:gd name="T31" fmla="*/ 0 h 62"/>
                    <a:gd name="T32" fmla="*/ 0 w 62"/>
                    <a:gd name="T33" fmla="*/ 0 h 62"/>
                    <a:gd name="T34" fmla="*/ 0 w 62"/>
                    <a:gd name="T35" fmla="*/ 0 h 62"/>
                    <a:gd name="T36" fmla="*/ 0 w 62"/>
                    <a:gd name="T37" fmla="*/ 0 h 62"/>
                    <a:gd name="T38" fmla="*/ 0 w 62"/>
                    <a:gd name="T39" fmla="*/ 0 h 62"/>
                    <a:gd name="T40" fmla="*/ 0 w 62"/>
                    <a:gd name="T41" fmla="*/ 0 h 62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62"/>
                    <a:gd name="T64" fmla="*/ 0 h 62"/>
                    <a:gd name="T65" fmla="*/ 62 w 62"/>
                    <a:gd name="T66" fmla="*/ 62 h 62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62" h="62">
                      <a:moveTo>
                        <a:pt x="47" y="0"/>
                      </a:moveTo>
                      <a:lnTo>
                        <a:pt x="47" y="0"/>
                      </a:lnTo>
                      <a:lnTo>
                        <a:pt x="47" y="9"/>
                      </a:lnTo>
                      <a:lnTo>
                        <a:pt x="44" y="19"/>
                      </a:lnTo>
                      <a:lnTo>
                        <a:pt x="41" y="27"/>
                      </a:lnTo>
                      <a:lnTo>
                        <a:pt x="35" y="34"/>
                      </a:lnTo>
                      <a:lnTo>
                        <a:pt x="27" y="40"/>
                      </a:lnTo>
                      <a:lnTo>
                        <a:pt x="20" y="43"/>
                      </a:lnTo>
                      <a:lnTo>
                        <a:pt x="10" y="47"/>
                      </a:lnTo>
                      <a:lnTo>
                        <a:pt x="0" y="47"/>
                      </a:lnTo>
                      <a:lnTo>
                        <a:pt x="0" y="62"/>
                      </a:lnTo>
                      <a:lnTo>
                        <a:pt x="12" y="60"/>
                      </a:lnTo>
                      <a:lnTo>
                        <a:pt x="24" y="57"/>
                      </a:lnTo>
                      <a:lnTo>
                        <a:pt x="34" y="51"/>
                      </a:lnTo>
                      <a:lnTo>
                        <a:pt x="44" y="42"/>
                      </a:lnTo>
                      <a:lnTo>
                        <a:pt x="52" y="34"/>
                      </a:lnTo>
                      <a:lnTo>
                        <a:pt x="57" y="24"/>
                      </a:lnTo>
                      <a:lnTo>
                        <a:pt x="60" y="12"/>
                      </a:lnTo>
                      <a:lnTo>
                        <a:pt x="62" y="0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43" name="Freeform 1852">
                  <a:extLst>
                    <a:ext uri="{FF2B5EF4-FFF2-40B4-BE49-F238E27FC236}">
                      <a16:creationId xmlns:a16="http://schemas.microsoft.com/office/drawing/2014/main" id="{A2FB2B44-9836-4F55-A157-A15EC6342D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49" y="2782"/>
                  <a:ext cx="20" cy="21"/>
                </a:xfrm>
                <a:custGeom>
                  <a:avLst/>
                  <a:gdLst>
                    <a:gd name="T0" fmla="*/ 0 w 62"/>
                    <a:gd name="T1" fmla="*/ 0 h 63"/>
                    <a:gd name="T2" fmla="*/ 0 w 62"/>
                    <a:gd name="T3" fmla="*/ 0 h 63"/>
                    <a:gd name="T4" fmla="*/ 0 w 62"/>
                    <a:gd name="T5" fmla="*/ 0 h 63"/>
                    <a:gd name="T6" fmla="*/ 0 w 62"/>
                    <a:gd name="T7" fmla="*/ 0 h 63"/>
                    <a:gd name="T8" fmla="*/ 0 w 62"/>
                    <a:gd name="T9" fmla="*/ 0 h 63"/>
                    <a:gd name="T10" fmla="*/ 0 w 62"/>
                    <a:gd name="T11" fmla="*/ 0 h 63"/>
                    <a:gd name="T12" fmla="*/ 0 w 62"/>
                    <a:gd name="T13" fmla="*/ 0 h 63"/>
                    <a:gd name="T14" fmla="*/ 0 w 62"/>
                    <a:gd name="T15" fmla="*/ 0 h 63"/>
                    <a:gd name="T16" fmla="*/ 0 w 62"/>
                    <a:gd name="T17" fmla="*/ 0 h 63"/>
                    <a:gd name="T18" fmla="*/ 0 w 62"/>
                    <a:gd name="T19" fmla="*/ 0 h 63"/>
                    <a:gd name="T20" fmla="*/ 0 w 62"/>
                    <a:gd name="T21" fmla="*/ 0 h 63"/>
                    <a:gd name="T22" fmla="*/ 0 w 62"/>
                    <a:gd name="T23" fmla="*/ 0 h 63"/>
                    <a:gd name="T24" fmla="*/ 0 w 62"/>
                    <a:gd name="T25" fmla="*/ 0 h 63"/>
                    <a:gd name="T26" fmla="*/ 0 w 62"/>
                    <a:gd name="T27" fmla="*/ 0 h 63"/>
                    <a:gd name="T28" fmla="*/ 0 w 62"/>
                    <a:gd name="T29" fmla="*/ 0 h 63"/>
                    <a:gd name="T30" fmla="*/ 0 w 62"/>
                    <a:gd name="T31" fmla="*/ 0 h 63"/>
                    <a:gd name="T32" fmla="*/ 0 w 62"/>
                    <a:gd name="T33" fmla="*/ 0 h 63"/>
                    <a:gd name="T34" fmla="*/ 0 w 62"/>
                    <a:gd name="T35" fmla="*/ 0 h 63"/>
                    <a:gd name="T36" fmla="*/ 0 w 62"/>
                    <a:gd name="T37" fmla="*/ 0 h 63"/>
                    <a:gd name="T38" fmla="*/ 0 w 62"/>
                    <a:gd name="T39" fmla="*/ 0 h 63"/>
                    <a:gd name="T40" fmla="*/ 0 w 62"/>
                    <a:gd name="T41" fmla="*/ 0 h 63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62"/>
                    <a:gd name="T64" fmla="*/ 0 h 63"/>
                    <a:gd name="T65" fmla="*/ 62 w 62"/>
                    <a:gd name="T66" fmla="*/ 63 h 63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62" h="63">
                      <a:moveTo>
                        <a:pt x="0" y="15"/>
                      </a:moveTo>
                      <a:lnTo>
                        <a:pt x="0" y="15"/>
                      </a:lnTo>
                      <a:lnTo>
                        <a:pt x="10" y="15"/>
                      </a:lnTo>
                      <a:lnTo>
                        <a:pt x="20" y="19"/>
                      </a:lnTo>
                      <a:lnTo>
                        <a:pt x="27" y="22"/>
                      </a:lnTo>
                      <a:lnTo>
                        <a:pt x="35" y="28"/>
                      </a:lnTo>
                      <a:lnTo>
                        <a:pt x="41" y="35"/>
                      </a:lnTo>
                      <a:lnTo>
                        <a:pt x="44" y="43"/>
                      </a:lnTo>
                      <a:lnTo>
                        <a:pt x="47" y="53"/>
                      </a:lnTo>
                      <a:lnTo>
                        <a:pt x="47" y="63"/>
                      </a:lnTo>
                      <a:lnTo>
                        <a:pt x="62" y="63"/>
                      </a:lnTo>
                      <a:lnTo>
                        <a:pt x="60" y="51"/>
                      </a:lnTo>
                      <a:lnTo>
                        <a:pt x="57" y="38"/>
                      </a:lnTo>
                      <a:lnTo>
                        <a:pt x="52" y="29"/>
                      </a:lnTo>
                      <a:lnTo>
                        <a:pt x="44" y="19"/>
                      </a:lnTo>
                      <a:lnTo>
                        <a:pt x="34" y="11"/>
                      </a:lnTo>
                      <a:lnTo>
                        <a:pt x="24" y="6"/>
                      </a:lnTo>
                      <a:lnTo>
                        <a:pt x="12" y="2"/>
                      </a:lnTo>
                      <a:lnTo>
                        <a:pt x="0" y="0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44" name="Freeform 1853">
                  <a:extLst>
                    <a:ext uri="{FF2B5EF4-FFF2-40B4-BE49-F238E27FC236}">
                      <a16:creationId xmlns:a16="http://schemas.microsoft.com/office/drawing/2014/main" id="{DE4D1FA8-3A31-42BC-9C17-64EA452CD9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8" y="2160"/>
                  <a:ext cx="126" cy="132"/>
                </a:xfrm>
                <a:custGeom>
                  <a:avLst/>
                  <a:gdLst>
                    <a:gd name="T0" fmla="*/ 0 w 377"/>
                    <a:gd name="T1" fmla="*/ 0 h 398"/>
                    <a:gd name="T2" fmla="*/ 0 w 377"/>
                    <a:gd name="T3" fmla="*/ 0 h 398"/>
                    <a:gd name="T4" fmla="*/ 0 w 377"/>
                    <a:gd name="T5" fmla="*/ 0 h 398"/>
                    <a:gd name="T6" fmla="*/ 0 w 377"/>
                    <a:gd name="T7" fmla="*/ 0 h 398"/>
                    <a:gd name="T8" fmla="*/ 0 w 377"/>
                    <a:gd name="T9" fmla="*/ 0 h 39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77"/>
                    <a:gd name="T16" fmla="*/ 0 h 398"/>
                    <a:gd name="T17" fmla="*/ 377 w 377"/>
                    <a:gd name="T18" fmla="*/ 398 h 39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77" h="398">
                      <a:moveTo>
                        <a:pt x="296" y="398"/>
                      </a:moveTo>
                      <a:lnTo>
                        <a:pt x="0" y="75"/>
                      </a:lnTo>
                      <a:lnTo>
                        <a:pt x="81" y="0"/>
                      </a:lnTo>
                      <a:lnTo>
                        <a:pt x="377" y="323"/>
                      </a:lnTo>
                      <a:lnTo>
                        <a:pt x="296" y="398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45" name="Freeform 1854">
                  <a:extLst>
                    <a:ext uri="{FF2B5EF4-FFF2-40B4-BE49-F238E27FC236}">
                      <a16:creationId xmlns:a16="http://schemas.microsoft.com/office/drawing/2014/main" id="{667AD494-AF84-42C8-BCE6-68373A8356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6" y="2182"/>
                  <a:ext cx="103" cy="112"/>
                </a:xfrm>
                <a:custGeom>
                  <a:avLst/>
                  <a:gdLst>
                    <a:gd name="T0" fmla="*/ 0 w 309"/>
                    <a:gd name="T1" fmla="*/ 0 h 334"/>
                    <a:gd name="T2" fmla="*/ 0 w 309"/>
                    <a:gd name="T3" fmla="*/ 0 h 334"/>
                    <a:gd name="T4" fmla="*/ 0 w 309"/>
                    <a:gd name="T5" fmla="*/ 0 h 334"/>
                    <a:gd name="T6" fmla="*/ 0 w 309"/>
                    <a:gd name="T7" fmla="*/ 0 h 334"/>
                    <a:gd name="T8" fmla="*/ 0 w 309"/>
                    <a:gd name="T9" fmla="*/ 0 h 334"/>
                    <a:gd name="T10" fmla="*/ 0 w 309"/>
                    <a:gd name="T11" fmla="*/ 0 h 334"/>
                    <a:gd name="T12" fmla="*/ 0 w 309"/>
                    <a:gd name="T13" fmla="*/ 0 h 334"/>
                    <a:gd name="T14" fmla="*/ 0 w 309"/>
                    <a:gd name="T15" fmla="*/ 0 h 334"/>
                    <a:gd name="T16" fmla="*/ 0 w 309"/>
                    <a:gd name="T17" fmla="*/ 0 h 334"/>
                    <a:gd name="T18" fmla="*/ 0 w 309"/>
                    <a:gd name="T19" fmla="*/ 0 h 334"/>
                    <a:gd name="T20" fmla="*/ 0 w 309"/>
                    <a:gd name="T21" fmla="*/ 0 h 334"/>
                    <a:gd name="T22" fmla="*/ 0 w 309"/>
                    <a:gd name="T23" fmla="*/ 0 h 33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309"/>
                    <a:gd name="T37" fmla="*/ 0 h 334"/>
                    <a:gd name="T38" fmla="*/ 309 w 309"/>
                    <a:gd name="T39" fmla="*/ 334 h 33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309" h="334">
                      <a:moveTo>
                        <a:pt x="3" y="1"/>
                      </a:moveTo>
                      <a:lnTo>
                        <a:pt x="1" y="11"/>
                      </a:lnTo>
                      <a:lnTo>
                        <a:pt x="298" y="334"/>
                      </a:lnTo>
                      <a:lnTo>
                        <a:pt x="309" y="326"/>
                      </a:lnTo>
                      <a:lnTo>
                        <a:pt x="12" y="2"/>
                      </a:lnTo>
                      <a:lnTo>
                        <a:pt x="11" y="12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3" y="1"/>
                      </a:lnTo>
                      <a:lnTo>
                        <a:pt x="0" y="6"/>
                      </a:lnTo>
                      <a:lnTo>
                        <a:pt x="1" y="11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46" name="Freeform 1855">
                  <a:extLst>
                    <a:ext uri="{FF2B5EF4-FFF2-40B4-BE49-F238E27FC236}">
                      <a16:creationId xmlns:a16="http://schemas.microsoft.com/office/drawing/2014/main" id="{D2AF9DAA-5F30-4206-A010-93AB526D25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7" y="2158"/>
                  <a:ext cx="31" cy="28"/>
                </a:xfrm>
                <a:custGeom>
                  <a:avLst/>
                  <a:gdLst>
                    <a:gd name="T0" fmla="*/ 0 w 92"/>
                    <a:gd name="T1" fmla="*/ 0 h 86"/>
                    <a:gd name="T2" fmla="*/ 0 w 92"/>
                    <a:gd name="T3" fmla="*/ 0 h 86"/>
                    <a:gd name="T4" fmla="*/ 0 w 92"/>
                    <a:gd name="T5" fmla="*/ 0 h 86"/>
                    <a:gd name="T6" fmla="*/ 0 w 92"/>
                    <a:gd name="T7" fmla="*/ 0 h 86"/>
                    <a:gd name="T8" fmla="*/ 0 w 92"/>
                    <a:gd name="T9" fmla="*/ 0 h 86"/>
                    <a:gd name="T10" fmla="*/ 0 w 92"/>
                    <a:gd name="T11" fmla="*/ 0 h 86"/>
                    <a:gd name="T12" fmla="*/ 0 w 92"/>
                    <a:gd name="T13" fmla="*/ 0 h 86"/>
                    <a:gd name="T14" fmla="*/ 0 w 92"/>
                    <a:gd name="T15" fmla="*/ 0 h 86"/>
                    <a:gd name="T16" fmla="*/ 0 w 92"/>
                    <a:gd name="T17" fmla="*/ 0 h 86"/>
                    <a:gd name="T18" fmla="*/ 0 w 92"/>
                    <a:gd name="T19" fmla="*/ 0 h 86"/>
                    <a:gd name="T20" fmla="*/ 0 w 92"/>
                    <a:gd name="T21" fmla="*/ 0 h 86"/>
                    <a:gd name="T22" fmla="*/ 0 w 92"/>
                    <a:gd name="T23" fmla="*/ 0 h 8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92"/>
                    <a:gd name="T37" fmla="*/ 0 h 86"/>
                    <a:gd name="T38" fmla="*/ 92 w 92"/>
                    <a:gd name="T39" fmla="*/ 86 h 8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92" h="86">
                      <a:moveTo>
                        <a:pt x="91" y="2"/>
                      </a:moveTo>
                      <a:lnTo>
                        <a:pt x="81" y="1"/>
                      </a:lnTo>
                      <a:lnTo>
                        <a:pt x="0" y="75"/>
                      </a:lnTo>
                      <a:lnTo>
                        <a:pt x="8" y="86"/>
                      </a:lnTo>
                      <a:lnTo>
                        <a:pt x="89" y="12"/>
                      </a:lnTo>
                      <a:lnTo>
                        <a:pt x="80" y="11"/>
                      </a:lnTo>
                      <a:lnTo>
                        <a:pt x="89" y="12"/>
                      </a:lnTo>
                      <a:lnTo>
                        <a:pt x="92" y="7"/>
                      </a:lnTo>
                      <a:lnTo>
                        <a:pt x="91" y="2"/>
                      </a:lnTo>
                      <a:lnTo>
                        <a:pt x="86" y="0"/>
                      </a:lnTo>
                      <a:lnTo>
                        <a:pt x="81" y="1"/>
                      </a:lnTo>
                      <a:lnTo>
                        <a:pt x="91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47" name="Freeform 1856">
                  <a:extLst>
                    <a:ext uri="{FF2B5EF4-FFF2-40B4-BE49-F238E27FC236}">
                      <a16:creationId xmlns:a16="http://schemas.microsoft.com/office/drawing/2014/main" id="{B02A7FF0-9702-4215-935F-8DF13F3F02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4" y="2158"/>
                  <a:ext cx="102" cy="112"/>
                </a:xfrm>
                <a:custGeom>
                  <a:avLst/>
                  <a:gdLst>
                    <a:gd name="T0" fmla="*/ 0 w 308"/>
                    <a:gd name="T1" fmla="*/ 0 h 334"/>
                    <a:gd name="T2" fmla="*/ 0 w 308"/>
                    <a:gd name="T3" fmla="*/ 0 h 334"/>
                    <a:gd name="T4" fmla="*/ 0 w 308"/>
                    <a:gd name="T5" fmla="*/ 0 h 334"/>
                    <a:gd name="T6" fmla="*/ 0 w 308"/>
                    <a:gd name="T7" fmla="*/ 0 h 334"/>
                    <a:gd name="T8" fmla="*/ 0 w 308"/>
                    <a:gd name="T9" fmla="*/ 0 h 334"/>
                    <a:gd name="T10" fmla="*/ 0 w 308"/>
                    <a:gd name="T11" fmla="*/ 0 h 334"/>
                    <a:gd name="T12" fmla="*/ 0 w 308"/>
                    <a:gd name="T13" fmla="*/ 0 h 334"/>
                    <a:gd name="T14" fmla="*/ 0 w 308"/>
                    <a:gd name="T15" fmla="*/ 0 h 334"/>
                    <a:gd name="T16" fmla="*/ 0 w 308"/>
                    <a:gd name="T17" fmla="*/ 0 h 334"/>
                    <a:gd name="T18" fmla="*/ 0 w 308"/>
                    <a:gd name="T19" fmla="*/ 0 h 334"/>
                    <a:gd name="T20" fmla="*/ 0 w 308"/>
                    <a:gd name="T21" fmla="*/ 0 h 334"/>
                    <a:gd name="T22" fmla="*/ 0 w 308"/>
                    <a:gd name="T23" fmla="*/ 0 h 33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308"/>
                    <a:gd name="T37" fmla="*/ 0 h 334"/>
                    <a:gd name="T38" fmla="*/ 308 w 308"/>
                    <a:gd name="T39" fmla="*/ 334 h 33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308" h="334">
                      <a:moveTo>
                        <a:pt x="306" y="333"/>
                      </a:moveTo>
                      <a:lnTo>
                        <a:pt x="307" y="323"/>
                      </a:lnTo>
                      <a:lnTo>
                        <a:pt x="11" y="0"/>
                      </a:lnTo>
                      <a:lnTo>
                        <a:pt x="0" y="9"/>
                      </a:lnTo>
                      <a:lnTo>
                        <a:pt x="296" y="332"/>
                      </a:lnTo>
                      <a:lnTo>
                        <a:pt x="297" y="322"/>
                      </a:lnTo>
                      <a:lnTo>
                        <a:pt x="296" y="332"/>
                      </a:lnTo>
                      <a:lnTo>
                        <a:pt x="300" y="334"/>
                      </a:lnTo>
                      <a:lnTo>
                        <a:pt x="306" y="332"/>
                      </a:lnTo>
                      <a:lnTo>
                        <a:pt x="308" y="329"/>
                      </a:lnTo>
                      <a:lnTo>
                        <a:pt x="307" y="323"/>
                      </a:lnTo>
                      <a:lnTo>
                        <a:pt x="306" y="33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48" name="Freeform 1857">
                  <a:extLst>
                    <a:ext uri="{FF2B5EF4-FFF2-40B4-BE49-F238E27FC236}">
                      <a16:creationId xmlns:a16="http://schemas.microsoft.com/office/drawing/2014/main" id="{19573061-C7D1-43EC-AE18-F2B857800B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55" y="2266"/>
                  <a:ext cx="31" cy="29"/>
                </a:xfrm>
                <a:custGeom>
                  <a:avLst/>
                  <a:gdLst>
                    <a:gd name="T0" fmla="*/ 0 w 93"/>
                    <a:gd name="T1" fmla="*/ 0 h 87"/>
                    <a:gd name="T2" fmla="*/ 0 w 93"/>
                    <a:gd name="T3" fmla="*/ 0 h 87"/>
                    <a:gd name="T4" fmla="*/ 0 w 93"/>
                    <a:gd name="T5" fmla="*/ 0 h 87"/>
                    <a:gd name="T6" fmla="*/ 0 w 93"/>
                    <a:gd name="T7" fmla="*/ 0 h 87"/>
                    <a:gd name="T8" fmla="*/ 0 w 93"/>
                    <a:gd name="T9" fmla="*/ 0 h 87"/>
                    <a:gd name="T10" fmla="*/ 0 w 93"/>
                    <a:gd name="T11" fmla="*/ 0 h 87"/>
                    <a:gd name="T12" fmla="*/ 0 w 93"/>
                    <a:gd name="T13" fmla="*/ 0 h 87"/>
                    <a:gd name="T14" fmla="*/ 0 w 93"/>
                    <a:gd name="T15" fmla="*/ 0 h 87"/>
                    <a:gd name="T16" fmla="*/ 0 w 93"/>
                    <a:gd name="T17" fmla="*/ 0 h 87"/>
                    <a:gd name="T18" fmla="*/ 0 w 93"/>
                    <a:gd name="T19" fmla="*/ 0 h 87"/>
                    <a:gd name="T20" fmla="*/ 0 w 93"/>
                    <a:gd name="T21" fmla="*/ 0 h 87"/>
                    <a:gd name="T22" fmla="*/ 0 w 93"/>
                    <a:gd name="T23" fmla="*/ 0 h 8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93"/>
                    <a:gd name="T37" fmla="*/ 0 h 87"/>
                    <a:gd name="T38" fmla="*/ 93 w 93"/>
                    <a:gd name="T39" fmla="*/ 87 h 8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93" h="87">
                      <a:moveTo>
                        <a:pt x="2" y="84"/>
                      </a:moveTo>
                      <a:lnTo>
                        <a:pt x="11" y="85"/>
                      </a:lnTo>
                      <a:lnTo>
                        <a:pt x="93" y="11"/>
                      </a:lnTo>
                      <a:lnTo>
                        <a:pt x="84" y="0"/>
                      </a:lnTo>
                      <a:lnTo>
                        <a:pt x="3" y="74"/>
                      </a:lnTo>
                      <a:lnTo>
                        <a:pt x="13" y="76"/>
                      </a:lnTo>
                      <a:lnTo>
                        <a:pt x="3" y="74"/>
                      </a:lnTo>
                      <a:lnTo>
                        <a:pt x="0" y="79"/>
                      </a:lnTo>
                      <a:lnTo>
                        <a:pt x="3" y="84"/>
                      </a:lnTo>
                      <a:lnTo>
                        <a:pt x="6" y="87"/>
                      </a:lnTo>
                      <a:lnTo>
                        <a:pt x="11" y="85"/>
                      </a:lnTo>
                      <a:lnTo>
                        <a:pt x="2" y="8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49" name="Freeform 1858">
                  <a:extLst>
                    <a:ext uri="{FF2B5EF4-FFF2-40B4-BE49-F238E27FC236}">
                      <a16:creationId xmlns:a16="http://schemas.microsoft.com/office/drawing/2014/main" id="{4AA827F4-6D62-4490-B46F-0635E54554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33" y="2170"/>
                  <a:ext cx="611" cy="634"/>
                </a:xfrm>
                <a:custGeom>
                  <a:avLst/>
                  <a:gdLst>
                    <a:gd name="T0" fmla="*/ 0 w 1835"/>
                    <a:gd name="T1" fmla="*/ 1 h 1902"/>
                    <a:gd name="T2" fmla="*/ 0 w 1835"/>
                    <a:gd name="T3" fmla="*/ 1 h 1902"/>
                    <a:gd name="T4" fmla="*/ 0 w 1835"/>
                    <a:gd name="T5" fmla="*/ 0 h 1902"/>
                    <a:gd name="T6" fmla="*/ 0 w 1835"/>
                    <a:gd name="T7" fmla="*/ 0 h 1902"/>
                    <a:gd name="T8" fmla="*/ 0 w 1835"/>
                    <a:gd name="T9" fmla="*/ 0 h 1902"/>
                    <a:gd name="T10" fmla="*/ 0 w 1835"/>
                    <a:gd name="T11" fmla="*/ 0 h 1902"/>
                    <a:gd name="T12" fmla="*/ 0 w 1835"/>
                    <a:gd name="T13" fmla="*/ 0 h 1902"/>
                    <a:gd name="T14" fmla="*/ 0 w 1835"/>
                    <a:gd name="T15" fmla="*/ 0 h 1902"/>
                    <a:gd name="T16" fmla="*/ 0 w 1835"/>
                    <a:gd name="T17" fmla="*/ 0 h 1902"/>
                    <a:gd name="T18" fmla="*/ 0 w 1835"/>
                    <a:gd name="T19" fmla="*/ 0 h 1902"/>
                    <a:gd name="T20" fmla="*/ 0 w 1835"/>
                    <a:gd name="T21" fmla="*/ 0 h 1902"/>
                    <a:gd name="T22" fmla="*/ 0 w 1835"/>
                    <a:gd name="T23" fmla="*/ 0 h 1902"/>
                    <a:gd name="T24" fmla="*/ 0 w 1835"/>
                    <a:gd name="T25" fmla="*/ 0 h 1902"/>
                    <a:gd name="T26" fmla="*/ 0 w 1835"/>
                    <a:gd name="T27" fmla="*/ 0 h 1902"/>
                    <a:gd name="T28" fmla="*/ 0 w 1835"/>
                    <a:gd name="T29" fmla="*/ 0 h 1902"/>
                    <a:gd name="T30" fmla="*/ 0 w 1835"/>
                    <a:gd name="T31" fmla="*/ 0 h 1902"/>
                    <a:gd name="T32" fmla="*/ 0 w 1835"/>
                    <a:gd name="T33" fmla="*/ 0 h 1902"/>
                    <a:gd name="T34" fmla="*/ 0 w 1835"/>
                    <a:gd name="T35" fmla="*/ 0 h 1902"/>
                    <a:gd name="T36" fmla="*/ 0 w 1835"/>
                    <a:gd name="T37" fmla="*/ 0 h 1902"/>
                    <a:gd name="T38" fmla="*/ 0 w 1835"/>
                    <a:gd name="T39" fmla="*/ 0 h 1902"/>
                    <a:gd name="T40" fmla="*/ 0 w 1835"/>
                    <a:gd name="T41" fmla="*/ 0 h 1902"/>
                    <a:gd name="T42" fmla="*/ 0 w 1835"/>
                    <a:gd name="T43" fmla="*/ 0 h 1902"/>
                    <a:gd name="T44" fmla="*/ 0 w 1835"/>
                    <a:gd name="T45" fmla="*/ 0 h 1902"/>
                    <a:gd name="T46" fmla="*/ 1 w 1835"/>
                    <a:gd name="T47" fmla="*/ 0 h 1902"/>
                    <a:gd name="T48" fmla="*/ 1 w 1835"/>
                    <a:gd name="T49" fmla="*/ 0 h 1902"/>
                    <a:gd name="T50" fmla="*/ 1 w 1835"/>
                    <a:gd name="T51" fmla="*/ 0 h 1902"/>
                    <a:gd name="T52" fmla="*/ 1 w 1835"/>
                    <a:gd name="T53" fmla="*/ 0 h 1902"/>
                    <a:gd name="T54" fmla="*/ 1 w 1835"/>
                    <a:gd name="T55" fmla="*/ 0 h 1902"/>
                    <a:gd name="T56" fmla="*/ 1 w 1835"/>
                    <a:gd name="T57" fmla="*/ 0 h 1902"/>
                    <a:gd name="T58" fmla="*/ 1 w 1835"/>
                    <a:gd name="T59" fmla="*/ 0 h 1902"/>
                    <a:gd name="T60" fmla="*/ 1 w 1835"/>
                    <a:gd name="T61" fmla="*/ 0 h 1902"/>
                    <a:gd name="T62" fmla="*/ 1 w 1835"/>
                    <a:gd name="T63" fmla="*/ 0 h 1902"/>
                    <a:gd name="T64" fmla="*/ 1 w 1835"/>
                    <a:gd name="T65" fmla="*/ 1 h 1902"/>
                    <a:gd name="T66" fmla="*/ 1 w 1835"/>
                    <a:gd name="T67" fmla="*/ 1 h 1902"/>
                    <a:gd name="T68" fmla="*/ 1 w 1835"/>
                    <a:gd name="T69" fmla="*/ 1 h 1902"/>
                    <a:gd name="T70" fmla="*/ 1 w 1835"/>
                    <a:gd name="T71" fmla="*/ 1 h 1902"/>
                    <a:gd name="T72" fmla="*/ 1 w 1835"/>
                    <a:gd name="T73" fmla="*/ 1 h 1902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835"/>
                    <a:gd name="T112" fmla="*/ 0 h 1902"/>
                    <a:gd name="T113" fmla="*/ 1835 w 1835"/>
                    <a:gd name="T114" fmla="*/ 1902 h 1902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835" h="1902">
                      <a:moveTo>
                        <a:pt x="888" y="1257"/>
                      </a:moveTo>
                      <a:lnTo>
                        <a:pt x="917" y="1224"/>
                      </a:lnTo>
                      <a:lnTo>
                        <a:pt x="939" y="1186"/>
                      </a:lnTo>
                      <a:lnTo>
                        <a:pt x="954" y="1146"/>
                      </a:lnTo>
                      <a:lnTo>
                        <a:pt x="959" y="1104"/>
                      </a:lnTo>
                      <a:lnTo>
                        <a:pt x="957" y="1061"/>
                      </a:lnTo>
                      <a:lnTo>
                        <a:pt x="947" y="1021"/>
                      </a:lnTo>
                      <a:lnTo>
                        <a:pt x="928" y="982"/>
                      </a:lnTo>
                      <a:lnTo>
                        <a:pt x="902" y="946"/>
                      </a:lnTo>
                      <a:lnTo>
                        <a:pt x="887" y="931"/>
                      </a:lnTo>
                      <a:lnTo>
                        <a:pt x="869" y="917"/>
                      </a:lnTo>
                      <a:lnTo>
                        <a:pt x="851" y="905"/>
                      </a:lnTo>
                      <a:lnTo>
                        <a:pt x="832" y="895"/>
                      </a:lnTo>
                      <a:lnTo>
                        <a:pt x="812" y="887"/>
                      </a:lnTo>
                      <a:lnTo>
                        <a:pt x="792" y="882"/>
                      </a:lnTo>
                      <a:lnTo>
                        <a:pt x="772" y="877"/>
                      </a:lnTo>
                      <a:lnTo>
                        <a:pt x="751" y="875"/>
                      </a:lnTo>
                      <a:lnTo>
                        <a:pt x="729" y="876"/>
                      </a:lnTo>
                      <a:lnTo>
                        <a:pt x="708" y="877"/>
                      </a:lnTo>
                      <a:lnTo>
                        <a:pt x="687" y="882"/>
                      </a:lnTo>
                      <a:lnTo>
                        <a:pt x="666" y="888"/>
                      </a:lnTo>
                      <a:lnTo>
                        <a:pt x="647" y="896"/>
                      </a:lnTo>
                      <a:lnTo>
                        <a:pt x="628" y="907"/>
                      </a:lnTo>
                      <a:lnTo>
                        <a:pt x="609" y="919"/>
                      </a:lnTo>
                      <a:lnTo>
                        <a:pt x="592" y="933"/>
                      </a:lnTo>
                      <a:lnTo>
                        <a:pt x="0" y="287"/>
                      </a:lnTo>
                      <a:lnTo>
                        <a:pt x="42" y="250"/>
                      </a:lnTo>
                      <a:lnTo>
                        <a:pt x="86" y="216"/>
                      </a:lnTo>
                      <a:lnTo>
                        <a:pt x="131" y="184"/>
                      </a:lnTo>
                      <a:lnTo>
                        <a:pt x="177" y="154"/>
                      </a:lnTo>
                      <a:lnTo>
                        <a:pt x="225" y="128"/>
                      </a:lnTo>
                      <a:lnTo>
                        <a:pt x="274" y="104"/>
                      </a:lnTo>
                      <a:lnTo>
                        <a:pt x="323" y="82"/>
                      </a:lnTo>
                      <a:lnTo>
                        <a:pt x="372" y="63"/>
                      </a:lnTo>
                      <a:lnTo>
                        <a:pt x="424" y="47"/>
                      </a:lnTo>
                      <a:lnTo>
                        <a:pt x="474" y="33"/>
                      </a:lnTo>
                      <a:lnTo>
                        <a:pt x="527" y="21"/>
                      </a:lnTo>
                      <a:lnTo>
                        <a:pt x="579" y="12"/>
                      </a:lnTo>
                      <a:lnTo>
                        <a:pt x="631" y="5"/>
                      </a:lnTo>
                      <a:lnTo>
                        <a:pt x="684" y="2"/>
                      </a:lnTo>
                      <a:lnTo>
                        <a:pt x="736" y="0"/>
                      </a:lnTo>
                      <a:lnTo>
                        <a:pt x="789" y="1"/>
                      </a:lnTo>
                      <a:lnTo>
                        <a:pt x="842" y="4"/>
                      </a:lnTo>
                      <a:lnTo>
                        <a:pt x="894" y="11"/>
                      </a:lnTo>
                      <a:lnTo>
                        <a:pt x="946" y="20"/>
                      </a:lnTo>
                      <a:lnTo>
                        <a:pt x="997" y="30"/>
                      </a:lnTo>
                      <a:lnTo>
                        <a:pt x="1049" y="44"/>
                      </a:lnTo>
                      <a:lnTo>
                        <a:pt x="1099" y="59"/>
                      </a:lnTo>
                      <a:lnTo>
                        <a:pt x="1149" y="78"/>
                      </a:lnTo>
                      <a:lnTo>
                        <a:pt x="1198" y="98"/>
                      </a:lnTo>
                      <a:lnTo>
                        <a:pt x="1246" y="123"/>
                      </a:lnTo>
                      <a:lnTo>
                        <a:pt x="1294" y="148"/>
                      </a:lnTo>
                      <a:lnTo>
                        <a:pt x="1340" y="176"/>
                      </a:lnTo>
                      <a:lnTo>
                        <a:pt x="1383" y="207"/>
                      </a:lnTo>
                      <a:lnTo>
                        <a:pt x="1427" y="240"/>
                      </a:lnTo>
                      <a:lnTo>
                        <a:pt x="1469" y="275"/>
                      </a:lnTo>
                      <a:lnTo>
                        <a:pt x="1510" y="313"/>
                      </a:lnTo>
                      <a:lnTo>
                        <a:pt x="1549" y="354"/>
                      </a:lnTo>
                      <a:lnTo>
                        <a:pt x="1620" y="440"/>
                      </a:lnTo>
                      <a:lnTo>
                        <a:pt x="1682" y="531"/>
                      </a:lnTo>
                      <a:lnTo>
                        <a:pt x="1732" y="627"/>
                      </a:lnTo>
                      <a:lnTo>
                        <a:pt x="1773" y="726"/>
                      </a:lnTo>
                      <a:lnTo>
                        <a:pt x="1803" y="828"/>
                      </a:lnTo>
                      <a:lnTo>
                        <a:pt x="1824" y="931"/>
                      </a:lnTo>
                      <a:lnTo>
                        <a:pt x="1835" y="1036"/>
                      </a:lnTo>
                      <a:lnTo>
                        <a:pt x="1835" y="1141"/>
                      </a:lnTo>
                      <a:lnTo>
                        <a:pt x="1825" y="1247"/>
                      </a:lnTo>
                      <a:lnTo>
                        <a:pt x="1807" y="1350"/>
                      </a:lnTo>
                      <a:lnTo>
                        <a:pt x="1777" y="1452"/>
                      </a:lnTo>
                      <a:lnTo>
                        <a:pt x="1738" y="1550"/>
                      </a:lnTo>
                      <a:lnTo>
                        <a:pt x="1688" y="1645"/>
                      </a:lnTo>
                      <a:lnTo>
                        <a:pt x="1629" y="1736"/>
                      </a:lnTo>
                      <a:lnTo>
                        <a:pt x="1560" y="1822"/>
                      </a:lnTo>
                      <a:lnTo>
                        <a:pt x="1481" y="1902"/>
                      </a:lnTo>
                      <a:lnTo>
                        <a:pt x="888" y="1257"/>
                      </a:lnTo>
                      <a:close/>
                    </a:path>
                  </a:pathLst>
                </a:custGeom>
                <a:solidFill>
                  <a:srgbClr val="99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50" name="Freeform 1859">
                  <a:extLst>
                    <a:ext uri="{FF2B5EF4-FFF2-40B4-BE49-F238E27FC236}">
                      <a16:creationId xmlns:a16="http://schemas.microsoft.com/office/drawing/2014/main" id="{FCBA99C1-6A49-4B71-A483-FEC5B37AEB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35" y="2173"/>
                  <a:ext cx="606" cy="628"/>
                </a:xfrm>
                <a:custGeom>
                  <a:avLst/>
                  <a:gdLst>
                    <a:gd name="T0" fmla="*/ 0 w 1818"/>
                    <a:gd name="T1" fmla="*/ 0 h 1884"/>
                    <a:gd name="T2" fmla="*/ 0 w 1818"/>
                    <a:gd name="T3" fmla="*/ 0 h 1884"/>
                    <a:gd name="T4" fmla="*/ 0 w 1818"/>
                    <a:gd name="T5" fmla="*/ 0 h 1884"/>
                    <a:gd name="T6" fmla="*/ 0 w 1818"/>
                    <a:gd name="T7" fmla="*/ 0 h 1884"/>
                    <a:gd name="T8" fmla="*/ 0 w 1818"/>
                    <a:gd name="T9" fmla="*/ 0 h 1884"/>
                    <a:gd name="T10" fmla="*/ 0 w 1818"/>
                    <a:gd name="T11" fmla="*/ 0 h 1884"/>
                    <a:gd name="T12" fmla="*/ 0 w 1818"/>
                    <a:gd name="T13" fmla="*/ 0 h 1884"/>
                    <a:gd name="T14" fmla="*/ 0 w 1818"/>
                    <a:gd name="T15" fmla="*/ 0 h 1884"/>
                    <a:gd name="T16" fmla="*/ 0 w 1818"/>
                    <a:gd name="T17" fmla="*/ 0 h 1884"/>
                    <a:gd name="T18" fmla="*/ 0 w 1818"/>
                    <a:gd name="T19" fmla="*/ 0 h 1884"/>
                    <a:gd name="T20" fmla="*/ 0 w 1818"/>
                    <a:gd name="T21" fmla="*/ 0 h 1884"/>
                    <a:gd name="T22" fmla="*/ 1 w 1818"/>
                    <a:gd name="T23" fmla="*/ 0 h 1884"/>
                    <a:gd name="T24" fmla="*/ 1 w 1818"/>
                    <a:gd name="T25" fmla="*/ 0 h 1884"/>
                    <a:gd name="T26" fmla="*/ 1 w 1818"/>
                    <a:gd name="T27" fmla="*/ 0 h 1884"/>
                    <a:gd name="T28" fmla="*/ 1 w 1818"/>
                    <a:gd name="T29" fmla="*/ 0 h 1884"/>
                    <a:gd name="T30" fmla="*/ 1 w 1818"/>
                    <a:gd name="T31" fmla="*/ 0 h 1884"/>
                    <a:gd name="T32" fmla="*/ 1 w 1818"/>
                    <a:gd name="T33" fmla="*/ 0 h 1884"/>
                    <a:gd name="T34" fmla="*/ 1 w 1818"/>
                    <a:gd name="T35" fmla="*/ 0 h 1884"/>
                    <a:gd name="T36" fmla="*/ 1 w 1818"/>
                    <a:gd name="T37" fmla="*/ 0 h 1884"/>
                    <a:gd name="T38" fmla="*/ 1 w 1818"/>
                    <a:gd name="T39" fmla="*/ 0 h 1884"/>
                    <a:gd name="T40" fmla="*/ 1 w 1818"/>
                    <a:gd name="T41" fmla="*/ 1 h 1884"/>
                    <a:gd name="T42" fmla="*/ 1 w 1818"/>
                    <a:gd name="T43" fmla="*/ 1 h 1884"/>
                    <a:gd name="T44" fmla="*/ 1 w 1818"/>
                    <a:gd name="T45" fmla="*/ 1 h 1884"/>
                    <a:gd name="T46" fmla="*/ 1 w 1818"/>
                    <a:gd name="T47" fmla="*/ 1 h 1884"/>
                    <a:gd name="T48" fmla="*/ 1 w 1818"/>
                    <a:gd name="T49" fmla="*/ 1 h 1884"/>
                    <a:gd name="T50" fmla="*/ 1 w 1818"/>
                    <a:gd name="T51" fmla="*/ 1 h 1884"/>
                    <a:gd name="T52" fmla="*/ 1 w 1818"/>
                    <a:gd name="T53" fmla="*/ 1 h 1884"/>
                    <a:gd name="T54" fmla="*/ 1 w 1818"/>
                    <a:gd name="T55" fmla="*/ 1 h 1884"/>
                    <a:gd name="T56" fmla="*/ 1 w 1818"/>
                    <a:gd name="T57" fmla="*/ 1 h 1884"/>
                    <a:gd name="T58" fmla="*/ 1 w 1818"/>
                    <a:gd name="T59" fmla="*/ 1 h 1884"/>
                    <a:gd name="T60" fmla="*/ 0 w 1818"/>
                    <a:gd name="T61" fmla="*/ 1 h 1884"/>
                    <a:gd name="T62" fmla="*/ 0 w 1818"/>
                    <a:gd name="T63" fmla="*/ 1 h 1884"/>
                    <a:gd name="T64" fmla="*/ 0 w 1818"/>
                    <a:gd name="T65" fmla="*/ 1 h 1884"/>
                    <a:gd name="T66" fmla="*/ 0 w 1818"/>
                    <a:gd name="T67" fmla="*/ 1 h 1884"/>
                    <a:gd name="T68" fmla="*/ 0 w 1818"/>
                    <a:gd name="T69" fmla="*/ 0 h 1884"/>
                    <a:gd name="T70" fmla="*/ 0 w 1818"/>
                    <a:gd name="T71" fmla="*/ 0 h 1884"/>
                    <a:gd name="T72" fmla="*/ 0 w 1818"/>
                    <a:gd name="T73" fmla="*/ 0 h 1884"/>
                    <a:gd name="T74" fmla="*/ 0 w 1818"/>
                    <a:gd name="T75" fmla="*/ 0 h 1884"/>
                    <a:gd name="T76" fmla="*/ 0 w 1818"/>
                    <a:gd name="T77" fmla="*/ 0 h 1884"/>
                    <a:gd name="T78" fmla="*/ 0 w 1818"/>
                    <a:gd name="T79" fmla="*/ 0 h 1884"/>
                    <a:gd name="T80" fmla="*/ 0 w 1818"/>
                    <a:gd name="T81" fmla="*/ 0 h 1884"/>
                    <a:gd name="T82" fmla="*/ 0 w 1818"/>
                    <a:gd name="T83" fmla="*/ 0 h 1884"/>
                    <a:gd name="T84" fmla="*/ 0 w 1818"/>
                    <a:gd name="T85" fmla="*/ 0 h 1884"/>
                    <a:gd name="T86" fmla="*/ 0 w 1818"/>
                    <a:gd name="T87" fmla="*/ 0 h 1884"/>
                    <a:gd name="T88" fmla="*/ 0 w 1818"/>
                    <a:gd name="T89" fmla="*/ 0 h 1884"/>
                    <a:gd name="T90" fmla="*/ 0 w 1818"/>
                    <a:gd name="T91" fmla="*/ 0 h 1884"/>
                    <a:gd name="T92" fmla="*/ 0 w 1818"/>
                    <a:gd name="T93" fmla="*/ 0 h 1884"/>
                    <a:gd name="T94" fmla="*/ 0 w 1818"/>
                    <a:gd name="T95" fmla="*/ 0 h 1884"/>
                    <a:gd name="T96" fmla="*/ 0 w 1818"/>
                    <a:gd name="T97" fmla="*/ 0 h 1884"/>
                    <a:gd name="T98" fmla="*/ 0 w 1818"/>
                    <a:gd name="T99" fmla="*/ 0 h 1884"/>
                    <a:gd name="T100" fmla="*/ 0 w 1818"/>
                    <a:gd name="T101" fmla="*/ 0 h 1884"/>
                    <a:gd name="T102" fmla="*/ 0 w 1818"/>
                    <a:gd name="T103" fmla="*/ 0 h 1884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1818"/>
                    <a:gd name="T157" fmla="*/ 0 h 1884"/>
                    <a:gd name="T158" fmla="*/ 1818 w 1818"/>
                    <a:gd name="T159" fmla="*/ 1884 h 1884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1818" h="1884">
                      <a:moveTo>
                        <a:pt x="0" y="285"/>
                      </a:moveTo>
                      <a:lnTo>
                        <a:pt x="42" y="248"/>
                      </a:lnTo>
                      <a:lnTo>
                        <a:pt x="86" y="213"/>
                      </a:lnTo>
                      <a:lnTo>
                        <a:pt x="131" y="183"/>
                      </a:lnTo>
                      <a:lnTo>
                        <a:pt x="177" y="153"/>
                      </a:lnTo>
                      <a:lnTo>
                        <a:pt x="224" y="127"/>
                      </a:lnTo>
                      <a:lnTo>
                        <a:pt x="271" y="103"/>
                      </a:lnTo>
                      <a:lnTo>
                        <a:pt x="320" y="82"/>
                      </a:lnTo>
                      <a:lnTo>
                        <a:pt x="370" y="62"/>
                      </a:lnTo>
                      <a:lnTo>
                        <a:pt x="420" y="46"/>
                      </a:lnTo>
                      <a:lnTo>
                        <a:pt x="471" y="33"/>
                      </a:lnTo>
                      <a:lnTo>
                        <a:pt x="522" y="20"/>
                      </a:lnTo>
                      <a:lnTo>
                        <a:pt x="574" y="12"/>
                      </a:lnTo>
                      <a:lnTo>
                        <a:pt x="625" y="5"/>
                      </a:lnTo>
                      <a:lnTo>
                        <a:pt x="678" y="2"/>
                      </a:lnTo>
                      <a:lnTo>
                        <a:pt x="729" y="0"/>
                      </a:lnTo>
                      <a:lnTo>
                        <a:pt x="782" y="1"/>
                      </a:lnTo>
                      <a:lnTo>
                        <a:pt x="834" y="5"/>
                      </a:lnTo>
                      <a:lnTo>
                        <a:pt x="885" y="11"/>
                      </a:lnTo>
                      <a:lnTo>
                        <a:pt x="937" y="19"/>
                      </a:lnTo>
                      <a:lnTo>
                        <a:pt x="988" y="30"/>
                      </a:lnTo>
                      <a:lnTo>
                        <a:pt x="1039" y="43"/>
                      </a:lnTo>
                      <a:lnTo>
                        <a:pt x="1089" y="59"/>
                      </a:lnTo>
                      <a:lnTo>
                        <a:pt x="1138" y="77"/>
                      </a:lnTo>
                      <a:lnTo>
                        <a:pt x="1187" y="98"/>
                      </a:lnTo>
                      <a:lnTo>
                        <a:pt x="1234" y="121"/>
                      </a:lnTo>
                      <a:lnTo>
                        <a:pt x="1281" y="146"/>
                      </a:lnTo>
                      <a:lnTo>
                        <a:pt x="1326" y="175"/>
                      </a:lnTo>
                      <a:lnTo>
                        <a:pt x="1371" y="206"/>
                      </a:lnTo>
                      <a:lnTo>
                        <a:pt x="1414" y="239"/>
                      </a:lnTo>
                      <a:lnTo>
                        <a:pt x="1455" y="274"/>
                      </a:lnTo>
                      <a:lnTo>
                        <a:pt x="1496" y="311"/>
                      </a:lnTo>
                      <a:lnTo>
                        <a:pt x="1534" y="351"/>
                      </a:lnTo>
                      <a:lnTo>
                        <a:pt x="1604" y="437"/>
                      </a:lnTo>
                      <a:lnTo>
                        <a:pt x="1666" y="527"/>
                      </a:lnTo>
                      <a:lnTo>
                        <a:pt x="1716" y="622"/>
                      </a:lnTo>
                      <a:lnTo>
                        <a:pt x="1756" y="720"/>
                      </a:lnTo>
                      <a:lnTo>
                        <a:pt x="1787" y="820"/>
                      </a:lnTo>
                      <a:lnTo>
                        <a:pt x="1807" y="923"/>
                      </a:lnTo>
                      <a:lnTo>
                        <a:pt x="1817" y="1027"/>
                      </a:lnTo>
                      <a:lnTo>
                        <a:pt x="1818" y="1131"/>
                      </a:lnTo>
                      <a:lnTo>
                        <a:pt x="1808" y="1236"/>
                      </a:lnTo>
                      <a:lnTo>
                        <a:pt x="1789" y="1337"/>
                      </a:lnTo>
                      <a:lnTo>
                        <a:pt x="1760" y="1438"/>
                      </a:lnTo>
                      <a:lnTo>
                        <a:pt x="1721" y="1536"/>
                      </a:lnTo>
                      <a:lnTo>
                        <a:pt x="1672" y="1630"/>
                      </a:lnTo>
                      <a:lnTo>
                        <a:pt x="1613" y="1720"/>
                      </a:lnTo>
                      <a:lnTo>
                        <a:pt x="1545" y="1805"/>
                      </a:lnTo>
                      <a:lnTo>
                        <a:pt x="1467" y="1884"/>
                      </a:lnTo>
                      <a:lnTo>
                        <a:pt x="1432" y="1846"/>
                      </a:lnTo>
                      <a:lnTo>
                        <a:pt x="1402" y="1813"/>
                      </a:lnTo>
                      <a:lnTo>
                        <a:pt x="1376" y="1784"/>
                      </a:lnTo>
                      <a:lnTo>
                        <a:pt x="1352" y="1759"/>
                      </a:lnTo>
                      <a:lnTo>
                        <a:pt x="1331" y="1735"/>
                      </a:lnTo>
                      <a:lnTo>
                        <a:pt x="1311" y="1712"/>
                      </a:lnTo>
                      <a:lnTo>
                        <a:pt x="1289" y="1689"/>
                      </a:lnTo>
                      <a:lnTo>
                        <a:pt x="1266" y="1664"/>
                      </a:lnTo>
                      <a:lnTo>
                        <a:pt x="1239" y="1635"/>
                      </a:lnTo>
                      <a:lnTo>
                        <a:pt x="1210" y="1603"/>
                      </a:lnTo>
                      <a:lnTo>
                        <a:pt x="1175" y="1564"/>
                      </a:lnTo>
                      <a:lnTo>
                        <a:pt x="1133" y="1519"/>
                      </a:lnTo>
                      <a:lnTo>
                        <a:pt x="1084" y="1467"/>
                      </a:lnTo>
                      <a:lnTo>
                        <a:pt x="1027" y="1404"/>
                      </a:lnTo>
                      <a:lnTo>
                        <a:pt x="960" y="1331"/>
                      </a:lnTo>
                      <a:lnTo>
                        <a:pt x="882" y="1247"/>
                      </a:lnTo>
                      <a:lnTo>
                        <a:pt x="911" y="1214"/>
                      </a:lnTo>
                      <a:lnTo>
                        <a:pt x="933" y="1176"/>
                      </a:lnTo>
                      <a:lnTo>
                        <a:pt x="948" y="1136"/>
                      </a:lnTo>
                      <a:lnTo>
                        <a:pt x="953" y="1094"/>
                      </a:lnTo>
                      <a:lnTo>
                        <a:pt x="951" y="1051"/>
                      </a:lnTo>
                      <a:lnTo>
                        <a:pt x="941" y="1011"/>
                      </a:lnTo>
                      <a:lnTo>
                        <a:pt x="922" y="972"/>
                      </a:lnTo>
                      <a:lnTo>
                        <a:pt x="896" y="936"/>
                      </a:lnTo>
                      <a:lnTo>
                        <a:pt x="881" y="921"/>
                      </a:lnTo>
                      <a:lnTo>
                        <a:pt x="863" y="907"/>
                      </a:lnTo>
                      <a:lnTo>
                        <a:pt x="845" y="895"/>
                      </a:lnTo>
                      <a:lnTo>
                        <a:pt x="826" y="885"/>
                      </a:lnTo>
                      <a:lnTo>
                        <a:pt x="806" y="877"/>
                      </a:lnTo>
                      <a:lnTo>
                        <a:pt x="786" y="872"/>
                      </a:lnTo>
                      <a:lnTo>
                        <a:pt x="766" y="867"/>
                      </a:lnTo>
                      <a:lnTo>
                        <a:pt x="745" y="865"/>
                      </a:lnTo>
                      <a:lnTo>
                        <a:pt x="723" y="866"/>
                      </a:lnTo>
                      <a:lnTo>
                        <a:pt x="702" y="867"/>
                      </a:lnTo>
                      <a:lnTo>
                        <a:pt x="681" y="872"/>
                      </a:lnTo>
                      <a:lnTo>
                        <a:pt x="660" y="878"/>
                      </a:lnTo>
                      <a:lnTo>
                        <a:pt x="641" y="886"/>
                      </a:lnTo>
                      <a:lnTo>
                        <a:pt x="622" y="897"/>
                      </a:lnTo>
                      <a:lnTo>
                        <a:pt x="603" y="909"/>
                      </a:lnTo>
                      <a:lnTo>
                        <a:pt x="586" y="923"/>
                      </a:lnTo>
                      <a:lnTo>
                        <a:pt x="551" y="885"/>
                      </a:lnTo>
                      <a:lnTo>
                        <a:pt x="520" y="852"/>
                      </a:lnTo>
                      <a:lnTo>
                        <a:pt x="494" y="822"/>
                      </a:lnTo>
                      <a:lnTo>
                        <a:pt x="471" y="797"/>
                      </a:lnTo>
                      <a:lnTo>
                        <a:pt x="449" y="774"/>
                      </a:lnTo>
                      <a:lnTo>
                        <a:pt x="428" y="751"/>
                      </a:lnTo>
                      <a:lnTo>
                        <a:pt x="406" y="727"/>
                      </a:lnTo>
                      <a:lnTo>
                        <a:pt x="383" y="702"/>
                      </a:lnTo>
                      <a:lnTo>
                        <a:pt x="357" y="673"/>
                      </a:lnTo>
                      <a:lnTo>
                        <a:pt x="327" y="641"/>
                      </a:lnTo>
                      <a:lnTo>
                        <a:pt x="292" y="602"/>
                      </a:lnTo>
                      <a:lnTo>
                        <a:pt x="250" y="557"/>
                      </a:lnTo>
                      <a:lnTo>
                        <a:pt x="202" y="505"/>
                      </a:lnTo>
                      <a:lnTo>
                        <a:pt x="145" y="442"/>
                      </a:lnTo>
                      <a:lnTo>
                        <a:pt x="78" y="369"/>
                      </a:lnTo>
                      <a:lnTo>
                        <a:pt x="0" y="285"/>
                      </a:lnTo>
                      <a:close/>
                    </a:path>
                  </a:pathLst>
                </a:custGeom>
                <a:solidFill>
                  <a:srgbClr val="9E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51" name="Freeform 1860">
                  <a:extLst>
                    <a:ext uri="{FF2B5EF4-FFF2-40B4-BE49-F238E27FC236}">
                      <a16:creationId xmlns:a16="http://schemas.microsoft.com/office/drawing/2014/main" id="{F14D2F35-44B9-4239-B7FC-AB6DA7EDE2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37" y="2177"/>
                  <a:ext cx="600" cy="622"/>
                </a:xfrm>
                <a:custGeom>
                  <a:avLst/>
                  <a:gdLst>
                    <a:gd name="T0" fmla="*/ 0 w 1800"/>
                    <a:gd name="T1" fmla="*/ 0 h 1866"/>
                    <a:gd name="T2" fmla="*/ 0 w 1800"/>
                    <a:gd name="T3" fmla="*/ 0 h 1866"/>
                    <a:gd name="T4" fmla="*/ 0 w 1800"/>
                    <a:gd name="T5" fmla="*/ 0 h 1866"/>
                    <a:gd name="T6" fmla="*/ 0 w 1800"/>
                    <a:gd name="T7" fmla="*/ 0 h 1866"/>
                    <a:gd name="T8" fmla="*/ 0 w 1800"/>
                    <a:gd name="T9" fmla="*/ 0 h 1866"/>
                    <a:gd name="T10" fmla="*/ 0 w 1800"/>
                    <a:gd name="T11" fmla="*/ 0 h 1866"/>
                    <a:gd name="T12" fmla="*/ 0 w 1800"/>
                    <a:gd name="T13" fmla="*/ 0 h 1866"/>
                    <a:gd name="T14" fmla="*/ 0 w 1800"/>
                    <a:gd name="T15" fmla="*/ 0 h 1866"/>
                    <a:gd name="T16" fmla="*/ 0 w 1800"/>
                    <a:gd name="T17" fmla="*/ 0 h 1866"/>
                    <a:gd name="T18" fmla="*/ 0 w 1800"/>
                    <a:gd name="T19" fmla="*/ 0 h 1866"/>
                    <a:gd name="T20" fmla="*/ 0 w 1800"/>
                    <a:gd name="T21" fmla="*/ 0 h 1866"/>
                    <a:gd name="T22" fmla="*/ 1 w 1800"/>
                    <a:gd name="T23" fmla="*/ 0 h 1866"/>
                    <a:gd name="T24" fmla="*/ 1 w 1800"/>
                    <a:gd name="T25" fmla="*/ 0 h 1866"/>
                    <a:gd name="T26" fmla="*/ 1 w 1800"/>
                    <a:gd name="T27" fmla="*/ 0 h 1866"/>
                    <a:gd name="T28" fmla="*/ 1 w 1800"/>
                    <a:gd name="T29" fmla="*/ 0 h 1866"/>
                    <a:gd name="T30" fmla="*/ 1 w 1800"/>
                    <a:gd name="T31" fmla="*/ 0 h 1866"/>
                    <a:gd name="T32" fmla="*/ 1 w 1800"/>
                    <a:gd name="T33" fmla="*/ 0 h 1866"/>
                    <a:gd name="T34" fmla="*/ 1 w 1800"/>
                    <a:gd name="T35" fmla="*/ 0 h 1866"/>
                    <a:gd name="T36" fmla="*/ 1 w 1800"/>
                    <a:gd name="T37" fmla="*/ 0 h 1866"/>
                    <a:gd name="T38" fmla="*/ 1 w 1800"/>
                    <a:gd name="T39" fmla="*/ 0 h 1866"/>
                    <a:gd name="T40" fmla="*/ 1 w 1800"/>
                    <a:gd name="T41" fmla="*/ 1 h 1866"/>
                    <a:gd name="T42" fmla="*/ 1 w 1800"/>
                    <a:gd name="T43" fmla="*/ 1 h 1866"/>
                    <a:gd name="T44" fmla="*/ 1 w 1800"/>
                    <a:gd name="T45" fmla="*/ 1 h 1866"/>
                    <a:gd name="T46" fmla="*/ 1 w 1800"/>
                    <a:gd name="T47" fmla="*/ 1 h 1866"/>
                    <a:gd name="T48" fmla="*/ 1 w 1800"/>
                    <a:gd name="T49" fmla="*/ 1 h 1866"/>
                    <a:gd name="T50" fmla="*/ 1 w 1800"/>
                    <a:gd name="T51" fmla="*/ 1 h 1866"/>
                    <a:gd name="T52" fmla="*/ 1 w 1800"/>
                    <a:gd name="T53" fmla="*/ 1 h 1866"/>
                    <a:gd name="T54" fmla="*/ 1 w 1800"/>
                    <a:gd name="T55" fmla="*/ 1 h 1866"/>
                    <a:gd name="T56" fmla="*/ 1 w 1800"/>
                    <a:gd name="T57" fmla="*/ 1 h 1866"/>
                    <a:gd name="T58" fmla="*/ 1 w 1800"/>
                    <a:gd name="T59" fmla="*/ 1 h 1866"/>
                    <a:gd name="T60" fmla="*/ 0 w 1800"/>
                    <a:gd name="T61" fmla="*/ 1 h 1866"/>
                    <a:gd name="T62" fmla="*/ 0 w 1800"/>
                    <a:gd name="T63" fmla="*/ 1 h 1866"/>
                    <a:gd name="T64" fmla="*/ 0 w 1800"/>
                    <a:gd name="T65" fmla="*/ 1 h 1866"/>
                    <a:gd name="T66" fmla="*/ 0 w 1800"/>
                    <a:gd name="T67" fmla="*/ 1 h 1866"/>
                    <a:gd name="T68" fmla="*/ 0 w 1800"/>
                    <a:gd name="T69" fmla="*/ 0 h 1866"/>
                    <a:gd name="T70" fmla="*/ 0 w 1800"/>
                    <a:gd name="T71" fmla="*/ 0 h 1866"/>
                    <a:gd name="T72" fmla="*/ 0 w 1800"/>
                    <a:gd name="T73" fmla="*/ 0 h 1866"/>
                    <a:gd name="T74" fmla="*/ 0 w 1800"/>
                    <a:gd name="T75" fmla="*/ 0 h 1866"/>
                    <a:gd name="T76" fmla="*/ 0 w 1800"/>
                    <a:gd name="T77" fmla="*/ 0 h 1866"/>
                    <a:gd name="T78" fmla="*/ 0 w 1800"/>
                    <a:gd name="T79" fmla="*/ 0 h 1866"/>
                    <a:gd name="T80" fmla="*/ 0 w 1800"/>
                    <a:gd name="T81" fmla="*/ 0 h 1866"/>
                    <a:gd name="T82" fmla="*/ 0 w 1800"/>
                    <a:gd name="T83" fmla="*/ 0 h 1866"/>
                    <a:gd name="T84" fmla="*/ 0 w 1800"/>
                    <a:gd name="T85" fmla="*/ 0 h 1866"/>
                    <a:gd name="T86" fmla="*/ 0 w 1800"/>
                    <a:gd name="T87" fmla="*/ 0 h 1866"/>
                    <a:gd name="T88" fmla="*/ 0 w 1800"/>
                    <a:gd name="T89" fmla="*/ 0 h 1866"/>
                    <a:gd name="T90" fmla="*/ 0 w 1800"/>
                    <a:gd name="T91" fmla="*/ 0 h 1866"/>
                    <a:gd name="T92" fmla="*/ 0 w 1800"/>
                    <a:gd name="T93" fmla="*/ 0 h 1866"/>
                    <a:gd name="T94" fmla="*/ 0 w 1800"/>
                    <a:gd name="T95" fmla="*/ 0 h 1866"/>
                    <a:gd name="T96" fmla="*/ 0 w 1800"/>
                    <a:gd name="T97" fmla="*/ 0 h 1866"/>
                    <a:gd name="T98" fmla="*/ 0 w 1800"/>
                    <a:gd name="T99" fmla="*/ 0 h 1866"/>
                    <a:gd name="T100" fmla="*/ 0 w 1800"/>
                    <a:gd name="T101" fmla="*/ 0 h 1866"/>
                    <a:gd name="T102" fmla="*/ 0 w 1800"/>
                    <a:gd name="T103" fmla="*/ 0 h 186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1800"/>
                    <a:gd name="T157" fmla="*/ 0 h 1866"/>
                    <a:gd name="T158" fmla="*/ 1800 w 1800"/>
                    <a:gd name="T159" fmla="*/ 1866 h 186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1800" h="1866">
                      <a:moveTo>
                        <a:pt x="0" y="281"/>
                      </a:moveTo>
                      <a:lnTo>
                        <a:pt x="42" y="245"/>
                      </a:lnTo>
                      <a:lnTo>
                        <a:pt x="84" y="211"/>
                      </a:lnTo>
                      <a:lnTo>
                        <a:pt x="129" y="179"/>
                      </a:lnTo>
                      <a:lnTo>
                        <a:pt x="174" y="151"/>
                      </a:lnTo>
                      <a:lnTo>
                        <a:pt x="221" y="125"/>
                      </a:lnTo>
                      <a:lnTo>
                        <a:pt x="268" y="102"/>
                      </a:lnTo>
                      <a:lnTo>
                        <a:pt x="317" y="80"/>
                      </a:lnTo>
                      <a:lnTo>
                        <a:pt x="366" y="61"/>
                      </a:lnTo>
                      <a:lnTo>
                        <a:pt x="415" y="45"/>
                      </a:lnTo>
                      <a:lnTo>
                        <a:pt x="466" y="31"/>
                      </a:lnTo>
                      <a:lnTo>
                        <a:pt x="516" y="19"/>
                      </a:lnTo>
                      <a:lnTo>
                        <a:pt x="568" y="11"/>
                      </a:lnTo>
                      <a:lnTo>
                        <a:pt x="619" y="4"/>
                      </a:lnTo>
                      <a:lnTo>
                        <a:pt x="671" y="1"/>
                      </a:lnTo>
                      <a:lnTo>
                        <a:pt x="722" y="0"/>
                      </a:lnTo>
                      <a:lnTo>
                        <a:pt x="774" y="0"/>
                      </a:lnTo>
                      <a:lnTo>
                        <a:pt x="826" y="4"/>
                      </a:lnTo>
                      <a:lnTo>
                        <a:pt x="877" y="9"/>
                      </a:lnTo>
                      <a:lnTo>
                        <a:pt x="928" y="18"/>
                      </a:lnTo>
                      <a:lnTo>
                        <a:pt x="978" y="29"/>
                      </a:lnTo>
                      <a:lnTo>
                        <a:pt x="1028" y="42"/>
                      </a:lnTo>
                      <a:lnTo>
                        <a:pt x="1078" y="58"/>
                      </a:lnTo>
                      <a:lnTo>
                        <a:pt x="1127" y="76"/>
                      </a:lnTo>
                      <a:lnTo>
                        <a:pt x="1175" y="96"/>
                      </a:lnTo>
                      <a:lnTo>
                        <a:pt x="1223" y="119"/>
                      </a:lnTo>
                      <a:lnTo>
                        <a:pt x="1269" y="144"/>
                      </a:lnTo>
                      <a:lnTo>
                        <a:pt x="1314" y="173"/>
                      </a:lnTo>
                      <a:lnTo>
                        <a:pt x="1357" y="202"/>
                      </a:lnTo>
                      <a:lnTo>
                        <a:pt x="1400" y="235"/>
                      </a:lnTo>
                      <a:lnTo>
                        <a:pt x="1442" y="270"/>
                      </a:lnTo>
                      <a:lnTo>
                        <a:pt x="1481" y="307"/>
                      </a:lnTo>
                      <a:lnTo>
                        <a:pt x="1520" y="347"/>
                      </a:lnTo>
                      <a:lnTo>
                        <a:pt x="1590" y="431"/>
                      </a:lnTo>
                      <a:lnTo>
                        <a:pt x="1650" y="521"/>
                      </a:lnTo>
                      <a:lnTo>
                        <a:pt x="1700" y="614"/>
                      </a:lnTo>
                      <a:lnTo>
                        <a:pt x="1740" y="712"/>
                      </a:lnTo>
                      <a:lnTo>
                        <a:pt x="1770" y="811"/>
                      </a:lnTo>
                      <a:lnTo>
                        <a:pt x="1789" y="913"/>
                      </a:lnTo>
                      <a:lnTo>
                        <a:pt x="1800" y="1016"/>
                      </a:lnTo>
                      <a:lnTo>
                        <a:pt x="1800" y="1119"/>
                      </a:lnTo>
                      <a:lnTo>
                        <a:pt x="1791" y="1222"/>
                      </a:lnTo>
                      <a:lnTo>
                        <a:pt x="1772" y="1324"/>
                      </a:lnTo>
                      <a:lnTo>
                        <a:pt x="1742" y="1424"/>
                      </a:lnTo>
                      <a:lnTo>
                        <a:pt x="1704" y="1520"/>
                      </a:lnTo>
                      <a:lnTo>
                        <a:pt x="1656" y="1614"/>
                      </a:lnTo>
                      <a:lnTo>
                        <a:pt x="1598" y="1703"/>
                      </a:lnTo>
                      <a:lnTo>
                        <a:pt x="1530" y="1787"/>
                      </a:lnTo>
                      <a:lnTo>
                        <a:pt x="1453" y="1866"/>
                      </a:lnTo>
                      <a:lnTo>
                        <a:pt x="1417" y="1826"/>
                      </a:lnTo>
                      <a:lnTo>
                        <a:pt x="1385" y="1792"/>
                      </a:lnTo>
                      <a:lnTo>
                        <a:pt x="1357" y="1763"/>
                      </a:lnTo>
                      <a:lnTo>
                        <a:pt x="1333" y="1736"/>
                      </a:lnTo>
                      <a:lnTo>
                        <a:pt x="1311" y="1712"/>
                      </a:lnTo>
                      <a:lnTo>
                        <a:pt x="1291" y="1689"/>
                      </a:lnTo>
                      <a:lnTo>
                        <a:pt x="1269" y="1665"/>
                      </a:lnTo>
                      <a:lnTo>
                        <a:pt x="1246" y="1641"/>
                      </a:lnTo>
                      <a:lnTo>
                        <a:pt x="1220" y="1612"/>
                      </a:lnTo>
                      <a:lnTo>
                        <a:pt x="1191" y="1581"/>
                      </a:lnTo>
                      <a:lnTo>
                        <a:pt x="1157" y="1543"/>
                      </a:lnTo>
                      <a:lnTo>
                        <a:pt x="1117" y="1500"/>
                      </a:lnTo>
                      <a:lnTo>
                        <a:pt x="1069" y="1448"/>
                      </a:lnTo>
                      <a:lnTo>
                        <a:pt x="1014" y="1388"/>
                      </a:lnTo>
                      <a:lnTo>
                        <a:pt x="949" y="1318"/>
                      </a:lnTo>
                      <a:lnTo>
                        <a:pt x="874" y="1236"/>
                      </a:lnTo>
                      <a:lnTo>
                        <a:pt x="903" y="1203"/>
                      </a:lnTo>
                      <a:lnTo>
                        <a:pt x="925" y="1165"/>
                      </a:lnTo>
                      <a:lnTo>
                        <a:pt x="940" y="1125"/>
                      </a:lnTo>
                      <a:lnTo>
                        <a:pt x="945" y="1083"/>
                      </a:lnTo>
                      <a:lnTo>
                        <a:pt x="943" y="1040"/>
                      </a:lnTo>
                      <a:lnTo>
                        <a:pt x="933" y="1000"/>
                      </a:lnTo>
                      <a:lnTo>
                        <a:pt x="914" y="961"/>
                      </a:lnTo>
                      <a:lnTo>
                        <a:pt x="888" y="925"/>
                      </a:lnTo>
                      <a:lnTo>
                        <a:pt x="873" y="910"/>
                      </a:lnTo>
                      <a:lnTo>
                        <a:pt x="855" y="896"/>
                      </a:lnTo>
                      <a:lnTo>
                        <a:pt x="837" y="884"/>
                      </a:lnTo>
                      <a:lnTo>
                        <a:pt x="818" y="874"/>
                      </a:lnTo>
                      <a:lnTo>
                        <a:pt x="798" y="866"/>
                      </a:lnTo>
                      <a:lnTo>
                        <a:pt x="778" y="861"/>
                      </a:lnTo>
                      <a:lnTo>
                        <a:pt x="758" y="856"/>
                      </a:lnTo>
                      <a:lnTo>
                        <a:pt x="737" y="854"/>
                      </a:lnTo>
                      <a:lnTo>
                        <a:pt x="715" y="855"/>
                      </a:lnTo>
                      <a:lnTo>
                        <a:pt x="694" y="856"/>
                      </a:lnTo>
                      <a:lnTo>
                        <a:pt x="673" y="861"/>
                      </a:lnTo>
                      <a:lnTo>
                        <a:pt x="652" y="867"/>
                      </a:lnTo>
                      <a:lnTo>
                        <a:pt x="633" y="875"/>
                      </a:lnTo>
                      <a:lnTo>
                        <a:pt x="614" y="886"/>
                      </a:lnTo>
                      <a:lnTo>
                        <a:pt x="595" y="898"/>
                      </a:lnTo>
                      <a:lnTo>
                        <a:pt x="578" y="912"/>
                      </a:lnTo>
                      <a:lnTo>
                        <a:pt x="542" y="872"/>
                      </a:lnTo>
                      <a:lnTo>
                        <a:pt x="510" y="838"/>
                      </a:lnTo>
                      <a:lnTo>
                        <a:pt x="482" y="808"/>
                      </a:lnTo>
                      <a:lnTo>
                        <a:pt x="459" y="782"/>
                      </a:lnTo>
                      <a:lnTo>
                        <a:pt x="436" y="758"/>
                      </a:lnTo>
                      <a:lnTo>
                        <a:pt x="415" y="735"/>
                      </a:lnTo>
                      <a:lnTo>
                        <a:pt x="394" y="712"/>
                      </a:lnTo>
                      <a:lnTo>
                        <a:pt x="372" y="687"/>
                      </a:lnTo>
                      <a:lnTo>
                        <a:pt x="345" y="658"/>
                      </a:lnTo>
                      <a:lnTo>
                        <a:pt x="317" y="626"/>
                      </a:lnTo>
                      <a:lnTo>
                        <a:pt x="283" y="589"/>
                      </a:lnTo>
                      <a:lnTo>
                        <a:pt x="242" y="545"/>
                      </a:lnTo>
                      <a:lnTo>
                        <a:pt x="195" y="494"/>
                      </a:lnTo>
                      <a:lnTo>
                        <a:pt x="140" y="433"/>
                      </a:lnTo>
                      <a:lnTo>
                        <a:pt x="75" y="363"/>
                      </a:lnTo>
                      <a:lnTo>
                        <a:pt x="0" y="281"/>
                      </a:lnTo>
                      <a:close/>
                    </a:path>
                  </a:pathLst>
                </a:custGeom>
                <a:solidFill>
                  <a:srgbClr val="A3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52" name="Freeform 1861">
                  <a:extLst>
                    <a:ext uri="{FF2B5EF4-FFF2-40B4-BE49-F238E27FC236}">
                      <a16:creationId xmlns:a16="http://schemas.microsoft.com/office/drawing/2014/main" id="{3E6456C6-0CB1-46ED-AADA-C08754E30D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39" y="2180"/>
                  <a:ext cx="595" cy="616"/>
                </a:xfrm>
                <a:custGeom>
                  <a:avLst/>
                  <a:gdLst>
                    <a:gd name="T0" fmla="*/ 0 w 1783"/>
                    <a:gd name="T1" fmla="*/ 0 h 1847"/>
                    <a:gd name="T2" fmla="*/ 0 w 1783"/>
                    <a:gd name="T3" fmla="*/ 0 h 1847"/>
                    <a:gd name="T4" fmla="*/ 0 w 1783"/>
                    <a:gd name="T5" fmla="*/ 0 h 1847"/>
                    <a:gd name="T6" fmla="*/ 0 w 1783"/>
                    <a:gd name="T7" fmla="*/ 0 h 1847"/>
                    <a:gd name="T8" fmla="*/ 0 w 1783"/>
                    <a:gd name="T9" fmla="*/ 0 h 1847"/>
                    <a:gd name="T10" fmla="*/ 0 w 1783"/>
                    <a:gd name="T11" fmla="*/ 0 h 1847"/>
                    <a:gd name="T12" fmla="*/ 0 w 1783"/>
                    <a:gd name="T13" fmla="*/ 0 h 1847"/>
                    <a:gd name="T14" fmla="*/ 0 w 1783"/>
                    <a:gd name="T15" fmla="*/ 0 h 1847"/>
                    <a:gd name="T16" fmla="*/ 0 w 1783"/>
                    <a:gd name="T17" fmla="*/ 0 h 1847"/>
                    <a:gd name="T18" fmla="*/ 0 w 1783"/>
                    <a:gd name="T19" fmla="*/ 0 h 1847"/>
                    <a:gd name="T20" fmla="*/ 0 w 1783"/>
                    <a:gd name="T21" fmla="*/ 0 h 1847"/>
                    <a:gd name="T22" fmla="*/ 1 w 1783"/>
                    <a:gd name="T23" fmla="*/ 0 h 1847"/>
                    <a:gd name="T24" fmla="*/ 1 w 1783"/>
                    <a:gd name="T25" fmla="*/ 0 h 1847"/>
                    <a:gd name="T26" fmla="*/ 1 w 1783"/>
                    <a:gd name="T27" fmla="*/ 0 h 1847"/>
                    <a:gd name="T28" fmla="*/ 1 w 1783"/>
                    <a:gd name="T29" fmla="*/ 0 h 1847"/>
                    <a:gd name="T30" fmla="*/ 1 w 1783"/>
                    <a:gd name="T31" fmla="*/ 0 h 1847"/>
                    <a:gd name="T32" fmla="*/ 1 w 1783"/>
                    <a:gd name="T33" fmla="*/ 0 h 1847"/>
                    <a:gd name="T34" fmla="*/ 1 w 1783"/>
                    <a:gd name="T35" fmla="*/ 0 h 1847"/>
                    <a:gd name="T36" fmla="*/ 1 w 1783"/>
                    <a:gd name="T37" fmla="*/ 0 h 1847"/>
                    <a:gd name="T38" fmla="*/ 1 w 1783"/>
                    <a:gd name="T39" fmla="*/ 0 h 1847"/>
                    <a:gd name="T40" fmla="*/ 1 w 1783"/>
                    <a:gd name="T41" fmla="*/ 1 h 1847"/>
                    <a:gd name="T42" fmla="*/ 1 w 1783"/>
                    <a:gd name="T43" fmla="*/ 1 h 1847"/>
                    <a:gd name="T44" fmla="*/ 1 w 1783"/>
                    <a:gd name="T45" fmla="*/ 1 h 1847"/>
                    <a:gd name="T46" fmla="*/ 1 w 1783"/>
                    <a:gd name="T47" fmla="*/ 1 h 1847"/>
                    <a:gd name="T48" fmla="*/ 1 w 1783"/>
                    <a:gd name="T49" fmla="*/ 1 h 1847"/>
                    <a:gd name="T50" fmla="*/ 1 w 1783"/>
                    <a:gd name="T51" fmla="*/ 1 h 1847"/>
                    <a:gd name="T52" fmla="*/ 1 w 1783"/>
                    <a:gd name="T53" fmla="*/ 1 h 1847"/>
                    <a:gd name="T54" fmla="*/ 1 w 1783"/>
                    <a:gd name="T55" fmla="*/ 1 h 1847"/>
                    <a:gd name="T56" fmla="*/ 1 w 1783"/>
                    <a:gd name="T57" fmla="*/ 1 h 1847"/>
                    <a:gd name="T58" fmla="*/ 1 w 1783"/>
                    <a:gd name="T59" fmla="*/ 1 h 1847"/>
                    <a:gd name="T60" fmla="*/ 0 w 1783"/>
                    <a:gd name="T61" fmla="*/ 1 h 1847"/>
                    <a:gd name="T62" fmla="*/ 0 w 1783"/>
                    <a:gd name="T63" fmla="*/ 1 h 1847"/>
                    <a:gd name="T64" fmla="*/ 0 w 1783"/>
                    <a:gd name="T65" fmla="*/ 1 h 1847"/>
                    <a:gd name="T66" fmla="*/ 0 w 1783"/>
                    <a:gd name="T67" fmla="*/ 1 h 1847"/>
                    <a:gd name="T68" fmla="*/ 0 w 1783"/>
                    <a:gd name="T69" fmla="*/ 0 h 1847"/>
                    <a:gd name="T70" fmla="*/ 0 w 1783"/>
                    <a:gd name="T71" fmla="*/ 0 h 1847"/>
                    <a:gd name="T72" fmla="*/ 0 w 1783"/>
                    <a:gd name="T73" fmla="*/ 0 h 1847"/>
                    <a:gd name="T74" fmla="*/ 0 w 1783"/>
                    <a:gd name="T75" fmla="*/ 0 h 1847"/>
                    <a:gd name="T76" fmla="*/ 0 w 1783"/>
                    <a:gd name="T77" fmla="*/ 0 h 1847"/>
                    <a:gd name="T78" fmla="*/ 0 w 1783"/>
                    <a:gd name="T79" fmla="*/ 0 h 1847"/>
                    <a:gd name="T80" fmla="*/ 0 w 1783"/>
                    <a:gd name="T81" fmla="*/ 0 h 1847"/>
                    <a:gd name="T82" fmla="*/ 0 w 1783"/>
                    <a:gd name="T83" fmla="*/ 0 h 1847"/>
                    <a:gd name="T84" fmla="*/ 0 w 1783"/>
                    <a:gd name="T85" fmla="*/ 0 h 1847"/>
                    <a:gd name="T86" fmla="*/ 0 w 1783"/>
                    <a:gd name="T87" fmla="*/ 0 h 1847"/>
                    <a:gd name="T88" fmla="*/ 0 w 1783"/>
                    <a:gd name="T89" fmla="*/ 0 h 1847"/>
                    <a:gd name="T90" fmla="*/ 0 w 1783"/>
                    <a:gd name="T91" fmla="*/ 0 h 1847"/>
                    <a:gd name="T92" fmla="*/ 0 w 1783"/>
                    <a:gd name="T93" fmla="*/ 0 h 1847"/>
                    <a:gd name="T94" fmla="*/ 0 w 1783"/>
                    <a:gd name="T95" fmla="*/ 0 h 1847"/>
                    <a:gd name="T96" fmla="*/ 0 w 1783"/>
                    <a:gd name="T97" fmla="*/ 0 h 1847"/>
                    <a:gd name="T98" fmla="*/ 0 w 1783"/>
                    <a:gd name="T99" fmla="*/ 0 h 1847"/>
                    <a:gd name="T100" fmla="*/ 0 w 1783"/>
                    <a:gd name="T101" fmla="*/ 0 h 1847"/>
                    <a:gd name="T102" fmla="*/ 0 w 1783"/>
                    <a:gd name="T103" fmla="*/ 0 h 1847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1783"/>
                    <a:gd name="T157" fmla="*/ 0 h 1847"/>
                    <a:gd name="T158" fmla="*/ 1783 w 1783"/>
                    <a:gd name="T159" fmla="*/ 1847 h 1847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1783" h="1847">
                      <a:moveTo>
                        <a:pt x="0" y="278"/>
                      </a:moveTo>
                      <a:lnTo>
                        <a:pt x="42" y="242"/>
                      </a:lnTo>
                      <a:lnTo>
                        <a:pt x="85" y="209"/>
                      </a:lnTo>
                      <a:lnTo>
                        <a:pt x="129" y="177"/>
                      </a:lnTo>
                      <a:lnTo>
                        <a:pt x="174" y="150"/>
                      </a:lnTo>
                      <a:lnTo>
                        <a:pt x="220" y="123"/>
                      </a:lnTo>
                      <a:lnTo>
                        <a:pt x="266" y="99"/>
                      </a:lnTo>
                      <a:lnTo>
                        <a:pt x="314" y="78"/>
                      </a:lnTo>
                      <a:lnTo>
                        <a:pt x="362" y="60"/>
                      </a:lnTo>
                      <a:lnTo>
                        <a:pt x="412" y="44"/>
                      </a:lnTo>
                      <a:lnTo>
                        <a:pt x="462" y="30"/>
                      </a:lnTo>
                      <a:lnTo>
                        <a:pt x="511" y="19"/>
                      </a:lnTo>
                      <a:lnTo>
                        <a:pt x="563" y="11"/>
                      </a:lnTo>
                      <a:lnTo>
                        <a:pt x="613" y="5"/>
                      </a:lnTo>
                      <a:lnTo>
                        <a:pt x="664" y="1"/>
                      </a:lnTo>
                      <a:lnTo>
                        <a:pt x="715" y="0"/>
                      </a:lnTo>
                      <a:lnTo>
                        <a:pt x="767" y="1"/>
                      </a:lnTo>
                      <a:lnTo>
                        <a:pt x="817" y="4"/>
                      </a:lnTo>
                      <a:lnTo>
                        <a:pt x="869" y="9"/>
                      </a:lnTo>
                      <a:lnTo>
                        <a:pt x="919" y="18"/>
                      </a:lnTo>
                      <a:lnTo>
                        <a:pt x="969" y="29"/>
                      </a:lnTo>
                      <a:lnTo>
                        <a:pt x="1019" y="42"/>
                      </a:lnTo>
                      <a:lnTo>
                        <a:pt x="1067" y="58"/>
                      </a:lnTo>
                      <a:lnTo>
                        <a:pt x="1116" y="75"/>
                      </a:lnTo>
                      <a:lnTo>
                        <a:pt x="1164" y="96"/>
                      </a:lnTo>
                      <a:lnTo>
                        <a:pt x="1210" y="119"/>
                      </a:lnTo>
                      <a:lnTo>
                        <a:pt x="1256" y="144"/>
                      </a:lnTo>
                      <a:lnTo>
                        <a:pt x="1301" y="172"/>
                      </a:lnTo>
                      <a:lnTo>
                        <a:pt x="1345" y="201"/>
                      </a:lnTo>
                      <a:lnTo>
                        <a:pt x="1387" y="233"/>
                      </a:lnTo>
                      <a:lnTo>
                        <a:pt x="1427" y="268"/>
                      </a:lnTo>
                      <a:lnTo>
                        <a:pt x="1467" y="304"/>
                      </a:lnTo>
                      <a:lnTo>
                        <a:pt x="1505" y="344"/>
                      </a:lnTo>
                      <a:lnTo>
                        <a:pt x="1574" y="427"/>
                      </a:lnTo>
                      <a:lnTo>
                        <a:pt x="1633" y="516"/>
                      </a:lnTo>
                      <a:lnTo>
                        <a:pt x="1683" y="609"/>
                      </a:lnTo>
                      <a:lnTo>
                        <a:pt x="1722" y="705"/>
                      </a:lnTo>
                      <a:lnTo>
                        <a:pt x="1753" y="804"/>
                      </a:lnTo>
                      <a:lnTo>
                        <a:pt x="1773" y="905"/>
                      </a:lnTo>
                      <a:lnTo>
                        <a:pt x="1782" y="1006"/>
                      </a:lnTo>
                      <a:lnTo>
                        <a:pt x="1783" y="1108"/>
                      </a:lnTo>
                      <a:lnTo>
                        <a:pt x="1774" y="1210"/>
                      </a:lnTo>
                      <a:lnTo>
                        <a:pt x="1755" y="1311"/>
                      </a:lnTo>
                      <a:lnTo>
                        <a:pt x="1726" y="1410"/>
                      </a:lnTo>
                      <a:lnTo>
                        <a:pt x="1688" y="1505"/>
                      </a:lnTo>
                      <a:lnTo>
                        <a:pt x="1640" y="1598"/>
                      </a:lnTo>
                      <a:lnTo>
                        <a:pt x="1583" y="1686"/>
                      </a:lnTo>
                      <a:lnTo>
                        <a:pt x="1516" y="1769"/>
                      </a:lnTo>
                      <a:lnTo>
                        <a:pt x="1439" y="1847"/>
                      </a:lnTo>
                      <a:lnTo>
                        <a:pt x="1402" y="1805"/>
                      </a:lnTo>
                      <a:lnTo>
                        <a:pt x="1369" y="1770"/>
                      </a:lnTo>
                      <a:lnTo>
                        <a:pt x="1342" y="1739"/>
                      </a:lnTo>
                      <a:lnTo>
                        <a:pt x="1316" y="1713"/>
                      </a:lnTo>
                      <a:lnTo>
                        <a:pt x="1294" y="1688"/>
                      </a:lnTo>
                      <a:lnTo>
                        <a:pt x="1272" y="1665"/>
                      </a:lnTo>
                      <a:lnTo>
                        <a:pt x="1251" y="1642"/>
                      </a:lnTo>
                      <a:lnTo>
                        <a:pt x="1228" y="1617"/>
                      </a:lnTo>
                      <a:lnTo>
                        <a:pt x="1202" y="1589"/>
                      </a:lnTo>
                      <a:lnTo>
                        <a:pt x="1174" y="1558"/>
                      </a:lnTo>
                      <a:lnTo>
                        <a:pt x="1141" y="1521"/>
                      </a:lnTo>
                      <a:lnTo>
                        <a:pt x="1102" y="1480"/>
                      </a:lnTo>
                      <a:lnTo>
                        <a:pt x="1056" y="1430"/>
                      </a:lnTo>
                      <a:lnTo>
                        <a:pt x="1003" y="1371"/>
                      </a:lnTo>
                      <a:lnTo>
                        <a:pt x="940" y="1303"/>
                      </a:lnTo>
                      <a:lnTo>
                        <a:pt x="868" y="1225"/>
                      </a:lnTo>
                      <a:lnTo>
                        <a:pt x="897" y="1192"/>
                      </a:lnTo>
                      <a:lnTo>
                        <a:pt x="919" y="1154"/>
                      </a:lnTo>
                      <a:lnTo>
                        <a:pt x="934" y="1114"/>
                      </a:lnTo>
                      <a:lnTo>
                        <a:pt x="939" y="1072"/>
                      </a:lnTo>
                      <a:lnTo>
                        <a:pt x="937" y="1029"/>
                      </a:lnTo>
                      <a:lnTo>
                        <a:pt x="927" y="989"/>
                      </a:lnTo>
                      <a:lnTo>
                        <a:pt x="908" y="950"/>
                      </a:lnTo>
                      <a:lnTo>
                        <a:pt x="882" y="914"/>
                      </a:lnTo>
                      <a:lnTo>
                        <a:pt x="867" y="899"/>
                      </a:lnTo>
                      <a:lnTo>
                        <a:pt x="849" y="885"/>
                      </a:lnTo>
                      <a:lnTo>
                        <a:pt x="831" y="873"/>
                      </a:lnTo>
                      <a:lnTo>
                        <a:pt x="812" y="863"/>
                      </a:lnTo>
                      <a:lnTo>
                        <a:pt x="792" y="855"/>
                      </a:lnTo>
                      <a:lnTo>
                        <a:pt x="772" y="850"/>
                      </a:lnTo>
                      <a:lnTo>
                        <a:pt x="752" y="845"/>
                      </a:lnTo>
                      <a:lnTo>
                        <a:pt x="731" y="843"/>
                      </a:lnTo>
                      <a:lnTo>
                        <a:pt x="709" y="844"/>
                      </a:lnTo>
                      <a:lnTo>
                        <a:pt x="688" y="845"/>
                      </a:lnTo>
                      <a:lnTo>
                        <a:pt x="667" y="850"/>
                      </a:lnTo>
                      <a:lnTo>
                        <a:pt x="646" y="856"/>
                      </a:lnTo>
                      <a:lnTo>
                        <a:pt x="627" y="864"/>
                      </a:lnTo>
                      <a:lnTo>
                        <a:pt x="608" y="875"/>
                      </a:lnTo>
                      <a:lnTo>
                        <a:pt x="589" y="887"/>
                      </a:lnTo>
                      <a:lnTo>
                        <a:pt x="572" y="901"/>
                      </a:lnTo>
                      <a:lnTo>
                        <a:pt x="533" y="860"/>
                      </a:lnTo>
                      <a:lnTo>
                        <a:pt x="502" y="825"/>
                      </a:lnTo>
                      <a:lnTo>
                        <a:pt x="473" y="794"/>
                      </a:lnTo>
                      <a:lnTo>
                        <a:pt x="449" y="767"/>
                      </a:lnTo>
                      <a:lnTo>
                        <a:pt x="426" y="742"/>
                      </a:lnTo>
                      <a:lnTo>
                        <a:pt x="404" y="718"/>
                      </a:lnTo>
                      <a:lnTo>
                        <a:pt x="382" y="695"/>
                      </a:lnTo>
                      <a:lnTo>
                        <a:pt x="360" y="670"/>
                      </a:lnTo>
                      <a:lnTo>
                        <a:pt x="335" y="643"/>
                      </a:lnTo>
                      <a:lnTo>
                        <a:pt x="306" y="611"/>
                      </a:lnTo>
                      <a:lnTo>
                        <a:pt x="272" y="576"/>
                      </a:lnTo>
                      <a:lnTo>
                        <a:pt x="234" y="533"/>
                      </a:lnTo>
                      <a:lnTo>
                        <a:pt x="189" y="484"/>
                      </a:lnTo>
                      <a:lnTo>
                        <a:pt x="135" y="425"/>
                      </a:lnTo>
                      <a:lnTo>
                        <a:pt x="73" y="357"/>
                      </a:lnTo>
                      <a:lnTo>
                        <a:pt x="0" y="278"/>
                      </a:lnTo>
                      <a:close/>
                    </a:path>
                  </a:pathLst>
                </a:custGeom>
                <a:solidFill>
                  <a:srgbClr val="A8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53" name="Freeform 1862">
                  <a:extLst>
                    <a:ext uri="{FF2B5EF4-FFF2-40B4-BE49-F238E27FC236}">
                      <a16:creationId xmlns:a16="http://schemas.microsoft.com/office/drawing/2014/main" id="{524FB29D-9806-4398-806F-7ABC651C41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42" y="2183"/>
                  <a:ext cx="589" cy="610"/>
                </a:xfrm>
                <a:custGeom>
                  <a:avLst/>
                  <a:gdLst>
                    <a:gd name="T0" fmla="*/ 0 w 1767"/>
                    <a:gd name="T1" fmla="*/ 0 h 1830"/>
                    <a:gd name="T2" fmla="*/ 0 w 1767"/>
                    <a:gd name="T3" fmla="*/ 0 h 1830"/>
                    <a:gd name="T4" fmla="*/ 0 w 1767"/>
                    <a:gd name="T5" fmla="*/ 0 h 1830"/>
                    <a:gd name="T6" fmla="*/ 0 w 1767"/>
                    <a:gd name="T7" fmla="*/ 0 h 1830"/>
                    <a:gd name="T8" fmla="*/ 0 w 1767"/>
                    <a:gd name="T9" fmla="*/ 0 h 1830"/>
                    <a:gd name="T10" fmla="*/ 0 w 1767"/>
                    <a:gd name="T11" fmla="*/ 0 h 1830"/>
                    <a:gd name="T12" fmla="*/ 0 w 1767"/>
                    <a:gd name="T13" fmla="*/ 0 h 1830"/>
                    <a:gd name="T14" fmla="*/ 0 w 1767"/>
                    <a:gd name="T15" fmla="*/ 0 h 1830"/>
                    <a:gd name="T16" fmla="*/ 0 w 1767"/>
                    <a:gd name="T17" fmla="*/ 0 h 1830"/>
                    <a:gd name="T18" fmla="*/ 0 w 1767"/>
                    <a:gd name="T19" fmla="*/ 0 h 1830"/>
                    <a:gd name="T20" fmla="*/ 0 w 1767"/>
                    <a:gd name="T21" fmla="*/ 0 h 1830"/>
                    <a:gd name="T22" fmla="*/ 1 w 1767"/>
                    <a:gd name="T23" fmla="*/ 0 h 1830"/>
                    <a:gd name="T24" fmla="*/ 1 w 1767"/>
                    <a:gd name="T25" fmla="*/ 0 h 1830"/>
                    <a:gd name="T26" fmla="*/ 1 w 1767"/>
                    <a:gd name="T27" fmla="*/ 0 h 1830"/>
                    <a:gd name="T28" fmla="*/ 1 w 1767"/>
                    <a:gd name="T29" fmla="*/ 0 h 1830"/>
                    <a:gd name="T30" fmla="*/ 1 w 1767"/>
                    <a:gd name="T31" fmla="*/ 0 h 1830"/>
                    <a:gd name="T32" fmla="*/ 1 w 1767"/>
                    <a:gd name="T33" fmla="*/ 0 h 1830"/>
                    <a:gd name="T34" fmla="*/ 1 w 1767"/>
                    <a:gd name="T35" fmla="*/ 0 h 1830"/>
                    <a:gd name="T36" fmla="*/ 1 w 1767"/>
                    <a:gd name="T37" fmla="*/ 0 h 1830"/>
                    <a:gd name="T38" fmla="*/ 1 w 1767"/>
                    <a:gd name="T39" fmla="*/ 0 h 1830"/>
                    <a:gd name="T40" fmla="*/ 1 w 1767"/>
                    <a:gd name="T41" fmla="*/ 1 h 1830"/>
                    <a:gd name="T42" fmla="*/ 1 w 1767"/>
                    <a:gd name="T43" fmla="*/ 1 h 1830"/>
                    <a:gd name="T44" fmla="*/ 1 w 1767"/>
                    <a:gd name="T45" fmla="*/ 1 h 1830"/>
                    <a:gd name="T46" fmla="*/ 1 w 1767"/>
                    <a:gd name="T47" fmla="*/ 1 h 1830"/>
                    <a:gd name="T48" fmla="*/ 1 w 1767"/>
                    <a:gd name="T49" fmla="*/ 1 h 1830"/>
                    <a:gd name="T50" fmla="*/ 1 w 1767"/>
                    <a:gd name="T51" fmla="*/ 1 h 1830"/>
                    <a:gd name="T52" fmla="*/ 1 w 1767"/>
                    <a:gd name="T53" fmla="*/ 1 h 1830"/>
                    <a:gd name="T54" fmla="*/ 1 w 1767"/>
                    <a:gd name="T55" fmla="*/ 1 h 1830"/>
                    <a:gd name="T56" fmla="*/ 1 w 1767"/>
                    <a:gd name="T57" fmla="*/ 1 h 1830"/>
                    <a:gd name="T58" fmla="*/ 1 w 1767"/>
                    <a:gd name="T59" fmla="*/ 1 h 1830"/>
                    <a:gd name="T60" fmla="*/ 0 w 1767"/>
                    <a:gd name="T61" fmla="*/ 1 h 1830"/>
                    <a:gd name="T62" fmla="*/ 0 w 1767"/>
                    <a:gd name="T63" fmla="*/ 1 h 1830"/>
                    <a:gd name="T64" fmla="*/ 0 w 1767"/>
                    <a:gd name="T65" fmla="*/ 1 h 1830"/>
                    <a:gd name="T66" fmla="*/ 0 w 1767"/>
                    <a:gd name="T67" fmla="*/ 1 h 1830"/>
                    <a:gd name="T68" fmla="*/ 0 w 1767"/>
                    <a:gd name="T69" fmla="*/ 0 h 1830"/>
                    <a:gd name="T70" fmla="*/ 0 w 1767"/>
                    <a:gd name="T71" fmla="*/ 0 h 1830"/>
                    <a:gd name="T72" fmla="*/ 0 w 1767"/>
                    <a:gd name="T73" fmla="*/ 0 h 1830"/>
                    <a:gd name="T74" fmla="*/ 0 w 1767"/>
                    <a:gd name="T75" fmla="*/ 0 h 1830"/>
                    <a:gd name="T76" fmla="*/ 0 w 1767"/>
                    <a:gd name="T77" fmla="*/ 0 h 1830"/>
                    <a:gd name="T78" fmla="*/ 0 w 1767"/>
                    <a:gd name="T79" fmla="*/ 0 h 1830"/>
                    <a:gd name="T80" fmla="*/ 0 w 1767"/>
                    <a:gd name="T81" fmla="*/ 0 h 1830"/>
                    <a:gd name="T82" fmla="*/ 0 w 1767"/>
                    <a:gd name="T83" fmla="*/ 0 h 1830"/>
                    <a:gd name="T84" fmla="*/ 0 w 1767"/>
                    <a:gd name="T85" fmla="*/ 0 h 1830"/>
                    <a:gd name="T86" fmla="*/ 0 w 1767"/>
                    <a:gd name="T87" fmla="*/ 0 h 1830"/>
                    <a:gd name="T88" fmla="*/ 0 w 1767"/>
                    <a:gd name="T89" fmla="*/ 0 h 1830"/>
                    <a:gd name="T90" fmla="*/ 0 w 1767"/>
                    <a:gd name="T91" fmla="*/ 0 h 1830"/>
                    <a:gd name="T92" fmla="*/ 0 w 1767"/>
                    <a:gd name="T93" fmla="*/ 0 h 1830"/>
                    <a:gd name="T94" fmla="*/ 0 w 1767"/>
                    <a:gd name="T95" fmla="*/ 0 h 1830"/>
                    <a:gd name="T96" fmla="*/ 0 w 1767"/>
                    <a:gd name="T97" fmla="*/ 0 h 1830"/>
                    <a:gd name="T98" fmla="*/ 0 w 1767"/>
                    <a:gd name="T99" fmla="*/ 0 h 1830"/>
                    <a:gd name="T100" fmla="*/ 0 w 1767"/>
                    <a:gd name="T101" fmla="*/ 0 h 1830"/>
                    <a:gd name="T102" fmla="*/ 0 w 1767"/>
                    <a:gd name="T103" fmla="*/ 0 h 1830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1767"/>
                    <a:gd name="T157" fmla="*/ 0 h 1830"/>
                    <a:gd name="T158" fmla="*/ 1767 w 1767"/>
                    <a:gd name="T159" fmla="*/ 1830 h 1830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1767" h="1830">
                      <a:moveTo>
                        <a:pt x="0" y="277"/>
                      </a:moveTo>
                      <a:lnTo>
                        <a:pt x="41" y="241"/>
                      </a:lnTo>
                      <a:lnTo>
                        <a:pt x="83" y="208"/>
                      </a:lnTo>
                      <a:lnTo>
                        <a:pt x="126" y="177"/>
                      </a:lnTo>
                      <a:lnTo>
                        <a:pt x="171" y="149"/>
                      </a:lnTo>
                      <a:lnTo>
                        <a:pt x="217" y="123"/>
                      </a:lnTo>
                      <a:lnTo>
                        <a:pt x="263" y="100"/>
                      </a:lnTo>
                      <a:lnTo>
                        <a:pt x="310" y="79"/>
                      </a:lnTo>
                      <a:lnTo>
                        <a:pt x="359" y="61"/>
                      </a:lnTo>
                      <a:lnTo>
                        <a:pt x="408" y="45"/>
                      </a:lnTo>
                      <a:lnTo>
                        <a:pt x="457" y="31"/>
                      </a:lnTo>
                      <a:lnTo>
                        <a:pt x="507" y="20"/>
                      </a:lnTo>
                      <a:lnTo>
                        <a:pt x="557" y="12"/>
                      </a:lnTo>
                      <a:lnTo>
                        <a:pt x="608" y="6"/>
                      </a:lnTo>
                      <a:lnTo>
                        <a:pt x="658" y="2"/>
                      </a:lnTo>
                      <a:lnTo>
                        <a:pt x="708" y="0"/>
                      </a:lnTo>
                      <a:lnTo>
                        <a:pt x="760" y="2"/>
                      </a:lnTo>
                      <a:lnTo>
                        <a:pt x="810" y="5"/>
                      </a:lnTo>
                      <a:lnTo>
                        <a:pt x="861" y="10"/>
                      </a:lnTo>
                      <a:lnTo>
                        <a:pt x="911" y="19"/>
                      </a:lnTo>
                      <a:lnTo>
                        <a:pt x="961" y="30"/>
                      </a:lnTo>
                      <a:lnTo>
                        <a:pt x="1010" y="42"/>
                      </a:lnTo>
                      <a:lnTo>
                        <a:pt x="1058" y="57"/>
                      </a:lnTo>
                      <a:lnTo>
                        <a:pt x="1106" y="76"/>
                      </a:lnTo>
                      <a:lnTo>
                        <a:pt x="1154" y="96"/>
                      </a:lnTo>
                      <a:lnTo>
                        <a:pt x="1200" y="118"/>
                      </a:lnTo>
                      <a:lnTo>
                        <a:pt x="1245" y="143"/>
                      </a:lnTo>
                      <a:lnTo>
                        <a:pt x="1290" y="170"/>
                      </a:lnTo>
                      <a:lnTo>
                        <a:pt x="1332" y="200"/>
                      </a:lnTo>
                      <a:lnTo>
                        <a:pt x="1374" y="232"/>
                      </a:lnTo>
                      <a:lnTo>
                        <a:pt x="1415" y="266"/>
                      </a:lnTo>
                      <a:lnTo>
                        <a:pt x="1454" y="303"/>
                      </a:lnTo>
                      <a:lnTo>
                        <a:pt x="1491" y="341"/>
                      </a:lnTo>
                      <a:lnTo>
                        <a:pt x="1560" y="424"/>
                      </a:lnTo>
                      <a:lnTo>
                        <a:pt x="1619" y="512"/>
                      </a:lnTo>
                      <a:lnTo>
                        <a:pt x="1668" y="604"/>
                      </a:lnTo>
                      <a:lnTo>
                        <a:pt x="1707" y="699"/>
                      </a:lnTo>
                      <a:lnTo>
                        <a:pt x="1736" y="797"/>
                      </a:lnTo>
                      <a:lnTo>
                        <a:pt x="1756" y="897"/>
                      </a:lnTo>
                      <a:lnTo>
                        <a:pt x="1767" y="997"/>
                      </a:lnTo>
                      <a:lnTo>
                        <a:pt x="1767" y="1098"/>
                      </a:lnTo>
                      <a:lnTo>
                        <a:pt x="1757" y="1200"/>
                      </a:lnTo>
                      <a:lnTo>
                        <a:pt x="1738" y="1300"/>
                      </a:lnTo>
                      <a:lnTo>
                        <a:pt x="1710" y="1397"/>
                      </a:lnTo>
                      <a:lnTo>
                        <a:pt x="1672" y="1492"/>
                      </a:lnTo>
                      <a:lnTo>
                        <a:pt x="1624" y="1584"/>
                      </a:lnTo>
                      <a:lnTo>
                        <a:pt x="1568" y="1671"/>
                      </a:lnTo>
                      <a:lnTo>
                        <a:pt x="1501" y="1753"/>
                      </a:lnTo>
                      <a:lnTo>
                        <a:pt x="1426" y="1830"/>
                      </a:lnTo>
                      <a:lnTo>
                        <a:pt x="1386" y="1787"/>
                      </a:lnTo>
                      <a:lnTo>
                        <a:pt x="1353" y="1751"/>
                      </a:lnTo>
                      <a:lnTo>
                        <a:pt x="1324" y="1720"/>
                      </a:lnTo>
                      <a:lnTo>
                        <a:pt x="1298" y="1692"/>
                      </a:lnTo>
                      <a:lnTo>
                        <a:pt x="1275" y="1667"/>
                      </a:lnTo>
                      <a:lnTo>
                        <a:pt x="1253" y="1643"/>
                      </a:lnTo>
                      <a:lnTo>
                        <a:pt x="1233" y="1620"/>
                      </a:lnTo>
                      <a:lnTo>
                        <a:pt x="1210" y="1595"/>
                      </a:lnTo>
                      <a:lnTo>
                        <a:pt x="1184" y="1568"/>
                      </a:lnTo>
                      <a:lnTo>
                        <a:pt x="1157" y="1538"/>
                      </a:lnTo>
                      <a:lnTo>
                        <a:pt x="1125" y="1503"/>
                      </a:lnTo>
                      <a:lnTo>
                        <a:pt x="1087" y="1461"/>
                      </a:lnTo>
                      <a:lnTo>
                        <a:pt x="1043" y="1414"/>
                      </a:lnTo>
                      <a:lnTo>
                        <a:pt x="991" y="1357"/>
                      </a:lnTo>
                      <a:lnTo>
                        <a:pt x="931" y="1292"/>
                      </a:lnTo>
                      <a:lnTo>
                        <a:pt x="861" y="1216"/>
                      </a:lnTo>
                      <a:lnTo>
                        <a:pt x="890" y="1183"/>
                      </a:lnTo>
                      <a:lnTo>
                        <a:pt x="912" y="1145"/>
                      </a:lnTo>
                      <a:lnTo>
                        <a:pt x="927" y="1105"/>
                      </a:lnTo>
                      <a:lnTo>
                        <a:pt x="932" y="1063"/>
                      </a:lnTo>
                      <a:lnTo>
                        <a:pt x="930" y="1020"/>
                      </a:lnTo>
                      <a:lnTo>
                        <a:pt x="920" y="980"/>
                      </a:lnTo>
                      <a:lnTo>
                        <a:pt x="901" y="941"/>
                      </a:lnTo>
                      <a:lnTo>
                        <a:pt x="875" y="905"/>
                      </a:lnTo>
                      <a:lnTo>
                        <a:pt x="860" y="890"/>
                      </a:lnTo>
                      <a:lnTo>
                        <a:pt x="842" y="876"/>
                      </a:lnTo>
                      <a:lnTo>
                        <a:pt x="824" y="864"/>
                      </a:lnTo>
                      <a:lnTo>
                        <a:pt x="805" y="854"/>
                      </a:lnTo>
                      <a:lnTo>
                        <a:pt x="785" y="846"/>
                      </a:lnTo>
                      <a:lnTo>
                        <a:pt x="765" y="841"/>
                      </a:lnTo>
                      <a:lnTo>
                        <a:pt x="745" y="836"/>
                      </a:lnTo>
                      <a:lnTo>
                        <a:pt x="724" y="834"/>
                      </a:lnTo>
                      <a:lnTo>
                        <a:pt x="702" y="835"/>
                      </a:lnTo>
                      <a:lnTo>
                        <a:pt x="681" y="836"/>
                      </a:lnTo>
                      <a:lnTo>
                        <a:pt x="660" y="841"/>
                      </a:lnTo>
                      <a:lnTo>
                        <a:pt x="639" y="847"/>
                      </a:lnTo>
                      <a:lnTo>
                        <a:pt x="620" y="855"/>
                      </a:lnTo>
                      <a:lnTo>
                        <a:pt x="601" y="866"/>
                      </a:lnTo>
                      <a:lnTo>
                        <a:pt x="582" y="878"/>
                      </a:lnTo>
                      <a:lnTo>
                        <a:pt x="565" y="892"/>
                      </a:lnTo>
                      <a:lnTo>
                        <a:pt x="525" y="850"/>
                      </a:lnTo>
                      <a:lnTo>
                        <a:pt x="492" y="813"/>
                      </a:lnTo>
                      <a:lnTo>
                        <a:pt x="463" y="782"/>
                      </a:lnTo>
                      <a:lnTo>
                        <a:pt x="438" y="754"/>
                      </a:lnTo>
                      <a:lnTo>
                        <a:pt x="415" y="729"/>
                      </a:lnTo>
                      <a:lnTo>
                        <a:pt x="393" y="705"/>
                      </a:lnTo>
                      <a:lnTo>
                        <a:pt x="372" y="681"/>
                      </a:lnTo>
                      <a:lnTo>
                        <a:pt x="349" y="657"/>
                      </a:lnTo>
                      <a:lnTo>
                        <a:pt x="323" y="629"/>
                      </a:lnTo>
                      <a:lnTo>
                        <a:pt x="296" y="599"/>
                      </a:lnTo>
                      <a:lnTo>
                        <a:pt x="264" y="564"/>
                      </a:lnTo>
                      <a:lnTo>
                        <a:pt x="226" y="523"/>
                      </a:lnTo>
                      <a:lnTo>
                        <a:pt x="182" y="475"/>
                      </a:lnTo>
                      <a:lnTo>
                        <a:pt x="130" y="419"/>
                      </a:lnTo>
                      <a:lnTo>
                        <a:pt x="70" y="353"/>
                      </a:lnTo>
                      <a:lnTo>
                        <a:pt x="0" y="277"/>
                      </a:lnTo>
                      <a:close/>
                    </a:path>
                  </a:pathLst>
                </a:custGeom>
                <a:solidFill>
                  <a:srgbClr val="AD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54" name="Freeform 1863">
                  <a:extLst>
                    <a:ext uri="{FF2B5EF4-FFF2-40B4-BE49-F238E27FC236}">
                      <a16:creationId xmlns:a16="http://schemas.microsoft.com/office/drawing/2014/main" id="{29C54977-2953-4712-AB40-47229C3D51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44" y="2187"/>
                  <a:ext cx="583" cy="604"/>
                </a:xfrm>
                <a:custGeom>
                  <a:avLst/>
                  <a:gdLst>
                    <a:gd name="T0" fmla="*/ 0 w 1747"/>
                    <a:gd name="T1" fmla="*/ 0 h 1812"/>
                    <a:gd name="T2" fmla="*/ 0 w 1747"/>
                    <a:gd name="T3" fmla="*/ 0 h 1812"/>
                    <a:gd name="T4" fmla="*/ 0 w 1747"/>
                    <a:gd name="T5" fmla="*/ 0 h 1812"/>
                    <a:gd name="T6" fmla="*/ 0 w 1747"/>
                    <a:gd name="T7" fmla="*/ 0 h 1812"/>
                    <a:gd name="T8" fmla="*/ 0 w 1747"/>
                    <a:gd name="T9" fmla="*/ 0 h 1812"/>
                    <a:gd name="T10" fmla="*/ 0 w 1747"/>
                    <a:gd name="T11" fmla="*/ 0 h 1812"/>
                    <a:gd name="T12" fmla="*/ 0 w 1747"/>
                    <a:gd name="T13" fmla="*/ 0 h 1812"/>
                    <a:gd name="T14" fmla="*/ 0 w 1747"/>
                    <a:gd name="T15" fmla="*/ 0 h 1812"/>
                    <a:gd name="T16" fmla="*/ 0 w 1747"/>
                    <a:gd name="T17" fmla="*/ 0 h 1812"/>
                    <a:gd name="T18" fmla="*/ 0 w 1747"/>
                    <a:gd name="T19" fmla="*/ 0 h 1812"/>
                    <a:gd name="T20" fmla="*/ 0 w 1747"/>
                    <a:gd name="T21" fmla="*/ 0 h 1812"/>
                    <a:gd name="T22" fmla="*/ 1 w 1747"/>
                    <a:gd name="T23" fmla="*/ 0 h 1812"/>
                    <a:gd name="T24" fmla="*/ 1 w 1747"/>
                    <a:gd name="T25" fmla="*/ 0 h 1812"/>
                    <a:gd name="T26" fmla="*/ 1 w 1747"/>
                    <a:gd name="T27" fmla="*/ 0 h 1812"/>
                    <a:gd name="T28" fmla="*/ 1 w 1747"/>
                    <a:gd name="T29" fmla="*/ 0 h 1812"/>
                    <a:gd name="T30" fmla="*/ 1 w 1747"/>
                    <a:gd name="T31" fmla="*/ 0 h 1812"/>
                    <a:gd name="T32" fmla="*/ 1 w 1747"/>
                    <a:gd name="T33" fmla="*/ 0 h 1812"/>
                    <a:gd name="T34" fmla="*/ 1 w 1747"/>
                    <a:gd name="T35" fmla="*/ 0 h 1812"/>
                    <a:gd name="T36" fmla="*/ 1 w 1747"/>
                    <a:gd name="T37" fmla="*/ 0 h 1812"/>
                    <a:gd name="T38" fmla="*/ 1 w 1747"/>
                    <a:gd name="T39" fmla="*/ 0 h 1812"/>
                    <a:gd name="T40" fmla="*/ 1 w 1747"/>
                    <a:gd name="T41" fmla="*/ 1 h 1812"/>
                    <a:gd name="T42" fmla="*/ 1 w 1747"/>
                    <a:gd name="T43" fmla="*/ 1 h 1812"/>
                    <a:gd name="T44" fmla="*/ 1 w 1747"/>
                    <a:gd name="T45" fmla="*/ 1 h 1812"/>
                    <a:gd name="T46" fmla="*/ 1 w 1747"/>
                    <a:gd name="T47" fmla="*/ 1 h 1812"/>
                    <a:gd name="T48" fmla="*/ 1 w 1747"/>
                    <a:gd name="T49" fmla="*/ 1 h 1812"/>
                    <a:gd name="T50" fmla="*/ 1 w 1747"/>
                    <a:gd name="T51" fmla="*/ 1 h 1812"/>
                    <a:gd name="T52" fmla="*/ 1 w 1747"/>
                    <a:gd name="T53" fmla="*/ 1 h 1812"/>
                    <a:gd name="T54" fmla="*/ 1 w 1747"/>
                    <a:gd name="T55" fmla="*/ 1 h 1812"/>
                    <a:gd name="T56" fmla="*/ 1 w 1747"/>
                    <a:gd name="T57" fmla="*/ 1 h 1812"/>
                    <a:gd name="T58" fmla="*/ 1 w 1747"/>
                    <a:gd name="T59" fmla="*/ 1 h 1812"/>
                    <a:gd name="T60" fmla="*/ 0 w 1747"/>
                    <a:gd name="T61" fmla="*/ 1 h 1812"/>
                    <a:gd name="T62" fmla="*/ 0 w 1747"/>
                    <a:gd name="T63" fmla="*/ 1 h 1812"/>
                    <a:gd name="T64" fmla="*/ 0 w 1747"/>
                    <a:gd name="T65" fmla="*/ 1 h 1812"/>
                    <a:gd name="T66" fmla="*/ 0 w 1747"/>
                    <a:gd name="T67" fmla="*/ 1 h 1812"/>
                    <a:gd name="T68" fmla="*/ 0 w 1747"/>
                    <a:gd name="T69" fmla="*/ 0 h 1812"/>
                    <a:gd name="T70" fmla="*/ 0 w 1747"/>
                    <a:gd name="T71" fmla="*/ 0 h 1812"/>
                    <a:gd name="T72" fmla="*/ 0 w 1747"/>
                    <a:gd name="T73" fmla="*/ 0 h 1812"/>
                    <a:gd name="T74" fmla="*/ 0 w 1747"/>
                    <a:gd name="T75" fmla="*/ 0 h 1812"/>
                    <a:gd name="T76" fmla="*/ 0 w 1747"/>
                    <a:gd name="T77" fmla="*/ 0 h 1812"/>
                    <a:gd name="T78" fmla="*/ 0 w 1747"/>
                    <a:gd name="T79" fmla="*/ 0 h 1812"/>
                    <a:gd name="T80" fmla="*/ 0 w 1747"/>
                    <a:gd name="T81" fmla="*/ 0 h 1812"/>
                    <a:gd name="T82" fmla="*/ 0 w 1747"/>
                    <a:gd name="T83" fmla="*/ 0 h 1812"/>
                    <a:gd name="T84" fmla="*/ 0 w 1747"/>
                    <a:gd name="T85" fmla="*/ 0 h 1812"/>
                    <a:gd name="T86" fmla="*/ 0 w 1747"/>
                    <a:gd name="T87" fmla="*/ 0 h 1812"/>
                    <a:gd name="T88" fmla="*/ 0 w 1747"/>
                    <a:gd name="T89" fmla="*/ 0 h 1812"/>
                    <a:gd name="T90" fmla="*/ 0 w 1747"/>
                    <a:gd name="T91" fmla="*/ 0 h 1812"/>
                    <a:gd name="T92" fmla="*/ 0 w 1747"/>
                    <a:gd name="T93" fmla="*/ 0 h 1812"/>
                    <a:gd name="T94" fmla="*/ 0 w 1747"/>
                    <a:gd name="T95" fmla="*/ 0 h 1812"/>
                    <a:gd name="T96" fmla="*/ 0 w 1747"/>
                    <a:gd name="T97" fmla="*/ 0 h 1812"/>
                    <a:gd name="T98" fmla="*/ 0 w 1747"/>
                    <a:gd name="T99" fmla="*/ 0 h 1812"/>
                    <a:gd name="T100" fmla="*/ 0 w 1747"/>
                    <a:gd name="T101" fmla="*/ 0 h 1812"/>
                    <a:gd name="T102" fmla="*/ 0 w 1747"/>
                    <a:gd name="T103" fmla="*/ 0 h 1812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1747"/>
                    <a:gd name="T157" fmla="*/ 0 h 1812"/>
                    <a:gd name="T158" fmla="*/ 1747 w 1747"/>
                    <a:gd name="T159" fmla="*/ 1812 h 1812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1747" h="1812">
                      <a:moveTo>
                        <a:pt x="0" y="273"/>
                      </a:moveTo>
                      <a:lnTo>
                        <a:pt x="40" y="238"/>
                      </a:lnTo>
                      <a:lnTo>
                        <a:pt x="82" y="205"/>
                      </a:lnTo>
                      <a:lnTo>
                        <a:pt x="125" y="175"/>
                      </a:lnTo>
                      <a:lnTo>
                        <a:pt x="169" y="147"/>
                      </a:lnTo>
                      <a:lnTo>
                        <a:pt x="215" y="122"/>
                      </a:lnTo>
                      <a:lnTo>
                        <a:pt x="260" y="99"/>
                      </a:lnTo>
                      <a:lnTo>
                        <a:pt x="307" y="78"/>
                      </a:lnTo>
                      <a:lnTo>
                        <a:pt x="355" y="60"/>
                      </a:lnTo>
                      <a:lnTo>
                        <a:pt x="403" y="44"/>
                      </a:lnTo>
                      <a:lnTo>
                        <a:pt x="451" y="31"/>
                      </a:lnTo>
                      <a:lnTo>
                        <a:pt x="501" y="20"/>
                      </a:lnTo>
                      <a:lnTo>
                        <a:pt x="550" y="11"/>
                      </a:lnTo>
                      <a:lnTo>
                        <a:pt x="601" y="5"/>
                      </a:lnTo>
                      <a:lnTo>
                        <a:pt x="650" y="1"/>
                      </a:lnTo>
                      <a:lnTo>
                        <a:pt x="700" y="0"/>
                      </a:lnTo>
                      <a:lnTo>
                        <a:pt x="751" y="1"/>
                      </a:lnTo>
                      <a:lnTo>
                        <a:pt x="800" y="5"/>
                      </a:lnTo>
                      <a:lnTo>
                        <a:pt x="851" y="10"/>
                      </a:lnTo>
                      <a:lnTo>
                        <a:pt x="900" y="18"/>
                      </a:lnTo>
                      <a:lnTo>
                        <a:pt x="949" y="29"/>
                      </a:lnTo>
                      <a:lnTo>
                        <a:pt x="998" y="42"/>
                      </a:lnTo>
                      <a:lnTo>
                        <a:pt x="1046" y="57"/>
                      </a:lnTo>
                      <a:lnTo>
                        <a:pt x="1093" y="75"/>
                      </a:lnTo>
                      <a:lnTo>
                        <a:pt x="1140" y="95"/>
                      </a:lnTo>
                      <a:lnTo>
                        <a:pt x="1186" y="117"/>
                      </a:lnTo>
                      <a:lnTo>
                        <a:pt x="1231" y="142"/>
                      </a:lnTo>
                      <a:lnTo>
                        <a:pt x="1275" y="168"/>
                      </a:lnTo>
                      <a:lnTo>
                        <a:pt x="1317" y="198"/>
                      </a:lnTo>
                      <a:lnTo>
                        <a:pt x="1358" y="229"/>
                      </a:lnTo>
                      <a:lnTo>
                        <a:pt x="1399" y="263"/>
                      </a:lnTo>
                      <a:lnTo>
                        <a:pt x="1437" y="300"/>
                      </a:lnTo>
                      <a:lnTo>
                        <a:pt x="1475" y="338"/>
                      </a:lnTo>
                      <a:lnTo>
                        <a:pt x="1543" y="420"/>
                      </a:lnTo>
                      <a:lnTo>
                        <a:pt x="1601" y="507"/>
                      </a:lnTo>
                      <a:lnTo>
                        <a:pt x="1649" y="598"/>
                      </a:lnTo>
                      <a:lnTo>
                        <a:pt x="1688" y="692"/>
                      </a:lnTo>
                      <a:lnTo>
                        <a:pt x="1717" y="788"/>
                      </a:lnTo>
                      <a:lnTo>
                        <a:pt x="1737" y="888"/>
                      </a:lnTo>
                      <a:lnTo>
                        <a:pt x="1747" y="988"/>
                      </a:lnTo>
                      <a:lnTo>
                        <a:pt x="1747" y="1087"/>
                      </a:lnTo>
                      <a:lnTo>
                        <a:pt x="1738" y="1187"/>
                      </a:lnTo>
                      <a:lnTo>
                        <a:pt x="1719" y="1286"/>
                      </a:lnTo>
                      <a:lnTo>
                        <a:pt x="1691" y="1382"/>
                      </a:lnTo>
                      <a:lnTo>
                        <a:pt x="1653" y="1476"/>
                      </a:lnTo>
                      <a:lnTo>
                        <a:pt x="1606" y="1567"/>
                      </a:lnTo>
                      <a:lnTo>
                        <a:pt x="1550" y="1654"/>
                      </a:lnTo>
                      <a:lnTo>
                        <a:pt x="1484" y="1736"/>
                      </a:lnTo>
                      <a:lnTo>
                        <a:pt x="1410" y="1812"/>
                      </a:lnTo>
                      <a:lnTo>
                        <a:pt x="1369" y="1768"/>
                      </a:lnTo>
                      <a:lnTo>
                        <a:pt x="1335" y="1730"/>
                      </a:lnTo>
                      <a:lnTo>
                        <a:pt x="1306" y="1698"/>
                      </a:lnTo>
                      <a:lnTo>
                        <a:pt x="1279" y="1669"/>
                      </a:lnTo>
                      <a:lnTo>
                        <a:pt x="1255" y="1643"/>
                      </a:lnTo>
                      <a:lnTo>
                        <a:pt x="1233" y="1619"/>
                      </a:lnTo>
                      <a:lnTo>
                        <a:pt x="1211" y="1596"/>
                      </a:lnTo>
                      <a:lnTo>
                        <a:pt x="1189" y="1570"/>
                      </a:lnTo>
                      <a:lnTo>
                        <a:pt x="1165" y="1544"/>
                      </a:lnTo>
                      <a:lnTo>
                        <a:pt x="1138" y="1515"/>
                      </a:lnTo>
                      <a:lnTo>
                        <a:pt x="1107" y="1481"/>
                      </a:lnTo>
                      <a:lnTo>
                        <a:pt x="1070" y="1441"/>
                      </a:lnTo>
                      <a:lnTo>
                        <a:pt x="1028" y="1395"/>
                      </a:lnTo>
                      <a:lnTo>
                        <a:pt x="978" y="1341"/>
                      </a:lnTo>
                      <a:lnTo>
                        <a:pt x="921" y="1278"/>
                      </a:lnTo>
                      <a:lnTo>
                        <a:pt x="853" y="1205"/>
                      </a:lnTo>
                      <a:lnTo>
                        <a:pt x="882" y="1172"/>
                      </a:lnTo>
                      <a:lnTo>
                        <a:pt x="904" y="1134"/>
                      </a:lnTo>
                      <a:lnTo>
                        <a:pt x="919" y="1094"/>
                      </a:lnTo>
                      <a:lnTo>
                        <a:pt x="924" y="1052"/>
                      </a:lnTo>
                      <a:lnTo>
                        <a:pt x="922" y="1009"/>
                      </a:lnTo>
                      <a:lnTo>
                        <a:pt x="912" y="969"/>
                      </a:lnTo>
                      <a:lnTo>
                        <a:pt x="893" y="930"/>
                      </a:lnTo>
                      <a:lnTo>
                        <a:pt x="867" y="894"/>
                      </a:lnTo>
                      <a:lnTo>
                        <a:pt x="852" y="879"/>
                      </a:lnTo>
                      <a:lnTo>
                        <a:pt x="834" y="865"/>
                      </a:lnTo>
                      <a:lnTo>
                        <a:pt x="816" y="853"/>
                      </a:lnTo>
                      <a:lnTo>
                        <a:pt x="797" y="843"/>
                      </a:lnTo>
                      <a:lnTo>
                        <a:pt x="777" y="835"/>
                      </a:lnTo>
                      <a:lnTo>
                        <a:pt x="757" y="830"/>
                      </a:lnTo>
                      <a:lnTo>
                        <a:pt x="737" y="825"/>
                      </a:lnTo>
                      <a:lnTo>
                        <a:pt x="716" y="823"/>
                      </a:lnTo>
                      <a:lnTo>
                        <a:pt x="694" y="824"/>
                      </a:lnTo>
                      <a:lnTo>
                        <a:pt x="673" y="825"/>
                      </a:lnTo>
                      <a:lnTo>
                        <a:pt x="652" y="830"/>
                      </a:lnTo>
                      <a:lnTo>
                        <a:pt x="631" y="836"/>
                      </a:lnTo>
                      <a:lnTo>
                        <a:pt x="612" y="844"/>
                      </a:lnTo>
                      <a:lnTo>
                        <a:pt x="593" y="855"/>
                      </a:lnTo>
                      <a:lnTo>
                        <a:pt x="574" y="867"/>
                      </a:lnTo>
                      <a:lnTo>
                        <a:pt x="557" y="881"/>
                      </a:lnTo>
                      <a:lnTo>
                        <a:pt x="516" y="837"/>
                      </a:lnTo>
                      <a:lnTo>
                        <a:pt x="481" y="799"/>
                      </a:lnTo>
                      <a:lnTo>
                        <a:pt x="451" y="767"/>
                      </a:lnTo>
                      <a:lnTo>
                        <a:pt x="425" y="738"/>
                      </a:lnTo>
                      <a:lnTo>
                        <a:pt x="402" y="713"/>
                      </a:lnTo>
                      <a:lnTo>
                        <a:pt x="379" y="688"/>
                      </a:lnTo>
                      <a:lnTo>
                        <a:pt x="358" y="664"/>
                      </a:lnTo>
                      <a:lnTo>
                        <a:pt x="335" y="639"/>
                      </a:lnTo>
                      <a:lnTo>
                        <a:pt x="311" y="613"/>
                      </a:lnTo>
                      <a:lnTo>
                        <a:pt x="284" y="583"/>
                      </a:lnTo>
                      <a:lnTo>
                        <a:pt x="253" y="549"/>
                      </a:lnTo>
                      <a:lnTo>
                        <a:pt x="217" y="510"/>
                      </a:lnTo>
                      <a:lnTo>
                        <a:pt x="174" y="464"/>
                      </a:lnTo>
                      <a:lnTo>
                        <a:pt x="125" y="410"/>
                      </a:lnTo>
                      <a:lnTo>
                        <a:pt x="67" y="347"/>
                      </a:lnTo>
                      <a:lnTo>
                        <a:pt x="0" y="273"/>
                      </a:lnTo>
                      <a:close/>
                    </a:path>
                  </a:pathLst>
                </a:custGeom>
                <a:solidFill>
                  <a:srgbClr val="B2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55" name="Freeform 1864">
                  <a:extLst>
                    <a:ext uri="{FF2B5EF4-FFF2-40B4-BE49-F238E27FC236}">
                      <a16:creationId xmlns:a16="http://schemas.microsoft.com/office/drawing/2014/main" id="{0E8EA0D8-30B3-4E74-AF27-71DC43167F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46" y="2190"/>
                  <a:ext cx="578" cy="598"/>
                </a:xfrm>
                <a:custGeom>
                  <a:avLst/>
                  <a:gdLst>
                    <a:gd name="T0" fmla="*/ 0 w 1732"/>
                    <a:gd name="T1" fmla="*/ 0 h 1794"/>
                    <a:gd name="T2" fmla="*/ 0 w 1732"/>
                    <a:gd name="T3" fmla="*/ 0 h 1794"/>
                    <a:gd name="T4" fmla="*/ 0 w 1732"/>
                    <a:gd name="T5" fmla="*/ 0 h 1794"/>
                    <a:gd name="T6" fmla="*/ 0 w 1732"/>
                    <a:gd name="T7" fmla="*/ 0 h 1794"/>
                    <a:gd name="T8" fmla="*/ 0 w 1732"/>
                    <a:gd name="T9" fmla="*/ 0 h 1794"/>
                    <a:gd name="T10" fmla="*/ 0 w 1732"/>
                    <a:gd name="T11" fmla="*/ 0 h 1794"/>
                    <a:gd name="T12" fmla="*/ 0 w 1732"/>
                    <a:gd name="T13" fmla="*/ 0 h 1794"/>
                    <a:gd name="T14" fmla="*/ 0 w 1732"/>
                    <a:gd name="T15" fmla="*/ 0 h 1794"/>
                    <a:gd name="T16" fmla="*/ 0 w 1732"/>
                    <a:gd name="T17" fmla="*/ 0 h 1794"/>
                    <a:gd name="T18" fmla="*/ 0 w 1732"/>
                    <a:gd name="T19" fmla="*/ 0 h 1794"/>
                    <a:gd name="T20" fmla="*/ 0 w 1732"/>
                    <a:gd name="T21" fmla="*/ 0 h 1794"/>
                    <a:gd name="T22" fmla="*/ 0 w 1732"/>
                    <a:gd name="T23" fmla="*/ 0 h 1794"/>
                    <a:gd name="T24" fmla="*/ 1 w 1732"/>
                    <a:gd name="T25" fmla="*/ 0 h 1794"/>
                    <a:gd name="T26" fmla="*/ 1 w 1732"/>
                    <a:gd name="T27" fmla="*/ 0 h 1794"/>
                    <a:gd name="T28" fmla="*/ 1 w 1732"/>
                    <a:gd name="T29" fmla="*/ 0 h 1794"/>
                    <a:gd name="T30" fmla="*/ 1 w 1732"/>
                    <a:gd name="T31" fmla="*/ 0 h 1794"/>
                    <a:gd name="T32" fmla="*/ 1 w 1732"/>
                    <a:gd name="T33" fmla="*/ 0 h 1794"/>
                    <a:gd name="T34" fmla="*/ 1 w 1732"/>
                    <a:gd name="T35" fmla="*/ 0 h 1794"/>
                    <a:gd name="T36" fmla="*/ 1 w 1732"/>
                    <a:gd name="T37" fmla="*/ 0 h 1794"/>
                    <a:gd name="T38" fmla="*/ 1 w 1732"/>
                    <a:gd name="T39" fmla="*/ 0 h 1794"/>
                    <a:gd name="T40" fmla="*/ 1 w 1732"/>
                    <a:gd name="T41" fmla="*/ 1 h 1794"/>
                    <a:gd name="T42" fmla="*/ 1 w 1732"/>
                    <a:gd name="T43" fmla="*/ 1 h 1794"/>
                    <a:gd name="T44" fmla="*/ 1 w 1732"/>
                    <a:gd name="T45" fmla="*/ 1 h 1794"/>
                    <a:gd name="T46" fmla="*/ 1 w 1732"/>
                    <a:gd name="T47" fmla="*/ 1 h 1794"/>
                    <a:gd name="T48" fmla="*/ 1 w 1732"/>
                    <a:gd name="T49" fmla="*/ 1 h 1794"/>
                    <a:gd name="T50" fmla="*/ 1 w 1732"/>
                    <a:gd name="T51" fmla="*/ 1 h 1794"/>
                    <a:gd name="T52" fmla="*/ 1 w 1732"/>
                    <a:gd name="T53" fmla="*/ 1 h 1794"/>
                    <a:gd name="T54" fmla="*/ 1 w 1732"/>
                    <a:gd name="T55" fmla="*/ 1 h 1794"/>
                    <a:gd name="T56" fmla="*/ 1 w 1732"/>
                    <a:gd name="T57" fmla="*/ 1 h 1794"/>
                    <a:gd name="T58" fmla="*/ 0 w 1732"/>
                    <a:gd name="T59" fmla="*/ 1 h 1794"/>
                    <a:gd name="T60" fmla="*/ 0 w 1732"/>
                    <a:gd name="T61" fmla="*/ 1 h 1794"/>
                    <a:gd name="T62" fmla="*/ 0 w 1732"/>
                    <a:gd name="T63" fmla="*/ 1 h 1794"/>
                    <a:gd name="T64" fmla="*/ 0 w 1732"/>
                    <a:gd name="T65" fmla="*/ 1 h 1794"/>
                    <a:gd name="T66" fmla="*/ 0 w 1732"/>
                    <a:gd name="T67" fmla="*/ 0 h 1794"/>
                    <a:gd name="T68" fmla="*/ 0 w 1732"/>
                    <a:gd name="T69" fmla="*/ 0 h 1794"/>
                    <a:gd name="T70" fmla="*/ 0 w 1732"/>
                    <a:gd name="T71" fmla="*/ 0 h 1794"/>
                    <a:gd name="T72" fmla="*/ 0 w 1732"/>
                    <a:gd name="T73" fmla="*/ 0 h 1794"/>
                    <a:gd name="T74" fmla="*/ 0 w 1732"/>
                    <a:gd name="T75" fmla="*/ 0 h 1794"/>
                    <a:gd name="T76" fmla="*/ 0 w 1732"/>
                    <a:gd name="T77" fmla="*/ 0 h 1794"/>
                    <a:gd name="T78" fmla="*/ 0 w 1732"/>
                    <a:gd name="T79" fmla="*/ 0 h 1794"/>
                    <a:gd name="T80" fmla="*/ 0 w 1732"/>
                    <a:gd name="T81" fmla="*/ 0 h 1794"/>
                    <a:gd name="T82" fmla="*/ 0 w 1732"/>
                    <a:gd name="T83" fmla="*/ 0 h 1794"/>
                    <a:gd name="T84" fmla="*/ 0 w 1732"/>
                    <a:gd name="T85" fmla="*/ 0 h 1794"/>
                    <a:gd name="T86" fmla="*/ 0 w 1732"/>
                    <a:gd name="T87" fmla="*/ 0 h 1794"/>
                    <a:gd name="T88" fmla="*/ 0 w 1732"/>
                    <a:gd name="T89" fmla="*/ 0 h 1794"/>
                    <a:gd name="T90" fmla="*/ 0 w 1732"/>
                    <a:gd name="T91" fmla="*/ 0 h 1794"/>
                    <a:gd name="T92" fmla="*/ 0 w 1732"/>
                    <a:gd name="T93" fmla="*/ 0 h 1794"/>
                    <a:gd name="T94" fmla="*/ 0 w 1732"/>
                    <a:gd name="T95" fmla="*/ 0 h 1794"/>
                    <a:gd name="T96" fmla="*/ 0 w 1732"/>
                    <a:gd name="T97" fmla="*/ 0 h 1794"/>
                    <a:gd name="T98" fmla="*/ 0 w 1732"/>
                    <a:gd name="T99" fmla="*/ 0 h 1794"/>
                    <a:gd name="T100" fmla="*/ 0 w 1732"/>
                    <a:gd name="T101" fmla="*/ 0 h 1794"/>
                    <a:gd name="T102" fmla="*/ 0 w 1732"/>
                    <a:gd name="T103" fmla="*/ 0 h 1794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1732"/>
                    <a:gd name="T157" fmla="*/ 0 h 1794"/>
                    <a:gd name="T158" fmla="*/ 1732 w 1732"/>
                    <a:gd name="T159" fmla="*/ 1794 h 1794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1732" h="1794">
                      <a:moveTo>
                        <a:pt x="0" y="271"/>
                      </a:moveTo>
                      <a:lnTo>
                        <a:pt x="41" y="236"/>
                      </a:lnTo>
                      <a:lnTo>
                        <a:pt x="81" y="203"/>
                      </a:lnTo>
                      <a:lnTo>
                        <a:pt x="124" y="173"/>
                      </a:lnTo>
                      <a:lnTo>
                        <a:pt x="168" y="146"/>
                      </a:lnTo>
                      <a:lnTo>
                        <a:pt x="213" y="121"/>
                      </a:lnTo>
                      <a:lnTo>
                        <a:pt x="259" y="98"/>
                      </a:lnTo>
                      <a:lnTo>
                        <a:pt x="305" y="77"/>
                      </a:lnTo>
                      <a:lnTo>
                        <a:pt x="352" y="59"/>
                      </a:lnTo>
                      <a:lnTo>
                        <a:pt x="401" y="44"/>
                      </a:lnTo>
                      <a:lnTo>
                        <a:pt x="449" y="31"/>
                      </a:lnTo>
                      <a:lnTo>
                        <a:pt x="497" y="20"/>
                      </a:lnTo>
                      <a:lnTo>
                        <a:pt x="546" y="11"/>
                      </a:lnTo>
                      <a:lnTo>
                        <a:pt x="596" y="5"/>
                      </a:lnTo>
                      <a:lnTo>
                        <a:pt x="646" y="1"/>
                      </a:lnTo>
                      <a:lnTo>
                        <a:pt x="695" y="0"/>
                      </a:lnTo>
                      <a:lnTo>
                        <a:pt x="745" y="1"/>
                      </a:lnTo>
                      <a:lnTo>
                        <a:pt x="794" y="5"/>
                      </a:lnTo>
                      <a:lnTo>
                        <a:pt x="845" y="10"/>
                      </a:lnTo>
                      <a:lnTo>
                        <a:pt x="893" y="18"/>
                      </a:lnTo>
                      <a:lnTo>
                        <a:pt x="942" y="29"/>
                      </a:lnTo>
                      <a:lnTo>
                        <a:pt x="990" y="42"/>
                      </a:lnTo>
                      <a:lnTo>
                        <a:pt x="1038" y="56"/>
                      </a:lnTo>
                      <a:lnTo>
                        <a:pt x="1085" y="74"/>
                      </a:lnTo>
                      <a:lnTo>
                        <a:pt x="1131" y="93"/>
                      </a:lnTo>
                      <a:lnTo>
                        <a:pt x="1176" y="115"/>
                      </a:lnTo>
                      <a:lnTo>
                        <a:pt x="1221" y="140"/>
                      </a:lnTo>
                      <a:lnTo>
                        <a:pt x="1264" y="167"/>
                      </a:lnTo>
                      <a:lnTo>
                        <a:pt x="1306" y="195"/>
                      </a:lnTo>
                      <a:lnTo>
                        <a:pt x="1347" y="227"/>
                      </a:lnTo>
                      <a:lnTo>
                        <a:pt x="1387" y="261"/>
                      </a:lnTo>
                      <a:lnTo>
                        <a:pt x="1425" y="296"/>
                      </a:lnTo>
                      <a:lnTo>
                        <a:pt x="1462" y="334"/>
                      </a:lnTo>
                      <a:lnTo>
                        <a:pt x="1529" y="416"/>
                      </a:lnTo>
                      <a:lnTo>
                        <a:pt x="1587" y="502"/>
                      </a:lnTo>
                      <a:lnTo>
                        <a:pt x="1635" y="592"/>
                      </a:lnTo>
                      <a:lnTo>
                        <a:pt x="1674" y="685"/>
                      </a:lnTo>
                      <a:lnTo>
                        <a:pt x="1702" y="781"/>
                      </a:lnTo>
                      <a:lnTo>
                        <a:pt x="1722" y="879"/>
                      </a:lnTo>
                      <a:lnTo>
                        <a:pt x="1732" y="978"/>
                      </a:lnTo>
                      <a:lnTo>
                        <a:pt x="1732" y="1077"/>
                      </a:lnTo>
                      <a:lnTo>
                        <a:pt x="1723" y="1176"/>
                      </a:lnTo>
                      <a:lnTo>
                        <a:pt x="1704" y="1273"/>
                      </a:lnTo>
                      <a:lnTo>
                        <a:pt x="1677" y="1369"/>
                      </a:lnTo>
                      <a:lnTo>
                        <a:pt x="1640" y="1462"/>
                      </a:lnTo>
                      <a:lnTo>
                        <a:pt x="1593" y="1552"/>
                      </a:lnTo>
                      <a:lnTo>
                        <a:pt x="1537" y="1637"/>
                      </a:lnTo>
                      <a:lnTo>
                        <a:pt x="1472" y="1718"/>
                      </a:lnTo>
                      <a:lnTo>
                        <a:pt x="1397" y="1794"/>
                      </a:lnTo>
                      <a:lnTo>
                        <a:pt x="1356" y="1749"/>
                      </a:lnTo>
                      <a:lnTo>
                        <a:pt x="1319" y="1709"/>
                      </a:lnTo>
                      <a:lnTo>
                        <a:pt x="1289" y="1677"/>
                      </a:lnTo>
                      <a:lnTo>
                        <a:pt x="1262" y="1647"/>
                      </a:lnTo>
                      <a:lnTo>
                        <a:pt x="1238" y="1621"/>
                      </a:lnTo>
                      <a:lnTo>
                        <a:pt x="1215" y="1597"/>
                      </a:lnTo>
                      <a:lnTo>
                        <a:pt x="1193" y="1573"/>
                      </a:lnTo>
                      <a:lnTo>
                        <a:pt x="1171" y="1548"/>
                      </a:lnTo>
                      <a:lnTo>
                        <a:pt x="1147" y="1522"/>
                      </a:lnTo>
                      <a:lnTo>
                        <a:pt x="1121" y="1493"/>
                      </a:lnTo>
                      <a:lnTo>
                        <a:pt x="1091" y="1460"/>
                      </a:lnTo>
                      <a:lnTo>
                        <a:pt x="1056" y="1422"/>
                      </a:lnTo>
                      <a:lnTo>
                        <a:pt x="1015" y="1377"/>
                      </a:lnTo>
                      <a:lnTo>
                        <a:pt x="967" y="1326"/>
                      </a:lnTo>
                      <a:lnTo>
                        <a:pt x="912" y="1265"/>
                      </a:lnTo>
                      <a:lnTo>
                        <a:pt x="847" y="1195"/>
                      </a:lnTo>
                      <a:lnTo>
                        <a:pt x="876" y="1162"/>
                      </a:lnTo>
                      <a:lnTo>
                        <a:pt x="898" y="1124"/>
                      </a:lnTo>
                      <a:lnTo>
                        <a:pt x="913" y="1084"/>
                      </a:lnTo>
                      <a:lnTo>
                        <a:pt x="918" y="1042"/>
                      </a:lnTo>
                      <a:lnTo>
                        <a:pt x="916" y="999"/>
                      </a:lnTo>
                      <a:lnTo>
                        <a:pt x="906" y="959"/>
                      </a:lnTo>
                      <a:lnTo>
                        <a:pt x="887" y="920"/>
                      </a:lnTo>
                      <a:lnTo>
                        <a:pt x="861" y="884"/>
                      </a:lnTo>
                      <a:lnTo>
                        <a:pt x="846" y="869"/>
                      </a:lnTo>
                      <a:lnTo>
                        <a:pt x="828" y="855"/>
                      </a:lnTo>
                      <a:lnTo>
                        <a:pt x="810" y="843"/>
                      </a:lnTo>
                      <a:lnTo>
                        <a:pt x="791" y="833"/>
                      </a:lnTo>
                      <a:lnTo>
                        <a:pt x="771" y="825"/>
                      </a:lnTo>
                      <a:lnTo>
                        <a:pt x="751" y="820"/>
                      </a:lnTo>
                      <a:lnTo>
                        <a:pt x="731" y="815"/>
                      </a:lnTo>
                      <a:lnTo>
                        <a:pt x="710" y="813"/>
                      </a:lnTo>
                      <a:lnTo>
                        <a:pt x="688" y="814"/>
                      </a:lnTo>
                      <a:lnTo>
                        <a:pt x="667" y="815"/>
                      </a:lnTo>
                      <a:lnTo>
                        <a:pt x="646" y="820"/>
                      </a:lnTo>
                      <a:lnTo>
                        <a:pt x="625" y="826"/>
                      </a:lnTo>
                      <a:lnTo>
                        <a:pt x="606" y="834"/>
                      </a:lnTo>
                      <a:lnTo>
                        <a:pt x="587" y="845"/>
                      </a:lnTo>
                      <a:lnTo>
                        <a:pt x="568" y="857"/>
                      </a:lnTo>
                      <a:lnTo>
                        <a:pt x="551" y="871"/>
                      </a:lnTo>
                      <a:lnTo>
                        <a:pt x="509" y="826"/>
                      </a:lnTo>
                      <a:lnTo>
                        <a:pt x="473" y="787"/>
                      </a:lnTo>
                      <a:lnTo>
                        <a:pt x="442" y="753"/>
                      </a:lnTo>
                      <a:lnTo>
                        <a:pt x="416" y="724"/>
                      </a:lnTo>
                      <a:lnTo>
                        <a:pt x="392" y="698"/>
                      </a:lnTo>
                      <a:lnTo>
                        <a:pt x="369" y="673"/>
                      </a:lnTo>
                      <a:lnTo>
                        <a:pt x="347" y="649"/>
                      </a:lnTo>
                      <a:lnTo>
                        <a:pt x="325" y="625"/>
                      </a:lnTo>
                      <a:lnTo>
                        <a:pt x="301" y="598"/>
                      </a:lnTo>
                      <a:lnTo>
                        <a:pt x="274" y="570"/>
                      </a:lnTo>
                      <a:lnTo>
                        <a:pt x="245" y="537"/>
                      </a:lnTo>
                      <a:lnTo>
                        <a:pt x="210" y="499"/>
                      </a:lnTo>
                      <a:lnTo>
                        <a:pt x="168" y="454"/>
                      </a:lnTo>
                      <a:lnTo>
                        <a:pt x="121" y="402"/>
                      </a:lnTo>
                      <a:lnTo>
                        <a:pt x="65" y="342"/>
                      </a:lnTo>
                      <a:lnTo>
                        <a:pt x="0" y="271"/>
                      </a:lnTo>
                      <a:close/>
                    </a:path>
                  </a:pathLst>
                </a:custGeom>
                <a:solidFill>
                  <a:srgbClr val="B5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56" name="Freeform 1865">
                  <a:extLst>
                    <a:ext uri="{FF2B5EF4-FFF2-40B4-BE49-F238E27FC236}">
                      <a16:creationId xmlns:a16="http://schemas.microsoft.com/office/drawing/2014/main" id="{C7AE8078-2B1A-434B-88D6-5C3930C03F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49" y="2194"/>
                  <a:ext cx="571" cy="592"/>
                </a:xfrm>
                <a:custGeom>
                  <a:avLst/>
                  <a:gdLst>
                    <a:gd name="T0" fmla="*/ 0 w 1713"/>
                    <a:gd name="T1" fmla="*/ 0 h 1775"/>
                    <a:gd name="T2" fmla="*/ 0 w 1713"/>
                    <a:gd name="T3" fmla="*/ 0 h 1775"/>
                    <a:gd name="T4" fmla="*/ 0 w 1713"/>
                    <a:gd name="T5" fmla="*/ 0 h 1775"/>
                    <a:gd name="T6" fmla="*/ 0 w 1713"/>
                    <a:gd name="T7" fmla="*/ 0 h 1775"/>
                    <a:gd name="T8" fmla="*/ 0 w 1713"/>
                    <a:gd name="T9" fmla="*/ 0 h 1775"/>
                    <a:gd name="T10" fmla="*/ 0 w 1713"/>
                    <a:gd name="T11" fmla="*/ 0 h 1775"/>
                    <a:gd name="T12" fmla="*/ 0 w 1713"/>
                    <a:gd name="T13" fmla="*/ 0 h 1775"/>
                    <a:gd name="T14" fmla="*/ 0 w 1713"/>
                    <a:gd name="T15" fmla="*/ 0 h 1775"/>
                    <a:gd name="T16" fmla="*/ 0 w 1713"/>
                    <a:gd name="T17" fmla="*/ 0 h 1775"/>
                    <a:gd name="T18" fmla="*/ 0 w 1713"/>
                    <a:gd name="T19" fmla="*/ 0 h 1775"/>
                    <a:gd name="T20" fmla="*/ 0 w 1713"/>
                    <a:gd name="T21" fmla="*/ 0 h 1775"/>
                    <a:gd name="T22" fmla="*/ 0 w 1713"/>
                    <a:gd name="T23" fmla="*/ 0 h 1775"/>
                    <a:gd name="T24" fmla="*/ 1 w 1713"/>
                    <a:gd name="T25" fmla="*/ 0 h 1775"/>
                    <a:gd name="T26" fmla="*/ 1 w 1713"/>
                    <a:gd name="T27" fmla="*/ 0 h 1775"/>
                    <a:gd name="T28" fmla="*/ 1 w 1713"/>
                    <a:gd name="T29" fmla="*/ 0 h 1775"/>
                    <a:gd name="T30" fmla="*/ 1 w 1713"/>
                    <a:gd name="T31" fmla="*/ 0 h 1775"/>
                    <a:gd name="T32" fmla="*/ 1 w 1713"/>
                    <a:gd name="T33" fmla="*/ 0 h 1775"/>
                    <a:gd name="T34" fmla="*/ 1 w 1713"/>
                    <a:gd name="T35" fmla="*/ 0 h 1775"/>
                    <a:gd name="T36" fmla="*/ 1 w 1713"/>
                    <a:gd name="T37" fmla="*/ 0 h 1775"/>
                    <a:gd name="T38" fmla="*/ 1 w 1713"/>
                    <a:gd name="T39" fmla="*/ 0 h 1775"/>
                    <a:gd name="T40" fmla="*/ 1 w 1713"/>
                    <a:gd name="T41" fmla="*/ 1 h 1775"/>
                    <a:gd name="T42" fmla="*/ 1 w 1713"/>
                    <a:gd name="T43" fmla="*/ 1 h 1775"/>
                    <a:gd name="T44" fmla="*/ 1 w 1713"/>
                    <a:gd name="T45" fmla="*/ 1 h 1775"/>
                    <a:gd name="T46" fmla="*/ 1 w 1713"/>
                    <a:gd name="T47" fmla="*/ 1 h 1775"/>
                    <a:gd name="T48" fmla="*/ 1 w 1713"/>
                    <a:gd name="T49" fmla="*/ 1 h 1775"/>
                    <a:gd name="T50" fmla="*/ 1 w 1713"/>
                    <a:gd name="T51" fmla="*/ 1 h 1775"/>
                    <a:gd name="T52" fmla="*/ 1 w 1713"/>
                    <a:gd name="T53" fmla="*/ 1 h 1775"/>
                    <a:gd name="T54" fmla="*/ 1 w 1713"/>
                    <a:gd name="T55" fmla="*/ 1 h 1775"/>
                    <a:gd name="T56" fmla="*/ 1 w 1713"/>
                    <a:gd name="T57" fmla="*/ 1 h 1775"/>
                    <a:gd name="T58" fmla="*/ 0 w 1713"/>
                    <a:gd name="T59" fmla="*/ 1 h 1775"/>
                    <a:gd name="T60" fmla="*/ 0 w 1713"/>
                    <a:gd name="T61" fmla="*/ 1 h 1775"/>
                    <a:gd name="T62" fmla="*/ 0 w 1713"/>
                    <a:gd name="T63" fmla="*/ 1 h 1775"/>
                    <a:gd name="T64" fmla="*/ 0 w 1713"/>
                    <a:gd name="T65" fmla="*/ 1 h 1775"/>
                    <a:gd name="T66" fmla="*/ 0 w 1713"/>
                    <a:gd name="T67" fmla="*/ 0 h 1775"/>
                    <a:gd name="T68" fmla="*/ 0 w 1713"/>
                    <a:gd name="T69" fmla="*/ 0 h 1775"/>
                    <a:gd name="T70" fmla="*/ 0 w 1713"/>
                    <a:gd name="T71" fmla="*/ 0 h 1775"/>
                    <a:gd name="T72" fmla="*/ 0 w 1713"/>
                    <a:gd name="T73" fmla="*/ 0 h 1775"/>
                    <a:gd name="T74" fmla="*/ 0 w 1713"/>
                    <a:gd name="T75" fmla="*/ 0 h 1775"/>
                    <a:gd name="T76" fmla="*/ 0 w 1713"/>
                    <a:gd name="T77" fmla="*/ 0 h 1775"/>
                    <a:gd name="T78" fmla="*/ 0 w 1713"/>
                    <a:gd name="T79" fmla="*/ 0 h 1775"/>
                    <a:gd name="T80" fmla="*/ 0 w 1713"/>
                    <a:gd name="T81" fmla="*/ 0 h 1775"/>
                    <a:gd name="T82" fmla="*/ 0 w 1713"/>
                    <a:gd name="T83" fmla="*/ 0 h 1775"/>
                    <a:gd name="T84" fmla="*/ 0 w 1713"/>
                    <a:gd name="T85" fmla="*/ 0 h 1775"/>
                    <a:gd name="T86" fmla="*/ 0 w 1713"/>
                    <a:gd name="T87" fmla="*/ 0 h 1775"/>
                    <a:gd name="T88" fmla="*/ 0 w 1713"/>
                    <a:gd name="T89" fmla="*/ 0 h 1775"/>
                    <a:gd name="T90" fmla="*/ 0 w 1713"/>
                    <a:gd name="T91" fmla="*/ 0 h 1775"/>
                    <a:gd name="T92" fmla="*/ 0 w 1713"/>
                    <a:gd name="T93" fmla="*/ 0 h 1775"/>
                    <a:gd name="T94" fmla="*/ 0 w 1713"/>
                    <a:gd name="T95" fmla="*/ 0 h 1775"/>
                    <a:gd name="T96" fmla="*/ 0 w 1713"/>
                    <a:gd name="T97" fmla="*/ 0 h 1775"/>
                    <a:gd name="T98" fmla="*/ 0 w 1713"/>
                    <a:gd name="T99" fmla="*/ 0 h 1775"/>
                    <a:gd name="T100" fmla="*/ 0 w 1713"/>
                    <a:gd name="T101" fmla="*/ 0 h 1775"/>
                    <a:gd name="T102" fmla="*/ 0 w 1713"/>
                    <a:gd name="T103" fmla="*/ 0 h 1775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1713"/>
                    <a:gd name="T157" fmla="*/ 0 h 1775"/>
                    <a:gd name="T158" fmla="*/ 1713 w 1713"/>
                    <a:gd name="T159" fmla="*/ 1775 h 1775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1713" h="1775">
                      <a:moveTo>
                        <a:pt x="0" y="268"/>
                      </a:moveTo>
                      <a:lnTo>
                        <a:pt x="39" y="234"/>
                      </a:lnTo>
                      <a:lnTo>
                        <a:pt x="80" y="201"/>
                      </a:lnTo>
                      <a:lnTo>
                        <a:pt x="123" y="171"/>
                      </a:lnTo>
                      <a:lnTo>
                        <a:pt x="166" y="144"/>
                      </a:lnTo>
                      <a:lnTo>
                        <a:pt x="210" y="120"/>
                      </a:lnTo>
                      <a:lnTo>
                        <a:pt x="255" y="97"/>
                      </a:lnTo>
                      <a:lnTo>
                        <a:pt x="301" y="77"/>
                      </a:lnTo>
                      <a:lnTo>
                        <a:pt x="348" y="58"/>
                      </a:lnTo>
                      <a:lnTo>
                        <a:pt x="395" y="43"/>
                      </a:lnTo>
                      <a:lnTo>
                        <a:pt x="443" y="30"/>
                      </a:lnTo>
                      <a:lnTo>
                        <a:pt x="491" y="20"/>
                      </a:lnTo>
                      <a:lnTo>
                        <a:pt x="539" y="11"/>
                      </a:lnTo>
                      <a:lnTo>
                        <a:pt x="589" y="5"/>
                      </a:lnTo>
                      <a:lnTo>
                        <a:pt x="638" y="1"/>
                      </a:lnTo>
                      <a:lnTo>
                        <a:pt x="687" y="0"/>
                      </a:lnTo>
                      <a:lnTo>
                        <a:pt x="736" y="1"/>
                      </a:lnTo>
                      <a:lnTo>
                        <a:pt x="785" y="5"/>
                      </a:lnTo>
                      <a:lnTo>
                        <a:pt x="834" y="10"/>
                      </a:lnTo>
                      <a:lnTo>
                        <a:pt x="883" y="18"/>
                      </a:lnTo>
                      <a:lnTo>
                        <a:pt x="931" y="28"/>
                      </a:lnTo>
                      <a:lnTo>
                        <a:pt x="978" y="41"/>
                      </a:lnTo>
                      <a:lnTo>
                        <a:pt x="1025" y="55"/>
                      </a:lnTo>
                      <a:lnTo>
                        <a:pt x="1072" y="73"/>
                      </a:lnTo>
                      <a:lnTo>
                        <a:pt x="1117" y="92"/>
                      </a:lnTo>
                      <a:lnTo>
                        <a:pt x="1162" y="114"/>
                      </a:lnTo>
                      <a:lnTo>
                        <a:pt x="1206" y="138"/>
                      </a:lnTo>
                      <a:lnTo>
                        <a:pt x="1249" y="165"/>
                      </a:lnTo>
                      <a:lnTo>
                        <a:pt x="1292" y="193"/>
                      </a:lnTo>
                      <a:lnTo>
                        <a:pt x="1332" y="224"/>
                      </a:lnTo>
                      <a:lnTo>
                        <a:pt x="1371" y="257"/>
                      </a:lnTo>
                      <a:lnTo>
                        <a:pt x="1409" y="293"/>
                      </a:lnTo>
                      <a:lnTo>
                        <a:pt x="1445" y="330"/>
                      </a:lnTo>
                      <a:lnTo>
                        <a:pt x="1512" y="410"/>
                      </a:lnTo>
                      <a:lnTo>
                        <a:pt x="1569" y="495"/>
                      </a:lnTo>
                      <a:lnTo>
                        <a:pt x="1616" y="584"/>
                      </a:lnTo>
                      <a:lnTo>
                        <a:pt x="1655" y="677"/>
                      </a:lnTo>
                      <a:lnTo>
                        <a:pt x="1683" y="773"/>
                      </a:lnTo>
                      <a:lnTo>
                        <a:pt x="1702" y="869"/>
                      </a:lnTo>
                      <a:lnTo>
                        <a:pt x="1712" y="967"/>
                      </a:lnTo>
                      <a:lnTo>
                        <a:pt x="1713" y="1065"/>
                      </a:lnTo>
                      <a:lnTo>
                        <a:pt x="1704" y="1164"/>
                      </a:lnTo>
                      <a:lnTo>
                        <a:pt x="1685" y="1260"/>
                      </a:lnTo>
                      <a:lnTo>
                        <a:pt x="1658" y="1354"/>
                      </a:lnTo>
                      <a:lnTo>
                        <a:pt x="1622" y="1448"/>
                      </a:lnTo>
                      <a:lnTo>
                        <a:pt x="1576" y="1536"/>
                      </a:lnTo>
                      <a:lnTo>
                        <a:pt x="1520" y="1621"/>
                      </a:lnTo>
                      <a:lnTo>
                        <a:pt x="1456" y="1701"/>
                      </a:lnTo>
                      <a:lnTo>
                        <a:pt x="1383" y="1775"/>
                      </a:lnTo>
                      <a:lnTo>
                        <a:pt x="1340" y="1728"/>
                      </a:lnTo>
                      <a:lnTo>
                        <a:pt x="1303" y="1689"/>
                      </a:lnTo>
                      <a:lnTo>
                        <a:pt x="1272" y="1655"/>
                      </a:lnTo>
                      <a:lnTo>
                        <a:pt x="1243" y="1624"/>
                      </a:lnTo>
                      <a:lnTo>
                        <a:pt x="1219" y="1597"/>
                      </a:lnTo>
                      <a:lnTo>
                        <a:pt x="1196" y="1572"/>
                      </a:lnTo>
                      <a:lnTo>
                        <a:pt x="1174" y="1548"/>
                      </a:lnTo>
                      <a:lnTo>
                        <a:pt x="1152" y="1524"/>
                      </a:lnTo>
                      <a:lnTo>
                        <a:pt x="1128" y="1499"/>
                      </a:lnTo>
                      <a:lnTo>
                        <a:pt x="1102" y="1471"/>
                      </a:lnTo>
                      <a:lnTo>
                        <a:pt x="1073" y="1439"/>
                      </a:lnTo>
                      <a:lnTo>
                        <a:pt x="1039" y="1402"/>
                      </a:lnTo>
                      <a:lnTo>
                        <a:pt x="1000" y="1359"/>
                      </a:lnTo>
                      <a:lnTo>
                        <a:pt x="954" y="1310"/>
                      </a:lnTo>
                      <a:lnTo>
                        <a:pt x="901" y="1251"/>
                      </a:lnTo>
                      <a:lnTo>
                        <a:pt x="839" y="1184"/>
                      </a:lnTo>
                      <a:lnTo>
                        <a:pt x="868" y="1151"/>
                      </a:lnTo>
                      <a:lnTo>
                        <a:pt x="890" y="1113"/>
                      </a:lnTo>
                      <a:lnTo>
                        <a:pt x="905" y="1073"/>
                      </a:lnTo>
                      <a:lnTo>
                        <a:pt x="910" y="1031"/>
                      </a:lnTo>
                      <a:lnTo>
                        <a:pt x="908" y="988"/>
                      </a:lnTo>
                      <a:lnTo>
                        <a:pt x="898" y="948"/>
                      </a:lnTo>
                      <a:lnTo>
                        <a:pt x="879" y="909"/>
                      </a:lnTo>
                      <a:lnTo>
                        <a:pt x="853" y="873"/>
                      </a:lnTo>
                      <a:lnTo>
                        <a:pt x="838" y="858"/>
                      </a:lnTo>
                      <a:lnTo>
                        <a:pt x="820" y="844"/>
                      </a:lnTo>
                      <a:lnTo>
                        <a:pt x="802" y="832"/>
                      </a:lnTo>
                      <a:lnTo>
                        <a:pt x="783" y="822"/>
                      </a:lnTo>
                      <a:lnTo>
                        <a:pt x="763" y="814"/>
                      </a:lnTo>
                      <a:lnTo>
                        <a:pt x="743" y="809"/>
                      </a:lnTo>
                      <a:lnTo>
                        <a:pt x="723" y="804"/>
                      </a:lnTo>
                      <a:lnTo>
                        <a:pt x="702" y="802"/>
                      </a:lnTo>
                      <a:lnTo>
                        <a:pt x="680" y="803"/>
                      </a:lnTo>
                      <a:lnTo>
                        <a:pt x="659" y="804"/>
                      </a:lnTo>
                      <a:lnTo>
                        <a:pt x="638" y="809"/>
                      </a:lnTo>
                      <a:lnTo>
                        <a:pt x="617" y="815"/>
                      </a:lnTo>
                      <a:lnTo>
                        <a:pt x="598" y="823"/>
                      </a:lnTo>
                      <a:lnTo>
                        <a:pt x="579" y="834"/>
                      </a:lnTo>
                      <a:lnTo>
                        <a:pt x="560" y="846"/>
                      </a:lnTo>
                      <a:lnTo>
                        <a:pt x="543" y="860"/>
                      </a:lnTo>
                      <a:lnTo>
                        <a:pt x="500" y="813"/>
                      </a:lnTo>
                      <a:lnTo>
                        <a:pt x="463" y="774"/>
                      </a:lnTo>
                      <a:lnTo>
                        <a:pt x="431" y="739"/>
                      </a:lnTo>
                      <a:lnTo>
                        <a:pt x="403" y="709"/>
                      </a:lnTo>
                      <a:lnTo>
                        <a:pt x="379" y="682"/>
                      </a:lnTo>
                      <a:lnTo>
                        <a:pt x="356" y="657"/>
                      </a:lnTo>
                      <a:lnTo>
                        <a:pt x="334" y="632"/>
                      </a:lnTo>
                      <a:lnTo>
                        <a:pt x="312" y="608"/>
                      </a:lnTo>
                      <a:lnTo>
                        <a:pt x="288" y="583"/>
                      </a:lnTo>
                      <a:lnTo>
                        <a:pt x="263" y="555"/>
                      </a:lnTo>
                      <a:lnTo>
                        <a:pt x="233" y="523"/>
                      </a:lnTo>
                      <a:lnTo>
                        <a:pt x="201" y="487"/>
                      </a:lnTo>
                      <a:lnTo>
                        <a:pt x="161" y="444"/>
                      </a:lnTo>
                      <a:lnTo>
                        <a:pt x="115" y="394"/>
                      </a:lnTo>
                      <a:lnTo>
                        <a:pt x="62" y="335"/>
                      </a:lnTo>
                      <a:lnTo>
                        <a:pt x="0" y="268"/>
                      </a:lnTo>
                      <a:close/>
                    </a:path>
                  </a:pathLst>
                </a:custGeom>
                <a:solidFill>
                  <a:srgbClr val="BA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57" name="Freeform 1866">
                  <a:extLst>
                    <a:ext uri="{FF2B5EF4-FFF2-40B4-BE49-F238E27FC236}">
                      <a16:creationId xmlns:a16="http://schemas.microsoft.com/office/drawing/2014/main" id="{BCDF66B7-6662-498A-8E02-DC73F3B176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51" y="2197"/>
                  <a:ext cx="566" cy="586"/>
                </a:xfrm>
                <a:custGeom>
                  <a:avLst/>
                  <a:gdLst>
                    <a:gd name="T0" fmla="*/ 0 w 1696"/>
                    <a:gd name="T1" fmla="*/ 0 h 1757"/>
                    <a:gd name="T2" fmla="*/ 0 w 1696"/>
                    <a:gd name="T3" fmla="*/ 0 h 1757"/>
                    <a:gd name="T4" fmla="*/ 0 w 1696"/>
                    <a:gd name="T5" fmla="*/ 0 h 1757"/>
                    <a:gd name="T6" fmla="*/ 0 w 1696"/>
                    <a:gd name="T7" fmla="*/ 0 h 1757"/>
                    <a:gd name="T8" fmla="*/ 0 w 1696"/>
                    <a:gd name="T9" fmla="*/ 0 h 1757"/>
                    <a:gd name="T10" fmla="*/ 0 w 1696"/>
                    <a:gd name="T11" fmla="*/ 0 h 1757"/>
                    <a:gd name="T12" fmla="*/ 0 w 1696"/>
                    <a:gd name="T13" fmla="*/ 0 h 1757"/>
                    <a:gd name="T14" fmla="*/ 0 w 1696"/>
                    <a:gd name="T15" fmla="*/ 0 h 1757"/>
                    <a:gd name="T16" fmla="*/ 0 w 1696"/>
                    <a:gd name="T17" fmla="*/ 0 h 1757"/>
                    <a:gd name="T18" fmla="*/ 0 w 1696"/>
                    <a:gd name="T19" fmla="*/ 0 h 1757"/>
                    <a:gd name="T20" fmla="*/ 0 w 1696"/>
                    <a:gd name="T21" fmla="*/ 0 h 1757"/>
                    <a:gd name="T22" fmla="*/ 0 w 1696"/>
                    <a:gd name="T23" fmla="*/ 0 h 1757"/>
                    <a:gd name="T24" fmla="*/ 1 w 1696"/>
                    <a:gd name="T25" fmla="*/ 0 h 1757"/>
                    <a:gd name="T26" fmla="*/ 1 w 1696"/>
                    <a:gd name="T27" fmla="*/ 0 h 1757"/>
                    <a:gd name="T28" fmla="*/ 1 w 1696"/>
                    <a:gd name="T29" fmla="*/ 0 h 1757"/>
                    <a:gd name="T30" fmla="*/ 1 w 1696"/>
                    <a:gd name="T31" fmla="*/ 0 h 1757"/>
                    <a:gd name="T32" fmla="*/ 1 w 1696"/>
                    <a:gd name="T33" fmla="*/ 0 h 1757"/>
                    <a:gd name="T34" fmla="*/ 1 w 1696"/>
                    <a:gd name="T35" fmla="*/ 0 h 1757"/>
                    <a:gd name="T36" fmla="*/ 1 w 1696"/>
                    <a:gd name="T37" fmla="*/ 0 h 1757"/>
                    <a:gd name="T38" fmla="*/ 1 w 1696"/>
                    <a:gd name="T39" fmla="*/ 0 h 1757"/>
                    <a:gd name="T40" fmla="*/ 1 w 1696"/>
                    <a:gd name="T41" fmla="*/ 1 h 1757"/>
                    <a:gd name="T42" fmla="*/ 1 w 1696"/>
                    <a:gd name="T43" fmla="*/ 1 h 1757"/>
                    <a:gd name="T44" fmla="*/ 1 w 1696"/>
                    <a:gd name="T45" fmla="*/ 1 h 1757"/>
                    <a:gd name="T46" fmla="*/ 1 w 1696"/>
                    <a:gd name="T47" fmla="*/ 1 h 1757"/>
                    <a:gd name="T48" fmla="*/ 1 w 1696"/>
                    <a:gd name="T49" fmla="*/ 1 h 1757"/>
                    <a:gd name="T50" fmla="*/ 1 w 1696"/>
                    <a:gd name="T51" fmla="*/ 1 h 1757"/>
                    <a:gd name="T52" fmla="*/ 1 w 1696"/>
                    <a:gd name="T53" fmla="*/ 1 h 1757"/>
                    <a:gd name="T54" fmla="*/ 1 w 1696"/>
                    <a:gd name="T55" fmla="*/ 1 h 1757"/>
                    <a:gd name="T56" fmla="*/ 1 w 1696"/>
                    <a:gd name="T57" fmla="*/ 1 h 1757"/>
                    <a:gd name="T58" fmla="*/ 0 w 1696"/>
                    <a:gd name="T59" fmla="*/ 1 h 1757"/>
                    <a:gd name="T60" fmla="*/ 0 w 1696"/>
                    <a:gd name="T61" fmla="*/ 1 h 1757"/>
                    <a:gd name="T62" fmla="*/ 0 w 1696"/>
                    <a:gd name="T63" fmla="*/ 1 h 1757"/>
                    <a:gd name="T64" fmla="*/ 0 w 1696"/>
                    <a:gd name="T65" fmla="*/ 1 h 1757"/>
                    <a:gd name="T66" fmla="*/ 0 w 1696"/>
                    <a:gd name="T67" fmla="*/ 0 h 1757"/>
                    <a:gd name="T68" fmla="*/ 0 w 1696"/>
                    <a:gd name="T69" fmla="*/ 0 h 1757"/>
                    <a:gd name="T70" fmla="*/ 0 w 1696"/>
                    <a:gd name="T71" fmla="*/ 0 h 1757"/>
                    <a:gd name="T72" fmla="*/ 0 w 1696"/>
                    <a:gd name="T73" fmla="*/ 0 h 1757"/>
                    <a:gd name="T74" fmla="*/ 0 w 1696"/>
                    <a:gd name="T75" fmla="*/ 0 h 1757"/>
                    <a:gd name="T76" fmla="*/ 0 w 1696"/>
                    <a:gd name="T77" fmla="*/ 0 h 1757"/>
                    <a:gd name="T78" fmla="*/ 0 w 1696"/>
                    <a:gd name="T79" fmla="*/ 0 h 1757"/>
                    <a:gd name="T80" fmla="*/ 0 w 1696"/>
                    <a:gd name="T81" fmla="*/ 0 h 1757"/>
                    <a:gd name="T82" fmla="*/ 0 w 1696"/>
                    <a:gd name="T83" fmla="*/ 0 h 1757"/>
                    <a:gd name="T84" fmla="*/ 0 w 1696"/>
                    <a:gd name="T85" fmla="*/ 0 h 1757"/>
                    <a:gd name="T86" fmla="*/ 0 w 1696"/>
                    <a:gd name="T87" fmla="*/ 0 h 1757"/>
                    <a:gd name="T88" fmla="*/ 0 w 1696"/>
                    <a:gd name="T89" fmla="*/ 0 h 1757"/>
                    <a:gd name="T90" fmla="*/ 0 w 1696"/>
                    <a:gd name="T91" fmla="*/ 0 h 1757"/>
                    <a:gd name="T92" fmla="*/ 0 w 1696"/>
                    <a:gd name="T93" fmla="*/ 0 h 1757"/>
                    <a:gd name="T94" fmla="*/ 0 w 1696"/>
                    <a:gd name="T95" fmla="*/ 0 h 1757"/>
                    <a:gd name="T96" fmla="*/ 0 w 1696"/>
                    <a:gd name="T97" fmla="*/ 0 h 1757"/>
                    <a:gd name="T98" fmla="*/ 0 w 1696"/>
                    <a:gd name="T99" fmla="*/ 0 h 1757"/>
                    <a:gd name="T100" fmla="*/ 0 w 1696"/>
                    <a:gd name="T101" fmla="*/ 0 h 1757"/>
                    <a:gd name="T102" fmla="*/ 0 w 1696"/>
                    <a:gd name="T103" fmla="*/ 0 h 1757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1696"/>
                    <a:gd name="T157" fmla="*/ 0 h 1757"/>
                    <a:gd name="T158" fmla="*/ 1696 w 1696"/>
                    <a:gd name="T159" fmla="*/ 1757 h 1757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1696" h="1757">
                      <a:moveTo>
                        <a:pt x="0" y="265"/>
                      </a:moveTo>
                      <a:lnTo>
                        <a:pt x="39" y="231"/>
                      </a:lnTo>
                      <a:lnTo>
                        <a:pt x="80" y="199"/>
                      </a:lnTo>
                      <a:lnTo>
                        <a:pt x="121" y="170"/>
                      </a:lnTo>
                      <a:lnTo>
                        <a:pt x="164" y="143"/>
                      </a:lnTo>
                      <a:lnTo>
                        <a:pt x="208" y="118"/>
                      </a:lnTo>
                      <a:lnTo>
                        <a:pt x="253" y="95"/>
                      </a:lnTo>
                      <a:lnTo>
                        <a:pt x="298" y="76"/>
                      </a:lnTo>
                      <a:lnTo>
                        <a:pt x="344" y="58"/>
                      </a:lnTo>
                      <a:lnTo>
                        <a:pt x="391" y="43"/>
                      </a:lnTo>
                      <a:lnTo>
                        <a:pt x="438" y="30"/>
                      </a:lnTo>
                      <a:lnTo>
                        <a:pt x="486" y="20"/>
                      </a:lnTo>
                      <a:lnTo>
                        <a:pt x="535" y="11"/>
                      </a:lnTo>
                      <a:lnTo>
                        <a:pt x="583" y="6"/>
                      </a:lnTo>
                      <a:lnTo>
                        <a:pt x="632" y="2"/>
                      </a:lnTo>
                      <a:lnTo>
                        <a:pt x="680" y="0"/>
                      </a:lnTo>
                      <a:lnTo>
                        <a:pt x="729" y="1"/>
                      </a:lnTo>
                      <a:lnTo>
                        <a:pt x="778" y="4"/>
                      </a:lnTo>
                      <a:lnTo>
                        <a:pt x="826" y="10"/>
                      </a:lnTo>
                      <a:lnTo>
                        <a:pt x="875" y="19"/>
                      </a:lnTo>
                      <a:lnTo>
                        <a:pt x="922" y="29"/>
                      </a:lnTo>
                      <a:lnTo>
                        <a:pt x="969" y="41"/>
                      </a:lnTo>
                      <a:lnTo>
                        <a:pt x="1016" y="56"/>
                      </a:lnTo>
                      <a:lnTo>
                        <a:pt x="1062" y="72"/>
                      </a:lnTo>
                      <a:lnTo>
                        <a:pt x="1107" y="92"/>
                      </a:lnTo>
                      <a:lnTo>
                        <a:pt x="1152" y="114"/>
                      </a:lnTo>
                      <a:lnTo>
                        <a:pt x="1195" y="137"/>
                      </a:lnTo>
                      <a:lnTo>
                        <a:pt x="1238" y="163"/>
                      </a:lnTo>
                      <a:lnTo>
                        <a:pt x="1279" y="192"/>
                      </a:lnTo>
                      <a:lnTo>
                        <a:pt x="1319" y="222"/>
                      </a:lnTo>
                      <a:lnTo>
                        <a:pt x="1358" y="255"/>
                      </a:lnTo>
                      <a:lnTo>
                        <a:pt x="1395" y="290"/>
                      </a:lnTo>
                      <a:lnTo>
                        <a:pt x="1432" y="328"/>
                      </a:lnTo>
                      <a:lnTo>
                        <a:pt x="1497" y="408"/>
                      </a:lnTo>
                      <a:lnTo>
                        <a:pt x="1553" y="492"/>
                      </a:lnTo>
                      <a:lnTo>
                        <a:pt x="1601" y="580"/>
                      </a:lnTo>
                      <a:lnTo>
                        <a:pt x="1639" y="672"/>
                      </a:lnTo>
                      <a:lnTo>
                        <a:pt x="1666" y="766"/>
                      </a:lnTo>
                      <a:lnTo>
                        <a:pt x="1686" y="861"/>
                      </a:lnTo>
                      <a:lnTo>
                        <a:pt x="1695" y="958"/>
                      </a:lnTo>
                      <a:lnTo>
                        <a:pt x="1696" y="1055"/>
                      </a:lnTo>
                      <a:lnTo>
                        <a:pt x="1687" y="1152"/>
                      </a:lnTo>
                      <a:lnTo>
                        <a:pt x="1669" y="1248"/>
                      </a:lnTo>
                      <a:lnTo>
                        <a:pt x="1641" y="1341"/>
                      </a:lnTo>
                      <a:lnTo>
                        <a:pt x="1605" y="1433"/>
                      </a:lnTo>
                      <a:lnTo>
                        <a:pt x="1559" y="1521"/>
                      </a:lnTo>
                      <a:lnTo>
                        <a:pt x="1505" y="1605"/>
                      </a:lnTo>
                      <a:lnTo>
                        <a:pt x="1440" y="1684"/>
                      </a:lnTo>
                      <a:lnTo>
                        <a:pt x="1368" y="1757"/>
                      </a:lnTo>
                      <a:lnTo>
                        <a:pt x="1324" y="1709"/>
                      </a:lnTo>
                      <a:lnTo>
                        <a:pt x="1286" y="1669"/>
                      </a:lnTo>
                      <a:lnTo>
                        <a:pt x="1254" y="1633"/>
                      </a:lnTo>
                      <a:lnTo>
                        <a:pt x="1225" y="1602"/>
                      </a:lnTo>
                      <a:lnTo>
                        <a:pt x="1200" y="1575"/>
                      </a:lnTo>
                      <a:lnTo>
                        <a:pt x="1177" y="1549"/>
                      </a:lnTo>
                      <a:lnTo>
                        <a:pt x="1155" y="1525"/>
                      </a:lnTo>
                      <a:lnTo>
                        <a:pt x="1133" y="1501"/>
                      </a:lnTo>
                      <a:lnTo>
                        <a:pt x="1110" y="1476"/>
                      </a:lnTo>
                      <a:lnTo>
                        <a:pt x="1085" y="1449"/>
                      </a:lnTo>
                      <a:lnTo>
                        <a:pt x="1057" y="1418"/>
                      </a:lnTo>
                      <a:lnTo>
                        <a:pt x="1025" y="1383"/>
                      </a:lnTo>
                      <a:lnTo>
                        <a:pt x="986" y="1341"/>
                      </a:lnTo>
                      <a:lnTo>
                        <a:pt x="943" y="1294"/>
                      </a:lnTo>
                      <a:lnTo>
                        <a:pt x="891" y="1238"/>
                      </a:lnTo>
                      <a:lnTo>
                        <a:pt x="832" y="1174"/>
                      </a:lnTo>
                      <a:lnTo>
                        <a:pt x="861" y="1141"/>
                      </a:lnTo>
                      <a:lnTo>
                        <a:pt x="883" y="1103"/>
                      </a:lnTo>
                      <a:lnTo>
                        <a:pt x="898" y="1063"/>
                      </a:lnTo>
                      <a:lnTo>
                        <a:pt x="903" y="1021"/>
                      </a:lnTo>
                      <a:lnTo>
                        <a:pt x="901" y="978"/>
                      </a:lnTo>
                      <a:lnTo>
                        <a:pt x="891" y="938"/>
                      </a:lnTo>
                      <a:lnTo>
                        <a:pt x="872" y="899"/>
                      </a:lnTo>
                      <a:lnTo>
                        <a:pt x="846" y="863"/>
                      </a:lnTo>
                      <a:lnTo>
                        <a:pt x="831" y="848"/>
                      </a:lnTo>
                      <a:lnTo>
                        <a:pt x="813" y="834"/>
                      </a:lnTo>
                      <a:lnTo>
                        <a:pt x="795" y="822"/>
                      </a:lnTo>
                      <a:lnTo>
                        <a:pt x="776" y="812"/>
                      </a:lnTo>
                      <a:lnTo>
                        <a:pt x="756" y="804"/>
                      </a:lnTo>
                      <a:lnTo>
                        <a:pt x="736" y="799"/>
                      </a:lnTo>
                      <a:lnTo>
                        <a:pt x="716" y="794"/>
                      </a:lnTo>
                      <a:lnTo>
                        <a:pt x="695" y="792"/>
                      </a:lnTo>
                      <a:lnTo>
                        <a:pt x="673" y="793"/>
                      </a:lnTo>
                      <a:lnTo>
                        <a:pt x="652" y="794"/>
                      </a:lnTo>
                      <a:lnTo>
                        <a:pt x="631" y="799"/>
                      </a:lnTo>
                      <a:lnTo>
                        <a:pt x="610" y="805"/>
                      </a:lnTo>
                      <a:lnTo>
                        <a:pt x="591" y="813"/>
                      </a:lnTo>
                      <a:lnTo>
                        <a:pt x="572" y="824"/>
                      </a:lnTo>
                      <a:lnTo>
                        <a:pt x="553" y="836"/>
                      </a:lnTo>
                      <a:lnTo>
                        <a:pt x="536" y="850"/>
                      </a:lnTo>
                      <a:lnTo>
                        <a:pt x="492" y="802"/>
                      </a:lnTo>
                      <a:lnTo>
                        <a:pt x="453" y="760"/>
                      </a:lnTo>
                      <a:lnTo>
                        <a:pt x="421" y="725"/>
                      </a:lnTo>
                      <a:lnTo>
                        <a:pt x="392" y="695"/>
                      </a:lnTo>
                      <a:lnTo>
                        <a:pt x="367" y="667"/>
                      </a:lnTo>
                      <a:lnTo>
                        <a:pt x="344" y="642"/>
                      </a:lnTo>
                      <a:lnTo>
                        <a:pt x="322" y="618"/>
                      </a:lnTo>
                      <a:lnTo>
                        <a:pt x="300" y="594"/>
                      </a:lnTo>
                      <a:lnTo>
                        <a:pt x="277" y="569"/>
                      </a:lnTo>
                      <a:lnTo>
                        <a:pt x="252" y="541"/>
                      </a:lnTo>
                      <a:lnTo>
                        <a:pt x="223" y="511"/>
                      </a:lnTo>
                      <a:lnTo>
                        <a:pt x="191" y="474"/>
                      </a:lnTo>
                      <a:lnTo>
                        <a:pt x="154" y="434"/>
                      </a:lnTo>
                      <a:lnTo>
                        <a:pt x="110" y="386"/>
                      </a:lnTo>
                      <a:lnTo>
                        <a:pt x="59" y="330"/>
                      </a:lnTo>
                      <a:lnTo>
                        <a:pt x="0" y="265"/>
                      </a:lnTo>
                      <a:close/>
                    </a:path>
                  </a:pathLst>
                </a:custGeom>
                <a:solidFill>
                  <a:srgbClr val="B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58" name="Freeform 1867">
                  <a:extLst>
                    <a:ext uri="{FF2B5EF4-FFF2-40B4-BE49-F238E27FC236}">
                      <a16:creationId xmlns:a16="http://schemas.microsoft.com/office/drawing/2014/main" id="{4799A9FD-D7EA-46DC-B027-225593EB85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54" y="2201"/>
                  <a:ext cx="559" cy="580"/>
                </a:xfrm>
                <a:custGeom>
                  <a:avLst/>
                  <a:gdLst>
                    <a:gd name="T0" fmla="*/ 0 w 1678"/>
                    <a:gd name="T1" fmla="*/ 0 h 1740"/>
                    <a:gd name="T2" fmla="*/ 0 w 1678"/>
                    <a:gd name="T3" fmla="*/ 0 h 1740"/>
                    <a:gd name="T4" fmla="*/ 0 w 1678"/>
                    <a:gd name="T5" fmla="*/ 0 h 1740"/>
                    <a:gd name="T6" fmla="*/ 0 w 1678"/>
                    <a:gd name="T7" fmla="*/ 0 h 1740"/>
                    <a:gd name="T8" fmla="*/ 0 w 1678"/>
                    <a:gd name="T9" fmla="*/ 0 h 1740"/>
                    <a:gd name="T10" fmla="*/ 0 w 1678"/>
                    <a:gd name="T11" fmla="*/ 0 h 1740"/>
                    <a:gd name="T12" fmla="*/ 0 w 1678"/>
                    <a:gd name="T13" fmla="*/ 0 h 1740"/>
                    <a:gd name="T14" fmla="*/ 0 w 1678"/>
                    <a:gd name="T15" fmla="*/ 0 h 1740"/>
                    <a:gd name="T16" fmla="*/ 0 w 1678"/>
                    <a:gd name="T17" fmla="*/ 0 h 1740"/>
                    <a:gd name="T18" fmla="*/ 0 w 1678"/>
                    <a:gd name="T19" fmla="*/ 0 h 1740"/>
                    <a:gd name="T20" fmla="*/ 0 w 1678"/>
                    <a:gd name="T21" fmla="*/ 0 h 1740"/>
                    <a:gd name="T22" fmla="*/ 0 w 1678"/>
                    <a:gd name="T23" fmla="*/ 0 h 1740"/>
                    <a:gd name="T24" fmla="*/ 1 w 1678"/>
                    <a:gd name="T25" fmla="*/ 0 h 1740"/>
                    <a:gd name="T26" fmla="*/ 1 w 1678"/>
                    <a:gd name="T27" fmla="*/ 0 h 1740"/>
                    <a:gd name="T28" fmla="*/ 1 w 1678"/>
                    <a:gd name="T29" fmla="*/ 0 h 1740"/>
                    <a:gd name="T30" fmla="*/ 1 w 1678"/>
                    <a:gd name="T31" fmla="*/ 0 h 1740"/>
                    <a:gd name="T32" fmla="*/ 1 w 1678"/>
                    <a:gd name="T33" fmla="*/ 0 h 1740"/>
                    <a:gd name="T34" fmla="*/ 1 w 1678"/>
                    <a:gd name="T35" fmla="*/ 0 h 1740"/>
                    <a:gd name="T36" fmla="*/ 1 w 1678"/>
                    <a:gd name="T37" fmla="*/ 0 h 1740"/>
                    <a:gd name="T38" fmla="*/ 1 w 1678"/>
                    <a:gd name="T39" fmla="*/ 0 h 1740"/>
                    <a:gd name="T40" fmla="*/ 1 w 1678"/>
                    <a:gd name="T41" fmla="*/ 1 h 1740"/>
                    <a:gd name="T42" fmla="*/ 1 w 1678"/>
                    <a:gd name="T43" fmla="*/ 1 h 1740"/>
                    <a:gd name="T44" fmla="*/ 1 w 1678"/>
                    <a:gd name="T45" fmla="*/ 1 h 1740"/>
                    <a:gd name="T46" fmla="*/ 1 w 1678"/>
                    <a:gd name="T47" fmla="*/ 1 h 1740"/>
                    <a:gd name="T48" fmla="*/ 1 w 1678"/>
                    <a:gd name="T49" fmla="*/ 1 h 1740"/>
                    <a:gd name="T50" fmla="*/ 1 w 1678"/>
                    <a:gd name="T51" fmla="*/ 1 h 1740"/>
                    <a:gd name="T52" fmla="*/ 1 w 1678"/>
                    <a:gd name="T53" fmla="*/ 1 h 1740"/>
                    <a:gd name="T54" fmla="*/ 1 w 1678"/>
                    <a:gd name="T55" fmla="*/ 1 h 1740"/>
                    <a:gd name="T56" fmla="*/ 0 w 1678"/>
                    <a:gd name="T57" fmla="*/ 1 h 1740"/>
                    <a:gd name="T58" fmla="*/ 0 w 1678"/>
                    <a:gd name="T59" fmla="*/ 1 h 1740"/>
                    <a:gd name="T60" fmla="*/ 0 w 1678"/>
                    <a:gd name="T61" fmla="*/ 1 h 1740"/>
                    <a:gd name="T62" fmla="*/ 0 w 1678"/>
                    <a:gd name="T63" fmla="*/ 1 h 1740"/>
                    <a:gd name="T64" fmla="*/ 0 w 1678"/>
                    <a:gd name="T65" fmla="*/ 1 h 1740"/>
                    <a:gd name="T66" fmla="*/ 0 w 1678"/>
                    <a:gd name="T67" fmla="*/ 0 h 1740"/>
                    <a:gd name="T68" fmla="*/ 0 w 1678"/>
                    <a:gd name="T69" fmla="*/ 0 h 1740"/>
                    <a:gd name="T70" fmla="*/ 0 w 1678"/>
                    <a:gd name="T71" fmla="*/ 0 h 1740"/>
                    <a:gd name="T72" fmla="*/ 0 w 1678"/>
                    <a:gd name="T73" fmla="*/ 0 h 1740"/>
                    <a:gd name="T74" fmla="*/ 0 w 1678"/>
                    <a:gd name="T75" fmla="*/ 0 h 1740"/>
                    <a:gd name="T76" fmla="*/ 0 w 1678"/>
                    <a:gd name="T77" fmla="*/ 0 h 1740"/>
                    <a:gd name="T78" fmla="*/ 0 w 1678"/>
                    <a:gd name="T79" fmla="*/ 0 h 1740"/>
                    <a:gd name="T80" fmla="*/ 0 w 1678"/>
                    <a:gd name="T81" fmla="*/ 0 h 1740"/>
                    <a:gd name="T82" fmla="*/ 0 w 1678"/>
                    <a:gd name="T83" fmla="*/ 0 h 1740"/>
                    <a:gd name="T84" fmla="*/ 0 w 1678"/>
                    <a:gd name="T85" fmla="*/ 0 h 1740"/>
                    <a:gd name="T86" fmla="*/ 0 w 1678"/>
                    <a:gd name="T87" fmla="*/ 0 h 1740"/>
                    <a:gd name="T88" fmla="*/ 0 w 1678"/>
                    <a:gd name="T89" fmla="*/ 0 h 1740"/>
                    <a:gd name="T90" fmla="*/ 0 w 1678"/>
                    <a:gd name="T91" fmla="*/ 0 h 1740"/>
                    <a:gd name="T92" fmla="*/ 0 w 1678"/>
                    <a:gd name="T93" fmla="*/ 0 h 1740"/>
                    <a:gd name="T94" fmla="*/ 0 w 1678"/>
                    <a:gd name="T95" fmla="*/ 0 h 1740"/>
                    <a:gd name="T96" fmla="*/ 0 w 1678"/>
                    <a:gd name="T97" fmla="*/ 0 h 1740"/>
                    <a:gd name="T98" fmla="*/ 0 w 1678"/>
                    <a:gd name="T99" fmla="*/ 0 h 1740"/>
                    <a:gd name="T100" fmla="*/ 0 w 1678"/>
                    <a:gd name="T101" fmla="*/ 0 h 1740"/>
                    <a:gd name="T102" fmla="*/ 0 w 1678"/>
                    <a:gd name="T103" fmla="*/ 0 h 1740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1678"/>
                    <a:gd name="T157" fmla="*/ 0 h 1740"/>
                    <a:gd name="T158" fmla="*/ 1678 w 1678"/>
                    <a:gd name="T159" fmla="*/ 1740 h 1740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1678" h="1740">
                      <a:moveTo>
                        <a:pt x="0" y="263"/>
                      </a:moveTo>
                      <a:lnTo>
                        <a:pt x="39" y="229"/>
                      </a:lnTo>
                      <a:lnTo>
                        <a:pt x="79" y="197"/>
                      </a:lnTo>
                      <a:lnTo>
                        <a:pt x="121" y="169"/>
                      </a:lnTo>
                      <a:lnTo>
                        <a:pt x="162" y="141"/>
                      </a:lnTo>
                      <a:lnTo>
                        <a:pt x="206" y="117"/>
                      </a:lnTo>
                      <a:lnTo>
                        <a:pt x="250" y="95"/>
                      </a:lnTo>
                      <a:lnTo>
                        <a:pt x="295" y="76"/>
                      </a:lnTo>
                      <a:lnTo>
                        <a:pt x="341" y="58"/>
                      </a:lnTo>
                      <a:lnTo>
                        <a:pt x="387" y="43"/>
                      </a:lnTo>
                      <a:lnTo>
                        <a:pt x="434" y="30"/>
                      </a:lnTo>
                      <a:lnTo>
                        <a:pt x="482" y="20"/>
                      </a:lnTo>
                      <a:lnTo>
                        <a:pt x="529" y="11"/>
                      </a:lnTo>
                      <a:lnTo>
                        <a:pt x="577" y="5"/>
                      </a:lnTo>
                      <a:lnTo>
                        <a:pt x="625" y="1"/>
                      </a:lnTo>
                      <a:lnTo>
                        <a:pt x="673" y="0"/>
                      </a:lnTo>
                      <a:lnTo>
                        <a:pt x="722" y="1"/>
                      </a:lnTo>
                      <a:lnTo>
                        <a:pt x="769" y="4"/>
                      </a:lnTo>
                      <a:lnTo>
                        <a:pt x="817" y="10"/>
                      </a:lnTo>
                      <a:lnTo>
                        <a:pt x="864" y="17"/>
                      </a:lnTo>
                      <a:lnTo>
                        <a:pt x="911" y="27"/>
                      </a:lnTo>
                      <a:lnTo>
                        <a:pt x="959" y="40"/>
                      </a:lnTo>
                      <a:lnTo>
                        <a:pt x="1005" y="55"/>
                      </a:lnTo>
                      <a:lnTo>
                        <a:pt x="1050" y="71"/>
                      </a:lnTo>
                      <a:lnTo>
                        <a:pt x="1095" y="91"/>
                      </a:lnTo>
                      <a:lnTo>
                        <a:pt x="1138" y="112"/>
                      </a:lnTo>
                      <a:lnTo>
                        <a:pt x="1181" y="136"/>
                      </a:lnTo>
                      <a:lnTo>
                        <a:pt x="1224" y="161"/>
                      </a:lnTo>
                      <a:lnTo>
                        <a:pt x="1265" y="189"/>
                      </a:lnTo>
                      <a:lnTo>
                        <a:pt x="1304" y="220"/>
                      </a:lnTo>
                      <a:lnTo>
                        <a:pt x="1344" y="252"/>
                      </a:lnTo>
                      <a:lnTo>
                        <a:pt x="1380" y="287"/>
                      </a:lnTo>
                      <a:lnTo>
                        <a:pt x="1416" y="324"/>
                      </a:lnTo>
                      <a:lnTo>
                        <a:pt x="1481" y="403"/>
                      </a:lnTo>
                      <a:lnTo>
                        <a:pt x="1537" y="486"/>
                      </a:lnTo>
                      <a:lnTo>
                        <a:pt x="1584" y="574"/>
                      </a:lnTo>
                      <a:lnTo>
                        <a:pt x="1621" y="664"/>
                      </a:lnTo>
                      <a:lnTo>
                        <a:pt x="1649" y="757"/>
                      </a:lnTo>
                      <a:lnTo>
                        <a:pt x="1668" y="852"/>
                      </a:lnTo>
                      <a:lnTo>
                        <a:pt x="1678" y="948"/>
                      </a:lnTo>
                      <a:lnTo>
                        <a:pt x="1678" y="1044"/>
                      </a:lnTo>
                      <a:lnTo>
                        <a:pt x="1669" y="1141"/>
                      </a:lnTo>
                      <a:lnTo>
                        <a:pt x="1652" y="1235"/>
                      </a:lnTo>
                      <a:lnTo>
                        <a:pt x="1624" y="1328"/>
                      </a:lnTo>
                      <a:lnTo>
                        <a:pt x="1589" y="1418"/>
                      </a:lnTo>
                      <a:lnTo>
                        <a:pt x="1543" y="1505"/>
                      </a:lnTo>
                      <a:lnTo>
                        <a:pt x="1489" y="1589"/>
                      </a:lnTo>
                      <a:lnTo>
                        <a:pt x="1427" y="1666"/>
                      </a:lnTo>
                      <a:lnTo>
                        <a:pt x="1354" y="1740"/>
                      </a:lnTo>
                      <a:lnTo>
                        <a:pt x="1310" y="1691"/>
                      </a:lnTo>
                      <a:lnTo>
                        <a:pt x="1270" y="1648"/>
                      </a:lnTo>
                      <a:lnTo>
                        <a:pt x="1237" y="1612"/>
                      </a:lnTo>
                      <a:lnTo>
                        <a:pt x="1208" y="1580"/>
                      </a:lnTo>
                      <a:lnTo>
                        <a:pt x="1182" y="1552"/>
                      </a:lnTo>
                      <a:lnTo>
                        <a:pt x="1158" y="1526"/>
                      </a:lnTo>
                      <a:lnTo>
                        <a:pt x="1136" y="1502"/>
                      </a:lnTo>
                      <a:lnTo>
                        <a:pt x="1114" y="1479"/>
                      </a:lnTo>
                      <a:lnTo>
                        <a:pt x="1091" y="1454"/>
                      </a:lnTo>
                      <a:lnTo>
                        <a:pt x="1067" y="1428"/>
                      </a:lnTo>
                      <a:lnTo>
                        <a:pt x="1040" y="1398"/>
                      </a:lnTo>
                      <a:lnTo>
                        <a:pt x="1009" y="1364"/>
                      </a:lnTo>
                      <a:lnTo>
                        <a:pt x="973" y="1325"/>
                      </a:lnTo>
                      <a:lnTo>
                        <a:pt x="931" y="1279"/>
                      </a:lnTo>
                      <a:lnTo>
                        <a:pt x="882" y="1226"/>
                      </a:lnTo>
                      <a:lnTo>
                        <a:pt x="825" y="1164"/>
                      </a:lnTo>
                      <a:lnTo>
                        <a:pt x="854" y="1131"/>
                      </a:lnTo>
                      <a:lnTo>
                        <a:pt x="876" y="1093"/>
                      </a:lnTo>
                      <a:lnTo>
                        <a:pt x="891" y="1053"/>
                      </a:lnTo>
                      <a:lnTo>
                        <a:pt x="896" y="1011"/>
                      </a:lnTo>
                      <a:lnTo>
                        <a:pt x="894" y="968"/>
                      </a:lnTo>
                      <a:lnTo>
                        <a:pt x="884" y="928"/>
                      </a:lnTo>
                      <a:lnTo>
                        <a:pt x="865" y="889"/>
                      </a:lnTo>
                      <a:lnTo>
                        <a:pt x="839" y="853"/>
                      </a:lnTo>
                      <a:lnTo>
                        <a:pt x="824" y="838"/>
                      </a:lnTo>
                      <a:lnTo>
                        <a:pt x="806" y="824"/>
                      </a:lnTo>
                      <a:lnTo>
                        <a:pt x="788" y="812"/>
                      </a:lnTo>
                      <a:lnTo>
                        <a:pt x="769" y="802"/>
                      </a:lnTo>
                      <a:lnTo>
                        <a:pt x="749" y="794"/>
                      </a:lnTo>
                      <a:lnTo>
                        <a:pt x="729" y="789"/>
                      </a:lnTo>
                      <a:lnTo>
                        <a:pt x="709" y="784"/>
                      </a:lnTo>
                      <a:lnTo>
                        <a:pt x="688" y="782"/>
                      </a:lnTo>
                      <a:lnTo>
                        <a:pt x="666" y="783"/>
                      </a:lnTo>
                      <a:lnTo>
                        <a:pt x="645" y="784"/>
                      </a:lnTo>
                      <a:lnTo>
                        <a:pt x="624" y="789"/>
                      </a:lnTo>
                      <a:lnTo>
                        <a:pt x="603" y="795"/>
                      </a:lnTo>
                      <a:lnTo>
                        <a:pt x="584" y="803"/>
                      </a:lnTo>
                      <a:lnTo>
                        <a:pt x="565" y="814"/>
                      </a:lnTo>
                      <a:lnTo>
                        <a:pt x="546" y="826"/>
                      </a:lnTo>
                      <a:lnTo>
                        <a:pt x="529" y="840"/>
                      </a:lnTo>
                      <a:lnTo>
                        <a:pt x="484" y="791"/>
                      </a:lnTo>
                      <a:lnTo>
                        <a:pt x="444" y="748"/>
                      </a:lnTo>
                      <a:lnTo>
                        <a:pt x="411" y="711"/>
                      </a:lnTo>
                      <a:lnTo>
                        <a:pt x="382" y="679"/>
                      </a:lnTo>
                      <a:lnTo>
                        <a:pt x="357" y="652"/>
                      </a:lnTo>
                      <a:lnTo>
                        <a:pt x="332" y="626"/>
                      </a:lnTo>
                      <a:lnTo>
                        <a:pt x="311" y="601"/>
                      </a:lnTo>
                      <a:lnTo>
                        <a:pt x="290" y="577"/>
                      </a:lnTo>
                      <a:lnTo>
                        <a:pt x="267" y="553"/>
                      </a:lnTo>
                      <a:lnTo>
                        <a:pt x="243" y="527"/>
                      </a:lnTo>
                      <a:lnTo>
                        <a:pt x="215" y="497"/>
                      </a:lnTo>
                      <a:lnTo>
                        <a:pt x="184" y="463"/>
                      </a:lnTo>
                      <a:lnTo>
                        <a:pt x="148" y="424"/>
                      </a:lnTo>
                      <a:lnTo>
                        <a:pt x="107" y="378"/>
                      </a:lnTo>
                      <a:lnTo>
                        <a:pt x="57" y="325"/>
                      </a:lnTo>
                      <a:lnTo>
                        <a:pt x="0" y="263"/>
                      </a:lnTo>
                      <a:close/>
                    </a:path>
                  </a:pathLst>
                </a:custGeom>
                <a:solidFill>
                  <a:srgbClr val="C4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59" name="Freeform 1868">
                  <a:extLst>
                    <a:ext uri="{FF2B5EF4-FFF2-40B4-BE49-F238E27FC236}">
                      <a16:creationId xmlns:a16="http://schemas.microsoft.com/office/drawing/2014/main" id="{93084503-4049-4F7F-BC4C-12AFCC64DD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56" y="2204"/>
                  <a:ext cx="554" cy="574"/>
                </a:xfrm>
                <a:custGeom>
                  <a:avLst/>
                  <a:gdLst>
                    <a:gd name="T0" fmla="*/ 0 w 1661"/>
                    <a:gd name="T1" fmla="*/ 0 h 1721"/>
                    <a:gd name="T2" fmla="*/ 0 w 1661"/>
                    <a:gd name="T3" fmla="*/ 0 h 1721"/>
                    <a:gd name="T4" fmla="*/ 0 w 1661"/>
                    <a:gd name="T5" fmla="*/ 0 h 1721"/>
                    <a:gd name="T6" fmla="*/ 0 w 1661"/>
                    <a:gd name="T7" fmla="*/ 0 h 1721"/>
                    <a:gd name="T8" fmla="*/ 0 w 1661"/>
                    <a:gd name="T9" fmla="*/ 0 h 1721"/>
                    <a:gd name="T10" fmla="*/ 0 w 1661"/>
                    <a:gd name="T11" fmla="*/ 0 h 1721"/>
                    <a:gd name="T12" fmla="*/ 0 w 1661"/>
                    <a:gd name="T13" fmla="*/ 0 h 1721"/>
                    <a:gd name="T14" fmla="*/ 0 w 1661"/>
                    <a:gd name="T15" fmla="*/ 0 h 1721"/>
                    <a:gd name="T16" fmla="*/ 0 w 1661"/>
                    <a:gd name="T17" fmla="*/ 0 h 1721"/>
                    <a:gd name="T18" fmla="*/ 0 w 1661"/>
                    <a:gd name="T19" fmla="*/ 0 h 1721"/>
                    <a:gd name="T20" fmla="*/ 0 w 1661"/>
                    <a:gd name="T21" fmla="*/ 0 h 1721"/>
                    <a:gd name="T22" fmla="*/ 0 w 1661"/>
                    <a:gd name="T23" fmla="*/ 0 h 1721"/>
                    <a:gd name="T24" fmla="*/ 1 w 1661"/>
                    <a:gd name="T25" fmla="*/ 0 h 1721"/>
                    <a:gd name="T26" fmla="*/ 1 w 1661"/>
                    <a:gd name="T27" fmla="*/ 0 h 1721"/>
                    <a:gd name="T28" fmla="*/ 1 w 1661"/>
                    <a:gd name="T29" fmla="*/ 0 h 1721"/>
                    <a:gd name="T30" fmla="*/ 1 w 1661"/>
                    <a:gd name="T31" fmla="*/ 0 h 1721"/>
                    <a:gd name="T32" fmla="*/ 1 w 1661"/>
                    <a:gd name="T33" fmla="*/ 0 h 1721"/>
                    <a:gd name="T34" fmla="*/ 1 w 1661"/>
                    <a:gd name="T35" fmla="*/ 0 h 1721"/>
                    <a:gd name="T36" fmla="*/ 1 w 1661"/>
                    <a:gd name="T37" fmla="*/ 0 h 1721"/>
                    <a:gd name="T38" fmla="*/ 1 w 1661"/>
                    <a:gd name="T39" fmla="*/ 0 h 1721"/>
                    <a:gd name="T40" fmla="*/ 1 w 1661"/>
                    <a:gd name="T41" fmla="*/ 1 h 1721"/>
                    <a:gd name="T42" fmla="*/ 1 w 1661"/>
                    <a:gd name="T43" fmla="*/ 1 h 1721"/>
                    <a:gd name="T44" fmla="*/ 1 w 1661"/>
                    <a:gd name="T45" fmla="*/ 1 h 1721"/>
                    <a:gd name="T46" fmla="*/ 1 w 1661"/>
                    <a:gd name="T47" fmla="*/ 1 h 1721"/>
                    <a:gd name="T48" fmla="*/ 1 w 1661"/>
                    <a:gd name="T49" fmla="*/ 1 h 1721"/>
                    <a:gd name="T50" fmla="*/ 1 w 1661"/>
                    <a:gd name="T51" fmla="*/ 1 h 1721"/>
                    <a:gd name="T52" fmla="*/ 1 w 1661"/>
                    <a:gd name="T53" fmla="*/ 1 h 1721"/>
                    <a:gd name="T54" fmla="*/ 1 w 1661"/>
                    <a:gd name="T55" fmla="*/ 1 h 1721"/>
                    <a:gd name="T56" fmla="*/ 0 w 1661"/>
                    <a:gd name="T57" fmla="*/ 1 h 1721"/>
                    <a:gd name="T58" fmla="*/ 0 w 1661"/>
                    <a:gd name="T59" fmla="*/ 1 h 1721"/>
                    <a:gd name="T60" fmla="*/ 0 w 1661"/>
                    <a:gd name="T61" fmla="*/ 1 h 1721"/>
                    <a:gd name="T62" fmla="*/ 0 w 1661"/>
                    <a:gd name="T63" fmla="*/ 1 h 1721"/>
                    <a:gd name="T64" fmla="*/ 0 w 1661"/>
                    <a:gd name="T65" fmla="*/ 1 h 1721"/>
                    <a:gd name="T66" fmla="*/ 0 w 1661"/>
                    <a:gd name="T67" fmla="*/ 0 h 1721"/>
                    <a:gd name="T68" fmla="*/ 0 w 1661"/>
                    <a:gd name="T69" fmla="*/ 0 h 1721"/>
                    <a:gd name="T70" fmla="*/ 0 w 1661"/>
                    <a:gd name="T71" fmla="*/ 0 h 1721"/>
                    <a:gd name="T72" fmla="*/ 0 w 1661"/>
                    <a:gd name="T73" fmla="*/ 0 h 1721"/>
                    <a:gd name="T74" fmla="*/ 0 w 1661"/>
                    <a:gd name="T75" fmla="*/ 0 h 1721"/>
                    <a:gd name="T76" fmla="*/ 0 w 1661"/>
                    <a:gd name="T77" fmla="*/ 0 h 1721"/>
                    <a:gd name="T78" fmla="*/ 0 w 1661"/>
                    <a:gd name="T79" fmla="*/ 0 h 1721"/>
                    <a:gd name="T80" fmla="*/ 0 w 1661"/>
                    <a:gd name="T81" fmla="*/ 0 h 1721"/>
                    <a:gd name="T82" fmla="*/ 0 w 1661"/>
                    <a:gd name="T83" fmla="*/ 0 h 1721"/>
                    <a:gd name="T84" fmla="*/ 0 w 1661"/>
                    <a:gd name="T85" fmla="*/ 0 h 1721"/>
                    <a:gd name="T86" fmla="*/ 0 w 1661"/>
                    <a:gd name="T87" fmla="*/ 0 h 1721"/>
                    <a:gd name="T88" fmla="*/ 0 w 1661"/>
                    <a:gd name="T89" fmla="*/ 0 h 1721"/>
                    <a:gd name="T90" fmla="*/ 0 w 1661"/>
                    <a:gd name="T91" fmla="*/ 0 h 1721"/>
                    <a:gd name="T92" fmla="*/ 0 w 1661"/>
                    <a:gd name="T93" fmla="*/ 0 h 1721"/>
                    <a:gd name="T94" fmla="*/ 0 w 1661"/>
                    <a:gd name="T95" fmla="*/ 0 h 1721"/>
                    <a:gd name="T96" fmla="*/ 0 w 1661"/>
                    <a:gd name="T97" fmla="*/ 0 h 1721"/>
                    <a:gd name="T98" fmla="*/ 0 w 1661"/>
                    <a:gd name="T99" fmla="*/ 0 h 1721"/>
                    <a:gd name="T100" fmla="*/ 0 w 1661"/>
                    <a:gd name="T101" fmla="*/ 0 h 1721"/>
                    <a:gd name="T102" fmla="*/ 0 w 1661"/>
                    <a:gd name="T103" fmla="*/ 0 h 1721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1661"/>
                    <a:gd name="T157" fmla="*/ 0 h 1721"/>
                    <a:gd name="T158" fmla="*/ 1661 w 1661"/>
                    <a:gd name="T159" fmla="*/ 1721 h 1721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1661" h="1721">
                      <a:moveTo>
                        <a:pt x="0" y="260"/>
                      </a:moveTo>
                      <a:lnTo>
                        <a:pt x="38" y="226"/>
                      </a:lnTo>
                      <a:lnTo>
                        <a:pt x="78" y="195"/>
                      </a:lnTo>
                      <a:lnTo>
                        <a:pt x="119" y="166"/>
                      </a:lnTo>
                      <a:lnTo>
                        <a:pt x="161" y="140"/>
                      </a:lnTo>
                      <a:lnTo>
                        <a:pt x="204" y="115"/>
                      </a:lnTo>
                      <a:lnTo>
                        <a:pt x="248" y="93"/>
                      </a:lnTo>
                      <a:lnTo>
                        <a:pt x="293" y="74"/>
                      </a:lnTo>
                      <a:lnTo>
                        <a:pt x="338" y="57"/>
                      </a:lnTo>
                      <a:lnTo>
                        <a:pt x="384" y="42"/>
                      </a:lnTo>
                      <a:lnTo>
                        <a:pt x="430" y="29"/>
                      </a:lnTo>
                      <a:lnTo>
                        <a:pt x="477" y="19"/>
                      </a:lnTo>
                      <a:lnTo>
                        <a:pt x="524" y="11"/>
                      </a:lnTo>
                      <a:lnTo>
                        <a:pt x="571" y="4"/>
                      </a:lnTo>
                      <a:lnTo>
                        <a:pt x="619" y="1"/>
                      </a:lnTo>
                      <a:lnTo>
                        <a:pt x="666" y="0"/>
                      </a:lnTo>
                      <a:lnTo>
                        <a:pt x="715" y="0"/>
                      </a:lnTo>
                      <a:lnTo>
                        <a:pt x="762" y="3"/>
                      </a:lnTo>
                      <a:lnTo>
                        <a:pt x="809" y="9"/>
                      </a:lnTo>
                      <a:lnTo>
                        <a:pt x="856" y="16"/>
                      </a:lnTo>
                      <a:lnTo>
                        <a:pt x="903" y="26"/>
                      </a:lnTo>
                      <a:lnTo>
                        <a:pt x="949" y="39"/>
                      </a:lnTo>
                      <a:lnTo>
                        <a:pt x="995" y="54"/>
                      </a:lnTo>
                      <a:lnTo>
                        <a:pt x="1040" y="70"/>
                      </a:lnTo>
                      <a:lnTo>
                        <a:pt x="1084" y="89"/>
                      </a:lnTo>
                      <a:lnTo>
                        <a:pt x="1128" y="109"/>
                      </a:lnTo>
                      <a:lnTo>
                        <a:pt x="1171" y="134"/>
                      </a:lnTo>
                      <a:lnTo>
                        <a:pt x="1213" y="159"/>
                      </a:lnTo>
                      <a:lnTo>
                        <a:pt x="1253" y="186"/>
                      </a:lnTo>
                      <a:lnTo>
                        <a:pt x="1293" y="217"/>
                      </a:lnTo>
                      <a:lnTo>
                        <a:pt x="1330" y="249"/>
                      </a:lnTo>
                      <a:lnTo>
                        <a:pt x="1367" y="284"/>
                      </a:lnTo>
                      <a:lnTo>
                        <a:pt x="1402" y="320"/>
                      </a:lnTo>
                      <a:lnTo>
                        <a:pt x="1467" y="398"/>
                      </a:lnTo>
                      <a:lnTo>
                        <a:pt x="1522" y="481"/>
                      </a:lnTo>
                      <a:lnTo>
                        <a:pt x="1569" y="566"/>
                      </a:lnTo>
                      <a:lnTo>
                        <a:pt x="1605" y="656"/>
                      </a:lnTo>
                      <a:lnTo>
                        <a:pt x="1633" y="748"/>
                      </a:lnTo>
                      <a:lnTo>
                        <a:pt x="1651" y="842"/>
                      </a:lnTo>
                      <a:lnTo>
                        <a:pt x="1661" y="938"/>
                      </a:lnTo>
                      <a:lnTo>
                        <a:pt x="1661" y="1033"/>
                      </a:lnTo>
                      <a:lnTo>
                        <a:pt x="1652" y="1127"/>
                      </a:lnTo>
                      <a:lnTo>
                        <a:pt x="1635" y="1222"/>
                      </a:lnTo>
                      <a:lnTo>
                        <a:pt x="1608" y="1314"/>
                      </a:lnTo>
                      <a:lnTo>
                        <a:pt x="1572" y="1403"/>
                      </a:lnTo>
                      <a:lnTo>
                        <a:pt x="1528" y="1489"/>
                      </a:lnTo>
                      <a:lnTo>
                        <a:pt x="1475" y="1571"/>
                      </a:lnTo>
                      <a:lnTo>
                        <a:pt x="1412" y="1649"/>
                      </a:lnTo>
                      <a:lnTo>
                        <a:pt x="1341" y="1721"/>
                      </a:lnTo>
                      <a:lnTo>
                        <a:pt x="1294" y="1671"/>
                      </a:lnTo>
                      <a:lnTo>
                        <a:pt x="1254" y="1627"/>
                      </a:lnTo>
                      <a:lnTo>
                        <a:pt x="1219" y="1590"/>
                      </a:lnTo>
                      <a:lnTo>
                        <a:pt x="1190" y="1557"/>
                      </a:lnTo>
                      <a:lnTo>
                        <a:pt x="1163" y="1528"/>
                      </a:lnTo>
                      <a:lnTo>
                        <a:pt x="1140" y="1503"/>
                      </a:lnTo>
                      <a:lnTo>
                        <a:pt x="1117" y="1479"/>
                      </a:lnTo>
                      <a:lnTo>
                        <a:pt x="1096" y="1455"/>
                      </a:lnTo>
                      <a:lnTo>
                        <a:pt x="1073" y="1431"/>
                      </a:lnTo>
                      <a:lnTo>
                        <a:pt x="1050" y="1405"/>
                      </a:lnTo>
                      <a:lnTo>
                        <a:pt x="1024" y="1376"/>
                      </a:lnTo>
                      <a:lnTo>
                        <a:pt x="993" y="1343"/>
                      </a:lnTo>
                      <a:lnTo>
                        <a:pt x="959" y="1306"/>
                      </a:lnTo>
                      <a:lnTo>
                        <a:pt x="919" y="1262"/>
                      </a:lnTo>
                      <a:lnTo>
                        <a:pt x="873" y="1212"/>
                      </a:lnTo>
                      <a:lnTo>
                        <a:pt x="818" y="1153"/>
                      </a:lnTo>
                      <a:lnTo>
                        <a:pt x="847" y="1120"/>
                      </a:lnTo>
                      <a:lnTo>
                        <a:pt x="869" y="1082"/>
                      </a:lnTo>
                      <a:lnTo>
                        <a:pt x="884" y="1042"/>
                      </a:lnTo>
                      <a:lnTo>
                        <a:pt x="889" y="1000"/>
                      </a:lnTo>
                      <a:lnTo>
                        <a:pt x="887" y="957"/>
                      </a:lnTo>
                      <a:lnTo>
                        <a:pt x="877" y="917"/>
                      </a:lnTo>
                      <a:lnTo>
                        <a:pt x="858" y="878"/>
                      </a:lnTo>
                      <a:lnTo>
                        <a:pt x="832" y="842"/>
                      </a:lnTo>
                      <a:lnTo>
                        <a:pt x="817" y="827"/>
                      </a:lnTo>
                      <a:lnTo>
                        <a:pt x="799" y="813"/>
                      </a:lnTo>
                      <a:lnTo>
                        <a:pt x="781" y="801"/>
                      </a:lnTo>
                      <a:lnTo>
                        <a:pt x="762" y="791"/>
                      </a:lnTo>
                      <a:lnTo>
                        <a:pt x="742" y="783"/>
                      </a:lnTo>
                      <a:lnTo>
                        <a:pt x="722" y="778"/>
                      </a:lnTo>
                      <a:lnTo>
                        <a:pt x="702" y="773"/>
                      </a:lnTo>
                      <a:lnTo>
                        <a:pt x="681" y="771"/>
                      </a:lnTo>
                      <a:lnTo>
                        <a:pt x="659" y="772"/>
                      </a:lnTo>
                      <a:lnTo>
                        <a:pt x="638" y="773"/>
                      </a:lnTo>
                      <a:lnTo>
                        <a:pt x="617" y="778"/>
                      </a:lnTo>
                      <a:lnTo>
                        <a:pt x="596" y="784"/>
                      </a:lnTo>
                      <a:lnTo>
                        <a:pt x="577" y="792"/>
                      </a:lnTo>
                      <a:lnTo>
                        <a:pt x="558" y="803"/>
                      </a:lnTo>
                      <a:lnTo>
                        <a:pt x="539" y="815"/>
                      </a:lnTo>
                      <a:lnTo>
                        <a:pt x="522" y="829"/>
                      </a:lnTo>
                      <a:lnTo>
                        <a:pt x="476" y="779"/>
                      </a:lnTo>
                      <a:lnTo>
                        <a:pt x="435" y="735"/>
                      </a:lnTo>
                      <a:lnTo>
                        <a:pt x="401" y="697"/>
                      </a:lnTo>
                      <a:lnTo>
                        <a:pt x="372" y="665"/>
                      </a:lnTo>
                      <a:lnTo>
                        <a:pt x="345" y="636"/>
                      </a:lnTo>
                      <a:lnTo>
                        <a:pt x="321" y="610"/>
                      </a:lnTo>
                      <a:lnTo>
                        <a:pt x="299" y="586"/>
                      </a:lnTo>
                      <a:lnTo>
                        <a:pt x="277" y="562"/>
                      </a:lnTo>
                      <a:lnTo>
                        <a:pt x="255" y="538"/>
                      </a:lnTo>
                      <a:lnTo>
                        <a:pt x="231" y="512"/>
                      </a:lnTo>
                      <a:lnTo>
                        <a:pt x="205" y="483"/>
                      </a:lnTo>
                      <a:lnTo>
                        <a:pt x="175" y="450"/>
                      </a:lnTo>
                      <a:lnTo>
                        <a:pt x="140" y="413"/>
                      </a:lnTo>
                      <a:lnTo>
                        <a:pt x="101" y="369"/>
                      </a:lnTo>
                      <a:lnTo>
                        <a:pt x="53" y="319"/>
                      </a:lnTo>
                      <a:lnTo>
                        <a:pt x="0" y="260"/>
                      </a:lnTo>
                      <a:close/>
                    </a:path>
                  </a:pathLst>
                </a:custGeom>
                <a:solidFill>
                  <a:srgbClr val="C9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60" name="Freeform 1869">
                  <a:extLst>
                    <a:ext uri="{FF2B5EF4-FFF2-40B4-BE49-F238E27FC236}">
                      <a16:creationId xmlns:a16="http://schemas.microsoft.com/office/drawing/2014/main" id="{5B672C8B-38F0-4A6C-A529-7BB3A816D6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58" y="2208"/>
                  <a:ext cx="548" cy="567"/>
                </a:xfrm>
                <a:custGeom>
                  <a:avLst/>
                  <a:gdLst>
                    <a:gd name="T0" fmla="*/ 0 w 1643"/>
                    <a:gd name="T1" fmla="*/ 0 h 1702"/>
                    <a:gd name="T2" fmla="*/ 0 w 1643"/>
                    <a:gd name="T3" fmla="*/ 0 h 1702"/>
                    <a:gd name="T4" fmla="*/ 0 w 1643"/>
                    <a:gd name="T5" fmla="*/ 0 h 1702"/>
                    <a:gd name="T6" fmla="*/ 0 w 1643"/>
                    <a:gd name="T7" fmla="*/ 0 h 1702"/>
                    <a:gd name="T8" fmla="*/ 0 w 1643"/>
                    <a:gd name="T9" fmla="*/ 0 h 1702"/>
                    <a:gd name="T10" fmla="*/ 0 w 1643"/>
                    <a:gd name="T11" fmla="*/ 0 h 1702"/>
                    <a:gd name="T12" fmla="*/ 0 w 1643"/>
                    <a:gd name="T13" fmla="*/ 0 h 1702"/>
                    <a:gd name="T14" fmla="*/ 0 w 1643"/>
                    <a:gd name="T15" fmla="*/ 0 h 1702"/>
                    <a:gd name="T16" fmla="*/ 0 w 1643"/>
                    <a:gd name="T17" fmla="*/ 0 h 1702"/>
                    <a:gd name="T18" fmla="*/ 0 w 1643"/>
                    <a:gd name="T19" fmla="*/ 0 h 1702"/>
                    <a:gd name="T20" fmla="*/ 0 w 1643"/>
                    <a:gd name="T21" fmla="*/ 0 h 1702"/>
                    <a:gd name="T22" fmla="*/ 0 w 1643"/>
                    <a:gd name="T23" fmla="*/ 0 h 1702"/>
                    <a:gd name="T24" fmla="*/ 1 w 1643"/>
                    <a:gd name="T25" fmla="*/ 0 h 1702"/>
                    <a:gd name="T26" fmla="*/ 1 w 1643"/>
                    <a:gd name="T27" fmla="*/ 0 h 1702"/>
                    <a:gd name="T28" fmla="*/ 1 w 1643"/>
                    <a:gd name="T29" fmla="*/ 0 h 1702"/>
                    <a:gd name="T30" fmla="*/ 1 w 1643"/>
                    <a:gd name="T31" fmla="*/ 0 h 1702"/>
                    <a:gd name="T32" fmla="*/ 1 w 1643"/>
                    <a:gd name="T33" fmla="*/ 0 h 1702"/>
                    <a:gd name="T34" fmla="*/ 1 w 1643"/>
                    <a:gd name="T35" fmla="*/ 0 h 1702"/>
                    <a:gd name="T36" fmla="*/ 1 w 1643"/>
                    <a:gd name="T37" fmla="*/ 0 h 1702"/>
                    <a:gd name="T38" fmla="*/ 1 w 1643"/>
                    <a:gd name="T39" fmla="*/ 0 h 1702"/>
                    <a:gd name="T40" fmla="*/ 1 w 1643"/>
                    <a:gd name="T41" fmla="*/ 1 h 1702"/>
                    <a:gd name="T42" fmla="*/ 1 w 1643"/>
                    <a:gd name="T43" fmla="*/ 1 h 1702"/>
                    <a:gd name="T44" fmla="*/ 1 w 1643"/>
                    <a:gd name="T45" fmla="*/ 1 h 1702"/>
                    <a:gd name="T46" fmla="*/ 1 w 1643"/>
                    <a:gd name="T47" fmla="*/ 1 h 1702"/>
                    <a:gd name="T48" fmla="*/ 1 w 1643"/>
                    <a:gd name="T49" fmla="*/ 1 h 1702"/>
                    <a:gd name="T50" fmla="*/ 1 w 1643"/>
                    <a:gd name="T51" fmla="*/ 1 h 1702"/>
                    <a:gd name="T52" fmla="*/ 1 w 1643"/>
                    <a:gd name="T53" fmla="*/ 1 h 1702"/>
                    <a:gd name="T54" fmla="*/ 1 w 1643"/>
                    <a:gd name="T55" fmla="*/ 1 h 1702"/>
                    <a:gd name="T56" fmla="*/ 0 w 1643"/>
                    <a:gd name="T57" fmla="*/ 1 h 1702"/>
                    <a:gd name="T58" fmla="*/ 0 w 1643"/>
                    <a:gd name="T59" fmla="*/ 1 h 1702"/>
                    <a:gd name="T60" fmla="*/ 0 w 1643"/>
                    <a:gd name="T61" fmla="*/ 1 h 1702"/>
                    <a:gd name="T62" fmla="*/ 0 w 1643"/>
                    <a:gd name="T63" fmla="*/ 1 h 1702"/>
                    <a:gd name="T64" fmla="*/ 0 w 1643"/>
                    <a:gd name="T65" fmla="*/ 1 h 1702"/>
                    <a:gd name="T66" fmla="*/ 0 w 1643"/>
                    <a:gd name="T67" fmla="*/ 0 h 1702"/>
                    <a:gd name="T68" fmla="*/ 0 w 1643"/>
                    <a:gd name="T69" fmla="*/ 0 h 1702"/>
                    <a:gd name="T70" fmla="*/ 0 w 1643"/>
                    <a:gd name="T71" fmla="*/ 0 h 1702"/>
                    <a:gd name="T72" fmla="*/ 0 w 1643"/>
                    <a:gd name="T73" fmla="*/ 0 h 1702"/>
                    <a:gd name="T74" fmla="*/ 0 w 1643"/>
                    <a:gd name="T75" fmla="*/ 0 h 1702"/>
                    <a:gd name="T76" fmla="*/ 0 w 1643"/>
                    <a:gd name="T77" fmla="*/ 0 h 1702"/>
                    <a:gd name="T78" fmla="*/ 0 w 1643"/>
                    <a:gd name="T79" fmla="*/ 0 h 1702"/>
                    <a:gd name="T80" fmla="*/ 0 w 1643"/>
                    <a:gd name="T81" fmla="*/ 0 h 1702"/>
                    <a:gd name="T82" fmla="*/ 0 w 1643"/>
                    <a:gd name="T83" fmla="*/ 0 h 1702"/>
                    <a:gd name="T84" fmla="*/ 0 w 1643"/>
                    <a:gd name="T85" fmla="*/ 0 h 1702"/>
                    <a:gd name="T86" fmla="*/ 0 w 1643"/>
                    <a:gd name="T87" fmla="*/ 0 h 1702"/>
                    <a:gd name="T88" fmla="*/ 0 w 1643"/>
                    <a:gd name="T89" fmla="*/ 0 h 1702"/>
                    <a:gd name="T90" fmla="*/ 0 w 1643"/>
                    <a:gd name="T91" fmla="*/ 0 h 1702"/>
                    <a:gd name="T92" fmla="*/ 0 w 1643"/>
                    <a:gd name="T93" fmla="*/ 0 h 1702"/>
                    <a:gd name="T94" fmla="*/ 0 w 1643"/>
                    <a:gd name="T95" fmla="*/ 0 h 1702"/>
                    <a:gd name="T96" fmla="*/ 0 w 1643"/>
                    <a:gd name="T97" fmla="*/ 0 h 1702"/>
                    <a:gd name="T98" fmla="*/ 0 w 1643"/>
                    <a:gd name="T99" fmla="*/ 0 h 1702"/>
                    <a:gd name="T100" fmla="*/ 0 w 1643"/>
                    <a:gd name="T101" fmla="*/ 0 h 1702"/>
                    <a:gd name="T102" fmla="*/ 0 w 1643"/>
                    <a:gd name="T103" fmla="*/ 0 h 1702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1643"/>
                    <a:gd name="T157" fmla="*/ 0 h 1702"/>
                    <a:gd name="T158" fmla="*/ 1643 w 1643"/>
                    <a:gd name="T159" fmla="*/ 1702 h 1702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1643" h="1702">
                      <a:moveTo>
                        <a:pt x="0" y="256"/>
                      </a:moveTo>
                      <a:lnTo>
                        <a:pt x="39" y="223"/>
                      </a:lnTo>
                      <a:lnTo>
                        <a:pt x="78" y="193"/>
                      </a:lnTo>
                      <a:lnTo>
                        <a:pt x="118" y="164"/>
                      </a:lnTo>
                      <a:lnTo>
                        <a:pt x="159" y="138"/>
                      </a:lnTo>
                      <a:lnTo>
                        <a:pt x="202" y="114"/>
                      </a:lnTo>
                      <a:lnTo>
                        <a:pt x="245" y="92"/>
                      </a:lnTo>
                      <a:lnTo>
                        <a:pt x="290" y="73"/>
                      </a:lnTo>
                      <a:lnTo>
                        <a:pt x="334" y="56"/>
                      </a:lnTo>
                      <a:lnTo>
                        <a:pt x="380" y="41"/>
                      </a:lnTo>
                      <a:lnTo>
                        <a:pt x="426" y="28"/>
                      </a:lnTo>
                      <a:lnTo>
                        <a:pt x="472" y="18"/>
                      </a:lnTo>
                      <a:lnTo>
                        <a:pt x="518" y="10"/>
                      </a:lnTo>
                      <a:lnTo>
                        <a:pt x="565" y="4"/>
                      </a:lnTo>
                      <a:lnTo>
                        <a:pt x="612" y="1"/>
                      </a:lnTo>
                      <a:lnTo>
                        <a:pt x="659" y="0"/>
                      </a:lnTo>
                      <a:lnTo>
                        <a:pt x="707" y="0"/>
                      </a:lnTo>
                      <a:lnTo>
                        <a:pt x="754" y="3"/>
                      </a:lnTo>
                      <a:lnTo>
                        <a:pt x="801" y="9"/>
                      </a:lnTo>
                      <a:lnTo>
                        <a:pt x="847" y="16"/>
                      </a:lnTo>
                      <a:lnTo>
                        <a:pt x="893" y="26"/>
                      </a:lnTo>
                      <a:lnTo>
                        <a:pt x="939" y="38"/>
                      </a:lnTo>
                      <a:lnTo>
                        <a:pt x="984" y="52"/>
                      </a:lnTo>
                      <a:lnTo>
                        <a:pt x="1029" y="69"/>
                      </a:lnTo>
                      <a:lnTo>
                        <a:pt x="1073" y="87"/>
                      </a:lnTo>
                      <a:lnTo>
                        <a:pt x="1116" y="109"/>
                      </a:lnTo>
                      <a:lnTo>
                        <a:pt x="1157" y="132"/>
                      </a:lnTo>
                      <a:lnTo>
                        <a:pt x="1199" y="158"/>
                      </a:lnTo>
                      <a:lnTo>
                        <a:pt x="1238" y="185"/>
                      </a:lnTo>
                      <a:lnTo>
                        <a:pt x="1278" y="215"/>
                      </a:lnTo>
                      <a:lnTo>
                        <a:pt x="1315" y="246"/>
                      </a:lnTo>
                      <a:lnTo>
                        <a:pt x="1351" y="280"/>
                      </a:lnTo>
                      <a:lnTo>
                        <a:pt x="1387" y="316"/>
                      </a:lnTo>
                      <a:lnTo>
                        <a:pt x="1450" y="393"/>
                      </a:lnTo>
                      <a:lnTo>
                        <a:pt x="1505" y="475"/>
                      </a:lnTo>
                      <a:lnTo>
                        <a:pt x="1551" y="561"/>
                      </a:lnTo>
                      <a:lnTo>
                        <a:pt x="1587" y="650"/>
                      </a:lnTo>
                      <a:lnTo>
                        <a:pt x="1615" y="741"/>
                      </a:lnTo>
                      <a:lnTo>
                        <a:pt x="1633" y="834"/>
                      </a:lnTo>
                      <a:lnTo>
                        <a:pt x="1642" y="928"/>
                      </a:lnTo>
                      <a:lnTo>
                        <a:pt x="1643" y="1022"/>
                      </a:lnTo>
                      <a:lnTo>
                        <a:pt x="1634" y="1115"/>
                      </a:lnTo>
                      <a:lnTo>
                        <a:pt x="1617" y="1208"/>
                      </a:lnTo>
                      <a:lnTo>
                        <a:pt x="1590" y="1299"/>
                      </a:lnTo>
                      <a:lnTo>
                        <a:pt x="1555" y="1388"/>
                      </a:lnTo>
                      <a:lnTo>
                        <a:pt x="1512" y="1473"/>
                      </a:lnTo>
                      <a:lnTo>
                        <a:pt x="1459" y="1555"/>
                      </a:lnTo>
                      <a:lnTo>
                        <a:pt x="1396" y="1631"/>
                      </a:lnTo>
                      <a:lnTo>
                        <a:pt x="1326" y="1702"/>
                      </a:lnTo>
                      <a:lnTo>
                        <a:pt x="1278" y="1650"/>
                      </a:lnTo>
                      <a:lnTo>
                        <a:pt x="1237" y="1605"/>
                      </a:lnTo>
                      <a:lnTo>
                        <a:pt x="1202" y="1567"/>
                      </a:lnTo>
                      <a:lnTo>
                        <a:pt x="1172" y="1534"/>
                      </a:lnTo>
                      <a:lnTo>
                        <a:pt x="1144" y="1504"/>
                      </a:lnTo>
                      <a:lnTo>
                        <a:pt x="1120" y="1478"/>
                      </a:lnTo>
                      <a:lnTo>
                        <a:pt x="1098" y="1454"/>
                      </a:lnTo>
                      <a:lnTo>
                        <a:pt x="1077" y="1431"/>
                      </a:lnTo>
                      <a:lnTo>
                        <a:pt x="1055" y="1407"/>
                      </a:lnTo>
                      <a:lnTo>
                        <a:pt x="1032" y="1381"/>
                      </a:lnTo>
                      <a:lnTo>
                        <a:pt x="1007" y="1354"/>
                      </a:lnTo>
                      <a:lnTo>
                        <a:pt x="978" y="1323"/>
                      </a:lnTo>
                      <a:lnTo>
                        <a:pt x="945" y="1287"/>
                      </a:lnTo>
                      <a:lnTo>
                        <a:pt x="907" y="1246"/>
                      </a:lnTo>
                      <a:lnTo>
                        <a:pt x="862" y="1197"/>
                      </a:lnTo>
                      <a:lnTo>
                        <a:pt x="811" y="1142"/>
                      </a:lnTo>
                      <a:lnTo>
                        <a:pt x="840" y="1109"/>
                      </a:lnTo>
                      <a:lnTo>
                        <a:pt x="862" y="1071"/>
                      </a:lnTo>
                      <a:lnTo>
                        <a:pt x="877" y="1031"/>
                      </a:lnTo>
                      <a:lnTo>
                        <a:pt x="882" y="989"/>
                      </a:lnTo>
                      <a:lnTo>
                        <a:pt x="880" y="946"/>
                      </a:lnTo>
                      <a:lnTo>
                        <a:pt x="870" y="906"/>
                      </a:lnTo>
                      <a:lnTo>
                        <a:pt x="851" y="867"/>
                      </a:lnTo>
                      <a:lnTo>
                        <a:pt x="825" y="831"/>
                      </a:lnTo>
                      <a:lnTo>
                        <a:pt x="810" y="816"/>
                      </a:lnTo>
                      <a:lnTo>
                        <a:pt x="792" y="802"/>
                      </a:lnTo>
                      <a:lnTo>
                        <a:pt x="774" y="790"/>
                      </a:lnTo>
                      <a:lnTo>
                        <a:pt x="755" y="780"/>
                      </a:lnTo>
                      <a:lnTo>
                        <a:pt x="735" y="772"/>
                      </a:lnTo>
                      <a:lnTo>
                        <a:pt x="715" y="767"/>
                      </a:lnTo>
                      <a:lnTo>
                        <a:pt x="695" y="762"/>
                      </a:lnTo>
                      <a:lnTo>
                        <a:pt x="674" y="760"/>
                      </a:lnTo>
                      <a:lnTo>
                        <a:pt x="652" y="761"/>
                      </a:lnTo>
                      <a:lnTo>
                        <a:pt x="631" y="762"/>
                      </a:lnTo>
                      <a:lnTo>
                        <a:pt x="610" y="767"/>
                      </a:lnTo>
                      <a:lnTo>
                        <a:pt x="589" y="773"/>
                      </a:lnTo>
                      <a:lnTo>
                        <a:pt x="570" y="781"/>
                      </a:lnTo>
                      <a:lnTo>
                        <a:pt x="551" y="792"/>
                      </a:lnTo>
                      <a:lnTo>
                        <a:pt x="532" y="804"/>
                      </a:lnTo>
                      <a:lnTo>
                        <a:pt x="515" y="818"/>
                      </a:lnTo>
                      <a:lnTo>
                        <a:pt x="466" y="766"/>
                      </a:lnTo>
                      <a:lnTo>
                        <a:pt x="426" y="721"/>
                      </a:lnTo>
                      <a:lnTo>
                        <a:pt x="391" y="682"/>
                      </a:lnTo>
                      <a:lnTo>
                        <a:pt x="360" y="648"/>
                      </a:lnTo>
                      <a:lnTo>
                        <a:pt x="334" y="620"/>
                      </a:lnTo>
                      <a:lnTo>
                        <a:pt x="310" y="594"/>
                      </a:lnTo>
                      <a:lnTo>
                        <a:pt x="288" y="570"/>
                      </a:lnTo>
                      <a:lnTo>
                        <a:pt x="266" y="545"/>
                      </a:lnTo>
                      <a:lnTo>
                        <a:pt x="244" y="522"/>
                      </a:lnTo>
                      <a:lnTo>
                        <a:pt x="221" y="497"/>
                      </a:lnTo>
                      <a:lnTo>
                        <a:pt x="196" y="470"/>
                      </a:lnTo>
                      <a:lnTo>
                        <a:pt x="167" y="438"/>
                      </a:lnTo>
                      <a:lnTo>
                        <a:pt x="134" y="403"/>
                      </a:lnTo>
                      <a:lnTo>
                        <a:pt x="97" y="361"/>
                      </a:lnTo>
                      <a:lnTo>
                        <a:pt x="52" y="313"/>
                      </a:lnTo>
                      <a:lnTo>
                        <a:pt x="0" y="256"/>
                      </a:lnTo>
                      <a:close/>
                    </a:path>
                  </a:pathLst>
                </a:custGeom>
                <a:solidFill>
                  <a:srgbClr val="CE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61" name="Freeform 1870">
                  <a:extLst>
                    <a:ext uri="{FF2B5EF4-FFF2-40B4-BE49-F238E27FC236}">
                      <a16:creationId xmlns:a16="http://schemas.microsoft.com/office/drawing/2014/main" id="{5F8A87F8-3D53-4EAD-ACFD-70C017665A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61" y="2211"/>
                  <a:ext cx="542" cy="562"/>
                </a:xfrm>
                <a:custGeom>
                  <a:avLst/>
                  <a:gdLst>
                    <a:gd name="T0" fmla="*/ 0 w 1626"/>
                    <a:gd name="T1" fmla="*/ 0 h 1685"/>
                    <a:gd name="T2" fmla="*/ 0 w 1626"/>
                    <a:gd name="T3" fmla="*/ 0 h 1685"/>
                    <a:gd name="T4" fmla="*/ 0 w 1626"/>
                    <a:gd name="T5" fmla="*/ 0 h 1685"/>
                    <a:gd name="T6" fmla="*/ 0 w 1626"/>
                    <a:gd name="T7" fmla="*/ 0 h 1685"/>
                    <a:gd name="T8" fmla="*/ 0 w 1626"/>
                    <a:gd name="T9" fmla="*/ 0 h 1685"/>
                    <a:gd name="T10" fmla="*/ 0 w 1626"/>
                    <a:gd name="T11" fmla="*/ 0 h 1685"/>
                    <a:gd name="T12" fmla="*/ 0 w 1626"/>
                    <a:gd name="T13" fmla="*/ 0 h 1685"/>
                    <a:gd name="T14" fmla="*/ 0 w 1626"/>
                    <a:gd name="T15" fmla="*/ 0 h 1685"/>
                    <a:gd name="T16" fmla="*/ 0 w 1626"/>
                    <a:gd name="T17" fmla="*/ 0 h 1685"/>
                    <a:gd name="T18" fmla="*/ 0 w 1626"/>
                    <a:gd name="T19" fmla="*/ 0 h 1685"/>
                    <a:gd name="T20" fmla="*/ 0 w 1626"/>
                    <a:gd name="T21" fmla="*/ 0 h 1685"/>
                    <a:gd name="T22" fmla="*/ 0 w 1626"/>
                    <a:gd name="T23" fmla="*/ 0 h 1685"/>
                    <a:gd name="T24" fmla="*/ 1 w 1626"/>
                    <a:gd name="T25" fmla="*/ 0 h 1685"/>
                    <a:gd name="T26" fmla="*/ 1 w 1626"/>
                    <a:gd name="T27" fmla="*/ 0 h 1685"/>
                    <a:gd name="T28" fmla="*/ 1 w 1626"/>
                    <a:gd name="T29" fmla="*/ 0 h 1685"/>
                    <a:gd name="T30" fmla="*/ 1 w 1626"/>
                    <a:gd name="T31" fmla="*/ 0 h 1685"/>
                    <a:gd name="T32" fmla="*/ 1 w 1626"/>
                    <a:gd name="T33" fmla="*/ 0 h 1685"/>
                    <a:gd name="T34" fmla="*/ 1 w 1626"/>
                    <a:gd name="T35" fmla="*/ 0 h 1685"/>
                    <a:gd name="T36" fmla="*/ 1 w 1626"/>
                    <a:gd name="T37" fmla="*/ 0 h 1685"/>
                    <a:gd name="T38" fmla="*/ 1 w 1626"/>
                    <a:gd name="T39" fmla="*/ 0 h 1685"/>
                    <a:gd name="T40" fmla="*/ 1 w 1626"/>
                    <a:gd name="T41" fmla="*/ 1 h 1685"/>
                    <a:gd name="T42" fmla="*/ 1 w 1626"/>
                    <a:gd name="T43" fmla="*/ 1 h 1685"/>
                    <a:gd name="T44" fmla="*/ 1 w 1626"/>
                    <a:gd name="T45" fmla="*/ 1 h 1685"/>
                    <a:gd name="T46" fmla="*/ 1 w 1626"/>
                    <a:gd name="T47" fmla="*/ 1 h 1685"/>
                    <a:gd name="T48" fmla="*/ 1 w 1626"/>
                    <a:gd name="T49" fmla="*/ 1 h 1685"/>
                    <a:gd name="T50" fmla="*/ 1 w 1626"/>
                    <a:gd name="T51" fmla="*/ 1 h 1685"/>
                    <a:gd name="T52" fmla="*/ 1 w 1626"/>
                    <a:gd name="T53" fmla="*/ 1 h 1685"/>
                    <a:gd name="T54" fmla="*/ 0 w 1626"/>
                    <a:gd name="T55" fmla="*/ 1 h 1685"/>
                    <a:gd name="T56" fmla="*/ 0 w 1626"/>
                    <a:gd name="T57" fmla="*/ 1 h 1685"/>
                    <a:gd name="T58" fmla="*/ 0 w 1626"/>
                    <a:gd name="T59" fmla="*/ 1 h 1685"/>
                    <a:gd name="T60" fmla="*/ 0 w 1626"/>
                    <a:gd name="T61" fmla="*/ 1 h 1685"/>
                    <a:gd name="T62" fmla="*/ 0 w 1626"/>
                    <a:gd name="T63" fmla="*/ 1 h 1685"/>
                    <a:gd name="T64" fmla="*/ 0 w 1626"/>
                    <a:gd name="T65" fmla="*/ 1 h 1685"/>
                    <a:gd name="T66" fmla="*/ 0 w 1626"/>
                    <a:gd name="T67" fmla="*/ 0 h 1685"/>
                    <a:gd name="T68" fmla="*/ 0 w 1626"/>
                    <a:gd name="T69" fmla="*/ 0 h 1685"/>
                    <a:gd name="T70" fmla="*/ 0 w 1626"/>
                    <a:gd name="T71" fmla="*/ 0 h 1685"/>
                    <a:gd name="T72" fmla="*/ 0 w 1626"/>
                    <a:gd name="T73" fmla="*/ 0 h 1685"/>
                    <a:gd name="T74" fmla="*/ 0 w 1626"/>
                    <a:gd name="T75" fmla="*/ 0 h 1685"/>
                    <a:gd name="T76" fmla="*/ 0 w 1626"/>
                    <a:gd name="T77" fmla="*/ 0 h 1685"/>
                    <a:gd name="T78" fmla="*/ 0 w 1626"/>
                    <a:gd name="T79" fmla="*/ 0 h 1685"/>
                    <a:gd name="T80" fmla="*/ 0 w 1626"/>
                    <a:gd name="T81" fmla="*/ 0 h 1685"/>
                    <a:gd name="T82" fmla="*/ 0 w 1626"/>
                    <a:gd name="T83" fmla="*/ 0 h 1685"/>
                    <a:gd name="T84" fmla="*/ 0 w 1626"/>
                    <a:gd name="T85" fmla="*/ 0 h 1685"/>
                    <a:gd name="T86" fmla="*/ 0 w 1626"/>
                    <a:gd name="T87" fmla="*/ 0 h 1685"/>
                    <a:gd name="T88" fmla="*/ 0 w 1626"/>
                    <a:gd name="T89" fmla="*/ 0 h 1685"/>
                    <a:gd name="T90" fmla="*/ 0 w 1626"/>
                    <a:gd name="T91" fmla="*/ 0 h 1685"/>
                    <a:gd name="T92" fmla="*/ 0 w 1626"/>
                    <a:gd name="T93" fmla="*/ 0 h 1685"/>
                    <a:gd name="T94" fmla="*/ 0 w 1626"/>
                    <a:gd name="T95" fmla="*/ 0 h 1685"/>
                    <a:gd name="T96" fmla="*/ 0 w 1626"/>
                    <a:gd name="T97" fmla="*/ 0 h 1685"/>
                    <a:gd name="T98" fmla="*/ 0 w 1626"/>
                    <a:gd name="T99" fmla="*/ 0 h 1685"/>
                    <a:gd name="T100" fmla="*/ 0 w 1626"/>
                    <a:gd name="T101" fmla="*/ 0 h 1685"/>
                    <a:gd name="T102" fmla="*/ 0 w 1626"/>
                    <a:gd name="T103" fmla="*/ 0 h 1685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1626"/>
                    <a:gd name="T157" fmla="*/ 0 h 1685"/>
                    <a:gd name="T158" fmla="*/ 1626 w 1626"/>
                    <a:gd name="T159" fmla="*/ 1685 h 1685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1626" h="1685">
                      <a:moveTo>
                        <a:pt x="0" y="254"/>
                      </a:moveTo>
                      <a:lnTo>
                        <a:pt x="37" y="221"/>
                      </a:lnTo>
                      <a:lnTo>
                        <a:pt x="77" y="190"/>
                      </a:lnTo>
                      <a:lnTo>
                        <a:pt x="116" y="163"/>
                      </a:lnTo>
                      <a:lnTo>
                        <a:pt x="158" y="137"/>
                      </a:lnTo>
                      <a:lnTo>
                        <a:pt x="200" y="113"/>
                      </a:lnTo>
                      <a:lnTo>
                        <a:pt x="242" y="92"/>
                      </a:lnTo>
                      <a:lnTo>
                        <a:pt x="286" y="72"/>
                      </a:lnTo>
                      <a:lnTo>
                        <a:pt x="330" y="56"/>
                      </a:lnTo>
                      <a:lnTo>
                        <a:pt x="375" y="40"/>
                      </a:lnTo>
                      <a:lnTo>
                        <a:pt x="421" y="28"/>
                      </a:lnTo>
                      <a:lnTo>
                        <a:pt x="466" y="18"/>
                      </a:lnTo>
                      <a:lnTo>
                        <a:pt x="513" y="10"/>
                      </a:lnTo>
                      <a:lnTo>
                        <a:pt x="559" y="4"/>
                      </a:lnTo>
                      <a:lnTo>
                        <a:pt x="605" y="1"/>
                      </a:lnTo>
                      <a:lnTo>
                        <a:pt x="652" y="0"/>
                      </a:lnTo>
                      <a:lnTo>
                        <a:pt x="700" y="1"/>
                      </a:lnTo>
                      <a:lnTo>
                        <a:pt x="746" y="3"/>
                      </a:lnTo>
                      <a:lnTo>
                        <a:pt x="792" y="8"/>
                      </a:lnTo>
                      <a:lnTo>
                        <a:pt x="838" y="16"/>
                      </a:lnTo>
                      <a:lnTo>
                        <a:pt x="884" y="26"/>
                      </a:lnTo>
                      <a:lnTo>
                        <a:pt x="930" y="38"/>
                      </a:lnTo>
                      <a:lnTo>
                        <a:pt x="974" y="52"/>
                      </a:lnTo>
                      <a:lnTo>
                        <a:pt x="1019" y="69"/>
                      </a:lnTo>
                      <a:lnTo>
                        <a:pt x="1062" y="87"/>
                      </a:lnTo>
                      <a:lnTo>
                        <a:pt x="1104" y="108"/>
                      </a:lnTo>
                      <a:lnTo>
                        <a:pt x="1146" y="130"/>
                      </a:lnTo>
                      <a:lnTo>
                        <a:pt x="1187" y="155"/>
                      </a:lnTo>
                      <a:lnTo>
                        <a:pt x="1227" y="183"/>
                      </a:lnTo>
                      <a:lnTo>
                        <a:pt x="1265" y="212"/>
                      </a:lnTo>
                      <a:lnTo>
                        <a:pt x="1303" y="244"/>
                      </a:lnTo>
                      <a:lnTo>
                        <a:pt x="1338" y="277"/>
                      </a:lnTo>
                      <a:lnTo>
                        <a:pt x="1373" y="313"/>
                      </a:lnTo>
                      <a:lnTo>
                        <a:pt x="1437" y="390"/>
                      </a:lnTo>
                      <a:lnTo>
                        <a:pt x="1490" y="470"/>
                      </a:lnTo>
                      <a:lnTo>
                        <a:pt x="1535" y="555"/>
                      </a:lnTo>
                      <a:lnTo>
                        <a:pt x="1571" y="643"/>
                      </a:lnTo>
                      <a:lnTo>
                        <a:pt x="1599" y="733"/>
                      </a:lnTo>
                      <a:lnTo>
                        <a:pt x="1616" y="825"/>
                      </a:lnTo>
                      <a:lnTo>
                        <a:pt x="1626" y="918"/>
                      </a:lnTo>
                      <a:lnTo>
                        <a:pt x="1626" y="1011"/>
                      </a:lnTo>
                      <a:lnTo>
                        <a:pt x="1617" y="1104"/>
                      </a:lnTo>
                      <a:lnTo>
                        <a:pt x="1600" y="1195"/>
                      </a:lnTo>
                      <a:lnTo>
                        <a:pt x="1575" y="1286"/>
                      </a:lnTo>
                      <a:lnTo>
                        <a:pt x="1540" y="1374"/>
                      </a:lnTo>
                      <a:lnTo>
                        <a:pt x="1496" y="1458"/>
                      </a:lnTo>
                      <a:lnTo>
                        <a:pt x="1443" y="1538"/>
                      </a:lnTo>
                      <a:lnTo>
                        <a:pt x="1383" y="1615"/>
                      </a:lnTo>
                      <a:lnTo>
                        <a:pt x="1313" y="1685"/>
                      </a:lnTo>
                      <a:lnTo>
                        <a:pt x="1263" y="1631"/>
                      </a:lnTo>
                      <a:lnTo>
                        <a:pt x="1222" y="1585"/>
                      </a:lnTo>
                      <a:lnTo>
                        <a:pt x="1184" y="1546"/>
                      </a:lnTo>
                      <a:lnTo>
                        <a:pt x="1154" y="1512"/>
                      </a:lnTo>
                      <a:lnTo>
                        <a:pt x="1126" y="1482"/>
                      </a:lnTo>
                      <a:lnTo>
                        <a:pt x="1102" y="1456"/>
                      </a:lnTo>
                      <a:lnTo>
                        <a:pt x="1079" y="1432"/>
                      </a:lnTo>
                      <a:lnTo>
                        <a:pt x="1058" y="1408"/>
                      </a:lnTo>
                      <a:lnTo>
                        <a:pt x="1037" y="1385"/>
                      </a:lnTo>
                      <a:lnTo>
                        <a:pt x="1014" y="1361"/>
                      </a:lnTo>
                      <a:lnTo>
                        <a:pt x="990" y="1334"/>
                      </a:lnTo>
                      <a:lnTo>
                        <a:pt x="963" y="1305"/>
                      </a:lnTo>
                      <a:lnTo>
                        <a:pt x="932" y="1271"/>
                      </a:lnTo>
                      <a:lnTo>
                        <a:pt x="895" y="1231"/>
                      </a:lnTo>
                      <a:lnTo>
                        <a:pt x="853" y="1185"/>
                      </a:lnTo>
                      <a:lnTo>
                        <a:pt x="804" y="1132"/>
                      </a:lnTo>
                      <a:lnTo>
                        <a:pt x="833" y="1099"/>
                      </a:lnTo>
                      <a:lnTo>
                        <a:pt x="855" y="1061"/>
                      </a:lnTo>
                      <a:lnTo>
                        <a:pt x="870" y="1021"/>
                      </a:lnTo>
                      <a:lnTo>
                        <a:pt x="875" y="979"/>
                      </a:lnTo>
                      <a:lnTo>
                        <a:pt x="873" y="936"/>
                      </a:lnTo>
                      <a:lnTo>
                        <a:pt x="863" y="896"/>
                      </a:lnTo>
                      <a:lnTo>
                        <a:pt x="844" y="857"/>
                      </a:lnTo>
                      <a:lnTo>
                        <a:pt x="818" y="821"/>
                      </a:lnTo>
                      <a:lnTo>
                        <a:pt x="803" y="806"/>
                      </a:lnTo>
                      <a:lnTo>
                        <a:pt x="785" y="792"/>
                      </a:lnTo>
                      <a:lnTo>
                        <a:pt x="767" y="780"/>
                      </a:lnTo>
                      <a:lnTo>
                        <a:pt x="748" y="770"/>
                      </a:lnTo>
                      <a:lnTo>
                        <a:pt x="728" y="762"/>
                      </a:lnTo>
                      <a:lnTo>
                        <a:pt x="708" y="757"/>
                      </a:lnTo>
                      <a:lnTo>
                        <a:pt x="688" y="752"/>
                      </a:lnTo>
                      <a:lnTo>
                        <a:pt x="667" y="750"/>
                      </a:lnTo>
                      <a:lnTo>
                        <a:pt x="645" y="751"/>
                      </a:lnTo>
                      <a:lnTo>
                        <a:pt x="624" y="752"/>
                      </a:lnTo>
                      <a:lnTo>
                        <a:pt x="603" y="757"/>
                      </a:lnTo>
                      <a:lnTo>
                        <a:pt x="582" y="763"/>
                      </a:lnTo>
                      <a:lnTo>
                        <a:pt x="563" y="771"/>
                      </a:lnTo>
                      <a:lnTo>
                        <a:pt x="544" y="782"/>
                      </a:lnTo>
                      <a:lnTo>
                        <a:pt x="525" y="794"/>
                      </a:lnTo>
                      <a:lnTo>
                        <a:pt x="508" y="808"/>
                      </a:lnTo>
                      <a:lnTo>
                        <a:pt x="458" y="755"/>
                      </a:lnTo>
                      <a:lnTo>
                        <a:pt x="417" y="709"/>
                      </a:lnTo>
                      <a:lnTo>
                        <a:pt x="381" y="669"/>
                      </a:lnTo>
                      <a:lnTo>
                        <a:pt x="349" y="635"/>
                      </a:lnTo>
                      <a:lnTo>
                        <a:pt x="321" y="606"/>
                      </a:lnTo>
                      <a:lnTo>
                        <a:pt x="297" y="579"/>
                      </a:lnTo>
                      <a:lnTo>
                        <a:pt x="275" y="554"/>
                      </a:lnTo>
                      <a:lnTo>
                        <a:pt x="254" y="531"/>
                      </a:lnTo>
                      <a:lnTo>
                        <a:pt x="232" y="508"/>
                      </a:lnTo>
                      <a:lnTo>
                        <a:pt x="211" y="483"/>
                      </a:lnTo>
                      <a:lnTo>
                        <a:pt x="186" y="457"/>
                      </a:lnTo>
                      <a:lnTo>
                        <a:pt x="159" y="427"/>
                      </a:lnTo>
                      <a:lnTo>
                        <a:pt x="127" y="393"/>
                      </a:lnTo>
                      <a:lnTo>
                        <a:pt x="91" y="354"/>
                      </a:lnTo>
                      <a:lnTo>
                        <a:pt x="49" y="308"/>
                      </a:lnTo>
                      <a:lnTo>
                        <a:pt x="0" y="254"/>
                      </a:lnTo>
                      <a:close/>
                    </a:path>
                  </a:pathLst>
                </a:custGeom>
                <a:solidFill>
                  <a:srgbClr val="D3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62" name="Freeform 1871">
                  <a:extLst>
                    <a:ext uri="{FF2B5EF4-FFF2-40B4-BE49-F238E27FC236}">
                      <a16:creationId xmlns:a16="http://schemas.microsoft.com/office/drawing/2014/main" id="{3AE90B0C-CB6C-4E65-BB40-84D7D2211B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63" y="2215"/>
                  <a:ext cx="536" cy="555"/>
                </a:xfrm>
                <a:custGeom>
                  <a:avLst/>
                  <a:gdLst>
                    <a:gd name="T0" fmla="*/ 0 w 1608"/>
                    <a:gd name="T1" fmla="*/ 0 h 1667"/>
                    <a:gd name="T2" fmla="*/ 0 w 1608"/>
                    <a:gd name="T3" fmla="*/ 0 h 1667"/>
                    <a:gd name="T4" fmla="*/ 0 w 1608"/>
                    <a:gd name="T5" fmla="*/ 0 h 1667"/>
                    <a:gd name="T6" fmla="*/ 0 w 1608"/>
                    <a:gd name="T7" fmla="*/ 0 h 1667"/>
                    <a:gd name="T8" fmla="*/ 0 w 1608"/>
                    <a:gd name="T9" fmla="*/ 0 h 1667"/>
                    <a:gd name="T10" fmla="*/ 0 w 1608"/>
                    <a:gd name="T11" fmla="*/ 0 h 1667"/>
                    <a:gd name="T12" fmla="*/ 0 w 1608"/>
                    <a:gd name="T13" fmla="*/ 0 h 1667"/>
                    <a:gd name="T14" fmla="*/ 0 w 1608"/>
                    <a:gd name="T15" fmla="*/ 0 h 1667"/>
                    <a:gd name="T16" fmla="*/ 0 w 1608"/>
                    <a:gd name="T17" fmla="*/ 0 h 1667"/>
                    <a:gd name="T18" fmla="*/ 0 w 1608"/>
                    <a:gd name="T19" fmla="*/ 0 h 1667"/>
                    <a:gd name="T20" fmla="*/ 0 w 1608"/>
                    <a:gd name="T21" fmla="*/ 0 h 1667"/>
                    <a:gd name="T22" fmla="*/ 0 w 1608"/>
                    <a:gd name="T23" fmla="*/ 0 h 1667"/>
                    <a:gd name="T24" fmla="*/ 0 w 1608"/>
                    <a:gd name="T25" fmla="*/ 0 h 1667"/>
                    <a:gd name="T26" fmla="*/ 1 w 1608"/>
                    <a:gd name="T27" fmla="*/ 0 h 1667"/>
                    <a:gd name="T28" fmla="*/ 1 w 1608"/>
                    <a:gd name="T29" fmla="*/ 0 h 1667"/>
                    <a:gd name="T30" fmla="*/ 1 w 1608"/>
                    <a:gd name="T31" fmla="*/ 0 h 1667"/>
                    <a:gd name="T32" fmla="*/ 1 w 1608"/>
                    <a:gd name="T33" fmla="*/ 0 h 1667"/>
                    <a:gd name="T34" fmla="*/ 1 w 1608"/>
                    <a:gd name="T35" fmla="*/ 0 h 1667"/>
                    <a:gd name="T36" fmla="*/ 1 w 1608"/>
                    <a:gd name="T37" fmla="*/ 0 h 1667"/>
                    <a:gd name="T38" fmla="*/ 1 w 1608"/>
                    <a:gd name="T39" fmla="*/ 0 h 1667"/>
                    <a:gd name="T40" fmla="*/ 1 w 1608"/>
                    <a:gd name="T41" fmla="*/ 0 h 1667"/>
                    <a:gd name="T42" fmla="*/ 1 w 1608"/>
                    <a:gd name="T43" fmla="*/ 1 h 1667"/>
                    <a:gd name="T44" fmla="*/ 1 w 1608"/>
                    <a:gd name="T45" fmla="*/ 1 h 1667"/>
                    <a:gd name="T46" fmla="*/ 1 w 1608"/>
                    <a:gd name="T47" fmla="*/ 1 h 1667"/>
                    <a:gd name="T48" fmla="*/ 1 w 1608"/>
                    <a:gd name="T49" fmla="*/ 1 h 1667"/>
                    <a:gd name="T50" fmla="*/ 1 w 1608"/>
                    <a:gd name="T51" fmla="*/ 1 h 1667"/>
                    <a:gd name="T52" fmla="*/ 1 w 1608"/>
                    <a:gd name="T53" fmla="*/ 1 h 1667"/>
                    <a:gd name="T54" fmla="*/ 0 w 1608"/>
                    <a:gd name="T55" fmla="*/ 1 h 1667"/>
                    <a:gd name="T56" fmla="*/ 0 w 1608"/>
                    <a:gd name="T57" fmla="*/ 1 h 1667"/>
                    <a:gd name="T58" fmla="*/ 0 w 1608"/>
                    <a:gd name="T59" fmla="*/ 1 h 1667"/>
                    <a:gd name="T60" fmla="*/ 0 w 1608"/>
                    <a:gd name="T61" fmla="*/ 1 h 1667"/>
                    <a:gd name="T62" fmla="*/ 0 w 1608"/>
                    <a:gd name="T63" fmla="*/ 1 h 1667"/>
                    <a:gd name="T64" fmla="*/ 0 w 1608"/>
                    <a:gd name="T65" fmla="*/ 0 h 1667"/>
                    <a:gd name="T66" fmla="*/ 0 w 1608"/>
                    <a:gd name="T67" fmla="*/ 0 h 1667"/>
                    <a:gd name="T68" fmla="*/ 0 w 1608"/>
                    <a:gd name="T69" fmla="*/ 0 h 1667"/>
                    <a:gd name="T70" fmla="*/ 0 w 1608"/>
                    <a:gd name="T71" fmla="*/ 0 h 1667"/>
                    <a:gd name="T72" fmla="*/ 0 w 1608"/>
                    <a:gd name="T73" fmla="*/ 0 h 1667"/>
                    <a:gd name="T74" fmla="*/ 0 w 1608"/>
                    <a:gd name="T75" fmla="*/ 0 h 1667"/>
                    <a:gd name="T76" fmla="*/ 0 w 1608"/>
                    <a:gd name="T77" fmla="*/ 0 h 1667"/>
                    <a:gd name="T78" fmla="*/ 0 w 1608"/>
                    <a:gd name="T79" fmla="*/ 0 h 1667"/>
                    <a:gd name="T80" fmla="*/ 0 w 1608"/>
                    <a:gd name="T81" fmla="*/ 0 h 1667"/>
                    <a:gd name="T82" fmla="*/ 0 w 1608"/>
                    <a:gd name="T83" fmla="*/ 0 h 1667"/>
                    <a:gd name="T84" fmla="*/ 0 w 1608"/>
                    <a:gd name="T85" fmla="*/ 0 h 1667"/>
                    <a:gd name="T86" fmla="*/ 0 w 1608"/>
                    <a:gd name="T87" fmla="*/ 0 h 1667"/>
                    <a:gd name="T88" fmla="*/ 0 w 1608"/>
                    <a:gd name="T89" fmla="*/ 0 h 1667"/>
                    <a:gd name="T90" fmla="*/ 0 w 1608"/>
                    <a:gd name="T91" fmla="*/ 0 h 1667"/>
                    <a:gd name="T92" fmla="*/ 0 w 1608"/>
                    <a:gd name="T93" fmla="*/ 0 h 1667"/>
                    <a:gd name="T94" fmla="*/ 0 w 1608"/>
                    <a:gd name="T95" fmla="*/ 0 h 1667"/>
                    <a:gd name="T96" fmla="*/ 0 w 1608"/>
                    <a:gd name="T97" fmla="*/ 0 h 1667"/>
                    <a:gd name="T98" fmla="*/ 0 w 1608"/>
                    <a:gd name="T99" fmla="*/ 0 h 1667"/>
                    <a:gd name="T100" fmla="*/ 0 w 1608"/>
                    <a:gd name="T101" fmla="*/ 0 h 1667"/>
                    <a:gd name="T102" fmla="*/ 0 w 1608"/>
                    <a:gd name="T103" fmla="*/ 0 h 1667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1608"/>
                    <a:gd name="T157" fmla="*/ 0 h 1667"/>
                    <a:gd name="T158" fmla="*/ 1608 w 1608"/>
                    <a:gd name="T159" fmla="*/ 1667 h 1667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1608" h="1667">
                      <a:moveTo>
                        <a:pt x="0" y="252"/>
                      </a:moveTo>
                      <a:lnTo>
                        <a:pt x="37" y="219"/>
                      </a:lnTo>
                      <a:lnTo>
                        <a:pt x="75" y="189"/>
                      </a:lnTo>
                      <a:lnTo>
                        <a:pt x="115" y="161"/>
                      </a:lnTo>
                      <a:lnTo>
                        <a:pt x="155" y="135"/>
                      </a:lnTo>
                      <a:lnTo>
                        <a:pt x="197" y="111"/>
                      </a:lnTo>
                      <a:lnTo>
                        <a:pt x="240" y="91"/>
                      </a:lnTo>
                      <a:lnTo>
                        <a:pt x="283" y="72"/>
                      </a:lnTo>
                      <a:lnTo>
                        <a:pt x="326" y="55"/>
                      </a:lnTo>
                      <a:lnTo>
                        <a:pt x="370" y="40"/>
                      </a:lnTo>
                      <a:lnTo>
                        <a:pt x="415" y="28"/>
                      </a:lnTo>
                      <a:lnTo>
                        <a:pt x="461" y="18"/>
                      </a:lnTo>
                      <a:lnTo>
                        <a:pt x="506" y="11"/>
                      </a:lnTo>
                      <a:lnTo>
                        <a:pt x="552" y="5"/>
                      </a:lnTo>
                      <a:lnTo>
                        <a:pt x="598" y="2"/>
                      </a:lnTo>
                      <a:lnTo>
                        <a:pt x="645" y="0"/>
                      </a:lnTo>
                      <a:lnTo>
                        <a:pt x="692" y="1"/>
                      </a:lnTo>
                      <a:lnTo>
                        <a:pt x="738" y="4"/>
                      </a:lnTo>
                      <a:lnTo>
                        <a:pt x="783" y="9"/>
                      </a:lnTo>
                      <a:lnTo>
                        <a:pt x="829" y="17"/>
                      </a:lnTo>
                      <a:lnTo>
                        <a:pt x="874" y="27"/>
                      </a:lnTo>
                      <a:lnTo>
                        <a:pt x="919" y="39"/>
                      </a:lnTo>
                      <a:lnTo>
                        <a:pt x="964" y="52"/>
                      </a:lnTo>
                      <a:lnTo>
                        <a:pt x="1006" y="69"/>
                      </a:lnTo>
                      <a:lnTo>
                        <a:pt x="1050" y="87"/>
                      </a:lnTo>
                      <a:lnTo>
                        <a:pt x="1092" y="108"/>
                      </a:lnTo>
                      <a:lnTo>
                        <a:pt x="1133" y="130"/>
                      </a:lnTo>
                      <a:lnTo>
                        <a:pt x="1173" y="155"/>
                      </a:lnTo>
                      <a:lnTo>
                        <a:pt x="1212" y="181"/>
                      </a:lnTo>
                      <a:lnTo>
                        <a:pt x="1251" y="211"/>
                      </a:lnTo>
                      <a:lnTo>
                        <a:pt x="1287" y="242"/>
                      </a:lnTo>
                      <a:lnTo>
                        <a:pt x="1323" y="276"/>
                      </a:lnTo>
                      <a:lnTo>
                        <a:pt x="1357" y="311"/>
                      </a:lnTo>
                      <a:lnTo>
                        <a:pt x="1420" y="386"/>
                      </a:lnTo>
                      <a:lnTo>
                        <a:pt x="1473" y="466"/>
                      </a:lnTo>
                      <a:lnTo>
                        <a:pt x="1518" y="550"/>
                      </a:lnTo>
                      <a:lnTo>
                        <a:pt x="1553" y="637"/>
                      </a:lnTo>
                      <a:lnTo>
                        <a:pt x="1581" y="726"/>
                      </a:lnTo>
                      <a:lnTo>
                        <a:pt x="1598" y="817"/>
                      </a:lnTo>
                      <a:lnTo>
                        <a:pt x="1607" y="909"/>
                      </a:lnTo>
                      <a:lnTo>
                        <a:pt x="1608" y="1001"/>
                      </a:lnTo>
                      <a:lnTo>
                        <a:pt x="1600" y="1093"/>
                      </a:lnTo>
                      <a:lnTo>
                        <a:pt x="1582" y="1183"/>
                      </a:lnTo>
                      <a:lnTo>
                        <a:pt x="1557" y="1273"/>
                      </a:lnTo>
                      <a:lnTo>
                        <a:pt x="1522" y="1359"/>
                      </a:lnTo>
                      <a:lnTo>
                        <a:pt x="1479" y="1443"/>
                      </a:lnTo>
                      <a:lnTo>
                        <a:pt x="1427" y="1523"/>
                      </a:lnTo>
                      <a:lnTo>
                        <a:pt x="1367" y="1597"/>
                      </a:lnTo>
                      <a:lnTo>
                        <a:pt x="1298" y="1667"/>
                      </a:lnTo>
                      <a:lnTo>
                        <a:pt x="1248" y="1612"/>
                      </a:lnTo>
                      <a:lnTo>
                        <a:pt x="1205" y="1565"/>
                      </a:lnTo>
                      <a:lnTo>
                        <a:pt x="1167" y="1525"/>
                      </a:lnTo>
                      <a:lnTo>
                        <a:pt x="1136" y="1490"/>
                      </a:lnTo>
                      <a:lnTo>
                        <a:pt x="1107" y="1459"/>
                      </a:lnTo>
                      <a:lnTo>
                        <a:pt x="1083" y="1433"/>
                      </a:lnTo>
                      <a:lnTo>
                        <a:pt x="1060" y="1409"/>
                      </a:lnTo>
                      <a:lnTo>
                        <a:pt x="1039" y="1386"/>
                      </a:lnTo>
                      <a:lnTo>
                        <a:pt x="1018" y="1363"/>
                      </a:lnTo>
                      <a:lnTo>
                        <a:pt x="996" y="1340"/>
                      </a:lnTo>
                      <a:lnTo>
                        <a:pt x="973" y="1313"/>
                      </a:lnTo>
                      <a:lnTo>
                        <a:pt x="947" y="1286"/>
                      </a:lnTo>
                      <a:lnTo>
                        <a:pt x="917" y="1253"/>
                      </a:lnTo>
                      <a:lnTo>
                        <a:pt x="883" y="1216"/>
                      </a:lnTo>
                      <a:lnTo>
                        <a:pt x="843" y="1172"/>
                      </a:lnTo>
                      <a:lnTo>
                        <a:pt x="797" y="1122"/>
                      </a:lnTo>
                      <a:lnTo>
                        <a:pt x="826" y="1089"/>
                      </a:lnTo>
                      <a:lnTo>
                        <a:pt x="848" y="1051"/>
                      </a:lnTo>
                      <a:lnTo>
                        <a:pt x="863" y="1011"/>
                      </a:lnTo>
                      <a:lnTo>
                        <a:pt x="868" y="969"/>
                      </a:lnTo>
                      <a:lnTo>
                        <a:pt x="866" y="926"/>
                      </a:lnTo>
                      <a:lnTo>
                        <a:pt x="856" y="886"/>
                      </a:lnTo>
                      <a:lnTo>
                        <a:pt x="837" y="847"/>
                      </a:lnTo>
                      <a:lnTo>
                        <a:pt x="811" y="811"/>
                      </a:lnTo>
                      <a:lnTo>
                        <a:pt x="796" y="796"/>
                      </a:lnTo>
                      <a:lnTo>
                        <a:pt x="778" y="782"/>
                      </a:lnTo>
                      <a:lnTo>
                        <a:pt x="760" y="770"/>
                      </a:lnTo>
                      <a:lnTo>
                        <a:pt x="741" y="760"/>
                      </a:lnTo>
                      <a:lnTo>
                        <a:pt x="721" y="752"/>
                      </a:lnTo>
                      <a:lnTo>
                        <a:pt x="701" y="747"/>
                      </a:lnTo>
                      <a:lnTo>
                        <a:pt x="681" y="742"/>
                      </a:lnTo>
                      <a:lnTo>
                        <a:pt x="660" y="740"/>
                      </a:lnTo>
                      <a:lnTo>
                        <a:pt x="638" y="741"/>
                      </a:lnTo>
                      <a:lnTo>
                        <a:pt x="617" y="742"/>
                      </a:lnTo>
                      <a:lnTo>
                        <a:pt x="596" y="747"/>
                      </a:lnTo>
                      <a:lnTo>
                        <a:pt x="575" y="753"/>
                      </a:lnTo>
                      <a:lnTo>
                        <a:pt x="556" y="761"/>
                      </a:lnTo>
                      <a:lnTo>
                        <a:pt x="537" y="772"/>
                      </a:lnTo>
                      <a:lnTo>
                        <a:pt x="518" y="784"/>
                      </a:lnTo>
                      <a:lnTo>
                        <a:pt x="501" y="798"/>
                      </a:lnTo>
                      <a:lnTo>
                        <a:pt x="450" y="744"/>
                      </a:lnTo>
                      <a:lnTo>
                        <a:pt x="408" y="696"/>
                      </a:lnTo>
                      <a:lnTo>
                        <a:pt x="370" y="656"/>
                      </a:lnTo>
                      <a:lnTo>
                        <a:pt x="338" y="621"/>
                      </a:lnTo>
                      <a:lnTo>
                        <a:pt x="310" y="590"/>
                      </a:lnTo>
                      <a:lnTo>
                        <a:pt x="286" y="564"/>
                      </a:lnTo>
                      <a:lnTo>
                        <a:pt x="263" y="539"/>
                      </a:lnTo>
                      <a:lnTo>
                        <a:pt x="242" y="516"/>
                      </a:lnTo>
                      <a:lnTo>
                        <a:pt x="221" y="493"/>
                      </a:lnTo>
                      <a:lnTo>
                        <a:pt x="199" y="470"/>
                      </a:lnTo>
                      <a:lnTo>
                        <a:pt x="176" y="444"/>
                      </a:lnTo>
                      <a:lnTo>
                        <a:pt x="150" y="416"/>
                      </a:lnTo>
                      <a:lnTo>
                        <a:pt x="120" y="383"/>
                      </a:lnTo>
                      <a:lnTo>
                        <a:pt x="86" y="346"/>
                      </a:lnTo>
                      <a:lnTo>
                        <a:pt x="46" y="302"/>
                      </a:lnTo>
                      <a:lnTo>
                        <a:pt x="0" y="252"/>
                      </a:lnTo>
                      <a:close/>
                    </a:path>
                  </a:pathLst>
                </a:custGeom>
                <a:solidFill>
                  <a:srgbClr val="D8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63" name="Freeform 1872">
                  <a:extLst>
                    <a:ext uri="{FF2B5EF4-FFF2-40B4-BE49-F238E27FC236}">
                      <a16:creationId xmlns:a16="http://schemas.microsoft.com/office/drawing/2014/main" id="{52C1F3BD-0842-4817-BF1B-CB6DD0059B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65" y="2218"/>
                  <a:ext cx="531" cy="550"/>
                </a:xfrm>
                <a:custGeom>
                  <a:avLst/>
                  <a:gdLst>
                    <a:gd name="T0" fmla="*/ 0 w 1593"/>
                    <a:gd name="T1" fmla="*/ 0 h 1648"/>
                    <a:gd name="T2" fmla="*/ 0 w 1593"/>
                    <a:gd name="T3" fmla="*/ 0 h 1648"/>
                    <a:gd name="T4" fmla="*/ 0 w 1593"/>
                    <a:gd name="T5" fmla="*/ 0 h 1648"/>
                    <a:gd name="T6" fmla="*/ 0 w 1593"/>
                    <a:gd name="T7" fmla="*/ 0 h 1648"/>
                    <a:gd name="T8" fmla="*/ 0 w 1593"/>
                    <a:gd name="T9" fmla="*/ 0 h 1648"/>
                    <a:gd name="T10" fmla="*/ 0 w 1593"/>
                    <a:gd name="T11" fmla="*/ 0 h 1648"/>
                    <a:gd name="T12" fmla="*/ 0 w 1593"/>
                    <a:gd name="T13" fmla="*/ 0 h 1648"/>
                    <a:gd name="T14" fmla="*/ 0 w 1593"/>
                    <a:gd name="T15" fmla="*/ 0 h 1648"/>
                    <a:gd name="T16" fmla="*/ 0 w 1593"/>
                    <a:gd name="T17" fmla="*/ 0 h 1648"/>
                    <a:gd name="T18" fmla="*/ 0 w 1593"/>
                    <a:gd name="T19" fmla="*/ 0 h 1648"/>
                    <a:gd name="T20" fmla="*/ 0 w 1593"/>
                    <a:gd name="T21" fmla="*/ 0 h 1648"/>
                    <a:gd name="T22" fmla="*/ 0 w 1593"/>
                    <a:gd name="T23" fmla="*/ 0 h 1648"/>
                    <a:gd name="T24" fmla="*/ 0 w 1593"/>
                    <a:gd name="T25" fmla="*/ 0 h 1648"/>
                    <a:gd name="T26" fmla="*/ 1 w 1593"/>
                    <a:gd name="T27" fmla="*/ 0 h 1648"/>
                    <a:gd name="T28" fmla="*/ 1 w 1593"/>
                    <a:gd name="T29" fmla="*/ 0 h 1648"/>
                    <a:gd name="T30" fmla="*/ 1 w 1593"/>
                    <a:gd name="T31" fmla="*/ 0 h 1648"/>
                    <a:gd name="T32" fmla="*/ 1 w 1593"/>
                    <a:gd name="T33" fmla="*/ 0 h 1648"/>
                    <a:gd name="T34" fmla="*/ 1 w 1593"/>
                    <a:gd name="T35" fmla="*/ 0 h 1648"/>
                    <a:gd name="T36" fmla="*/ 1 w 1593"/>
                    <a:gd name="T37" fmla="*/ 0 h 1648"/>
                    <a:gd name="T38" fmla="*/ 1 w 1593"/>
                    <a:gd name="T39" fmla="*/ 0 h 1648"/>
                    <a:gd name="T40" fmla="*/ 1 w 1593"/>
                    <a:gd name="T41" fmla="*/ 0 h 1648"/>
                    <a:gd name="T42" fmla="*/ 1 w 1593"/>
                    <a:gd name="T43" fmla="*/ 1 h 1648"/>
                    <a:gd name="T44" fmla="*/ 1 w 1593"/>
                    <a:gd name="T45" fmla="*/ 1 h 1648"/>
                    <a:gd name="T46" fmla="*/ 1 w 1593"/>
                    <a:gd name="T47" fmla="*/ 1 h 1648"/>
                    <a:gd name="T48" fmla="*/ 1 w 1593"/>
                    <a:gd name="T49" fmla="*/ 1 h 1648"/>
                    <a:gd name="T50" fmla="*/ 1 w 1593"/>
                    <a:gd name="T51" fmla="*/ 1 h 1648"/>
                    <a:gd name="T52" fmla="*/ 0 w 1593"/>
                    <a:gd name="T53" fmla="*/ 1 h 1648"/>
                    <a:gd name="T54" fmla="*/ 0 w 1593"/>
                    <a:gd name="T55" fmla="*/ 1 h 1648"/>
                    <a:gd name="T56" fmla="*/ 0 w 1593"/>
                    <a:gd name="T57" fmla="*/ 1 h 1648"/>
                    <a:gd name="T58" fmla="*/ 0 w 1593"/>
                    <a:gd name="T59" fmla="*/ 1 h 1648"/>
                    <a:gd name="T60" fmla="*/ 0 w 1593"/>
                    <a:gd name="T61" fmla="*/ 1 h 1648"/>
                    <a:gd name="T62" fmla="*/ 0 w 1593"/>
                    <a:gd name="T63" fmla="*/ 1 h 1648"/>
                    <a:gd name="T64" fmla="*/ 0 w 1593"/>
                    <a:gd name="T65" fmla="*/ 0 h 1648"/>
                    <a:gd name="T66" fmla="*/ 0 w 1593"/>
                    <a:gd name="T67" fmla="*/ 0 h 1648"/>
                    <a:gd name="T68" fmla="*/ 0 w 1593"/>
                    <a:gd name="T69" fmla="*/ 0 h 1648"/>
                    <a:gd name="T70" fmla="*/ 0 w 1593"/>
                    <a:gd name="T71" fmla="*/ 0 h 1648"/>
                    <a:gd name="T72" fmla="*/ 0 w 1593"/>
                    <a:gd name="T73" fmla="*/ 0 h 1648"/>
                    <a:gd name="T74" fmla="*/ 0 w 1593"/>
                    <a:gd name="T75" fmla="*/ 0 h 1648"/>
                    <a:gd name="T76" fmla="*/ 0 w 1593"/>
                    <a:gd name="T77" fmla="*/ 0 h 1648"/>
                    <a:gd name="T78" fmla="*/ 0 w 1593"/>
                    <a:gd name="T79" fmla="*/ 0 h 1648"/>
                    <a:gd name="T80" fmla="*/ 0 w 1593"/>
                    <a:gd name="T81" fmla="*/ 0 h 1648"/>
                    <a:gd name="T82" fmla="*/ 0 w 1593"/>
                    <a:gd name="T83" fmla="*/ 0 h 1648"/>
                    <a:gd name="T84" fmla="*/ 0 w 1593"/>
                    <a:gd name="T85" fmla="*/ 0 h 1648"/>
                    <a:gd name="T86" fmla="*/ 0 w 1593"/>
                    <a:gd name="T87" fmla="*/ 0 h 1648"/>
                    <a:gd name="T88" fmla="*/ 0 w 1593"/>
                    <a:gd name="T89" fmla="*/ 0 h 1648"/>
                    <a:gd name="T90" fmla="*/ 0 w 1593"/>
                    <a:gd name="T91" fmla="*/ 0 h 1648"/>
                    <a:gd name="T92" fmla="*/ 0 w 1593"/>
                    <a:gd name="T93" fmla="*/ 0 h 1648"/>
                    <a:gd name="T94" fmla="*/ 0 w 1593"/>
                    <a:gd name="T95" fmla="*/ 0 h 1648"/>
                    <a:gd name="T96" fmla="*/ 0 w 1593"/>
                    <a:gd name="T97" fmla="*/ 0 h 1648"/>
                    <a:gd name="T98" fmla="*/ 0 w 1593"/>
                    <a:gd name="T99" fmla="*/ 0 h 1648"/>
                    <a:gd name="T100" fmla="*/ 0 w 1593"/>
                    <a:gd name="T101" fmla="*/ 0 h 1648"/>
                    <a:gd name="T102" fmla="*/ 0 w 1593"/>
                    <a:gd name="T103" fmla="*/ 0 h 1648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1593"/>
                    <a:gd name="T157" fmla="*/ 0 h 1648"/>
                    <a:gd name="T158" fmla="*/ 1593 w 1593"/>
                    <a:gd name="T159" fmla="*/ 1648 h 1648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1593" h="1648">
                      <a:moveTo>
                        <a:pt x="0" y="248"/>
                      </a:moveTo>
                      <a:lnTo>
                        <a:pt x="38" y="216"/>
                      </a:lnTo>
                      <a:lnTo>
                        <a:pt x="75" y="187"/>
                      </a:lnTo>
                      <a:lnTo>
                        <a:pt x="114" y="158"/>
                      </a:lnTo>
                      <a:lnTo>
                        <a:pt x="155" y="133"/>
                      </a:lnTo>
                      <a:lnTo>
                        <a:pt x="195" y="110"/>
                      </a:lnTo>
                      <a:lnTo>
                        <a:pt x="238" y="89"/>
                      </a:lnTo>
                      <a:lnTo>
                        <a:pt x="280" y="71"/>
                      </a:lnTo>
                      <a:lnTo>
                        <a:pt x="324" y="54"/>
                      </a:lnTo>
                      <a:lnTo>
                        <a:pt x="368" y="40"/>
                      </a:lnTo>
                      <a:lnTo>
                        <a:pt x="413" y="27"/>
                      </a:lnTo>
                      <a:lnTo>
                        <a:pt x="458" y="17"/>
                      </a:lnTo>
                      <a:lnTo>
                        <a:pt x="503" y="9"/>
                      </a:lnTo>
                      <a:lnTo>
                        <a:pt x="547" y="4"/>
                      </a:lnTo>
                      <a:lnTo>
                        <a:pt x="594" y="1"/>
                      </a:lnTo>
                      <a:lnTo>
                        <a:pt x="638" y="0"/>
                      </a:lnTo>
                      <a:lnTo>
                        <a:pt x="685" y="1"/>
                      </a:lnTo>
                      <a:lnTo>
                        <a:pt x="731" y="4"/>
                      </a:lnTo>
                      <a:lnTo>
                        <a:pt x="776" y="8"/>
                      </a:lnTo>
                      <a:lnTo>
                        <a:pt x="821" y="16"/>
                      </a:lnTo>
                      <a:lnTo>
                        <a:pt x="865" y="26"/>
                      </a:lnTo>
                      <a:lnTo>
                        <a:pt x="909" y="37"/>
                      </a:lnTo>
                      <a:lnTo>
                        <a:pt x="953" y="51"/>
                      </a:lnTo>
                      <a:lnTo>
                        <a:pt x="997" y="67"/>
                      </a:lnTo>
                      <a:lnTo>
                        <a:pt x="1039" y="85"/>
                      </a:lnTo>
                      <a:lnTo>
                        <a:pt x="1080" y="106"/>
                      </a:lnTo>
                      <a:lnTo>
                        <a:pt x="1122" y="128"/>
                      </a:lnTo>
                      <a:lnTo>
                        <a:pt x="1162" y="152"/>
                      </a:lnTo>
                      <a:lnTo>
                        <a:pt x="1200" y="179"/>
                      </a:lnTo>
                      <a:lnTo>
                        <a:pt x="1238" y="208"/>
                      </a:lnTo>
                      <a:lnTo>
                        <a:pt x="1275" y="238"/>
                      </a:lnTo>
                      <a:lnTo>
                        <a:pt x="1310" y="271"/>
                      </a:lnTo>
                      <a:lnTo>
                        <a:pt x="1344" y="306"/>
                      </a:lnTo>
                      <a:lnTo>
                        <a:pt x="1406" y="381"/>
                      </a:lnTo>
                      <a:lnTo>
                        <a:pt x="1459" y="460"/>
                      </a:lnTo>
                      <a:lnTo>
                        <a:pt x="1503" y="543"/>
                      </a:lnTo>
                      <a:lnTo>
                        <a:pt x="1538" y="628"/>
                      </a:lnTo>
                      <a:lnTo>
                        <a:pt x="1565" y="717"/>
                      </a:lnTo>
                      <a:lnTo>
                        <a:pt x="1583" y="807"/>
                      </a:lnTo>
                      <a:lnTo>
                        <a:pt x="1591" y="898"/>
                      </a:lnTo>
                      <a:lnTo>
                        <a:pt x="1593" y="989"/>
                      </a:lnTo>
                      <a:lnTo>
                        <a:pt x="1584" y="1080"/>
                      </a:lnTo>
                      <a:lnTo>
                        <a:pt x="1566" y="1170"/>
                      </a:lnTo>
                      <a:lnTo>
                        <a:pt x="1541" y="1258"/>
                      </a:lnTo>
                      <a:lnTo>
                        <a:pt x="1507" y="1344"/>
                      </a:lnTo>
                      <a:lnTo>
                        <a:pt x="1464" y="1426"/>
                      </a:lnTo>
                      <a:lnTo>
                        <a:pt x="1413" y="1505"/>
                      </a:lnTo>
                      <a:lnTo>
                        <a:pt x="1352" y="1579"/>
                      </a:lnTo>
                      <a:lnTo>
                        <a:pt x="1284" y="1648"/>
                      </a:lnTo>
                      <a:lnTo>
                        <a:pt x="1233" y="1593"/>
                      </a:lnTo>
                      <a:lnTo>
                        <a:pt x="1188" y="1543"/>
                      </a:lnTo>
                      <a:lnTo>
                        <a:pt x="1151" y="1503"/>
                      </a:lnTo>
                      <a:lnTo>
                        <a:pt x="1118" y="1467"/>
                      </a:lnTo>
                      <a:lnTo>
                        <a:pt x="1089" y="1436"/>
                      </a:lnTo>
                      <a:lnTo>
                        <a:pt x="1064" y="1409"/>
                      </a:lnTo>
                      <a:lnTo>
                        <a:pt x="1042" y="1384"/>
                      </a:lnTo>
                      <a:lnTo>
                        <a:pt x="1021" y="1361"/>
                      </a:lnTo>
                      <a:lnTo>
                        <a:pt x="1000" y="1340"/>
                      </a:lnTo>
                      <a:lnTo>
                        <a:pt x="980" y="1316"/>
                      </a:lnTo>
                      <a:lnTo>
                        <a:pt x="957" y="1292"/>
                      </a:lnTo>
                      <a:lnTo>
                        <a:pt x="932" y="1265"/>
                      </a:lnTo>
                      <a:lnTo>
                        <a:pt x="904" y="1234"/>
                      </a:lnTo>
                      <a:lnTo>
                        <a:pt x="872" y="1199"/>
                      </a:lnTo>
                      <a:lnTo>
                        <a:pt x="834" y="1159"/>
                      </a:lnTo>
                      <a:lnTo>
                        <a:pt x="790" y="1111"/>
                      </a:lnTo>
                      <a:lnTo>
                        <a:pt x="819" y="1078"/>
                      </a:lnTo>
                      <a:lnTo>
                        <a:pt x="841" y="1040"/>
                      </a:lnTo>
                      <a:lnTo>
                        <a:pt x="856" y="1000"/>
                      </a:lnTo>
                      <a:lnTo>
                        <a:pt x="861" y="958"/>
                      </a:lnTo>
                      <a:lnTo>
                        <a:pt x="859" y="915"/>
                      </a:lnTo>
                      <a:lnTo>
                        <a:pt x="849" y="875"/>
                      </a:lnTo>
                      <a:lnTo>
                        <a:pt x="830" y="836"/>
                      </a:lnTo>
                      <a:lnTo>
                        <a:pt x="804" y="800"/>
                      </a:lnTo>
                      <a:lnTo>
                        <a:pt x="789" y="785"/>
                      </a:lnTo>
                      <a:lnTo>
                        <a:pt x="771" y="771"/>
                      </a:lnTo>
                      <a:lnTo>
                        <a:pt x="753" y="759"/>
                      </a:lnTo>
                      <a:lnTo>
                        <a:pt x="734" y="749"/>
                      </a:lnTo>
                      <a:lnTo>
                        <a:pt x="714" y="741"/>
                      </a:lnTo>
                      <a:lnTo>
                        <a:pt x="694" y="736"/>
                      </a:lnTo>
                      <a:lnTo>
                        <a:pt x="674" y="731"/>
                      </a:lnTo>
                      <a:lnTo>
                        <a:pt x="653" y="729"/>
                      </a:lnTo>
                      <a:lnTo>
                        <a:pt x="631" y="730"/>
                      </a:lnTo>
                      <a:lnTo>
                        <a:pt x="610" y="731"/>
                      </a:lnTo>
                      <a:lnTo>
                        <a:pt x="589" y="736"/>
                      </a:lnTo>
                      <a:lnTo>
                        <a:pt x="568" y="742"/>
                      </a:lnTo>
                      <a:lnTo>
                        <a:pt x="549" y="750"/>
                      </a:lnTo>
                      <a:lnTo>
                        <a:pt x="530" y="761"/>
                      </a:lnTo>
                      <a:lnTo>
                        <a:pt x="511" y="773"/>
                      </a:lnTo>
                      <a:lnTo>
                        <a:pt x="494" y="787"/>
                      </a:lnTo>
                      <a:lnTo>
                        <a:pt x="442" y="731"/>
                      </a:lnTo>
                      <a:lnTo>
                        <a:pt x="398" y="682"/>
                      </a:lnTo>
                      <a:lnTo>
                        <a:pt x="360" y="642"/>
                      </a:lnTo>
                      <a:lnTo>
                        <a:pt x="327" y="605"/>
                      </a:lnTo>
                      <a:lnTo>
                        <a:pt x="299" y="575"/>
                      </a:lnTo>
                      <a:lnTo>
                        <a:pt x="274" y="547"/>
                      </a:lnTo>
                      <a:lnTo>
                        <a:pt x="251" y="522"/>
                      </a:lnTo>
                      <a:lnTo>
                        <a:pt x="231" y="499"/>
                      </a:lnTo>
                      <a:lnTo>
                        <a:pt x="210" y="477"/>
                      </a:lnTo>
                      <a:lnTo>
                        <a:pt x="189" y="454"/>
                      </a:lnTo>
                      <a:lnTo>
                        <a:pt x="167" y="430"/>
                      </a:lnTo>
                      <a:lnTo>
                        <a:pt x="142" y="403"/>
                      </a:lnTo>
                      <a:lnTo>
                        <a:pt x="114" y="372"/>
                      </a:lnTo>
                      <a:lnTo>
                        <a:pt x="81" y="337"/>
                      </a:lnTo>
                      <a:lnTo>
                        <a:pt x="44" y="296"/>
                      </a:lnTo>
                      <a:lnTo>
                        <a:pt x="0" y="248"/>
                      </a:lnTo>
                      <a:close/>
                    </a:path>
                  </a:pathLst>
                </a:custGeom>
                <a:solidFill>
                  <a:srgbClr val="DD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64" name="Freeform 1873">
                  <a:extLst>
                    <a:ext uri="{FF2B5EF4-FFF2-40B4-BE49-F238E27FC236}">
                      <a16:creationId xmlns:a16="http://schemas.microsoft.com/office/drawing/2014/main" id="{B3CEA009-625C-4EBA-AC94-FAD62023BA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68" y="2222"/>
                  <a:ext cx="524" cy="543"/>
                </a:xfrm>
                <a:custGeom>
                  <a:avLst/>
                  <a:gdLst>
                    <a:gd name="T0" fmla="*/ 0 w 1572"/>
                    <a:gd name="T1" fmla="*/ 0 h 1631"/>
                    <a:gd name="T2" fmla="*/ 0 w 1572"/>
                    <a:gd name="T3" fmla="*/ 0 h 1631"/>
                    <a:gd name="T4" fmla="*/ 0 w 1572"/>
                    <a:gd name="T5" fmla="*/ 0 h 1631"/>
                    <a:gd name="T6" fmla="*/ 0 w 1572"/>
                    <a:gd name="T7" fmla="*/ 0 h 1631"/>
                    <a:gd name="T8" fmla="*/ 0 w 1572"/>
                    <a:gd name="T9" fmla="*/ 0 h 1631"/>
                    <a:gd name="T10" fmla="*/ 0 w 1572"/>
                    <a:gd name="T11" fmla="*/ 0 h 1631"/>
                    <a:gd name="T12" fmla="*/ 0 w 1572"/>
                    <a:gd name="T13" fmla="*/ 0 h 1631"/>
                    <a:gd name="T14" fmla="*/ 0 w 1572"/>
                    <a:gd name="T15" fmla="*/ 0 h 1631"/>
                    <a:gd name="T16" fmla="*/ 0 w 1572"/>
                    <a:gd name="T17" fmla="*/ 0 h 1631"/>
                    <a:gd name="T18" fmla="*/ 0 w 1572"/>
                    <a:gd name="T19" fmla="*/ 0 h 1631"/>
                    <a:gd name="T20" fmla="*/ 0 w 1572"/>
                    <a:gd name="T21" fmla="*/ 0 h 1631"/>
                    <a:gd name="T22" fmla="*/ 0 w 1572"/>
                    <a:gd name="T23" fmla="*/ 0 h 1631"/>
                    <a:gd name="T24" fmla="*/ 0 w 1572"/>
                    <a:gd name="T25" fmla="*/ 0 h 1631"/>
                    <a:gd name="T26" fmla="*/ 1 w 1572"/>
                    <a:gd name="T27" fmla="*/ 0 h 1631"/>
                    <a:gd name="T28" fmla="*/ 1 w 1572"/>
                    <a:gd name="T29" fmla="*/ 0 h 1631"/>
                    <a:gd name="T30" fmla="*/ 1 w 1572"/>
                    <a:gd name="T31" fmla="*/ 0 h 1631"/>
                    <a:gd name="T32" fmla="*/ 1 w 1572"/>
                    <a:gd name="T33" fmla="*/ 0 h 1631"/>
                    <a:gd name="T34" fmla="*/ 1 w 1572"/>
                    <a:gd name="T35" fmla="*/ 0 h 1631"/>
                    <a:gd name="T36" fmla="*/ 1 w 1572"/>
                    <a:gd name="T37" fmla="*/ 0 h 1631"/>
                    <a:gd name="T38" fmla="*/ 1 w 1572"/>
                    <a:gd name="T39" fmla="*/ 0 h 1631"/>
                    <a:gd name="T40" fmla="*/ 1 w 1572"/>
                    <a:gd name="T41" fmla="*/ 0 h 1631"/>
                    <a:gd name="T42" fmla="*/ 1 w 1572"/>
                    <a:gd name="T43" fmla="*/ 1 h 1631"/>
                    <a:gd name="T44" fmla="*/ 1 w 1572"/>
                    <a:gd name="T45" fmla="*/ 1 h 1631"/>
                    <a:gd name="T46" fmla="*/ 1 w 1572"/>
                    <a:gd name="T47" fmla="*/ 1 h 1631"/>
                    <a:gd name="T48" fmla="*/ 1 w 1572"/>
                    <a:gd name="T49" fmla="*/ 1 h 1631"/>
                    <a:gd name="T50" fmla="*/ 1 w 1572"/>
                    <a:gd name="T51" fmla="*/ 1 h 1631"/>
                    <a:gd name="T52" fmla="*/ 0 w 1572"/>
                    <a:gd name="T53" fmla="*/ 1 h 1631"/>
                    <a:gd name="T54" fmla="*/ 0 w 1572"/>
                    <a:gd name="T55" fmla="*/ 1 h 1631"/>
                    <a:gd name="T56" fmla="*/ 0 w 1572"/>
                    <a:gd name="T57" fmla="*/ 1 h 1631"/>
                    <a:gd name="T58" fmla="*/ 0 w 1572"/>
                    <a:gd name="T59" fmla="*/ 1 h 1631"/>
                    <a:gd name="T60" fmla="*/ 0 w 1572"/>
                    <a:gd name="T61" fmla="*/ 1 h 1631"/>
                    <a:gd name="T62" fmla="*/ 0 w 1572"/>
                    <a:gd name="T63" fmla="*/ 1 h 1631"/>
                    <a:gd name="T64" fmla="*/ 0 w 1572"/>
                    <a:gd name="T65" fmla="*/ 0 h 1631"/>
                    <a:gd name="T66" fmla="*/ 0 w 1572"/>
                    <a:gd name="T67" fmla="*/ 0 h 1631"/>
                    <a:gd name="T68" fmla="*/ 0 w 1572"/>
                    <a:gd name="T69" fmla="*/ 0 h 1631"/>
                    <a:gd name="T70" fmla="*/ 0 w 1572"/>
                    <a:gd name="T71" fmla="*/ 0 h 1631"/>
                    <a:gd name="T72" fmla="*/ 0 w 1572"/>
                    <a:gd name="T73" fmla="*/ 0 h 1631"/>
                    <a:gd name="T74" fmla="*/ 0 w 1572"/>
                    <a:gd name="T75" fmla="*/ 0 h 1631"/>
                    <a:gd name="T76" fmla="*/ 0 w 1572"/>
                    <a:gd name="T77" fmla="*/ 0 h 1631"/>
                    <a:gd name="T78" fmla="*/ 0 w 1572"/>
                    <a:gd name="T79" fmla="*/ 0 h 1631"/>
                    <a:gd name="T80" fmla="*/ 0 w 1572"/>
                    <a:gd name="T81" fmla="*/ 0 h 1631"/>
                    <a:gd name="T82" fmla="*/ 0 w 1572"/>
                    <a:gd name="T83" fmla="*/ 0 h 1631"/>
                    <a:gd name="T84" fmla="*/ 0 w 1572"/>
                    <a:gd name="T85" fmla="*/ 0 h 1631"/>
                    <a:gd name="T86" fmla="*/ 0 w 1572"/>
                    <a:gd name="T87" fmla="*/ 0 h 1631"/>
                    <a:gd name="T88" fmla="*/ 0 w 1572"/>
                    <a:gd name="T89" fmla="*/ 0 h 1631"/>
                    <a:gd name="T90" fmla="*/ 0 w 1572"/>
                    <a:gd name="T91" fmla="*/ 0 h 1631"/>
                    <a:gd name="T92" fmla="*/ 0 w 1572"/>
                    <a:gd name="T93" fmla="*/ 0 h 1631"/>
                    <a:gd name="T94" fmla="*/ 0 w 1572"/>
                    <a:gd name="T95" fmla="*/ 0 h 1631"/>
                    <a:gd name="T96" fmla="*/ 0 w 1572"/>
                    <a:gd name="T97" fmla="*/ 0 h 1631"/>
                    <a:gd name="T98" fmla="*/ 0 w 1572"/>
                    <a:gd name="T99" fmla="*/ 0 h 1631"/>
                    <a:gd name="T100" fmla="*/ 0 w 1572"/>
                    <a:gd name="T101" fmla="*/ 0 h 1631"/>
                    <a:gd name="T102" fmla="*/ 0 w 1572"/>
                    <a:gd name="T103" fmla="*/ 0 h 1631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1572"/>
                    <a:gd name="T157" fmla="*/ 0 h 1631"/>
                    <a:gd name="T158" fmla="*/ 1572 w 1572"/>
                    <a:gd name="T159" fmla="*/ 1631 h 1631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1572" h="1631">
                      <a:moveTo>
                        <a:pt x="0" y="246"/>
                      </a:moveTo>
                      <a:lnTo>
                        <a:pt x="36" y="214"/>
                      </a:lnTo>
                      <a:lnTo>
                        <a:pt x="73" y="185"/>
                      </a:lnTo>
                      <a:lnTo>
                        <a:pt x="113" y="157"/>
                      </a:lnTo>
                      <a:lnTo>
                        <a:pt x="152" y="132"/>
                      </a:lnTo>
                      <a:lnTo>
                        <a:pt x="193" y="110"/>
                      </a:lnTo>
                      <a:lnTo>
                        <a:pt x="235" y="89"/>
                      </a:lnTo>
                      <a:lnTo>
                        <a:pt x="276" y="71"/>
                      </a:lnTo>
                      <a:lnTo>
                        <a:pt x="319" y="54"/>
                      </a:lnTo>
                      <a:lnTo>
                        <a:pt x="363" y="40"/>
                      </a:lnTo>
                      <a:lnTo>
                        <a:pt x="407" y="28"/>
                      </a:lnTo>
                      <a:lnTo>
                        <a:pt x="451" y="18"/>
                      </a:lnTo>
                      <a:lnTo>
                        <a:pt x="496" y="10"/>
                      </a:lnTo>
                      <a:lnTo>
                        <a:pt x="540" y="5"/>
                      </a:lnTo>
                      <a:lnTo>
                        <a:pt x="585" y="2"/>
                      </a:lnTo>
                      <a:lnTo>
                        <a:pt x="631" y="0"/>
                      </a:lnTo>
                      <a:lnTo>
                        <a:pt x="676" y="2"/>
                      </a:lnTo>
                      <a:lnTo>
                        <a:pt x="721" y="5"/>
                      </a:lnTo>
                      <a:lnTo>
                        <a:pt x="766" y="9"/>
                      </a:lnTo>
                      <a:lnTo>
                        <a:pt x="810" y="17"/>
                      </a:lnTo>
                      <a:lnTo>
                        <a:pt x="855" y="27"/>
                      </a:lnTo>
                      <a:lnTo>
                        <a:pt x="899" y="38"/>
                      </a:lnTo>
                      <a:lnTo>
                        <a:pt x="942" y="52"/>
                      </a:lnTo>
                      <a:lnTo>
                        <a:pt x="985" y="67"/>
                      </a:lnTo>
                      <a:lnTo>
                        <a:pt x="1027" y="85"/>
                      </a:lnTo>
                      <a:lnTo>
                        <a:pt x="1068" y="106"/>
                      </a:lnTo>
                      <a:lnTo>
                        <a:pt x="1109" y="128"/>
                      </a:lnTo>
                      <a:lnTo>
                        <a:pt x="1148" y="152"/>
                      </a:lnTo>
                      <a:lnTo>
                        <a:pt x="1186" y="178"/>
                      </a:lnTo>
                      <a:lnTo>
                        <a:pt x="1224" y="206"/>
                      </a:lnTo>
                      <a:lnTo>
                        <a:pt x="1260" y="237"/>
                      </a:lnTo>
                      <a:lnTo>
                        <a:pt x="1295" y="269"/>
                      </a:lnTo>
                      <a:lnTo>
                        <a:pt x="1328" y="304"/>
                      </a:lnTo>
                      <a:lnTo>
                        <a:pt x="1389" y="377"/>
                      </a:lnTo>
                      <a:lnTo>
                        <a:pt x="1441" y="456"/>
                      </a:lnTo>
                      <a:lnTo>
                        <a:pt x="1485" y="537"/>
                      </a:lnTo>
                      <a:lnTo>
                        <a:pt x="1520" y="623"/>
                      </a:lnTo>
                      <a:lnTo>
                        <a:pt x="1546" y="709"/>
                      </a:lnTo>
                      <a:lnTo>
                        <a:pt x="1564" y="799"/>
                      </a:lnTo>
                      <a:lnTo>
                        <a:pt x="1572" y="889"/>
                      </a:lnTo>
                      <a:lnTo>
                        <a:pt x="1572" y="979"/>
                      </a:lnTo>
                      <a:lnTo>
                        <a:pt x="1565" y="1069"/>
                      </a:lnTo>
                      <a:lnTo>
                        <a:pt x="1548" y="1157"/>
                      </a:lnTo>
                      <a:lnTo>
                        <a:pt x="1523" y="1245"/>
                      </a:lnTo>
                      <a:lnTo>
                        <a:pt x="1489" y="1330"/>
                      </a:lnTo>
                      <a:lnTo>
                        <a:pt x="1446" y="1412"/>
                      </a:lnTo>
                      <a:lnTo>
                        <a:pt x="1396" y="1489"/>
                      </a:lnTo>
                      <a:lnTo>
                        <a:pt x="1337" y="1563"/>
                      </a:lnTo>
                      <a:lnTo>
                        <a:pt x="1270" y="1631"/>
                      </a:lnTo>
                      <a:lnTo>
                        <a:pt x="1217" y="1573"/>
                      </a:lnTo>
                      <a:lnTo>
                        <a:pt x="1171" y="1523"/>
                      </a:lnTo>
                      <a:lnTo>
                        <a:pt x="1133" y="1481"/>
                      </a:lnTo>
                      <a:lnTo>
                        <a:pt x="1099" y="1445"/>
                      </a:lnTo>
                      <a:lnTo>
                        <a:pt x="1070" y="1413"/>
                      </a:lnTo>
                      <a:lnTo>
                        <a:pt x="1045" y="1385"/>
                      </a:lnTo>
                      <a:lnTo>
                        <a:pt x="1022" y="1361"/>
                      </a:lnTo>
                      <a:lnTo>
                        <a:pt x="1002" y="1338"/>
                      </a:lnTo>
                      <a:lnTo>
                        <a:pt x="981" y="1316"/>
                      </a:lnTo>
                      <a:lnTo>
                        <a:pt x="962" y="1294"/>
                      </a:lnTo>
                      <a:lnTo>
                        <a:pt x="940" y="1271"/>
                      </a:lnTo>
                      <a:lnTo>
                        <a:pt x="917" y="1246"/>
                      </a:lnTo>
                      <a:lnTo>
                        <a:pt x="890" y="1217"/>
                      </a:lnTo>
                      <a:lnTo>
                        <a:pt x="860" y="1184"/>
                      </a:lnTo>
                      <a:lnTo>
                        <a:pt x="824" y="1145"/>
                      </a:lnTo>
                      <a:lnTo>
                        <a:pt x="783" y="1101"/>
                      </a:lnTo>
                      <a:lnTo>
                        <a:pt x="812" y="1068"/>
                      </a:lnTo>
                      <a:lnTo>
                        <a:pt x="834" y="1030"/>
                      </a:lnTo>
                      <a:lnTo>
                        <a:pt x="849" y="990"/>
                      </a:lnTo>
                      <a:lnTo>
                        <a:pt x="854" y="948"/>
                      </a:lnTo>
                      <a:lnTo>
                        <a:pt x="852" y="905"/>
                      </a:lnTo>
                      <a:lnTo>
                        <a:pt x="842" y="865"/>
                      </a:lnTo>
                      <a:lnTo>
                        <a:pt x="823" y="826"/>
                      </a:lnTo>
                      <a:lnTo>
                        <a:pt x="797" y="790"/>
                      </a:lnTo>
                      <a:lnTo>
                        <a:pt x="782" y="775"/>
                      </a:lnTo>
                      <a:lnTo>
                        <a:pt x="764" y="761"/>
                      </a:lnTo>
                      <a:lnTo>
                        <a:pt x="746" y="749"/>
                      </a:lnTo>
                      <a:lnTo>
                        <a:pt x="727" y="739"/>
                      </a:lnTo>
                      <a:lnTo>
                        <a:pt x="707" y="731"/>
                      </a:lnTo>
                      <a:lnTo>
                        <a:pt x="687" y="726"/>
                      </a:lnTo>
                      <a:lnTo>
                        <a:pt x="667" y="721"/>
                      </a:lnTo>
                      <a:lnTo>
                        <a:pt x="646" y="719"/>
                      </a:lnTo>
                      <a:lnTo>
                        <a:pt x="624" y="720"/>
                      </a:lnTo>
                      <a:lnTo>
                        <a:pt x="603" y="721"/>
                      </a:lnTo>
                      <a:lnTo>
                        <a:pt x="582" y="726"/>
                      </a:lnTo>
                      <a:lnTo>
                        <a:pt x="561" y="732"/>
                      </a:lnTo>
                      <a:lnTo>
                        <a:pt x="542" y="740"/>
                      </a:lnTo>
                      <a:lnTo>
                        <a:pt x="523" y="751"/>
                      </a:lnTo>
                      <a:lnTo>
                        <a:pt x="504" y="763"/>
                      </a:lnTo>
                      <a:lnTo>
                        <a:pt x="487" y="777"/>
                      </a:lnTo>
                      <a:lnTo>
                        <a:pt x="434" y="719"/>
                      </a:lnTo>
                      <a:lnTo>
                        <a:pt x="388" y="670"/>
                      </a:lnTo>
                      <a:lnTo>
                        <a:pt x="350" y="627"/>
                      </a:lnTo>
                      <a:lnTo>
                        <a:pt x="316" y="591"/>
                      </a:lnTo>
                      <a:lnTo>
                        <a:pt x="287" y="559"/>
                      </a:lnTo>
                      <a:lnTo>
                        <a:pt x="262" y="532"/>
                      </a:lnTo>
                      <a:lnTo>
                        <a:pt x="239" y="507"/>
                      </a:lnTo>
                      <a:lnTo>
                        <a:pt x="218" y="484"/>
                      </a:lnTo>
                      <a:lnTo>
                        <a:pt x="198" y="462"/>
                      </a:lnTo>
                      <a:lnTo>
                        <a:pt x="177" y="440"/>
                      </a:lnTo>
                      <a:lnTo>
                        <a:pt x="157" y="417"/>
                      </a:lnTo>
                      <a:lnTo>
                        <a:pt x="134" y="392"/>
                      </a:lnTo>
                      <a:lnTo>
                        <a:pt x="106" y="362"/>
                      </a:lnTo>
                      <a:lnTo>
                        <a:pt x="77" y="329"/>
                      </a:lnTo>
                      <a:lnTo>
                        <a:pt x="42" y="291"/>
                      </a:lnTo>
                      <a:lnTo>
                        <a:pt x="0" y="246"/>
                      </a:lnTo>
                      <a:close/>
                    </a:path>
                  </a:pathLst>
                </a:custGeom>
                <a:solidFill>
                  <a:srgbClr val="E2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65" name="Freeform 1874">
                  <a:extLst>
                    <a:ext uri="{FF2B5EF4-FFF2-40B4-BE49-F238E27FC236}">
                      <a16:creationId xmlns:a16="http://schemas.microsoft.com/office/drawing/2014/main" id="{D37B67E3-CB07-41E0-83E8-3BE5F6F89C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0" y="2225"/>
                  <a:ext cx="519" cy="538"/>
                </a:xfrm>
                <a:custGeom>
                  <a:avLst/>
                  <a:gdLst>
                    <a:gd name="T0" fmla="*/ 0 w 1558"/>
                    <a:gd name="T1" fmla="*/ 0 h 1613"/>
                    <a:gd name="T2" fmla="*/ 0 w 1558"/>
                    <a:gd name="T3" fmla="*/ 0 h 1613"/>
                    <a:gd name="T4" fmla="*/ 0 w 1558"/>
                    <a:gd name="T5" fmla="*/ 0 h 1613"/>
                    <a:gd name="T6" fmla="*/ 0 w 1558"/>
                    <a:gd name="T7" fmla="*/ 0 h 1613"/>
                    <a:gd name="T8" fmla="*/ 0 w 1558"/>
                    <a:gd name="T9" fmla="*/ 0 h 1613"/>
                    <a:gd name="T10" fmla="*/ 0 w 1558"/>
                    <a:gd name="T11" fmla="*/ 0 h 1613"/>
                    <a:gd name="T12" fmla="*/ 0 w 1558"/>
                    <a:gd name="T13" fmla="*/ 0 h 1613"/>
                    <a:gd name="T14" fmla="*/ 0 w 1558"/>
                    <a:gd name="T15" fmla="*/ 0 h 1613"/>
                    <a:gd name="T16" fmla="*/ 0 w 1558"/>
                    <a:gd name="T17" fmla="*/ 0 h 1613"/>
                    <a:gd name="T18" fmla="*/ 0 w 1558"/>
                    <a:gd name="T19" fmla="*/ 0 h 1613"/>
                    <a:gd name="T20" fmla="*/ 0 w 1558"/>
                    <a:gd name="T21" fmla="*/ 0 h 1613"/>
                    <a:gd name="T22" fmla="*/ 0 w 1558"/>
                    <a:gd name="T23" fmla="*/ 0 h 1613"/>
                    <a:gd name="T24" fmla="*/ 0 w 1558"/>
                    <a:gd name="T25" fmla="*/ 0 h 1613"/>
                    <a:gd name="T26" fmla="*/ 1 w 1558"/>
                    <a:gd name="T27" fmla="*/ 0 h 1613"/>
                    <a:gd name="T28" fmla="*/ 1 w 1558"/>
                    <a:gd name="T29" fmla="*/ 0 h 1613"/>
                    <a:gd name="T30" fmla="*/ 1 w 1558"/>
                    <a:gd name="T31" fmla="*/ 0 h 1613"/>
                    <a:gd name="T32" fmla="*/ 1 w 1558"/>
                    <a:gd name="T33" fmla="*/ 0 h 1613"/>
                    <a:gd name="T34" fmla="*/ 1 w 1558"/>
                    <a:gd name="T35" fmla="*/ 0 h 1613"/>
                    <a:gd name="T36" fmla="*/ 1 w 1558"/>
                    <a:gd name="T37" fmla="*/ 0 h 1613"/>
                    <a:gd name="T38" fmla="*/ 1 w 1558"/>
                    <a:gd name="T39" fmla="*/ 0 h 1613"/>
                    <a:gd name="T40" fmla="*/ 1 w 1558"/>
                    <a:gd name="T41" fmla="*/ 0 h 1613"/>
                    <a:gd name="T42" fmla="*/ 1 w 1558"/>
                    <a:gd name="T43" fmla="*/ 1 h 1613"/>
                    <a:gd name="T44" fmla="*/ 1 w 1558"/>
                    <a:gd name="T45" fmla="*/ 1 h 1613"/>
                    <a:gd name="T46" fmla="*/ 1 w 1558"/>
                    <a:gd name="T47" fmla="*/ 1 h 1613"/>
                    <a:gd name="T48" fmla="*/ 1 w 1558"/>
                    <a:gd name="T49" fmla="*/ 1 h 1613"/>
                    <a:gd name="T50" fmla="*/ 1 w 1558"/>
                    <a:gd name="T51" fmla="*/ 1 h 1613"/>
                    <a:gd name="T52" fmla="*/ 0 w 1558"/>
                    <a:gd name="T53" fmla="*/ 1 h 1613"/>
                    <a:gd name="T54" fmla="*/ 0 w 1558"/>
                    <a:gd name="T55" fmla="*/ 1 h 1613"/>
                    <a:gd name="T56" fmla="*/ 0 w 1558"/>
                    <a:gd name="T57" fmla="*/ 1 h 1613"/>
                    <a:gd name="T58" fmla="*/ 0 w 1558"/>
                    <a:gd name="T59" fmla="*/ 1 h 1613"/>
                    <a:gd name="T60" fmla="*/ 0 w 1558"/>
                    <a:gd name="T61" fmla="*/ 1 h 1613"/>
                    <a:gd name="T62" fmla="*/ 0 w 1558"/>
                    <a:gd name="T63" fmla="*/ 1 h 1613"/>
                    <a:gd name="T64" fmla="*/ 0 w 1558"/>
                    <a:gd name="T65" fmla="*/ 0 h 1613"/>
                    <a:gd name="T66" fmla="*/ 0 w 1558"/>
                    <a:gd name="T67" fmla="*/ 0 h 1613"/>
                    <a:gd name="T68" fmla="*/ 0 w 1558"/>
                    <a:gd name="T69" fmla="*/ 0 h 1613"/>
                    <a:gd name="T70" fmla="*/ 0 w 1558"/>
                    <a:gd name="T71" fmla="*/ 0 h 1613"/>
                    <a:gd name="T72" fmla="*/ 0 w 1558"/>
                    <a:gd name="T73" fmla="*/ 0 h 1613"/>
                    <a:gd name="T74" fmla="*/ 0 w 1558"/>
                    <a:gd name="T75" fmla="*/ 0 h 1613"/>
                    <a:gd name="T76" fmla="*/ 0 w 1558"/>
                    <a:gd name="T77" fmla="*/ 0 h 1613"/>
                    <a:gd name="T78" fmla="*/ 0 w 1558"/>
                    <a:gd name="T79" fmla="*/ 0 h 1613"/>
                    <a:gd name="T80" fmla="*/ 0 w 1558"/>
                    <a:gd name="T81" fmla="*/ 0 h 1613"/>
                    <a:gd name="T82" fmla="*/ 0 w 1558"/>
                    <a:gd name="T83" fmla="*/ 0 h 1613"/>
                    <a:gd name="T84" fmla="*/ 0 w 1558"/>
                    <a:gd name="T85" fmla="*/ 0 h 1613"/>
                    <a:gd name="T86" fmla="*/ 0 w 1558"/>
                    <a:gd name="T87" fmla="*/ 0 h 1613"/>
                    <a:gd name="T88" fmla="*/ 0 w 1558"/>
                    <a:gd name="T89" fmla="*/ 0 h 1613"/>
                    <a:gd name="T90" fmla="*/ 0 w 1558"/>
                    <a:gd name="T91" fmla="*/ 0 h 1613"/>
                    <a:gd name="T92" fmla="*/ 0 w 1558"/>
                    <a:gd name="T93" fmla="*/ 0 h 1613"/>
                    <a:gd name="T94" fmla="*/ 0 w 1558"/>
                    <a:gd name="T95" fmla="*/ 0 h 1613"/>
                    <a:gd name="T96" fmla="*/ 0 w 1558"/>
                    <a:gd name="T97" fmla="*/ 0 h 1613"/>
                    <a:gd name="T98" fmla="*/ 0 w 1558"/>
                    <a:gd name="T99" fmla="*/ 0 h 1613"/>
                    <a:gd name="T100" fmla="*/ 0 w 1558"/>
                    <a:gd name="T101" fmla="*/ 0 h 1613"/>
                    <a:gd name="T102" fmla="*/ 0 w 1558"/>
                    <a:gd name="T103" fmla="*/ 0 h 1613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1558"/>
                    <a:gd name="T157" fmla="*/ 0 h 1613"/>
                    <a:gd name="T158" fmla="*/ 1558 w 1558"/>
                    <a:gd name="T159" fmla="*/ 1613 h 1613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1558" h="1613">
                      <a:moveTo>
                        <a:pt x="0" y="244"/>
                      </a:moveTo>
                      <a:lnTo>
                        <a:pt x="37" y="212"/>
                      </a:lnTo>
                      <a:lnTo>
                        <a:pt x="74" y="183"/>
                      </a:lnTo>
                      <a:lnTo>
                        <a:pt x="112" y="156"/>
                      </a:lnTo>
                      <a:lnTo>
                        <a:pt x="152" y="131"/>
                      </a:lnTo>
                      <a:lnTo>
                        <a:pt x="191" y="109"/>
                      </a:lnTo>
                      <a:lnTo>
                        <a:pt x="233" y="88"/>
                      </a:lnTo>
                      <a:lnTo>
                        <a:pt x="275" y="69"/>
                      </a:lnTo>
                      <a:lnTo>
                        <a:pt x="317" y="54"/>
                      </a:lnTo>
                      <a:lnTo>
                        <a:pt x="360" y="40"/>
                      </a:lnTo>
                      <a:lnTo>
                        <a:pt x="404" y="28"/>
                      </a:lnTo>
                      <a:lnTo>
                        <a:pt x="448" y="18"/>
                      </a:lnTo>
                      <a:lnTo>
                        <a:pt x="492" y="10"/>
                      </a:lnTo>
                      <a:lnTo>
                        <a:pt x="536" y="5"/>
                      </a:lnTo>
                      <a:lnTo>
                        <a:pt x="581" y="1"/>
                      </a:lnTo>
                      <a:lnTo>
                        <a:pt x="625" y="0"/>
                      </a:lnTo>
                      <a:lnTo>
                        <a:pt x="670" y="1"/>
                      </a:lnTo>
                      <a:lnTo>
                        <a:pt x="714" y="5"/>
                      </a:lnTo>
                      <a:lnTo>
                        <a:pt x="759" y="9"/>
                      </a:lnTo>
                      <a:lnTo>
                        <a:pt x="803" y="17"/>
                      </a:lnTo>
                      <a:lnTo>
                        <a:pt x="847" y="26"/>
                      </a:lnTo>
                      <a:lnTo>
                        <a:pt x="891" y="38"/>
                      </a:lnTo>
                      <a:lnTo>
                        <a:pt x="934" y="51"/>
                      </a:lnTo>
                      <a:lnTo>
                        <a:pt x="975" y="67"/>
                      </a:lnTo>
                      <a:lnTo>
                        <a:pt x="1017" y="85"/>
                      </a:lnTo>
                      <a:lnTo>
                        <a:pt x="1059" y="104"/>
                      </a:lnTo>
                      <a:lnTo>
                        <a:pt x="1098" y="126"/>
                      </a:lnTo>
                      <a:lnTo>
                        <a:pt x="1138" y="150"/>
                      </a:lnTo>
                      <a:lnTo>
                        <a:pt x="1175" y="176"/>
                      </a:lnTo>
                      <a:lnTo>
                        <a:pt x="1212" y="204"/>
                      </a:lnTo>
                      <a:lnTo>
                        <a:pt x="1247" y="234"/>
                      </a:lnTo>
                      <a:lnTo>
                        <a:pt x="1282" y="267"/>
                      </a:lnTo>
                      <a:lnTo>
                        <a:pt x="1315" y="301"/>
                      </a:lnTo>
                      <a:lnTo>
                        <a:pt x="1376" y="374"/>
                      </a:lnTo>
                      <a:lnTo>
                        <a:pt x="1427" y="451"/>
                      </a:lnTo>
                      <a:lnTo>
                        <a:pt x="1471" y="532"/>
                      </a:lnTo>
                      <a:lnTo>
                        <a:pt x="1505" y="616"/>
                      </a:lnTo>
                      <a:lnTo>
                        <a:pt x="1531" y="703"/>
                      </a:lnTo>
                      <a:lnTo>
                        <a:pt x="1549" y="790"/>
                      </a:lnTo>
                      <a:lnTo>
                        <a:pt x="1558" y="879"/>
                      </a:lnTo>
                      <a:lnTo>
                        <a:pt x="1558" y="968"/>
                      </a:lnTo>
                      <a:lnTo>
                        <a:pt x="1550" y="1058"/>
                      </a:lnTo>
                      <a:lnTo>
                        <a:pt x="1532" y="1145"/>
                      </a:lnTo>
                      <a:lnTo>
                        <a:pt x="1508" y="1231"/>
                      </a:lnTo>
                      <a:lnTo>
                        <a:pt x="1474" y="1315"/>
                      </a:lnTo>
                      <a:lnTo>
                        <a:pt x="1433" y="1396"/>
                      </a:lnTo>
                      <a:lnTo>
                        <a:pt x="1382" y="1473"/>
                      </a:lnTo>
                      <a:lnTo>
                        <a:pt x="1324" y="1545"/>
                      </a:lnTo>
                      <a:lnTo>
                        <a:pt x="1257" y="1613"/>
                      </a:lnTo>
                      <a:lnTo>
                        <a:pt x="1203" y="1554"/>
                      </a:lnTo>
                      <a:lnTo>
                        <a:pt x="1156" y="1504"/>
                      </a:lnTo>
                      <a:lnTo>
                        <a:pt x="1117" y="1460"/>
                      </a:lnTo>
                      <a:lnTo>
                        <a:pt x="1082" y="1422"/>
                      </a:lnTo>
                      <a:lnTo>
                        <a:pt x="1052" y="1391"/>
                      </a:lnTo>
                      <a:lnTo>
                        <a:pt x="1027" y="1363"/>
                      </a:lnTo>
                      <a:lnTo>
                        <a:pt x="1004" y="1338"/>
                      </a:lnTo>
                      <a:lnTo>
                        <a:pt x="984" y="1315"/>
                      </a:lnTo>
                      <a:lnTo>
                        <a:pt x="964" y="1294"/>
                      </a:lnTo>
                      <a:lnTo>
                        <a:pt x="945" y="1273"/>
                      </a:lnTo>
                      <a:lnTo>
                        <a:pt x="924" y="1250"/>
                      </a:lnTo>
                      <a:lnTo>
                        <a:pt x="902" y="1226"/>
                      </a:lnTo>
                      <a:lnTo>
                        <a:pt x="877" y="1200"/>
                      </a:lnTo>
                      <a:lnTo>
                        <a:pt x="848" y="1168"/>
                      </a:lnTo>
                      <a:lnTo>
                        <a:pt x="815" y="1132"/>
                      </a:lnTo>
                      <a:lnTo>
                        <a:pt x="777" y="1091"/>
                      </a:lnTo>
                      <a:lnTo>
                        <a:pt x="806" y="1058"/>
                      </a:lnTo>
                      <a:lnTo>
                        <a:pt x="828" y="1020"/>
                      </a:lnTo>
                      <a:lnTo>
                        <a:pt x="843" y="980"/>
                      </a:lnTo>
                      <a:lnTo>
                        <a:pt x="848" y="938"/>
                      </a:lnTo>
                      <a:lnTo>
                        <a:pt x="846" y="895"/>
                      </a:lnTo>
                      <a:lnTo>
                        <a:pt x="836" y="855"/>
                      </a:lnTo>
                      <a:lnTo>
                        <a:pt x="817" y="816"/>
                      </a:lnTo>
                      <a:lnTo>
                        <a:pt x="791" y="780"/>
                      </a:lnTo>
                      <a:lnTo>
                        <a:pt x="776" y="765"/>
                      </a:lnTo>
                      <a:lnTo>
                        <a:pt x="758" y="751"/>
                      </a:lnTo>
                      <a:lnTo>
                        <a:pt x="740" y="739"/>
                      </a:lnTo>
                      <a:lnTo>
                        <a:pt x="721" y="729"/>
                      </a:lnTo>
                      <a:lnTo>
                        <a:pt x="701" y="721"/>
                      </a:lnTo>
                      <a:lnTo>
                        <a:pt x="681" y="716"/>
                      </a:lnTo>
                      <a:lnTo>
                        <a:pt x="661" y="711"/>
                      </a:lnTo>
                      <a:lnTo>
                        <a:pt x="640" y="709"/>
                      </a:lnTo>
                      <a:lnTo>
                        <a:pt x="618" y="710"/>
                      </a:lnTo>
                      <a:lnTo>
                        <a:pt x="597" y="711"/>
                      </a:lnTo>
                      <a:lnTo>
                        <a:pt x="576" y="716"/>
                      </a:lnTo>
                      <a:lnTo>
                        <a:pt x="555" y="722"/>
                      </a:lnTo>
                      <a:lnTo>
                        <a:pt x="536" y="730"/>
                      </a:lnTo>
                      <a:lnTo>
                        <a:pt x="517" y="741"/>
                      </a:lnTo>
                      <a:lnTo>
                        <a:pt x="498" y="753"/>
                      </a:lnTo>
                      <a:lnTo>
                        <a:pt x="481" y="767"/>
                      </a:lnTo>
                      <a:lnTo>
                        <a:pt x="427" y="708"/>
                      </a:lnTo>
                      <a:lnTo>
                        <a:pt x="380" y="658"/>
                      </a:lnTo>
                      <a:lnTo>
                        <a:pt x="340" y="614"/>
                      </a:lnTo>
                      <a:lnTo>
                        <a:pt x="306" y="577"/>
                      </a:lnTo>
                      <a:lnTo>
                        <a:pt x="277" y="545"/>
                      </a:lnTo>
                      <a:lnTo>
                        <a:pt x="252" y="517"/>
                      </a:lnTo>
                      <a:lnTo>
                        <a:pt x="229" y="492"/>
                      </a:lnTo>
                      <a:lnTo>
                        <a:pt x="208" y="469"/>
                      </a:lnTo>
                      <a:lnTo>
                        <a:pt x="188" y="448"/>
                      </a:lnTo>
                      <a:lnTo>
                        <a:pt x="169" y="427"/>
                      </a:lnTo>
                      <a:lnTo>
                        <a:pt x="148" y="405"/>
                      </a:lnTo>
                      <a:lnTo>
                        <a:pt x="127" y="381"/>
                      </a:lnTo>
                      <a:lnTo>
                        <a:pt x="101" y="353"/>
                      </a:lnTo>
                      <a:lnTo>
                        <a:pt x="73" y="322"/>
                      </a:lnTo>
                      <a:lnTo>
                        <a:pt x="39" y="286"/>
                      </a:lnTo>
                      <a:lnTo>
                        <a:pt x="0" y="244"/>
                      </a:lnTo>
                      <a:close/>
                    </a:path>
                  </a:pathLst>
                </a:custGeom>
                <a:solidFill>
                  <a:srgbClr val="E5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66" name="Freeform 1875">
                  <a:extLst>
                    <a:ext uri="{FF2B5EF4-FFF2-40B4-BE49-F238E27FC236}">
                      <a16:creationId xmlns:a16="http://schemas.microsoft.com/office/drawing/2014/main" id="{807E7A1A-174F-4758-984C-1E95E843EC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2" y="2229"/>
                  <a:ext cx="513" cy="531"/>
                </a:xfrm>
                <a:custGeom>
                  <a:avLst/>
                  <a:gdLst>
                    <a:gd name="T0" fmla="*/ 0 w 1539"/>
                    <a:gd name="T1" fmla="*/ 0 h 1594"/>
                    <a:gd name="T2" fmla="*/ 0 w 1539"/>
                    <a:gd name="T3" fmla="*/ 0 h 1594"/>
                    <a:gd name="T4" fmla="*/ 0 w 1539"/>
                    <a:gd name="T5" fmla="*/ 0 h 1594"/>
                    <a:gd name="T6" fmla="*/ 0 w 1539"/>
                    <a:gd name="T7" fmla="*/ 0 h 1594"/>
                    <a:gd name="T8" fmla="*/ 0 w 1539"/>
                    <a:gd name="T9" fmla="*/ 0 h 1594"/>
                    <a:gd name="T10" fmla="*/ 0 w 1539"/>
                    <a:gd name="T11" fmla="*/ 0 h 1594"/>
                    <a:gd name="T12" fmla="*/ 0 w 1539"/>
                    <a:gd name="T13" fmla="*/ 0 h 1594"/>
                    <a:gd name="T14" fmla="*/ 0 w 1539"/>
                    <a:gd name="T15" fmla="*/ 0 h 1594"/>
                    <a:gd name="T16" fmla="*/ 0 w 1539"/>
                    <a:gd name="T17" fmla="*/ 0 h 1594"/>
                    <a:gd name="T18" fmla="*/ 0 w 1539"/>
                    <a:gd name="T19" fmla="*/ 0 h 1594"/>
                    <a:gd name="T20" fmla="*/ 0 w 1539"/>
                    <a:gd name="T21" fmla="*/ 0 h 1594"/>
                    <a:gd name="T22" fmla="*/ 0 w 1539"/>
                    <a:gd name="T23" fmla="*/ 0 h 1594"/>
                    <a:gd name="T24" fmla="*/ 0 w 1539"/>
                    <a:gd name="T25" fmla="*/ 0 h 1594"/>
                    <a:gd name="T26" fmla="*/ 1 w 1539"/>
                    <a:gd name="T27" fmla="*/ 0 h 1594"/>
                    <a:gd name="T28" fmla="*/ 1 w 1539"/>
                    <a:gd name="T29" fmla="*/ 0 h 1594"/>
                    <a:gd name="T30" fmla="*/ 1 w 1539"/>
                    <a:gd name="T31" fmla="*/ 0 h 1594"/>
                    <a:gd name="T32" fmla="*/ 1 w 1539"/>
                    <a:gd name="T33" fmla="*/ 0 h 1594"/>
                    <a:gd name="T34" fmla="*/ 1 w 1539"/>
                    <a:gd name="T35" fmla="*/ 0 h 1594"/>
                    <a:gd name="T36" fmla="*/ 1 w 1539"/>
                    <a:gd name="T37" fmla="*/ 0 h 1594"/>
                    <a:gd name="T38" fmla="*/ 1 w 1539"/>
                    <a:gd name="T39" fmla="*/ 0 h 1594"/>
                    <a:gd name="T40" fmla="*/ 1 w 1539"/>
                    <a:gd name="T41" fmla="*/ 0 h 1594"/>
                    <a:gd name="T42" fmla="*/ 1 w 1539"/>
                    <a:gd name="T43" fmla="*/ 1 h 1594"/>
                    <a:gd name="T44" fmla="*/ 1 w 1539"/>
                    <a:gd name="T45" fmla="*/ 1 h 1594"/>
                    <a:gd name="T46" fmla="*/ 1 w 1539"/>
                    <a:gd name="T47" fmla="*/ 1 h 1594"/>
                    <a:gd name="T48" fmla="*/ 1 w 1539"/>
                    <a:gd name="T49" fmla="*/ 1 h 1594"/>
                    <a:gd name="T50" fmla="*/ 1 w 1539"/>
                    <a:gd name="T51" fmla="*/ 1 h 1594"/>
                    <a:gd name="T52" fmla="*/ 0 w 1539"/>
                    <a:gd name="T53" fmla="*/ 1 h 1594"/>
                    <a:gd name="T54" fmla="*/ 0 w 1539"/>
                    <a:gd name="T55" fmla="*/ 1 h 1594"/>
                    <a:gd name="T56" fmla="*/ 0 w 1539"/>
                    <a:gd name="T57" fmla="*/ 1 h 1594"/>
                    <a:gd name="T58" fmla="*/ 0 w 1539"/>
                    <a:gd name="T59" fmla="*/ 1 h 1594"/>
                    <a:gd name="T60" fmla="*/ 0 w 1539"/>
                    <a:gd name="T61" fmla="*/ 1 h 1594"/>
                    <a:gd name="T62" fmla="*/ 0 w 1539"/>
                    <a:gd name="T63" fmla="*/ 1 h 1594"/>
                    <a:gd name="T64" fmla="*/ 0 w 1539"/>
                    <a:gd name="T65" fmla="*/ 0 h 1594"/>
                    <a:gd name="T66" fmla="*/ 0 w 1539"/>
                    <a:gd name="T67" fmla="*/ 0 h 1594"/>
                    <a:gd name="T68" fmla="*/ 0 w 1539"/>
                    <a:gd name="T69" fmla="*/ 0 h 1594"/>
                    <a:gd name="T70" fmla="*/ 0 w 1539"/>
                    <a:gd name="T71" fmla="*/ 0 h 1594"/>
                    <a:gd name="T72" fmla="*/ 0 w 1539"/>
                    <a:gd name="T73" fmla="*/ 0 h 1594"/>
                    <a:gd name="T74" fmla="*/ 0 w 1539"/>
                    <a:gd name="T75" fmla="*/ 0 h 1594"/>
                    <a:gd name="T76" fmla="*/ 0 w 1539"/>
                    <a:gd name="T77" fmla="*/ 0 h 1594"/>
                    <a:gd name="T78" fmla="*/ 0 w 1539"/>
                    <a:gd name="T79" fmla="*/ 0 h 1594"/>
                    <a:gd name="T80" fmla="*/ 0 w 1539"/>
                    <a:gd name="T81" fmla="*/ 0 h 1594"/>
                    <a:gd name="T82" fmla="*/ 0 w 1539"/>
                    <a:gd name="T83" fmla="*/ 0 h 1594"/>
                    <a:gd name="T84" fmla="*/ 0 w 1539"/>
                    <a:gd name="T85" fmla="*/ 0 h 1594"/>
                    <a:gd name="T86" fmla="*/ 0 w 1539"/>
                    <a:gd name="T87" fmla="*/ 0 h 1594"/>
                    <a:gd name="T88" fmla="*/ 0 w 1539"/>
                    <a:gd name="T89" fmla="*/ 0 h 1594"/>
                    <a:gd name="T90" fmla="*/ 0 w 1539"/>
                    <a:gd name="T91" fmla="*/ 0 h 1594"/>
                    <a:gd name="T92" fmla="*/ 0 w 1539"/>
                    <a:gd name="T93" fmla="*/ 0 h 1594"/>
                    <a:gd name="T94" fmla="*/ 0 w 1539"/>
                    <a:gd name="T95" fmla="*/ 0 h 1594"/>
                    <a:gd name="T96" fmla="*/ 0 w 1539"/>
                    <a:gd name="T97" fmla="*/ 0 h 1594"/>
                    <a:gd name="T98" fmla="*/ 0 w 1539"/>
                    <a:gd name="T99" fmla="*/ 0 h 1594"/>
                    <a:gd name="T100" fmla="*/ 0 w 1539"/>
                    <a:gd name="T101" fmla="*/ 0 h 1594"/>
                    <a:gd name="T102" fmla="*/ 0 w 1539"/>
                    <a:gd name="T103" fmla="*/ 0 h 1594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1539"/>
                    <a:gd name="T157" fmla="*/ 0 h 1594"/>
                    <a:gd name="T158" fmla="*/ 1539 w 1539"/>
                    <a:gd name="T159" fmla="*/ 1594 h 1594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1539" h="1594">
                      <a:moveTo>
                        <a:pt x="0" y="240"/>
                      </a:moveTo>
                      <a:lnTo>
                        <a:pt x="36" y="210"/>
                      </a:lnTo>
                      <a:lnTo>
                        <a:pt x="72" y="180"/>
                      </a:lnTo>
                      <a:lnTo>
                        <a:pt x="111" y="154"/>
                      </a:lnTo>
                      <a:lnTo>
                        <a:pt x="149" y="130"/>
                      </a:lnTo>
                      <a:lnTo>
                        <a:pt x="189" y="107"/>
                      </a:lnTo>
                      <a:lnTo>
                        <a:pt x="229" y="87"/>
                      </a:lnTo>
                      <a:lnTo>
                        <a:pt x="271" y="68"/>
                      </a:lnTo>
                      <a:lnTo>
                        <a:pt x="313" y="53"/>
                      </a:lnTo>
                      <a:lnTo>
                        <a:pt x="355" y="39"/>
                      </a:lnTo>
                      <a:lnTo>
                        <a:pt x="398" y="27"/>
                      </a:lnTo>
                      <a:lnTo>
                        <a:pt x="442" y="18"/>
                      </a:lnTo>
                      <a:lnTo>
                        <a:pt x="485" y="10"/>
                      </a:lnTo>
                      <a:lnTo>
                        <a:pt x="530" y="5"/>
                      </a:lnTo>
                      <a:lnTo>
                        <a:pt x="574" y="1"/>
                      </a:lnTo>
                      <a:lnTo>
                        <a:pt x="617" y="0"/>
                      </a:lnTo>
                      <a:lnTo>
                        <a:pt x="661" y="0"/>
                      </a:lnTo>
                      <a:lnTo>
                        <a:pt x="705" y="4"/>
                      </a:lnTo>
                      <a:lnTo>
                        <a:pt x="749" y="9"/>
                      </a:lnTo>
                      <a:lnTo>
                        <a:pt x="793" y="16"/>
                      </a:lnTo>
                      <a:lnTo>
                        <a:pt x="837" y="25"/>
                      </a:lnTo>
                      <a:lnTo>
                        <a:pt x="880" y="36"/>
                      </a:lnTo>
                      <a:lnTo>
                        <a:pt x="921" y="50"/>
                      </a:lnTo>
                      <a:lnTo>
                        <a:pt x="963" y="66"/>
                      </a:lnTo>
                      <a:lnTo>
                        <a:pt x="1005" y="84"/>
                      </a:lnTo>
                      <a:lnTo>
                        <a:pt x="1044" y="102"/>
                      </a:lnTo>
                      <a:lnTo>
                        <a:pt x="1084" y="124"/>
                      </a:lnTo>
                      <a:lnTo>
                        <a:pt x="1123" y="148"/>
                      </a:lnTo>
                      <a:lnTo>
                        <a:pt x="1160" y="173"/>
                      </a:lnTo>
                      <a:lnTo>
                        <a:pt x="1196" y="202"/>
                      </a:lnTo>
                      <a:lnTo>
                        <a:pt x="1232" y="231"/>
                      </a:lnTo>
                      <a:lnTo>
                        <a:pt x="1266" y="263"/>
                      </a:lnTo>
                      <a:lnTo>
                        <a:pt x="1298" y="297"/>
                      </a:lnTo>
                      <a:lnTo>
                        <a:pt x="1359" y="370"/>
                      </a:lnTo>
                      <a:lnTo>
                        <a:pt x="1409" y="446"/>
                      </a:lnTo>
                      <a:lnTo>
                        <a:pt x="1452" y="526"/>
                      </a:lnTo>
                      <a:lnTo>
                        <a:pt x="1486" y="609"/>
                      </a:lnTo>
                      <a:lnTo>
                        <a:pt x="1512" y="694"/>
                      </a:lnTo>
                      <a:lnTo>
                        <a:pt x="1530" y="781"/>
                      </a:lnTo>
                      <a:lnTo>
                        <a:pt x="1539" y="869"/>
                      </a:lnTo>
                      <a:lnTo>
                        <a:pt x="1539" y="957"/>
                      </a:lnTo>
                      <a:lnTo>
                        <a:pt x="1531" y="1046"/>
                      </a:lnTo>
                      <a:lnTo>
                        <a:pt x="1515" y="1132"/>
                      </a:lnTo>
                      <a:lnTo>
                        <a:pt x="1489" y="1218"/>
                      </a:lnTo>
                      <a:lnTo>
                        <a:pt x="1456" y="1300"/>
                      </a:lnTo>
                      <a:lnTo>
                        <a:pt x="1415" y="1380"/>
                      </a:lnTo>
                      <a:lnTo>
                        <a:pt x="1365" y="1455"/>
                      </a:lnTo>
                      <a:lnTo>
                        <a:pt x="1307" y="1528"/>
                      </a:lnTo>
                      <a:lnTo>
                        <a:pt x="1241" y="1594"/>
                      </a:lnTo>
                      <a:lnTo>
                        <a:pt x="1187" y="1534"/>
                      </a:lnTo>
                      <a:lnTo>
                        <a:pt x="1138" y="1483"/>
                      </a:lnTo>
                      <a:lnTo>
                        <a:pt x="1098" y="1438"/>
                      </a:lnTo>
                      <a:lnTo>
                        <a:pt x="1063" y="1399"/>
                      </a:lnTo>
                      <a:lnTo>
                        <a:pt x="1033" y="1367"/>
                      </a:lnTo>
                      <a:lnTo>
                        <a:pt x="1008" y="1339"/>
                      </a:lnTo>
                      <a:lnTo>
                        <a:pt x="985" y="1314"/>
                      </a:lnTo>
                      <a:lnTo>
                        <a:pt x="964" y="1292"/>
                      </a:lnTo>
                      <a:lnTo>
                        <a:pt x="945" y="1271"/>
                      </a:lnTo>
                      <a:lnTo>
                        <a:pt x="927" y="1250"/>
                      </a:lnTo>
                      <a:lnTo>
                        <a:pt x="907" y="1230"/>
                      </a:lnTo>
                      <a:lnTo>
                        <a:pt x="886" y="1207"/>
                      </a:lnTo>
                      <a:lnTo>
                        <a:pt x="863" y="1181"/>
                      </a:lnTo>
                      <a:lnTo>
                        <a:pt x="836" y="1152"/>
                      </a:lnTo>
                      <a:lnTo>
                        <a:pt x="805" y="1119"/>
                      </a:lnTo>
                      <a:lnTo>
                        <a:pt x="769" y="1080"/>
                      </a:lnTo>
                      <a:lnTo>
                        <a:pt x="798" y="1047"/>
                      </a:lnTo>
                      <a:lnTo>
                        <a:pt x="820" y="1009"/>
                      </a:lnTo>
                      <a:lnTo>
                        <a:pt x="835" y="969"/>
                      </a:lnTo>
                      <a:lnTo>
                        <a:pt x="840" y="927"/>
                      </a:lnTo>
                      <a:lnTo>
                        <a:pt x="838" y="884"/>
                      </a:lnTo>
                      <a:lnTo>
                        <a:pt x="828" y="844"/>
                      </a:lnTo>
                      <a:lnTo>
                        <a:pt x="809" y="805"/>
                      </a:lnTo>
                      <a:lnTo>
                        <a:pt x="783" y="769"/>
                      </a:lnTo>
                      <a:lnTo>
                        <a:pt x="768" y="754"/>
                      </a:lnTo>
                      <a:lnTo>
                        <a:pt x="750" y="740"/>
                      </a:lnTo>
                      <a:lnTo>
                        <a:pt x="732" y="728"/>
                      </a:lnTo>
                      <a:lnTo>
                        <a:pt x="713" y="718"/>
                      </a:lnTo>
                      <a:lnTo>
                        <a:pt x="693" y="710"/>
                      </a:lnTo>
                      <a:lnTo>
                        <a:pt x="673" y="705"/>
                      </a:lnTo>
                      <a:lnTo>
                        <a:pt x="653" y="700"/>
                      </a:lnTo>
                      <a:lnTo>
                        <a:pt x="632" y="698"/>
                      </a:lnTo>
                      <a:lnTo>
                        <a:pt x="610" y="699"/>
                      </a:lnTo>
                      <a:lnTo>
                        <a:pt x="589" y="700"/>
                      </a:lnTo>
                      <a:lnTo>
                        <a:pt x="568" y="705"/>
                      </a:lnTo>
                      <a:lnTo>
                        <a:pt x="547" y="711"/>
                      </a:lnTo>
                      <a:lnTo>
                        <a:pt x="528" y="719"/>
                      </a:lnTo>
                      <a:lnTo>
                        <a:pt x="509" y="730"/>
                      </a:lnTo>
                      <a:lnTo>
                        <a:pt x="490" y="742"/>
                      </a:lnTo>
                      <a:lnTo>
                        <a:pt x="473" y="756"/>
                      </a:lnTo>
                      <a:lnTo>
                        <a:pt x="417" y="696"/>
                      </a:lnTo>
                      <a:lnTo>
                        <a:pt x="370" y="643"/>
                      </a:lnTo>
                      <a:lnTo>
                        <a:pt x="329" y="600"/>
                      </a:lnTo>
                      <a:lnTo>
                        <a:pt x="294" y="561"/>
                      </a:lnTo>
                      <a:lnTo>
                        <a:pt x="264" y="528"/>
                      </a:lnTo>
                      <a:lnTo>
                        <a:pt x="238" y="500"/>
                      </a:lnTo>
                      <a:lnTo>
                        <a:pt x="215" y="476"/>
                      </a:lnTo>
                      <a:lnTo>
                        <a:pt x="195" y="453"/>
                      </a:lnTo>
                      <a:lnTo>
                        <a:pt x="176" y="432"/>
                      </a:lnTo>
                      <a:lnTo>
                        <a:pt x="157" y="411"/>
                      </a:lnTo>
                      <a:lnTo>
                        <a:pt x="137" y="390"/>
                      </a:lnTo>
                      <a:lnTo>
                        <a:pt x="116" y="367"/>
                      </a:lnTo>
                      <a:lnTo>
                        <a:pt x="93" y="342"/>
                      </a:lnTo>
                      <a:lnTo>
                        <a:pt x="67" y="314"/>
                      </a:lnTo>
                      <a:lnTo>
                        <a:pt x="36" y="280"/>
                      </a:lnTo>
                      <a:lnTo>
                        <a:pt x="0" y="240"/>
                      </a:lnTo>
                      <a:close/>
                    </a:path>
                  </a:pathLst>
                </a:custGeom>
                <a:solidFill>
                  <a:srgbClr val="EA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67" name="Freeform 1876">
                  <a:extLst>
                    <a:ext uri="{FF2B5EF4-FFF2-40B4-BE49-F238E27FC236}">
                      <a16:creationId xmlns:a16="http://schemas.microsoft.com/office/drawing/2014/main" id="{D72633CA-0645-44F5-9939-1F0DB2CF60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5" y="2232"/>
                  <a:ext cx="507" cy="526"/>
                </a:xfrm>
                <a:custGeom>
                  <a:avLst/>
                  <a:gdLst>
                    <a:gd name="T0" fmla="*/ 0 w 1522"/>
                    <a:gd name="T1" fmla="*/ 0 h 1577"/>
                    <a:gd name="T2" fmla="*/ 0 w 1522"/>
                    <a:gd name="T3" fmla="*/ 0 h 1577"/>
                    <a:gd name="T4" fmla="*/ 0 w 1522"/>
                    <a:gd name="T5" fmla="*/ 0 h 1577"/>
                    <a:gd name="T6" fmla="*/ 0 w 1522"/>
                    <a:gd name="T7" fmla="*/ 0 h 1577"/>
                    <a:gd name="T8" fmla="*/ 0 w 1522"/>
                    <a:gd name="T9" fmla="*/ 0 h 1577"/>
                    <a:gd name="T10" fmla="*/ 0 w 1522"/>
                    <a:gd name="T11" fmla="*/ 0 h 1577"/>
                    <a:gd name="T12" fmla="*/ 0 w 1522"/>
                    <a:gd name="T13" fmla="*/ 0 h 1577"/>
                    <a:gd name="T14" fmla="*/ 0 w 1522"/>
                    <a:gd name="T15" fmla="*/ 0 h 1577"/>
                    <a:gd name="T16" fmla="*/ 0 w 1522"/>
                    <a:gd name="T17" fmla="*/ 0 h 1577"/>
                    <a:gd name="T18" fmla="*/ 0 w 1522"/>
                    <a:gd name="T19" fmla="*/ 0 h 1577"/>
                    <a:gd name="T20" fmla="*/ 0 w 1522"/>
                    <a:gd name="T21" fmla="*/ 0 h 1577"/>
                    <a:gd name="T22" fmla="*/ 0 w 1522"/>
                    <a:gd name="T23" fmla="*/ 0 h 1577"/>
                    <a:gd name="T24" fmla="*/ 0 w 1522"/>
                    <a:gd name="T25" fmla="*/ 0 h 1577"/>
                    <a:gd name="T26" fmla="*/ 1 w 1522"/>
                    <a:gd name="T27" fmla="*/ 0 h 1577"/>
                    <a:gd name="T28" fmla="*/ 1 w 1522"/>
                    <a:gd name="T29" fmla="*/ 0 h 1577"/>
                    <a:gd name="T30" fmla="*/ 1 w 1522"/>
                    <a:gd name="T31" fmla="*/ 0 h 1577"/>
                    <a:gd name="T32" fmla="*/ 1 w 1522"/>
                    <a:gd name="T33" fmla="*/ 0 h 1577"/>
                    <a:gd name="T34" fmla="*/ 1 w 1522"/>
                    <a:gd name="T35" fmla="*/ 0 h 1577"/>
                    <a:gd name="T36" fmla="*/ 1 w 1522"/>
                    <a:gd name="T37" fmla="*/ 0 h 1577"/>
                    <a:gd name="T38" fmla="*/ 1 w 1522"/>
                    <a:gd name="T39" fmla="*/ 0 h 1577"/>
                    <a:gd name="T40" fmla="*/ 1 w 1522"/>
                    <a:gd name="T41" fmla="*/ 0 h 1577"/>
                    <a:gd name="T42" fmla="*/ 1 w 1522"/>
                    <a:gd name="T43" fmla="*/ 1 h 1577"/>
                    <a:gd name="T44" fmla="*/ 1 w 1522"/>
                    <a:gd name="T45" fmla="*/ 1 h 1577"/>
                    <a:gd name="T46" fmla="*/ 1 w 1522"/>
                    <a:gd name="T47" fmla="*/ 1 h 1577"/>
                    <a:gd name="T48" fmla="*/ 1 w 1522"/>
                    <a:gd name="T49" fmla="*/ 1 h 1577"/>
                    <a:gd name="T50" fmla="*/ 0 w 1522"/>
                    <a:gd name="T51" fmla="*/ 1 h 1577"/>
                    <a:gd name="T52" fmla="*/ 0 w 1522"/>
                    <a:gd name="T53" fmla="*/ 1 h 1577"/>
                    <a:gd name="T54" fmla="*/ 0 w 1522"/>
                    <a:gd name="T55" fmla="*/ 1 h 1577"/>
                    <a:gd name="T56" fmla="*/ 0 w 1522"/>
                    <a:gd name="T57" fmla="*/ 1 h 1577"/>
                    <a:gd name="T58" fmla="*/ 0 w 1522"/>
                    <a:gd name="T59" fmla="*/ 1 h 1577"/>
                    <a:gd name="T60" fmla="*/ 0 w 1522"/>
                    <a:gd name="T61" fmla="*/ 1 h 1577"/>
                    <a:gd name="T62" fmla="*/ 0 w 1522"/>
                    <a:gd name="T63" fmla="*/ 1 h 1577"/>
                    <a:gd name="T64" fmla="*/ 0 w 1522"/>
                    <a:gd name="T65" fmla="*/ 0 h 1577"/>
                    <a:gd name="T66" fmla="*/ 0 w 1522"/>
                    <a:gd name="T67" fmla="*/ 0 h 1577"/>
                    <a:gd name="T68" fmla="*/ 0 w 1522"/>
                    <a:gd name="T69" fmla="*/ 0 h 1577"/>
                    <a:gd name="T70" fmla="*/ 0 w 1522"/>
                    <a:gd name="T71" fmla="*/ 0 h 1577"/>
                    <a:gd name="T72" fmla="*/ 0 w 1522"/>
                    <a:gd name="T73" fmla="*/ 0 h 1577"/>
                    <a:gd name="T74" fmla="*/ 0 w 1522"/>
                    <a:gd name="T75" fmla="*/ 0 h 1577"/>
                    <a:gd name="T76" fmla="*/ 0 w 1522"/>
                    <a:gd name="T77" fmla="*/ 0 h 1577"/>
                    <a:gd name="T78" fmla="*/ 0 w 1522"/>
                    <a:gd name="T79" fmla="*/ 0 h 1577"/>
                    <a:gd name="T80" fmla="*/ 0 w 1522"/>
                    <a:gd name="T81" fmla="*/ 0 h 1577"/>
                    <a:gd name="T82" fmla="*/ 0 w 1522"/>
                    <a:gd name="T83" fmla="*/ 0 h 1577"/>
                    <a:gd name="T84" fmla="*/ 0 w 1522"/>
                    <a:gd name="T85" fmla="*/ 0 h 1577"/>
                    <a:gd name="T86" fmla="*/ 0 w 1522"/>
                    <a:gd name="T87" fmla="*/ 0 h 1577"/>
                    <a:gd name="T88" fmla="*/ 0 w 1522"/>
                    <a:gd name="T89" fmla="*/ 0 h 1577"/>
                    <a:gd name="T90" fmla="*/ 0 w 1522"/>
                    <a:gd name="T91" fmla="*/ 0 h 1577"/>
                    <a:gd name="T92" fmla="*/ 0 w 1522"/>
                    <a:gd name="T93" fmla="*/ 0 h 1577"/>
                    <a:gd name="T94" fmla="*/ 0 w 1522"/>
                    <a:gd name="T95" fmla="*/ 0 h 1577"/>
                    <a:gd name="T96" fmla="*/ 0 w 1522"/>
                    <a:gd name="T97" fmla="*/ 0 h 1577"/>
                    <a:gd name="T98" fmla="*/ 0 w 1522"/>
                    <a:gd name="T99" fmla="*/ 0 h 1577"/>
                    <a:gd name="T100" fmla="*/ 0 w 1522"/>
                    <a:gd name="T101" fmla="*/ 0 h 1577"/>
                    <a:gd name="T102" fmla="*/ 0 w 1522"/>
                    <a:gd name="T103" fmla="*/ 0 h 1577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1522"/>
                    <a:gd name="T157" fmla="*/ 0 h 1577"/>
                    <a:gd name="T158" fmla="*/ 1522 w 1522"/>
                    <a:gd name="T159" fmla="*/ 1577 h 1577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1522" h="1577">
                      <a:moveTo>
                        <a:pt x="0" y="238"/>
                      </a:moveTo>
                      <a:lnTo>
                        <a:pt x="35" y="207"/>
                      </a:lnTo>
                      <a:lnTo>
                        <a:pt x="71" y="179"/>
                      </a:lnTo>
                      <a:lnTo>
                        <a:pt x="108" y="152"/>
                      </a:lnTo>
                      <a:lnTo>
                        <a:pt x="147" y="128"/>
                      </a:lnTo>
                      <a:lnTo>
                        <a:pt x="186" y="105"/>
                      </a:lnTo>
                      <a:lnTo>
                        <a:pt x="227" y="86"/>
                      </a:lnTo>
                      <a:lnTo>
                        <a:pt x="267" y="68"/>
                      </a:lnTo>
                      <a:lnTo>
                        <a:pt x="309" y="52"/>
                      </a:lnTo>
                      <a:lnTo>
                        <a:pt x="351" y="39"/>
                      </a:lnTo>
                      <a:lnTo>
                        <a:pt x="393" y="26"/>
                      </a:lnTo>
                      <a:lnTo>
                        <a:pt x="436" y="18"/>
                      </a:lnTo>
                      <a:lnTo>
                        <a:pt x="480" y="10"/>
                      </a:lnTo>
                      <a:lnTo>
                        <a:pt x="523" y="5"/>
                      </a:lnTo>
                      <a:lnTo>
                        <a:pt x="567" y="1"/>
                      </a:lnTo>
                      <a:lnTo>
                        <a:pt x="610" y="0"/>
                      </a:lnTo>
                      <a:lnTo>
                        <a:pt x="654" y="1"/>
                      </a:lnTo>
                      <a:lnTo>
                        <a:pt x="698" y="3"/>
                      </a:lnTo>
                      <a:lnTo>
                        <a:pt x="741" y="9"/>
                      </a:lnTo>
                      <a:lnTo>
                        <a:pt x="785" y="15"/>
                      </a:lnTo>
                      <a:lnTo>
                        <a:pt x="828" y="25"/>
                      </a:lnTo>
                      <a:lnTo>
                        <a:pt x="869" y="36"/>
                      </a:lnTo>
                      <a:lnTo>
                        <a:pt x="912" y="49"/>
                      </a:lnTo>
                      <a:lnTo>
                        <a:pt x="953" y="65"/>
                      </a:lnTo>
                      <a:lnTo>
                        <a:pt x="993" y="82"/>
                      </a:lnTo>
                      <a:lnTo>
                        <a:pt x="1034" y="102"/>
                      </a:lnTo>
                      <a:lnTo>
                        <a:pt x="1072" y="123"/>
                      </a:lnTo>
                      <a:lnTo>
                        <a:pt x="1111" y="146"/>
                      </a:lnTo>
                      <a:lnTo>
                        <a:pt x="1148" y="172"/>
                      </a:lnTo>
                      <a:lnTo>
                        <a:pt x="1184" y="200"/>
                      </a:lnTo>
                      <a:lnTo>
                        <a:pt x="1219" y="229"/>
                      </a:lnTo>
                      <a:lnTo>
                        <a:pt x="1252" y="260"/>
                      </a:lnTo>
                      <a:lnTo>
                        <a:pt x="1285" y="294"/>
                      </a:lnTo>
                      <a:lnTo>
                        <a:pt x="1344" y="365"/>
                      </a:lnTo>
                      <a:lnTo>
                        <a:pt x="1395" y="441"/>
                      </a:lnTo>
                      <a:lnTo>
                        <a:pt x="1436" y="519"/>
                      </a:lnTo>
                      <a:lnTo>
                        <a:pt x="1470" y="602"/>
                      </a:lnTo>
                      <a:lnTo>
                        <a:pt x="1495" y="686"/>
                      </a:lnTo>
                      <a:lnTo>
                        <a:pt x="1513" y="773"/>
                      </a:lnTo>
                      <a:lnTo>
                        <a:pt x="1522" y="859"/>
                      </a:lnTo>
                      <a:lnTo>
                        <a:pt x="1522" y="947"/>
                      </a:lnTo>
                      <a:lnTo>
                        <a:pt x="1514" y="1033"/>
                      </a:lnTo>
                      <a:lnTo>
                        <a:pt x="1498" y="1119"/>
                      </a:lnTo>
                      <a:lnTo>
                        <a:pt x="1472" y="1203"/>
                      </a:lnTo>
                      <a:lnTo>
                        <a:pt x="1441" y="1285"/>
                      </a:lnTo>
                      <a:lnTo>
                        <a:pt x="1399" y="1364"/>
                      </a:lnTo>
                      <a:lnTo>
                        <a:pt x="1351" y="1440"/>
                      </a:lnTo>
                      <a:lnTo>
                        <a:pt x="1294" y="1511"/>
                      </a:lnTo>
                      <a:lnTo>
                        <a:pt x="1228" y="1577"/>
                      </a:lnTo>
                      <a:lnTo>
                        <a:pt x="1171" y="1515"/>
                      </a:lnTo>
                      <a:lnTo>
                        <a:pt x="1123" y="1462"/>
                      </a:lnTo>
                      <a:lnTo>
                        <a:pt x="1081" y="1417"/>
                      </a:lnTo>
                      <a:lnTo>
                        <a:pt x="1045" y="1377"/>
                      </a:lnTo>
                      <a:lnTo>
                        <a:pt x="1015" y="1345"/>
                      </a:lnTo>
                      <a:lnTo>
                        <a:pt x="989" y="1316"/>
                      </a:lnTo>
                      <a:lnTo>
                        <a:pt x="966" y="1291"/>
                      </a:lnTo>
                      <a:lnTo>
                        <a:pt x="946" y="1269"/>
                      </a:lnTo>
                      <a:lnTo>
                        <a:pt x="926" y="1248"/>
                      </a:lnTo>
                      <a:lnTo>
                        <a:pt x="909" y="1228"/>
                      </a:lnTo>
                      <a:lnTo>
                        <a:pt x="890" y="1209"/>
                      </a:lnTo>
                      <a:lnTo>
                        <a:pt x="870" y="1187"/>
                      </a:lnTo>
                      <a:lnTo>
                        <a:pt x="848" y="1164"/>
                      </a:lnTo>
                      <a:lnTo>
                        <a:pt x="824" y="1136"/>
                      </a:lnTo>
                      <a:lnTo>
                        <a:pt x="796" y="1106"/>
                      </a:lnTo>
                      <a:lnTo>
                        <a:pt x="762" y="1070"/>
                      </a:lnTo>
                      <a:lnTo>
                        <a:pt x="791" y="1037"/>
                      </a:lnTo>
                      <a:lnTo>
                        <a:pt x="813" y="999"/>
                      </a:lnTo>
                      <a:lnTo>
                        <a:pt x="828" y="959"/>
                      </a:lnTo>
                      <a:lnTo>
                        <a:pt x="833" y="917"/>
                      </a:lnTo>
                      <a:lnTo>
                        <a:pt x="831" y="874"/>
                      </a:lnTo>
                      <a:lnTo>
                        <a:pt x="821" y="834"/>
                      </a:lnTo>
                      <a:lnTo>
                        <a:pt x="802" y="795"/>
                      </a:lnTo>
                      <a:lnTo>
                        <a:pt x="776" y="759"/>
                      </a:lnTo>
                      <a:lnTo>
                        <a:pt x="761" y="744"/>
                      </a:lnTo>
                      <a:lnTo>
                        <a:pt x="743" y="730"/>
                      </a:lnTo>
                      <a:lnTo>
                        <a:pt x="725" y="718"/>
                      </a:lnTo>
                      <a:lnTo>
                        <a:pt x="706" y="708"/>
                      </a:lnTo>
                      <a:lnTo>
                        <a:pt x="686" y="700"/>
                      </a:lnTo>
                      <a:lnTo>
                        <a:pt x="666" y="695"/>
                      </a:lnTo>
                      <a:lnTo>
                        <a:pt x="646" y="690"/>
                      </a:lnTo>
                      <a:lnTo>
                        <a:pt x="625" y="688"/>
                      </a:lnTo>
                      <a:lnTo>
                        <a:pt x="603" y="689"/>
                      </a:lnTo>
                      <a:lnTo>
                        <a:pt x="582" y="690"/>
                      </a:lnTo>
                      <a:lnTo>
                        <a:pt x="561" y="695"/>
                      </a:lnTo>
                      <a:lnTo>
                        <a:pt x="540" y="701"/>
                      </a:lnTo>
                      <a:lnTo>
                        <a:pt x="521" y="709"/>
                      </a:lnTo>
                      <a:lnTo>
                        <a:pt x="502" y="720"/>
                      </a:lnTo>
                      <a:lnTo>
                        <a:pt x="483" y="732"/>
                      </a:lnTo>
                      <a:lnTo>
                        <a:pt x="466" y="746"/>
                      </a:lnTo>
                      <a:lnTo>
                        <a:pt x="409" y="685"/>
                      </a:lnTo>
                      <a:lnTo>
                        <a:pt x="360" y="631"/>
                      </a:lnTo>
                      <a:lnTo>
                        <a:pt x="319" y="586"/>
                      </a:lnTo>
                      <a:lnTo>
                        <a:pt x="284" y="547"/>
                      </a:lnTo>
                      <a:lnTo>
                        <a:pt x="253" y="514"/>
                      </a:lnTo>
                      <a:lnTo>
                        <a:pt x="227" y="486"/>
                      </a:lnTo>
                      <a:lnTo>
                        <a:pt x="204" y="460"/>
                      </a:lnTo>
                      <a:lnTo>
                        <a:pt x="184" y="438"/>
                      </a:lnTo>
                      <a:lnTo>
                        <a:pt x="165" y="418"/>
                      </a:lnTo>
                      <a:lnTo>
                        <a:pt x="147" y="398"/>
                      </a:lnTo>
                      <a:lnTo>
                        <a:pt x="128" y="378"/>
                      </a:lnTo>
                      <a:lnTo>
                        <a:pt x="108" y="356"/>
                      </a:lnTo>
                      <a:lnTo>
                        <a:pt x="87" y="332"/>
                      </a:lnTo>
                      <a:lnTo>
                        <a:pt x="62" y="306"/>
                      </a:lnTo>
                      <a:lnTo>
                        <a:pt x="34" y="274"/>
                      </a:lnTo>
                      <a:lnTo>
                        <a:pt x="0" y="238"/>
                      </a:lnTo>
                      <a:close/>
                    </a:path>
                  </a:pathLst>
                </a:custGeom>
                <a:solidFill>
                  <a:srgbClr val="E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68" name="Freeform 1877">
                  <a:extLst>
                    <a:ext uri="{FF2B5EF4-FFF2-40B4-BE49-F238E27FC236}">
                      <a16:creationId xmlns:a16="http://schemas.microsoft.com/office/drawing/2014/main" id="{860B27F1-6168-48E2-9479-7C405B24EE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7" y="2235"/>
                  <a:ext cx="501" cy="520"/>
                </a:xfrm>
                <a:custGeom>
                  <a:avLst/>
                  <a:gdLst>
                    <a:gd name="T0" fmla="*/ 0 w 1504"/>
                    <a:gd name="T1" fmla="*/ 0 h 1559"/>
                    <a:gd name="T2" fmla="*/ 0 w 1504"/>
                    <a:gd name="T3" fmla="*/ 0 h 1559"/>
                    <a:gd name="T4" fmla="*/ 0 w 1504"/>
                    <a:gd name="T5" fmla="*/ 0 h 1559"/>
                    <a:gd name="T6" fmla="*/ 0 w 1504"/>
                    <a:gd name="T7" fmla="*/ 0 h 1559"/>
                    <a:gd name="T8" fmla="*/ 0 w 1504"/>
                    <a:gd name="T9" fmla="*/ 0 h 1559"/>
                    <a:gd name="T10" fmla="*/ 0 w 1504"/>
                    <a:gd name="T11" fmla="*/ 0 h 1559"/>
                    <a:gd name="T12" fmla="*/ 0 w 1504"/>
                    <a:gd name="T13" fmla="*/ 0 h 1559"/>
                    <a:gd name="T14" fmla="*/ 0 w 1504"/>
                    <a:gd name="T15" fmla="*/ 0 h 1559"/>
                    <a:gd name="T16" fmla="*/ 0 w 1504"/>
                    <a:gd name="T17" fmla="*/ 0 h 1559"/>
                    <a:gd name="T18" fmla="*/ 0 w 1504"/>
                    <a:gd name="T19" fmla="*/ 0 h 1559"/>
                    <a:gd name="T20" fmla="*/ 0 w 1504"/>
                    <a:gd name="T21" fmla="*/ 0 h 1559"/>
                    <a:gd name="T22" fmla="*/ 0 w 1504"/>
                    <a:gd name="T23" fmla="*/ 0 h 1559"/>
                    <a:gd name="T24" fmla="*/ 0 w 1504"/>
                    <a:gd name="T25" fmla="*/ 0 h 1559"/>
                    <a:gd name="T26" fmla="*/ 1 w 1504"/>
                    <a:gd name="T27" fmla="*/ 0 h 1559"/>
                    <a:gd name="T28" fmla="*/ 1 w 1504"/>
                    <a:gd name="T29" fmla="*/ 0 h 1559"/>
                    <a:gd name="T30" fmla="*/ 1 w 1504"/>
                    <a:gd name="T31" fmla="*/ 0 h 1559"/>
                    <a:gd name="T32" fmla="*/ 1 w 1504"/>
                    <a:gd name="T33" fmla="*/ 0 h 1559"/>
                    <a:gd name="T34" fmla="*/ 1 w 1504"/>
                    <a:gd name="T35" fmla="*/ 0 h 1559"/>
                    <a:gd name="T36" fmla="*/ 1 w 1504"/>
                    <a:gd name="T37" fmla="*/ 0 h 1559"/>
                    <a:gd name="T38" fmla="*/ 1 w 1504"/>
                    <a:gd name="T39" fmla="*/ 0 h 1559"/>
                    <a:gd name="T40" fmla="*/ 1 w 1504"/>
                    <a:gd name="T41" fmla="*/ 0 h 1559"/>
                    <a:gd name="T42" fmla="*/ 1 w 1504"/>
                    <a:gd name="T43" fmla="*/ 1 h 1559"/>
                    <a:gd name="T44" fmla="*/ 1 w 1504"/>
                    <a:gd name="T45" fmla="*/ 1 h 1559"/>
                    <a:gd name="T46" fmla="*/ 1 w 1504"/>
                    <a:gd name="T47" fmla="*/ 1 h 1559"/>
                    <a:gd name="T48" fmla="*/ 1 w 1504"/>
                    <a:gd name="T49" fmla="*/ 1 h 1559"/>
                    <a:gd name="T50" fmla="*/ 0 w 1504"/>
                    <a:gd name="T51" fmla="*/ 1 h 1559"/>
                    <a:gd name="T52" fmla="*/ 0 w 1504"/>
                    <a:gd name="T53" fmla="*/ 1 h 1559"/>
                    <a:gd name="T54" fmla="*/ 0 w 1504"/>
                    <a:gd name="T55" fmla="*/ 1 h 1559"/>
                    <a:gd name="T56" fmla="*/ 0 w 1504"/>
                    <a:gd name="T57" fmla="*/ 1 h 1559"/>
                    <a:gd name="T58" fmla="*/ 0 w 1504"/>
                    <a:gd name="T59" fmla="*/ 1 h 1559"/>
                    <a:gd name="T60" fmla="*/ 0 w 1504"/>
                    <a:gd name="T61" fmla="*/ 1 h 1559"/>
                    <a:gd name="T62" fmla="*/ 0 w 1504"/>
                    <a:gd name="T63" fmla="*/ 1 h 1559"/>
                    <a:gd name="T64" fmla="*/ 0 w 1504"/>
                    <a:gd name="T65" fmla="*/ 0 h 1559"/>
                    <a:gd name="T66" fmla="*/ 0 w 1504"/>
                    <a:gd name="T67" fmla="*/ 0 h 1559"/>
                    <a:gd name="T68" fmla="*/ 0 w 1504"/>
                    <a:gd name="T69" fmla="*/ 0 h 1559"/>
                    <a:gd name="T70" fmla="*/ 0 w 1504"/>
                    <a:gd name="T71" fmla="*/ 0 h 1559"/>
                    <a:gd name="T72" fmla="*/ 0 w 1504"/>
                    <a:gd name="T73" fmla="*/ 0 h 1559"/>
                    <a:gd name="T74" fmla="*/ 0 w 1504"/>
                    <a:gd name="T75" fmla="*/ 0 h 1559"/>
                    <a:gd name="T76" fmla="*/ 0 w 1504"/>
                    <a:gd name="T77" fmla="*/ 0 h 1559"/>
                    <a:gd name="T78" fmla="*/ 0 w 1504"/>
                    <a:gd name="T79" fmla="*/ 0 h 1559"/>
                    <a:gd name="T80" fmla="*/ 0 w 1504"/>
                    <a:gd name="T81" fmla="*/ 0 h 1559"/>
                    <a:gd name="T82" fmla="*/ 0 w 1504"/>
                    <a:gd name="T83" fmla="*/ 0 h 1559"/>
                    <a:gd name="T84" fmla="*/ 0 w 1504"/>
                    <a:gd name="T85" fmla="*/ 0 h 1559"/>
                    <a:gd name="T86" fmla="*/ 0 w 1504"/>
                    <a:gd name="T87" fmla="*/ 0 h 1559"/>
                    <a:gd name="T88" fmla="*/ 0 w 1504"/>
                    <a:gd name="T89" fmla="*/ 0 h 1559"/>
                    <a:gd name="T90" fmla="*/ 0 w 1504"/>
                    <a:gd name="T91" fmla="*/ 0 h 1559"/>
                    <a:gd name="T92" fmla="*/ 0 w 1504"/>
                    <a:gd name="T93" fmla="*/ 0 h 1559"/>
                    <a:gd name="T94" fmla="*/ 0 w 1504"/>
                    <a:gd name="T95" fmla="*/ 0 h 1559"/>
                    <a:gd name="T96" fmla="*/ 0 w 1504"/>
                    <a:gd name="T97" fmla="*/ 0 h 1559"/>
                    <a:gd name="T98" fmla="*/ 0 w 1504"/>
                    <a:gd name="T99" fmla="*/ 0 h 1559"/>
                    <a:gd name="T100" fmla="*/ 0 w 1504"/>
                    <a:gd name="T101" fmla="*/ 0 h 1559"/>
                    <a:gd name="T102" fmla="*/ 0 w 1504"/>
                    <a:gd name="T103" fmla="*/ 0 h 1559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1504"/>
                    <a:gd name="T157" fmla="*/ 0 h 1559"/>
                    <a:gd name="T158" fmla="*/ 1504 w 1504"/>
                    <a:gd name="T159" fmla="*/ 1559 h 1559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1504" h="1559">
                      <a:moveTo>
                        <a:pt x="0" y="236"/>
                      </a:moveTo>
                      <a:lnTo>
                        <a:pt x="35" y="205"/>
                      </a:lnTo>
                      <a:lnTo>
                        <a:pt x="72" y="178"/>
                      </a:lnTo>
                      <a:lnTo>
                        <a:pt x="108" y="151"/>
                      </a:lnTo>
                      <a:lnTo>
                        <a:pt x="146" y="127"/>
                      </a:lnTo>
                      <a:lnTo>
                        <a:pt x="185" y="105"/>
                      </a:lnTo>
                      <a:lnTo>
                        <a:pt x="224" y="85"/>
                      </a:lnTo>
                      <a:lnTo>
                        <a:pt x="265" y="68"/>
                      </a:lnTo>
                      <a:lnTo>
                        <a:pt x="306" y="52"/>
                      </a:lnTo>
                      <a:lnTo>
                        <a:pt x="347" y="38"/>
                      </a:lnTo>
                      <a:lnTo>
                        <a:pt x="390" y="27"/>
                      </a:lnTo>
                      <a:lnTo>
                        <a:pt x="431" y="18"/>
                      </a:lnTo>
                      <a:lnTo>
                        <a:pt x="474" y="10"/>
                      </a:lnTo>
                      <a:lnTo>
                        <a:pt x="517" y="4"/>
                      </a:lnTo>
                      <a:lnTo>
                        <a:pt x="561" y="1"/>
                      </a:lnTo>
                      <a:lnTo>
                        <a:pt x="603" y="0"/>
                      </a:lnTo>
                      <a:lnTo>
                        <a:pt x="646" y="1"/>
                      </a:lnTo>
                      <a:lnTo>
                        <a:pt x="690" y="4"/>
                      </a:lnTo>
                      <a:lnTo>
                        <a:pt x="733" y="9"/>
                      </a:lnTo>
                      <a:lnTo>
                        <a:pt x="776" y="16"/>
                      </a:lnTo>
                      <a:lnTo>
                        <a:pt x="817" y="25"/>
                      </a:lnTo>
                      <a:lnTo>
                        <a:pt x="859" y="36"/>
                      </a:lnTo>
                      <a:lnTo>
                        <a:pt x="901" y="49"/>
                      </a:lnTo>
                      <a:lnTo>
                        <a:pt x="941" y="65"/>
                      </a:lnTo>
                      <a:lnTo>
                        <a:pt x="982" y="81"/>
                      </a:lnTo>
                      <a:lnTo>
                        <a:pt x="1021" y="101"/>
                      </a:lnTo>
                      <a:lnTo>
                        <a:pt x="1060" y="122"/>
                      </a:lnTo>
                      <a:lnTo>
                        <a:pt x="1097" y="145"/>
                      </a:lnTo>
                      <a:lnTo>
                        <a:pt x="1134" y="170"/>
                      </a:lnTo>
                      <a:lnTo>
                        <a:pt x="1169" y="197"/>
                      </a:lnTo>
                      <a:lnTo>
                        <a:pt x="1204" y="226"/>
                      </a:lnTo>
                      <a:lnTo>
                        <a:pt x="1237" y="257"/>
                      </a:lnTo>
                      <a:lnTo>
                        <a:pt x="1269" y="290"/>
                      </a:lnTo>
                      <a:lnTo>
                        <a:pt x="1327" y="360"/>
                      </a:lnTo>
                      <a:lnTo>
                        <a:pt x="1378" y="436"/>
                      </a:lnTo>
                      <a:lnTo>
                        <a:pt x="1419" y="514"/>
                      </a:lnTo>
                      <a:lnTo>
                        <a:pt x="1452" y="595"/>
                      </a:lnTo>
                      <a:lnTo>
                        <a:pt x="1477" y="678"/>
                      </a:lnTo>
                      <a:lnTo>
                        <a:pt x="1495" y="764"/>
                      </a:lnTo>
                      <a:lnTo>
                        <a:pt x="1503" y="849"/>
                      </a:lnTo>
                      <a:lnTo>
                        <a:pt x="1504" y="936"/>
                      </a:lnTo>
                      <a:lnTo>
                        <a:pt x="1496" y="1022"/>
                      </a:lnTo>
                      <a:lnTo>
                        <a:pt x="1480" y="1107"/>
                      </a:lnTo>
                      <a:lnTo>
                        <a:pt x="1456" y="1190"/>
                      </a:lnTo>
                      <a:lnTo>
                        <a:pt x="1424" y="1271"/>
                      </a:lnTo>
                      <a:lnTo>
                        <a:pt x="1383" y="1349"/>
                      </a:lnTo>
                      <a:lnTo>
                        <a:pt x="1335" y="1423"/>
                      </a:lnTo>
                      <a:lnTo>
                        <a:pt x="1279" y="1493"/>
                      </a:lnTo>
                      <a:lnTo>
                        <a:pt x="1214" y="1559"/>
                      </a:lnTo>
                      <a:lnTo>
                        <a:pt x="1156" y="1496"/>
                      </a:lnTo>
                      <a:lnTo>
                        <a:pt x="1107" y="1442"/>
                      </a:lnTo>
                      <a:lnTo>
                        <a:pt x="1064" y="1396"/>
                      </a:lnTo>
                      <a:lnTo>
                        <a:pt x="1028" y="1355"/>
                      </a:lnTo>
                      <a:lnTo>
                        <a:pt x="996" y="1322"/>
                      </a:lnTo>
                      <a:lnTo>
                        <a:pt x="970" y="1293"/>
                      </a:lnTo>
                      <a:lnTo>
                        <a:pt x="947" y="1269"/>
                      </a:lnTo>
                      <a:lnTo>
                        <a:pt x="927" y="1247"/>
                      </a:lnTo>
                      <a:lnTo>
                        <a:pt x="908" y="1226"/>
                      </a:lnTo>
                      <a:lnTo>
                        <a:pt x="891" y="1207"/>
                      </a:lnTo>
                      <a:lnTo>
                        <a:pt x="873" y="1189"/>
                      </a:lnTo>
                      <a:lnTo>
                        <a:pt x="856" y="1169"/>
                      </a:lnTo>
                      <a:lnTo>
                        <a:pt x="835" y="1147"/>
                      </a:lnTo>
                      <a:lnTo>
                        <a:pt x="812" y="1122"/>
                      </a:lnTo>
                      <a:lnTo>
                        <a:pt x="786" y="1093"/>
                      </a:lnTo>
                      <a:lnTo>
                        <a:pt x="755" y="1060"/>
                      </a:lnTo>
                      <a:lnTo>
                        <a:pt x="784" y="1027"/>
                      </a:lnTo>
                      <a:lnTo>
                        <a:pt x="806" y="989"/>
                      </a:lnTo>
                      <a:lnTo>
                        <a:pt x="821" y="949"/>
                      </a:lnTo>
                      <a:lnTo>
                        <a:pt x="826" y="907"/>
                      </a:lnTo>
                      <a:lnTo>
                        <a:pt x="824" y="864"/>
                      </a:lnTo>
                      <a:lnTo>
                        <a:pt x="814" y="824"/>
                      </a:lnTo>
                      <a:lnTo>
                        <a:pt x="795" y="785"/>
                      </a:lnTo>
                      <a:lnTo>
                        <a:pt x="769" y="749"/>
                      </a:lnTo>
                      <a:lnTo>
                        <a:pt x="754" y="734"/>
                      </a:lnTo>
                      <a:lnTo>
                        <a:pt x="736" y="720"/>
                      </a:lnTo>
                      <a:lnTo>
                        <a:pt x="718" y="708"/>
                      </a:lnTo>
                      <a:lnTo>
                        <a:pt x="699" y="698"/>
                      </a:lnTo>
                      <a:lnTo>
                        <a:pt x="679" y="690"/>
                      </a:lnTo>
                      <a:lnTo>
                        <a:pt x="659" y="685"/>
                      </a:lnTo>
                      <a:lnTo>
                        <a:pt x="639" y="680"/>
                      </a:lnTo>
                      <a:lnTo>
                        <a:pt x="618" y="678"/>
                      </a:lnTo>
                      <a:lnTo>
                        <a:pt x="596" y="679"/>
                      </a:lnTo>
                      <a:lnTo>
                        <a:pt x="575" y="680"/>
                      </a:lnTo>
                      <a:lnTo>
                        <a:pt x="554" y="685"/>
                      </a:lnTo>
                      <a:lnTo>
                        <a:pt x="533" y="691"/>
                      </a:lnTo>
                      <a:lnTo>
                        <a:pt x="514" y="699"/>
                      </a:lnTo>
                      <a:lnTo>
                        <a:pt x="495" y="710"/>
                      </a:lnTo>
                      <a:lnTo>
                        <a:pt x="476" y="722"/>
                      </a:lnTo>
                      <a:lnTo>
                        <a:pt x="459" y="736"/>
                      </a:lnTo>
                      <a:lnTo>
                        <a:pt x="401" y="673"/>
                      </a:lnTo>
                      <a:lnTo>
                        <a:pt x="351" y="619"/>
                      </a:lnTo>
                      <a:lnTo>
                        <a:pt x="309" y="572"/>
                      </a:lnTo>
                      <a:lnTo>
                        <a:pt x="272" y="533"/>
                      </a:lnTo>
                      <a:lnTo>
                        <a:pt x="241" y="499"/>
                      </a:lnTo>
                      <a:lnTo>
                        <a:pt x="214" y="470"/>
                      </a:lnTo>
                      <a:lnTo>
                        <a:pt x="191" y="445"/>
                      </a:lnTo>
                      <a:lnTo>
                        <a:pt x="171" y="423"/>
                      </a:lnTo>
                      <a:lnTo>
                        <a:pt x="153" y="402"/>
                      </a:lnTo>
                      <a:lnTo>
                        <a:pt x="136" y="383"/>
                      </a:lnTo>
                      <a:lnTo>
                        <a:pt x="119" y="365"/>
                      </a:lnTo>
                      <a:lnTo>
                        <a:pt x="100" y="345"/>
                      </a:lnTo>
                      <a:lnTo>
                        <a:pt x="80" y="323"/>
                      </a:lnTo>
                      <a:lnTo>
                        <a:pt x="57" y="298"/>
                      </a:lnTo>
                      <a:lnTo>
                        <a:pt x="31" y="270"/>
                      </a:lnTo>
                      <a:lnTo>
                        <a:pt x="0" y="236"/>
                      </a:lnTo>
                      <a:close/>
                    </a:path>
                  </a:pathLst>
                </a:custGeom>
                <a:solidFill>
                  <a:srgbClr val="F4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69" name="Freeform 1878">
                  <a:extLst>
                    <a:ext uri="{FF2B5EF4-FFF2-40B4-BE49-F238E27FC236}">
                      <a16:creationId xmlns:a16="http://schemas.microsoft.com/office/drawing/2014/main" id="{40EA3496-F191-463C-BB0A-EFA5384150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9" y="2239"/>
                  <a:ext cx="496" cy="513"/>
                </a:xfrm>
                <a:custGeom>
                  <a:avLst/>
                  <a:gdLst>
                    <a:gd name="T0" fmla="*/ 0 w 1487"/>
                    <a:gd name="T1" fmla="*/ 0 h 1540"/>
                    <a:gd name="T2" fmla="*/ 0 w 1487"/>
                    <a:gd name="T3" fmla="*/ 0 h 1540"/>
                    <a:gd name="T4" fmla="*/ 0 w 1487"/>
                    <a:gd name="T5" fmla="*/ 0 h 1540"/>
                    <a:gd name="T6" fmla="*/ 0 w 1487"/>
                    <a:gd name="T7" fmla="*/ 0 h 1540"/>
                    <a:gd name="T8" fmla="*/ 0 w 1487"/>
                    <a:gd name="T9" fmla="*/ 0 h 1540"/>
                    <a:gd name="T10" fmla="*/ 0 w 1487"/>
                    <a:gd name="T11" fmla="*/ 0 h 1540"/>
                    <a:gd name="T12" fmla="*/ 0 w 1487"/>
                    <a:gd name="T13" fmla="*/ 0 h 1540"/>
                    <a:gd name="T14" fmla="*/ 0 w 1487"/>
                    <a:gd name="T15" fmla="*/ 0 h 1540"/>
                    <a:gd name="T16" fmla="*/ 0 w 1487"/>
                    <a:gd name="T17" fmla="*/ 0 h 1540"/>
                    <a:gd name="T18" fmla="*/ 0 w 1487"/>
                    <a:gd name="T19" fmla="*/ 0 h 1540"/>
                    <a:gd name="T20" fmla="*/ 0 w 1487"/>
                    <a:gd name="T21" fmla="*/ 0 h 1540"/>
                    <a:gd name="T22" fmla="*/ 0 w 1487"/>
                    <a:gd name="T23" fmla="*/ 0 h 1540"/>
                    <a:gd name="T24" fmla="*/ 0 w 1487"/>
                    <a:gd name="T25" fmla="*/ 0 h 1540"/>
                    <a:gd name="T26" fmla="*/ 0 w 1487"/>
                    <a:gd name="T27" fmla="*/ 0 h 1540"/>
                    <a:gd name="T28" fmla="*/ 1 w 1487"/>
                    <a:gd name="T29" fmla="*/ 0 h 1540"/>
                    <a:gd name="T30" fmla="*/ 1 w 1487"/>
                    <a:gd name="T31" fmla="*/ 0 h 1540"/>
                    <a:gd name="T32" fmla="*/ 1 w 1487"/>
                    <a:gd name="T33" fmla="*/ 0 h 1540"/>
                    <a:gd name="T34" fmla="*/ 1 w 1487"/>
                    <a:gd name="T35" fmla="*/ 0 h 1540"/>
                    <a:gd name="T36" fmla="*/ 1 w 1487"/>
                    <a:gd name="T37" fmla="*/ 0 h 1540"/>
                    <a:gd name="T38" fmla="*/ 1 w 1487"/>
                    <a:gd name="T39" fmla="*/ 0 h 1540"/>
                    <a:gd name="T40" fmla="*/ 1 w 1487"/>
                    <a:gd name="T41" fmla="*/ 0 h 1540"/>
                    <a:gd name="T42" fmla="*/ 1 w 1487"/>
                    <a:gd name="T43" fmla="*/ 1 h 1540"/>
                    <a:gd name="T44" fmla="*/ 1 w 1487"/>
                    <a:gd name="T45" fmla="*/ 1 h 1540"/>
                    <a:gd name="T46" fmla="*/ 1 w 1487"/>
                    <a:gd name="T47" fmla="*/ 1 h 1540"/>
                    <a:gd name="T48" fmla="*/ 1 w 1487"/>
                    <a:gd name="T49" fmla="*/ 1 h 1540"/>
                    <a:gd name="T50" fmla="*/ 0 w 1487"/>
                    <a:gd name="T51" fmla="*/ 1 h 1540"/>
                    <a:gd name="T52" fmla="*/ 0 w 1487"/>
                    <a:gd name="T53" fmla="*/ 1 h 1540"/>
                    <a:gd name="T54" fmla="*/ 0 w 1487"/>
                    <a:gd name="T55" fmla="*/ 1 h 1540"/>
                    <a:gd name="T56" fmla="*/ 0 w 1487"/>
                    <a:gd name="T57" fmla="*/ 1 h 1540"/>
                    <a:gd name="T58" fmla="*/ 0 w 1487"/>
                    <a:gd name="T59" fmla="*/ 1 h 1540"/>
                    <a:gd name="T60" fmla="*/ 0 w 1487"/>
                    <a:gd name="T61" fmla="*/ 1 h 1540"/>
                    <a:gd name="T62" fmla="*/ 0 w 1487"/>
                    <a:gd name="T63" fmla="*/ 0 h 1540"/>
                    <a:gd name="T64" fmla="*/ 0 w 1487"/>
                    <a:gd name="T65" fmla="*/ 0 h 1540"/>
                    <a:gd name="T66" fmla="*/ 0 w 1487"/>
                    <a:gd name="T67" fmla="*/ 0 h 1540"/>
                    <a:gd name="T68" fmla="*/ 0 w 1487"/>
                    <a:gd name="T69" fmla="*/ 0 h 1540"/>
                    <a:gd name="T70" fmla="*/ 0 w 1487"/>
                    <a:gd name="T71" fmla="*/ 0 h 1540"/>
                    <a:gd name="T72" fmla="*/ 0 w 1487"/>
                    <a:gd name="T73" fmla="*/ 0 h 1540"/>
                    <a:gd name="T74" fmla="*/ 0 w 1487"/>
                    <a:gd name="T75" fmla="*/ 0 h 1540"/>
                    <a:gd name="T76" fmla="*/ 0 w 1487"/>
                    <a:gd name="T77" fmla="*/ 0 h 1540"/>
                    <a:gd name="T78" fmla="*/ 0 w 1487"/>
                    <a:gd name="T79" fmla="*/ 0 h 1540"/>
                    <a:gd name="T80" fmla="*/ 0 w 1487"/>
                    <a:gd name="T81" fmla="*/ 0 h 1540"/>
                    <a:gd name="T82" fmla="*/ 0 w 1487"/>
                    <a:gd name="T83" fmla="*/ 0 h 1540"/>
                    <a:gd name="T84" fmla="*/ 0 w 1487"/>
                    <a:gd name="T85" fmla="*/ 0 h 1540"/>
                    <a:gd name="T86" fmla="*/ 0 w 1487"/>
                    <a:gd name="T87" fmla="*/ 0 h 1540"/>
                    <a:gd name="T88" fmla="*/ 0 w 1487"/>
                    <a:gd name="T89" fmla="*/ 0 h 1540"/>
                    <a:gd name="T90" fmla="*/ 0 w 1487"/>
                    <a:gd name="T91" fmla="*/ 0 h 1540"/>
                    <a:gd name="T92" fmla="*/ 0 w 1487"/>
                    <a:gd name="T93" fmla="*/ 0 h 1540"/>
                    <a:gd name="T94" fmla="*/ 0 w 1487"/>
                    <a:gd name="T95" fmla="*/ 0 h 1540"/>
                    <a:gd name="T96" fmla="*/ 0 w 1487"/>
                    <a:gd name="T97" fmla="*/ 0 h 1540"/>
                    <a:gd name="T98" fmla="*/ 0 w 1487"/>
                    <a:gd name="T99" fmla="*/ 0 h 1540"/>
                    <a:gd name="T100" fmla="*/ 0 w 1487"/>
                    <a:gd name="T101" fmla="*/ 0 h 1540"/>
                    <a:gd name="T102" fmla="*/ 0 w 1487"/>
                    <a:gd name="T103" fmla="*/ 0 h 1540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1487"/>
                    <a:gd name="T157" fmla="*/ 0 h 1540"/>
                    <a:gd name="T158" fmla="*/ 1487 w 1487"/>
                    <a:gd name="T159" fmla="*/ 1540 h 1540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1487" h="1540">
                      <a:moveTo>
                        <a:pt x="0" y="232"/>
                      </a:moveTo>
                      <a:lnTo>
                        <a:pt x="34" y="203"/>
                      </a:lnTo>
                      <a:lnTo>
                        <a:pt x="70" y="174"/>
                      </a:lnTo>
                      <a:lnTo>
                        <a:pt x="106" y="149"/>
                      </a:lnTo>
                      <a:lnTo>
                        <a:pt x="144" y="125"/>
                      </a:lnTo>
                      <a:lnTo>
                        <a:pt x="182" y="103"/>
                      </a:lnTo>
                      <a:lnTo>
                        <a:pt x="221" y="83"/>
                      </a:lnTo>
                      <a:lnTo>
                        <a:pt x="262" y="66"/>
                      </a:lnTo>
                      <a:lnTo>
                        <a:pt x="303" y="50"/>
                      </a:lnTo>
                      <a:lnTo>
                        <a:pt x="343" y="37"/>
                      </a:lnTo>
                      <a:lnTo>
                        <a:pt x="385" y="26"/>
                      </a:lnTo>
                      <a:lnTo>
                        <a:pt x="427" y="16"/>
                      </a:lnTo>
                      <a:lnTo>
                        <a:pt x="469" y="10"/>
                      </a:lnTo>
                      <a:lnTo>
                        <a:pt x="512" y="4"/>
                      </a:lnTo>
                      <a:lnTo>
                        <a:pt x="554" y="1"/>
                      </a:lnTo>
                      <a:lnTo>
                        <a:pt x="596" y="0"/>
                      </a:lnTo>
                      <a:lnTo>
                        <a:pt x="639" y="1"/>
                      </a:lnTo>
                      <a:lnTo>
                        <a:pt x="682" y="3"/>
                      </a:lnTo>
                      <a:lnTo>
                        <a:pt x="725" y="9"/>
                      </a:lnTo>
                      <a:lnTo>
                        <a:pt x="766" y="15"/>
                      </a:lnTo>
                      <a:lnTo>
                        <a:pt x="809" y="24"/>
                      </a:lnTo>
                      <a:lnTo>
                        <a:pt x="850" y="35"/>
                      </a:lnTo>
                      <a:lnTo>
                        <a:pt x="891" y="48"/>
                      </a:lnTo>
                      <a:lnTo>
                        <a:pt x="932" y="64"/>
                      </a:lnTo>
                      <a:lnTo>
                        <a:pt x="972" y="80"/>
                      </a:lnTo>
                      <a:lnTo>
                        <a:pt x="1010" y="100"/>
                      </a:lnTo>
                      <a:lnTo>
                        <a:pt x="1048" y="120"/>
                      </a:lnTo>
                      <a:lnTo>
                        <a:pt x="1086" y="144"/>
                      </a:lnTo>
                      <a:lnTo>
                        <a:pt x="1122" y="168"/>
                      </a:lnTo>
                      <a:lnTo>
                        <a:pt x="1157" y="195"/>
                      </a:lnTo>
                      <a:lnTo>
                        <a:pt x="1191" y="223"/>
                      </a:lnTo>
                      <a:lnTo>
                        <a:pt x="1224" y="254"/>
                      </a:lnTo>
                      <a:lnTo>
                        <a:pt x="1256" y="287"/>
                      </a:lnTo>
                      <a:lnTo>
                        <a:pt x="1314" y="357"/>
                      </a:lnTo>
                      <a:lnTo>
                        <a:pt x="1363" y="431"/>
                      </a:lnTo>
                      <a:lnTo>
                        <a:pt x="1404" y="507"/>
                      </a:lnTo>
                      <a:lnTo>
                        <a:pt x="1436" y="588"/>
                      </a:lnTo>
                      <a:lnTo>
                        <a:pt x="1462" y="671"/>
                      </a:lnTo>
                      <a:lnTo>
                        <a:pt x="1478" y="754"/>
                      </a:lnTo>
                      <a:lnTo>
                        <a:pt x="1487" y="839"/>
                      </a:lnTo>
                      <a:lnTo>
                        <a:pt x="1487" y="925"/>
                      </a:lnTo>
                      <a:lnTo>
                        <a:pt x="1479" y="1009"/>
                      </a:lnTo>
                      <a:lnTo>
                        <a:pt x="1463" y="1093"/>
                      </a:lnTo>
                      <a:lnTo>
                        <a:pt x="1439" y="1176"/>
                      </a:lnTo>
                      <a:lnTo>
                        <a:pt x="1407" y="1256"/>
                      </a:lnTo>
                      <a:lnTo>
                        <a:pt x="1367" y="1332"/>
                      </a:lnTo>
                      <a:lnTo>
                        <a:pt x="1319" y="1407"/>
                      </a:lnTo>
                      <a:lnTo>
                        <a:pt x="1263" y="1476"/>
                      </a:lnTo>
                      <a:lnTo>
                        <a:pt x="1200" y="1540"/>
                      </a:lnTo>
                      <a:lnTo>
                        <a:pt x="1140" y="1476"/>
                      </a:lnTo>
                      <a:lnTo>
                        <a:pt x="1090" y="1421"/>
                      </a:lnTo>
                      <a:lnTo>
                        <a:pt x="1046" y="1373"/>
                      </a:lnTo>
                      <a:lnTo>
                        <a:pt x="1009" y="1332"/>
                      </a:lnTo>
                      <a:lnTo>
                        <a:pt x="978" y="1298"/>
                      </a:lnTo>
                      <a:lnTo>
                        <a:pt x="951" y="1270"/>
                      </a:lnTo>
                      <a:lnTo>
                        <a:pt x="928" y="1245"/>
                      </a:lnTo>
                      <a:lnTo>
                        <a:pt x="908" y="1223"/>
                      </a:lnTo>
                      <a:lnTo>
                        <a:pt x="890" y="1203"/>
                      </a:lnTo>
                      <a:lnTo>
                        <a:pt x="873" y="1184"/>
                      </a:lnTo>
                      <a:lnTo>
                        <a:pt x="856" y="1167"/>
                      </a:lnTo>
                      <a:lnTo>
                        <a:pt x="840" y="1148"/>
                      </a:lnTo>
                      <a:lnTo>
                        <a:pt x="821" y="1128"/>
                      </a:lnTo>
                      <a:lnTo>
                        <a:pt x="800" y="1105"/>
                      </a:lnTo>
                      <a:lnTo>
                        <a:pt x="776" y="1079"/>
                      </a:lnTo>
                      <a:lnTo>
                        <a:pt x="748" y="1049"/>
                      </a:lnTo>
                      <a:lnTo>
                        <a:pt x="777" y="1016"/>
                      </a:lnTo>
                      <a:lnTo>
                        <a:pt x="799" y="978"/>
                      </a:lnTo>
                      <a:lnTo>
                        <a:pt x="814" y="938"/>
                      </a:lnTo>
                      <a:lnTo>
                        <a:pt x="819" y="896"/>
                      </a:lnTo>
                      <a:lnTo>
                        <a:pt x="817" y="853"/>
                      </a:lnTo>
                      <a:lnTo>
                        <a:pt x="807" y="813"/>
                      </a:lnTo>
                      <a:lnTo>
                        <a:pt x="788" y="774"/>
                      </a:lnTo>
                      <a:lnTo>
                        <a:pt x="762" y="738"/>
                      </a:lnTo>
                      <a:lnTo>
                        <a:pt x="747" y="723"/>
                      </a:lnTo>
                      <a:lnTo>
                        <a:pt x="729" y="709"/>
                      </a:lnTo>
                      <a:lnTo>
                        <a:pt x="711" y="697"/>
                      </a:lnTo>
                      <a:lnTo>
                        <a:pt x="692" y="687"/>
                      </a:lnTo>
                      <a:lnTo>
                        <a:pt x="672" y="679"/>
                      </a:lnTo>
                      <a:lnTo>
                        <a:pt x="652" y="674"/>
                      </a:lnTo>
                      <a:lnTo>
                        <a:pt x="632" y="669"/>
                      </a:lnTo>
                      <a:lnTo>
                        <a:pt x="611" y="667"/>
                      </a:lnTo>
                      <a:lnTo>
                        <a:pt x="589" y="668"/>
                      </a:lnTo>
                      <a:lnTo>
                        <a:pt x="568" y="669"/>
                      </a:lnTo>
                      <a:lnTo>
                        <a:pt x="547" y="674"/>
                      </a:lnTo>
                      <a:lnTo>
                        <a:pt x="526" y="680"/>
                      </a:lnTo>
                      <a:lnTo>
                        <a:pt x="507" y="688"/>
                      </a:lnTo>
                      <a:lnTo>
                        <a:pt x="488" y="699"/>
                      </a:lnTo>
                      <a:lnTo>
                        <a:pt x="469" y="711"/>
                      </a:lnTo>
                      <a:lnTo>
                        <a:pt x="452" y="725"/>
                      </a:lnTo>
                      <a:lnTo>
                        <a:pt x="393" y="661"/>
                      </a:lnTo>
                      <a:lnTo>
                        <a:pt x="342" y="606"/>
                      </a:lnTo>
                      <a:lnTo>
                        <a:pt x="298" y="558"/>
                      </a:lnTo>
                      <a:lnTo>
                        <a:pt x="261" y="517"/>
                      </a:lnTo>
                      <a:lnTo>
                        <a:pt x="230" y="483"/>
                      </a:lnTo>
                      <a:lnTo>
                        <a:pt x="203" y="454"/>
                      </a:lnTo>
                      <a:lnTo>
                        <a:pt x="180" y="429"/>
                      </a:lnTo>
                      <a:lnTo>
                        <a:pt x="160" y="408"/>
                      </a:lnTo>
                      <a:lnTo>
                        <a:pt x="142" y="388"/>
                      </a:lnTo>
                      <a:lnTo>
                        <a:pt x="125" y="369"/>
                      </a:lnTo>
                      <a:lnTo>
                        <a:pt x="109" y="352"/>
                      </a:lnTo>
                      <a:lnTo>
                        <a:pt x="92" y="333"/>
                      </a:lnTo>
                      <a:lnTo>
                        <a:pt x="73" y="312"/>
                      </a:lnTo>
                      <a:lnTo>
                        <a:pt x="53" y="289"/>
                      </a:lnTo>
                      <a:lnTo>
                        <a:pt x="28" y="263"/>
                      </a:lnTo>
                      <a:lnTo>
                        <a:pt x="0" y="232"/>
                      </a:lnTo>
                      <a:close/>
                    </a:path>
                  </a:pathLst>
                </a:custGeom>
                <a:solidFill>
                  <a:srgbClr val="F9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70" name="Freeform 1879">
                  <a:extLst>
                    <a:ext uri="{FF2B5EF4-FFF2-40B4-BE49-F238E27FC236}">
                      <a16:creationId xmlns:a16="http://schemas.microsoft.com/office/drawing/2014/main" id="{CEDA9E8E-BBD5-4603-968C-0549FDB755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82" y="2242"/>
                  <a:ext cx="489" cy="508"/>
                </a:xfrm>
                <a:custGeom>
                  <a:avLst/>
                  <a:gdLst>
                    <a:gd name="T0" fmla="*/ 1 w 1468"/>
                    <a:gd name="T1" fmla="*/ 1 h 1523"/>
                    <a:gd name="T2" fmla="*/ 1 w 1468"/>
                    <a:gd name="T3" fmla="*/ 1 h 1523"/>
                    <a:gd name="T4" fmla="*/ 1 w 1468"/>
                    <a:gd name="T5" fmla="*/ 1 h 1523"/>
                    <a:gd name="T6" fmla="*/ 1 w 1468"/>
                    <a:gd name="T7" fmla="*/ 0 h 1523"/>
                    <a:gd name="T8" fmla="*/ 1 w 1468"/>
                    <a:gd name="T9" fmla="*/ 0 h 1523"/>
                    <a:gd name="T10" fmla="*/ 1 w 1468"/>
                    <a:gd name="T11" fmla="*/ 0 h 1523"/>
                    <a:gd name="T12" fmla="*/ 1 w 1468"/>
                    <a:gd name="T13" fmla="*/ 0 h 1523"/>
                    <a:gd name="T14" fmla="*/ 1 w 1468"/>
                    <a:gd name="T15" fmla="*/ 0 h 1523"/>
                    <a:gd name="T16" fmla="*/ 1 w 1468"/>
                    <a:gd name="T17" fmla="*/ 0 h 1523"/>
                    <a:gd name="T18" fmla="*/ 1 w 1468"/>
                    <a:gd name="T19" fmla="*/ 0 h 1523"/>
                    <a:gd name="T20" fmla="*/ 1 w 1468"/>
                    <a:gd name="T21" fmla="*/ 0 h 1523"/>
                    <a:gd name="T22" fmla="*/ 0 w 1468"/>
                    <a:gd name="T23" fmla="*/ 0 h 1523"/>
                    <a:gd name="T24" fmla="*/ 0 w 1468"/>
                    <a:gd name="T25" fmla="*/ 0 h 1523"/>
                    <a:gd name="T26" fmla="*/ 0 w 1468"/>
                    <a:gd name="T27" fmla="*/ 0 h 1523"/>
                    <a:gd name="T28" fmla="*/ 0 w 1468"/>
                    <a:gd name="T29" fmla="*/ 0 h 1523"/>
                    <a:gd name="T30" fmla="*/ 0 w 1468"/>
                    <a:gd name="T31" fmla="*/ 0 h 1523"/>
                    <a:gd name="T32" fmla="*/ 0 w 1468"/>
                    <a:gd name="T33" fmla="*/ 0 h 1523"/>
                    <a:gd name="T34" fmla="*/ 0 w 1468"/>
                    <a:gd name="T35" fmla="*/ 0 h 1523"/>
                    <a:gd name="T36" fmla="*/ 0 w 1468"/>
                    <a:gd name="T37" fmla="*/ 0 h 1523"/>
                    <a:gd name="T38" fmla="*/ 0 w 1468"/>
                    <a:gd name="T39" fmla="*/ 0 h 1523"/>
                    <a:gd name="T40" fmla="*/ 0 w 1468"/>
                    <a:gd name="T41" fmla="*/ 0 h 1523"/>
                    <a:gd name="T42" fmla="*/ 0 w 1468"/>
                    <a:gd name="T43" fmla="*/ 0 h 1523"/>
                    <a:gd name="T44" fmla="*/ 0 w 1468"/>
                    <a:gd name="T45" fmla="*/ 0 h 1523"/>
                    <a:gd name="T46" fmla="*/ 0 w 1468"/>
                    <a:gd name="T47" fmla="*/ 0 h 1523"/>
                    <a:gd name="T48" fmla="*/ 0 w 1468"/>
                    <a:gd name="T49" fmla="*/ 0 h 1523"/>
                    <a:gd name="T50" fmla="*/ 0 w 1468"/>
                    <a:gd name="T51" fmla="*/ 0 h 1523"/>
                    <a:gd name="T52" fmla="*/ 0 w 1468"/>
                    <a:gd name="T53" fmla="*/ 0 h 1523"/>
                    <a:gd name="T54" fmla="*/ 0 w 1468"/>
                    <a:gd name="T55" fmla="*/ 0 h 1523"/>
                    <a:gd name="T56" fmla="*/ 0 w 1468"/>
                    <a:gd name="T57" fmla="*/ 0 h 1523"/>
                    <a:gd name="T58" fmla="*/ 0 w 1468"/>
                    <a:gd name="T59" fmla="*/ 0 h 1523"/>
                    <a:gd name="T60" fmla="*/ 0 w 1468"/>
                    <a:gd name="T61" fmla="*/ 0 h 1523"/>
                    <a:gd name="T62" fmla="*/ 0 w 1468"/>
                    <a:gd name="T63" fmla="*/ 0 h 1523"/>
                    <a:gd name="T64" fmla="*/ 0 w 1468"/>
                    <a:gd name="T65" fmla="*/ 0 h 1523"/>
                    <a:gd name="T66" fmla="*/ 0 w 1468"/>
                    <a:gd name="T67" fmla="*/ 0 h 1523"/>
                    <a:gd name="T68" fmla="*/ 0 w 1468"/>
                    <a:gd name="T69" fmla="*/ 0 h 1523"/>
                    <a:gd name="T70" fmla="*/ 0 w 1468"/>
                    <a:gd name="T71" fmla="*/ 0 h 1523"/>
                    <a:gd name="T72" fmla="*/ 0 w 1468"/>
                    <a:gd name="T73" fmla="*/ 0 h 1523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468"/>
                    <a:gd name="T112" fmla="*/ 0 h 1523"/>
                    <a:gd name="T113" fmla="*/ 1468 w 1468"/>
                    <a:gd name="T114" fmla="*/ 1523 h 1523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468" h="1523">
                      <a:moveTo>
                        <a:pt x="740" y="1039"/>
                      </a:moveTo>
                      <a:lnTo>
                        <a:pt x="1185" y="1523"/>
                      </a:lnTo>
                      <a:lnTo>
                        <a:pt x="1248" y="1459"/>
                      </a:lnTo>
                      <a:lnTo>
                        <a:pt x="1303" y="1390"/>
                      </a:lnTo>
                      <a:lnTo>
                        <a:pt x="1351" y="1318"/>
                      </a:lnTo>
                      <a:lnTo>
                        <a:pt x="1390" y="1241"/>
                      </a:lnTo>
                      <a:lnTo>
                        <a:pt x="1421" y="1162"/>
                      </a:lnTo>
                      <a:lnTo>
                        <a:pt x="1445" y="1081"/>
                      </a:lnTo>
                      <a:lnTo>
                        <a:pt x="1460" y="998"/>
                      </a:lnTo>
                      <a:lnTo>
                        <a:pt x="1468" y="915"/>
                      </a:lnTo>
                      <a:lnTo>
                        <a:pt x="1468" y="830"/>
                      </a:lnTo>
                      <a:lnTo>
                        <a:pt x="1459" y="746"/>
                      </a:lnTo>
                      <a:lnTo>
                        <a:pt x="1443" y="663"/>
                      </a:lnTo>
                      <a:lnTo>
                        <a:pt x="1419" y="582"/>
                      </a:lnTo>
                      <a:lnTo>
                        <a:pt x="1386" y="503"/>
                      </a:lnTo>
                      <a:lnTo>
                        <a:pt x="1345" y="426"/>
                      </a:lnTo>
                      <a:lnTo>
                        <a:pt x="1296" y="353"/>
                      </a:lnTo>
                      <a:lnTo>
                        <a:pt x="1239" y="284"/>
                      </a:lnTo>
                      <a:lnTo>
                        <a:pt x="1208" y="252"/>
                      </a:lnTo>
                      <a:lnTo>
                        <a:pt x="1175" y="221"/>
                      </a:lnTo>
                      <a:lnTo>
                        <a:pt x="1141" y="193"/>
                      </a:lnTo>
                      <a:lnTo>
                        <a:pt x="1107" y="166"/>
                      </a:lnTo>
                      <a:lnTo>
                        <a:pt x="1071" y="141"/>
                      </a:lnTo>
                      <a:lnTo>
                        <a:pt x="1034" y="119"/>
                      </a:lnTo>
                      <a:lnTo>
                        <a:pt x="996" y="98"/>
                      </a:lnTo>
                      <a:lnTo>
                        <a:pt x="958" y="80"/>
                      </a:lnTo>
                      <a:lnTo>
                        <a:pt x="919" y="62"/>
                      </a:lnTo>
                      <a:lnTo>
                        <a:pt x="879" y="48"/>
                      </a:lnTo>
                      <a:lnTo>
                        <a:pt x="839" y="35"/>
                      </a:lnTo>
                      <a:lnTo>
                        <a:pt x="798" y="25"/>
                      </a:lnTo>
                      <a:lnTo>
                        <a:pt x="756" y="15"/>
                      </a:lnTo>
                      <a:lnTo>
                        <a:pt x="715" y="9"/>
                      </a:lnTo>
                      <a:lnTo>
                        <a:pt x="673" y="4"/>
                      </a:lnTo>
                      <a:lnTo>
                        <a:pt x="631" y="1"/>
                      </a:lnTo>
                      <a:lnTo>
                        <a:pt x="588" y="0"/>
                      </a:lnTo>
                      <a:lnTo>
                        <a:pt x="547" y="2"/>
                      </a:lnTo>
                      <a:lnTo>
                        <a:pt x="504" y="4"/>
                      </a:lnTo>
                      <a:lnTo>
                        <a:pt x="462" y="10"/>
                      </a:lnTo>
                      <a:lnTo>
                        <a:pt x="421" y="17"/>
                      </a:lnTo>
                      <a:lnTo>
                        <a:pt x="379" y="26"/>
                      </a:lnTo>
                      <a:lnTo>
                        <a:pt x="338" y="37"/>
                      </a:lnTo>
                      <a:lnTo>
                        <a:pt x="298" y="50"/>
                      </a:lnTo>
                      <a:lnTo>
                        <a:pt x="257" y="66"/>
                      </a:lnTo>
                      <a:lnTo>
                        <a:pt x="219" y="83"/>
                      </a:lnTo>
                      <a:lnTo>
                        <a:pt x="179" y="103"/>
                      </a:lnTo>
                      <a:lnTo>
                        <a:pt x="142" y="124"/>
                      </a:lnTo>
                      <a:lnTo>
                        <a:pt x="105" y="148"/>
                      </a:lnTo>
                      <a:lnTo>
                        <a:pt x="69" y="173"/>
                      </a:lnTo>
                      <a:lnTo>
                        <a:pt x="34" y="200"/>
                      </a:lnTo>
                      <a:lnTo>
                        <a:pt x="0" y="230"/>
                      </a:lnTo>
                      <a:lnTo>
                        <a:pt x="444" y="715"/>
                      </a:lnTo>
                      <a:lnTo>
                        <a:pt x="461" y="701"/>
                      </a:lnTo>
                      <a:lnTo>
                        <a:pt x="480" y="689"/>
                      </a:lnTo>
                      <a:lnTo>
                        <a:pt x="499" y="678"/>
                      </a:lnTo>
                      <a:lnTo>
                        <a:pt x="518" y="670"/>
                      </a:lnTo>
                      <a:lnTo>
                        <a:pt x="539" y="664"/>
                      </a:lnTo>
                      <a:lnTo>
                        <a:pt x="560" y="659"/>
                      </a:lnTo>
                      <a:lnTo>
                        <a:pt x="581" y="658"/>
                      </a:lnTo>
                      <a:lnTo>
                        <a:pt x="603" y="657"/>
                      </a:lnTo>
                      <a:lnTo>
                        <a:pt x="624" y="659"/>
                      </a:lnTo>
                      <a:lnTo>
                        <a:pt x="644" y="664"/>
                      </a:lnTo>
                      <a:lnTo>
                        <a:pt x="664" y="669"/>
                      </a:lnTo>
                      <a:lnTo>
                        <a:pt x="684" y="677"/>
                      </a:lnTo>
                      <a:lnTo>
                        <a:pt x="703" y="687"/>
                      </a:lnTo>
                      <a:lnTo>
                        <a:pt x="721" y="699"/>
                      </a:lnTo>
                      <a:lnTo>
                        <a:pt x="739" y="713"/>
                      </a:lnTo>
                      <a:lnTo>
                        <a:pt x="754" y="728"/>
                      </a:lnTo>
                      <a:lnTo>
                        <a:pt x="780" y="764"/>
                      </a:lnTo>
                      <a:lnTo>
                        <a:pt x="799" y="803"/>
                      </a:lnTo>
                      <a:lnTo>
                        <a:pt x="809" y="843"/>
                      </a:lnTo>
                      <a:lnTo>
                        <a:pt x="811" y="886"/>
                      </a:lnTo>
                      <a:lnTo>
                        <a:pt x="806" y="928"/>
                      </a:lnTo>
                      <a:lnTo>
                        <a:pt x="791" y="968"/>
                      </a:lnTo>
                      <a:lnTo>
                        <a:pt x="769" y="1006"/>
                      </a:lnTo>
                      <a:lnTo>
                        <a:pt x="740" y="1039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71" name="Freeform 1880">
                  <a:extLst>
                    <a:ext uri="{FF2B5EF4-FFF2-40B4-BE49-F238E27FC236}">
                      <a16:creationId xmlns:a16="http://schemas.microsoft.com/office/drawing/2014/main" id="{FA3529F8-B72A-4C02-83C0-65DE4D3237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7" y="2587"/>
                  <a:ext cx="152" cy="165"/>
                </a:xfrm>
                <a:custGeom>
                  <a:avLst/>
                  <a:gdLst>
                    <a:gd name="T0" fmla="*/ 0 w 458"/>
                    <a:gd name="T1" fmla="*/ 0 h 495"/>
                    <a:gd name="T2" fmla="*/ 0 w 458"/>
                    <a:gd name="T3" fmla="*/ 0 h 495"/>
                    <a:gd name="T4" fmla="*/ 0 w 458"/>
                    <a:gd name="T5" fmla="*/ 0 h 495"/>
                    <a:gd name="T6" fmla="*/ 0 w 458"/>
                    <a:gd name="T7" fmla="*/ 0 h 495"/>
                    <a:gd name="T8" fmla="*/ 0 w 458"/>
                    <a:gd name="T9" fmla="*/ 0 h 495"/>
                    <a:gd name="T10" fmla="*/ 0 w 458"/>
                    <a:gd name="T11" fmla="*/ 0 h 495"/>
                    <a:gd name="T12" fmla="*/ 0 w 458"/>
                    <a:gd name="T13" fmla="*/ 0 h 495"/>
                    <a:gd name="T14" fmla="*/ 0 w 458"/>
                    <a:gd name="T15" fmla="*/ 0 h 495"/>
                    <a:gd name="T16" fmla="*/ 0 w 458"/>
                    <a:gd name="T17" fmla="*/ 0 h 495"/>
                    <a:gd name="T18" fmla="*/ 0 w 458"/>
                    <a:gd name="T19" fmla="*/ 0 h 495"/>
                    <a:gd name="T20" fmla="*/ 0 w 458"/>
                    <a:gd name="T21" fmla="*/ 0 h 495"/>
                    <a:gd name="T22" fmla="*/ 0 w 458"/>
                    <a:gd name="T23" fmla="*/ 0 h 49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58"/>
                    <a:gd name="T37" fmla="*/ 0 h 495"/>
                    <a:gd name="T38" fmla="*/ 458 w 458"/>
                    <a:gd name="T39" fmla="*/ 495 h 49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58" h="495">
                      <a:moveTo>
                        <a:pt x="447" y="483"/>
                      </a:moveTo>
                      <a:lnTo>
                        <a:pt x="457" y="484"/>
                      </a:lnTo>
                      <a:lnTo>
                        <a:pt x="11" y="0"/>
                      </a:lnTo>
                      <a:lnTo>
                        <a:pt x="0" y="9"/>
                      </a:lnTo>
                      <a:lnTo>
                        <a:pt x="446" y="493"/>
                      </a:lnTo>
                      <a:lnTo>
                        <a:pt x="455" y="494"/>
                      </a:lnTo>
                      <a:lnTo>
                        <a:pt x="446" y="493"/>
                      </a:lnTo>
                      <a:lnTo>
                        <a:pt x="450" y="495"/>
                      </a:lnTo>
                      <a:lnTo>
                        <a:pt x="455" y="493"/>
                      </a:lnTo>
                      <a:lnTo>
                        <a:pt x="458" y="490"/>
                      </a:lnTo>
                      <a:lnTo>
                        <a:pt x="457" y="484"/>
                      </a:lnTo>
                      <a:lnTo>
                        <a:pt x="447" y="483"/>
                      </a:lnTo>
                      <a:close/>
                    </a:path>
                  </a:pathLst>
                </a:custGeom>
                <a:solidFill>
                  <a:srgbClr val="FF7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72" name="Freeform 1881">
                  <a:extLst>
                    <a:ext uri="{FF2B5EF4-FFF2-40B4-BE49-F238E27FC236}">
                      <a16:creationId xmlns:a16="http://schemas.microsoft.com/office/drawing/2014/main" id="{44CDDF59-D913-4B4B-A458-C3C820D1D3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6" y="2335"/>
                  <a:ext cx="98" cy="417"/>
                </a:xfrm>
                <a:custGeom>
                  <a:avLst/>
                  <a:gdLst>
                    <a:gd name="T0" fmla="*/ 0 w 294"/>
                    <a:gd name="T1" fmla="*/ 0 h 1249"/>
                    <a:gd name="T2" fmla="*/ 0 w 294"/>
                    <a:gd name="T3" fmla="*/ 0 h 1249"/>
                    <a:gd name="T4" fmla="*/ 0 w 294"/>
                    <a:gd name="T5" fmla="*/ 0 h 1249"/>
                    <a:gd name="T6" fmla="*/ 0 w 294"/>
                    <a:gd name="T7" fmla="*/ 0 h 1249"/>
                    <a:gd name="T8" fmla="*/ 0 w 294"/>
                    <a:gd name="T9" fmla="*/ 0 h 1249"/>
                    <a:gd name="T10" fmla="*/ 0 w 294"/>
                    <a:gd name="T11" fmla="*/ 0 h 1249"/>
                    <a:gd name="T12" fmla="*/ 0 w 294"/>
                    <a:gd name="T13" fmla="*/ 0 h 1249"/>
                    <a:gd name="T14" fmla="*/ 0 w 294"/>
                    <a:gd name="T15" fmla="*/ 0 h 1249"/>
                    <a:gd name="T16" fmla="*/ 0 w 294"/>
                    <a:gd name="T17" fmla="*/ 0 h 1249"/>
                    <a:gd name="T18" fmla="*/ 0 w 294"/>
                    <a:gd name="T19" fmla="*/ 0 h 1249"/>
                    <a:gd name="T20" fmla="*/ 0 w 294"/>
                    <a:gd name="T21" fmla="*/ 0 h 1249"/>
                    <a:gd name="T22" fmla="*/ 0 w 294"/>
                    <a:gd name="T23" fmla="*/ 0 h 1249"/>
                    <a:gd name="T24" fmla="*/ 0 w 294"/>
                    <a:gd name="T25" fmla="*/ 0 h 1249"/>
                    <a:gd name="T26" fmla="*/ 0 w 294"/>
                    <a:gd name="T27" fmla="*/ 0 h 1249"/>
                    <a:gd name="T28" fmla="*/ 0 w 294"/>
                    <a:gd name="T29" fmla="*/ 0 h 1249"/>
                    <a:gd name="T30" fmla="*/ 0 w 294"/>
                    <a:gd name="T31" fmla="*/ 1 h 1249"/>
                    <a:gd name="T32" fmla="*/ 0 w 294"/>
                    <a:gd name="T33" fmla="*/ 1 h 1249"/>
                    <a:gd name="T34" fmla="*/ 0 w 294"/>
                    <a:gd name="T35" fmla="*/ 1 h 1249"/>
                    <a:gd name="T36" fmla="*/ 0 w 294"/>
                    <a:gd name="T37" fmla="*/ 1 h 1249"/>
                    <a:gd name="T38" fmla="*/ 0 w 294"/>
                    <a:gd name="T39" fmla="*/ 1 h 1249"/>
                    <a:gd name="T40" fmla="*/ 0 w 294"/>
                    <a:gd name="T41" fmla="*/ 1 h 1249"/>
                    <a:gd name="T42" fmla="*/ 0 w 294"/>
                    <a:gd name="T43" fmla="*/ 0 h 1249"/>
                    <a:gd name="T44" fmla="*/ 0 w 294"/>
                    <a:gd name="T45" fmla="*/ 0 h 1249"/>
                    <a:gd name="T46" fmla="*/ 0 w 294"/>
                    <a:gd name="T47" fmla="*/ 0 h 1249"/>
                    <a:gd name="T48" fmla="*/ 0 w 294"/>
                    <a:gd name="T49" fmla="*/ 0 h 1249"/>
                    <a:gd name="T50" fmla="*/ 0 w 294"/>
                    <a:gd name="T51" fmla="*/ 0 h 1249"/>
                    <a:gd name="T52" fmla="*/ 0 w 294"/>
                    <a:gd name="T53" fmla="*/ 0 h 1249"/>
                    <a:gd name="T54" fmla="*/ 0 w 294"/>
                    <a:gd name="T55" fmla="*/ 0 h 1249"/>
                    <a:gd name="T56" fmla="*/ 0 w 294"/>
                    <a:gd name="T57" fmla="*/ 0 h 1249"/>
                    <a:gd name="T58" fmla="*/ 0 w 294"/>
                    <a:gd name="T59" fmla="*/ 0 h 1249"/>
                    <a:gd name="T60" fmla="*/ 0 w 294"/>
                    <a:gd name="T61" fmla="*/ 0 h 1249"/>
                    <a:gd name="T62" fmla="*/ 0 w 294"/>
                    <a:gd name="T63" fmla="*/ 0 h 1249"/>
                    <a:gd name="T64" fmla="*/ 0 w 294"/>
                    <a:gd name="T65" fmla="*/ 0 h 1249"/>
                    <a:gd name="T66" fmla="*/ 0 w 294"/>
                    <a:gd name="T67" fmla="*/ 0 h 1249"/>
                    <a:gd name="T68" fmla="*/ 0 w 294"/>
                    <a:gd name="T69" fmla="*/ 0 h 1249"/>
                    <a:gd name="T70" fmla="*/ 0 w 294"/>
                    <a:gd name="T71" fmla="*/ 0 h 1249"/>
                    <a:gd name="T72" fmla="*/ 0 w 294"/>
                    <a:gd name="T73" fmla="*/ 0 h 1249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294"/>
                    <a:gd name="T112" fmla="*/ 0 h 1249"/>
                    <a:gd name="T113" fmla="*/ 294 w 294"/>
                    <a:gd name="T114" fmla="*/ 1249 h 1249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294" h="1249">
                      <a:moveTo>
                        <a:pt x="52" y="9"/>
                      </a:moveTo>
                      <a:lnTo>
                        <a:pt x="52" y="9"/>
                      </a:lnTo>
                      <a:lnTo>
                        <a:pt x="109" y="78"/>
                      </a:lnTo>
                      <a:lnTo>
                        <a:pt x="159" y="150"/>
                      </a:lnTo>
                      <a:lnTo>
                        <a:pt x="198" y="226"/>
                      </a:lnTo>
                      <a:lnTo>
                        <a:pt x="231" y="305"/>
                      </a:lnTo>
                      <a:lnTo>
                        <a:pt x="255" y="385"/>
                      </a:lnTo>
                      <a:lnTo>
                        <a:pt x="272" y="468"/>
                      </a:lnTo>
                      <a:lnTo>
                        <a:pt x="280" y="551"/>
                      </a:lnTo>
                      <a:lnTo>
                        <a:pt x="280" y="636"/>
                      </a:lnTo>
                      <a:lnTo>
                        <a:pt x="273" y="719"/>
                      </a:lnTo>
                      <a:lnTo>
                        <a:pt x="257" y="801"/>
                      </a:lnTo>
                      <a:lnTo>
                        <a:pt x="233" y="881"/>
                      </a:lnTo>
                      <a:lnTo>
                        <a:pt x="203" y="960"/>
                      </a:lnTo>
                      <a:lnTo>
                        <a:pt x="163" y="1036"/>
                      </a:lnTo>
                      <a:lnTo>
                        <a:pt x="117" y="1107"/>
                      </a:lnTo>
                      <a:lnTo>
                        <a:pt x="61" y="1176"/>
                      </a:lnTo>
                      <a:lnTo>
                        <a:pt x="0" y="1238"/>
                      </a:lnTo>
                      <a:lnTo>
                        <a:pt x="8" y="1249"/>
                      </a:lnTo>
                      <a:lnTo>
                        <a:pt x="72" y="1185"/>
                      </a:lnTo>
                      <a:lnTo>
                        <a:pt x="128" y="1116"/>
                      </a:lnTo>
                      <a:lnTo>
                        <a:pt x="176" y="1042"/>
                      </a:lnTo>
                      <a:lnTo>
                        <a:pt x="216" y="964"/>
                      </a:lnTo>
                      <a:lnTo>
                        <a:pt x="246" y="886"/>
                      </a:lnTo>
                      <a:lnTo>
                        <a:pt x="271" y="803"/>
                      </a:lnTo>
                      <a:lnTo>
                        <a:pt x="286" y="719"/>
                      </a:lnTo>
                      <a:lnTo>
                        <a:pt x="294" y="636"/>
                      </a:lnTo>
                      <a:lnTo>
                        <a:pt x="294" y="551"/>
                      </a:lnTo>
                      <a:lnTo>
                        <a:pt x="285" y="466"/>
                      </a:lnTo>
                      <a:lnTo>
                        <a:pt x="268" y="383"/>
                      </a:lnTo>
                      <a:lnTo>
                        <a:pt x="244" y="300"/>
                      </a:lnTo>
                      <a:lnTo>
                        <a:pt x="211" y="222"/>
                      </a:lnTo>
                      <a:lnTo>
                        <a:pt x="170" y="144"/>
                      </a:lnTo>
                      <a:lnTo>
                        <a:pt x="120" y="69"/>
                      </a:lnTo>
                      <a:lnTo>
                        <a:pt x="63" y="0"/>
                      </a:lnTo>
                      <a:lnTo>
                        <a:pt x="52" y="9"/>
                      </a:lnTo>
                      <a:close/>
                    </a:path>
                  </a:pathLst>
                </a:custGeom>
                <a:solidFill>
                  <a:srgbClr val="FF7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73" name="Freeform 1882">
                  <a:extLst>
                    <a:ext uri="{FF2B5EF4-FFF2-40B4-BE49-F238E27FC236}">
                      <a16:creationId xmlns:a16="http://schemas.microsoft.com/office/drawing/2014/main" id="{B681E09C-342A-445F-BBC0-39490E2F17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80" y="2240"/>
                  <a:ext cx="417" cy="98"/>
                </a:xfrm>
                <a:custGeom>
                  <a:avLst/>
                  <a:gdLst>
                    <a:gd name="T0" fmla="*/ 0 w 1251"/>
                    <a:gd name="T1" fmla="*/ 0 h 296"/>
                    <a:gd name="T2" fmla="*/ 0 w 1251"/>
                    <a:gd name="T3" fmla="*/ 0 h 296"/>
                    <a:gd name="T4" fmla="*/ 0 w 1251"/>
                    <a:gd name="T5" fmla="*/ 0 h 296"/>
                    <a:gd name="T6" fmla="*/ 0 w 1251"/>
                    <a:gd name="T7" fmla="*/ 0 h 296"/>
                    <a:gd name="T8" fmla="*/ 0 w 1251"/>
                    <a:gd name="T9" fmla="*/ 0 h 296"/>
                    <a:gd name="T10" fmla="*/ 0 w 1251"/>
                    <a:gd name="T11" fmla="*/ 0 h 296"/>
                    <a:gd name="T12" fmla="*/ 0 w 1251"/>
                    <a:gd name="T13" fmla="*/ 0 h 296"/>
                    <a:gd name="T14" fmla="*/ 0 w 1251"/>
                    <a:gd name="T15" fmla="*/ 0 h 296"/>
                    <a:gd name="T16" fmla="*/ 0 w 1251"/>
                    <a:gd name="T17" fmla="*/ 0 h 296"/>
                    <a:gd name="T18" fmla="*/ 0 w 1251"/>
                    <a:gd name="T19" fmla="*/ 0 h 296"/>
                    <a:gd name="T20" fmla="*/ 0 w 1251"/>
                    <a:gd name="T21" fmla="*/ 0 h 296"/>
                    <a:gd name="T22" fmla="*/ 0 w 1251"/>
                    <a:gd name="T23" fmla="*/ 0 h 296"/>
                    <a:gd name="T24" fmla="*/ 0 w 1251"/>
                    <a:gd name="T25" fmla="*/ 0 h 296"/>
                    <a:gd name="T26" fmla="*/ 0 w 1251"/>
                    <a:gd name="T27" fmla="*/ 0 h 296"/>
                    <a:gd name="T28" fmla="*/ 1 w 1251"/>
                    <a:gd name="T29" fmla="*/ 0 h 296"/>
                    <a:gd name="T30" fmla="*/ 1 w 1251"/>
                    <a:gd name="T31" fmla="*/ 0 h 296"/>
                    <a:gd name="T32" fmla="*/ 1 w 1251"/>
                    <a:gd name="T33" fmla="*/ 0 h 296"/>
                    <a:gd name="T34" fmla="*/ 1 w 1251"/>
                    <a:gd name="T35" fmla="*/ 0 h 296"/>
                    <a:gd name="T36" fmla="*/ 1 w 1251"/>
                    <a:gd name="T37" fmla="*/ 0 h 296"/>
                    <a:gd name="T38" fmla="*/ 0 w 1251"/>
                    <a:gd name="T39" fmla="*/ 0 h 296"/>
                    <a:gd name="T40" fmla="*/ 0 w 1251"/>
                    <a:gd name="T41" fmla="*/ 0 h 296"/>
                    <a:gd name="T42" fmla="*/ 0 w 1251"/>
                    <a:gd name="T43" fmla="*/ 0 h 296"/>
                    <a:gd name="T44" fmla="*/ 0 w 1251"/>
                    <a:gd name="T45" fmla="*/ 0 h 296"/>
                    <a:gd name="T46" fmla="*/ 0 w 1251"/>
                    <a:gd name="T47" fmla="*/ 0 h 296"/>
                    <a:gd name="T48" fmla="*/ 0 w 1251"/>
                    <a:gd name="T49" fmla="*/ 0 h 296"/>
                    <a:gd name="T50" fmla="*/ 0 w 1251"/>
                    <a:gd name="T51" fmla="*/ 0 h 296"/>
                    <a:gd name="T52" fmla="*/ 0 w 1251"/>
                    <a:gd name="T53" fmla="*/ 0 h 296"/>
                    <a:gd name="T54" fmla="*/ 0 w 1251"/>
                    <a:gd name="T55" fmla="*/ 0 h 296"/>
                    <a:gd name="T56" fmla="*/ 0 w 1251"/>
                    <a:gd name="T57" fmla="*/ 0 h 296"/>
                    <a:gd name="T58" fmla="*/ 0 w 1251"/>
                    <a:gd name="T59" fmla="*/ 0 h 296"/>
                    <a:gd name="T60" fmla="*/ 0 w 1251"/>
                    <a:gd name="T61" fmla="*/ 0 h 296"/>
                    <a:gd name="T62" fmla="*/ 0 w 1251"/>
                    <a:gd name="T63" fmla="*/ 0 h 296"/>
                    <a:gd name="T64" fmla="*/ 0 w 1251"/>
                    <a:gd name="T65" fmla="*/ 0 h 296"/>
                    <a:gd name="T66" fmla="*/ 0 w 1251"/>
                    <a:gd name="T67" fmla="*/ 0 h 296"/>
                    <a:gd name="T68" fmla="*/ 0 w 1251"/>
                    <a:gd name="T69" fmla="*/ 0 h 296"/>
                    <a:gd name="T70" fmla="*/ 0 w 1251"/>
                    <a:gd name="T71" fmla="*/ 0 h 296"/>
                    <a:gd name="T72" fmla="*/ 0 w 1251"/>
                    <a:gd name="T73" fmla="*/ 0 h 29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251"/>
                    <a:gd name="T112" fmla="*/ 0 h 296"/>
                    <a:gd name="T113" fmla="*/ 1251 w 1251"/>
                    <a:gd name="T114" fmla="*/ 296 h 29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251" h="296">
                      <a:moveTo>
                        <a:pt x="12" y="234"/>
                      </a:moveTo>
                      <a:lnTo>
                        <a:pt x="11" y="243"/>
                      </a:lnTo>
                      <a:lnTo>
                        <a:pt x="45" y="214"/>
                      </a:lnTo>
                      <a:lnTo>
                        <a:pt x="80" y="186"/>
                      </a:lnTo>
                      <a:lnTo>
                        <a:pt x="115" y="161"/>
                      </a:lnTo>
                      <a:lnTo>
                        <a:pt x="152" y="137"/>
                      </a:lnTo>
                      <a:lnTo>
                        <a:pt x="190" y="117"/>
                      </a:lnTo>
                      <a:lnTo>
                        <a:pt x="229" y="98"/>
                      </a:lnTo>
                      <a:lnTo>
                        <a:pt x="267" y="80"/>
                      </a:lnTo>
                      <a:lnTo>
                        <a:pt x="307" y="65"/>
                      </a:lnTo>
                      <a:lnTo>
                        <a:pt x="347" y="52"/>
                      </a:lnTo>
                      <a:lnTo>
                        <a:pt x="387" y="41"/>
                      </a:lnTo>
                      <a:lnTo>
                        <a:pt x="429" y="32"/>
                      </a:lnTo>
                      <a:lnTo>
                        <a:pt x="470" y="24"/>
                      </a:lnTo>
                      <a:lnTo>
                        <a:pt x="511" y="19"/>
                      </a:lnTo>
                      <a:lnTo>
                        <a:pt x="554" y="17"/>
                      </a:lnTo>
                      <a:lnTo>
                        <a:pt x="595" y="16"/>
                      </a:lnTo>
                      <a:lnTo>
                        <a:pt x="638" y="16"/>
                      </a:lnTo>
                      <a:lnTo>
                        <a:pt x="680" y="19"/>
                      </a:lnTo>
                      <a:lnTo>
                        <a:pt x="722" y="23"/>
                      </a:lnTo>
                      <a:lnTo>
                        <a:pt x="762" y="30"/>
                      </a:lnTo>
                      <a:lnTo>
                        <a:pt x="804" y="40"/>
                      </a:lnTo>
                      <a:lnTo>
                        <a:pt x="844" y="49"/>
                      </a:lnTo>
                      <a:lnTo>
                        <a:pt x="884" y="63"/>
                      </a:lnTo>
                      <a:lnTo>
                        <a:pt x="923" y="77"/>
                      </a:lnTo>
                      <a:lnTo>
                        <a:pt x="963" y="94"/>
                      </a:lnTo>
                      <a:lnTo>
                        <a:pt x="1000" y="113"/>
                      </a:lnTo>
                      <a:lnTo>
                        <a:pt x="1037" y="134"/>
                      </a:lnTo>
                      <a:lnTo>
                        <a:pt x="1075" y="155"/>
                      </a:lnTo>
                      <a:lnTo>
                        <a:pt x="1110" y="180"/>
                      </a:lnTo>
                      <a:lnTo>
                        <a:pt x="1144" y="206"/>
                      </a:lnTo>
                      <a:lnTo>
                        <a:pt x="1178" y="235"/>
                      </a:lnTo>
                      <a:lnTo>
                        <a:pt x="1211" y="264"/>
                      </a:lnTo>
                      <a:lnTo>
                        <a:pt x="1240" y="296"/>
                      </a:lnTo>
                      <a:lnTo>
                        <a:pt x="1251" y="287"/>
                      </a:lnTo>
                      <a:lnTo>
                        <a:pt x="1219" y="255"/>
                      </a:lnTo>
                      <a:lnTo>
                        <a:pt x="1187" y="224"/>
                      </a:lnTo>
                      <a:lnTo>
                        <a:pt x="1153" y="195"/>
                      </a:lnTo>
                      <a:lnTo>
                        <a:pt x="1119" y="169"/>
                      </a:lnTo>
                      <a:lnTo>
                        <a:pt x="1081" y="144"/>
                      </a:lnTo>
                      <a:lnTo>
                        <a:pt x="1044" y="121"/>
                      </a:lnTo>
                      <a:lnTo>
                        <a:pt x="1007" y="100"/>
                      </a:lnTo>
                      <a:lnTo>
                        <a:pt x="967" y="81"/>
                      </a:lnTo>
                      <a:lnTo>
                        <a:pt x="928" y="64"/>
                      </a:lnTo>
                      <a:lnTo>
                        <a:pt x="888" y="49"/>
                      </a:lnTo>
                      <a:lnTo>
                        <a:pt x="847" y="36"/>
                      </a:lnTo>
                      <a:lnTo>
                        <a:pt x="806" y="26"/>
                      </a:lnTo>
                      <a:lnTo>
                        <a:pt x="764" y="17"/>
                      </a:lnTo>
                      <a:lnTo>
                        <a:pt x="722" y="10"/>
                      </a:lnTo>
                      <a:lnTo>
                        <a:pt x="680" y="6"/>
                      </a:lnTo>
                      <a:lnTo>
                        <a:pt x="638" y="2"/>
                      </a:lnTo>
                      <a:lnTo>
                        <a:pt x="595" y="0"/>
                      </a:lnTo>
                      <a:lnTo>
                        <a:pt x="554" y="3"/>
                      </a:lnTo>
                      <a:lnTo>
                        <a:pt x="511" y="6"/>
                      </a:lnTo>
                      <a:lnTo>
                        <a:pt x="468" y="11"/>
                      </a:lnTo>
                      <a:lnTo>
                        <a:pt x="427" y="19"/>
                      </a:lnTo>
                      <a:lnTo>
                        <a:pt x="385" y="28"/>
                      </a:lnTo>
                      <a:lnTo>
                        <a:pt x="344" y="39"/>
                      </a:lnTo>
                      <a:lnTo>
                        <a:pt x="303" y="52"/>
                      </a:lnTo>
                      <a:lnTo>
                        <a:pt x="262" y="67"/>
                      </a:lnTo>
                      <a:lnTo>
                        <a:pt x="223" y="85"/>
                      </a:lnTo>
                      <a:lnTo>
                        <a:pt x="183" y="104"/>
                      </a:lnTo>
                      <a:lnTo>
                        <a:pt x="146" y="126"/>
                      </a:lnTo>
                      <a:lnTo>
                        <a:pt x="109" y="150"/>
                      </a:lnTo>
                      <a:lnTo>
                        <a:pt x="71" y="175"/>
                      </a:lnTo>
                      <a:lnTo>
                        <a:pt x="36" y="203"/>
                      </a:lnTo>
                      <a:lnTo>
                        <a:pt x="2" y="232"/>
                      </a:lnTo>
                      <a:lnTo>
                        <a:pt x="1" y="242"/>
                      </a:lnTo>
                      <a:lnTo>
                        <a:pt x="2" y="232"/>
                      </a:lnTo>
                      <a:lnTo>
                        <a:pt x="0" y="237"/>
                      </a:lnTo>
                      <a:lnTo>
                        <a:pt x="2" y="242"/>
                      </a:lnTo>
                      <a:lnTo>
                        <a:pt x="6" y="244"/>
                      </a:lnTo>
                      <a:lnTo>
                        <a:pt x="11" y="243"/>
                      </a:lnTo>
                      <a:lnTo>
                        <a:pt x="12" y="234"/>
                      </a:lnTo>
                      <a:close/>
                    </a:path>
                  </a:pathLst>
                </a:custGeom>
                <a:solidFill>
                  <a:srgbClr val="FF7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74" name="Freeform 1883">
                  <a:extLst>
                    <a:ext uri="{FF2B5EF4-FFF2-40B4-BE49-F238E27FC236}">
                      <a16:creationId xmlns:a16="http://schemas.microsoft.com/office/drawing/2014/main" id="{D456F3F1-62C6-473E-88DE-F2800512C7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80" y="2318"/>
                  <a:ext cx="152" cy="165"/>
                </a:xfrm>
                <a:custGeom>
                  <a:avLst/>
                  <a:gdLst>
                    <a:gd name="T0" fmla="*/ 0 w 456"/>
                    <a:gd name="T1" fmla="*/ 0 h 496"/>
                    <a:gd name="T2" fmla="*/ 0 w 456"/>
                    <a:gd name="T3" fmla="*/ 0 h 496"/>
                    <a:gd name="T4" fmla="*/ 0 w 456"/>
                    <a:gd name="T5" fmla="*/ 0 h 496"/>
                    <a:gd name="T6" fmla="*/ 0 w 456"/>
                    <a:gd name="T7" fmla="*/ 0 h 496"/>
                    <a:gd name="T8" fmla="*/ 0 w 456"/>
                    <a:gd name="T9" fmla="*/ 0 h 496"/>
                    <a:gd name="T10" fmla="*/ 0 w 456"/>
                    <a:gd name="T11" fmla="*/ 0 h 496"/>
                    <a:gd name="T12" fmla="*/ 0 w 456"/>
                    <a:gd name="T13" fmla="*/ 0 h 496"/>
                    <a:gd name="T14" fmla="*/ 0 w 456"/>
                    <a:gd name="T15" fmla="*/ 0 h 496"/>
                    <a:gd name="T16" fmla="*/ 0 w 456"/>
                    <a:gd name="T17" fmla="*/ 0 h 496"/>
                    <a:gd name="T18" fmla="*/ 0 w 456"/>
                    <a:gd name="T19" fmla="*/ 0 h 496"/>
                    <a:gd name="T20" fmla="*/ 0 w 456"/>
                    <a:gd name="T21" fmla="*/ 0 h 496"/>
                    <a:gd name="T22" fmla="*/ 0 w 456"/>
                    <a:gd name="T23" fmla="*/ 0 h 49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56"/>
                    <a:gd name="T37" fmla="*/ 0 h 496"/>
                    <a:gd name="T38" fmla="*/ 456 w 456"/>
                    <a:gd name="T39" fmla="*/ 496 h 49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56" h="496">
                      <a:moveTo>
                        <a:pt x="445" y="484"/>
                      </a:moveTo>
                      <a:lnTo>
                        <a:pt x="455" y="485"/>
                      </a:lnTo>
                      <a:lnTo>
                        <a:pt x="11" y="0"/>
                      </a:lnTo>
                      <a:lnTo>
                        <a:pt x="0" y="8"/>
                      </a:lnTo>
                      <a:lnTo>
                        <a:pt x="444" y="494"/>
                      </a:lnTo>
                      <a:lnTo>
                        <a:pt x="454" y="495"/>
                      </a:lnTo>
                      <a:lnTo>
                        <a:pt x="444" y="494"/>
                      </a:lnTo>
                      <a:lnTo>
                        <a:pt x="449" y="496"/>
                      </a:lnTo>
                      <a:lnTo>
                        <a:pt x="454" y="494"/>
                      </a:lnTo>
                      <a:lnTo>
                        <a:pt x="456" y="490"/>
                      </a:lnTo>
                      <a:lnTo>
                        <a:pt x="455" y="485"/>
                      </a:lnTo>
                      <a:lnTo>
                        <a:pt x="445" y="484"/>
                      </a:lnTo>
                      <a:close/>
                    </a:path>
                  </a:pathLst>
                </a:custGeom>
                <a:solidFill>
                  <a:srgbClr val="FF7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75" name="Freeform 1884">
                  <a:extLst>
                    <a:ext uri="{FF2B5EF4-FFF2-40B4-BE49-F238E27FC236}">
                      <a16:creationId xmlns:a16="http://schemas.microsoft.com/office/drawing/2014/main" id="{FD640D88-6876-4A81-AECF-2394CE19E2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28" y="2459"/>
                  <a:ext cx="107" cy="28"/>
                </a:xfrm>
                <a:custGeom>
                  <a:avLst/>
                  <a:gdLst>
                    <a:gd name="T0" fmla="*/ 0 w 321"/>
                    <a:gd name="T1" fmla="*/ 0 h 83"/>
                    <a:gd name="T2" fmla="*/ 0 w 321"/>
                    <a:gd name="T3" fmla="*/ 0 h 83"/>
                    <a:gd name="T4" fmla="*/ 0 w 321"/>
                    <a:gd name="T5" fmla="*/ 0 h 83"/>
                    <a:gd name="T6" fmla="*/ 0 w 321"/>
                    <a:gd name="T7" fmla="*/ 0 h 83"/>
                    <a:gd name="T8" fmla="*/ 0 w 321"/>
                    <a:gd name="T9" fmla="*/ 0 h 83"/>
                    <a:gd name="T10" fmla="*/ 0 w 321"/>
                    <a:gd name="T11" fmla="*/ 0 h 83"/>
                    <a:gd name="T12" fmla="*/ 0 w 321"/>
                    <a:gd name="T13" fmla="*/ 0 h 83"/>
                    <a:gd name="T14" fmla="*/ 0 w 321"/>
                    <a:gd name="T15" fmla="*/ 0 h 83"/>
                    <a:gd name="T16" fmla="*/ 0 w 321"/>
                    <a:gd name="T17" fmla="*/ 0 h 83"/>
                    <a:gd name="T18" fmla="*/ 0 w 321"/>
                    <a:gd name="T19" fmla="*/ 0 h 83"/>
                    <a:gd name="T20" fmla="*/ 0 w 321"/>
                    <a:gd name="T21" fmla="*/ 0 h 83"/>
                    <a:gd name="T22" fmla="*/ 0 w 321"/>
                    <a:gd name="T23" fmla="*/ 0 h 83"/>
                    <a:gd name="T24" fmla="*/ 0 w 321"/>
                    <a:gd name="T25" fmla="*/ 0 h 83"/>
                    <a:gd name="T26" fmla="*/ 0 w 321"/>
                    <a:gd name="T27" fmla="*/ 0 h 83"/>
                    <a:gd name="T28" fmla="*/ 0 w 321"/>
                    <a:gd name="T29" fmla="*/ 0 h 83"/>
                    <a:gd name="T30" fmla="*/ 0 w 321"/>
                    <a:gd name="T31" fmla="*/ 0 h 83"/>
                    <a:gd name="T32" fmla="*/ 0 w 321"/>
                    <a:gd name="T33" fmla="*/ 0 h 83"/>
                    <a:gd name="T34" fmla="*/ 0 w 321"/>
                    <a:gd name="T35" fmla="*/ 0 h 83"/>
                    <a:gd name="T36" fmla="*/ 0 w 321"/>
                    <a:gd name="T37" fmla="*/ 0 h 83"/>
                    <a:gd name="T38" fmla="*/ 0 w 321"/>
                    <a:gd name="T39" fmla="*/ 0 h 83"/>
                    <a:gd name="T40" fmla="*/ 0 w 321"/>
                    <a:gd name="T41" fmla="*/ 0 h 83"/>
                    <a:gd name="T42" fmla="*/ 0 w 321"/>
                    <a:gd name="T43" fmla="*/ 0 h 83"/>
                    <a:gd name="T44" fmla="*/ 0 w 321"/>
                    <a:gd name="T45" fmla="*/ 0 h 83"/>
                    <a:gd name="T46" fmla="*/ 0 w 321"/>
                    <a:gd name="T47" fmla="*/ 0 h 83"/>
                    <a:gd name="T48" fmla="*/ 0 w 321"/>
                    <a:gd name="T49" fmla="*/ 0 h 83"/>
                    <a:gd name="T50" fmla="*/ 0 w 321"/>
                    <a:gd name="T51" fmla="*/ 0 h 83"/>
                    <a:gd name="T52" fmla="*/ 0 w 321"/>
                    <a:gd name="T53" fmla="*/ 0 h 83"/>
                    <a:gd name="T54" fmla="*/ 0 w 321"/>
                    <a:gd name="T55" fmla="*/ 0 h 83"/>
                    <a:gd name="T56" fmla="*/ 0 w 321"/>
                    <a:gd name="T57" fmla="*/ 0 h 83"/>
                    <a:gd name="T58" fmla="*/ 0 w 321"/>
                    <a:gd name="T59" fmla="*/ 0 h 83"/>
                    <a:gd name="T60" fmla="*/ 0 w 321"/>
                    <a:gd name="T61" fmla="*/ 0 h 83"/>
                    <a:gd name="T62" fmla="*/ 0 w 321"/>
                    <a:gd name="T63" fmla="*/ 0 h 83"/>
                    <a:gd name="T64" fmla="*/ 0 w 321"/>
                    <a:gd name="T65" fmla="*/ 0 h 83"/>
                    <a:gd name="T66" fmla="*/ 0 w 321"/>
                    <a:gd name="T67" fmla="*/ 0 h 83"/>
                    <a:gd name="T68" fmla="*/ 0 w 321"/>
                    <a:gd name="T69" fmla="*/ 0 h 83"/>
                    <a:gd name="T70" fmla="*/ 0 w 321"/>
                    <a:gd name="T71" fmla="*/ 0 h 83"/>
                    <a:gd name="T72" fmla="*/ 0 w 321"/>
                    <a:gd name="T73" fmla="*/ 0 h 83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321"/>
                    <a:gd name="T112" fmla="*/ 0 h 83"/>
                    <a:gd name="T113" fmla="*/ 321 w 321"/>
                    <a:gd name="T114" fmla="*/ 83 h 83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321" h="83">
                      <a:moveTo>
                        <a:pt x="321" y="74"/>
                      </a:moveTo>
                      <a:lnTo>
                        <a:pt x="321" y="74"/>
                      </a:lnTo>
                      <a:lnTo>
                        <a:pt x="304" y="58"/>
                      </a:lnTo>
                      <a:lnTo>
                        <a:pt x="287" y="43"/>
                      </a:lnTo>
                      <a:lnTo>
                        <a:pt x="267" y="30"/>
                      </a:lnTo>
                      <a:lnTo>
                        <a:pt x="247" y="20"/>
                      </a:lnTo>
                      <a:lnTo>
                        <a:pt x="227" y="13"/>
                      </a:lnTo>
                      <a:lnTo>
                        <a:pt x="207" y="7"/>
                      </a:lnTo>
                      <a:lnTo>
                        <a:pt x="186" y="3"/>
                      </a:lnTo>
                      <a:lnTo>
                        <a:pt x="164" y="0"/>
                      </a:lnTo>
                      <a:lnTo>
                        <a:pt x="142" y="2"/>
                      </a:lnTo>
                      <a:lnTo>
                        <a:pt x="121" y="3"/>
                      </a:lnTo>
                      <a:lnTo>
                        <a:pt x="99" y="7"/>
                      </a:lnTo>
                      <a:lnTo>
                        <a:pt x="77" y="14"/>
                      </a:lnTo>
                      <a:lnTo>
                        <a:pt x="56" y="21"/>
                      </a:lnTo>
                      <a:lnTo>
                        <a:pt x="38" y="34"/>
                      </a:lnTo>
                      <a:lnTo>
                        <a:pt x="18" y="46"/>
                      </a:lnTo>
                      <a:lnTo>
                        <a:pt x="0" y="60"/>
                      </a:lnTo>
                      <a:lnTo>
                        <a:pt x="9" y="71"/>
                      </a:lnTo>
                      <a:lnTo>
                        <a:pt x="27" y="57"/>
                      </a:lnTo>
                      <a:lnTo>
                        <a:pt x="44" y="44"/>
                      </a:lnTo>
                      <a:lnTo>
                        <a:pt x="63" y="35"/>
                      </a:lnTo>
                      <a:lnTo>
                        <a:pt x="81" y="27"/>
                      </a:lnTo>
                      <a:lnTo>
                        <a:pt x="101" y="20"/>
                      </a:lnTo>
                      <a:lnTo>
                        <a:pt x="121" y="16"/>
                      </a:lnTo>
                      <a:lnTo>
                        <a:pt x="142" y="15"/>
                      </a:lnTo>
                      <a:lnTo>
                        <a:pt x="164" y="15"/>
                      </a:lnTo>
                      <a:lnTo>
                        <a:pt x="183" y="16"/>
                      </a:lnTo>
                      <a:lnTo>
                        <a:pt x="204" y="20"/>
                      </a:lnTo>
                      <a:lnTo>
                        <a:pt x="223" y="26"/>
                      </a:lnTo>
                      <a:lnTo>
                        <a:pt x="243" y="34"/>
                      </a:lnTo>
                      <a:lnTo>
                        <a:pt x="260" y="43"/>
                      </a:lnTo>
                      <a:lnTo>
                        <a:pt x="278" y="54"/>
                      </a:lnTo>
                      <a:lnTo>
                        <a:pt x="295" y="69"/>
                      </a:lnTo>
                      <a:lnTo>
                        <a:pt x="310" y="83"/>
                      </a:lnTo>
                      <a:lnTo>
                        <a:pt x="321" y="74"/>
                      </a:lnTo>
                      <a:close/>
                    </a:path>
                  </a:pathLst>
                </a:custGeom>
                <a:solidFill>
                  <a:srgbClr val="FF7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76" name="Freeform 1885">
                  <a:extLst>
                    <a:ext uri="{FF2B5EF4-FFF2-40B4-BE49-F238E27FC236}">
                      <a16:creationId xmlns:a16="http://schemas.microsoft.com/office/drawing/2014/main" id="{48296807-570B-4F20-9015-031F08705B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6" y="2484"/>
                  <a:ext cx="29" cy="107"/>
                </a:xfrm>
                <a:custGeom>
                  <a:avLst/>
                  <a:gdLst>
                    <a:gd name="T0" fmla="*/ 0 w 85"/>
                    <a:gd name="T1" fmla="*/ 0 h 321"/>
                    <a:gd name="T2" fmla="*/ 0 w 85"/>
                    <a:gd name="T3" fmla="*/ 0 h 321"/>
                    <a:gd name="T4" fmla="*/ 0 w 85"/>
                    <a:gd name="T5" fmla="*/ 0 h 321"/>
                    <a:gd name="T6" fmla="*/ 0 w 85"/>
                    <a:gd name="T7" fmla="*/ 0 h 321"/>
                    <a:gd name="T8" fmla="*/ 0 w 85"/>
                    <a:gd name="T9" fmla="*/ 0 h 321"/>
                    <a:gd name="T10" fmla="*/ 0 w 85"/>
                    <a:gd name="T11" fmla="*/ 0 h 321"/>
                    <a:gd name="T12" fmla="*/ 0 w 85"/>
                    <a:gd name="T13" fmla="*/ 0 h 321"/>
                    <a:gd name="T14" fmla="*/ 0 w 85"/>
                    <a:gd name="T15" fmla="*/ 0 h 321"/>
                    <a:gd name="T16" fmla="*/ 0 w 85"/>
                    <a:gd name="T17" fmla="*/ 0 h 321"/>
                    <a:gd name="T18" fmla="*/ 0 w 85"/>
                    <a:gd name="T19" fmla="*/ 0 h 321"/>
                    <a:gd name="T20" fmla="*/ 0 w 85"/>
                    <a:gd name="T21" fmla="*/ 0 h 321"/>
                    <a:gd name="T22" fmla="*/ 0 w 85"/>
                    <a:gd name="T23" fmla="*/ 0 h 321"/>
                    <a:gd name="T24" fmla="*/ 0 w 85"/>
                    <a:gd name="T25" fmla="*/ 0 h 321"/>
                    <a:gd name="T26" fmla="*/ 0 w 85"/>
                    <a:gd name="T27" fmla="*/ 0 h 321"/>
                    <a:gd name="T28" fmla="*/ 0 w 85"/>
                    <a:gd name="T29" fmla="*/ 0 h 321"/>
                    <a:gd name="T30" fmla="*/ 0 w 85"/>
                    <a:gd name="T31" fmla="*/ 0 h 321"/>
                    <a:gd name="T32" fmla="*/ 0 w 85"/>
                    <a:gd name="T33" fmla="*/ 0 h 321"/>
                    <a:gd name="T34" fmla="*/ 0 w 85"/>
                    <a:gd name="T35" fmla="*/ 0 h 321"/>
                    <a:gd name="T36" fmla="*/ 0 w 85"/>
                    <a:gd name="T37" fmla="*/ 0 h 321"/>
                    <a:gd name="T38" fmla="*/ 0 w 85"/>
                    <a:gd name="T39" fmla="*/ 0 h 321"/>
                    <a:gd name="T40" fmla="*/ 0 w 85"/>
                    <a:gd name="T41" fmla="*/ 0 h 321"/>
                    <a:gd name="T42" fmla="*/ 0 w 85"/>
                    <a:gd name="T43" fmla="*/ 0 h 321"/>
                    <a:gd name="T44" fmla="*/ 0 w 85"/>
                    <a:gd name="T45" fmla="*/ 0 h 321"/>
                    <a:gd name="T46" fmla="*/ 0 w 85"/>
                    <a:gd name="T47" fmla="*/ 0 h 321"/>
                    <a:gd name="T48" fmla="*/ 0 w 85"/>
                    <a:gd name="T49" fmla="*/ 0 h 321"/>
                    <a:gd name="T50" fmla="*/ 0 w 85"/>
                    <a:gd name="T51" fmla="*/ 0 h 321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85"/>
                    <a:gd name="T79" fmla="*/ 0 h 321"/>
                    <a:gd name="T80" fmla="*/ 85 w 85"/>
                    <a:gd name="T81" fmla="*/ 321 h 321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85" h="321">
                      <a:moveTo>
                        <a:pt x="12" y="310"/>
                      </a:moveTo>
                      <a:lnTo>
                        <a:pt x="11" y="320"/>
                      </a:lnTo>
                      <a:lnTo>
                        <a:pt x="42" y="286"/>
                      </a:lnTo>
                      <a:lnTo>
                        <a:pt x="65" y="247"/>
                      </a:lnTo>
                      <a:lnTo>
                        <a:pt x="79" y="205"/>
                      </a:lnTo>
                      <a:lnTo>
                        <a:pt x="85" y="162"/>
                      </a:lnTo>
                      <a:lnTo>
                        <a:pt x="82" y="119"/>
                      </a:lnTo>
                      <a:lnTo>
                        <a:pt x="73" y="77"/>
                      </a:lnTo>
                      <a:lnTo>
                        <a:pt x="53" y="36"/>
                      </a:lnTo>
                      <a:lnTo>
                        <a:pt x="27" y="0"/>
                      </a:lnTo>
                      <a:lnTo>
                        <a:pt x="16" y="9"/>
                      </a:lnTo>
                      <a:lnTo>
                        <a:pt x="42" y="43"/>
                      </a:lnTo>
                      <a:lnTo>
                        <a:pt x="59" y="81"/>
                      </a:lnTo>
                      <a:lnTo>
                        <a:pt x="69" y="119"/>
                      </a:lnTo>
                      <a:lnTo>
                        <a:pt x="72" y="162"/>
                      </a:lnTo>
                      <a:lnTo>
                        <a:pt x="66" y="203"/>
                      </a:lnTo>
                      <a:lnTo>
                        <a:pt x="52" y="242"/>
                      </a:lnTo>
                      <a:lnTo>
                        <a:pt x="31" y="277"/>
                      </a:lnTo>
                      <a:lnTo>
                        <a:pt x="2" y="309"/>
                      </a:lnTo>
                      <a:lnTo>
                        <a:pt x="1" y="319"/>
                      </a:lnTo>
                      <a:lnTo>
                        <a:pt x="2" y="309"/>
                      </a:lnTo>
                      <a:lnTo>
                        <a:pt x="0" y="313"/>
                      </a:lnTo>
                      <a:lnTo>
                        <a:pt x="2" y="319"/>
                      </a:lnTo>
                      <a:lnTo>
                        <a:pt x="6" y="321"/>
                      </a:lnTo>
                      <a:lnTo>
                        <a:pt x="11" y="320"/>
                      </a:lnTo>
                      <a:lnTo>
                        <a:pt x="12" y="310"/>
                      </a:lnTo>
                      <a:close/>
                    </a:path>
                  </a:pathLst>
                </a:custGeom>
                <a:solidFill>
                  <a:srgbClr val="FF7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77" name="Freeform 1886">
                  <a:extLst>
                    <a:ext uri="{FF2B5EF4-FFF2-40B4-BE49-F238E27FC236}">
                      <a16:creationId xmlns:a16="http://schemas.microsoft.com/office/drawing/2014/main" id="{A5F956C0-4F25-42BC-B979-3A300AAB33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7" y="2484"/>
                  <a:ext cx="28" cy="106"/>
                </a:xfrm>
                <a:custGeom>
                  <a:avLst/>
                  <a:gdLst>
                    <a:gd name="T0" fmla="*/ 0 w 83"/>
                    <a:gd name="T1" fmla="*/ 0 h 320"/>
                    <a:gd name="T2" fmla="*/ 0 w 83"/>
                    <a:gd name="T3" fmla="*/ 0 h 320"/>
                    <a:gd name="T4" fmla="*/ 0 w 83"/>
                    <a:gd name="T5" fmla="*/ 0 h 320"/>
                    <a:gd name="T6" fmla="*/ 0 w 83"/>
                    <a:gd name="T7" fmla="*/ 0 h 320"/>
                    <a:gd name="T8" fmla="*/ 0 w 83"/>
                    <a:gd name="T9" fmla="*/ 0 h 320"/>
                    <a:gd name="T10" fmla="*/ 0 w 83"/>
                    <a:gd name="T11" fmla="*/ 0 h 320"/>
                    <a:gd name="T12" fmla="*/ 0 w 83"/>
                    <a:gd name="T13" fmla="*/ 0 h 320"/>
                    <a:gd name="T14" fmla="*/ 0 w 83"/>
                    <a:gd name="T15" fmla="*/ 0 h 320"/>
                    <a:gd name="T16" fmla="*/ 0 w 83"/>
                    <a:gd name="T17" fmla="*/ 0 h 320"/>
                    <a:gd name="T18" fmla="*/ 0 w 83"/>
                    <a:gd name="T19" fmla="*/ 0 h 320"/>
                    <a:gd name="T20" fmla="*/ 0 w 83"/>
                    <a:gd name="T21" fmla="*/ 0 h 320"/>
                    <a:gd name="T22" fmla="*/ 0 w 83"/>
                    <a:gd name="T23" fmla="*/ 0 h 320"/>
                    <a:gd name="T24" fmla="*/ 0 w 83"/>
                    <a:gd name="T25" fmla="*/ 0 h 320"/>
                    <a:gd name="T26" fmla="*/ 0 w 83"/>
                    <a:gd name="T27" fmla="*/ 0 h 320"/>
                    <a:gd name="T28" fmla="*/ 0 w 83"/>
                    <a:gd name="T29" fmla="*/ 0 h 320"/>
                    <a:gd name="T30" fmla="*/ 0 w 83"/>
                    <a:gd name="T31" fmla="*/ 0 h 320"/>
                    <a:gd name="T32" fmla="*/ 0 w 83"/>
                    <a:gd name="T33" fmla="*/ 0 h 320"/>
                    <a:gd name="T34" fmla="*/ 0 w 83"/>
                    <a:gd name="T35" fmla="*/ 0 h 320"/>
                    <a:gd name="T36" fmla="*/ 0 w 83"/>
                    <a:gd name="T37" fmla="*/ 0 h 320"/>
                    <a:gd name="T38" fmla="*/ 0 w 83"/>
                    <a:gd name="T39" fmla="*/ 0 h 320"/>
                    <a:gd name="T40" fmla="*/ 0 w 83"/>
                    <a:gd name="T41" fmla="*/ 0 h 320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83"/>
                    <a:gd name="T64" fmla="*/ 0 h 320"/>
                    <a:gd name="T65" fmla="*/ 83 w 83"/>
                    <a:gd name="T66" fmla="*/ 320 h 320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83" h="320">
                      <a:moveTo>
                        <a:pt x="14" y="9"/>
                      </a:moveTo>
                      <a:lnTo>
                        <a:pt x="14" y="9"/>
                      </a:lnTo>
                      <a:lnTo>
                        <a:pt x="40" y="43"/>
                      </a:lnTo>
                      <a:lnTo>
                        <a:pt x="57" y="81"/>
                      </a:lnTo>
                      <a:lnTo>
                        <a:pt x="67" y="119"/>
                      </a:lnTo>
                      <a:lnTo>
                        <a:pt x="70" y="162"/>
                      </a:lnTo>
                      <a:lnTo>
                        <a:pt x="64" y="203"/>
                      </a:lnTo>
                      <a:lnTo>
                        <a:pt x="50" y="242"/>
                      </a:lnTo>
                      <a:lnTo>
                        <a:pt x="29" y="277"/>
                      </a:lnTo>
                      <a:lnTo>
                        <a:pt x="0" y="309"/>
                      </a:lnTo>
                      <a:lnTo>
                        <a:pt x="9" y="320"/>
                      </a:lnTo>
                      <a:lnTo>
                        <a:pt x="40" y="286"/>
                      </a:lnTo>
                      <a:lnTo>
                        <a:pt x="63" y="247"/>
                      </a:lnTo>
                      <a:lnTo>
                        <a:pt x="77" y="205"/>
                      </a:lnTo>
                      <a:lnTo>
                        <a:pt x="83" y="162"/>
                      </a:lnTo>
                      <a:lnTo>
                        <a:pt x="80" y="119"/>
                      </a:lnTo>
                      <a:lnTo>
                        <a:pt x="71" y="77"/>
                      </a:lnTo>
                      <a:lnTo>
                        <a:pt x="51" y="36"/>
                      </a:lnTo>
                      <a:lnTo>
                        <a:pt x="25" y="0"/>
                      </a:lnTo>
                      <a:lnTo>
                        <a:pt x="14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78" name="Freeform 1887">
                  <a:extLst>
                    <a:ext uri="{FF2B5EF4-FFF2-40B4-BE49-F238E27FC236}">
                      <a16:creationId xmlns:a16="http://schemas.microsoft.com/office/drawing/2014/main" id="{F15FC2B9-FE22-46AC-BCD5-5392781ADB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28" y="2459"/>
                  <a:ext cx="107" cy="28"/>
                </a:xfrm>
                <a:custGeom>
                  <a:avLst/>
                  <a:gdLst>
                    <a:gd name="T0" fmla="*/ 0 w 323"/>
                    <a:gd name="T1" fmla="*/ 0 h 83"/>
                    <a:gd name="T2" fmla="*/ 0 w 323"/>
                    <a:gd name="T3" fmla="*/ 0 h 83"/>
                    <a:gd name="T4" fmla="*/ 0 w 323"/>
                    <a:gd name="T5" fmla="*/ 0 h 83"/>
                    <a:gd name="T6" fmla="*/ 0 w 323"/>
                    <a:gd name="T7" fmla="*/ 0 h 83"/>
                    <a:gd name="T8" fmla="*/ 0 w 323"/>
                    <a:gd name="T9" fmla="*/ 0 h 83"/>
                    <a:gd name="T10" fmla="*/ 0 w 323"/>
                    <a:gd name="T11" fmla="*/ 0 h 83"/>
                    <a:gd name="T12" fmla="*/ 0 w 323"/>
                    <a:gd name="T13" fmla="*/ 0 h 83"/>
                    <a:gd name="T14" fmla="*/ 0 w 323"/>
                    <a:gd name="T15" fmla="*/ 0 h 83"/>
                    <a:gd name="T16" fmla="*/ 0 w 323"/>
                    <a:gd name="T17" fmla="*/ 0 h 83"/>
                    <a:gd name="T18" fmla="*/ 0 w 323"/>
                    <a:gd name="T19" fmla="*/ 0 h 83"/>
                    <a:gd name="T20" fmla="*/ 0 w 323"/>
                    <a:gd name="T21" fmla="*/ 0 h 83"/>
                    <a:gd name="T22" fmla="*/ 0 w 323"/>
                    <a:gd name="T23" fmla="*/ 0 h 83"/>
                    <a:gd name="T24" fmla="*/ 0 w 323"/>
                    <a:gd name="T25" fmla="*/ 0 h 83"/>
                    <a:gd name="T26" fmla="*/ 0 w 323"/>
                    <a:gd name="T27" fmla="*/ 0 h 83"/>
                    <a:gd name="T28" fmla="*/ 0 w 323"/>
                    <a:gd name="T29" fmla="*/ 0 h 83"/>
                    <a:gd name="T30" fmla="*/ 0 w 323"/>
                    <a:gd name="T31" fmla="*/ 0 h 83"/>
                    <a:gd name="T32" fmla="*/ 0 w 323"/>
                    <a:gd name="T33" fmla="*/ 0 h 83"/>
                    <a:gd name="T34" fmla="*/ 0 w 323"/>
                    <a:gd name="T35" fmla="*/ 0 h 83"/>
                    <a:gd name="T36" fmla="*/ 0 w 323"/>
                    <a:gd name="T37" fmla="*/ 0 h 83"/>
                    <a:gd name="T38" fmla="*/ 0 w 323"/>
                    <a:gd name="T39" fmla="*/ 0 h 83"/>
                    <a:gd name="T40" fmla="*/ 0 w 323"/>
                    <a:gd name="T41" fmla="*/ 0 h 83"/>
                    <a:gd name="T42" fmla="*/ 0 w 323"/>
                    <a:gd name="T43" fmla="*/ 0 h 83"/>
                    <a:gd name="T44" fmla="*/ 0 w 323"/>
                    <a:gd name="T45" fmla="*/ 0 h 83"/>
                    <a:gd name="T46" fmla="*/ 0 w 323"/>
                    <a:gd name="T47" fmla="*/ 0 h 83"/>
                    <a:gd name="T48" fmla="*/ 0 w 323"/>
                    <a:gd name="T49" fmla="*/ 0 h 83"/>
                    <a:gd name="T50" fmla="*/ 0 w 323"/>
                    <a:gd name="T51" fmla="*/ 0 h 83"/>
                    <a:gd name="T52" fmla="*/ 0 w 323"/>
                    <a:gd name="T53" fmla="*/ 0 h 83"/>
                    <a:gd name="T54" fmla="*/ 0 w 323"/>
                    <a:gd name="T55" fmla="*/ 0 h 83"/>
                    <a:gd name="T56" fmla="*/ 0 w 323"/>
                    <a:gd name="T57" fmla="*/ 0 h 83"/>
                    <a:gd name="T58" fmla="*/ 0 w 323"/>
                    <a:gd name="T59" fmla="*/ 0 h 83"/>
                    <a:gd name="T60" fmla="*/ 0 w 323"/>
                    <a:gd name="T61" fmla="*/ 0 h 83"/>
                    <a:gd name="T62" fmla="*/ 0 w 323"/>
                    <a:gd name="T63" fmla="*/ 0 h 83"/>
                    <a:gd name="T64" fmla="*/ 0 w 323"/>
                    <a:gd name="T65" fmla="*/ 0 h 83"/>
                    <a:gd name="T66" fmla="*/ 0 w 323"/>
                    <a:gd name="T67" fmla="*/ 0 h 83"/>
                    <a:gd name="T68" fmla="*/ 0 w 323"/>
                    <a:gd name="T69" fmla="*/ 0 h 83"/>
                    <a:gd name="T70" fmla="*/ 0 w 323"/>
                    <a:gd name="T71" fmla="*/ 0 h 83"/>
                    <a:gd name="T72" fmla="*/ 0 w 323"/>
                    <a:gd name="T73" fmla="*/ 0 h 83"/>
                    <a:gd name="T74" fmla="*/ 0 w 323"/>
                    <a:gd name="T75" fmla="*/ 0 h 83"/>
                    <a:gd name="T76" fmla="*/ 0 w 323"/>
                    <a:gd name="T77" fmla="*/ 0 h 83"/>
                    <a:gd name="T78" fmla="*/ 0 w 323"/>
                    <a:gd name="T79" fmla="*/ 0 h 83"/>
                    <a:gd name="T80" fmla="*/ 0 w 323"/>
                    <a:gd name="T81" fmla="*/ 0 h 83"/>
                    <a:gd name="T82" fmla="*/ 0 w 323"/>
                    <a:gd name="T83" fmla="*/ 0 h 83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323"/>
                    <a:gd name="T127" fmla="*/ 0 h 83"/>
                    <a:gd name="T128" fmla="*/ 323 w 323"/>
                    <a:gd name="T129" fmla="*/ 83 h 83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323" h="83">
                      <a:moveTo>
                        <a:pt x="1" y="70"/>
                      </a:moveTo>
                      <a:lnTo>
                        <a:pt x="11" y="71"/>
                      </a:lnTo>
                      <a:lnTo>
                        <a:pt x="29" y="57"/>
                      </a:lnTo>
                      <a:lnTo>
                        <a:pt x="46" y="44"/>
                      </a:lnTo>
                      <a:lnTo>
                        <a:pt x="65" y="35"/>
                      </a:lnTo>
                      <a:lnTo>
                        <a:pt x="83" y="27"/>
                      </a:lnTo>
                      <a:lnTo>
                        <a:pt x="103" y="20"/>
                      </a:lnTo>
                      <a:lnTo>
                        <a:pt x="123" y="16"/>
                      </a:lnTo>
                      <a:lnTo>
                        <a:pt x="144" y="15"/>
                      </a:lnTo>
                      <a:lnTo>
                        <a:pt x="166" y="15"/>
                      </a:lnTo>
                      <a:lnTo>
                        <a:pt x="185" y="16"/>
                      </a:lnTo>
                      <a:lnTo>
                        <a:pt x="206" y="20"/>
                      </a:lnTo>
                      <a:lnTo>
                        <a:pt x="225" y="26"/>
                      </a:lnTo>
                      <a:lnTo>
                        <a:pt x="245" y="34"/>
                      </a:lnTo>
                      <a:lnTo>
                        <a:pt x="262" y="43"/>
                      </a:lnTo>
                      <a:lnTo>
                        <a:pt x="280" y="54"/>
                      </a:lnTo>
                      <a:lnTo>
                        <a:pt x="297" y="69"/>
                      </a:lnTo>
                      <a:lnTo>
                        <a:pt x="312" y="83"/>
                      </a:lnTo>
                      <a:lnTo>
                        <a:pt x="323" y="74"/>
                      </a:lnTo>
                      <a:lnTo>
                        <a:pt x="306" y="58"/>
                      </a:lnTo>
                      <a:lnTo>
                        <a:pt x="289" y="43"/>
                      </a:lnTo>
                      <a:lnTo>
                        <a:pt x="269" y="30"/>
                      </a:lnTo>
                      <a:lnTo>
                        <a:pt x="249" y="20"/>
                      </a:lnTo>
                      <a:lnTo>
                        <a:pt x="229" y="13"/>
                      </a:lnTo>
                      <a:lnTo>
                        <a:pt x="209" y="7"/>
                      </a:lnTo>
                      <a:lnTo>
                        <a:pt x="188" y="3"/>
                      </a:lnTo>
                      <a:lnTo>
                        <a:pt x="166" y="0"/>
                      </a:lnTo>
                      <a:lnTo>
                        <a:pt x="144" y="2"/>
                      </a:lnTo>
                      <a:lnTo>
                        <a:pt x="123" y="3"/>
                      </a:lnTo>
                      <a:lnTo>
                        <a:pt x="101" y="7"/>
                      </a:lnTo>
                      <a:lnTo>
                        <a:pt x="79" y="14"/>
                      </a:lnTo>
                      <a:lnTo>
                        <a:pt x="58" y="21"/>
                      </a:lnTo>
                      <a:lnTo>
                        <a:pt x="40" y="34"/>
                      </a:lnTo>
                      <a:lnTo>
                        <a:pt x="20" y="46"/>
                      </a:lnTo>
                      <a:lnTo>
                        <a:pt x="2" y="60"/>
                      </a:lnTo>
                      <a:lnTo>
                        <a:pt x="12" y="61"/>
                      </a:lnTo>
                      <a:lnTo>
                        <a:pt x="2" y="60"/>
                      </a:lnTo>
                      <a:lnTo>
                        <a:pt x="0" y="64"/>
                      </a:lnTo>
                      <a:lnTo>
                        <a:pt x="2" y="70"/>
                      </a:lnTo>
                      <a:lnTo>
                        <a:pt x="6" y="72"/>
                      </a:lnTo>
                      <a:lnTo>
                        <a:pt x="11" y="71"/>
                      </a:lnTo>
                      <a:lnTo>
                        <a:pt x="1" y="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79" name="Freeform 1888">
                  <a:extLst>
                    <a:ext uri="{FF2B5EF4-FFF2-40B4-BE49-F238E27FC236}">
                      <a16:creationId xmlns:a16="http://schemas.microsoft.com/office/drawing/2014/main" id="{555BBA21-E837-4A2C-83EC-09A5CB3E19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30" y="2263"/>
                  <a:ext cx="202" cy="219"/>
                </a:xfrm>
                <a:custGeom>
                  <a:avLst/>
                  <a:gdLst>
                    <a:gd name="T0" fmla="*/ 0 w 604"/>
                    <a:gd name="T1" fmla="*/ 0 h 658"/>
                    <a:gd name="T2" fmla="*/ 0 w 604"/>
                    <a:gd name="T3" fmla="*/ 0 h 658"/>
                    <a:gd name="T4" fmla="*/ 0 w 604"/>
                    <a:gd name="T5" fmla="*/ 0 h 658"/>
                    <a:gd name="T6" fmla="*/ 0 w 604"/>
                    <a:gd name="T7" fmla="*/ 0 h 658"/>
                    <a:gd name="T8" fmla="*/ 0 w 604"/>
                    <a:gd name="T9" fmla="*/ 0 h 658"/>
                    <a:gd name="T10" fmla="*/ 0 w 604"/>
                    <a:gd name="T11" fmla="*/ 0 h 658"/>
                    <a:gd name="T12" fmla="*/ 0 w 604"/>
                    <a:gd name="T13" fmla="*/ 0 h 658"/>
                    <a:gd name="T14" fmla="*/ 0 w 604"/>
                    <a:gd name="T15" fmla="*/ 0 h 658"/>
                    <a:gd name="T16" fmla="*/ 0 w 604"/>
                    <a:gd name="T17" fmla="*/ 0 h 658"/>
                    <a:gd name="T18" fmla="*/ 0 w 604"/>
                    <a:gd name="T19" fmla="*/ 0 h 658"/>
                    <a:gd name="T20" fmla="*/ 0 w 604"/>
                    <a:gd name="T21" fmla="*/ 0 h 658"/>
                    <a:gd name="T22" fmla="*/ 0 w 604"/>
                    <a:gd name="T23" fmla="*/ 0 h 65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604"/>
                    <a:gd name="T37" fmla="*/ 0 h 658"/>
                    <a:gd name="T38" fmla="*/ 604 w 604"/>
                    <a:gd name="T39" fmla="*/ 658 h 65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604" h="658">
                      <a:moveTo>
                        <a:pt x="2" y="1"/>
                      </a:moveTo>
                      <a:lnTo>
                        <a:pt x="1" y="11"/>
                      </a:lnTo>
                      <a:lnTo>
                        <a:pt x="593" y="658"/>
                      </a:lnTo>
                      <a:lnTo>
                        <a:pt x="604" y="649"/>
                      </a:lnTo>
                      <a:lnTo>
                        <a:pt x="12" y="2"/>
                      </a:lnTo>
                      <a:lnTo>
                        <a:pt x="11" y="12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2" y="1"/>
                      </a:lnTo>
                      <a:lnTo>
                        <a:pt x="0" y="6"/>
                      </a:lnTo>
                      <a:lnTo>
                        <a:pt x="1" y="11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80" name="Freeform 1889">
                  <a:extLst>
                    <a:ext uri="{FF2B5EF4-FFF2-40B4-BE49-F238E27FC236}">
                      <a16:creationId xmlns:a16="http://schemas.microsoft.com/office/drawing/2014/main" id="{595D52B2-34CF-4339-8519-53AA961632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31" y="2167"/>
                  <a:ext cx="520" cy="122"/>
                </a:xfrm>
                <a:custGeom>
                  <a:avLst/>
                  <a:gdLst>
                    <a:gd name="T0" fmla="*/ 1 w 1560"/>
                    <a:gd name="T1" fmla="*/ 0 h 366"/>
                    <a:gd name="T2" fmla="*/ 1 w 1560"/>
                    <a:gd name="T3" fmla="*/ 0 h 366"/>
                    <a:gd name="T4" fmla="*/ 1 w 1560"/>
                    <a:gd name="T5" fmla="*/ 0 h 366"/>
                    <a:gd name="T6" fmla="*/ 1 w 1560"/>
                    <a:gd name="T7" fmla="*/ 0 h 366"/>
                    <a:gd name="T8" fmla="*/ 1 w 1560"/>
                    <a:gd name="T9" fmla="*/ 0 h 366"/>
                    <a:gd name="T10" fmla="*/ 1 w 1560"/>
                    <a:gd name="T11" fmla="*/ 0 h 366"/>
                    <a:gd name="T12" fmla="*/ 0 w 1560"/>
                    <a:gd name="T13" fmla="*/ 0 h 366"/>
                    <a:gd name="T14" fmla="*/ 0 w 1560"/>
                    <a:gd name="T15" fmla="*/ 0 h 366"/>
                    <a:gd name="T16" fmla="*/ 0 w 1560"/>
                    <a:gd name="T17" fmla="*/ 0 h 366"/>
                    <a:gd name="T18" fmla="*/ 0 w 1560"/>
                    <a:gd name="T19" fmla="*/ 0 h 366"/>
                    <a:gd name="T20" fmla="*/ 0 w 1560"/>
                    <a:gd name="T21" fmla="*/ 0 h 366"/>
                    <a:gd name="T22" fmla="*/ 0 w 1560"/>
                    <a:gd name="T23" fmla="*/ 0 h 366"/>
                    <a:gd name="T24" fmla="*/ 0 w 1560"/>
                    <a:gd name="T25" fmla="*/ 0 h 366"/>
                    <a:gd name="T26" fmla="*/ 0 w 1560"/>
                    <a:gd name="T27" fmla="*/ 0 h 366"/>
                    <a:gd name="T28" fmla="*/ 0 w 1560"/>
                    <a:gd name="T29" fmla="*/ 0 h 366"/>
                    <a:gd name="T30" fmla="*/ 0 w 1560"/>
                    <a:gd name="T31" fmla="*/ 0 h 366"/>
                    <a:gd name="T32" fmla="*/ 0 w 1560"/>
                    <a:gd name="T33" fmla="*/ 0 h 366"/>
                    <a:gd name="T34" fmla="*/ 0 w 1560"/>
                    <a:gd name="T35" fmla="*/ 0 h 366"/>
                    <a:gd name="T36" fmla="*/ 0 w 1560"/>
                    <a:gd name="T37" fmla="*/ 0 h 366"/>
                    <a:gd name="T38" fmla="*/ 0 w 1560"/>
                    <a:gd name="T39" fmla="*/ 0 h 366"/>
                    <a:gd name="T40" fmla="*/ 0 w 1560"/>
                    <a:gd name="T41" fmla="*/ 0 h 366"/>
                    <a:gd name="T42" fmla="*/ 0 w 1560"/>
                    <a:gd name="T43" fmla="*/ 0 h 366"/>
                    <a:gd name="T44" fmla="*/ 0 w 1560"/>
                    <a:gd name="T45" fmla="*/ 0 h 366"/>
                    <a:gd name="T46" fmla="*/ 0 w 1560"/>
                    <a:gd name="T47" fmla="*/ 0 h 366"/>
                    <a:gd name="T48" fmla="*/ 0 w 1560"/>
                    <a:gd name="T49" fmla="*/ 0 h 366"/>
                    <a:gd name="T50" fmla="*/ 0 w 1560"/>
                    <a:gd name="T51" fmla="*/ 0 h 366"/>
                    <a:gd name="T52" fmla="*/ 0 w 1560"/>
                    <a:gd name="T53" fmla="*/ 0 h 366"/>
                    <a:gd name="T54" fmla="*/ 0 w 1560"/>
                    <a:gd name="T55" fmla="*/ 0 h 366"/>
                    <a:gd name="T56" fmla="*/ 1 w 1560"/>
                    <a:gd name="T57" fmla="*/ 0 h 366"/>
                    <a:gd name="T58" fmla="*/ 1 w 1560"/>
                    <a:gd name="T59" fmla="*/ 0 h 366"/>
                    <a:gd name="T60" fmla="*/ 1 w 1560"/>
                    <a:gd name="T61" fmla="*/ 0 h 366"/>
                    <a:gd name="T62" fmla="*/ 1 w 1560"/>
                    <a:gd name="T63" fmla="*/ 0 h 366"/>
                    <a:gd name="T64" fmla="*/ 1 w 1560"/>
                    <a:gd name="T65" fmla="*/ 0 h 366"/>
                    <a:gd name="T66" fmla="*/ 1 w 1560"/>
                    <a:gd name="T67" fmla="*/ 0 h 36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560"/>
                    <a:gd name="T103" fmla="*/ 0 h 366"/>
                    <a:gd name="T104" fmla="*/ 1560 w 1560"/>
                    <a:gd name="T105" fmla="*/ 366 h 36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560" h="366">
                      <a:moveTo>
                        <a:pt x="1560" y="357"/>
                      </a:moveTo>
                      <a:lnTo>
                        <a:pt x="1560" y="357"/>
                      </a:lnTo>
                      <a:lnTo>
                        <a:pt x="1519" y="317"/>
                      </a:lnTo>
                      <a:lnTo>
                        <a:pt x="1478" y="277"/>
                      </a:lnTo>
                      <a:lnTo>
                        <a:pt x="1437" y="242"/>
                      </a:lnTo>
                      <a:lnTo>
                        <a:pt x="1393" y="209"/>
                      </a:lnTo>
                      <a:lnTo>
                        <a:pt x="1348" y="179"/>
                      </a:lnTo>
                      <a:lnTo>
                        <a:pt x="1302" y="149"/>
                      </a:lnTo>
                      <a:lnTo>
                        <a:pt x="1255" y="124"/>
                      </a:lnTo>
                      <a:lnTo>
                        <a:pt x="1205" y="100"/>
                      </a:lnTo>
                      <a:lnTo>
                        <a:pt x="1156" y="79"/>
                      </a:lnTo>
                      <a:lnTo>
                        <a:pt x="1107" y="60"/>
                      </a:lnTo>
                      <a:lnTo>
                        <a:pt x="1055" y="45"/>
                      </a:lnTo>
                      <a:lnTo>
                        <a:pt x="1004" y="32"/>
                      </a:lnTo>
                      <a:lnTo>
                        <a:pt x="952" y="21"/>
                      </a:lnTo>
                      <a:lnTo>
                        <a:pt x="900" y="12"/>
                      </a:lnTo>
                      <a:lnTo>
                        <a:pt x="847" y="6"/>
                      </a:lnTo>
                      <a:lnTo>
                        <a:pt x="794" y="2"/>
                      </a:lnTo>
                      <a:lnTo>
                        <a:pt x="741" y="0"/>
                      </a:lnTo>
                      <a:lnTo>
                        <a:pt x="689" y="3"/>
                      </a:lnTo>
                      <a:lnTo>
                        <a:pt x="636" y="7"/>
                      </a:lnTo>
                      <a:lnTo>
                        <a:pt x="582" y="13"/>
                      </a:lnTo>
                      <a:lnTo>
                        <a:pt x="531" y="22"/>
                      </a:lnTo>
                      <a:lnTo>
                        <a:pt x="478" y="34"/>
                      </a:lnTo>
                      <a:lnTo>
                        <a:pt x="428" y="48"/>
                      </a:lnTo>
                      <a:lnTo>
                        <a:pt x="375" y="65"/>
                      </a:lnTo>
                      <a:lnTo>
                        <a:pt x="326" y="83"/>
                      </a:lnTo>
                      <a:lnTo>
                        <a:pt x="277" y="105"/>
                      </a:lnTo>
                      <a:lnTo>
                        <a:pt x="227" y="129"/>
                      </a:lnTo>
                      <a:lnTo>
                        <a:pt x="179" y="156"/>
                      </a:lnTo>
                      <a:lnTo>
                        <a:pt x="133" y="186"/>
                      </a:lnTo>
                      <a:lnTo>
                        <a:pt x="87" y="218"/>
                      </a:lnTo>
                      <a:lnTo>
                        <a:pt x="43" y="252"/>
                      </a:lnTo>
                      <a:lnTo>
                        <a:pt x="0" y="289"/>
                      </a:lnTo>
                      <a:lnTo>
                        <a:pt x="9" y="300"/>
                      </a:lnTo>
                      <a:lnTo>
                        <a:pt x="52" y="263"/>
                      </a:lnTo>
                      <a:lnTo>
                        <a:pt x="96" y="229"/>
                      </a:lnTo>
                      <a:lnTo>
                        <a:pt x="139" y="197"/>
                      </a:lnTo>
                      <a:lnTo>
                        <a:pt x="186" y="169"/>
                      </a:lnTo>
                      <a:lnTo>
                        <a:pt x="234" y="143"/>
                      </a:lnTo>
                      <a:lnTo>
                        <a:pt x="281" y="118"/>
                      </a:lnTo>
                      <a:lnTo>
                        <a:pt x="330" y="97"/>
                      </a:lnTo>
                      <a:lnTo>
                        <a:pt x="380" y="78"/>
                      </a:lnTo>
                      <a:lnTo>
                        <a:pt x="430" y="61"/>
                      </a:lnTo>
                      <a:lnTo>
                        <a:pt x="480" y="47"/>
                      </a:lnTo>
                      <a:lnTo>
                        <a:pt x="533" y="35"/>
                      </a:lnTo>
                      <a:lnTo>
                        <a:pt x="585" y="26"/>
                      </a:lnTo>
                      <a:lnTo>
                        <a:pt x="636" y="20"/>
                      </a:lnTo>
                      <a:lnTo>
                        <a:pt x="689" y="17"/>
                      </a:lnTo>
                      <a:lnTo>
                        <a:pt x="741" y="15"/>
                      </a:lnTo>
                      <a:lnTo>
                        <a:pt x="794" y="15"/>
                      </a:lnTo>
                      <a:lnTo>
                        <a:pt x="847" y="19"/>
                      </a:lnTo>
                      <a:lnTo>
                        <a:pt x="898" y="25"/>
                      </a:lnTo>
                      <a:lnTo>
                        <a:pt x="950" y="34"/>
                      </a:lnTo>
                      <a:lnTo>
                        <a:pt x="1001" y="45"/>
                      </a:lnTo>
                      <a:lnTo>
                        <a:pt x="1053" y="58"/>
                      </a:lnTo>
                      <a:lnTo>
                        <a:pt x="1102" y="74"/>
                      </a:lnTo>
                      <a:lnTo>
                        <a:pt x="1152" y="92"/>
                      </a:lnTo>
                      <a:lnTo>
                        <a:pt x="1201" y="113"/>
                      </a:lnTo>
                      <a:lnTo>
                        <a:pt x="1248" y="137"/>
                      </a:lnTo>
                      <a:lnTo>
                        <a:pt x="1295" y="162"/>
                      </a:lnTo>
                      <a:lnTo>
                        <a:pt x="1341" y="190"/>
                      </a:lnTo>
                      <a:lnTo>
                        <a:pt x="1384" y="220"/>
                      </a:lnTo>
                      <a:lnTo>
                        <a:pt x="1428" y="253"/>
                      </a:lnTo>
                      <a:lnTo>
                        <a:pt x="1470" y="288"/>
                      </a:lnTo>
                      <a:lnTo>
                        <a:pt x="1510" y="326"/>
                      </a:lnTo>
                      <a:lnTo>
                        <a:pt x="1549" y="366"/>
                      </a:lnTo>
                      <a:lnTo>
                        <a:pt x="1560" y="35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81" name="Freeform 1890">
                  <a:extLst>
                    <a:ext uri="{FF2B5EF4-FFF2-40B4-BE49-F238E27FC236}">
                      <a16:creationId xmlns:a16="http://schemas.microsoft.com/office/drawing/2014/main" id="{19CCE4FF-6A65-4A7E-B792-640C8D4318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24" y="2286"/>
                  <a:ext cx="123" cy="520"/>
                </a:xfrm>
                <a:custGeom>
                  <a:avLst/>
                  <a:gdLst>
                    <a:gd name="T0" fmla="*/ 0 w 368"/>
                    <a:gd name="T1" fmla="*/ 1 h 1559"/>
                    <a:gd name="T2" fmla="*/ 0 w 368"/>
                    <a:gd name="T3" fmla="*/ 1 h 1559"/>
                    <a:gd name="T4" fmla="*/ 0 w 368"/>
                    <a:gd name="T5" fmla="*/ 1 h 1559"/>
                    <a:gd name="T6" fmla="*/ 0 w 368"/>
                    <a:gd name="T7" fmla="*/ 1 h 1559"/>
                    <a:gd name="T8" fmla="*/ 0 w 368"/>
                    <a:gd name="T9" fmla="*/ 1 h 1559"/>
                    <a:gd name="T10" fmla="*/ 0 w 368"/>
                    <a:gd name="T11" fmla="*/ 1 h 1559"/>
                    <a:gd name="T12" fmla="*/ 0 w 368"/>
                    <a:gd name="T13" fmla="*/ 1 h 1559"/>
                    <a:gd name="T14" fmla="*/ 0 w 368"/>
                    <a:gd name="T15" fmla="*/ 0 h 1559"/>
                    <a:gd name="T16" fmla="*/ 0 w 368"/>
                    <a:gd name="T17" fmla="*/ 0 h 1559"/>
                    <a:gd name="T18" fmla="*/ 0 w 368"/>
                    <a:gd name="T19" fmla="*/ 0 h 1559"/>
                    <a:gd name="T20" fmla="*/ 0 w 368"/>
                    <a:gd name="T21" fmla="*/ 0 h 1559"/>
                    <a:gd name="T22" fmla="*/ 0 w 368"/>
                    <a:gd name="T23" fmla="*/ 0 h 1559"/>
                    <a:gd name="T24" fmla="*/ 0 w 368"/>
                    <a:gd name="T25" fmla="*/ 0 h 1559"/>
                    <a:gd name="T26" fmla="*/ 0 w 368"/>
                    <a:gd name="T27" fmla="*/ 0 h 1559"/>
                    <a:gd name="T28" fmla="*/ 0 w 368"/>
                    <a:gd name="T29" fmla="*/ 0 h 1559"/>
                    <a:gd name="T30" fmla="*/ 0 w 368"/>
                    <a:gd name="T31" fmla="*/ 0 h 1559"/>
                    <a:gd name="T32" fmla="*/ 0 w 368"/>
                    <a:gd name="T33" fmla="*/ 0 h 1559"/>
                    <a:gd name="T34" fmla="*/ 0 w 368"/>
                    <a:gd name="T35" fmla="*/ 0 h 1559"/>
                    <a:gd name="T36" fmla="*/ 0 w 368"/>
                    <a:gd name="T37" fmla="*/ 0 h 1559"/>
                    <a:gd name="T38" fmla="*/ 0 w 368"/>
                    <a:gd name="T39" fmla="*/ 0 h 1559"/>
                    <a:gd name="T40" fmla="*/ 0 w 368"/>
                    <a:gd name="T41" fmla="*/ 0 h 1559"/>
                    <a:gd name="T42" fmla="*/ 0 w 368"/>
                    <a:gd name="T43" fmla="*/ 0 h 1559"/>
                    <a:gd name="T44" fmla="*/ 0 w 368"/>
                    <a:gd name="T45" fmla="*/ 0 h 1559"/>
                    <a:gd name="T46" fmla="*/ 0 w 368"/>
                    <a:gd name="T47" fmla="*/ 0 h 1559"/>
                    <a:gd name="T48" fmla="*/ 0 w 368"/>
                    <a:gd name="T49" fmla="*/ 0 h 1559"/>
                    <a:gd name="T50" fmla="*/ 0 w 368"/>
                    <a:gd name="T51" fmla="*/ 0 h 1559"/>
                    <a:gd name="T52" fmla="*/ 0 w 368"/>
                    <a:gd name="T53" fmla="*/ 0 h 1559"/>
                    <a:gd name="T54" fmla="*/ 0 w 368"/>
                    <a:gd name="T55" fmla="*/ 0 h 1559"/>
                    <a:gd name="T56" fmla="*/ 0 w 368"/>
                    <a:gd name="T57" fmla="*/ 0 h 1559"/>
                    <a:gd name="T58" fmla="*/ 0 w 368"/>
                    <a:gd name="T59" fmla="*/ 1 h 1559"/>
                    <a:gd name="T60" fmla="*/ 0 w 368"/>
                    <a:gd name="T61" fmla="*/ 1 h 1559"/>
                    <a:gd name="T62" fmla="*/ 0 w 368"/>
                    <a:gd name="T63" fmla="*/ 1 h 1559"/>
                    <a:gd name="T64" fmla="*/ 0 w 368"/>
                    <a:gd name="T65" fmla="*/ 1 h 1559"/>
                    <a:gd name="T66" fmla="*/ 0 w 368"/>
                    <a:gd name="T67" fmla="*/ 1 h 1559"/>
                    <a:gd name="T68" fmla="*/ 0 w 368"/>
                    <a:gd name="T69" fmla="*/ 1 h 1559"/>
                    <a:gd name="T70" fmla="*/ 0 w 368"/>
                    <a:gd name="T71" fmla="*/ 1 h 1559"/>
                    <a:gd name="T72" fmla="*/ 0 w 368"/>
                    <a:gd name="T73" fmla="*/ 1 h 1559"/>
                    <a:gd name="T74" fmla="*/ 0 w 368"/>
                    <a:gd name="T75" fmla="*/ 1 h 1559"/>
                    <a:gd name="T76" fmla="*/ 0 w 368"/>
                    <a:gd name="T77" fmla="*/ 1 h 1559"/>
                    <a:gd name="T78" fmla="*/ 0 w 368"/>
                    <a:gd name="T79" fmla="*/ 1 h 1559"/>
                    <a:gd name="T80" fmla="*/ 0 w 368"/>
                    <a:gd name="T81" fmla="*/ 1 h 1559"/>
                    <a:gd name="T82" fmla="*/ 0 w 368"/>
                    <a:gd name="T83" fmla="*/ 1 h 1559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368"/>
                    <a:gd name="T127" fmla="*/ 0 h 1559"/>
                    <a:gd name="T128" fmla="*/ 368 w 368"/>
                    <a:gd name="T129" fmla="*/ 1559 h 1559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368" h="1559">
                      <a:moveTo>
                        <a:pt x="2" y="1557"/>
                      </a:moveTo>
                      <a:lnTo>
                        <a:pt x="11" y="1558"/>
                      </a:lnTo>
                      <a:lnTo>
                        <a:pt x="92" y="1477"/>
                      </a:lnTo>
                      <a:lnTo>
                        <a:pt x="161" y="1392"/>
                      </a:lnTo>
                      <a:lnTo>
                        <a:pt x="221" y="1300"/>
                      </a:lnTo>
                      <a:lnTo>
                        <a:pt x="270" y="1203"/>
                      </a:lnTo>
                      <a:lnTo>
                        <a:pt x="310" y="1105"/>
                      </a:lnTo>
                      <a:lnTo>
                        <a:pt x="339" y="1002"/>
                      </a:lnTo>
                      <a:lnTo>
                        <a:pt x="358" y="898"/>
                      </a:lnTo>
                      <a:lnTo>
                        <a:pt x="368" y="792"/>
                      </a:lnTo>
                      <a:lnTo>
                        <a:pt x="368" y="687"/>
                      </a:lnTo>
                      <a:lnTo>
                        <a:pt x="357" y="581"/>
                      </a:lnTo>
                      <a:lnTo>
                        <a:pt x="336" y="478"/>
                      </a:lnTo>
                      <a:lnTo>
                        <a:pt x="305" y="375"/>
                      </a:lnTo>
                      <a:lnTo>
                        <a:pt x="265" y="275"/>
                      </a:lnTo>
                      <a:lnTo>
                        <a:pt x="213" y="179"/>
                      </a:lnTo>
                      <a:lnTo>
                        <a:pt x="152" y="87"/>
                      </a:lnTo>
                      <a:lnTo>
                        <a:pt x="81" y="0"/>
                      </a:lnTo>
                      <a:lnTo>
                        <a:pt x="70" y="9"/>
                      </a:lnTo>
                      <a:lnTo>
                        <a:pt x="141" y="96"/>
                      </a:lnTo>
                      <a:lnTo>
                        <a:pt x="202" y="185"/>
                      </a:lnTo>
                      <a:lnTo>
                        <a:pt x="252" y="280"/>
                      </a:lnTo>
                      <a:lnTo>
                        <a:pt x="292" y="379"/>
                      </a:lnTo>
                      <a:lnTo>
                        <a:pt x="323" y="480"/>
                      </a:lnTo>
                      <a:lnTo>
                        <a:pt x="344" y="583"/>
                      </a:lnTo>
                      <a:lnTo>
                        <a:pt x="355" y="687"/>
                      </a:lnTo>
                      <a:lnTo>
                        <a:pt x="355" y="792"/>
                      </a:lnTo>
                      <a:lnTo>
                        <a:pt x="345" y="898"/>
                      </a:lnTo>
                      <a:lnTo>
                        <a:pt x="326" y="1000"/>
                      </a:lnTo>
                      <a:lnTo>
                        <a:pt x="297" y="1100"/>
                      </a:lnTo>
                      <a:lnTo>
                        <a:pt x="257" y="1199"/>
                      </a:lnTo>
                      <a:lnTo>
                        <a:pt x="208" y="1293"/>
                      </a:lnTo>
                      <a:lnTo>
                        <a:pt x="150" y="1383"/>
                      </a:lnTo>
                      <a:lnTo>
                        <a:pt x="81" y="1468"/>
                      </a:lnTo>
                      <a:lnTo>
                        <a:pt x="3" y="1547"/>
                      </a:lnTo>
                      <a:lnTo>
                        <a:pt x="13" y="1548"/>
                      </a:lnTo>
                      <a:lnTo>
                        <a:pt x="3" y="1547"/>
                      </a:lnTo>
                      <a:lnTo>
                        <a:pt x="0" y="1552"/>
                      </a:lnTo>
                      <a:lnTo>
                        <a:pt x="3" y="1557"/>
                      </a:lnTo>
                      <a:lnTo>
                        <a:pt x="6" y="1559"/>
                      </a:lnTo>
                      <a:lnTo>
                        <a:pt x="11" y="1558"/>
                      </a:lnTo>
                      <a:lnTo>
                        <a:pt x="2" y="155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82" name="Freeform 1891">
                  <a:extLst>
                    <a:ext uri="{FF2B5EF4-FFF2-40B4-BE49-F238E27FC236}">
                      <a16:creationId xmlns:a16="http://schemas.microsoft.com/office/drawing/2014/main" id="{E8B4990E-CE53-4349-9DB8-C28B3B2F34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6" y="2586"/>
                  <a:ext cx="202" cy="219"/>
                </a:xfrm>
                <a:custGeom>
                  <a:avLst/>
                  <a:gdLst>
                    <a:gd name="T0" fmla="*/ 0 w 606"/>
                    <a:gd name="T1" fmla="*/ 0 h 656"/>
                    <a:gd name="T2" fmla="*/ 0 w 606"/>
                    <a:gd name="T3" fmla="*/ 0 h 656"/>
                    <a:gd name="T4" fmla="*/ 0 w 606"/>
                    <a:gd name="T5" fmla="*/ 0 h 656"/>
                    <a:gd name="T6" fmla="*/ 0 w 606"/>
                    <a:gd name="T7" fmla="*/ 0 h 656"/>
                    <a:gd name="T8" fmla="*/ 0 w 606"/>
                    <a:gd name="T9" fmla="*/ 0 h 656"/>
                    <a:gd name="T10" fmla="*/ 0 w 606"/>
                    <a:gd name="T11" fmla="*/ 0 h 656"/>
                    <a:gd name="T12" fmla="*/ 0 w 606"/>
                    <a:gd name="T13" fmla="*/ 0 h 656"/>
                    <a:gd name="T14" fmla="*/ 0 w 606"/>
                    <a:gd name="T15" fmla="*/ 0 h 656"/>
                    <a:gd name="T16" fmla="*/ 0 w 606"/>
                    <a:gd name="T17" fmla="*/ 0 h 656"/>
                    <a:gd name="T18" fmla="*/ 0 w 606"/>
                    <a:gd name="T19" fmla="*/ 0 h 656"/>
                    <a:gd name="T20" fmla="*/ 0 w 606"/>
                    <a:gd name="T21" fmla="*/ 0 h 656"/>
                    <a:gd name="T22" fmla="*/ 0 w 606"/>
                    <a:gd name="T23" fmla="*/ 0 h 65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606"/>
                    <a:gd name="T37" fmla="*/ 0 h 656"/>
                    <a:gd name="T38" fmla="*/ 606 w 606"/>
                    <a:gd name="T39" fmla="*/ 656 h 65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606" h="656">
                      <a:moveTo>
                        <a:pt x="2" y="1"/>
                      </a:moveTo>
                      <a:lnTo>
                        <a:pt x="1" y="11"/>
                      </a:lnTo>
                      <a:lnTo>
                        <a:pt x="595" y="656"/>
                      </a:lnTo>
                      <a:lnTo>
                        <a:pt x="606" y="647"/>
                      </a:lnTo>
                      <a:lnTo>
                        <a:pt x="12" y="2"/>
                      </a:lnTo>
                      <a:lnTo>
                        <a:pt x="11" y="12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2" y="1"/>
                      </a:lnTo>
                      <a:lnTo>
                        <a:pt x="0" y="5"/>
                      </a:lnTo>
                      <a:lnTo>
                        <a:pt x="1" y="11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4591" name="Group 1892">
                <a:extLst>
                  <a:ext uri="{FF2B5EF4-FFF2-40B4-BE49-F238E27FC236}">
                    <a16:creationId xmlns:a16="http://schemas.microsoft.com/office/drawing/2014/main" id="{7E2D03B9-7C5B-4731-B4D3-37F0005979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83" y="2800"/>
                <a:ext cx="846" cy="370"/>
                <a:chOff x="1783" y="2800"/>
                <a:chExt cx="846" cy="370"/>
              </a:xfrm>
            </p:grpSpPr>
            <p:sp>
              <p:nvSpPr>
                <p:cNvPr id="24592" name="Freeform 1893">
                  <a:extLst>
                    <a:ext uri="{FF2B5EF4-FFF2-40B4-BE49-F238E27FC236}">
                      <a16:creationId xmlns:a16="http://schemas.microsoft.com/office/drawing/2014/main" id="{22B6475A-0BD4-4494-8382-E1E68D2F53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4" y="2988"/>
                  <a:ext cx="295" cy="5"/>
                </a:xfrm>
                <a:custGeom>
                  <a:avLst/>
                  <a:gdLst>
                    <a:gd name="T0" fmla="*/ 0 w 884"/>
                    <a:gd name="T1" fmla="*/ 0 h 15"/>
                    <a:gd name="T2" fmla="*/ 0 w 884"/>
                    <a:gd name="T3" fmla="*/ 0 h 15"/>
                    <a:gd name="T4" fmla="*/ 0 w 884"/>
                    <a:gd name="T5" fmla="*/ 0 h 15"/>
                    <a:gd name="T6" fmla="*/ 0 w 884"/>
                    <a:gd name="T7" fmla="*/ 0 h 15"/>
                    <a:gd name="T8" fmla="*/ 0 w 884"/>
                    <a:gd name="T9" fmla="*/ 0 h 15"/>
                    <a:gd name="T10" fmla="*/ 0 w 884"/>
                    <a:gd name="T11" fmla="*/ 0 h 15"/>
                    <a:gd name="T12" fmla="*/ 0 w 884"/>
                    <a:gd name="T13" fmla="*/ 0 h 15"/>
                    <a:gd name="T14" fmla="*/ 0 w 884"/>
                    <a:gd name="T15" fmla="*/ 0 h 15"/>
                    <a:gd name="T16" fmla="*/ 0 w 884"/>
                    <a:gd name="T17" fmla="*/ 0 h 15"/>
                    <a:gd name="T18" fmla="*/ 0 w 884"/>
                    <a:gd name="T19" fmla="*/ 0 h 15"/>
                    <a:gd name="T20" fmla="*/ 0 w 884"/>
                    <a:gd name="T21" fmla="*/ 0 h 15"/>
                    <a:gd name="T22" fmla="*/ 0 w 884"/>
                    <a:gd name="T23" fmla="*/ 0 h 1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884"/>
                    <a:gd name="T37" fmla="*/ 0 h 15"/>
                    <a:gd name="T38" fmla="*/ 884 w 884"/>
                    <a:gd name="T39" fmla="*/ 15 h 1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884" h="15">
                      <a:moveTo>
                        <a:pt x="868" y="8"/>
                      </a:moveTo>
                      <a:lnTo>
                        <a:pt x="876" y="0"/>
                      </a:lnTo>
                      <a:lnTo>
                        <a:pt x="0" y="0"/>
                      </a:lnTo>
                      <a:lnTo>
                        <a:pt x="0" y="15"/>
                      </a:lnTo>
                      <a:lnTo>
                        <a:pt x="876" y="15"/>
                      </a:lnTo>
                      <a:lnTo>
                        <a:pt x="884" y="8"/>
                      </a:lnTo>
                      <a:lnTo>
                        <a:pt x="876" y="15"/>
                      </a:lnTo>
                      <a:lnTo>
                        <a:pt x="881" y="13"/>
                      </a:lnTo>
                      <a:lnTo>
                        <a:pt x="884" y="8"/>
                      </a:lnTo>
                      <a:lnTo>
                        <a:pt x="881" y="2"/>
                      </a:lnTo>
                      <a:lnTo>
                        <a:pt x="876" y="0"/>
                      </a:lnTo>
                      <a:lnTo>
                        <a:pt x="868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593" name="Freeform 1894">
                  <a:extLst>
                    <a:ext uri="{FF2B5EF4-FFF2-40B4-BE49-F238E27FC236}">
                      <a16:creationId xmlns:a16="http://schemas.microsoft.com/office/drawing/2014/main" id="{6D7A0DB7-9BAF-44B3-975E-A37E8C04CB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81" y="2927"/>
                  <a:ext cx="64" cy="64"/>
                </a:xfrm>
                <a:custGeom>
                  <a:avLst/>
                  <a:gdLst>
                    <a:gd name="T0" fmla="*/ 0 w 192"/>
                    <a:gd name="T1" fmla="*/ 0 h 192"/>
                    <a:gd name="T2" fmla="*/ 0 w 192"/>
                    <a:gd name="T3" fmla="*/ 0 h 192"/>
                    <a:gd name="T4" fmla="*/ 0 w 192"/>
                    <a:gd name="T5" fmla="*/ 0 h 192"/>
                    <a:gd name="T6" fmla="*/ 0 w 192"/>
                    <a:gd name="T7" fmla="*/ 0 h 192"/>
                    <a:gd name="T8" fmla="*/ 0 w 192"/>
                    <a:gd name="T9" fmla="*/ 0 h 192"/>
                    <a:gd name="T10" fmla="*/ 0 w 192"/>
                    <a:gd name="T11" fmla="*/ 0 h 192"/>
                    <a:gd name="T12" fmla="*/ 0 w 192"/>
                    <a:gd name="T13" fmla="*/ 0 h 192"/>
                    <a:gd name="T14" fmla="*/ 0 w 192"/>
                    <a:gd name="T15" fmla="*/ 0 h 192"/>
                    <a:gd name="T16" fmla="*/ 0 w 192"/>
                    <a:gd name="T17" fmla="*/ 0 h 192"/>
                    <a:gd name="T18" fmla="*/ 0 w 192"/>
                    <a:gd name="T19" fmla="*/ 0 h 192"/>
                    <a:gd name="T20" fmla="*/ 0 w 192"/>
                    <a:gd name="T21" fmla="*/ 0 h 192"/>
                    <a:gd name="T22" fmla="*/ 0 w 192"/>
                    <a:gd name="T23" fmla="*/ 0 h 19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92"/>
                    <a:gd name="T37" fmla="*/ 0 h 192"/>
                    <a:gd name="T38" fmla="*/ 192 w 192"/>
                    <a:gd name="T39" fmla="*/ 192 h 192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92" h="192">
                      <a:moveTo>
                        <a:pt x="2" y="190"/>
                      </a:moveTo>
                      <a:lnTo>
                        <a:pt x="11" y="190"/>
                      </a:lnTo>
                      <a:lnTo>
                        <a:pt x="192" y="9"/>
                      </a:lnTo>
                      <a:lnTo>
                        <a:pt x="183" y="0"/>
                      </a:lnTo>
                      <a:lnTo>
                        <a:pt x="2" y="181"/>
                      </a:lnTo>
                      <a:lnTo>
                        <a:pt x="11" y="181"/>
                      </a:lnTo>
                      <a:lnTo>
                        <a:pt x="2" y="181"/>
                      </a:lnTo>
                      <a:lnTo>
                        <a:pt x="0" y="185"/>
                      </a:lnTo>
                      <a:lnTo>
                        <a:pt x="2" y="190"/>
                      </a:lnTo>
                      <a:lnTo>
                        <a:pt x="7" y="192"/>
                      </a:lnTo>
                      <a:lnTo>
                        <a:pt x="11" y="190"/>
                      </a:lnTo>
                      <a:lnTo>
                        <a:pt x="2" y="19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594" name="Freeform 1895">
                  <a:extLst>
                    <a:ext uri="{FF2B5EF4-FFF2-40B4-BE49-F238E27FC236}">
                      <a16:creationId xmlns:a16="http://schemas.microsoft.com/office/drawing/2014/main" id="{91BE2880-4788-42D1-8D5F-7FE54782B1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0" y="2932"/>
                  <a:ext cx="65" cy="64"/>
                </a:xfrm>
                <a:custGeom>
                  <a:avLst/>
                  <a:gdLst>
                    <a:gd name="T0" fmla="*/ 0 w 193"/>
                    <a:gd name="T1" fmla="*/ 0 h 192"/>
                    <a:gd name="T2" fmla="*/ 0 w 193"/>
                    <a:gd name="T3" fmla="*/ 0 h 192"/>
                    <a:gd name="T4" fmla="*/ 0 w 193"/>
                    <a:gd name="T5" fmla="*/ 0 h 192"/>
                    <a:gd name="T6" fmla="*/ 0 w 193"/>
                    <a:gd name="T7" fmla="*/ 0 h 192"/>
                    <a:gd name="T8" fmla="*/ 0 w 193"/>
                    <a:gd name="T9" fmla="*/ 0 h 192"/>
                    <a:gd name="T10" fmla="*/ 0 w 193"/>
                    <a:gd name="T11" fmla="*/ 0 h 192"/>
                    <a:gd name="T12" fmla="*/ 0 w 193"/>
                    <a:gd name="T13" fmla="*/ 0 h 192"/>
                    <a:gd name="T14" fmla="*/ 0 w 193"/>
                    <a:gd name="T15" fmla="*/ 0 h 192"/>
                    <a:gd name="T16" fmla="*/ 0 w 193"/>
                    <a:gd name="T17" fmla="*/ 0 h 192"/>
                    <a:gd name="T18" fmla="*/ 0 w 193"/>
                    <a:gd name="T19" fmla="*/ 0 h 192"/>
                    <a:gd name="T20" fmla="*/ 0 w 193"/>
                    <a:gd name="T21" fmla="*/ 0 h 192"/>
                    <a:gd name="T22" fmla="*/ 0 w 193"/>
                    <a:gd name="T23" fmla="*/ 0 h 19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93"/>
                    <a:gd name="T37" fmla="*/ 0 h 192"/>
                    <a:gd name="T38" fmla="*/ 193 w 193"/>
                    <a:gd name="T39" fmla="*/ 192 h 192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93" h="192">
                      <a:moveTo>
                        <a:pt x="2" y="3"/>
                      </a:moveTo>
                      <a:lnTo>
                        <a:pt x="2" y="11"/>
                      </a:lnTo>
                      <a:lnTo>
                        <a:pt x="184" y="192"/>
                      </a:lnTo>
                      <a:lnTo>
                        <a:pt x="193" y="183"/>
                      </a:lnTo>
                      <a:lnTo>
                        <a:pt x="11" y="3"/>
                      </a:lnTo>
                      <a:lnTo>
                        <a:pt x="11" y="11"/>
                      </a:lnTo>
                      <a:lnTo>
                        <a:pt x="11" y="3"/>
                      </a:lnTo>
                      <a:lnTo>
                        <a:pt x="7" y="0"/>
                      </a:lnTo>
                      <a:lnTo>
                        <a:pt x="2" y="3"/>
                      </a:lnTo>
                      <a:lnTo>
                        <a:pt x="0" y="7"/>
                      </a:lnTo>
                      <a:lnTo>
                        <a:pt x="2" y="11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595" name="Rectangle 1896">
                  <a:extLst>
                    <a:ext uri="{FF2B5EF4-FFF2-40B4-BE49-F238E27FC236}">
                      <a16:creationId xmlns:a16="http://schemas.microsoft.com/office/drawing/2014/main" id="{59416E51-F0B3-44CD-BB44-17D812D0BF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86" y="2803"/>
                  <a:ext cx="146" cy="36"/>
                </a:xfrm>
                <a:prstGeom prst="rect">
                  <a:avLst/>
                </a:prstGeom>
                <a:solidFill>
                  <a:srgbClr val="CC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4596" name="Freeform 1897">
                  <a:extLst>
                    <a:ext uri="{FF2B5EF4-FFF2-40B4-BE49-F238E27FC236}">
                      <a16:creationId xmlns:a16="http://schemas.microsoft.com/office/drawing/2014/main" id="{D1AD8E28-4970-4CF8-9091-459734FC14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83" y="2800"/>
                  <a:ext cx="149" cy="5"/>
                </a:xfrm>
                <a:custGeom>
                  <a:avLst/>
                  <a:gdLst>
                    <a:gd name="T0" fmla="*/ 0 w 447"/>
                    <a:gd name="T1" fmla="*/ 0 h 15"/>
                    <a:gd name="T2" fmla="*/ 0 w 447"/>
                    <a:gd name="T3" fmla="*/ 0 h 15"/>
                    <a:gd name="T4" fmla="*/ 0 w 447"/>
                    <a:gd name="T5" fmla="*/ 0 h 15"/>
                    <a:gd name="T6" fmla="*/ 0 w 447"/>
                    <a:gd name="T7" fmla="*/ 0 h 15"/>
                    <a:gd name="T8" fmla="*/ 0 w 447"/>
                    <a:gd name="T9" fmla="*/ 0 h 15"/>
                    <a:gd name="T10" fmla="*/ 0 w 447"/>
                    <a:gd name="T11" fmla="*/ 0 h 15"/>
                    <a:gd name="T12" fmla="*/ 0 w 447"/>
                    <a:gd name="T13" fmla="*/ 0 h 15"/>
                    <a:gd name="T14" fmla="*/ 0 w 447"/>
                    <a:gd name="T15" fmla="*/ 0 h 15"/>
                    <a:gd name="T16" fmla="*/ 0 w 447"/>
                    <a:gd name="T17" fmla="*/ 0 h 15"/>
                    <a:gd name="T18" fmla="*/ 0 w 447"/>
                    <a:gd name="T19" fmla="*/ 0 h 15"/>
                    <a:gd name="T20" fmla="*/ 0 w 447"/>
                    <a:gd name="T21" fmla="*/ 0 h 15"/>
                    <a:gd name="T22" fmla="*/ 0 w 447"/>
                    <a:gd name="T23" fmla="*/ 0 h 1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47"/>
                    <a:gd name="T37" fmla="*/ 0 h 15"/>
                    <a:gd name="T38" fmla="*/ 447 w 447"/>
                    <a:gd name="T39" fmla="*/ 15 h 1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47" h="15">
                      <a:moveTo>
                        <a:pt x="16" y="8"/>
                      </a:moveTo>
                      <a:lnTo>
                        <a:pt x="8" y="15"/>
                      </a:lnTo>
                      <a:lnTo>
                        <a:pt x="447" y="15"/>
                      </a:lnTo>
                      <a:lnTo>
                        <a:pt x="447" y="0"/>
                      </a:lnTo>
                      <a:lnTo>
                        <a:pt x="8" y="0"/>
                      </a:lnTo>
                      <a:lnTo>
                        <a:pt x="0" y="8"/>
                      </a:lnTo>
                      <a:lnTo>
                        <a:pt x="8" y="0"/>
                      </a:lnTo>
                      <a:lnTo>
                        <a:pt x="3" y="2"/>
                      </a:lnTo>
                      <a:lnTo>
                        <a:pt x="0" y="8"/>
                      </a:lnTo>
                      <a:lnTo>
                        <a:pt x="3" y="13"/>
                      </a:lnTo>
                      <a:lnTo>
                        <a:pt x="8" y="15"/>
                      </a:lnTo>
                      <a:lnTo>
                        <a:pt x="16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597" name="Freeform 1898">
                  <a:extLst>
                    <a:ext uri="{FF2B5EF4-FFF2-40B4-BE49-F238E27FC236}">
                      <a16:creationId xmlns:a16="http://schemas.microsoft.com/office/drawing/2014/main" id="{E36CE03C-38E6-48CF-AF5E-19728A0695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83" y="2803"/>
                  <a:ext cx="6" cy="39"/>
                </a:xfrm>
                <a:custGeom>
                  <a:avLst/>
                  <a:gdLst>
                    <a:gd name="T0" fmla="*/ 0 w 16"/>
                    <a:gd name="T1" fmla="*/ 0 h 117"/>
                    <a:gd name="T2" fmla="*/ 0 w 16"/>
                    <a:gd name="T3" fmla="*/ 0 h 117"/>
                    <a:gd name="T4" fmla="*/ 0 w 16"/>
                    <a:gd name="T5" fmla="*/ 0 h 117"/>
                    <a:gd name="T6" fmla="*/ 0 w 16"/>
                    <a:gd name="T7" fmla="*/ 0 h 117"/>
                    <a:gd name="T8" fmla="*/ 0 w 16"/>
                    <a:gd name="T9" fmla="*/ 0 h 117"/>
                    <a:gd name="T10" fmla="*/ 0 w 16"/>
                    <a:gd name="T11" fmla="*/ 0 h 117"/>
                    <a:gd name="T12" fmla="*/ 0 w 16"/>
                    <a:gd name="T13" fmla="*/ 0 h 117"/>
                    <a:gd name="T14" fmla="*/ 0 w 16"/>
                    <a:gd name="T15" fmla="*/ 0 h 117"/>
                    <a:gd name="T16" fmla="*/ 0 w 16"/>
                    <a:gd name="T17" fmla="*/ 0 h 117"/>
                    <a:gd name="T18" fmla="*/ 0 w 16"/>
                    <a:gd name="T19" fmla="*/ 0 h 117"/>
                    <a:gd name="T20" fmla="*/ 0 w 16"/>
                    <a:gd name="T21" fmla="*/ 0 h 117"/>
                    <a:gd name="T22" fmla="*/ 0 w 16"/>
                    <a:gd name="T23" fmla="*/ 0 h 11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6"/>
                    <a:gd name="T37" fmla="*/ 0 h 117"/>
                    <a:gd name="T38" fmla="*/ 16 w 16"/>
                    <a:gd name="T39" fmla="*/ 117 h 11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6" h="117">
                      <a:moveTo>
                        <a:pt x="8" y="101"/>
                      </a:moveTo>
                      <a:lnTo>
                        <a:pt x="16" y="109"/>
                      </a:lnTo>
                      <a:lnTo>
                        <a:pt x="16" y="0"/>
                      </a:lnTo>
                      <a:lnTo>
                        <a:pt x="0" y="0"/>
                      </a:lnTo>
                      <a:lnTo>
                        <a:pt x="0" y="109"/>
                      </a:lnTo>
                      <a:lnTo>
                        <a:pt x="8" y="117"/>
                      </a:lnTo>
                      <a:lnTo>
                        <a:pt x="0" y="109"/>
                      </a:lnTo>
                      <a:lnTo>
                        <a:pt x="3" y="115"/>
                      </a:lnTo>
                      <a:lnTo>
                        <a:pt x="8" y="117"/>
                      </a:lnTo>
                      <a:lnTo>
                        <a:pt x="13" y="115"/>
                      </a:lnTo>
                      <a:lnTo>
                        <a:pt x="16" y="109"/>
                      </a:lnTo>
                      <a:lnTo>
                        <a:pt x="8" y="10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598" name="Freeform 1899">
                  <a:extLst>
                    <a:ext uri="{FF2B5EF4-FFF2-40B4-BE49-F238E27FC236}">
                      <a16:creationId xmlns:a16="http://schemas.microsoft.com/office/drawing/2014/main" id="{50B4533E-61E0-474A-98CD-7D8A1AEAB7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86" y="2836"/>
                  <a:ext cx="149" cy="6"/>
                </a:xfrm>
                <a:custGeom>
                  <a:avLst/>
                  <a:gdLst>
                    <a:gd name="T0" fmla="*/ 0 w 446"/>
                    <a:gd name="T1" fmla="*/ 0 h 16"/>
                    <a:gd name="T2" fmla="*/ 0 w 446"/>
                    <a:gd name="T3" fmla="*/ 0 h 16"/>
                    <a:gd name="T4" fmla="*/ 0 w 446"/>
                    <a:gd name="T5" fmla="*/ 0 h 16"/>
                    <a:gd name="T6" fmla="*/ 0 w 446"/>
                    <a:gd name="T7" fmla="*/ 0 h 16"/>
                    <a:gd name="T8" fmla="*/ 0 w 446"/>
                    <a:gd name="T9" fmla="*/ 0 h 16"/>
                    <a:gd name="T10" fmla="*/ 0 w 446"/>
                    <a:gd name="T11" fmla="*/ 0 h 16"/>
                    <a:gd name="T12" fmla="*/ 0 w 446"/>
                    <a:gd name="T13" fmla="*/ 0 h 16"/>
                    <a:gd name="T14" fmla="*/ 0 w 446"/>
                    <a:gd name="T15" fmla="*/ 0 h 16"/>
                    <a:gd name="T16" fmla="*/ 0 w 446"/>
                    <a:gd name="T17" fmla="*/ 0 h 16"/>
                    <a:gd name="T18" fmla="*/ 0 w 446"/>
                    <a:gd name="T19" fmla="*/ 0 h 16"/>
                    <a:gd name="T20" fmla="*/ 0 w 446"/>
                    <a:gd name="T21" fmla="*/ 0 h 16"/>
                    <a:gd name="T22" fmla="*/ 0 w 446"/>
                    <a:gd name="T23" fmla="*/ 0 h 1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46"/>
                    <a:gd name="T37" fmla="*/ 0 h 16"/>
                    <a:gd name="T38" fmla="*/ 446 w 446"/>
                    <a:gd name="T39" fmla="*/ 16 h 1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46" h="16">
                      <a:moveTo>
                        <a:pt x="431" y="8"/>
                      </a:moveTo>
                      <a:lnTo>
                        <a:pt x="439" y="0"/>
                      </a:ln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439" y="16"/>
                      </a:lnTo>
                      <a:lnTo>
                        <a:pt x="446" y="8"/>
                      </a:lnTo>
                      <a:lnTo>
                        <a:pt x="439" y="16"/>
                      </a:lnTo>
                      <a:lnTo>
                        <a:pt x="444" y="14"/>
                      </a:lnTo>
                      <a:lnTo>
                        <a:pt x="446" y="8"/>
                      </a:lnTo>
                      <a:lnTo>
                        <a:pt x="444" y="3"/>
                      </a:lnTo>
                      <a:lnTo>
                        <a:pt x="439" y="0"/>
                      </a:lnTo>
                      <a:lnTo>
                        <a:pt x="431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599" name="Freeform 1900">
                  <a:extLst>
                    <a:ext uri="{FF2B5EF4-FFF2-40B4-BE49-F238E27FC236}">
                      <a16:creationId xmlns:a16="http://schemas.microsoft.com/office/drawing/2014/main" id="{AF24CCBF-61B7-4758-891D-BAF8BC8664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30" y="2800"/>
                  <a:ext cx="5" cy="39"/>
                </a:xfrm>
                <a:custGeom>
                  <a:avLst/>
                  <a:gdLst>
                    <a:gd name="T0" fmla="*/ 0 w 15"/>
                    <a:gd name="T1" fmla="*/ 0 h 117"/>
                    <a:gd name="T2" fmla="*/ 0 w 15"/>
                    <a:gd name="T3" fmla="*/ 0 h 117"/>
                    <a:gd name="T4" fmla="*/ 0 w 15"/>
                    <a:gd name="T5" fmla="*/ 0 h 117"/>
                    <a:gd name="T6" fmla="*/ 0 w 15"/>
                    <a:gd name="T7" fmla="*/ 0 h 117"/>
                    <a:gd name="T8" fmla="*/ 0 w 15"/>
                    <a:gd name="T9" fmla="*/ 0 h 117"/>
                    <a:gd name="T10" fmla="*/ 0 w 15"/>
                    <a:gd name="T11" fmla="*/ 0 h 117"/>
                    <a:gd name="T12" fmla="*/ 0 w 15"/>
                    <a:gd name="T13" fmla="*/ 0 h 117"/>
                    <a:gd name="T14" fmla="*/ 0 w 15"/>
                    <a:gd name="T15" fmla="*/ 0 h 117"/>
                    <a:gd name="T16" fmla="*/ 0 w 15"/>
                    <a:gd name="T17" fmla="*/ 0 h 117"/>
                    <a:gd name="T18" fmla="*/ 0 w 15"/>
                    <a:gd name="T19" fmla="*/ 0 h 117"/>
                    <a:gd name="T20" fmla="*/ 0 w 15"/>
                    <a:gd name="T21" fmla="*/ 0 h 117"/>
                    <a:gd name="T22" fmla="*/ 0 w 15"/>
                    <a:gd name="T23" fmla="*/ 0 h 11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5"/>
                    <a:gd name="T37" fmla="*/ 0 h 117"/>
                    <a:gd name="T38" fmla="*/ 15 w 15"/>
                    <a:gd name="T39" fmla="*/ 117 h 11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5" h="117">
                      <a:moveTo>
                        <a:pt x="8" y="15"/>
                      </a:moveTo>
                      <a:lnTo>
                        <a:pt x="0" y="8"/>
                      </a:lnTo>
                      <a:lnTo>
                        <a:pt x="0" y="117"/>
                      </a:lnTo>
                      <a:lnTo>
                        <a:pt x="15" y="117"/>
                      </a:lnTo>
                      <a:lnTo>
                        <a:pt x="15" y="8"/>
                      </a:lnTo>
                      <a:lnTo>
                        <a:pt x="8" y="0"/>
                      </a:lnTo>
                      <a:lnTo>
                        <a:pt x="15" y="8"/>
                      </a:lnTo>
                      <a:lnTo>
                        <a:pt x="13" y="2"/>
                      </a:lnTo>
                      <a:lnTo>
                        <a:pt x="8" y="0"/>
                      </a:lnTo>
                      <a:lnTo>
                        <a:pt x="2" y="2"/>
                      </a:lnTo>
                      <a:lnTo>
                        <a:pt x="0" y="8"/>
                      </a:lnTo>
                      <a:lnTo>
                        <a:pt x="8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00" name="Freeform 1901">
                  <a:extLst>
                    <a:ext uri="{FF2B5EF4-FFF2-40B4-BE49-F238E27FC236}">
                      <a16:creationId xmlns:a16="http://schemas.microsoft.com/office/drawing/2014/main" id="{F458EA89-CA89-4FE8-8416-344B119715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96" y="2803"/>
                  <a:ext cx="731" cy="365"/>
                </a:xfrm>
                <a:custGeom>
                  <a:avLst/>
                  <a:gdLst>
                    <a:gd name="T0" fmla="*/ 1 w 2193"/>
                    <a:gd name="T1" fmla="*/ 0 h 1095"/>
                    <a:gd name="T2" fmla="*/ 1 w 2193"/>
                    <a:gd name="T3" fmla="*/ 0 h 1095"/>
                    <a:gd name="T4" fmla="*/ 1 w 2193"/>
                    <a:gd name="T5" fmla="*/ 0 h 1095"/>
                    <a:gd name="T6" fmla="*/ 1 w 2193"/>
                    <a:gd name="T7" fmla="*/ 0 h 1095"/>
                    <a:gd name="T8" fmla="*/ 1 w 2193"/>
                    <a:gd name="T9" fmla="*/ 0 h 1095"/>
                    <a:gd name="T10" fmla="*/ 1 w 2193"/>
                    <a:gd name="T11" fmla="*/ 0 h 1095"/>
                    <a:gd name="T12" fmla="*/ 1 w 2193"/>
                    <a:gd name="T13" fmla="*/ 0 h 1095"/>
                    <a:gd name="T14" fmla="*/ 1 w 2193"/>
                    <a:gd name="T15" fmla="*/ 0 h 1095"/>
                    <a:gd name="T16" fmla="*/ 0 w 2193"/>
                    <a:gd name="T17" fmla="*/ 0 h 1095"/>
                    <a:gd name="T18" fmla="*/ 0 w 2193"/>
                    <a:gd name="T19" fmla="*/ 0 h 1095"/>
                    <a:gd name="T20" fmla="*/ 0 w 2193"/>
                    <a:gd name="T21" fmla="*/ 0 h 1095"/>
                    <a:gd name="T22" fmla="*/ 0 w 2193"/>
                    <a:gd name="T23" fmla="*/ 0 h 1095"/>
                    <a:gd name="T24" fmla="*/ 0 w 2193"/>
                    <a:gd name="T25" fmla="*/ 0 h 1095"/>
                    <a:gd name="T26" fmla="*/ 0 w 2193"/>
                    <a:gd name="T27" fmla="*/ 0 h 1095"/>
                    <a:gd name="T28" fmla="*/ 0 w 2193"/>
                    <a:gd name="T29" fmla="*/ 0 h 1095"/>
                    <a:gd name="T30" fmla="*/ 0 w 2193"/>
                    <a:gd name="T31" fmla="*/ 0 h 1095"/>
                    <a:gd name="T32" fmla="*/ 0 w 2193"/>
                    <a:gd name="T33" fmla="*/ 0 h 1095"/>
                    <a:gd name="T34" fmla="*/ 0 w 2193"/>
                    <a:gd name="T35" fmla="*/ 0 h 1095"/>
                    <a:gd name="T36" fmla="*/ 0 w 2193"/>
                    <a:gd name="T37" fmla="*/ 0 h 1095"/>
                    <a:gd name="T38" fmla="*/ 0 w 2193"/>
                    <a:gd name="T39" fmla="*/ 0 h 1095"/>
                    <a:gd name="T40" fmla="*/ 0 w 2193"/>
                    <a:gd name="T41" fmla="*/ 0 h 1095"/>
                    <a:gd name="T42" fmla="*/ 0 w 2193"/>
                    <a:gd name="T43" fmla="*/ 0 h 1095"/>
                    <a:gd name="T44" fmla="*/ 0 w 2193"/>
                    <a:gd name="T45" fmla="*/ 0 h 1095"/>
                    <a:gd name="T46" fmla="*/ 0 w 2193"/>
                    <a:gd name="T47" fmla="*/ 0 h 1095"/>
                    <a:gd name="T48" fmla="*/ 0 w 2193"/>
                    <a:gd name="T49" fmla="*/ 0 h 1095"/>
                    <a:gd name="T50" fmla="*/ 0 w 2193"/>
                    <a:gd name="T51" fmla="*/ 0 h 1095"/>
                    <a:gd name="T52" fmla="*/ 0 w 2193"/>
                    <a:gd name="T53" fmla="*/ 0 h 1095"/>
                    <a:gd name="T54" fmla="*/ 0 w 2193"/>
                    <a:gd name="T55" fmla="*/ 0 h 1095"/>
                    <a:gd name="T56" fmla="*/ 0 w 2193"/>
                    <a:gd name="T57" fmla="*/ 0 h 1095"/>
                    <a:gd name="T58" fmla="*/ 0 w 2193"/>
                    <a:gd name="T59" fmla="*/ 0 h 1095"/>
                    <a:gd name="T60" fmla="*/ 0 w 2193"/>
                    <a:gd name="T61" fmla="*/ 0 h 1095"/>
                    <a:gd name="T62" fmla="*/ 0 w 2193"/>
                    <a:gd name="T63" fmla="*/ 0 h 1095"/>
                    <a:gd name="T64" fmla="*/ 1 w 2193"/>
                    <a:gd name="T65" fmla="*/ 1 h 1095"/>
                    <a:gd name="T66" fmla="*/ 1 w 2193"/>
                    <a:gd name="T67" fmla="*/ 0 h 1095"/>
                    <a:gd name="T68" fmla="*/ 1 w 2193"/>
                    <a:gd name="T69" fmla="*/ 0 h 1095"/>
                    <a:gd name="T70" fmla="*/ 1 w 2193"/>
                    <a:gd name="T71" fmla="*/ 0 h 1095"/>
                    <a:gd name="T72" fmla="*/ 1 w 2193"/>
                    <a:gd name="T73" fmla="*/ 0 h 1095"/>
                    <a:gd name="T74" fmla="*/ 1 w 2193"/>
                    <a:gd name="T75" fmla="*/ 0 h 1095"/>
                    <a:gd name="T76" fmla="*/ 1 w 2193"/>
                    <a:gd name="T77" fmla="*/ 0 h 1095"/>
                    <a:gd name="T78" fmla="*/ 1 w 2193"/>
                    <a:gd name="T79" fmla="*/ 0 h 1095"/>
                    <a:gd name="T80" fmla="*/ 1 w 2193"/>
                    <a:gd name="T81" fmla="*/ 0 h 1095"/>
                    <a:gd name="T82" fmla="*/ 1 w 2193"/>
                    <a:gd name="T83" fmla="*/ 0 h 1095"/>
                    <a:gd name="T84" fmla="*/ 1 w 2193"/>
                    <a:gd name="T85" fmla="*/ 0 h 1095"/>
                    <a:gd name="T86" fmla="*/ 1 w 2193"/>
                    <a:gd name="T87" fmla="*/ 0 h 1095"/>
                    <a:gd name="T88" fmla="*/ 1 w 2193"/>
                    <a:gd name="T89" fmla="*/ 0 h 1095"/>
                    <a:gd name="T90" fmla="*/ 1 w 2193"/>
                    <a:gd name="T91" fmla="*/ 0 h 1095"/>
                    <a:gd name="T92" fmla="*/ 1 w 2193"/>
                    <a:gd name="T93" fmla="*/ 0 h 1095"/>
                    <a:gd name="T94" fmla="*/ 1 w 2193"/>
                    <a:gd name="T95" fmla="*/ 0 h 1095"/>
                    <a:gd name="T96" fmla="*/ 1 w 2193"/>
                    <a:gd name="T97" fmla="*/ 0 h 1095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193"/>
                    <a:gd name="T148" fmla="*/ 0 h 1095"/>
                    <a:gd name="T149" fmla="*/ 2193 w 2193"/>
                    <a:gd name="T150" fmla="*/ 1095 h 1095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193" h="1095">
                      <a:moveTo>
                        <a:pt x="1316" y="0"/>
                      </a:moveTo>
                      <a:lnTo>
                        <a:pt x="1315" y="23"/>
                      </a:lnTo>
                      <a:lnTo>
                        <a:pt x="1312" y="43"/>
                      </a:lnTo>
                      <a:lnTo>
                        <a:pt x="1306" y="65"/>
                      </a:lnTo>
                      <a:lnTo>
                        <a:pt x="1298" y="85"/>
                      </a:lnTo>
                      <a:lnTo>
                        <a:pt x="1290" y="105"/>
                      </a:lnTo>
                      <a:lnTo>
                        <a:pt x="1279" y="122"/>
                      </a:lnTo>
                      <a:lnTo>
                        <a:pt x="1265" y="139"/>
                      </a:lnTo>
                      <a:lnTo>
                        <a:pt x="1251" y="155"/>
                      </a:lnTo>
                      <a:lnTo>
                        <a:pt x="1236" y="169"/>
                      </a:lnTo>
                      <a:lnTo>
                        <a:pt x="1219" y="181"/>
                      </a:lnTo>
                      <a:lnTo>
                        <a:pt x="1201" y="192"/>
                      </a:lnTo>
                      <a:lnTo>
                        <a:pt x="1182" y="201"/>
                      </a:lnTo>
                      <a:lnTo>
                        <a:pt x="1161" y="209"/>
                      </a:lnTo>
                      <a:lnTo>
                        <a:pt x="1140" y="214"/>
                      </a:lnTo>
                      <a:lnTo>
                        <a:pt x="1119" y="218"/>
                      </a:lnTo>
                      <a:lnTo>
                        <a:pt x="1097" y="219"/>
                      </a:lnTo>
                      <a:lnTo>
                        <a:pt x="1075" y="218"/>
                      </a:lnTo>
                      <a:lnTo>
                        <a:pt x="1053" y="214"/>
                      </a:lnTo>
                      <a:lnTo>
                        <a:pt x="1032" y="209"/>
                      </a:lnTo>
                      <a:lnTo>
                        <a:pt x="1011" y="201"/>
                      </a:lnTo>
                      <a:lnTo>
                        <a:pt x="992" y="192"/>
                      </a:lnTo>
                      <a:lnTo>
                        <a:pt x="974" y="181"/>
                      </a:lnTo>
                      <a:lnTo>
                        <a:pt x="957" y="169"/>
                      </a:lnTo>
                      <a:lnTo>
                        <a:pt x="942" y="155"/>
                      </a:lnTo>
                      <a:lnTo>
                        <a:pt x="928" y="139"/>
                      </a:lnTo>
                      <a:lnTo>
                        <a:pt x="915" y="122"/>
                      </a:lnTo>
                      <a:lnTo>
                        <a:pt x="904" y="105"/>
                      </a:lnTo>
                      <a:lnTo>
                        <a:pt x="895" y="85"/>
                      </a:lnTo>
                      <a:lnTo>
                        <a:pt x="887" y="65"/>
                      </a:lnTo>
                      <a:lnTo>
                        <a:pt x="882" y="43"/>
                      </a:lnTo>
                      <a:lnTo>
                        <a:pt x="878" y="23"/>
                      </a:lnTo>
                      <a:lnTo>
                        <a:pt x="877" y="0"/>
                      </a:lnTo>
                      <a:lnTo>
                        <a:pt x="0" y="0"/>
                      </a:lnTo>
                      <a:lnTo>
                        <a:pt x="1" y="55"/>
                      </a:lnTo>
                      <a:lnTo>
                        <a:pt x="5" y="111"/>
                      </a:lnTo>
                      <a:lnTo>
                        <a:pt x="13" y="166"/>
                      </a:lnTo>
                      <a:lnTo>
                        <a:pt x="22" y="220"/>
                      </a:lnTo>
                      <a:lnTo>
                        <a:pt x="35" y="272"/>
                      </a:lnTo>
                      <a:lnTo>
                        <a:pt x="49" y="325"/>
                      </a:lnTo>
                      <a:lnTo>
                        <a:pt x="67" y="375"/>
                      </a:lnTo>
                      <a:lnTo>
                        <a:pt x="87" y="426"/>
                      </a:lnTo>
                      <a:lnTo>
                        <a:pt x="109" y="474"/>
                      </a:lnTo>
                      <a:lnTo>
                        <a:pt x="133" y="521"/>
                      </a:lnTo>
                      <a:lnTo>
                        <a:pt x="159" y="567"/>
                      </a:lnTo>
                      <a:lnTo>
                        <a:pt x="187" y="612"/>
                      </a:lnTo>
                      <a:lnTo>
                        <a:pt x="218" y="655"/>
                      </a:lnTo>
                      <a:lnTo>
                        <a:pt x="251" y="696"/>
                      </a:lnTo>
                      <a:lnTo>
                        <a:pt x="286" y="736"/>
                      </a:lnTo>
                      <a:lnTo>
                        <a:pt x="322" y="774"/>
                      </a:lnTo>
                      <a:lnTo>
                        <a:pt x="361" y="810"/>
                      </a:lnTo>
                      <a:lnTo>
                        <a:pt x="400" y="844"/>
                      </a:lnTo>
                      <a:lnTo>
                        <a:pt x="442" y="877"/>
                      </a:lnTo>
                      <a:lnTo>
                        <a:pt x="485" y="908"/>
                      </a:lnTo>
                      <a:lnTo>
                        <a:pt x="529" y="936"/>
                      </a:lnTo>
                      <a:lnTo>
                        <a:pt x="575" y="963"/>
                      </a:lnTo>
                      <a:lnTo>
                        <a:pt x="622" y="987"/>
                      </a:lnTo>
                      <a:lnTo>
                        <a:pt x="671" y="1009"/>
                      </a:lnTo>
                      <a:lnTo>
                        <a:pt x="720" y="1028"/>
                      </a:lnTo>
                      <a:lnTo>
                        <a:pt x="771" y="1046"/>
                      </a:lnTo>
                      <a:lnTo>
                        <a:pt x="824" y="1060"/>
                      </a:lnTo>
                      <a:lnTo>
                        <a:pt x="876" y="1073"/>
                      </a:lnTo>
                      <a:lnTo>
                        <a:pt x="930" y="1082"/>
                      </a:lnTo>
                      <a:lnTo>
                        <a:pt x="985" y="1090"/>
                      </a:lnTo>
                      <a:lnTo>
                        <a:pt x="1041" y="1094"/>
                      </a:lnTo>
                      <a:lnTo>
                        <a:pt x="1097" y="1095"/>
                      </a:lnTo>
                      <a:lnTo>
                        <a:pt x="1153" y="1094"/>
                      </a:lnTo>
                      <a:lnTo>
                        <a:pt x="1208" y="1090"/>
                      </a:lnTo>
                      <a:lnTo>
                        <a:pt x="1263" y="1082"/>
                      </a:lnTo>
                      <a:lnTo>
                        <a:pt x="1317" y="1073"/>
                      </a:lnTo>
                      <a:lnTo>
                        <a:pt x="1370" y="1060"/>
                      </a:lnTo>
                      <a:lnTo>
                        <a:pt x="1422" y="1046"/>
                      </a:lnTo>
                      <a:lnTo>
                        <a:pt x="1473" y="1028"/>
                      </a:lnTo>
                      <a:lnTo>
                        <a:pt x="1522" y="1009"/>
                      </a:lnTo>
                      <a:lnTo>
                        <a:pt x="1571" y="987"/>
                      </a:lnTo>
                      <a:lnTo>
                        <a:pt x="1619" y="963"/>
                      </a:lnTo>
                      <a:lnTo>
                        <a:pt x="1665" y="936"/>
                      </a:lnTo>
                      <a:lnTo>
                        <a:pt x="1708" y="908"/>
                      </a:lnTo>
                      <a:lnTo>
                        <a:pt x="1751" y="877"/>
                      </a:lnTo>
                      <a:lnTo>
                        <a:pt x="1793" y="844"/>
                      </a:lnTo>
                      <a:lnTo>
                        <a:pt x="1832" y="810"/>
                      </a:lnTo>
                      <a:lnTo>
                        <a:pt x="1871" y="774"/>
                      </a:lnTo>
                      <a:lnTo>
                        <a:pt x="1907" y="736"/>
                      </a:lnTo>
                      <a:lnTo>
                        <a:pt x="1942" y="696"/>
                      </a:lnTo>
                      <a:lnTo>
                        <a:pt x="1975" y="655"/>
                      </a:lnTo>
                      <a:lnTo>
                        <a:pt x="2006" y="612"/>
                      </a:lnTo>
                      <a:lnTo>
                        <a:pt x="2034" y="567"/>
                      </a:lnTo>
                      <a:lnTo>
                        <a:pt x="2060" y="521"/>
                      </a:lnTo>
                      <a:lnTo>
                        <a:pt x="2085" y="474"/>
                      </a:lnTo>
                      <a:lnTo>
                        <a:pt x="2107" y="426"/>
                      </a:lnTo>
                      <a:lnTo>
                        <a:pt x="2126" y="375"/>
                      </a:lnTo>
                      <a:lnTo>
                        <a:pt x="2144" y="325"/>
                      </a:lnTo>
                      <a:lnTo>
                        <a:pt x="2158" y="272"/>
                      </a:lnTo>
                      <a:lnTo>
                        <a:pt x="2171" y="220"/>
                      </a:lnTo>
                      <a:lnTo>
                        <a:pt x="2180" y="166"/>
                      </a:lnTo>
                      <a:lnTo>
                        <a:pt x="2188" y="111"/>
                      </a:lnTo>
                      <a:lnTo>
                        <a:pt x="2192" y="55"/>
                      </a:lnTo>
                      <a:lnTo>
                        <a:pt x="2193" y="0"/>
                      </a:lnTo>
                      <a:lnTo>
                        <a:pt x="1316" y="0"/>
                      </a:lnTo>
                      <a:close/>
                    </a:path>
                  </a:pathLst>
                </a:custGeom>
                <a:solidFill>
                  <a:srgbClr val="99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01" name="Freeform 1902">
                  <a:extLst>
                    <a:ext uri="{FF2B5EF4-FFF2-40B4-BE49-F238E27FC236}">
                      <a16:creationId xmlns:a16="http://schemas.microsoft.com/office/drawing/2014/main" id="{D676B7E6-9E33-4961-8D0F-8A931BC439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99" y="2803"/>
                  <a:ext cx="724" cy="361"/>
                </a:xfrm>
                <a:custGeom>
                  <a:avLst/>
                  <a:gdLst>
                    <a:gd name="T0" fmla="*/ 0 w 2171"/>
                    <a:gd name="T1" fmla="*/ 0 h 1084"/>
                    <a:gd name="T2" fmla="*/ 0 w 2171"/>
                    <a:gd name="T3" fmla="*/ 0 h 1084"/>
                    <a:gd name="T4" fmla="*/ 0 w 2171"/>
                    <a:gd name="T5" fmla="*/ 0 h 1084"/>
                    <a:gd name="T6" fmla="*/ 0 w 2171"/>
                    <a:gd name="T7" fmla="*/ 0 h 1084"/>
                    <a:gd name="T8" fmla="*/ 0 w 2171"/>
                    <a:gd name="T9" fmla="*/ 0 h 1084"/>
                    <a:gd name="T10" fmla="*/ 0 w 2171"/>
                    <a:gd name="T11" fmla="*/ 0 h 1084"/>
                    <a:gd name="T12" fmla="*/ 0 w 2171"/>
                    <a:gd name="T13" fmla="*/ 0 h 1084"/>
                    <a:gd name="T14" fmla="*/ 0 w 2171"/>
                    <a:gd name="T15" fmla="*/ 0 h 1084"/>
                    <a:gd name="T16" fmla="*/ 0 w 2171"/>
                    <a:gd name="T17" fmla="*/ 0 h 1084"/>
                    <a:gd name="T18" fmla="*/ 0 w 2171"/>
                    <a:gd name="T19" fmla="*/ 0 h 1084"/>
                    <a:gd name="T20" fmla="*/ 0 w 2171"/>
                    <a:gd name="T21" fmla="*/ 0 h 1084"/>
                    <a:gd name="T22" fmla="*/ 1 w 2171"/>
                    <a:gd name="T23" fmla="*/ 0 h 1084"/>
                    <a:gd name="T24" fmla="*/ 1 w 2171"/>
                    <a:gd name="T25" fmla="*/ 0 h 1084"/>
                    <a:gd name="T26" fmla="*/ 1 w 2171"/>
                    <a:gd name="T27" fmla="*/ 0 h 1084"/>
                    <a:gd name="T28" fmla="*/ 1 w 2171"/>
                    <a:gd name="T29" fmla="*/ 0 h 1084"/>
                    <a:gd name="T30" fmla="*/ 1 w 2171"/>
                    <a:gd name="T31" fmla="*/ 0 h 1084"/>
                    <a:gd name="T32" fmla="*/ 1 w 2171"/>
                    <a:gd name="T33" fmla="*/ 0 h 1084"/>
                    <a:gd name="T34" fmla="*/ 1 w 2171"/>
                    <a:gd name="T35" fmla="*/ 0 h 1084"/>
                    <a:gd name="T36" fmla="*/ 1 w 2171"/>
                    <a:gd name="T37" fmla="*/ 0 h 1084"/>
                    <a:gd name="T38" fmla="*/ 1 w 2171"/>
                    <a:gd name="T39" fmla="*/ 0 h 1084"/>
                    <a:gd name="T40" fmla="*/ 1 w 2171"/>
                    <a:gd name="T41" fmla="*/ 0 h 1084"/>
                    <a:gd name="T42" fmla="*/ 1 w 2171"/>
                    <a:gd name="T43" fmla="*/ 0 h 1084"/>
                    <a:gd name="T44" fmla="*/ 1 w 2171"/>
                    <a:gd name="T45" fmla="*/ 0 h 1084"/>
                    <a:gd name="T46" fmla="*/ 1 w 2171"/>
                    <a:gd name="T47" fmla="*/ 0 h 1084"/>
                    <a:gd name="T48" fmla="*/ 1 w 2171"/>
                    <a:gd name="T49" fmla="*/ 0 h 1084"/>
                    <a:gd name="T50" fmla="*/ 1 w 2171"/>
                    <a:gd name="T51" fmla="*/ 0 h 1084"/>
                    <a:gd name="T52" fmla="*/ 1 w 2171"/>
                    <a:gd name="T53" fmla="*/ 0 h 1084"/>
                    <a:gd name="T54" fmla="*/ 1 w 2171"/>
                    <a:gd name="T55" fmla="*/ 0 h 1084"/>
                    <a:gd name="T56" fmla="*/ 1 w 2171"/>
                    <a:gd name="T57" fmla="*/ 0 h 1084"/>
                    <a:gd name="T58" fmla="*/ 1 w 2171"/>
                    <a:gd name="T59" fmla="*/ 0 h 1084"/>
                    <a:gd name="T60" fmla="*/ 1 w 2171"/>
                    <a:gd name="T61" fmla="*/ 0 h 1084"/>
                    <a:gd name="T62" fmla="*/ 1 w 2171"/>
                    <a:gd name="T63" fmla="*/ 0 h 1084"/>
                    <a:gd name="T64" fmla="*/ 1 w 2171"/>
                    <a:gd name="T65" fmla="*/ 0 h 1084"/>
                    <a:gd name="T66" fmla="*/ 1 w 2171"/>
                    <a:gd name="T67" fmla="*/ 0 h 1084"/>
                    <a:gd name="T68" fmla="*/ 1 w 2171"/>
                    <a:gd name="T69" fmla="*/ 0 h 1084"/>
                    <a:gd name="T70" fmla="*/ 1 w 2171"/>
                    <a:gd name="T71" fmla="*/ 0 h 1084"/>
                    <a:gd name="T72" fmla="*/ 1 w 2171"/>
                    <a:gd name="T73" fmla="*/ 0 h 1084"/>
                    <a:gd name="T74" fmla="*/ 0 w 2171"/>
                    <a:gd name="T75" fmla="*/ 0 h 1084"/>
                    <a:gd name="T76" fmla="*/ 0 w 2171"/>
                    <a:gd name="T77" fmla="*/ 0 h 1084"/>
                    <a:gd name="T78" fmla="*/ 0 w 2171"/>
                    <a:gd name="T79" fmla="*/ 0 h 1084"/>
                    <a:gd name="T80" fmla="*/ 0 w 2171"/>
                    <a:gd name="T81" fmla="*/ 0 h 1084"/>
                    <a:gd name="T82" fmla="*/ 0 w 2171"/>
                    <a:gd name="T83" fmla="*/ 0 h 1084"/>
                    <a:gd name="T84" fmla="*/ 0 w 2171"/>
                    <a:gd name="T85" fmla="*/ 0 h 1084"/>
                    <a:gd name="T86" fmla="*/ 0 w 2171"/>
                    <a:gd name="T87" fmla="*/ 0 h 1084"/>
                    <a:gd name="T88" fmla="*/ 0 w 2171"/>
                    <a:gd name="T89" fmla="*/ 0 h 1084"/>
                    <a:gd name="T90" fmla="*/ 0 w 2171"/>
                    <a:gd name="T91" fmla="*/ 0 h 1084"/>
                    <a:gd name="T92" fmla="*/ 0 w 2171"/>
                    <a:gd name="T93" fmla="*/ 0 h 1084"/>
                    <a:gd name="T94" fmla="*/ 0 w 2171"/>
                    <a:gd name="T95" fmla="*/ 0 h 1084"/>
                    <a:gd name="T96" fmla="*/ 0 w 2171"/>
                    <a:gd name="T97" fmla="*/ 0 h 1084"/>
                    <a:gd name="T98" fmla="*/ 0 w 2171"/>
                    <a:gd name="T99" fmla="*/ 0 h 1084"/>
                    <a:gd name="T100" fmla="*/ 0 w 2171"/>
                    <a:gd name="T101" fmla="*/ 0 h 1084"/>
                    <a:gd name="T102" fmla="*/ 0 w 2171"/>
                    <a:gd name="T103" fmla="*/ 0 h 1084"/>
                    <a:gd name="T104" fmla="*/ 0 w 2171"/>
                    <a:gd name="T105" fmla="*/ 0 h 1084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2171"/>
                    <a:gd name="T160" fmla="*/ 0 h 1084"/>
                    <a:gd name="T161" fmla="*/ 2171 w 2171"/>
                    <a:gd name="T162" fmla="*/ 1084 h 1084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2171" h="1084">
                      <a:moveTo>
                        <a:pt x="0" y="0"/>
                      </a:moveTo>
                      <a:lnTo>
                        <a:pt x="1" y="55"/>
                      </a:lnTo>
                      <a:lnTo>
                        <a:pt x="5" y="110"/>
                      </a:lnTo>
                      <a:lnTo>
                        <a:pt x="12" y="165"/>
                      </a:lnTo>
                      <a:lnTo>
                        <a:pt x="22" y="218"/>
                      </a:lnTo>
                      <a:lnTo>
                        <a:pt x="34" y="270"/>
                      </a:lnTo>
                      <a:lnTo>
                        <a:pt x="49" y="322"/>
                      </a:lnTo>
                      <a:lnTo>
                        <a:pt x="66" y="372"/>
                      </a:lnTo>
                      <a:lnTo>
                        <a:pt x="85" y="421"/>
                      </a:lnTo>
                      <a:lnTo>
                        <a:pt x="107" y="470"/>
                      </a:lnTo>
                      <a:lnTo>
                        <a:pt x="132" y="517"/>
                      </a:lnTo>
                      <a:lnTo>
                        <a:pt x="158" y="562"/>
                      </a:lnTo>
                      <a:lnTo>
                        <a:pt x="186" y="605"/>
                      </a:lnTo>
                      <a:lnTo>
                        <a:pt x="216" y="648"/>
                      </a:lnTo>
                      <a:lnTo>
                        <a:pt x="249" y="689"/>
                      </a:lnTo>
                      <a:lnTo>
                        <a:pt x="283" y="728"/>
                      </a:lnTo>
                      <a:lnTo>
                        <a:pt x="319" y="767"/>
                      </a:lnTo>
                      <a:lnTo>
                        <a:pt x="356" y="803"/>
                      </a:lnTo>
                      <a:lnTo>
                        <a:pt x="396" y="837"/>
                      </a:lnTo>
                      <a:lnTo>
                        <a:pt x="436" y="868"/>
                      </a:lnTo>
                      <a:lnTo>
                        <a:pt x="479" y="899"/>
                      </a:lnTo>
                      <a:lnTo>
                        <a:pt x="523" y="926"/>
                      </a:lnTo>
                      <a:lnTo>
                        <a:pt x="569" y="953"/>
                      </a:lnTo>
                      <a:lnTo>
                        <a:pt x="616" y="977"/>
                      </a:lnTo>
                      <a:lnTo>
                        <a:pt x="663" y="999"/>
                      </a:lnTo>
                      <a:lnTo>
                        <a:pt x="713" y="1019"/>
                      </a:lnTo>
                      <a:lnTo>
                        <a:pt x="763" y="1035"/>
                      </a:lnTo>
                      <a:lnTo>
                        <a:pt x="815" y="1050"/>
                      </a:lnTo>
                      <a:lnTo>
                        <a:pt x="867" y="1062"/>
                      </a:lnTo>
                      <a:lnTo>
                        <a:pt x="921" y="1072"/>
                      </a:lnTo>
                      <a:lnTo>
                        <a:pt x="975" y="1079"/>
                      </a:lnTo>
                      <a:lnTo>
                        <a:pt x="1030" y="1083"/>
                      </a:lnTo>
                      <a:lnTo>
                        <a:pt x="1086" y="1084"/>
                      </a:lnTo>
                      <a:lnTo>
                        <a:pt x="1142" y="1083"/>
                      </a:lnTo>
                      <a:lnTo>
                        <a:pt x="1196" y="1079"/>
                      </a:lnTo>
                      <a:lnTo>
                        <a:pt x="1250" y="1072"/>
                      </a:lnTo>
                      <a:lnTo>
                        <a:pt x="1304" y="1062"/>
                      </a:lnTo>
                      <a:lnTo>
                        <a:pt x="1356" y="1050"/>
                      </a:lnTo>
                      <a:lnTo>
                        <a:pt x="1408" y="1035"/>
                      </a:lnTo>
                      <a:lnTo>
                        <a:pt x="1458" y="1019"/>
                      </a:lnTo>
                      <a:lnTo>
                        <a:pt x="1508" y="999"/>
                      </a:lnTo>
                      <a:lnTo>
                        <a:pt x="1555" y="977"/>
                      </a:lnTo>
                      <a:lnTo>
                        <a:pt x="1602" y="953"/>
                      </a:lnTo>
                      <a:lnTo>
                        <a:pt x="1648" y="926"/>
                      </a:lnTo>
                      <a:lnTo>
                        <a:pt x="1692" y="899"/>
                      </a:lnTo>
                      <a:lnTo>
                        <a:pt x="1735" y="868"/>
                      </a:lnTo>
                      <a:lnTo>
                        <a:pt x="1775" y="837"/>
                      </a:lnTo>
                      <a:lnTo>
                        <a:pt x="1815" y="803"/>
                      </a:lnTo>
                      <a:lnTo>
                        <a:pt x="1852" y="767"/>
                      </a:lnTo>
                      <a:lnTo>
                        <a:pt x="1888" y="728"/>
                      </a:lnTo>
                      <a:lnTo>
                        <a:pt x="1922" y="689"/>
                      </a:lnTo>
                      <a:lnTo>
                        <a:pt x="1955" y="648"/>
                      </a:lnTo>
                      <a:lnTo>
                        <a:pt x="1985" y="605"/>
                      </a:lnTo>
                      <a:lnTo>
                        <a:pt x="2013" y="562"/>
                      </a:lnTo>
                      <a:lnTo>
                        <a:pt x="2040" y="517"/>
                      </a:lnTo>
                      <a:lnTo>
                        <a:pt x="2064" y="470"/>
                      </a:lnTo>
                      <a:lnTo>
                        <a:pt x="2086" y="421"/>
                      </a:lnTo>
                      <a:lnTo>
                        <a:pt x="2105" y="372"/>
                      </a:lnTo>
                      <a:lnTo>
                        <a:pt x="2122" y="322"/>
                      </a:lnTo>
                      <a:lnTo>
                        <a:pt x="2137" y="270"/>
                      </a:lnTo>
                      <a:lnTo>
                        <a:pt x="2149" y="218"/>
                      </a:lnTo>
                      <a:lnTo>
                        <a:pt x="2159" y="165"/>
                      </a:lnTo>
                      <a:lnTo>
                        <a:pt x="2166" y="110"/>
                      </a:lnTo>
                      <a:lnTo>
                        <a:pt x="2170" y="55"/>
                      </a:lnTo>
                      <a:lnTo>
                        <a:pt x="2171" y="0"/>
                      </a:lnTo>
                      <a:lnTo>
                        <a:pt x="2144" y="0"/>
                      </a:lnTo>
                      <a:lnTo>
                        <a:pt x="2119" y="0"/>
                      </a:lnTo>
                      <a:lnTo>
                        <a:pt x="2096" y="0"/>
                      </a:lnTo>
                      <a:lnTo>
                        <a:pt x="2075" y="0"/>
                      </a:lnTo>
                      <a:lnTo>
                        <a:pt x="2054" y="0"/>
                      </a:lnTo>
                      <a:lnTo>
                        <a:pt x="2035" y="0"/>
                      </a:lnTo>
                      <a:lnTo>
                        <a:pt x="2018" y="0"/>
                      </a:lnTo>
                      <a:lnTo>
                        <a:pt x="2001" y="0"/>
                      </a:lnTo>
                      <a:lnTo>
                        <a:pt x="1985" y="0"/>
                      </a:lnTo>
                      <a:lnTo>
                        <a:pt x="1969" y="0"/>
                      </a:lnTo>
                      <a:lnTo>
                        <a:pt x="1954" y="0"/>
                      </a:lnTo>
                      <a:lnTo>
                        <a:pt x="1938" y="0"/>
                      </a:lnTo>
                      <a:lnTo>
                        <a:pt x="1922" y="0"/>
                      </a:lnTo>
                      <a:lnTo>
                        <a:pt x="1907" y="0"/>
                      </a:lnTo>
                      <a:lnTo>
                        <a:pt x="1889" y="0"/>
                      </a:lnTo>
                      <a:lnTo>
                        <a:pt x="1872" y="0"/>
                      </a:lnTo>
                      <a:lnTo>
                        <a:pt x="1853" y="0"/>
                      </a:lnTo>
                      <a:lnTo>
                        <a:pt x="1833" y="0"/>
                      </a:lnTo>
                      <a:lnTo>
                        <a:pt x="1813" y="0"/>
                      </a:lnTo>
                      <a:lnTo>
                        <a:pt x="1790" y="0"/>
                      </a:lnTo>
                      <a:lnTo>
                        <a:pt x="1764" y="0"/>
                      </a:lnTo>
                      <a:lnTo>
                        <a:pt x="1737" y="0"/>
                      </a:lnTo>
                      <a:lnTo>
                        <a:pt x="1708" y="0"/>
                      </a:lnTo>
                      <a:lnTo>
                        <a:pt x="1677" y="0"/>
                      </a:lnTo>
                      <a:lnTo>
                        <a:pt x="1642" y="0"/>
                      </a:lnTo>
                      <a:lnTo>
                        <a:pt x="1604" y="0"/>
                      </a:lnTo>
                      <a:lnTo>
                        <a:pt x="1564" y="0"/>
                      </a:lnTo>
                      <a:lnTo>
                        <a:pt x="1519" y="0"/>
                      </a:lnTo>
                      <a:lnTo>
                        <a:pt x="1472" y="0"/>
                      </a:lnTo>
                      <a:lnTo>
                        <a:pt x="1420" y="0"/>
                      </a:lnTo>
                      <a:lnTo>
                        <a:pt x="1364" y="0"/>
                      </a:lnTo>
                      <a:lnTo>
                        <a:pt x="1305" y="0"/>
                      </a:lnTo>
                      <a:lnTo>
                        <a:pt x="1304" y="23"/>
                      </a:lnTo>
                      <a:lnTo>
                        <a:pt x="1301" y="43"/>
                      </a:lnTo>
                      <a:lnTo>
                        <a:pt x="1295" y="65"/>
                      </a:lnTo>
                      <a:lnTo>
                        <a:pt x="1287" y="85"/>
                      </a:lnTo>
                      <a:lnTo>
                        <a:pt x="1279" y="105"/>
                      </a:lnTo>
                      <a:lnTo>
                        <a:pt x="1268" y="122"/>
                      </a:lnTo>
                      <a:lnTo>
                        <a:pt x="1254" y="139"/>
                      </a:lnTo>
                      <a:lnTo>
                        <a:pt x="1240" y="155"/>
                      </a:lnTo>
                      <a:lnTo>
                        <a:pt x="1225" y="169"/>
                      </a:lnTo>
                      <a:lnTo>
                        <a:pt x="1208" y="181"/>
                      </a:lnTo>
                      <a:lnTo>
                        <a:pt x="1190" y="192"/>
                      </a:lnTo>
                      <a:lnTo>
                        <a:pt x="1171" y="201"/>
                      </a:lnTo>
                      <a:lnTo>
                        <a:pt x="1150" y="209"/>
                      </a:lnTo>
                      <a:lnTo>
                        <a:pt x="1129" y="214"/>
                      </a:lnTo>
                      <a:lnTo>
                        <a:pt x="1108" y="218"/>
                      </a:lnTo>
                      <a:lnTo>
                        <a:pt x="1086" y="219"/>
                      </a:lnTo>
                      <a:lnTo>
                        <a:pt x="1064" y="218"/>
                      </a:lnTo>
                      <a:lnTo>
                        <a:pt x="1042" y="214"/>
                      </a:lnTo>
                      <a:lnTo>
                        <a:pt x="1021" y="209"/>
                      </a:lnTo>
                      <a:lnTo>
                        <a:pt x="1000" y="201"/>
                      </a:lnTo>
                      <a:lnTo>
                        <a:pt x="981" y="192"/>
                      </a:lnTo>
                      <a:lnTo>
                        <a:pt x="963" y="181"/>
                      </a:lnTo>
                      <a:lnTo>
                        <a:pt x="946" y="169"/>
                      </a:lnTo>
                      <a:lnTo>
                        <a:pt x="931" y="155"/>
                      </a:lnTo>
                      <a:lnTo>
                        <a:pt x="917" y="139"/>
                      </a:lnTo>
                      <a:lnTo>
                        <a:pt x="904" y="122"/>
                      </a:lnTo>
                      <a:lnTo>
                        <a:pt x="893" y="105"/>
                      </a:lnTo>
                      <a:lnTo>
                        <a:pt x="884" y="85"/>
                      </a:lnTo>
                      <a:lnTo>
                        <a:pt x="876" y="65"/>
                      </a:lnTo>
                      <a:lnTo>
                        <a:pt x="871" y="43"/>
                      </a:lnTo>
                      <a:lnTo>
                        <a:pt x="867" y="23"/>
                      </a:lnTo>
                      <a:lnTo>
                        <a:pt x="866" y="0"/>
                      </a:lnTo>
                      <a:lnTo>
                        <a:pt x="839" y="0"/>
                      </a:lnTo>
                      <a:lnTo>
                        <a:pt x="814" y="0"/>
                      </a:lnTo>
                      <a:lnTo>
                        <a:pt x="791" y="0"/>
                      </a:lnTo>
                      <a:lnTo>
                        <a:pt x="769" y="0"/>
                      </a:lnTo>
                      <a:lnTo>
                        <a:pt x="749" y="0"/>
                      </a:lnTo>
                      <a:lnTo>
                        <a:pt x="730" y="0"/>
                      </a:lnTo>
                      <a:lnTo>
                        <a:pt x="713" y="0"/>
                      </a:lnTo>
                      <a:lnTo>
                        <a:pt x="695" y="0"/>
                      </a:lnTo>
                      <a:lnTo>
                        <a:pt x="679" y="0"/>
                      </a:lnTo>
                      <a:lnTo>
                        <a:pt x="663" y="0"/>
                      </a:lnTo>
                      <a:lnTo>
                        <a:pt x="648" y="0"/>
                      </a:lnTo>
                      <a:lnTo>
                        <a:pt x="633" y="0"/>
                      </a:lnTo>
                      <a:lnTo>
                        <a:pt x="616" y="0"/>
                      </a:lnTo>
                      <a:lnTo>
                        <a:pt x="601" y="0"/>
                      </a:lnTo>
                      <a:lnTo>
                        <a:pt x="584" y="0"/>
                      </a:lnTo>
                      <a:lnTo>
                        <a:pt x="567" y="0"/>
                      </a:lnTo>
                      <a:lnTo>
                        <a:pt x="548" y="0"/>
                      </a:lnTo>
                      <a:lnTo>
                        <a:pt x="527" y="0"/>
                      </a:lnTo>
                      <a:lnTo>
                        <a:pt x="507" y="0"/>
                      </a:lnTo>
                      <a:lnTo>
                        <a:pt x="484" y="0"/>
                      </a:lnTo>
                      <a:lnTo>
                        <a:pt x="458" y="0"/>
                      </a:lnTo>
                      <a:lnTo>
                        <a:pt x="432" y="0"/>
                      </a:lnTo>
                      <a:lnTo>
                        <a:pt x="402" y="0"/>
                      </a:lnTo>
                      <a:lnTo>
                        <a:pt x="371" y="0"/>
                      </a:lnTo>
                      <a:lnTo>
                        <a:pt x="337" y="0"/>
                      </a:lnTo>
                      <a:lnTo>
                        <a:pt x="298" y="0"/>
                      </a:lnTo>
                      <a:lnTo>
                        <a:pt x="258" y="0"/>
                      </a:lnTo>
                      <a:lnTo>
                        <a:pt x="214" y="0"/>
                      </a:lnTo>
                      <a:lnTo>
                        <a:pt x="167" y="0"/>
                      </a:lnTo>
                      <a:lnTo>
                        <a:pt x="115" y="0"/>
                      </a:lnTo>
                      <a:lnTo>
                        <a:pt x="59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E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02" name="Freeform 1903">
                  <a:extLst>
                    <a:ext uri="{FF2B5EF4-FFF2-40B4-BE49-F238E27FC236}">
                      <a16:creationId xmlns:a16="http://schemas.microsoft.com/office/drawing/2014/main" id="{AD47DF73-FBF4-4D9D-8956-BB87156CE4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03" y="2803"/>
                  <a:ext cx="717" cy="358"/>
                </a:xfrm>
                <a:custGeom>
                  <a:avLst/>
                  <a:gdLst>
                    <a:gd name="T0" fmla="*/ 0 w 2151"/>
                    <a:gd name="T1" fmla="*/ 0 h 1074"/>
                    <a:gd name="T2" fmla="*/ 0 w 2151"/>
                    <a:gd name="T3" fmla="*/ 0 h 1074"/>
                    <a:gd name="T4" fmla="*/ 0 w 2151"/>
                    <a:gd name="T5" fmla="*/ 0 h 1074"/>
                    <a:gd name="T6" fmla="*/ 0 w 2151"/>
                    <a:gd name="T7" fmla="*/ 0 h 1074"/>
                    <a:gd name="T8" fmla="*/ 0 w 2151"/>
                    <a:gd name="T9" fmla="*/ 0 h 1074"/>
                    <a:gd name="T10" fmla="*/ 0 w 2151"/>
                    <a:gd name="T11" fmla="*/ 0 h 1074"/>
                    <a:gd name="T12" fmla="*/ 0 w 2151"/>
                    <a:gd name="T13" fmla="*/ 0 h 1074"/>
                    <a:gd name="T14" fmla="*/ 0 w 2151"/>
                    <a:gd name="T15" fmla="*/ 0 h 1074"/>
                    <a:gd name="T16" fmla="*/ 0 w 2151"/>
                    <a:gd name="T17" fmla="*/ 0 h 1074"/>
                    <a:gd name="T18" fmla="*/ 0 w 2151"/>
                    <a:gd name="T19" fmla="*/ 0 h 1074"/>
                    <a:gd name="T20" fmla="*/ 0 w 2151"/>
                    <a:gd name="T21" fmla="*/ 0 h 1074"/>
                    <a:gd name="T22" fmla="*/ 1 w 2151"/>
                    <a:gd name="T23" fmla="*/ 0 h 1074"/>
                    <a:gd name="T24" fmla="*/ 1 w 2151"/>
                    <a:gd name="T25" fmla="*/ 0 h 1074"/>
                    <a:gd name="T26" fmla="*/ 1 w 2151"/>
                    <a:gd name="T27" fmla="*/ 0 h 1074"/>
                    <a:gd name="T28" fmla="*/ 1 w 2151"/>
                    <a:gd name="T29" fmla="*/ 0 h 1074"/>
                    <a:gd name="T30" fmla="*/ 1 w 2151"/>
                    <a:gd name="T31" fmla="*/ 0 h 1074"/>
                    <a:gd name="T32" fmla="*/ 1 w 2151"/>
                    <a:gd name="T33" fmla="*/ 0 h 1074"/>
                    <a:gd name="T34" fmla="*/ 1 w 2151"/>
                    <a:gd name="T35" fmla="*/ 0 h 1074"/>
                    <a:gd name="T36" fmla="*/ 1 w 2151"/>
                    <a:gd name="T37" fmla="*/ 0 h 1074"/>
                    <a:gd name="T38" fmla="*/ 1 w 2151"/>
                    <a:gd name="T39" fmla="*/ 0 h 1074"/>
                    <a:gd name="T40" fmla="*/ 1 w 2151"/>
                    <a:gd name="T41" fmla="*/ 0 h 1074"/>
                    <a:gd name="T42" fmla="*/ 1 w 2151"/>
                    <a:gd name="T43" fmla="*/ 0 h 1074"/>
                    <a:gd name="T44" fmla="*/ 1 w 2151"/>
                    <a:gd name="T45" fmla="*/ 0 h 1074"/>
                    <a:gd name="T46" fmla="*/ 1 w 2151"/>
                    <a:gd name="T47" fmla="*/ 0 h 1074"/>
                    <a:gd name="T48" fmla="*/ 1 w 2151"/>
                    <a:gd name="T49" fmla="*/ 0 h 1074"/>
                    <a:gd name="T50" fmla="*/ 1 w 2151"/>
                    <a:gd name="T51" fmla="*/ 0 h 1074"/>
                    <a:gd name="T52" fmla="*/ 1 w 2151"/>
                    <a:gd name="T53" fmla="*/ 0 h 1074"/>
                    <a:gd name="T54" fmla="*/ 1 w 2151"/>
                    <a:gd name="T55" fmla="*/ 0 h 1074"/>
                    <a:gd name="T56" fmla="*/ 1 w 2151"/>
                    <a:gd name="T57" fmla="*/ 0 h 1074"/>
                    <a:gd name="T58" fmla="*/ 1 w 2151"/>
                    <a:gd name="T59" fmla="*/ 0 h 1074"/>
                    <a:gd name="T60" fmla="*/ 1 w 2151"/>
                    <a:gd name="T61" fmla="*/ 0 h 1074"/>
                    <a:gd name="T62" fmla="*/ 1 w 2151"/>
                    <a:gd name="T63" fmla="*/ 0 h 1074"/>
                    <a:gd name="T64" fmla="*/ 1 w 2151"/>
                    <a:gd name="T65" fmla="*/ 0 h 1074"/>
                    <a:gd name="T66" fmla="*/ 1 w 2151"/>
                    <a:gd name="T67" fmla="*/ 0 h 1074"/>
                    <a:gd name="T68" fmla="*/ 1 w 2151"/>
                    <a:gd name="T69" fmla="*/ 0 h 1074"/>
                    <a:gd name="T70" fmla="*/ 1 w 2151"/>
                    <a:gd name="T71" fmla="*/ 0 h 1074"/>
                    <a:gd name="T72" fmla="*/ 1 w 2151"/>
                    <a:gd name="T73" fmla="*/ 0 h 1074"/>
                    <a:gd name="T74" fmla="*/ 0 w 2151"/>
                    <a:gd name="T75" fmla="*/ 0 h 1074"/>
                    <a:gd name="T76" fmla="*/ 0 w 2151"/>
                    <a:gd name="T77" fmla="*/ 0 h 1074"/>
                    <a:gd name="T78" fmla="*/ 0 w 2151"/>
                    <a:gd name="T79" fmla="*/ 0 h 1074"/>
                    <a:gd name="T80" fmla="*/ 0 w 2151"/>
                    <a:gd name="T81" fmla="*/ 0 h 1074"/>
                    <a:gd name="T82" fmla="*/ 0 w 2151"/>
                    <a:gd name="T83" fmla="*/ 0 h 1074"/>
                    <a:gd name="T84" fmla="*/ 0 w 2151"/>
                    <a:gd name="T85" fmla="*/ 0 h 1074"/>
                    <a:gd name="T86" fmla="*/ 0 w 2151"/>
                    <a:gd name="T87" fmla="*/ 0 h 1074"/>
                    <a:gd name="T88" fmla="*/ 0 w 2151"/>
                    <a:gd name="T89" fmla="*/ 0 h 1074"/>
                    <a:gd name="T90" fmla="*/ 0 w 2151"/>
                    <a:gd name="T91" fmla="*/ 0 h 1074"/>
                    <a:gd name="T92" fmla="*/ 0 w 2151"/>
                    <a:gd name="T93" fmla="*/ 0 h 1074"/>
                    <a:gd name="T94" fmla="*/ 0 w 2151"/>
                    <a:gd name="T95" fmla="*/ 0 h 1074"/>
                    <a:gd name="T96" fmla="*/ 0 w 2151"/>
                    <a:gd name="T97" fmla="*/ 0 h 1074"/>
                    <a:gd name="T98" fmla="*/ 0 w 2151"/>
                    <a:gd name="T99" fmla="*/ 0 h 1074"/>
                    <a:gd name="T100" fmla="*/ 0 w 2151"/>
                    <a:gd name="T101" fmla="*/ 0 h 1074"/>
                    <a:gd name="T102" fmla="*/ 0 w 2151"/>
                    <a:gd name="T103" fmla="*/ 0 h 1074"/>
                    <a:gd name="T104" fmla="*/ 0 w 2151"/>
                    <a:gd name="T105" fmla="*/ 0 h 1074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2151"/>
                    <a:gd name="T160" fmla="*/ 0 h 1074"/>
                    <a:gd name="T161" fmla="*/ 2151 w 2151"/>
                    <a:gd name="T162" fmla="*/ 1074 h 1074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2151" h="1074">
                      <a:moveTo>
                        <a:pt x="0" y="0"/>
                      </a:moveTo>
                      <a:lnTo>
                        <a:pt x="1" y="54"/>
                      </a:lnTo>
                      <a:lnTo>
                        <a:pt x="5" y="109"/>
                      </a:lnTo>
                      <a:lnTo>
                        <a:pt x="12" y="163"/>
                      </a:lnTo>
                      <a:lnTo>
                        <a:pt x="22" y="215"/>
                      </a:lnTo>
                      <a:lnTo>
                        <a:pt x="34" y="268"/>
                      </a:lnTo>
                      <a:lnTo>
                        <a:pt x="48" y="318"/>
                      </a:lnTo>
                      <a:lnTo>
                        <a:pt x="66" y="369"/>
                      </a:lnTo>
                      <a:lnTo>
                        <a:pt x="84" y="418"/>
                      </a:lnTo>
                      <a:lnTo>
                        <a:pt x="106" y="465"/>
                      </a:lnTo>
                      <a:lnTo>
                        <a:pt x="130" y="511"/>
                      </a:lnTo>
                      <a:lnTo>
                        <a:pt x="156" y="556"/>
                      </a:lnTo>
                      <a:lnTo>
                        <a:pt x="184" y="600"/>
                      </a:lnTo>
                      <a:lnTo>
                        <a:pt x="214" y="643"/>
                      </a:lnTo>
                      <a:lnTo>
                        <a:pt x="247" y="683"/>
                      </a:lnTo>
                      <a:lnTo>
                        <a:pt x="279" y="722"/>
                      </a:lnTo>
                      <a:lnTo>
                        <a:pt x="316" y="759"/>
                      </a:lnTo>
                      <a:lnTo>
                        <a:pt x="353" y="795"/>
                      </a:lnTo>
                      <a:lnTo>
                        <a:pt x="392" y="829"/>
                      </a:lnTo>
                      <a:lnTo>
                        <a:pt x="433" y="861"/>
                      </a:lnTo>
                      <a:lnTo>
                        <a:pt x="475" y="890"/>
                      </a:lnTo>
                      <a:lnTo>
                        <a:pt x="519" y="919"/>
                      </a:lnTo>
                      <a:lnTo>
                        <a:pt x="563" y="944"/>
                      </a:lnTo>
                      <a:lnTo>
                        <a:pt x="610" y="968"/>
                      </a:lnTo>
                      <a:lnTo>
                        <a:pt x="658" y="990"/>
                      </a:lnTo>
                      <a:lnTo>
                        <a:pt x="706" y="1009"/>
                      </a:lnTo>
                      <a:lnTo>
                        <a:pt x="756" y="1026"/>
                      </a:lnTo>
                      <a:lnTo>
                        <a:pt x="807" y="1040"/>
                      </a:lnTo>
                      <a:lnTo>
                        <a:pt x="860" y="1052"/>
                      </a:lnTo>
                      <a:lnTo>
                        <a:pt x="912" y="1062"/>
                      </a:lnTo>
                      <a:lnTo>
                        <a:pt x="966" y="1069"/>
                      </a:lnTo>
                      <a:lnTo>
                        <a:pt x="1021" y="1073"/>
                      </a:lnTo>
                      <a:lnTo>
                        <a:pt x="1076" y="1074"/>
                      </a:lnTo>
                      <a:lnTo>
                        <a:pt x="1130" y="1073"/>
                      </a:lnTo>
                      <a:lnTo>
                        <a:pt x="1185" y="1069"/>
                      </a:lnTo>
                      <a:lnTo>
                        <a:pt x="1239" y="1062"/>
                      </a:lnTo>
                      <a:lnTo>
                        <a:pt x="1292" y="1052"/>
                      </a:lnTo>
                      <a:lnTo>
                        <a:pt x="1344" y="1040"/>
                      </a:lnTo>
                      <a:lnTo>
                        <a:pt x="1395" y="1026"/>
                      </a:lnTo>
                      <a:lnTo>
                        <a:pt x="1445" y="1009"/>
                      </a:lnTo>
                      <a:lnTo>
                        <a:pt x="1493" y="990"/>
                      </a:lnTo>
                      <a:lnTo>
                        <a:pt x="1542" y="968"/>
                      </a:lnTo>
                      <a:lnTo>
                        <a:pt x="1588" y="944"/>
                      </a:lnTo>
                      <a:lnTo>
                        <a:pt x="1633" y="919"/>
                      </a:lnTo>
                      <a:lnTo>
                        <a:pt x="1677" y="890"/>
                      </a:lnTo>
                      <a:lnTo>
                        <a:pt x="1718" y="861"/>
                      </a:lnTo>
                      <a:lnTo>
                        <a:pt x="1759" y="829"/>
                      </a:lnTo>
                      <a:lnTo>
                        <a:pt x="1798" y="795"/>
                      </a:lnTo>
                      <a:lnTo>
                        <a:pt x="1836" y="759"/>
                      </a:lnTo>
                      <a:lnTo>
                        <a:pt x="1872" y="722"/>
                      </a:lnTo>
                      <a:lnTo>
                        <a:pt x="1905" y="683"/>
                      </a:lnTo>
                      <a:lnTo>
                        <a:pt x="1938" y="643"/>
                      </a:lnTo>
                      <a:lnTo>
                        <a:pt x="1967" y="600"/>
                      </a:lnTo>
                      <a:lnTo>
                        <a:pt x="1996" y="556"/>
                      </a:lnTo>
                      <a:lnTo>
                        <a:pt x="2021" y="511"/>
                      </a:lnTo>
                      <a:lnTo>
                        <a:pt x="2045" y="465"/>
                      </a:lnTo>
                      <a:lnTo>
                        <a:pt x="2067" y="418"/>
                      </a:lnTo>
                      <a:lnTo>
                        <a:pt x="2086" y="369"/>
                      </a:lnTo>
                      <a:lnTo>
                        <a:pt x="2103" y="318"/>
                      </a:lnTo>
                      <a:lnTo>
                        <a:pt x="2117" y="268"/>
                      </a:lnTo>
                      <a:lnTo>
                        <a:pt x="2129" y="215"/>
                      </a:lnTo>
                      <a:lnTo>
                        <a:pt x="2139" y="163"/>
                      </a:lnTo>
                      <a:lnTo>
                        <a:pt x="2146" y="109"/>
                      </a:lnTo>
                      <a:lnTo>
                        <a:pt x="2150" y="54"/>
                      </a:lnTo>
                      <a:lnTo>
                        <a:pt x="2151" y="0"/>
                      </a:lnTo>
                      <a:lnTo>
                        <a:pt x="2123" y="0"/>
                      </a:lnTo>
                      <a:lnTo>
                        <a:pt x="2097" y="0"/>
                      </a:lnTo>
                      <a:lnTo>
                        <a:pt x="2073" y="0"/>
                      </a:lnTo>
                      <a:lnTo>
                        <a:pt x="2050" y="0"/>
                      </a:lnTo>
                      <a:lnTo>
                        <a:pt x="2030" y="0"/>
                      </a:lnTo>
                      <a:lnTo>
                        <a:pt x="2011" y="0"/>
                      </a:lnTo>
                      <a:lnTo>
                        <a:pt x="1992" y="0"/>
                      </a:lnTo>
                      <a:lnTo>
                        <a:pt x="1975" y="0"/>
                      </a:lnTo>
                      <a:lnTo>
                        <a:pt x="1958" y="0"/>
                      </a:lnTo>
                      <a:lnTo>
                        <a:pt x="1942" y="0"/>
                      </a:lnTo>
                      <a:lnTo>
                        <a:pt x="1927" y="0"/>
                      </a:lnTo>
                      <a:lnTo>
                        <a:pt x="1911" y="0"/>
                      </a:lnTo>
                      <a:lnTo>
                        <a:pt x="1895" y="0"/>
                      </a:lnTo>
                      <a:lnTo>
                        <a:pt x="1879" y="0"/>
                      </a:lnTo>
                      <a:lnTo>
                        <a:pt x="1862" y="0"/>
                      </a:lnTo>
                      <a:lnTo>
                        <a:pt x="1845" y="0"/>
                      </a:lnTo>
                      <a:lnTo>
                        <a:pt x="1827" y="0"/>
                      </a:lnTo>
                      <a:lnTo>
                        <a:pt x="1807" y="0"/>
                      </a:lnTo>
                      <a:lnTo>
                        <a:pt x="1786" y="0"/>
                      </a:lnTo>
                      <a:lnTo>
                        <a:pt x="1763" y="0"/>
                      </a:lnTo>
                      <a:lnTo>
                        <a:pt x="1739" y="0"/>
                      </a:lnTo>
                      <a:lnTo>
                        <a:pt x="1713" y="0"/>
                      </a:lnTo>
                      <a:lnTo>
                        <a:pt x="1684" y="0"/>
                      </a:lnTo>
                      <a:lnTo>
                        <a:pt x="1653" y="0"/>
                      </a:lnTo>
                      <a:lnTo>
                        <a:pt x="1621" y="0"/>
                      </a:lnTo>
                      <a:lnTo>
                        <a:pt x="1584" y="0"/>
                      </a:lnTo>
                      <a:lnTo>
                        <a:pt x="1545" y="0"/>
                      </a:lnTo>
                      <a:lnTo>
                        <a:pt x="1502" y="0"/>
                      </a:lnTo>
                      <a:lnTo>
                        <a:pt x="1456" y="0"/>
                      </a:lnTo>
                      <a:lnTo>
                        <a:pt x="1407" y="0"/>
                      </a:lnTo>
                      <a:lnTo>
                        <a:pt x="1353" y="0"/>
                      </a:lnTo>
                      <a:lnTo>
                        <a:pt x="1295" y="0"/>
                      </a:lnTo>
                      <a:lnTo>
                        <a:pt x="1294" y="23"/>
                      </a:lnTo>
                      <a:lnTo>
                        <a:pt x="1291" y="43"/>
                      </a:lnTo>
                      <a:lnTo>
                        <a:pt x="1285" y="65"/>
                      </a:lnTo>
                      <a:lnTo>
                        <a:pt x="1277" y="85"/>
                      </a:lnTo>
                      <a:lnTo>
                        <a:pt x="1269" y="105"/>
                      </a:lnTo>
                      <a:lnTo>
                        <a:pt x="1258" y="122"/>
                      </a:lnTo>
                      <a:lnTo>
                        <a:pt x="1244" y="139"/>
                      </a:lnTo>
                      <a:lnTo>
                        <a:pt x="1230" y="155"/>
                      </a:lnTo>
                      <a:lnTo>
                        <a:pt x="1215" y="169"/>
                      </a:lnTo>
                      <a:lnTo>
                        <a:pt x="1198" y="181"/>
                      </a:lnTo>
                      <a:lnTo>
                        <a:pt x="1180" y="192"/>
                      </a:lnTo>
                      <a:lnTo>
                        <a:pt x="1161" y="201"/>
                      </a:lnTo>
                      <a:lnTo>
                        <a:pt x="1140" y="209"/>
                      </a:lnTo>
                      <a:lnTo>
                        <a:pt x="1119" y="214"/>
                      </a:lnTo>
                      <a:lnTo>
                        <a:pt x="1098" y="218"/>
                      </a:lnTo>
                      <a:lnTo>
                        <a:pt x="1076" y="219"/>
                      </a:lnTo>
                      <a:lnTo>
                        <a:pt x="1054" y="218"/>
                      </a:lnTo>
                      <a:lnTo>
                        <a:pt x="1032" y="214"/>
                      </a:lnTo>
                      <a:lnTo>
                        <a:pt x="1011" y="209"/>
                      </a:lnTo>
                      <a:lnTo>
                        <a:pt x="990" y="201"/>
                      </a:lnTo>
                      <a:lnTo>
                        <a:pt x="971" y="192"/>
                      </a:lnTo>
                      <a:lnTo>
                        <a:pt x="953" y="181"/>
                      </a:lnTo>
                      <a:lnTo>
                        <a:pt x="936" y="169"/>
                      </a:lnTo>
                      <a:lnTo>
                        <a:pt x="921" y="155"/>
                      </a:lnTo>
                      <a:lnTo>
                        <a:pt x="907" y="139"/>
                      </a:lnTo>
                      <a:lnTo>
                        <a:pt x="894" y="122"/>
                      </a:lnTo>
                      <a:lnTo>
                        <a:pt x="883" y="105"/>
                      </a:lnTo>
                      <a:lnTo>
                        <a:pt x="874" y="85"/>
                      </a:lnTo>
                      <a:lnTo>
                        <a:pt x="866" y="65"/>
                      </a:lnTo>
                      <a:lnTo>
                        <a:pt x="861" y="43"/>
                      </a:lnTo>
                      <a:lnTo>
                        <a:pt x="857" y="23"/>
                      </a:lnTo>
                      <a:lnTo>
                        <a:pt x="856" y="0"/>
                      </a:lnTo>
                      <a:lnTo>
                        <a:pt x="828" y="0"/>
                      </a:lnTo>
                      <a:lnTo>
                        <a:pt x="801" y="0"/>
                      </a:lnTo>
                      <a:lnTo>
                        <a:pt x="778" y="0"/>
                      </a:lnTo>
                      <a:lnTo>
                        <a:pt x="755" y="0"/>
                      </a:lnTo>
                      <a:lnTo>
                        <a:pt x="735" y="0"/>
                      </a:lnTo>
                      <a:lnTo>
                        <a:pt x="716" y="0"/>
                      </a:lnTo>
                      <a:lnTo>
                        <a:pt x="697" y="0"/>
                      </a:lnTo>
                      <a:lnTo>
                        <a:pt x="680" y="0"/>
                      </a:lnTo>
                      <a:lnTo>
                        <a:pt x="663" y="0"/>
                      </a:lnTo>
                      <a:lnTo>
                        <a:pt x="647" y="0"/>
                      </a:lnTo>
                      <a:lnTo>
                        <a:pt x="631" y="0"/>
                      </a:lnTo>
                      <a:lnTo>
                        <a:pt x="616" y="0"/>
                      </a:lnTo>
                      <a:lnTo>
                        <a:pt x="600" y="0"/>
                      </a:lnTo>
                      <a:lnTo>
                        <a:pt x="584" y="0"/>
                      </a:lnTo>
                      <a:lnTo>
                        <a:pt x="567" y="0"/>
                      </a:lnTo>
                      <a:lnTo>
                        <a:pt x="550" y="0"/>
                      </a:lnTo>
                      <a:lnTo>
                        <a:pt x="532" y="0"/>
                      </a:lnTo>
                      <a:lnTo>
                        <a:pt x="512" y="0"/>
                      </a:lnTo>
                      <a:lnTo>
                        <a:pt x="491" y="0"/>
                      </a:lnTo>
                      <a:lnTo>
                        <a:pt x="468" y="0"/>
                      </a:lnTo>
                      <a:lnTo>
                        <a:pt x="444" y="0"/>
                      </a:lnTo>
                      <a:lnTo>
                        <a:pt x="418" y="0"/>
                      </a:lnTo>
                      <a:lnTo>
                        <a:pt x="389" y="0"/>
                      </a:lnTo>
                      <a:lnTo>
                        <a:pt x="358" y="0"/>
                      </a:lnTo>
                      <a:lnTo>
                        <a:pt x="326" y="0"/>
                      </a:lnTo>
                      <a:lnTo>
                        <a:pt x="289" y="0"/>
                      </a:lnTo>
                      <a:lnTo>
                        <a:pt x="250" y="0"/>
                      </a:lnTo>
                      <a:lnTo>
                        <a:pt x="207" y="0"/>
                      </a:lnTo>
                      <a:lnTo>
                        <a:pt x="161" y="0"/>
                      </a:lnTo>
                      <a:lnTo>
                        <a:pt x="112" y="0"/>
                      </a:lnTo>
                      <a:lnTo>
                        <a:pt x="5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3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03" name="Freeform 1904">
                  <a:extLst>
                    <a:ext uri="{FF2B5EF4-FFF2-40B4-BE49-F238E27FC236}">
                      <a16:creationId xmlns:a16="http://schemas.microsoft.com/office/drawing/2014/main" id="{755546AD-449B-49B0-B272-97B6299BD4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06" y="2803"/>
                  <a:ext cx="710" cy="354"/>
                </a:xfrm>
                <a:custGeom>
                  <a:avLst/>
                  <a:gdLst>
                    <a:gd name="T0" fmla="*/ 0 w 2129"/>
                    <a:gd name="T1" fmla="*/ 0 h 1063"/>
                    <a:gd name="T2" fmla="*/ 0 w 2129"/>
                    <a:gd name="T3" fmla="*/ 0 h 1063"/>
                    <a:gd name="T4" fmla="*/ 0 w 2129"/>
                    <a:gd name="T5" fmla="*/ 0 h 1063"/>
                    <a:gd name="T6" fmla="*/ 0 w 2129"/>
                    <a:gd name="T7" fmla="*/ 0 h 1063"/>
                    <a:gd name="T8" fmla="*/ 0 w 2129"/>
                    <a:gd name="T9" fmla="*/ 0 h 1063"/>
                    <a:gd name="T10" fmla="*/ 0 w 2129"/>
                    <a:gd name="T11" fmla="*/ 0 h 1063"/>
                    <a:gd name="T12" fmla="*/ 0 w 2129"/>
                    <a:gd name="T13" fmla="*/ 0 h 1063"/>
                    <a:gd name="T14" fmla="*/ 0 w 2129"/>
                    <a:gd name="T15" fmla="*/ 0 h 1063"/>
                    <a:gd name="T16" fmla="*/ 0 w 2129"/>
                    <a:gd name="T17" fmla="*/ 0 h 1063"/>
                    <a:gd name="T18" fmla="*/ 0 w 2129"/>
                    <a:gd name="T19" fmla="*/ 0 h 1063"/>
                    <a:gd name="T20" fmla="*/ 0 w 2129"/>
                    <a:gd name="T21" fmla="*/ 0 h 1063"/>
                    <a:gd name="T22" fmla="*/ 1 w 2129"/>
                    <a:gd name="T23" fmla="*/ 0 h 1063"/>
                    <a:gd name="T24" fmla="*/ 1 w 2129"/>
                    <a:gd name="T25" fmla="*/ 0 h 1063"/>
                    <a:gd name="T26" fmla="*/ 1 w 2129"/>
                    <a:gd name="T27" fmla="*/ 0 h 1063"/>
                    <a:gd name="T28" fmla="*/ 1 w 2129"/>
                    <a:gd name="T29" fmla="*/ 0 h 1063"/>
                    <a:gd name="T30" fmla="*/ 1 w 2129"/>
                    <a:gd name="T31" fmla="*/ 0 h 1063"/>
                    <a:gd name="T32" fmla="*/ 1 w 2129"/>
                    <a:gd name="T33" fmla="*/ 0 h 1063"/>
                    <a:gd name="T34" fmla="*/ 1 w 2129"/>
                    <a:gd name="T35" fmla="*/ 0 h 1063"/>
                    <a:gd name="T36" fmla="*/ 1 w 2129"/>
                    <a:gd name="T37" fmla="*/ 0 h 1063"/>
                    <a:gd name="T38" fmla="*/ 1 w 2129"/>
                    <a:gd name="T39" fmla="*/ 0 h 1063"/>
                    <a:gd name="T40" fmla="*/ 1 w 2129"/>
                    <a:gd name="T41" fmla="*/ 0 h 1063"/>
                    <a:gd name="T42" fmla="*/ 1 w 2129"/>
                    <a:gd name="T43" fmla="*/ 0 h 1063"/>
                    <a:gd name="T44" fmla="*/ 1 w 2129"/>
                    <a:gd name="T45" fmla="*/ 0 h 1063"/>
                    <a:gd name="T46" fmla="*/ 1 w 2129"/>
                    <a:gd name="T47" fmla="*/ 0 h 1063"/>
                    <a:gd name="T48" fmla="*/ 1 w 2129"/>
                    <a:gd name="T49" fmla="*/ 0 h 1063"/>
                    <a:gd name="T50" fmla="*/ 1 w 2129"/>
                    <a:gd name="T51" fmla="*/ 0 h 1063"/>
                    <a:gd name="T52" fmla="*/ 1 w 2129"/>
                    <a:gd name="T53" fmla="*/ 0 h 1063"/>
                    <a:gd name="T54" fmla="*/ 1 w 2129"/>
                    <a:gd name="T55" fmla="*/ 0 h 1063"/>
                    <a:gd name="T56" fmla="*/ 1 w 2129"/>
                    <a:gd name="T57" fmla="*/ 0 h 1063"/>
                    <a:gd name="T58" fmla="*/ 1 w 2129"/>
                    <a:gd name="T59" fmla="*/ 0 h 1063"/>
                    <a:gd name="T60" fmla="*/ 1 w 2129"/>
                    <a:gd name="T61" fmla="*/ 0 h 1063"/>
                    <a:gd name="T62" fmla="*/ 1 w 2129"/>
                    <a:gd name="T63" fmla="*/ 0 h 1063"/>
                    <a:gd name="T64" fmla="*/ 1 w 2129"/>
                    <a:gd name="T65" fmla="*/ 0 h 1063"/>
                    <a:gd name="T66" fmla="*/ 1 w 2129"/>
                    <a:gd name="T67" fmla="*/ 0 h 1063"/>
                    <a:gd name="T68" fmla="*/ 1 w 2129"/>
                    <a:gd name="T69" fmla="*/ 0 h 1063"/>
                    <a:gd name="T70" fmla="*/ 1 w 2129"/>
                    <a:gd name="T71" fmla="*/ 0 h 1063"/>
                    <a:gd name="T72" fmla="*/ 1 w 2129"/>
                    <a:gd name="T73" fmla="*/ 0 h 1063"/>
                    <a:gd name="T74" fmla="*/ 0 w 2129"/>
                    <a:gd name="T75" fmla="*/ 0 h 1063"/>
                    <a:gd name="T76" fmla="*/ 0 w 2129"/>
                    <a:gd name="T77" fmla="*/ 0 h 1063"/>
                    <a:gd name="T78" fmla="*/ 0 w 2129"/>
                    <a:gd name="T79" fmla="*/ 0 h 1063"/>
                    <a:gd name="T80" fmla="*/ 0 w 2129"/>
                    <a:gd name="T81" fmla="*/ 0 h 1063"/>
                    <a:gd name="T82" fmla="*/ 0 w 2129"/>
                    <a:gd name="T83" fmla="*/ 0 h 1063"/>
                    <a:gd name="T84" fmla="*/ 0 w 2129"/>
                    <a:gd name="T85" fmla="*/ 0 h 1063"/>
                    <a:gd name="T86" fmla="*/ 0 w 2129"/>
                    <a:gd name="T87" fmla="*/ 0 h 1063"/>
                    <a:gd name="T88" fmla="*/ 0 w 2129"/>
                    <a:gd name="T89" fmla="*/ 0 h 1063"/>
                    <a:gd name="T90" fmla="*/ 0 w 2129"/>
                    <a:gd name="T91" fmla="*/ 0 h 1063"/>
                    <a:gd name="T92" fmla="*/ 0 w 2129"/>
                    <a:gd name="T93" fmla="*/ 0 h 1063"/>
                    <a:gd name="T94" fmla="*/ 0 w 2129"/>
                    <a:gd name="T95" fmla="*/ 0 h 1063"/>
                    <a:gd name="T96" fmla="*/ 0 w 2129"/>
                    <a:gd name="T97" fmla="*/ 0 h 1063"/>
                    <a:gd name="T98" fmla="*/ 0 w 2129"/>
                    <a:gd name="T99" fmla="*/ 0 h 1063"/>
                    <a:gd name="T100" fmla="*/ 0 w 2129"/>
                    <a:gd name="T101" fmla="*/ 0 h 1063"/>
                    <a:gd name="T102" fmla="*/ 0 w 2129"/>
                    <a:gd name="T103" fmla="*/ 0 h 1063"/>
                    <a:gd name="T104" fmla="*/ 0 w 2129"/>
                    <a:gd name="T105" fmla="*/ 0 h 1063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2129"/>
                    <a:gd name="T160" fmla="*/ 0 h 1063"/>
                    <a:gd name="T161" fmla="*/ 2129 w 2129"/>
                    <a:gd name="T162" fmla="*/ 1063 h 1063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2129" h="1063">
                      <a:moveTo>
                        <a:pt x="0" y="0"/>
                      </a:moveTo>
                      <a:lnTo>
                        <a:pt x="1" y="54"/>
                      </a:lnTo>
                      <a:lnTo>
                        <a:pt x="5" y="108"/>
                      </a:lnTo>
                      <a:lnTo>
                        <a:pt x="12" y="162"/>
                      </a:lnTo>
                      <a:lnTo>
                        <a:pt x="22" y="213"/>
                      </a:lnTo>
                      <a:lnTo>
                        <a:pt x="34" y="265"/>
                      </a:lnTo>
                      <a:lnTo>
                        <a:pt x="48" y="315"/>
                      </a:lnTo>
                      <a:lnTo>
                        <a:pt x="64" y="364"/>
                      </a:lnTo>
                      <a:lnTo>
                        <a:pt x="84" y="413"/>
                      </a:lnTo>
                      <a:lnTo>
                        <a:pt x="105" y="460"/>
                      </a:lnTo>
                      <a:lnTo>
                        <a:pt x="129" y="506"/>
                      </a:lnTo>
                      <a:lnTo>
                        <a:pt x="154" y="551"/>
                      </a:lnTo>
                      <a:lnTo>
                        <a:pt x="182" y="593"/>
                      </a:lnTo>
                      <a:lnTo>
                        <a:pt x="213" y="635"/>
                      </a:lnTo>
                      <a:lnTo>
                        <a:pt x="243" y="676"/>
                      </a:lnTo>
                      <a:lnTo>
                        <a:pt x="277" y="714"/>
                      </a:lnTo>
                      <a:lnTo>
                        <a:pt x="312" y="751"/>
                      </a:lnTo>
                      <a:lnTo>
                        <a:pt x="350" y="786"/>
                      </a:lnTo>
                      <a:lnTo>
                        <a:pt x="388" y="820"/>
                      </a:lnTo>
                      <a:lnTo>
                        <a:pt x="429" y="852"/>
                      </a:lnTo>
                      <a:lnTo>
                        <a:pt x="470" y="882"/>
                      </a:lnTo>
                      <a:lnTo>
                        <a:pt x="514" y="909"/>
                      </a:lnTo>
                      <a:lnTo>
                        <a:pt x="558" y="935"/>
                      </a:lnTo>
                      <a:lnTo>
                        <a:pt x="604" y="958"/>
                      </a:lnTo>
                      <a:lnTo>
                        <a:pt x="651" y="980"/>
                      </a:lnTo>
                      <a:lnTo>
                        <a:pt x="699" y="999"/>
                      </a:lnTo>
                      <a:lnTo>
                        <a:pt x="749" y="1015"/>
                      </a:lnTo>
                      <a:lnTo>
                        <a:pt x="799" y="1029"/>
                      </a:lnTo>
                      <a:lnTo>
                        <a:pt x="851" y="1042"/>
                      </a:lnTo>
                      <a:lnTo>
                        <a:pt x="903" y="1051"/>
                      </a:lnTo>
                      <a:lnTo>
                        <a:pt x="956" y="1058"/>
                      </a:lnTo>
                      <a:lnTo>
                        <a:pt x="1010" y="1062"/>
                      </a:lnTo>
                      <a:lnTo>
                        <a:pt x="1065" y="1063"/>
                      </a:lnTo>
                      <a:lnTo>
                        <a:pt x="1119" y="1062"/>
                      </a:lnTo>
                      <a:lnTo>
                        <a:pt x="1173" y="1058"/>
                      </a:lnTo>
                      <a:lnTo>
                        <a:pt x="1226" y="1051"/>
                      </a:lnTo>
                      <a:lnTo>
                        <a:pt x="1278" y="1042"/>
                      </a:lnTo>
                      <a:lnTo>
                        <a:pt x="1330" y="1029"/>
                      </a:lnTo>
                      <a:lnTo>
                        <a:pt x="1380" y="1015"/>
                      </a:lnTo>
                      <a:lnTo>
                        <a:pt x="1430" y="999"/>
                      </a:lnTo>
                      <a:lnTo>
                        <a:pt x="1478" y="980"/>
                      </a:lnTo>
                      <a:lnTo>
                        <a:pt x="1525" y="958"/>
                      </a:lnTo>
                      <a:lnTo>
                        <a:pt x="1571" y="935"/>
                      </a:lnTo>
                      <a:lnTo>
                        <a:pt x="1615" y="909"/>
                      </a:lnTo>
                      <a:lnTo>
                        <a:pt x="1659" y="882"/>
                      </a:lnTo>
                      <a:lnTo>
                        <a:pt x="1701" y="852"/>
                      </a:lnTo>
                      <a:lnTo>
                        <a:pt x="1741" y="820"/>
                      </a:lnTo>
                      <a:lnTo>
                        <a:pt x="1780" y="786"/>
                      </a:lnTo>
                      <a:lnTo>
                        <a:pt x="1817" y="751"/>
                      </a:lnTo>
                      <a:lnTo>
                        <a:pt x="1852" y="714"/>
                      </a:lnTo>
                      <a:lnTo>
                        <a:pt x="1886" y="676"/>
                      </a:lnTo>
                      <a:lnTo>
                        <a:pt x="1917" y="635"/>
                      </a:lnTo>
                      <a:lnTo>
                        <a:pt x="1947" y="593"/>
                      </a:lnTo>
                      <a:lnTo>
                        <a:pt x="1975" y="551"/>
                      </a:lnTo>
                      <a:lnTo>
                        <a:pt x="2000" y="506"/>
                      </a:lnTo>
                      <a:lnTo>
                        <a:pt x="2024" y="460"/>
                      </a:lnTo>
                      <a:lnTo>
                        <a:pt x="2045" y="413"/>
                      </a:lnTo>
                      <a:lnTo>
                        <a:pt x="2065" y="364"/>
                      </a:lnTo>
                      <a:lnTo>
                        <a:pt x="2081" y="315"/>
                      </a:lnTo>
                      <a:lnTo>
                        <a:pt x="2095" y="265"/>
                      </a:lnTo>
                      <a:lnTo>
                        <a:pt x="2107" y="213"/>
                      </a:lnTo>
                      <a:lnTo>
                        <a:pt x="2117" y="162"/>
                      </a:lnTo>
                      <a:lnTo>
                        <a:pt x="2124" y="108"/>
                      </a:lnTo>
                      <a:lnTo>
                        <a:pt x="2128" y="54"/>
                      </a:lnTo>
                      <a:lnTo>
                        <a:pt x="2129" y="0"/>
                      </a:lnTo>
                      <a:lnTo>
                        <a:pt x="2100" y="0"/>
                      </a:lnTo>
                      <a:lnTo>
                        <a:pt x="2073" y="0"/>
                      </a:lnTo>
                      <a:lnTo>
                        <a:pt x="2048" y="0"/>
                      </a:lnTo>
                      <a:lnTo>
                        <a:pt x="2025" y="0"/>
                      </a:lnTo>
                      <a:lnTo>
                        <a:pt x="2004" y="0"/>
                      </a:lnTo>
                      <a:lnTo>
                        <a:pt x="1984" y="0"/>
                      </a:lnTo>
                      <a:lnTo>
                        <a:pt x="1965" y="0"/>
                      </a:lnTo>
                      <a:lnTo>
                        <a:pt x="1947" y="0"/>
                      </a:lnTo>
                      <a:lnTo>
                        <a:pt x="1931" y="0"/>
                      </a:lnTo>
                      <a:lnTo>
                        <a:pt x="1914" y="0"/>
                      </a:lnTo>
                      <a:lnTo>
                        <a:pt x="1898" y="0"/>
                      </a:lnTo>
                      <a:lnTo>
                        <a:pt x="1883" y="0"/>
                      </a:lnTo>
                      <a:lnTo>
                        <a:pt x="1866" y="0"/>
                      </a:lnTo>
                      <a:lnTo>
                        <a:pt x="1850" y="0"/>
                      </a:lnTo>
                      <a:lnTo>
                        <a:pt x="1833" y="0"/>
                      </a:lnTo>
                      <a:lnTo>
                        <a:pt x="1817" y="0"/>
                      </a:lnTo>
                      <a:lnTo>
                        <a:pt x="1798" y="0"/>
                      </a:lnTo>
                      <a:lnTo>
                        <a:pt x="1780" y="0"/>
                      </a:lnTo>
                      <a:lnTo>
                        <a:pt x="1759" y="0"/>
                      </a:lnTo>
                      <a:lnTo>
                        <a:pt x="1737" y="0"/>
                      </a:lnTo>
                      <a:lnTo>
                        <a:pt x="1714" y="0"/>
                      </a:lnTo>
                      <a:lnTo>
                        <a:pt x="1687" y="0"/>
                      </a:lnTo>
                      <a:lnTo>
                        <a:pt x="1660" y="0"/>
                      </a:lnTo>
                      <a:lnTo>
                        <a:pt x="1630" y="0"/>
                      </a:lnTo>
                      <a:lnTo>
                        <a:pt x="1599" y="0"/>
                      </a:lnTo>
                      <a:lnTo>
                        <a:pt x="1564" y="0"/>
                      </a:lnTo>
                      <a:lnTo>
                        <a:pt x="1525" y="0"/>
                      </a:lnTo>
                      <a:lnTo>
                        <a:pt x="1483" y="0"/>
                      </a:lnTo>
                      <a:lnTo>
                        <a:pt x="1440" y="0"/>
                      </a:lnTo>
                      <a:lnTo>
                        <a:pt x="1391" y="0"/>
                      </a:lnTo>
                      <a:lnTo>
                        <a:pt x="1340" y="0"/>
                      </a:lnTo>
                      <a:lnTo>
                        <a:pt x="1284" y="0"/>
                      </a:lnTo>
                      <a:lnTo>
                        <a:pt x="1283" y="23"/>
                      </a:lnTo>
                      <a:lnTo>
                        <a:pt x="1280" y="43"/>
                      </a:lnTo>
                      <a:lnTo>
                        <a:pt x="1274" y="65"/>
                      </a:lnTo>
                      <a:lnTo>
                        <a:pt x="1266" y="85"/>
                      </a:lnTo>
                      <a:lnTo>
                        <a:pt x="1258" y="105"/>
                      </a:lnTo>
                      <a:lnTo>
                        <a:pt x="1247" y="122"/>
                      </a:lnTo>
                      <a:lnTo>
                        <a:pt x="1233" y="139"/>
                      </a:lnTo>
                      <a:lnTo>
                        <a:pt x="1219" y="155"/>
                      </a:lnTo>
                      <a:lnTo>
                        <a:pt x="1204" y="169"/>
                      </a:lnTo>
                      <a:lnTo>
                        <a:pt x="1187" y="181"/>
                      </a:lnTo>
                      <a:lnTo>
                        <a:pt x="1169" y="192"/>
                      </a:lnTo>
                      <a:lnTo>
                        <a:pt x="1150" y="201"/>
                      </a:lnTo>
                      <a:lnTo>
                        <a:pt x="1129" y="209"/>
                      </a:lnTo>
                      <a:lnTo>
                        <a:pt x="1108" y="214"/>
                      </a:lnTo>
                      <a:lnTo>
                        <a:pt x="1087" y="218"/>
                      </a:lnTo>
                      <a:lnTo>
                        <a:pt x="1065" y="219"/>
                      </a:lnTo>
                      <a:lnTo>
                        <a:pt x="1043" y="218"/>
                      </a:lnTo>
                      <a:lnTo>
                        <a:pt x="1021" y="214"/>
                      </a:lnTo>
                      <a:lnTo>
                        <a:pt x="1000" y="209"/>
                      </a:lnTo>
                      <a:lnTo>
                        <a:pt x="979" y="201"/>
                      </a:lnTo>
                      <a:lnTo>
                        <a:pt x="960" y="192"/>
                      </a:lnTo>
                      <a:lnTo>
                        <a:pt x="942" y="181"/>
                      </a:lnTo>
                      <a:lnTo>
                        <a:pt x="925" y="169"/>
                      </a:lnTo>
                      <a:lnTo>
                        <a:pt x="910" y="155"/>
                      </a:lnTo>
                      <a:lnTo>
                        <a:pt x="896" y="139"/>
                      </a:lnTo>
                      <a:lnTo>
                        <a:pt x="883" y="122"/>
                      </a:lnTo>
                      <a:lnTo>
                        <a:pt x="872" y="105"/>
                      </a:lnTo>
                      <a:lnTo>
                        <a:pt x="863" y="85"/>
                      </a:lnTo>
                      <a:lnTo>
                        <a:pt x="855" y="65"/>
                      </a:lnTo>
                      <a:lnTo>
                        <a:pt x="850" y="43"/>
                      </a:lnTo>
                      <a:lnTo>
                        <a:pt x="846" y="23"/>
                      </a:lnTo>
                      <a:lnTo>
                        <a:pt x="845" y="0"/>
                      </a:lnTo>
                      <a:lnTo>
                        <a:pt x="816" y="0"/>
                      </a:lnTo>
                      <a:lnTo>
                        <a:pt x="789" y="0"/>
                      </a:lnTo>
                      <a:lnTo>
                        <a:pt x="764" y="0"/>
                      </a:lnTo>
                      <a:lnTo>
                        <a:pt x="741" y="0"/>
                      </a:lnTo>
                      <a:lnTo>
                        <a:pt x="719" y="0"/>
                      </a:lnTo>
                      <a:lnTo>
                        <a:pt x="699" y="0"/>
                      </a:lnTo>
                      <a:lnTo>
                        <a:pt x="681" y="0"/>
                      </a:lnTo>
                      <a:lnTo>
                        <a:pt x="663" y="0"/>
                      </a:lnTo>
                      <a:lnTo>
                        <a:pt x="646" y="0"/>
                      </a:lnTo>
                      <a:lnTo>
                        <a:pt x="629" y="0"/>
                      </a:lnTo>
                      <a:lnTo>
                        <a:pt x="613" y="0"/>
                      </a:lnTo>
                      <a:lnTo>
                        <a:pt x="597" y="0"/>
                      </a:lnTo>
                      <a:lnTo>
                        <a:pt x="581" y="0"/>
                      </a:lnTo>
                      <a:lnTo>
                        <a:pt x="566" y="0"/>
                      </a:lnTo>
                      <a:lnTo>
                        <a:pt x="549" y="0"/>
                      </a:lnTo>
                      <a:lnTo>
                        <a:pt x="532" y="0"/>
                      </a:lnTo>
                      <a:lnTo>
                        <a:pt x="513" y="0"/>
                      </a:lnTo>
                      <a:lnTo>
                        <a:pt x="494" y="0"/>
                      </a:lnTo>
                      <a:lnTo>
                        <a:pt x="474" y="0"/>
                      </a:lnTo>
                      <a:lnTo>
                        <a:pt x="452" y="0"/>
                      </a:lnTo>
                      <a:lnTo>
                        <a:pt x="429" y="0"/>
                      </a:lnTo>
                      <a:lnTo>
                        <a:pt x="403" y="0"/>
                      </a:lnTo>
                      <a:lnTo>
                        <a:pt x="376" y="0"/>
                      </a:lnTo>
                      <a:lnTo>
                        <a:pt x="346" y="0"/>
                      </a:lnTo>
                      <a:lnTo>
                        <a:pt x="313" y="0"/>
                      </a:lnTo>
                      <a:lnTo>
                        <a:pt x="278" y="0"/>
                      </a:lnTo>
                      <a:lnTo>
                        <a:pt x="241" y="0"/>
                      </a:lnTo>
                      <a:lnTo>
                        <a:pt x="199" y="0"/>
                      </a:lnTo>
                      <a:lnTo>
                        <a:pt x="155" y="0"/>
                      </a:lnTo>
                      <a:lnTo>
                        <a:pt x="107" y="0"/>
                      </a:lnTo>
                      <a:lnTo>
                        <a:pt x="5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8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04" name="Freeform 1905">
                  <a:extLst>
                    <a:ext uri="{FF2B5EF4-FFF2-40B4-BE49-F238E27FC236}">
                      <a16:creationId xmlns:a16="http://schemas.microsoft.com/office/drawing/2014/main" id="{83857FE4-4A0E-4086-B3FF-41236FC9E6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10" y="2803"/>
                  <a:ext cx="703" cy="351"/>
                </a:xfrm>
                <a:custGeom>
                  <a:avLst/>
                  <a:gdLst>
                    <a:gd name="T0" fmla="*/ 0 w 2110"/>
                    <a:gd name="T1" fmla="*/ 0 h 1054"/>
                    <a:gd name="T2" fmla="*/ 0 w 2110"/>
                    <a:gd name="T3" fmla="*/ 0 h 1054"/>
                    <a:gd name="T4" fmla="*/ 0 w 2110"/>
                    <a:gd name="T5" fmla="*/ 0 h 1054"/>
                    <a:gd name="T6" fmla="*/ 0 w 2110"/>
                    <a:gd name="T7" fmla="*/ 0 h 1054"/>
                    <a:gd name="T8" fmla="*/ 0 w 2110"/>
                    <a:gd name="T9" fmla="*/ 0 h 1054"/>
                    <a:gd name="T10" fmla="*/ 0 w 2110"/>
                    <a:gd name="T11" fmla="*/ 0 h 1054"/>
                    <a:gd name="T12" fmla="*/ 0 w 2110"/>
                    <a:gd name="T13" fmla="*/ 0 h 1054"/>
                    <a:gd name="T14" fmla="*/ 0 w 2110"/>
                    <a:gd name="T15" fmla="*/ 0 h 1054"/>
                    <a:gd name="T16" fmla="*/ 0 w 2110"/>
                    <a:gd name="T17" fmla="*/ 0 h 1054"/>
                    <a:gd name="T18" fmla="*/ 0 w 2110"/>
                    <a:gd name="T19" fmla="*/ 0 h 1054"/>
                    <a:gd name="T20" fmla="*/ 0 w 2110"/>
                    <a:gd name="T21" fmla="*/ 0 h 1054"/>
                    <a:gd name="T22" fmla="*/ 1 w 2110"/>
                    <a:gd name="T23" fmla="*/ 0 h 1054"/>
                    <a:gd name="T24" fmla="*/ 1 w 2110"/>
                    <a:gd name="T25" fmla="*/ 0 h 1054"/>
                    <a:gd name="T26" fmla="*/ 1 w 2110"/>
                    <a:gd name="T27" fmla="*/ 0 h 1054"/>
                    <a:gd name="T28" fmla="*/ 1 w 2110"/>
                    <a:gd name="T29" fmla="*/ 0 h 1054"/>
                    <a:gd name="T30" fmla="*/ 1 w 2110"/>
                    <a:gd name="T31" fmla="*/ 0 h 1054"/>
                    <a:gd name="T32" fmla="*/ 1 w 2110"/>
                    <a:gd name="T33" fmla="*/ 0 h 1054"/>
                    <a:gd name="T34" fmla="*/ 1 w 2110"/>
                    <a:gd name="T35" fmla="*/ 0 h 1054"/>
                    <a:gd name="T36" fmla="*/ 1 w 2110"/>
                    <a:gd name="T37" fmla="*/ 0 h 1054"/>
                    <a:gd name="T38" fmla="*/ 1 w 2110"/>
                    <a:gd name="T39" fmla="*/ 0 h 1054"/>
                    <a:gd name="T40" fmla="*/ 1 w 2110"/>
                    <a:gd name="T41" fmla="*/ 0 h 1054"/>
                    <a:gd name="T42" fmla="*/ 1 w 2110"/>
                    <a:gd name="T43" fmla="*/ 0 h 1054"/>
                    <a:gd name="T44" fmla="*/ 1 w 2110"/>
                    <a:gd name="T45" fmla="*/ 0 h 1054"/>
                    <a:gd name="T46" fmla="*/ 1 w 2110"/>
                    <a:gd name="T47" fmla="*/ 0 h 1054"/>
                    <a:gd name="T48" fmla="*/ 1 w 2110"/>
                    <a:gd name="T49" fmla="*/ 0 h 1054"/>
                    <a:gd name="T50" fmla="*/ 1 w 2110"/>
                    <a:gd name="T51" fmla="*/ 0 h 1054"/>
                    <a:gd name="T52" fmla="*/ 1 w 2110"/>
                    <a:gd name="T53" fmla="*/ 0 h 1054"/>
                    <a:gd name="T54" fmla="*/ 1 w 2110"/>
                    <a:gd name="T55" fmla="*/ 0 h 1054"/>
                    <a:gd name="T56" fmla="*/ 1 w 2110"/>
                    <a:gd name="T57" fmla="*/ 0 h 1054"/>
                    <a:gd name="T58" fmla="*/ 1 w 2110"/>
                    <a:gd name="T59" fmla="*/ 0 h 1054"/>
                    <a:gd name="T60" fmla="*/ 1 w 2110"/>
                    <a:gd name="T61" fmla="*/ 0 h 1054"/>
                    <a:gd name="T62" fmla="*/ 1 w 2110"/>
                    <a:gd name="T63" fmla="*/ 0 h 1054"/>
                    <a:gd name="T64" fmla="*/ 1 w 2110"/>
                    <a:gd name="T65" fmla="*/ 0 h 1054"/>
                    <a:gd name="T66" fmla="*/ 1 w 2110"/>
                    <a:gd name="T67" fmla="*/ 0 h 1054"/>
                    <a:gd name="T68" fmla="*/ 1 w 2110"/>
                    <a:gd name="T69" fmla="*/ 0 h 1054"/>
                    <a:gd name="T70" fmla="*/ 1 w 2110"/>
                    <a:gd name="T71" fmla="*/ 0 h 1054"/>
                    <a:gd name="T72" fmla="*/ 1 w 2110"/>
                    <a:gd name="T73" fmla="*/ 0 h 1054"/>
                    <a:gd name="T74" fmla="*/ 0 w 2110"/>
                    <a:gd name="T75" fmla="*/ 0 h 1054"/>
                    <a:gd name="T76" fmla="*/ 0 w 2110"/>
                    <a:gd name="T77" fmla="*/ 0 h 1054"/>
                    <a:gd name="T78" fmla="*/ 0 w 2110"/>
                    <a:gd name="T79" fmla="*/ 0 h 1054"/>
                    <a:gd name="T80" fmla="*/ 0 w 2110"/>
                    <a:gd name="T81" fmla="*/ 0 h 1054"/>
                    <a:gd name="T82" fmla="*/ 0 w 2110"/>
                    <a:gd name="T83" fmla="*/ 0 h 1054"/>
                    <a:gd name="T84" fmla="*/ 0 w 2110"/>
                    <a:gd name="T85" fmla="*/ 0 h 1054"/>
                    <a:gd name="T86" fmla="*/ 0 w 2110"/>
                    <a:gd name="T87" fmla="*/ 0 h 1054"/>
                    <a:gd name="T88" fmla="*/ 0 w 2110"/>
                    <a:gd name="T89" fmla="*/ 0 h 1054"/>
                    <a:gd name="T90" fmla="*/ 0 w 2110"/>
                    <a:gd name="T91" fmla="*/ 0 h 1054"/>
                    <a:gd name="T92" fmla="*/ 0 w 2110"/>
                    <a:gd name="T93" fmla="*/ 0 h 1054"/>
                    <a:gd name="T94" fmla="*/ 0 w 2110"/>
                    <a:gd name="T95" fmla="*/ 0 h 1054"/>
                    <a:gd name="T96" fmla="*/ 0 w 2110"/>
                    <a:gd name="T97" fmla="*/ 0 h 1054"/>
                    <a:gd name="T98" fmla="*/ 0 w 2110"/>
                    <a:gd name="T99" fmla="*/ 0 h 1054"/>
                    <a:gd name="T100" fmla="*/ 0 w 2110"/>
                    <a:gd name="T101" fmla="*/ 0 h 1054"/>
                    <a:gd name="T102" fmla="*/ 0 w 2110"/>
                    <a:gd name="T103" fmla="*/ 0 h 1054"/>
                    <a:gd name="T104" fmla="*/ 0 w 2110"/>
                    <a:gd name="T105" fmla="*/ 0 h 1054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2110"/>
                    <a:gd name="T160" fmla="*/ 0 h 1054"/>
                    <a:gd name="T161" fmla="*/ 2110 w 2110"/>
                    <a:gd name="T162" fmla="*/ 1054 h 1054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2110" h="1054">
                      <a:moveTo>
                        <a:pt x="0" y="0"/>
                      </a:moveTo>
                      <a:lnTo>
                        <a:pt x="1" y="53"/>
                      </a:lnTo>
                      <a:lnTo>
                        <a:pt x="5" y="107"/>
                      </a:lnTo>
                      <a:lnTo>
                        <a:pt x="12" y="160"/>
                      </a:lnTo>
                      <a:lnTo>
                        <a:pt x="22" y="212"/>
                      </a:lnTo>
                      <a:lnTo>
                        <a:pt x="33" y="263"/>
                      </a:lnTo>
                      <a:lnTo>
                        <a:pt x="47" y="313"/>
                      </a:lnTo>
                      <a:lnTo>
                        <a:pt x="64" y="361"/>
                      </a:lnTo>
                      <a:lnTo>
                        <a:pt x="83" y="409"/>
                      </a:lnTo>
                      <a:lnTo>
                        <a:pt x="104" y="456"/>
                      </a:lnTo>
                      <a:lnTo>
                        <a:pt x="128" y="501"/>
                      </a:lnTo>
                      <a:lnTo>
                        <a:pt x="153" y="545"/>
                      </a:lnTo>
                      <a:lnTo>
                        <a:pt x="181" y="588"/>
                      </a:lnTo>
                      <a:lnTo>
                        <a:pt x="210" y="630"/>
                      </a:lnTo>
                      <a:lnTo>
                        <a:pt x="241" y="669"/>
                      </a:lnTo>
                      <a:lnTo>
                        <a:pt x="275" y="707"/>
                      </a:lnTo>
                      <a:lnTo>
                        <a:pt x="310" y="745"/>
                      </a:lnTo>
                      <a:lnTo>
                        <a:pt x="346" y="780"/>
                      </a:lnTo>
                      <a:lnTo>
                        <a:pt x="385" y="813"/>
                      </a:lnTo>
                      <a:lnTo>
                        <a:pt x="424" y="844"/>
                      </a:lnTo>
                      <a:lnTo>
                        <a:pt x="466" y="873"/>
                      </a:lnTo>
                      <a:lnTo>
                        <a:pt x="508" y="900"/>
                      </a:lnTo>
                      <a:lnTo>
                        <a:pt x="552" y="926"/>
                      </a:lnTo>
                      <a:lnTo>
                        <a:pt x="598" y="949"/>
                      </a:lnTo>
                      <a:lnTo>
                        <a:pt x="646" y="970"/>
                      </a:lnTo>
                      <a:lnTo>
                        <a:pt x="693" y="989"/>
                      </a:lnTo>
                      <a:lnTo>
                        <a:pt x="742" y="1006"/>
                      </a:lnTo>
                      <a:lnTo>
                        <a:pt x="791" y="1021"/>
                      </a:lnTo>
                      <a:lnTo>
                        <a:pt x="843" y="1032"/>
                      </a:lnTo>
                      <a:lnTo>
                        <a:pt x="894" y="1042"/>
                      </a:lnTo>
                      <a:lnTo>
                        <a:pt x="947" y="1048"/>
                      </a:lnTo>
                      <a:lnTo>
                        <a:pt x="1001" y="1052"/>
                      </a:lnTo>
                      <a:lnTo>
                        <a:pt x="1055" y="1054"/>
                      </a:lnTo>
                      <a:lnTo>
                        <a:pt x="1108" y="1052"/>
                      </a:lnTo>
                      <a:lnTo>
                        <a:pt x="1162" y="1048"/>
                      </a:lnTo>
                      <a:lnTo>
                        <a:pt x="1215" y="1042"/>
                      </a:lnTo>
                      <a:lnTo>
                        <a:pt x="1266" y="1032"/>
                      </a:lnTo>
                      <a:lnTo>
                        <a:pt x="1318" y="1021"/>
                      </a:lnTo>
                      <a:lnTo>
                        <a:pt x="1367" y="1006"/>
                      </a:lnTo>
                      <a:lnTo>
                        <a:pt x="1416" y="989"/>
                      </a:lnTo>
                      <a:lnTo>
                        <a:pt x="1464" y="970"/>
                      </a:lnTo>
                      <a:lnTo>
                        <a:pt x="1511" y="949"/>
                      </a:lnTo>
                      <a:lnTo>
                        <a:pt x="1557" y="926"/>
                      </a:lnTo>
                      <a:lnTo>
                        <a:pt x="1601" y="900"/>
                      </a:lnTo>
                      <a:lnTo>
                        <a:pt x="1643" y="873"/>
                      </a:lnTo>
                      <a:lnTo>
                        <a:pt x="1685" y="844"/>
                      </a:lnTo>
                      <a:lnTo>
                        <a:pt x="1725" y="813"/>
                      </a:lnTo>
                      <a:lnTo>
                        <a:pt x="1763" y="780"/>
                      </a:lnTo>
                      <a:lnTo>
                        <a:pt x="1799" y="745"/>
                      </a:lnTo>
                      <a:lnTo>
                        <a:pt x="1834" y="707"/>
                      </a:lnTo>
                      <a:lnTo>
                        <a:pt x="1868" y="669"/>
                      </a:lnTo>
                      <a:lnTo>
                        <a:pt x="1899" y="630"/>
                      </a:lnTo>
                      <a:lnTo>
                        <a:pt x="1929" y="588"/>
                      </a:lnTo>
                      <a:lnTo>
                        <a:pt x="1956" y="545"/>
                      </a:lnTo>
                      <a:lnTo>
                        <a:pt x="1981" y="501"/>
                      </a:lnTo>
                      <a:lnTo>
                        <a:pt x="2005" y="456"/>
                      </a:lnTo>
                      <a:lnTo>
                        <a:pt x="2026" y="409"/>
                      </a:lnTo>
                      <a:lnTo>
                        <a:pt x="2045" y="361"/>
                      </a:lnTo>
                      <a:lnTo>
                        <a:pt x="2062" y="313"/>
                      </a:lnTo>
                      <a:lnTo>
                        <a:pt x="2077" y="263"/>
                      </a:lnTo>
                      <a:lnTo>
                        <a:pt x="2088" y="212"/>
                      </a:lnTo>
                      <a:lnTo>
                        <a:pt x="2097" y="160"/>
                      </a:lnTo>
                      <a:lnTo>
                        <a:pt x="2104" y="107"/>
                      </a:lnTo>
                      <a:lnTo>
                        <a:pt x="2108" y="53"/>
                      </a:lnTo>
                      <a:lnTo>
                        <a:pt x="2110" y="0"/>
                      </a:lnTo>
                      <a:lnTo>
                        <a:pt x="2080" y="0"/>
                      </a:lnTo>
                      <a:lnTo>
                        <a:pt x="2051" y="0"/>
                      </a:lnTo>
                      <a:lnTo>
                        <a:pt x="2026" y="0"/>
                      </a:lnTo>
                      <a:lnTo>
                        <a:pt x="2002" y="0"/>
                      </a:lnTo>
                      <a:lnTo>
                        <a:pt x="1980" y="0"/>
                      </a:lnTo>
                      <a:lnTo>
                        <a:pt x="1959" y="0"/>
                      </a:lnTo>
                      <a:lnTo>
                        <a:pt x="1940" y="0"/>
                      </a:lnTo>
                      <a:lnTo>
                        <a:pt x="1921" y="0"/>
                      </a:lnTo>
                      <a:lnTo>
                        <a:pt x="1904" y="0"/>
                      </a:lnTo>
                      <a:lnTo>
                        <a:pt x="1887" y="0"/>
                      </a:lnTo>
                      <a:lnTo>
                        <a:pt x="1870" y="0"/>
                      </a:lnTo>
                      <a:lnTo>
                        <a:pt x="1855" y="0"/>
                      </a:lnTo>
                      <a:lnTo>
                        <a:pt x="1839" y="0"/>
                      </a:lnTo>
                      <a:lnTo>
                        <a:pt x="1822" y="0"/>
                      </a:lnTo>
                      <a:lnTo>
                        <a:pt x="1806" y="0"/>
                      </a:lnTo>
                      <a:lnTo>
                        <a:pt x="1789" y="0"/>
                      </a:lnTo>
                      <a:lnTo>
                        <a:pt x="1772" y="0"/>
                      </a:lnTo>
                      <a:lnTo>
                        <a:pt x="1753" y="0"/>
                      </a:lnTo>
                      <a:lnTo>
                        <a:pt x="1732" y="0"/>
                      </a:lnTo>
                      <a:lnTo>
                        <a:pt x="1711" y="0"/>
                      </a:lnTo>
                      <a:lnTo>
                        <a:pt x="1688" y="0"/>
                      </a:lnTo>
                      <a:lnTo>
                        <a:pt x="1663" y="0"/>
                      </a:lnTo>
                      <a:lnTo>
                        <a:pt x="1637" y="0"/>
                      </a:lnTo>
                      <a:lnTo>
                        <a:pt x="1608" y="0"/>
                      </a:lnTo>
                      <a:lnTo>
                        <a:pt x="1577" y="0"/>
                      </a:lnTo>
                      <a:lnTo>
                        <a:pt x="1543" y="0"/>
                      </a:lnTo>
                      <a:lnTo>
                        <a:pt x="1506" y="0"/>
                      </a:lnTo>
                      <a:lnTo>
                        <a:pt x="1467" y="0"/>
                      </a:lnTo>
                      <a:lnTo>
                        <a:pt x="1424" y="0"/>
                      </a:lnTo>
                      <a:lnTo>
                        <a:pt x="1378" y="0"/>
                      </a:lnTo>
                      <a:lnTo>
                        <a:pt x="1328" y="0"/>
                      </a:lnTo>
                      <a:lnTo>
                        <a:pt x="1274" y="0"/>
                      </a:lnTo>
                      <a:lnTo>
                        <a:pt x="1273" y="23"/>
                      </a:lnTo>
                      <a:lnTo>
                        <a:pt x="1270" y="43"/>
                      </a:lnTo>
                      <a:lnTo>
                        <a:pt x="1264" y="65"/>
                      </a:lnTo>
                      <a:lnTo>
                        <a:pt x="1256" y="85"/>
                      </a:lnTo>
                      <a:lnTo>
                        <a:pt x="1248" y="105"/>
                      </a:lnTo>
                      <a:lnTo>
                        <a:pt x="1237" y="122"/>
                      </a:lnTo>
                      <a:lnTo>
                        <a:pt x="1223" y="139"/>
                      </a:lnTo>
                      <a:lnTo>
                        <a:pt x="1209" y="155"/>
                      </a:lnTo>
                      <a:lnTo>
                        <a:pt x="1194" y="169"/>
                      </a:lnTo>
                      <a:lnTo>
                        <a:pt x="1177" y="181"/>
                      </a:lnTo>
                      <a:lnTo>
                        <a:pt x="1159" y="192"/>
                      </a:lnTo>
                      <a:lnTo>
                        <a:pt x="1140" y="201"/>
                      </a:lnTo>
                      <a:lnTo>
                        <a:pt x="1119" y="209"/>
                      </a:lnTo>
                      <a:lnTo>
                        <a:pt x="1098" y="214"/>
                      </a:lnTo>
                      <a:lnTo>
                        <a:pt x="1077" y="218"/>
                      </a:lnTo>
                      <a:lnTo>
                        <a:pt x="1055" y="219"/>
                      </a:lnTo>
                      <a:lnTo>
                        <a:pt x="1033" y="218"/>
                      </a:lnTo>
                      <a:lnTo>
                        <a:pt x="1011" y="214"/>
                      </a:lnTo>
                      <a:lnTo>
                        <a:pt x="990" y="209"/>
                      </a:lnTo>
                      <a:lnTo>
                        <a:pt x="969" y="201"/>
                      </a:lnTo>
                      <a:lnTo>
                        <a:pt x="950" y="192"/>
                      </a:lnTo>
                      <a:lnTo>
                        <a:pt x="932" y="181"/>
                      </a:lnTo>
                      <a:lnTo>
                        <a:pt x="915" y="169"/>
                      </a:lnTo>
                      <a:lnTo>
                        <a:pt x="900" y="155"/>
                      </a:lnTo>
                      <a:lnTo>
                        <a:pt x="886" y="139"/>
                      </a:lnTo>
                      <a:lnTo>
                        <a:pt x="873" y="122"/>
                      </a:lnTo>
                      <a:lnTo>
                        <a:pt x="862" y="105"/>
                      </a:lnTo>
                      <a:lnTo>
                        <a:pt x="853" y="85"/>
                      </a:lnTo>
                      <a:lnTo>
                        <a:pt x="845" y="65"/>
                      </a:lnTo>
                      <a:lnTo>
                        <a:pt x="840" y="43"/>
                      </a:lnTo>
                      <a:lnTo>
                        <a:pt x="836" y="23"/>
                      </a:lnTo>
                      <a:lnTo>
                        <a:pt x="835" y="0"/>
                      </a:lnTo>
                      <a:lnTo>
                        <a:pt x="806" y="0"/>
                      </a:lnTo>
                      <a:lnTo>
                        <a:pt x="777" y="0"/>
                      </a:lnTo>
                      <a:lnTo>
                        <a:pt x="752" y="0"/>
                      </a:lnTo>
                      <a:lnTo>
                        <a:pt x="728" y="0"/>
                      </a:lnTo>
                      <a:lnTo>
                        <a:pt x="706" y="0"/>
                      </a:lnTo>
                      <a:lnTo>
                        <a:pt x="685" y="0"/>
                      </a:lnTo>
                      <a:lnTo>
                        <a:pt x="665" y="0"/>
                      </a:lnTo>
                      <a:lnTo>
                        <a:pt x="647" y="0"/>
                      </a:lnTo>
                      <a:lnTo>
                        <a:pt x="630" y="0"/>
                      </a:lnTo>
                      <a:lnTo>
                        <a:pt x="613" y="0"/>
                      </a:lnTo>
                      <a:lnTo>
                        <a:pt x="596" y="0"/>
                      </a:lnTo>
                      <a:lnTo>
                        <a:pt x="581" y="0"/>
                      </a:lnTo>
                      <a:lnTo>
                        <a:pt x="564" y="0"/>
                      </a:lnTo>
                      <a:lnTo>
                        <a:pt x="548" y="0"/>
                      </a:lnTo>
                      <a:lnTo>
                        <a:pt x="531" y="0"/>
                      </a:lnTo>
                      <a:lnTo>
                        <a:pt x="515" y="0"/>
                      </a:lnTo>
                      <a:lnTo>
                        <a:pt x="498" y="0"/>
                      </a:lnTo>
                      <a:lnTo>
                        <a:pt x="479" y="0"/>
                      </a:lnTo>
                      <a:lnTo>
                        <a:pt x="458" y="0"/>
                      </a:lnTo>
                      <a:lnTo>
                        <a:pt x="437" y="0"/>
                      </a:lnTo>
                      <a:lnTo>
                        <a:pt x="414" y="0"/>
                      </a:lnTo>
                      <a:lnTo>
                        <a:pt x="389" y="0"/>
                      </a:lnTo>
                      <a:lnTo>
                        <a:pt x="363" y="0"/>
                      </a:lnTo>
                      <a:lnTo>
                        <a:pt x="334" y="0"/>
                      </a:lnTo>
                      <a:lnTo>
                        <a:pt x="302" y="0"/>
                      </a:lnTo>
                      <a:lnTo>
                        <a:pt x="268" y="0"/>
                      </a:lnTo>
                      <a:lnTo>
                        <a:pt x="232" y="0"/>
                      </a:lnTo>
                      <a:lnTo>
                        <a:pt x="193" y="0"/>
                      </a:lnTo>
                      <a:lnTo>
                        <a:pt x="150" y="0"/>
                      </a:lnTo>
                      <a:lnTo>
                        <a:pt x="104" y="0"/>
                      </a:lnTo>
                      <a:lnTo>
                        <a:pt x="5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D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05" name="Freeform 1906">
                  <a:extLst>
                    <a:ext uri="{FF2B5EF4-FFF2-40B4-BE49-F238E27FC236}">
                      <a16:creationId xmlns:a16="http://schemas.microsoft.com/office/drawing/2014/main" id="{B2900E05-B527-4532-A284-748746AB90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13" y="2803"/>
                  <a:ext cx="696" cy="347"/>
                </a:xfrm>
                <a:custGeom>
                  <a:avLst/>
                  <a:gdLst>
                    <a:gd name="T0" fmla="*/ 0 w 2088"/>
                    <a:gd name="T1" fmla="*/ 0 h 1043"/>
                    <a:gd name="T2" fmla="*/ 0 w 2088"/>
                    <a:gd name="T3" fmla="*/ 0 h 1043"/>
                    <a:gd name="T4" fmla="*/ 0 w 2088"/>
                    <a:gd name="T5" fmla="*/ 0 h 1043"/>
                    <a:gd name="T6" fmla="*/ 0 w 2088"/>
                    <a:gd name="T7" fmla="*/ 0 h 1043"/>
                    <a:gd name="T8" fmla="*/ 0 w 2088"/>
                    <a:gd name="T9" fmla="*/ 0 h 1043"/>
                    <a:gd name="T10" fmla="*/ 0 w 2088"/>
                    <a:gd name="T11" fmla="*/ 0 h 1043"/>
                    <a:gd name="T12" fmla="*/ 0 w 2088"/>
                    <a:gd name="T13" fmla="*/ 0 h 1043"/>
                    <a:gd name="T14" fmla="*/ 0 w 2088"/>
                    <a:gd name="T15" fmla="*/ 0 h 1043"/>
                    <a:gd name="T16" fmla="*/ 0 w 2088"/>
                    <a:gd name="T17" fmla="*/ 0 h 1043"/>
                    <a:gd name="T18" fmla="*/ 0 w 2088"/>
                    <a:gd name="T19" fmla="*/ 0 h 1043"/>
                    <a:gd name="T20" fmla="*/ 0 w 2088"/>
                    <a:gd name="T21" fmla="*/ 0 h 1043"/>
                    <a:gd name="T22" fmla="*/ 1 w 2088"/>
                    <a:gd name="T23" fmla="*/ 0 h 1043"/>
                    <a:gd name="T24" fmla="*/ 1 w 2088"/>
                    <a:gd name="T25" fmla="*/ 0 h 1043"/>
                    <a:gd name="T26" fmla="*/ 1 w 2088"/>
                    <a:gd name="T27" fmla="*/ 0 h 1043"/>
                    <a:gd name="T28" fmla="*/ 1 w 2088"/>
                    <a:gd name="T29" fmla="*/ 0 h 1043"/>
                    <a:gd name="T30" fmla="*/ 1 w 2088"/>
                    <a:gd name="T31" fmla="*/ 0 h 1043"/>
                    <a:gd name="T32" fmla="*/ 1 w 2088"/>
                    <a:gd name="T33" fmla="*/ 0 h 1043"/>
                    <a:gd name="T34" fmla="*/ 1 w 2088"/>
                    <a:gd name="T35" fmla="*/ 0 h 1043"/>
                    <a:gd name="T36" fmla="*/ 1 w 2088"/>
                    <a:gd name="T37" fmla="*/ 0 h 1043"/>
                    <a:gd name="T38" fmla="*/ 1 w 2088"/>
                    <a:gd name="T39" fmla="*/ 0 h 1043"/>
                    <a:gd name="T40" fmla="*/ 1 w 2088"/>
                    <a:gd name="T41" fmla="*/ 0 h 1043"/>
                    <a:gd name="T42" fmla="*/ 1 w 2088"/>
                    <a:gd name="T43" fmla="*/ 0 h 1043"/>
                    <a:gd name="T44" fmla="*/ 1 w 2088"/>
                    <a:gd name="T45" fmla="*/ 0 h 1043"/>
                    <a:gd name="T46" fmla="*/ 1 w 2088"/>
                    <a:gd name="T47" fmla="*/ 0 h 1043"/>
                    <a:gd name="T48" fmla="*/ 1 w 2088"/>
                    <a:gd name="T49" fmla="*/ 0 h 1043"/>
                    <a:gd name="T50" fmla="*/ 1 w 2088"/>
                    <a:gd name="T51" fmla="*/ 0 h 1043"/>
                    <a:gd name="T52" fmla="*/ 1 w 2088"/>
                    <a:gd name="T53" fmla="*/ 0 h 1043"/>
                    <a:gd name="T54" fmla="*/ 1 w 2088"/>
                    <a:gd name="T55" fmla="*/ 0 h 1043"/>
                    <a:gd name="T56" fmla="*/ 1 w 2088"/>
                    <a:gd name="T57" fmla="*/ 0 h 1043"/>
                    <a:gd name="T58" fmla="*/ 1 w 2088"/>
                    <a:gd name="T59" fmla="*/ 0 h 1043"/>
                    <a:gd name="T60" fmla="*/ 1 w 2088"/>
                    <a:gd name="T61" fmla="*/ 0 h 1043"/>
                    <a:gd name="T62" fmla="*/ 1 w 2088"/>
                    <a:gd name="T63" fmla="*/ 0 h 1043"/>
                    <a:gd name="T64" fmla="*/ 1 w 2088"/>
                    <a:gd name="T65" fmla="*/ 0 h 1043"/>
                    <a:gd name="T66" fmla="*/ 1 w 2088"/>
                    <a:gd name="T67" fmla="*/ 0 h 1043"/>
                    <a:gd name="T68" fmla="*/ 1 w 2088"/>
                    <a:gd name="T69" fmla="*/ 0 h 1043"/>
                    <a:gd name="T70" fmla="*/ 1 w 2088"/>
                    <a:gd name="T71" fmla="*/ 0 h 1043"/>
                    <a:gd name="T72" fmla="*/ 0 w 2088"/>
                    <a:gd name="T73" fmla="*/ 0 h 1043"/>
                    <a:gd name="T74" fmla="*/ 0 w 2088"/>
                    <a:gd name="T75" fmla="*/ 0 h 1043"/>
                    <a:gd name="T76" fmla="*/ 0 w 2088"/>
                    <a:gd name="T77" fmla="*/ 0 h 1043"/>
                    <a:gd name="T78" fmla="*/ 0 w 2088"/>
                    <a:gd name="T79" fmla="*/ 0 h 1043"/>
                    <a:gd name="T80" fmla="*/ 0 w 2088"/>
                    <a:gd name="T81" fmla="*/ 0 h 1043"/>
                    <a:gd name="T82" fmla="*/ 0 w 2088"/>
                    <a:gd name="T83" fmla="*/ 0 h 1043"/>
                    <a:gd name="T84" fmla="*/ 0 w 2088"/>
                    <a:gd name="T85" fmla="*/ 0 h 1043"/>
                    <a:gd name="T86" fmla="*/ 0 w 2088"/>
                    <a:gd name="T87" fmla="*/ 0 h 1043"/>
                    <a:gd name="T88" fmla="*/ 0 w 2088"/>
                    <a:gd name="T89" fmla="*/ 0 h 1043"/>
                    <a:gd name="T90" fmla="*/ 0 w 2088"/>
                    <a:gd name="T91" fmla="*/ 0 h 1043"/>
                    <a:gd name="T92" fmla="*/ 0 w 2088"/>
                    <a:gd name="T93" fmla="*/ 0 h 1043"/>
                    <a:gd name="T94" fmla="*/ 0 w 2088"/>
                    <a:gd name="T95" fmla="*/ 0 h 1043"/>
                    <a:gd name="T96" fmla="*/ 0 w 2088"/>
                    <a:gd name="T97" fmla="*/ 0 h 1043"/>
                    <a:gd name="T98" fmla="*/ 0 w 2088"/>
                    <a:gd name="T99" fmla="*/ 0 h 1043"/>
                    <a:gd name="T100" fmla="*/ 0 w 2088"/>
                    <a:gd name="T101" fmla="*/ 0 h 1043"/>
                    <a:gd name="T102" fmla="*/ 0 w 2088"/>
                    <a:gd name="T103" fmla="*/ 0 h 1043"/>
                    <a:gd name="T104" fmla="*/ 0 w 2088"/>
                    <a:gd name="T105" fmla="*/ 0 h 1043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2088"/>
                    <a:gd name="T160" fmla="*/ 0 h 1043"/>
                    <a:gd name="T161" fmla="*/ 2088 w 2088"/>
                    <a:gd name="T162" fmla="*/ 1043 h 1043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2088" h="1043">
                      <a:moveTo>
                        <a:pt x="0" y="0"/>
                      </a:moveTo>
                      <a:lnTo>
                        <a:pt x="1" y="53"/>
                      </a:lnTo>
                      <a:lnTo>
                        <a:pt x="5" y="106"/>
                      </a:lnTo>
                      <a:lnTo>
                        <a:pt x="12" y="158"/>
                      </a:lnTo>
                      <a:lnTo>
                        <a:pt x="20" y="210"/>
                      </a:lnTo>
                      <a:lnTo>
                        <a:pt x="33" y="260"/>
                      </a:lnTo>
                      <a:lnTo>
                        <a:pt x="47" y="310"/>
                      </a:lnTo>
                      <a:lnTo>
                        <a:pt x="63" y="358"/>
                      </a:lnTo>
                      <a:lnTo>
                        <a:pt x="82" y="405"/>
                      </a:lnTo>
                      <a:lnTo>
                        <a:pt x="103" y="451"/>
                      </a:lnTo>
                      <a:lnTo>
                        <a:pt x="126" y="496"/>
                      </a:lnTo>
                      <a:lnTo>
                        <a:pt x="151" y="540"/>
                      </a:lnTo>
                      <a:lnTo>
                        <a:pt x="178" y="582"/>
                      </a:lnTo>
                      <a:lnTo>
                        <a:pt x="208" y="623"/>
                      </a:lnTo>
                      <a:lnTo>
                        <a:pt x="239" y="662"/>
                      </a:lnTo>
                      <a:lnTo>
                        <a:pt x="272" y="701"/>
                      </a:lnTo>
                      <a:lnTo>
                        <a:pt x="307" y="737"/>
                      </a:lnTo>
                      <a:lnTo>
                        <a:pt x="343" y="771"/>
                      </a:lnTo>
                      <a:lnTo>
                        <a:pt x="380" y="804"/>
                      </a:lnTo>
                      <a:lnTo>
                        <a:pt x="420" y="836"/>
                      </a:lnTo>
                      <a:lnTo>
                        <a:pt x="461" y="864"/>
                      </a:lnTo>
                      <a:lnTo>
                        <a:pt x="503" y="891"/>
                      </a:lnTo>
                      <a:lnTo>
                        <a:pt x="547" y="917"/>
                      </a:lnTo>
                      <a:lnTo>
                        <a:pt x="592" y="940"/>
                      </a:lnTo>
                      <a:lnTo>
                        <a:pt x="638" y="960"/>
                      </a:lnTo>
                      <a:lnTo>
                        <a:pt x="685" y="979"/>
                      </a:lnTo>
                      <a:lnTo>
                        <a:pt x="734" y="996"/>
                      </a:lnTo>
                      <a:lnTo>
                        <a:pt x="784" y="1010"/>
                      </a:lnTo>
                      <a:lnTo>
                        <a:pt x="834" y="1022"/>
                      </a:lnTo>
                      <a:lnTo>
                        <a:pt x="885" y="1031"/>
                      </a:lnTo>
                      <a:lnTo>
                        <a:pt x="937" y="1037"/>
                      </a:lnTo>
                      <a:lnTo>
                        <a:pt x="990" y="1042"/>
                      </a:lnTo>
                      <a:lnTo>
                        <a:pt x="1044" y="1043"/>
                      </a:lnTo>
                      <a:lnTo>
                        <a:pt x="1097" y="1042"/>
                      </a:lnTo>
                      <a:lnTo>
                        <a:pt x="1150" y="1037"/>
                      </a:lnTo>
                      <a:lnTo>
                        <a:pt x="1203" y="1031"/>
                      </a:lnTo>
                      <a:lnTo>
                        <a:pt x="1253" y="1022"/>
                      </a:lnTo>
                      <a:lnTo>
                        <a:pt x="1303" y="1010"/>
                      </a:lnTo>
                      <a:lnTo>
                        <a:pt x="1353" y="996"/>
                      </a:lnTo>
                      <a:lnTo>
                        <a:pt x="1402" y="979"/>
                      </a:lnTo>
                      <a:lnTo>
                        <a:pt x="1449" y="960"/>
                      </a:lnTo>
                      <a:lnTo>
                        <a:pt x="1495" y="940"/>
                      </a:lnTo>
                      <a:lnTo>
                        <a:pt x="1540" y="917"/>
                      </a:lnTo>
                      <a:lnTo>
                        <a:pt x="1584" y="891"/>
                      </a:lnTo>
                      <a:lnTo>
                        <a:pt x="1626" y="864"/>
                      </a:lnTo>
                      <a:lnTo>
                        <a:pt x="1668" y="836"/>
                      </a:lnTo>
                      <a:lnTo>
                        <a:pt x="1707" y="804"/>
                      </a:lnTo>
                      <a:lnTo>
                        <a:pt x="1744" y="771"/>
                      </a:lnTo>
                      <a:lnTo>
                        <a:pt x="1782" y="737"/>
                      </a:lnTo>
                      <a:lnTo>
                        <a:pt x="1816" y="701"/>
                      </a:lnTo>
                      <a:lnTo>
                        <a:pt x="1848" y="662"/>
                      </a:lnTo>
                      <a:lnTo>
                        <a:pt x="1879" y="623"/>
                      </a:lnTo>
                      <a:lnTo>
                        <a:pt x="1909" y="582"/>
                      </a:lnTo>
                      <a:lnTo>
                        <a:pt x="1936" y="540"/>
                      </a:lnTo>
                      <a:lnTo>
                        <a:pt x="1961" y="496"/>
                      </a:lnTo>
                      <a:lnTo>
                        <a:pt x="1984" y="451"/>
                      </a:lnTo>
                      <a:lnTo>
                        <a:pt x="2005" y="405"/>
                      </a:lnTo>
                      <a:lnTo>
                        <a:pt x="2024" y="358"/>
                      </a:lnTo>
                      <a:lnTo>
                        <a:pt x="2040" y="310"/>
                      </a:lnTo>
                      <a:lnTo>
                        <a:pt x="2055" y="260"/>
                      </a:lnTo>
                      <a:lnTo>
                        <a:pt x="2067" y="210"/>
                      </a:lnTo>
                      <a:lnTo>
                        <a:pt x="2075" y="158"/>
                      </a:lnTo>
                      <a:lnTo>
                        <a:pt x="2082" y="106"/>
                      </a:lnTo>
                      <a:lnTo>
                        <a:pt x="2086" y="53"/>
                      </a:lnTo>
                      <a:lnTo>
                        <a:pt x="2088" y="0"/>
                      </a:lnTo>
                      <a:lnTo>
                        <a:pt x="2057" y="0"/>
                      </a:lnTo>
                      <a:lnTo>
                        <a:pt x="2028" y="0"/>
                      </a:lnTo>
                      <a:lnTo>
                        <a:pt x="2001" y="0"/>
                      </a:lnTo>
                      <a:lnTo>
                        <a:pt x="1977" y="0"/>
                      </a:lnTo>
                      <a:lnTo>
                        <a:pt x="1954" y="0"/>
                      </a:lnTo>
                      <a:lnTo>
                        <a:pt x="1933" y="0"/>
                      </a:lnTo>
                      <a:lnTo>
                        <a:pt x="1913" y="0"/>
                      </a:lnTo>
                      <a:lnTo>
                        <a:pt x="1893" y="0"/>
                      </a:lnTo>
                      <a:lnTo>
                        <a:pt x="1876" y="0"/>
                      </a:lnTo>
                      <a:lnTo>
                        <a:pt x="1859" y="0"/>
                      </a:lnTo>
                      <a:lnTo>
                        <a:pt x="1842" y="0"/>
                      </a:lnTo>
                      <a:lnTo>
                        <a:pt x="1827" y="0"/>
                      </a:lnTo>
                      <a:lnTo>
                        <a:pt x="1810" y="0"/>
                      </a:lnTo>
                      <a:lnTo>
                        <a:pt x="1794" y="0"/>
                      </a:lnTo>
                      <a:lnTo>
                        <a:pt x="1777" y="0"/>
                      </a:lnTo>
                      <a:lnTo>
                        <a:pt x="1761" y="0"/>
                      </a:lnTo>
                      <a:lnTo>
                        <a:pt x="1743" y="0"/>
                      </a:lnTo>
                      <a:lnTo>
                        <a:pt x="1725" y="0"/>
                      </a:lnTo>
                      <a:lnTo>
                        <a:pt x="1705" y="0"/>
                      </a:lnTo>
                      <a:lnTo>
                        <a:pt x="1685" y="0"/>
                      </a:lnTo>
                      <a:lnTo>
                        <a:pt x="1662" y="0"/>
                      </a:lnTo>
                      <a:lnTo>
                        <a:pt x="1638" y="0"/>
                      </a:lnTo>
                      <a:lnTo>
                        <a:pt x="1613" y="0"/>
                      </a:lnTo>
                      <a:lnTo>
                        <a:pt x="1585" y="0"/>
                      </a:lnTo>
                      <a:lnTo>
                        <a:pt x="1555" y="0"/>
                      </a:lnTo>
                      <a:lnTo>
                        <a:pt x="1522" y="0"/>
                      </a:lnTo>
                      <a:lnTo>
                        <a:pt x="1487" y="0"/>
                      </a:lnTo>
                      <a:lnTo>
                        <a:pt x="1448" y="0"/>
                      </a:lnTo>
                      <a:lnTo>
                        <a:pt x="1408" y="0"/>
                      </a:lnTo>
                      <a:lnTo>
                        <a:pt x="1363" y="0"/>
                      </a:lnTo>
                      <a:lnTo>
                        <a:pt x="1314" y="0"/>
                      </a:lnTo>
                      <a:lnTo>
                        <a:pt x="1263" y="0"/>
                      </a:lnTo>
                      <a:lnTo>
                        <a:pt x="1262" y="23"/>
                      </a:lnTo>
                      <a:lnTo>
                        <a:pt x="1259" y="43"/>
                      </a:lnTo>
                      <a:lnTo>
                        <a:pt x="1253" y="65"/>
                      </a:lnTo>
                      <a:lnTo>
                        <a:pt x="1245" y="85"/>
                      </a:lnTo>
                      <a:lnTo>
                        <a:pt x="1237" y="105"/>
                      </a:lnTo>
                      <a:lnTo>
                        <a:pt x="1226" y="122"/>
                      </a:lnTo>
                      <a:lnTo>
                        <a:pt x="1212" y="139"/>
                      </a:lnTo>
                      <a:lnTo>
                        <a:pt x="1198" y="155"/>
                      </a:lnTo>
                      <a:lnTo>
                        <a:pt x="1183" y="169"/>
                      </a:lnTo>
                      <a:lnTo>
                        <a:pt x="1166" y="181"/>
                      </a:lnTo>
                      <a:lnTo>
                        <a:pt x="1148" y="192"/>
                      </a:lnTo>
                      <a:lnTo>
                        <a:pt x="1129" y="201"/>
                      </a:lnTo>
                      <a:lnTo>
                        <a:pt x="1108" y="209"/>
                      </a:lnTo>
                      <a:lnTo>
                        <a:pt x="1087" y="214"/>
                      </a:lnTo>
                      <a:lnTo>
                        <a:pt x="1066" y="218"/>
                      </a:lnTo>
                      <a:lnTo>
                        <a:pt x="1044" y="219"/>
                      </a:lnTo>
                      <a:lnTo>
                        <a:pt x="1022" y="218"/>
                      </a:lnTo>
                      <a:lnTo>
                        <a:pt x="1000" y="214"/>
                      </a:lnTo>
                      <a:lnTo>
                        <a:pt x="979" y="209"/>
                      </a:lnTo>
                      <a:lnTo>
                        <a:pt x="958" y="201"/>
                      </a:lnTo>
                      <a:lnTo>
                        <a:pt x="939" y="192"/>
                      </a:lnTo>
                      <a:lnTo>
                        <a:pt x="921" y="181"/>
                      </a:lnTo>
                      <a:lnTo>
                        <a:pt x="904" y="169"/>
                      </a:lnTo>
                      <a:lnTo>
                        <a:pt x="889" y="155"/>
                      </a:lnTo>
                      <a:lnTo>
                        <a:pt x="875" y="139"/>
                      </a:lnTo>
                      <a:lnTo>
                        <a:pt x="862" y="122"/>
                      </a:lnTo>
                      <a:lnTo>
                        <a:pt x="851" y="105"/>
                      </a:lnTo>
                      <a:lnTo>
                        <a:pt x="842" y="85"/>
                      </a:lnTo>
                      <a:lnTo>
                        <a:pt x="834" y="65"/>
                      </a:lnTo>
                      <a:lnTo>
                        <a:pt x="829" y="43"/>
                      </a:lnTo>
                      <a:lnTo>
                        <a:pt x="825" y="23"/>
                      </a:lnTo>
                      <a:lnTo>
                        <a:pt x="824" y="0"/>
                      </a:lnTo>
                      <a:lnTo>
                        <a:pt x="794" y="0"/>
                      </a:lnTo>
                      <a:lnTo>
                        <a:pt x="764" y="0"/>
                      </a:lnTo>
                      <a:lnTo>
                        <a:pt x="738" y="0"/>
                      </a:lnTo>
                      <a:lnTo>
                        <a:pt x="714" y="0"/>
                      </a:lnTo>
                      <a:lnTo>
                        <a:pt x="690" y="0"/>
                      </a:lnTo>
                      <a:lnTo>
                        <a:pt x="669" y="0"/>
                      </a:lnTo>
                      <a:lnTo>
                        <a:pt x="649" y="0"/>
                      </a:lnTo>
                      <a:lnTo>
                        <a:pt x="630" y="0"/>
                      </a:lnTo>
                      <a:lnTo>
                        <a:pt x="613" y="0"/>
                      </a:lnTo>
                      <a:lnTo>
                        <a:pt x="595" y="0"/>
                      </a:lnTo>
                      <a:lnTo>
                        <a:pt x="579" y="0"/>
                      </a:lnTo>
                      <a:lnTo>
                        <a:pt x="562" y="0"/>
                      </a:lnTo>
                      <a:lnTo>
                        <a:pt x="546" y="0"/>
                      </a:lnTo>
                      <a:lnTo>
                        <a:pt x="530" y="0"/>
                      </a:lnTo>
                      <a:lnTo>
                        <a:pt x="514" y="0"/>
                      </a:lnTo>
                      <a:lnTo>
                        <a:pt x="496" y="0"/>
                      </a:lnTo>
                      <a:lnTo>
                        <a:pt x="479" y="0"/>
                      </a:lnTo>
                      <a:lnTo>
                        <a:pt x="460" y="0"/>
                      </a:lnTo>
                      <a:lnTo>
                        <a:pt x="442" y="0"/>
                      </a:lnTo>
                      <a:lnTo>
                        <a:pt x="421" y="0"/>
                      </a:lnTo>
                      <a:lnTo>
                        <a:pt x="399" y="0"/>
                      </a:lnTo>
                      <a:lnTo>
                        <a:pt x="375" y="0"/>
                      </a:lnTo>
                      <a:lnTo>
                        <a:pt x="348" y="0"/>
                      </a:lnTo>
                      <a:lnTo>
                        <a:pt x="321" y="0"/>
                      </a:lnTo>
                      <a:lnTo>
                        <a:pt x="291" y="0"/>
                      </a:lnTo>
                      <a:lnTo>
                        <a:pt x="258" y="0"/>
                      </a:lnTo>
                      <a:lnTo>
                        <a:pt x="223" y="0"/>
                      </a:lnTo>
                      <a:lnTo>
                        <a:pt x="185" y="0"/>
                      </a:lnTo>
                      <a:lnTo>
                        <a:pt x="143" y="0"/>
                      </a:lnTo>
                      <a:lnTo>
                        <a:pt x="99" y="0"/>
                      </a:lnTo>
                      <a:lnTo>
                        <a:pt x="5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2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06" name="Freeform 1907">
                  <a:extLst>
                    <a:ext uri="{FF2B5EF4-FFF2-40B4-BE49-F238E27FC236}">
                      <a16:creationId xmlns:a16="http://schemas.microsoft.com/office/drawing/2014/main" id="{90D5F2DB-5486-49E0-A89E-649BCBCA41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16" y="2803"/>
                  <a:ext cx="690" cy="344"/>
                </a:xfrm>
                <a:custGeom>
                  <a:avLst/>
                  <a:gdLst>
                    <a:gd name="T0" fmla="*/ 0 w 2069"/>
                    <a:gd name="T1" fmla="*/ 0 h 1033"/>
                    <a:gd name="T2" fmla="*/ 0 w 2069"/>
                    <a:gd name="T3" fmla="*/ 0 h 1033"/>
                    <a:gd name="T4" fmla="*/ 0 w 2069"/>
                    <a:gd name="T5" fmla="*/ 0 h 1033"/>
                    <a:gd name="T6" fmla="*/ 0 w 2069"/>
                    <a:gd name="T7" fmla="*/ 0 h 1033"/>
                    <a:gd name="T8" fmla="*/ 0 w 2069"/>
                    <a:gd name="T9" fmla="*/ 0 h 1033"/>
                    <a:gd name="T10" fmla="*/ 0 w 2069"/>
                    <a:gd name="T11" fmla="*/ 0 h 1033"/>
                    <a:gd name="T12" fmla="*/ 0 w 2069"/>
                    <a:gd name="T13" fmla="*/ 0 h 1033"/>
                    <a:gd name="T14" fmla="*/ 0 w 2069"/>
                    <a:gd name="T15" fmla="*/ 0 h 1033"/>
                    <a:gd name="T16" fmla="*/ 0 w 2069"/>
                    <a:gd name="T17" fmla="*/ 0 h 1033"/>
                    <a:gd name="T18" fmla="*/ 0 w 2069"/>
                    <a:gd name="T19" fmla="*/ 0 h 1033"/>
                    <a:gd name="T20" fmla="*/ 0 w 2069"/>
                    <a:gd name="T21" fmla="*/ 0 h 1033"/>
                    <a:gd name="T22" fmla="*/ 1 w 2069"/>
                    <a:gd name="T23" fmla="*/ 0 h 1033"/>
                    <a:gd name="T24" fmla="*/ 1 w 2069"/>
                    <a:gd name="T25" fmla="*/ 0 h 1033"/>
                    <a:gd name="T26" fmla="*/ 1 w 2069"/>
                    <a:gd name="T27" fmla="*/ 0 h 1033"/>
                    <a:gd name="T28" fmla="*/ 1 w 2069"/>
                    <a:gd name="T29" fmla="*/ 0 h 1033"/>
                    <a:gd name="T30" fmla="*/ 1 w 2069"/>
                    <a:gd name="T31" fmla="*/ 0 h 1033"/>
                    <a:gd name="T32" fmla="*/ 1 w 2069"/>
                    <a:gd name="T33" fmla="*/ 0 h 1033"/>
                    <a:gd name="T34" fmla="*/ 1 w 2069"/>
                    <a:gd name="T35" fmla="*/ 0 h 1033"/>
                    <a:gd name="T36" fmla="*/ 1 w 2069"/>
                    <a:gd name="T37" fmla="*/ 0 h 1033"/>
                    <a:gd name="T38" fmla="*/ 1 w 2069"/>
                    <a:gd name="T39" fmla="*/ 0 h 1033"/>
                    <a:gd name="T40" fmla="*/ 1 w 2069"/>
                    <a:gd name="T41" fmla="*/ 0 h 1033"/>
                    <a:gd name="T42" fmla="*/ 1 w 2069"/>
                    <a:gd name="T43" fmla="*/ 0 h 1033"/>
                    <a:gd name="T44" fmla="*/ 1 w 2069"/>
                    <a:gd name="T45" fmla="*/ 0 h 1033"/>
                    <a:gd name="T46" fmla="*/ 1 w 2069"/>
                    <a:gd name="T47" fmla="*/ 0 h 1033"/>
                    <a:gd name="T48" fmla="*/ 1 w 2069"/>
                    <a:gd name="T49" fmla="*/ 0 h 1033"/>
                    <a:gd name="T50" fmla="*/ 1 w 2069"/>
                    <a:gd name="T51" fmla="*/ 0 h 1033"/>
                    <a:gd name="T52" fmla="*/ 1 w 2069"/>
                    <a:gd name="T53" fmla="*/ 0 h 1033"/>
                    <a:gd name="T54" fmla="*/ 1 w 2069"/>
                    <a:gd name="T55" fmla="*/ 0 h 1033"/>
                    <a:gd name="T56" fmla="*/ 1 w 2069"/>
                    <a:gd name="T57" fmla="*/ 0 h 1033"/>
                    <a:gd name="T58" fmla="*/ 1 w 2069"/>
                    <a:gd name="T59" fmla="*/ 0 h 1033"/>
                    <a:gd name="T60" fmla="*/ 1 w 2069"/>
                    <a:gd name="T61" fmla="*/ 0 h 1033"/>
                    <a:gd name="T62" fmla="*/ 1 w 2069"/>
                    <a:gd name="T63" fmla="*/ 0 h 1033"/>
                    <a:gd name="T64" fmla="*/ 1 w 2069"/>
                    <a:gd name="T65" fmla="*/ 0 h 1033"/>
                    <a:gd name="T66" fmla="*/ 1 w 2069"/>
                    <a:gd name="T67" fmla="*/ 0 h 1033"/>
                    <a:gd name="T68" fmla="*/ 1 w 2069"/>
                    <a:gd name="T69" fmla="*/ 0 h 1033"/>
                    <a:gd name="T70" fmla="*/ 1 w 2069"/>
                    <a:gd name="T71" fmla="*/ 0 h 1033"/>
                    <a:gd name="T72" fmla="*/ 0 w 2069"/>
                    <a:gd name="T73" fmla="*/ 0 h 1033"/>
                    <a:gd name="T74" fmla="*/ 0 w 2069"/>
                    <a:gd name="T75" fmla="*/ 0 h 1033"/>
                    <a:gd name="T76" fmla="*/ 0 w 2069"/>
                    <a:gd name="T77" fmla="*/ 0 h 1033"/>
                    <a:gd name="T78" fmla="*/ 0 w 2069"/>
                    <a:gd name="T79" fmla="*/ 0 h 1033"/>
                    <a:gd name="T80" fmla="*/ 0 w 2069"/>
                    <a:gd name="T81" fmla="*/ 0 h 1033"/>
                    <a:gd name="T82" fmla="*/ 0 w 2069"/>
                    <a:gd name="T83" fmla="*/ 0 h 1033"/>
                    <a:gd name="T84" fmla="*/ 0 w 2069"/>
                    <a:gd name="T85" fmla="*/ 0 h 1033"/>
                    <a:gd name="T86" fmla="*/ 0 w 2069"/>
                    <a:gd name="T87" fmla="*/ 0 h 1033"/>
                    <a:gd name="T88" fmla="*/ 0 w 2069"/>
                    <a:gd name="T89" fmla="*/ 0 h 1033"/>
                    <a:gd name="T90" fmla="*/ 0 w 2069"/>
                    <a:gd name="T91" fmla="*/ 0 h 1033"/>
                    <a:gd name="T92" fmla="*/ 0 w 2069"/>
                    <a:gd name="T93" fmla="*/ 0 h 1033"/>
                    <a:gd name="T94" fmla="*/ 0 w 2069"/>
                    <a:gd name="T95" fmla="*/ 0 h 1033"/>
                    <a:gd name="T96" fmla="*/ 0 w 2069"/>
                    <a:gd name="T97" fmla="*/ 0 h 1033"/>
                    <a:gd name="T98" fmla="*/ 0 w 2069"/>
                    <a:gd name="T99" fmla="*/ 0 h 1033"/>
                    <a:gd name="T100" fmla="*/ 0 w 2069"/>
                    <a:gd name="T101" fmla="*/ 0 h 1033"/>
                    <a:gd name="T102" fmla="*/ 0 w 2069"/>
                    <a:gd name="T103" fmla="*/ 0 h 1033"/>
                    <a:gd name="T104" fmla="*/ 0 w 2069"/>
                    <a:gd name="T105" fmla="*/ 0 h 1033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2069"/>
                    <a:gd name="T160" fmla="*/ 0 h 1033"/>
                    <a:gd name="T161" fmla="*/ 2069 w 2069"/>
                    <a:gd name="T162" fmla="*/ 1033 h 1033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2069" h="1033">
                      <a:moveTo>
                        <a:pt x="0" y="0"/>
                      </a:moveTo>
                      <a:lnTo>
                        <a:pt x="2" y="52"/>
                      </a:lnTo>
                      <a:lnTo>
                        <a:pt x="6" y="105"/>
                      </a:lnTo>
                      <a:lnTo>
                        <a:pt x="13" y="156"/>
                      </a:lnTo>
                      <a:lnTo>
                        <a:pt x="21" y="208"/>
                      </a:lnTo>
                      <a:lnTo>
                        <a:pt x="33" y="257"/>
                      </a:lnTo>
                      <a:lnTo>
                        <a:pt x="48" y="306"/>
                      </a:lnTo>
                      <a:lnTo>
                        <a:pt x="63" y="355"/>
                      </a:lnTo>
                      <a:lnTo>
                        <a:pt x="82" y="402"/>
                      </a:lnTo>
                      <a:lnTo>
                        <a:pt x="102" y="447"/>
                      </a:lnTo>
                      <a:lnTo>
                        <a:pt x="125" y="492"/>
                      </a:lnTo>
                      <a:lnTo>
                        <a:pt x="151" y="535"/>
                      </a:lnTo>
                      <a:lnTo>
                        <a:pt x="178" y="577"/>
                      </a:lnTo>
                      <a:lnTo>
                        <a:pt x="207" y="618"/>
                      </a:lnTo>
                      <a:lnTo>
                        <a:pt x="237" y="657"/>
                      </a:lnTo>
                      <a:lnTo>
                        <a:pt x="270" y="694"/>
                      </a:lnTo>
                      <a:lnTo>
                        <a:pt x="304" y="729"/>
                      </a:lnTo>
                      <a:lnTo>
                        <a:pt x="340" y="764"/>
                      </a:lnTo>
                      <a:lnTo>
                        <a:pt x="378" y="796"/>
                      </a:lnTo>
                      <a:lnTo>
                        <a:pt x="417" y="827"/>
                      </a:lnTo>
                      <a:lnTo>
                        <a:pt x="458" y="856"/>
                      </a:lnTo>
                      <a:lnTo>
                        <a:pt x="499" y="883"/>
                      </a:lnTo>
                      <a:lnTo>
                        <a:pt x="542" y="908"/>
                      </a:lnTo>
                      <a:lnTo>
                        <a:pt x="587" y="931"/>
                      </a:lnTo>
                      <a:lnTo>
                        <a:pt x="633" y="952"/>
                      </a:lnTo>
                      <a:lnTo>
                        <a:pt x="679" y="970"/>
                      </a:lnTo>
                      <a:lnTo>
                        <a:pt x="728" y="987"/>
                      </a:lnTo>
                      <a:lnTo>
                        <a:pt x="777" y="1000"/>
                      </a:lnTo>
                      <a:lnTo>
                        <a:pt x="826" y="1012"/>
                      </a:lnTo>
                      <a:lnTo>
                        <a:pt x="878" y="1021"/>
                      </a:lnTo>
                      <a:lnTo>
                        <a:pt x="929" y="1027"/>
                      </a:lnTo>
                      <a:lnTo>
                        <a:pt x="982" y="1032"/>
                      </a:lnTo>
                      <a:lnTo>
                        <a:pt x="1035" y="1033"/>
                      </a:lnTo>
                      <a:lnTo>
                        <a:pt x="1087" y="1032"/>
                      </a:lnTo>
                      <a:lnTo>
                        <a:pt x="1140" y="1027"/>
                      </a:lnTo>
                      <a:lnTo>
                        <a:pt x="1191" y="1021"/>
                      </a:lnTo>
                      <a:lnTo>
                        <a:pt x="1243" y="1012"/>
                      </a:lnTo>
                      <a:lnTo>
                        <a:pt x="1292" y="1000"/>
                      </a:lnTo>
                      <a:lnTo>
                        <a:pt x="1342" y="987"/>
                      </a:lnTo>
                      <a:lnTo>
                        <a:pt x="1390" y="970"/>
                      </a:lnTo>
                      <a:lnTo>
                        <a:pt x="1436" y="952"/>
                      </a:lnTo>
                      <a:lnTo>
                        <a:pt x="1482" y="931"/>
                      </a:lnTo>
                      <a:lnTo>
                        <a:pt x="1527" y="908"/>
                      </a:lnTo>
                      <a:lnTo>
                        <a:pt x="1570" y="883"/>
                      </a:lnTo>
                      <a:lnTo>
                        <a:pt x="1611" y="856"/>
                      </a:lnTo>
                      <a:lnTo>
                        <a:pt x="1652" y="827"/>
                      </a:lnTo>
                      <a:lnTo>
                        <a:pt x="1691" y="796"/>
                      </a:lnTo>
                      <a:lnTo>
                        <a:pt x="1729" y="764"/>
                      </a:lnTo>
                      <a:lnTo>
                        <a:pt x="1765" y="729"/>
                      </a:lnTo>
                      <a:lnTo>
                        <a:pt x="1799" y="694"/>
                      </a:lnTo>
                      <a:lnTo>
                        <a:pt x="1832" y="657"/>
                      </a:lnTo>
                      <a:lnTo>
                        <a:pt x="1863" y="618"/>
                      </a:lnTo>
                      <a:lnTo>
                        <a:pt x="1891" y="577"/>
                      </a:lnTo>
                      <a:lnTo>
                        <a:pt x="1918" y="535"/>
                      </a:lnTo>
                      <a:lnTo>
                        <a:pt x="1944" y="492"/>
                      </a:lnTo>
                      <a:lnTo>
                        <a:pt x="1967" y="447"/>
                      </a:lnTo>
                      <a:lnTo>
                        <a:pt x="1988" y="402"/>
                      </a:lnTo>
                      <a:lnTo>
                        <a:pt x="2006" y="355"/>
                      </a:lnTo>
                      <a:lnTo>
                        <a:pt x="2022" y="306"/>
                      </a:lnTo>
                      <a:lnTo>
                        <a:pt x="2036" y="257"/>
                      </a:lnTo>
                      <a:lnTo>
                        <a:pt x="2048" y="208"/>
                      </a:lnTo>
                      <a:lnTo>
                        <a:pt x="2057" y="156"/>
                      </a:lnTo>
                      <a:lnTo>
                        <a:pt x="2063" y="105"/>
                      </a:lnTo>
                      <a:lnTo>
                        <a:pt x="2068" y="52"/>
                      </a:lnTo>
                      <a:lnTo>
                        <a:pt x="2069" y="0"/>
                      </a:lnTo>
                      <a:lnTo>
                        <a:pt x="2037" y="0"/>
                      </a:lnTo>
                      <a:lnTo>
                        <a:pt x="2007" y="0"/>
                      </a:lnTo>
                      <a:lnTo>
                        <a:pt x="1980" y="0"/>
                      </a:lnTo>
                      <a:lnTo>
                        <a:pt x="1955" y="0"/>
                      </a:lnTo>
                      <a:lnTo>
                        <a:pt x="1930" y="0"/>
                      </a:lnTo>
                      <a:lnTo>
                        <a:pt x="1909" y="0"/>
                      </a:lnTo>
                      <a:lnTo>
                        <a:pt x="1888" y="0"/>
                      </a:lnTo>
                      <a:lnTo>
                        <a:pt x="1869" y="0"/>
                      </a:lnTo>
                      <a:lnTo>
                        <a:pt x="1850" y="0"/>
                      </a:lnTo>
                      <a:lnTo>
                        <a:pt x="1833" y="0"/>
                      </a:lnTo>
                      <a:lnTo>
                        <a:pt x="1816" y="0"/>
                      </a:lnTo>
                      <a:lnTo>
                        <a:pt x="1800" y="0"/>
                      </a:lnTo>
                      <a:lnTo>
                        <a:pt x="1784" y="0"/>
                      </a:lnTo>
                      <a:lnTo>
                        <a:pt x="1767" y="0"/>
                      </a:lnTo>
                      <a:lnTo>
                        <a:pt x="1751" y="0"/>
                      </a:lnTo>
                      <a:lnTo>
                        <a:pt x="1734" y="0"/>
                      </a:lnTo>
                      <a:lnTo>
                        <a:pt x="1717" y="0"/>
                      </a:lnTo>
                      <a:lnTo>
                        <a:pt x="1699" y="0"/>
                      </a:lnTo>
                      <a:lnTo>
                        <a:pt x="1679" y="0"/>
                      </a:lnTo>
                      <a:lnTo>
                        <a:pt x="1660" y="0"/>
                      </a:lnTo>
                      <a:lnTo>
                        <a:pt x="1638" y="0"/>
                      </a:lnTo>
                      <a:lnTo>
                        <a:pt x="1615" y="0"/>
                      </a:lnTo>
                      <a:lnTo>
                        <a:pt x="1589" y="0"/>
                      </a:lnTo>
                      <a:lnTo>
                        <a:pt x="1563" y="0"/>
                      </a:lnTo>
                      <a:lnTo>
                        <a:pt x="1534" y="0"/>
                      </a:lnTo>
                      <a:lnTo>
                        <a:pt x="1503" y="0"/>
                      </a:lnTo>
                      <a:lnTo>
                        <a:pt x="1469" y="0"/>
                      </a:lnTo>
                      <a:lnTo>
                        <a:pt x="1432" y="0"/>
                      </a:lnTo>
                      <a:lnTo>
                        <a:pt x="1392" y="0"/>
                      </a:lnTo>
                      <a:lnTo>
                        <a:pt x="1349" y="0"/>
                      </a:lnTo>
                      <a:lnTo>
                        <a:pt x="1303" y="0"/>
                      </a:lnTo>
                      <a:lnTo>
                        <a:pt x="1254" y="0"/>
                      </a:lnTo>
                      <a:lnTo>
                        <a:pt x="1253" y="23"/>
                      </a:lnTo>
                      <a:lnTo>
                        <a:pt x="1250" y="43"/>
                      </a:lnTo>
                      <a:lnTo>
                        <a:pt x="1244" y="65"/>
                      </a:lnTo>
                      <a:lnTo>
                        <a:pt x="1236" y="85"/>
                      </a:lnTo>
                      <a:lnTo>
                        <a:pt x="1228" y="105"/>
                      </a:lnTo>
                      <a:lnTo>
                        <a:pt x="1217" y="122"/>
                      </a:lnTo>
                      <a:lnTo>
                        <a:pt x="1203" y="139"/>
                      </a:lnTo>
                      <a:lnTo>
                        <a:pt x="1189" y="155"/>
                      </a:lnTo>
                      <a:lnTo>
                        <a:pt x="1174" y="169"/>
                      </a:lnTo>
                      <a:lnTo>
                        <a:pt x="1157" y="181"/>
                      </a:lnTo>
                      <a:lnTo>
                        <a:pt x="1139" y="192"/>
                      </a:lnTo>
                      <a:lnTo>
                        <a:pt x="1120" y="201"/>
                      </a:lnTo>
                      <a:lnTo>
                        <a:pt x="1099" y="209"/>
                      </a:lnTo>
                      <a:lnTo>
                        <a:pt x="1078" y="214"/>
                      </a:lnTo>
                      <a:lnTo>
                        <a:pt x="1057" y="218"/>
                      </a:lnTo>
                      <a:lnTo>
                        <a:pt x="1035" y="219"/>
                      </a:lnTo>
                      <a:lnTo>
                        <a:pt x="1013" y="218"/>
                      </a:lnTo>
                      <a:lnTo>
                        <a:pt x="991" y="214"/>
                      </a:lnTo>
                      <a:lnTo>
                        <a:pt x="970" y="209"/>
                      </a:lnTo>
                      <a:lnTo>
                        <a:pt x="949" y="201"/>
                      </a:lnTo>
                      <a:lnTo>
                        <a:pt x="930" y="192"/>
                      </a:lnTo>
                      <a:lnTo>
                        <a:pt x="912" y="181"/>
                      </a:lnTo>
                      <a:lnTo>
                        <a:pt x="895" y="169"/>
                      </a:lnTo>
                      <a:lnTo>
                        <a:pt x="880" y="155"/>
                      </a:lnTo>
                      <a:lnTo>
                        <a:pt x="866" y="139"/>
                      </a:lnTo>
                      <a:lnTo>
                        <a:pt x="853" y="122"/>
                      </a:lnTo>
                      <a:lnTo>
                        <a:pt x="842" y="105"/>
                      </a:lnTo>
                      <a:lnTo>
                        <a:pt x="833" y="85"/>
                      </a:lnTo>
                      <a:lnTo>
                        <a:pt x="825" y="65"/>
                      </a:lnTo>
                      <a:lnTo>
                        <a:pt x="820" y="43"/>
                      </a:lnTo>
                      <a:lnTo>
                        <a:pt x="816" y="23"/>
                      </a:lnTo>
                      <a:lnTo>
                        <a:pt x="815" y="0"/>
                      </a:lnTo>
                      <a:lnTo>
                        <a:pt x="783" y="0"/>
                      </a:lnTo>
                      <a:lnTo>
                        <a:pt x="754" y="0"/>
                      </a:lnTo>
                      <a:lnTo>
                        <a:pt x="726" y="0"/>
                      </a:lnTo>
                      <a:lnTo>
                        <a:pt x="701" y="0"/>
                      </a:lnTo>
                      <a:lnTo>
                        <a:pt x="677" y="0"/>
                      </a:lnTo>
                      <a:lnTo>
                        <a:pt x="655" y="0"/>
                      </a:lnTo>
                      <a:lnTo>
                        <a:pt x="634" y="0"/>
                      </a:lnTo>
                      <a:lnTo>
                        <a:pt x="616" y="0"/>
                      </a:lnTo>
                      <a:lnTo>
                        <a:pt x="597" y="0"/>
                      </a:lnTo>
                      <a:lnTo>
                        <a:pt x="579" y="0"/>
                      </a:lnTo>
                      <a:lnTo>
                        <a:pt x="563" y="0"/>
                      </a:lnTo>
                      <a:lnTo>
                        <a:pt x="547" y="0"/>
                      </a:lnTo>
                      <a:lnTo>
                        <a:pt x="530" y="0"/>
                      </a:lnTo>
                      <a:lnTo>
                        <a:pt x="514" y="0"/>
                      </a:lnTo>
                      <a:lnTo>
                        <a:pt x="497" y="0"/>
                      </a:lnTo>
                      <a:lnTo>
                        <a:pt x="481" y="0"/>
                      </a:lnTo>
                      <a:lnTo>
                        <a:pt x="463" y="0"/>
                      </a:lnTo>
                      <a:lnTo>
                        <a:pt x="446" y="0"/>
                      </a:lnTo>
                      <a:lnTo>
                        <a:pt x="427" y="0"/>
                      </a:lnTo>
                      <a:lnTo>
                        <a:pt x="406" y="0"/>
                      </a:lnTo>
                      <a:lnTo>
                        <a:pt x="385" y="0"/>
                      </a:lnTo>
                      <a:lnTo>
                        <a:pt x="362" y="0"/>
                      </a:lnTo>
                      <a:lnTo>
                        <a:pt x="337" y="0"/>
                      </a:lnTo>
                      <a:lnTo>
                        <a:pt x="310" y="0"/>
                      </a:lnTo>
                      <a:lnTo>
                        <a:pt x="281" y="0"/>
                      </a:lnTo>
                      <a:lnTo>
                        <a:pt x="249" y="0"/>
                      </a:lnTo>
                      <a:lnTo>
                        <a:pt x="215" y="0"/>
                      </a:lnTo>
                      <a:lnTo>
                        <a:pt x="179" y="0"/>
                      </a:lnTo>
                      <a:lnTo>
                        <a:pt x="140" y="0"/>
                      </a:lnTo>
                      <a:lnTo>
                        <a:pt x="97" y="0"/>
                      </a:lnTo>
                      <a:lnTo>
                        <a:pt x="5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5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07" name="Freeform 1908">
                  <a:extLst>
                    <a:ext uri="{FF2B5EF4-FFF2-40B4-BE49-F238E27FC236}">
                      <a16:creationId xmlns:a16="http://schemas.microsoft.com/office/drawing/2014/main" id="{F2220CA3-5112-43D7-ABF8-9529E3DC1D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20" y="2803"/>
                  <a:ext cx="682" cy="340"/>
                </a:xfrm>
                <a:custGeom>
                  <a:avLst/>
                  <a:gdLst>
                    <a:gd name="T0" fmla="*/ 0 w 2047"/>
                    <a:gd name="T1" fmla="*/ 0 h 1022"/>
                    <a:gd name="T2" fmla="*/ 0 w 2047"/>
                    <a:gd name="T3" fmla="*/ 0 h 1022"/>
                    <a:gd name="T4" fmla="*/ 0 w 2047"/>
                    <a:gd name="T5" fmla="*/ 0 h 1022"/>
                    <a:gd name="T6" fmla="*/ 0 w 2047"/>
                    <a:gd name="T7" fmla="*/ 0 h 1022"/>
                    <a:gd name="T8" fmla="*/ 0 w 2047"/>
                    <a:gd name="T9" fmla="*/ 0 h 1022"/>
                    <a:gd name="T10" fmla="*/ 0 w 2047"/>
                    <a:gd name="T11" fmla="*/ 0 h 1022"/>
                    <a:gd name="T12" fmla="*/ 0 w 2047"/>
                    <a:gd name="T13" fmla="*/ 0 h 1022"/>
                    <a:gd name="T14" fmla="*/ 0 w 2047"/>
                    <a:gd name="T15" fmla="*/ 0 h 1022"/>
                    <a:gd name="T16" fmla="*/ 0 w 2047"/>
                    <a:gd name="T17" fmla="*/ 0 h 1022"/>
                    <a:gd name="T18" fmla="*/ 0 w 2047"/>
                    <a:gd name="T19" fmla="*/ 0 h 1022"/>
                    <a:gd name="T20" fmla="*/ 0 w 2047"/>
                    <a:gd name="T21" fmla="*/ 0 h 1022"/>
                    <a:gd name="T22" fmla="*/ 1 w 2047"/>
                    <a:gd name="T23" fmla="*/ 0 h 1022"/>
                    <a:gd name="T24" fmla="*/ 1 w 2047"/>
                    <a:gd name="T25" fmla="*/ 0 h 1022"/>
                    <a:gd name="T26" fmla="*/ 1 w 2047"/>
                    <a:gd name="T27" fmla="*/ 0 h 1022"/>
                    <a:gd name="T28" fmla="*/ 1 w 2047"/>
                    <a:gd name="T29" fmla="*/ 0 h 1022"/>
                    <a:gd name="T30" fmla="*/ 1 w 2047"/>
                    <a:gd name="T31" fmla="*/ 0 h 1022"/>
                    <a:gd name="T32" fmla="*/ 1 w 2047"/>
                    <a:gd name="T33" fmla="*/ 0 h 1022"/>
                    <a:gd name="T34" fmla="*/ 1 w 2047"/>
                    <a:gd name="T35" fmla="*/ 0 h 1022"/>
                    <a:gd name="T36" fmla="*/ 1 w 2047"/>
                    <a:gd name="T37" fmla="*/ 0 h 1022"/>
                    <a:gd name="T38" fmla="*/ 1 w 2047"/>
                    <a:gd name="T39" fmla="*/ 0 h 1022"/>
                    <a:gd name="T40" fmla="*/ 1 w 2047"/>
                    <a:gd name="T41" fmla="*/ 0 h 1022"/>
                    <a:gd name="T42" fmla="*/ 1 w 2047"/>
                    <a:gd name="T43" fmla="*/ 0 h 1022"/>
                    <a:gd name="T44" fmla="*/ 1 w 2047"/>
                    <a:gd name="T45" fmla="*/ 0 h 1022"/>
                    <a:gd name="T46" fmla="*/ 1 w 2047"/>
                    <a:gd name="T47" fmla="*/ 0 h 1022"/>
                    <a:gd name="T48" fmla="*/ 1 w 2047"/>
                    <a:gd name="T49" fmla="*/ 0 h 1022"/>
                    <a:gd name="T50" fmla="*/ 1 w 2047"/>
                    <a:gd name="T51" fmla="*/ 0 h 1022"/>
                    <a:gd name="T52" fmla="*/ 1 w 2047"/>
                    <a:gd name="T53" fmla="*/ 0 h 1022"/>
                    <a:gd name="T54" fmla="*/ 1 w 2047"/>
                    <a:gd name="T55" fmla="*/ 0 h 1022"/>
                    <a:gd name="T56" fmla="*/ 1 w 2047"/>
                    <a:gd name="T57" fmla="*/ 0 h 1022"/>
                    <a:gd name="T58" fmla="*/ 1 w 2047"/>
                    <a:gd name="T59" fmla="*/ 0 h 1022"/>
                    <a:gd name="T60" fmla="*/ 1 w 2047"/>
                    <a:gd name="T61" fmla="*/ 0 h 1022"/>
                    <a:gd name="T62" fmla="*/ 1 w 2047"/>
                    <a:gd name="T63" fmla="*/ 0 h 1022"/>
                    <a:gd name="T64" fmla="*/ 1 w 2047"/>
                    <a:gd name="T65" fmla="*/ 0 h 1022"/>
                    <a:gd name="T66" fmla="*/ 1 w 2047"/>
                    <a:gd name="T67" fmla="*/ 0 h 1022"/>
                    <a:gd name="T68" fmla="*/ 1 w 2047"/>
                    <a:gd name="T69" fmla="*/ 0 h 1022"/>
                    <a:gd name="T70" fmla="*/ 1 w 2047"/>
                    <a:gd name="T71" fmla="*/ 0 h 1022"/>
                    <a:gd name="T72" fmla="*/ 0 w 2047"/>
                    <a:gd name="T73" fmla="*/ 0 h 1022"/>
                    <a:gd name="T74" fmla="*/ 0 w 2047"/>
                    <a:gd name="T75" fmla="*/ 0 h 1022"/>
                    <a:gd name="T76" fmla="*/ 0 w 2047"/>
                    <a:gd name="T77" fmla="*/ 0 h 1022"/>
                    <a:gd name="T78" fmla="*/ 0 w 2047"/>
                    <a:gd name="T79" fmla="*/ 0 h 1022"/>
                    <a:gd name="T80" fmla="*/ 0 w 2047"/>
                    <a:gd name="T81" fmla="*/ 0 h 1022"/>
                    <a:gd name="T82" fmla="*/ 0 w 2047"/>
                    <a:gd name="T83" fmla="*/ 0 h 1022"/>
                    <a:gd name="T84" fmla="*/ 0 w 2047"/>
                    <a:gd name="T85" fmla="*/ 0 h 1022"/>
                    <a:gd name="T86" fmla="*/ 0 w 2047"/>
                    <a:gd name="T87" fmla="*/ 0 h 1022"/>
                    <a:gd name="T88" fmla="*/ 0 w 2047"/>
                    <a:gd name="T89" fmla="*/ 0 h 1022"/>
                    <a:gd name="T90" fmla="*/ 0 w 2047"/>
                    <a:gd name="T91" fmla="*/ 0 h 1022"/>
                    <a:gd name="T92" fmla="*/ 0 w 2047"/>
                    <a:gd name="T93" fmla="*/ 0 h 1022"/>
                    <a:gd name="T94" fmla="*/ 0 w 2047"/>
                    <a:gd name="T95" fmla="*/ 0 h 1022"/>
                    <a:gd name="T96" fmla="*/ 0 w 2047"/>
                    <a:gd name="T97" fmla="*/ 0 h 1022"/>
                    <a:gd name="T98" fmla="*/ 0 w 2047"/>
                    <a:gd name="T99" fmla="*/ 0 h 1022"/>
                    <a:gd name="T100" fmla="*/ 0 w 2047"/>
                    <a:gd name="T101" fmla="*/ 0 h 1022"/>
                    <a:gd name="T102" fmla="*/ 0 w 2047"/>
                    <a:gd name="T103" fmla="*/ 0 h 1022"/>
                    <a:gd name="T104" fmla="*/ 0 w 2047"/>
                    <a:gd name="T105" fmla="*/ 0 h 102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2047"/>
                    <a:gd name="T160" fmla="*/ 0 h 1022"/>
                    <a:gd name="T161" fmla="*/ 2047 w 2047"/>
                    <a:gd name="T162" fmla="*/ 1022 h 102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2047" h="1022">
                      <a:moveTo>
                        <a:pt x="0" y="0"/>
                      </a:moveTo>
                      <a:lnTo>
                        <a:pt x="2" y="52"/>
                      </a:lnTo>
                      <a:lnTo>
                        <a:pt x="6" y="104"/>
                      </a:lnTo>
                      <a:lnTo>
                        <a:pt x="13" y="155"/>
                      </a:lnTo>
                      <a:lnTo>
                        <a:pt x="21" y="206"/>
                      </a:lnTo>
                      <a:lnTo>
                        <a:pt x="33" y="255"/>
                      </a:lnTo>
                      <a:lnTo>
                        <a:pt x="47" y="303"/>
                      </a:lnTo>
                      <a:lnTo>
                        <a:pt x="63" y="350"/>
                      </a:lnTo>
                      <a:lnTo>
                        <a:pt x="82" y="397"/>
                      </a:lnTo>
                      <a:lnTo>
                        <a:pt x="101" y="442"/>
                      </a:lnTo>
                      <a:lnTo>
                        <a:pt x="124" y="486"/>
                      </a:lnTo>
                      <a:lnTo>
                        <a:pt x="150" y="529"/>
                      </a:lnTo>
                      <a:lnTo>
                        <a:pt x="176" y="570"/>
                      </a:lnTo>
                      <a:lnTo>
                        <a:pt x="204" y="611"/>
                      </a:lnTo>
                      <a:lnTo>
                        <a:pt x="235" y="649"/>
                      </a:lnTo>
                      <a:lnTo>
                        <a:pt x="267" y="687"/>
                      </a:lnTo>
                      <a:lnTo>
                        <a:pt x="301" y="722"/>
                      </a:lnTo>
                      <a:lnTo>
                        <a:pt x="337" y="756"/>
                      </a:lnTo>
                      <a:lnTo>
                        <a:pt x="373" y="788"/>
                      </a:lnTo>
                      <a:lnTo>
                        <a:pt x="413" y="818"/>
                      </a:lnTo>
                      <a:lnTo>
                        <a:pt x="452" y="847"/>
                      </a:lnTo>
                      <a:lnTo>
                        <a:pt x="494" y="874"/>
                      </a:lnTo>
                      <a:lnTo>
                        <a:pt x="537" y="898"/>
                      </a:lnTo>
                      <a:lnTo>
                        <a:pt x="582" y="921"/>
                      </a:lnTo>
                      <a:lnTo>
                        <a:pt x="627" y="941"/>
                      </a:lnTo>
                      <a:lnTo>
                        <a:pt x="673" y="959"/>
                      </a:lnTo>
                      <a:lnTo>
                        <a:pt x="720" y="976"/>
                      </a:lnTo>
                      <a:lnTo>
                        <a:pt x="769" y="990"/>
                      </a:lnTo>
                      <a:lnTo>
                        <a:pt x="819" y="1001"/>
                      </a:lnTo>
                      <a:lnTo>
                        <a:pt x="868" y="1010"/>
                      </a:lnTo>
                      <a:lnTo>
                        <a:pt x="919" y="1016"/>
                      </a:lnTo>
                      <a:lnTo>
                        <a:pt x="971" y="1021"/>
                      </a:lnTo>
                      <a:lnTo>
                        <a:pt x="1024" y="1022"/>
                      </a:lnTo>
                      <a:lnTo>
                        <a:pt x="1076" y="1021"/>
                      </a:lnTo>
                      <a:lnTo>
                        <a:pt x="1128" y="1016"/>
                      </a:lnTo>
                      <a:lnTo>
                        <a:pt x="1179" y="1010"/>
                      </a:lnTo>
                      <a:lnTo>
                        <a:pt x="1229" y="1001"/>
                      </a:lnTo>
                      <a:lnTo>
                        <a:pt x="1278" y="990"/>
                      </a:lnTo>
                      <a:lnTo>
                        <a:pt x="1327" y="976"/>
                      </a:lnTo>
                      <a:lnTo>
                        <a:pt x="1374" y="959"/>
                      </a:lnTo>
                      <a:lnTo>
                        <a:pt x="1421" y="941"/>
                      </a:lnTo>
                      <a:lnTo>
                        <a:pt x="1466" y="921"/>
                      </a:lnTo>
                      <a:lnTo>
                        <a:pt x="1510" y="898"/>
                      </a:lnTo>
                      <a:lnTo>
                        <a:pt x="1553" y="874"/>
                      </a:lnTo>
                      <a:lnTo>
                        <a:pt x="1595" y="847"/>
                      </a:lnTo>
                      <a:lnTo>
                        <a:pt x="1634" y="818"/>
                      </a:lnTo>
                      <a:lnTo>
                        <a:pt x="1674" y="788"/>
                      </a:lnTo>
                      <a:lnTo>
                        <a:pt x="1710" y="756"/>
                      </a:lnTo>
                      <a:lnTo>
                        <a:pt x="1746" y="722"/>
                      </a:lnTo>
                      <a:lnTo>
                        <a:pt x="1780" y="687"/>
                      </a:lnTo>
                      <a:lnTo>
                        <a:pt x="1812" y="649"/>
                      </a:lnTo>
                      <a:lnTo>
                        <a:pt x="1843" y="611"/>
                      </a:lnTo>
                      <a:lnTo>
                        <a:pt x="1871" y="570"/>
                      </a:lnTo>
                      <a:lnTo>
                        <a:pt x="1898" y="529"/>
                      </a:lnTo>
                      <a:lnTo>
                        <a:pt x="1923" y="486"/>
                      </a:lnTo>
                      <a:lnTo>
                        <a:pt x="1946" y="442"/>
                      </a:lnTo>
                      <a:lnTo>
                        <a:pt x="1966" y="397"/>
                      </a:lnTo>
                      <a:lnTo>
                        <a:pt x="1984" y="350"/>
                      </a:lnTo>
                      <a:lnTo>
                        <a:pt x="2001" y="303"/>
                      </a:lnTo>
                      <a:lnTo>
                        <a:pt x="2014" y="255"/>
                      </a:lnTo>
                      <a:lnTo>
                        <a:pt x="2026" y="206"/>
                      </a:lnTo>
                      <a:lnTo>
                        <a:pt x="2035" y="155"/>
                      </a:lnTo>
                      <a:lnTo>
                        <a:pt x="2041" y="104"/>
                      </a:lnTo>
                      <a:lnTo>
                        <a:pt x="2046" y="52"/>
                      </a:lnTo>
                      <a:lnTo>
                        <a:pt x="2047" y="0"/>
                      </a:lnTo>
                      <a:lnTo>
                        <a:pt x="2014" y="0"/>
                      </a:lnTo>
                      <a:lnTo>
                        <a:pt x="1983" y="0"/>
                      </a:lnTo>
                      <a:lnTo>
                        <a:pt x="1955" y="0"/>
                      </a:lnTo>
                      <a:lnTo>
                        <a:pt x="1929" y="0"/>
                      </a:lnTo>
                      <a:lnTo>
                        <a:pt x="1905" y="0"/>
                      </a:lnTo>
                      <a:lnTo>
                        <a:pt x="1882" y="0"/>
                      </a:lnTo>
                      <a:lnTo>
                        <a:pt x="1861" y="0"/>
                      </a:lnTo>
                      <a:lnTo>
                        <a:pt x="1842" y="0"/>
                      </a:lnTo>
                      <a:lnTo>
                        <a:pt x="1823" y="0"/>
                      </a:lnTo>
                      <a:lnTo>
                        <a:pt x="1804" y="0"/>
                      </a:lnTo>
                      <a:lnTo>
                        <a:pt x="1788" y="0"/>
                      </a:lnTo>
                      <a:lnTo>
                        <a:pt x="1771" y="0"/>
                      </a:lnTo>
                      <a:lnTo>
                        <a:pt x="1755" y="0"/>
                      </a:lnTo>
                      <a:lnTo>
                        <a:pt x="1739" y="0"/>
                      </a:lnTo>
                      <a:lnTo>
                        <a:pt x="1722" y="0"/>
                      </a:lnTo>
                      <a:lnTo>
                        <a:pt x="1706" y="0"/>
                      </a:lnTo>
                      <a:lnTo>
                        <a:pt x="1688" y="0"/>
                      </a:lnTo>
                      <a:lnTo>
                        <a:pt x="1671" y="0"/>
                      </a:lnTo>
                      <a:lnTo>
                        <a:pt x="1652" y="0"/>
                      </a:lnTo>
                      <a:lnTo>
                        <a:pt x="1633" y="0"/>
                      </a:lnTo>
                      <a:lnTo>
                        <a:pt x="1611" y="0"/>
                      </a:lnTo>
                      <a:lnTo>
                        <a:pt x="1589" y="0"/>
                      </a:lnTo>
                      <a:lnTo>
                        <a:pt x="1565" y="0"/>
                      </a:lnTo>
                      <a:lnTo>
                        <a:pt x="1540" y="0"/>
                      </a:lnTo>
                      <a:lnTo>
                        <a:pt x="1512" y="0"/>
                      </a:lnTo>
                      <a:lnTo>
                        <a:pt x="1482" y="0"/>
                      </a:lnTo>
                      <a:lnTo>
                        <a:pt x="1449" y="0"/>
                      </a:lnTo>
                      <a:lnTo>
                        <a:pt x="1414" y="0"/>
                      </a:lnTo>
                      <a:lnTo>
                        <a:pt x="1376" y="0"/>
                      </a:lnTo>
                      <a:lnTo>
                        <a:pt x="1335" y="0"/>
                      </a:lnTo>
                      <a:lnTo>
                        <a:pt x="1290" y="0"/>
                      </a:lnTo>
                      <a:lnTo>
                        <a:pt x="1243" y="0"/>
                      </a:lnTo>
                      <a:lnTo>
                        <a:pt x="1242" y="23"/>
                      </a:lnTo>
                      <a:lnTo>
                        <a:pt x="1239" y="43"/>
                      </a:lnTo>
                      <a:lnTo>
                        <a:pt x="1233" y="65"/>
                      </a:lnTo>
                      <a:lnTo>
                        <a:pt x="1225" y="85"/>
                      </a:lnTo>
                      <a:lnTo>
                        <a:pt x="1217" y="105"/>
                      </a:lnTo>
                      <a:lnTo>
                        <a:pt x="1206" y="122"/>
                      </a:lnTo>
                      <a:lnTo>
                        <a:pt x="1192" y="139"/>
                      </a:lnTo>
                      <a:lnTo>
                        <a:pt x="1178" y="155"/>
                      </a:lnTo>
                      <a:lnTo>
                        <a:pt x="1163" y="169"/>
                      </a:lnTo>
                      <a:lnTo>
                        <a:pt x="1146" y="181"/>
                      </a:lnTo>
                      <a:lnTo>
                        <a:pt x="1128" y="192"/>
                      </a:lnTo>
                      <a:lnTo>
                        <a:pt x="1109" y="201"/>
                      </a:lnTo>
                      <a:lnTo>
                        <a:pt x="1088" y="209"/>
                      </a:lnTo>
                      <a:lnTo>
                        <a:pt x="1067" y="214"/>
                      </a:lnTo>
                      <a:lnTo>
                        <a:pt x="1046" y="218"/>
                      </a:lnTo>
                      <a:lnTo>
                        <a:pt x="1024" y="219"/>
                      </a:lnTo>
                      <a:lnTo>
                        <a:pt x="1002" y="218"/>
                      </a:lnTo>
                      <a:lnTo>
                        <a:pt x="980" y="214"/>
                      </a:lnTo>
                      <a:lnTo>
                        <a:pt x="959" y="209"/>
                      </a:lnTo>
                      <a:lnTo>
                        <a:pt x="938" y="201"/>
                      </a:lnTo>
                      <a:lnTo>
                        <a:pt x="919" y="192"/>
                      </a:lnTo>
                      <a:lnTo>
                        <a:pt x="901" y="181"/>
                      </a:lnTo>
                      <a:lnTo>
                        <a:pt x="884" y="169"/>
                      </a:lnTo>
                      <a:lnTo>
                        <a:pt x="869" y="155"/>
                      </a:lnTo>
                      <a:lnTo>
                        <a:pt x="855" y="139"/>
                      </a:lnTo>
                      <a:lnTo>
                        <a:pt x="842" y="122"/>
                      </a:lnTo>
                      <a:lnTo>
                        <a:pt x="831" y="105"/>
                      </a:lnTo>
                      <a:lnTo>
                        <a:pt x="822" y="85"/>
                      </a:lnTo>
                      <a:lnTo>
                        <a:pt x="814" y="65"/>
                      </a:lnTo>
                      <a:lnTo>
                        <a:pt x="809" y="43"/>
                      </a:lnTo>
                      <a:lnTo>
                        <a:pt x="805" y="23"/>
                      </a:lnTo>
                      <a:lnTo>
                        <a:pt x="804" y="0"/>
                      </a:lnTo>
                      <a:lnTo>
                        <a:pt x="771" y="0"/>
                      </a:lnTo>
                      <a:lnTo>
                        <a:pt x="741" y="0"/>
                      </a:lnTo>
                      <a:lnTo>
                        <a:pt x="712" y="0"/>
                      </a:lnTo>
                      <a:lnTo>
                        <a:pt x="686" y="0"/>
                      </a:lnTo>
                      <a:lnTo>
                        <a:pt x="662" y="0"/>
                      </a:lnTo>
                      <a:lnTo>
                        <a:pt x="640" y="0"/>
                      </a:lnTo>
                      <a:lnTo>
                        <a:pt x="618" y="0"/>
                      </a:lnTo>
                      <a:lnTo>
                        <a:pt x="598" y="0"/>
                      </a:lnTo>
                      <a:lnTo>
                        <a:pt x="579" y="0"/>
                      </a:lnTo>
                      <a:lnTo>
                        <a:pt x="562" y="0"/>
                      </a:lnTo>
                      <a:lnTo>
                        <a:pt x="544" y="0"/>
                      </a:lnTo>
                      <a:lnTo>
                        <a:pt x="528" y="0"/>
                      </a:lnTo>
                      <a:lnTo>
                        <a:pt x="511" y="0"/>
                      </a:lnTo>
                      <a:lnTo>
                        <a:pt x="496" y="0"/>
                      </a:lnTo>
                      <a:lnTo>
                        <a:pt x="480" y="0"/>
                      </a:lnTo>
                      <a:lnTo>
                        <a:pt x="463" y="0"/>
                      </a:lnTo>
                      <a:lnTo>
                        <a:pt x="446" y="0"/>
                      </a:lnTo>
                      <a:lnTo>
                        <a:pt x="428" y="0"/>
                      </a:lnTo>
                      <a:lnTo>
                        <a:pt x="409" y="0"/>
                      </a:lnTo>
                      <a:lnTo>
                        <a:pt x="390" y="0"/>
                      </a:lnTo>
                      <a:lnTo>
                        <a:pt x="369" y="0"/>
                      </a:lnTo>
                      <a:lnTo>
                        <a:pt x="347" y="0"/>
                      </a:lnTo>
                      <a:lnTo>
                        <a:pt x="323" y="0"/>
                      </a:lnTo>
                      <a:lnTo>
                        <a:pt x="297" y="0"/>
                      </a:lnTo>
                      <a:lnTo>
                        <a:pt x="269" y="0"/>
                      </a:lnTo>
                      <a:lnTo>
                        <a:pt x="240" y="0"/>
                      </a:lnTo>
                      <a:lnTo>
                        <a:pt x="207" y="0"/>
                      </a:lnTo>
                      <a:lnTo>
                        <a:pt x="172" y="0"/>
                      </a:lnTo>
                      <a:lnTo>
                        <a:pt x="133" y="0"/>
                      </a:lnTo>
                      <a:lnTo>
                        <a:pt x="93" y="0"/>
                      </a:lnTo>
                      <a:lnTo>
                        <a:pt x="4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A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08" name="Freeform 1909">
                  <a:extLst>
                    <a:ext uri="{FF2B5EF4-FFF2-40B4-BE49-F238E27FC236}">
                      <a16:creationId xmlns:a16="http://schemas.microsoft.com/office/drawing/2014/main" id="{C72F36A1-145E-4613-9B76-2F25CECE30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23" y="2803"/>
                  <a:ext cx="676" cy="337"/>
                </a:xfrm>
                <a:custGeom>
                  <a:avLst/>
                  <a:gdLst>
                    <a:gd name="T0" fmla="*/ 0 w 2027"/>
                    <a:gd name="T1" fmla="*/ 0 h 1012"/>
                    <a:gd name="T2" fmla="*/ 0 w 2027"/>
                    <a:gd name="T3" fmla="*/ 0 h 1012"/>
                    <a:gd name="T4" fmla="*/ 0 w 2027"/>
                    <a:gd name="T5" fmla="*/ 0 h 1012"/>
                    <a:gd name="T6" fmla="*/ 0 w 2027"/>
                    <a:gd name="T7" fmla="*/ 0 h 1012"/>
                    <a:gd name="T8" fmla="*/ 0 w 2027"/>
                    <a:gd name="T9" fmla="*/ 0 h 1012"/>
                    <a:gd name="T10" fmla="*/ 0 w 2027"/>
                    <a:gd name="T11" fmla="*/ 0 h 1012"/>
                    <a:gd name="T12" fmla="*/ 0 w 2027"/>
                    <a:gd name="T13" fmla="*/ 0 h 1012"/>
                    <a:gd name="T14" fmla="*/ 0 w 2027"/>
                    <a:gd name="T15" fmla="*/ 0 h 1012"/>
                    <a:gd name="T16" fmla="*/ 0 w 2027"/>
                    <a:gd name="T17" fmla="*/ 0 h 1012"/>
                    <a:gd name="T18" fmla="*/ 0 w 2027"/>
                    <a:gd name="T19" fmla="*/ 0 h 1012"/>
                    <a:gd name="T20" fmla="*/ 0 w 2027"/>
                    <a:gd name="T21" fmla="*/ 0 h 1012"/>
                    <a:gd name="T22" fmla="*/ 1 w 2027"/>
                    <a:gd name="T23" fmla="*/ 0 h 1012"/>
                    <a:gd name="T24" fmla="*/ 1 w 2027"/>
                    <a:gd name="T25" fmla="*/ 0 h 1012"/>
                    <a:gd name="T26" fmla="*/ 1 w 2027"/>
                    <a:gd name="T27" fmla="*/ 0 h 1012"/>
                    <a:gd name="T28" fmla="*/ 1 w 2027"/>
                    <a:gd name="T29" fmla="*/ 0 h 1012"/>
                    <a:gd name="T30" fmla="*/ 1 w 2027"/>
                    <a:gd name="T31" fmla="*/ 0 h 1012"/>
                    <a:gd name="T32" fmla="*/ 1 w 2027"/>
                    <a:gd name="T33" fmla="*/ 0 h 1012"/>
                    <a:gd name="T34" fmla="*/ 1 w 2027"/>
                    <a:gd name="T35" fmla="*/ 0 h 1012"/>
                    <a:gd name="T36" fmla="*/ 1 w 2027"/>
                    <a:gd name="T37" fmla="*/ 0 h 1012"/>
                    <a:gd name="T38" fmla="*/ 1 w 2027"/>
                    <a:gd name="T39" fmla="*/ 0 h 1012"/>
                    <a:gd name="T40" fmla="*/ 1 w 2027"/>
                    <a:gd name="T41" fmla="*/ 0 h 1012"/>
                    <a:gd name="T42" fmla="*/ 1 w 2027"/>
                    <a:gd name="T43" fmla="*/ 0 h 1012"/>
                    <a:gd name="T44" fmla="*/ 1 w 2027"/>
                    <a:gd name="T45" fmla="*/ 0 h 1012"/>
                    <a:gd name="T46" fmla="*/ 1 w 2027"/>
                    <a:gd name="T47" fmla="*/ 0 h 1012"/>
                    <a:gd name="T48" fmla="*/ 1 w 2027"/>
                    <a:gd name="T49" fmla="*/ 0 h 1012"/>
                    <a:gd name="T50" fmla="*/ 1 w 2027"/>
                    <a:gd name="T51" fmla="*/ 0 h 1012"/>
                    <a:gd name="T52" fmla="*/ 1 w 2027"/>
                    <a:gd name="T53" fmla="*/ 0 h 1012"/>
                    <a:gd name="T54" fmla="*/ 1 w 2027"/>
                    <a:gd name="T55" fmla="*/ 0 h 1012"/>
                    <a:gd name="T56" fmla="*/ 1 w 2027"/>
                    <a:gd name="T57" fmla="*/ 0 h 1012"/>
                    <a:gd name="T58" fmla="*/ 1 w 2027"/>
                    <a:gd name="T59" fmla="*/ 0 h 1012"/>
                    <a:gd name="T60" fmla="*/ 1 w 2027"/>
                    <a:gd name="T61" fmla="*/ 0 h 1012"/>
                    <a:gd name="T62" fmla="*/ 1 w 2027"/>
                    <a:gd name="T63" fmla="*/ 0 h 1012"/>
                    <a:gd name="T64" fmla="*/ 1 w 2027"/>
                    <a:gd name="T65" fmla="*/ 0 h 1012"/>
                    <a:gd name="T66" fmla="*/ 1 w 2027"/>
                    <a:gd name="T67" fmla="*/ 0 h 1012"/>
                    <a:gd name="T68" fmla="*/ 1 w 2027"/>
                    <a:gd name="T69" fmla="*/ 0 h 1012"/>
                    <a:gd name="T70" fmla="*/ 1 w 2027"/>
                    <a:gd name="T71" fmla="*/ 0 h 1012"/>
                    <a:gd name="T72" fmla="*/ 0 w 2027"/>
                    <a:gd name="T73" fmla="*/ 0 h 1012"/>
                    <a:gd name="T74" fmla="*/ 0 w 2027"/>
                    <a:gd name="T75" fmla="*/ 0 h 1012"/>
                    <a:gd name="T76" fmla="*/ 0 w 2027"/>
                    <a:gd name="T77" fmla="*/ 0 h 1012"/>
                    <a:gd name="T78" fmla="*/ 0 w 2027"/>
                    <a:gd name="T79" fmla="*/ 0 h 1012"/>
                    <a:gd name="T80" fmla="*/ 0 w 2027"/>
                    <a:gd name="T81" fmla="*/ 0 h 1012"/>
                    <a:gd name="T82" fmla="*/ 0 w 2027"/>
                    <a:gd name="T83" fmla="*/ 0 h 1012"/>
                    <a:gd name="T84" fmla="*/ 0 w 2027"/>
                    <a:gd name="T85" fmla="*/ 0 h 1012"/>
                    <a:gd name="T86" fmla="*/ 0 w 2027"/>
                    <a:gd name="T87" fmla="*/ 0 h 1012"/>
                    <a:gd name="T88" fmla="*/ 0 w 2027"/>
                    <a:gd name="T89" fmla="*/ 0 h 1012"/>
                    <a:gd name="T90" fmla="*/ 0 w 2027"/>
                    <a:gd name="T91" fmla="*/ 0 h 1012"/>
                    <a:gd name="T92" fmla="*/ 0 w 2027"/>
                    <a:gd name="T93" fmla="*/ 0 h 1012"/>
                    <a:gd name="T94" fmla="*/ 0 w 2027"/>
                    <a:gd name="T95" fmla="*/ 0 h 1012"/>
                    <a:gd name="T96" fmla="*/ 0 w 2027"/>
                    <a:gd name="T97" fmla="*/ 0 h 1012"/>
                    <a:gd name="T98" fmla="*/ 0 w 2027"/>
                    <a:gd name="T99" fmla="*/ 0 h 1012"/>
                    <a:gd name="T100" fmla="*/ 0 w 2027"/>
                    <a:gd name="T101" fmla="*/ 0 h 1012"/>
                    <a:gd name="T102" fmla="*/ 0 w 2027"/>
                    <a:gd name="T103" fmla="*/ 0 h 1012"/>
                    <a:gd name="T104" fmla="*/ 0 w 2027"/>
                    <a:gd name="T105" fmla="*/ 0 h 10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2027"/>
                    <a:gd name="T160" fmla="*/ 0 h 1012"/>
                    <a:gd name="T161" fmla="*/ 2027 w 2027"/>
                    <a:gd name="T162" fmla="*/ 1012 h 10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2027" h="1012">
                      <a:moveTo>
                        <a:pt x="0" y="0"/>
                      </a:moveTo>
                      <a:lnTo>
                        <a:pt x="1" y="51"/>
                      </a:lnTo>
                      <a:lnTo>
                        <a:pt x="6" y="103"/>
                      </a:lnTo>
                      <a:lnTo>
                        <a:pt x="12" y="153"/>
                      </a:lnTo>
                      <a:lnTo>
                        <a:pt x="21" y="203"/>
                      </a:lnTo>
                      <a:lnTo>
                        <a:pt x="32" y="252"/>
                      </a:lnTo>
                      <a:lnTo>
                        <a:pt x="46" y="300"/>
                      </a:lnTo>
                      <a:lnTo>
                        <a:pt x="62" y="347"/>
                      </a:lnTo>
                      <a:lnTo>
                        <a:pt x="80" y="393"/>
                      </a:lnTo>
                      <a:lnTo>
                        <a:pt x="101" y="438"/>
                      </a:lnTo>
                      <a:lnTo>
                        <a:pt x="123" y="482"/>
                      </a:lnTo>
                      <a:lnTo>
                        <a:pt x="147" y="524"/>
                      </a:lnTo>
                      <a:lnTo>
                        <a:pt x="174" y="565"/>
                      </a:lnTo>
                      <a:lnTo>
                        <a:pt x="202" y="604"/>
                      </a:lnTo>
                      <a:lnTo>
                        <a:pt x="233" y="643"/>
                      </a:lnTo>
                      <a:lnTo>
                        <a:pt x="265" y="680"/>
                      </a:lnTo>
                      <a:lnTo>
                        <a:pt x="299" y="715"/>
                      </a:lnTo>
                      <a:lnTo>
                        <a:pt x="334" y="749"/>
                      </a:lnTo>
                      <a:lnTo>
                        <a:pt x="370" y="781"/>
                      </a:lnTo>
                      <a:lnTo>
                        <a:pt x="408" y="810"/>
                      </a:lnTo>
                      <a:lnTo>
                        <a:pt x="448" y="839"/>
                      </a:lnTo>
                      <a:lnTo>
                        <a:pt x="489" y="865"/>
                      </a:lnTo>
                      <a:lnTo>
                        <a:pt x="532" y="889"/>
                      </a:lnTo>
                      <a:lnTo>
                        <a:pt x="575" y="912"/>
                      </a:lnTo>
                      <a:lnTo>
                        <a:pt x="620" y="932"/>
                      </a:lnTo>
                      <a:lnTo>
                        <a:pt x="666" y="951"/>
                      </a:lnTo>
                      <a:lnTo>
                        <a:pt x="713" y="966"/>
                      </a:lnTo>
                      <a:lnTo>
                        <a:pt x="761" y="980"/>
                      </a:lnTo>
                      <a:lnTo>
                        <a:pt x="810" y="991"/>
                      </a:lnTo>
                      <a:lnTo>
                        <a:pt x="860" y="1000"/>
                      </a:lnTo>
                      <a:lnTo>
                        <a:pt x="910" y="1006"/>
                      </a:lnTo>
                      <a:lnTo>
                        <a:pt x="962" y="1011"/>
                      </a:lnTo>
                      <a:lnTo>
                        <a:pt x="1014" y="1012"/>
                      </a:lnTo>
                      <a:lnTo>
                        <a:pt x="1065" y="1011"/>
                      </a:lnTo>
                      <a:lnTo>
                        <a:pt x="1117" y="1006"/>
                      </a:lnTo>
                      <a:lnTo>
                        <a:pt x="1167" y="1000"/>
                      </a:lnTo>
                      <a:lnTo>
                        <a:pt x="1218" y="991"/>
                      </a:lnTo>
                      <a:lnTo>
                        <a:pt x="1266" y="980"/>
                      </a:lnTo>
                      <a:lnTo>
                        <a:pt x="1314" y="966"/>
                      </a:lnTo>
                      <a:lnTo>
                        <a:pt x="1361" y="951"/>
                      </a:lnTo>
                      <a:lnTo>
                        <a:pt x="1407" y="932"/>
                      </a:lnTo>
                      <a:lnTo>
                        <a:pt x="1452" y="912"/>
                      </a:lnTo>
                      <a:lnTo>
                        <a:pt x="1495" y="889"/>
                      </a:lnTo>
                      <a:lnTo>
                        <a:pt x="1538" y="865"/>
                      </a:lnTo>
                      <a:lnTo>
                        <a:pt x="1579" y="839"/>
                      </a:lnTo>
                      <a:lnTo>
                        <a:pt x="1619" y="810"/>
                      </a:lnTo>
                      <a:lnTo>
                        <a:pt x="1657" y="781"/>
                      </a:lnTo>
                      <a:lnTo>
                        <a:pt x="1693" y="749"/>
                      </a:lnTo>
                      <a:lnTo>
                        <a:pt x="1730" y="715"/>
                      </a:lnTo>
                      <a:lnTo>
                        <a:pt x="1763" y="680"/>
                      </a:lnTo>
                      <a:lnTo>
                        <a:pt x="1794" y="643"/>
                      </a:lnTo>
                      <a:lnTo>
                        <a:pt x="1825" y="604"/>
                      </a:lnTo>
                      <a:lnTo>
                        <a:pt x="1854" y="565"/>
                      </a:lnTo>
                      <a:lnTo>
                        <a:pt x="1880" y="524"/>
                      </a:lnTo>
                      <a:lnTo>
                        <a:pt x="1904" y="482"/>
                      </a:lnTo>
                      <a:lnTo>
                        <a:pt x="1926" y="438"/>
                      </a:lnTo>
                      <a:lnTo>
                        <a:pt x="1947" y="393"/>
                      </a:lnTo>
                      <a:lnTo>
                        <a:pt x="1965" y="347"/>
                      </a:lnTo>
                      <a:lnTo>
                        <a:pt x="1981" y="300"/>
                      </a:lnTo>
                      <a:lnTo>
                        <a:pt x="1995" y="252"/>
                      </a:lnTo>
                      <a:lnTo>
                        <a:pt x="2006" y="203"/>
                      </a:lnTo>
                      <a:lnTo>
                        <a:pt x="2015" y="153"/>
                      </a:lnTo>
                      <a:lnTo>
                        <a:pt x="2021" y="103"/>
                      </a:lnTo>
                      <a:lnTo>
                        <a:pt x="2026" y="51"/>
                      </a:lnTo>
                      <a:lnTo>
                        <a:pt x="2027" y="0"/>
                      </a:lnTo>
                      <a:lnTo>
                        <a:pt x="1993" y="0"/>
                      </a:lnTo>
                      <a:lnTo>
                        <a:pt x="1961" y="0"/>
                      </a:lnTo>
                      <a:lnTo>
                        <a:pt x="1933" y="0"/>
                      </a:lnTo>
                      <a:lnTo>
                        <a:pt x="1905" y="0"/>
                      </a:lnTo>
                      <a:lnTo>
                        <a:pt x="1881" y="0"/>
                      </a:lnTo>
                      <a:lnTo>
                        <a:pt x="1857" y="0"/>
                      </a:lnTo>
                      <a:lnTo>
                        <a:pt x="1836" y="0"/>
                      </a:lnTo>
                      <a:lnTo>
                        <a:pt x="1815" y="0"/>
                      </a:lnTo>
                      <a:lnTo>
                        <a:pt x="1797" y="0"/>
                      </a:lnTo>
                      <a:lnTo>
                        <a:pt x="1778" y="0"/>
                      </a:lnTo>
                      <a:lnTo>
                        <a:pt x="1760" y="0"/>
                      </a:lnTo>
                      <a:lnTo>
                        <a:pt x="1744" y="0"/>
                      </a:lnTo>
                      <a:lnTo>
                        <a:pt x="1727" y="0"/>
                      </a:lnTo>
                      <a:lnTo>
                        <a:pt x="1711" y="0"/>
                      </a:lnTo>
                      <a:lnTo>
                        <a:pt x="1695" y="0"/>
                      </a:lnTo>
                      <a:lnTo>
                        <a:pt x="1678" y="0"/>
                      </a:lnTo>
                      <a:lnTo>
                        <a:pt x="1662" y="0"/>
                      </a:lnTo>
                      <a:lnTo>
                        <a:pt x="1644" y="0"/>
                      </a:lnTo>
                      <a:lnTo>
                        <a:pt x="1627" y="0"/>
                      </a:lnTo>
                      <a:lnTo>
                        <a:pt x="1607" y="0"/>
                      </a:lnTo>
                      <a:lnTo>
                        <a:pt x="1587" y="0"/>
                      </a:lnTo>
                      <a:lnTo>
                        <a:pt x="1565" y="0"/>
                      </a:lnTo>
                      <a:lnTo>
                        <a:pt x="1542" y="0"/>
                      </a:lnTo>
                      <a:lnTo>
                        <a:pt x="1517" y="0"/>
                      </a:lnTo>
                      <a:lnTo>
                        <a:pt x="1491" y="0"/>
                      </a:lnTo>
                      <a:lnTo>
                        <a:pt x="1462" y="0"/>
                      </a:lnTo>
                      <a:lnTo>
                        <a:pt x="1430" y="0"/>
                      </a:lnTo>
                      <a:lnTo>
                        <a:pt x="1396" y="0"/>
                      </a:lnTo>
                      <a:lnTo>
                        <a:pt x="1360" y="0"/>
                      </a:lnTo>
                      <a:lnTo>
                        <a:pt x="1321" y="0"/>
                      </a:lnTo>
                      <a:lnTo>
                        <a:pt x="1279" y="0"/>
                      </a:lnTo>
                      <a:lnTo>
                        <a:pt x="1233" y="0"/>
                      </a:lnTo>
                      <a:lnTo>
                        <a:pt x="1232" y="23"/>
                      </a:lnTo>
                      <a:lnTo>
                        <a:pt x="1229" y="43"/>
                      </a:lnTo>
                      <a:lnTo>
                        <a:pt x="1223" y="65"/>
                      </a:lnTo>
                      <a:lnTo>
                        <a:pt x="1215" y="85"/>
                      </a:lnTo>
                      <a:lnTo>
                        <a:pt x="1207" y="105"/>
                      </a:lnTo>
                      <a:lnTo>
                        <a:pt x="1196" y="122"/>
                      </a:lnTo>
                      <a:lnTo>
                        <a:pt x="1182" y="139"/>
                      </a:lnTo>
                      <a:lnTo>
                        <a:pt x="1168" y="155"/>
                      </a:lnTo>
                      <a:lnTo>
                        <a:pt x="1153" y="169"/>
                      </a:lnTo>
                      <a:lnTo>
                        <a:pt x="1136" y="181"/>
                      </a:lnTo>
                      <a:lnTo>
                        <a:pt x="1118" y="192"/>
                      </a:lnTo>
                      <a:lnTo>
                        <a:pt x="1099" y="201"/>
                      </a:lnTo>
                      <a:lnTo>
                        <a:pt x="1078" y="209"/>
                      </a:lnTo>
                      <a:lnTo>
                        <a:pt x="1057" y="214"/>
                      </a:lnTo>
                      <a:lnTo>
                        <a:pt x="1036" y="218"/>
                      </a:lnTo>
                      <a:lnTo>
                        <a:pt x="1014" y="219"/>
                      </a:lnTo>
                      <a:lnTo>
                        <a:pt x="992" y="218"/>
                      </a:lnTo>
                      <a:lnTo>
                        <a:pt x="970" y="214"/>
                      </a:lnTo>
                      <a:lnTo>
                        <a:pt x="949" y="209"/>
                      </a:lnTo>
                      <a:lnTo>
                        <a:pt x="928" y="201"/>
                      </a:lnTo>
                      <a:lnTo>
                        <a:pt x="909" y="192"/>
                      </a:lnTo>
                      <a:lnTo>
                        <a:pt x="891" y="181"/>
                      </a:lnTo>
                      <a:lnTo>
                        <a:pt x="874" y="169"/>
                      </a:lnTo>
                      <a:lnTo>
                        <a:pt x="859" y="155"/>
                      </a:lnTo>
                      <a:lnTo>
                        <a:pt x="845" y="139"/>
                      </a:lnTo>
                      <a:lnTo>
                        <a:pt x="832" y="122"/>
                      </a:lnTo>
                      <a:lnTo>
                        <a:pt x="821" y="105"/>
                      </a:lnTo>
                      <a:lnTo>
                        <a:pt x="812" y="85"/>
                      </a:lnTo>
                      <a:lnTo>
                        <a:pt x="804" y="65"/>
                      </a:lnTo>
                      <a:lnTo>
                        <a:pt x="799" y="43"/>
                      </a:lnTo>
                      <a:lnTo>
                        <a:pt x="795" y="23"/>
                      </a:lnTo>
                      <a:lnTo>
                        <a:pt x="794" y="0"/>
                      </a:lnTo>
                      <a:lnTo>
                        <a:pt x="760" y="0"/>
                      </a:lnTo>
                      <a:lnTo>
                        <a:pt x="728" y="0"/>
                      </a:lnTo>
                      <a:lnTo>
                        <a:pt x="700" y="0"/>
                      </a:lnTo>
                      <a:lnTo>
                        <a:pt x="673" y="0"/>
                      </a:lnTo>
                      <a:lnTo>
                        <a:pt x="648" y="0"/>
                      </a:lnTo>
                      <a:lnTo>
                        <a:pt x="624" y="0"/>
                      </a:lnTo>
                      <a:lnTo>
                        <a:pt x="603" y="0"/>
                      </a:lnTo>
                      <a:lnTo>
                        <a:pt x="583" y="0"/>
                      </a:lnTo>
                      <a:lnTo>
                        <a:pt x="564" y="0"/>
                      </a:lnTo>
                      <a:lnTo>
                        <a:pt x="545" y="0"/>
                      </a:lnTo>
                      <a:lnTo>
                        <a:pt x="528" y="0"/>
                      </a:lnTo>
                      <a:lnTo>
                        <a:pt x="511" y="0"/>
                      </a:lnTo>
                      <a:lnTo>
                        <a:pt x="495" y="0"/>
                      </a:lnTo>
                      <a:lnTo>
                        <a:pt x="478" y="0"/>
                      </a:lnTo>
                      <a:lnTo>
                        <a:pt x="462" y="0"/>
                      </a:lnTo>
                      <a:lnTo>
                        <a:pt x="446" y="0"/>
                      </a:lnTo>
                      <a:lnTo>
                        <a:pt x="429" y="0"/>
                      </a:lnTo>
                      <a:lnTo>
                        <a:pt x="412" y="0"/>
                      </a:lnTo>
                      <a:lnTo>
                        <a:pt x="394" y="0"/>
                      </a:lnTo>
                      <a:lnTo>
                        <a:pt x="374" y="0"/>
                      </a:lnTo>
                      <a:lnTo>
                        <a:pt x="355" y="0"/>
                      </a:lnTo>
                      <a:lnTo>
                        <a:pt x="333" y="0"/>
                      </a:lnTo>
                      <a:lnTo>
                        <a:pt x="310" y="0"/>
                      </a:lnTo>
                      <a:lnTo>
                        <a:pt x="284" y="0"/>
                      </a:lnTo>
                      <a:lnTo>
                        <a:pt x="258" y="0"/>
                      </a:lnTo>
                      <a:lnTo>
                        <a:pt x="230" y="0"/>
                      </a:lnTo>
                      <a:lnTo>
                        <a:pt x="198" y="0"/>
                      </a:lnTo>
                      <a:lnTo>
                        <a:pt x="164" y="0"/>
                      </a:lnTo>
                      <a:lnTo>
                        <a:pt x="128" y="0"/>
                      </a:lnTo>
                      <a:lnTo>
                        <a:pt x="88" y="0"/>
                      </a:lnTo>
                      <a:lnTo>
                        <a:pt x="4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09" name="Freeform 1910">
                  <a:extLst>
                    <a:ext uri="{FF2B5EF4-FFF2-40B4-BE49-F238E27FC236}">
                      <a16:creationId xmlns:a16="http://schemas.microsoft.com/office/drawing/2014/main" id="{52F2A7A8-B51E-4471-9637-FB4F9D081B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27" y="2803"/>
                  <a:ext cx="668" cy="333"/>
                </a:xfrm>
                <a:custGeom>
                  <a:avLst/>
                  <a:gdLst>
                    <a:gd name="T0" fmla="*/ 0 w 2005"/>
                    <a:gd name="T1" fmla="*/ 0 h 1001"/>
                    <a:gd name="T2" fmla="*/ 0 w 2005"/>
                    <a:gd name="T3" fmla="*/ 0 h 1001"/>
                    <a:gd name="T4" fmla="*/ 0 w 2005"/>
                    <a:gd name="T5" fmla="*/ 0 h 1001"/>
                    <a:gd name="T6" fmla="*/ 0 w 2005"/>
                    <a:gd name="T7" fmla="*/ 0 h 1001"/>
                    <a:gd name="T8" fmla="*/ 0 w 2005"/>
                    <a:gd name="T9" fmla="*/ 0 h 1001"/>
                    <a:gd name="T10" fmla="*/ 0 w 2005"/>
                    <a:gd name="T11" fmla="*/ 0 h 1001"/>
                    <a:gd name="T12" fmla="*/ 0 w 2005"/>
                    <a:gd name="T13" fmla="*/ 0 h 1001"/>
                    <a:gd name="T14" fmla="*/ 0 w 2005"/>
                    <a:gd name="T15" fmla="*/ 0 h 1001"/>
                    <a:gd name="T16" fmla="*/ 0 w 2005"/>
                    <a:gd name="T17" fmla="*/ 0 h 1001"/>
                    <a:gd name="T18" fmla="*/ 0 w 2005"/>
                    <a:gd name="T19" fmla="*/ 0 h 1001"/>
                    <a:gd name="T20" fmla="*/ 0 w 2005"/>
                    <a:gd name="T21" fmla="*/ 0 h 1001"/>
                    <a:gd name="T22" fmla="*/ 1 w 2005"/>
                    <a:gd name="T23" fmla="*/ 0 h 1001"/>
                    <a:gd name="T24" fmla="*/ 1 w 2005"/>
                    <a:gd name="T25" fmla="*/ 0 h 1001"/>
                    <a:gd name="T26" fmla="*/ 1 w 2005"/>
                    <a:gd name="T27" fmla="*/ 0 h 1001"/>
                    <a:gd name="T28" fmla="*/ 1 w 2005"/>
                    <a:gd name="T29" fmla="*/ 0 h 1001"/>
                    <a:gd name="T30" fmla="*/ 1 w 2005"/>
                    <a:gd name="T31" fmla="*/ 0 h 1001"/>
                    <a:gd name="T32" fmla="*/ 1 w 2005"/>
                    <a:gd name="T33" fmla="*/ 0 h 1001"/>
                    <a:gd name="T34" fmla="*/ 1 w 2005"/>
                    <a:gd name="T35" fmla="*/ 0 h 1001"/>
                    <a:gd name="T36" fmla="*/ 1 w 2005"/>
                    <a:gd name="T37" fmla="*/ 0 h 1001"/>
                    <a:gd name="T38" fmla="*/ 1 w 2005"/>
                    <a:gd name="T39" fmla="*/ 0 h 1001"/>
                    <a:gd name="T40" fmla="*/ 1 w 2005"/>
                    <a:gd name="T41" fmla="*/ 0 h 1001"/>
                    <a:gd name="T42" fmla="*/ 1 w 2005"/>
                    <a:gd name="T43" fmla="*/ 0 h 1001"/>
                    <a:gd name="T44" fmla="*/ 1 w 2005"/>
                    <a:gd name="T45" fmla="*/ 0 h 1001"/>
                    <a:gd name="T46" fmla="*/ 1 w 2005"/>
                    <a:gd name="T47" fmla="*/ 0 h 1001"/>
                    <a:gd name="T48" fmla="*/ 1 w 2005"/>
                    <a:gd name="T49" fmla="*/ 0 h 1001"/>
                    <a:gd name="T50" fmla="*/ 1 w 2005"/>
                    <a:gd name="T51" fmla="*/ 0 h 1001"/>
                    <a:gd name="T52" fmla="*/ 1 w 2005"/>
                    <a:gd name="T53" fmla="*/ 0 h 1001"/>
                    <a:gd name="T54" fmla="*/ 1 w 2005"/>
                    <a:gd name="T55" fmla="*/ 0 h 1001"/>
                    <a:gd name="T56" fmla="*/ 1 w 2005"/>
                    <a:gd name="T57" fmla="*/ 0 h 1001"/>
                    <a:gd name="T58" fmla="*/ 1 w 2005"/>
                    <a:gd name="T59" fmla="*/ 0 h 1001"/>
                    <a:gd name="T60" fmla="*/ 1 w 2005"/>
                    <a:gd name="T61" fmla="*/ 0 h 1001"/>
                    <a:gd name="T62" fmla="*/ 1 w 2005"/>
                    <a:gd name="T63" fmla="*/ 0 h 1001"/>
                    <a:gd name="T64" fmla="*/ 1 w 2005"/>
                    <a:gd name="T65" fmla="*/ 0 h 1001"/>
                    <a:gd name="T66" fmla="*/ 1 w 2005"/>
                    <a:gd name="T67" fmla="*/ 0 h 1001"/>
                    <a:gd name="T68" fmla="*/ 1 w 2005"/>
                    <a:gd name="T69" fmla="*/ 0 h 1001"/>
                    <a:gd name="T70" fmla="*/ 1 w 2005"/>
                    <a:gd name="T71" fmla="*/ 0 h 1001"/>
                    <a:gd name="T72" fmla="*/ 0 w 2005"/>
                    <a:gd name="T73" fmla="*/ 0 h 1001"/>
                    <a:gd name="T74" fmla="*/ 0 w 2005"/>
                    <a:gd name="T75" fmla="*/ 0 h 1001"/>
                    <a:gd name="T76" fmla="*/ 0 w 2005"/>
                    <a:gd name="T77" fmla="*/ 0 h 1001"/>
                    <a:gd name="T78" fmla="*/ 0 w 2005"/>
                    <a:gd name="T79" fmla="*/ 0 h 1001"/>
                    <a:gd name="T80" fmla="*/ 0 w 2005"/>
                    <a:gd name="T81" fmla="*/ 0 h 1001"/>
                    <a:gd name="T82" fmla="*/ 0 w 2005"/>
                    <a:gd name="T83" fmla="*/ 0 h 1001"/>
                    <a:gd name="T84" fmla="*/ 0 w 2005"/>
                    <a:gd name="T85" fmla="*/ 0 h 1001"/>
                    <a:gd name="T86" fmla="*/ 0 w 2005"/>
                    <a:gd name="T87" fmla="*/ 0 h 1001"/>
                    <a:gd name="T88" fmla="*/ 0 w 2005"/>
                    <a:gd name="T89" fmla="*/ 0 h 1001"/>
                    <a:gd name="T90" fmla="*/ 0 w 2005"/>
                    <a:gd name="T91" fmla="*/ 0 h 1001"/>
                    <a:gd name="T92" fmla="*/ 0 w 2005"/>
                    <a:gd name="T93" fmla="*/ 0 h 1001"/>
                    <a:gd name="T94" fmla="*/ 0 w 2005"/>
                    <a:gd name="T95" fmla="*/ 0 h 1001"/>
                    <a:gd name="T96" fmla="*/ 0 w 2005"/>
                    <a:gd name="T97" fmla="*/ 0 h 1001"/>
                    <a:gd name="T98" fmla="*/ 0 w 2005"/>
                    <a:gd name="T99" fmla="*/ 0 h 1001"/>
                    <a:gd name="T100" fmla="*/ 0 w 2005"/>
                    <a:gd name="T101" fmla="*/ 0 h 1001"/>
                    <a:gd name="T102" fmla="*/ 0 w 2005"/>
                    <a:gd name="T103" fmla="*/ 0 h 1001"/>
                    <a:gd name="T104" fmla="*/ 0 w 2005"/>
                    <a:gd name="T105" fmla="*/ 0 h 1001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2005"/>
                    <a:gd name="T160" fmla="*/ 0 h 1001"/>
                    <a:gd name="T161" fmla="*/ 2005 w 2005"/>
                    <a:gd name="T162" fmla="*/ 1001 h 1001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2005" h="1001">
                      <a:moveTo>
                        <a:pt x="0" y="0"/>
                      </a:moveTo>
                      <a:lnTo>
                        <a:pt x="1" y="51"/>
                      </a:lnTo>
                      <a:lnTo>
                        <a:pt x="6" y="101"/>
                      </a:lnTo>
                      <a:lnTo>
                        <a:pt x="12" y="152"/>
                      </a:lnTo>
                      <a:lnTo>
                        <a:pt x="21" y="201"/>
                      </a:lnTo>
                      <a:lnTo>
                        <a:pt x="32" y="249"/>
                      </a:lnTo>
                      <a:lnTo>
                        <a:pt x="45" y="298"/>
                      </a:lnTo>
                      <a:lnTo>
                        <a:pt x="62" y="344"/>
                      </a:lnTo>
                      <a:lnTo>
                        <a:pt x="79" y="389"/>
                      </a:lnTo>
                      <a:lnTo>
                        <a:pt x="99" y="433"/>
                      </a:lnTo>
                      <a:lnTo>
                        <a:pt x="122" y="476"/>
                      </a:lnTo>
                      <a:lnTo>
                        <a:pt x="146" y="519"/>
                      </a:lnTo>
                      <a:lnTo>
                        <a:pt x="172" y="559"/>
                      </a:lnTo>
                      <a:lnTo>
                        <a:pt x="200" y="599"/>
                      </a:lnTo>
                      <a:lnTo>
                        <a:pt x="229" y="636"/>
                      </a:lnTo>
                      <a:lnTo>
                        <a:pt x="261" y="672"/>
                      </a:lnTo>
                      <a:lnTo>
                        <a:pt x="294" y="707"/>
                      </a:lnTo>
                      <a:lnTo>
                        <a:pt x="329" y="740"/>
                      </a:lnTo>
                      <a:lnTo>
                        <a:pt x="365" y="772"/>
                      </a:lnTo>
                      <a:lnTo>
                        <a:pt x="404" y="802"/>
                      </a:lnTo>
                      <a:lnTo>
                        <a:pt x="443" y="830"/>
                      </a:lnTo>
                      <a:lnTo>
                        <a:pt x="484" y="855"/>
                      </a:lnTo>
                      <a:lnTo>
                        <a:pt x="526" y="880"/>
                      </a:lnTo>
                      <a:lnTo>
                        <a:pt x="569" y="902"/>
                      </a:lnTo>
                      <a:lnTo>
                        <a:pt x="613" y="922"/>
                      </a:lnTo>
                      <a:lnTo>
                        <a:pt x="658" y="940"/>
                      </a:lnTo>
                      <a:lnTo>
                        <a:pt x="705" y="956"/>
                      </a:lnTo>
                      <a:lnTo>
                        <a:pt x="753" y="969"/>
                      </a:lnTo>
                      <a:lnTo>
                        <a:pt x="801" y="980"/>
                      </a:lnTo>
                      <a:lnTo>
                        <a:pt x="850" y="989"/>
                      </a:lnTo>
                      <a:lnTo>
                        <a:pt x="901" y="996"/>
                      </a:lnTo>
                      <a:lnTo>
                        <a:pt x="951" y="1000"/>
                      </a:lnTo>
                      <a:lnTo>
                        <a:pt x="1003" y="1001"/>
                      </a:lnTo>
                      <a:lnTo>
                        <a:pt x="1054" y="1000"/>
                      </a:lnTo>
                      <a:lnTo>
                        <a:pt x="1105" y="996"/>
                      </a:lnTo>
                      <a:lnTo>
                        <a:pt x="1155" y="989"/>
                      </a:lnTo>
                      <a:lnTo>
                        <a:pt x="1204" y="980"/>
                      </a:lnTo>
                      <a:lnTo>
                        <a:pt x="1253" y="969"/>
                      </a:lnTo>
                      <a:lnTo>
                        <a:pt x="1300" y="956"/>
                      </a:lnTo>
                      <a:lnTo>
                        <a:pt x="1347" y="940"/>
                      </a:lnTo>
                      <a:lnTo>
                        <a:pt x="1392" y="922"/>
                      </a:lnTo>
                      <a:lnTo>
                        <a:pt x="1436" y="902"/>
                      </a:lnTo>
                      <a:lnTo>
                        <a:pt x="1480" y="880"/>
                      </a:lnTo>
                      <a:lnTo>
                        <a:pt x="1521" y="855"/>
                      </a:lnTo>
                      <a:lnTo>
                        <a:pt x="1562" y="830"/>
                      </a:lnTo>
                      <a:lnTo>
                        <a:pt x="1601" y="802"/>
                      </a:lnTo>
                      <a:lnTo>
                        <a:pt x="1640" y="772"/>
                      </a:lnTo>
                      <a:lnTo>
                        <a:pt x="1676" y="740"/>
                      </a:lnTo>
                      <a:lnTo>
                        <a:pt x="1711" y="707"/>
                      </a:lnTo>
                      <a:lnTo>
                        <a:pt x="1744" y="672"/>
                      </a:lnTo>
                      <a:lnTo>
                        <a:pt x="1776" y="636"/>
                      </a:lnTo>
                      <a:lnTo>
                        <a:pt x="1805" y="599"/>
                      </a:lnTo>
                      <a:lnTo>
                        <a:pt x="1833" y="559"/>
                      </a:lnTo>
                      <a:lnTo>
                        <a:pt x="1859" y="519"/>
                      </a:lnTo>
                      <a:lnTo>
                        <a:pt x="1883" y="476"/>
                      </a:lnTo>
                      <a:lnTo>
                        <a:pt x="1906" y="433"/>
                      </a:lnTo>
                      <a:lnTo>
                        <a:pt x="1926" y="389"/>
                      </a:lnTo>
                      <a:lnTo>
                        <a:pt x="1943" y="344"/>
                      </a:lnTo>
                      <a:lnTo>
                        <a:pt x="1960" y="298"/>
                      </a:lnTo>
                      <a:lnTo>
                        <a:pt x="1973" y="249"/>
                      </a:lnTo>
                      <a:lnTo>
                        <a:pt x="1984" y="201"/>
                      </a:lnTo>
                      <a:lnTo>
                        <a:pt x="1993" y="152"/>
                      </a:lnTo>
                      <a:lnTo>
                        <a:pt x="1999" y="101"/>
                      </a:lnTo>
                      <a:lnTo>
                        <a:pt x="2004" y="51"/>
                      </a:lnTo>
                      <a:lnTo>
                        <a:pt x="2005" y="0"/>
                      </a:lnTo>
                      <a:lnTo>
                        <a:pt x="1970" y="0"/>
                      </a:lnTo>
                      <a:lnTo>
                        <a:pt x="1938" y="0"/>
                      </a:lnTo>
                      <a:lnTo>
                        <a:pt x="1908" y="0"/>
                      </a:lnTo>
                      <a:lnTo>
                        <a:pt x="1880" y="0"/>
                      </a:lnTo>
                      <a:lnTo>
                        <a:pt x="1855" y="0"/>
                      </a:lnTo>
                      <a:lnTo>
                        <a:pt x="1831" y="0"/>
                      </a:lnTo>
                      <a:lnTo>
                        <a:pt x="1809" y="0"/>
                      </a:lnTo>
                      <a:lnTo>
                        <a:pt x="1788" y="0"/>
                      </a:lnTo>
                      <a:lnTo>
                        <a:pt x="1768" y="0"/>
                      </a:lnTo>
                      <a:lnTo>
                        <a:pt x="1749" y="0"/>
                      </a:lnTo>
                      <a:lnTo>
                        <a:pt x="1732" y="0"/>
                      </a:lnTo>
                      <a:lnTo>
                        <a:pt x="1715" y="0"/>
                      </a:lnTo>
                      <a:lnTo>
                        <a:pt x="1699" y="0"/>
                      </a:lnTo>
                      <a:lnTo>
                        <a:pt x="1682" y="0"/>
                      </a:lnTo>
                      <a:lnTo>
                        <a:pt x="1666" y="0"/>
                      </a:lnTo>
                      <a:lnTo>
                        <a:pt x="1650" y="0"/>
                      </a:lnTo>
                      <a:lnTo>
                        <a:pt x="1633" y="0"/>
                      </a:lnTo>
                      <a:lnTo>
                        <a:pt x="1617" y="0"/>
                      </a:lnTo>
                      <a:lnTo>
                        <a:pt x="1599" y="0"/>
                      </a:lnTo>
                      <a:lnTo>
                        <a:pt x="1580" y="0"/>
                      </a:lnTo>
                      <a:lnTo>
                        <a:pt x="1561" y="0"/>
                      </a:lnTo>
                      <a:lnTo>
                        <a:pt x="1540" y="0"/>
                      </a:lnTo>
                      <a:lnTo>
                        <a:pt x="1518" y="0"/>
                      </a:lnTo>
                      <a:lnTo>
                        <a:pt x="1494" y="0"/>
                      </a:lnTo>
                      <a:lnTo>
                        <a:pt x="1469" y="0"/>
                      </a:lnTo>
                      <a:lnTo>
                        <a:pt x="1440" y="0"/>
                      </a:lnTo>
                      <a:lnTo>
                        <a:pt x="1411" y="0"/>
                      </a:lnTo>
                      <a:lnTo>
                        <a:pt x="1379" y="0"/>
                      </a:lnTo>
                      <a:lnTo>
                        <a:pt x="1344" y="0"/>
                      </a:lnTo>
                      <a:lnTo>
                        <a:pt x="1306" y="0"/>
                      </a:lnTo>
                      <a:lnTo>
                        <a:pt x="1266" y="0"/>
                      </a:lnTo>
                      <a:lnTo>
                        <a:pt x="1222" y="0"/>
                      </a:lnTo>
                      <a:lnTo>
                        <a:pt x="1221" y="23"/>
                      </a:lnTo>
                      <a:lnTo>
                        <a:pt x="1218" y="43"/>
                      </a:lnTo>
                      <a:lnTo>
                        <a:pt x="1212" y="65"/>
                      </a:lnTo>
                      <a:lnTo>
                        <a:pt x="1204" y="85"/>
                      </a:lnTo>
                      <a:lnTo>
                        <a:pt x="1196" y="105"/>
                      </a:lnTo>
                      <a:lnTo>
                        <a:pt x="1185" y="122"/>
                      </a:lnTo>
                      <a:lnTo>
                        <a:pt x="1171" y="139"/>
                      </a:lnTo>
                      <a:lnTo>
                        <a:pt x="1157" y="155"/>
                      </a:lnTo>
                      <a:lnTo>
                        <a:pt x="1142" y="169"/>
                      </a:lnTo>
                      <a:lnTo>
                        <a:pt x="1125" y="181"/>
                      </a:lnTo>
                      <a:lnTo>
                        <a:pt x="1107" y="192"/>
                      </a:lnTo>
                      <a:lnTo>
                        <a:pt x="1088" y="201"/>
                      </a:lnTo>
                      <a:lnTo>
                        <a:pt x="1067" y="209"/>
                      </a:lnTo>
                      <a:lnTo>
                        <a:pt x="1046" y="214"/>
                      </a:lnTo>
                      <a:lnTo>
                        <a:pt x="1025" y="218"/>
                      </a:lnTo>
                      <a:lnTo>
                        <a:pt x="1003" y="219"/>
                      </a:lnTo>
                      <a:lnTo>
                        <a:pt x="981" y="218"/>
                      </a:lnTo>
                      <a:lnTo>
                        <a:pt x="959" y="214"/>
                      </a:lnTo>
                      <a:lnTo>
                        <a:pt x="938" y="209"/>
                      </a:lnTo>
                      <a:lnTo>
                        <a:pt x="917" y="201"/>
                      </a:lnTo>
                      <a:lnTo>
                        <a:pt x="898" y="192"/>
                      </a:lnTo>
                      <a:lnTo>
                        <a:pt x="880" y="181"/>
                      </a:lnTo>
                      <a:lnTo>
                        <a:pt x="863" y="169"/>
                      </a:lnTo>
                      <a:lnTo>
                        <a:pt x="848" y="155"/>
                      </a:lnTo>
                      <a:lnTo>
                        <a:pt x="834" y="139"/>
                      </a:lnTo>
                      <a:lnTo>
                        <a:pt x="821" y="122"/>
                      </a:lnTo>
                      <a:lnTo>
                        <a:pt x="810" y="105"/>
                      </a:lnTo>
                      <a:lnTo>
                        <a:pt x="801" y="85"/>
                      </a:lnTo>
                      <a:lnTo>
                        <a:pt x="793" y="65"/>
                      </a:lnTo>
                      <a:lnTo>
                        <a:pt x="788" y="43"/>
                      </a:lnTo>
                      <a:lnTo>
                        <a:pt x="784" y="23"/>
                      </a:lnTo>
                      <a:lnTo>
                        <a:pt x="783" y="0"/>
                      </a:lnTo>
                      <a:lnTo>
                        <a:pt x="748" y="0"/>
                      </a:lnTo>
                      <a:lnTo>
                        <a:pt x="716" y="0"/>
                      </a:lnTo>
                      <a:lnTo>
                        <a:pt x="686" y="0"/>
                      </a:lnTo>
                      <a:lnTo>
                        <a:pt x="658" y="0"/>
                      </a:lnTo>
                      <a:lnTo>
                        <a:pt x="633" y="0"/>
                      </a:lnTo>
                      <a:lnTo>
                        <a:pt x="609" y="0"/>
                      </a:lnTo>
                      <a:lnTo>
                        <a:pt x="587" y="0"/>
                      </a:lnTo>
                      <a:lnTo>
                        <a:pt x="566" y="0"/>
                      </a:lnTo>
                      <a:lnTo>
                        <a:pt x="546" y="0"/>
                      </a:lnTo>
                      <a:lnTo>
                        <a:pt x="528" y="0"/>
                      </a:lnTo>
                      <a:lnTo>
                        <a:pt x="510" y="0"/>
                      </a:lnTo>
                      <a:lnTo>
                        <a:pt x="493" y="0"/>
                      </a:lnTo>
                      <a:lnTo>
                        <a:pt x="476" y="0"/>
                      </a:lnTo>
                      <a:lnTo>
                        <a:pt x="460" y="0"/>
                      </a:lnTo>
                      <a:lnTo>
                        <a:pt x="444" y="0"/>
                      </a:lnTo>
                      <a:lnTo>
                        <a:pt x="428" y="0"/>
                      </a:lnTo>
                      <a:lnTo>
                        <a:pt x="412" y="0"/>
                      </a:lnTo>
                      <a:lnTo>
                        <a:pt x="395" y="0"/>
                      </a:lnTo>
                      <a:lnTo>
                        <a:pt x="376" y="0"/>
                      </a:lnTo>
                      <a:lnTo>
                        <a:pt x="359" y="0"/>
                      </a:lnTo>
                      <a:lnTo>
                        <a:pt x="339" y="0"/>
                      </a:lnTo>
                      <a:lnTo>
                        <a:pt x="318" y="0"/>
                      </a:lnTo>
                      <a:lnTo>
                        <a:pt x="296" y="0"/>
                      </a:lnTo>
                      <a:lnTo>
                        <a:pt x="272" y="0"/>
                      </a:lnTo>
                      <a:lnTo>
                        <a:pt x="247" y="0"/>
                      </a:lnTo>
                      <a:lnTo>
                        <a:pt x="219" y="0"/>
                      </a:lnTo>
                      <a:lnTo>
                        <a:pt x="189" y="0"/>
                      </a:lnTo>
                      <a:lnTo>
                        <a:pt x="157" y="0"/>
                      </a:lnTo>
                      <a:lnTo>
                        <a:pt x="122" y="0"/>
                      </a:lnTo>
                      <a:lnTo>
                        <a:pt x="85" y="0"/>
                      </a:lnTo>
                      <a:lnTo>
                        <a:pt x="4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4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10" name="Freeform 1911">
                  <a:extLst>
                    <a:ext uri="{FF2B5EF4-FFF2-40B4-BE49-F238E27FC236}">
                      <a16:creationId xmlns:a16="http://schemas.microsoft.com/office/drawing/2014/main" id="{15C68CED-6863-4D13-8EE6-2F6EB637A9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30" y="2803"/>
                  <a:ext cx="662" cy="330"/>
                </a:xfrm>
                <a:custGeom>
                  <a:avLst/>
                  <a:gdLst>
                    <a:gd name="T0" fmla="*/ 0 w 1985"/>
                    <a:gd name="T1" fmla="*/ 0 h 991"/>
                    <a:gd name="T2" fmla="*/ 0 w 1985"/>
                    <a:gd name="T3" fmla="*/ 0 h 991"/>
                    <a:gd name="T4" fmla="*/ 0 w 1985"/>
                    <a:gd name="T5" fmla="*/ 0 h 991"/>
                    <a:gd name="T6" fmla="*/ 0 w 1985"/>
                    <a:gd name="T7" fmla="*/ 0 h 991"/>
                    <a:gd name="T8" fmla="*/ 0 w 1985"/>
                    <a:gd name="T9" fmla="*/ 0 h 991"/>
                    <a:gd name="T10" fmla="*/ 0 w 1985"/>
                    <a:gd name="T11" fmla="*/ 0 h 991"/>
                    <a:gd name="T12" fmla="*/ 0 w 1985"/>
                    <a:gd name="T13" fmla="*/ 0 h 991"/>
                    <a:gd name="T14" fmla="*/ 0 w 1985"/>
                    <a:gd name="T15" fmla="*/ 0 h 991"/>
                    <a:gd name="T16" fmla="*/ 0 w 1985"/>
                    <a:gd name="T17" fmla="*/ 0 h 991"/>
                    <a:gd name="T18" fmla="*/ 0 w 1985"/>
                    <a:gd name="T19" fmla="*/ 0 h 991"/>
                    <a:gd name="T20" fmla="*/ 0 w 1985"/>
                    <a:gd name="T21" fmla="*/ 0 h 991"/>
                    <a:gd name="T22" fmla="*/ 1 w 1985"/>
                    <a:gd name="T23" fmla="*/ 0 h 991"/>
                    <a:gd name="T24" fmla="*/ 1 w 1985"/>
                    <a:gd name="T25" fmla="*/ 0 h 991"/>
                    <a:gd name="T26" fmla="*/ 1 w 1985"/>
                    <a:gd name="T27" fmla="*/ 0 h 991"/>
                    <a:gd name="T28" fmla="*/ 1 w 1985"/>
                    <a:gd name="T29" fmla="*/ 0 h 991"/>
                    <a:gd name="T30" fmla="*/ 1 w 1985"/>
                    <a:gd name="T31" fmla="*/ 0 h 991"/>
                    <a:gd name="T32" fmla="*/ 1 w 1985"/>
                    <a:gd name="T33" fmla="*/ 0 h 991"/>
                    <a:gd name="T34" fmla="*/ 1 w 1985"/>
                    <a:gd name="T35" fmla="*/ 0 h 991"/>
                    <a:gd name="T36" fmla="*/ 1 w 1985"/>
                    <a:gd name="T37" fmla="*/ 0 h 991"/>
                    <a:gd name="T38" fmla="*/ 1 w 1985"/>
                    <a:gd name="T39" fmla="*/ 0 h 991"/>
                    <a:gd name="T40" fmla="*/ 1 w 1985"/>
                    <a:gd name="T41" fmla="*/ 0 h 991"/>
                    <a:gd name="T42" fmla="*/ 1 w 1985"/>
                    <a:gd name="T43" fmla="*/ 0 h 991"/>
                    <a:gd name="T44" fmla="*/ 1 w 1985"/>
                    <a:gd name="T45" fmla="*/ 0 h 991"/>
                    <a:gd name="T46" fmla="*/ 1 w 1985"/>
                    <a:gd name="T47" fmla="*/ 0 h 991"/>
                    <a:gd name="T48" fmla="*/ 1 w 1985"/>
                    <a:gd name="T49" fmla="*/ 0 h 991"/>
                    <a:gd name="T50" fmla="*/ 1 w 1985"/>
                    <a:gd name="T51" fmla="*/ 0 h 991"/>
                    <a:gd name="T52" fmla="*/ 1 w 1985"/>
                    <a:gd name="T53" fmla="*/ 0 h 991"/>
                    <a:gd name="T54" fmla="*/ 1 w 1985"/>
                    <a:gd name="T55" fmla="*/ 0 h 991"/>
                    <a:gd name="T56" fmla="*/ 1 w 1985"/>
                    <a:gd name="T57" fmla="*/ 0 h 991"/>
                    <a:gd name="T58" fmla="*/ 1 w 1985"/>
                    <a:gd name="T59" fmla="*/ 0 h 991"/>
                    <a:gd name="T60" fmla="*/ 1 w 1985"/>
                    <a:gd name="T61" fmla="*/ 0 h 991"/>
                    <a:gd name="T62" fmla="*/ 1 w 1985"/>
                    <a:gd name="T63" fmla="*/ 0 h 991"/>
                    <a:gd name="T64" fmla="*/ 1 w 1985"/>
                    <a:gd name="T65" fmla="*/ 0 h 991"/>
                    <a:gd name="T66" fmla="*/ 1 w 1985"/>
                    <a:gd name="T67" fmla="*/ 0 h 991"/>
                    <a:gd name="T68" fmla="*/ 1 w 1985"/>
                    <a:gd name="T69" fmla="*/ 0 h 991"/>
                    <a:gd name="T70" fmla="*/ 1 w 1985"/>
                    <a:gd name="T71" fmla="*/ 0 h 991"/>
                    <a:gd name="T72" fmla="*/ 0 w 1985"/>
                    <a:gd name="T73" fmla="*/ 0 h 991"/>
                    <a:gd name="T74" fmla="*/ 0 w 1985"/>
                    <a:gd name="T75" fmla="*/ 0 h 991"/>
                    <a:gd name="T76" fmla="*/ 0 w 1985"/>
                    <a:gd name="T77" fmla="*/ 0 h 991"/>
                    <a:gd name="T78" fmla="*/ 0 w 1985"/>
                    <a:gd name="T79" fmla="*/ 0 h 991"/>
                    <a:gd name="T80" fmla="*/ 0 w 1985"/>
                    <a:gd name="T81" fmla="*/ 0 h 991"/>
                    <a:gd name="T82" fmla="*/ 0 w 1985"/>
                    <a:gd name="T83" fmla="*/ 0 h 991"/>
                    <a:gd name="T84" fmla="*/ 0 w 1985"/>
                    <a:gd name="T85" fmla="*/ 0 h 991"/>
                    <a:gd name="T86" fmla="*/ 0 w 1985"/>
                    <a:gd name="T87" fmla="*/ 0 h 991"/>
                    <a:gd name="T88" fmla="*/ 0 w 1985"/>
                    <a:gd name="T89" fmla="*/ 0 h 991"/>
                    <a:gd name="T90" fmla="*/ 0 w 1985"/>
                    <a:gd name="T91" fmla="*/ 0 h 991"/>
                    <a:gd name="T92" fmla="*/ 0 w 1985"/>
                    <a:gd name="T93" fmla="*/ 0 h 991"/>
                    <a:gd name="T94" fmla="*/ 0 w 1985"/>
                    <a:gd name="T95" fmla="*/ 0 h 991"/>
                    <a:gd name="T96" fmla="*/ 0 w 1985"/>
                    <a:gd name="T97" fmla="*/ 0 h 991"/>
                    <a:gd name="T98" fmla="*/ 0 w 1985"/>
                    <a:gd name="T99" fmla="*/ 0 h 991"/>
                    <a:gd name="T100" fmla="*/ 0 w 1985"/>
                    <a:gd name="T101" fmla="*/ 0 h 991"/>
                    <a:gd name="T102" fmla="*/ 0 w 1985"/>
                    <a:gd name="T103" fmla="*/ 0 h 991"/>
                    <a:gd name="T104" fmla="*/ 0 w 1985"/>
                    <a:gd name="T105" fmla="*/ 0 h 991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985"/>
                    <a:gd name="T160" fmla="*/ 0 h 991"/>
                    <a:gd name="T161" fmla="*/ 1985 w 1985"/>
                    <a:gd name="T162" fmla="*/ 991 h 991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985" h="991">
                      <a:moveTo>
                        <a:pt x="0" y="0"/>
                      </a:moveTo>
                      <a:lnTo>
                        <a:pt x="1" y="50"/>
                      </a:lnTo>
                      <a:lnTo>
                        <a:pt x="6" y="100"/>
                      </a:lnTo>
                      <a:lnTo>
                        <a:pt x="11" y="151"/>
                      </a:lnTo>
                      <a:lnTo>
                        <a:pt x="20" y="199"/>
                      </a:lnTo>
                      <a:lnTo>
                        <a:pt x="32" y="247"/>
                      </a:lnTo>
                      <a:lnTo>
                        <a:pt x="45" y="294"/>
                      </a:lnTo>
                      <a:lnTo>
                        <a:pt x="60" y="340"/>
                      </a:lnTo>
                      <a:lnTo>
                        <a:pt x="78" y="385"/>
                      </a:lnTo>
                      <a:lnTo>
                        <a:pt x="99" y="429"/>
                      </a:lnTo>
                      <a:lnTo>
                        <a:pt x="121" y="472"/>
                      </a:lnTo>
                      <a:lnTo>
                        <a:pt x="144" y="513"/>
                      </a:lnTo>
                      <a:lnTo>
                        <a:pt x="170" y="554"/>
                      </a:lnTo>
                      <a:lnTo>
                        <a:pt x="198" y="592"/>
                      </a:lnTo>
                      <a:lnTo>
                        <a:pt x="227" y="630"/>
                      </a:lnTo>
                      <a:lnTo>
                        <a:pt x="259" y="666"/>
                      </a:lnTo>
                      <a:lnTo>
                        <a:pt x="292" y="701"/>
                      </a:lnTo>
                      <a:lnTo>
                        <a:pt x="326" y="734"/>
                      </a:lnTo>
                      <a:lnTo>
                        <a:pt x="362" y="764"/>
                      </a:lnTo>
                      <a:lnTo>
                        <a:pt x="399" y="794"/>
                      </a:lnTo>
                      <a:lnTo>
                        <a:pt x="439" y="821"/>
                      </a:lnTo>
                      <a:lnTo>
                        <a:pt x="479" y="848"/>
                      </a:lnTo>
                      <a:lnTo>
                        <a:pt x="520" y="872"/>
                      </a:lnTo>
                      <a:lnTo>
                        <a:pt x="563" y="894"/>
                      </a:lnTo>
                      <a:lnTo>
                        <a:pt x="608" y="913"/>
                      </a:lnTo>
                      <a:lnTo>
                        <a:pt x="653" y="931"/>
                      </a:lnTo>
                      <a:lnTo>
                        <a:pt x="699" y="946"/>
                      </a:lnTo>
                      <a:lnTo>
                        <a:pt x="745" y="959"/>
                      </a:lnTo>
                      <a:lnTo>
                        <a:pt x="793" y="971"/>
                      </a:lnTo>
                      <a:lnTo>
                        <a:pt x="842" y="980"/>
                      </a:lnTo>
                      <a:lnTo>
                        <a:pt x="892" y="986"/>
                      </a:lnTo>
                      <a:lnTo>
                        <a:pt x="942" y="990"/>
                      </a:lnTo>
                      <a:lnTo>
                        <a:pt x="993" y="991"/>
                      </a:lnTo>
                      <a:lnTo>
                        <a:pt x="1043" y="990"/>
                      </a:lnTo>
                      <a:lnTo>
                        <a:pt x="1093" y="986"/>
                      </a:lnTo>
                      <a:lnTo>
                        <a:pt x="1143" y="980"/>
                      </a:lnTo>
                      <a:lnTo>
                        <a:pt x="1192" y="971"/>
                      </a:lnTo>
                      <a:lnTo>
                        <a:pt x="1240" y="959"/>
                      </a:lnTo>
                      <a:lnTo>
                        <a:pt x="1286" y="946"/>
                      </a:lnTo>
                      <a:lnTo>
                        <a:pt x="1333" y="931"/>
                      </a:lnTo>
                      <a:lnTo>
                        <a:pt x="1379" y="913"/>
                      </a:lnTo>
                      <a:lnTo>
                        <a:pt x="1422" y="894"/>
                      </a:lnTo>
                      <a:lnTo>
                        <a:pt x="1465" y="872"/>
                      </a:lnTo>
                      <a:lnTo>
                        <a:pt x="1506" y="848"/>
                      </a:lnTo>
                      <a:lnTo>
                        <a:pt x="1546" y="821"/>
                      </a:lnTo>
                      <a:lnTo>
                        <a:pt x="1586" y="794"/>
                      </a:lnTo>
                      <a:lnTo>
                        <a:pt x="1623" y="764"/>
                      </a:lnTo>
                      <a:lnTo>
                        <a:pt x="1659" y="734"/>
                      </a:lnTo>
                      <a:lnTo>
                        <a:pt x="1693" y="701"/>
                      </a:lnTo>
                      <a:lnTo>
                        <a:pt x="1726" y="666"/>
                      </a:lnTo>
                      <a:lnTo>
                        <a:pt x="1758" y="630"/>
                      </a:lnTo>
                      <a:lnTo>
                        <a:pt x="1788" y="592"/>
                      </a:lnTo>
                      <a:lnTo>
                        <a:pt x="1815" y="554"/>
                      </a:lnTo>
                      <a:lnTo>
                        <a:pt x="1841" y="513"/>
                      </a:lnTo>
                      <a:lnTo>
                        <a:pt x="1864" y="472"/>
                      </a:lnTo>
                      <a:lnTo>
                        <a:pt x="1886" y="429"/>
                      </a:lnTo>
                      <a:lnTo>
                        <a:pt x="1907" y="385"/>
                      </a:lnTo>
                      <a:lnTo>
                        <a:pt x="1925" y="340"/>
                      </a:lnTo>
                      <a:lnTo>
                        <a:pt x="1940" y="294"/>
                      </a:lnTo>
                      <a:lnTo>
                        <a:pt x="1953" y="247"/>
                      </a:lnTo>
                      <a:lnTo>
                        <a:pt x="1965" y="199"/>
                      </a:lnTo>
                      <a:lnTo>
                        <a:pt x="1974" y="151"/>
                      </a:lnTo>
                      <a:lnTo>
                        <a:pt x="1980" y="100"/>
                      </a:lnTo>
                      <a:lnTo>
                        <a:pt x="1984" y="50"/>
                      </a:lnTo>
                      <a:lnTo>
                        <a:pt x="1985" y="0"/>
                      </a:lnTo>
                      <a:lnTo>
                        <a:pt x="1949" y="0"/>
                      </a:lnTo>
                      <a:lnTo>
                        <a:pt x="1916" y="0"/>
                      </a:lnTo>
                      <a:lnTo>
                        <a:pt x="1885" y="0"/>
                      </a:lnTo>
                      <a:lnTo>
                        <a:pt x="1857" y="0"/>
                      </a:lnTo>
                      <a:lnTo>
                        <a:pt x="1830" y="0"/>
                      </a:lnTo>
                      <a:lnTo>
                        <a:pt x="1806" y="0"/>
                      </a:lnTo>
                      <a:lnTo>
                        <a:pt x="1783" y="0"/>
                      </a:lnTo>
                      <a:lnTo>
                        <a:pt x="1761" y="0"/>
                      </a:lnTo>
                      <a:lnTo>
                        <a:pt x="1742" y="0"/>
                      </a:lnTo>
                      <a:lnTo>
                        <a:pt x="1723" y="0"/>
                      </a:lnTo>
                      <a:lnTo>
                        <a:pt x="1705" y="0"/>
                      </a:lnTo>
                      <a:lnTo>
                        <a:pt x="1688" y="0"/>
                      </a:lnTo>
                      <a:lnTo>
                        <a:pt x="1671" y="0"/>
                      </a:lnTo>
                      <a:lnTo>
                        <a:pt x="1655" y="0"/>
                      </a:lnTo>
                      <a:lnTo>
                        <a:pt x="1638" y="0"/>
                      </a:lnTo>
                      <a:lnTo>
                        <a:pt x="1623" y="0"/>
                      </a:lnTo>
                      <a:lnTo>
                        <a:pt x="1607" y="0"/>
                      </a:lnTo>
                      <a:lnTo>
                        <a:pt x="1590" y="0"/>
                      </a:lnTo>
                      <a:lnTo>
                        <a:pt x="1573" y="0"/>
                      </a:lnTo>
                      <a:lnTo>
                        <a:pt x="1555" y="0"/>
                      </a:lnTo>
                      <a:lnTo>
                        <a:pt x="1535" y="0"/>
                      </a:lnTo>
                      <a:lnTo>
                        <a:pt x="1516" y="0"/>
                      </a:lnTo>
                      <a:lnTo>
                        <a:pt x="1495" y="0"/>
                      </a:lnTo>
                      <a:lnTo>
                        <a:pt x="1472" y="0"/>
                      </a:lnTo>
                      <a:lnTo>
                        <a:pt x="1447" y="0"/>
                      </a:lnTo>
                      <a:lnTo>
                        <a:pt x="1420" y="0"/>
                      </a:lnTo>
                      <a:lnTo>
                        <a:pt x="1392" y="0"/>
                      </a:lnTo>
                      <a:lnTo>
                        <a:pt x="1361" y="0"/>
                      </a:lnTo>
                      <a:lnTo>
                        <a:pt x="1328" y="0"/>
                      </a:lnTo>
                      <a:lnTo>
                        <a:pt x="1292" y="0"/>
                      </a:lnTo>
                      <a:lnTo>
                        <a:pt x="1254" y="0"/>
                      </a:lnTo>
                      <a:lnTo>
                        <a:pt x="1212" y="0"/>
                      </a:lnTo>
                      <a:lnTo>
                        <a:pt x="1211" y="23"/>
                      </a:lnTo>
                      <a:lnTo>
                        <a:pt x="1208" y="43"/>
                      </a:lnTo>
                      <a:lnTo>
                        <a:pt x="1202" y="65"/>
                      </a:lnTo>
                      <a:lnTo>
                        <a:pt x="1194" y="85"/>
                      </a:lnTo>
                      <a:lnTo>
                        <a:pt x="1186" y="105"/>
                      </a:lnTo>
                      <a:lnTo>
                        <a:pt x="1175" y="122"/>
                      </a:lnTo>
                      <a:lnTo>
                        <a:pt x="1161" y="139"/>
                      </a:lnTo>
                      <a:lnTo>
                        <a:pt x="1147" y="155"/>
                      </a:lnTo>
                      <a:lnTo>
                        <a:pt x="1132" y="169"/>
                      </a:lnTo>
                      <a:lnTo>
                        <a:pt x="1115" y="181"/>
                      </a:lnTo>
                      <a:lnTo>
                        <a:pt x="1097" y="192"/>
                      </a:lnTo>
                      <a:lnTo>
                        <a:pt x="1078" y="201"/>
                      </a:lnTo>
                      <a:lnTo>
                        <a:pt x="1057" y="209"/>
                      </a:lnTo>
                      <a:lnTo>
                        <a:pt x="1036" y="214"/>
                      </a:lnTo>
                      <a:lnTo>
                        <a:pt x="1015" y="218"/>
                      </a:lnTo>
                      <a:lnTo>
                        <a:pt x="993" y="219"/>
                      </a:lnTo>
                      <a:lnTo>
                        <a:pt x="971" y="218"/>
                      </a:lnTo>
                      <a:lnTo>
                        <a:pt x="949" y="214"/>
                      </a:lnTo>
                      <a:lnTo>
                        <a:pt x="928" y="209"/>
                      </a:lnTo>
                      <a:lnTo>
                        <a:pt x="907" y="201"/>
                      </a:lnTo>
                      <a:lnTo>
                        <a:pt x="888" y="192"/>
                      </a:lnTo>
                      <a:lnTo>
                        <a:pt x="870" y="181"/>
                      </a:lnTo>
                      <a:lnTo>
                        <a:pt x="853" y="169"/>
                      </a:lnTo>
                      <a:lnTo>
                        <a:pt x="838" y="155"/>
                      </a:lnTo>
                      <a:lnTo>
                        <a:pt x="824" y="139"/>
                      </a:lnTo>
                      <a:lnTo>
                        <a:pt x="811" y="122"/>
                      </a:lnTo>
                      <a:lnTo>
                        <a:pt x="800" y="105"/>
                      </a:lnTo>
                      <a:lnTo>
                        <a:pt x="791" y="85"/>
                      </a:lnTo>
                      <a:lnTo>
                        <a:pt x="783" y="65"/>
                      </a:lnTo>
                      <a:lnTo>
                        <a:pt x="778" y="43"/>
                      </a:lnTo>
                      <a:lnTo>
                        <a:pt x="774" y="23"/>
                      </a:lnTo>
                      <a:lnTo>
                        <a:pt x="773" y="0"/>
                      </a:lnTo>
                      <a:lnTo>
                        <a:pt x="737" y="0"/>
                      </a:lnTo>
                      <a:lnTo>
                        <a:pt x="704" y="0"/>
                      </a:lnTo>
                      <a:lnTo>
                        <a:pt x="673" y="0"/>
                      </a:lnTo>
                      <a:lnTo>
                        <a:pt x="645" y="0"/>
                      </a:lnTo>
                      <a:lnTo>
                        <a:pt x="619" y="0"/>
                      </a:lnTo>
                      <a:lnTo>
                        <a:pt x="595" y="0"/>
                      </a:lnTo>
                      <a:lnTo>
                        <a:pt x="571" y="0"/>
                      </a:lnTo>
                      <a:lnTo>
                        <a:pt x="550" y="0"/>
                      </a:lnTo>
                      <a:lnTo>
                        <a:pt x="530" y="0"/>
                      </a:lnTo>
                      <a:lnTo>
                        <a:pt x="511" y="0"/>
                      </a:lnTo>
                      <a:lnTo>
                        <a:pt x="494" y="0"/>
                      </a:lnTo>
                      <a:lnTo>
                        <a:pt x="476" y="0"/>
                      </a:lnTo>
                      <a:lnTo>
                        <a:pt x="460" y="0"/>
                      </a:lnTo>
                      <a:lnTo>
                        <a:pt x="443" y="0"/>
                      </a:lnTo>
                      <a:lnTo>
                        <a:pt x="427" y="0"/>
                      </a:lnTo>
                      <a:lnTo>
                        <a:pt x="411" y="0"/>
                      </a:lnTo>
                      <a:lnTo>
                        <a:pt x="395" y="0"/>
                      </a:lnTo>
                      <a:lnTo>
                        <a:pt x="378" y="0"/>
                      </a:lnTo>
                      <a:lnTo>
                        <a:pt x="361" y="0"/>
                      </a:lnTo>
                      <a:lnTo>
                        <a:pt x="343" y="0"/>
                      </a:lnTo>
                      <a:lnTo>
                        <a:pt x="324" y="0"/>
                      </a:lnTo>
                      <a:lnTo>
                        <a:pt x="304" y="0"/>
                      </a:lnTo>
                      <a:lnTo>
                        <a:pt x="283" y="0"/>
                      </a:lnTo>
                      <a:lnTo>
                        <a:pt x="260" y="0"/>
                      </a:lnTo>
                      <a:lnTo>
                        <a:pt x="235" y="0"/>
                      </a:lnTo>
                      <a:lnTo>
                        <a:pt x="209" y="0"/>
                      </a:lnTo>
                      <a:lnTo>
                        <a:pt x="180" y="0"/>
                      </a:lnTo>
                      <a:lnTo>
                        <a:pt x="149" y="0"/>
                      </a:lnTo>
                      <a:lnTo>
                        <a:pt x="116" y="0"/>
                      </a:lnTo>
                      <a:lnTo>
                        <a:pt x="80" y="0"/>
                      </a:lnTo>
                      <a:lnTo>
                        <a:pt x="4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9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11" name="Freeform 1912">
                  <a:extLst>
                    <a:ext uri="{FF2B5EF4-FFF2-40B4-BE49-F238E27FC236}">
                      <a16:creationId xmlns:a16="http://schemas.microsoft.com/office/drawing/2014/main" id="{C9944FF7-6BEB-46A8-93A5-2E06AE23E2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34" y="2803"/>
                  <a:ext cx="654" cy="326"/>
                </a:xfrm>
                <a:custGeom>
                  <a:avLst/>
                  <a:gdLst>
                    <a:gd name="T0" fmla="*/ 0 w 1963"/>
                    <a:gd name="T1" fmla="*/ 0 h 980"/>
                    <a:gd name="T2" fmla="*/ 0 w 1963"/>
                    <a:gd name="T3" fmla="*/ 0 h 980"/>
                    <a:gd name="T4" fmla="*/ 0 w 1963"/>
                    <a:gd name="T5" fmla="*/ 0 h 980"/>
                    <a:gd name="T6" fmla="*/ 0 w 1963"/>
                    <a:gd name="T7" fmla="*/ 0 h 980"/>
                    <a:gd name="T8" fmla="*/ 0 w 1963"/>
                    <a:gd name="T9" fmla="*/ 0 h 980"/>
                    <a:gd name="T10" fmla="*/ 0 w 1963"/>
                    <a:gd name="T11" fmla="*/ 0 h 980"/>
                    <a:gd name="T12" fmla="*/ 0 w 1963"/>
                    <a:gd name="T13" fmla="*/ 0 h 980"/>
                    <a:gd name="T14" fmla="*/ 0 w 1963"/>
                    <a:gd name="T15" fmla="*/ 0 h 980"/>
                    <a:gd name="T16" fmla="*/ 0 w 1963"/>
                    <a:gd name="T17" fmla="*/ 0 h 980"/>
                    <a:gd name="T18" fmla="*/ 0 w 1963"/>
                    <a:gd name="T19" fmla="*/ 0 h 980"/>
                    <a:gd name="T20" fmla="*/ 0 w 1963"/>
                    <a:gd name="T21" fmla="*/ 0 h 980"/>
                    <a:gd name="T22" fmla="*/ 1 w 1963"/>
                    <a:gd name="T23" fmla="*/ 0 h 980"/>
                    <a:gd name="T24" fmla="*/ 1 w 1963"/>
                    <a:gd name="T25" fmla="*/ 0 h 980"/>
                    <a:gd name="T26" fmla="*/ 1 w 1963"/>
                    <a:gd name="T27" fmla="*/ 0 h 980"/>
                    <a:gd name="T28" fmla="*/ 1 w 1963"/>
                    <a:gd name="T29" fmla="*/ 0 h 980"/>
                    <a:gd name="T30" fmla="*/ 1 w 1963"/>
                    <a:gd name="T31" fmla="*/ 0 h 980"/>
                    <a:gd name="T32" fmla="*/ 1 w 1963"/>
                    <a:gd name="T33" fmla="*/ 0 h 980"/>
                    <a:gd name="T34" fmla="*/ 1 w 1963"/>
                    <a:gd name="T35" fmla="*/ 0 h 980"/>
                    <a:gd name="T36" fmla="*/ 1 w 1963"/>
                    <a:gd name="T37" fmla="*/ 0 h 980"/>
                    <a:gd name="T38" fmla="*/ 1 w 1963"/>
                    <a:gd name="T39" fmla="*/ 0 h 980"/>
                    <a:gd name="T40" fmla="*/ 1 w 1963"/>
                    <a:gd name="T41" fmla="*/ 0 h 980"/>
                    <a:gd name="T42" fmla="*/ 1 w 1963"/>
                    <a:gd name="T43" fmla="*/ 0 h 980"/>
                    <a:gd name="T44" fmla="*/ 1 w 1963"/>
                    <a:gd name="T45" fmla="*/ 0 h 980"/>
                    <a:gd name="T46" fmla="*/ 1 w 1963"/>
                    <a:gd name="T47" fmla="*/ 0 h 980"/>
                    <a:gd name="T48" fmla="*/ 1 w 1963"/>
                    <a:gd name="T49" fmla="*/ 0 h 980"/>
                    <a:gd name="T50" fmla="*/ 1 w 1963"/>
                    <a:gd name="T51" fmla="*/ 0 h 980"/>
                    <a:gd name="T52" fmla="*/ 1 w 1963"/>
                    <a:gd name="T53" fmla="*/ 0 h 980"/>
                    <a:gd name="T54" fmla="*/ 1 w 1963"/>
                    <a:gd name="T55" fmla="*/ 0 h 980"/>
                    <a:gd name="T56" fmla="*/ 1 w 1963"/>
                    <a:gd name="T57" fmla="*/ 0 h 980"/>
                    <a:gd name="T58" fmla="*/ 1 w 1963"/>
                    <a:gd name="T59" fmla="*/ 0 h 980"/>
                    <a:gd name="T60" fmla="*/ 1 w 1963"/>
                    <a:gd name="T61" fmla="*/ 0 h 980"/>
                    <a:gd name="T62" fmla="*/ 1 w 1963"/>
                    <a:gd name="T63" fmla="*/ 0 h 980"/>
                    <a:gd name="T64" fmla="*/ 1 w 1963"/>
                    <a:gd name="T65" fmla="*/ 0 h 980"/>
                    <a:gd name="T66" fmla="*/ 1 w 1963"/>
                    <a:gd name="T67" fmla="*/ 0 h 980"/>
                    <a:gd name="T68" fmla="*/ 1 w 1963"/>
                    <a:gd name="T69" fmla="*/ 0 h 980"/>
                    <a:gd name="T70" fmla="*/ 0 w 1963"/>
                    <a:gd name="T71" fmla="*/ 0 h 980"/>
                    <a:gd name="T72" fmla="*/ 0 w 1963"/>
                    <a:gd name="T73" fmla="*/ 0 h 980"/>
                    <a:gd name="T74" fmla="*/ 0 w 1963"/>
                    <a:gd name="T75" fmla="*/ 0 h 980"/>
                    <a:gd name="T76" fmla="*/ 0 w 1963"/>
                    <a:gd name="T77" fmla="*/ 0 h 980"/>
                    <a:gd name="T78" fmla="*/ 0 w 1963"/>
                    <a:gd name="T79" fmla="*/ 0 h 980"/>
                    <a:gd name="T80" fmla="*/ 0 w 1963"/>
                    <a:gd name="T81" fmla="*/ 0 h 980"/>
                    <a:gd name="T82" fmla="*/ 0 w 1963"/>
                    <a:gd name="T83" fmla="*/ 0 h 980"/>
                    <a:gd name="T84" fmla="*/ 0 w 1963"/>
                    <a:gd name="T85" fmla="*/ 0 h 980"/>
                    <a:gd name="T86" fmla="*/ 0 w 1963"/>
                    <a:gd name="T87" fmla="*/ 0 h 980"/>
                    <a:gd name="T88" fmla="*/ 0 w 1963"/>
                    <a:gd name="T89" fmla="*/ 0 h 980"/>
                    <a:gd name="T90" fmla="*/ 0 w 1963"/>
                    <a:gd name="T91" fmla="*/ 0 h 980"/>
                    <a:gd name="T92" fmla="*/ 0 w 1963"/>
                    <a:gd name="T93" fmla="*/ 0 h 980"/>
                    <a:gd name="T94" fmla="*/ 0 w 1963"/>
                    <a:gd name="T95" fmla="*/ 0 h 980"/>
                    <a:gd name="T96" fmla="*/ 0 w 1963"/>
                    <a:gd name="T97" fmla="*/ 0 h 980"/>
                    <a:gd name="T98" fmla="*/ 0 w 1963"/>
                    <a:gd name="T99" fmla="*/ 0 h 980"/>
                    <a:gd name="T100" fmla="*/ 0 w 1963"/>
                    <a:gd name="T101" fmla="*/ 0 h 980"/>
                    <a:gd name="T102" fmla="*/ 0 w 1963"/>
                    <a:gd name="T103" fmla="*/ 0 h 980"/>
                    <a:gd name="T104" fmla="*/ 0 w 1963"/>
                    <a:gd name="T105" fmla="*/ 0 h 980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963"/>
                    <a:gd name="T160" fmla="*/ 0 h 980"/>
                    <a:gd name="T161" fmla="*/ 1963 w 1963"/>
                    <a:gd name="T162" fmla="*/ 980 h 980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963" h="980">
                      <a:moveTo>
                        <a:pt x="0" y="0"/>
                      </a:moveTo>
                      <a:lnTo>
                        <a:pt x="1" y="50"/>
                      </a:lnTo>
                      <a:lnTo>
                        <a:pt x="6" y="99"/>
                      </a:lnTo>
                      <a:lnTo>
                        <a:pt x="11" y="149"/>
                      </a:lnTo>
                      <a:lnTo>
                        <a:pt x="20" y="197"/>
                      </a:lnTo>
                      <a:lnTo>
                        <a:pt x="31" y="244"/>
                      </a:lnTo>
                      <a:lnTo>
                        <a:pt x="44" y="291"/>
                      </a:lnTo>
                      <a:lnTo>
                        <a:pt x="60" y="336"/>
                      </a:lnTo>
                      <a:lnTo>
                        <a:pt x="78" y="381"/>
                      </a:lnTo>
                      <a:lnTo>
                        <a:pt x="98" y="424"/>
                      </a:lnTo>
                      <a:lnTo>
                        <a:pt x="119" y="466"/>
                      </a:lnTo>
                      <a:lnTo>
                        <a:pt x="143" y="508"/>
                      </a:lnTo>
                      <a:lnTo>
                        <a:pt x="168" y="547"/>
                      </a:lnTo>
                      <a:lnTo>
                        <a:pt x="195" y="586"/>
                      </a:lnTo>
                      <a:lnTo>
                        <a:pt x="225" y="623"/>
                      </a:lnTo>
                      <a:lnTo>
                        <a:pt x="256" y="658"/>
                      </a:lnTo>
                      <a:lnTo>
                        <a:pt x="289" y="692"/>
                      </a:lnTo>
                      <a:lnTo>
                        <a:pt x="323" y="725"/>
                      </a:lnTo>
                      <a:lnTo>
                        <a:pt x="359" y="756"/>
                      </a:lnTo>
                      <a:lnTo>
                        <a:pt x="395" y="785"/>
                      </a:lnTo>
                      <a:lnTo>
                        <a:pt x="434" y="813"/>
                      </a:lnTo>
                      <a:lnTo>
                        <a:pt x="474" y="838"/>
                      </a:lnTo>
                      <a:lnTo>
                        <a:pt x="514" y="862"/>
                      </a:lnTo>
                      <a:lnTo>
                        <a:pt x="557" y="884"/>
                      </a:lnTo>
                      <a:lnTo>
                        <a:pt x="601" y="902"/>
                      </a:lnTo>
                      <a:lnTo>
                        <a:pt x="645" y="921"/>
                      </a:lnTo>
                      <a:lnTo>
                        <a:pt x="691" y="936"/>
                      </a:lnTo>
                      <a:lnTo>
                        <a:pt x="737" y="949"/>
                      </a:lnTo>
                      <a:lnTo>
                        <a:pt x="784" y="960"/>
                      </a:lnTo>
                      <a:lnTo>
                        <a:pt x="832" y="969"/>
                      </a:lnTo>
                      <a:lnTo>
                        <a:pt x="882" y="975"/>
                      </a:lnTo>
                      <a:lnTo>
                        <a:pt x="931" y="979"/>
                      </a:lnTo>
                      <a:lnTo>
                        <a:pt x="982" y="980"/>
                      </a:lnTo>
                      <a:lnTo>
                        <a:pt x="1032" y="979"/>
                      </a:lnTo>
                      <a:lnTo>
                        <a:pt x="1081" y="975"/>
                      </a:lnTo>
                      <a:lnTo>
                        <a:pt x="1131" y="969"/>
                      </a:lnTo>
                      <a:lnTo>
                        <a:pt x="1179" y="960"/>
                      </a:lnTo>
                      <a:lnTo>
                        <a:pt x="1226" y="949"/>
                      </a:lnTo>
                      <a:lnTo>
                        <a:pt x="1272" y="936"/>
                      </a:lnTo>
                      <a:lnTo>
                        <a:pt x="1318" y="921"/>
                      </a:lnTo>
                      <a:lnTo>
                        <a:pt x="1362" y="902"/>
                      </a:lnTo>
                      <a:lnTo>
                        <a:pt x="1406" y="884"/>
                      </a:lnTo>
                      <a:lnTo>
                        <a:pt x="1449" y="862"/>
                      </a:lnTo>
                      <a:lnTo>
                        <a:pt x="1489" y="838"/>
                      </a:lnTo>
                      <a:lnTo>
                        <a:pt x="1529" y="813"/>
                      </a:lnTo>
                      <a:lnTo>
                        <a:pt x="1568" y="785"/>
                      </a:lnTo>
                      <a:lnTo>
                        <a:pt x="1604" y="756"/>
                      </a:lnTo>
                      <a:lnTo>
                        <a:pt x="1641" y="725"/>
                      </a:lnTo>
                      <a:lnTo>
                        <a:pt x="1675" y="692"/>
                      </a:lnTo>
                      <a:lnTo>
                        <a:pt x="1708" y="658"/>
                      </a:lnTo>
                      <a:lnTo>
                        <a:pt x="1738" y="623"/>
                      </a:lnTo>
                      <a:lnTo>
                        <a:pt x="1768" y="586"/>
                      </a:lnTo>
                      <a:lnTo>
                        <a:pt x="1795" y="547"/>
                      </a:lnTo>
                      <a:lnTo>
                        <a:pt x="1820" y="508"/>
                      </a:lnTo>
                      <a:lnTo>
                        <a:pt x="1845" y="466"/>
                      </a:lnTo>
                      <a:lnTo>
                        <a:pt x="1865" y="424"/>
                      </a:lnTo>
                      <a:lnTo>
                        <a:pt x="1885" y="381"/>
                      </a:lnTo>
                      <a:lnTo>
                        <a:pt x="1903" y="336"/>
                      </a:lnTo>
                      <a:lnTo>
                        <a:pt x="1919" y="291"/>
                      </a:lnTo>
                      <a:lnTo>
                        <a:pt x="1932" y="244"/>
                      </a:lnTo>
                      <a:lnTo>
                        <a:pt x="1943" y="197"/>
                      </a:lnTo>
                      <a:lnTo>
                        <a:pt x="1952" y="149"/>
                      </a:lnTo>
                      <a:lnTo>
                        <a:pt x="1958" y="99"/>
                      </a:lnTo>
                      <a:lnTo>
                        <a:pt x="1962" y="50"/>
                      </a:lnTo>
                      <a:lnTo>
                        <a:pt x="1963" y="0"/>
                      </a:lnTo>
                      <a:lnTo>
                        <a:pt x="1926" y="0"/>
                      </a:lnTo>
                      <a:lnTo>
                        <a:pt x="1892" y="0"/>
                      </a:lnTo>
                      <a:lnTo>
                        <a:pt x="1860" y="0"/>
                      </a:lnTo>
                      <a:lnTo>
                        <a:pt x="1831" y="0"/>
                      </a:lnTo>
                      <a:lnTo>
                        <a:pt x="1804" y="0"/>
                      </a:lnTo>
                      <a:lnTo>
                        <a:pt x="1779" y="0"/>
                      </a:lnTo>
                      <a:lnTo>
                        <a:pt x="1756" y="0"/>
                      </a:lnTo>
                      <a:lnTo>
                        <a:pt x="1734" y="0"/>
                      </a:lnTo>
                      <a:lnTo>
                        <a:pt x="1713" y="0"/>
                      </a:lnTo>
                      <a:lnTo>
                        <a:pt x="1694" y="0"/>
                      </a:lnTo>
                      <a:lnTo>
                        <a:pt x="1676" y="0"/>
                      </a:lnTo>
                      <a:lnTo>
                        <a:pt x="1658" y="0"/>
                      </a:lnTo>
                      <a:lnTo>
                        <a:pt x="1642" y="0"/>
                      </a:lnTo>
                      <a:lnTo>
                        <a:pt x="1625" y="0"/>
                      </a:lnTo>
                      <a:lnTo>
                        <a:pt x="1610" y="0"/>
                      </a:lnTo>
                      <a:lnTo>
                        <a:pt x="1593" y="0"/>
                      </a:lnTo>
                      <a:lnTo>
                        <a:pt x="1578" y="0"/>
                      </a:lnTo>
                      <a:lnTo>
                        <a:pt x="1562" y="0"/>
                      </a:lnTo>
                      <a:lnTo>
                        <a:pt x="1545" y="0"/>
                      </a:lnTo>
                      <a:lnTo>
                        <a:pt x="1528" y="0"/>
                      </a:lnTo>
                      <a:lnTo>
                        <a:pt x="1509" y="0"/>
                      </a:lnTo>
                      <a:lnTo>
                        <a:pt x="1490" y="0"/>
                      </a:lnTo>
                      <a:lnTo>
                        <a:pt x="1470" y="0"/>
                      </a:lnTo>
                      <a:lnTo>
                        <a:pt x="1448" y="0"/>
                      </a:lnTo>
                      <a:lnTo>
                        <a:pt x="1425" y="0"/>
                      </a:lnTo>
                      <a:lnTo>
                        <a:pt x="1399" y="0"/>
                      </a:lnTo>
                      <a:lnTo>
                        <a:pt x="1372" y="0"/>
                      </a:lnTo>
                      <a:lnTo>
                        <a:pt x="1343" y="0"/>
                      </a:lnTo>
                      <a:lnTo>
                        <a:pt x="1312" y="0"/>
                      </a:lnTo>
                      <a:lnTo>
                        <a:pt x="1278" y="0"/>
                      </a:lnTo>
                      <a:lnTo>
                        <a:pt x="1240" y="0"/>
                      </a:lnTo>
                      <a:lnTo>
                        <a:pt x="1201" y="0"/>
                      </a:lnTo>
                      <a:lnTo>
                        <a:pt x="1200" y="23"/>
                      </a:lnTo>
                      <a:lnTo>
                        <a:pt x="1197" y="43"/>
                      </a:lnTo>
                      <a:lnTo>
                        <a:pt x="1191" y="65"/>
                      </a:lnTo>
                      <a:lnTo>
                        <a:pt x="1183" y="85"/>
                      </a:lnTo>
                      <a:lnTo>
                        <a:pt x="1175" y="105"/>
                      </a:lnTo>
                      <a:lnTo>
                        <a:pt x="1164" y="122"/>
                      </a:lnTo>
                      <a:lnTo>
                        <a:pt x="1150" y="139"/>
                      </a:lnTo>
                      <a:lnTo>
                        <a:pt x="1136" y="155"/>
                      </a:lnTo>
                      <a:lnTo>
                        <a:pt x="1121" y="169"/>
                      </a:lnTo>
                      <a:lnTo>
                        <a:pt x="1104" y="181"/>
                      </a:lnTo>
                      <a:lnTo>
                        <a:pt x="1086" y="192"/>
                      </a:lnTo>
                      <a:lnTo>
                        <a:pt x="1067" y="201"/>
                      </a:lnTo>
                      <a:lnTo>
                        <a:pt x="1046" y="209"/>
                      </a:lnTo>
                      <a:lnTo>
                        <a:pt x="1025" y="214"/>
                      </a:lnTo>
                      <a:lnTo>
                        <a:pt x="1004" y="218"/>
                      </a:lnTo>
                      <a:lnTo>
                        <a:pt x="982" y="219"/>
                      </a:lnTo>
                      <a:lnTo>
                        <a:pt x="960" y="218"/>
                      </a:lnTo>
                      <a:lnTo>
                        <a:pt x="938" y="214"/>
                      </a:lnTo>
                      <a:lnTo>
                        <a:pt x="917" y="209"/>
                      </a:lnTo>
                      <a:lnTo>
                        <a:pt x="896" y="201"/>
                      </a:lnTo>
                      <a:lnTo>
                        <a:pt x="877" y="192"/>
                      </a:lnTo>
                      <a:lnTo>
                        <a:pt x="859" y="181"/>
                      </a:lnTo>
                      <a:lnTo>
                        <a:pt x="842" y="169"/>
                      </a:lnTo>
                      <a:lnTo>
                        <a:pt x="827" y="155"/>
                      </a:lnTo>
                      <a:lnTo>
                        <a:pt x="813" y="139"/>
                      </a:lnTo>
                      <a:lnTo>
                        <a:pt x="800" y="122"/>
                      </a:lnTo>
                      <a:lnTo>
                        <a:pt x="789" y="105"/>
                      </a:lnTo>
                      <a:lnTo>
                        <a:pt x="780" y="85"/>
                      </a:lnTo>
                      <a:lnTo>
                        <a:pt x="772" y="65"/>
                      </a:lnTo>
                      <a:lnTo>
                        <a:pt x="767" y="43"/>
                      </a:lnTo>
                      <a:lnTo>
                        <a:pt x="763" y="23"/>
                      </a:lnTo>
                      <a:lnTo>
                        <a:pt x="762" y="0"/>
                      </a:lnTo>
                      <a:lnTo>
                        <a:pt x="725" y="0"/>
                      </a:lnTo>
                      <a:lnTo>
                        <a:pt x="691" y="0"/>
                      </a:lnTo>
                      <a:lnTo>
                        <a:pt x="659" y="0"/>
                      </a:lnTo>
                      <a:lnTo>
                        <a:pt x="631" y="0"/>
                      </a:lnTo>
                      <a:lnTo>
                        <a:pt x="603" y="0"/>
                      </a:lnTo>
                      <a:lnTo>
                        <a:pt x="578" y="0"/>
                      </a:lnTo>
                      <a:lnTo>
                        <a:pt x="555" y="0"/>
                      </a:lnTo>
                      <a:lnTo>
                        <a:pt x="533" y="0"/>
                      </a:lnTo>
                      <a:lnTo>
                        <a:pt x="512" y="0"/>
                      </a:lnTo>
                      <a:lnTo>
                        <a:pt x="494" y="0"/>
                      </a:lnTo>
                      <a:lnTo>
                        <a:pt x="475" y="0"/>
                      </a:lnTo>
                      <a:lnTo>
                        <a:pt x="457" y="0"/>
                      </a:lnTo>
                      <a:lnTo>
                        <a:pt x="441" y="0"/>
                      </a:lnTo>
                      <a:lnTo>
                        <a:pt x="425" y="0"/>
                      </a:lnTo>
                      <a:lnTo>
                        <a:pt x="409" y="0"/>
                      </a:lnTo>
                      <a:lnTo>
                        <a:pt x="393" y="0"/>
                      </a:lnTo>
                      <a:lnTo>
                        <a:pt x="377" y="0"/>
                      </a:lnTo>
                      <a:lnTo>
                        <a:pt x="361" y="0"/>
                      </a:lnTo>
                      <a:lnTo>
                        <a:pt x="344" y="0"/>
                      </a:lnTo>
                      <a:lnTo>
                        <a:pt x="327" y="0"/>
                      </a:lnTo>
                      <a:lnTo>
                        <a:pt x="308" y="0"/>
                      </a:lnTo>
                      <a:lnTo>
                        <a:pt x="290" y="0"/>
                      </a:lnTo>
                      <a:lnTo>
                        <a:pt x="269" y="0"/>
                      </a:lnTo>
                      <a:lnTo>
                        <a:pt x="247" y="0"/>
                      </a:lnTo>
                      <a:lnTo>
                        <a:pt x="224" y="0"/>
                      </a:lnTo>
                      <a:lnTo>
                        <a:pt x="199" y="0"/>
                      </a:lnTo>
                      <a:lnTo>
                        <a:pt x="171" y="0"/>
                      </a:lnTo>
                      <a:lnTo>
                        <a:pt x="143" y="0"/>
                      </a:lnTo>
                      <a:lnTo>
                        <a:pt x="111" y="0"/>
                      </a:lnTo>
                      <a:lnTo>
                        <a:pt x="77" y="0"/>
                      </a:lnTo>
                      <a:lnTo>
                        <a:pt x="4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E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12" name="Freeform 1913">
                  <a:extLst>
                    <a:ext uri="{FF2B5EF4-FFF2-40B4-BE49-F238E27FC236}">
                      <a16:creationId xmlns:a16="http://schemas.microsoft.com/office/drawing/2014/main" id="{B3C87EF9-940C-469E-A5C4-F3301A676A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37" y="2803"/>
                  <a:ext cx="648" cy="323"/>
                </a:xfrm>
                <a:custGeom>
                  <a:avLst/>
                  <a:gdLst>
                    <a:gd name="T0" fmla="*/ 0 w 1943"/>
                    <a:gd name="T1" fmla="*/ 0 h 970"/>
                    <a:gd name="T2" fmla="*/ 0 w 1943"/>
                    <a:gd name="T3" fmla="*/ 0 h 970"/>
                    <a:gd name="T4" fmla="*/ 0 w 1943"/>
                    <a:gd name="T5" fmla="*/ 0 h 970"/>
                    <a:gd name="T6" fmla="*/ 0 w 1943"/>
                    <a:gd name="T7" fmla="*/ 0 h 970"/>
                    <a:gd name="T8" fmla="*/ 0 w 1943"/>
                    <a:gd name="T9" fmla="*/ 0 h 970"/>
                    <a:gd name="T10" fmla="*/ 0 w 1943"/>
                    <a:gd name="T11" fmla="*/ 0 h 970"/>
                    <a:gd name="T12" fmla="*/ 0 w 1943"/>
                    <a:gd name="T13" fmla="*/ 0 h 970"/>
                    <a:gd name="T14" fmla="*/ 0 w 1943"/>
                    <a:gd name="T15" fmla="*/ 0 h 970"/>
                    <a:gd name="T16" fmla="*/ 0 w 1943"/>
                    <a:gd name="T17" fmla="*/ 0 h 970"/>
                    <a:gd name="T18" fmla="*/ 0 w 1943"/>
                    <a:gd name="T19" fmla="*/ 0 h 970"/>
                    <a:gd name="T20" fmla="*/ 0 w 1943"/>
                    <a:gd name="T21" fmla="*/ 0 h 970"/>
                    <a:gd name="T22" fmla="*/ 1 w 1943"/>
                    <a:gd name="T23" fmla="*/ 0 h 970"/>
                    <a:gd name="T24" fmla="*/ 1 w 1943"/>
                    <a:gd name="T25" fmla="*/ 0 h 970"/>
                    <a:gd name="T26" fmla="*/ 1 w 1943"/>
                    <a:gd name="T27" fmla="*/ 0 h 970"/>
                    <a:gd name="T28" fmla="*/ 1 w 1943"/>
                    <a:gd name="T29" fmla="*/ 0 h 970"/>
                    <a:gd name="T30" fmla="*/ 1 w 1943"/>
                    <a:gd name="T31" fmla="*/ 0 h 970"/>
                    <a:gd name="T32" fmla="*/ 1 w 1943"/>
                    <a:gd name="T33" fmla="*/ 0 h 970"/>
                    <a:gd name="T34" fmla="*/ 1 w 1943"/>
                    <a:gd name="T35" fmla="*/ 0 h 970"/>
                    <a:gd name="T36" fmla="*/ 1 w 1943"/>
                    <a:gd name="T37" fmla="*/ 0 h 970"/>
                    <a:gd name="T38" fmla="*/ 1 w 1943"/>
                    <a:gd name="T39" fmla="*/ 0 h 970"/>
                    <a:gd name="T40" fmla="*/ 1 w 1943"/>
                    <a:gd name="T41" fmla="*/ 0 h 970"/>
                    <a:gd name="T42" fmla="*/ 1 w 1943"/>
                    <a:gd name="T43" fmla="*/ 0 h 970"/>
                    <a:gd name="T44" fmla="*/ 1 w 1943"/>
                    <a:gd name="T45" fmla="*/ 0 h 970"/>
                    <a:gd name="T46" fmla="*/ 1 w 1943"/>
                    <a:gd name="T47" fmla="*/ 0 h 970"/>
                    <a:gd name="T48" fmla="*/ 1 w 1943"/>
                    <a:gd name="T49" fmla="*/ 0 h 970"/>
                    <a:gd name="T50" fmla="*/ 1 w 1943"/>
                    <a:gd name="T51" fmla="*/ 0 h 970"/>
                    <a:gd name="T52" fmla="*/ 1 w 1943"/>
                    <a:gd name="T53" fmla="*/ 0 h 970"/>
                    <a:gd name="T54" fmla="*/ 1 w 1943"/>
                    <a:gd name="T55" fmla="*/ 0 h 970"/>
                    <a:gd name="T56" fmla="*/ 1 w 1943"/>
                    <a:gd name="T57" fmla="*/ 0 h 970"/>
                    <a:gd name="T58" fmla="*/ 1 w 1943"/>
                    <a:gd name="T59" fmla="*/ 0 h 970"/>
                    <a:gd name="T60" fmla="*/ 1 w 1943"/>
                    <a:gd name="T61" fmla="*/ 0 h 970"/>
                    <a:gd name="T62" fmla="*/ 1 w 1943"/>
                    <a:gd name="T63" fmla="*/ 0 h 970"/>
                    <a:gd name="T64" fmla="*/ 1 w 1943"/>
                    <a:gd name="T65" fmla="*/ 0 h 970"/>
                    <a:gd name="T66" fmla="*/ 1 w 1943"/>
                    <a:gd name="T67" fmla="*/ 0 h 970"/>
                    <a:gd name="T68" fmla="*/ 1 w 1943"/>
                    <a:gd name="T69" fmla="*/ 0 h 970"/>
                    <a:gd name="T70" fmla="*/ 0 w 1943"/>
                    <a:gd name="T71" fmla="*/ 0 h 970"/>
                    <a:gd name="T72" fmla="*/ 0 w 1943"/>
                    <a:gd name="T73" fmla="*/ 0 h 970"/>
                    <a:gd name="T74" fmla="*/ 0 w 1943"/>
                    <a:gd name="T75" fmla="*/ 0 h 970"/>
                    <a:gd name="T76" fmla="*/ 0 w 1943"/>
                    <a:gd name="T77" fmla="*/ 0 h 970"/>
                    <a:gd name="T78" fmla="*/ 0 w 1943"/>
                    <a:gd name="T79" fmla="*/ 0 h 970"/>
                    <a:gd name="T80" fmla="*/ 0 w 1943"/>
                    <a:gd name="T81" fmla="*/ 0 h 970"/>
                    <a:gd name="T82" fmla="*/ 0 w 1943"/>
                    <a:gd name="T83" fmla="*/ 0 h 970"/>
                    <a:gd name="T84" fmla="*/ 0 w 1943"/>
                    <a:gd name="T85" fmla="*/ 0 h 970"/>
                    <a:gd name="T86" fmla="*/ 0 w 1943"/>
                    <a:gd name="T87" fmla="*/ 0 h 970"/>
                    <a:gd name="T88" fmla="*/ 0 w 1943"/>
                    <a:gd name="T89" fmla="*/ 0 h 970"/>
                    <a:gd name="T90" fmla="*/ 0 w 1943"/>
                    <a:gd name="T91" fmla="*/ 0 h 970"/>
                    <a:gd name="T92" fmla="*/ 0 w 1943"/>
                    <a:gd name="T93" fmla="*/ 0 h 970"/>
                    <a:gd name="T94" fmla="*/ 0 w 1943"/>
                    <a:gd name="T95" fmla="*/ 0 h 970"/>
                    <a:gd name="T96" fmla="*/ 0 w 1943"/>
                    <a:gd name="T97" fmla="*/ 0 h 970"/>
                    <a:gd name="T98" fmla="*/ 0 w 1943"/>
                    <a:gd name="T99" fmla="*/ 0 h 970"/>
                    <a:gd name="T100" fmla="*/ 0 w 1943"/>
                    <a:gd name="T101" fmla="*/ 0 h 970"/>
                    <a:gd name="T102" fmla="*/ 0 w 1943"/>
                    <a:gd name="T103" fmla="*/ 0 h 970"/>
                    <a:gd name="T104" fmla="*/ 0 w 1943"/>
                    <a:gd name="T105" fmla="*/ 0 h 970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943"/>
                    <a:gd name="T160" fmla="*/ 0 h 970"/>
                    <a:gd name="T161" fmla="*/ 1943 w 1943"/>
                    <a:gd name="T162" fmla="*/ 970 h 970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943" h="970">
                      <a:moveTo>
                        <a:pt x="0" y="0"/>
                      </a:moveTo>
                      <a:lnTo>
                        <a:pt x="1" y="49"/>
                      </a:lnTo>
                      <a:lnTo>
                        <a:pt x="5" y="98"/>
                      </a:lnTo>
                      <a:lnTo>
                        <a:pt x="11" y="147"/>
                      </a:lnTo>
                      <a:lnTo>
                        <a:pt x="20" y="195"/>
                      </a:lnTo>
                      <a:lnTo>
                        <a:pt x="31" y="242"/>
                      </a:lnTo>
                      <a:lnTo>
                        <a:pt x="44" y="288"/>
                      </a:lnTo>
                      <a:lnTo>
                        <a:pt x="59" y="333"/>
                      </a:lnTo>
                      <a:lnTo>
                        <a:pt x="77" y="376"/>
                      </a:lnTo>
                      <a:lnTo>
                        <a:pt x="96" y="420"/>
                      </a:lnTo>
                      <a:lnTo>
                        <a:pt x="117" y="462"/>
                      </a:lnTo>
                      <a:lnTo>
                        <a:pt x="141" y="502"/>
                      </a:lnTo>
                      <a:lnTo>
                        <a:pt x="167" y="542"/>
                      </a:lnTo>
                      <a:lnTo>
                        <a:pt x="194" y="580"/>
                      </a:lnTo>
                      <a:lnTo>
                        <a:pt x="223" y="616"/>
                      </a:lnTo>
                      <a:lnTo>
                        <a:pt x="253" y="651"/>
                      </a:lnTo>
                      <a:lnTo>
                        <a:pt x="285" y="685"/>
                      </a:lnTo>
                      <a:lnTo>
                        <a:pt x="319" y="717"/>
                      </a:lnTo>
                      <a:lnTo>
                        <a:pt x="354" y="748"/>
                      </a:lnTo>
                      <a:lnTo>
                        <a:pt x="391" y="777"/>
                      </a:lnTo>
                      <a:lnTo>
                        <a:pt x="430" y="804"/>
                      </a:lnTo>
                      <a:lnTo>
                        <a:pt x="469" y="829"/>
                      </a:lnTo>
                      <a:lnTo>
                        <a:pt x="510" y="853"/>
                      </a:lnTo>
                      <a:lnTo>
                        <a:pt x="552" y="874"/>
                      </a:lnTo>
                      <a:lnTo>
                        <a:pt x="594" y="894"/>
                      </a:lnTo>
                      <a:lnTo>
                        <a:pt x="638" y="911"/>
                      </a:lnTo>
                      <a:lnTo>
                        <a:pt x="683" y="926"/>
                      </a:lnTo>
                      <a:lnTo>
                        <a:pt x="729" y="940"/>
                      </a:lnTo>
                      <a:lnTo>
                        <a:pt x="776" y="951"/>
                      </a:lnTo>
                      <a:lnTo>
                        <a:pt x="825" y="959"/>
                      </a:lnTo>
                      <a:lnTo>
                        <a:pt x="873" y="965"/>
                      </a:lnTo>
                      <a:lnTo>
                        <a:pt x="922" y="969"/>
                      </a:lnTo>
                      <a:lnTo>
                        <a:pt x="972" y="970"/>
                      </a:lnTo>
                      <a:lnTo>
                        <a:pt x="1021" y="969"/>
                      </a:lnTo>
                      <a:lnTo>
                        <a:pt x="1070" y="965"/>
                      </a:lnTo>
                      <a:lnTo>
                        <a:pt x="1119" y="959"/>
                      </a:lnTo>
                      <a:lnTo>
                        <a:pt x="1167" y="951"/>
                      </a:lnTo>
                      <a:lnTo>
                        <a:pt x="1214" y="940"/>
                      </a:lnTo>
                      <a:lnTo>
                        <a:pt x="1260" y="926"/>
                      </a:lnTo>
                      <a:lnTo>
                        <a:pt x="1305" y="911"/>
                      </a:lnTo>
                      <a:lnTo>
                        <a:pt x="1349" y="894"/>
                      </a:lnTo>
                      <a:lnTo>
                        <a:pt x="1392" y="874"/>
                      </a:lnTo>
                      <a:lnTo>
                        <a:pt x="1433" y="853"/>
                      </a:lnTo>
                      <a:lnTo>
                        <a:pt x="1474" y="829"/>
                      </a:lnTo>
                      <a:lnTo>
                        <a:pt x="1513" y="804"/>
                      </a:lnTo>
                      <a:lnTo>
                        <a:pt x="1552" y="777"/>
                      </a:lnTo>
                      <a:lnTo>
                        <a:pt x="1589" y="748"/>
                      </a:lnTo>
                      <a:lnTo>
                        <a:pt x="1624" y="717"/>
                      </a:lnTo>
                      <a:lnTo>
                        <a:pt x="1658" y="685"/>
                      </a:lnTo>
                      <a:lnTo>
                        <a:pt x="1690" y="651"/>
                      </a:lnTo>
                      <a:lnTo>
                        <a:pt x="1721" y="616"/>
                      </a:lnTo>
                      <a:lnTo>
                        <a:pt x="1749" y="580"/>
                      </a:lnTo>
                      <a:lnTo>
                        <a:pt x="1776" y="542"/>
                      </a:lnTo>
                      <a:lnTo>
                        <a:pt x="1802" y="502"/>
                      </a:lnTo>
                      <a:lnTo>
                        <a:pt x="1826" y="462"/>
                      </a:lnTo>
                      <a:lnTo>
                        <a:pt x="1847" y="420"/>
                      </a:lnTo>
                      <a:lnTo>
                        <a:pt x="1866" y="376"/>
                      </a:lnTo>
                      <a:lnTo>
                        <a:pt x="1884" y="333"/>
                      </a:lnTo>
                      <a:lnTo>
                        <a:pt x="1899" y="288"/>
                      </a:lnTo>
                      <a:lnTo>
                        <a:pt x="1912" y="242"/>
                      </a:lnTo>
                      <a:lnTo>
                        <a:pt x="1923" y="195"/>
                      </a:lnTo>
                      <a:lnTo>
                        <a:pt x="1932" y="147"/>
                      </a:lnTo>
                      <a:lnTo>
                        <a:pt x="1938" y="98"/>
                      </a:lnTo>
                      <a:lnTo>
                        <a:pt x="1942" y="49"/>
                      </a:lnTo>
                      <a:lnTo>
                        <a:pt x="1943" y="0"/>
                      </a:lnTo>
                      <a:lnTo>
                        <a:pt x="1906" y="0"/>
                      </a:lnTo>
                      <a:lnTo>
                        <a:pt x="1871" y="0"/>
                      </a:lnTo>
                      <a:lnTo>
                        <a:pt x="1838" y="0"/>
                      </a:lnTo>
                      <a:lnTo>
                        <a:pt x="1807" y="0"/>
                      </a:lnTo>
                      <a:lnTo>
                        <a:pt x="1780" y="0"/>
                      </a:lnTo>
                      <a:lnTo>
                        <a:pt x="1753" y="0"/>
                      </a:lnTo>
                      <a:lnTo>
                        <a:pt x="1730" y="0"/>
                      </a:lnTo>
                      <a:lnTo>
                        <a:pt x="1707" y="0"/>
                      </a:lnTo>
                      <a:lnTo>
                        <a:pt x="1687" y="0"/>
                      </a:lnTo>
                      <a:lnTo>
                        <a:pt x="1667" y="0"/>
                      </a:lnTo>
                      <a:lnTo>
                        <a:pt x="1649" y="0"/>
                      </a:lnTo>
                      <a:lnTo>
                        <a:pt x="1632" y="0"/>
                      </a:lnTo>
                      <a:lnTo>
                        <a:pt x="1614" y="0"/>
                      </a:lnTo>
                      <a:lnTo>
                        <a:pt x="1598" y="0"/>
                      </a:lnTo>
                      <a:lnTo>
                        <a:pt x="1582" y="0"/>
                      </a:lnTo>
                      <a:lnTo>
                        <a:pt x="1567" y="0"/>
                      </a:lnTo>
                      <a:lnTo>
                        <a:pt x="1551" y="0"/>
                      </a:lnTo>
                      <a:lnTo>
                        <a:pt x="1535" y="0"/>
                      </a:lnTo>
                      <a:lnTo>
                        <a:pt x="1519" y="0"/>
                      </a:lnTo>
                      <a:lnTo>
                        <a:pt x="1502" y="0"/>
                      </a:lnTo>
                      <a:lnTo>
                        <a:pt x="1485" y="0"/>
                      </a:lnTo>
                      <a:lnTo>
                        <a:pt x="1466" y="0"/>
                      </a:lnTo>
                      <a:lnTo>
                        <a:pt x="1446" y="0"/>
                      </a:lnTo>
                      <a:lnTo>
                        <a:pt x="1426" y="0"/>
                      </a:lnTo>
                      <a:lnTo>
                        <a:pt x="1404" y="0"/>
                      </a:lnTo>
                      <a:lnTo>
                        <a:pt x="1380" y="0"/>
                      </a:lnTo>
                      <a:lnTo>
                        <a:pt x="1354" y="0"/>
                      </a:lnTo>
                      <a:lnTo>
                        <a:pt x="1326" y="0"/>
                      </a:lnTo>
                      <a:lnTo>
                        <a:pt x="1296" y="0"/>
                      </a:lnTo>
                      <a:lnTo>
                        <a:pt x="1263" y="0"/>
                      </a:lnTo>
                      <a:lnTo>
                        <a:pt x="1228" y="0"/>
                      </a:lnTo>
                      <a:lnTo>
                        <a:pt x="1191" y="0"/>
                      </a:lnTo>
                      <a:lnTo>
                        <a:pt x="1190" y="23"/>
                      </a:lnTo>
                      <a:lnTo>
                        <a:pt x="1187" y="43"/>
                      </a:lnTo>
                      <a:lnTo>
                        <a:pt x="1181" y="65"/>
                      </a:lnTo>
                      <a:lnTo>
                        <a:pt x="1173" y="85"/>
                      </a:lnTo>
                      <a:lnTo>
                        <a:pt x="1165" y="105"/>
                      </a:lnTo>
                      <a:lnTo>
                        <a:pt x="1154" y="122"/>
                      </a:lnTo>
                      <a:lnTo>
                        <a:pt x="1140" y="139"/>
                      </a:lnTo>
                      <a:lnTo>
                        <a:pt x="1126" y="155"/>
                      </a:lnTo>
                      <a:lnTo>
                        <a:pt x="1111" y="169"/>
                      </a:lnTo>
                      <a:lnTo>
                        <a:pt x="1094" y="181"/>
                      </a:lnTo>
                      <a:lnTo>
                        <a:pt x="1076" y="192"/>
                      </a:lnTo>
                      <a:lnTo>
                        <a:pt x="1057" y="201"/>
                      </a:lnTo>
                      <a:lnTo>
                        <a:pt x="1036" y="209"/>
                      </a:lnTo>
                      <a:lnTo>
                        <a:pt x="1015" y="214"/>
                      </a:lnTo>
                      <a:lnTo>
                        <a:pt x="994" y="218"/>
                      </a:lnTo>
                      <a:lnTo>
                        <a:pt x="972" y="219"/>
                      </a:lnTo>
                      <a:lnTo>
                        <a:pt x="950" y="218"/>
                      </a:lnTo>
                      <a:lnTo>
                        <a:pt x="928" y="214"/>
                      </a:lnTo>
                      <a:lnTo>
                        <a:pt x="907" y="209"/>
                      </a:lnTo>
                      <a:lnTo>
                        <a:pt x="886" y="201"/>
                      </a:lnTo>
                      <a:lnTo>
                        <a:pt x="867" y="192"/>
                      </a:lnTo>
                      <a:lnTo>
                        <a:pt x="849" y="181"/>
                      </a:lnTo>
                      <a:lnTo>
                        <a:pt x="832" y="169"/>
                      </a:lnTo>
                      <a:lnTo>
                        <a:pt x="817" y="155"/>
                      </a:lnTo>
                      <a:lnTo>
                        <a:pt x="803" y="139"/>
                      </a:lnTo>
                      <a:lnTo>
                        <a:pt x="790" y="122"/>
                      </a:lnTo>
                      <a:lnTo>
                        <a:pt x="779" y="105"/>
                      </a:lnTo>
                      <a:lnTo>
                        <a:pt x="770" y="85"/>
                      </a:lnTo>
                      <a:lnTo>
                        <a:pt x="762" y="65"/>
                      </a:lnTo>
                      <a:lnTo>
                        <a:pt x="757" y="43"/>
                      </a:lnTo>
                      <a:lnTo>
                        <a:pt x="753" y="23"/>
                      </a:lnTo>
                      <a:lnTo>
                        <a:pt x="752" y="0"/>
                      </a:lnTo>
                      <a:lnTo>
                        <a:pt x="715" y="0"/>
                      </a:lnTo>
                      <a:lnTo>
                        <a:pt x="680" y="0"/>
                      </a:lnTo>
                      <a:lnTo>
                        <a:pt x="647" y="0"/>
                      </a:lnTo>
                      <a:lnTo>
                        <a:pt x="617" y="0"/>
                      </a:lnTo>
                      <a:lnTo>
                        <a:pt x="589" y="0"/>
                      </a:lnTo>
                      <a:lnTo>
                        <a:pt x="564" y="0"/>
                      </a:lnTo>
                      <a:lnTo>
                        <a:pt x="540" y="0"/>
                      </a:lnTo>
                      <a:lnTo>
                        <a:pt x="518" y="0"/>
                      </a:lnTo>
                      <a:lnTo>
                        <a:pt x="497" y="0"/>
                      </a:lnTo>
                      <a:lnTo>
                        <a:pt x="477" y="0"/>
                      </a:lnTo>
                      <a:lnTo>
                        <a:pt x="458" y="0"/>
                      </a:lnTo>
                      <a:lnTo>
                        <a:pt x="441" y="0"/>
                      </a:lnTo>
                      <a:lnTo>
                        <a:pt x="424" y="0"/>
                      </a:lnTo>
                      <a:lnTo>
                        <a:pt x="408" y="0"/>
                      </a:lnTo>
                      <a:lnTo>
                        <a:pt x="391" y="0"/>
                      </a:lnTo>
                      <a:lnTo>
                        <a:pt x="376" y="0"/>
                      </a:lnTo>
                      <a:lnTo>
                        <a:pt x="361" y="0"/>
                      </a:lnTo>
                      <a:lnTo>
                        <a:pt x="344" y="0"/>
                      </a:lnTo>
                      <a:lnTo>
                        <a:pt x="328" y="0"/>
                      </a:lnTo>
                      <a:lnTo>
                        <a:pt x="311" y="0"/>
                      </a:lnTo>
                      <a:lnTo>
                        <a:pt x="294" y="0"/>
                      </a:lnTo>
                      <a:lnTo>
                        <a:pt x="275" y="0"/>
                      </a:lnTo>
                      <a:lnTo>
                        <a:pt x="255" y="0"/>
                      </a:lnTo>
                      <a:lnTo>
                        <a:pt x="235" y="0"/>
                      </a:lnTo>
                      <a:lnTo>
                        <a:pt x="213" y="0"/>
                      </a:lnTo>
                      <a:lnTo>
                        <a:pt x="189" y="0"/>
                      </a:lnTo>
                      <a:lnTo>
                        <a:pt x="163" y="0"/>
                      </a:lnTo>
                      <a:lnTo>
                        <a:pt x="135" y="0"/>
                      </a:lnTo>
                      <a:lnTo>
                        <a:pt x="105" y="0"/>
                      </a:lnTo>
                      <a:lnTo>
                        <a:pt x="72" y="0"/>
                      </a:lnTo>
                      <a:lnTo>
                        <a:pt x="3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3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13" name="Freeform 1914">
                  <a:extLst>
                    <a:ext uri="{FF2B5EF4-FFF2-40B4-BE49-F238E27FC236}">
                      <a16:creationId xmlns:a16="http://schemas.microsoft.com/office/drawing/2014/main" id="{2B26A86E-2648-4DDA-A31E-8E2A89B48B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41" y="2803"/>
                  <a:ext cx="640" cy="319"/>
                </a:xfrm>
                <a:custGeom>
                  <a:avLst/>
                  <a:gdLst>
                    <a:gd name="T0" fmla="*/ 0 w 1921"/>
                    <a:gd name="T1" fmla="*/ 0 h 959"/>
                    <a:gd name="T2" fmla="*/ 0 w 1921"/>
                    <a:gd name="T3" fmla="*/ 0 h 959"/>
                    <a:gd name="T4" fmla="*/ 0 w 1921"/>
                    <a:gd name="T5" fmla="*/ 0 h 959"/>
                    <a:gd name="T6" fmla="*/ 0 w 1921"/>
                    <a:gd name="T7" fmla="*/ 0 h 959"/>
                    <a:gd name="T8" fmla="*/ 0 w 1921"/>
                    <a:gd name="T9" fmla="*/ 0 h 959"/>
                    <a:gd name="T10" fmla="*/ 0 w 1921"/>
                    <a:gd name="T11" fmla="*/ 0 h 959"/>
                    <a:gd name="T12" fmla="*/ 0 w 1921"/>
                    <a:gd name="T13" fmla="*/ 0 h 959"/>
                    <a:gd name="T14" fmla="*/ 0 w 1921"/>
                    <a:gd name="T15" fmla="*/ 0 h 959"/>
                    <a:gd name="T16" fmla="*/ 0 w 1921"/>
                    <a:gd name="T17" fmla="*/ 0 h 959"/>
                    <a:gd name="T18" fmla="*/ 0 w 1921"/>
                    <a:gd name="T19" fmla="*/ 0 h 959"/>
                    <a:gd name="T20" fmla="*/ 0 w 1921"/>
                    <a:gd name="T21" fmla="*/ 0 h 959"/>
                    <a:gd name="T22" fmla="*/ 1 w 1921"/>
                    <a:gd name="T23" fmla="*/ 0 h 959"/>
                    <a:gd name="T24" fmla="*/ 1 w 1921"/>
                    <a:gd name="T25" fmla="*/ 0 h 959"/>
                    <a:gd name="T26" fmla="*/ 1 w 1921"/>
                    <a:gd name="T27" fmla="*/ 0 h 959"/>
                    <a:gd name="T28" fmla="*/ 1 w 1921"/>
                    <a:gd name="T29" fmla="*/ 0 h 959"/>
                    <a:gd name="T30" fmla="*/ 1 w 1921"/>
                    <a:gd name="T31" fmla="*/ 0 h 959"/>
                    <a:gd name="T32" fmla="*/ 1 w 1921"/>
                    <a:gd name="T33" fmla="*/ 0 h 959"/>
                    <a:gd name="T34" fmla="*/ 1 w 1921"/>
                    <a:gd name="T35" fmla="*/ 0 h 959"/>
                    <a:gd name="T36" fmla="*/ 1 w 1921"/>
                    <a:gd name="T37" fmla="*/ 0 h 959"/>
                    <a:gd name="T38" fmla="*/ 1 w 1921"/>
                    <a:gd name="T39" fmla="*/ 0 h 959"/>
                    <a:gd name="T40" fmla="*/ 1 w 1921"/>
                    <a:gd name="T41" fmla="*/ 0 h 959"/>
                    <a:gd name="T42" fmla="*/ 1 w 1921"/>
                    <a:gd name="T43" fmla="*/ 0 h 959"/>
                    <a:gd name="T44" fmla="*/ 1 w 1921"/>
                    <a:gd name="T45" fmla="*/ 0 h 959"/>
                    <a:gd name="T46" fmla="*/ 1 w 1921"/>
                    <a:gd name="T47" fmla="*/ 0 h 959"/>
                    <a:gd name="T48" fmla="*/ 1 w 1921"/>
                    <a:gd name="T49" fmla="*/ 0 h 959"/>
                    <a:gd name="T50" fmla="*/ 1 w 1921"/>
                    <a:gd name="T51" fmla="*/ 0 h 959"/>
                    <a:gd name="T52" fmla="*/ 1 w 1921"/>
                    <a:gd name="T53" fmla="*/ 0 h 959"/>
                    <a:gd name="T54" fmla="*/ 1 w 1921"/>
                    <a:gd name="T55" fmla="*/ 0 h 959"/>
                    <a:gd name="T56" fmla="*/ 1 w 1921"/>
                    <a:gd name="T57" fmla="*/ 0 h 959"/>
                    <a:gd name="T58" fmla="*/ 1 w 1921"/>
                    <a:gd name="T59" fmla="*/ 0 h 959"/>
                    <a:gd name="T60" fmla="*/ 1 w 1921"/>
                    <a:gd name="T61" fmla="*/ 0 h 959"/>
                    <a:gd name="T62" fmla="*/ 1 w 1921"/>
                    <a:gd name="T63" fmla="*/ 0 h 959"/>
                    <a:gd name="T64" fmla="*/ 1 w 1921"/>
                    <a:gd name="T65" fmla="*/ 0 h 959"/>
                    <a:gd name="T66" fmla="*/ 1 w 1921"/>
                    <a:gd name="T67" fmla="*/ 0 h 959"/>
                    <a:gd name="T68" fmla="*/ 1 w 1921"/>
                    <a:gd name="T69" fmla="*/ 0 h 959"/>
                    <a:gd name="T70" fmla="*/ 0 w 1921"/>
                    <a:gd name="T71" fmla="*/ 0 h 959"/>
                    <a:gd name="T72" fmla="*/ 0 w 1921"/>
                    <a:gd name="T73" fmla="*/ 0 h 959"/>
                    <a:gd name="T74" fmla="*/ 0 w 1921"/>
                    <a:gd name="T75" fmla="*/ 0 h 959"/>
                    <a:gd name="T76" fmla="*/ 0 w 1921"/>
                    <a:gd name="T77" fmla="*/ 0 h 959"/>
                    <a:gd name="T78" fmla="*/ 0 w 1921"/>
                    <a:gd name="T79" fmla="*/ 0 h 959"/>
                    <a:gd name="T80" fmla="*/ 0 w 1921"/>
                    <a:gd name="T81" fmla="*/ 0 h 959"/>
                    <a:gd name="T82" fmla="*/ 0 w 1921"/>
                    <a:gd name="T83" fmla="*/ 0 h 959"/>
                    <a:gd name="T84" fmla="*/ 0 w 1921"/>
                    <a:gd name="T85" fmla="*/ 0 h 959"/>
                    <a:gd name="T86" fmla="*/ 0 w 1921"/>
                    <a:gd name="T87" fmla="*/ 0 h 959"/>
                    <a:gd name="T88" fmla="*/ 0 w 1921"/>
                    <a:gd name="T89" fmla="*/ 0 h 959"/>
                    <a:gd name="T90" fmla="*/ 0 w 1921"/>
                    <a:gd name="T91" fmla="*/ 0 h 959"/>
                    <a:gd name="T92" fmla="*/ 0 w 1921"/>
                    <a:gd name="T93" fmla="*/ 0 h 959"/>
                    <a:gd name="T94" fmla="*/ 0 w 1921"/>
                    <a:gd name="T95" fmla="*/ 0 h 959"/>
                    <a:gd name="T96" fmla="*/ 0 w 1921"/>
                    <a:gd name="T97" fmla="*/ 0 h 959"/>
                    <a:gd name="T98" fmla="*/ 0 w 1921"/>
                    <a:gd name="T99" fmla="*/ 0 h 959"/>
                    <a:gd name="T100" fmla="*/ 0 w 1921"/>
                    <a:gd name="T101" fmla="*/ 0 h 959"/>
                    <a:gd name="T102" fmla="*/ 0 w 1921"/>
                    <a:gd name="T103" fmla="*/ 0 h 959"/>
                    <a:gd name="T104" fmla="*/ 0 w 1921"/>
                    <a:gd name="T105" fmla="*/ 0 h 959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921"/>
                    <a:gd name="T160" fmla="*/ 0 h 959"/>
                    <a:gd name="T161" fmla="*/ 1921 w 1921"/>
                    <a:gd name="T162" fmla="*/ 959 h 959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921" h="959">
                      <a:moveTo>
                        <a:pt x="0" y="0"/>
                      </a:moveTo>
                      <a:lnTo>
                        <a:pt x="1" y="49"/>
                      </a:lnTo>
                      <a:lnTo>
                        <a:pt x="5" y="97"/>
                      </a:lnTo>
                      <a:lnTo>
                        <a:pt x="11" y="145"/>
                      </a:lnTo>
                      <a:lnTo>
                        <a:pt x="20" y="192"/>
                      </a:lnTo>
                      <a:lnTo>
                        <a:pt x="31" y="240"/>
                      </a:lnTo>
                      <a:lnTo>
                        <a:pt x="44" y="284"/>
                      </a:lnTo>
                      <a:lnTo>
                        <a:pt x="58" y="329"/>
                      </a:lnTo>
                      <a:lnTo>
                        <a:pt x="76" y="373"/>
                      </a:lnTo>
                      <a:lnTo>
                        <a:pt x="95" y="415"/>
                      </a:lnTo>
                      <a:lnTo>
                        <a:pt x="116" y="456"/>
                      </a:lnTo>
                      <a:lnTo>
                        <a:pt x="139" y="497"/>
                      </a:lnTo>
                      <a:lnTo>
                        <a:pt x="164" y="535"/>
                      </a:lnTo>
                      <a:lnTo>
                        <a:pt x="192" y="574"/>
                      </a:lnTo>
                      <a:lnTo>
                        <a:pt x="220" y="610"/>
                      </a:lnTo>
                      <a:lnTo>
                        <a:pt x="250" y="645"/>
                      </a:lnTo>
                      <a:lnTo>
                        <a:pt x="282" y="678"/>
                      </a:lnTo>
                      <a:lnTo>
                        <a:pt x="316" y="710"/>
                      </a:lnTo>
                      <a:lnTo>
                        <a:pt x="351" y="740"/>
                      </a:lnTo>
                      <a:lnTo>
                        <a:pt x="387" y="769"/>
                      </a:lnTo>
                      <a:lnTo>
                        <a:pt x="424" y="795"/>
                      </a:lnTo>
                      <a:lnTo>
                        <a:pt x="464" y="820"/>
                      </a:lnTo>
                      <a:lnTo>
                        <a:pt x="503" y="843"/>
                      </a:lnTo>
                      <a:lnTo>
                        <a:pt x="545" y="864"/>
                      </a:lnTo>
                      <a:lnTo>
                        <a:pt x="588" y="884"/>
                      </a:lnTo>
                      <a:lnTo>
                        <a:pt x="632" y="901"/>
                      </a:lnTo>
                      <a:lnTo>
                        <a:pt x="675" y="917"/>
                      </a:lnTo>
                      <a:lnTo>
                        <a:pt x="722" y="929"/>
                      </a:lnTo>
                      <a:lnTo>
                        <a:pt x="768" y="940"/>
                      </a:lnTo>
                      <a:lnTo>
                        <a:pt x="815" y="948"/>
                      </a:lnTo>
                      <a:lnTo>
                        <a:pt x="863" y="954"/>
                      </a:lnTo>
                      <a:lnTo>
                        <a:pt x="911" y="958"/>
                      </a:lnTo>
                      <a:lnTo>
                        <a:pt x="961" y="959"/>
                      </a:lnTo>
                      <a:lnTo>
                        <a:pt x="1010" y="958"/>
                      </a:lnTo>
                      <a:lnTo>
                        <a:pt x="1058" y="954"/>
                      </a:lnTo>
                      <a:lnTo>
                        <a:pt x="1106" y="948"/>
                      </a:lnTo>
                      <a:lnTo>
                        <a:pt x="1154" y="940"/>
                      </a:lnTo>
                      <a:lnTo>
                        <a:pt x="1200" y="929"/>
                      </a:lnTo>
                      <a:lnTo>
                        <a:pt x="1246" y="917"/>
                      </a:lnTo>
                      <a:lnTo>
                        <a:pt x="1290" y="901"/>
                      </a:lnTo>
                      <a:lnTo>
                        <a:pt x="1333" y="884"/>
                      </a:lnTo>
                      <a:lnTo>
                        <a:pt x="1376" y="864"/>
                      </a:lnTo>
                      <a:lnTo>
                        <a:pt x="1418" y="843"/>
                      </a:lnTo>
                      <a:lnTo>
                        <a:pt x="1457" y="820"/>
                      </a:lnTo>
                      <a:lnTo>
                        <a:pt x="1497" y="795"/>
                      </a:lnTo>
                      <a:lnTo>
                        <a:pt x="1534" y="769"/>
                      </a:lnTo>
                      <a:lnTo>
                        <a:pt x="1570" y="740"/>
                      </a:lnTo>
                      <a:lnTo>
                        <a:pt x="1605" y="710"/>
                      </a:lnTo>
                      <a:lnTo>
                        <a:pt x="1639" y="678"/>
                      </a:lnTo>
                      <a:lnTo>
                        <a:pt x="1671" y="645"/>
                      </a:lnTo>
                      <a:lnTo>
                        <a:pt x="1701" y="610"/>
                      </a:lnTo>
                      <a:lnTo>
                        <a:pt x="1729" y="574"/>
                      </a:lnTo>
                      <a:lnTo>
                        <a:pt x="1757" y="535"/>
                      </a:lnTo>
                      <a:lnTo>
                        <a:pt x="1782" y="497"/>
                      </a:lnTo>
                      <a:lnTo>
                        <a:pt x="1805" y="456"/>
                      </a:lnTo>
                      <a:lnTo>
                        <a:pt x="1826" y="415"/>
                      </a:lnTo>
                      <a:lnTo>
                        <a:pt x="1846" y="373"/>
                      </a:lnTo>
                      <a:lnTo>
                        <a:pt x="1863" y="329"/>
                      </a:lnTo>
                      <a:lnTo>
                        <a:pt x="1877" y="284"/>
                      </a:lnTo>
                      <a:lnTo>
                        <a:pt x="1890" y="240"/>
                      </a:lnTo>
                      <a:lnTo>
                        <a:pt x="1901" y="192"/>
                      </a:lnTo>
                      <a:lnTo>
                        <a:pt x="1910" y="145"/>
                      </a:lnTo>
                      <a:lnTo>
                        <a:pt x="1916" y="97"/>
                      </a:lnTo>
                      <a:lnTo>
                        <a:pt x="1920" y="49"/>
                      </a:lnTo>
                      <a:lnTo>
                        <a:pt x="1921" y="0"/>
                      </a:lnTo>
                      <a:lnTo>
                        <a:pt x="1883" y="0"/>
                      </a:lnTo>
                      <a:lnTo>
                        <a:pt x="1847" y="0"/>
                      </a:lnTo>
                      <a:lnTo>
                        <a:pt x="1814" y="0"/>
                      </a:lnTo>
                      <a:lnTo>
                        <a:pt x="1783" y="0"/>
                      </a:lnTo>
                      <a:lnTo>
                        <a:pt x="1753" y="0"/>
                      </a:lnTo>
                      <a:lnTo>
                        <a:pt x="1727" y="0"/>
                      </a:lnTo>
                      <a:lnTo>
                        <a:pt x="1703" y="0"/>
                      </a:lnTo>
                      <a:lnTo>
                        <a:pt x="1680" y="0"/>
                      </a:lnTo>
                      <a:lnTo>
                        <a:pt x="1659" y="0"/>
                      </a:lnTo>
                      <a:lnTo>
                        <a:pt x="1639" y="0"/>
                      </a:lnTo>
                      <a:lnTo>
                        <a:pt x="1621" y="0"/>
                      </a:lnTo>
                      <a:lnTo>
                        <a:pt x="1602" y="0"/>
                      </a:lnTo>
                      <a:lnTo>
                        <a:pt x="1586" y="0"/>
                      </a:lnTo>
                      <a:lnTo>
                        <a:pt x="1569" y="0"/>
                      </a:lnTo>
                      <a:lnTo>
                        <a:pt x="1554" y="0"/>
                      </a:lnTo>
                      <a:lnTo>
                        <a:pt x="1538" y="0"/>
                      </a:lnTo>
                      <a:lnTo>
                        <a:pt x="1523" y="0"/>
                      </a:lnTo>
                      <a:lnTo>
                        <a:pt x="1508" y="0"/>
                      </a:lnTo>
                      <a:lnTo>
                        <a:pt x="1491" y="0"/>
                      </a:lnTo>
                      <a:lnTo>
                        <a:pt x="1475" y="0"/>
                      </a:lnTo>
                      <a:lnTo>
                        <a:pt x="1458" y="0"/>
                      </a:lnTo>
                      <a:lnTo>
                        <a:pt x="1441" y="0"/>
                      </a:lnTo>
                      <a:lnTo>
                        <a:pt x="1422" y="0"/>
                      </a:lnTo>
                      <a:lnTo>
                        <a:pt x="1403" y="0"/>
                      </a:lnTo>
                      <a:lnTo>
                        <a:pt x="1382" y="0"/>
                      </a:lnTo>
                      <a:lnTo>
                        <a:pt x="1359" y="0"/>
                      </a:lnTo>
                      <a:lnTo>
                        <a:pt x="1335" y="0"/>
                      </a:lnTo>
                      <a:lnTo>
                        <a:pt x="1308" y="0"/>
                      </a:lnTo>
                      <a:lnTo>
                        <a:pt x="1280" y="0"/>
                      </a:lnTo>
                      <a:lnTo>
                        <a:pt x="1249" y="0"/>
                      </a:lnTo>
                      <a:lnTo>
                        <a:pt x="1216" y="0"/>
                      </a:lnTo>
                      <a:lnTo>
                        <a:pt x="1180" y="0"/>
                      </a:lnTo>
                      <a:lnTo>
                        <a:pt x="1179" y="23"/>
                      </a:lnTo>
                      <a:lnTo>
                        <a:pt x="1176" y="43"/>
                      </a:lnTo>
                      <a:lnTo>
                        <a:pt x="1170" y="65"/>
                      </a:lnTo>
                      <a:lnTo>
                        <a:pt x="1162" y="85"/>
                      </a:lnTo>
                      <a:lnTo>
                        <a:pt x="1154" y="105"/>
                      </a:lnTo>
                      <a:lnTo>
                        <a:pt x="1143" y="122"/>
                      </a:lnTo>
                      <a:lnTo>
                        <a:pt x="1129" y="139"/>
                      </a:lnTo>
                      <a:lnTo>
                        <a:pt x="1115" y="155"/>
                      </a:lnTo>
                      <a:lnTo>
                        <a:pt x="1100" y="169"/>
                      </a:lnTo>
                      <a:lnTo>
                        <a:pt x="1083" y="181"/>
                      </a:lnTo>
                      <a:lnTo>
                        <a:pt x="1065" y="192"/>
                      </a:lnTo>
                      <a:lnTo>
                        <a:pt x="1046" y="201"/>
                      </a:lnTo>
                      <a:lnTo>
                        <a:pt x="1025" y="209"/>
                      </a:lnTo>
                      <a:lnTo>
                        <a:pt x="1004" y="214"/>
                      </a:lnTo>
                      <a:lnTo>
                        <a:pt x="983" y="218"/>
                      </a:lnTo>
                      <a:lnTo>
                        <a:pt x="961" y="219"/>
                      </a:lnTo>
                      <a:lnTo>
                        <a:pt x="939" y="218"/>
                      </a:lnTo>
                      <a:lnTo>
                        <a:pt x="917" y="214"/>
                      </a:lnTo>
                      <a:lnTo>
                        <a:pt x="896" y="209"/>
                      </a:lnTo>
                      <a:lnTo>
                        <a:pt x="875" y="201"/>
                      </a:lnTo>
                      <a:lnTo>
                        <a:pt x="856" y="192"/>
                      </a:lnTo>
                      <a:lnTo>
                        <a:pt x="838" y="181"/>
                      </a:lnTo>
                      <a:lnTo>
                        <a:pt x="821" y="169"/>
                      </a:lnTo>
                      <a:lnTo>
                        <a:pt x="806" y="155"/>
                      </a:lnTo>
                      <a:lnTo>
                        <a:pt x="792" y="139"/>
                      </a:lnTo>
                      <a:lnTo>
                        <a:pt x="779" y="122"/>
                      </a:lnTo>
                      <a:lnTo>
                        <a:pt x="768" y="105"/>
                      </a:lnTo>
                      <a:lnTo>
                        <a:pt x="759" y="85"/>
                      </a:lnTo>
                      <a:lnTo>
                        <a:pt x="751" y="65"/>
                      </a:lnTo>
                      <a:lnTo>
                        <a:pt x="746" y="43"/>
                      </a:lnTo>
                      <a:lnTo>
                        <a:pt x="742" y="23"/>
                      </a:lnTo>
                      <a:lnTo>
                        <a:pt x="741" y="0"/>
                      </a:lnTo>
                      <a:lnTo>
                        <a:pt x="703" y="0"/>
                      </a:lnTo>
                      <a:lnTo>
                        <a:pt x="667" y="0"/>
                      </a:lnTo>
                      <a:lnTo>
                        <a:pt x="634" y="0"/>
                      </a:lnTo>
                      <a:lnTo>
                        <a:pt x="603" y="0"/>
                      </a:lnTo>
                      <a:lnTo>
                        <a:pt x="573" y="0"/>
                      </a:lnTo>
                      <a:lnTo>
                        <a:pt x="547" y="0"/>
                      </a:lnTo>
                      <a:lnTo>
                        <a:pt x="523" y="0"/>
                      </a:lnTo>
                      <a:lnTo>
                        <a:pt x="500" y="0"/>
                      </a:lnTo>
                      <a:lnTo>
                        <a:pt x="479" y="0"/>
                      </a:lnTo>
                      <a:lnTo>
                        <a:pt x="459" y="0"/>
                      </a:lnTo>
                      <a:lnTo>
                        <a:pt x="441" y="0"/>
                      </a:lnTo>
                      <a:lnTo>
                        <a:pt x="422" y="0"/>
                      </a:lnTo>
                      <a:lnTo>
                        <a:pt x="406" y="0"/>
                      </a:lnTo>
                      <a:lnTo>
                        <a:pt x="389" y="0"/>
                      </a:lnTo>
                      <a:lnTo>
                        <a:pt x="374" y="0"/>
                      </a:lnTo>
                      <a:lnTo>
                        <a:pt x="359" y="0"/>
                      </a:lnTo>
                      <a:lnTo>
                        <a:pt x="343" y="0"/>
                      </a:lnTo>
                      <a:lnTo>
                        <a:pt x="328" y="0"/>
                      </a:lnTo>
                      <a:lnTo>
                        <a:pt x="311" y="0"/>
                      </a:lnTo>
                      <a:lnTo>
                        <a:pt x="295" y="0"/>
                      </a:lnTo>
                      <a:lnTo>
                        <a:pt x="278" y="0"/>
                      </a:lnTo>
                      <a:lnTo>
                        <a:pt x="261" y="0"/>
                      </a:lnTo>
                      <a:lnTo>
                        <a:pt x="242" y="0"/>
                      </a:lnTo>
                      <a:lnTo>
                        <a:pt x="223" y="0"/>
                      </a:lnTo>
                      <a:lnTo>
                        <a:pt x="202" y="0"/>
                      </a:lnTo>
                      <a:lnTo>
                        <a:pt x="179" y="0"/>
                      </a:lnTo>
                      <a:lnTo>
                        <a:pt x="155" y="0"/>
                      </a:lnTo>
                      <a:lnTo>
                        <a:pt x="128" y="0"/>
                      </a:lnTo>
                      <a:lnTo>
                        <a:pt x="100" y="0"/>
                      </a:lnTo>
                      <a:lnTo>
                        <a:pt x="69" y="0"/>
                      </a:lnTo>
                      <a:lnTo>
                        <a:pt x="3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8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14" name="Freeform 1915">
                  <a:extLst>
                    <a:ext uri="{FF2B5EF4-FFF2-40B4-BE49-F238E27FC236}">
                      <a16:creationId xmlns:a16="http://schemas.microsoft.com/office/drawing/2014/main" id="{9D6A26A2-1795-42E9-80F1-EFB2A10EF4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44" y="2803"/>
                  <a:ext cx="634" cy="316"/>
                </a:xfrm>
                <a:custGeom>
                  <a:avLst/>
                  <a:gdLst>
                    <a:gd name="T0" fmla="*/ 0 w 1901"/>
                    <a:gd name="T1" fmla="*/ 0 h 949"/>
                    <a:gd name="T2" fmla="*/ 0 w 1901"/>
                    <a:gd name="T3" fmla="*/ 0 h 949"/>
                    <a:gd name="T4" fmla="*/ 0 w 1901"/>
                    <a:gd name="T5" fmla="*/ 0 h 949"/>
                    <a:gd name="T6" fmla="*/ 0 w 1901"/>
                    <a:gd name="T7" fmla="*/ 0 h 949"/>
                    <a:gd name="T8" fmla="*/ 0 w 1901"/>
                    <a:gd name="T9" fmla="*/ 0 h 949"/>
                    <a:gd name="T10" fmla="*/ 0 w 1901"/>
                    <a:gd name="T11" fmla="*/ 0 h 949"/>
                    <a:gd name="T12" fmla="*/ 0 w 1901"/>
                    <a:gd name="T13" fmla="*/ 0 h 949"/>
                    <a:gd name="T14" fmla="*/ 0 w 1901"/>
                    <a:gd name="T15" fmla="*/ 0 h 949"/>
                    <a:gd name="T16" fmla="*/ 0 w 1901"/>
                    <a:gd name="T17" fmla="*/ 0 h 949"/>
                    <a:gd name="T18" fmla="*/ 0 w 1901"/>
                    <a:gd name="T19" fmla="*/ 0 h 949"/>
                    <a:gd name="T20" fmla="*/ 0 w 1901"/>
                    <a:gd name="T21" fmla="*/ 0 h 949"/>
                    <a:gd name="T22" fmla="*/ 1 w 1901"/>
                    <a:gd name="T23" fmla="*/ 0 h 949"/>
                    <a:gd name="T24" fmla="*/ 1 w 1901"/>
                    <a:gd name="T25" fmla="*/ 0 h 949"/>
                    <a:gd name="T26" fmla="*/ 1 w 1901"/>
                    <a:gd name="T27" fmla="*/ 0 h 949"/>
                    <a:gd name="T28" fmla="*/ 1 w 1901"/>
                    <a:gd name="T29" fmla="*/ 0 h 949"/>
                    <a:gd name="T30" fmla="*/ 1 w 1901"/>
                    <a:gd name="T31" fmla="*/ 0 h 949"/>
                    <a:gd name="T32" fmla="*/ 1 w 1901"/>
                    <a:gd name="T33" fmla="*/ 0 h 949"/>
                    <a:gd name="T34" fmla="*/ 1 w 1901"/>
                    <a:gd name="T35" fmla="*/ 0 h 949"/>
                    <a:gd name="T36" fmla="*/ 1 w 1901"/>
                    <a:gd name="T37" fmla="*/ 0 h 949"/>
                    <a:gd name="T38" fmla="*/ 1 w 1901"/>
                    <a:gd name="T39" fmla="*/ 0 h 949"/>
                    <a:gd name="T40" fmla="*/ 1 w 1901"/>
                    <a:gd name="T41" fmla="*/ 0 h 949"/>
                    <a:gd name="T42" fmla="*/ 1 w 1901"/>
                    <a:gd name="T43" fmla="*/ 0 h 949"/>
                    <a:gd name="T44" fmla="*/ 1 w 1901"/>
                    <a:gd name="T45" fmla="*/ 0 h 949"/>
                    <a:gd name="T46" fmla="*/ 1 w 1901"/>
                    <a:gd name="T47" fmla="*/ 0 h 949"/>
                    <a:gd name="T48" fmla="*/ 1 w 1901"/>
                    <a:gd name="T49" fmla="*/ 0 h 949"/>
                    <a:gd name="T50" fmla="*/ 1 w 1901"/>
                    <a:gd name="T51" fmla="*/ 0 h 949"/>
                    <a:gd name="T52" fmla="*/ 1 w 1901"/>
                    <a:gd name="T53" fmla="*/ 0 h 949"/>
                    <a:gd name="T54" fmla="*/ 1 w 1901"/>
                    <a:gd name="T55" fmla="*/ 0 h 949"/>
                    <a:gd name="T56" fmla="*/ 1 w 1901"/>
                    <a:gd name="T57" fmla="*/ 0 h 949"/>
                    <a:gd name="T58" fmla="*/ 1 w 1901"/>
                    <a:gd name="T59" fmla="*/ 0 h 949"/>
                    <a:gd name="T60" fmla="*/ 1 w 1901"/>
                    <a:gd name="T61" fmla="*/ 0 h 949"/>
                    <a:gd name="T62" fmla="*/ 1 w 1901"/>
                    <a:gd name="T63" fmla="*/ 0 h 949"/>
                    <a:gd name="T64" fmla="*/ 1 w 1901"/>
                    <a:gd name="T65" fmla="*/ 0 h 949"/>
                    <a:gd name="T66" fmla="*/ 1 w 1901"/>
                    <a:gd name="T67" fmla="*/ 0 h 949"/>
                    <a:gd name="T68" fmla="*/ 1 w 1901"/>
                    <a:gd name="T69" fmla="*/ 0 h 949"/>
                    <a:gd name="T70" fmla="*/ 0 w 1901"/>
                    <a:gd name="T71" fmla="*/ 0 h 949"/>
                    <a:gd name="T72" fmla="*/ 0 w 1901"/>
                    <a:gd name="T73" fmla="*/ 0 h 949"/>
                    <a:gd name="T74" fmla="*/ 0 w 1901"/>
                    <a:gd name="T75" fmla="*/ 0 h 949"/>
                    <a:gd name="T76" fmla="*/ 0 w 1901"/>
                    <a:gd name="T77" fmla="*/ 0 h 949"/>
                    <a:gd name="T78" fmla="*/ 0 w 1901"/>
                    <a:gd name="T79" fmla="*/ 0 h 949"/>
                    <a:gd name="T80" fmla="*/ 0 w 1901"/>
                    <a:gd name="T81" fmla="*/ 0 h 949"/>
                    <a:gd name="T82" fmla="*/ 0 w 1901"/>
                    <a:gd name="T83" fmla="*/ 0 h 949"/>
                    <a:gd name="T84" fmla="*/ 0 w 1901"/>
                    <a:gd name="T85" fmla="*/ 0 h 949"/>
                    <a:gd name="T86" fmla="*/ 0 w 1901"/>
                    <a:gd name="T87" fmla="*/ 0 h 949"/>
                    <a:gd name="T88" fmla="*/ 0 w 1901"/>
                    <a:gd name="T89" fmla="*/ 0 h 949"/>
                    <a:gd name="T90" fmla="*/ 0 w 1901"/>
                    <a:gd name="T91" fmla="*/ 0 h 949"/>
                    <a:gd name="T92" fmla="*/ 0 w 1901"/>
                    <a:gd name="T93" fmla="*/ 0 h 949"/>
                    <a:gd name="T94" fmla="*/ 0 w 1901"/>
                    <a:gd name="T95" fmla="*/ 0 h 949"/>
                    <a:gd name="T96" fmla="*/ 0 w 1901"/>
                    <a:gd name="T97" fmla="*/ 0 h 949"/>
                    <a:gd name="T98" fmla="*/ 0 w 1901"/>
                    <a:gd name="T99" fmla="*/ 0 h 949"/>
                    <a:gd name="T100" fmla="*/ 0 w 1901"/>
                    <a:gd name="T101" fmla="*/ 0 h 949"/>
                    <a:gd name="T102" fmla="*/ 0 w 1901"/>
                    <a:gd name="T103" fmla="*/ 0 h 949"/>
                    <a:gd name="T104" fmla="*/ 0 w 1901"/>
                    <a:gd name="T105" fmla="*/ 0 h 949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901"/>
                    <a:gd name="T160" fmla="*/ 0 h 949"/>
                    <a:gd name="T161" fmla="*/ 1901 w 1901"/>
                    <a:gd name="T162" fmla="*/ 949 h 949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901" h="949">
                      <a:moveTo>
                        <a:pt x="0" y="0"/>
                      </a:moveTo>
                      <a:lnTo>
                        <a:pt x="1" y="49"/>
                      </a:lnTo>
                      <a:lnTo>
                        <a:pt x="4" y="97"/>
                      </a:lnTo>
                      <a:lnTo>
                        <a:pt x="11" y="144"/>
                      </a:lnTo>
                      <a:lnTo>
                        <a:pt x="20" y="190"/>
                      </a:lnTo>
                      <a:lnTo>
                        <a:pt x="29" y="236"/>
                      </a:lnTo>
                      <a:lnTo>
                        <a:pt x="43" y="282"/>
                      </a:lnTo>
                      <a:lnTo>
                        <a:pt x="58" y="326"/>
                      </a:lnTo>
                      <a:lnTo>
                        <a:pt x="74" y="369"/>
                      </a:lnTo>
                      <a:lnTo>
                        <a:pt x="94" y="412"/>
                      </a:lnTo>
                      <a:lnTo>
                        <a:pt x="115" y="452"/>
                      </a:lnTo>
                      <a:lnTo>
                        <a:pt x="138" y="492"/>
                      </a:lnTo>
                      <a:lnTo>
                        <a:pt x="163" y="530"/>
                      </a:lnTo>
                      <a:lnTo>
                        <a:pt x="190" y="567"/>
                      </a:lnTo>
                      <a:lnTo>
                        <a:pt x="218" y="603"/>
                      </a:lnTo>
                      <a:lnTo>
                        <a:pt x="248" y="638"/>
                      </a:lnTo>
                      <a:lnTo>
                        <a:pt x="279" y="671"/>
                      </a:lnTo>
                      <a:lnTo>
                        <a:pt x="312" y="702"/>
                      </a:lnTo>
                      <a:lnTo>
                        <a:pt x="346" y="733"/>
                      </a:lnTo>
                      <a:lnTo>
                        <a:pt x="383" y="761"/>
                      </a:lnTo>
                      <a:lnTo>
                        <a:pt x="420" y="787"/>
                      </a:lnTo>
                      <a:lnTo>
                        <a:pt x="458" y="811"/>
                      </a:lnTo>
                      <a:lnTo>
                        <a:pt x="499" y="834"/>
                      </a:lnTo>
                      <a:lnTo>
                        <a:pt x="539" y="855"/>
                      </a:lnTo>
                      <a:lnTo>
                        <a:pt x="581" y="875"/>
                      </a:lnTo>
                      <a:lnTo>
                        <a:pt x="625" y="891"/>
                      </a:lnTo>
                      <a:lnTo>
                        <a:pt x="669" y="907"/>
                      </a:lnTo>
                      <a:lnTo>
                        <a:pt x="714" y="920"/>
                      </a:lnTo>
                      <a:lnTo>
                        <a:pt x="760" y="930"/>
                      </a:lnTo>
                      <a:lnTo>
                        <a:pt x="806" y="939"/>
                      </a:lnTo>
                      <a:lnTo>
                        <a:pt x="854" y="945"/>
                      </a:lnTo>
                      <a:lnTo>
                        <a:pt x="902" y="948"/>
                      </a:lnTo>
                      <a:lnTo>
                        <a:pt x="951" y="949"/>
                      </a:lnTo>
                      <a:lnTo>
                        <a:pt x="999" y="948"/>
                      </a:lnTo>
                      <a:lnTo>
                        <a:pt x="1047" y="945"/>
                      </a:lnTo>
                      <a:lnTo>
                        <a:pt x="1095" y="939"/>
                      </a:lnTo>
                      <a:lnTo>
                        <a:pt x="1141" y="930"/>
                      </a:lnTo>
                      <a:lnTo>
                        <a:pt x="1187" y="920"/>
                      </a:lnTo>
                      <a:lnTo>
                        <a:pt x="1232" y="907"/>
                      </a:lnTo>
                      <a:lnTo>
                        <a:pt x="1276" y="891"/>
                      </a:lnTo>
                      <a:lnTo>
                        <a:pt x="1320" y="875"/>
                      </a:lnTo>
                      <a:lnTo>
                        <a:pt x="1362" y="855"/>
                      </a:lnTo>
                      <a:lnTo>
                        <a:pt x="1402" y="834"/>
                      </a:lnTo>
                      <a:lnTo>
                        <a:pt x="1443" y="811"/>
                      </a:lnTo>
                      <a:lnTo>
                        <a:pt x="1481" y="787"/>
                      </a:lnTo>
                      <a:lnTo>
                        <a:pt x="1519" y="761"/>
                      </a:lnTo>
                      <a:lnTo>
                        <a:pt x="1555" y="733"/>
                      </a:lnTo>
                      <a:lnTo>
                        <a:pt x="1589" y="702"/>
                      </a:lnTo>
                      <a:lnTo>
                        <a:pt x="1622" y="671"/>
                      </a:lnTo>
                      <a:lnTo>
                        <a:pt x="1653" y="638"/>
                      </a:lnTo>
                      <a:lnTo>
                        <a:pt x="1683" y="603"/>
                      </a:lnTo>
                      <a:lnTo>
                        <a:pt x="1712" y="567"/>
                      </a:lnTo>
                      <a:lnTo>
                        <a:pt x="1738" y="530"/>
                      </a:lnTo>
                      <a:lnTo>
                        <a:pt x="1763" y="492"/>
                      </a:lnTo>
                      <a:lnTo>
                        <a:pt x="1786" y="452"/>
                      </a:lnTo>
                      <a:lnTo>
                        <a:pt x="1807" y="412"/>
                      </a:lnTo>
                      <a:lnTo>
                        <a:pt x="1827" y="369"/>
                      </a:lnTo>
                      <a:lnTo>
                        <a:pt x="1843" y="326"/>
                      </a:lnTo>
                      <a:lnTo>
                        <a:pt x="1859" y="282"/>
                      </a:lnTo>
                      <a:lnTo>
                        <a:pt x="1872" y="236"/>
                      </a:lnTo>
                      <a:lnTo>
                        <a:pt x="1882" y="190"/>
                      </a:lnTo>
                      <a:lnTo>
                        <a:pt x="1890" y="144"/>
                      </a:lnTo>
                      <a:lnTo>
                        <a:pt x="1897" y="97"/>
                      </a:lnTo>
                      <a:lnTo>
                        <a:pt x="1900" y="49"/>
                      </a:lnTo>
                      <a:lnTo>
                        <a:pt x="1901" y="0"/>
                      </a:lnTo>
                      <a:lnTo>
                        <a:pt x="1862" y="0"/>
                      </a:lnTo>
                      <a:lnTo>
                        <a:pt x="1825" y="0"/>
                      </a:lnTo>
                      <a:lnTo>
                        <a:pt x="1791" y="0"/>
                      </a:lnTo>
                      <a:lnTo>
                        <a:pt x="1759" y="0"/>
                      </a:lnTo>
                      <a:lnTo>
                        <a:pt x="1729" y="0"/>
                      </a:lnTo>
                      <a:lnTo>
                        <a:pt x="1703" y="0"/>
                      </a:lnTo>
                      <a:lnTo>
                        <a:pt x="1678" y="0"/>
                      </a:lnTo>
                      <a:lnTo>
                        <a:pt x="1655" y="0"/>
                      </a:lnTo>
                      <a:lnTo>
                        <a:pt x="1633" y="0"/>
                      </a:lnTo>
                      <a:lnTo>
                        <a:pt x="1612" y="0"/>
                      </a:lnTo>
                      <a:lnTo>
                        <a:pt x="1593" y="0"/>
                      </a:lnTo>
                      <a:lnTo>
                        <a:pt x="1576" y="0"/>
                      </a:lnTo>
                      <a:lnTo>
                        <a:pt x="1558" y="0"/>
                      </a:lnTo>
                      <a:lnTo>
                        <a:pt x="1542" y="0"/>
                      </a:lnTo>
                      <a:lnTo>
                        <a:pt x="1526" y="0"/>
                      </a:lnTo>
                      <a:lnTo>
                        <a:pt x="1511" y="0"/>
                      </a:lnTo>
                      <a:lnTo>
                        <a:pt x="1496" y="0"/>
                      </a:lnTo>
                      <a:lnTo>
                        <a:pt x="1480" y="0"/>
                      </a:lnTo>
                      <a:lnTo>
                        <a:pt x="1465" y="0"/>
                      </a:lnTo>
                      <a:lnTo>
                        <a:pt x="1450" y="0"/>
                      </a:lnTo>
                      <a:lnTo>
                        <a:pt x="1433" y="0"/>
                      </a:lnTo>
                      <a:lnTo>
                        <a:pt x="1417" y="0"/>
                      </a:lnTo>
                      <a:lnTo>
                        <a:pt x="1399" y="0"/>
                      </a:lnTo>
                      <a:lnTo>
                        <a:pt x="1380" y="0"/>
                      </a:lnTo>
                      <a:lnTo>
                        <a:pt x="1360" y="0"/>
                      </a:lnTo>
                      <a:lnTo>
                        <a:pt x="1339" y="0"/>
                      </a:lnTo>
                      <a:lnTo>
                        <a:pt x="1316" y="0"/>
                      </a:lnTo>
                      <a:lnTo>
                        <a:pt x="1291" y="0"/>
                      </a:lnTo>
                      <a:lnTo>
                        <a:pt x="1264" y="0"/>
                      </a:lnTo>
                      <a:lnTo>
                        <a:pt x="1235" y="0"/>
                      </a:lnTo>
                      <a:lnTo>
                        <a:pt x="1204" y="0"/>
                      </a:lnTo>
                      <a:lnTo>
                        <a:pt x="1170" y="0"/>
                      </a:lnTo>
                      <a:lnTo>
                        <a:pt x="1169" y="23"/>
                      </a:lnTo>
                      <a:lnTo>
                        <a:pt x="1166" y="43"/>
                      </a:lnTo>
                      <a:lnTo>
                        <a:pt x="1160" y="65"/>
                      </a:lnTo>
                      <a:lnTo>
                        <a:pt x="1152" y="85"/>
                      </a:lnTo>
                      <a:lnTo>
                        <a:pt x="1144" y="105"/>
                      </a:lnTo>
                      <a:lnTo>
                        <a:pt x="1133" y="122"/>
                      </a:lnTo>
                      <a:lnTo>
                        <a:pt x="1119" y="139"/>
                      </a:lnTo>
                      <a:lnTo>
                        <a:pt x="1105" y="155"/>
                      </a:lnTo>
                      <a:lnTo>
                        <a:pt x="1090" y="169"/>
                      </a:lnTo>
                      <a:lnTo>
                        <a:pt x="1073" y="181"/>
                      </a:lnTo>
                      <a:lnTo>
                        <a:pt x="1055" y="192"/>
                      </a:lnTo>
                      <a:lnTo>
                        <a:pt x="1036" y="201"/>
                      </a:lnTo>
                      <a:lnTo>
                        <a:pt x="1015" y="209"/>
                      </a:lnTo>
                      <a:lnTo>
                        <a:pt x="994" y="214"/>
                      </a:lnTo>
                      <a:lnTo>
                        <a:pt x="973" y="218"/>
                      </a:lnTo>
                      <a:lnTo>
                        <a:pt x="951" y="219"/>
                      </a:lnTo>
                      <a:lnTo>
                        <a:pt x="929" y="218"/>
                      </a:lnTo>
                      <a:lnTo>
                        <a:pt x="907" y="214"/>
                      </a:lnTo>
                      <a:lnTo>
                        <a:pt x="886" y="209"/>
                      </a:lnTo>
                      <a:lnTo>
                        <a:pt x="865" y="201"/>
                      </a:lnTo>
                      <a:lnTo>
                        <a:pt x="846" y="192"/>
                      </a:lnTo>
                      <a:lnTo>
                        <a:pt x="828" y="181"/>
                      </a:lnTo>
                      <a:lnTo>
                        <a:pt x="811" y="169"/>
                      </a:lnTo>
                      <a:lnTo>
                        <a:pt x="796" y="155"/>
                      </a:lnTo>
                      <a:lnTo>
                        <a:pt x="782" y="139"/>
                      </a:lnTo>
                      <a:lnTo>
                        <a:pt x="769" y="122"/>
                      </a:lnTo>
                      <a:lnTo>
                        <a:pt x="758" y="105"/>
                      </a:lnTo>
                      <a:lnTo>
                        <a:pt x="749" y="85"/>
                      </a:lnTo>
                      <a:lnTo>
                        <a:pt x="741" y="65"/>
                      </a:lnTo>
                      <a:lnTo>
                        <a:pt x="736" y="43"/>
                      </a:lnTo>
                      <a:lnTo>
                        <a:pt x="732" y="23"/>
                      </a:lnTo>
                      <a:lnTo>
                        <a:pt x="731" y="0"/>
                      </a:lnTo>
                      <a:lnTo>
                        <a:pt x="692" y="0"/>
                      </a:lnTo>
                      <a:lnTo>
                        <a:pt x="654" y="0"/>
                      </a:lnTo>
                      <a:lnTo>
                        <a:pt x="621" y="0"/>
                      </a:lnTo>
                      <a:lnTo>
                        <a:pt x="589" y="0"/>
                      </a:lnTo>
                      <a:lnTo>
                        <a:pt x="560" y="0"/>
                      </a:lnTo>
                      <a:lnTo>
                        <a:pt x="533" y="0"/>
                      </a:lnTo>
                      <a:lnTo>
                        <a:pt x="508" y="0"/>
                      </a:lnTo>
                      <a:lnTo>
                        <a:pt x="485" y="0"/>
                      </a:lnTo>
                      <a:lnTo>
                        <a:pt x="463" y="0"/>
                      </a:lnTo>
                      <a:lnTo>
                        <a:pt x="443" y="0"/>
                      </a:lnTo>
                      <a:lnTo>
                        <a:pt x="423" y="0"/>
                      </a:lnTo>
                      <a:lnTo>
                        <a:pt x="406" y="0"/>
                      </a:lnTo>
                      <a:lnTo>
                        <a:pt x="389" y="0"/>
                      </a:lnTo>
                      <a:lnTo>
                        <a:pt x="373" y="0"/>
                      </a:lnTo>
                      <a:lnTo>
                        <a:pt x="356" y="0"/>
                      </a:lnTo>
                      <a:lnTo>
                        <a:pt x="341" y="0"/>
                      </a:lnTo>
                      <a:lnTo>
                        <a:pt x="327" y="0"/>
                      </a:lnTo>
                      <a:lnTo>
                        <a:pt x="311" y="0"/>
                      </a:lnTo>
                      <a:lnTo>
                        <a:pt x="296" y="0"/>
                      </a:lnTo>
                      <a:lnTo>
                        <a:pt x="279" y="0"/>
                      </a:lnTo>
                      <a:lnTo>
                        <a:pt x="264" y="0"/>
                      </a:lnTo>
                      <a:lnTo>
                        <a:pt x="247" y="0"/>
                      </a:lnTo>
                      <a:lnTo>
                        <a:pt x="229" y="0"/>
                      </a:lnTo>
                      <a:lnTo>
                        <a:pt x="210" y="0"/>
                      </a:lnTo>
                      <a:lnTo>
                        <a:pt x="191" y="0"/>
                      </a:lnTo>
                      <a:lnTo>
                        <a:pt x="169" y="0"/>
                      </a:lnTo>
                      <a:lnTo>
                        <a:pt x="146" y="0"/>
                      </a:lnTo>
                      <a:lnTo>
                        <a:pt x="120" y="0"/>
                      </a:lnTo>
                      <a:lnTo>
                        <a:pt x="94" y="0"/>
                      </a:lnTo>
                      <a:lnTo>
                        <a:pt x="65" y="0"/>
                      </a:lnTo>
                      <a:lnTo>
                        <a:pt x="3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D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15" name="Freeform 1916">
                  <a:extLst>
                    <a:ext uri="{FF2B5EF4-FFF2-40B4-BE49-F238E27FC236}">
                      <a16:creationId xmlns:a16="http://schemas.microsoft.com/office/drawing/2014/main" id="{0E29E615-6984-40AB-A088-13E5D96BAC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48" y="2803"/>
                  <a:ext cx="626" cy="313"/>
                </a:xfrm>
                <a:custGeom>
                  <a:avLst/>
                  <a:gdLst>
                    <a:gd name="T0" fmla="*/ 0 w 1879"/>
                    <a:gd name="T1" fmla="*/ 0 h 939"/>
                    <a:gd name="T2" fmla="*/ 0 w 1879"/>
                    <a:gd name="T3" fmla="*/ 0 h 939"/>
                    <a:gd name="T4" fmla="*/ 0 w 1879"/>
                    <a:gd name="T5" fmla="*/ 0 h 939"/>
                    <a:gd name="T6" fmla="*/ 0 w 1879"/>
                    <a:gd name="T7" fmla="*/ 0 h 939"/>
                    <a:gd name="T8" fmla="*/ 0 w 1879"/>
                    <a:gd name="T9" fmla="*/ 0 h 939"/>
                    <a:gd name="T10" fmla="*/ 0 w 1879"/>
                    <a:gd name="T11" fmla="*/ 0 h 939"/>
                    <a:gd name="T12" fmla="*/ 0 w 1879"/>
                    <a:gd name="T13" fmla="*/ 0 h 939"/>
                    <a:gd name="T14" fmla="*/ 0 w 1879"/>
                    <a:gd name="T15" fmla="*/ 0 h 939"/>
                    <a:gd name="T16" fmla="*/ 0 w 1879"/>
                    <a:gd name="T17" fmla="*/ 0 h 939"/>
                    <a:gd name="T18" fmla="*/ 0 w 1879"/>
                    <a:gd name="T19" fmla="*/ 0 h 939"/>
                    <a:gd name="T20" fmla="*/ 0 w 1879"/>
                    <a:gd name="T21" fmla="*/ 0 h 939"/>
                    <a:gd name="T22" fmla="*/ 0 w 1879"/>
                    <a:gd name="T23" fmla="*/ 0 h 939"/>
                    <a:gd name="T24" fmla="*/ 1 w 1879"/>
                    <a:gd name="T25" fmla="*/ 0 h 939"/>
                    <a:gd name="T26" fmla="*/ 1 w 1879"/>
                    <a:gd name="T27" fmla="*/ 0 h 939"/>
                    <a:gd name="T28" fmla="*/ 1 w 1879"/>
                    <a:gd name="T29" fmla="*/ 0 h 939"/>
                    <a:gd name="T30" fmla="*/ 1 w 1879"/>
                    <a:gd name="T31" fmla="*/ 0 h 939"/>
                    <a:gd name="T32" fmla="*/ 1 w 1879"/>
                    <a:gd name="T33" fmla="*/ 0 h 939"/>
                    <a:gd name="T34" fmla="*/ 1 w 1879"/>
                    <a:gd name="T35" fmla="*/ 0 h 939"/>
                    <a:gd name="T36" fmla="*/ 1 w 1879"/>
                    <a:gd name="T37" fmla="*/ 0 h 939"/>
                    <a:gd name="T38" fmla="*/ 1 w 1879"/>
                    <a:gd name="T39" fmla="*/ 0 h 939"/>
                    <a:gd name="T40" fmla="*/ 1 w 1879"/>
                    <a:gd name="T41" fmla="*/ 0 h 939"/>
                    <a:gd name="T42" fmla="*/ 1 w 1879"/>
                    <a:gd name="T43" fmla="*/ 0 h 939"/>
                    <a:gd name="T44" fmla="*/ 1 w 1879"/>
                    <a:gd name="T45" fmla="*/ 0 h 939"/>
                    <a:gd name="T46" fmla="*/ 1 w 1879"/>
                    <a:gd name="T47" fmla="*/ 0 h 939"/>
                    <a:gd name="T48" fmla="*/ 1 w 1879"/>
                    <a:gd name="T49" fmla="*/ 0 h 939"/>
                    <a:gd name="T50" fmla="*/ 1 w 1879"/>
                    <a:gd name="T51" fmla="*/ 0 h 939"/>
                    <a:gd name="T52" fmla="*/ 1 w 1879"/>
                    <a:gd name="T53" fmla="*/ 0 h 939"/>
                    <a:gd name="T54" fmla="*/ 1 w 1879"/>
                    <a:gd name="T55" fmla="*/ 0 h 939"/>
                    <a:gd name="T56" fmla="*/ 1 w 1879"/>
                    <a:gd name="T57" fmla="*/ 0 h 939"/>
                    <a:gd name="T58" fmla="*/ 1 w 1879"/>
                    <a:gd name="T59" fmla="*/ 0 h 939"/>
                    <a:gd name="T60" fmla="*/ 1 w 1879"/>
                    <a:gd name="T61" fmla="*/ 0 h 939"/>
                    <a:gd name="T62" fmla="*/ 1 w 1879"/>
                    <a:gd name="T63" fmla="*/ 0 h 939"/>
                    <a:gd name="T64" fmla="*/ 1 w 1879"/>
                    <a:gd name="T65" fmla="*/ 0 h 939"/>
                    <a:gd name="T66" fmla="*/ 1 w 1879"/>
                    <a:gd name="T67" fmla="*/ 0 h 939"/>
                    <a:gd name="T68" fmla="*/ 0 w 1879"/>
                    <a:gd name="T69" fmla="*/ 0 h 939"/>
                    <a:gd name="T70" fmla="*/ 0 w 1879"/>
                    <a:gd name="T71" fmla="*/ 0 h 939"/>
                    <a:gd name="T72" fmla="*/ 0 w 1879"/>
                    <a:gd name="T73" fmla="*/ 0 h 939"/>
                    <a:gd name="T74" fmla="*/ 0 w 1879"/>
                    <a:gd name="T75" fmla="*/ 0 h 939"/>
                    <a:gd name="T76" fmla="*/ 0 w 1879"/>
                    <a:gd name="T77" fmla="*/ 0 h 939"/>
                    <a:gd name="T78" fmla="*/ 0 w 1879"/>
                    <a:gd name="T79" fmla="*/ 0 h 939"/>
                    <a:gd name="T80" fmla="*/ 0 w 1879"/>
                    <a:gd name="T81" fmla="*/ 0 h 939"/>
                    <a:gd name="T82" fmla="*/ 0 w 1879"/>
                    <a:gd name="T83" fmla="*/ 0 h 939"/>
                    <a:gd name="T84" fmla="*/ 0 w 1879"/>
                    <a:gd name="T85" fmla="*/ 0 h 939"/>
                    <a:gd name="T86" fmla="*/ 0 w 1879"/>
                    <a:gd name="T87" fmla="*/ 0 h 939"/>
                    <a:gd name="T88" fmla="*/ 0 w 1879"/>
                    <a:gd name="T89" fmla="*/ 0 h 939"/>
                    <a:gd name="T90" fmla="*/ 0 w 1879"/>
                    <a:gd name="T91" fmla="*/ 0 h 939"/>
                    <a:gd name="T92" fmla="*/ 0 w 1879"/>
                    <a:gd name="T93" fmla="*/ 0 h 939"/>
                    <a:gd name="T94" fmla="*/ 0 w 1879"/>
                    <a:gd name="T95" fmla="*/ 0 h 939"/>
                    <a:gd name="T96" fmla="*/ 0 w 1879"/>
                    <a:gd name="T97" fmla="*/ 0 h 939"/>
                    <a:gd name="T98" fmla="*/ 0 w 1879"/>
                    <a:gd name="T99" fmla="*/ 0 h 939"/>
                    <a:gd name="T100" fmla="*/ 0 w 1879"/>
                    <a:gd name="T101" fmla="*/ 0 h 939"/>
                    <a:gd name="T102" fmla="*/ 0 w 1879"/>
                    <a:gd name="T103" fmla="*/ 0 h 939"/>
                    <a:gd name="T104" fmla="*/ 0 w 1879"/>
                    <a:gd name="T105" fmla="*/ 0 h 939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879"/>
                    <a:gd name="T160" fmla="*/ 0 h 939"/>
                    <a:gd name="T161" fmla="*/ 1879 w 1879"/>
                    <a:gd name="T162" fmla="*/ 939 h 939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879" h="939">
                      <a:moveTo>
                        <a:pt x="0" y="0"/>
                      </a:moveTo>
                      <a:lnTo>
                        <a:pt x="1" y="48"/>
                      </a:lnTo>
                      <a:lnTo>
                        <a:pt x="4" y="95"/>
                      </a:lnTo>
                      <a:lnTo>
                        <a:pt x="11" y="142"/>
                      </a:lnTo>
                      <a:lnTo>
                        <a:pt x="20" y="188"/>
                      </a:lnTo>
                      <a:lnTo>
                        <a:pt x="29" y="234"/>
                      </a:lnTo>
                      <a:lnTo>
                        <a:pt x="43" y="278"/>
                      </a:lnTo>
                      <a:lnTo>
                        <a:pt x="57" y="322"/>
                      </a:lnTo>
                      <a:lnTo>
                        <a:pt x="74" y="364"/>
                      </a:lnTo>
                      <a:lnTo>
                        <a:pt x="93" y="406"/>
                      </a:lnTo>
                      <a:lnTo>
                        <a:pt x="114" y="447"/>
                      </a:lnTo>
                      <a:lnTo>
                        <a:pt x="137" y="486"/>
                      </a:lnTo>
                      <a:lnTo>
                        <a:pt x="161" y="524"/>
                      </a:lnTo>
                      <a:lnTo>
                        <a:pt x="187" y="561"/>
                      </a:lnTo>
                      <a:lnTo>
                        <a:pt x="215" y="597"/>
                      </a:lnTo>
                      <a:lnTo>
                        <a:pt x="244" y="631"/>
                      </a:lnTo>
                      <a:lnTo>
                        <a:pt x="276" y="662"/>
                      </a:lnTo>
                      <a:lnTo>
                        <a:pt x="309" y="694"/>
                      </a:lnTo>
                      <a:lnTo>
                        <a:pt x="343" y="724"/>
                      </a:lnTo>
                      <a:lnTo>
                        <a:pt x="378" y="751"/>
                      </a:lnTo>
                      <a:lnTo>
                        <a:pt x="415" y="777"/>
                      </a:lnTo>
                      <a:lnTo>
                        <a:pt x="454" y="803"/>
                      </a:lnTo>
                      <a:lnTo>
                        <a:pt x="493" y="825"/>
                      </a:lnTo>
                      <a:lnTo>
                        <a:pt x="533" y="845"/>
                      </a:lnTo>
                      <a:lnTo>
                        <a:pt x="574" y="864"/>
                      </a:lnTo>
                      <a:lnTo>
                        <a:pt x="617" y="882"/>
                      </a:lnTo>
                      <a:lnTo>
                        <a:pt x="661" y="896"/>
                      </a:lnTo>
                      <a:lnTo>
                        <a:pt x="706" y="909"/>
                      </a:lnTo>
                      <a:lnTo>
                        <a:pt x="751" y="920"/>
                      </a:lnTo>
                      <a:lnTo>
                        <a:pt x="797" y="928"/>
                      </a:lnTo>
                      <a:lnTo>
                        <a:pt x="844" y="934"/>
                      </a:lnTo>
                      <a:lnTo>
                        <a:pt x="891" y="937"/>
                      </a:lnTo>
                      <a:lnTo>
                        <a:pt x="940" y="939"/>
                      </a:lnTo>
                      <a:lnTo>
                        <a:pt x="988" y="937"/>
                      </a:lnTo>
                      <a:lnTo>
                        <a:pt x="1035" y="934"/>
                      </a:lnTo>
                      <a:lnTo>
                        <a:pt x="1082" y="928"/>
                      </a:lnTo>
                      <a:lnTo>
                        <a:pt x="1128" y="920"/>
                      </a:lnTo>
                      <a:lnTo>
                        <a:pt x="1173" y="909"/>
                      </a:lnTo>
                      <a:lnTo>
                        <a:pt x="1218" y="896"/>
                      </a:lnTo>
                      <a:lnTo>
                        <a:pt x="1262" y="882"/>
                      </a:lnTo>
                      <a:lnTo>
                        <a:pt x="1305" y="864"/>
                      </a:lnTo>
                      <a:lnTo>
                        <a:pt x="1346" y="845"/>
                      </a:lnTo>
                      <a:lnTo>
                        <a:pt x="1386" y="825"/>
                      </a:lnTo>
                      <a:lnTo>
                        <a:pt x="1425" y="803"/>
                      </a:lnTo>
                      <a:lnTo>
                        <a:pt x="1464" y="777"/>
                      </a:lnTo>
                      <a:lnTo>
                        <a:pt x="1501" y="751"/>
                      </a:lnTo>
                      <a:lnTo>
                        <a:pt x="1536" y="724"/>
                      </a:lnTo>
                      <a:lnTo>
                        <a:pt x="1570" y="694"/>
                      </a:lnTo>
                      <a:lnTo>
                        <a:pt x="1603" y="662"/>
                      </a:lnTo>
                      <a:lnTo>
                        <a:pt x="1635" y="631"/>
                      </a:lnTo>
                      <a:lnTo>
                        <a:pt x="1664" y="597"/>
                      </a:lnTo>
                      <a:lnTo>
                        <a:pt x="1692" y="561"/>
                      </a:lnTo>
                      <a:lnTo>
                        <a:pt x="1718" y="524"/>
                      </a:lnTo>
                      <a:lnTo>
                        <a:pt x="1742" y="486"/>
                      </a:lnTo>
                      <a:lnTo>
                        <a:pt x="1765" y="447"/>
                      </a:lnTo>
                      <a:lnTo>
                        <a:pt x="1786" y="406"/>
                      </a:lnTo>
                      <a:lnTo>
                        <a:pt x="1805" y="364"/>
                      </a:lnTo>
                      <a:lnTo>
                        <a:pt x="1822" y="322"/>
                      </a:lnTo>
                      <a:lnTo>
                        <a:pt x="1837" y="278"/>
                      </a:lnTo>
                      <a:lnTo>
                        <a:pt x="1850" y="234"/>
                      </a:lnTo>
                      <a:lnTo>
                        <a:pt x="1860" y="188"/>
                      </a:lnTo>
                      <a:lnTo>
                        <a:pt x="1868" y="142"/>
                      </a:lnTo>
                      <a:lnTo>
                        <a:pt x="1875" y="95"/>
                      </a:lnTo>
                      <a:lnTo>
                        <a:pt x="1878" y="48"/>
                      </a:lnTo>
                      <a:lnTo>
                        <a:pt x="1879" y="0"/>
                      </a:lnTo>
                      <a:lnTo>
                        <a:pt x="1839" y="0"/>
                      </a:lnTo>
                      <a:lnTo>
                        <a:pt x="1802" y="0"/>
                      </a:lnTo>
                      <a:lnTo>
                        <a:pt x="1766" y="0"/>
                      </a:lnTo>
                      <a:lnTo>
                        <a:pt x="1734" y="0"/>
                      </a:lnTo>
                      <a:lnTo>
                        <a:pt x="1704" y="0"/>
                      </a:lnTo>
                      <a:lnTo>
                        <a:pt x="1676" y="0"/>
                      </a:lnTo>
                      <a:lnTo>
                        <a:pt x="1650" y="0"/>
                      </a:lnTo>
                      <a:lnTo>
                        <a:pt x="1627" y="0"/>
                      </a:lnTo>
                      <a:lnTo>
                        <a:pt x="1604" y="0"/>
                      </a:lnTo>
                      <a:lnTo>
                        <a:pt x="1584" y="0"/>
                      </a:lnTo>
                      <a:lnTo>
                        <a:pt x="1565" y="0"/>
                      </a:lnTo>
                      <a:lnTo>
                        <a:pt x="1547" y="0"/>
                      </a:lnTo>
                      <a:lnTo>
                        <a:pt x="1530" y="0"/>
                      </a:lnTo>
                      <a:lnTo>
                        <a:pt x="1513" y="0"/>
                      </a:lnTo>
                      <a:lnTo>
                        <a:pt x="1498" y="0"/>
                      </a:lnTo>
                      <a:lnTo>
                        <a:pt x="1482" y="0"/>
                      </a:lnTo>
                      <a:lnTo>
                        <a:pt x="1468" y="0"/>
                      </a:lnTo>
                      <a:lnTo>
                        <a:pt x="1453" y="0"/>
                      </a:lnTo>
                      <a:lnTo>
                        <a:pt x="1439" y="0"/>
                      </a:lnTo>
                      <a:lnTo>
                        <a:pt x="1423" y="0"/>
                      </a:lnTo>
                      <a:lnTo>
                        <a:pt x="1408" y="0"/>
                      </a:lnTo>
                      <a:lnTo>
                        <a:pt x="1391" y="0"/>
                      </a:lnTo>
                      <a:lnTo>
                        <a:pt x="1375" y="0"/>
                      </a:lnTo>
                      <a:lnTo>
                        <a:pt x="1356" y="0"/>
                      </a:lnTo>
                      <a:lnTo>
                        <a:pt x="1338" y="0"/>
                      </a:lnTo>
                      <a:lnTo>
                        <a:pt x="1318" y="0"/>
                      </a:lnTo>
                      <a:lnTo>
                        <a:pt x="1296" y="0"/>
                      </a:lnTo>
                      <a:lnTo>
                        <a:pt x="1273" y="0"/>
                      </a:lnTo>
                      <a:lnTo>
                        <a:pt x="1248" y="0"/>
                      </a:lnTo>
                      <a:lnTo>
                        <a:pt x="1220" y="0"/>
                      </a:lnTo>
                      <a:lnTo>
                        <a:pt x="1191" y="0"/>
                      </a:lnTo>
                      <a:lnTo>
                        <a:pt x="1159" y="0"/>
                      </a:lnTo>
                      <a:lnTo>
                        <a:pt x="1158" y="23"/>
                      </a:lnTo>
                      <a:lnTo>
                        <a:pt x="1155" y="43"/>
                      </a:lnTo>
                      <a:lnTo>
                        <a:pt x="1149" y="65"/>
                      </a:lnTo>
                      <a:lnTo>
                        <a:pt x="1141" y="85"/>
                      </a:lnTo>
                      <a:lnTo>
                        <a:pt x="1133" y="105"/>
                      </a:lnTo>
                      <a:lnTo>
                        <a:pt x="1122" y="122"/>
                      </a:lnTo>
                      <a:lnTo>
                        <a:pt x="1108" y="139"/>
                      </a:lnTo>
                      <a:lnTo>
                        <a:pt x="1094" y="155"/>
                      </a:lnTo>
                      <a:lnTo>
                        <a:pt x="1079" y="169"/>
                      </a:lnTo>
                      <a:lnTo>
                        <a:pt x="1062" y="181"/>
                      </a:lnTo>
                      <a:lnTo>
                        <a:pt x="1044" y="192"/>
                      </a:lnTo>
                      <a:lnTo>
                        <a:pt x="1025" y="201"/>
                      </a:lnTo>
                      <a:lnTo>
                        <a:pt x="1004" y="209"/>
                      </a:lnTo>
                      <a:lnTo>
                        <a:pt x="983" y="214"/>
                      </a:lnTo>
                      <a:lnTo>
                        <a:pt x="962" y="218"/>
                      </a:lnTo>
                      <a:lnTo>
                        <a:pt x="940" y="219"/>
                      </a:lnTo>
                      <a:lnTo>
                        <a:pt x="918" y="218"/>
                      </a:lnTo>
                      <a:lnTo>
                        <a:pt x="896" y="214"/>
                      </a:lnTo>
                      <a:lnTo>
                        <a:pt x="875" y="209"/>
                      </a:lnTo>
                      <a:lnTo>
                        <a:pt x="854" y="201"/>
                      </a:lnTo>
                      <a:lnTo>
                        <a:pt x="835" y="192"/>
                      </a:lnTo>
                      <a:lnTo>
                        <a:pt x="817" y="181"/>
                      </a:lnTo>
                      <a:lnTo>
                        <a:pt x="800" y="169"/>
                      </a:lnTo>
                      <a:lnTo>
                        <a:pt x="785" y="155"/>
                      </a:lnTo>
                      <a:lnTo>
                        <a:pt x="771" y="139"/>
                      </a:lnTo>
                      <a:lnTo>
                        <a:pt x="758" y="122"/>
                      </a:lnTo>
                      <a:lnTo>
                        <a:pt x="747" y="105"/>
                      </a:lnTo>
                      <a:lnTo>
                        <a:pt x="738" y="85"/>
                      </a:lnTo>
                      <a:lnTo>
                        <a:pt x="730" y="65"/>
                      </a:lnTo>
                      <a:lnTo>
                        <a:pt x="725" y="43"/>
                      </a:lnTo>
                      <a:lnTo>
                        <a:pt x="721" y="23"/>
                      </a:lnTo>
                      <a:lnTo>
                        <a:pt x="720" y="0"/>
                      </a:lnTo>
                      <a:lnTo>
                        <a:pt x="680" y="0"/>
                      </a:lnTo>
                      <a:lnTo>
                        <a:pt x="642" y="0"/>
                      </a:lnTo>
                      <a:lnTo>
                        <a:pt x="607" y="0"/>
                      </a:lnTo>
                      <a:lnTo>
                        <a:pt x="574" y="0"/>
                      </a:lnTo>
                      <a:lnTo>
                        <a:pt x="545" y="0"/>
                      </a:lnTo>
                      <a:lnTo>
                        <a:pt x="517" y="0"/>
                      </a:lnTo>
                      <a:lnTo>
                        <a:pt x="491" y="0"/>
                      </a:lnTo>
                      <a:lnTo>
                        <a:pt x="467" y="0"/>
                      </a:lnTo>
                      <a:lnTo>
                        <a:pt x="445" y="0"/>
                      </a:lnTo>
                      <a:lnTo>
                        <a:pt x="424" y="0"/>
                      </a:lnTo>
                      <a:lnTo>
                        <a:pt x="406" y="0"/>
                      </a:lnTo>
                      <a:lnTo>
                        <a:pt x="387" y="0"/>
                      </a:lnTo>
                      <a:lnTo>
                        <a:pt x="370" y="0"/>
                      </a:lnTo>
                      <a:lnTo>
                        <a:pt x="354" y="0"/>
                      </a:lnTo>
                      <a:lnTo>
                        <a:pt x="339" y="0"/>
                      </a:lnTo>
                      <a:lnTo>
                        <a:pt x="323" y="0"/>
                      </a:lnTo>
                      <a:lnTo>
                        <a:pt x="308" y="0"/>
                      </a:lnTo>
                      <a:lnTo>
                        <a:pt x="294" y="0"/>
                      </a:lnTo>
                      <a:lnTo>
                        <a:pt x="278" y="0"/>
                      </a:lnTo>
                      <a:lnTo>
                        <a:pt x="263" y="0"/>
                      </a:lnTo>
                      <a:lnTo>
                        <a:pt x="248" y="0"/>
                      </a:lnTo>
                      <a:lnTo>
                        <a:pt x="232" y="0"/>
                      </a:lnTo>
                      <a:lnTo>
                        <a:pt x="215" y="0"/>
                      </a:lnTo>
                      <a:lnTo>
                        <a:pt x="197" y="0"/>
                      </a:lnTo>
                      <a:lnTo>
                        <a:pt x="179" y="0"/>
                      </a:lnTo>
                      <a:lnTo>
                        <a:pt x="158" y="0"/>
                      </a:lnTo>
                      <a:lnTo>
                        <a:pt x="137" y="0"/>
                      </a:lnTo>
                      <a:lnTo>
                        <a:pt x="113" y="0"/>
                      </a:lnTo>
                      <a:lnTo>
                        <a:pt x="88" y="0"/>
                      </a:lnTo>
                      <a:lnTo>
                        <a:pt x="61" y="0"/>
                      </a:lnTo>
                      <a:lnTo>
                        <a:pt x="3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2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16" name="Freeform 1917">
                  <a:extLst>
                    <a:ext uri="{FF2B5EF4-FFF2-40B4-BE49-F238E27FC236}">
                      <a16:creationId xmlns:a16="http://schemas.microsoft.com/office/drawing/2014/main" id="{7F33163A-7AFE-4EC6-89D1-608FB5BCC8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51" y="2803"/>
                  <a:ext cx="620" cy="309"/>
                </a:xfrm>
                <a:custGeom>
                  <a:avLst/>
                  <a:gdLst>
                    <a:gd name="T0" fmla="*/ 0 w 1859"/>
                    <a:gd name="T1" fmla="*/ 0 h 929"/>
                    <a:gd name="T2" fmla="*/ 0 w 1859"/>
                    <a:gd name="T3" fmla="*/ 0 h 929"/>
                    <a:gd name="T4" fmla="*/ 0 w 1859"/>
                    <a:gd name="T5" fmla="*/ 0 h 929"/>
                    <a:gd name="T6" fmla="*/ 0 w 1859"/>
                    <a:gd name="T7" fmla="*/ 0 h 929"/>
                    <a:gd name="T8" fmla="*/ 0 w 1859"/>
                    <a:gd name="T9" fmla="*/ 0 h 929"/>
                    <a:gd name="T10" fmla="*/ 0 w 1859"/>
                    <a:gd name="T11" fmla="*/ 0 h 929"/>
                    <a:gd name="T12" fmla="*/ 0 w 1859"/>
                    <a:gd name="T13" fmla="*/ 0 h 929"/>
                    <a:gd name="T14" fmla="*/ 0 w 1859"/>
                    <a:gd name="T15" fmla="*/ 0 h 929"/>
                    <a:gd name="T16" fmla="*/ 0 w 1859"/>
                    <a:gd name="T17" fmla="*/ 0 h 929"/>
                    <a:gd name="T18" fmla="*/ 0 w 1859"/>
                    <a:gd name="T19" fmla="*/ 0 h 929"/>
                    <a:gd name="T20" fmla="*/ 0 w 1859"/>
                    <a:gd name="T21" fmla="*/ 0 h 929"/>
                    <a:gd name="T22" fmla="*/ 0 w 1859"/>
                    <a:gd name="T23" fmla="*/ 0 h 929"/>
                    <a:gd name="T24" fmla="*/ 1 w 1859"/>
                    <a:gd name="T25" fmla="*/ 0 h 929"/>
                    <a:gd name="T26" fmla="*/ 1 w 1859"/>
                    <a:gd name="T27" fmla="*/ 0 h 929"/>
                    <a:gd name="T28" fmla="*/ 1 w 1859"/>
                    <a:gd name="T29" fmla="*/ 0 h 929"/>
                    <a:gd name="T30" fmla="*/ 1 w 1859"/>
                    <a:gd name="T31" fmla="*/ 0 h 929"/>
                    <a:gd name="T32" fmla="*/ 1 w 1859"/>
                    <a:gd name="T33" fmla="*/ 0 h 929"/>
                    <a:gd name="T34" fmla="*/ 1 w 1859"/>
                    <a:gd name="T35" fmla="*/ 0 h 929"/>
                    <a:gd name="T36" fmla="*/ 1 w 1859"/>
                    <a:gd name="T37" fmla="*/ 0 h 929"/>
                    <a:gd name="T38" fmla="*/ 1 w 1859"/>
                    <a:gd name="T39" fmla="*/ 0 h 929"/>
                    <a:gd name="T40" fmla="*/ 1 w 1859"/>
                    <a:gd name="T41" fmla="*/ 0 h 929"/>
                    <a:gd name="T42" fmla="*/ 1 w 1859"/>
                    <a:gd name="T43" fmla="*/ 0 h 929"/>
                    <a:gd name="T44" fmla="*/ 1 w 1859"/>
                    <a:gd name="T45" fmla="*/ 0 h 929"/>
                    <a:gd name="T46" fmla="*/ 1 w 1859"/>
                    <a:gd name="T47" fmla="*/ 0 h 929"/>
                    <a:gd name="T48" fmla="*/ 1 w 1859"/>
                    <a:gd name="T49" fmla="*/ 0 h 929"/>
                    <a:gd name="T50" fmla="*/ 1 w 1859"/>
                    <a:gd name="T51" fmla="*/ 0 h 929"/>
                    <a:gd name="T52" fmla="*/ 1 w 1859"/>
                    <a:gd name="T53" fmla="*/ 0 h 929"/>
                    <a:gd name="T54" fmla="*/ 1 w 1859"/>
                    <a:gd name="T55" fmla="*/ 0 h 929"/>
                    <a:gd name="T56" fmla="*/ 1 w 1859"/>
                    <a:gd name="T57" fmla="*/ 0 h 929"/>
                    <a:gd name="T58" fmla="*/ 0 w 1859"/>
                    <a:gd name="T59" fmla="*/ 0 h 929"/>
                    <a:gd name="T60" fmla="*/ 0 w 1859"/>
                    <a:gd name="T61" fmla="*/ 0 h 929"/>
                    <a:gd name="T62" fmla="*/ 0 w 1859"/>
                    <a:gd name="T63" fmla="*/ 0 h 929"/>
                    <a:gd name="T64" fmla="*/ 0 w 1859"/>
                    <a:gd name="T65" fmla="*/ 0 h 929"/>
                    <a:gd name="T66" fmla="*/ 0 w 1859"/>
                    <a:gd name="T67" fmla="*/ 0 h 929"/>
                    <a:gd name="T68" fmla="*/ 0 w 1859"/>
                    <a:gd name="T69" fmla="*/ 0 h 929"/>
                    <a:gd name="T70" fmla="*/ 0 w 1859"/>
                    <a:gd name="T71" fmla="*/ 0 h 929"/>
                    <a:gd name="T72" fmla="*/ 0 w 1859"/>
                    <a:gd name="T73" fmla="*/ 0 h 929"/>
                    <a:gd name="T74" fmla="*/ 0 w 1859"/>
                    <a:gd name="T75" fmla="*/ 0 h 929"/>
                    <a:gd name="T76" fmla="*/ 0 w 1859"/>
                    <a:gd name="T77" fmla="*/ 0 h 929"/>
                    <a:gd name="T78" fmla="*/ 0 w 1859"/>
                    <a:gd name="T79" fmla="*/ 0 h 929"/>
                    <a:gd name="T80" fmla="*/ 0 w 1859"/>
                    <a:gd name="T81" fmla="*/ 0 h 929"/>
                    <a:gd name="T82" fmla="*/ 0 w 1859"/>
                    <a:gd name="T83" fmla="*/ 0 h 929"/>
                    <a:gd name="T84" fmla="*/ 0 w 1859"/>
                    <a:gd name="T85" fmla="*/ 0 h 92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859"/>
                    <a:gd name="T130" fmla="*/ 0 h 929"/>
                    <a:gd name="T131" fmla="*/ 1859 w 1859"/>
                    <a:gd name="T132" fmla="*/ 929 h 929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859" h="929">
                      <a:moveTo>
                        <a:pt x="0" y="0"/>
                      </a:moveTo>
                      <a:lnTo>
                        <a:pt x="1" y="48"/>
                      </a:lnTo>
                      <a:lnTo>
                        <a:pt x="4" y="94"/>
                      </a:lnTo>
                      <a:lnTo>
                        <a:pt x="11" y="141"/>
                      </a:lnTo>
                      <a:lnTo>
                        <a:pt x="18" y="187"/>
                      </a:lnTo>
                      <a:lnTo>
                        <a:pt x="29" y="231"/>
                      </a:lnTo>
                      <a:lnTo>
                        <a:pt x="41" y="276"/>
                      </a:lnTo>
                      <a:lnTo>
                        <a:pt x="57" y="318"/>
                      </a:lnTo>
                      <a:lnTo>
                        <a:pt x="73" y="361"/>
                      </a:lnTo>
                      <a:lnTo>
                        <a:pt x="92" y="402"/>
                      </a:lnTo>
                      <a:lnTo>
                        <a:pt x="113" y="442"/>
                      </a:lnTo>
                      <a:lnTo>
                        <a:pt x="135" y="481"/>
                      </a:lnTo>
                      <a:lnTo>
                        <a:pt x="159" y="519"/>
                      </a:lnTo>
                      <a:lnTo>
                        <a:pt x="185" y="555"/>
                      </a:lnTo>
                      <a:lnTo>
                        <a:pt x="212" y="590"/>
                      </a:lnTo>
                      <a:lnTo>
                        <a:pt x="242" y="624"/>
                      </a:lnTo>
                      <a:lnTo>
                        <a:pt x="273" y="656"/>
                      </a:lnTo>
                      <a:lnTo>
                        <a:pt x="306" y="687"/>
                      </a:lnTo>
                      <a:lnTo>
                        <a:pt x="340" y="716"/>
                      </a:lnTo>
                      <a:lnTo>
                        <a:pt x="375" y="744"/>
                      </a:lnTo>
                      <a:lnTo>
                        <a:pt x="411" y="770"/>
                      </a:lnTo>
                      <a:lnTo>
                        <a:pt x="448" y="794"/>
                      </a:lnTo>
                      <a:lnTo>
                        <a:pt x="488" y="816"/>
                      </a:lnTo>
                      <a:lnTo>
                        <a:pt x="527" y="837"/>
                      </a:lnTo>
                      <a:lnTo>
                        <a:pt x="569" y="855"/>
                      </a:lnTo>
                      <a:lnTo>
                        <a:pt x="610" y="872"/>
                      </a:lnTo>
                      <a:lnTo>
                        <a:pt x="654" y="887"/>
                      </a:lnTo>
                      <a:lnTo>
                        <a:pt x="698" y="899"/>
                      </a:lnTo>
                      <a:lnTo>
                        <a:pt x="743" y="910"/>
                      </a:lnTo>
                      <a:lnTo>
                        <a:pt x="788" y="918"/>
                      </a:lnTo>
                      <a:lnTo>
                        <a:pt x="835" y="924"/>
                      </a:lnTo>
                      <a:lnTo>
                        <a:pt x="882" y="928"/>
                      </a:lnTo>
                      <a:lnTo>
                        <a:pt x="930" y="929"/>
                      </a:lnTo>
                      <a:lnTo>
                        <a:pt x="977" y="928"/>
                      </a:lnTo>
                      <a:lnTo>
                        <a:pt x="1024" y="924"/>
                      </a:lnTo>
                      <a:lnTo>
                        <a:pt x="1071" y="918"/>
                      </a:lnTo>
                      <a:lnTo>
                        <a:pt x="1116" y="910"/>
                      </a:lnTo>
                      <a:lnTo>
                        <a:pt x="1161" y="899"/>
                      </a:lnTo>
                      <a:lnTo>
                        <a:pt x="1205" y="887"/>
                      </a:lnTo>
                      <a:lnTo>
                        <a:pt x="1249" y="872"/>
                      </a:lnTo>
                      <a:lnTo>
                        <a:pt x="1290" y="855"/>
                      </a:lnTo>
                      <a:lnTo>
                        <a:pt x="1332" y="837"/>
                      </a:lnTo>
                      <a:lnTo>
                        <a:pt x="1372" y="816"/>
                      </a:lnTo>
                      <a:lnTo>
                        <a:pt x="1411" y="794"/>
                      </a:lnTo>
                      <a:lnTo>
                        <a:pt x="1448" y="770"/>
                      </a:lnTo>
                      <a:lnTo>
                        <a:pt x="1484" y="744"/>
                      </a:lnTo>
                      <a:lnTo>
                        <a:pt x="1520" y="716"/>
                      </a:lnTo>
                      <a:lnTo>
                        <a:pt x="1554" y="687"/>
                      </a:lnTo>
                      <a:lnTo>
                        <a:pt x="1586" y="656"/>
                      </a:lnTo>
                      <a:lnTo>
                        <a:pt x="1617" y="624"/>
                      </a:lnTo>
                      <a:lnTo>
                        <a:pt x="1647" y="590"/>
                      </a:lnTo>
                      <a:lnTo>
                        <a:pt x="1674" y="555"/>
                      </a:lnTo>
                      <a:lnTo>
                        <a:pt x="1700" y="519"/>
                      </a:lnTo>
                      <a:lnTo>
                        <a:pt x="1725" y="481"/>
                      </a:lnTo>
                      <a:lnTo>
                        <a:pt x="1747" y="442"/>
                      </a:lnTo>
                      <a:lnTo>
                        <a:pt x="1767" y="402"/>
                      </a:lnTo>
                      <a:lnTo>
                        <a:pt x="1786" y="361"/>
                      </a:lnTo>
                      <a:lnTo>
                        <a:pt x="1802" y="318"/>
                      </a:lnTo>
                      <a:lnTo>
                        <a:pt x="1818" y="276"/>
                      </a:lnTo>
                      <a:lnTo>
                        <a:pt x="1830" y="231"/>
                      </a:lnTo>
                      <a:lnTo>
                        <a:pt x="1841" y="187"/>
                      </a:lnTo>
                      <a:lnTo>
                        <a:pt x="1849" y="141"/>
                      </a:lnTo>
                      <a:lnTo>
                        <a:pt x="1855" y="94"/>
                      </a:lnTo>
                      <a:lnTo>
                        <a:pt x="1858" y="48"/>
                      </a:lnTo>
                      <a:lnTo>
                        <a:pt x="1859" y="0"/>
                      </a:lnTo>
                      <a:lnTo>
                        <a:pt x="1779" y="0"/>
                      </a:lnTo>
                      <a:lnTo>
                        <a:pt x="1710" y="0"/>
                      </a:lnTo>
                      <a:lnTo>
                        <a:pt x="1651" y="0"/>
                      </a:lnTo>
                      <a:lnTo>
                        <a:pt x="1601" y="0"/>
                      </a:lnTo>
                      <a:lnTo>
                        <a:pt x="1557" y="0"/>
                      </a:lnTo>
                      <a:lnTo>
                        <a:pt x="1520" y="0"/>
                      </a:lnTo>
                      <a:lnTo>
                        <a:pt x="1486" y="0"/>
                      </a:lnTo>
                      <a:lnTo>
                        <a:pt x="1455" y="0"/>
                      </a:lnTo>
                      <a:lnTo>
                        <a:pt x="1425" y="0"/>
                      </a:lnTo>
                      <a:lnTo>
                        <a:pt x="1397" y="0"/>
                      </a:lnTo>
                      <a:lnTo>
                        <a:pt x="1367" y="0"/>
                      </a:lnTo>
                      <a:lnTo>
                        <a:pt x="1334" y="0"/>
                      </a:lnTo>
                      <a:lnTo>
                        <a:pt x="1297" y="0"/>
                      </a:lnTo>
                      <a:lnTo>
                        <a:pt x="1255" y="0"/>
                      </a:lnTo>
                      <a:lnTo>
                        <a:pt x="1206" y="0"/>
                      </a:lnTo>
                      <a:lnTo>
                        <a:pt x="1149" y="0"/>
                      </a:lnTo>
                      <a:lnTo>
                        <a:pt x="1148" y="23"/>
                      </a:lnTo>
                      <a:lnTo>
                        <a:pt x="1145" y="43"/>
                      </a:lnTo>
                      <a:lnTo>
                        <a:pt x="1139" y="65"/>
                      </a:lnTo>
                      <a:lnTo>
                        <a:pt x="1131" y="85"/>
                      </a:lnTo>
                      <a:lnTo>
                        <a:pt x="1123" y="105"/>
                      </a:lnTo>
                      <a:lnTo>
                        <a:pt x="1112" y="122"/>
                      </a:lnTo>
                      <a:lnTo>
                        <a:pt x="1098" y="139"/>
                      </a:lnTo>
                      <a:lnTo>
                        <a:pt x="1084" y="155"/>
                      </a:lnTo>
                      <a:lnTo>
                        <a:pt x="1069" y="169"/>
                      </a:lnTo>
                      <a:lnTo>
                        <a:pt x="1052" y="181"/>
                      </a:lnTo>
                      <a:lnTo>
                        <a:pt x="1034" y="192"/>
                      </a:lnTo>
                      <a:lnTo>
                        <a:pt x="1015" y="201"/>
                      </a:lnTo>
                      <a:lnTo>
                        <a:pt x="994" y="209"/>
                      </a:lnTo>
                      <a:lnTo>
                        <a:pt x="973" y="214"/>
                      </a:lnTo>
                      <a:lnTo>
                        <a:pt x="952" y="218"/>
                      </a:lnTo>
                      <a:lnTo>
                        <a:pt x="930" y="219"/>
                      </a:lnTo>
                      <a:lnTo>
                        <a:pt x="908" y="218"/>
                      </a:lnTo>
                      <a:lnTo>
                        <a:pt x="886" y="214"/>
                      </a:lnTo>
                      <a:lnTo>
                        <a:pt x="865" y="209"/>
                      </a:lnTo>
                      <a:lnTo>
                        <a:pt x="844" y="201"/>
                      </a:lnTo>
                      <a:lnTo>
                        <a:pt x="825" y="192"/>
                      </a:lnTo>
                      <a:lnTo>
                        <a:pt x="807" y="181"/>
                      </a:lnTo>
                      <a:lnTo>
                        <a:pt x="790" y="169"/>
                      </a:lnTo>
                      <a:lnTo>
                        <a:pt x="775" y="155"/>
                      </a:lnTo>
                      <a:lnTo>
                        <a:pt x="761" y="139"/>
                      </a:lnTo>
                      <a:lnTo>
                        <a:pt x="748" y="122"/>
                      </a:lnTo>
                      <a:lnTo>
                        <a:pt x="737" y="105"/>
                      </a:lnTo>
                      <a:lnTo>
                        <a:pt x="728" y="85"/>
                      </a:lnTo>
                      <a:lnTo>
                        <a:pt x="720" y="65"/>
                      </a:lnTo>
                      <a:lnTo>
                        <a:pt x="715" y="43"/>
                      </a:lnTo>
                      <a:lnTo>
                        <a:pt x="711" y="23"/>
                      </a:lnTo>
                      <a:lnTo>
                        <a:pt x="710" y="0"/>
                      </a:lnTo>
                      <a:lnTo>
                        <a:pt x="630" y="0"/>
                      </a:lnTo>
                      <a:lnTo>
                        <a:pt x="561" y="0"/>
                      </a:lnTo>
                      <a:lnTo>
                        <a:pt x="502" y="0"/>
                      </a:lnTo>
                      <a:lnTo>
                        <a:pt x="451" y="0"/>
                      </a:lnTo>
                      <a:lnTo>
                        <a:pt x="409" y="0"/>
                      </a:lnTo>
                      <a:lnTo>
                        <a:pt x="370" y="0"/>
                      </a:lnTo>
                      <a:lnTo>
                        <a:pt x="337" y="0"/>
                      </a:lnTo>
                      <a:lnTo>
                        <a:pt x="307" y="0"/>
                      </a:lnTo>
                      <a:lnTo>
                        <a:pt x="277" y="0"/>
                      </a:lnTo>
                      <a:lnTo>
                        <a:pt x="249" y="0"/>
                      </a:lnTo>
                      <a:lnTo>
                        <a:pt x="218" y="0"/>
                      </a:lnTo>
                      <a:lnTo>
                        <a:pt x="185" y="0"/>
                      </a:lnTo>
                      <a:lnTo>
                        <a:pt x="149" y="0"/>
                      </a:lnTo>
                      <a:lnTo>
                        <a:pt x="106" y="0"/>
                      </a:lnTo>
                      <a:lnTo>
                        <a:pt x="5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5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17" name="Freeform 1918">
                  <a:extLst>
                    <a:ext uri="{FF2B5EF4-FFF2-40B4-BE49-F238E27FC236}">
                      <a16:creationId xmlns:a16="http://schemas.microsoft.com/office/drawing/2014/main" id="{D2C22BE7-92C3-4552-B71C-CD56C0C716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55" y="2803"/>
                  <a:ext cx="613" cy="306"/>
                </a:xfrm>
                <a:custGeom>
                  <a:avLst/>
                  <a:gdLst>
                    <a:gd name="T0" fmla="*/ 0 w 1838"/>
                    <a:gd name="T1" fmla="*/ 0 h 918"/>
                    <a:gd name="T2" fmla="*/ 0 w 1838"/>
                    <a:gd name="T3" fmla="*/ 0 h 918"/>
                    <a:gd name="T4" fmla="*/ 0 w 1838"/>
                    <a:gd name="T5" fmla="*/ 0 h 918"/>
                    <a:gd name="T6" fmla="*/ 0 w 1838"/>
                    <a:gd name="T7" fmla="*/ 0 h 918"/>
                    <a:gd name="T8" fmla="*/ 0 w 1838"/>
                    <a:gd name="T9" fmla="*/ 0 h 918"/>
                    <a:gd name="T10" fmla="*/ 0 w 1838"/>
                    <a:gd name="T11" fmla="*/ 0 h 918"/>
                    <a:gd name="T12" fmla="*/ 0 w 1838"/>
                    <a:gd name="T13" fmla="*/ 0 h 918"/>
                    <a:gd name="T14" fmla="*/ 0 w 1838"/>
                    <a:gd name="T15" fmla="*/ 0 h 918"/>
                    <a:gd name="T16" fmla="*/ 0 w 1838"/>
                    <a:gd name="T17" fmla="*/ 0 h 918"/>
                    <a:gd name="T18" fmla="*/ 0 w 1838"/>
                    <a:gd name="T19" fmla="*/ 0 h 918"/>
                    <a:gd name="T20" fmla="*/ 0 w 1838"/>
                    <a:gd name="T21" fmla="*/ 0 h 918"/>
                    <a:gd name="T22" fmla="*/ 0 w 1838"/>
                    <a:gd name="T23" fmla="*/ 0 h 918"/>
                    <a:gd name="T24" fmla="*/ 1 w 1838"/>
                    <a:gd name="T25" fmla="*/ 0 h 918"/>
                    <a:gd name="T26" fmla="*/ 1 w 1838"/>
                    <a:gd name="T27" fmla="*/ 0 h 918"/>
                    <a:gd name="T28" fmla="*/ 1 w 1838"/>
                    <a:gd name="T29" fmla="*/ 0 h 918"/>
                    <a:gd name="T30" fmla="*/ 1 w 1838"/>
                    <a:gd name="T31" fmla="*/ 0 h 918"/>
                    <a:gd name="T32" fmla="*/ 1 w 1838"/>
                    <a:gd name="T33" fmla="*/ 0 h 918"/>
                    <a:gd name="T34" fmla="*/ 1 w 1838"/>
                    <a:gd name="T35" fmla="*/ 0 h 918"/>
                    <a:gd name="T36" fmla="*/ 1 w 1838"/>
                    <a:gd name="T37" fmla="*/ 0 h 918"/>
                    <a:gd name="T38" fmla="*/ 1 w 1838"/>
                    <a:gd name="T39" fmla="*/ 0 h 918"/>
                    <a:gd name="T40" fmla="*/ 1 w 1838"/>
                    <a:gd name="T41" fmla="*/ 0 h 918"/>
                    <a:gd name="T42" fmla="*/ 1 w 1838"/>
                    <a:gd name="T43" fmla="*/ 0 h 918"/>
                    <a:gd name="T44" fmla="*/ 1 w 1838"/>
                    <a:gd name="T45" fmla="*/ 0 h 918"/>
                    <a:gd name="T46" fmla="*/ 1 w 1838"/>
                    <a:gd name="T47" fmla="*/ 0 h 918"/>
                    <a:gd name="T48" fmla="*/ 1 w 1838"/>
                    <a:gd name="T49" fmla="*/ 0 h 918"/>
                    <a:gd name="T50" fmla="*/ 1 w 1838"/>
                    <a:gd name="T51" fmla="*/ 0 h 918"/>
                    <a:gd name="T52" fmla="*/ 1 w 1838"/>
                    <a:gd name="T53" fmla="*/ 0 h 918"/>
                    <a:gd name="T54" fmla="*/ 1 w 1838"/>
                    <a:gd name="T55" fmla="*/ 0 h 918"/>
                    <a:gd name="T56" fmla="*/ 1 w 1838"/>
                    <a:gd name="T57" fmla="*/ 0 h 918"/>
                    <a:gd name="T58" fmla="*/ 0 w 1838"/>
                    <a:gd name="T59" fmla="*/ 0 h 918"/>
                    <a:gd name="T60" fmla="*/ 0 w 1838"/>
                    <a:gd name="T61" fmla="*/ 0 h 918"/>
                    <a:gd name="T62" fmla="*/ 0 w 1838"/>
                    <a:gd name="T63" fmla="*/ 0 h 918"/>
                    <a:gd name="T64" fmla="*/ 0 w 1838"/>
                    <a:gd name="T65" fmla="*/ 0 h 918"/>
                    <a:gd name="T66" fmla="*/ 0 w 1838"/>
                    <a:gd name="T67" fmla="*/ 0 h 918"/>
                    <a:gd name="T68" fmla="*/ 0 w 1838"/>
                    <a:gd name="T69" fmla="*/ 0 h 918"/>
                    <a:gd name="T70" fmla="*/ 0 w 1838"/>
                    <a:gd name="T71" fmla="*/ 0 h 918"/>
                    <a:gd name="T72" fmla="*/ 0 w 1838"/>
                    <a:gd name="T73" fmla="*/ 0 h 918"/>
                    <a:gd name="T74" fmla="*/ 0 w 1838"/>
                    <a:gd name="T75" fmla="*/ 0 h 918"/>
                    <a:gd name="T76" fmla="*/ 0 w 1838"/>
                    <a:gd name="T77" fmla="*/ 0 h 918"/>
                    <a:gd name="T78" fmla="*/ 0 w 1838"/>
                    <a:gd name="T79" fmla="*/ 0 h 918"/>
                    <a:gd name="T80" fmla="*/ 0 w 1838"/>
                    <a:gd name="T81" fmla="*/ 0 h 918"/>
                    <a:gd name="T82" fmla="*/ 0 w 1838"/>
                    <a:gd name="T83" fmla="*/ 0 h 918"/>
                    <a:gd name="T84" fmla="*/ 0 w 1838"/>
                    <a:gd name="T85" fmla="*/ 0 h 918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838"/>
                    <a:gd name="T130" fmla="*/ 0 h 918"/>
                    <a:gd name="T131" fmla="*/ 1838 w 1838"/>
                    <a:gd name="T132" fmla="*/ 918 h 918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838" h="918">
                      <a:moveTo>
                        <a:pt x="0" y="0"/>
                      </a:moveTo>
                      <a:lnTo>
                        <a:pt x="1" y="47"/>
                      </a:lnTo>
                      <a:lnTo>
                        <a:pt x="4" y="94"/>
                      </a:lnTo>
                      <a:lnTo>
                        <a:pt x="11" y="139"/>
                      </a:lnTo>
                      <a:lnTo>
                        <a:pt x="18" y="185"/>
                      </a:lnTo>
                      <a:lnTo>
                        <a:pt x="28" y="229"/>
                      </a:lnTo>
                      <a:lnTo>
                        <a:pt x="41" y="272"/>
                      </a:lnTo>
                      <a:lnTo>
                        <a:pt x="56" y="315"/>
                      </a:lnTo>
                      <a:lnTo>
                        <a:pt x="72" y="357"/>
                      </a:lnTo>
                      <a:lnTo>
                        <a:pt x="91" y="397"/>
                      </a:lnTo>
                      <a:lnTo>
                        <a:pt x="111" y="437"/>
                      </a:lnTo>
                      <a:lnTo>
                        <a:pt x="133" y="475"/>
                      </a:lnTo>
                      <a:lnTo>
                        <a:pt x="158" y="512"/>
                      </a:lnTo>
                      <a:lnTo>
                        <a:pt x="183" y="548"/>
                      </a:lnTo>
                      <a:lnTo>
                        <a:pt x="210" y="584"/>
                      </a:lnTo>
                      <a:lnTo>
                        <a:pt x="239" y="616"/>
                      </a:lnTo>
                      <a:lnTo>
                        <a:pt x="269" y="648"/>
                      </a:lnTo>
                      <a:lnTo>
                        <a:pt x="301" y="679"/>
                      </a:lnTo>
                      <a:lnTo>
                        <a:pt x="335" y="707"/>
                      </a:lnTo>
                      <a:lnTo>
                        <a:pt x="369" y="735"/>
                      </a:lnTo>
                      <a:lnTo>
                        <a:pt x="405" y="761"/>
                      </a:lnTo>
                      <a:lnTo>
                        <a:pt x="443" y="784"/>
                      </a:lnTo>
                      <a:lnTo>
                        <a:pt x="481" y="807"/>
                      </a:lnTo>
                      <a:lnTo>
                        <a:pt x="521" y="827"/>
                      </a:lnTo>
                      <a:lnTo>
                        <a:pt x="562" y="845"/>
                      </a:lnTo>
                      <a:lnTo>
                        <a:pt x="604" y="862"/>
                      </a:lnTo>
                      <a:lnTo>
                        <a:pt x="646" y="876"/>
                      </a:lnTo>
                      <a:lnTo>
                        <a:pt x="689" y="889"/>
                      </a:lnTo>
                      <a:lnTo>
                        <a:pt x="734" y="899"/>
                      </a:lnTo>
                      <a:lnTo>
                        <a:pt x="779" y="907"/>
                      </a:lnTo>
                      <a:lnTo>
                        <a:pt x="825" y="913"/>
                      </a:lnTo>
                      <a:lnTo>
                        <a:pt x="871" y="917"/>
                      </a:lnTo>
                      <a:lnTo>
                        <a:pt x="919" y="918"/>
                      </a:lnTo>
                      <a:lnTo>
                        <a:pt x="966" y="917"/>
                      </a:lnTo>
                      <a:lnTo>
                        <a:pt x="1012" y="913"/>
                      </a:lnTo>
                      <a:lnTo>
                        <a:pt x="1058" y="907"/>
                      </a:lnTo>
                      <a:lnTo>
                        <a:pt x="1103" y="899"/>
                      </a:lnTo>
                      <a:lnTo>
                        <a:pt x="1148" y="889"/>
                      </a:lnTo>
                      <a:lnTo>
                        <a:pt x="1192" y="876"/>
                      </a:lnTo>
                      <a:lnTo>
                        <a:pt x="1233" y="862"/>
                      </a:lnTo>
                      <a:lnTo>
                        <a:pt x="1275" y="845"/>
                      </a:lnTo>
                      <a:lnTo>
                        <a:pt x="1317" y="827"/>
                      </a:lnTo>
                      <a:lnTo>
                        <a:pt x="1356" y="807"/>
                      </a:lnTo>
                      <a:lnTo>
                        <a:pt x="1394" y="784"/>
                      </a:lnTo>
                      <a:lnTo>
                        <a:pt x="1432" y="761"/>
                      </a:lnTo>
                      <a:lnTo>
                        <a:pt x="1468" y="735"/>
                      </a:lnTo>
                      <a:lnTo>
                        <a:pt x="1502" y="707"/>
                      </a:lnTo>
                      <a:lnTo>
                        <a:pt x="1536" y="679"/>
                      </a:lnTo>
                      <a:lnTo>
                        <a:pt x="1568" y="648"/>
                      </a:lnTo>
                      <a:lnTo>
                        <a:pt x="1598" y="616"/>
                      </a:lnTo>
                      <a:lnTo>
                        <a:pt x="1627" y="584"/>
                      </a:lnTo>
                      <a:lnTo>
                        <a:pt x="1654" y="548"/>
                      </a:lnTo>
                      <a:lnTo>
                        <a:pt x="1680" y="512"/>
                      </a:lnTo>
                      <a:lnTo>
                        <a:pt x="1704" y="475"/>
                      </a:lnTo>
                      <a:lnTo>
                        <a:pt x="1726" y="437"/>
                      </a:lnTo>
                      <a:lnTo>
                        <a:pt x="1747" y="397"/>
                      </a:lnTo>
                      <a:lnTo>
                        <a:pt x="1765" y="357"/>
                      </a:lnTo>
                      <a:lnTo>
                        <a:pt x="1782" y="315"/>
                      </a:lnTo>
                      <a:lnTo>
                        <a:pt x="1796" y="272"/>
                      </a:lnTo>
                      <a:lnTo>
                        <a:pt x="1809" y="229"/>
                      </a:lnTo>
                      <a:lnTo>
                        <a:pt x="1819" y="185"/>
                      </a:lnTo>
                      <a:lnTo>
                        <a:pt x="1827" y="139"/>
                      </a:lnTo>
                      <a:lnTo>
                        <a:pt x="1833" y="94"/>
                      </a:lnTo>
                      <a:lnTo>
                        <a:pt x="1836" y="47"/>
                      </a:lnTo>
                      <a:lnTo>
                        <a:pt x="1838" y="0"/>
                      </a:lnTo>
                      <a:lnTo>
                        <a:pt x="1755" y="0"/>
                      </a:lnTo>
                      <a:lnTo>
                        <a:pt x="1685" y="0"/>
                      </a:lnTo>
                      <a:lnTo>
                        <a:pt x="1625" y="0"/>
                      </a:lnTo>
                      <a:lnTo>
                        <a:pt x="1573" y="0"/>
                      </a:lnTo>
                      <a:lnTo>
                        <a:pt x="1528" y="0"/>
                      </a:lnTo>
                      <a:lnTo>
                        <a:pt x="1490" y="0"/>
                      </a:lnTo>
                      <a:lnTo>
                        <a:pt x="1457" y="0"/>
                      </a:lnTo>
                      <a:lnTo>
                        <a:pt x="1426" y="0"/>
                      </a:lnTo>
                      <a:lnTo>
                        <a:pt x="1398" y="0"/>
                      </a:lnTo>
                      <a:lnTo>
                        <a:pt x="1370" y="0"/>
                      </a:lnTo>
                      <a:lnTo>
                        <a:pt x="1342" y="0"/>
                      </a:lnTo>
                      <a:lnTo>
                        <a:pt x="1310" y="0"/>
                      </a:lnTo>
                      <a:lnTo>
                        <a:pt x="1276" y="0"/>
                      </a:lnTo>
                      <a:lnTo>
                        <a:pt x="1237" y="0"/>
                      </a:lnTo>
                      <a:lnTo>
                        <a:pt x="1192" y="0"/>
                      </a:lnTo>
                      <a:lnTo>
                        <a:pt x="1138" y="0"/>
                      </a:lnTo>
                      <a:lnTo>
                        <a:pt x="1137" y="23"/>
                      </a:lnTo>
                      <a:lnTo>
                        <a:pt x="1134" y="43"/>
                      </a:lnTo>
                      <a:lnTo>
                        <a:pt x="1128" y="65"/>
                      </a:lnTo>
                      <a:lnTo>
                        <a:pt x="1120" y="85"/>
                      </a:lnTo>
                      <a:lnTo>
                        <a:pt x="1112" y="105"/>
                      </a:lnTo>
                      <a:lnTo>
                        <a:pt x="1101" y="122"/>
                      </a:lnTo>
                      <a:lnTo>
                        <a:pt x="1087" y="139"/>
                      </a:lnTo>
                      <a:lnTo>
                        <a:pt x="1073" y="155"/>
                      </a:lnTo>
                      <a:lnTo>
                        <a:pt x="1058" y="169"/>
                      </a:lnTo>
                      <a:lnTo>
                        <a:pt x="1041" y="181"/>
                      </a:lnTo>
                      <a:lnTo>
                        <a:pt x="1023" y="192"/>
                      </a:lnTo>
                      <a:lnTo>
                        <a:pt x="1004" y="201"/>
                      </a:lnTo>
                      <a:lnTo>
                        <a:pt x="983" y="209"/>
                      </a:lnTo>
                      <a:lnTo>
                        <a:pt x="962" y="214"/>
                      </a:lnTo>
                      <a:lnTo>
                        <a:pt x="941" y="218"/>
                      </a:lnTo>
                      <a:lnTo>
                        <a:pt x="919" y="219"/>
                      </a:lnTo>
                      <a:lnTo>
                        <a:pt x="897" y="218"/>
                      </a:lnTo>
                      <a:lnTo>
                        <a:pt x="875" y="214"/>
                      </a:lnTo>
                      <a:lnTo>
                        <a:pt x="854" y="209"/>
                      </a:lnTo>
                      <a:lnTo>
                        <a:pt x="833" y="201"/>
                      </a:lnTo>
                      <a:lnTo>
                        <a:pt x="814" y="192"/>
                      </a:lnTo>
                      <a:lnTo>
                        <a:pt x="796" y="181"/>
                      </a:lnTo>
                      <a:lnTo>
                        <a:pt x="779" y="169"/>
                      </a:lnTo>
                      <a:lnTo>
                        <a:pt x="764" y="155"/>
                      </a:lnTo>
                      <a:lnTo>
                        <a:pt x="750" y="139"/>
                      </a:lnTo>
                      <a:lnTo>
                        <a:pt x="737" y="122"/>
                      </a:lnTo>
                      <a:lnTo>
                        <a:pt x="726" y="105"/>
                      </a:lnTo>
                      <a:lnTo>
                        <a:pt x="717" y="85"/>
                      </a:lnTo>
                      <a:lnTo>
                        <a:pt x="709" y="65"/>
                      </a:lnTo>
                      <a:lnTo>
                        <a:pt x="704" y="43"/>
                      </a:lnTo>
                      <a:lnTo>
                        <a:pt x="700" y="23"/>
                      </a:lnTo>
                      <a:lnTo>
                        <a:pt x="699" y="0"/>
                      </a:lnTo>
                      <a:lnTo>
                        <a:pt x="617" y="0"/>
                      </a:lnTo>
                      <a:lnTo>
                        <a:pt x="547" y="0"/>
                      </a:lnTo>
                      <a:lnTo>
                        <a:pt x="487" y="0"/>
                      </a:lnTo>
                      <a:lnTo>
                        <a:pt x="435" y="0"/>
                      </a:lnTo>
                      <a:lnTo>
                        <a:pt x="390" y="0"/>
                      </a:lnTo>
                      <a:lnTo>
                        <a:pt x="352" y="0"/>
                      </a:lnTo>
                      <a:lnTo>
                        <a:pt x="319" y="0"/>
                      </a:lnTo>
                      <a:lnTo>
                        <a:pt x="288" y="0"/>
                      </a:lnTo>
                      <a:lnTo>
                        <a:pt x="260" y="0"/>
                      </a:lnTo>
                      <a:lnTo>
                        <a:pt x="232" y="0"/>
                      </a:lnTo>
                      <a:lnTo>
                        <a:pt x="204" y="0"/>
                      </a:lnTo>
                      <a:lnTo>
                        <a:pt x="172" y="0"/>
                      </a:lnTo>
                      <a:lnTo>
                        <a:pt x="138" y="0"/>
                      </a:lnTo>
                      <a:lnTo>
                        <a:pt x="98" y="0"/>
                      </a:lnTo>
                      <a:lnTo>
                        <a:pt x="5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18" name="Freeform 1919">
                  <a:extLst>
                    <a:ext uri="{FF2B5EF4-FFF2-40B4-BE49-F238E27FC236}">
                      <a16:creationId xmlns:a16="http://schemas.microsoft.com/office/drawing/2014/main" id="{2F931C58-5C81-4D4F-8A2D-6EEC9BE404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58" y="2803"/>
                  <a:ext cx="606" cy="302"/>
                </a:xfrm>
                <a:custGeom>
                  <a:avLst/>
                  <a:gdLst>
                    <a:gd name="T0" fmla="*/ 0 w 1819"/>
                    <a:gd name="T1" fmla="*/ 0 h 908"/>
                    <a:gd name="T2" fmla="*/ 0 w 1819"/>
                    <a:gd name="T3" fmla="*/ 0 h 908"/>
                    <a:gd name="T4" fmla="*/ 0 w 1819"/>
                    <a:gd name="T5" fmla="*/ 0 h 908"/>
                    <a:gd name="T6" fmla="*/ 0 w 1819"/>
                    <a:gd name="T7" fmla="*/ 0 h 908"/>
                    <a:gd name="T8" fmla="*/ 0 w 1819"/>
                    <a:gd name="T9" fmla="*/ 0 h 908"/>
                    <a:gd name="T10" fmla="*/ 0 w 1819"/>
                    <a:gd name="T11" fmla="*/ 0 h 908"/>
                    <a:gd name="T12" fmla="*/ 0 w 1819"/>
                    <a:gd name="T13" fmla="*/ 0 h 908"/>
                    <a:gd name="T14" fmla="*/ 0 w 1819"/>
                    <a:gd name="T15" fmla="*/ 0 h 908"/>
                    <a:gd name="T16" fmla="*/ 0 w 1819"/>
                    <a:gd name="T17" fmla="*/ 0 h 908"/>
                    <a:gd name="T18" fmla="*/ 0 w 1819"/>
                    <a:gd name="T19" fmla="*/ 0 h 908"/>
                    <a:gd name="T20" fmla="*/ 0 w 1819"/>
                    <a:gd name="T21" fmla="*/ 0 h 908"/>
                    <a:gd name="T22" fmla="*/ 0 w 1819"/>
                    <a:gd name="T23" fmla="*/ 0 h 908"/>
                    <a:gd name="T24" fmla="*/ 1 w 1819"/>
                    <a:gd name="T25" fmla="*/ 0 h 908"/>
                    <a:gd name="T26" fmla="*/ 1 w 1819"/>
                    <a:gd name="T27" fmla="*/ 0 h 908"/>
                    <a:gd name="T28" fmla="*/ 1 w 1819"/>
                    <a:gd name="T29" fmla="*/ 0 h 908"/>
                    <a:gd name="T30" fmla="*/ 1 w 1819"/>
                    <a:gd name="T31" fmla="*/ 0 h 908"/>
                    <a:gd name="T32" fmla="*/ 1 w 1819"/>
                    <a:gd name="T33" fmla="*/ 0 h 908"/>
                    <a:gd name="T34" fmla="*/ 1 w 1819"/>
                    <a:gd name="T35" fmla="*/ 0 h 908"/>
                    <a:gd name="T36" fmla="*/ 1 w 1819"/>
                    <a:gd name="T37" fmla="*/ 0 h 908"/>
                    <a:gd name="T38" fmla="*/ 1 w 1819"/>
                    <a:gd name="T39" fmla="*/ 0 h 908"/>
                    <a:gd name="T40" fmla="*/ 1 w 1819"/>
                    <a:gd name="T41" fmla="*/ 0 h 908"/>
                    <a:gd name="T42" fmla="*/ 1 w 1819"/>
                    <a:gd name="T43" fmla="*/ 0 h 908"/>
                    <a:gd name="T44" fmla="*/ 1 w 1819"/>
                    <a:gd name="T45" fmla="*/ 0 h 908"/>
                    <a:gd name="T46" fmla="*/ 1 w 1819"/>
                    <a:gd name="T47" fmla="*/ 0 h 908"/>
                    <a:gd name="T48" fmla="*/ 1 w 1819"/>
                    <a:gd name="T49" fmla="*/ 0 h 908"/>
                    <a:gd name="T50" fmla="*/ 1 w 1819"/>
                    <a:gd name="T51" fmla="*/ 0 h 908"/>
                    <a:gd name="T52" fmla="*/ 1 w 1819"/>
                    <a:gd name="T53" fmla="*/ 0 h 908"/>
                    <a:gd name="T54" fmla="*/ 1 w 1819"/>
                    <a:gd name="T55" fmla="*/ 0 h 908"/>
                    <a:gd name="T56" fmla="*/ 0 w 1819"/>
                    <a:gd name="T57" fmla="*/ 0 h 908"/>
                    <a:gd name="T58" fmla="*/ 0 w 1819"/>
                    <a:gd name="T59" fmla="*/ 0 h 908"/>
                    <a:gd name="T60" fmla="*/ 0 w 1819"/>
                    <a:gd name="T61" fmla="*/ 0 h 908"/>
                    <a:gd name="T62" fmla="*/ 0 w 1819"/>
                    <a:gd name="T63" fmla="*/ 0 h 908"/>
                    <a:gd name="T64" fmla="*/ 0 w 1819"/>
                    <a:gd name="T65" fmla="*/ 0 h 908"/>
                    <a:gd name="T66" fmla="*/ 0 w 1819"/>
                    <a:gd name="T67" fmla="*/ 0 h 908"/>
                    <a:gd name="T68" fmla="*/ 0 w 1819"/>
                    <a:gd name="T69" fmla="*/ 0 h 908"/>
                    <a:gd name="T70" fmla="*/ 0 w 1819"/>
                    <a:gd name="T71" fmla="*/ 0 h 908"/>
                    <a:gd name="T72" fmla="*/ 0 w 1819"/>
                    <a:gd name="T73" fmla="*/ 0 h 908"/>
                    <a:gd name="T74" fmla="*/ 0 w 1819"/>
                    <a:gd name="T75" fmla="*/ 0 h 908"/>
                    <a:gd name="T76" fmla="*/ 0 w 1819"/>
                    <a:gd name="T77" fmla="*/ 0 h 908"/>
                    <a:gd name="T78" fmla="*/ 0 w 1819"/>
                    <a:gd name="T79" fmla="*/ 0 h 908"/>
                    <a:gd name="T80" fmla="*/ 0 w 1819"/>
                    <a:gd name="T81" fmla="*/ 0 h 908"/>
                    <a:gd name="T82" fmla="*/ 0 w 1819"/>
                    <a:gd name="T83" fmla="*/ 0 h 908"/>
                    <a:gd name="T84" fmla="*/ 0 w 1819"/>
                    <a:gd name="T85" fmla="*/ 0 h 908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819"/>
                    <a:gd name="T130" fmla="*/ 0 h 908"/>
                    <a:gd name="T131" fmla="*/ 1819 w 1819"/>
                    <a:gd name="T132" fmla="*/ 908 h 908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819" h="908">
                      <a:moveTo>
                        <a:pt x="0" y="0"/>
                      </a:moveTo>
                      <a:lnTo>
                        <a:pt x="2" y="47"/>
                      </a:lnTo>
                      <a:lnTo>
                        <a:pt x="5" y="93"/>
                      </a:lnTo>
                      <a:lnTo>
                        <a:pt x="11" y="138"/>
                      </a:lnTo>
                      <a:lnTo>
                        <a:pt x="19" y="183"/>
                      </a:lnTo>
                      <a:lnTo>
                        <a:pt x="29" y="226"/>
                      </a:lnTo>
                      <a:lnTo>
                        <a:pt x="41" y="269"/>
                      </a:lnTo>
                      <a:lnTo>
                        <a:pt x="56" y="312"/>
                      </a:lnTo>
                      <a:lnTo>
                        <a:pt x="72" y="352"/>
                      </a:lnTo>
                      <a:lnTo>
                        <a:pt x="90" y="393"/>
                      </a:lnTo>
                      <a:lnTo>
                        <a:pt x="110" y="432"/>
                      </a:lnTo>
                      <a:lnTo>
                        <a:pt x="132" y="470"/>
                      </a:lnTo>
                      <a:lnTo>
                        <a:pt x="156" y="507"/>
                      </a:lnTo>
                      <a:lnTo>
                        <a:pt x="181" y="543"/>
                      </a:lnTo>
                      <a:lnTo>
                        <a:pt x="209" y="577"/>
                      </a:lnTo>
                      <a:lnTo>
                        <a:pt x="237" y="610"/>
                      </a:lnTo>
                      <a:lnTo>
                        <a:pt x="268" y="642"/>
                      </a:lnTo>
                      <a:lnTo>
                        <a:pt x="299" y="671"/>
                      </a:lnTo>
                      <a:lnTo>
                        <a:pt x="332" y="700"/>
                      </a:lnTo>
                      <a:lnTo>
                        <a:pt x="367" y="727"/>
                      </a:lnTo>
                      <a:lnTo>
                        <a:pt x="402" y="752"/>
                      </a:lnTo>
                      <a:lnTo>
                        <a:pt x="439" y="776"/>
                      </a:lnTo>
                      <a:lnTo>
                        <a:pt x="478" y="798"/>
                      </a:lnTo>
                      <a:lnTo>
                        <a:pt x="516" y="818"/>
                      </a:lnTo>
                      <a:lnTo>
                        <a:pt x="556" y="837"/>
                      </a:lnTo>
                      <a:lnTo>
                        <a:pt x="598" y="853"/>
                      </a:lnTo>
                      <a:lnTo>
                        <a:pt x="640" y="867"/>
                      </a:lnTo>
                      <a:lnTo>
                        <a:pt x="683" y="879"/>
                      </a:lnTo>
                      <a:lnTo>
                        <a:pt x="726" y="889"/>
                      </a:lnTo>
                      <a:lnTo>
                        <a:pt x="771" y="897"/>
                      </a:lnTo>
                      <a:lnTo>
                        <a:pt x="817" y="903"/>
                      </a:lnTo>
                      <a:lnTo>
                        <a:pt x="864" y="907"/>
                      </a:lnTo>
                      <a:lnTo>
                        <a:pt x="910" y="908"/>
                      </a:lnTo>
                      <a:lnTo>
                        <a:pt x="956" y="907"/>
                      </a:lnTo>
                      <a:lnTo>
                        <a:pt x="1002" y="903"/>
                      </a:lnTo>
                      <a:lnTo>
                        <a:pt x="1048" y="897"/>
                      </a:lnTo>
                      <a:lnTo>
                        <a:pt x="1093" y="889"/>
                      </a:lnTo>
                      <a:lnTo>
                        <a:pt x="1137" y="879"/>
                      </a:lnTo>
                      <a:lnTo>
                        <a:pt x="1179" y="867"/>
                      </a:lnTo>
                      <a:lnTo>
                        <a:pt x="1221" y="853"/>
                      </a:lnTo>
                      <a:lnTo>
                        <a:pt x="1263" y="837"/>
                      </a:lnTo>
                      <a:lnTo>
                        <a:pt x="1303" y="818"/>
                      </a:lnTo>
                      <a:lnTo>
                        <a:pt x="1342" y="798"/>
                      </a:lnTo>
                      <a:lnTo>
                        <a:pt x="1380" y="776"/>
                      </a:lnTo>
                      <a:lnTo>
                        <a:pt x="1417" y="752"/>
                      </a:lnTo>
                      <a:lnTo>
                        <a:pt x="1452" y="727"/>
                      </a:lnTo>
                      <a:lnTo>
                        <a:pt x="1487" y="700"/>
                      </a:lnTo>
                      <a:lnTo>
                        <a:pt x="1520" y="671"/>
                      </a:lnTo>
                      <a:lnTo>
                        <a:pt x="1552" y="642"/>
                      </a:lnTo>
                      <a:lnTo>
                        <a:pt x="1582" y="610"/>
                      </a:lnTo>
                      <a:lnTo>
                        <a:pt x="1610" y="577"/>
                      </a:lnTo>
                      <a:lnTo>
                        <a:pt x="1638" y="543"/>
                      </a:lnTo>
                      <a:lnTo>
                        <a:pt x="1663" y="507"/>
                      </a:lnTo>
                      <a:lnTo>
                        <a:pt x="1687" y="470"/>
                      </a:lnTo>
                      <a:lnTo>
                        <a:pt x="1709" y="432"/>
                      </a:lnTo>
                      <a:lnTo>
                        <a:pt x="1729" y="393"/>
                      </a:lnTo>
                      <a:lnTo>
                        <a:pt x="1747" y="352"/>
                      </a:lnTo>
                      <a:lnTo>
                        <a:pt x="1763" y="312"/>
                      </a:lnTo>
                      <a:lnTo>
                        <a:pt x="1778" y="269"/>
                      </a:lnTo>
                      <a:lnTo>
                        <a:pt x="1790" y="226"/>
                      </a:lnTo>
                      <a:lnTo>
                        <a:pt x="1800" y="183"/>
                      </a:lnTo>
                      <a:lnTo>
                        <a:pt x="1808" y="138"/>
                      </a:lnTo>
                      <a:lnTo>
                        <a:pt x="1814" y="93"/>
                      </a:lnTo>
                      <a:lnTo>
                        <a:pt x="1818" y="47"/>
                      </a:lnTo>
                      <a:lnTo>
                        <a:pt x="1819" y="0"/>
                      </a:lnTo>
                      <a:lnTo>
                        <a:pt x="1734" y="0"/>
                      </a:lnTo>
                      <a:lnTo>
                        <a:pt x="1663" y="0"/>
                      </a:lnTo>
                      <a:lnTo>
                        <a:pt x="1600" y="0"/>
                      </a:lnTo>
                      <a:lnTo>
                        <a:pt x="1548" y="0"/>
                      </a:lnTo>
                      <a:lnTo>
                        <a:pt x="1503" y="0"/>
                      </a:lnTo>
                      <a:lnTo>
                        <a:pt x="1464" y="0"/>
                      </a:lnTo>
                      <a:lnTo>
                        <a:pt x="1430" y="0"/>
                      </a:lnTo>
                      <a:lnTo>
                        <a:pt x="1400" y="0"/>
                      </a:lnTo>
                      <a:lnTo>
                        <a:pt x="1372" y="0"/>
                      </a:lnTo>
                      <a:lnTo>
                        <a:pt x="1346" y="0"/>
                      </a:lnTo>
                      <a:lnTo>
                        <a:pt x="1319" y="0"/>
                      </a:lnTo>
                      <a:lnTo>
                        <a:pt x="1289" y="0"/>
                      </a:lnTo>
                      <a:lnTo>
                        <a:pt x="1257" y="0"/>
                      </a:lnTo>
                      <a:lnTo>
                        <a:pt x="1221" y="0"/>
                      </a:lnTo>
                      <a:lnTo>
                        <a:pt x="1178" y="0"/>
                      </a:lnTo>
                      <a:lnTo>
                        <a:pt x="1129" y="0"/>
                      </a:lnTo>
                      <a:lnTo>
                        <a:pt x="1128" y="23"/>
                      </a:lnTo>
                      <a:lnTo>
                        <a:pt x="1125" y="43"/>
                      </a:lnTo>
                      <a:lnTo>
                        <a:pt x="1119" y="65"/>
                      </a:lnTo>
                      <a:lnTo>
                        <a:pt x="1111" y="85"/>
                      </a:lnTo>
                      <a:lnTo>
                        <a:pt x="1103" y="105"/>
                      </a:lnTo>
                      <a:lnTo>
                        <a:pt x="1092" y="122"/>
                      </a:lnTo>
                      <a:lnTo>
                        <a:pt x="1078" y="139"/>
                      </a:lnTo>
                      <a:lnTo>
                        <a:pt x="1064" y="155"/>
                      </a:lnTo>
                      <a:lnTo>
                        <a:pt x="1049" y="169"/>
                      </a:lnTo>
                      <a:lnTo>
                        <a:pt x="1032" y="181"/>
                      </a:lnTo>
                      <a:lnTo>
                        <a:pt x="1014" y="192"/>
                      </a:lnTo>
                      <a:lnTo>
                        <a:pt x="995" y="201"/>
                      </a:lnTo>
                      <a:lnTo>
                        <a:pt x="974" y="209"/>
                      </a:lnTo>
                      <a:lnTo>
                        <a:pt x="953" y="214"/>
                      </a:lnTo>
                      <a:lnTo>
                        <a:pt x="932" y="218"/>
                      </a:lnTo>
                      <a:lnTo>
                        <a:pt x="910" y="219"/>
                      </a:lnTo>
                      <a:lnTo>
                        <a:pt x="888" y="218"/>
                      </a:lnTo>
                      <a:lnTo>
                        <a:pt x="866" y="214"/>
                      </a:lnTo>
                      <a:lnTo>
                        <a:pt x="845" y="209"/>
                      </a:lnTo>
                      <a:lnTo>
                        <a:pt x="824" y="201"/>
                      </a:lnTo>
                      <a:lnTo>
                        <a:pt x="805" y="192"/>
                      </a:lnTo>
                      <a:lnTo>
                        <a:pt x="787" y="181"/>
                      </a:lnTo>
                      <a:lnTo>
                        <a:pt x="770" y="169"/>
                      </a:lnTo>
                      <a:lnTo>
                        <a:pt x="755" y="155"/>
                      </a:lnTo>
                      <a:lnTo>
                        <a:pt x="741" y="139"/>
                      </a:lnTo>
                      <a:lnTo>
                        <a:pt x="728" y="122"/>
                      </a:lnTo>
                      <a:lnTo>
                        <a:pt x="717" y="105"/>
                      </a:lnTo>
                      <a:lnTo>
                        <a:pt x="708" y="85"/>
                      </a:lnTo>
                      <a:lnTo>
                        <a:pt x="700" y="65"/>
                      </a:lnTo>
                      <a:lnTo>
                        <a:pt x="695" y="43"/>
                      </a:lnTo>
                      <a:lnTo>
                        <a:pt x="691" y="23"/>
                      </a:lnTo>
                      <a:lnTo>
                        <a:pt x="690" y="0"/>
                      </a:lnTo>
                      <a:lnTo>
                        <a:pt x="607" y="0"/>
                      </a:lnTo>
                      <a:lnTo>
                        <a:pt x="535" y="0"/>
                      </a:lnTo>
                      <a:lnTo>
                        <a:pt x="473" y="0"/>
                      </a:lnTo>
                      <a:lnTo>
                        <a:pt x="420" y="0"/>
                      </a:lnTo>
                      <a:lnTo>
                        <a:pt x="376" y="0"/>
                      </a:lnTo>
                      <a:lnTo>
                        <a:pt x="336" y="0"/>
                      </a:lnTo>
                      <a:lnTo>
                        <a:pt x="303" y="0"/>
                      </a:lnTo>
                      <a:lnTo>
                        <a:pt x="272" y="0"/>
                      </a:lnTo>
                      <a:lnTo>
                        <a:pt x="245" y="0"/>
                      </a:lnTo>
                      <a:lnTo>
                        <a:pt x="218" y="0"/>
                      </a:lnTo>
                      <a:lnTo>
                        <a:pt x="190" y="0"/>
                      </a:lnTo>
                      <a:lnTo>
                        <a:pt x="162" y="0"/>
                      </a:lnTo>
                      <a:lnTo>
                        <a:pt x="129" y="0"/>
                      </a:lnTo>
                      <a:lnTo>
                        <a:pt x="93" y="0"/>
                      </a:lnTo>
                      <a:lnTo>
                        <a:pt x="5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19" name="Freeform 1920">
                  <a:extLst>
                    <a:ext uri="{FF2B5EF4-FFF2-40B4-BE49-F238E27FC236}">
                      <a16:creationId xmlns:a16="http://schemas.microsoft.com/office/drawing/2014/main" id="{59622520-5E7C-4BF2-AC58-A0E0511D8B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2" y="2803"/>
                  <a:ext cx="599" cy="299"/>
                </a:xfrm>
                <a:custGeom>
                  <a:avLst/>
                  <a:gdLst>
                    <a:gd name="T0" fmla="*/ 0 w 1797"/>
                    <a:gd name="T1" fmla="*/ 0 h 897"/>
                    <a:gd name="T2" fmla="*/ 0 w 1797"/>
                    <a:gd name="T3" fmla="*/ 0 h 897"/>
                    <a:gd name="T4" fmla="*/ 0 w 1797"/>
                    <a:gd name="T5" fmla="*/ 0 h 897"/>
                    <a:gd name="T6" fmla="*/ 0 w 1797"/>
                    <a:gd name="T7" fmla="*/ 0 h 897"/>
                    <a:gd name="T8" fmla="*/ 0 w 1797"/>
                    <a:gd name="T9" fmla="*/ 0 h 897"/>
                    <a:gd name="T10" fmla="*/ 0 w 1797"/>
                    <a:gd name="T11" fmla="*/ 0 h 897"/>
                    <a:gd name="T12" fmla="*/ 0 w 1797"/>
                    <a:gd name="T13" fmla="*/ 0 h 897"/>
                    <a:gd name="T14" fmla="*/ 0 w 1797"/>
                    <a:gd name="T15" fmla="*/ 0 h 897"/>
                    <a:gd name="T16" fmla="*/ 0 w 1797"/>
                    <a:gd name="T17" fmla="*/ 0 h 897"/>
                    <a:gd name="T18" fmla="*/ 0 w 1797"/>
                    <a:gd name="T19" fmla="*/ 0 h 897"/>
                    <a:gd name="T20" fmla="*/ 0 w 1797"/>
                    <a:gd name="T21" fmla="*/ 0 h 897"/>
                    <a:gd name="T22" fmla="*/ 0 w 1797"/>
                    <a:gd name="T23" fmla="*/ 0 h 897"/>
                    <a:gd name="T24" fmla="*/ 1 w 1797"/>
                    <a:gd name="T25" fmla="*/ 0 h 897"/>
                    <a:gd name="T26" fmla="*/ 1 w 1797"/>
                    <a:gd name="T27" fmla="*/ 0 h 897"/>
                    <a:gd name="T28" fmla="*/ 1 w 1797"/>
                    <a:gd name="T29" fmla="*/ 0 h 897"/>
                    <a:gd name="T30" fmla="*/ 1 w 1797"/>
                    <a:gd name="T31" fmla="*/ 0 h 897"/>
                    <a:gd name="T32" fmla="*/ 1 w 1797"/>
                    <a:gd name="T33" fmla="*/ 0 h 897"/>
                    <a:gd name="T34" fmla="*/ 1 w 1797"/>
                    <a:gd name="T35" fmla="*/ 0 h 897"/>
                    <a:gd name="T36" fmla="*/ 1 w 1797"/>
                    <a:gd name="T37" fmla="*/ 0 h 897"/>
                    <a:gd name="T38" fmla="*/ 1 w 1797"/>
                    <a:gd name="T39" fmla="*/ 0 h 897"/>
                    <a:gd name="T40" fmla="*/ 1 w 1797"/>
                    <a:gd name="T41" fmla="*/ 0 h 897"/>
                    <a:gd name="T42" fmla="*/ 1 w 1797"/>
                    <a:gd name="T43" fmla="*/ 0 h 897"/>
                    <a:gd name="T44" fmla="*/ 1 w 1797"/>
                    <a:gd name="T45" fmla="*/ 0 h 897"/>
                    <a:gd name="T46" fmla="*/ 1 w 1797"/>
                    <a:gd name="T47" fmla="*/ 0 h 897"/>
                    <a:gd name="T48" fmla="*/ 1 w 1797"/>
                    <a:gd name="T49" fmla="*/ 0 h 897"/>
                    <a:gd name="T50" fmla="*/ 1 w 1797"/>
                    <a:gd name="T51" fmla="*/ 0 h 897"/>
                    <a:gd name="T52" fmla="*/ 1 w 1797"/>
                    <a:gd name="T53" fmla="*/ 0 h 897"/>
                    <a:gd name="T54" fmla="*/ 1 w 1797"/>
                    <a:gd name="T55" fmla="*/ 0 h 897"/>
                    <a:gd name="T56" fmla="*/ 0 w 1797"/>
                    <a:gd name="T57" fmla="*/ 0 h 897"/>
                    <a:gd name="T58" fmla="*/ 0 w 1797"/>
                    <a:gd name="T59" fmla="*/ 0 h 897"/>
                    <a:gd name="T60" fmla="*/ 0 w 1797"/>
                    <a:gd name="T61" fmla="*/ 0 h 897"/>
                    <a:gd name="T62" fmla="*/ 0 w 1797"/>
                    <a:gd name="T63" fmla="*/ 0 h 897"/>
                    <a:gd name="T64" fmla="*/ 0 w 1797"/>
                    <a:gd name="T65" fmla="*/ 0 h 897"/>
                    <a:gd name="T66" fmla="*/ 0 w 1797"/>
                    <a:gd name="T67" fmla="*/ 0 h 897"/>
                    <a:gd name="T68" fmla="*/ 0 w 1797"/>
                    <a:gd name="T69" fmla="*/ 0 h 897"/>
                    <a:gd name="T70" fmla="*/ 0 w 1797"/>
                    <a:gd name="T71" fmla="*/ 0 h 897"/>
                    <a:gd name="T72" fmla="*/ 0 w 1797"/>
                    <a:gd name="T73" fmla="*/ 0 h 897"/>
                    <a:gd name="T74" fmla="*/ 0 w 1797"/>
                    <a:gd name="T75" fmla="*/ 0 h 897"/>
                    <a:gd name="T76" fmla="*/ 0 w 1797"/>
                    <a:gd name="T77" fmla="*/ 0 h 897"/>
                    <a:gd name="T78" fmla="*/ 0 w 1797"/>
                    <a:gd name="T79" fmla="*/ 0 h 897"/>
                    <a:gd name="T80" fmla="*/ 0 w 1797"/>
                    <a:gd name="T81" fmla="*/ 0 h 897"/>
                    <a:gd name="T82" fmla="*/ 0 w 1797"/>
                    <a:gd name="T83" fmla="*/ 0 h 897"/>
                    <a:gd name="T84" fmla="*/ 0 w 1797"/>
                    <a:gd name="T85" fmla="*/ 0 h 897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797"/>
                    <a:gd name="T130" fmla="*/ 0 h 897"/>
                    <a:gd name="T131" fmla="*/ 1797 w 1797"/>
                    <a:gd name="T132" fmla="*/ 897 h 897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797" h="897">
                      <a:moveTo>
                        <a:pt x="0" y="0"/>
                      </a:moveTo>
                      <a:lnTo>
                        <a:pt x="2" y="46"/>
                      </a:lnTo>
                      <a:lnTo>
                        <a:pt x="5" y="92"/>
                      </a:lnTo>
                      <a:lnTo>
                        <a:pt x="10" y="135"/>
                      </a:lnTo>
                      <a:lnTo>
                        <a:pt x="19" y="180"/>
                      </a:lnTo>
                      <a:lnTo>
                        <a:pt x="29" y="223"/>
                      </a:lnTo>
                      <a:lnTo>
                        <a:pt x="41" y="266"/>
                      </a:lnTo>
                      <a:lnTo>
                        <a:pt x="55" y="307"/>
                      </a:lnTo>
                      <a:lnTo>
                        <a:pt x="72" y="348"/>
                      </a:lnTo>
                      <a:lnTo>
                        <a:pt x="89" y="387"/>
                      </a:lnTo>
                      <a:lnTo>
                        <a:pt x="109" y="427"/>
                      </a:lnTo>
                      <a:lnTo>
                        <a:pt x="131" y="464"/>
                      </a:lnTo>
                      <a:lnTo>
                        <a:pt x="154" y="500"/>
                      </a:lnTo>
                      <a:lnTo>
                        <a:pt x="179" y="535"/>
                      </a:lnTo>
                      <a:lnTo>
                        <a:pt x="207" y="569"/>
                      </a:lnTo>
                      <a:lnTo>
                        <a:pt x="235" y="602"/>
                      </a:lnTo>
                      <a:lnTo>
                        <a:pt x="265" y="634"/>
                      </a:lnTo>
                      <a:lnTo>
                        <a:pt x="295" y="664"/>
                      </a:lnTo>
                      <a:lnTo>
                        <a:pt x="328" y="692"/>
                      </a:lnTo>
                      <a:lnTo>
                        <a:pt x="362" y="718"/>
                      </a:lnTo>
                      <a:lnTo>
                        <a:pt x="397" y="744"/>
                      </a:lnTo>
                      <a:lnTo>
                        <a:pt x="434" y="767"/>
                      </a:lnTo>
                      <a:lnTo>
                        <a:pt x="472" y="788"/>
                      </a:lnTo>
                      <a:lnTo>
                        <a:pt x="510" y="808"/>
                      </a:lnTo>
                      <a:lnTo>
                        <a:pt x="550" y="826"/>
                      </a:lnTo>
                      <a:lnTo>
                        <a:pt x="590" y="842"/>
                      </a:lnTo>
                      <a:lnTo>
                        <a:pt x="632" y="856"/>
                      </a:lnTo>
                      <a:lnTo>
                        <a:pt x="675" y="868"/>
                      </a:lnTo>
                      <a:lnTo>
                        <a:pt x="719" y="878"/>
                      </a:lnTo>
                      <a:lnTo>
                        <a:pt x="763" y="887"/>
                      </a:lnTo>
                      <a:lnTo>
                        <a:pt x="808" y="893"/>
                      </a:lnTo>
                      <a:lnTo>
                        <a:pt x="853" y="896"/>
                      </a:lnTo>
                      <a:lnTo>
                        <a:pt x="899" y="897"/>
                      </a:lnTo>
                      <a:lnTo>
                        <a:pt x="945" y="896"/>
                      </a:lnTo>
                      <a:lnTo>
                        <a:pt x="990" y="893"/>
                      </a:lnTo>
                      <a:lnTo>
                        <a:pt x="1035" y="887"/>
                      </a:lnTo>
                      <a:lnTo>
                        <a:pt x="1078" y="878"/>
                      </a:lnTo>
                      <a:lnTo>
                        <a:pt x="1122" y="868"/>
                      </a:lnTo>
                      <a:lnTo>
                        <a:pt x="1165" y="856"/>
                      </a:lnTo>
                      <a:lnTo>
                        <a:pt x="1207" y="842"/>
                      </a:lnTo>
                      <a:lnTo>
                        <a:pt x="1247" y="826"/>
                      </a:lnTo>
                      <a:lnTo>
                        <a:pt x="1287" y="808"/>
                      </a:lnTo>
                      <a:lnTo>
                        <a:pt x="1325" y="788"/>
                      </a:lnTo>
                      <a:lnTo>
                        <a:pt x="1364" y="767"/>
                      </a:lnTo>
                      <a:lnTo>
                        <a:pt x="1400" y="744"/>
                      </a:lnTo>
                      <a:lnTo>
                        <a:pt x="1435" y="718"/>
                      </a:lnTo>
                      <a:lnTo>
                        <a:pt x="1469" y="692"/>
                      </a:lnTo>
                      <a:lnTo>
                        <a:pt x="1502" y="664"/>
                      </a:lnTo>
                      <a:lnTo>
                        <a:pt x="1532" y="634"/>
                      </a:lnTo>
                      <a:lnTo>
                        <a:pt x="1562" y="602"/>
                      </a:lnTo>
                      <a:lnTo>
                        <a:pt x="1591" y="569"/>
                      </a:lnTo>
                      <a:lnTo>
                        <a:pt x="1618" y="535"/>
                      </a:lnTo>
                      <a:lnTo>
                        <a:pt x="1643" y="500"/>
                      </a:lnTo>
                      <a:lnTo>
                        <a:pt x="1666" y="464"/>
                      </a:lnTo>
                      <a:lnTo>
                        <a:pt x="1688" y="427"/>
                      </a:lnTo>
                      <a:lnTo>
                        <a:pt x="1708" y="387"/>
                      </a:lnTo>
                      <a:lnTo>
                        <a:pt x="1725" y="348"/>
                      </a:lnTo>
                      <a:lnTo>
                        <a:pt x="1742" y="307"/>
                      </a:lnTo>
                      <a:lnTo>
                        <a:pt x="1756" y="266"/>
                      </a:lnTo>
                      <a:lnTo>
                        <a:pt x="1768" y="223"/>
                      </a:lnTo>
                      <a:lnTo>
                        <a:pt x="1778" y="180"/>
                      </a:lnTo>
                      <a:lnTo>
                        <a:pt x="1787" y="135"/>
                      </a:lnTo>
                      <a:lnTo>
                        <a:pt x="1792" y="92"/>
                      </a:lnTo>
                      <a:lnTo>
                        <a:pt x="1796" y="46"/>
                      </a:lnTo>
                      <a:lnTo>
                        <a:pt x="1797" y="0"/>
                      </a:lnTo>
                      <a:lnTo>
                        <a:pt x="1711" y="0"/>
                      </a:lnTo>
                      <a:lnTo>
                        <a:pt x="1638" y="0"/>
                      </a:lnTo>
                      <a:lnTo>
                        <a:pt x="1574" y="0"/>
                      </a:lnTo>
                      <a:lnTo>
                        <a:pt x="1520" y="0"/>
                      </a:lnTo>
                      <a:lnTo>
                        <a:pt x="1474" y="0"/>
                      </a:lnTo>
                      <a:lnTo>
                        <a:pt x="1436" y="0"/>
                      </a:lnTo>
                      <a:lnTo>
                        <a:pt x="1402" y="0"/>
                      </a:lnTo>
                      <a:lnTo>
                        <a:pt x="1372" y="0"/>
                      </a:lnTo>
                      <a:lnTo>
                        <a:pt x="1345" y="0"/>
                      </a:lnTo>
                      <a:lnTo>
                        <a:pt x="1319" y="0"/>
                      </a:lnTo>
                      <a:lnTo>
                        <a:pt x="1293" y="0"/>
                      </a:lnTo>
                      <a:lnTo>
                        <a:pt x="1266" y="0"/>
                      </a:lnTo>
                      <a:lnTo>
                        <a:pt x="1236" y="0"/>
                      </a:lnTo>
                      <a:lnTo>
                        <a:pt x="1202" y="0"/>
                      </a:lnTo>
                      <a:lnTo>
                        <a:pt x="1164" y="0"/>
                      </a:lnTo>
                      <a:lnTo>
                        <a:pt x="1118" y="0"/>
                      </a:lnTo>
                      <a:lnTo>
                        <a:pt x="1117" y="23"/>
                      </a:lnTo>
                      <a:lnTo>
                        <a:pt x="1114" y="43"/>
                      </a:lnTo>
                      <a:lnTo>
                        <a:pt x="1108" y="65"/>
                      </a:lnTo>
                      <a:lnTo>
                        <a:pt x="1100" y="85"/>
                      </a:lnTo>
                      <a:lnTo>
                        <a:pt x="1092" y="105"/>
                      </a:lnTo>
                      <a:lnTo>
                        <a:pt x="1081" y="122"/>
                      </a:lnTo>
                      <a:lnTo>
                        <a:pt x="1067" y="139"/>
                      </a:lnTo>
                      <a:lnTo>
                        <a:pt x="1053" y="155"/>
                      </a:lnTo>
                      <a:lnTo>
                        <a:pt x="1038" y="169"/>
                      </a:lnTo>
                      <a:lnTo>
                        <a:pt x="1021" y="181"/>
                      </a:lnTo>
                      <a:lnTo>
                        <a:pt x="1003" y="192"/>
                      </a:lnTo>
                      <a:lnTo>
                        <a:pt x="984" y="201"/>
                      </a:lnTo>
                      <a:lnTo>
                        <a:pt x="963" y="209"/>
                      </a:lnTo>
                      <a:lnTo>
                        <a:pt x="942" y="214"/>
                      </a:lnTo>
                      <a:lnTo>
                        <a:pt x="921" y="218"/>
                      </a:lnTo>
                      <a:lnTo>
                        <a:pt x="899" y="219"/>
                      </a:lnTo>
                      <a:lnTo>
                        <a:pt x="877" y="218"/>
                      </a:lnTo>
                      <a:lnTo>
                        <a:pt x="855" y="214"/>
                      </a:lnTo>
                      <a:lnTo>
                        <a:pt x="834" y="209"/>
                      </a:lnTo>
                      <a:lnTo>
                        <a:pt x="813" y="201"/>
                      </a:lnTo>
                      <a:lnTo>
                        <a:pt x="794" y="192"/>
                      </a:lnTo>
                      <a:lnTo>
                        <a:pt x="776" y="181"/>
                      </a:lnTo>
                      <a:lnTo>
                        <a:pt x="759" y="169"/>
                      </a:lnTo>
                      <a:lnTo>
                        <a:pt x="744" y="155"/>
                      </a:lnTo>
                      <a:lnTo>
                        <a:pt x="730" y="139"/>
                      </a:lnTo>
                      <a:lnTo>
                        <a:pt x="717" y="122"/>
                      </a:lnTo>
                      <a:lnTo>
                        <a:pt x="706" y="105"/>
                      </a:lnTo>
                      <a:lnTo>
                        <a:pt x="697" y="85"/>
                      </a:lnTo>
                      <a:lnTo>
                        <a:pt x="689" y="65"/>
                      </a:lnTo>
                      <a:lnTo>
                        <a:pt x="684" y="43"/>
                      </a:lnTo>
                      <a:lnTo>
                        <a:pt x="680" y="23"/>
                      </a:lnTo>
                      <a:lnTo>
                        <a:pt x="679" y="0"/>
                      </a:lnTo>
                      <a:lnTo>
                        <a:pt x="594" y="0"/>
                      </a:lnTo>
                      <a:lnTo>
                        <a:pt x="520" y="0"/>
                      </a:lnTo>
                      <a:lnTo>
                        <a:pt x="457" y="0"/>
                      </a:lnTo>
                      <a:lnTo>
                        <a:pt x="403" y="0"/>
                      </a:lnTo>
                      <a:lnTo>
                        <a:pt x="357" y="0"/>
                      </a:lnTo>
                      <a:lnTo>
                        <a:pt x="318" y="0"/>
                      </a:lnTo>
                      <a:lnTo>
                        <a:pt x="284" y="0"/>
                      </a:lnTo>
                      <a:lnTo>
                        <a:pt x="255" y="0"/>
                      </a:lnTo>
                      <a:lnTo>
                        <a:pt x="227" y="0"/>
                      </a:lnTo>
                      <a:lnTo>
                        <a:pt x="201" y="0"/>
                      </a:lnTo>
                      <a:lnTo>
                        <a:pt x="176" y="0"/>
                      </a:lnTo>
                      <a:lnTo>
                        <a:pt x="149" y="0"/>
                      </a:lnTo>
                      <a:lnTo>
                        <a:pt x="119" y="0"/>
                      </a:lnTo>
                      <a:lnTo>
                        <a:pt x="85" y="0"/>
                      </a:lnTo>
                      <a:lnTo>
                        <a:pt x="4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4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20" name="Freeform 1921">
                  <a:extLst>
                    <a:ext uri="{FF2B5EF4-FFF2-40B4-BE49-F238E27FC236}">
                      <a16:creationId xmlns:a16="http://schemas.microsoft.com/office/drawing/2014/main" id="{DAA8EB38-99B0-4B56-9530-ACD8CADE9A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5" y="2803"/>
                  <a:ext cx="592" cy="295"/>
                </a:xfrm>
                <a:custGeom>
                  <a:avLst/>
                  <a:gdLst>
                    <a:gd name="T0" fmla="*/ 0 w 1777"/>
                    <a:gd name="T1" fmla="*/ 0 h 887"/>
                    <a:gd name="T2" fmla="*/ 0 w 1777"/>
                    <a:gd name="T3" fmla="*/ 0 h 887"/>
                    <a:gd name="T4" fmla="*/ 0 w 1777"/>
                    <a:gd name="T5" fmla="*/ 0 h 887"/>
                    <a:gd name="T6" fmla="*/ 0 w 1777"/>
                    <a:gd name="T7" fmla="*/ 0 h 887"/>
                    <a:gd name="T8" fmla="*/ 0 w 1777"/>
                    <a:gd name="T9" fmla="*/ 0 h 887"/>
                    <a:gd name="T10" fmla="*/ 0 w 1777"/>
                    <a:gd name="T11" fmla="*/ 0 h 887"/>
                    <a:gd name="T12" fmla="*/ 0 w 1777"/>
                    <a:gd name="T13" fmla="*/ 0 h 887"/>
                    <a:gd name="T14" fmla="*/ 0 w 1777"/>
                    <a:gd name="T15" fmla="*/ 0 h 887"/>
                    <a:gd name="T16" fmla="*/ 0 w 1777"/>
                    <a:gd name="T17" fmla="*/ 0 h 887"/>
                    <a:gd name="T18" fmla="*/ 0 w 1777"/>
                    <a:gd name="T19" fmla="*/ 0 h 887"/>
                    <a:gd name="T20" fmla="*/ 0 w 1777"/>
                    <a:gd name="T21" fmla="*/ 0 h 887"/>
                    <a:gd name="T22" fmla="*/ 0 w 1777"/>
                    <a:gd name="T23" fmla="*/ 0 h 887"/>
                    <a:gd name="T24" fmla="*/ 1 w 1777"/>
                    <a:gd name="T25" fmla="*/ 0 h 887"/>
                    <a:gd name="T26" fmla="*/ 1 w 1777"/>
                    <a:gd name="T27" fmla="*/ 0 h 887"/>
                    <a:gd name="T28" fmla="*/ 1 w 1777"/>
                    <a:gd name="T29" fmla="*/ 0 h 887"/>
                    <a:gd name="T30" fmla="*/ 1 w 1777"/>
                    <a:gd name="T31" fmla="*/ 0 h 887"/>
                    <a:gd name="T32" fmla="*/ 1 w 1777"/>
                    <a:gd name="T33" fmla="*/ 0 h 887"/>
                    <a:gd name="T34" fmla="*/ 1 w 1777"/>
                    <a:gd name="T35" fmla="*/ 0 h 887"/>
                    <a:gd name="T36" fmla="*/ 1 w 1777"/>
                    <a:gd name="T37" fmla="*/ 0 h 887"/>
                    <a:gd name="T38" fmla="*/ 1 w 1777"/>
                    <a:gd name="T39" fmla="*/ 0 h 887"/>
                    <a:gd name="T40" fmla="*/ 1 w 1777"/>
                    <a:gd name="T41" fmla="*/ 0 h 887"/>
                    <a:gd name="T42" fmla="*/ 1 w 1777"/>
                    <a:gd name="T43" fmla="*/ 0 h 887"/>
                    <a:gd name="T44" fmla="*/ 1 w 1777"/>
                    <a:gd name="T45" fmla="*/ 0 h 887"/>
                    <a:gd name="T46" fmla="*/ 1 w 1777"/>
                    <a:gd name="T47" fmla="*/ 0 h 887"/>
                    <a:gd name="T48" fmla="*/ 1 w 1777"/>
                    <a:gd name="T49" fmla="*/ 0 h 887"/>
                    <a:gd name="T50" fmla="*/ 1 w 1777"/>
                    <a:gd name="T51" fmla="*/ 0 h 887"/>
                    <a:gd name="T52" fmla="*/ 1 w 1777"/>
                    <a:gd name="T53" fmla="*/ 0 h 887"/>
                    <a:gd name="T54" fmla="*/ 1 w 1777"/>
                    <a:gd name="T55" fmla="*/ 0 h 887"/>
                    <a:gd name="T56" fmla="*/ 0 w 1777"/>
                    <a:gd name="T57" fmla="*/ 0 h 887"/>
                    <a:gd name="T58" fmla="*/ 0 w 1777"/>
                    <a:gd name="T59" fmla="*/ 0 h 887"/>
                    <a:gd name="T60" fmla="*/ 0 w 1777"/>
                    <a:gd name="T61" fmla="*/ 0 h 887"/>
                    <a:gd name="T62" fmla="*/ 0 w 1777"/>
                    <a:gd name="T63" fmla="*/ 0 h 887"/>
                    <a:gd name="T64" fmla="*/ 0 w 1777"/>
                    <a:gd name="T65" fmla="*/ 0 h 887"/>
                    <a:gd name="T66" fmla="*/ 0 w 1777"/>
                    <a:gd name="T67" fmla="*/ 0 h 887"/>
                    <a:gd name="T68" fmla="*/ 0 w 1777"/>
                    <a:gd name="T69" fmla="*/ 0 h 887"/>
                    <a:gd name="T70" fmla="*/ 0 w 1777"/>
                    <a:gd name="T71" fmla="*/ 0 h 887"/>
                    <a:gd name="T72" fmla="*/ 0 w 1777"/>
                    <a:gd name="T73" fmla="*/ 0 h 887"/>
                    <a:gd name="T74" fmla="*/ 0 w 1777"/>
                    <a:gd name="T75" fmla="*/ 0 h 887"/>
                    <a:gd name="T76" fmla="*/ 0 w 1777"/>
                    <a:gd name="T77" fmla="*/ 0 h 887"/>
                    <a:gd name="T78" fmla="*/ 0 w 1777"/>
                    <a:gd name="T79" fmla="*/ 0 h 887"/>
                    <a:gd name="T80" fmla="*/ 0 w 1777"/>
                    <a:gd name="T81" fmla="*/ 0 h 887"/>
                    <a:gd name="T82" fmla="*/ 0 w 1777"/>
                    <a:gd name="T83" fmla="*/ 0 h 887"/>
                    <a:gd name="T84" fmla="*/ 0 w 1777"/>
                    <a:gd name="T85" fmla="*/ 0 h 887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777"/>
                    <a:gd name="T130" fmla="*/ 0 h 887"/>
                    <a:gd name="T131" fmla="*/ 1777 w 1777"/>
                    <a:gd name="T132" fmla="*/ 887 h 887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777" h="887">
                      <a:moveTo>
                        <a:pt x="0" y="0"/>
                      </a:moveTo>
                      <a:lnTo>
                        <a:pt x="1" y="46"/>
                      </a:lnTo>
                      <a:lnTo>
                        <a:pt x="5" y="91"/>
                      </a:lnTo>
                      <a:lnTo>
                        <a:pt x="10" y="134"/>
                      </a:lnTo>
                      <a:lnTo>
                        <a:pt x="19" y="178"/>
                      </a:lnTo>
                      <a:lnTo>
                        <a:pt x="29" y="221"/>
                      </a:lnTo>
                      <a:lnTo>
                        <a:pt x="41" y="263"/>
                      </a:lnTo>
                      <a:lnTo>
                        <a:pt x="54" y="304"/>
                      </a:lnTo>
                      <a:lnTo>
                        <a:pt x="71" y="345"/>
                      </a:lnTo>
                      <a:lnTo>
                        <a:pt x="88" y="384"/>
                      </a:lnTo>
                      <a:lnTo>
                        <a:pt x="108" y="421"/>
                      </a:lnTo>
                      <a:lnTo>
                        <a:pt x="130" y="459"/>
                      </a:lnTo>
                      <a:lnTo>
                        <a:pt x="153" y="495"/>
                      </a:lnTo>
                      <a:lnTo>
                        <a:pt x="178" y="530"/>
                      </a:lnTo>
                      <a:lnTo>
                        <a:pt x="204" y="564"/>
                      </a:lnTo>
                      <a:lnTo>
                        <a:pt x="232" y="596"/>
                      </a:lnTo>
                      <a:lnTo>
                        <a:pt x="261" y="626"/>
                      </a:lnTo>
                      <a:lnTo>
                        <a:pt x="292" y="656"/>
                      </a:lnTo>
                      <a:lnTo>
                        <a:pt x="325" y="684"/>
                      </a:lnTo>
                      <a:lnTo>
                        <a:pt x="358" y="711"/>
                      </a:lnTo>
                      <a:lnTo>
                        <a:pt x="393" y="735"/>
                      </a:lnTo>
                      <a:lnTo>
                        <a:pt x="429" y="758"/>
                      </a:lnTo>
                      <a:lnTo>
                        <a:pt x="466" y="780"/>
                      </a:lnTo>
                      <a:lnTo>
                        <a:pt x="505" y="799"/>
                      </a:lnTo>
                      <a:lnTo>
                        <a:pt x="544" y="817"/>
                      </a:lnTo>
                      <a:lnTo>
                        <a:pt x="584" y="833"/>
                      </a:lnTo>
                      <a:lnTo>
                        <a:pt x="625" y="847"/>
                      </a:lnTo>
                      <a:lnTo>
                        <a:pt x="667" y="859"/>
                      </a:lnTo>
                      <a:lnTo>
                        <a:pt x="710" y="868"/>
                      </a:lnTo>
                      <a:lnTo>
                        <a:pt x="754" y="877"/>
                      </a:lnTo>
                      <a:lnTo>
                        <a:pt x="799" y="883"/>
                      </a:lnTo>
                      <a:lnTo>
                        <a:pt x="844" y="886"/>
                      </a:lnTo>
                      <a:lnTo>
                        <a:pt x="889" y="887"/>
                      </a:lnTo>
                      <a:lnTo>
                        <a:pt x="934" y="886"/>
                      </a:lnTo>
                      <a:lnTo>
                        <a:pt x="978" y="883"/>
                      </a:lnTo>
                      <a:lnTo>
                        <a:pt x="1023" y="877"/>
                      </a:lnTo>
                      <a:lnTo>
                        <a:pt x="1067" y="868"/>
                      </a:lnTo>
                      <a:lnTo>
                        <a:pt x="1110" y="859"/>
                      </a:lnTo>
                      <a:lnTo>
                        <a:pt x="1152" y="847"/>
                      </a:lnTo>
                      <a:lnTo>
                        <a:pt x="1193" y="833"/>
                      </a:lnTo>
                      <a:lnTo>
                        <a:pt x="1233" y="817"/>
                      </a:lnTo>
                      <a:lnTo>
                        <a:pt x="1272" y="799"/>
                      </a:lnTo>
                      <a:lnTo>
                        <a:pt x="1311" y="780"/>
                      </a:lnTo>
                      <a:lnTo>
                        <a:pt x="1348" y="758"/>
                      </a:lnTo>
                      <a:lnTo>
                        <a:pt x="1384" y="735"/>
                      </a:lnTo>
                      <a:lnTo>
                        <a:pt x="1419" y="711"/>
                      </a:lnTo>
                      <a:lnTo>
                        <a:pt x="1452" y="684"/>
                      </a:lnTo>
                      <a:lnTo>
                        <a:pt x="1485" y="656"/>
                      </a:lnTo>
                      <a:lnTo>
                        <a:pt x="1516" y="626"/>
                      </a:lnTo>
                      <a:lnTo>
                        <a:pt x="1545" y="596"/>
                      </a:lnTo>
                      <a:lnTo>
                        <a:pt x="1573" y="564"/>
                      </a:lnTo>
                      <a:lnTo>
                        <a:pt x="1599" y="530"/>
                      </a:lnTo>
                      <a:lnTo>
                        <a:pt x="1624" y="495"/>
                      </a:lnTo>
                      <a:lnTo>
                        <a:pt x="1647" y="459"/>
                      </a:lnTo>
                      <a:lnTo>
                        <a:pt x="1669" y="421"/>
                      </a:lnTo>
                      <a:lnTo>
                        <a:pt x="1689" y="384"/>
                      </a:lnTo>
                      <a:lnTo>
                        <a:pt x="1707" y="345"/>
                      </a:lnTo>
                      <a:lnTo>
                        <a:pt x="1723" y="304"/>
                      </a:lnTo>
                      <a:lnTo>
                        <a:pt x="1736" y="263"/>
                      </a:lnTo>
                      <a:lnTo>
                        <a:pt x="1748" y="221"/>
                      </a:lnTo>
                      <a:lnTo>
                        <a:pt x="1758" y="178"/>
                      </a:lnTo>
                      <a:lnTo>
                        <a:pt x="1767" y="134"/>
                      </a:lnTo>
                      <a:lnTo>
                        <a:pt x="1772" y="91"/>
                      </a:lnTo>
                      <a:lnTo>
                        <a:pt x="1776" y="46"/>
                      </a:lnTo>
                      <a:lnTo>
                        <a:pt x="1777" y="0"/>
                      </a:lnTo>
                      <a:lnTo>
                        <a:pt x="1689" y="0"/>
                      </a:lnTo>
                      <a:lnTo>
                        <a:pt x="1613" y="0"/>
                      </a:lnTo>
                      <a:lnTo>
                        <a:pt x="1549" y="0"/>
                      </a:lnTo>
                      <a:lnTo>
                        <a:pt x="1494" y="0"/>
                      </a:lnTo>
                      <a:lnTo>
                        <a:pt x="1448" y="0"/>
                      </a:lnTo>
                      <a:lnTo>
                        <a:pt x="1408" y="0"/>
                      </a:lnTo>
                      <a:lnTo>
                        <a:pt x="1374" y="0"/>
                      </a:lnTo>
                      <a:lnTo>
                        <a:pt x="1345" y="0"/>
                      </a:lnTo>
                      <a:lnTo>
                        <a:pt x="1318" y="0"/>
                      </a:lnTo>
                      <a:lnTo>
                        <a:pt x="1293" y="0"/>
                      </a:lnTo>
                      <a:lnTo>
                        <a:pt x="1269" y="0"/>
                      </a:lnTo>
                      <a:lnTo>
                        <a:pt x="1244" y="0"/>
                      </a:lnTo>
                      <a:lnTo>
                        <a:pt x="1216" y="0"/>
                      </a:lnTo>
                      <a:lnTo>
                        <a:pt x="1186" y="0"/>
                      </a:lnTo>
                      <a:lnTo>
                        <a:pt x="1150" y="0"/>
                      </a:lnTo>
                      <a:lnTo>
                        <a:pt x="1108" y="0"/>
                      </a:lnTo>
                      <a:lnTo>
                        <a:pt x="1107" y="23"/>
                      </a:lnTo>
                      <a:lnTo>
                        <a:pt x="1104" y="43"/>
                      </a:lnTo>
                      <a:lnTo>
                        <a:pt x="1098" y="65"/>
                      </a:lnTo>
                      <a:lnTo>
                        <a:pt x="1090" y="85"/>
                      </a:lnTo>
                      <a:lnTo>
                        <a:pt x="1082" y="105"/>
                      </a:lnTo>
                      <a:lnTo>
                        <a:pt x="1071" y="122"/>
                      </a:lnTo>
                      <a:lnTo>
                        <a:pt x="1057" y="139"/>
                      </a:lnTo>
                      <a:lnTo>
                        <a:pt x="1043" y="155"/>
                      </a:lnTo>
                      <a:lnTo>
                        <a:pt x="1028" y="169"/>
                      </a:lnTo>
                      <a:lnTo>
                        <a:pt x="1011" y="181"/>
                      </a:lnTo>
                      <a:lnTo>
                        <a:pt x="993" y="192"/>
                      </a:lnTo>
                      <a:lnTo>
                        <a:pt x="974" y="201"/>
                      </a:lnTo>
                      <a:lnTo>
                        <a:pt x="953" y="209"/>
                      </a:lnTo>
                      <a:lnTo>
                        <a:pt x="932" y="214"/>
                      </a:lnTo>
                      <a:lnTo>
                        <a:pt x="911" y="218"/>
                      </a:lnTo>
                      <a:lnTo>
                        <a:pt x="889" y="219"/>
                      </a:lnTo>
                      <a:lnTo>
                        <a:pt x="867" y="218"/>
                      </a:lnTo>
                      <a:lnTo>
                        <a:pt x="845" y="214"/>
                      </a:lnTo>
                      <a:lnTo>
                        <a:pt x="824" y="209"/>
                      </a:lnTo>
                      <a:lnTo>
                        <a:pt x="803" y="201"/>
                      </a:lnTo>
                      <a:lnTo>
                        <a:pt x="784" y="192"/>
                      </a:lnTo>
                      <a:lnTo>
                        <a:pt x="766" y="181"/>
                      </a:lnTo>
                      <a:lnTo>
                        <a:pt x="749" y="169"/>
                      </a:lnTo>
                      <a:lnTo>
                        <a:pt x="734" y="155"/>
                      </a:lnTo>
                      <a:lnTo>
                        <a:pt x="720" y="139"/>
                      </a:lnTo>
                      <a:lnTo>
                        <a:pt x="707" y="122"/>
                      </a:lnTo>
                      <a:lnTo>
                        <a:pt x="696" y="105"/>
                      </a:lnTo>
                      <a:lnTo>
                        <a:pt x="687" y="85"/>
                      </a:lnTo>
                      <a:lnTo>
                        <a:pt x="679" y="65"/>
                      </a:lnTo>
                      <a:lnTo>
                        <a:pt x="674" y="43"/>
                      </a:lnTo>
                      <a:lnTo>
                        <a:pt x="670" y="23"/>
                      </a:lnTo>
                      <a:lnTo>
                        <a:pt x="669" y="0"/>
                      </a:lnTo>
                      <a:lnTo>
                        <a:pt x="582" y="0"/>
                      </a:lnTo>
                      <a:lnTo>
                        <a:pt x="507" y="0"/>
                      </a:lnTo>
                      <a:lnTo>
                        <a:pt x="442" y="0"/>
                      </a:lnTo>
                      <a:lnTo>
                        <a:pt x="387" y="0"/>
                      </a:lnTo>
                      <a:lnTo>
                        <a:pt x="341" y="0"/>
                      </a:lnTo>
                      <a:lnTo>
                        <a:pt x="301" y="0"/>
                      </a:lnTo>
                      <a:lnTo>
                        <a:pt x="267" y="0"/>
                      </a:lnTo>
                      <a:lnTo>
                        <a:pt x="238" y="0"/>
                      </a:lnTo>
                      <a:lnTo>
                        <a:pt x="211" y="0"/>
                      </a:lnTo>
                      <a:lnTo>
                        <a:pt x="187" y="0"/>
                      </a:lnTo>
                      <a:lnTo>
                        <a:pt x="162" y="0"/>
                      </a:lnTo>
                      <a:lnTo>
                        <a:pt x="136" y="0"/>
                      </a:lnTo>
                      <a:lnTo>
                        <a:pt x="109" y="0"/>
                      </a:lnTo>
                      <a:lnTo>
                        <a:pt x="78" y="0"/>
                      </a:lnTo>
                      <a:lnTo>
                        <a:pt x="4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9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21" name="Freeform 1922">
                  <a:extLst>
                    <a:ext uri="{FF2B5EF4-FFF2-40B4-BE49-F238E27FC236}">
                      <a16:creationId xmlns:a16="http://schemas.microsoft.com/office/drawing/2014/main" id="{6992364B-BC10-4BCF-B22D-CCDB5EDFA3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" y="2803"/>
                  <a:ext cx="585" cy="292"/>
                </a:xfrm>
                <a:custGeom>
                  <a:avLst/>
                  <a:gdLst>
                    <a:gd name="T0" fmla="*/ 1 w 1755"/>
                    <a:gd name="T1" fmla="*/ 0 h 876"/>
                    <a:gd name="T2" fmla="*/ 1 w 1755"/>
                    <a:gd name="T3" fmla="*/ 0 h 876"/>
                    <a:gd name="T4" fmla="*/ 1 w 1755"/>
                    <a:gd name="T5" fmla="*/ 0 h 876"/>
                    <a:gd name="T6" fmla="*/ 1 w 1755"/>
                    <a:gd name="T7" fmla="*/ 0 h 876"/>
                    <a:gd name="T8" fmla="*/ 1 w 1755"/>
                    <a:gd name="T9" fmla="*/ 0 h 876"/>
                    <a:gd name="T10" fmla="*/ 1 w 1755"/>
                    <a:gd name="T11" fmla="*/ 0 h 876"/>
                    <a:gd name="T12" fmla="*/ 1 w 1755"/>
                    <a:gd name="T13" fmla="*/ 0 h 876"/>
                    <a:gd name="T14" fmla="*/ 1 w 1755"/>
                    <a:gd name="T15" fmla="*/ 0 h 876"/>
                    <a:gd name="T16" fmla="*/ 1 w 1755"/>
                    <a:gd name="T17" fmla="*/ 0 h 876"/>
                    <a:gd name="T18" fmla="*/ 1 w 1755"/>
                    <a:gd name="T19" fmla="*/ 0 h 876"/>
                    <a:gd name="T20" fmla="*/ 1 w 1755"/>
                    <a:gd name="T21" fmla="*/ 0 h 876"/>
                    <a:gd name="T22" fmla="*/ 1 w 1755"/>
                    <a:gd name="T23" fmla="*/ 0 h 876"/>
                    <a:gd name="T24" fmla="*/ 1 w 1755"/>
                    <a:gd name="T25" fmla="*/ 0 h 876"/>
                    <a:gd name="T26" fmla="*/ 1 w 1755"/>
                    <a:gd name="T27" fmla="*/ 0 h 876"/>
                    <a:gd name="T28" fmla="*/ 0 w 1755"/>
                    <a:gd name="T29" fmla="*/ 0 h 876"/>
                    <a:gd name="T30" fmla="*/ 0 w 1755"/>
                    <a:gd name="T31" fmla="*/ 0 h 876"/>
                    <a:gd name="T32" fmla="*/ 0 w 1755"/>
                    <a:gd name="T33" fmla="*/ 0 h 876"/>
                    <a:gd name="T34" fmla="*/ 0 w 1755"/>
                    <a:gd name="T35" fmla="*/ 0 h 876"/>
                    <a:gd name="T36" fmla="*/ 0 w 1755"/>
                    <a:gd name="T37" fmla="*/ 0 h 876"/>
                    <a:gd name="T38" fmla="*/ 0 w 1755"/>
                    <a:gd name="T39" fmla="*/ 0 h 876"/>
                    <a:gd name="T40" fmla="*/ 0 w 1755"/>
                    <a:gd name="T41" fmla="*/ 0 h 876"/>
                    <a:gd name="T42" fmla="*/ 0 w 1755"/>
                    <a:gd name="T43" fmla="*/ 0 h 876"/>
                    <a:gd name="T44" fmla="*/ 0 w 1755"/>
                    <a:gd name="T45" fmla="*/ 0 h 876"/>
                    <a:gd name="T46" fmla="*/ 0 w 1755"/>
                    <a:gd name="T47" fmla="*/ 0 h 876"/>
                    <a:gd name="T48" fmla="*/ 0 w 1755"/>
                    <a:gd name="T49" fmla="*/ 0 h 876"/>
                    <a:gd name="T50" fmla="*/ 0 w 1755"/>
                    <a:gd name="T51" fmla="*/ 0 h 876"/>
                    <a:gd name="T52" fmla="*/ 0 w 1755"/>
                    <a:gd name="T53" fmla="*/ 0 h 876"/>
                    <a:gd name="T54" fmla="*/ 0 w 1755"/>
                    <a:gd name="T55" fmla="*/ 0 h 876"/>
                    <a:gd name="T56" fmla="*/ 0 w 1755"/>
                    <a:gd name="T57" fmla="*/ 0 h 876"/>
                    <a:gd name="T58" fmla="*/ 0 w 1755"/>
                    <a:gd name="T59" fmla="*/ 0 h 876"/>
                    <a:gd name="T60" fmla="*/ 0 w 1755"/>
                    <a:gd name="T61" fmla="*/ 0 h 876"/>
                    <a:gd name="T62" fmla="*/ 0 w 1755"/>
                    <a:gd name="T63" fmla="*/ 0 h 876"/>
                    <a:gd name="T64" fmla="*/ 0 w 1755"/>
                    <a:gd name="T65" fmla="*/ 0 h 876"/>
                    <a:gd name="T66" fmla="*/ 0 w 1755"/>
                    <a:gd name="T67" fmla="*/ 0 h 876"/>
                    <a:gd name="T68" fmla="*/ 0 w 1755"/>
                    <a:gd name="T69" fmla="*/ 0 h 876"/>
                    <a:gd name="T70" fmla="*/ 0 w 1755"/>
                    <a:gd name="T71" fmla="*/ 0 h 876"/>
                    <a:gd name="T72" fmla="*/ 0 w 1755"/>
                    <a:gd name="T73" fmla="*/ 0 h 876"/>
                    <a:gd name="T74" fmla="*/ 0 w 1755"/>
                    <a:gd name="T75" fmla="*/ 0 h 876"/>
                    <a:gd name="T76" fmla="*/ 0 w 1755"/>
                    <a:gd name="T77" fmla="*/ 0 h 876"/>
                    <a:gd name="T78" fmla="*/ 0 w 1755"/>
                    <a:gd name="T79" fmla="*/ 0 h 876"/>
                    <a:gd name="T80" fmla="*/ 0 w 1755"/>
                    <a:gd name="T81" fmla="*/ 0 h 876"/>
                    <a:gd name="T82" fmla="*/ 0 w 1755"/>
                    <a:gd name="T83" fmla="*/ 0 h 876"/>
                    <a:gd name="T84" fmla="*/ 0 w 1755"/>
                    <a:gd name="T85" fmla="*/ 0 h 876"/>
                    <a:gd name="T86" fmla="*/ 0 w 1755"/>
                    <a:gd name="T87" fmla="*/ 0 h 876"/>
                    <a:gd name="T88" fmla="*/ 0 w 1755"/>
                    <a:gd name="T89" fmla="*/ 0 h 876"/>
                    <a:gd name="T90" fmla="*/ 0 w 1755"/>
                    <a:gd name="T91" fmla="*/ 0 h 876"/>
                    <a:gd name="T92" fmla="*/ 0 w 1755"/>
                    <a:gd name="T93" fmla="*/ 0 h 876"/>
                    <a:gd name="T94" fmla="*/ 0 w 1755"/>
                    <a:gd name="T95" fmla="*/ 0 h 876"/>
                    <a:gd name="T96" fmla="*/ 1 w 1755"/>
                    <a:gd name="T97" fmla="*/ 0 h 87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755"/>
                    <a:gd name="T148" fmla="*/ 0 h 876"/>
                    <a:gd name="T149" fmla="*/ 1755 w 1755"/>
                    <a:gd name="T150" fmla="*/ 876 h 87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755" h="876">
                      <a:moveTo>
                        <a:pt x="1097" y="0"/>
                      </a:moveTo>
                      <a:lnTo>
                        <a:pt x="1755" y="0"/>
                      </a:lnTo>
                      <a:lnTo>
                        <a:pt x="1754" y="44"/>
                      </a:lnTo>
                      <a:lnTo>
                        <a:pt x="1750" y="89"/>
                      </a:lnTo>
                      <a:lnTo>
                        <a:pt x="1745" y="133"/>
                      </a:lnTo>
                      <a:lnTo>
                        <a:pt x="1737" y="176"/>
                      </a:lnTo>
                      <a:lnTo>
                        <a:pt x="1727" y="219"/>
                      </a:lnTo>
                      <a:lnTo>
                        <a:pt x="1715" y="260"/>
                      </a:lnTo>
                      <a:lnTo>
                        <a:pt x="1701" y="301"/>
                      </a:lnTo>
                      <a:lnTo>
                        <a:pt x="1686" y="340"/>
                      </a:lnTo>
                      <a:lnTo>
                        <a:pt x="1668" y="379"/>
                      </a:lnTo>
                      <a:lnTo>
                        <a:pt x="1648" y="417"/>
                      </a:lnTo>
                      <a:lnTo>
                        <a:pt x="1628" y="453"/>
                      </a:lnTo>
                      <a:lnTo>
                        <a:pt x="1605" y="489"/>
                      </a:lnTo>
                      <a:lnTo>
                        <a:pt x="1580" y="523"/>
                      </a:lnTo>
                      <a:lnTo>
                        <a:pt x="1554" y="557"/>
                      </a:lnTo>
                      <a:lnTo>
                        <a:pt x="1527" y="589"/>
                      </a:lnTo>
                      <a:lnTo>
                        <a:pt x="1497" y="619"/>
                      </a:lnTo>
                      <a:lnTo>
                        <a:pt x="1466" y="648"/>
                      </a:lnTo>
                      <a:lnTo>
                        <a:pt x="1435" y="676"/>
                      </a:lnTo>
                      <a:lnTo>
                        <a:pt x="1402" y="702"/>
                      </a:lnTo>
                      <a:lnTo>
                        <a:pt x="1367" y="726"/>
                      </a:lnTo>
                      <a:lnTo>
                        <a:pt x="1332" y="749"/>
                      </a:lnTo>
                      <a:lnTo>
                        <a:pt x="1295" y="770"/>
                      </a:lnTo>
                      <a:lnTo>
                        <a:pt x="1257" y="790"/>
                      </a:lnTo>
                      <a:lnTo>
                        <a:pt x="1219" y="807"/>
                      </a:lnTo>
                      <a:lnTo>
                        <a:pt x="1178" y="822"/>
                      </a:lnTo>
                      <a:lnTo>
                        <a:pt x="1137" y="837"/>
                      </a:lnTo>
                      <a:lnTo>
                        <a:pt x="1096" y="849"/>
                      </a:lnTo>
                      <a:lnTo>
                        <a:pt x="1054" y="859"/>
                      </a:lnTo>
                      <a:lnTo>
                        <a:pt x="1010" y="866"/>
                      </a:lnTo>
                      <a:lnTo>
                        <a:pt x="966" y="872"/>
                      </a:lnTo>
                      <a:lnTo>
                        <a:pt x="923" y="875"/>
                      </a:lnTo>
                      <a:lnTo>
                        <a:pt x="878" y="876"/>
                      </a:lnTo>
                      <a:lnTo>
                        <a:pt x="833" y="875"/>
                      </a:lnTo>
                      <a:lnTo>
                        <a:pt x="789" y="872"/>
                      </a:lnTo>
                      <a:lnTo>
                        <a:pt x="745" y="866"/>
                      </a:lnTo>
                      <a:lnTo>
                        <a:pt x="701" y="859"/>
                      </a:lnTo>
                      <a:lnTo>
                        <a:pt x="659" y="849"/>
                      </a:lnTo>
                      <a:lnTo>
                        <a:pt x="618" y="837"/>
                      </a:lnTo>
                      <a:lnTo>
                        <a:pt x="577" y="822"/>
                      </a:lnTo>
                      <a:lnTo>
                        <a:pt x="537" y="807"/>
                      </a:lnTo>
                      <a:lnTo>
                        <a:pt x="498" y="790"/>
                      </a:lnTo>
                      <a:lnTo>
                        <a:pt x="460" y="770"/>
                      </a:lnTo>
                      <a:lnTo>
                        <a:pt x="424" y="749"/>
                      </a:lnTo>
                      <a:lnTo>
                        <a:pt x="388" y="726"/>
                      </a:lnTo>
                      <a:lnTo>
                        <a:pt x="353" y="702"/>
                      </a:lnTo>
                      <a:lnTo>
                        <a:pt x="321" y="676"/>
                      </a:lnTo>
                      <a:lnTo>
                        <a:pt x="289" y="648"/>
                      </a:lnTo>
                      <a:lnTo>
                        <a:pt x="258" y="619"/>
                      </a:lnTo>
                      <a:lnTo>
                        <a:pt x="228" y="589"/>
                      </a:lnTo>
                      <a:lnTo>
                        <a:pt x="201" y="557"/>
                      </a:lnTo>
                      <a:lnTo>
                        <a:pt x="175" y="523"/>
                      </a:lnTo>
                      <a:lnTo>
                        <a:pt x="151" y="489"/>
                      </a:lnTo>
                      <a:lnTo>
                        <a:pt x="128" y="453"/>
                      </a:lnTo>
                      <a:lnTo>
                        <a:pt x="107" y="417"/>
                      </a:lnTo>
                      <a:lnTo>
                        <a:pt x="87" y="379"/>
                      </a:lnTo>
                      <a:lnTo>
                        <a:pt x="69" y="340"/>
                      </a:lnTo>
                      <a:lnTo>
                        <a:pt x="54" y="301"/>
                      </a:lnTo>
                      <a:lnTo>
                        <a:pt x="40" y="260"/>
                      </a:lnTo>
                      <a:lnTo>
                        <a:pt x="28" y="219"/>
                      </a:lnTo>
                      <a:lnTo>
                        <a:pt x="18" y="176"/>
                      </a:lnTo>
                      <a:lnTo>
                        <a:pt x="10" y="133"/>
                      </a:lnTo>
                      <a:lnTo>
                        <a:pt x="5" y="89"/>
                      </a:lnTo>
                      <a:lnTo>
                        <a:pt x="1" y="44"/>
                      </a:lnTo>
                      <a:lnTo>
                        <a:pt x="0" y="0"/>
                      </a:lnTo>
                      <a:lnTo>
                        <a:pt x="658" y="0"/>
                      </a:lnTo>
                      <a:lnTo>
                        <a:pt x="659" y="23"/>
                      </a:lnTo>
                      <a:lnTo>
                        <a:pt x="663" y="43"/>
                      </a:lnTo>
                      <a:lnTo>
                        <a:pt x="668" y="65"/>
                      </a:lnTo>
                      <a:lnTo>
                        <a:pt x="676" y="85"/>
                      </a:lnTo>
                      <a:lnTo>
                        <a:pt x="685" y="105"/>
                      </a:lnTo>
                      <a:lnTo>
                        <a:pt x="696" y="122"/>
                      </a:lnTo>
                      <a:lnTo>
                        <a:pt x="709" y="139"/>
                      </a:lnTo>
                      <a:lnTo>
                        <a:pt x="723" y="155"/>
                      </a:lnTo>
                      <a:lnTo>
                        <a:pt x="738" y="169"/>
                      </a:lnTo>
                      <a:lnTo>
                        <a:pt x="755" y="181"/>
                      </a:lnTo>
                      <a:lnTo>
                        <a:pt x="773" y="192"/>
                      </a:lnTo>
                      <a:lnTo>
                        <a:pt x="792" y="201"/>
                      </a:lnTo>
                      <a:lnTo>
                        <a:pt x="813" y="209"/>
                      </a:lnTo>
                      <a:lnTo>
                        <a:pt x="834" y="214"/>
                      </a:lnTo>
                      <a:lnTo>
                        <a:pt x="856" y="218"/>
                      </a:lnTo>
                      <a:lnTo>
                        <a:pt x="878" y="219"/>
                      </a:lnTo>
                      <a:lnTo>
                        <a:pt x="900" y="218"/>
                      </a:lnTo>
                      <a:lnTo>
                        <a:pt x="921" y="214"/>
                      </a:lnTo>
                      <a:lnTo>
                        <a:pt x="942" y="209"/>
                      </a:lnTo>
                      <a:lnTo>
                        <a:pt x="963" y="201"/>
                      </a:lnTo>
                      <a:lnTo>
                        <a:pt x="982" y="192"/>
                      </a:lnTo>
                      <a:lnTo>
                        <a:pt x="1000" y="181"/>
                      </a:lnTo>
                      <a:lnTo>
                        <a:pt x="1017" y="169"/>
                      </a:lnTo>
                      <a:lnTo>
                        <a:pt x="1032" y="155"/>
                      </a:lnTo>
                      <a:lnTo>
                        <a:pt x="1046" y="139"/>
                      </a:lnTo>
                      <a:lnTo>
                        <a:pt x="1060" y="122"/>
                      </a:lnTo>
                      <a:lnTo>
                        <a:pt x="1071" y="105"/>
                      </a:lnTo>
                      <a:lnTo>
                        <a:pt x="1079" y="85"/>
                      </a:lnTo>
                      <a:lnTo>
                        <a:pt x="1087" y="65"/>
                      </a:lnTo>
                      <a:lnTo>
                        <a:pt x="1093" y="43"/>
                      </a:lnTo>
                      <a:lnTo>
                        <a:pt x="1096" y="23"/>
                      </a:lnTo>
                      <a:lnTo>
                        <a:pt x="1097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22" name="Freeform 1923">
                  <a:extLst>
                    <a:ext uri="{FF2B5EF4-FFF2-40B4-BE49-F238E27FC236}">
                      <a16:creationId xmlns:a16="http://schemas.microsoft.com/office/drawing/2014/main" id="{6749926D-269D-4BB6-B6E8-EFFE459E80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34" y="2800"/>
                  <a:ext cx="222" cy="5"/>
                </a:xfrm>
                <a:custGeom>
                  <a:avLst/>
                  <a:gdLst>
                    <a:gd name="T0" fmla="*/ 0 w 666"/>
                    <a:gd name="T1" fmla="*/ 0 h 15"/>
                    <a:gd name="T2" fmla="*/ 0 w 666"/>
                    <a:gd name="T3" fmla="*/ 0 h 15"/>
                    <a:gd name="T4" fmla="*/ 0 w 666"/>
                    <a:gd name="T5" fmla="*/ 0 h 15"/>
                    <a:gd name="T6" fmla="*/ 0 w 666"/>
                    <a:gd name="T7" fmla="*/ 0 h 15"/>
                    <a:gd name="T8" fmla="*/ 0 w 666"/>
                    <a:gd name="T9" fmla="*/ 0 h 15"/>
                    <a:gd name="T10" fmla="*/ 0 w 666"/>
                    <a:gd name="T11" fmla="*/ 0 h 15"/>
                    <a:gd name="T12" fmla="*/ 0 w 666"/>
                    <a:gd name="T13" fmla="*/ 0 h 15"/>
                    <a:gd name="T14" fmla="*/ 0 w 666"/>
                    <a:gd name="T15" fmla="*/ 0 h 15"/>
                    <a:gd name="T16" fmla="*/ 0 w 666"/>
                    <a:gd name="T17" fmla="*/ 0 h 15"/>
                    <a:gd name="T18" fmla="*/ 0 w 666"/>
                    <a:gd name="T19" fmla="*/ 0 h 15"/>
                    <a:gd name="T20" fmla="*/ 0 w 666"/>
                    <a:gd name="T21" fmla="*/ 0 h 15"/>
                    <a:gd name="T22" fmla="*/ 0 w 666"/>
                    <a:gd name="T23" fmla="*/ 0 h 1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666"/>
                    <a:gd name="T37" fmla="*/ 0 h 15"/>
                    <a:gd name="T38" fmla="*/ 666 w 666"/>
                    <a:gd name="T39" fmla="*/ 15 h 1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666" h="15">
                      <a:moveTo>
                        <a:pt x="666" y="8"/>
                      </a:moveTo>
                      <a:lnTo>
                        <a:pt x="658" y="0"/>
                      </a:lnTo>
                      <a:lnTo>
                        <a:pt x="0" y="0"/>
                      </a:lnTo>
                      <a:lnTo>
                        <a:pt x="0" y="15"/>
                      </a:lnTo>
                      <a:lnTo>
                        <a:pt x="658" y="15"/>
                      </a:lnTo>
                      <a:lnTo>
                        <a:pt x="650" y="8"/>
                      </a:lnTo>
                      <a:lnTo>
                        <a:pt x="658" y="15"/>
                      </a:lnTo>
                      <a:lnTo>
                        <a:pt x="663" y="13"/>
                      </a:lnTo>
                      <a:lnTo>
                        <a:pt x="666" y="8"/>
                      </a:lnTo>
                      <a:lnTo>
                        <a:pt x="663" y="2"/>
                      </a:lnTo>
                      <a:lnTo>
                        <a:pt x="658" y="0"/>
                      </a:lnTo>
                      <a:lnTo>
                        <a:pt x="666" y="8"/>
                      </a:lnTo>
                      <a:close/>
                    </a:path>
                  </a:pathLst>
                </a:custGeom>
                <a:solidFill>
                  <a:srgbClr val="FF7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23" name="Freeform 1924">
                  <a:extLst>
                    <a:ext uri="{FF2B5EF4-FFF2-40B4-BE49-F238E27FC236}">
                      <a16:creationId xmlns:a16="http://schemas.microsoft.com/office/drawing/2014/main" id="{5EBD87F4-6857-4808-B5D3-46C54BD4F0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61" y="2803"/>
                  <a:ext cx="295" cy="294"/>
                </a:xfrm>
                <a:custGeom>
                  <a:avLst/>
                  <a:gdLst>
                    <a:gd name="T0" fmla="*/ 0 w 885"/>
                    <a:gd name="T1" fmla="*/ 0 h 884"/>
                    <a:gd name="T2" fmla="*/ 0 w 885"/>
                    <a:gd name="T3" fmla="*/ 0 h 884"/>
                    <a:gd name="T4" fmla="*/ 0 w 885"/>
                    <a:gd name="T5" fmla="*/ 0 h 884"/>
                    <a:gd name="T6" fmla="*/ 0 w 885"/>
                    <a:gd name="T7" fmla="*/ 0 h 884"/>
                    <a:gd name="T8" fmla="*/ 0 w 885"/>
                    <a:gd name="T9" fmla="*/ 0 h 884"/>
                    <a:gd name="T10" fmla="*/ 0 w 885"/>
                    <a:gd name="T11" fmla="*/ 0 h 884"/>
                    <a:gd name="T12" fmla="*/ 0 w 885"/>
                    <a:gd name="T13" fmla="*/ 0 h 884"/>
                    <a:gd name="T14" fmla="*/ 0 w 885"/>
                    <a:gd name="T15" fmla="*/ 0 h 884"/>
                    <a:gd name="T16" fmla="*/ 0 w 885"/>
                    <a:gd name="T17" fmla="*/ 0 h 884"/>
                    <a:gd name="T18" fmla="*/ 0 w 885"/>
                    <a:gd name="T19" fmla="*/ 0 h 884"/>
                    <a:gd name="T20" fmla="*/ 0 w 885"/>
                    <a:gd name="T21" fmla="*/ 0 h 884"/>
                    <a:gd name="T22" fmla="*/ 0 w 885"/>
                    <a:gd name="T23" fmla="*/ 0 h 884"/>
                    <a:gd name="T24" fmla="*/ 0 w 885"/>
                    <a:gd name="T25" fmla="*/ 0 h 884"/>
                    <a:gd name="T26" fmla="*/ 0 w 885"/>
                    <a:gd name="T27" fmla="*/ 0 h 884"/>
                    <a:gd name="T28" fmla="*/ 0 w 885"/>
                    <a:gd name="T29" fmla="*/ 0 h 884"/>
                    <a:gd name="T30" fmla="*/ 0 w 885"/>
                    <a:gd name="T31" fmla="*/ 0 h 884"/>
                    <a:gd name="T32" fmla="*/ 0 w 885"/>
                    <a:gd name="T33" fmla="*/ 0 h 884"/>
                    <a:gd name="T34" fmla="*/ 0 w 885"/>
                    <a:gd name="T35" fmla="*/ 0 h 884"/>
                    <a:gd name="T36" fmla="*/ 0 w 885"/>
                    <a:gd name="T37" fmla="*/ 0 h 884"/>
                    <a:gd name="T38" fmla="*/ 0 w 885"/>
                    <a:gd name="T39" fmla="*/ 0 h 884"/>
                    <a:gd name="T40" fmla="*/ 0 w 885"/>
                    <a:gd name="T41" fmla="*/ 0 h 884"/>
                    <a:gd name="T42" fmla="*/ 0 w 885"/>
                    <a:gd name="T43" fmla="*/ 0 h 884"/>
                    <a:gd name="T44" fmla="*/ 0 w 885"/>
                    <a:gd name="T45" fmla="*/ 0 h 884"/>
                    <a:gd name="T46" fmla="*/ 0 w 885"/>
                    <a:gd name="T47" fmla="*/ 0 h 884"/>
                    <a:gd name="T48" fmla="*/ 0 w 885"/>
                    <a:gd name="T49" fmla="*/ 0 h 884"/>
                    <a:gd name="T50" fmla="*/ 0 w 885"/>
                    <a:gd name="T51" fmla="*/ 0 h 884"/>
                    <a:gd name="T52" fmla="*/ 0 w 885"/>
                    <a:gd name="T53" fmla="*/ 0 h 884"/>
                    <a:gd name="T54" fmla="*/ 0 w 885"/>
                    <a:gd name="T55" fmla="*/ 0 h 884"/>
                    <a:gd name="T56" fmla="*/ 0 w 885"/>
                    <a:gd name="T57" fmla="*/ 0 h 884"/>
                    <a:gd name="T58" fmla="*/ 0 w 885"/>
                    <a:gd name="T59" fmla="*/ 0 h 884"/>
                    <a:gd name="T60" fmla="*/ 0 w 885"/>
                    <a:gd name="T61" fmla="*/ 0 h 884"/>
                    <a:gd name="T62" fmla="*/ 0 w 885"/>
                    <a:gd name="T63" fmla="*/ 0 h 884"/>
                    <a:gd name="T64" fmla="*/ 0 w 885"/>
                    <a:gd name="T65" fmla="*/ 0 h 884"/>
                    <a:gd name="T66" fmla="*/ 0 w 885"/>
                    <a:gd name="T67" fmla="*/ 0 h 884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885"/>
                    <a:gd name="T103" fmla="*/ 0 h 884"/>
                    <a:gd name="T104" fmla="*/ 885 w 885"/>
                    <a:gd name="T105" fmla="*/ 884 h 884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885" h="884">
                      <a:moveTo>
                        <a:pt x="0" y="884"/>
                      </a:moveTo>
                      <a:lnTo>
                        <a:pt x="0" y="884"/>
                      </a:lnTo>
                      <a:lnTo>
                        <a:pt x="45" y="882"/>
                      </a:lnTo>
                      <a:lnTo>
                        <a:pt x="88" y="878"/>
                      </a:lnTo>
                      <a:lnTo>
                        <a:pt x="133" y="873"/>
                      </a:lnTo>
                      <a:lnTo>
                        <a:pt x="177" y="865"/>
                      </a:lnTo>
                      <a:lnTo>
                        <a:pt x="219" y="855"/>
                      </a:lnTo>
                      <a:lnTo>
                        <a:pt x="262" y="843"/>
                      </a:lnTo>
                      <a:lnTo>
                        <a:pt x="302" y="829"/>
                      </a:lnTo>
                      <a:lnTo>
                        <a:pt x="343" y="814"/>
                      </a:lnTo>
                      <a:lnTo>
                        <a:pt x="382" y="796"/>
                      </a:lnTo>
                      <a:lnTo>
                        <a:pt x="421" y="776"/>
                      </a:lnTo>
                      <a:lnTo>
                        <a:pt x="457" y="754"/>
                      </a:lnTo>
                      <a:lnTo>
                        <a:pt x="492" y="731"/>
                      </a:lnTo>
                      <a:lnTo>
                        <a:pt x="528" y="707"/>
                      </a:lnTo>
                      <a:lnTo>
                        <a:pt x="561" y="681"/>
                      </a:lnTo>
                      <a:lnTo>
                        <a:pt x="593" y="654"/>
                      </a:lnTo>
                      <a:lnTo>
                        <a:pt x="624" y="623"/>
                      </a:lnTo>
                      <a:lnTo>
                        <a:pt x="654" y="593"/>
                      </a:lnTo>
                      <a:lnTo>
                        <a:pt x="682" y="562"/>
                      </a:lnTo>
                      <a:lnTo>
                        <a:pt x="708" y="528"/>
                      </a:lnTo>
                      <a:lnTo>
                        <a:pt x="732" y="493"/>
                      </a:lnTo>
                      <a:lnTo>
                        <a:pt x="755" y="456"/>
                      </a:lnTo>
                      <a:lnTo>
                        <a:pt x="777" y="420"/>
                      </a:lnTo>
                      <a:lnTo>
                        <a:pt x="797" y="382"/>
                      </a:lnTo>
                      <a:lnTo>
                        <a:pt x="814" y="343"/>
                      </a:lnTo>
                      <a:lnTo>
                        <a:pt x="830" y="303"/>
                      </a:lnTo>
                      <a:lnTo>
                        <a:pt x="844" y="263"/>
                      </a:lnTo>
                      <a:lnTo>
                        <a:pt x="856" y="220"/>
                      </a:lnTo>
                      <a:lnTo>
                        <a:pt x="866" y="177"/>
                      </a:lnTo>
                      <a:lnTo>
                        <a:pt x="874" y="134"/>
                      </a:lnTo>
                      <a:lnTo>
                        <a:pt x="879" y="89"/>
                      </a:lnTo>
                      <a:lnTo>
                        <a:pt x="882" y="44"/>
                      </a:lnTo>
                      <a:lnTo>
                        <a:pt x="885" y="0"/>
                      </a:lnTo>
                      <a:lnTo>
                        <a:pt x="869" y="0"/>
                      </a:lnTo>
                      <a:lnTo>
                        <a:pt x="869" y="44"/>
                      </a:lnTo>
                      <a:lnTo>
                        <a:pt x="866" y="89"/>
                      </a:lnTo>
                      <a:lnTo>
                        <a:pt x="860" y="132"/>
                      </a:lnTo>
                      <a:lnTo>
                        <a:pt x="853" y="175"/>
                      </a:lnTo>
                      <a:lnTo>
                        <a:pt x="843" y="218"/>
                      </a:lnTo>
                      <a:lnTo>
                        <a:pt x="831" y="258"/>
                      </a:lnTo>
                      <a:lnTo>
                        <a:pt x="817" y="299"/>
                      </a:lnTo>
                      <a:lnTo>
                        <a:pt x="801" y="338"/>
                      </a:lnTo>
                      <a:lnTo>
                        <a:pt x="784" y="375"/>
                      </a:lnTo>
                      <a:lnTo>
                        <a:pt x="764" y="414"/>
                      </a:lnTo>
                      <a:lnTo>
                        <a:pt x="744" y="450"/>
                      </a:lnTo>
                      <a:lnTo>
                        <a:pt x="721" y="486"/>
                      </a:lnTo>
                      <a:lnTo>
                        <a:pt x="697" y="519"/>
                      </a:lnTo>
                      <a:lnTo>
                        <a:pt x="671" y="553"/>
                      </a:lnTo>
                      <a:lnTo>
                        <a:pt x="643" y="585"/>
                      </a:lnTo>
                      <a:lnTo>
                        <a:pt x="615" y="614"/>
                      </a:lnTo>
                      <a:lnTo>
                        <a:pt x="584" y="643"/>
                      </a:lnTo>
                      <a:lnTo>
                        <a:pt x="552" y="670"/>
                      </a:lnTo>
                      <a:lnTo>
                        <a:pt x="519" y="696"/>
                      </a:lnTo>
                      <a:lnTo>
                        <a:pt x="485" y="721"/>
                      </a:lnTo>
                      <a:lnTo>
                        <a:pt x="450" y="744"/>
                      </a:lnTo>
                      <a:lnTo>
                        <a:pt x="414" y="763"/>
                      </a:lnTo>
                      <a:lnTo>
                        <a:pt x="376" y="783"/>
                      </a:lnTo>
                      <a:lnTo>
                        <a:pt x="338" y="800"/>
                      </a:lnTo>
                      <a:lnTo>
                        <a:pt x="298" y="816"/>
                      </a:lnTo>
                      <a:lnTo>
                        <a:pt x="257" y="830"/>
                      </a:lnTo>
                      <a:lnTo>
                        <a:pt x="217" y="842"/>
                      </a:lnTo>
                      <a:lnTo>
                        <a:pt x="175" y="852"/>
                      </a:lnTo>
                      <a:lnTo>
                        <a:pt x="131" y="860"/>
                      </a:lnTo>
                      <a:lnTo>
                        <a:pt x="88" y="865"/>
                      </a:lnTo>
                      <a:lnTo>
                        <a:pt x="45" y="868"/>
                      </a:lnTo>
                      <a:lnTo>
                        <a:pt x="0" y="868"/>
                      </a:lnTo>
                      <a:lnTo>
                        <a:pt x="0" y="884"/>
                      </a:lnTo>
                      <a:close/>
                    </a:path>
                  </a:pathLst>
                </a:custGeom>
                <a:solidFill>
                  <a:srgbClr val="FF7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24" name="Freeform 1925">
                  <a:extLst>
                    <a:ext uri="{FF2B5EF4-FFF2-40B4-BE49-F238E27FC236}">
                      <a16:creationId xmlns:a16="http://schemas.microsoft.com/office/drawing/2014/main" id="{81AF9570-E9EC-4A48-AD8D-27029BE112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6" y="2800"/>
                  <a:ext cx="295" cy="297"/>
                </a:xfrm>
                <a:custGeom>
                  <a:avLst/>
                  <a:gdLst>
                    <a:gd name="T0" fmla="*/ 0 w 885"/>
                    <a:gd name="T1" fmla="*/ 0 h 892"/>
                    <a:gd name="T2" fmla="*/ 0 w 885"/>
                    <a:gd name="T3" fmla="*/ 0 h 892"/>
                    <a:gd name="T4" fmla="*/ 0 w 885"/>
                    <a:gd name="T5" fmla="*/ 0 h 892"/>
                    <a:gd name="T6" fmla="*/ 0 w 885"/>
                    <a:gd name="T7" fmla="*/ 0 h 892"/>
                    <a:gd name="T8" fmla="*/ 0 w 885"/>
                    <a:gd name="T9" fmla="*/ 0 h 892"/>
                    <a:gd name="T10" fmla="*/ 0 w 885"/>
                    <a:gd name="T11" fmla="*/ 0 h 892"/>
                    <a:gd name="T12" fmla="*/ 0 w 885"/>
                    <a:gd name="T13" fmla="*/ 0 h 892"/>
                    <a:gd name="T14" fmla="*/ 0 w 885"/>
                    <a:gd name="T15" fmla="*/ 0 h 892"/>
                    <a:gd name="T16" fmla="*/ 0 w 885"/>
                    <a:gd name="T17" fmla="*/ 0 h 892"/>
                    <a:gd name="T18" fmla="*/ 0 w 885"/>
                    <a:gd name="T19" fmla="*/ 0 h 892"/>
                    <a:gd name="T20" fmla="*/ 0 w 885"/>
                    <a:gd name="T21" fmla="*/ 0 h 892"/>
                    <a:gd name="T22" fmla="*/ 0 w 885"/>
                    <a:gd name="T23" fmla="*/ 0 h 892"/>
                    <a:gd name="T24" fmla="*/ 0 w 885"/>
                    <a:gd name="T25" fmla="*/ 0 h 892"/>
                    <a:gd name="T26" fmla="*/ 0 w 885"/>
                    <a:gd name="T27" fmla="*/ 0 h 892"/>
                    <a:gd name="T28" fmla="*/ 0 w 885"/>
                    <a:gd name="T29" fmla="*/ 0 h 892"/>
                    <a:gd name="T30" fmla="*/ 0 w 885"/>
                    <a:gd name="T31" fmla="*/ 0 h 892"/>
                    <a:gd name="T32" fmla="*/ 0 w 885"/>
                    <a:gd name="T33" fmla="*/ 0 h 892"/>
                    <a:gd name="T34" fmla="*/ 0 w 885"/>
                    <a:gd name="T35" fmla="*/ 0 h 892"/>
                    <a:gd name="T36" fmla="*/ 0 w 885"/>
                    <a:gd name="T37" fmla="*/ 0 h 892"/>
                    <a:gd name="T38" fmla="*/ 0 w 885"/>
                    <a:gd name="T39" fmla="*/ 0 h 892"/>
                    <a:gd name="T40" fmla="*/ 0 w 885"/>
                    <a:gd name="T41" fmla="*/ 0 h 892"/>
                    <a:gd name="T42" fmla="*/ 0 w 885"/>
                    <a:gd name="T43" fmla="*/ 0 h 892"/>
                    <a:gd name="T44" fmla="*/ 0 w 885"/>
                    <a:gd name="T45" fmla="*/ 0 h 892"/>
                    <a:gd name="T46" fmla="*/ 0 w 885"/>
                    <a:gd name="T47" fmla="*/ 0 h 892"/>
                    <a:gd name="T48" fmla="*/ 0 w 885"/>
                    <a:gd name="T49" fmla="*/ 0 h 892"/>
                    <a:gd name="T50" fmla="*/ 0 w 885"/>
                    <a:gd name="T51" fmla="*/ 0 h 892"/>
                    <a:gd name="T52" fmla="*/ 0 w 885"/>
                    <a:gd name="T53" fmla="*/ 0 h 892"/>
                    <a:gd name="T54" fmla="*/ 0 w 885"/>
                    <a:gd name="T55" fmla="*/ 0 h 892"/>
                    <a:gd name="T56" fmla="*/ 0 w 885"/>
                    <a:gd name="T57" fmla="*/ 0 h 892"/>
                    <a:gd name="T58" fmla="*/ 0 w 885"/>
                    <a:gd name="T59" fmla="*/ 0 h 892"/>
                    <a:gd name="T60" fmla="*/ 0 w 885"/>
                    <a:gd name="T61" fmla="*/ 0 h 892"/>
                    <a:gd name="T62" fmla="*/ 0 w 885"/>
                    <a:gd name="T63" fmla="*/ 0 h 892"/>
                    <a:gd name="T64" fmla="*/ 0 w 885"/>
                    <a:gd name="T65" fmla="*/ 0 h 892"/>
                    <a:gd name="T66" fmla="*/ 0 w 885"/>
                    <a:gd name="T67" fmla="*/ 0 h 892"/>
                    <a:gd name="T68" fmla="*/ 0 w 885"/>
                    <a:gd name="T69" fmla="*/ 0 h 892"/>
                    <a:gd name="T70" fmla="*/ 0 w 885"/>
                    <a:gd name="T71" fmla="*/ 0 h 892"/>
                    <a:gd name="T72" fmla="*/ 0 w 885"/>
                    <a:gd name="T73" fmla="*/ 0 h 892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885"/>
                    <a:gd name="T112" fmla="*/ 0 h 892"/>
                    <a:gd name="T113" fmla="*/ 885 w 885"/>
                    <a:gd name="T114" fmla="*/ 892 h 892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885" h="892">
                      <a:moveTo>
                        <a:pt x="7" y="0"/>
                      </a:moveTo>
                      <a:lnTo>
                        <a:pt x="0" y="8"/>
                      </a:lnTo>
                      <a:lnTo>
                        <a:pt x="2" y="52"/>
                      </a:lnTo>
                      <a:lnTo>
                        <a:pt x="5" y="97"/>
                      </a:lnTo>
                      <a:lnTo>
                        <a:pt x="11" y="142"/>
                      </a:lnTo>
                      <a:lnTo>
                        <a:pt x="18" y="185"/>
                      </a:lnTo>
                      <a:lnTo>
                        <a:pt x="28" y="228"/>
                      </a:lnTo>
                      <a:lnTo>
                        <a:pt x="40" y="271"/>
                      </a:lnTo>
                      <a:lnTo>
                        <a:pt x="54" y="311"/>
                      </a:lnTo>
                      <a:lnTo>
                        <a:pt x="70" y="351"/>
                      </a:lnTo>
                      <a:lnTo>
                        <a:pt x="87" y="390"/>
                      </a:lnTo>
                      <a:lnTo>
                        <a:pt x="107" y="428"/>
                      </a:lnTo>
                      <a:lnTo>
                        <a:pt x="129" y="464"/>
                      </a:lnTo>
                      <a:lnTo>
                        <a:pt x="152" y="501"/>
                      </a:lnTo>
                      <a:lnTo>
                        <a:pt x="176" y="536"/>
                      </a:lnTo>
                      <a:lnTo>
                        <a:pt x="202" y="570"/>
                      </a:lnTo>
                      <a:lnTo>
                        <a:pt x="230" y="601"/>
                      </a:lnTo>
                      <a:lnTo>
                        <a:pt x="261" y="631"/>
                      </a:lnTo>
                      <a:lnTo>
                        <a:pt x="291" y="662"/>
                      </a:lnTo>
                      <a:lnTo>
                        <a:pt x="323" y="689"/>
                      </a:lnTo>
                      <a:lnTo>
                        <a:pt x="356" y="715"/>
                      </a:lnTo>
                      <a:lnTo>
                        <a:pt x="392" y="739"/>
                      </a:lnTo>
                      <a:lnTo>
                        <a:pt x="427" y="762"/>
                      </a:lnTo>
                      <a:lnTo>
                        <a:pt x="463" y="784"/>
                      </a:lnTo>
                      <a:lnTo>
                        <a:pt x="502" y="804"/>
                      </a:lnTo>
                      <a:lnTo>
                        <a:pt x="541" y="822"/>
                      </a:lnTo>
                      <a:lnTo>
                        <a:pt x="582" y="837"/>
                      </a:lnTo>
                      <a:lnTo>
                        <a:pt x="622" y="851"/>
                      </a:lnTo>
                      <a:lnTo>
                        <a:pt x="665" y="863"/>
                      </a:lnTo>
                      <a:lnTo>
                        <a:pt x="707" y="873"/>
                      </a:lnTo>
                      <a:lnTo>
                        <a:pt x="751" y="881"/>
                      </a:lnTo>
                      <a:lnTo>
                        <a:pt x="796" y="886"/>
                      </a:lnTo>
                      <a:lnTo>
                        <a:pt x="840" y="890"/>
                      </a:lnTo>
                      <a:lnTo>
                        <a:pt x="885" y="892"/>
                      </a:lnTo>
                      <a:lnTo>
                        <a:pt x="885" y="876"/>
                      </a:lnTo>
                      <a:lnTo>
                        <a:pt x="840" y="876"/>
                      </a:lnTo>
                      <a:lnTo>
                        <a:pt x="796" y="873"/>
                      </a:lnTo>
                      <a:lnTo>
                        <a:pt x="753" y="868"/>
                      </a:lnTo>
                      <a:lnTo>
                        <a:pt x="709" y="860"/>
                      </a:lnTo>
                      <a:lnTo>
                        <a:pt x="667" y="850"/>
                      </a:lnTo>
                      <a:lnTo>
                        <a:pt x="627" y="838"/>
                      </a:lnTo>
                      <a:lnTo>
                        <a:pt x="586" y="824"/>
                      </a:lnTo>
                      <a:lnTo>
                        <a:pt x="546" y="808"/>
                      </a:lnTo>
                      <a:lnTo>
                        <a:pt x="508" y="791"/>
                      </a:lnTo>
                      <a:lnTo>
                        <a:pt x="470" y="771"/>
                      </a:lnTo>
                      <a:lnTo>
                        <a:pt x="434" y="752"/>
                      </a:lnTo>
                      <a:lnTo>
                        <a:pt x="399" y="729"/>
                      </a:lnTo>
                      <a:lnTo>
                        <a:pt x="365" y="704"/>
                      </a:lnTo>
                      <a:lnTo>
                        <a:pt x="332" y="678"/>
                      </a:lnTo>
                      <a:lnTo>
                        <a:pt x="300" y="651"/>
                      </a:lnTo>
                      <a:lnTo>
                        <a:pt x="269" y="622"/>
                      </a:lnTo>
                      <a:lnTo>
                        <a:pt x="241" y="593"/>
                      </a:lnTo>
                      <a:lnTo>
                        <a:pt x="213" y="561"/>
                      </a:lnTo>
                      <a:lnTo>
                        <a:pt x="187" y="527"/>
                      </a:lnTo>
                      <a:lnTo>
                        <a:pt x="163" y="494"/>
                      </a:lnTo>
                      <a:lnTo>
                        <a:pt x="140" y="458"/>
                      </a:lnTo>
                      <a:lnTo>
                        <a:pt x="120" y="422"/>
                      </a:lnTo>
                      <a:lnTo>
                        <a:pt x="101" y="383"/>
                      </a:lnTo>
                      <a:lnTo>
                        <a:pt x="83" y="346"/>
                      </a:lnTo>
                      <a:lnTo>
                        <a:pt x="68" y="307"/>
                      </a:lnTo>
                      <a:lnTo>
                        <a:pt x="53" y="266"/>
                      </a:lnTo>
                      <a:lnTo>
                        <a:pt x="41" y="226"/>
                      </a:lnTo>
                      <a:lnTo>
                        <a:pt x="31" y="183"/>
                      </a:lnTo>
                      <a:lnTo>
                        <a:pt x="24" y="140"/>
                      </a:lnTo>
                      <a:lnTo>
                        <a:pt x="18" y="97"/>
                      </a:lnTo>
                      <a:lnTo>
                        <a:pt x="15" y="52"/>
                      </a:lnTo>
                      <a:lnTo>
                        <a:pt x="15" y="8"/>
                      </a:lnTo>
                      <a:lnTo>
                        <a:pt x="7" y="15"/>
                      </a:lnTo>
                      <a:lnTo>
                        <a:pt x="15" y="8"/>
                      </a:lnTo>
                      <a:lnTo>
                        <a:pt x="13" y="2"/>
                      </a:lnTo>
                      <a:lnTo>
                        <a:pt x="7" y="0"/>
                      </a:lnTo>
                      <a:lnTo>
                        <a:pt x="2" y="2"/>
                      </a:lnTo>
                      <a:lnTo>
                        <a:pt x="0" y="8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FF7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25" name="Freeform 1926">
                  <a:extLst>
                    <a:ext uri="{FF2B5EF4-FFF2-40B4-BE49-F238E27FC236}">
                      <a16:creationId xmlns:a16="http://schemas.microsoft.com/office/drawing/2014/main" id="{4797F666-4911-4683-B634-3F0781C400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" y="2800"/>
                  <a:ext cx="222" cy="5"/>
                </a:xfrm>
                <a:custGeom>
                  <a:avLst/>
                  <a:gdLst>
                    <a:gd name="T0" fmla="*/ 0 w 666"/>
                    <a:gd name="T1" fmla="*/ 0 h 15"/>
                    <a:gd name="T2" fmla="*/ 0 w 666"/>
                    <a:gd name="T3" fmla="*/ 0 h 15"/>
                    <a:gd name="T4" fmla="*/ 0 w 666"/>
                    <a:gd name="T5" fmla="*/ 0 h 15"/>
                    <a:gd name="T6" fmla="*/ 0 w 666"/>
                    <a:gd name="T7" fmla="*/ 0 h 15"/>
                    <a:gd name="T8" fmla="*/ 0 w 666"/>
                    <a:gd name="T9" fmla="*/ 0 h 15"/>
                    <a:gd name="T10" fmla="*/ 0 w 666"/>
                    <a:gd name="T11" fmla="*/ 0 h 15"/>
                    <a:gd name="T12" fmla="*/ 0 w 666"/>
                    <a:gd name="T13" fmla="*/ 0 h 15"/>
                    <a:gd name="T14" fmla="*/ 0 w 666"/>
                    <a:gd name="T15" fmla="*/ 0 h 15"/>
                    <a:gd name="T16" fmla="*/ 0 w 666"/>
                    <a:gd name="T17" fmla="*/ 0 h 15"/>
                    <a:gd name="T18" fmla="*/ 0 w 666"/>
                    <a:gd name="T19" fmla="*/ 0 h 15"/>
                    <a:gd name="T20" fmla="*/ 0 w 666"/>
                    <a:gd name="T21" fmla="*/ 0 h 15"/>
                    <a:gd name="T22" fmla="*/ 0 w 666"/>
                    <a:gd name="T23" fmla="*/ 0 h 1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666"/>
                    <a:gd name="T37" fmla="*/ 0 h 15"/>
                    <a:gd name="T38" fmla="*/ 666 w 666"/>
                    <a:gd name="T39" fmla="*/ 15 h 1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666" h="15">
                      <a:moveTo>
                        <a:pt x="666" y="8"/>
                      </a:moveTo>
                      <a:lnTo>
                        <a:pt x="658" y="0"/>
                      </a:lnTo>
                      <a:lnTo>
                        <a:pt x="0" y="0"/>
                      </a:lnTo>
                      <a:lnTo>
                        <a:pt x="0" y="15"/>
                      </a:lnTo>
                      <a:lnTo>
                        <a:pt x="658" y="15"/>
                      </a:lnTo>
                      <a:lnTo>
                        <a:pt x="651" y="8"/>
                      </a:lnTo>
                      <a:lnTo>
                        <a:pt x="658" y="15"/>
                      </a:lnTo>
                      <a:lnTo>
                        <a:pt x="664" y="13"/>
                      </a:lnTo>
                      <a:lnTo>
                        <a:pt x="666" y="8"/>
                      </a:lnTo>
                      <a:lnTo>
                        <a:pt x="664" y="2"/>
                      </a:lnTo>
                      <a:lnTo>
                        <a:pt x="658" y="0"/>
                      </a:lnTo>
                      <a:lnTo>
                        <a:pt x="666" y="8"/>
                      </a:lnTo>
                      <a:close/>
                    </a:path>
                  </a:pathLst>
                </a:custGeom>
                <a:solidFill>
                  <a:srgbClr val="FF7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26" name="Freeform 1927">
                  <a:extLst>
                    <a:ext uri="{FF2B5EF4-FFF2-40B4-BE49-F238E27FC236}">
                      <a16:creationId xmlns:a16="http://schemas.microsoft.com/office/drawing/2014/main" id="{348CB511-5DD3-4749-BF51-775EF6F0FE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86" y="2803"/>
                  <a:ext cx="75" cy="75"/>
                </a:xfrm>
                <a:custGeom>
                  <a:avLst/>
                  <a:gdLst>
                    <a:gd name="T0" fmla="*/ 0 w 227"/>
                    <a:gd name="T1" fmla="*/ 0 h 226"/>
                    <a:gd name="T2" fmla="*/ 0 w 227"/>
                    <a:gd name="T3" fmla="*/ 0 h 226"/>
                    <a:gd name="T4" fmla="*/ 0 w 227"/>
                    <a:gd name="T5" fmla="*/ 0 h 226"/>
                    <a:gd name="T6" fmla="*/ 0 w 227"/>
                    <a:gd name="T7" fmla="*/ 0 h 226"/>
                    <a:gd name="T8" fmla="*/ 0 w 227"/>
                    <a:gd name="T9" fmla="*/ 0 h 226"/>
                    <a:gd name="T10" fmla="*/ 0 w 227"/>
                    <a:gd name="T11" fmla="*/ 0 h 226"/>
                    <a:gd name="T12" fmla="*/ 0 w 227"/>
                    <a:gd name="T13" fmla="*/ 0 h 226"/>
                    <a:gd name="T14" fmla="*/ 0 w 227"/>
                    <a:gd name="T15" fmla="*/ 0 h 226"/>
                    <a:gd name="T16" fmla="*/ 0 w 227"/>
                    <a:gd name="T17" fmla="*/ 0 h 226"/>
                    <a:gd name="T18" fmla="*/ 0 w 227"/>
                    <a:gd name="T19" fmla="*/ 0 h 226"/>
                    <a:gd name="T20" fmla="*/ 0 w 227"/>
                    <a:gd name="T21" fmla="*/ 0 h 226"/>
                    <a:gd name="T22" fmla="*/ 0 w 227"/>
                    <a:gd name="T23" fmla="*/ 0 h 226"/>
                    <a:gd name="T24" fmla="*/ 0 w 227"/>
                    <a:gd name="T25" fmla="*/ 0 h 226"/>
                    <a:gd name="T26" fmla="*/ 0 w 227"/>
                    <a:gd name="T27" fmla="*/ 0 h 226"/>
                    <a:gd name="T28" fmla="*/ 0 w 227"/>
                    <a:gd name="T29" fmla="*/ 0 h 226"/>
                    <a:gd name="T30" fmla="*/ 0 w 227"/>
                    <a:gd name="T31" fmla="*/ 0 h 226"/>
                    <a:gd name="T32" fmla="*/ 0 w 227"/>
                    <a:gd name="T33" fmla="*/ 0 h 226"/>
                    <a:gd name="T34" fmla="*/ 0 w 227"/>
                    <a:gd name="T35" fmla="*/ 0 h 226"/>
                    <a:gd name="T36" fmla="*/ 0 w 227"/>
                    <a:gd name="T37" fmla="*/ 0 h 226"/>
                    <a:gd name="T38" fmla="*/ 0 w 227"/>
                    <a:gd name="T39" fmla="*/ 0 h 226"/>
                    <a:gd name="T40" fmla="*/ 0 w 227"/>
                    <a:gd name="T41" fmla="*/ 0 h 226"/>
                    <a:gd name="T42" fmla="*/ 0 w 227"/>
                    <a:gd name="T43" fmla="*/ 0 h 226"/>
                    <a:gd name="T44" fmla="*/ 0 w 227"/>
                    <a:gd name="T45" fmla="*/ 0 h 226"/>
                    <a:gd name="T46" fmla="*/ 0 w 227"/>
                    <a:gd name="T47" fmla="*/ 0 h 226"/>
                    <a:gd name="T48" fmla="*/ 0 w 227"/>
                    <a:gd name="T49" fmla="*/ 0 h 226"/>
                    <a:gd name="T50" fmla="*/ 0 w 227"/>
                    <a:gd name="T51" fmla="*/ 0 h 226"/>
                    <a:gd name="T52" fmla="*/ 0 w 227"/>
                    <a:gd name="T53" fmla="*/ 0 h 226"/>
                    <a:gd name="T54" fmla="*/ 0 w 227"/>
                    <a:gd name="T55" fmla="*/ 0 h 226"/>
                    <a:gd name="T56" fmla="*/ 0 w 227"/>
                    <a:gd name="T57" fmla="*/ 0 h 226"/>
                    <a:gd name="T58" fmla="*/ 0 w 227"/>
                    <a:gd name="T59" fmla="*/ 0 h 226"/>
                    <a:gd name="T60" fmla="*/ 0 w 227"/>
                    <a:gd name="T61" fmla="*/ 0 h 226"/>
                    <a:gd name="T62" fmla="*/ 0 w 227"/>
                    <a:gd name="T63" fmla="*/ 0 h 226"/>
                    <a:gd name="T64" fmla="*/ 0 w 227"/>
                    <a:gd name="T65" fmla="*/ 0 h 226"/>
                    <a:gd name="T66" fmla="*/ 0 w 227"/>
                    <a:gd name="T67" fmla="*/ 0 h 226"/>
                    <a:gd name="T68" fmla="*/ 0 w 227"/>
                    <a:gd name="T69" fmla="*/ 0 h 226"/>
                    <a:gd name="T70" fmla="*/ 0 w 227"/>
                    <a:gd name="T71" fmla="*/ 0 h 226"/>
                    <a:gd name="T72" fmla="*/ 0 w 227"/>
                    <a:gd name="T73" fmla="*/ 0 h 22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227"/>
                    <a:gd name="T112" fmla="*/ 0 h 226"/>
                    <a:gd name="T113" fmla="*/ 227 w 227"/>
                    <a:gd name="T114" fmla="*/ 226 h 22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227" h="226">
                      <a:moveTo>
                        <a:pt x="227" y="211"/>
                      </a:moveTo>
                      <a:lnTo>
                        <a:pt x="227" y="211"/>
                      </a:lnTo>
                      <a:lnTo>
                        <a:pt x="205" y="211"/>
                      </a:lnTo>
                      <a:lnTo>
                        <a:pt x="184" y="208"/>
                      </a:lnTo>
                      <a:lnTo>
                        <a:pt x="164" y="202"/>
                      </a:lnTo>
                      <a:lnTo>
                        <a:pt x="143" y="195"/>
                      </a:lnTo>
                      <a:lnTo>
                        <a:pt x="126" y="186"/>
                      </a:lnTo>
                      <a:lnTo>
                        <a:pt x="107" y="176"/>
                      </a:lnTo>
                      <a:lnTo>
                        <a:pt x="92" y="164"/>
                      </a:lnTo>
                      <a:lnTo>
                        <a:pt x="77" y="151"/>
                      </a:lnTo>
                      <a:lnTo>
                        <a:pt x="63" y="134"/>
                      </a:lnTo>
                      <a:lnTo>
                        <a:pt x="50" y="118"/>
                      </a:lnTo>
                      <a:lnTo>
                        <a:pt x="40" y="101"/>
                      </a:lnTo>
                      <a:lnTo>
                        <a:pt x="31" y="83"/>
                      </a:lnTo>
                      <a:lnTo>
                        <a:pt x="24" y="63"/>
                      </a:lnTo>
                      <a:lnTo>
                        <a:pt x="18" y="42"/>
                      </a:lnTo>
                      <a:lnTo>
                        <a:pt x="15" y="23"/>
                      </a:lnTo>
                      <a:lnTo>
                        <a:pt x="15" y="0"/>
                      </a:lnTo>
                      <a:lnTo>
                        <a:pt x="0" y="0"/>
                      </a:lnTo>
                      <a:lnTo>
                        <a:pt x="2" y="23"/>
                      </a:lnTo>
                      <a:lnTo>
                        <a:pt x="5" y="44"/>
                      </a:lnTo>
                      <a:lnTo>
                        <a:pt x="11" y="67"/>
                      </a:lnTo>
                      <a:lnTo>
                        <a:pt x="18" y="87"/>
                      </a:lnTo>
                      <a:lnTo>
                        <a:pt x="27" y="108"/>
                      </a:lnTo>
                      <a:lnTo>
                        <a:pt x="39" y="127"/>
                      </a:lnTo>
                      <a:lnTo>
                        <a:pt x="52" y="143"/>
                      </a:lnTo>
                      <a:lnTo>
                        <a:pt x="66" y="160"/>
                      </a:lnTo>
                      <a:lnTo>
                        <a:pt x="83" y="175"/>
                      </a:lnTo>
                      <a:lnTo>
                        <a:pt x="100" y="187"/>
                      </a:lnTo>
                      <a:lnTo>
                        <a:pt x="119" y="199"/>
                      </a:lnTo>
                      <a:lnTo>
                        <a:pt x="139" y="208"/>
                      </a:lnTo>
                      <a:lnTo>
                        <a:pt x="160" y="215"/>
                      </a:lnTo>
                      <a:lnTo>
                        <a:pt x="182" y="221"/>
                      </a:lnTo>
                      <a:lnTo>
                        <a:pt x="205" y="224"/>
                      </a:lnTo>
                      <a:lnTo>
                        <a:pt x="227" y="226"/>
                      </a:lnTo>
                      <a:lnTo>
                        <a:pt x="227" y="211"/>
                      </a:lnTo>
                      <a:close/>
                    </a:path>
                  </a:pathLst>
                </a:custGeom>
                <a:solidFill>
                  <a:srgbClr val="FF7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27" name="Freeform 1928">
                  <a:extLst>
                    <a:ext uri="{FF2B5EF4-FFF2-40B4-BE49-F238E27FC236}">
                      <a16:creationId xmlns:a16="http://schemas.microsoft.com/office/drawing/2014/main" id="{5AB1AE51-1E99-4D07-8EF3-1D1D38AE44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61" y="2800"/>
                  <a:ext cx="76" cy="78"/>
                </a:xfrm>
                <a:custGeom>
                  <a:avLst/>
                  <a:gdLst>
                    <a:gd name="T0" fmla="*/ 0 w 227"/>
                    <a:gd name="T1" fmla="*/ 0 h 234"/>
                    <a:gd name="T2" fmla="*/ 0 w 227"/>
                    <a:gd name="T3" fmla="*/ 0 h 234"/>
                    <a:gd name="T4" fmla="*/ 0 w 227"/>
                    <a:gd name="T5" fmla="*/ 0 h 234"/>
                    <a:gd name="T6" fmla="*/ 0 w 227"/>
                    <a:gd name="T7" fmla="*/ 0 h 234"/>
                    <a:gd name="T8" fmla="*/ 0 w 227"/>
                    <a:gd name="T9" fmla="*/ 0 h 234"/>
                    <a:gd name="T10" fmla="*/ 0 w 227"/>
                    <a:gd name="T11" fmla="*/ 0 h 234"/>
                    <a:gd name="T12" fmla="*/ 0 w 227"/>
                    <a:gd name="T13" fmla="*/ 0 h 234"/>
                    <a:gd name="T14" fmla="*/ 0 w 227"/>
                    <a:gd name="T15" fmla="*/ 0 h 234"/>
                    <a:gd name="T16" fmla="*/ 0 w 227"/>
                    <a:gd name="T17" fmla="*/ 0 h 234"/>
                    <a:gd name="T18" fmla="*/ 0 w 227"/>
                    <a:gd name="T19" fmla="*/ 0 h 234"/>
                    <a:gd name="T20" fmla="*/ 0 w 227"/>
                    <a:gd name="T21" fmla="*/ 0 h 234"/>
                    <a:gd name="T22" fmla="*/ 0 w 227"/>
                    <a:gd name="T23" fmla="*/ 0 h 234"/>
                    <a:gd name="T24" fmla="*/ 0 w 227"/>
                    <a:gd name="T25" fmla="*/ 0 h 234"/>
                    <a:gd name="T26" fmla="*/ 0 w 227"/>
                    <a:gd name="T27" fmla="*/ 0 h 234"/>
                    <a:gd name="T28" fmla="*/ 0 w 227"/>
                    <a:gd name="T29" fmla="*/ 0 h 234"/>
                    <a:gd name="T30" fmla="*/ 0 w 227"/>
                    <a:gd name="T31" fmla="*/ 0 h 234"/>
                    <a:gd name="T32" fmla="*/ 0 w 227"/>
                    <a:gd name="T33" fmla="*/ 0 h 234"/>
                    <a:gd name="T34" fmla="*/ 0 w 227"/>
                    <a:gd name="T35" fmla="*/ 0 h 234"/>
                    <a:gd name="T36" fmla="*/ 0 w 227"/>
                    <a:gd name="T37" fmla="*/ 0 h 234"/>
                    <a:gd name="T38" fmla="*/ 0 w 227"/>
                    <a:gd name="T39" fmla="*/ 0 h 234"/>
                    <a:gd name="T40" fmla="*/ 0 w 227"/>
                    <a:gd name="T41" fmla="*/ 0 h 234"/>
                    <a:gd name="T42" fmla="*/ 0 w 227"/>
                    <a:gd name="T43" fmla="*/ 0 h 234"/>
                    <a:gd name="T44" fmla="*/ 0 w 227"/>
                    <a:gd name="T45" fmla="*/ 0 h 234"/>
                    <a:gd name="T46" fmla="*/ 0 w 227"/>
                    <a:gd name="T47" fmla="*/ 0 h 234"/>
                    <a:gd name="T48" fmla="*/ 0 w 227"/>
                    <a:gd name="T49" fmla="*/ 0 h 234"/>
                    <a:gd name="T50" fmla="*/ 0 w 227"/>
                    <a:gd name="T51" fmla="*/ 0 h 234"/>
                    <a:gd name="T52" fmla="*/ 0 w 227"/>
                    <a:gd name="T53" fmla="*/ 0 h 234"/>
                    <a:gd name="T54" fmla="*/ 0 w 227"/>
                    <a:gd name="T55" fmla="*/ 0 h 234"/>
                    <a:gd name="T56" fmla="*/ 0 w 227"/>
                    <a:gd name="T57" fmla="*/ 0 h 234"/>
                    <a:gd name="T58" fmla="*/ 0 w 227"/>
                    <a:gd name="T59" fmla="*/ 0 h 234"/>
                    <a:gd name="T60" fmla="*/ 0 w 227"/>
                    <a:gd name="T61" fmla="*/ 0 h 234"/>
                    <a:gd name="T62" fmla="*/ 0 w 227"/>
                    <a:gd name="T63" fmla="*/ 0 h 234"/>
                    <a:gd name="T64" fmla="*/ 0 w 227"/>
                    <a:gd name="T65" fmla="*/ 0 h 234"/>
                    <a:gd name="T66" fmla="*/ 0 w 227"/>
                    <a:gd name="T67" fmla="*/ 0 h 234"/>
                    <a:gd name="T68" fmla="*/ 0 w 227"/>
                    <a:gd name="T69" fmla="*/ 0 h 234"/>
                    <a:gd name="T70" fmla="*/ 0 w 227"/>
                    <a:gd name="T71" fmla="*/ 0 h 234"/>
                    <a:gd name="T72" fmla="*/ 0 w 227"/>
                    <a:gd name="T73" fmla="*/ 0 h 234"/>
                    <a:gd name="T74" fmla="*/ 0 w 227"/>
                    <a:gd name="T75" fmla="*/ 0 h 234"/>
                    <a:gd name="T76" fmla="*/ 0 w 227"/>
                    <a:gd name="T77" fmla="*/ 0 h 234"/>
                    <a:gd name="T78" fmla="*/ 0 w 227"/>
                    <a:gd name="T79" fmla="*/ 0 h 234"/>
                    <a:gd name="T80" fmla="*/ 0 w 227"/>
                    <a:gd name="T81" fmla="*/ 0 h 234"/>
                    <a:gd name="T82" fmla="*/ 0 w 227"/>
                    <a:gd name="T83" fmla="*/ 0 h 234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227"/>
                    <a:gd name="T127" fmla="*/ 0 h 234"/>
                    <a:gd name="T128" fmla="*/ 227 w 227"/>
                    <a:gd name="T129" fmla="*/ 234 h 234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227" h="234">
                      <a:moveTo>
                        <a:pt x="219" y="0"/>
                      </a:moveTo>
                      <a:lnTo>
                        <a:pt x="211" y="8"/>
                      </a:lnTo>
                      <a:lnTo>
                        <a:pt x="211" y="31"/>
                      </a:lnTo>
                      <a:lnTo>
                        <a:pt x="208" y="50"/>
                      </a:lnTo>
                      <a:lnTo>
                        <a:pt x="202" y="71"/>
                      </a:lnTo>
                      <a:lnTo>
                        <a:pt x="195" y="91"/>
                      </a:lnTo>
                      <a:lnTo>
                        <a:pt x="186" y="109"/>
                      </a:lnTo>
                      <a:lnTo>
                        <a:pt x="176" y="126"/>
                      </a:lnTo>
                      <a:lnTo>
                        <a:pt x="163" y="142"/>
                      </a:lnTo>
                      <a:lnTo>
                        <a:pt x="149" y="159"/>
                      </a:lnTo>
                      <a:lnTo>
                        <a:pt x="134" y="172"/>
                      </a:lnTo>
                      <a:lnTo>
                        <a:pt x="119" y="184"/>
                      </a:lnTo>
                      <a:lnTo>
                        <a:pt x="100" y="194"/>
                      </a:lnTo>
                      <a:lnTo>
                        <a:pt x="83" y="203"/>
                      </a:lnTo>
                      <a:lnTo>
                        <a:pt x="62" y="210"/>
                      </a:lnTo>
                      <a:lnTo>
                        <a:pt x="42" y="216"/>
                      </a:lnTo>
                      <a:lnTo>
                        <a:pt x="22" y="219"/>
                      </a:lnTo>
                      <a:lnTo>
                        <a:pt x="0" y="219"/>
                      </a:lnTo>
                      <a:lnTo>
                        <a:pt x="0" y="234"/>
                      </a:lnTo>
                      <a:lnTo>
                        <a:pt x="22" y="232"/>
                      </a:lnTo>
                      <a:lnTo>
                        <a:pt x="45" y="229"/>
                      </a:lnTo>
                      <a:lnTo>
                        <a:pt x="66" y="223"/>
                      </a:lnTo>
                      <a:lnTo>
                        <a:pt x="87" y="216"/>
                      </a:lnTo>
                      <a:lnTo>
                        <a:pt x="107" y="207"/>
                      </a:lnTo>
                      <a:lnTo>
                        <a:pt x="126" y="195"/>
                      </a:lnTo>
                      <a:lnTo>
                        <a:pt x="143" y="183"/>
                      </a:lnTo>
                      <a:lnTo>
                        <a:pt x="160" y="168"/>
                      </a:lnTo>
                      <a:lnTo>
                        <a:pt x="174" y="151"/>
                      </a:lnTo>
                      <a:lnTo>
                        <a:pt x="187" y="135"/>
                      </a:lnTo>
                      <a:lnTo>
                        <a:pt x="199" y="116"/>
                      </a:lnTo>
                      <a:lnTo>
                        <a:pt x="208" y="95"/>
                      </a:lnTo>
                      <a:lnTo>
                        <a:pt x="216" y="75"/>
                      </a:lnTo>
                      <a:lnTo>
                        <a:pt x="221" y="52"/>
                      </a:lnTo>
                      <a:lnTo>
                        <a:pt x="224" y="31"/>
                      </a:lnTo>
                      <a:lnTo>
                        <a:pt x="227" y="8"/>
                      </a:lnTo>
                      <a:lnTo>
                        <a:pt x="219" y="15"/>
                      </a:lnTo>
                      <a:lnTo>
                        <a:pt x="227" y="8"/>
                      </a:lnTo>
                      <a:lnTo>
                        <a:pt x="224" y="2"/>
                      </a:lnTo>
                      <a:lnTo>
                        <a:pt x="219" y="0"/>
                      </a:lnTo>
                      <a:lnTo>
                        <a:pt x="213" y="2"/>
                      </a:lnTo>
                      <a:lnTo>
                        <a:pt x="211" y="8"/>
                      </a:lnTo>
                      <a:lnTo>
                        <a:pt x="219" y="0"/>
                      </a:lnTo>
                      <a:close/>
                    </a:path>
                  </a:pathLst>
                </a:custGeom>
                <a:solidFill>
                  <a:srgbClr val="FF7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28" name="Freeform 1929">
                  <a:extLst>
                    <a:ext uri="{FF2B5EF4-FFF2-40B4-BE49-F238E27FC236}">
                      <a16:creationId xmlns:a16="http://schemas.microsoft.com/office/drawing/2014/main" id="{BE49D382-1E19-4E38-B05E-68C44CCAD1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61" y="2803"/>
                  <a:ext cx="76" cy="75"/>
                </a:xfrm>
                <a:custGeom>
                  <a:avLst/>
                  <a:gdLst>
                    <a:gd name="T0" fmla="*/ 0 w 227"/>
                    <a:gd name="T1" fmla="*/ 0 h 226"/>
                    <a:gd name="T2" fmla="*/ 0 w 227"/>
                    <a:gd name="T3" fmla="*/ 0 h 226"/>
                    <a:gd name="T4" fmla="*/ 0 w 227"/>
                    <a:gd name="T5" fmla="*/ 0 h 226"/>
                    <a:gd name="T6" fmla="*/ 0 w 227"/>
                    <a:gd name="T7" fmla="*/ 0 h 226"/>
                    <a:gd name="T8" fmla="*/ 0 w 227"/>
                    <a:gd name="T9" fmla="*/ 0 h 226"/>
                    <a:gd name="T10" fmla="*/ 0 w 227"/>
                    <a:gd name="T11" fmla="*/ 0 h 226"/>
                    <a:gd name="T12" fmla="*/ 0 w 227"/>
                    <a:gd name="T13" fmla="*/ 0 h 226"/>
                    <a:gd name="T14" fmla="*/ 0 w 227"/>
                    <a:gd name="T15" fmla="*/ 0 h 226"/>
                    <a:gd name="T16" fmla="*/ 0 w 227"/>
                    <a:gd name="T17" fmla="*/ 0 h 226"/>
                    <a:gd name="T18" fmla="*/ 0 w 227"/>
                    <a:gd name="T19" fmla="*/ 0 h 226"/>
                    <a:gd name="T20" fmla="*/ 0 w 227"/>
                    <a:gd name="T21" fmla="*/ 0 h 226"/>
                    <a:gd name="T22" fmla="*/ 0 w 227"/>
                    <a:gd name="T23" fmla="*/ 0 h 226"/>
                    <a:gd name="T24" fmla="*/ 0 w 227"/>
                    <a:gd name="T25" fmla="*/ 0 h 226"/>
                    <a:gd name="T26" fmla="*/ 0 w 227"/>
                    <a:gd name="T27" fmla="*/ 0 h 226"/>
                    <a:gd name="T28" fmla="*/ 0 w 227"/>
                    <a:gd name="T29" fmla="*/ 0 h 226"/>
                    <a:gd name="T30" fmla="*/ 0 w 227"/>
                    <a:gd name="T31" fmla="*/ 0 h 226"/>
                    <a:gd name="T32" fmla="*/ 0 w 227"/>
                    <a:gd name="T33" fmla="*/ 0 h 226"/>
                    <a:gd name="T34" fmla="*/ 0 w 227"/>
                    <a:gd name="T35" fmla="*/ 0 h 226"/>
                    <a:gd name="T36" fmla="*/ 0 w 227"/>
                    <a:gd name="T37" fmla="*/ 0 h 226"/>
                    <a:gd name="T38" fmla="*/ 0 w 227"/>
                    <a:gd name="T39" fmla="*/ 0 h 226"/>
                    <a:gd name="T40" fmla="*/ 0 w 227"/>
                    <a:gd name="T41" fmla="*/ 0 h 226"/>
                    <a:gd name="T42" fmla="*/ 0 w 227"/>
                    <a:gd name="T43" fmla="*/ 0 h 226"/>
                    <a:gd name="T44" fmla="*/ 0 w 227"/>
                    <a:gd name="T45" fmla="*/ 0 h 226"/>
                    <a:gd name="T46" fmla="*/ 0 w 227"/>
                    <a:gd name="T47" fmla="*/ 0 h 226"/>
                    <a:gd name="T48" fmla="*/ 0 w 227"/>
                    <a:gd name="T49" fmla="*/ 0 h 226"/>
                    <a:gd name="T50" fmla="*/ 0 w 227"/>
                    <a:gd name="T51" fmla="*/ 0 h 226"/>
                    <a:gd name="T52" fmla="*/ 0 w 227"/>
                    <a:gd name="T53" fmla="*/ 0 h 226"/>
                    <a:gd name="T54" fmla="*/ 0 w 227"/>
                    <a:gd name="T55" fmla="*/ 0 h 226"/>
                    <a:gd name="T56" fmla="*/ 0 w 227"/>
                    <a:gd name="T57" fmla="*/ 0 h 226"/>
                    <a:gd name="T58" fmla="*/ 0 w 227"/>
                    <a:gd name="T59" fmla="*/ 0 h 226"/>
                    <a:gd name="T60" fmla="*/ 0 w 227"/>
                    <a:gd name="T61" fmla="*/ 0 h 226"/>
                    <a:gd name="T62" fmla="*/ 0 w 227"/>
                    <a:gd name="T63" fmla="*/ 0 h 226"/>
                    <a:gd name="T64" fmla="*/ 0 w 227"/>
                    <a:gd name="T65" fmla="*/ 0 h 226"/>
                    <a:gd name="T66" fmla="*/ 0 w 227"/>
                    <a:gd name="T67" fmla="*/ 0 h 226"/>
                    <a:gd name="T68" fmla="*/ 0 w 227"/>
                    <a:gd name="T69" fmla="*/ 0 h 226"/>
                    <a:gd name="T70" fmla="*/ 0 w 227"/>
                    <a:gd name="T71" fmla="*/ 0 h 226"/>
                    <a:gd name="T72" fmla="*/ 0 w 227"/>
                    <a:gd name="T73" fmla="*/ 0 h 22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227"/>
                    <a:gd name="T112" fmla="*/ 0 h 226"/>
                    <a:gd name="T113" fmla="*/ 227 w 227"/>
                    <a:gd name="T114" fmla="*/ 226 h 22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227" h="226">
                      <a:moveTo>
                        <a:pt x="0" y="226"/>
                      </a:moveTo>
                      <a:lnTo>
                        <a:pt x="0" y="226"/>
                      </a:lnTo>
                      <a:lnTo>
                        <a:pt x="22" y="224"/>
                      </a:lnTo>
                      <a:lnTo>
                        <a:pt x="45" y="221"/>
                      </a:lnTo>
                      <a:lnTo>
                        <a:pt x="66" y="215"/>
                      </a:lnTo>
                      <a:lnTo>
                        <a:pt x="87" y="208"/>
                      </a:lnTo>
                      <a:lnTo>
                        <a:pt x="107" y="199"/>
                      </a:lnTo>
                      <a:lnTo>
                        <a:pt x="126" y="187"/>
                      </a:lnTo>
                      <a:lnTo>
                        <a:pt x="143" y="175"/>
                      </a:lnTo>
                      <a:lnTo>
                        <a:pt x="160" y="160"/>
                      </a:lnTo>
                      <a:lnTo>
                        <a:pt x="174" y="143"/>
                      </a:lnTo>
                      <a:lnTo>
                        <a:pt x="187" y="127"/>
                      </a:lnTo>
                      <a:lnTo>
                        <a:pt x="199" y="108"/>
                      </a:lnTo>
                      <a:lnTo>
                        <a:pt x="208" y="87"/>
                      </a:lnTo>
                      <a:lnTo>
                        <a:pt x="216" y="67"/>
                      </a:lnTo>
                      <a:lnTo>
                        <a:pt x="221" y="44"/>
                      </a:lnTo>
                      <a:lnTo>
                        <a:pt x="224" y="23"/>
                      </a:lnTo>
                      <a:lnTo>
                        <a:pt x="227" y="0"/>
                      </a:lnTo>
                      <a:lnTo>
                        <a:pt x="211" y="0"/>
                      </a:lnTo>
                      <a:lnTo>
                        <a:pt x="211" y="23"/>
                      </a:lnTo>
                      <a:lnTo>
                        <a:pt x="208" y="42"/>
                      </a:lnTo>
                      <a:lnTo>
                        <a:pt x="202" y="63"/>
                      </a:lnTo>
                      <a:lnTo>
                        <a:pt x="195" y="83"/>
                      </a:lnTo>
                      <a:lnTo>
                        <a:pt x="186" y="101"/>
                      </a:lnTo>
                      <a:lnTo>
                        <a:pt x="176" y="118"/>
                      </a:lnTo>
                      <a:lnTo>
                        <a:pt x="163" y="134"/>
                      </a:lnTo>
                      <a:lnTo>
                        <a:pt x="149" y="151"/>
                      </a:lnTo>
                      <a:lnTo>
                        <a:pt x="134" y="164"/>
                      </a:lnTo>
                      <a:lnTo>
                        <a:pt x="119" y="176"/>
                      </a:lnTo>
                      <a:lnTo>
                        <a:pt x="100" y="186"/>
                      </a:lnTo>
                      <a:lnTo>
                        <a:pt x="83" y="195"/>
                      </a:lnTo>
                      <a:lnTo>
                        <a:pt x="62" y="202"/>
                      </a:lnTo>
                      <a:lnTo>
                        <a:pt x="42" y="208"/>
                      </a:lnTo>
                      <a:lnTo>
                        <a:pt x="22" y="211"/>
                      </a:lnTo>
                      <a:lnTo>
                        <a:pt x="0" y="211"/>
                      </a:lnTo>
                      <a:lnTo>
                        <a:pt x="0" y="22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29" name="Freeform 1930">
                  <a:extLst>
                    <a:ext uri="{FF2B5EF4-FFF2-40B4-BE49-F238E27FC236}">
                      <a16:creationId xmlns:a16="http://schemas.microsoft.com/office/drawing/2014/main" id="{577C198C-4893-4E28-8F6B-8C90409963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86" y="2800"/>
                  <a:ext cx="75" cy="78"/>
                </a:xfrm>
                <a:custGeom>
                  <a:avLst/>
                  <a:gdLst>
                    <a:gd name="T0" fmla="*/ 0 w 227"/>
                    <a:gd name="T1" fmla="*/ 0 h 234"/>
                    <a:gd name="T2" fmla="*/ 0 w 227"/>
                    <a:gd name="T3" fmla="*/ 0 h 234"/>
                    <a:gd name="T4" fmla="*/ 0 w 227"/>
                    <a:gd name="T5" fmla="*/ 0 h 234"/>
                    <a:gd name="T6" fmla="*/ 0 w 227"/>
                    <a:gd name="T7" fmla="*/ 0 h 234"/>
                    <a:gd name="T8" fmla="*/ 0 w 227"/>
                    <a:gd name="T9" fmla="*/ 0 h 234"/>
                    <a:gd name="T10" fmla="*/ 0 w 227"/>
                    <a:gd name="T11" fmla="*/ 0 h 234"/>
                    <a:gd name="T12" fmla="*/ 0 w 227"/>
                    <a:gd name="T13" fmla="*/ 0 h 234"/>
                    <a:gd name="T14" fmla="*/ 0 w 227"/>
                    <a:gd name="T15" fmla="*/ 0 h 234"/>
                    <a:gd name="T16" fmla="*/ 0 w 227"/>
                    <a:gd name="T17" fmla="*/ 0 h 234"/>
                    <a:gd name="T18" fmla="*/ 0 w 227"/>
                    <a:gd name="T19" fmla="*/ 0 h 234"/>
                    <a:gd name="T20" fmla="*/ 0 w 227"/>
                    <a:gd name="T21" fmla="*/ 0 h 234"/>
                    <a:gd name="T22" fmla="*/ 0 w 227"/>
                    <a:gd name="T23" fmla="*/ 0 h 234"/>
                    <a:gd name="T24" fmla="*/ 0 w 227"/>
                    <a:gd name="T25" fmla="*/ 0 h 234"/>
                    <a:gd name="T26" fmla="*/ 0 w 227"/>
                    <a:gd name="T27" fmla="*/ 0 h 234"/>
                    <a:gd name="T28" fmla="*/ 0 w 227"/>
                    <a:gd name="T29" fmla="*/ 0 h 234"/>
                    <a:gd name="T30" fmla="*/ 0 w 227"/>
                    <a:gd name="T31" fmla="*/ 0 h 234"/>
                    <a:gd name="T32" fmla="*/ 0 w 227"/>
                    <a:gd name="T33" fmla="*/ 0 h 234"/>
                    <a:gd name="T34" fmla="*/ 0 w 227"/>
                    <a:gd name="T35" fmla="*/ 0 h 234"/>
                    <a:gd name="T36" fmla="*/ 0 w 227"/>
                    <a:gd name="T37" fmla="*/ 0 h 234"/>
                    <a:gd name="T38" fmla="*/ 0 w 227"/>
                    <a:gd name="T39" fmla="*/ 0 h 234"/>
                    <a:gd name="T40" fmla="*/ 0 w 227"/>
                    <a:gd name="T41" fmla="*/ 0 h 234"/>
                    <a:gd name="T42" fmla="*/ 0 w 227"/>
                    <a:gd name="T43" fmla="*/ 0 h 234"/>
                    <a:gd name="T44" fmla="*/ 0 w 227"/>
                    <a:gd name="T45" fmla="*/ 0 h 234"/>
                    <a:gd name="T46" fmla="*/ 0 w 227"/>
                    <a:gd name="T47" fmla="*/ 0 h 234"/>
                    <a:gd name="T48" fmla="*/ 0 w 227"/>
                    <a:gd name="T49" fmla="*/ 0 h 234"/>
                    <a:gd name="T50" fmla="*/ 0 w 227"/>
                    <a:gd name="T51" fmla="*/ 0 h 234"/>
                    <a:gd name="T52" fmla="*/ 0 w 227"/>
                    <a:gd name="T53" fmla="*/ 0 h 234"/>
                    <a:gd name="T54" fmla="*/ 0 w 227"/>
                    <a:gd name="T55" fmla="*/ 0 h 234"/>
                    <a:gd name="T56" fmla="*/ 0 w 227"/>
                    <a:gd name="T57" fmla="*/ 0 h 234"/>
                    <a:gd name="T58" fmla="*/ 0 w 227"/>
                    <a:gd name="T59" fmla="*/ 0 h 234"/>
                    <a:gd name="T60" fmla="*/ 0 w 227"/>
                    <a:gd name="T61" fmla="*/ 0 h 234"/>
                    <a:gd name="T62" fmla="*/ 0 w 227"/>
                    <a:gd name="T63" fmla="*/ 0 h 234"/>
                    <a:gd name="T64" fmla="*/ 0 w 227"/>
                    <a:gd name="T65" fmla="*/ 0 h 234"/>
                    <a:gd name="T66" fmla="*/ 0 w 227"/>
                    <a:gd name="T67" fmla="*/ 0 h 234"/>
                    <a:gd name="T68" fmla="*/ 0 w 227"/>
                    <a:gd name="T69" fmla="*/ 0 h 234"/>
                    <a:gd name="T70" fmla="*/ 0 w 227"/>
                    <a:gd name="T71" fmla="*/ 0 h 234"/>
                    <a:gd name="T72" fmla="*/ 0 w 227"/>
                    <a:gd name="T73" fmla="*/ 0 h 234"/>
                    <a:gd name="T74" fmla="*/ 0 w 227"/>
                    <a:gd name="T75" fmla="*/ 0 h 234"/>
                    <a:gd name="T76" fmla="*/ 0 w 227"/>
                    <a:gd name="T77" fmla="*/ 0 h 234"/>
                    <a:gd name="T78" fmla="*/ 0 w 227"/>
                    <a:gd name="T79" fmla="*/ 0 h 234"/>
                    <a:gd name="T80" fmla="*/ 0 w 227"/>
                    <a:gd name="T81" fmla="*/ 0 h 234"/>
                    <a:gd name="T82" fmla="*/ 0 w 227"/>
                    <a:gd name="T83" fmla="*/ 0 h 234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227"/>
                    <a:gd name="T127" fmla="*/ 0 h 234"/>
                    <a:gd name="T128" fmla="*/ 227 w 227"/>
                    <a:gd name="T129" fmla="*/ 234 h 234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227" h="234">
                      <a:moveTo>
                        <a:pt x="7" y="15"/>
                      </a:moveTo>
                      <a:lnTo>
                        <a:pt x="0" y="8"/>
                      </a:lnTo>
                      <a:lnTo>
                        <a:pt x="2" y="31"/>
                      </a:lnTo>
                      <a:lnTo>
                        <a:pt x="5" y="52"/>
                      </a:lnTo>
                      <a:lnTo>
                        <a:pt x="11" y="75"/>
                      </a:lnTo>
                      <a:lnTo>
                        <a:pt x="18" y="95"/>
                      </a:lnTo>
                      <a:lnTo>
                        <a:pt x="27" y="116"/>
                      </a:lnTo>
                      <a:lnTo>
                        <a:pt x="39" y="135"/>
                      </a:lnTo>
                      <a:lnTo>
                        <a:pt x="52" y="151"/>
                      </a:lnTo>
                      <a:lnTo>
                        <a:pt x="66" y="168"/>
                      </a:lnTo>
                      <a:lnTo>
                        <a:pt x="83" y="183"/>
                      </a:lnTo>
                      <a:lnTo>
                        <a:pt x="100" y="195"/>
                      </a:lnTo>
                      <a:lnTo>
                        <a:pt x="119" y="207"/>
                      </a:lnTo>
                      <a:lnTo>
                        <a:pt x="139" y="216"/>
                      </a:lnTo>
                      <a:lnTo>
                        <a:pt x="160" y="223"/>
                      </a:lnTo>
                      <a:lnTo>
                        <a:pt x="182" y="229"/>
                      </a:lnTo>
                      <a:lnTo>
                        <a:pt x="205" y="232"/>
                      </a:lnTo>
                      <a:lnTo>
                        <a:pt x="227" y="234"/>
                      </a:lnTo>
                      <a:lnTo>
                        <a:pt x="227" y="219"/>
                      </a:lnTo>
                      <a:lnTo>
                        <a:pt x="205" y="219"/>
                      </a:lnTo>
                      <a:lnTo>
                        <a:pt x="184" y="216"/>
                      </a:lnTo>
                      <a:lnTo>
                        <a:pt x="164" y="210"/>
                      </a:lnTo>
                      <a:lnTo>
                        <a:pt x="143" y="203"/>
                      </a:lnTo>
                      <a:lnTo>
                        <a:pt x="126" y="194"/>
                      </a:lnTo>
                      <a:lnTo>
                        <a:pt x="107" y="184"/>
                      </a:lnTo>
                      <a:lnTo>
                        <a:pt x="92" y="172"/>
                      </a:lnTo>
                      <a:lnTo>
                        <a:pt x="77" y="159"/>
                      </a:lnTo>
                      <a:lnTo>
                        <a:pt x="63" y="142"/>
                      </a:lnTo>
                      <a:lnTo>
                        <a:pt x="50" y="126"/>
                      </a:lnTo>
                      <a:lnTo>
                        <a:pt x="40" y="109"/>
                      </a:lnTo>
                      <a:lnTo>
                        <a:pt x="31" y="91"/>
                      </a:lnTo>
                      <a:lnTo>
                        <a:pt x="24" y="71"/>
                      </a:lnTo>
                      <a:lnTo>
                        <a:pt x="18" y="50"/>
                      </a:lnTo>
                      <a:lnTo>
                        <a:pt x="15" y="31"/>
                      </a:lnTo>
                      <a:lnTo>
                        <a:pt x="15" y="8"/>
                      </a:lnTo>
                      <a:lnTo>
                        <a:pt x="7" y="0"/>
                      </a:lnTo>
                      <a:lnTo>
                        <a:pt x="15" y="8"/>
                      </a:lnTo>
                      <a:lnTo>
                        <a:pt x="13" y="2"/>
                      </a:lnTo>
                      <a:lnTo>
                        <a:pt x="7" y="0"/>
                      </a:lnTo>
                      <a:lnTo>
                        <a:pt x="2" y="2"/>
                      </a:lnTo>
                      <a:lnTo>
                        <a:pt x="0" y="8"/>
                      </a:lnTo>
                      <a:lnTo>
                        <a:pt x="7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30" name="Freeform 1931">
                  <a:extLst>
                    <a:ext uri="{FF2B5EF4-FFF2-40B4-BE49-F238E27FC236}">
                      <a16:creationId xmlns:a16="http://schemas.microsoft.com/office/drawing/2014/main" id="{94ABB65B-92F7-4B3C-B8AB-725FEF8451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93" y="2800"/>
                  <a:ext cx="295" cy="5"/>
                </a:xfrm>
                <a:custGeom>
                  <a:avLst/>
                  <a:gdLst>
                    <a:gd name="T0" fmla="*/ 0 w 885"/>
                    <a:gd name="T1" fmla="*/ 0 h 15"/>
                    <a:gd name="T2" fmla="*/ 0 w 885"/>
                    <a:gd name="T3" fmla="*/ 0 h 15"/>
                    <a:gd name="T4" fmla="*/ 0 w 885"/>
                    <a:gd name="T5" fmla="*/ 0 h 15"/>
                    <a:gd name="T6" fmla="*/ 0 w 885"/>
                    <a:gd name="T7" fmla="*/ 0 h 15"/>
                    <a:gd name="T8" fmla="*/ 0 w 885"/>
                    <a:gd name="T9" fmla="*/ 0 h 15"/>
                    <a:gd name="T10" fmla="*/ 0 w 885"/>
                    <a:gd name="T11" fmla="*/ 0 h 15"/>
                    <a:gd name="T12" fmla="*/ 0 w 885"/>
                    <a:gd name="T13" fmla="*/ 0 h 15"/>
                    <a:gd name="T14" fmla="*/ 0 w 885"/>
                    <a:gd name="T15" fmla="*/ 0 h 15"/>
                    <a:gd name="T16" fmla="*/ 0 w 885"/>
                    <a:gd name="T17" fmla="*/ 0 h 15"/>
                    <a:gd name="T18" fmla="*/ 0 w 885"/>
                    <a:gd name="T19" fmla="*/ 0 h 15"/>
                    <a:gd name="T20" fmla="*/ 0 w 885"/>
                    <a:gd name="T21" fmla="*/ 0 h 15"/>
                    <a:gd name="T22" fmla="*/ 0 w 885"/>
                    <a:gd name="T23" fmla="*/ 0 h 1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885"/>
                    <a:gd name="T37" fmla="*/ 0 h 15"/>
                    <a:gd name="T38" fmla="*/ 885 w 885"/>
                    <a:gd name="T39" fmla="*/ 15 h 1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885" h="15">
                      <a:moveTo>
                        <a:pt x="16" y="8"/>
                      </a:moveTo>
                      <a:lnTo>
                        <a:pt x="8" y="15"/>
                      </a:lnTo>
                      <a:lnTo>
                        <a:pt x="885" y="15"/>
                      </a:lnTo>
                      <a:lnTo>
                        <a:pt x="885" y="0"/>
                      </a:lnTo>
                      <a:lnTo>
                        <a:pt x="8" y="0"/>
                      </a:lnTo>
                      <a:lnTo>
                        <a:pt x="0" y="8"/>
                      </a:lnTo>
                      <a:lnTo>
                        <a:pt x="8" y="0"/>
                      </a:lnTo>
                      <a:lnTo>
                        <a:pt x="2" y="2"/>
                      </a:lnTo>
                      <a:lnTo>
                        <a:pt x="0" y="8"/>
                      </a:lnTo>
                      <a:lnTo>
                        <a:pt x="2" y="13"/>
                      </a:lnTo>
                      <a:lnTo>
                        <a:pt x="8" y="15"/>
                      </a:lnTo>
                      <a:lnTo>
                        <a:pt x="16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31" name="Freeform 1932">
                  <a:extLst>
                    <a:ext uri="{FF2B5EF4-FFF2-40B4-BE49-F238E27FC236}">
                      <a16:creationId xmlns:a16="http://schemas.microsoft.com/office/drawing/2014/main" id="{0EB6AED7-D1CE-48C7-821F-378A71995E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93" y="2803"/>
                  <a:ext cx="368" cy="367"/>
                </a:xfrm>
                <a:custGeom>
                  <a:avLst/>
                  <a:gdLst>
                    <a:gd name="T0" fmla="*/ 1 w 1105"/>
                    <a:gd name="T1" fmla="*/ 0 h 1103"/>
                    <a:gd name="T2" fmla="*/ 0 w 1105"/>
                    <a:gd name="T3" fmla="*/ 0 h 1103"/>
                    <a:gd name="T4" fmla="*/ 0 w 1105"/>
                    <a:gd name="T5" fmla="*/ 0 h 1103"/>
                    <a:gd name="T6" fmla="*/ 0 w 1105"/>
                    <a:gd name="T7" fmla="*/ 0 h 1103"/>
                    <a:gd name="T8" fmla="*/ 0 w 1105"/>
                    <a:gd name="T9" fmla="*/ 0 h 1103"/>
                    <a:gd name="T10" fmla="*/ 0 w 1105"/>
                    <a:gd name="T11" fmla="*/ 0 h 1103"/>
                    <a:gd name="T12" fmla="*/ 0 w 1105"/>
                    <a:gd name="T13" fmla="*/ 0 h 1103"/>
                    <a:gd name="T14" fmla="*/ 0 w 1105"/>
                    <a:gd name="T15" fmla="*/ 0 h 1103"/>
                    <a:gd name="T16" fmla="*/ 0 w 1105"/>
                    <a:gd name="T17" fmla="*/ 0 h 1103"/>
                    <a:gd name="T18" fmla="*/ 0 w 1105"/>
                    <a:gd name="T19" fmla="*/ 0 h 1103"/>
                    <a:gd name="T20" fmla="*/ 0 w 1105"/>
                    <a:gd name="T21" fmla="*/ 0 h 1103"/>
                    <a:gd name="T22" fmla="*/ 0 w 1105"/>
                    <a:gd name="T23" fmla="*/ 0 h 1103"/>
                    <a:gd name="T24" fmla="*/ 0 w 1105"/>
                    <a:gd name="T25" fmla="*/ 0 h 1103"/>
                    <a:gd name="T26" fmla="*/ 0 w 1105"/>
                    <a:gd name="T27" fmla="*/ 0 h 1103"/>
                    <a:gd name="T28" fmla="*/ 0 w 1105"/>
                    <a:gd name="T29" fmla="*/ 0 h 1103"/>
                    <a:gd name="T30" fmla="*/ 0 w 1105"/>
                    <a:gd name="T31" fmla="*/ 0 h 1103"/>
                    <a:gd name="T32" fmla="*/ 0 w 1105"/>
                    <a:gd name="T33" fmla="*/ 0 h 1103"/>
                    <a:gd name="T34" fmla="*/ 0 w 1105"/>
                    <a:gd name="T35" fmla="*/ 0 h 1103"/>
                    <a:gd name="T36" fmla="*/ 0 w 1105"/>
                    <a:gd name="T37" fmla="*/ 0 h 1103"/>
                    <a:gd name="T38" fmla="*/ 0 w 1105"/>
                    <a:gd name="T39" fmla="*/ 0 h 1103"/>
                    <a:gd name="T40" fmla="*/ 0 w 1105"/>
                    <a:gd name="T41" fmla="*/ 0 h 1103"/>
                    <a:gd name="T42" fmla="*/ 0 w 1105"/>
                    <a:gd name="T43" fmla="*/ 0 h 1103"/>
                    <a:gd name="T44" fmla="*/ 0 w 1105"/>
                    <a:gd name="T45" fmla="*/ 0 h 1103"/>
                    <a:gd name="T46" fmla="*/ 0 w 1105"/>
                    <a:gd name="T47" fmla="*/ 0 h 1103"/>
                    <a:gd name="T48" fmla="*/ 0 w 1105"/>
                    <a:gd name="T49" fmla="*/ 0 h 1103"/>
                    <a:gd name="T50" fmla="*/ 0 w 1105"/>
                    <a:gd name="T51" fmla="*/ 0 h 1103"/>
                    <a:gd name="T52" fmla="*/ 0 w 1105"/>
                    <a:gd name="T53" fmla="*/ 0 h 1103"/>
                    <a:gd name="T54" fmla="*/ 0 w 1105"/>
                    <a:gd name="T55" fmla="*/ 0 h 1103"/>
                    <a:gd name="T56" fmla="*/ 0 w 1105"/>
                    <a:gd name="T57" fmla="*/ 0 h 1103"/>
                    <a:gd name="T58" fmla="*/ 0 w 1105"/>
                    <a:gd name="T59" fmla="*/ 0 h 1103"/>
                    <a:gd name="T60" fmla="*/ 0 w 1105"/>
                    <a:gd name="T61" fmla="*/ 0 h 1103"/>
                    <a:gd name="T62" fmla="*/ 0 w 1105"/>
                    <a:gd name="T63" fmla="*/ 0 h 1103"/>
                    <a:gd name="T64" fmla="*/ 0 w 1105"/>
                    <a:gd name="T65" fmla="*/ 1 h 1103"/>
                    <a:gd name="T66" fmla="*/ 1 w 1105"/>
                    <a:gd name="T67" fmla="*/ 1 h 1103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105"/>
                    <a:gd name="T103" fmla="*/ 0 h 1103"/>
                    <a:gd name="T104" fmla="*/ 1105 w 1105"/>
                    <a:gd name="T105" fmla="*/ 1103 h 1103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105" h="1103">
                      <a:moveTo>
                        <a:pt x="1105" y="1088"/>
                      </a:moveTo>
                      <a:lnTo>
                        <a:pt x="1105" y="1088"/>
                      </a:lnTo>
                      <a:lnTo>
                        <a:pt x="1049" y="1088"/>
                      </a:lnTo>
                      <a:lnTo>
                        <a:pt x="993" y="1083"/>
                      </a:lnTo>
                      <a:lnTo>
                        <a:pt x="939" y="1075"/>
                      </a:lnTo>
                      <a:lnTo>
                        <a:pt x="885" y="1067"/>
                      </a:lnTo>
                      <a:lnTo>
                        <a:pt x="833" y="1054"/>
                      </a:lnTo>
                      <a:lnTo>
                        <a:pt x="781" y="1039"/>
                      </a:lnTo>
                      <a:lnTo>
                        <a:pt x="731" y="1022"/>
                      </a:lnTo>
                      <a:lnTo>
                        <a:pt x="681" y="1002"/>
                      </a:lnTo>
                      <a:lnTo>
                        <a:pt x="633" y="980"/>
                      </a:lnTo>
                      <a:lnTo>
                        <a:pt x="586" y="956"/>
                      </a:lnTo>
                      <a:lnTo>
                        <a:pt x="540" y="931"/>
                      </a:lnTo>
                      <a:lnTo>
                        <a:pt x="496" y="902"/>
                      </a:lnTo>
                      <a:lnTo>
                        <a:pt x="454" y="872"/>
                      </a:lnTo>
                      <a:lnTo>
                        <a:pt x="413" y="839"/>
                      </a:lnTo>
                      <a:lnTo>
                        <a:pt x="373" y="805"/>
                      </a:lnTo>
                      <a:lnTo>
                        <a:pt x="335" y="770"/>
                      </a:lnTo>
                      <a:lnTo>
                        <a:pt x="300" y="731"/>
                      </a:lnTo>
                      <a:lnTo>
                        <a:pt x="265" y="692"/>
                      </a:lnTo>
                      <a:lnTo>
                        <a:pt x="232" y="650"/>
                      </a:lnTo>
                      <a:lnTo>
                        <a:pt x="201" y="609"/>
                      </a:lnTo>
                      <a:lnTo>
                        <a:pt x="172" y="564"/>
                      </a:lnTo>
                      <a:lnTo>
                        <a:pt x="147" y="518"/>
                      </a:lnTo>
                      <a:lnTo>
                        <a:pt x="123" y="471"/>
                      </a:lnTo>
                      <a:lnTo>
                        <a:pt x="101" y="424"/>
                      </a:lnTo>
                      <a:lnTo>
                        <a:pt x="81" y="373"/>
                      </a:lnTo>
                      <a:lnTo>
                        <a:pt x="64" y="323"/>
                      </a:lnTo>
                      <a:lnTo>
                        <a:pt x="50" y="271"/>
                      </a:lnTo>
                      <a:lnTo>
                        <a:pt x="36" y="219"/>
                      </a:lnTo>
                      <a:lnTo>
                        <a:pt x="28" y="165"/>
                      </a:lnTo>
                      <a:lnTo>
                        <a:pt x="20" y="111"/>
                      </a:lnTo>
                      <a:lnTo>
                        <a:pt x="16" y="55"/>
                      </a:lnTo>
                      <a:lnTo>
                        <a:pt x="16" y="0"/>
                      </a:lnTo>
                      <a:lnTo>
                        <a:pt x="0" y="0"/>
                      </a:lnTo>
                      <a:lnTo>
                        <a:pt x="2" y="55"/>
                      </a:lnTo>
                      <a:lnTo>
                        <a:pt x="7" y="111"/>
                      </a:lnTo>
                      <a:lnTo>
                        <a:pt x="15" y="167"/>
                      </a:lnTo>
                      <a:lnTo>
                        <a:pt x="23" y="221"/>
                      </a:lnTo>
                      <a:lnTo>
                        <a:pt x="36" y="273"/>
                      </a:lnTo>
                      <a:lnTo>
                        <a:pt x="51" y="327"/>
                      </a:lnTo>
                      <a:lnTo>
                        <a:pt x="68" y="378"/>
                      </a:lnTo>
                      <a:lnTo>
                        <a:pt x="88" y="428"/>
                      </a:lnTo>
                      <a:lnTo>
                        <a:pt x="110" y="477"/>
                      </a:lnTo>
                      <a:lnTo>
                        <a:pt x="134" y="524"/>
                      </a:lnTo>
                      <a:lnTo>
                        <a:pt x="162" y="570"/>
                      </a:lnTo>
                      <a:lnTo>
                        <a:pt x="190" y="615"/>
                      </a:lnTo>
                      <a:lnTo>
                        <a:pt x="221" y="659"/>
                      </a:lnTo>
                      <a:lnTo>
                        <a:pt x="254" y="701"/>
                      </a:lnTo>
                      <a:lnTo>
                        <a:pt x="289" y="740"/>
                      </a:lnTo>
                      <a:lnTo>
                        <a:pt x="326" y="779"/>
                      </a:lnTo>
                      <a:lnTo>
                        <a:pt x="364" y="816"/>
                      </a:lnTo>
                      <a:lnTo>
                        <a:pt x="404" y="850"/>
                      </a:lnTo>
                      <a:lnTo>
                        <a:pt x="446" y="883"/>
                      </a:lnTo>
                      <a:lnTo>
                        <a:pt x="489" y="913"/>
                      </a:lnTo>
                      <a:lnTo>
                        <a:pt x="533" y="942"/>
                      </a:lnTo>
                      <a:lnTo>
                        <a:pt x="579" y="969"/>
                      </a:lnTo>
                      <a:lnTo>
                        <a:pt x="626" y="993"/>
                      </a:lnTo>
                      <a:lnTo>
                        <a:pt x="677" y="1015"/>
                      </a:lnTo>
                      <a:lnTo>
                        <a:pt x="726" y="1035"/>
                      </a:lnTo>
                      <a:lnTo>
                        <a:pt x="777" y="1052"/>
                      </a:lnTo>
                      <a:lnTo>
                        <a:pt x="830" y="1067"/>
                      </a:lnTo>
                      <a:lnTo>
                        <a:pt x="883" y="1080"/>
                      </a:lnTo>
                      <a:lnTo>
                        <a:pt x="937" y="1089"/>
                      </a:lnTo>
                      <a:lnTo>
                        <a:pt x="993" y="1096"/>
                      </a:lnTo>
                      <a:lnTo>
                        <a:pt x="1049" y="1101"/>
                      </a:lnTo>
                      <a:lnTo>
                        <a:pt x="1105" y="1103"/>
                      </a:lnTo>
                      <a:lnTo>
                        <a:pt x="1105" y="108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32" name="Freeform 1933">
                  <a:extLst>
                    <a:ext uri="{FF2B5EF4-FFF2-40B4-BE49-F238E27FC236}">
                      <a16:creationId xmlns:a16="http://schemas.microsoft.com/office/drawing/2014/main" id="{23D81365-47BE-40F0-B9B3-501CDB79D4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61" y="2800"/>
                  <a:ext cx="368" cy="370"/>
                </a:xfrm>
                <a:custGeom>
                  <a:avLst/>
                  <a:gdLst>
                    <a:gd name="T0" fmla="*/ 0 w 1104"/>
                    <a:gd name="T1" fmla="*/ 0 h 1111"/>
                    <a:gd name="T2" fmla="*/ 0 w 1104"/>
                    <a:gd name="T3" fmla="*/ 0 h 1111"/>
                    <a:gd name="T4" fmla="*/ 0 w 1104"/>
                    <a:gd name="T5" fmla="*/ 0 h 1111"/>
                    <a:gd name="T6" fmla="*/ 0 w 1104"/>
                    <a:gd name="T7" fmla="*/ 0 h 1111"/>
                    <a:gd name="T8" fmla="*/ 0 w 1104"/>
                    <a:gd name="T9" fmla="*/ 0 h 1111"/>
                    <a:gd name="T10" fmla="*/ 0 w 1104"/>
                    <a:gd name="T11" fmla="*/ 0 h 1111"/>
                    <a:gd name="T12" fmla="*/ 0 w 1104"/>
                    <a:gd name="T13" fmla="*/ 0 h 1111"/>
                    <a:gd name="T14" fmla="*/ 0 w 1104"/>
                    <a:gd name="T15" fmla="*/ 0 h 1111"/>
                    <a:gd name="T16" fmla="*/ 0 w 1104"/>
                    <a:gd name="T17" fmla="*/ 0 h 1111"/>
                    <a:gd name="T18" fmla="*/ 0 w 1104"/>
                    <a:gd name="T19" fmla="*/ 0 h 1111"/>
                    <a:gd name="T20" fmla="*/ 0 w 1104"/>
                    <a:gd name="T21" fmla="*/ 0 h 1111"/>
                    <a:gd name="T22" fmla="*/ 0 w 1104"/>
                    <a:gd name="T23" fmla="*/ 0 h 1111"/>
                    <a:gd name="T24" fmla="*/ 0 w 1104"/>
                    <a:gd name="T25" fmla="*/ 0 h 1111"/>
                    <a:gd name="T26" fmla="*/ 0 w 1104"/>
                    <a:gd name="T27" fmla="*/ 0 h 1111"/>
                    <a:gd name="T28" fmla="*/ 0 w 1104"/>
                    <a:gd name="T29" fmla="*/ 0 h 1111"/>
                    <a:gd name="T30" fmla="*/ 0 w 1104"/>
                    <a:gd name="T31" fmla="*/ 0 h 1111"/>
                    <a:gd name="T32" fmla="*/ 0 w 1104"/>
                    <a:gd name="T33" fmla="*/ 1 h 1111"/>
                    <a:gd name="T34" fmla="*/ 0 w 1104"/>
                    <a:gd name="T35" fmla="*/ 1 h 1111"/>
                    <a:gd name="T36" fmla="*/ 0 w 1104"/>
                    <a:gd name="T37" fmla="*/ 1 h 1111"/>
                    <a:gd name="T38" fmla="*/ 0 w 1104"/>
                    <a:gd name="T39" fmla="*/ 0 h 1111"/>
                    <a:gd name="T40" fmla="*/ 0 w 1104"/>
                    <a:gd name="T41" fmla="*/ 0 h 1111"/>
                    <a:gd name="T42" fmla="*/ 0 w 1104"/>
                    <a:gd name="T43" fmla="*/ 0 h 1111"/>
                    <a:gd name="T44" fmla="*/ 0 w 1104"/>
                    <a:gd name="T45" fmla="*/ 0 h 1111"/>
                    <a:gd name="T46" fmla="*/ 0 w 1104"/>
                    <a:gd name="T47" fmla="*/ 0 h 1111"/>
                    <a:gd name="T48" fmla="*/ 0 w 1104"/>
                    <a:gd name="T49" fmla="*/ 0 h 1111"/>
                    <a:gd name="T50" fmla="*/ 0 w 1104"/>
                    <a:gd name="T51" fmla="*/ 0 h 1111"/>
                    <a:gd name="T52" fmla="*/ 0 w 1104"/>
                    <a:gd name="T53" fmla="*/ 0 h 1111"/>
                    <a:gd name="T54" fmla="*/ 0 w 1104"/>
                    <a:gd name="T55" fmla="*/ 0 h 1111"/>
                    <a:gd name="T56" fmla="*/ 0 w 1104"/>
                    <a:gd name="T57" fmla="*/ 0 h 1111"/>
                    <a:gd name="T58" fmla="*/ 0 w 1104"/>
                    <a:gd name="T59" fmla="*/ 0 h 1111"/>
                    <a:gd name="T60" fmla="*/ 0 w 1104"/>
                    <a:gd name="T61" fmla="*/ 0 h 1111"/>
                    <a:gd name="T62" fmla="*/ 0 w 1104"/>
                    <a:gd name="T63" fmla="*/ 0 h 1111"/>
                    <a:gd name="T64" fmla="*/ 1 w 1104"/>
                    <a:gd name="T65" fmla="*/ 0 h 1111"/>
                    <a:gd name="T66" fmla="*/ 1 w 1104"/>
                    <a:gd name="T67" fmla="*/ 0 h 1111"/>
                    <a:gd name="T68" fmla="*/ 1 w 1104"/>
                    <a:gd name="T69" fmla="*/ 0 h 1111"/>
                    <a:gd name="T70" fmla="*/ 0 w 1104"/>
                    <a:gd name="T71" fmla="*/ 0 h 1111"/>
                    <a:gd name="T72" fmla="*/ 1 w 1104"/>
                    <a:gd name="T73" fmla="*/ 0 h 1111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104"/>
                    <a:gd name="T112" fmla="*/ 0 h 1111"/>
                    <a:gd name="T113" fmla="*/ 1104 w 1104"/>
                    <a:gd name="T114" fmla="*/ 1111 h 1111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104" h="1111">
                      <a:moveTo>
                        <a:pt x="1096" y="15"/>
                      </a:moveTo>
                      <a:lnTo>
                        <a:pt x="1088" y="8"/>
                      </a:lnTo>
                      <a:lnTo>
                        <a:pt x="1088" y="63"/>
                      </a:lnTo>
                      <a:lnTo>
                        <a:pt x="1084" y="119"/>
                      </a:lnTo>
                      <a:lnTo>
                        <a:pt x="1076" y="173"/>
                      </a:lnTo>
                      <a:lnTo>
                        <a:pt x="1068" y="227"/>
                      </a:lnTo>
                      <a:lnTo>
                        <a:pt x="1055" y="279"/>
                      </a:lnTo>
                      <a:lnTo>
                        <a:pt x="1040" y="331"/>
                      </a:lnTo>
                      <a:lnTo>
                        <a:pt x="1023" y="381"/>
                      </a:lnTo>
                      <a:lnTo>
                        <a:pt x="1003" y="432"/>
                      </a:lnTo>
                      <a:lnTo>
                        <a:pt x="981" y="479"/>
                      </a:lnTo>
                      <a:lnTo>
                        <a:pt x="957" y="526"/>
                      </a:lnTo>
                      <a:lnTo>
                        <a:pt x="932" y="572"/>
                      </a:lnTo>
                      <a:lnTo>
                        <a:pt x="903" y="617"/>
                      </a:lnTo>
                      <a:lnTo>
                        <a:pt x="872" y="658"/>
                      </a:lnTo>
                      <a:lnTo>
                        <a:pt x="840" y="700"/>
                      </a:lnTo>
                      <a:lnTo>
                        <a:pt x="804" y="739"/>
                      </a:lnTo>
                      <a:lnTo>
                        <a:pt x="769" y="778"/>
                      </a:lnTo>
                      <a:lnTo>
                        <a:pt x="731" y="813"/>
                      </a:lnTo>
                      <a:lnTo>
                        <a:pt x="692" y="847"/>
                      </a:lnTo>
                      <a:lnTo>
                        <a:pt x="650" y="880"/>
                      </a:lnTo>
                      <a:lnTo>
                        <a:pt x="608" y="910"/>
                      </a:lnTo>
                      <a:lnTo>
                        <a:pt x="564" y="939"/>
                      </a:lnTo>
                      <a:lnTo>
                        <a:pt x="518" y="964"/>
                      </a:lnTo>
                      <a:lnTo>
                        <a:pt x="471" y="988"/>
                      </a:lnTo>
                      <a:lnTo>
                        <a:pt x="423" y="1010"/>
                      </a:lnTo>
                      <a:lnTo>
                        <a:pt x="374" y="1030"/>
                      </a:lnTo>
                      <a:lnTo>
                        <a:pt x="323" y="1047"/>
                      </a:lnTo>
                      <a:lnTo>
                        <a:pt x="272" y="1062"/>
                      </a:lnTo>
                      <a:lnTo>
                        <a:pt x="219" y="1075"/>
                      </a:lnTo>
                      <a:lnTo>
                        <a:pt x="165" y="1083"/>
                      </a:lnTo>
                      <a:lnTo>
                        <a:pt x="111" y="1091"/>
                      </a:lnTo>
                      <a:lnTo>
                        <a:pt x="56" y="1096"/>
                      </a:lnTo>
                      <a:lnTo>
                        <a:pt x="0" y="1096"/>
                      </a:lnTo>
                      <a:lnTo>
                        <a:pt x="0" y="1111"/>
                      </a:lnTo>
                      <a:lnTo>
                        <a:pt x="56" y="1109"/>
                      </a:lnTo>
                      <a:lnTo>
                        <a:pt x="111" y="1104"/>
                      </a:lnTo>
                      <a:lnTo>
                        <a:pt x="167" y="1097"/>
                      </a:lnTo>
                      <a:lnTo>
                        <a:pt x="221" y="1088"/>
                      </a:lnTo>
                      <a:lnTo>
                        <a:pt x="274" y="1075"/>
                      </a:lnTo>
                      <a:lnTo>
                        <a:pt x="327" y="1060"/>
                      </a:lnTo>
                      <a:lnTo>
                        <a:pt x="378" y="1043"/>
                      </a:lnTo>
                      <a:lnTo>
                        <a:pt x="427" y="1023"/>
                      </a:lnTo>
                      <a:lnTo>
                        <a:pt x="478" y="1001"/>
                      </a:lnTo>
                      <a:lnTo>
                        <a:pt x="525" y="977"/>
                      </a:lnTo>
                      <a:lnTo>
                        <a:pt x="571" y="950"/>
                      </a:lnTo>
                      <a:lnTo>
                        <a:pt x="615" y="921"/>
                      </a:lnTo>
                      <a:lnTo>
                        <a:pt x="659" y="891"/>
                      </a:lnTo>
                      <a:lnTo>
                        <a:pt x="700" y="858"/>
                      </a:lnTo>
                      <a:lnTo>
                        <a:pt x="740" y="824"/>
                      </a:lnTo>
                      <a:lnTo>
                        <a:pt x="778" y="787"/>
                      </a:lnTo>
                      <a:lnTo>
                        <a:pt x="815" y="748"/>
                      </a:lnTo>
                      <a:lnTo>
                        <a:pt x="851" y="709"/>
                      </a:lnTo>
                      <a:lnTo>
                        <a:pt x="883" y="667"/>
                      </a:lnTo>
                      <a:lnTo>
                        <a:pt x="914" y="623"/>
                      </a:lnTo>
                      <a:lnTo>
                        <a:pt x="943" y="578"/>
                      </a:lnTo>
                      <a:lnTo>
                        <a:pt x="970" y="532"/>
                      </a:lnTo>
                      <a:lnTo>
                        <a:pt x="994" y="485"/>
                      </a:lnTo>
                      <a:lnTo>
                        <a:pt x="1016" y="436"/>
                      </a:lnTo>
                      <a:lnTo>
                        <a:pt x="1036" y="386"/>
                      </a:lnTo>
                      <a:lnTo>
                        <a:pt x="1053" y="335"/>
                      </a:lnTo>
                      <a:lnTo>
                        <a:pt x="1068" y="281"/>
                      </a:lnTo>
                      <a:lnTo>
                        <a:pt x="1081" y="229"/>
                      </a:lnTo>
                      <a:lnTo>
                        <a:pt x="1090" y="175"/>
                      </a:lnTo>
                      <a:lnTo>
                        <a:pt x="1097" y="119"/>
                      </a:lnTo>
                      <a:lnTo>
                        <a:pt x="1102" y="63"/>
                      </a:lnTo>
                      <a:lnTo>
                        <a:pt x="1104" y="8"/>
                      </a:lnTo>
                      <a:lnTo>
                        <a:pt x="1096" y="0"/>
                      </a:lnTo>
                      <a:lnTo>
                        <a:pt x="1104" y="8"/>
                      </a:lnTo>
                      <a:lnTo>
                        <a:pt x="1102" y="2"/>
                      </a:lnTo>
                      <a:lnTo>
                        <a:pt x="1096" y="0"/>
                      </a:lnTo>
                      <a:lnTo>
                        <a:pt x="1091" y="2"/>
                      </a:lnTo>
                      <a:lnTo>
                        <a:pt x="1088" y="8"/>
                      </a:lnTo>
                      <a:lnTo>
                        <a:pt x="1096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33" name="Freeform 1934">
                  <a:extLst>
                    <a:ext uri="{FF2B5EF4-FFF2-40B4-BE49-F238E27FC236}">
                      <a16:creationId xmlns:a16="http://schemas.microsoft.com/office/drawing/2014/main" id="{CD825377-87AD-4B7E-BD6F-4A095E483B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32" y="2800"/>
                  <a:ext cx="295" cy="5"/>
                </a:xfrm>
                <a:custGeom>
                  <a:avLst/>
                  <a:gdLst>
                    <a:gd name="T0" fmla="*/ 0 w 885"/>
                    <a:gd name="T1" fmla="*/ 0 h 15"/>
                    <a:gd name="T2" fmla="*/ 0 w 885"/>
                    <a:gd name="T3" fmla="*/ 0 h 15"/>
                    <a:gd name="T4" fmla="*/ 0 w 885"/>
                    <a:gd name="T5" fmla="*/ 0 h 15"/>
                    <a:gd name="T6" fmla="*/ 0 w 885"/>
                    <a:gd name="T7" fmla="*/ 0 h 15"/>
                    <a:gd name="T8" fmla="*/ 0 w 885"/>
                    <a:gd name="T9" fmla="*/ 0 h 15"/>
                    <a:gd name="T10" fmla="*/ 0 w 885"/>
                    <a:gd name="T11" fmla="*/ 0 h 15"/>
                    <a:gd name="T12" fmla="*/ 0 w 885"/>
                    <a:gd name="T13" fmla="*/ 0 h 15"/>
                    <a:gd name="T14" fmla="*/ 0 w 885"/>
                    <a:gd name="T15" fmla="*/ 0 h 15"/>
                    <a:gd name="T16" fmla="*/ 0 w 885"/>
                    <a:gd name="T17" fmla="*/ 0 h 15"/>
                    <a:gd name="T18" fmla="*/ 0 w 885"/>
                    <a:gd name="T19" fmla="*/ 0 h 15"/>
                    <a:gd name="T20" fmla="*/ 0 w 885"/>
                    <a:gd name="T21" fmla="*/ 0 h 15"/>
                    <a:gd name="T22" fmla="*/ 0 w 885"/>
                    <a:gd name="T23" fmla="*/ 0 h 1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885"/>
                    <a:gd name="T37" fmla="*/ 0 h 15"/>
                    <a:gd name="T38" fmla="*/ 885 w 885"/>
                    <a:gd name="T39" fmla="*/ 15 h 1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885" h="15">
                      <a:moveTo>
                        <a:pt x="16" y="8"/>
                      </a:moveTo>
                      <a:lnTo>
                        <a:pt x="8" y="15"/>
                      </a:lnTo>
                      <a:lnTo>
                        <a:pt x="885" y="15"/>
                      </a:lnTo>
                      <a:lnTo>
                        <a:pt x="885" y="0"/>
                      </a:lnTo>
                      <a:lnTo>
                        <a:pt x="8" y="0"/>
                      </a:lnTo>
                      <a:lnTo>
                        <a:pt x="0" y="8"/>
                      </a:lnTo>
                      <a:lnTo>
                        <a:pt x="8" y="0"/>
                      </a:lnTo>
                      <a:lnTo>
                        <a:pt x="2" y="2"/>
                      </a:lnTo>
                      <a:lnTo>
                        <a:pt x="0" y="8"/>
                      </a:lnTo>
                      <a:lnTo>
                        <a:pt x="2" y="13"/>
                      </a:lnTo>
                      <a:lnTo>
                        <a:pt x="8" y="15"/>
                      </a:lnTo>
                      <a:lnTo>
                        <a:pt x="16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4583" name="Right Arrow 1">
            <a:extLst>
              <a:ext uri="{FF2B5EF4-FFF2-40B4-BE49-F238E27FC236}">
                <a16:creationId xmlns:a16="http://schemas.microsoft.com/office/drawing/2014/main" id="{66ACEA52-274A-4CE4-B951-0E69B28D9F6A}"/>
              </a:ext>
            </a:extLst>
          </p:cNvPr>
          <p:cNvSpPr>
            <a:spLocks noChangeArrowheads="1"/>
          </p:cNvSpPr>
          <p:nvPr/>
        </p:nvSpPr>
        <p:spPr bwMode="auto">
          <a:xfrm rot="-4472963">
            <a:off x="1747044" y="6069807"/>
            <a:ext cx="801687" cy="381000"/>
          </a:xfrm>
          <a:prstGeom prst="rightArrow">
            <a:avLst>
              <a:gd name="adj1" fmla="val 50000"/>
              <a:gd name="adj2" fmla="val 49935"/>
            </a:avLst>
          </a:prstGeom>
          <a:solidFill>
            <a:srgbClr val="FF000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4584" name="Right Arrow 935">
            <a:extLst>
              <a:ext uri="{FF2B5EF4-FFF2-40B4-BE49-F238E27FC236}">
                <a16:creationId xmlns:a16="http://schemas.microsoft.com/office/drawing/2014/main" id="{C78DAA07-0867-44DA-8BE4-A7969A267466}"/>
              </a:ext>
            </a:extLst>
          </p:cNvPr>
          <p:cNvSpPr>
            <a:spLocks noChangeArrowheads="1"/>
          </p:cNvSpPr>
          <p:nvPr/>
        </p:nvSpPr>
        <p:spPr bwMode="auto">
          <a:xfrm rot="-4472963">
            <a:off x="5998369" y="4956969"/>
            <a:ext cx="801688" cy="381000"/>
          </a:xfrm>
          <a:prstGeom prst="rightArrow">
            <a:avLst>
              <a:gd name="adj1" fmla="val 50000"/>
              <a:gd name="adj2" fmla="val 49935"/>
            </a:avLst>
          </a:prstGeom>
          <a:solidFill>
            <a:srgbClr val="FF000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568" name="Text Box 15">
            <a:extLst>
              <a:ext uri="{FF2B5EF4-FFF2-40B4-BE49-F238E27FC236}">
                <a16:creationId xmlns:a16="http://schemas.microsoft.com/office/drawing/2014/main" id="{7BD59A70-9A2B-48EB-8761-5D2C58407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76200"/>
            <a:ext cx="8610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800" dirty="0">
                <a:latin typeface="Arial" panose="020B0604020202020204" pitchFamily="34" charset="0"/>
              </a:rPr>
              <a:t>4</a:t>
            </a:r>
          </a:p>
          <a:p>
            <a:r>
              <a:rPr lang="en-US" altLang="en-US" sz="2400" dirty="0">
                <a:latin typeface="Arial" panose="020B0604020202020204" pitchFamily="34" charset="0"/>
              </a:rPr>
              <a:t>LOCK OUT DEVICES	    		DISPOSITIVOS DE 							BLOQUEO</a:t>
            </a:r>
            <a:endParaRPr lang="es-ES" altLang="en-US" sz="2400" dirty="0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4" name="Group 747">
            <a:extLst>
              <a:ext uri="{FF2B5EF4-FFF2-40B4-BE49-F238E27FC236}">
                <a16:creationId xmlns:a16="http://schemas.microsoft.com/office/drawing/2014/main" id="{B2A010FB-41FF-4513-9A72-3AD81E60C0EF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2743200"/>
            <a:ext cx="5356225" cy="3527425"/>
            <a:chOff x="516" y="3019"/>
            <a:chExt cx="3374" cy="2222"/>
          </a:xfrm>
        </p:grpSpPr>
        <p:graphicFrame>
          <p:nvGraphicFramePr>
            <p:cNvPr id="25606" name="Object 0">
              <a:extLst>
                <a:ext uri="{FF2B5EF4-FFF2-40B4-BE49-F238E27FC236}">
                  <a16:creationId xmlns:a16="http://schemas.microsoft.com/office/drawing/2014/main" id="{C584457A-26DF-400F-AB2A-A696784F041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642" y="3081"/>
            <a:ext cx="1248" cy="21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38" name="Clip" r:id="rId3" imgW="1452067" imgH="2511857" progId="MS_ClipArt_Gallery.2">
                    <p:embed/>
                  </p:oleObj>
                </mc:Choice>
                <mc:Fallback>
                  <p:oleObj name="Clip" r:id="rId3" imgW="1452067" imgH="2511857" progId="MS_ClipArt_Gallery.2">
                    <p:embed/>
                    <p:pic>
                      <p:nvPicPr>
                        <p:cNvPr id="0" name="Object 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42" y="3081"/>
                          <a:ext cx="1248" cy="21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5607" name="Picture 749" descr="C:\Documents and Settings\OSHA Guest\Desktop\Danger tag.jpg">
              <a:extLst>
                <a:ext uri="{FF2B5EF4-FFF2-40B4-BE49-F238E27FC236}">
                  <a16:creationId xmlns:a16="http://schemas.microsoft.com/office/drawing/2014/main" id="{AFD36C2D-FDB2-4689-8768-F3E8E1AAFD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" y="3019"/>
              <a:ext cx="1295" cy="2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5605" name="Picture 743">
            <a:extLst>
              <a:ext uri="{FF2B5EF4-FFF2-40B4-BE49-F238E27FC236}">
                <a16:creationId xmlns:a16="http://schemas.microsoft.com/office/drawing/2014/main" id="{550588EB-90D3-434E-9704-97B563B05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963" y="5105400"/>
            <a:ext cx="989012" cy="13335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15">
            <a:extLst>
              <a:ext uri="{FF2B5EF4-FFF2-40B4-BE49-F238E27FC236}">
                <a16:creationId xmlns:a16="http://schemas.microsoft.com/office/drawing/2014/main" id="{54FA87EA-CDF9-4633-933E-7B925E424E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76200"/>
            <a:ext cx="8610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800" dirty="0">
                <a:latin typeface="Arial" panose="020B0604020202020204" pitchFamily="34" charset="0"/>
              </a:rPr>
              <a:t>4</a:t>
            </a:r>
          </a:p>
          <a:p>
            <a:r>
              <a:rPr lang="en-US" altLang="en-US" sz="2400" dirty="0">
                <a:latin typeface="Arial" panose="020B0604020202020204" pitchFamily="34" charset="0"/>
              </a:rPr>
              <a:t>PLACING TAGS	                                COLOCANDO LAS 							ETIQUETAS</a:t>
            </a:r>
            <a:endParaRPr lang="es-ES" altLang="en-US" sz="2400" dirty="0"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8" name="Object 1024">
            <a:extLst>
              <a:ext uri="{FF2B5EF4-FFF2-40B4-BE49-F238E27FC236}">
                <a16:creationId xmlns:a16="http://schemas.microsoft.com/office/drawing/2014/main" id="{5CFCFFB6-D369-4CF5-A63A-613426109B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780424"/>
              </p:ext>
            </p:extLst>
          </p:nvPr>
        </p:nvGraphicFramePr>
        <p:xfrm>
          <a:off x="2971800" y="2438400"/>
          <a:ext cx="3619500" cy="404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9" name="Clip" r:id="rId3" imgW="3103830" imgH="3468986" progId="MS_ClipArt_Gallery.2">
                  <p:embed/>
                </p:oleObj>
              </mc:Choice>
              <mc:Fallback>
                <p:oleObj name="Clip" r:id="rId3" imgW="3103830" imgH="3468986" progId="MS_ClipArt_Gallery.2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438400"/>
                        <a:ext cx="3619500" cy="4044950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15">
            <a:extLst>
              <a:ext uri="{FF2B5EF4-FFF2-40B4-BE49-F238E27FC236}">
                <a16:creationId xmlns:a16="http://schemas.microsoft.com/office/drawing/2014/main" id="{98DA0629-AAD7-49A3-91FA-C79D715806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76200"/>
            <a:ext cx="8610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800" dirty="0">
                <a:latin typeface="Arial" panose="020B0604020202020204" pitchFamily="34" charset="0"/>
              </a:rPr>
              <a:t>5</a:t>
            </a:r>
          </a:p>
          <a:p>
            <a:r>
              <a:rPr lang="en-US" altLang="en-US" sz="2400" dirty="0">
                <a:latin typeface="Arial" panose="020B0604020202020204" pitchFamily="34" charset="0"/>
              </a:rPr>
              <a:t>DISSIPATE			                              LIBERACIÓN</a:t>
            </a:r>
            <a:endParaRPr lang="es-ES" altLang="en-US" sz="2400" dirty="0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32" descr="C:\Documents and Settings\schwabtl.SCHWABTL-56480\Desktop\Hazardous energy\Random Capcitors.jpg">
            <a:extLst>
              <a:ext uri="{FF2B5EF4-FFF2-40B4-BE49-F238E27FC236}">
                <a16:creationId xmlns:a16="http://schemas.microsoft.com/office/drawing/2014/main" id="{8A7BE9BB-0A49-4363-8337-0208B3ED4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3" y="2571750"/>
            <a:ext cx="1808162" cy="1408113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3" name="Picture 33" descr="C:\Documents and Settings\schwabtl.SCHWABTL-56480\Desktop\Hazardous energy\Capacitor picture.jpg">
            <a:extLst>
              <a:ext uri="{FF2B5EF4-FFF2-40B4-BE49-F238E27FC236}">
                <a16:creationId xmlns:a16="http://schemas.microsoft.com/office/drawing/2014/main" id="{CDBAD57F-6A04-4D22-A077-893865D51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425" y="2781300"/>
            <a:ext cx="952500" cy="1477963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4" name="Picture 34" descr="C:\Documents and Settings\schwabtl.SCHWABTL-56480\Desktop\Hazardous energy\Resortes.jpg">
            <a:extLst>
              <a:ext uri="{FF2B5EF4-FFF2-40B4-BE49-F238E27FC236}">
                <a16:creationId xmlns:a16="http://schemas.microsoft.com/office/drawing/2014/main" id="{9C858AC6-8F87-4326-AC2D-1A67F4216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588" y="3276600"/>
            <a:ext cx="1635125" cy="21336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5" name="Picture 1041" descr="C:\Documents and Settings\OSHA Guest\Desktop\Flywheel.jpg">
            <a:extLst>
              <a:ext uri="{FF2B5EF4-FFF2-40B4-BE49-F238E27FC236}">
                <a16:creationId xmlns:a16="http://schemas.microsoft.com/office/drawing/2014/main" id="{A32FA78D-9CB4-4A56-A94B-B40A0EFD9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75" y="4440238"/>
            <a:ext cx="2235200" cy="223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1042" descr="C:\Documents and Settings\schwabtl.SCHWABTL-56480\Desktop\Hazardous energy\Pressurized.jpg">
            <a:extLst>
              <a:ext uri="{FF2B5EF4-FFF2-40B4-BE49-F238E27FC236}">
                <a16:creationId xmlns:a16="http://schemas.microsoft.com/office/drawing/2014/main" id="{994BECD0-240F-4451-A409-B2DDC71EE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781300"/>
            <a:ext cx="1746250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5">
            <a:extLst>
              <a:ext uri="{FF2B5EF4-FFF2-40B4-BE49-F238E27FC236}">
                <a16:creationId xmlns:a16="http://schemas.microsoft.com/office/drawing/2014/main" id="{E25EDCF3-ACFB-4882-B5E5-5331B6850A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76200"/>
            <a:ext cx="8610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800" dirty="0">
                <a:latin typeface="Arial" panose="020B0604020202020204" pitchFamily="34" charset="0"/>
              </a:rPr>
              <a:t>5</a:t>
            </a:r>
          </a:p>
          <a:p>
            <a:r>
              <a:rPr lang="en-US" altLang="en-US" sz="2400" dirty="0">
                <a:latin typeface="Arial" panose="020B0604020202020204" pitchFamily="34" charset="0"/>
              </a:rPr>
              <a:t>DISSIPATE			                              DISIPAR</a:t>
            </a:r>
            <a:endParaRPr lang="es-ES" altLang="en-US" sz="2400" dirty="0"/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6" descr="C:\Documents and Settings\OSHA Guest\Desktop\ONeng.jpg">
            <a:extLst>
              <a:ext uri="{FF2B5EF4-FFF2-40B4-BE49-F238E27FC236}">
                <a16:creationId xmlns:a16="http://schemas.microsoft.com/office/drawing/2014/main" id="{7F39DECC-603D-4BFD-97C5-6821FD9A8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667000"/>
            <a:ext cx="545782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5">
            <a:extLst>
              <a:ext uri="{FF2B5EF4-FFF2-40B4-BE49-F238E27FC236}">
                <a16:creationId xmlns:a16="http://schemas.microsoft.com/office/drawing/2014/main" id="{7D18FC39-3CA2-419A-ADA7-84680691A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76200"/>
            <a:ext cx="8610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800" dirty="0">
                <a:latin typeface="Arial" panose="020B0604020202020204" pitchFamily="34" charset="0"/>
              </a:rPr>
              <a:t>6</a:t>
            </a:r>
          </a:p>
          <a:p>
            <a:r>
              <a:rPr lang="en-US" altLang="en-US" sz="2400" dirty="0">
                <a:latin typeface="Arial" panose="020B0604020202020204" pitchFamily="34" charset="0"/>
              </a:rPr>
              <a:t>VERIFY 			 		COMPROBAR</a:t>
            </a:r>
            <a:endParaRPr lang="es-ES" altLang="en-US" sz="2400" dirty="0"/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31D6FE9-C5C1-4400-B2F7-79109D2D9302}"/>
              </a:ext>
            </a:extLst>
          </p:cNvPr>
          <p:cNvSpPr txBox="1"/>
          <p:nvPr/>
        </p:nvSpPr>
        <p:spPr bwMode="auto">
          <a:xfrm>
            <a:off x="457200" y="381000"/>
            <a:ext cx="2819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r>
              <a:rPr lang="es-E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Removing</a:t>
            </a:r>
            <a:r>
              <a:rPr lang="es-E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locks</a:t>
            </a:r>
            <a:r>
              <a:rPr lang="es-E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tags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46F773-61DA-46F5-AAF4-D14AEE4EB672}"/>
              </a:ext>
            </a:extLst>
          </p:cNvPr>
          <p:cNvSpPr txBox="1"/>
          <p:nvPr/>
        </p:nvSpPr>
        <p:spPr bwMode="auto">
          <a:xfrm>
            <a:off x="5410200" y="381000"/>
            <a:ext cx="3276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r>
              <a:rPr lang="es-E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Quitando los seguros y etiquetas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CB8863-3E6F-4688-BDD3-176A0A8614AC}"/>
              </a:ext>
            </a:extLst>
          </p:cNvPr>
          <p:cNvSpPr txBox="1"/>
          <p:nvPr/>
        </p:nvSpPr>
        <p:spPr bwMode="auto">
          <a:xfrm>
            <a:off x="368300" y="1612900"/>
            <a:ext cx="3657600" cy="4478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tabLst>
                <a:tab pos="3429000" algn="l"/>
              </a:tabLst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1)  INSPECT THE WORK</a:t>
            </a:r>
          </a:p>
          <a:p>
            <a:pPr>
              <a:spcBef>
                <a:spcPts val="0"/>
              </a:spcBef>
              <a:tabLst>
                <a:tab pos="3429000" algn="l"/>
              </a:tabLst>
            </a:pP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tabLst>
                <a:tab pos="3429000" algn="l"/>
              </a:tabLst>
            </a:pP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tabLst>
                <a:tab pos="3429000" algn="l"/>
              </a:tabLst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2)  TELL COWORKERS</a:t>
            </a:r>
          </a:p>
          <a:p>
            <a:pPr>
              <a:spcBef>
                <a:spcPts val="0"/>
              </a:spcBef>
              <a:tabLst>
                <a:tab pos="3429000" algn="l"/>
              </a:tabLst>
            </a:pP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tabLst>
                <a:tab pos="3429000" algn="l"/>
              </a:tabLst>
            </a:pP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tabLst>
                <a:tab pos="3429000" algn="l"/>
              </a:tabLst>
            </a:pP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tabLst>
                <a:tab pos="3429000" algn="l"/>
              </a:tabLst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3)  CHECK THE EQUIPMENT</a:t>
            </a:r>
          </a:p>
          <a:p>
            <a:pPr>
              <a:spcBef>
                <a:spcPts val="0"/>
              </a:spcBef>
              <a:tabLst>
                <a:tab pos="3429000" algn="l"/>
              </a:tabLst>
            </a:pP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tabLst>
                <a:tab pos="3429000" algn="l"/>
              </a:tabLst>
            </a:pP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tabLst>
                <a:tab pos="3429000" algn="l"/>
              </a:tabLst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4)  REMOVE THE LOCKOUT</a:t>
            </a:r>
          </a:p>
          <a:p>
            <a:pPr>
              <a:spcBef>
                <a:spcPts val="0"/>
              </a:spcBef>
              <a:tabLst>
                <a:tab pos="3429000" algn="l"/>
              </a:tabLst>
            </a:pP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tabLst>
                <a:tab pos="3429000" algn="l"/>
              </a:tabLst>
            </a:pP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tabLst>
                <a:tab pos="3429000" algn="l"/>
              </a:tabLst>
            </a:pP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tabLst>
                <a:tab pos="3429000" algn="l"/>
              </a:tabLst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5)  RE-ENERGIZE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AA1976-7C5D-420B-AB4D-0CEC83DB1F5B}"/>
              </a:ext>
            </a:extLst>
          </p:cNvPr>
          <p:cNvSpPr txBox="1"/>
          <p:nvPr/>
        </p:nvSpPr>
        <p:spPr bwMode="auto">
          <a:xfrm>
            <a:off x="4495800" y="1600200"/>
            <a:ext cx="4305300" cy="447814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tabLst>
                <a:tab pos="3429000" algn="l"/>
              </a:tabLst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1)  INSPECCIONAR EL TRABAJO</a:t>
            </a:r>
          </a:p>
          <a:p>
            <a:pPr>
              <a:spcBef>
                <a:spcPts val="0"/>
              </a:spcBef>
              <a:tabLst>
                <a:tab pos="3429000" algn="l"/>
              </a:tabLst>
            </a:pP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tabLst>
                <a:tab pos="3429000" algn="l"/>
              </a:tabLst>
            </a:pP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tabLst>
                <a:tab pos="3429000" algn="l"/>
              </a:tabLst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2)  DECIRLE A LOS TRABAJADORES</a:t>
            </a:r>
          </a:p>
          <a:p>
            <a:pPr>
              <a:spcBef>
                <a:spcPts val="0"/>
              </a:spcBef>
              <a:tabLst>
                <a:tab pos="3429000" algn="l"/>
              </a:tabLst>
            </a:pP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tabLst>
                <a:tab pos="3429000" algn="l"/>
              </a:tabLst>
            </a:pP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tabLst>
                <a:tab pos="3429000" algn="l"/>
              </a:tabLst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3)  VERIFICAR LOS CONTROLES</a:t>
            </a:r>
          </a:p>
          <a:p>
            <a:pPr>
              <a:spcBef>
                <a:spcPts val="0"/>
              </a:spcBef>
              <a:tabLst>
                <a:tab pos="3429000" algn="l"/>
              </a:tabLst>
            </a:pP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tabLst>
                <a:tab pos="3429000" algn="l"/>
              </a:tabLst>
            </a:pP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tabLst>
                <a:tab pos="3429000" algn="l"/>
              </a:tabLst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4)  QUITAR EL DISPOSITIVO DE BLOQUEO</a:t>
            </a:r>
          </a:p>
          <a:p>
            <a:pPr>
              <a:spcBef>
                <a:spcPts val="0"/>
              </a:spcBef>
              <a:tabLst>
                <a:tab pos="3429000" algn="l"/>
              </a:tabLst>
            </a:pP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tabLst>
                <a:tab pos="3429000" algn="l"/>
              </a:tabLst>
            </a:pP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tabLst>
                <a:tab pos="3429000" algn="l"/>
              </a:tabLst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5)  VOLVER A PRENDER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31D6FE9-C5C1-4400-B2F7-79109D2D9302}"/>
              </a:ext>
            </a:extLst>
          </p:cNvPr>
          <p:cNvSpPr txBox="1"/>
          <p:nvPr/>
        </p:nvSpPr>
        <p:spPr bwMode="auto">
          <a:xfrm>
            <a:off x="457200" y="381000"/>
            <a:ext cx="2819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r>
              <a:rPr lang="es-E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Testing</a:t>
            </a:r>
            <a:r>
              <a:rPr lang="es-E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E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adjusting</a:t>
            </a:r>
            <a:endParaRPr lang="es-E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46F773-61DA-46F5-AAF4-D14AEE4EB672}"/>
              </a:ext>
            </a:extLst>
          </p:cNvPr>
          <p:cNvSpPr txBox="1"/>
          <p:nvPr/>
        </p:nvSpPr>
        <p:spPr bwMode="auto">
          <a:xfrm>
            <a:off x="5410200" y="381000"/>
            <a:ext cx="3276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r>
              <a:rPr lang="es-E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Probando y ajustando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02D1F0-470A-419D-B0D3-4E9353DEF562}"/>
              </a:ext>
            </a:extLst>
          </p:cNvPr>
          <p:cNvSpPr txBox="1"/>
          <p:nvPr/>
        </p:nvSpPr>
        <p:spPr bwMode="auto">
          <a:xfrm>
            <a:off x="304800" y="1612900"/>
            <a:ext cx="4267200" cy="4185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tabLst>
                <a:tab pos="3429000" algn="l"/>
              </a:tabLst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1)  Remove all tools and materials near the equipment.</a:t>
            </a:r>
          </a:p>
          <a:p>
            <a:pPr>
              <a:spcBef>
                <a:spcPts val="0"/>
              </a:spcBef>
              <a:tabLst>
                <a:tab pos="3429000" algn="l"/>
              </a:tabLst>
            </a:pP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tabLst>
                <a:tab pos="3429000" algn="l"/>
              </a:tabLst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2)  Make sure no workers are near the equipment.</a:t>
            </a:r>
          </a:p>
          <a:p>
            <a:pPr>
              <a:spcBef>
                <a:spcPts val="0"/>
              </a:spcBef>
              <a:tabLst>
                <a:tab pos="3429000" algn="l"/>
              </a:tabLst>
            </a:pP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tabLst>
                <a:tab pos="3429000" algn="l"/>
              </a:tabLst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3)  Remove the lockout or tagout devices.</a:t>
            </a:r>
          </a:p>
          <a:p>
            <a:pPr>
              <a:spcBef>
                <a:spcPts val="0"/>
              </a:spcBef>
              <a:tabLst>
                <a:tab pos="3429000" algn="l"/>
              </a:tabLst>
            </a:pP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0"/>
              </a:spcBef>
              <a:buAutoNum type="arabicParenR" startAt="4"/>
              <a:tabLst>
                <a:tab pos="3429000" algn="l"/>
              </a:tabLst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Energize the equipment.</a:t>
            </a:r>
          </a:p>
          <a:p>
            <a:pPr marL="457200" indent="-457200">
              <a:spcBef>
                <a:spcPts val="0"/>
              </a:spcBef>
              <a:buAutoNum type="arabicParenR" startAt="4"/>
              <a:tabLst>
                <a:tab pos="3429000" algn="l"/>
              </a:tabLst>
            </a:pP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tabLst>
                <a:tab pos="3429000" algn="l"/>
              </a:tabLst>
            </a:pP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tabLst>
                <a:tab pos="3429000" algn="l"/>
              </a:tabLst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5)  Turn off everything and repeat the energy control steps.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6ED1DA-2C66-4C1F-BB90-60B31070629A}"/>
              </a:ext>
            </a:extLst>
          </p:cNvPr>
          <p:cNvSpPr txBox="1"/>
          <p:nvPr/>
        </p:nvSpPr>
        <p:spPr bwMode="auto">
          <a:xfrm>
            <a:off x="4876800" y="1600200"/>
            <a:ext cx="4114800" cy="4478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tabLst>
                <a:tab pos="3429000" algn="l"/>
              </a:tabLst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1)  </a:t>
            </a:r>
            <a:r>
              <a:rPr lang="es-ES" sz="1900" dirty="0">
                <a:latin typeface="Arial" panose="020B0604020202020204" pitchFamily="34" charset="0"/>
                <a:cs typeface="Arial" panose="020B0604020202020204" pitchFamily="34" charset="0"/>
              </a:rPr>
              <a:t>Quite todas las herramientas y materiales cerca del equipo.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tabLst>
                <a:tab pos="3429000" algn="l"/>
              </a:tabLst>
            </a:pP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tabLst>
                <a:tab pos="3429000" algn="l"/>
              </a:tabLst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es-ES" sz="1900" dirty="0">
                <a:latin typeface="Arial" panose="020B0604020202020204" pitchFamily="34" charset="0"/>
                <a:cs typeface="Arial" panose="020B0604020202020204" pitchFamily="34" charset="0"/>
              </a:rPr>
              <a:t>Asegúrese que no hay trabajadores cerca del equipo.</a:t>
            </a:r>
          </a:p>
          <a:p>
            <a:pPr>
              <a:spcBef>
                <a:spcPts val="0"/>
              </a:spcBef>
              <a:tabLst>
                <a:tab pos="3429000" algn="l"/>
              </a:tabLst>
            </a:pP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tabLst>
                <a:tab pos="3429000" algn="l"/>
              </a:tabLst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3) </a:t>
            </a:r>
            <a:r>
              <a:rPr lang="es-ES" sz="1900" dirty="0">
                <a:latin typeface="Arial" panose="020B0604020202020204" pitchFamily="34" charset="0"/>
                <a:cs typeface="Arial" panose="020B0604020202020204" pitchFamily="34" charset="0"/>
              </a:rPr>
              <a:t>Quite los seguros y las etiquetas.</a:t>
            </a:r>
          </a:p>
          <a:p>
            <a:pPr>
              <a:spcBef>
                <a:spcPts val="0"/>
              </a:spcBef>
              <a:tabLst>
                <a:tab pos="3429000" algn="l"/>
              </a:tabLst>
            </a:pP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tabLst>
                <a:tab pos="3429000" algn="l"/>
              </a:tabLst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4) </a:t>
            </a:r>
            <a:r>
              <a:rPr lang="es-ES" sz="1900" dirty="0">
                <a:latin typeface="Arial" panose="020B0604020202020204" pitchFamily="34" charset="0"/>
                <a:cs typeface="Arial" panose="020B0604020202020204" pitchFamily="34" charset="0"/>
              </a:rPr>
              <a:t>Prenda la energía y pruebe y ajuste.</a:t>
            </a:r>
          </a:p>
          <a:p>
            <a:pPr>
              <a:spcBef>
                <a:spcPts val="0"/>
              </a:spcBef>
              <a:tabLst>
                <a:tab pos="3429000" algn="l"/>
              </a:tabLst>
            </a:pP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tabLst>
                <a:tab pos="3429000" algn="l"/>
              </a:tabLst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5) </a:t>
            </a:r>
            <a:r>
              <a:rPr lang="es-ES" sz="1900" dirty="0">
                <a:latin typeface="Arial" panose="020B0604020202020204" pitchFamily="34" charset="0"/>
                <a:cs typeface="Arial" panose="020B0604020202020204" pitchFamily="34" charset="0"/>
              </a:rPr>
              <a:t>Apague todo y repita los pasos de control de energía.</a:t>
            </a:r>
          </a:p>
          <a:p>
            <a:pPr>
              <a:spcBef>
                <a:spcPts val="0"/>
              </a:spcBef>
              <a:tabLst>
                <a:tab pos="3429000" algn="l"/>
              </a:tabLst>
            </a:pP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701443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8" descr="C:\Documents and Settings\schwabtl.SCHWABTL-56480\Desktop\Group Lockout.jpg">
            <a:extLst>
              <a:ext uri="{FF2B5EF4-FFF2-40B4-BE49-F238E27FC236}">
                <a16:creationId xmlns:a16="http://schemas.microsoft.com/office/drawing/2014/main" id="{362A4FF4-23EE-4D93-88C2-4AD0F59AE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001838"/>
            <a:ext cx="5932488" cy="44497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36194F7-F5B2-42F0-8364-90A01407C297}"/>
              </a:ext>
            </a:extLst>
          </p:cNvPr>
          <p:cNvSpPr txBox="1"/>
          <p:nvPr/>
        </p:nvSpPr>
        <p:spPr bwMode="auto">
          <a:xfrm>
            <a:off x="457200" y="381000"/>
            <a:ext cx="3733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r>
              <a:rPr lang="es-E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Group</a:t>
            </a:r>
            <a:r>
              <a:rPr lang="es-E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lock</a:t>
            </a:r>
            <a:r>
              <a:rPr lang="es-E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endParaRPr lang="es-E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665FD8-D830-49C0-97BB-2A52AF89CAAE}"/>
              </a:ext>
            </a:extLst>
          </p:cNvPr>
          <p:cNvSpPr txBox="1"/>
          <p:nvPr/>
        </p:nvSpPr>
        <p:spPr bwMode="auto">
          <a:xfrm>
            <a:off x="5105400" y="381000"/>
            <a:ext cx="3733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r>
              <a:rPr lang="es-ES_tradnl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Bloqueo en grupo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23" descr="C:\1 Schwabe\Images\Easy Ergonomics\III-105-duo.tif">
            <a:extLst>
              <a:ext uri="{FF2B5EF4-FFF2-40B4-BE49-F238E27FC236}">
                <a16:creationId xmlns:a16="http://schemas.microsoft.com/office/drawing/2014/main" id="{6F451F6C-97AF-4758-A08E-CEEDA127A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87" y="1752600"/>
            <a:ext cx="3071813" cy="37592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2" name="Picture 24" descr="D:\206\Before After\Valve A.tif">
            <a:extLst>
              <a:ext uri="{FF2B5EF4-FFF2-40B4-BE49-F238E27FC236}">
                <a16:creationId xmlns:a16="http://schemas.microsoft.com/office/drawing/2014/main" id="{E62A2296-285B-4A45-8E84-9D7CA7F40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76" y="1752600"/>
            <a:ext cx="3030537" cy="370205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650DEE7-8FC5-4425-B81C-AFD9C9C5A1FF}"/>
              </a:ext>
            </a:extLst>
          </p:cNvPr>
          <p:cNvSpPr txBox="1"/>
          <p:nvPr/>
        </p:nvSpPr>
        <p:spPr bwMode="auto">
          <a:xfrm>
            <a:off x="457200" y="381000"/>
            <a:ext cx="3733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r>
              <a:rPr lang="es-E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Training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C9E10B-57D7-40DF-90A6-2B48E1FBE68A}"/>
              </a:ext>
            </a:extLst>
          </p:cNvPr>
          <p:cNvSpPr txBox="1"/>
          <p:nvPr/>
        </p:nvSpPr>
        <p:spPr bwMode="auto">
          <a:xfrm>
            <a:off x="5105400" y="381000"/>
            <a:ext cx="3733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r>
              <a:rPr lang="es-ES_tradnl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Adiestramiento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1036" descr="C:\1 Schwabe\Images\Easy Ergonomics\II-32 duo hi.tif">
            <a:extLst>
              <a:ext uri="{FF2B5EF4-FFF2-40B4-BE49-F238E27FC236}">
                <a16:creationId xmlns:a16="http://schemas.microsoft.com/office/drawing/2014/main" id="{ABCB8DFE-6CA8-4424-929D-CC9FFD30C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25663"/>
            <a:ext cx="3133725" cy="38481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1039" descr="C:\1 Schwabe\Images\Easy Ergonomics\III-129-duo.tif">
            <a:extLst>
              <a:ext uri="{FF2B5EF4-FFF2-40B4-BE49-F238E27FC236}">
                <a16:creationId xmlns:a16="http://schemas.microsoft.com/office/drawing/2014/main" id="{A62389A5-454E-4215-B506-7D418515B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125663"/>
            <a:ext cx="3003550" cy="372268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176A56-C2C4-446E-965F-F54822CCF721}"/>
              </a:ext>
            </a:extLst>
          </p:cNvPr>
          <p:cNvSpPr txBox="1"/>
          <p:nvPr/>
        </p:nvSpPr>
        <p:spPr bwMode="auto">
          <a:xfrm>
            <a:off x="457200" y="381000"/>
            <a:ext cx="37338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r>
              <a:rPr lang="es-E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Authorized</a:t>
            </a:r>
            <a:r>
              <a:rPr lang="es-E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employees</a:t>
            </a:r>
            <a:endParaRPr lang="es-E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00A1C2-7D8F-4742-B660-0B2194BA2182}"/>
              </a:ext>
            </a:extLst>
          </p:cNvPr>
          <p:cNvSpPr txBox="1"/>
          <p:nvPr/>
        </p:nvSpPr>
        <p:spPr bwMode="auto">
          <a:xfrm>
            <a:off x="5606143" y="380999"/>
            <a:ext cx="300355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r>
              <a:rPr lang="es-ES_tradnl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Empleados autorizados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1028" descr="C:\My Documents\idesco2.jpg">
            <a:extLst>
              <a:ext uri="{FF2B5EF4-FFF2-40B4-BE49-F238E27FC236}">
                <a16:creationId xmlns:a16="http://schemas.microsoft.com/office/drawing/2014/main" id="{6FF3B91B-4D90-4055-BEF9-40D238CBF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00200"/>
            <a:ext cx="3649663" cy="46101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1026" descr="C:\My Documents\Tomas\Work\Lockout Tagout\Group lock 2.JPG">
            <a:extLst>
              <a:ext uri="{FF2B5EF4-FFF2-40B4-BE49-F238E27FC236}">
                <a16:creationId xmlns:a16="http://schemas.microsoft.com/office/drawing/2014/main" id="{0A3A1FE1-B808-435F-BA1F-8CDBC9CEA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3" y="3352800"/>
            <a:ext cx="2474912" cy="320992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589E0ED-0974-44AF-A88E-5238D8921817}"/>
              </a:ext>
            </a:extLst>
          </p:cNvPr>
          <p:cNvSpPr txBox="1"/>
          <p:nvPr/>
        </p:nvSpPr>
        <p:spPr bwMode="auto">
          <a:xfrm>
            <a:off x="457200" y="381000"/>
            <a:ext cx="3733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r>
              <a:rPr lang="es-E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Lockout </a:t>
            </a:r>
            <a:r>
              <a:rPr lang="es-E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devices</a:t>
            </a:r>
            <a:endParaRPr lang="es-E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B19417-235C-4FB1-975F-E3789AA120AA}"/>
              </a:ext>
            </a:extLst>
          </p:cNvPr>
          <p:cNvSpPr txBox="1"/>
          <p:nvPr/>
        </p:nvSpPr>
        <p:spPr bwMode="auto">
          <a:xfrm>
            <a:off x="5105400" y="381000"/>
            <a:ext cx="37338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r>
              <a:rPr lang="es-ES_tradnl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Dispositivos de bloqueo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6" descr="C:\My Documents\Tomas\Work\Lockout Tagout\Ball valve.JPG">
            <a:extLst>
              <a:ext uri="{FF2B5EF4-FFF2-40B4-BE49-F238E27FC236}">
                <a16:creationId xmlns:a16="http://schemas.microsoft.com/office/drawing/2014/main" id="{BA386433-BCC5-4A79-8D7F-83E918EF0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471613"/>
            <a:ext cx="2185988" cy="268605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4" name="Picture 8" descr="C:\My Documents\20018597\presentation\AA-1270.jpg">
            <a:extLst>
              <a:ext uri="{FF2B5EF4-FFF2-40B4-BE49-F238E27FC236}">
                <a16:creationId xmlns:a16="http://schemas.microsoft.com/office/drawing/2014/main" id="{228792BD-B897-4852-85E0-EEBB0CCBC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14638"/>
            <a:ext cx="3311525" cy="3354387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5" name="Picture 10">
            <a:extLst>
              <a:ext uri="{FF2B5EF4-FFF2-40B4-BE49-F238E27FC236}">
                <a16:creationId xmlns:a16="http://schemas.microsoft.com/office/drawing/2014/main" id="{E0112984-132A-4816-BB13-36717C430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688" y="4491038"/>
            <a:ext cx="2838450" cy="212248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A2F71B8-167C-439C-886D-D12AB0998B84}"/>
              </a:ext>
            </a:extLst>
          </p:cNvPr>
          <p:cNvSpPr txBox="1"/>
          <p:nvPr/>
        </p:nvSpPr>
        <p:spPr bwMode="auto">
          <a:xfrm>
            <a:off x="457200" y="381000"/>
            <a:ext cx="3733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r>
              <a:rPr lang="es-E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Lockout </a:t>
            </a:r>
            <a:r>
              <a:rPr lang="es-E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devices</a:t>
            </a:r>
            <a:endParaRPr lang="es-E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DB1502-71A6-436C-88C9-978BA5799AFB}"/>
              </a:ext>
            </a:extLst>
          </p:cNvPr>
          <p:cNvSpPr txBox="1"/>
          <p:nvPr/>
        </p:nvSpPr>
        <p:spPr bwMode="auto">
          <a:xfrm>
            <a:off x="5105400" y="381000"/>
            <a:ext cx="37338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r>
              <a:rPr lang="es-ES_tradnl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Dispositivos de bloqueo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1030" descr="C:\My Documents\Tomas\Work\Lockout Tagout\Cable lock.JPG">
            <a:extLst>
              <a:ext uri="{FF2B5EF4-FFF2-40B4-BE49-F238E27FC236}">
                <a16:creationId xmlns:a16="http://schemas.microsoft.com/office/drawing/2014/main" id="{D96625A0-CE69-4040-A590-DBC3B0A41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25" y="1371600"/>
            <a:ext cx="4521200" cy="449897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8" name="Picture 1027" descr="C:\My Documents\Tomas\Work\Lockout Tagout\Cable lockout device.JPG">
            <a:extLst>
              <a:ext uri="{FF2B5EF4-FFF2-40B4-BE49-F238E27FC236}">
                <a16:creationId xmlns:a16="http://schemas.microsoft.com/office/drawing/2014/main" id="{AF6B2007-D6A6-4EBC-B74D-0C2B3F520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048000"/>
            <a:ext cx="2686050" cy="244157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9E650C3-EA52-4D37-A8EE-5C537F0773B4}"/>
              </a:ext>
            </a:extLst>
          </p:cNvPr>
          <p:cNvSpPr txBox="1"/>
          <p:nvPr/>
        </p:nvSpPr>
        <p:spPr bwMode="auto">
          <a:xfrm>
            <a:off x="457200" y="381000"/>
            <a:ext cx="3733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r>
              <a:rPr lang="es-E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Lockout </a:t>
            </a:r>
            <a:r>
              <a:rPr lang="es-E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devices</a:t>
            </a:r>
            <a:endParaRPr lang="es-E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90A56D-9F32-40C3-9AC5-AD39AF0F57A5}"/>
              </a:ext>
            </a:extLst>
          </p:cNvPr>
          <p:cNvSpPr txBox="1"/>
          <p:nvPr/>
        </p:nvSpPr>
        <p:spPr bwMode="auto">
          <a:xfrm>
            <a:off x="5105400" y="381000"/>
            <a:ext cx="37338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r>
              <a:rPr lang="es-ES_tradnl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Dispositivos de bloqueo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4" descr="C:\My Documents\Tomas\Work\Lockout Tagout\Panel switch lock 4.JPG">
            <a:extLst>
              <a:ext uri="{FF2B5EF4-FFF2-40B4-BE49-F238E27FC236}">
                <a16:creationId xmlns:a16="http://schemas.microsoft.com/office/drawing/2014/main" id="{1E595FA4-0991-457B-8FB0-C2F4631EE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43050"/>
            <a:ext cx="3452813" cy="447675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2" name="Picture 6" descr="C:\My Documents\Tomas\Work\Lockout Tagout\Wall switch lock.JPG">
            <a:extLst>
              <a:ext uri="{FF2B5EF4-FFF2-40B4-BE49-F238E27FC236}">
                <a16:creationId xmlns:a16="http://schemas.microsoft.com/office/drawing/2014/main" id="{494AF789-B09B-4D3D-AA15-D926B6597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705100"/>
            <a:ext cx="2352675" cy="33147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6FD74B5-0577-45BC-A88B-A4C4382A2C53}"/>
              </a:ext>
            </a:extLst>
          </p:cNvPr>
          <p:cNvSpPr txBox="1"/>
          <p:nvPr/>
        </p:nvSpPr>
        <p:spPr bwMode="auto">
          <a:xfrm>
            <a:off x="457200" y="381000"/>
            <a:ext cx="3733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r>
              <a:rPr lang="es-E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Lockout </a:t>
            </a:r>
            <a:r>
              <a:rPr lang="es-E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devices</a:t>
            </a:r>
            <a:endParaRPr lang="es-E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61FD1A-95E9-42B1-8EC8-4CCBD59F8632}"/>
              </a:ext>
            </a:extLst>
          </p:cNvPr>
          <p:cNvSpPr txBox="1"/>
          <p:nvPr/>
        </p:nvSpPr>
        <p:spPr bwMode="auto">
          <a:xfrm>
            <a:off x="5105400" y="381000"/>
            <a:ext cx="37338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r>
              <a:rPr lang="es-ES_tradnl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Dispositivos de bloqueo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1058" descr="C:\Documents and Settings\OSHA Guest\Desktop\Centro seguridad.jpg">
            <a:extLst>
              <a:ext uri="{FF2B5EF4-FFF2-40B4-BE49-F238E27FC236}">
                <a16:creationId xmlns:a16="http://schemas.microsoft.com/office/drawing/2014/main" id="{7B0A0BB9-397B-4F5C-93F0-4386C3A86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95438"/>
            <a:ext cx="5105400" cy="526732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384F273-5E77-4E59-A159-702C07FA2872}"/>
              </a:ext>
            </a:extLst>
          </p:cNvPr>
          <p:cNvSpPr txBox="1"/>
          <p:nvPr/>
        </p:nvSpPr>
        <p:spPr bwMode="auto">
          <a:xfrm>
            <a:off x="457200" y="381000"/>
            <a:ext cx="3733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r>
              <a:rPr lang="es-E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Lockout </a:t>
            </a:r>
            <a:r>
              <a:rPr lang="es-E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devices</a:t>
            </a:r>
            <a:endParaRPr lang="es-E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A1DEB7-E9E9-42C9-AD62-EC3C81C1C901}"/>
              </a:ext>
            </a:extLst>
          </p:cNvPr>
          <p:cNvSpPr txBox="1"/>
          <p:nvPr/>
        </p:nvSpPr>
        <p:spPr bwMode="auto">
          <a:xfrm>
            <a:off x="5105400" y="381000"/>
            <a:ext cx="37338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r>
              <a:rPr lang="es-ES_tradnl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Dispositivos de bloqueo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384F273-5E77-4E59-A159-702C07FA2872}"/>
              </a:ext>
            </a:extLst>
          </p:cNvPr>
          <p:cNvSpPr txBox="1"/>
          <p:nvPr/>
        </p:nvSpPr>
        <p:spPr bwMode="auto">
          <a:xfrm>
            <a:off x="381000" y="2875002"/>
            <a:ext cx="44196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r>
              <a:rPr lang="es-ES" altLang="en-US" sz="6600" dirty="0" err="1">
                <a:latin typeface="Chaparral Pro Light" panose="02060403030505090203" pitchFamily="18" charset="0"/>
                <a:cs typeface="Arial" panose="020B0604020202020204" pitchFamily="34" charset="0"/>
              </a:rPr>
              <a:t>Thank</a:t>
            </a:r>
            <a:r>
              <a:rPr lang="es-ES" altLang="en-US" sz="6600" dirty="0">
                <a:latin typeface="Chaparral Pro Light" panose="02060403030505090203" pitchFamily="18" charset="0"/>
                <a:cs typeface="Arial" panose="020B0604020202020204" pitchFamily="34" charset="0"/>
              </a:rPr>
              <a:t> </a:t>
            </a:r>
            <a:r>
              <a:rPr lang="es-ES" altLang="en-US" sz="6600" dirty="0" err="1">
                <a:latin typeface="Chaparral Pro Light" panose="02060403030505090203" pitchFamily="18" charset="0"/>
                <a:cs typeface="Arial" panose="020B0604020202020204" pitchFamily="34" charset="0"/>
              </a:rPr>
              <a:t>you</a:t>
            </a:r>
            <a:r>
              <a:rPr lang="es-ES" altLang="en-US" sz="6600" dirty="0">
                <a:latin typeface="Chaparral Pro Light" panose="02060403030505090203" pitchFamily="18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A1DEB7-E9E9-42C9-AD62-EC3C81C1C901}"/>
              </a:ext>
            </a:extLst>
          </p:cNvPr>
          <p:cNvSpPr txBox="1"/>
          <p:nvPr/>
        </p:nvSpPr>
        <p:spPr bwMode="auto">
          <a:xfrm>
            <a:off x="5029200" y="2875002"/>
            <a:ext cx="37338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s-ES_tradnl" altLang="en-US" sz="6600" dirty="0">
                <a:latin typeface="Blackadder ITC" panose="04020505051007020D02" pitchFamily="82" charset="0"/>
                <a:cs typeface="Arial" panose="020B0604020202020204" pitchFamily="34" charset="0"/>
              </a:rPr>
              <a:t>¡</a:t>
            </a:r>
            <a:r>
              <a:rPr lang="es-ES_tradnl" altLang="en-US" sz="6600" dirty="0">
                <a:latin typeface="Chaparral Pro Light" panose="02060403030505090203" pitchFamily="18" charset="0"/>
                <a:cs typeface="Arial" panose="020B0604020202020204" pitchFamily="34" charset="0"/>
              </a:rPr>
              <a:t>Gracias</a:t>
            </a:r>
            <a:r>
              <a:rPr lang="es-ES_tradnl" altLang="en-US" sz="6600" dirty="0">
                <a:latin typeface="Blackadder ITC" panose="04020505051007020D02" pitchFamily="82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55152169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11" descr="C:\1 Schwabe\Images\Easy Ergonomics\II-29 duo hi.tif">
            <a:extLst>
              <a:ext uri="{FF2B5EF4-FFF2-40B4-BE49-F238E27FC236}">
                <a16:creationId xmlns:a16="http://schemas.microsoft.com/office/drawing/2014/main" id="{DED445B4-BB72-49D3-ABE6-D44E73401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2154238"/>
            <a:ext cx="3105150" cy="3805237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10" descr="D:\206\Before After\Valve A.tif">
            <a:extLst>
              <a:ext uri="{FF2B5EF4-FFF2-40B4-BE49-F238E27FC236}">
                <a16:creationId xmlns:a16="http://schemas.microsoft.com/office/drawing/2014/main" id="{53D8C9A2-B204-4288-822B-288DB79E2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209800"/>
            <a:ext cx="3070225" cy="374967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115CF9-55F3-4433-A58F-CB7F27B00483}"/>
              </a:ext>
            </a:extLst>
          </p:cNvPr>
          <p:cNvSpPr txBox="1"/>
          <p:nvPr/>
        </p:nvSpPr>
        <p:spPr bwMode="auto">
          <a:xfrm>
            <a:off x="457200" y="381000"/>
            <a:ext cx="33528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r>
              <a:rPr lang="es-E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Affected</a:t>
            </a:r>
            <a:r>
              <a:rPr lang="es-E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employees</a:t>
            </a:r>
            <a:endParaRPr lang="es-E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18539C-00C9-4649-BD4F-B90E23C7AE0B}"/>
              </a:ext>
            </a:extLst>
          </p:cNvPr>
          <p:cNvSpPr txBox="1"/>
          <p:nvPr/>
        </p:nvSpPr>
        <p:spPr bwMode="auto">
          <a:xfrm>
            <a:off x="5105400" y="381000"/>
            <a:ext cx="37338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r>
              <a:rPr lang="es-ES_tradnl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Empleados afectados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2061" descr="C:\1 Schwabe\Images\Easy Ergonomics\II-36 duo hi.tif">
            <a:extLst>
              <a:ext uri="{FF2B5EF4-FFF2-40B4-BE49-F238E27FC236}">
                <a16:creationId xmlns:a16="http://schemas.microsoft.com/office/drawing/2014/main" id="{D6645C8F-FD38-4E18-B0FB-22CB33638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0"/>
            <a:ext cx="3021013" cy="369252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2062" descr="C:\1 Schwabe\Images\Easy Ergonomics\II-35 duo hi.tif">
            <a:extLst>
              <a:ext uri="{FF2B5EF4-FFF2-40B4-BE49-F238E27FC236}">
                <a16:creationId xmlns:a16="http://schemas.microsoft.com/office/drawing/2014/main" id="{E6D2F04E-26CA-4500-A668-959D16A80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76475"/>
            <a:ext cx="2943225" cy="359727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8B76B6-88A1-4919-B52E-326A0AF7053F}"/>
              </a:ext>
            </a:extLst>
          </p:cNvPr>
          <p:cNvSpPr txBox="1"/>
          <p:nvPr/>
        </p:nvSpPr>
        <p:spPr bwMode="auto">
          <a:xfrm>
            <a:off x="5105400" y="381000"/>
            <a:ext cx="37338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r>
              <a:rPr lang="es-E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Demás</a:t>
            </a:r>
          </a:p>
          <a:p>
            <a:r>
              <a:rPr lang="es-E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Empleados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69DE92-8BD6-4D07-A4AD-AA6B67EA0E5C}"/>
              </a:ext>
            </a:extLst>
          </p:cNvPr>
          <p:cNvSpPr txBox="1"/>
          <p:nvPr/>
        </p:nvSpPr>
        <p:spPr bwMode="auto">
          <a:xfrm>
            <a:off x="762000" y="381000"/>
            <a:ext cx="37338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r>
              <a:rPr lang="es-E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endParaRPr lang="es-E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Workers</a:t>
            </a:r>
            <a:endParaRPr lang="es-E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2" descr="C:\Documents and Settings\OSHA Guest\Desktop\aa1.jpg">
            <a:extLst>
              <a:ext uri="{FF2B5EF4-FFF2-40B4-BE49-F238E27FC236}">
                <a16:creationId xmlns:a16="http://schemas.microsoft.com/office/drawing/2014/main" id="{8200BA0F-D91D-4538-B97D-88C1D064F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05000"/>
            <a:ext cx="6057900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6A8A6E2-79B2-4E59-841A-C79508176ECD}"/>
              </a:ext>
            </a:extLst>
          </p:cNvPr>
          <p:cNvSpPr txBox="1"/>
          <p:nvPr/>
        </p:nvSpPr>
        <p:spPr bwMode="auto">
          <a:xfrm>
            <a:off x="457200" y="381000"/>
            <a:ext cx="3733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r>
              <a:rPr lang="es-E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Unexpected</a:t>
            </a:r>
            <a:endParaRPr lang="es-E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20E882-72F0-442F-A1BA-689B102FCF47}"/>
              </a:ext>
            </a:extLst>
          </p:cNvPr>
          <p:cNvSpPr txBox="1"/>
          <p:nvPr/>
        </p:nvSpPr>
        <p:spPr bwMode="auto">
          <a:xfrm>
            <a:off x="5105400" y="381000"/>
            <a:ext cx="3733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r>
              <a:rPr lang="es-ES_tradnl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Lo Repentino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7" descr="C:\Documents and Settings\OSHA Guest\Desktop\finger gears.jpg">
            <a:extLst>
              <a:ext uri="{FF2B5EF4-FFF2-40B4-BE49-F238E27FC236}">
                <a16:creationId xmlns:a16="http://schemas.microsoft.com/office/drawing/2014/main" id="{C94461D1-54B4-48F4-A9BE-9B16B7C24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263" y="4267200"/>
            <a:ext cx="190500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44" name="Object 184">
            <a:extLst>
              <a:ext uri="{FF2B5EF4-FFF2-40B4-BE49-F238E27FC236}">
                <a16:creationId xmlns:a16="http://schemas.microsoft.com/office/drawing/2014/main" id="{E60D887C-92EC-451A-A12A-9A19D564553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00825" y="1447800"/>
          <a:ext cx="1828800" cy="373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6" name="Clip" r:id="rId4" imgW="893369" imgH="1828800" progId="MS_ClipArt_Gallery.2">
                  <p:embed/>
                </p:oleObj>
              </mc:Choice>
              <mc:Fallback>
                <p:oleObj name="Clip" r:id="rId4" imgW="893369" imgH="1828800" progId="MS_ClipArt_Gallery.2">
                  <p:embed/>
                  <p:pic>
                    <p:nvPicPr>
                      <p:cNvPr id="0" name="Object 1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0825" y="1447800"/>
                        <a:ext cx="1828800" cy="3736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245" name="Group 8">
            <a:extLst>
              <a:ext uri="{FF2B5EF4-FFF2-40B4-BE49-F238E27FC236}">
                <a16:creationId xmlns:a16="http://schemas.microsoft.com/office/drawing/2014/main" id="{6E368E97-2749-4E9B-9395-59A7A95AC3B6}"/>
              </a:ext>
            </a:extLst>
          </p:cNvPr>
          <p:cNvGrpSpPr>
            <a:grpSpLocks/>
          </p:cNvGrpSpPr>
          <p:nvPr/>
        </p:nvGrpSpPr>
        <p:grpSpPr bwMode="auto">
          <a:xfrm>
            <a:off x="962025" y="1395413"/>
            <a:ext cx="2371725" cy="1920875"/>
            <a:chOff x="336" y="816"/>
            <a:chExt cx="988" cy="797"/>
          </a:xfrm>
        </p:grpSpPr>
        <p:graphicFrame>
          <p:nvGraphicFramePr>
            <p:cNvPr id="10246" name="Object 9">
              <a:extLst>
                <a:ext uri="{FF2B5EF4-FFF2-40B4-BE49-F238E27FC236}">
                  <a16:creationId xmlns:a16="http://schemas.microsoft.com/office/drawing/2014/main" id="{33857761-9682-4216-888F-9FA17CF579F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68" y="864"/>
            <a:ext cx="556" cy="7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07" name="Clip" r:id="rId6" imgW="1222553" imgH="1645920" progId="MS_ClipArt_Gallery.2">
                    <p:embed/>
                  </p:oleObj>
                </mc:Choice>
                <mc:Fallback>
                  <p:oleObj name="Clip" r:id="rId6" imgW="1222553" imgH="1645920" progId="MS_ClipArt_Gallery.2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8" y="864"/>
                          <a:ext cx="556" cy="74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47" name="Freeform 10">
              <a:extLst>
                <a:ext uri="{FF2B5EF4-FFF2-40B4-BE49-F238E27FC236}">
                  <a16:creationId xmlns:a16="http://schemas.microsoft.com/office/drawing/2014/main" id="{3E0D377A-BF53-4B07-B2CA-D50EFBEE7330}"/>
                </a:ext>
              </a:extLst>
            </p:cNvPr>
            <p:cNvSpPr>
              <a:spLocks/>
            </p:cNvSpPr>
            <p:nvPr/>
          </p:nvSpPr>
          <p:spPr bwMode="auto">
            <a:xfrm rot="6120236">
              <a:off x="441" y="711"/>
              <a:ext cx="384" cy="594"/>
            </a:xfrm>
            <a:custGeom>
              <a:avLst/>
              <a:gdLst>
                <a:gd name="T0" fmla="*/ 34 w 861"/>
                <a:gd name="T1" fmla="*/ 0 h 1572"/>
                <a:gd name="T2" fmla="*/ 18 w 861"/>
                <a:gd name="T3" fmla="*/ 9 h 1572"/>
                <a:gd name="T4" fmla="*/ 23 w 861"/>
                <a:gd name="T5" fmla="*/ 9 h 1572"/>
                <a:gd name="T6" fmla="*/ 4 w 861"/>
                <a:gd name="T7" fmla="*/ 19 h 1572"/>
                <a:gd name="T8" fmla="*/ 10 w 861"/>
                <a:gd name="T9" fmla="*/ 19 h 1572"/>
                <a:gd name="T10" fmla="*/ 3 w 861"/>
                <a:gd name="T11" fmla="*/ 24 h 1572"/>
                <a:gd name="T12" fmla="*/ 8 w 861"/>
                <a:gd name="T13" fmla="*/ 25 h 1572"/>
                <a:gd name="T14" fmla="*/ 0 w 861"/>
                <a:gd name="T15" fmla="*/ 32 h 1572"/>
                <a:gd name="T16" fmla="*/ 17 w 861"/>
                <a:gd name="T17" fmla="*/ 23 h 1572"/>
                <a:gd name="T18" fmla="*/ 12 w 861"/>
                <a:gd name="T19" fmla="*/ 23 h 1572"/>
                <a:gd name="T20" fmla="*/ 29 w 861"/>
                <a:gd name="T21" fmla="*/ 13 h 1572"/>
                <a:gd name="T22" fmla="*/ 25 w 861"/>
                <a:gd name="T23" fmla="*/ 12 h 1572"/>
                <a:gd name="T24" fmla="*/ 31 w 861"/>
                <a:gd name="T25" fmla="*/ 8 h 1572"/>
                <a:gd name="T26" fmla="*/ 26 w 861"/>
                <a:gd name="T27" fmla="*/ 7 h 1572"/>
                <a:gd name="T28" fmla="*/ 34 w 861"/>
                <a:gd name="T29" fmla="*/ 0 h 157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61" h="1572">
                  <a:moveTo>
                    <a:pt x="861" y="0"/>
                  </a:moveTo>
                  <a:lnTo>
                    <a:pt x="446" y="423"/>
                  </a:lnTo>
                  <a:lnTo>
                    <a:pt x="573" y="444"/>
                  </a:lnTo>
                  <a:lnTo>
                    <a:pt x="115" y="938"/>
                  </a:lnTo>
                  <a:lnTo>
                    <a:pt x="257" y="942"/>
                  </a:lnTo>
                  <a:lnTo>
                    <a:pt x="73" y="1193"/>
                  </a:lnTo>
                  <a:lnTo>
                    <a:pt x="197" y="1216"/>
                  </a:lnTo>
                  <a:lnTo>
                    <a:pt x="0" y="1572"/>
                  </a:lnTo>
                  <a:lnTo>
                    <a:pt x="421" y="1150"/>
                  </a:lnTo>
                  <a:lnTo>
                    <a:pt x="295" y="1118"/>
                  </a:lnTo>
                  <a:lnTo>
                    <a:pt x="747" y="634"/>
                  </a:lnTo>
                  <a:lnTo>
                    <a:pt x="620" y="612"/>
                  </a:lnTo>
                  <a:lnTo>
                    <a:pt x="794" y="379"/>
                  </a:lnTo>
                  <a:lnTo>
                    <a:pt x="665" y="359"/>
                  </a:lnTo>
                  <a:lnTo>
                    <a:pt x="861" y="0"/>
                  </a:lnTo>
                  <a:close/>
                </a:path>
              </a:pathLst>
            </a:cu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5FE460B-F2AD-4BF6-B92E-34BEC787E1B9}"/>
              </a:ext>
            </a:extLst>
          </p:cNvPr>
          <p:cNvSpPr txBox="1"/>
          <p:nvPr/>
        </p:nvSpPr>
        <p:spPr bwMode="auto">
          <a:xfrm>
            <a:off x="457200" y="381000"/>
            <a:ext cx="3733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r>
              <a:rPr lang="es-E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Energy </a:t>
            </a:r>
            <a:r>
              <a:rPr lang="es-E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sources</a:t>
            </a:r>
            <a:endParaRPr lang="es-E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7FF496-5374-4580-8204-55F55F82EB7B}"/>
              </a:ext>
            </a:extLst>
          </p:cNvPr>
          <p:cNvSpPr txBox="1"/>
          <p:nvPr/>
        </p:nvSpPr>
        <p:spPr bwMode="auto">
          <a:xfrm>
            <a:off x="5105400" y="381000"/>
            <a:ext cx="3733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r>
              <a:rPr lang="es-ES_tradnl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Fuentes de energía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7" name="Group 19">
            <a:extLst>
              <a:ext uri="{FF2B5EF4-FFF2-40B4-BE49-F238E27FC236}">
                <a16:creationId xmlns:a16="http://schemas.microsoft.com/office/drawing/2014/main" id="{D5EB5F96-C94F-475B-922E-901C7084E532}"/>
              </a:ext>
            </a:extLst>
          </p:cNvPr>
          <p:cNvGrpSpPr>
            <a:grpSpLocks/>
          </p:cNvGrpSpPr>
          <p:nvPr/>
        </p:nvGrpSpPr>
        <p:grpSpPr bwMode="auto">
          <a:xfrm>
            <a:off x="1371600" y="4038600"/>
            <a:ext cx="2057400" cy="2105025"/>
            <a:chOff x="1728" y="3756"/>
            <a:chExt cx="542" cy="568"/>
          </a:xfrm>
        </p:grpSpPr>
        <p:graphicFrame>
          <p:nvGraphicFramePr>
            <p:cNvPr id="11270" name="Object 20">
              <a:extLst>
                <a:ext uri="{FF2B5EF4-FFF2-40B4-BE49-F238E27FC236}">
                  <a16:creationId xmlns:a16="http://schemas.microsoft.com/office/drawing/2014/main" id="{C612ADE4-0CDB-4849-B15C-1282AE91126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836" y="3756"/>
            <a:ext cx="434" cy="3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72" name="Clip" r:id="rId3" imgW="2068373" imgH="1774850" progId="MS_ClipArt_Gallery.2">
                    <p:embed/>
                  </p:oleObj>
                </mc:Choice>
                <mc:Fallback>
                  <p:oleObj name="Clip" r:id="rId3" imgW="2068373" imgH="1774850" progId="MS_ClipArt_Gallery.2">
                    <p:embed/>
                    <p:pic>
                      <p:nvPicPr>
                        <p:cNvPr id="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36" y="3756"/>
                          <a:ext cx="434" cy="3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271" name="Freeform 21">
              <a:extLst>
                <a:ext uri="{FF2B5EF4-FFF2-40B4-BE49-F238E27FC236}">
                  <a16:creationId xmlns:a16="http://schemas.microsoft.com/office/drawing/2014/main" id="{AC3FA765-5ADB-440C-9036-4D8E158169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4" y="4138"/>
              <a:ext cx="300" cy="40"/>
            </a:xfrm>
            <a:custGeom>
              <a:avLst/>
              <a:gdLst>
                <a:gd name="T0" fmla="*/ 2 w 1500"/>
                <a:gd name="T1" fmla="*/ 0 h 203"/>
                <a:gd name="T2" fmla="*/ 2 w 1500"/>
                <a:gd name="T3" fmla="*/ 0 h 203"/>
                <a:gd name="T4" fmla="*/ 2 w 1500"/>
                <a:gd name="T5" fmla="*/ 0 h 203"/>
                <a:gd name="T6" fmla="*/ 2 w 1500"/>
                <a:gd name="T7" fmla="*/ 0 h 203"/>
                <a:gd name="T8" fmla="*/ 2 w 1500"/>
                <a:gd name="T9" fmla="*/ 0 h 203"/>
                <a:gd name="T10" fmla="*/ 2 w 1500"/>
                <a:gd name="T11" fmla="*/ 0 h 203"/>
                <a:gd name="T12" fmla="*/ 2 w 1500"/>
                <a:gd name="T13" fmla="*/ 0 h 203"/>
                <a:gd name="T14" fmla="*/ 2 w 1500"/>
                <a:gd name="T15" fmla="*/ 0 h 203"/>
                <a:gd name="T16" fmla="*/ 2 w 1500"/>
                <a:gd name="T17" fmla="*/ 0 h 203"/>
                <a:gd name="T18" fmla="*/ 2 w 1500"/>
                <a:gd name="T19" fmla="*/ 0 h 203"/>
                <a:gd name="T20" fmla="*/ 2 w 1500"/>
                <a:gd name="T21" fmla="*/ 0 h 203"/>
                <a:gd name="T22" fmla="*/ 2 w 1500"/>
                <a:gd name="T23" fmla="*/ 0 h 203"/>
                <a:gd name="T24" fmla="*/ 2 w 1500"/>
                <a:gd name="T25" fmla="*/ 0 h 203"/>
                <a:gd name="T26" fmla="*/ 2 w 1500"/>
                <a:gd name="T27" fmla="*/ 0 h 203"/>
                <a:gd name="T28" fmla="*/ 2 w 1500"/>
                <a:gd name="T29" fmla="*/ 0 h 203"/>
                <a:gd name="T30" fmla="*/ 2 w 1500"/>
                <a:gd name="T31" fmla="*/ 0 h 203"/>
                <a:gd name="T32" fmla="*/ 2 w 1500"/>
                <a:gd name="T33" fmla="*/ 0 h 203"/>
                <a:gd name="T34" fmla="*/ 2 w 1500"/>
                <a:gd name="T35" fmla="*/ 0 h 203"/>
                <a:gd name="T36" fmla="*/ 2 w 1500"/>
                <a:gd name="T37" fmla="*/ 0 h 203"/>
                <a:gd name="T38" fmla="*/ 2 w 1500"/>
                <a:gd name="T39" fmla="*/ 0 h 203"/>
                <a:gd name="T40" fmla="*/ 2 w 1500"/>
                <a:gd name="T41" fmla="*/ 0 h 203"/>
                <a:gd name="T42" fmla="*/ 2 w 1500"/>
                <a:gd name="T43" fmla="*/ 0 h 203"/>
                <a:gd name="T44" fmla="*/ 2 w 1500"/>
                <a:gd name="T45" fmla="*/ 0 h 203"/>
                <a:gd name="T46" fmla="*/ 2 w 1500"/>
                <a:gd name="T47" fmla="*/ 0 h 203"/>
                <a:gd name="T48" fmla="*/ 2 w 1500"/>
                <a:gd name="T49" fmla="*/ 0 h 203"/>
                <a:gd name="T50" fmla="*/ 2 w 1500"/>
                <a:gd name="T51" fmla="*/ 0 h 203"/>
                <a:gd name="T52" fmla="*/ 2 w 1500"/>
                <a:gd name="T53" fmla="*/ 0 h 203"/>
                <a:gd name="T54" fmla="*/ 2 w 1500"/>
                <a:gd name="T55" fmla="*/ 0 h 203"/>
                <a:gd name="T56" fmla="*/ 2 w 1500"/>
                <a:gd name="T57" fmla="*/ 0 h 203"/>
                <a:gd name="T58" fmla="*/ 2 w 1500"/>
                <a:gd name="T59" fmla="*/ 0 h 203"/>
                <a:gd name="T60" fmla="*/ 0 w 1500"/>
                <a:gd name="T61" fmla="*/ 0 h 203"/>
                <a:gd name="T62" fmla="*/ 0 w 1500"/>
                <a:gd name="T63" fmla="*/ 0 h 203"/>
                <a:gd name="T64" fmla="*/ 0 w 1500"/>
                <a:gd name="T65" fmla="*/ 0 h 203"/>
                <a:gd name="T66" fmla="*/ 0 w 1500"/>
                <a:gd name="T67" fmla="*/ 0 h 203"/>
                <a:gd name="T68" fmla="*/ 0 w 1500"/>
                <a:gd name="T69" fmla="*/ 0 h 203"/>
                <a:gd name="T70" fmla="*/ 0 w 1500"/>
                <a:gd name="T71" fmla="*/ 0 h 203"/>
                <a:gd name="T72" fmla="*/ 0 w 1500"/>
                <a:gd name="T73" fmla="*/ 0 h 203"/>
                <a:gd name="T74" fmla="*/ 0 w 1500"/>
                <a:gd name="T75" fmla="*/ 0 h 203"/>
                <a:gd name="T76" fmla="*/ 0 w 1500"/>
                <a:gd name="T77" fmla="*/ 0 h 203"/>
                <a:gd name="T78" fmla="*/ 0 w 1500"/>
                <a:gd name="T79" fmla="*/ 0 h 203"/>
                <a:gd name="T80" fmla="*/ 0 w 1500"/>
                <a:gd name="T81" fmla="*/ 0 h 203"/>
                <a:gd name="T82" fmla="*/ 0 w 1500"/>
                <a:gd name="T83" fmla="*/ 0 h 203"/>
                <a:gd name="T84" fmla="*/ 0 w 1500"/>
                <a:gd name="T85" fmla="*/ 0 h 203"/>
                <a:gd name="T86" fmla="*/ 0 w 1500"/>
                <a:gd name="T87" fmla="*/ 0 h 203"/>
                <a:gd name="T88" fmla="*/ 0 w 1500"/>
                <a:gd name="T89" fmla="*/ 0 h 203"/>
                <a:gd name="T90" fmla="*/ 0 w 1500"/>
                <a:gd name="T91" fmla="*/ 0 h 203"/>
                <a:gd name="T92" fmla="*/ 0 w 1500"/>
                <a:gd name="T93" fmla="*/ 0 h 203"/>
                <a:gd name="T94" fmla="*/ 0 w 1500"/>
                <a:gd name="T95" fmla="*/ 0 h 203"/>
                <a:gd name="T96" fmla="*/ 0 w 1500"/>
                <a:gd name="T97" fmla="*/ 0 h 203"/>
                <a:gd name="T98" fmla="*/ 0 w 1500"/>
                <a:gd name="T99" fmla="*/ 0 h 203"/>
                <a:gd name="T100" fmla="*/ 0 w 1500"/>
                <a:gd name="T101" fmla="*/ 0 h 203"/>
                <a:gd name="T102" fmla="*/ 0 w 1500"/>
                <a:gd name="T103" fmla="*/ 0 h 203"/>
                <a:gd name="T104" fmla="*/ 0 w 1500"/>
                <a:gd name="T105" fmla="*/ 0 h 203"/>
                <a:gd name="T106" fmla="*/ 0 w 1500"/>
                <a:gd name="T107" fmla="*/ 0 h 203"/>
                <a:gd name="T108" fmla="*/ 0 w 1500"/>
                <a:gd name="T109" fmla="*/ 0 h 203"/>
                <a:gd name="T110" fmla="*/ 0 w 1500"/>
                <a:gd name="T111" fmla="*/ 0 h 203"/>
                <a:gd name="T112" fmla="*/ 0 w 1500"/>
                <a:gd name="T113" fmla="*/ 0 h 203"/>
                <a:gd name="T114" fmla="*/ 0 w 1500"/>
                <a:gd name="T115" fmla="*/ 0 h 203"/>
                <a:gd name="T116" fmla="*/ 0 w 1500"/>
                <a:gd name="T117" fmla="*/ 0 h 203"/>
                <a:gd name="T118" fmla="*/ 0 w 1500"/>
                <a:gd name="T119" fmla="*/ 0 h 20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500" h="203">
                  <a:moveTo>
                    <a:pt x="1241" y="0"/>
                  </a:moveTo>
                  <a:lnTo>
                    <a:pt x="1252" y="0"/>
                  </a:lnTo>
                  <a:lnTo>
                    <a:pt x="1260" y="0"/>
                  </a:lnTo>
                  <a:lnTo>
                    <a:pt x="1269" y="1"/>
                  </a:lnTo>
                  <a:lnTo>
                    <a:pt x="1277" y="1"/>
                  </a:lnTo>
                  <a:lnTo>
                    <a:pt x="1287" y="1"/>
                  </a:lnTo>
                  <a:lnTo>
                    <a:pt x="1296" y="3"/>
                  </a:lnTo>
                  <a:lnTo>
                    <a:pt x="1304" y="4"/>
                  </a:lnTo>
                  <a:lnTo>
                    <a:pt x="1313" y="5"/>
                  </a:lnTo>
                  <a:lnTo>
                    <a:pt x="1321" y="5"/>
                  </a:lnTo>
                  <a:lnTo>
                    <a:pt x="1331" y="7"/>
                  </a:lnTo>
                  <a:lnTo>
                    <a:pt x="1339" y="7"/>
                  </a:lnTo>
                  <a:lnTo>
                    <a:pt x="1347" y="9"/>
                  </a:lnTo>
                  <a:lnTo>
                    <a:pt x="1356" y="11"/>
                  </a:lnTo>
                  <a:lnTo>
                    <a:pt x="1363" y="13"/>
                  </a:lnTo>
                  <a:lnTo>
                    <a:pt x="1371" y="14"/>
                  </a:lnTo>
                  <a:lnTo>
                    <a:pt x="1379" y="16"/>
                  </a:lnTo>
                  <a:lnTo>
                    <a:pt x="1387" y="19"/>
                  </a:lnTo>
                  <a:lnTo>
                    <a:pt x="1394" y="21"/>
                  </a:lnTo>
                  <a:lnTo>
                    <a:pt x="1401" y="23"/>
                  </a:lnTo>
                  <a:lnTo>
                    <a:pt x="1408" y="26"/>
                  </a:lnTo>
                  <a:lnTo>
                    <a:pt x="1415" y="27"/>
                  </a:lnTo>
                  <a:lnTo>
                    <a:pt x="1421" y="29"/>
                  </a:lnTo>
                  <a:lnTo>
                    <a:pt x="1427" y="31"/>
                  </a:lnTo>
                  <a:lnTo>
                    <a:pt x="1434" y="34"/>
                  </a:lnTo>
                  <a:lnTo>
                    <a:pt x="1439" y="36"/>
                  </a:lnTo>
                  <a:lnTo>
                    <a:pt x="1446" y="40"/>
                  </a:lnTo>
                  <a:lnTo>
                    <a:pt x="1451" y="43"/>
                  </a:lnTo>
                  <a:lnTo>
                    <a:pt x="1457" y="46"/>
                  </a:lnTo>
                  <a:lnTo>
                    <a:pt x="1461" y="49"/>
                  </a:lnTo>
                  <a:lnTo>
                    <a:pt x="1466" y="52"/>
                  </a:lnTo>
                  <a:lnTo>
                    <a:pt x="1471" y="56"/>
                  </a:lnTo>
                  <a:lnTo>
                    <a:pt x="1475" y="58"/>
                  </a:lnTo>
                  <a:lnTo>
                    <a:pt x="1480" y="62"/>
                  </a:lnTo>
                  <a:lnTo>
                    <a:pt x="1482" y="66"/>
                  </a:lnTo>
                  <a:lnTo>
                    <a:pt x="1486" y="70"/>
                  </a:lnTo>
                  <a:lnTo>
                    <a:pt x="1488" y="73"/>
                  </a:lnTo>
                  <a:lnTo>
                    <a:pt x="1492" y="77"/>
                  </a:lnTo>
                  <a:lnTo>
                    <a:pt x="1494" y="81"/>
                  </a:lnTo>
                  <a:lnTo>
                    <a:pt x="1495" y="85"/>
                  </a:lnTo>
                  <a:lnTo>
                    <a:pt x="1496" y="87"/>
                  </a:lnTo>
                  <a:lnTo>
                    <a:pt x="1499" y="90"/>
                  </a:lnTo>
                  <a:lnTo>
                    <a:pt x="1499" y="94"/>
                  </a:lnTo>
                  <a:lnTo>
                    <a:pt x="1500" y="99"/>
                  </a:lnTo>
                  <a:lnTo>
                    <a:pt x="1500" y="102"/>
                  </a:lnTo>
                  <a:lnTo>
                    <a:pt x="1500" y="107"/>
                  </a:lnTo>
                  <a:lnTo>
                    <a:pt x="1499" y="110"/>
                  </a:lnTo>
                  <a:lnTo>
                    <a:pt x="1499" y="114"/>
                  </a:lnTo>
                  <a:lnTo>
                    <a:pt x="1497" y="117"/>
                  </a:lnTo>
                  <a:lnTo>
                    <a:pt x="1496" y="119"/>
                  </a:lnTo>
                  <a:lnTo>
                    <a:pt x="1495" y="124"/>
                  </a:lnTo>
                  <a:lnTo>
                    <a:pt x="1492" y="128"/>
                  </a:lnTo>
                  <a:lnTo>
                    <a:pt x="1489" y="131"/>
                  </a:lnTo>
                  <a:lnTo>
                    <a:pt x="1488" y="133"/>
                  </a:lnTo>
                  <a:lnTo>
                    <a:pt x="1485" y="137"/>
                  </a:lnTo>
                  <a:lnTo>
                    <a:pt x="1481" y="140"/>
                  </a:lnTo>
                  <a:lnTo>
                    <a:pt x="1478" y="144"/>
                  </a:lnTo>
                  <a:lnTo>
                    <a:pt x="1474" y="146"/>
                  </a:lnTo>
                  <a:lnTo>
                    <a:pt x="1470" y="150"/>
                  </a:lnTo>
                  <a:lnTo>
                    <a:pt x="1465" y="153"/>
                  </a:lnTo>
                  <a:lnTo>
                    <a:pt x="1460" y="156"/>
                  </a:lnTo>
                  <a:lnTo>
                    <a:pt x="1457" y="159"/>
                  </a:lnTo>
                  <a:lnTo>
                    <a:pt x="1450" y="162"/>
                  </a:lnTo>
                  <a:lnTo>
                    <a:pt x="1445" y="165"/>
                  </a:lnTo>
                  <a:lnTo>
                    <a:pt x="1439" y="168"/>
                  </a:lnTo>
                  <a:lnTo>
                    <a:pt x="1434" y="172"/>
                  </a:lnTo>
                  <a:lnTo>
                    <a:pt x="1427" y="174"/>
                  </a:lnTo>
                  <a:lnTo>
                    <a:pt x="1421" y="175"/>
                  </a:lnTo>
                  <a:lnTo>
                    <a:pt x="1415" y="177"/>
                  </a:lnTo>
                  <a:lnTo>
                    <a:pt x="1408" y="180"/>
                  </a:lnTo>
                  <a:lnTo>
                    <a:pt x="1400" y="183"/>
                  </a:lnTo>
                  <a:lnTo>
                    <a:pt x="1393" y="184"/>
                  </a:lnTo>
                  <a:lnTo>
                    <a:pt x="1385" y="187"/>
                  </a:lnTo>
                  <a:lnTo>
                    <a:pt x="1377" y="189"/>
                  </a:lnTo>
                  <a:lnTo>
                    <a:pt x="1369" y="190"/>
                  </a:lnTo>
                  <a:lnTo>
                    <a:pt x="1360" y="192"/>
                  </a:lnTo>
                  <a:lnTo>
                    <a:pt x="1353" y="195"/>
                  </a:lnTo>
                  <a:lnTo>
                    <a:pt x="1342" y="196"/>
                  </a:lnTo>
                  <a:lnTo>
                    <a:pt x="1334" y="197"/>
                  </a:lnTo>
                  <a:lnTo>
                    <a:pt x="1325" y="198"/>
                  </a:lnTo>
                  <a:lnTo>
                    <a:pt x="1317" y="200"/>
                  </a:lnTo>
                  <a:lnTo>
                    <a:pt x="1307" y="202"/>
                  </a:lnTo>
                  <a:lnTo>
                    <a:pt x="1298" y="202"/>
                  </a:lnTo>
                  <a:lnTo>
                    <a:pt x="1289" y="203"/>
                  </a:lnTo>
                  <a:lnTo>
                    <a:pt x="1280" y="203"/>
                  </a:lnTo>
                  <a:lnTo>
                    <a:pt x="1269" y="203"/>
                  </a:lnTo>
                  <a:lnTo>
                    <a:pt x="1261" y="203"/>
                  </a:lnTo>
                  <a:lnTo>
                    <a:pt x="1252" y="203"/>
                  </a:lnTo>
                  <a:lnTo>
                    <a:pt x="1241" y="203"/>
                  </a:lnTo>
                  <a:lnTo>
                    <a:pt x="258" y="203"/>
                  </a:lnTo>
                  <a:lnTo>
                    <a:pt x="249" y="203"/>
                  </a:lnTo>
                  <a:lnTo>
                    <a:pt x="241" y="203"/>
                  </a:lnTo>
                  <a:lnTo>
                    <a:pt x="232" y="203"/>
                  </a:lnTo>
                  <a:lnTo>
                    <a:pt x="223" y="203"/>
                  </a:lnTo>
                  <a:lnTo>
                    <a:pt x="214" y="203"/>
                  </a:lnTo>
                  <a:lnTo>
                    <a:pt x="204" y="202"/>
                  </a:lnTo>
                  <a:lnTo>
                    <a:pt x="196" y="202"/>
                  </a:lnTo>
                  <a:lnTo>
                    <a:pt x="187" y="200"/>
                  </a:lnTo>
                  <a:lnTo>
                    <a:pt x="179" y="199"/>
                  </a:lnTo>
                  <a:lnTo>
                    <a:pt x="170" y="198"/>
                  </a:lnTo>
                  <a:lnTo>
                    <a:pt x="162" y="197"/>
                  </a:lnTo>
                  <a:lnTo>
                    <a:pt x="154" y="196"/>
                  </a:lnTo>
                  <a:lnTo>
                    <a:pt x="145" y="194"/>
                  </a:lnTo>
                  <a:lnTo>
                    <a:pt x="138" y="192"/>
                  </a:lnTo>
                  <a:lnTo>
                    <a:pt x="130" y="190"/>
                  </a:lnTo>
                  <a:lnTo>
                    <a:pt x="122" y="188"/>
                  </a:lnTo>
                  <a:lnTo>
                    <a:pt x="114" y="187"/>
                  </a:lnTo>
                  <a:lnTo>
                    <a:pt x="107" y="184"/>
                  </a:lnTo>
                  <a:lnTo>
                    <a:pt x="101" y="183"/>
                  </a:lnTo>
                  <a:lnTo>
                    <a:pt x="94" y="180"/>
                  </a:lnTo>
                  <a:lnTo>
                    <a:pt x="86" y="177"/>
                  </a:lnTo>
                  <a:lnTo>
                    <a:pt x="80" y="175"/>
                  </a:lnTo>
                  <a:lnTo>
                    <a:pt x="73" y="174"/>
                  </a:lnTo>
                  <a:lnTo>
                    <a:pt x="67" y="172"/>
                  </a:lnTo>
                  <a:lnTo>
                    <a:pt x="62" y="168"/>
                  </a:lnTo>
                  <a:lnTo>
                    <a:pt x="55" y="165"/>
                  </a:lnTo>
                  <a:lnTo>
                    <a:pt x="49" y="162"/>
                  </a:lnTo>
                  <a:lnTo>
                    <a:pt x="44" y="159"/>
                  </a:lnTo>
                  <a:lnTo>
                    <a:pt x="38" y="155"/>
                  </a:lnTo>
                  <a:lnTo>
                    <a:pt x="35" y="152"/>
                  </a:lnTo>
                  <a:lnTo>
                    <a:pt x="30" y="148"/>
                  </a:lnTo>
                  <a:lnTo>
                    <a:pt x="25" y="145"/>
                  </a:lnTo>
                  <a:lnTo>
                    <a:pt x="21" y="143"/>
                  </a:lnTo>
                  <a:lnTo>
                    <a:pt x="18" y="138"/>
                  </a:lnTo>
                  <a:lnTo>
                    <a:pt x="15" y="136"/>
                  </a:lnTo>
                  <a:lnTo>
                    <a:pt x="12" y="132"/>
                  </a:lnTo>
                  <a:lnTo>
                    <a:pt x="9" y="129"/>
                  </a:lnTo>
                  <a:lnTo>
                    <a:pt x="7" y="125"/>
                  </a:lnTo>
                  <a:lnTo>
                    <a:pt x="6" y="121"/>
                  </a:lnTo>
                  <a:lnTo>
                    <a:pt x="4" y="117"/>
                  </a:lnTo>
                  <a:lnTo>
                    <a:pt x="3" y="115"/>
                  </a:lnTo>
                  <a:lnTo>
                    <a:pt x="1" y="110"/>
                  </a:lnTo>
                  <a:lnTo>
                    <a:pt x="0" y="107"/>
                  </a:lnTo>
                  <a:lnTo>
                    <a:pt x="0" y="102"/>
                  </a:lnTo>
                  <a:lnTo>
                    <a:pt x="0" y="99"/>
                  </a:lnTo>
                  <a:lnTo>
                    <a:pt x="1" y="95"/>
                  </a:lnTo>
                  <a:lnTo>
                    <a:pt x="3" y="90"/>
                  </a:lnTo>
                  <a:lnTo>
                    <a:pt x="4" y="87"/>
                  </a:lnTo>
                  <a:lnTo>
                    <a:pt x="5" y="85"/>
                  </a:lnTo>
                  <a:lnTo>
                    <a:pt x="7" y="81"/>
                  </a:lnTo>
                  <a:lnTo>
                    <a:pt x="8" y="79"/>
                  </a:lnTo>
                  <a:lnTo>
                    <a:pt x="11" y="74"/>
                  </a:lnTo>
                  <a:lnTo>
                    <a:pt x="14" y="71"/>
                  </a:lnTo>
                  <a:lnTo>
                    <a:pt x="16" y="67"/>
                  </a:lnTo>
                  <a:lnTo>
                    <a:pt x="20" y="64"/>
                  </a:lnTo>
                  <a:lnTo>
                    <a:pt x="23" y="60"/>
                  </a:lnTo>
                  <a:lnTo>
                    <a:pt x="27" y="57"/>
                  </a:lnTo>
                  <a:lnTo>
                    <a:pt x="31" y="55"/>
                  </a:lnTo>
                  <a:lnTo>
                    <a:pt x="35" y="52"/>
                  </a:lnTo>
                  <a:lnTo>
                    <a:pt x="40" y="49"/>
                  </a:lnTo>
                  <a:lnTo>
                    <a:pt x="45" y="45"/>
                  </a:lnTo>
                  <a:lnTo>
                    <a:pt x="50" y="42"/>
                  </a:lnTo>
                  <a:lnTo>
                    <a:pt x="56" y="40"/>
                  </a:lnTo>
                  <a:lnTo>
                    <a:pt x="62" y="36"/>
                  </a:lnTo>
                  <a:lnTo>
                    <a:pt x="67" y="34"/>
                  </a:lnTo>
                  <a:lnTo>
                    <a:pt x="73" y="31"/>
                  </a:lnTo>
                  <a:lnTo>
                    <a:pt x="80" y="29"/>
                  </a:lnTo>
                  <a:lnTo>
                    <a:pt x="86" y="27"/>
                  </a:lnTo>
                  <a:lnTo>
                    <a:pt x="94" y="26"/>
                  </a:lnTo>
                  <a:lnTo>
                    <a:pt x="101" y="22"/>
                  </a:lnTo>
                  <a:lnTo>
                    <a:pt x="108" y="21"/>
                  </a:lnTo>
                  <a:lnTo>
                    <a:pt x="116" y="19"/>
                  </a:lnTo>
                  <a:lnTo>
                    <a:pt x="124" y="15"/>
                  </a:lnTo>
                  <a:lnTo>
                    <a:pt x="132" y="14"/>
                  </a:lnTo>
                  <a:lnTo>
                    <a:pt x="140" y="13"/>
                  </a:lnTo>
                  <a:lnTo>
                    <a:pt x="148" y="9"/>
                  </a:lnTo>
                  <a:lnTo>
                    <a:pt x="158" y="8"/>
                  </a:lnTo>
                  <a:lnTo>
                    <a:pt x="166" y="7"/>
                  </a:lnTo>
                  <a:lnTo>
                    <a:pt x="175" y="6"/>
                  </a:lnTo>
                  <a:lnTo>
                    <a:pt x="184" y="5"/>
                  </a:lnTo>
                  <a:lnTo>
                    <a:pt x="194" y="4"/>
                  </a:lnTo>
                  <a:lnTo>
                    <a:pt x="202" y="3"/>
                  </a:lnTo>
                  <a:lnTo>
                    <a:pt x="211" y="1"/>
                  </a:lnTo>
                  <a:lnTo>
                    <a:pt x="221" y="1"/>
                  </a:lnTo>
                  <a:lnTo>
                    <a:pt x="231" y="1"/>
                  </a:lnTo>
                  <a:lnTo>
                    <a:pt x="240" y="0"/>
                  </a:lnTo>
                  <a:lnTo>
                    <a:pt x="249" y="0"/>
                  </a:lnTo>
                  <a:lnTo>
                    <a:pt x="258" y="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2" name="Freeform 22">
              <a:extLst>
                <a:ext uri="{FF2B5EF4-FFF2-40B4-BE49-F238E27FC236}">
                  <a16:creationId xmlns:a16="http://schemas.microsoft.com/office/drawing/2014/main" id="{93349115-6F88-4693-9B9C-D2A8B44D9C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3" y="4184"/>
              <a:ext cx="273" cy="41"/>
            </a:xfrm>
            <a:custGeom>
              <a:avLst/>
              <a:gdLst>
                <a:gd name="T0" fmla="*/ 2 w 1364"/>
                <a:gd name="T1" fmla="*/ 0 h 208"/>
                <a:gd name="T2" fmla="*/ 2 w 1364"/>
                <a:gd name="T3" fmla="*/ 0 h 208"/>
                <a:gd name="T4" fmla="*/ 2 w 1364"/>
                <a:gd name="T5" fmla="*/ 0 h 208"/>
                <a:gd name="T6" fmla="*/ 2 w 1364"/>
                <a:gd name="T7" fmla="*/ 0 h 208"/>
                <a:gd name="T8" fmla="*/ 2 w 1364"/>
                <a:gd name="T9" fmla="*/ 0 h 208"/>
                <a:gd name="T10" fmla="*/ 2 w 1364"/>
                <a:gd name="T11" fmla="*/ 0 h 208"/>
                <a:gd name="T12" fmla="*/ 2 w 1364"/>
                <a:gd name="T13" fmla="*/ 0 h 208"/>
                <a:gd name="T14" fmla="*/ 2 w 1364"/>
                <a:gd name="T15" fmla="*/ 0 h 208"/>
                <a:gd name="T16" fmla="*/ 2 w 1364"/>
                <a:gd name="T17" fmla="*/ 0 h 208"/>
                <a:gd name="T18" fmla="*/ 2 w 1364"/>
                <a:gd name="T19" fmla="*/ 0 h 208"/>
                <a:gd name="T20" fmla="*/ 2 w 1364"/>
                <a:gd name="T21" fmla="*/ 0 h 208"/>
                <a:gd name="T22" fmla="*/ 2 w 1364"/>
                <a:gd name="T23" fmla="*/ 0 h 208"/>
                <a:gd name="T24" fmla="*/ 2 w 1364"/>
                <a:gd name="T25" fmla="*/ 0 h 208"/>
                <a:gd name="T26" fmla="*/ 2 w 1364"/>
                <a:gd name="T27" fmla="*/ 0 h 208"/>
                <a:gd name="T28" fmla="*/ 2 w 1364"/>
                <a:gd name="T29" fmla="*/ 0 h 208"/>
                <a:gd name="T30" fmla="*/ 2 w 1364"/>
                <a:gd name="T31" fmla="*/ 0 h 208"/>
                <a:gd name="T32" fmla="*/ 2 w 1364"/>
                <a:gd name="T33" fmla="*/ 0 h 208"/>
                <a:gd name="T34" fmla="*/ 2 w 1364"/>
                <a:gd name="T35" fmla="*/ 0 h 208"/>
                <a:gd name="T36" fmla="*/ 2 w 1364"/>
                <a:gd name="T37" fmla="*/ 0 h 208"/>
                <a:gd name="T38" fmla="*/ 2 w 1364"/>
                <a:gd name="T39" fmla="*/ 0 h 208"/>
                <a:gd name="T40" fmla="*/ 2 w 1364"/>
                <a:gd name="T41" fmla="*/ 0 h 208"/>
                <a:gd name="T42" fmla="*/ 2 w 1364"/>
                <a:gd name="T43" fmla="*/ 0 h 208"/>
                <a:gd name="T44" fmla="*/ 2 w 1364"/>
                <a:gd name="T45" fmla="*/ 0 h 208"/>
                <a:gd name="T46" fmla="*/ 2 w 1364"/>
                <a:gd name="T47" fmla="*/ 0 h 208"/>
                <a:gd name="T48" fmla="*/ 2 w 1364"/>
                <a:gd name="T49" fmla="*/ 0 h 208"/>
                <a:gd name="T50" fmla="*/ 2 w 1364"/>
                <a:gd name="T51" fmla="*/ 0 h 208"/>
                <a:gd name="T52" fmla="*/ 2 w 1364"/>
                <a:gd name="T53" fmla="*/ 0 h 208"/>
                <a:gd name="T54" fmla="*/ 2 w 1364"/>
                <a:gd name="T55" fmla="*/ 0 h 208"/>
                <a:gd name="T56" fmla="*/ 2 w 1364"/>
                <a:gd name="T57" fmla="*/ 0 h 208"/>
                <a:gd name="T58" fmla="*/ 2 w 1364"/>
                <a:gd name="T59" fmla="*/ 0 h 208"/>
                <a:gd name="T60" fmla="*/ 0 w 1364"/>
                <a:gd name="T61" fmla="*/ 0 h 208"/>
                <a:gd name="T62" fmla="*/ 0 w 1364"/>
                <a:gd name="T63" fmla="*/ 0 h 208"/>
                <a:gd name="T64" fmla="*/ 0 w 1364"/>
                <a:gd name="T65" fmla="*/ 0 h 208"/>
                <a:gd name="T66" fmla="*/ 0 w 1364"/>
                <a:gd name="T67" fmla="*/ 0 h 208"/>
                <a:gd name="T68" fmla="*/ 0 w 1364"/>
                <a:gd name="T69" fmla="*/ 0 h 208"/>
                <a:gd name="T70" fmla="*/ 0 w 1364"/>
                <a:gd name="T71" fmla="*/ 0 h 208"/>
                <a:gd name="T72" fmla="*/ 0 w 1364"/>
                <a:gd name="T73" fmla="*/ 0 h 208"/>
                <a:gd name="T74" fmla="*/ 0 w 1364"/>
                <a:gd name="T75" fmla="*/ 0 h 208"/>
                <a:gd name="T76" fmla="*/ 0 w 1364"/>
                <a:gd name="T77" fmla="*/ 0 h 208"/>
                <a:gd name="T78" fmla="*/ 0 w 1364"/>
                <a:gd name="T79" fmla="*/ 0 h 208"/>
                <a:gd name="T80" fmla="*/ 0 w 1364"/>
                <a:gd name="T81" fmla="*/ 0 h 208"/>
                <a:gd name="T82" fmla="*/ 0 w 1364"/>
                <a:gd name="T83" fmla="*/ 0 h 208"/>
                <a:gd name="T84" fmla="*/ 0 w 1364"/>
                <a:gd name="T85" fmla="*/ 0 h 208"/>
                <a:gd name="T86" fmla="*/ 0 w 1364"/>
                <a:gd name="T87" fmla="*/ 0 h 208"/>
                <a:gd name="T88" fmla="*/ 0 w 1364"/>
                <a:gd name="T89" fmla="*/ 0 h 208"/>
                <a:gd name="T90" fmla="*/ 0 w 1364"/>
                <a:gd name="T91" fmla="*/ 0 h 208"/>
                <a:gd name="T92" fmla="*/ 0 w 1364"/>
                <a:gd name="T93" fmla="*/ 0 h 208"/>
                <a:gd name="T94" fmla="*/ 0 w 1364"/>
                <a:gd name="T95" fmla="*/ 0 h 208"/>
                <a:gd name="T96" fmla="*/ 0 w 1364"/>
                <a:gd name="T97" fmla="*/ 0 h 208"/>
                <a:gd name="T98" fmla="*/ 0 w 1364"/>
                <a:gd name="T99" fmla="*/ 0 h 208"/>
                <a:gd name="T100" fmla="*/ 0 w 1364"/>
                <a:gd name="T101" fmla="*/ 0 h 208"/>
                <a:gd name="T102" fmla="*/ 0 w 1364"/>
                <a:gd name="T103" fmla="*/ 0 h 208"/>
                <a:gd name="T104" fmla="*/ 0 w 1364"/>
                <a:gd name="T105" fmla="*/ 0 h 208"/>
                <a:gd name="T106" fmla="*/ 0 w 1364"/>
                <a:gd name="T107" fmla="*/ 0 h 208"/>
                <a:gd name="T108" fmla="*/ 0 w 1364"/>
                <a:gd name="T109" fmla="*/ 0 h 208"/>
                <a:gd name="T110" fmla="*/ 0 w 1364"/>
                <a:gd name="T111" fmla="*/ 0 h 208"/>
                <a:gd name="T112" fmla="*/ 0 w 1364"/>
                <a:gd name="T113" fmla="*/ 0 h 208"/>
                <a:gd name="T114" fmla="*/ 0 w 1364"/>
                <a:gd name="T115" fmla="*/ 0 h 208"/>
                <a:gd name="T116" fmla="*/ 0 w 1364"/>
                <a:gd name="T117" fmla="*/ 0 h 208"/>
                <a:gd name="T118" fmla="*/ 0 w 1364"/>
                <a:gd name="T119" fmla="*/ 0 h 20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364" h="208">
                  <a:moveTo>
                    <a:pt x="1129" y="0"/>
                  </a:moveTo>
                  <a:lnTo>
                    <a:pt x="1137" y="0"/>
                  </a:lnTo>
                  <a:lnTo>
                    <a:pt x="1145" y="0"/>
                  </a:lnTo>
                  <a:lnTo>
                    <a:pt x="1153" y="0"/>
                  </a:lnTo>
                  <a:lnTo>
                    <a:pt x="1161" y="1"/>
                  </a:lnTo>
                  <a:lnTo>
                    <a:pt x="1169" y="1"/>
                  </a:lnTo>
                  <a:lnTo>
                    <a:pt x="1178" y="1"/>
                  </a:lnTo>
                  <a:lnTo>
                    <a:pt x="1186" y="3"/>
                  </a:lnTo>
                  <a:lnTo>
                    <a:pt x="1194" y="3"/>
                  </a:lnTo>
                  <a:lnTo>
                    <a:pt x="1202" y="4"/>
                  </a:lnTo>
                  <a:lnTo>
                    <a:pt x="1209" y="6"/>
                  </a:lnTo>
                  <a:lnTo>
                    <a:pt x="1217" y="6"/>
                  </a:lnTo>
                  <a:lnTo>
                    <a:pt x="1224" y="8"/>
                  </a:lnTo>
                  <a:lnTo>
                    <a:pt x="1232" y="9"/>
                  </a:lnTo>
                  <a:lnTo>
                    <a:pt x="1239" y="10"/>
                  </a:lnTo>
                  <a:lnTo>
                    <a:pt x="1247" y="12"/>
                  </a:lnTo>
                  <a:lnTo>
                    <a:pt x="1254" y="15"/>
                  </a:lnTo>
                  <a:lnTo>
                    <a:pt x="1261" y="16"/>
                  </a:lnTo>
                  <a:lnTo>
                    <a:pt x="1267" y="19"/>
                  </a:lnTo>
                  <a:lnTo>
                    <a:pt x="1274" y="22"/>
                  </a:lnTo>
                  <a:lnTo>
                    <a:pt x="1279" y="24"/>
                  </a:lnTo>
                  <a:lnTo>
                    <a:pt x="1285" y="26"/>
                  </a:lnTo>
                  <a:lnTo>
                    <a:pt x="1291" y="28"/>
                  </a:lnTo>
                  <a:lnTo>
                    <a:pt x="1298" y="31"/>
                  </a:lnTo>
                  <a:lnTo>
                    <a:pt x="1303" y="34"/>
                  </a:lnTo>
                  <a:lnTo>
                    <a:pt x="1308" y="37"/>
                  </a:lnTo>
                  <a:lnTo>
                    <a:pt x="1314" y="40"/>
                  </a:lnTo>
                  <a:lnTo>
                    <a:pt x="1319" y="44"/>
                  </a:lnTo>
                  <a:lnTo>
                    <a:pt x="1325" y="46"/>
                  </a:lnTo>
                  <a:lnTo>
                    <a:pt x="1329" y="48"/>
                  </a:lnTo>
                  <a:lnTo>
                    <a:pt x="1333" y="52"/>
                  </a:lnTo>
                  <a:lnTo>
                    <a:pt x="1336" y="56"/>
                  </a:lnTo>
                  <a:lnTo>
                    <a:pt x="1341" y="59"/>
                  </a:lnTo>
                  <a:lnTo>
                    <a:pt x="1344" y="62"/>
                  </a:lnTo>
                  <a:lnTo>
                    <a:pt x="1348" y="66"/>
                  </a:lnTo>
                  <a:lnTo>
                    <a:pt x="1350" y="69"/>
                  </a:lnTo>
                  <a:lnTo>
                    <a:pt x="1354" y="72"/>
                  </a:lnTo>
                  <a:lnTo>
                    <a:pt x="1356" y="77"/>
                  </a:lnTo>
                  <a:lnTo>
                    <a:pt x="1357" y="81"/>
                  </a:lnTo>
                  <a:lnTo>
                    <a:pt x="1359" y="85"/>
                  </a:lnTo>
                  <a:lnTo>
                    <a:pt x="1361" y="89"/>
                  </a:lnTo>
                  <a:lnTo>
                    <a:pt x="1362" y="92"/>
                  </a:lnTo>
                  <a:lnTo>
                    <a:pt x="1363" y="97"/>
                  </a:lnTo>
                  <a:lnTo>
                    <a:pt x="1364" y="99"/>
                  </a:lnTo>
                  <a:lnTo>
                    <a:pt x="1364" y="104"/>
                  </a:lnTo>
                  <a:lnTo>
                    <a:pt x="1364" y="107"/>
                  </a:lnTo>
                  <a:lnTo>
                    <a:pt x="1363" y="111"/>
                  </a:lnTo>
                  <a:lnTo>
                    <a:pt x="1362" y="114"/>
                  </a:lnTo>
                  <a:lnTo>
                    <a:pt x="1361" y="118"/>
                  </a:lnTo>
                  <a:lnTo>
                    <a:pt x="1361" y="121"/>
                  </a:lnTo>
                  <a:lnTo>
                    <a:pt x="1358" y="126"/>
                  </a:lnTo>
                  <a:lnTo>
                    <a:pt x="1356" y="129"/>
                  </a:lnTo>
                  <a:lnTo>
                    <a:pt x="1354" y="133"/>
                  </a:lnTo>
                  <a:lnTo>
                    <a:pt x="1352" y="136"/>
                  </a:lnTo>
                  <a:lnTo>
                    <a:pt x="1349" y="140"/>
                  </a:lnTo>
                  <a:lnTo>
                    <a:pt x="1347" y="143"/>
                  </a:lnTo>
                  <a:lnTo>
                    <a:pt x="1343" y="147"/>
                  </a:lnTo>
                  <a:lnTo>
                    <a:pt x="1340" y="150"/>
                  </a:lnTo>
                  <a:lnTo>
                    <a:pt x="1336" y="152"/>
                  </a:lnTo>
                  <a:lnTo>
                    <a:pt x="1333" y="156"/>
                  </a:lnTo>
                  <a:lnTo>
                    <a:pt x="1328" y="159"/>
                  </a:lnTo>
                  <a:lnTo>
                    <a:pt x="1323" y="162"/>
                  </a:lnTo>
                  <a:lnTo>
                    <a:pt x="1319" y="165"/>
                  </a:lnTo>
                  <a:lnTo>
                    <a:pt x="1313" y="167"/>
                  </a:lnTo>
                  <a:lnTo>
                    <a:pt x="1308" y="170"/>
                  </a:lnTo>
                  <a:lnTo>
                    <a:pt x="1303" y="173"/>
                  </a:lnTo>
                  <a:lnTo>
                    <a:pt x="1298" y="175"/>
                  </a:lnTo>
                  <a:lnTo>
                    <a:pt x="1291" y="179"/>
                  </a:lnTo>
                  <a:lnTo>
                    <a:pt x="1285" y="181"/>
                  </a:lnTo>
                  <a:lnTo>
                    <a:pt x="1279" y="184"/>
                  </a:lnTo>
                  <a:lnTo>
                    <a:pt x="1273" y="187"/>
                  </a:lnTo>
                  <a:lnTo>
                    <a:pt x="1266" y="188"/>
                  </a:lnTo>
                  <a:lnTo>
                    <a:pt x="1259" y="191"/>
                  </a:lnTo>
                  <a:lnTo>
                    <a:pt x="1251" y="193"/>
                  </a:lnTo>
                  <a:lnTo>
                    <a:pt x="1244" y="195"/>
                  </a:lnTo>
                  <a:lnTo>
                    <a:pt x="1237" y="197"/>
                  </a:lnTo>
                  <a:lnTo>
                    <a:pt x="1230" y="199"/>
                  </a:lnTo>
                  <a:lnTo>
                    <a:pt x="1220" y="201"/>
                  </a:lnTo>
                  <a:lnTo>
                    <a:pt x="1212" y="202"/>
                  </a:lnTo>
                  <a:lnTo>
                    <a:pt x="1205" y="203"/>
                  </a:lnTo>
                  <a:lnTo>
                    <a:pt x="1196" y="204"/>
                  </a:lnTo>
                  <a:lnTo>
                    <a:pt x="1188" y="204"/>
                  </a:lnTo>
                  <a:lnTo>
                    <a:pt x="1180" y="206"/>
                  </a:lnTo>
                  <a:lnTo>
                    <a:pt x="1172" y="206"/>
                  </a:lnTo>
                  <a:lnTo>
                    <a:pt x="1164" y="207"/>
                  </a:lnTo>
                  <a:lnTo>
                    <a:pt x="1154" y="208"/>
                  </a:lnTo>
                  <a:lnTo>
                    <a:pt x="1146" y="208"/>
                  </a:lnTo>
                  <a:lnTo>
                    <a:pt x="1137" y="208"/>
                  </a:lnTo>
                  <a:lnTo>
                    <a:pt x="1129" y="208"/>
                  </a:lnTo>
                  <a:lnTo>
                    <a:pt x="234" y="208"/>
                  </a:lnTo>
                  <a:lnTo>
                    <a:pt x="226" y="208"/>
                  </a:lnTo>
                  <a:lnTo>
                    <a:pt x="218" y="208"/>
                  </a:lnTo>
                  <a:lnTo>
                    <a:pt x="210" y="208"/>
                  </a:lnTo>
                  <a:lnTo>
                    <a:pt x="201" y="207"/>
                  </a:lnTo>
                  <a:lnTo>
                    <a:pt x="195" y="206"/>
                  </a:lnTo>
                  <a:lnTo>
                    <a:pt x="185" y="206"/>
                  </a:lnTo>
                  <a:lnTo>
                    <a:pt x="177" y="204"/>
                  </a:lnTo>
                  <a:lnTo>
                    <a:pt x="170" y="204"/>
                  </a:lnTo>
                  <a:lnTo>
                    <a:pt x="162" y="203"/>
                  </a:lnTo>
                  <a:lnTo>
                    <a:pt x="154" y="202"/>
                  </a:lnTo>
                  <a:lnTo>
                    <a:pt x="146" y="201"/>
                  </a:lnTo>
                  <a:lnTo>
                    <a:pt x="139" y="200"/>
                  </a:lnTo>
                  <a:lnTo>
                    <a:pt x="132" y="197"/>
                  </a:lnTo>
                  <a:lnTo>
                    <a:pt x="124" y="196"/>
                  </a:lnTo>
                  <a:lnTo>
                    <a:pt x="117" y="195"/>
                  </a:lnTo>
                  <a:lnTo>
                    <a:pt x="110" y="193"/>
                  </a:lnTo>
                  <a:lnTo>
                    <a:pt x="103" y="191"/>
                  </a:lnTo>
                  <a:lnTo>
                    <a:pt x="96" y="188"/>
                  </a:lnTo>
                  <a:lnTo>
                    <a:pt x="90" y="186"/>
                  </a:lnTo>
                  <a:lnTo>
                    <a:pt x="85" y="184"/>
                  </a:lnTo>
                  <a:lnTo>
                    <a:pt x="78" y="181"/>
                  </a:lnTo>
                  <a:lnTo>
                    <a:pt x="72" y="179"/>
                  </a:lnTo>
                  <a:lnTo>
                    <a:pt x="66" y="175"/>
                  </a:lnTo>
                  <a:lnTo>
                    <a:pt x="60" y="173"/>
                  </a:lnTo>
                  <a:lnTo>
                    <a:pt x="54" y="170"/>
                  </a:lnTo>
                  <a:lnTo>
                    <a:pt x="50" y="167"/>
                  </a:lnTo>
                  <a:lnTo>
                    <a:pt x="44" y="164"/>
                  </a:lnTo>
                  <a:lnTo>
                    <a:pt x="39" y="160"/>
                  </a:lnTo>
                  <a:lnTo>
                    <a:pt x="35" y="158"/>
                  </a:lnTo>
                  <a:lnTo>
                    <a:pt x="30" y="155"/>
                  </a:lnTo>
                  <a:lnTo>
                    <a:pt x="25" y="151"/>
                  </a:lnTo>
                  <a:lnTo>
                    <a:pt x="22" y="149"/>
                  </a:lnTo>
                  <a:lnTo>
                    <a:pt x="19" y="144"/>
                  </a:lnTo>
                  <a:lnTo>
                    <a:pt x="15" y="142"/>
                  </a:lnTo>
                  <a:lnTo>
                    <a:pt x="13" y="137"/>
                  </a:lnTo>
                  <a:lnTo>
                    <a:pt x="10" y="134"/>
                  </a:lnTo>
                  <a:lnTo>
                    <a:pt x="8" y="130"/>
                  </a:lnTo>
                  <a:lnTo>
                    <a:pt x="6" y="126"/>
                  </a:lnTo>
                  <a:lnTo>
                    <a:pt x="5" y="122"/>
                  </a:lnTo>
                  <a:lnTo>
                    <a:pt x="2" y="119"/>
                  </a:lnTo>
                  <a:lnTo>
                    <a:pt x="1" y="114"/>
                  </a:lnTo>
                  <a:lnTo>
                    <a:pt x="1" y="111"/>
                  </a:lnTo>
                  <a:lnTo>
                    <a:pt x="0" y="107"/>
                  </a:lnTo>
                  <a:lnTo>
                    <a:pt x="0" y="104"/>
                  </a:lnTo>
                  <a:lnTo>
                    <a:pt x="0" y="99"/>
                  </a:lnTo>
                  <a:lnTo>
                    <a:pt x="1" y="97"/>
                  </a:lnTo>
                  <a:lnTo>
                    <a:pt x="1" y="93"/>
                  </a:lnTo>
                  <a:lnTo>
                    <a:pt x="2" y="89"/>
                  </a:lnTo>
                  <a:lnTo>
                    <a:pt x="3" y="86"/>
                  </a:lnTo>
                  <a:lnTo>
                    <a:pt x="5" y="82"/>
                  </a:lnTo>
                  <a:lnTo>
                    <a:pt x="7" y="78"/>
                  </a:lnTo>
                  <a:lnTo>
                    <a:pt x="9" y="75"/>
                  </a:lnTo>
                  <a:lnTo>
                    <a:pt x="12" y="71"/>
                  </a:lnTo>
                  <a:lnTo>
                    <a:pt x="15" y="67"/>
                  </a:lnTo>
                  <a:lnTo>
                    <a:pt x="17" y="63"/>
                  </a:lnTo>
                  <a:lnTo>
                    <a:pt x="21" y="61"/>
                  </a:lnTo>
                  <a:lnTo>
                    <a:pt x="23" y="57"/>
                  </a:lnTo>
                  <a:lnTo>
                    <a:pt x="28" y="54"/>
                  </a:lnTo>
                  <a:lnTo>
                    <a:pt x="31" y="50"/>
                  </a:lnTo>
                  <a:lnTo>
                    <a:pt x="36" y="48"/>
                  </a:lnTo>
                  <a:lnTo>
                    <a:pt x="39" y="46"/>
                  </a:lnTo>
                  <a:lnTo>
                    <a:pt x="45" y="42"/>
                  </a:lnTo>
                  <a:lnTo>
                    <a:pt x="50" y="40"/>
                  </a:lnTo>
                  <a:lnTo>
                    <a:pt x="54" y="37"/>
                  </a:lnTo>
                  <a:lnTo>
                    <a:pt x="60" y="34"/>
                  </a:lnTo>
                  <a:lnTo>
                    <a:pt x="66" y="31"/>
                  </a:lnTo>
                  <a:lnTo>
                    <a:pt x="72" y="28"/>
                  </a:lnTo>
                  <a:lnTo>
                    <a:pt x="78" y="26"/>
                  </a:lnTo>
                  <a:lnTo>
                    <a:pt x="85" y="24"/>
                  </a:lnTo>
                  <a:lnTo>
                    <a:pt x="91" y="20"/>
                  </a:lnTo>
                  <a:lnTo>
                    <a:pt x="97" y="19"/>
                  </a:lnTo>
                  <a:lnTo>
                    <a:pt x="104" y="16"/>
                  </a:lnTo>
                  <a:lnTo>
                    <a:pt x="112" y="13"/>
                  </a:lnTo>
                  <a:lnTo>
                    <a:pt x="119" y="12"/>
                  </a:lnTo>
                  <a:lnTo>
                    <a:pt x="127" y="10"/>
                  </a:lnTo>
                  <a:lnTo>
                    <a:pt x="134" y="8"/>
                  </a:lnTo>
                  <a:lnTo>
                    <a:pt x="142" y="6"/>
                  </a:lnTo>
                  <a:lnTo>
                    <a:pt x="151" y="6"/>
                  </a:lnTo>
                  <a:lnTo>
                    <a:pt x="159" y="5"/>
                  </a:lnTo>
                  <a:lnTo>
                    <a:pt x="167" y="3"/>
                  </a:lnTo>
                  <a:lnTo>
                    <a:pt x="174" y="3"/>
                  </a:lnTo>
                  <a:lnTo>
                    <a:pt x="183" y="2"/>
                  </a:lnTo>
                  <a:lnTo>
                    <a:pt x="191" y="1"/>
                  </a:lnTo>
                  <a:lnTo>
                    <a:pt x="200" y="1"/>
                  </a:lnTo>
                  <a:lnTo>
                    <a:pt x="208" y="0"/>
                  </a:lnTo>
                  <a:lnTo>
                    <a:pt x="218" y="0"/>
                  </a:lnTo>
                  <a:lnTo>
                    <a:pt x="226" y="0"/>
                  </a:lnTo>
                  <a:lnTo>
                    <a:pt x="234" y="0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3" name="Freeform 23">
              <a:extLst>
                <a:ext uri="{FF2B5EF4-FFF2-40B4-BE49-F238E27FC236}">
                  <a16:creationId xmlns:a16="http://schemas.microsoft.com/office/drawing/2014/main" id="{B21FAB95-D5C8-4CBE-AB6F-18D4935999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5" y="4231"/>
              <a:ext cx="254" cy="41"/>
            </a:xfrm>
            <a:custGeom>
              <a:avLst/>
              <a:gdLst>
                <a:gd name="T0" fmla="*/ 2 w 1271"/>
                <a:gd name="T1" fmla="*/ 0 h 206"/>
                <a:gd name="T2" fmla="*/ 2 w 1271"/>
                <a:gd name="T3" fmla="*/ 0 h 206"/>
                <a:gd name="T4" fmla="*/ 2 w 1271"/>
                <a:gd name="T5" fmla="*/ 0 h 206"/>
                <a:gd name="T6" fmla="*/ 2 w 1271"/>
                <a:gd name="T7" fmla="*/ 0 h 206"/>
                <a:gd name="T8" fmla="*/ 2 w 1271"/>
                <a:gd name="T9" fmla="*/ 0 h 206"/>
                <a:gd name="T10" fmla="*/ 2 w 1271"/>
                <a:gd name="T11" fmla="*/ 0 h 206"/>
                <a:gd name="T12" fmla="*/ 2 w 1271"/>
                <a:gd name="T13" fmla="*/ 0 h 206"/>
                <a:gd name="T14" fmla="*/ 2 w 1271"/>
                <a:gd name="T15" fmla="*/ 0 h 206"/>
                <a:gd name="T16" fmla="*/ 2 w 1271"/>
                <a:gd name="T17" fmla="*/ 0 h 206"/>
                <a:gd name="T18" fmla="*/ 2 w 1271"/>
                <a:gd name="T19" fmla="*/ 0 h 206"/>
                <a:gd name="T20" fmla="*/ 2 w 1271"/>
                <a:gd name="T21" fmla="*/ 0 h 206"/>
                <a:gd name="T22" fmla="*/ 2 w 1271"/>
                <a:gd name="T23" fmla="*/ 0 h 206"/>
                <a:gd name="T24" fmla="*/ 2 w 1271"/>
                <a:gd name="T25" fmla="*/ 0 h 206"/>
                <a:gd name="T26" fmla="*/ 2 w 1271"/>
                <a:gd name="T27" fmla="*/ 0 h 206"/>
                <a:gd name="T28" fmla="*/ 2 w 1271"/>
                <a:gd name="T29" fmla="*/ 0 h 206"/>
                <a:gd name="T30" fmla="*/ 2 w 1271"/>
                <a:gd name="T31" fmla="*/ 0 h 206"/>
                <a:gd name="T32" fmla="*/ 2 w 1271"/>
                <a:gd name="T33" fmla="*/ 0 h 206"/>
                <a:gd name="T34" fmla="*/ 2 w 1271"/>
                <a:gd name="T35" fmla="*/ 0 h 206"/>
                <a:gd name="T36" fmla="*/ 2 w 1271"/>
                <a:gd name="T37" fmla="*/ 0 h 206"/>
                <a:gd name="T38" fmla="*/ 2 w 1271"/>
                <a:gd name="T39" fmla="*/ 0 h 206"/>
                <a:gd name="T40" fmla="*/ 2 w 1271"/>
                <a:gd name="T41" fmla="*/ 0 h 206"/>
                <a:gd name="T42" fmla="*/ 2 w 1271"/>
                <a:gd name="T43" fmla="*/ 0 h 206"/>
                <a:gd name="T44" fmla="*/ 2 w 1271"/>
                <a:gd name="T45" fmla="*/ 0 h 206"/>
                <a:gd name="T46" fmla="*/ 2 w 1271"/>
                <a:gd name="T47" fmla="*/ 0 h 206"/>
                <a:gd name="T48" fmla="*/ 2 w 1271"/>
                <a:gd name="T49" fmla="*/ 0 h 206"/>
                <a:gd name="T50" fmla="*/ 2 w 1271"/>
                <a:gd name="T51" fmla="*/ 0 h 206"/>
                <a:gd name="T52" fmla="*/ 2 w 1271"/>
                <a:gd name="T53" fmla="*/ 0 h 206"/>
                <a:gd name="T54" fmla="*/ 2 w 1271"/>
                <a:gd name="T55" fmla="*/ 0 h 206"/>
                <a:gd name="T56" fmla="*/ 2 w 1271"/>
                <a:gd name="T57" fmla="*/ 0 h 206"/>
                <a:gd name="T58" fmla="*/ 2 w 1271"/>
                <a:gd name="T59" fmla="*/ 0 h 206"/>
                <a:gd name="T60" fmla="*/ 0 w 1271"/>
                <a:gd name="T61" fmla="*/ 0 h 206"/>
                <a:gd name="T62" fmla="*/ 0 w 1271"/>
                <a:gd name="T63" fmla="*/ 0 h 206"/>
                <a:gd name="T64" fmla="*/ 0 w 1271"/>
                <a:gd name="T65" fmla="*/ 0 h 206"/>
                <a:gd name="T66" fmla="*/ 0 w 1271"/>
                <a:gd name="T67" fmla="*/ 0 h 206"/>
                <a:gd name="T68" fmla="*/ 0 w 1271"/>
                <a:gd name="T69" fmla="*/ 0 h 206"/>
                <a:gd name="T70" fmla="*/ 0 w 1271"/>
                <a:gd name="T71" fmla="*/ 0 h 206"/>
                <a:gd name="T72" fmla="*/ 0 w 1271"/>
                <a:gd name="T73" fmla="*/ 0 h 206"/>
                <a:gd name="T74" fmla="*/ 0 w 1271"/>
                <a:gd name="T75" fmla="*/ 0 h 206"/>
                <a:gd name="T76" fmla="*/ 0 w 1271"/>
                <a:gd name="T77" fmla="*/ 0 h 206"/>
                <a:gd name="T78" fmla="*/ 0 w 1271"/>
                <a:gd name="T79" fmla="*/ 0 h 206"/>
                <a:gd name="T80" fmla="*/ 0 w 1271"/>
                <a:gd name="T81" fmla="*/ 0 h 206"/>
                <a:gd name="T82" fmla="*/ 0 w 1271"/>
                <a:gd name="T83" fmla="*/ 0 h 206"/>
                <a:gd name="T84" fmla="*/ 0 w 1271"/>
                <a:gd name="T85" fmla="*/ 0 h 206"/>
                <a:gd name="T86" fmla="*/ 0 w 1271"/>
                <a:gd name="T87" fmla="*/ 0 h 206"/>
                <a:gd name="T88" fmla="*/ 0 w 1271"/>
                <a:gd name="T89" fmla="*/ 0 h 206"/>
                <a:gd name="T90" fmla="*/ 0 w 1271"/>
                <a:gd name="T91" fmla="*/ 0 h 206"/>
                <a:gd name="T92" fmla="*/ 0 w 1271"/>
                <a:gd name="T93" fmla="*/ 0 h 206"/>
                <a:gd name="T94" fmla="*/ 0 w 1271"/>
                <a:gd name="T95" fmla="*/ 0 h 206"/>
                <a:gd name="T96" fmla="*/ 0 w 1271"/>
                <a:gd name="T97" fmla="*/ 0 h 206"/>
                <a:gd name="T98" fmla="*/ 0 w 1271"/>
                <a:gd name="T99" fmla="*/ 0 h 206"/>
                <a:gd name="T100" fmla="*/ 0 w 1271"/>
                <a:gd name="T101" fmla="*/ 0 h 206"/>
                <a:gd name="T102" fmla="*/ 0 w 1271"/>
                <a:gd name="T103" fmla="*/ 0 h 206"/>
                <a:gd name="T104" fmla="*/ 0 w 1271"/>
                <a:gd name="T105" fmla="*/ 0 h 206"/>
                <a:gd name="T106" fmla="*/ 0 w 1271"/>
                <a:gd name="T107" fmla="*/ 0 h 206"/>
                <a:gd name="T108" fmla="*/ 0 w 1271"/>
                <a:gd name="T109" fmla="*/ 0 h 206"/>
                <a:gd name="T110" fmla="*/ 0 w 1271"/>
                <a:gd name="T111" fmla="*/ 0 h 206"/>
                <a:gd name="T112" fmla="*/ 0 w 1271"/>
                <a:gd name="T113" fmla="*/ 0 h 206"/>
                <a:gd name="T114" fmla="*/ 0 w 1271"/>
                <a:gd name="T115" fmla="*/ 0 h 206"/>
                <a:gd name="T116" fmla="*/ 0 w 1271"/>
                <a:gd name="T117" fmla="*/ 0 h 206"/>
                <a:gd name="T118" fmla="*/ 0 w 1271"/>
                <a:gd name="T119" fmla="*/ 0 h 20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71" h="206">
                  <a:moveTo>
                    <a:pt x="1052" y="0"/>
                  </a:moveTo>
                  <a:lnTo>
                    <a:pt x="1060" y="0"/>
                  </a:lnTo>
                  <a:lnTo>
                    <a:pt x="1067" y="0"/>
                  </a:lnTo>
                  <a:lnTo>
                    <a:pt x="1075" y="0"/>
                  </a:lnTo>
                  <a:lnTo>
                    <a:pt x="1083" y="1"/>
                  </a:lnTo>
                  <a:lnTo>
                    <a:pt x="1090" y="2"/>
                  </a:lnTo>
                  <a:lnTo>
                    <a:pt x="1098" y="2"/>
                  </a:lnTo>
                  <a:lnTo>
                    <a:pt x="1105" y="3"/>
                  </a:lnTo>
                  <a:lnTo>
                    <a:pt x="1112" y="4"/>
                  </a:lnTo>
                  <a:lnTo>
                    <a:pt x="1120" y="4"/>
                  </a:lnTo>
                  <a:lnTo>
                    <a:pt x="1127" y="7"/>
                  </a:lnTo>
                  <a:lnTo>
                    <a:pt x="1134" y="8"/>
                  </a:lnTo>
                  <a:lnTo>
                    <a:pt x="1141" y="9"/>
                  </a:lnTo>
                  <a:lnTo>
                    <a:pt x="1148" y="10"/>
                  </a:lnTo>
                  <a:lnTo>
                    <a:pt x="1155" y="12"/>
                  </a:lnTo>
                  <a:lnTo>
                    <a:pt x="1162" y="14"/>
                  </a:lnTo>
                  <a:lnTo>
                    <a:pt x="1168" y="16"/>
                  </a:lnTo>
                  <a:lnTo>
                    <a:pt x="1175" y="18"/>
                  </a:lnTo>
                  <a:lnTo>
                    <a:pt x="1180" y="21"/>
                  </a:lnTo>
                  <a:lnTo>
                    <a:pt x="1187" y="22"/>
                  </a:lnTo>
                  <a:lnTo>
                    <a:pt x="1193" y="24"/>
                  </a:lnTo>
                  <a:lnTo>
                    <a:pt x="1198" y="25"/>
                  </a:lnTo>
                  <a:lnTo>
                    <a:pt x="1205" y="27"/>
                  </a:lnTo>
                  <a:lnTo>
                    <a:pt x="1209" y="30"/>
                  </a:lnTo>
                  <a:lnTo>
                    <a:pt x="1215" y="33"/>
                  </a:lnTo>
                  <a:lnTo>
                    <a:pt x="1220" y="36"/>
                  </a:lnTo>
                  <a:lnTo>
                    <a:pt x="1226" y="39"/>
                  </a:lnTo>
                  <a:lnTo>
                    <a:pt x="1229" y="43"/>
                  </a:lnTo>
                  <a:lnTo>
                    <a:pt x="1235" y="46"/>
                  </a:lnTo>
                  <a:lnTo>
                    <a:pt x="1238" y="49"/>
                  </a:lnTo>
                  <a:lnTo>
                    <a:pt x="1243" y="52"/>
                  </a:lnTo>
                  <a:lnTo>
                    <a:pt x="1246" y="56"/>
                  </a:lnTo>
                  <a:lnTo>
                    <a:pt x="1250" y="60"/>
                  </a:lnTo>
                  <a:lnTo>
                    <a:pt x="1253" y="62"/>
                  </a:lnTo>
                  <a:lnTo>
                    <a:pt x="1257" y="66"/>
                  </a:lnTo>
                  <a:lnTo>
                    <a:pt x="1259" y="69"/>
                  </a:lnTo>
                  <a:lnTo>
                    <a:pt x="1261" y="73"/>
                  </a:lnTo>
                  <a:lnTo>
                    <a:pt x="1264" y="76"/>
                  </a:lnTo>
                  <a:lnTo>
                    <a:pt x="1266" y="81"/>
                  </a:lnTo>
                  <a:lnTo>
                    <a:pt x="1267" y="84"/>
                  </a:lnTo>
                  <a:lnTo>
                    <a:pt x="1268" y="88"/>
                  </a:lnTo>
                  <a:lnTo>
                    <a:pt x="1270" y="92"/>
                  </a:lnTo>
                  <a:lnTo>
                    <a:pt x="1271" y="96"/>
                  </a:lnTo>
                  <a:lnTo>
                    <a:pt x="1271" y="100"/>
                  </a:lnTo>
                  <a:lnTo>
                    <a:pt x="1271" y="104"/>
                  </a:lnTo>
                  <a:lnTo>
                    <a:pt x="1271" y="106"/>
                  </a:lnTo>
                  <a:lnTo>
                    <a:pt x="1271" y="110"/>
                  </a:lnTo>
                  <a:lnTo>
                    <a:pt x="1270" y="113"/>
                  </a:lnTo>
                  <a:lnTo>
                    <a:pt x="1268" y="118"/>
                  </a:lnTo>
                  <a:lnTo>
                    <a:pt x="1267" y="120"/>
                  </a:lnTo>
                  <a:lnTo>
                    <a:pt x="1266" y="125"/>
                  </a:lnTo>
                  <a:lnTo>
                    <a:pt x="1264" y="128"/>
                  </a:lnTo>
                  <a:lnTo>
                    <a:pt x="1263" y="132"/>
                  </a:lnTo>
                  <a:lnTo>
                    <a:pt x="1260" y="135"/>
                  </a:lnTo>
                  <a:lnTo>
                    <a:pt x="1257" y="140"/>
                  </a:lnTo>
                  <a:lnTo>
                    <a:pt x="1254" y="142"/>
                  </a:lnTo>
                  <a:lnTo>
                    <a:pt x="1252" y="146"/>
                  </a:lnTo>
                  <a:lnTo>
                    <a:pt x="1249" y="148"/>
                  </a:lnTo>
                  <a:lnTo>
                    <a:pt x="1245" y="151"/>
                  </a:lnTo>
                  <a:lnTo>
                    <a:pt x="1242" y="154"/>
                  </a:lnTo>
                  <a:lnTo>
                    <a:pt x="1238" y="157"/>
                  </a:lnTo>
                  <a:lnTo>
                    <a:pt x="1234" y="161"/>
                  </a:lnTo>
                  <a:lnTo>
                    <a:pt x="1229" y="164"/>
                  </a:lnTo>
                  <a:lnTo>
                    <a:pt x="1224" y="166"/>
                  </a:lnTo>
                  <a:lnTo>
                    <a:pt x="1220" y="170"/>
                  </a:lnTo>
                  <a:lnTo>
                    <a:pt x="1215" y="172"/>
                  </a:lnTo>
                  <a:lnTo>
                    <a:pt x="1209" y="176"/>
                  </a:lnTo>
                  <a:lnTo>
                    <a:pt x="1205" y="178"/>
                  </a:lnTo>
                  <a:lnTo>
                    <a:pt x="1198" y="180"/>
                  </a:lnTo>
                  <a:lnTo>
                    <a:pt x="1193" y="183"/>
                  </a:lnTo>
                  <a:lnTo>
                    <a:pt x="1186" y="186"/>
                  </a:lnTo>
                  <a:lnTo>
                    <a:pt x="1180" y="187"/>
                  </a:lnTo>
                  <a:lnTo>
                    <a:pt x="1173" y="187"/>
                  </a:lnTo>
                  <a:lnTo>
                    <a:pt x="1166" y="191"/>
                  </a:lnTo>
                  <a:lnTo>
                    <a:pt x="1160" y="192"/>
                  </a:lnTo>
                  <a:lnTo>
                    <a:pt x="1153" y="194"/>
                  </a:lnTo>
                  <a:lnTo>
                    <a:pt x="1146" y="196"/>
                  </a:lnTo>
                  <a:lnTo>
                    <a:pt x="1138" y="198"/>
                  </a:lnTo>
                  <a:lnTo>
                    <a:pt x="1131" y="199"/>
                  </a:lnTo>
                  <a:lnTo>
                    <a:pt x="1122" y="200"/>
                  </a:lnTo>
                  <a:lnTo>
                    <a:pt x="1114" y="201"/>
                  </a:lnTo>
                  <a:lnTo>
                    <a:pt x="1107" y="202"/>
                  </a:lnTo>
                  <a:lnTo>
                    <a:pt x="1100" y="203"/>
                  </a:lnTo>
                  <a:lnTo>
                    <a:pt x="1092" y="205"/>
                  </a:lnTo>
                  <a:lnTo>
                    <a:pt x="1083" y="205"/>
                  </a:lnTo>
                  <a:lnTo>
                    <a:pt x="1076" y="206"/>
                  </a:lnTo>
                  <a:lnTo>
                    <a:pt x="1068" y="206"/>
                  </a:lnTo>
                  <a:lnTo>
                    <a:pt x="1060" y="206"/>
                  </a:lnTo>
                  <a:lnTo>
                    <a:pt x="1052" y="206"/>
                  </a:lnTo>
                  <a:lnTo>
                    <a:pt x="218" y="206"/>
                  </a:lnTo>
                  <a:lnTo>
                    <a:pt x="210" y="206"/>
                  </a:lnTo>
                  <a:lnTo>
                    <a:pt x="203" y="206"/>
                  </a:lnTo>
                  <a:lnTo>
                    <a:pt x="195" y="206"/>
                  </a:lnTo>
                  <a:lnTo>
                    <a:pt x="187" y="205"/>
                  </a:lnTo>
                  <a:lnTo>
                    <a:pt x="180" y="205"/>
                  </a:lnTo>
                  <a:lnTo>
                    <a:pt x="173" y="205"/>
                  </a:lnTo>
                  <a:lnTo>
                    <a:pt x="165" y="202"/>
                  </a:lnTo>
                  <a:lnTo>
                    <a:pt x="158" y="201"/>
                  </a:lnTo>
                  <a:lnTo>
                    <a:pt x="151" y="201"/>
                  </a:lnTo>
                  <a:lnTo>
                    <a:pt x="143" y="199"/>
                  </a:lnTo>
                  <a:lnTo>
                    <a:pt x="136" y="199"/>
                  </a:lnTo>
                  <a:lnTo>
                    <a:pt x="129" y="196"/>
                  </a:lnTo>
                  <a:lnTo>
                    <a:pt x="122" y="195"/>
                  </a:lnTo>
                  <a:lnTo>
                    <a:pt x="115" y="193"/>
                  </a:lnTo>
                  <a:lnTo>
                    <a:pt x="109" y="192"/>
                  </a:lnTo>
                  <a:lnTo>
                    <a:pt x="102" y="190"/>
                  </a:lnTo>
                  <a:lnTo>
                    <a:pt x="95" y="187"/>
                  </a:lnTo>
                  <a:lnTo>
                    <a:pt x="90" y="187"/>
                  </a:lnTo>
                  <a:lnTo>
                    <a:pt x="84" y="185"/>
                  </a:lnTo>
                  <a:lnTo>
                    <a:pt x="78" y="183"/>
                  </a:lnTo>
                  <a:lnTo>
                    <a:pt x="72" y="180"/>
                  </a:lnTo>
                  <a:lnTo>
                    <a:pt x="66" y="178"/>
                  </a:lnTo>
                  <a:lnTo>
                    <a:pt x="62" y="176"/>
                  </a:lnTo>
                  <a:lnTo>
                    <a:pt x="56" y="172"/>
                  </a:lnTo>
                  <a:lnTo>
                    <a:pt x="50" y="170"/>
                  </a:lnTo>
                  <a:lnTo>
                    <a:pt x="46" y="166"/>
                  </a:lnTo>
                  <a:lnTo>
                    <a:pt x="41" y="163"/>
                  </a:lnTo>
                  <a:lnTo>
                    <a:pt x="36" y="159"/>
                  </a:lnTo>
                  <a:lnTo>
                    <a:pt x="32" y="157"/>
                  </a:lnTo>
                  <a:lnTo>
                    <a:pt x="28" y="154"/>
                  </a:lnTo>
                  <a:lnTo>
                    <a:pt x="25" y="149"/>
                  </a:lnTo>
                  <a:lnTo>
                    <a:pt x="20" y="147"/>
                  </a:lnTo>
                  <a:lnTo>
                    <a:pt x="17" y="144"/>
                  </a:lnTo>
                  <a:lnTo>
                    <a:pt x="14" y="141"/>
                  </a:lnTo>
                  <a:lnTo>
                    <a:pt x="11" y="136"/>
                  </a:lnTo>
                  <a:lnTo>
                    <a:pt x="9" y="134"/>
                  </a:lnTo>
                  <a:lnTo>
                    <a:pt x="7" y="129"/>
                  </a:lnTo>
                  <a:lnTo>
                    <a:pt x="5" y="126"/>
                  </a:lnTo>
                  <a:lnTo>
                    <a:pt x="4" y="121"/>
                  </a:lnTo>
                  <a:lnTo>
                    <a:pt x="3" y="118"/>
                  </a:lnTo>
                  <a:lnTo>
                    <a:pt x="0" y="114"/>
                  </a:lnTo>
                  <a:lnTo>
                    <a:pt x="0" y="110"/>
                  </a:lnTo>
                  <a:lnTo>
                    <a:pt x="0" y="106"/>
                  </a:lnTo>
                  <a:lnTo>
                    <a:pt x="0" y="104"/>
                  </a:lnTo>
                  <a:lnTo>
                    <a:pt x="0" y="100"/>
                  </a:lnTo>
                  <a:lnTo>
                    <a:pt x="0" y="97"/>
                  </a:lnTo>
                  <a:lnTo>
                    <a:pt x="0" y="92"/>
                  </a:lnTo>
                  <a:lnTo>
                    <a:pt x="2" y="89"/>
                  </a:lnTo>
                  <a:lnTo>
                    <a:pt x="3" y="85"/>
                  </a:lnTo>
                  <a:lnTo>
                    <a:pt x="4" y="81"/>
                  </a:lnTo>
                  <a:lnTo>
                    <a:pt x="6" y="78"/>
                  </a:lnTo>
                  <a:lnTo>
                    <a:pt x="9" y="74"/>
                  </a:lnTo>
                  <a:lnTo>
                    <a:pt x="11" y="70"/>
                  </a:lnTo>
                  <a:lnTo>
                    <a:pt x="13" y="67"/>
                  </a:lnTo>
                  <a:lnTo>
                    <a:pt x="16" y="64"/>
                  </a:lnTo>
                  <a:lnTo>
                    <a:pt x="19" y="62"/>
                  </a:lnTo>
                  <a:lnTo>
                    <a:pt x="21" y="58"/>
                  </a:lnTo>
                  <a:lnTo>
                    <a:pt x="25" y="55"/>
                  </a:lnTo>
                  <a:lnTo>
                    <a:pt x="28" y="52"/>
                  </a:lnTo>
                  <a:lnTo>
                    <a:pt x="33" y="48"/>
                  </a:lnTo>
                  <a:lnTo>
                    <a:pt x="36" y="45"/>
                  </a:lnTo>
                  <a:lnTo>
                    <a:pt x="42" y="41"/>
                  </a:lnTo>
                  <a:lnTo>
                    <a:pt x="46" y="39"/>
                  </a:lnTo>
                  <a:lnTo>
                    <a:pt x="50" y="36"/>
                  </a:lnTo>
                  <a:lnTo>
                    <a:pt x="56" y="33"/>
                  </a:lnTo>
                  <a:lnTo>
                    <a:pt x="62" y="30"/>
                  </a:lnTo>
                  <a:lnTo>
                    <a:pt x="66" y="27"/>
                  </a:lnTo>
                  <a:lnTo>
                    <a:pt x="72" y="25"/>
                  </a:lnTo>
                  <a:lnTo>
                    <a:pt x="78" y="24"/>
                  </a:lnTo>
                  <a:lnTo>
                    <a:pt x="84" y="21"/>
                  </a:lnTo>
                  <a:lnTo>
                    <a:pt x="91" y="21"/>
                  </a:lnTo>
                  <a:lnTo>
                    <a:pt x="98" y="18"/>
                  </a:lnTo>
                  <a:lnTo>
                    <a:pt x="105" y="16"/>
                  </a:lnTo>
                  <a:lnTo>
                    <a:pt x="112" y="14"/>
                  </a:lnTo>
                  <a:lnTo>
                    <a:pt x="119" y="12"/>
                  </a:lnTo>
                  <a:lnTo>
                    <a:pt x="126" y="10"/>
                  </a:lnTo>
                  <a:lnTo>
                    <a:pt x="132" y="8"/>
                  </a:lnTo>
                  <a:lnTo>
                    <a:pt x="139" y="7"/>
                  </a:lnTo>
                  <a:lnTo>
                    <a:pt x="148" y="5"/>
                  </a:lnTo>
                  <a:lnTo>
                    <a:pt x="156" y="4"/>
                  </a:lnTo>
                  <a:lnTo>
                    <a:pt x="163" y="3"/>
                  </a:lnTo>
                  <a:lnTo>
                    <a:pt x="171" y="2"/>
                  </a:lnTo>
                  <a:lnTo>
                    <a:pt x="179" y="2"/>
                  </a:lnTo>
                  <a:lnTo>
                    <a:pt x="187" y="1"/>
                  </a:lnTo>
                  <a:lnTo>
                    <a:pt x="194" y="0"/>
                  </a:lnTo>
                  <a:lnTo>
                    <a:pt x="202" y="0"/>
                  </a:lnTo>
                  <a:lnTo>
                    <a:pt x="210" y="0"/>
                  </a:lnTo>
                  <a:lnTo>
                    <a:pt x="218" y="0"/>
                  </a:lnTo>
                  <a:lnTo>
                    <a:pt x="10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4" name="Freeform 24">
              <a:extLst>
                <a:ext uri="{FF2B5EF4-FFF2-40B4-BE49-F238E27FC236}">
                  <a16:creationId xmlns:a16="http://schemas.microsoft.com/office/drawing/2014/main" id="{BCDD5E08-0484-4DA1-BA08-00030815C6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5" y="4278"/>
              <a:ext cx="241" cy="42"/>
            </a:xfrm>
            <a:custGeom>
              <a:avLst/>
              <a:gdLst>
                <a:gd name="T0" fmla="*/ 2 w 1206"/>
                <a:gd name="T1" fmla="*/ 0 h 211"/>
                <a:gd name="T2" fmla="*/ 2 w 1206"/>
                <a:gd name="T3" fmla="*/ 0 h 211"/>
                <a:gd name="T4" fmla="*/ 2 w 1206"/>
                <a:gd name="T5" fmla="*/ 0 h 211"/>
                <a:gd name="T6" fmla="*/ 2 w 1206"/>
                <a:gd name="T7" fmla="*/ 0 h 211"/>
                <a:gd name="T8" fmla="*/ 2 w 1206"/>
                <a:gd name="T9" fmla="*/ 0 h 211"/>
                <a:gd name="T10" fmla="*/ 2 w 1206"/>
                <a:gd name="T11" fmla="*/ 0 h 211"/>
                <a:gd name="T12" fmla="*/ 2 w 1206"/>
                <a:gd name="T13" fmla="*/ 0 h 211"/>
                <a:gd name="T14" fmla="*/ 2 w 1206"/>
                <a:gd name="T15" fmla="*/ 0 h 211"/>
                <a:gd name="T16" fmla="*/ 2 w 1206"/>
                <a:gd name="T17" fmla="*/ 0 h 211"/>
                <a:gd name="T18" fmla="*/ 2 w 1206"/>
                <a:gd name="T19" fmla="*/ 0 h 211"/>
                <a:gd name="T20" fmla="*/ 2 w 1206"/>
                <a:gd name="T21" fmla="*/ 0 h 211"/>
                <a:gd name="T22" fmla="*/ 2 w 1206"/>
                <a:gd name="T23" fmla="*/ 0 h 211"/>
                <a:gd name="T24" fmla="*/ 2 w 1206"/>
                <a:gd name="T25" fmla="*/ 0 h 211"/>
                <a:gd name="T26" fmla="*/ 2 w 1206"/>
                <a:gd name="T27" fmla="*/ 0 h 211"/>
                <a:gd name="T28" fmla="*/ 2 w 1206"/>
                <a:gd name="T29" fmla="*/ 0 h 211"/>
                <a:gd name="T30" fmla="*/ 2 w 1206"/>
                <a:gd name="T31" fmla="*/ 0 h 211"/>
                <a:gd name="T32" fmla="*/ 2 w 1206"/>
                <a:gd name="T33" fmla="*/ 0 h 211"/>
                <a:gd name="T34" fmla="*/ 2 w 1206"/>
                <a:gd name="T35" fmla="*/ 0 h 211"/>
                <a:gd name="T36" fmla="*/ 2 w 1206"/>
                <a:gd name="T37" fmla="*/ 0 h 211"/>
                <a:gd name="T38" fmla="*/ 2 w 1206"/>
                <a:gd name="T39" fmla="*/ 0 h 211"/>
                <a:gd name="T40" fmla="*/ 2 w 1206"/>
                <a:gd name="T41" fmla="*/ 0 h 211"/>
                <a:gd name="T42" fmla="*/ 2 w 1206"/>
                <a:gd name="T43" fmla="*/ 0 h 211"/>
                <a:gd name="T44" fmla="*/ 2 w 1206"/>
                <a:gd name="T45" fmla="*/ 0 h 211"/>
                <a:gd name="T46" fmla="*/ 2 w 1206"/>
                <a:gd name="T47" fmla="*/ 0 h 211"/>
                <a:gd name="T48" fmla="*/ 2 w 1206"/>
                <a:gd name="T49" fmla="*/ 0 h 211"/>
                <a:gd name="T50" fmla="*/ 2 w 1206"/>
                <a:gd name="T51" fmla="*/ 0 h 211"/>
                <a:gd name="T52" fmla="*/ 2 w 1206"/>
                <a:gd name="T53" fmla="*/ 0 h 211"/>
                <a:gd name="T54" fmla="*/ 2 w 1206"/>
                <a:gd name="T55" fmla="*/ 0 h 211"/>
                <a:gd name="T56" fmla="*/ 2 w 1206"/>
                <a:gd name="T57" fmla="*/ 0 h 211"/>
                <a:gd name="T58" fmla="*/ 2 w 1206"/>
                <a:gd name="T59" fmla="*/ 0 h 211"/>
                <a:gd name="T60" fmla="*/ 0 w 1206"/>
                <a:gd name="T61" fmla="*/ 0 h 211"/>
                <a:gd name="T62" fmla="*/ 0 w 1206"/>
                <a:gd name="T63" fmla="*/ 0 h 211"/>
                <a:gd name="T64" fmla="*/ 0 w 1206"/>
                <a:gd name="T65" fmla="*/ 0 h 211"/>
                <a:gd name="T66" fmla="*/ 0 w 1206"/>
                <a:gd name="T67" fmla="*/ 0 h 211"/>
                <a:gd name="T68" fmla="*/ 0 w 1206"/>
                <a:gd name="T69" fmla="*/ 0 h 211"/>
                <a:gd name="T70" fmla="*/ 0 w 1206"/>
                <a:gd name="T71" fmla="*/ 0 h 211"/>
                <a:gd name="T72" fmla="*/ 0 w 1206"/>
                <a:gd name="T73" fmla="*/ 0 h 211"/>
                <a:gd name="T74" fmla="*/ 0 w 1206"/>
                <a:gd name="T75" fmla="*/ 0 h 211"/>
                <a:gd name="T76" fmla="*/ 0 w 1206"/>
                <a:gd name="T77" fmla="*/ 0 h 211"/>
                <a:gd name="T78" fmla="*/ 0 w 1206"/>
                <a:gd name="T79" fmla="*/ 0 h 211"/>
                <a:gd name="T80" fmla="*/ 0 w 1206"/>
                <a:gd name="T81" fmla="*/ 0 h 211"/>
                <a:gd name="T82" fmla="*/ 0 w 1206"/>
                <a:gd name="T83" fmla="*/ 0 h 211"/>
                <a:gd name="T84" fmla="*/ 0 w 1206"/>
                <a:gd name="T85" fmla="*/ 0 h 211"/>
                <a:gd name="T86" fmla="*/ 0 w 1206"/>
                <a:gd name="T87" fmla="*/ 0 h 211"/>
                <a:gd name="T88" fmla="*/ 0 w 1206"/>
                <a:gd name="T89" fmla="*/ 0 h 211"/>
                <a:gd name="T90" fmla="*/ 0 w 1206"/>
                <a:gd name="T91" fmla="*/ 0 h 211"/>
                <a:gd name="T92" fmla="*/ 0 w 1206"/>
                <a:gd name="T93" fmla="*/ 0 h 211"/>
                <a:gd name="T94" fmla="*/ 0 w 1206"/>
                <a:gd name="T95" fmla="*/ 0 h 211"/>
                <a:gd name="T96" fmla="*/ 0 w 1206"/>
                <a:gd name="T97" fmla="*/ 0 h 211"/>
                <a:gd name="T98" fmla="*/ 0 w 1206"/>
                <a:gd name="T99" fmla="*/ 0 h 211"/>
                <a:gd name="T100" fmla="*/ 0 w 1206"/>
                <a:gd name="T101" fmla="*/ 0 h 211"/>
                <a:gd name="T102" fmla="*/ 0 w 1206"/>
                <a:gd name="T103" fmla="*/ 0 h 211"/>
                <a:gd name="T104" fmla="*/ 0 w 1206"/>
                <a:gd name="T105" fmla="*/ 0 h 211"/>
                <a:gd name="T106" fmla="*/ 0 w 1206"/>
                <a:gd name="T107" fmla="*/ 0 h 211"/>
                <a:gd name="T108" fmla="*/ 0 w 1206"/>
                <a:gd name="T109" fmla="*/ 0 h 211"/>
                <a:gd name="T110" fmla="*/ 0 w 1206"/>
                <a:gd name="T111" fmla="*/ 0 h 211"/>
                <a:gd name="T112" fmla="*/ 0 w 1206"/>
                <a:gd name="T113" fmla="*/ 0 h 211"/>
                <a:gd name="T114" fmla="*/ 0 w 1206"/>
                <a:gd name="T115" fmla="*/ 0 h 211"/>
                <a:gd name="T116" fmla="*/ 0 w 1206"/>
                <a:gd name="T117" fmla="*/ 0 h 211"/>
                <a:gd name="T118" fmla="*/ 0 w 1206"/>
                <a:gd name="T119" fmla="*/ 0 h 21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06" h="211">
                  <a:moveTo>
                    <a:pt x="998" y="0"/>
                  </a:moveTo>
                  <a:lnTo>
                    <a:pt x="1005" y="0"/>
                  </a:lnTo>
                  <a:lnTo>
                    <a:pt x="1012" y="0"/>
                  </a:lnTo>
                  <a:lnTo>
                    <a:pt x="1019" y="0"/>
                  </a:lnTo>
                  <a:lnTo>
                    <a:pt x="1026" y="2"/>
                  </a:lnTo>
                  <a:lnTo>
                    <a:pt x="1033" y="2"/>
                  </a:lnTo>
                  <a:lnTo>
                    <a:pt x="1041" y="2"/>
                  </a:lnTo>
                  <a:lnTo>
                    <a:pt x="1048" y="4"/>
                  </a:lnTo>
                  <a:lnTo>
                    <a:pt x="1055" y="4"/>
                  </a:lnTo>
                  <a:lnTo>
                    <a:pt x="1062" y="5"/>
                  </a:lnTo>
                  <a:lnTo>
                    <a:pt x="1069" y="7"/>
                  </a:lnTo>
                  <a:lnTo>
                    <a:pt x="1076" y="7"/>
                  </a:lnTo>
                  <a:lnTo>
                    <a:pt x="1082" y="10"/>
                  </a:lnTo>
                  <a:lnTo>
                    <a:pt x="1089" y="11"/>
                  </a:lnTo>
                  <a:lnTo>
                    <a:pt x="1096" y="12"/>
                  </a:lnTo>
                  <a:lnTo>
                    <a:pt x="1103" y="13"/>
                  </a:lnTo>
                  <a:lnTo>
                    <a:pt x="1108" y="16"/>
                  </a:lnTo>
                  <a:lnTo>
                    <a:pt x="1114" y="17"/>
                  </a:lnTo>
                  <a:lnTo>
                    <a:pt x="1120" y="20"/>
                  </a:lnTo>
                  <a:lnTo>
                    <a:pt x="1126" y="22"/>
                  </a:lnTo>
                  <a:lnTo>
                    <a:pt x="1131" y="25"/>
                  </a:lnTo>
                  <a:lnTo>
                    <a:pt x="1137" y="27"/>
                  </a:lnTo>
                  <a:lnTo>
                    <a:pt x="1142" y="29"/>
                  </a:lnTo>
                  <a:lnTo>
                    <a:pt x="1148" y="32"/>
                  </a:lnTo>
                  <a:lnTo>
                    <a:pt x="1151" y="35"/>
                  </a:lnTo>
                  <a:lnTo>
                    <a:pt x="1157" y="38"/>
                  </a:lnTo>
                  <a:lnTo>
                    <a:pt x="1162" y="41"/>
                  </a:lnTo>
                  <a:lnTo>
                    <a:pt x="1166" y="44"/>
                  </a:lnTo>
                  <a:lnTo>
                    <a:pt x="1171" y="48"/>
                  </a:lnTo>
                  <a:lnTo>
                    <a:pt x="1175" y="50"/>
                  </a:lnTo>
                  <a:lnTo>
                    <a:pt x="1179" y="54"/>
                  </a:lnTo>
                  <a:lnTo>
                    <a:pt x="1182" y="58"/>
                  </a:lnTo>
                  <a:lnTo>
                    <a:pt x="1186" y="62"/>
                  </a:lnTo>
                  <a:lnTo>
                    <a:pt x="1189" y="64"/>
                  </a:lnTo>
                  <a:lnTo>
                    <a:pt x="1192" y="66"/>
                  </a:lnTo>
                  <a:lnTo>
                    <a:pt x="1194" y="70"/>
                  </a:lnTo>
                  <a:lnTo>
                    <a:pt x="1196" y="73"/>
                  </a:lnTo>
                  <a:lnTo>
                    <a:pt x="1199" y="78"/>
                  </a:lnTo>
                  <a:lnTo>
                    <a:pt x="1200" y="82"/>
                  </a:lnTo>
                  <a:lnTo>
                    <a:pt x="1202" y="86"/>
                  </a:lnTo>
                  <a:lnTo>
                    <a:pt x="1203" y="90"/>
                  </a:lnTo>
                  <a:lnTo>
                    <a:pt x="1204" y="93"/>
                  </a:lnTo>
                  <a:lnTo>
                    <a:pt x="1204" y="98"/>
                  </a:lnTo>
                  <a:lnTo>
                    <a:pt x="1206" y="101"/>
                  </a:lnTo>
                  <a:lnTo>
                    <a:pt x="1206" y="106"/>
                  </a:lnTo>
                  <a:lnTo>
                    <a:pt x="1206" y="109"/>
                  </a:lnTo>
                  <a:lnTo>
                    <a:pt x="1204" y="114"/>
                  </a:lnTo>
                  <a:lnTo>
                    <a:pt x="1204" y="116"/>
                  </a:lnTo>
                  <a:lnTo>
                    <a:pt x="1203" y="120"/>
                  </a:lnTo>
                  <a:lnTo>
                    <a:pt x="1202" y="123"/>
                  </a:lnTo>
                  <a:lnTo>
                    <a:pt x="1201" y="128"/>
                  </a:lnTo>
                  <a:lnTo>
                    <a:pt x="1200" y="131"/>
                  </a:lnTo>
                  <a:lnTo>
                    <a:pt x="1197" y="135"/>
                  </a:lnTo>
                  <a:lnTo>
                    <a:pt x="1195" y="138"/>
                  </a:lnTo>
                  <a:lnTo>
                    <a:pt x="1193" y="142"/>
                  </a:lnTo>
                  <a:lnTo>
                    <a:pt x="1191" y="145"/>
                  </a:lnTo>
                  <a:lnTo>
                    <a:pt x="1187" y="149"/>
                  </a:lnTo>
                  <a:lnTo>
                    <a:pt x="1185" y="152"/>
                  </a:lnTo>
                  <a:lnTo>
                    <a:pt x="1181" y="156"/>
                  </a:lnTo>
                  <a:lnTo>
                    <a:pt x="1178" y="159"/>
                  </a:lnTo>
                  <a:lnTo>
                    <a:pt x="1174" y="163"/>
                  </a:lnTo>
                  <a:lnTo>
                    <a:pt x="1170" y="165"/>
                  </a:lnTo>
                  <a:lnTo>
                    <a:pt x="1165" y="167"/>
                  </a:lnTo>
                  <a:lnTo>
                    <a:pt x="1162" y="169"/>
                  </a:lnTo>
                  <a:lnTo>
                    <a:pt x="1157" y="173"/>
                  </a:lnTo>
                  <a:lnTo>
                    <a:pt x="1151" y="175"/>
                  </a:lnTo>
                  <a:lnTo>
                    <a:pt x="1148" y="178"/>
                  </a:lnTo>
                  <a:lnTo>
                    <a:pt x="1142" y="181"/>
                  </a:lnTo>
                  <a:lnTo>
                    <a:pt x="1137" y="183"/>
                  </a:lnTo>
                  <a:lnTo>
                    <a:pt x="1131" y="186"/>
                  </a:lnTo>
                  <a:lnTo>
                    <a:pt x="1125" y="189"/>
                  </a:lnTo>
                  <a:lnTo>
                    <a:pt x="1120" y="190"/>
                  </a:lnTo>
                  <a:lnTo>
                    <a:pt x="1113" y="193"/>
                  </a:lnTo>
                  <a:lnTo>
                    <a:pt x="1106" y="195"/>
                  </a:lnTo>
                  <a:lnTo>
                    <a:pt x="1099" y="197"/>
                  </a:lnTo>
                  <a:lnTo>
                    <a:pt x="1092" y="200"/>
                  </a:lnTo>
                  <a:lnTo>
                    <a:pt x="1086" y="201"/>
                  </a:lnTo>
                  <a:lnTo>
                    <a:pt x="1079" y="203"/>
                  </a:lnTo>
                  <a:lnTo>
                    <a:pt x="1072" y="204"/>
                  </a:lnTo>
                  <a:lnTo>
                    <a:pt x="1065" y="205"/>
                  </a:lnTo>
                  <a:lnTo>
                    <a:pt x="1057" y="207"/>
                  </a:lnTo>
                  <a:lnTo>
                    <a:pt x="1050" y="208"/>
                  </a:lnTo>
                  <a:lnTo>
                    <a:pt x="1043" y="209"/>
                  </a:lnTo>
                  <a:lnTo>
                    <a:pt x="1037" y="209"/>
                  </a:lnTo>
                  <a:lnTo>
                    <a:pt x="1028" y="210"/>
                  </a:lnTo>
                  <a:lnTo>
                    <a:pt x="1020" y="211"/>
                  </a:lnTo>
                  <a:lnTo>
                    <a:pt x="1013" y="211"/>
                  </a:lnTo>
                  <a:lnTo>
                    <a:pt x="1005" y="211"/>
                  </a:lnTo>
                  <a:lnTo>
                    <a:pt x="998" y="211"/>
                  </a:lnTo>
                  <a:lnTo>
                    <a:pt x="207" y="211"/>
                  </a:lnTo>
                  <a:lnTo>
                    <a:pt x="199" y="211"/>
                  </a:lnTo>
                  <a:lnTo>
                    <a:pt x="192" y="211"/>
                  </a:lnTo>
                  <a:lnTo>
                    <a:pt x="185" y="211"/>
                  </a:lnTo>
                  <a:lnTo>
                    <a:pt x="179" y="210"/>
                  </a:lnTo>
                  <a:lnTo>
                    <a:pt x="172" y="209"/>
                  </a:lnTo>
                  <a:lnTo>
                    <a:pt x="165" y="209"/>
                  </a:lnTo>
                  <a:lnTo>
                    <a:pt x="158" y="208"/>
                  </a:lnTo>
                  <a:lnTo>
                    <a:pt x="151" y="207"/>
                  </a:lnTo>
                  <a:lnTo>
                    <a:pt x="144" y="205"/>
                  </a:lnTo>
                  <a:lnTo>
                    <a:pt x="137" y="204"/>
                  </a:lnTo>
                  <a:lnTo>
                    <a:pt x="130" y="203"/>
                  </a:lnTo>
                  <a:lnTo>
                    <a:pt x="124" y="202"/>
                  </a:lnTo>
                  <a:lnTo>
                    <a:pt x="117" y="201"/>
                  </a:lnTo>
                  <a:lnTo>
                    <a:pt x="110" y="198"/>
                  </a:lnTo>
                  <a:lnTo>
                    <a:pt x="103" y="197"/>
                  </a:lnTo>
                  <a:lnTo>
                    <a:pt x="97" y="195"/>
                  </a:lnTo>
                  <a:lnTo>
                    <a:pt x="92" y="193"/>
                  </a:lnTo>
                  <a:lnTo>
                    <a:pt x="86" y="190"/>
                  </a:lnTo>
                  <a:lnTo>
                    <a:pt x="80" y="188"/>
                  </a:lnTo>
                  <a:lnTo>
                    <a:pt x="74" y="186"/>
                  </a:lnTo>
                  <a:lnTo>
                    <a:pt x="69" y="183"/>
                  </a:lnTo>
                  <a:lnTo>
                    <a:pt x="64" y="181"/>
                  </a:lnTo>
                  <a:lnTo>
                    <a:pt x="58" y="178"/>
                  </a:lnTo>
                  <a:lnTo>
                    <a:pt x="53" y="175"/>
                  </a:lnTo>
                  <a:lnTo>
                    <a:pt x="48" y="173"/>
                  </a:lnTo>
                  <a:lnTo>
                    <a:pt x="44" y="169"/>
                  </a:lnTo>
                  <a:lnTo>
                    <a:pt x="40" y="166"/>
                  </a:lnTo>
                  <a:lnTo>
                    <a:pt x="35" y="165"/>
                  </a:lnTo>
                  <a:lnTo>
                    <a:pt x="30" y="161"/>
                  </a:lnTo>
                  <a:lnTo>
                    <a:pt x="27" y="158"/>
                  </a:lnTo>
                  <a:lnTo>
                    <a:pt x="23" y="154"/>
                  </a:lnTo>
                  <a:lnTo>
                    <a:pt x="20" y="151"/>
                  </a:lnTo>
                  <a:lnTo>
                    <a:pt x="16" y="148"/>
                  </a:lnTo>
                  <a:lnTo>
                    <a:pt x="14" y="144"/>
                  </a:lnTo>
                  <a:lnTo>
                    <a:pt x="12" y="139"/>
                  </a:lnTo>
                  <a:lnTo>
                    <a:pt x="9" y="136"/>
                  </a:lnTo>
                  <a:lnTo>
                    <a:pt x="7" y="132"/>
                  </a:lnTo>
                  <a:lnTo>
                    <a:pt x="6" y="128"/>
                  </a:lnTo>
                  <a:lnTo>
                    <a:pt x="4" y="124"/>
                  </a:lnTo>
                  <a:lnTo>
                    <a:pt x="3" y="121"/>
                  </a:lnTo>
                  <a:lnTo>
                    <a:pt x="1" y="116"/>
                  </a:lnTo>
                  <a:lnTo>
                    <a:pt x="0" y="114"/>
                  </a:lnTo>
                  <a:lnTo>
                    <a:pt x="0" y="109"/>
                  </a:lnTo>
                  <a:lnTo>
                    <a:pt x="0" y="106"/>
                  </a:lnTo>
                  <a:lnTo>
                    <a:pt x="0" y="101"/>
                  </a:lnTo>
                  <a:lnTo>
                    <a:pt x="0" y="98"/>
                  </a:lnTo>
                  <a:lnTo>
                    <a:pt x="1" y="94"/>
                  </a:lnTo>
                  <a:lnTo>
                    <a:pt x="3" y="90"/>
                  </a:lnTo>
                  <a:lnTo>
                    <a:pt x="3" y="87"/>
                  </a:lnTo>
                  <a:lnTo>
                    <a:pt x="5" y="83"/>
                  </a:lnTo>
                  <a:lnTo>
                    <a:pt x="6" y="79"/>
                  </a:lnTo>
                  <a:lnTo>
                    <a:pt x="8" y="76"/>
                  </a:lnTo>
                  <a:lnTo>
                    <a:pt x="9" y="72"/>
                  </a:lnTo>
                  <a:lnTo>
                    <a:pt x="13" y="68"/>
                  </a:lnTo>
                  <a:lnTo>
                    <a:pt x="15" y="65"/>
                  </a:lnTo>
                  <a:lnTo>
                    <a:pt x="19" y="63"/>
                  </a:lnTo>
                  <a:lnTo>
                    <a:pt x="21" y="60"/>
                  </a:lnTo>
                  <a:lnTo>
                    <a:pt x="25" y="56"/>
                  </a:lnTo>
                  <a:lnTo>
                    <a:pt x="28" y="54"/>
                  </a:lnTo>
                  <a:lnTo>
                    <a:pt x="31" y="50"/>
                  </a:lnTo>
                  <a:lnTo>
                    <a:pt x="35" y="47"/>
                  </a:lnTo>
                  <a:lnTo>
                    <a:pt x="40" y="43"/>
                  </a:lnTo>
                  <a:lnTo>
                    <a:pt x="44" y="41"/>
                  </a:lnTo>
                  <a:lnTo>
                    <a:pt x="48" y="38"/>
                  </a:lnTo>
                  <a:lnTo>
                    <a:pt x="53" y="35"/>
                  </a:lnTo>
                  <a:lnTo>
                    <a:pt x="58" y="32"/>
                  </a:lnTo>
                  <a:lnTo>
                    <a:pt x="64" y="29"/>
                  </a:lnTo>
                  <a:lnTo>
                    <a:pt x="69" y="27"/>
                  </a:lnTo>
                  <a:lnTo>
                    <a:pt x="74" y="25"/>
                  </a:lnTo>
                  <a:lnTo>
                    <a:pt x="80" y="21"/>
                  </a:lnTo>
                  <a:lnTo>
                    <a:pt x="86" y="20"/>
                  </a:lnTo>
                  <a:lnTo>
                    <a:pt x="93" y="17"/>
                  </a:lnTo>
                  <a:lnTo>
                    <a:pt x="100" y="14"/>
                  </a:lnTo>
                  <a:lnTo>
                    <a:pt x="106" y="13"/>
                  </a:lnTo>
                  <a:lnTo>
                    <a:pt x="113" y="12"/>
                  </a:lnTo>
                  <a:lnTo>
                    <a:pt x="118" y="10"/>
                  </a:lnTo>
                  <a:lnTo>
                    <a:pt x="126" y="9"/>
                  </a:lnTo>
                  <a:lnTo>
                    <a:pt x="133" y="7"/>
                  </a:lnTo>
                  <a:lnTo>
                    <a:pt x="140" y="6"/>
                  </a:lnTo>
                  <a:lnTo>
                    <a:pt x="147" y="4"/>
                  </a:lnTo>
                  <a:lnTo>
                    <a:pt x="154" y="4"/>
                  </a:lnTo>
                  <a:lnTo>
                    <a:pt x="161" y="3"/>
                  </a:lnTo>
                  <a:lnTo>
                    <a:pt x="169" y="2"/>
                  </a:lnTo>
                  <a:lnTo>
                    <a:pt x="177" y="2"/>
                  </a:lnTo>
                  <a:lnTo>
                    <a:pt x="184" y="0"/>
                  </a:lnTo>
                  <a:lnTo>
                    <a:pt x="192" y="0"/>
                  </a:lnTo>
                  <a:lnTo>
                    <a:pt x="199" y="0"/>
                  </a:lnTo>
                  <a:lnTo>
                    <a:pt x="207" y="0"/>
                  </a:lnTo>
                  <a:lnTo>
                    <a:pt x="99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5" name="Freeform 25">
              <a:extLst>
                <a:ext uri="{FF2B5EF4-FFF2-40B4-BE49-F238E27FC236}">
                  <a16:creationId xmlns:a16="http://schemas.microsoft.com/office/drawing/2014/main" id="{2E7BFB35-1E44-4350-8A0F-08566F3F4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4" y="4136"/>
              <a:ext cx="254" cy="188"/>
            </a:xfrm>
            <a:custGeom>
              <a:avLst/>
              <a:gdLst>
                <a:gd name="T0" fmla="*/ 2 w 1269"/>
                <a:gd name="T1" fmla="*/ 0 h 941"/>
                <a:gd name="T2" fmla="*/ 2 w 1269"/>
                <a:gd name="T3" fmla="*/ 0 h 941"/>
                <a:gd name="T4" fmla="*/ 2 w 1269"/>
                <a:gd name="T5" fmla="*/ 0 h 941"/>
                <a:gd name="T6" fmla="*/ 2 w 1269"/>
                <a:gd name="T7" fmla="*/ 0 h 941"/>
                <a:gd name="T8" fmla="*/ 2 w 1269"/>
                <a:gd name="T9" fmla="*/ 0 h 941"/>
                <a:gd name="T10" fmla="*/ 2 w 1269"/>
                <a:gd name="T11" fmla="*/ 0 h 941"/>
                <a:gd name="T12" fmla="*/ 2 w 1269"/>
                <a:gd name="T13" fmla="*/ 0 h 941"/>
                <a:gd name="T14" fmla="*/ 2 w 1269"/>
                <a:gd name="T15" fmla="*/ 0 h 941"/>
                <a:gd name="T16" fmla="*/ 2 w 1269"/>
                <a:gd name="T17" fmla="*/ 0 h 941"/>
                <a:gd name="T18" fmla="*/ 2 w 1269"/>
                <a:gd name="T19" fmla="*/ 0 h 941"/>
                <a:gd name="T20" fmla="*/ 2 w 1269"/>
                <a:gd name="T21" fmla="*/ 0 h 941"/>
                <a:gd name="T22" fmla="*/ 2 w 1269"/>
                <a:gd name="T23" fmla="*/ 1 h 941"/>
                <a:gd name="T24" fmla="*/ 2 w 1269"/>
                <a:gd name="T25" fmla="*/ 1 h 941"/>
                <a:gd name="T26" fmla="*/ 2 w 1269"/>
                <a:gd name="T27" fmla="*/ 1 h 941"/>
                <a:gd name="T28" fmla="*/ 2 w 1269"/>
                <a:gd name="T29" fmla="*/ 1 h 941"/>
                <a:gd name="T30" fmla="*/ 2 w 1269"/>
                <a:gd name="T31" fmla="*/ 1 h 941"/>
                <a:gd name="T32" fmla="*/ 2 w 1269"/>
                <a:gd name="T33" fmla="*/ 1 h 941"/>
                <a:gd name="T34" fmla="*/ 2 w 1269"/>
                <a:gd name="T35" fmla="*/ 1 h 941"/>
                <a:gd name="T36" fmla="*/ 2 w 1269"/>
                <a:gd name="T37" fmla="*/ 1 h 941"/>
                <a:gd name="T38" fmla="*/ 2 w 1269"/>
                <a:gd name="T39" fmla="*/ 1 h 941"/>
                <a:gd name="T40" fmla="*/ 2 w 1269"/>
                <a:gd name="T41" fmla="*/ 1 h 941"/>
                <a:gd name="T42" fmla="*/ 2 w 1269"/>
                <a:gd name="T43" fmla="*/ 1 h 941"/>
                <a:gd name="T44" fmla="*/ 2 w 1269"/>
                <a:gd name="T45" fmla="*/ 1 h 941"/>
                <a:gd name="T46" fmla="*/ 2 w 1269"/>
                <a:gd name="T47" fmla="*/ 1 h 941"/>
                <a:gd name="T48" fmla="*/ 2 w 1269"/>
                <a:gd name="T49" fmla="*/ 1 h 941"/>
                <a:gd name="T50" fmla="*/ 2 w 1269"/>
                <a:gd name="T51" fmla="*/ 1 h 941"/>
                <a:gd name="T52" fmla="*/ 2 w 1269"/>
                <a:gd name="T53" fmla="*/ 1 h 941"/>
                <a:gd name="T54" fmla="*/ 2 w 1269"/>
                <a:gd name="T55" fmla="*/ 1 h 941"/>
                <a:gd name="T56" fmla="*/ 2 w 1269"/>
                <a:gd name="T57" fmla="*/ 1 h 941"/>
                <a:gd name="T58" fmla="*/ 2 w 1269"/>
                <a:gd name="T59" fmla="*/ 2 h 941"/>
                <a:gd name="T60" fmla="*/ 0 w 1269"/>
                <a:gd name="T61" fmla="*/ 2 h 941"/>
                <a:gd name="T62" fmla="*/ 0 w 1269"/>
                <a:gd name="T63" fmla="*/ 1 h 941"/>
                <a:gd name="T64" fmla="*/ 0 w 1269"/>
                <a:gd name="T65" fmla="*/ 1 h 941"/>
                <a:gd name="T66" fmla="*/ 0 w 1269"/>
                <a:gd name="T67" fmla="*/ 1 h 941"/>
                <a:gd name="T68" fmla="*/ 0 w 1269"/>
                <a:gd name="T69" fmla="*/ 1 h 941"/>
                <a:gd name="T70" fmla="*/ 0 w 1269"/>
                <a:gd name="T71" fmla="*/ 1 h 941"/>
                <a:gd name="T72" fmla="*/ 0 w 1269"/>
                <a:gd name="T73" fmla="*/ 1 h 941"/>
                <a:gd name="T74" fmla="*/ 0 w 1269"/>
                <a:gd name="T75" fmla="*/ 1 h 941"/>
                <a:gd name="T76" fmla="*/ 0 w 1269"/>
                <a:gd name="T77" fmla="*/ 1 h 941"/>
                <a:gd name="T78" fmla="*/ 0 w 1269"/>
                <a:gd name="T79" fmla="*/ 1 h 941"/>
                <a:gd name="T80" fmla="*/ 0 w 1269"/>
                <a:gd name="T81" fmla="*/ 1 h 941"/>
                <a:gd name="T82" fmla="*/ 0 w 1269"/>
                <a:gd name="T83" fmla="*/ 1 h 941"/>
                <a:gd name="T84" fmla="*/ 0 w 1269"/>
                <a:gd name="T85" fmla="*/ 1 h 941"/>
                <a:gd name="T86" fmla="*/ 0 w 1269"/>
                <a:gd name="T87" fmla="*/ 1 h 941"/>
                <a:gd name="T88" fmla="*/ 0 w 1269"/>
                <a:gd name="T89" fmla="*/ 1 h 941"/>
                <a:gd name="T90" fmla="*/ 0 w 1269"/>
                <a:gd name="T91" fmla="*/ 1 h 941"/>
                <a:gd name="T92" fmla="*/ 0 w 1269"/>
                <a:gd name="T93" fmla="*/ 1 h 941"/>
                <a:gd name="T94" fmla="*/ 0 w 1269"/>
                <a:gd name="T95" fmla="*/ 1 h 941"/>
                <a:gd name="T96" fmla="*/ 0 w 1269"/>
                <a:gd name="T97" fmla="*/ 0 h 941"/>
                <a:gd name="T98" fmla="*/ 0 w 1269"/>
                <a:gd name="T99" fmla="*/ 0 h 941"/>
                <a:gd name="T100" fmla="*/ 0 w 1269"/>
                <a:gd name="T101" fmla="*/ 0 h 941"/>
                <a:gd name="T102" fmla="*/ 2 w 1269"/>
                <a:gd name="T103" fmla="*/ 0 h 94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269" h="941">
                  <a:moveTo>
                    <a:pt x="1052" y="0"/>
                  </a:moveTo>
                  <a:lnTo>
                    <a:pt x="1059" y="0"/>
                  </a:lnTo>
                  <a:lnTo>
                    <a:pt x="1066" y="1"/>
                  </a:lnTo>
                  <a:lnTo>
                    <a:pt x="1074" y="2"/>
                  </a:lnTo>
                  <a:lnTo>
                    <a:pt x="1082" y="3"/>
                  </a:lnTo>
                  <a:lnTo>
                    <a:pt x="1089" y="7"/>
                  </a:lnTo>
                  <a:lnTo>
                    <a:pt x="1097" y="9"/>
                  </a:lnTo>
                  <a:lnTo>
                    <a:pt x="1104" y="14"/>
                  </a:lnTo>
                  <a:lnTo>
                    <a:pt x="1111" y="18"/>
                  </a:lnTo>
                  <a:lnTo>
                    <a:pt x="1119" y="22"/>
                  </a:lnTo>
                  <a:lnTo>
                    <a:pt x="1126" y="28"/>
                  </a:lnTo>
                  <a:lnTo>
                    <a:pt x="1133" y="34"/>
                  </a:lnTo>
                  <a:lnTo>
                    <a:pt x="1140" y="40"/>
                  </a:lnTo>
                  <a:lnTo>
                    <a:pt x="1147" y="46"/>
                  </a:lnTo>
                  <a:lnTo>
                    <a:pt x="1154" y="55"/>
                  </a:lnTo>
                  <a:lnTo>
                    <a:pt x="1161" y="62"/>
                  </a:lnTo>
                  <a:lnTo>
                    <a:pt x="1166" y="71"/>
                  </a:lnTo>
                  <a:lnTo>
                    <a:pt x="1173" y="79"/>
                  </a:lnTo>
                  <a:lnTo>
                    <a:pt x="1179" y="89"/>
                  </a:lnTo>
                  <a:lnTo>
                    <a:pt x="1186" y="99"/>
                  </a:lnTo>
                  <a:lnTo>
                    <a:pt x="1192" y="109"/>
                  </a:lnTo>
                  <a:lnTo>
                    <a:pt x="1197" y="120"/>
                  </a:lnTo>
                  <a:lnTo>
                    <a:pt x="1203" y="132"/>
                  </a:lnTo>
                  <a:lnTo>
                    <a:pt x="1208" y="143"/>
                  </a:lnTo>
                  <a:lnTo>
                    <a:pt x="1214" y="155"/>
                  </a:lnTo>
                  <a:lnTo>
                    <a:pt x="1219" y="168"/>
                  </a:lnTo>
                  <a:lnTo>
                    <a:pt x="1224" y="182"/>
                  </a:lnTo>
                  <a:lnTo>
                    <a:pt x="1228" y="194"/>
                  </a:lnTo>
                  <a:lnTo>
                    <a:pt x="1234" y="208"/>
                  </a:lnTo>
                  <a:lnTo>
                    <a:pt x="1237" y="224"/>
                  </a:lnTo>
                  <a:lnTo>
                    <a:pt x="1242" y="238"/>
                  </a:lnTo>
                  <a:lnTo>
                    <a:pt x="1245" y="255"/>
                  </a:lnTo>
                  <a:lnTo>
                    <a:pt x="1249" y="268"/>
                  </a:lnTo>
                  <a:lnTo>
                    <a:pt x="1252" y="286"/>
                  </a:lnTo>
                  <a:lnTo>
                    <a:pt x="1256" y="301"/>
                  </a:lnTo>
                  <a:lnTo>
                    <a:pt x="1258" y="317"/>
                  </a:lnTo>
                  <a:lnTo>
                    <a:pt x="1260" y="333"/>
                  </a:lnTo>
                  <a:lnTo>
                    <a:pt x="1263" y="350"/>
                  </a:lnTo>
                  <a:lnTo>
                    <a:pt x="1265" y="366"/>
                  </a:lnTo>
                  <a:lnTo>
                    <a:pt x="1266" y="383"/>
                  </a:lnTo>
                  <a:lnTo>
                    <a:pt x="1267" y="400"/>
                  </a:lnTo>
                  <a:lnTo>
                    <a:pt x="1268" y="418"/>
                  </a:lnTo>
                  <a:lnTo>
                    <a:pt x="1269" y="435"/>
                  </a:lnTo>
                  <a:lnTo>
                    <a:pt x="1269" y="453"/>
                  </a:lnTo>
                  <a:lnTo>
                    <a:pt x="1269" y="469"/>
                  </a:lnTo>
                  <a:lnTo>
                    <a:pt x="1269" y="471"/>
                  </a:lnTo>
                  <a:lnTo>
                    <a:pt x="1269" y="488"/>
                  </a:lnTo>
                  <a:lnTo>
                    <a:pt x="1269" y="503"/>
                  </a:lnTo>
                  <a:lnTo>
                    <a:pt x="1268" y="519"/>
                  </a:lnTo>
                  <a:lnTo>
                    <a:pt x="1267" y="536"/>
                  </a:lnTo>
                  <a:lnTo>
                    <a:pt x="1266" y="552"/>
                  </a:lnTo>
                  <a:lnTo>
                    <a:pt x="1265" y="569"/>
                  </a:lnTo>
                  <a:lnTo>
                    <a:pt x="1263" y="584"/>
                  </a:lnTo>
                  <a:lnTo>
                    <a:pt x="1261" y="600"/>
                  </a:lnTo>
                  <a:lnTo>
                    <a:pt x="1259" y="616"/>
                  </a:lnTo>
                  <a:lnTo>
                    <a:pt x="1256" y="632"/>
                  </a:lnTo>
                  <a:lnTo>
                    <a:pt x="1253" y="647"/>
                  </a:lnTo>
                  <a:lnTo>
                    <a:pt x="1251" y="661"/>
                  </a:lnTo>
                  <a:lnTo>
                    <a:pt x="1247" y="677"/>
                  </a:lnTo>
                  <a:lnTo>
                    <a:pt x="1244" y="691"/>
                  </a:lnTo>
                  <a:lnTo>
                    <a:pt x="1241" y="705"/>
                  </a:lnTo>
                  <a:lnTo>
                    <a:pt x="1237" y="720"/>
                  </a:lnTo>
                  <a:lnTo>
                    <a:pt x="1232" y="734"/>
                  </a:lnTo>
                  <a:lnTo>
                    <a:pt x="1228" y="747"/>
                  </a:lnTo>
                  <a:lnTo>
                    <a:pt x="1223" y="760"/>
                  </a:lnTo>
                  <a:lnTo>
                    <a:pt x="1219" y="772"/>
                  </a:lnTo>
                  <a:lnTo>
                    <a:pt x="1214" y="786"/>
                  </a:lnTo>
                  <a:lnTo>
                    <a:pt x="1208" y="797"/>
                  </a:lnTo>
                  <a:lnTo>
                    <a:pt x="1203" y="808"/>
                  </a:lnTo>
                  <a:lnTo>
                    <a:pt x="1197" y="819"/>
                  </a:lnTo>
                  <a:lnTo>
                    <a:pt x="1192" y="831"/>
                  </a:lnTo>
                  <a:lnTo>
                    <a:pt x="1185" y="843"/>
                  </a:lnTo>
                  <a:lnTo>
                    <a:pt x="1179" y="853"/>
                  </a:lnTo>
                  <a:lnTo>
                    <a:pt x="1172" y="862"/>
                  </a:lnTo>
                  <a:lnTo>
                    <a:pt x="1165" y="870"/>
                  </a:lnTo>
                  <a:lnTo>
                    <a:pt x="1158" y="880"/>
                  </a:lnTo>
                  <a:lnTo>
                    <a:pt x="1151" y="888"/>
                  </a:lnTo>
                  <a:lnTo>
                    <a:pt x="1144" y="897"/>
                  </a:lnTo>
                  <a:lnTo>
                    <a:pt x="1136" y="904"/>
                  </a:lnTo>
                  <a:lnTo>
                    <a:pt x="1129" y="910"/>
                  </a:lnTo>
                  <a:lnTo>
                    <a:pt x="1121" y="914"/>
                  </a:lnTo>
                  <a:lnTo>
                    <a:pt x="1113" y="920"/>
                  </a:lnTo>
                  <a:lnTo>
                    <a:pt x="1106" y="925"/>
                  </a:lnTo>
                  <a:lnTo>
                    <a:pt x="1099" y="929"/>
                  </a:lnTo>
                  <a:lnTo>
                    <a:pt x="1091" y="932"/>
                  </a:lnTo>
                  <a:lnTo>
                    <a:pt x="1082" y="935"/>
                  </a:lnTo>
                  <a:lnTo>
                    <a:pt x="1075" y="938"/>
                  </a:lnTo>
                  <a:lnTo>
                    <a:pt x="1067" y="939"/>
                  </a:lnTo>
                  <a:lnTo>
                    <a:pt x="1059" y="941"/>
                  </a:lnTo>
                  <a:lnTo>
                    <a:pt x="1052" y="941"/>
                  </a:lnTo>
                  <a:lnTo>
                    <a:pt x="218" y="941"/>
                  </a:lnTo>
                  <a:lnTo>
                    <a:pt x="210" y="941"/>
                  </a:lnTo>
                  <a:lnTo>
                    <a:pt x="203" y="939"/>
                  </a:lnTo>
                  <a:lnTo>
                    <a:pt x="195" y="938"/>
                  </a:lnTo>
                  <a:lnTo>
                    <a:pt x="188" y="936"/>
                  </a:lnTo>
                  <a:lnTo>
                    <a:pt x="181" y="933"/>
                  </a:lnTo>
                  <a:lnTo>
                    <a:pt x="173" y="931"/>
                  </a:lnTo>
                  <a:lnTo>
                    <a:pt x="165" y="926"/>
                  </a:lnTo>
                  <a:lnTo>
                    <a:pt x="158" y="922"/>
                  </a:lnTo>
                  <a:lnTo>
                    <a:pt x="151" y="918"/>
                  </a:lnTo>
                  <a:lnTo>
                    <a:pt x="143" y="912"/>
                  </a:lnTo>
                  <a:lnTo>
                    <a:pt x="136" y="906"/>
                  </a:lnTo>
                  <a:lnTo>
                    <a:pt x="129" y="899"/>
                  </a:lnTo>
                  <a:lnTo>
                    <a:pt x="122" y="894"/>
                  </a:lnTo>
                  <a:lnTo>
                    <a:pt x="115" y="885"/>
                  </a:lnTo>
                  <a:lnTo>
                    <a:pt x="109" y="877"/>
                  </a:lnTo>
                  <a:lnTo>
                    <a:pt x="102" y="869"/>
                  </a:lnTo>
                  <a:lnTo>
                    <a:pt x="95" y="861"/>
                  </a:lnTo>
                  <a:lnTo>
                    <a:pt x="90" y="851"/>
                  </a:lnTo>
                  <a:lnTo>
                    <a:pt x="84" y="841"/>
                  </a:lnTo>
                  <a:lnTo>
                    <a:pt x="78" y="831"/>
                  </a:lnTo>
                  <a:lnTo>
                    <a:pt x="72" y="819"/>
                  </a:lnTo>
                  <a:lnTo>
                    <a:pt x="66" y="808"/>
                  </a:lnTo>
                  <a:lnTo>
                    <a:pt x="62" y="797"/>
                  </a:lnTo>
                  <a:lnTo>
                    <a:pt x="56" y="786"/>
                  </a:lnTo>
                  <a:lnTo>
                    <a:pt x="50" y="772"/>
                  </a:lnTo>
                  <a:lnTo>
                    <a:pt x="46" y="758"/>
                  </a:lnTo>
                  <a:lnTo>
                    <a:pt x="41" y="745"/>
                  </a:lnTo>
                  <a:lnTo>
                    <a:pt x="36" y="731"/>
                  </a:lnTo>
                  <a:lnTo>
                    <a:pt x="32" y="715"/>
                  </a:lnTo>
                  <a:lnTo>
                    <a:pt x="28" y="701"/>
                  </a:lnTo>
                  <a:lnTo>
                    <a:pt x="25" y="685"/>
                  </a:lnTo>
                  <a:lnTo>
                    <a:pt x="20" y="671"/>
                  </a:lnTo>
                  <a:lnTo>
                    <a:pt x="17" y="655"/>
                  </a:lnTo>
                  <a:lnTo>
                    <a:pt x="14" y="639"/>
                  </a:lnTo>
                  <a:lnTo>
                    <a:pt x="11" y="623"/>
                  </a:lnTo>
                  <a:lnTo>
                    <a:pt x="9" y="605"/>
                  </a:lnTo>
                  <a:lnTo>
                    <a:pt x="7" y="590"/>
                  </a:lnTo>
                  <a:lnTo>
                    <a:pt x="5" y="573"/>
                  </a:lnTo>
                  <a:lnTo>
                    <a:pt x="4" y="556"/>
                  </a:lnTo>
                  <a:lnTo>
                    <a:pt x="3" y="538"/>
                  </a:lnTo>
                  <a:lnTo>
                    <a:pt x="0" y="522"/>
                  </a:lnTo>
                  <a:lnTo>
                    <a:pt x="0" y="505"/>
                  </a:lnTo>
                  <a:lnTo>
                    <a:pt x="0" y="488"/>
                  </a:lnTo>
                  <a:lnTo>
                    <a:pt x="0" y="471"/>
                  </a:lnTo>
                  <a:lnTo>
                    <a:pt x="0" y="469"/>
                  </a:lnTo>
                  <a:lnTo>
                    <a:pt x="0" y="453"/>
                  </a:lnTo>
                  <a:lnTo>
                    <a:pt x="0" y="436"/>
                  </a:lnTo>
                  <a:lnTo>
                    <a:pt x="0" y="421"/>
                  </a:lnTo>
                  <a:lnTo>
                    <a:pt x="2" y="404"/>
                  </a:lnTo>
                  <a:lnTo>
                    <a:pt x="3" y="389"/>
                  </a:lnTo>
                  <a:lnTo>
                    <a:pt x="4" y="372"/>
                  </a:lnTo>
                  <a:lnTo>
                    <a:pt x="6" y="355"/>
                  </a:lnTo>
                  <a:lnTo>
                    <a:pt x="9" y="339"/>
                  </a:lnTo>
                  <a:lnTo>
                    <a:pt x="11" y="324"/>
                  </a:lnTo>
                  <a:lnTo>
                    <a:pt x="13" y="308"/>
                  </a:lnTo>
                  <a:lnTo>
                    <a:pt x="15" y="293"/>
                  </a:lnTo>
                  <a:lnTo>
                    <a:pt x="19" y="278"/>
                  </a:lnTo>
                  <a:lnTo>
                    <a:pt x="21" y="263"/>
                  </a:lnTo>
                  <a:lnTo>
                    <a:pt x="25" y="249"/>
                  </a:lnTo>
                  <a:lnTo>
                    <a:pt x="28" y="234"/>
                  </a:lnTo>
                  <a:lnTo>
                    <a:pt x="33" y="220"/>
                  </a:lnTo>
                  <a:lnTo>
                    <a:pt x="36" y="206"/>
                  </a:lnTo>
                  <a:lnTo>
                    <a:pt x="488" y="222"/>
                  </a:lnTo>
                  <a:lnTo>
                    <a:pt x="628" y="0"/>
                  </a:lnTo>
                  <a:lnTo>
                    <a:pt x="10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6" name="Freeform 26">
              <a:extLst>
                <a:ext uri="{FF2B5EF4-FFF2-40B4-BE49-F238E27FC236}">
                  <a16:creationId xmlns:a16="http://schemas.microsoft.com/office/drawing/2014/main" id="{E10B579B-E037-4300-BB4F-5807F49B27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8" y="4161"/>
              <a:ext cx="92" cy="151"/>
            </a:xfrm>
            <a:custGeom>
              <a:avLst/>
              <a:gdLst>
                <a:gd name="T0" fmla="*/ 1 w 461"/>
                <a:gd name="T1" fmla="*/ 0 h 755"/>
                <a:gd name="T2" fmla="*/ 1 w 461"/>
                <a:gd name="T3" fmla="*/ 0 h 755"/>
                <a:gd name="T4" fmla="*/ 1 w 461"/>
                <a:gd name="T5" fmla="*/ 0 h 755"/>
                <a:gd name="T6" fmla="*/ 1 w 461"/>
                <a:gd name="T7" fmla="*/ 0 h 755"/>
                <a:gd name="T8" fmla="*/ 1 w 461"/>
                <a:gd name="T9" fmla="*/ 0 h 755"/>
                <a:gd name="T10" fmla="*/ 1 w 461"/>
                <a:gd name="T11" fmla="*/ 0 h 755"/>
                <a:gd name="T12" fmla="*/ 1 w 461"/>
                <a:gd name="T13" fmla="*/ 0 h 755"/>
                <a:gd name="T14" fmla="*/ 1 w 461"/>
                <a:gd name="T15" fmla="*/ 0 h 755"/>
                <a:gd name="T16" fmla="*/ 1 w 461"/>
                <a:gd name="T17" fmla="*/ 0 h 755"/>
                <a:gd name="T18" fmla="*/ 1 w 461"/>
                <a:gd name="T19" fmla="*/ 0 h 755"/>
                <a:gd name="T20" fmla="*/ 1 w 461"/>
                <a:gd name="T21" fmla="*/ 0 h 755"/>
                <a:gd name="T22" fmla="*/ 1 w 461"/>
                <a:gd name="T23" fmla="*/ 0 h 755"/>
                <a:gd name="T24" fmla="*/ 1 w 461"/>
                <a:gd name="T25" fmla="*/ 0 h 755"/>
                <a:gd name="T26" fmla="*/ 1 w 461"/>
                <a:gd name="T27" fmla="*/ 0 h 755"/>
                <a:gd name="T28" fmla="*/ 1 w 461"/>
                <a:gd name="T29" fmla="*/ 0 h 755"/>
                <a:gd name="T30" fmla="*/ 1 w 461"/>
                <a:gd name="T31" fmla="*/ 1 h 755"/>
                <a:gd name="T32" fmla="*/ 1 w 461"/>
                <a:gd name="T33" fmla="*/ 1 h 755"/>
                <a:gd name="T34" fmla="*/ 1 w 461"/>
                <a:gd name="T35" fmla="*/ 1 h 755"/>
                <a:gd name="T36" fmla="*/ 1 w 461"/>
                <a:gd name="T37" fmla="*/ 1 h 755"/>
                <a:gd name="T38" fmla="*/ 1 w 461"/>
                <a:gd name="T39" fmla="*/ 1 h 755"/>
                <a:gd name="T40" fmla="*/ 1 w 461"/>
                <a:gd name="T41" fmla="*/ 1 h 755"/>
                <a:gd name="T42" fmla="*/ 1 w 461"/>
                <a:gd name="T43" fmla="*/ 1 h 755"/>
                <a:gd name="T44" fmla="*/ 1 w 461"/>
                <a:gd name="T45" fmla="*/ 1 h 755"/>
                <a:gd name="T46" fmla="*/ 1 w 461"/>
                <a:gd name="T47" fmla="*/ 1 h 755"/>
                <a:gd name="T48" fmla="*/ 1 w 461"/>
                <a:gd name="T49" fmla="*/ 1 h 755"/>
                <a:gd name="T50" fmla="*/ 1 w 461"/>
                <a:gd name="T51" fmla="*/ 1 h 755"/>
                <a:gd name="T52" fmla="*/ 1 w 461"/>
                <a:gd name="T53" fmla="*/ 1 h 755"/>
                <a:gd name="T54" fmla="*/ 1 w 461"/>
                <a:gd name="T55" fmla="*/ 1 h 755"/>
                <a:gd name="T56" fmla="*/ 1 w 461"/>
                <a:gd name="T57" fmla="*/ 1 h 755"/>
                <a:gd name="T58" fmla="*/ 1 w 461"/>
                <a:gd name="T59" fmla="*/ 1 h 755"/>
                <a:gd name="T60" fmla="*/ 0 w 461"/>
                <a:gd name="T61" fmla="*/ 1 h 755"/>
                <a:gd name="T62" fmla="*/ 0 w 461"/>
                <a:gd name="T63" fmla="*/ 1 h 755"/>
                <a:gd name="T64" fmla="*/ 0 w 461"/>
                <a:gd name="T65" fmla="*/ 1 h 755"/>
                <a:gd name="T66" fmla="*/ 0 w 461"/>
                <a:gd name="T67" fmla="*/ 1 h 755"/>
                <a:gd name="T68" fmla="*/ 0 w 461"/>
                <a:gd name="T69" fmla="*/ 1 h 755"/>
                <a:gd name="T70" fmla="*/ 0 w 461"/>
                <a:gd name="T71" fmla="*/ 1 h 755"/>
                <a:gd name="T72" fmla="*/ 0 w 461"/>
                <a:gd name="T73" fmla="*/ 1 h 755"/>
                <a:gd name="T74" fmla="*/ 0 w 461"/>
                <a:gd name="T75" fmla="*/ 1 h 755"/>
                <a:gd name="T76" fmla="*/ 0 w 461"/>
                <a:gd name="T77" fmla="*/ 1 h 755"/>
                <a:gd name="T78" fmla="*/ 0 w 461"/>
                <a:gd name="T79" fmla="*/ 1 h 755"/>
                <a:gd name="T80" fmla="*/ 0 w 461"/>
                <a:gd name="T81" fmla="*/ 1 h 755"/>
                <a:gd name="T82" fmla="*/ 0 w 461"/>
                <a:gd name="T83" fmla="*/ 1 h 755"/>
                <a:gd name="T84" fmla="*/ 0 w 461"/>
                <a:gd name="T85" fmla="*/ 1 h 755"/>
                <a:gd name="T86" fmla="*/ 0 w 461"/>
                <a:gd name="T87" fmla="*/ 1 h 755"/>
                <a:gd name="T88" fmla="*/ 0 w 461"/>
                <a:gd name="T89" fmla="*/ 1 h 755"/>
                <a:gd name="T90" fmla="*/ 0 w 461"/>
                <a:gd name="T91" fmla="*/ 0 h 755"/>
                <a:gd name="T92" fmla="*/ 0 w 461"/>
                <a:gd name="T93" fmla="*/ 0 h 755"/>
                <a:gd name="T94" fmla="*/ 0 w 461"/>
                <a:gd name="T95" fmla="*/ 0 h 755"/>
                <a:gd name="T96" fmla="*/ 0 w 461"/>
                <a:gd name="T97" fmla="*/ 0 h 755"/>
                <a:gd name="T98" fmla="*/ 0 w 461"/>
                <a:gd name="T99" fmla="*/ 0 h 755"/>
                <a:gd name="T100" fmla="*/ 0 w 461"/>
                <a:gd name="T101" fmla="*/ 0 h 755"/>
                <a:gd name="T102" fmla="*/ 0 w 461"/>
                <a:gd name="T103" fmla="*/ 0 h 755"/>
                <a:gd name="T104" fmla="*/ 0 w 461"/>
                <a:gd name="T105" fmla="*/ 0 h 755"/>
                <a:gd name="T106" fmla="*/ 0 w 461"/>
                <a:gd name="T107" fmla="*/ 0 h 755"/>
                <a:gd name="T108" fmla="*/ 0 w 461"/>
                <a:gd name="T109" fmla="*/ 0 h 755"/>
                <a:gd name="T110" fmla="*/ 0 w 461"/>
                <a:gd name="T111" fmla="*/ 0 h 755"/>
                <a:gd name="T112" fmla="*/ 0 w 461"/>
                <a:gd name="T113" fmla="*/ 0 h 755"/>
                <a:gd name="T114" fmla="*/ 0 w 461"/>
                <a:gd name="T115" fmla="*/ 0 h 755"/>
                <a:gd name="T116" fmla="*/ 0 w 461"/>
                <a:gd name="T117" fmla="*/ 0 h 755"/>
                <a:gd name="T118" fmla="*/ 0 w 461"/>
                <a:gd name="T119" fmla="*/ 0 h 75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461" h="755">
                  <a:moveTo>
                    <a:pt x="358" y="0"/>
                  </a:moveTo>
                  <a:lnTo>
                    <a:pt x="361" y="0"/>
                  </a:lnTo>
                  <a:lnTo>
                    <a:pt x="365" y="0"/>
                  </a:lnTo>
                  <a:lnTo>
                    <a:pt x="369" y="1"/>
                  </a:lnTo>
                  <a:lnTo>
                    <a:pt x="373" y="3"/>
                  </a:lnTo>
                  <a:lnTo>
                    <a:pt x="376" y="4"/>
                  </a:lnTo>
                  <a:lnTo>
                    <a:pt x="380" y="4"/>
                  </a:lnTo>
                  <a:lnTo>
                    <a:pt x="383" y="5"/>
                  </a:lnTo>
                  <a:lnTo>
                    <a:pt x="387" y="6"/>
                  </a:lnTo>
                  <a:lnTo>
                    <a:pt x="390" y="8"/>
                  </a:lnTo>
                  <a:lnTo>
                    <a:pt x="394" y="10"/>
                  </a:lnTo>
                  <a:lnTo>
                    <a:pt x="397" y="12"/>
                  </a:lnTo>
                  <a:lnTo>
                    <a:pt x="401" y="14"/>
                  </a:lnTo>
                  <a:lnTo>
                    <a:pt x="403" y="16"/>
                  </a:lnTo>
                  <a:lnTo>
                    <a:pt x="406" y="19"/>
                  </a:lnTo>
                  <a:lnTo>
                    <a:pt x="410" y="21"/>
                  </a:lnTo>
                  <a:lnTo>
                    <a:pt x="412" y="23"/>
                  </a:lnTo>
                  <a:lnTo>
                    <a:pt x="416" y="28"/>
                  </a:lnTo>
                  <a:lnTo>
                    <a:pt x="419" y="30"/>
                  </a:lnTo>
                  <a:lnTo>
                    <a:pt x="421" y="34"/>
                  </a:lnTo>
                  <a:lnTo>
                    <a:pt x="424" y="36"/>
                  </a:lnTo>
                  <a:lnTo>
                    <a:pt x="427" y="41"/>
                  </a:lnTo>
                  <a:lnTo>
                    <a:pt x="430" y="44"/>
                  </a:lnTo>
                  <a:lnTo>
                    <a:pt x="433" y="48"/>
                  </a:lnTo>
                  <a:lnTo>
                    <a:pt x="434" y="52"/>
                  </a:lnTo>
                  <a:lnTo>
                    <a:pt x="437" y="56"/>
                  </a:lnTo>
                  <a:lnTo>
                    <a:pt x="440" y="60"/>
                  </a:lnTo>
                  <a:lnTo>
                    <a:pt x="441" y="66"/>
                  </a:lnTo>
                  <a:lnTo>
                    <a:pt x="443" y="70"/>
                  </a:lnTo>
                  <a:lnTo>
                    <a:pt x="447" y="74"/>
                  </a:lnTo>
                  <a:lnTo>
                    <a:pt x="448" y="80"/>
                  </a:lnTo>
                  <a:lnTo>
                    <a:pt x="450" y="85"/>
                  </a:lnTo>
                  <a:lnTo>
                    <a:pt x="452" y="89"/>
                  </a:lnTo>
                  <a:lnTo>
                    <a:pt x="454" y="95"/>
                  </a:lnTo>
                  <a:lnTo>
                    <a:pt x="454" y="101"/>
                  </a:lnTo>
                  <a:lnTo>
                    <a:pt x="455" y="106"/>
                  </a:lnTo>
                  <a:lnTo>
                    <a:pt x="457" y="111"/>
                  </a:lnTo>
                  <a:lnTo>
                    <a:pt x="457" y="117"/>
                  </a:lnTo>
                  <a:lnTo>
                    <a:pt x="459" y="123"/>
                  </a:lnTo>
                  <a:lnTo>
                    <a:pt x="460" y="128"/>
                  </a:lnTo>
                  <a:lnTo>
                    <a:pt x="460" y="133"/>
                  </a:lnTo>
                  <a:lnTo>
                    <a:pt x="461" y="139"/>
                  </a:lnTo>
                  <a:lnTo>
                    <a:pt x="461" y="145"/>
                  </a:lnTo>
                  <a:lnTo>
                    <a:pt x="461" y="151"/>
                  </a:lnTo>
                  <a:lnTo>
                    <a:pt x="461" y="157"/>
                  </a:lnTo>
                  <a:lnTo>
                    <a:pt x="461" y="599"/>
                  </a:lnTo>
                  <a:lnTo>
                    <a:pt x="461" y="604"/>
                  </a:lnTo>
                  <a:lnTo>
                    <a:pt x="461" y="609"/>
                  </a:lnTo>
                  <a:lnTo>
                    <a:pt x="461" y="616"/>
                  </a:lnTo>
                  <a:lnTo>
                    <a:pt x="460" y="621"/>
                  </a:lnTo>
                  <a:lnTo>
                    <a:pt x="460" y="626"/>
                  </a:lnTo>
                  <a:lnTo>
                    <a:pt x="459" y="631"/>
                  </a:lnTo>
                  <a:lnTo>
                    <a:pt x="457" y="637"/>
                  </a:lnTo>
                  <a:lnTo>
                    <a:pt x="457" y="643"/>
                  </a:lnTo>
                  <a:lnTo>
                    <a:pt x="456" y="647"/>
                  </a:lnTo>
                  <a:lnTo>
                    <a:pt x="455" y="653"/>
                  </a:lnTo>
                  <a:lnTo>
                    <a:pt x="454" y="658"/>
                  </a:lnTo>
                  <a:lnTo>
                    <a:pt x="453" y="662"/>
                  </a:lnTo>
                  <a:lnTo>
                    <a:pt x="450" y="667"/>
                  </a:lnTo>
                  <a:lnTo>
                    <a:pt x="449" y="673"/>
                  </a:lnTo>
                  <a:lnTo>
                    <a:pt x="447" y="679"/>
                  </a:lnTo>
                  <a:lnTo>
                    <a:pt x="446" y="682"/>
                  </a:lnTo>
                  <a:lnTo>
                    <a:pt x="443" y="687"/>
                  </a:lnTo>
                  <a:lnTo>
                    <a:pt x="441" y="691"/>
                  </a:lnTo>
                  <a:lnTo>
                    <a:pt x="440" y="695"/>
                  </a:lnTo>
                  <a:lnTo>
                    <a:pt x="437" y="699"/>
                  </a:lnTo>
                  <a:lnTo>
                    <a:pt x="434" y="704"/>
                  </a:lnTo>
                  <a:lnTo>
                    <a:pt x="433" y="708"/>
                  </a:lnTo>
                  <a:lnTo>
                    <a:pt x="430" y="712"/>
                  </a:lnTo>
                  <a:lnTo>
                    <a:pt x="427" y="714"/>
                  </a:lnTo>
                  <a:lnTo>
                    <a:pt x="424" y="719"/>
                  </a:lnTo>
                  <a:lnTo>
                    <a:pt x="421" y="723"/>
                  </a:lnTo>
                  <a:lnTo>
                    <a:pt x="418" y="726"/>
                  </a:lnTo>
                  <a:lnTo>
                    <a:pt x="416" y="728"/>
                  </a:lnTo>
                  <a:lnTo>
                    <a:pt x="412" y="733"/>
                  </a:lnTo>
                  <a:lnTo>
                    <a:pt x="409" y="735"/>
                  </a:lnTo>
                  <a:lnTo>
                    <a:pt x="405" y="738"/>
                  </a:lnTo>
                  <a:lnTo>
                    <a:pt x="402" y="740"/>
                  </a:lnTo>
                  <a:lnTo>
                    <a:pt x="398" y="743"/>
                  </a:lnTo>
                  <a:lnTo>
                    <a:pt x="395" y="746"/>
                  </a:lnTo>
                  <a:lnTo>
                    <a:pt x="391" y="747"/>
                  </a:lnTo>
                  <a:lnTo>
                    <a:pt x="388" y="748"/>
                  </a:lnTo>
                  <a:lnTo>
                    <a:pt x="384" y="750"/>
                  </a:lnTo>
                  <a:lnTo>
                    <a:pt x="381" y="751"/>
                  </a:lnTo>
                  <a:lnTo>
                    <a:pt x="377" y="753"/>
                  </a:lnTo>
                  <a:lnTo>
                    <a:pt x="373" y="754"/>
                  </a:lnTo>
                  <a:lnTo>
                    <a:pt x="369" y="754"/>
                  </a:lnTo>
                  <a:lnTo>
                    <a:pt x="366" y="755"/>
                  </a:lnTo>
                  <a:lnTo>
                    <a:pt x="362" y="755"/>
                  </a:lnTo>
                  <a:lnTo>
                    <a:pt x="358" y="755"/>
                  </a:lnTo>
                  <a:lnTo>
                    <a:pt x="102" y="755"/>
                  </a:lnTo>
                  <a:lnTo>
                    <a:pt x="98" y="755"/>
                  </a:lnTo>
                  <a:lnTo>
                    <a:pt x="95" y="755"/>
                  </a:lnTo>
                  <a:lnTo>
                    <a:pt x="91" y="754"/>
                  </a:lnTo>
                  <a:lnTo>
                    <a:pt x="88" y="754"/>
                  </a:lnTo>
                  <a:lnTo>
                    <a:pt x="85" y="753"/>
                  </a:lnTo>
                  <a:lnTo>
                    <a:pt x="81" y="751"/>
                  </a:lnTo>
                  <a:lnTo>
                    <a:pt x="78" y="750"/>
                  </a:lnTo>
                  <a:lnTo>
                    <a:pt x="74" y="749"/>
                  </a:lnTo>
                  <a:lnTo>
                    <a:pt x="71" y="748"/>
                  </a:lnTo>
                  <a:lnTo>
                    <a:pt x="67" y="746"/>
                  </a:lnTo>
                  <a:lnTo>
                    <a:pt x="64" y="745"/>
                  </a:lnTo>
                  <a:lnTo>
                    <a:pt x="60" y="742"/>
                  </a:lnTo>
                  <a:lnTo>
                    <a:pt x="58" y="740"/>
                  </a:lnTo>
                  <a:lnTo>
                    <a:pt x="54" y="736"/>
                  </a:lnTo>
                  <a:lnTo>
                    <a:pt x="51" y="734"/>
                  </a:lnTo>
                  <a:lnTo>
                    <a:pt x="47" y="732"/>
                  </a:lnTo>
                  <a:lnTo>
                    <a:pt x="45" y="728"/>
                  </a:lnTo>
                  <a:lnTo>
                    <a:pt x="42" y="726"/>
                  </a:lnTo>
                  <a:lnTo>
                    <a:pt x="38" y="723"/>
                  </a:lnTo>
                  <a:lnTo>
                    <a:pt x="36" y="719"/>
                  </a:lnTo>
                  <a:lnTo>
                    <a:pt x="34" y="714"/>
                  </a:lnTo>
                  <a:lnTo>
                    <a:pt x="31" y="712"/>
                  </a:lnTo>
                  <a:lnTo>
                    <a:pt x="28" y="708"/>
                  </a:lnTo>
                  <a:lnTo>
                    <a:pt x="25" y="704"/>
                  </a:lnTo>
                  <a:lnTo>
                    <a:pt x="24" y="699"/>
                  </a:lnTo>
                  <a:lnTo>
                    <a:pt x="21" y="695"/>
                  </a:lnTo>
                  <a:lnTo>
                    <a:pt x="19" y="690"/>
                  </a:lnTo>
                  <a:lnTo>
                    <a:pt x="17" y="686"/>
                  </a:lnTo>
                  <a:lnTo>
                    <a:pt x="14" y="681"/>
                  </a:lnTo>
                  <a:lnTo>
                    <a:pt x="13" y="676"/>
                  </a:lnTo>
                  <a:lnTo>
                    <a:pt x="10" y="670"/>
                  </a:lnTo>
                  <a:lnTo>
                    <a:pt x="9" y="666"/>
                  </a:lnTo>
                  <a:lnTo>
                    <a:pt x="7" y="660"/>
                  </a:lnTo>
                  <a:lnTo>
                    <a:pt x="7" y="655"/>
                  </a:lnTo>
                  <a:lnTo>
                    <a:pt x="5" y="650"/>
                  </a:lnTo>
                  <a:lnTo>
                    <a:pt x="3" y="645"/>
                  </a:lnTo>
                  <a:lnTo>
                    <a:pt x="3" y="639"/>
                  </a:lnTo>
                  <a:lnTo>
                    <a:pt x="1" y="633"/>
                  </a:lnTo>
                  <a:lnTo>
                    <a:pt x="1" y="629"/>
                  </a:lnTo>
                  <a:lnTo>
                    <a:pt x="0" y="622"/>
                  </a:lnTo>
                  <a:lnTo>
                    <a:pt x="0" y="617"/>
                  </a:lnTo>
                  <a:lnTo>
                    <a:pt x="0" y="610"/>
                  </a:lnTo>
                  <a:lnTo>
                    <a:pt x="0" y="606"/>
                  </a:lnTo>
                  <a:lnTo>
                    <a:pt x="0" y="599"/>
                  </a:lnTo>
                  <a:lnTo>
                    <a:pt x="0" y="157"/>
                  </a:lnTo>
                  <a:lnTo>
                    <a:pt x="0" y="151"/>
                  </a:lnTo>
                  <a:lnTo>
                    <a:pt x="0" y="146"/>
                  </a:lnTo>
                  <a:lnTo>
                    <a:pt x="0" y="139"/>
                  </a:lnTo>
                  <a:lnTo>
                    <a:pt x="0" y="135"/>
                  </a:lnTo>
                  <a:lnTo>
                    <a:pt x="1" y="129"/>
                  </a:lnTo>
                  <a:lnTo>
                    <a:pt x="1" y="124"/>
                  </a:lnTo>
                  <a:lnTo>
                    <a:pt x="2" y="119"/>
                  </a:lnTo>
                  <a:lnTo>
                    <a:pt x="3" y="114"/>
                  </a:lnTo>
                  <a:lnTo>
                    <a:pt x="5" y="109"/>
                  </a:lnTo>
                  <a:lnTo>
                    <a:pt x="6" y="103"/>
                  </a:lnTo>
                  <a:lnTo>
                    <a:pt x="7" y="97"/>
                  </a:lnTo>
                  <a:lnTo>
                    <a:pt x="8" y="93"/>
                  </a:lnTo>
                  <a:lnTo>
                    <a:pt x="10" y="88"/>
                  </a:lnTo>
                  <a:lnTo>
                    <a:pt x="12" y="84"/>
                  </a:lnTo>
                  <a:lnTo>
                    <a:pt x="14" y="78"/>
                  </a:lnTo>
                  <a:lnTo>
                    <a:pt x="15" y="73"/>
                  </a:lnTo>
                  <a:lnTo>
                    <a:pt x="17" y="70"/>
                  </a:lnTo>
                  <a:lnTo>
                    <a:pt x="19" y="65"/>
                  </a:lnTo>
                  <a:lnTo>
                    <a:pt x="21" y="60"/>
                  </a:lnTo>
                  <a:lnTo>
                    <a:pt x="24" y="56"/>
                  </a:lnTo>
                  <a:lnTo>
                    <a:pt x="25" y="52"/>
                  </a:lnTo>
                  <a:lnTo>
                    <a:pt x="28" y="48"/>
                  </a:lnTo>
                  <a:lnTo>
                    <a:pt x="31" y="44"/>
                  </a:lnTo>
                  <a:lnTo>
                    <a:pt x="34" y="41"/>
                  </a:lnTo>
                  <a:lnTo>
                    <a:pt x="36" y="36"/>
                  </a:lnTo>
                  <a:lnTo>
                    <a:pt x="38" y="34"/>
                  </a:lnTo>
                  <a:lnTo>
                    <a:pt x="42" y="30"/>
                  </a:lnTo>
                  <a:lnTo>
                    <a:pt x="45" y="27"/>
                  </a:lnTo>
                  <a:lnTo>
                    <a:pt x="49" y="22"/>
                  </a:lnTo>
                  <a:lnTo>
                    <a:pt x="52" y="20"/>
                  </a:lnTo>
                  <a:lnTo>
                    <a:pt x="56" y="18"/>
                  </a:lnTo>
                  <a:lnTo>
                    <a:pt x="59" y="15"/>
                  </a:lnTo>
                  <a:lnTo>
                    <a:pt x="63" y="13"/>
                  </a:lnTo>
                  <a:lnTo>
                    <a:pt x="66" y="11"/>
                  </a:lnTo>
                  <a:lnTo>
                    <a:pt x="69" y="8"/>
                  </a:lnTo>
                  <a:lnTo>
                    <a:pt x="73" y="7"/>
                  </a:lnTo>
                  <a:lnTo>
                    <a:pt x="76" y="6"/>
                  </a:lnTo>
                  <a:lnTo>
                    <a:pt x="80" y="4"/>
                  </a:lnTo>
                  <a:lnTo>
                    <a:pt x="83" y="4"/>
                  </a:lnTo>
                  <a:lnTo>
                    <a:pt x="87" y="3"/>
                  </a:lnTo>
                  <a:lnTo>
                    <a:pt x="90" y="1"/>
                  </a:lnTo>
                  <a:lnTo>
                    <a:pt x="95" y="0"/>
                  </a:lnTo>
                  <a:lnTo>
                    <a:pt x="98" y="0"/>
                  </a:lnTo>
                  <a:lnTo>
                    <a:pt x="102" y="0"/>
                  </a:lnTo>
                  <a:lnTo>
                    <a:pt x="35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7" name="Freeform 27">
              <a:extLst>
                <a:ext uri="{FF2B5EF4-FFF2-40B4-BE49-F238E27FC236}">
                  <a16:creationId xmlns:a16="http://schemas.microsoft.com/office/drawing/2014/main" id="{15D972EF-A653-4308-A612-BE4D75FFDB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2" y="4069"/>
              <a:ext cx="255" cy="138"/>
            </a:xfrm>
            <a:custGeom>
              <a:avLst/>
              <a:gdLst>
                <a:gd name="T0" fmla="*/ 2 w 1278"/>
                <a:gd name="T1" fmla="*/ 0 h 691"/>
                <a:gd name="T2" fmla="*/ 2 w 1278"/>
                <a:gd name="T3" fmla="*/ 0 h 691"/>
                <a:gd name="T4" fmla="*/ 2 w 1278"/>
                <a:gd name="T5" fmla="*/ 0 h 691"/>
                <a:gd name="T6" fmla="*/ 2 w 1278"/>
                <a:gd name="T7" fmla="*/ 0 h 691"/>
                <a:gd name="T8" fmla="*/ 2 w 1278"/>
                <a:gd name="T9" fmla="*/ 0 h 691"/>
                <a:gd name="T10" fmla="*/ 2 w 1278"/>
                <a:gd name="T11" fmla="*/ 0 h 691"/>
                <a:gd name="T12" fmla="*/ 2 w 1278"/>
                <a:gd name="T13" fmla="*/ 0 h 691"/>
                <a:gd name="T14" fmla="*/ 2 w 1278"/>
                <a:gd name="T15" fmla="*/ 0 h 691"/>
                <a:gd name="T16" fmla="*/ 2 w 1278"/>
                <a:gd name="T17" fmla="*/ 0 h 691"/>
                <a:gd name="T18" fmla="*/ 1 w 1278"/>
                <a:gd name="T19" fmla="*/ 1 h 691"/>
                <a:gd name="T20" fmla="*/ 1 w 1278"/>
                <a:gd name="T21" fmla="*/ 1 h 691"/>
                <a:gd name="T22" fmla="*/ 1 w 1278"/>
                <a:gd name="T23" fmla="*/ 1 h 691"/>
                <a:gd name="T24" fmla="*/ 1 w 1278"/>
                <a:gd name="T25" fmla="*/ 1 h 691"/>
                <a:gd name="T26" fmla="*/ 1 w 1278"/>
                <a:gd name="T27" fmla="*/ 1 h 691"/>
                <a:gd name="T28" fmla="*/ 1 w 1278"/>
                <a:gd name="T29" fmla="*/ 1 h 691"/>
                <a:gd name="T30" fmla="*/ 1 w 1278"/>
                <a:gd name="T31" fmla="*/ 1 h 691"/>
                <a:gd name="T32" fmla="*/ 1 w 1278"/>
                <a:gd name="T33" fmla="*/ 1 h 691"/>
                <a:gd name="T34" fmla="*/ 0 w 1278"/>
                <a:gd name="T35" fmla="*/ 1 h 691"/>
                <a:gd name="T36" fmla="*/ 0 w 1278"/>
                <a:gd name="T37" fmla="*/ 1 h 691"/>
                <a:gd name="T38" fmla="*/ 0 w 1278"/>
                <a:gd name="T39" fmla="*/ 1 h 691"/>
                <a:gd name="T40" fmla="*/ 0 w 1278"/>
                <a:gd name="T41" fmla="*/ 1 h 691"/>
                <a:gd name="T42" fmla="*/ 0 w 1278"/>
                <a:gd name="T43" fmla="*/ 1 h 691"/>
                <a:gd name="T44" fmla="*/ 1 w 1278"/>
                <a:gd name="T45" fmla="*/ 1 h 691"/>
                <a:gd name="T46" fmla="*/ 1 w 1278"/>
                <a:gd name="T47" fmla="*/ 1 h 691"/>
                <a:gd name="T48" fmla="*/ 1 w 1278"/>
                <a:gd name="T49" fmla="*/ 1 h 691"/>
                <a:gd name="T50" fmla="*/ 1 w 1278"/>
                <a:gd name="T51" fmla="*/ 1 h 691"/>
                <a:gd name="T52" fmla="*/ 1 w 1278"/>
                <a:gd name="T53" fmla="*/ 0 h 691"/>
                <a:gd name="T54" fmla="*/ 1 w 1278"/>
                <a:gd name="T55" fmla="*/ 0 h 691"/>
                <a:gd name="T56" fmla="*/ 1 w 1278"/>
                <a:gd name="T57" fmla="*/ 0 h 691"/>
                <a:gd name="T58" fmla="*/ 1 w 1278"/>
                <a:gd name="T59" fmla="*/ 0 h 691"/>
                <a:gd name="T60" fmla="*/ 1 w 1278"/>
                <a:gd name="T61" fmla="*/ 0 h 691"/>
                <a:gd name="T62" fmla="*/ 1 w 1278"/>
                <a:gd name="T63" fmla="*/ 0 h 691"/>
                <a:gd name="T64" fmla="*/ 2 w 1278"/>
                <a:gd name="T65" fmla="*/ 0 h 691"/>
                <a:gd name="T66" fmla="*/ 2 w 1278"/>
                <a:gd name="T67" fmla="*/ 0 h 691"/>
                <a:gd name="T68" fmla="*/ 2 w 1278"/>
                <a:gd name="T69" fmla="*/ 0 h 691"/>
                <a:gd name="T70" fmla="*/ 2 w 1278"/>
                <a:gd name="T71" fmla="*/ 0 h 691"/>
                <a:gd name="T72" fmla="*/ 2 w 1278"/>
                <a:gd name="T73" fmla="*/ 0 h 691"/>
                <a:gd name="T74" fmla="*/ 2 w 1278"/>
                <a:gd name="T75" fmla="*/ 0 h 69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278" h="691">
                  <a:moveTo>
                    <a:pt x="1182" y="0"/>
                  </a:moveTo>
                  <a:lnTo>
                    <a:pt x="1209" y="4"/>
                  </a:lnTo>
                  <a:lnTo>
                    <a:pt x="1231" y="12"/>
                  </a:lnTo>
                  <a:lnTo>
                    <a:pt x="1248" y="25"/>
                  </a:lnTo>
                  <a:lnTo>
                    <a:pt x="1261" y="41"/>
                  </a:lnTo>
                  <a:lnTo>
                    <a:pt x="1271" y="60"/>
                  </a:lnTo>
                  <a:lnTo>
                    <a:pt x="1277" y="81"/>
                  </a:lnTo>
                  <a:lnTo>
                    <a:pt x="1278" y="104"/>
                  </a:lnTo>
                  <a:lnTo>
                    <a:pt x="1277" y="128"/>
                  </a:lnTo>
                  <a:lnTo>
                    <a:pt x="1271" y="152"/>
                  </a:lnTo>
                  <a:lnTo>
                    <a:pt x="1263" y="176"/>
                  </a:lnTo>
                  <a:lnTo>
                    <a:pt x="1251" y="198"/>
                  </a:lnTo>
                  <a:lnTo>
                    <a:pt x="1236" y="219"/>
                  </a:lnTo>
                  <a:lnTo>
                    <a:pt x="1218" y="236"/>
                  </a:lnTo>
                  <a:lnTo>
                    <a:pt x="1196" y="251"/>
                  </a:lnTo>
                  <a:lnTo>
                    <a:pt x="1173" y="263"/>
                  </a:lnTo>
                  <a:lnTo>
                    <a:pt x="1146" y="270"/>
                  </a:lnTo>
                  <a:lnTo>
                    <a:pt x="1141" y="270"/>
                  </a:lnTo>
                  <a:lnTo>
                    <a:pt x="741" y="338"/>
                  </a:lnTo>
                  <a:lnTo>
                    <a:pt x="730" y="353"/>
                  </a:lnTo>
                  <a:lnTo>
                    <a:pt x="721" y="389"/>
                  </a:lnTo>
                  <a:lnTo>
                    <a:pt x="714" y="441"/>
                  </a:lnTo>
                  <a:lnTo>
                    <a:pt x="708" y="500"/>
                  </a:lnTo>
                  <a:lnTo>
                    <a:pt x="697" y="560"/>
                  </a:lnTo>
                  <a:lnTo>
                    <a:pt x="683" y="616"/>
                  </a:lnTo>
                  <a:lnTo>
                    <a:pt x="662" y="659"/>
                  </a:lnTo>
                  <a:lnTo>
                    <a:pt x="632" y="682"/>
                  </a:lnTo>
                  <a:lnTo>
                    <a:pt x="600" y="689"/>
                  </a:lnTo>
                  <a:lnTo>
                    <a:pt x="563" y="691"/>
                  </a:lnTo>
                  <a:lnTo>
                    <a:pt x="521" y="688"/>
                  </a:lnTo>
                  <a:lnTo>
                    <a:pt x="476" y="682"/>
                  </a:lnTo>
                  <a:lnTo>
                    <a:pt x="428" y="672"/>
                  </a:lnTo>
                  <a:lnTo>
                    <a:pt x="379" y="660"/>
                  </a:lnTo>
                  <a:lnTo>
                    <a:pt x="329" y="645"/>
                  </a:lnTo>
                  <a:lnTo>
                    <a:pt x="279" y="630"/>
                  </a:lnTo>
                  <a:lnTo>
                    <a:pt x="230" y="614"/>
                  </a:lnTo>
                  <a:lnTo>
                    <a:pt x="184" y="598"/>
                  </a:lnTo>
                  <a:lnTo>
                    <a:pt x="140" y="582"/>
                  </a:lnTo>
                  <a:lnTo>
                    <a:pt x="101" y="569"/>
                  </a:lnTo>
                  <a:lnTo>
                    <a:pt x="66" y="557"/>
                  </a:lnTo>
                  <a:lnTo>
                    <a:pt x="37" y="548"/>
                  </a:lnTo>
                  <a:lnTo>
                    <a:pt x="15" y="542"/>
                  </a:lnTo>
                  <a:lnTo>
                    <a:pt x="0" y="540"/>
                  </a:lnTo>
                  <a:lnTo>
                    <a:pt x="240" y="335"/>
                  </a:lnTo>
                  <a:lnTo>
                    <a:pt x="284" y="358"/>
                  </a:lnTo>
                  <a:lnTo>
                    <a:pt x="331" y="375"/>
                  </a:lnTo>
                  <a:lnTo>
                    <a:pt x="382" y="387"/>
                  </a:lnTo>
                  <a:lnTo>
                    <a:pt x="434" y="393"/>
                  </a:lnTo>
                  <a:lnTo>
                    <a:pt x="488" y="391"/>
                  </a:lnTo>
                  <a:lnTo>
                    <a:pt x="541" y="386"/>
                  </a:lnTo>
                  <a:lnTo>
                    <a:pt x="592" y="375"/>
                  </a:lnTo>
                  <a:lnTo>
                    <a:pt x="640" y="359"/>
                  </a:lnTo>
                  <a:lnTo>
                    <a:pt x="686" y="337"/>
                  </a:lnTo>
                  <a:lnTo>
                    <a:pt x="726" y="312"/>
                  </a:lnTo>
                  <a:lnTo>
                    <a:pt x="760" y="280"/>
                  </a:lnTo>
                  <a:lnTo>
                    <a:pt x="787" y="244"/>
                  </a:lnTo>
                  <a:lnTo>
                    <a:pt x="806" y="205"/>
                  </a:lnTo>
                  <a:lnTo>
                    <a:pt x="815" y="160"/>
                  </a:lnTo>
                  <a:lnTo>
                    <a:pt x="814" y="111"/>
                  </a:lnTo>
                  <a:lnTo>
                    <a:pt x="801" y="59"/>
                  </a:lnTo>
                  <a:lnTo>
                    <a:pt x="858" y="49"/>
                  </a:lnTo>
                  <a:lnTo>
                    <a:pt x="875" y="50"/>
                  </a:lnTo>
                  <a:lnTo>
                    <a:pt x="893" y="52"/>
                  </a:lnTo>
                  <a:lnTo>
                    <a:pt x="910" y="55"/>
                  </a:lnTo>
                  <a:lnTo>
                    <a:pt x="929" y="56"/>
                  </a:lnTo>
                  <a:lnTo>
                    <a:pt x="947" y="57"/>
                  </a:lnTo>
                  <a:lnTo>
                    <a:pt x="967" y="58"/>
                  </a:lnTo>
                  <a:lnTo>
                    <a:pt x="987" y="58"/>
                  </a:lnTo>
                  <a:lnTo>
                    <a:pt x="1006" y="58"/>
                  </a:lnTo>
                  <a:lnTo>
                    <a:pt x="1027" y="56"/>
                  </a:lnTo>
                  <a:lnTo>
                    <a:pt x="1048" y="54"/>
                  </a:lnTo>
                  <a:lnTo>
                    <a:pt x="1069" y="49"/>
                  </a:lnTo>
                  <a:lnTo>
                    <a:pt x="1091" y="43"/>
                  </a:lnTo>
                  <a:lnTo>
                    <a:pt x="1113" y="35"/>
                  </a:lnTo>
                  <a:lnTo>
                    <a:pt x="1136" y="26"/>
                  </a:lnTo>
                  <a:lnTo>
                    <a:pt x="1159" y="14"/>
                  </a:lnTo>
                  <a:lnTo>
                    <a:pt x="118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8" name="Freeform 28">
              <a:extLst>
                <a:ext uri="{FF2B5EF4-FFF2-40B4-BE49-F238E27FC236}">
                  <a16:creationId xmlns:a16="http://schemas.microsoft.com/office/drawing/2014/main" id="{F46578C5-A577-4B50-82DD-A622D052F5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4" y="4031"/>
              <a:ext cx="47" cy="109"/>
            </a:xfrm>
            <a:custGeom>
              <a:avLst/>
              <a:gdLst>
                <a:gd name="T0" fmla="*/ 0 w 235"/>
                <a:gd name="T1" fmla="*/ 0 h 543"/>
                <a:gd name="T2" fmla="*/ 0 w 235"/>
                <a:gd name="T3" fmla="*/ 0 h 543"/>
                <a:gd name="T4" fmla="*/ 0 w 235"/>
                <a:gd name="T5" fmla="*/ 0 h 543"/>
                <a:gd name="T6" fmla="*/ 0 w 235"/>
                <a:gd name="T7" fmla="*/ 0 h 543"/>
                <a:gd name="T8" fmla="*/ 0 w 235"/>
                <a:gd name="T9" fmla="*/ 0 h 543"/>
                <a:gd name="T10" fmla="*/ 0 w 235"/>
                <a:gd name="T11" fmla="*/ 0 h 543"/>
                <a:gd name="T12" fmla="*/ 0 w 235"/>
                <a:gd name="T13" fmla="*/ 0 h 543"/>
                <a:gd name="T14" fmla="*/ 0 w 235"/>
                <a:gd name="T15" fmla="*/ 0 h 543"/>
                <a:gd name="T16" fmla="*/ 0 w 235"/>
                <a:gd name="T17" fmla="*/ 0 h 543"/>
                <a:gd name="T18" fmla="*/ 0 w 235"/>
                <a:gd name="T19" fmla="*/ 1 h 543"/>
                <a:gd name="T20" fmla="*/ 0 w 235"/>
                <a:gd name="T21" fmla="*/ 1 h 543"/>
                <a:gd name="T22" fmla="*/ 0 w 235"/>
                <a:gd name="T23" fmla="*/ 1 h 543"/>
                <a:gd name="T24" fmla="*/ 0 w 235"/>
                <a:gd name="T25" fmla="*/ 1 h 543"/>
                <a:gd name="T26" fmla="*/ 0 w 235"/>
                <a:gd name="T27" fmla="*/ 1 h 543"/>
                <a:gd name="T28" fmla="*/ 0 w 235"/>
                <a:gd name="T29" fmla="*/ 1 h 543"/>
                <a:gd name="T30" fmla="*/ 0 w 235"/>
                <a:gd name="T31" fmla="*/ 1 h 543"/>
                <a:gd name="T32" fmla="*/ 0 w 235"/>
                <a:gd name="T33" fmla="*/ 1 h 543"/>
                <a:gd name="T34" fmla="*/ 0 w 235"/>
                <a:gd name="T35" fmla="*/ 1 h 543"/>
                <a:gd name="T36" fmla="*/ 0 w 235"/>
                <a:gd name="T37" fmla="*/ 1 h 543"/>
                <a:gd name="T38" fmla="*/ 0 w 235"/>
                <a:gd name="T39" fmla="*/ 1 h 543"/>
                <a:gd name="T40" fmla="*/ 0 w 235"/>
                <a:gd name="T41" fmla="*/ 1 h 543"/>
                <a:gd name="T42" fmla="*/ 0 w 235"/>
                <a:gd name="T43" fmla="*/ 1 h 543"/>
                <a:gd name="T44" fmla="*/ 0 w 235"/>
                <a:gd name="T45" fmla="*/ 1 h 543"/>
                <a:gd name="T46" fmla="*/ 0 w 235"/>
                <a:gd name="T47" fmla="*/ 1 h 543"/>
                <a:gd name="T48" fmla="*/ 0 w 235"/>
                <a:gd name="T49" fmla="*/ 1 h 543"/>
                <a:gd name="T50" fmla="*/ 0 w 235"/>
                <a:gd name="T51" fmla="*/ 0 h 543"/>
                <a:gd name="T52" fmla="*/ 0 w 235"/>
                <a:gd name="T53" fmla="*/ 0 h 543"/>
                <a:gd name="T54" fmla="*/ 0 w 235"/>
                <a:gd name="T55" fmla="*/ 0 h 543"/>
                <a:gd name="T56" fmla="*/ 0 w 235"/>
                <a:gd name="T57" fmla="*/ 0 h 543"/>
                <a:gd name="T58" fmla="*/ 0 w 235"/>
                <a:gd name="T59" fmla="*/ 0 h 543"/>
                <a:gd name="T60" fmla="*/ 0 w 235"/>
                <a:gd name="T61" fmla="*/ 0 h 543"/>
                <a:gd name="T62" fmla="*/ 0 w 235"/>
                <a:gd name="T63" fmla="*/ 0 h 543"/>
                <a:gd name="T64" fmla="*/ 0 w 235"/>
                <a:gd name="T65" fmla="*/ 0 h 543"/>
                <a:gd name="T66" fmla="*/ 0 w 235"/>
                <a:gd name="T67" fmla="*/ 0 h 543"/>
                <a:gd name="T68" fmla="*/ 0 w 235"/>
                <a:gd name="T69" fmla="*/ 0 h 5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35" h="543">
                  <a:moveTo>
                    <a:pt x="0" y="7"/>
                  </a:moveTo>
                  <a:lnTo>
                    <a:pt x="32" y="39"/>
                  </a:lnTo>
                  <a:lnTo>
                    <a:pt x="57" y="73"/>
                  </a:lnTo>
                  <a:lnTo>
                    <a:pt x="73" y="106"/>
                  </a:lnTo>
                  <a:lnTo>
                    <a:pt x="84" y="141"/>
                  </a:lnTo>
                  <a:lnTo>
                    <a:pt x="92" y="176"/>
                  </a:lnTo>
                  <a:lnTo>
                    <a:pt x="97" y="212"/>
                  </a:lnTo>
                  <a:lnTo>
                    <a:pt x="99" y="246"/>
                  </a:lnTo>
                  <a:lnTo>
                    <a:pt x="101" y="282"/>
                  </a:lnTo>
                  <a:lnTo>
                    <a:pt x="103" y="317"/>
                  </a:lnTo>
                  <a:lnTo>
                    <a:pt x="106" y="352"/>
                  </a:lnTo>
                  <a:lnTo>
                    <a:pt x="113" y="385"/>
                  </a:lnTo>
                  <a:lnTo>
                    <a:pt x="124" y="420"/>
                  </a:lnTo>
                  <a:lnTo>
                    <a:pt x="140" y="452"/>
                  </a:lnTo>
                  <a:lnTo>
                    <a:pt x="162" y="484"/>
                  </a:lnTo>
                  <a:lnTo>
                    <a:pt x="191" y="515"/>
                  </a:lnTo>
                  <a:lnTo>
                    <a:pt x="230" y="543"/>
                  </a:lnTo>
                  <a:lnTo>
                    <a:pt x="235" y="536"/>
                  </a:lnTo>
                  <a:lnTo>
                    <a:pt x="198" y="508"/>
                  </a:lnTo>
                  <a:lnTo>
                    <a:pt x="169" y="479"/>
                  </a:lnTo>
                  <a:lnTo>
                    <a:pt x="147" y="448"/>
                  </a:lnTo>
                  <a:lnTo>
                    <a:pt x="133" y="418"/>
                  </a:lnTo>
                  <a:lnTo>
                    <a:pt x="123" y="385"/>
                  </a:lnTo>
                  <a:lnTo>
                    <a:pt x="116" y="352"/>
                  </a:lnTo>
                  <a:lnTo>
                    <a:pt x="112" y="317"/>
                  </a:lnTo>
                  <a:lnTo>
                    <a:pt x="110" y="282"/>
                  </a:lnTo>
                  <a:lnTo>
                    <a:pt x="109" y="246"/>
                  </a:lnTo>
                  <a:lnTo>
                    <a:pt x="106" y="212"/>
                  </a:lnTo>
                  <a:lnTo>
                    <a:pt x="102" y="176"/>
                  </a:lnTo>
                  <a:lnTo>
                    <a:pt x="94" y="139"/>
                  </a:lnTo>
                  <a:lnTo>
                    <a:pt x="82" y="104"/>
                  </a:lnTo>
                  <a:lnTo>
                    <a:pt x="63" y="68"/>
                  </a:lnTo>
                  <a:lnTo>
                    <a:pt x="39" y="35"/>
                  </a:lnTo>
                  <a:lnTo>
                    <a:pt x="7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9" name="Freeform 29">
              <a:extLst>
                <a:ext uri="{FF2B5EF4-FFF2-40B4-BE49-F238E27FC236}">
                  <a16:creationId xmlns:a16="http://schemas.microsoft.com/office/drawing/2014/main" id="{57A3A759-3BAC-42C1-9318-592E22C192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5" y="4063"/>
              <a:ext cx="34" cy="76"/>
            </a:xfrm>
            <a:custGeom>
              <a:avLst/>
              <a:gdLst>
                <a:gd name="T0" fmla="*/ 0 w 174"/>
                <a:gd name="T1" fmla="*/ 0 h 377"/>
                <a:gd name="T2" fmla="*/ 0 w 174"/>
                <a:gd name="T3" fmla="*/ 0 h 377"/>
                <a:gd name="T4" fmla="*/ 0 w 174"/>
                <a:gd name="T5" fmla="*/ 0 h 377"/>
                <a:gd name="T6" fmla="*/ 0 w 174"/>
                <a:gd name="T7" fmla="*/ 0 h 377"/>
                <a:gd name="T8" fmla="*/ 0 w 174"/>
                <a:gd name="T9" fmla="*/ 0 h 377"/>
                <a:gd name="T10" fmla="*/ 0 w 174"/>
                <a:gd name="T11" fmla="*/ 0 h 377"/>
                <a:gd name="T12" fmla="*/ 0 w 174"/>
                <a:gd name="T13" fmla="*/ 0 h 377"/>
                <a:gd name="T14" fmla="*/ 0 w 174"/>
                <a:gd name="T15" fmla="*/ 1 h 377"/>
                <a:gd name="T16" fmla="*/ 0 w 174"/>
                <a:gd name="T17" fmla="*/ 1 h 377"/>
                <a:gd name="T18" fmla="*/ 0 w 174"/>
                <a:gd name="T19" fmla="*/ 1 h 377"/>
                <a:gd name="T20" fmla="*/ 0 w 174"/>
                <a:gd name="T21" fmla="*/ 1 h 377"/>
                <a:gd name="T22" fmla="*/ 0 w 174"/>
                <a:gd name="T23" fmla="*/ 0 h 377"/>
                <a:gd name="T24" fmla="*/ 0 w 174"/>
                <a:gd name="T25" fmla="*/ 0 h 377"/>
                <a:gd name="T26" fmla="*/ 0 w 174"/>
                <a:gd name="T27" fmla="*/ 0 h 377"/>
                <a:gd name="T28" fmla="*/ 0 w 174"/>
                <a:gd name="T29" fmla="*/ 0 h 377"/>
                <a:gd name="T30" fmla="*/ 0 w 174"/>
                <a:gd name="T31" fmla="*/ 0 h 377"/>
                <a:gd name="T32" fmla="*/ 0 w 174"/>
                <a:gd name="T33" fmla="*/ 0 h 377"/>
                <a:gd name="T34" fmla="*/ 0 w 174"/>
                <a:gd name="T35" fmla="*/ 0 h 377"/>
                <a:gd name="T36" fmla="*/ 0 w 174"/>
                <a:gd name="T37" fmla="*/ 0 h 37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74" h="377">
                  <a:moveTo>
                    <a:pt x="0" y="7"/>
                  </a:moveTo>
                  <a:lnTo>
                    <a:pt x="36" y="41"/>
                  </a:lnTo>
                  <a:lnTo>
                    <a:pt x="56" y="82"/>
                  </a:lnTo>
                  <a:lnTo>
                    <a:pt x="65" y="126"/>
                  </a:lnTo>
                  <a:lnTo>
                    <a:pt x="71" y="176"/>
                  </a:lnTo>
                  <a:lnTo>
                    <a:pt x="77" y="227"/>
                  </a:lnTo>
                  <a:lnTo>
                    <a:pt x="92" y="279"/>
                  </a:lnTo>
                  <a:lnTo>
                    <a:pt x="121" y="328"/>
                  </a:lnTo>
                  <a:lnTo>
                    <a:pt x="170" y="377"/>
                  </a:lnTo>
                  <a:lnTo>
                    <a:pt x="174" y="370"/>
                  </a:lnTo>
                  <a:lnTo>
                    <a:pt x="128" y="324"/>
                  </a:lnTo>
                  <a:lnTo>
                    <a:pt x="101" y="276"/>
                  </a:lnTo>
                  <a:lnTo>
                    <a:pt x="86" y="227"/>
                  </a:lnTo>
                  <a:lnTo>
                    <a:pt x="80" y="176"/>
                  </a:lnTo>
                  <a:lnTo>
                    <a:pt x="75" y="126"/>
                  </a:lnTo>
                  <a:lnTo>
                    <a:pt x="65" y="80"/>
                  </a:lnTo>
                  <a:lnTo>
                    <a:pt x="43" y="37"/>
                  </a:lnTo>
                  <a:lnTo>
                    <a:pt x="5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0" name="Freeform 30">
              <a:extLst>
                <a:ext uri="{FF2B5EF4-FFF2-40B4-BE49-F238E27FC236}">
                  <a16:creationId xmlns:a16="http://schemas.microsoft.com/office/drawing/2014/main" id="{616F3239-A2EE-4D74-B951-F115CF88DE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7" y="4025"/>
              <a:ext cx="9" cy="92"/>
            </a:xfrm>
            <a:custGeom>
              <a:avLst/>
              <a:gdLst>
                <a:gd name="T0" fmla="*/ 0 w 45"/>
                <a:gd name="T1" fmla="*/ 0 h 456"/>
                <a:gd name="T2" fmla="*/ 0 w 45"/>
                <a:gd name="T3" fmla="*/ 0 h 456"/>
                <a:gd name="T4" fmla="*/ 0 w 45"/>
                <a:gd name="T5" fmla="*/ 0 h 456"/>
                <a:gd name="T6" fmla="*/ 0 w 45"/>
                <a:gd name="T7" fmla="*/ 0 h 456"/>
                <a:gd name="T8" fmla="*/ 0 w 45"/>
                <a:gd name="T9" fmla="*/ 0 h 456"/>
                <a:gd name="T10" fmla="*/ 0 w 45"/>
                <a:gd name="T11" fmla="*/ 0 h 456"/>
                <a:gd name="T12" fmla="*/ 0 w 45"/>
                <a:gd name="T13" fmla="*/ 1 h 456"/>
                <a:gd name="T14" fmla="*/ 0 w 45"/>
                <a:gd name="T15" fmla="*/ 1 h 456"/>
                <a:gd name="T16" fmla="*/ 0 w 45"/>
                <a:gd name="T17" fmla="*/ 1 h 456"/>
                <a:gd name="T18" fmla="*/ 0 w 45"/>
                <a:gd name="T19" fmla="*/ 1 h 456"/>
                <a:gd name="T20" fmla="*/ 0 w 45"/>
                <a:gd name="T21" fmla="*/ 1 h 456"/>
                <a:gd name="T22" fmla="*/ 0 w 45"/>
                <a:gd name="T23" fmla="*/ 1 h 456"/>
                <a:gd name="T24" fmla="*/ 0 w 45"/>
                <a:gd name="T25" fmla="*/ 0 h 456"/>
                <a:gd name="T26" fmla="*/ 0 w 45"/>
                <a:gd name="T27" fmla="*/ 0 h 456"/>
                <a:gd name="T28" fmla="*/ 0 w 45"/>
                <a:gd name="T29" fmla="*/ 0 h 456"/>
                <a:gd name="T30" fmla="*/ 0 w 45"/>
                <a:gd name="T31" fmla="*/ 0 h 456"/>
                <a:gd name="T32" fmla="*/ 0 w 45"/>
                <a:gd name="T33" fmla="*/ 0 h 456"/>
                <a:gd name="T34" fmla="*/ 0 w 45"/>
                <a:gd name="T35" fmla="*/ 0 h 456"/>
                <a:gd name="T36" fmla="*/ 0 w 45"/>
                <a:gd name="T37" fmla="*/ 0 h 45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5" h="456">
                  <a:moveTo>
                    <a:pt x="38" y="0"/>
                  </a:moveTo>
                  <a:lnTo>
                    <a:pt x="10" y="61"/>
                  </a:lnTo>
                  <a:lnTo>
                    <a:pt x="0" y="116"/>
                  </a:lnTo>
                  <a:lnTo>
                    <a:pt x="0" y="164"/>
                  </a:lnTo>
                  <a:lnTo>
                    <a:pt x="7" y="213"/>
                  </a:lnTo>
                  <a:lnTo>
                    <a:pt x="17" y="263"/>
                  </a:lnTo>
                  <a:lnTo>
                    <a:pt x="26" y="317"/>
                  </a:lnTo>
                  <a:lnTo>
                    <a:pt x="28" y="381"/>
                  </a:lnTo>
                  <a:lnTo>
                    <a:pt x="19" y="456"/>
                  </a:lnTo>
                  <a:lnTo>
                    <a:pt x="28" y="456"/>
                  </a:lnTo>
                  <a:lnTo>
                    <a:pt x="37" y="381"/>
                  </a:lnTo>
                  <a:lnTo>
                    <a:pt x="35" y="317"/>
                  </a:lnTo>
                  <a:lnTo>
                    <a:pt x="27" y="263"/>
                  </a:lnTo>
                  <a:lnTo>
                    <a:pt x="16" y="213"/>
                  </a:lnTo>
                  <a:lnTo>
                    <a:pt x="9" y="164"/>
                  </a:lnTo>
                  <a:lnTo>
                    <a:pt x="9" y="116"/>
                  </a:lnTo>
                  <a:lnTo>
                    <a:pt x="20" y="63"/>
                  </a:lnTo>
                  <a:lnTo>
                    <a:pt x="45" y="2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1" name="Freeform 31">
              <a:extLst>
                <a:ext uri="{FF2B5EF4-FFF2-40B4-BE49-F238E27FC236}">
                  <a16:creationId xmlns:a16="http://schemas.microsoft.com/office/drawing/2014/main" id="{0E5101D0-3FBD-4FF7-881D-3A9E33AC5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" y="4006"/>
              <a:ext cx="12" cy="124"/>
            </a:xfrm>
            <a:custGeom>
              <a:avLst/>
              <a:gdLst>
                <a:gd name="T0" fmla="*/ 0 w 60"/>
                <a:gd name="T1" fmla="*/ 0 h 618"/>
                <a:gd name="T2" fmla="*/ 0 w 60"/>
                <a:gd name="T3" fmla="*/ 0 h 618"/>
                <a:gd name="T4" fmla="*/ 0 w 60"/>
                <a:gd name="T5" fmla="*/ 0 h 618"/>
                <a:gd name="T6" fmla="*/ 0 w 60"/>
                <a:gd name="T7" fmla="*/ 0 h 618"/>
                <a:gd name="T8" fmla="*/ 0 w 60"/>
                <a:gd name="T9" fmla="*/ 0 h 618"/>
                <a:gd name="T10" fmla="*/ 0 w 60"/>
                <a:gd name="T11" fmla="*/ 0 h 618"/>
                <a:gd name="T12" fmla="*/ 0 w 60"/>
                <a:gd name="T13" fmla="*/ 0 h 618"/>
                <a:gd name="T14" fmla="*/ 0 w 60"/>
                <a:gd name="T15" fmla="*/ 0 h 618"/>
                <a:gd name="T16" fmla="*/ 0 w 60"/>
                <a:gd name="T17" fmla="*/ 1 h 618"/>
                <a:gd name="T18" fmla="*/ 0 w 60"/>
                <a:gd name="T19" fmla="*/ 1 h 618"/>
                <a:gd name="T20" fmla="*/ 0 w 60"/>
                <a:gd name="T21" fmla="*/ 1 h 618"/>
                <a:gd name="T22" fmla="*/ 0 w 60"/>
                <a:gd name="T23" fmla="*/ 1 h 618"/>
                <a:gd name="T24" fmla="*/ 0 w 60"/>
                <a:gd name="T25" fmla="*/ 1 h 618"/>
                <a:gd name="T26" fmla="*/ 0 w 60"/>
                <a:gd name="T27" fmla="*/ 1 h 618"/>
                <a:gd name="T28" fmla="*/ 0 w 60"/>
                <a:gd name="T29" fmla="*/ 1 h 618"/>
                <a:gd name="T30" fmla="*/ 0 w 60"/>
                <a:gd name="T31" fmla="*/ 1 h 618"/>
                <a:gd name="T32" fmla="*/ 0 w 60"/>
                <a:gd name="T33" fmla="*/ 1 h 618"/>
                <a:gd name="T34" fmla="*/ 0 w 60"/>
                <a:gd name="T35" fmla="*/ 1 h 618"/>
                <a:gd name="T36" fmla="*/ 0 w 60"/>
                <a:gd name="T37" fmla="*/ 1 h 618"/>
                <a:gd name="T38" fmla="*/ 0 w 60"/>
                <a:gd name="T39" fmla="*/ 1 h 618"/>
                <a:gd name="T40" fmla="*/ 0 w 60"/>
                <a:gd name="T41" fmla="*/ 1 h 618"/>
                <a:gd name="T42" fmla="*/ 0 w 60"/>
                <a:gd name="T43" fmla="*/ 1 h 618"/>
                <a:gd name="T44" fmla="*/ 0 w 60"/>
                <a:gd name="T45" fmla="*/ 1 h 618"/>
                <a:gd name="T46" fmla="*/ 0 w 60"/>
                <a:gd name="T47" fmla="*/ 1 h 618"/>
                <a:gd name="T48" fmla="*/ 0 w 60"/>
                <a:gd name="T49" fmla="*/ 1 h 618"/>
                <a:gd name="T50" fmla="*/ 0 w 60"/>
                <a:gd name="T51" fmla="*/ 0 h 618"/>
                <a:gd name="T52" fmla="*/ 0 w 60"/>
                <a:gd name="T53" fmla="*/ 0 h 618"/>
                <a:gd name="T54" fmla="*/ 0 w 60"/>
                <a:gd name="T55" fmla="*/ 0 h 618"/>
                <a:gd name="T56" fmla="*/ 0 w 60"/>
                <a:gd name="T57" fmla="*/ 0 h 618"/>
                <a:gd name="T58" fmla="*/ 0 w 60"/>
                <a:gd name="T59" fmla="*/ 0 h 618"/>
                <a:gd name="T60" fmla="*/ 0 w 60"/>
                <a:gd name="T61" fmla="*/ 0 h 618"/>
                <a:gd name="T62" fmla="*/ 0 w 60"/>
                <a:gd name="T63" fmla="*/ 0 h 618"/>
                <a:gd name="T64" fmla="*/ 0 w 60"/>
                <a:gd name="T65" fmla="*/ 0 h 618"/>
                <a:gd name="T66" fmla="*/ 0 w 60"/>
                <a:gd name="T67" fmla="*/ 0 h 618"/>
                <a:gd name="T68" fmla="*/ 0 w 60"/>
                <a:gd name="T69" fmla="*/ 0 h 6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60" h="618">
                  <a:moveTo>
                    <a:pt x="46" y="0"/>
                  </a:moveTo>
                  <a:lnTo>
                    <a:pt x="23" y="46"/>
                  </a:lnTo>
                  <a:lnTo>
                    <a:pt x="9" y="88"/>
                  </a:lnTo>
                  <a:lnTo>
                    <a:pt x="1" y="130"/>
                  </a:lnTo>
                  <a:lnTo>
                    <a:pt x="0" y="168"/>
                  </a:lnTo>
                  <a:lnTo>
                    <a:pt x="2" y="205"/>
                  </a:lnTo>
                  <a:lnTo>
                    <a:pt x="9" y="241"/>
                  </a:lnTo>
                  <a:lnTo>
                    <a:pt x="17" y="277"/>
                  </a:lnTo>
                  <a:lnTo>
                    <a:pt x="27" y="312"/>
                  </a:lnTo>
                  <a:lnTo>
                    <a:pt x="36" y="346"/>
                  </a:lnTo>
                  <a:lnTo>
                    <a:pt x="43" y="381"/>
                  </a:lnTo>
                  <a:lnTo>
                    <a:pt x="49" y="417"/>
                  </a:lnTo>
                  <a:lnTo>
                    <a:pt x="51" y="452"/>
                  </a:lnTo>
                  <a:lnTo>
                    <a:pt x="48" y="491"/>
                  </a:lnTo>
                  <a:lnTo>
                    <a:pt x="39" y="529"/>
                  </a:lnTo>
                  <a:lnTo>
                    <a:pt x="23" y="571"/>
                  </a:lnTo>
                  <a:lnTo>
                    <a:pt x="0" y="613"/>
                  </a:lnTo>
                  <a:lnTo>
                    <a:pt x="7" y="618"/>
                  </a:lnTo>
                  <a:lnTo>
                    <a:pt x="32" y="573"/>
                  </a:lnTo>
                  <a:lnTo>
                    <a:pt x="49" y="531"/>
                  </a:lnTo>
                  <a:lnTo>
                    <a:pt x="57" y="491"/>
                  </a:lnTo>
                  <a:lnTo>
                    <a:pt x="60" y="452"/>
                  </a:lnTo>
                  <a:lnTo>
                    <a:pt x="58" y="417"/>
                  </a:lnTo>
                  <a:lnTo>
                    <a:pt x="52" y="381"/>
                  </a:lnTo>
                  <a:lnTo>
                    <a:pt x="45" y="346"/>
                  </a:lnTo>
                  <a:lnTo>
                    <a:pt x="36" y="310"/>
                  </a:lnTo>
                  <a:lnTo>
                    <a:pt x="27" y="277"/>
                  </a:lnTo>
                  <a:lnTo>
                    <a:pt x="19" y="241"/>
                  </a:lnTo>
                  <a:lnTo>
                    <a:pt x="12" y="205"/>
                  </a:lnTo>
                  <a:lnTo>
                    <a:pt x="9" y="168"/>
                  </a:lnTo>
                  <a:lnTo>
                    <a:pt x="10" y="130"/>
                  </a:lnTo>
                  <a:lnTo>
                    <a:pt x="19" y="90"/>
                  </a:lnTo>
                  <a:lnTo>
                    <a:pt x="32" y="49"/>
                  </a:lnTo>
                  <a:lnTo>
                    <a:pt x="53" y="5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1268" name="Object 118">
            <a:extLst>
              <a:ext uri="{FF2B5EF4-FFF2-40B4-BE49-F238E27FC236}">
                <a16:creationId xmlns:a16="http://schemas.microsoft.com/office/drawing/2014/main" id="{70D4AD5B-D1CA-4E20-BDE3-49646D9AA2B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34200" y="2971800"/>
          <a:ext cx="2033588" cy="334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3" name="Clip" r:id="rId5" imgW="1100023" imgH="1811426" progId="MS_ClipArt_Gallery.2">
                  <p:embed/>
                </p:oleObj>
              </mc:Choice>
              <mc:Fallback>
                <p:oleObj name="Clip" r:id="rId5" imgW="1100023" imgH="1811426" progId="MS_ClipArt_Gallery.2">
                  <p:embed/>
                  <p:pic>
                    <p:nvPicPr>
                      <p:cNvPr id="0" name="Object 1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2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2971800"/>
                        <a:ext cx="2033588" cy="3348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9" name="Object 119">
            <a:extLst>
              <a:ext uri="{FF2B5EF4-FFF2-40B4-BE49-F238E27FC236}">
                <a16:creationId xmlns:a16="http://schemas.microsoft.com/office/drawing/2014/main" id="{47455833-956E-4A1D-ABAD-CA57E9C95E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5355537"/>
              </p:ext>
            </p:extLst>
          </p:nvPr>
        </p:nvGraphicFramePr>
        <p:xfrm>
          <a:off x="2777029" y="1356144"/>
          <a:ext cx="3179762" cy="225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4" name="Clip" r:id="rId7" imgW="790476" imgH="561905" progId="MS_ClipArt_Gallery.2">
                  <p:embed/>
                </p:oleObj>
              </mc:Choice>
              <mc:Fallback>
                <p:oleObj name="Clip" r:id="rId7" imgW="790476" imgH="561905" progId="MS_ClipArt_Gallery.2">
                  <p:embed/>
                  <p:pic>
                    <p:nvPicPr>
                      <p:cNvPr id="0" name="Object 1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2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7029" y="1356144"/>
                        <a:ext cx="3179762" cy="225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8FE5A779-5C49-454E-9A2A-D513D9B53C45}"/>
              </a:ext>
            </a:extLst>
          </p:cNvPr>
          <p:cNvSpPr txBox="1"/>
          <p:nvPr/>
        </p:nvSpPr>
        <p:spPr bwMode="auto">
          <a:xfrm>
            <a:off x="457200" y="381000"/>
            <a:ext cx="3733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r>
              <a:rPr lang="es-E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Energy </a:t>
            </a:r>
            <a:r>
              <a:rPr lang="es-E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sources</a:t>
            </a:r>
            <a:endParaRPr lang="es-E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FDFD1D1-2402-4C37-9B63-54916B0A8C8F}"/>
              </a:ext>
            </a:extLst>
          </p:cNvPr>
          <p:cNvSpPr txBox="1"/>
          <p:nvPr/>
        </p:nvSpPr>
        <p:spPr bwMode="auto">
          <a:xfrm>
            <a:off x="5105400" y="381000"/>
            <a:ext cx="3733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r>
              <a:rPr lang="es-ES_tradnl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Fuentes de energía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1" name="Group 161">
            <a:extLst>
              <a:ext uri="{FF2B5EF4-FFF2-40B4-BE49-F238E27FC236}">
                <a16:creationId xmlns:a16="http://schemas.microsoft.com/office/drawing/2014/main" id="{7D621DC8-A739-459A-9C43-E61E82C885BB}"/>
              </a:ext>
            </a:extLst>
          </p:cNvPr>
          <p:cNvGrpSpPr>
            <a:grpSpLocks/>
          </p:cNvGrpSpPr>
          <p:nvPr/>
        </p:nvGrpSpPr>
        <p:grpSpPr bwMode="auto">
          <a:xfrm>
            <a:off x="687388" y="1477963"/>
            <a:ext cx="4114800" cy="2090737"/>
            <a:chOff x="792" y="2475"/>
            <a:chExt cx="2808" cy="1361"/>
          </a:xfrm>
        </p:grpSpPr>
        <p:grpSp>
          <p:nvGrpSpPr>
            <p:cNvPr id="12372" name="Group 162">
              <a:extLst>
                <a:ext uri="{FF2B5EF4-FFF2-40B4-BE49-F238E27FC236}">
                  <a16:creationId xmlns:a16="http://schemas.microsoft.com/office/drawing/2014/main" id="{BEB69CFF-7A3B-4051-82D0-48EB70CA401F}"/>
                </a:ext>
              </a:extLst>
            </p:cNvPr>
            <p:cNvGrpSpPr>
              <a:grpSpLocks/>
            </p:cNvGrpSpPr>
            <p:nvPr/>
          </p:nvGrpSpPr>
          <p:grpSpPr bwMode="auto">
            <a:xfrm rot="-5389807">
              <a:off x="1716" y="1551"/>
              <a:ext cx="809" cy="2658"/>
              <a:chOff x="1716" y="1551"/>
              <a:chExt cx="809" cy="2658"/>
            </a:xfrm>
          </p:grpSpPr>
          <p:sp>
            <p:nvSpPr>
              <p:cNvPr id="12395" name="Rectangle 163">
                <a:extLst>
                  <a:ext uri="{FF2B5EF4-FFF2-40B4-BE49-F238E27FC236}">
                    <a16:creationId xmlns:a16="http://schemas.microsoft.com/office/drawing/2014/main" id="{A5A796BF-0469-4280-A8D1-51BB0C1D9F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48" y="1555"/>
                <a:ext cx="345" cy="2650"/>
              </a:xfrm>
              <a:prstGeom prst="rect">
                <a:avLst/>
              </a:pr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396" name="Freeform 164">
                <a:extLst>
                  <a:ext uri="{FF2B5EF4-FFF2-40B4-BE49-F238E27FC236}">
                    <a16:creationId xmlns:a16="http://schemas.microsoft.com/office/drawing/2014/main" id="{4E23B105-1686-46A0-B964-1307E4F4F7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1" y="1555"/>
                <a:ext cx="332" cy="2650"/>
              </a:xfrm>
              <a:custGeom>
                <a:avLst/>
                <a:gdLst>
                  <a:gd name="T0" fmla="*/ 42 w 664"/>
                  <a:gd name="T1" fmla="*/ 0 h 5300"/>
                  <a:gd name="T2" fmla="*/ 40 w 664"/>
                  <a:gd name="T3" fmla="*/ 0 h 5300"/>
                  <a:gd name="T4" fmla="*/ 38 w 664"/>
                  <a:gd name="T5" fmla="*/ 0 h 5300"/>
                  <a:gd name="T6" fmla="*/ 36 w 664"/>
                  <a:gd name="T7" fmla="*/ 0 h 5300"/>
                  <a:gd name="T8" fmla="*/ 34 w 664"/>
                  <a:gd name="T9" fmla="*/ 0 h 5300"/>
                  <a:gd name="T10" fmla="*/ 33 w 664"/>
                  <a:gd name="T11" fmla="*/ 0 h 5300"/>
                  <a:gd name="T12" fmla="*/ 31 w 664"/>
                  <a:gd name="T13" fmla="*/ 0 h 5300"/>
                  <a:gd name="T14" fmla="*/ 30 w 664"/>
                  <a:gd name="T15" fmla="*/ 0 h 5300"/>
                  <a:gd name="T16" fmla="*/ 28 w 664"/>
                  <a:gd name="T17" fmla="*/ 0 h 5300"/>
                  <a:gd name="T18" fmla="*/ 26 w 664"/>
                  <a:gd name="T19" fmla="*/ 0 h 5300"/>
                  <a:gd name="T20" fmla="*/ 24 w 664"/>
                  <a:gd name="T21" fmla="*/ 0 h 5300"/>
                  <a:gd name="T22" fmla="*/ 22 w 664"/>
                  <a:gd name="T23" fmla="*/ 0 h 5300"/>
                  <a:gd name="T24" fmla="*/ 19 w 664"/>
                  <a:gd name="T25" fmla="*/ 0 h 5300"/>
                  <a:gd name="T26" fmla="*/ 15 w 664"/>
                  <a:gd name="T27" fmla="*/ 0 h 5300"/>
                  <a:gd name="T28" fmla="*/ 11 w 664"/>
                  <a:gd name="T29" fmla="*/ 0 h 5300"/>
                  <a:gd name="T30" fmla="*/ 6 w 664"/>
                  <a:gd name="T31" fmla="*/ 0 h 5300"/>
                  <a:gd name="T32" fmla="*/ 0 w 664"/>
                  <a:gd name="T33" fmla="*/ 0 h 5300"/>
                  <a:gd name="T34" fmla="*/ 0 w 664"/>
                  <a:gd name="T35" fmla="*/ 63 h 5300"/>
                  <a:gd name="T36" fmla="*/ 0 w 664"/>
                  <a:gd name="T37" fmla="*/ 111 h 5300"/>
                  <a:gd name="T38" fmla="*/ 0 w 664"/>
                  <a:gd name="T39" fmla="*/ 187 h 5300"/>
                  <a:gd name="T40" fmla="*/ 0 w 664"/>
                  <a:gd name="T41" fmla="*/ 332 h 5300"/>
                  <a:gd name="T42" fmla="*/ 3 w 664"/>
                  <a:gd name="T43" fmla="*/ 332 h 5300"/>
                  <a:gd name="T44" fmla="*/ 5 w 664"/>
                  <a:gd name="T45" fmla="*/ 332 h 5300"/>
                  <a:gd name="T46" fmla="*/ 7 w 664"/>
                  <a:gd name="T47" fmla="*/ 332 h 5300"/>
                  <a:gd name="T48" fmla="*/ 8 w 664"/>
                  <a:gd name="T49" fmla="*/ 332 h 5300"/>
                  <a:gd name="T50" fmla="*/ 10 w 664"/>
                  <a:gd name="T51" fmla="*/ 332 h 5300"/>
                  <a:gd name="T52" fmla="*/ 11 w 664"/>
                  <a:gd name="T53" fmla="*/ 332 h 5300"/>
                  <a:gd name="T54" fmla="*/ 13 w 664"/>
                  <a:gd name="T55" fmla="*/ 332 h 5300"/>
                  <a:gd name="T56" fmla="*/ 14 w 664"/>
                  <a:gd name="T57" fmla="*/ 332 h 5300"/>
                  <a:gd name="T58" fmla="*/ 16 w 664"/>
                  <a:gd name="T59" fmla="*/ 332 h 5300"/>
                  <a:gd name="T60" fmla="*/ 18 w 664"/>
                  <a:gd name="T61" fmla="*/ 332 h 5300"/>
                  <a:gd name="T62" fmla="*/ 21 w 664"/>
                  <a:gd name="T63" fmla="*/ 332 h 5300"/>
                  <a:gd name="T64" fmla="*/ 24 w 664"/>
                  <a:gd name="T65" fmla="*/ 332 h 5300"/>
                  <a:gd name="T66" fmla="*/ 27 w 664"/>
                  <a:gd name="T67" fmla="*/ 332 h 5300"/>
                  <a:gd name="T68" fmla="*/ 32 w 664"/>
                  <a:gd name="T69" fmla="*/ 332 h 5300"/>
                  <a:gd name="T70" fmla="*/ 36 w 664"/>
                  <a:gd name="T71" fmla="*/ 332 h 5300"/>
                  <a:gd name="T72" fmla="*/ 42 w 664"/>
                  <a:gd name="T73" fmla="*/ 332 h 5300"/>
                  <a:gd name="T74" fmla="*/ 42 w 664"/>
                  <a:gd name="T75" fmla="*/ 270 h 5300"/>
                  <a:gd name="T76" fmla="*/ 42 w 664"/>
                  <a:gd name="T77" fmla="*/ 221 h 5300"/>
                  <a:gd name="T78" fmla="*/ 42 w 664"/>
                  <a:gd name="T79" fmla="*/ 145 h 5300"/>
                  <a:gd name="T80" fmla="*/ 42 w 664"/>
                  <a:gd name="T81" fmla="*/ 0 h 530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664" h="5300">
                    <a:moveTo>
                      <a:pt x="664" y="0"/>
                    </a:moveTo>
                    <a:lnTo>
                      <a:pt x="626" y="0"/>
                    </a:lnTo>
                    <a:lnTo>
                      <a:pt x="594" y="0"/>
                    </a:lnTo>
                    <a:lnTo>
                      <a:pt x="565" y="0"/>
                    </a:lnTo>
                    <a:lnTo>
                      <a:pt x="540" y="0"/>
                    </a:lnTo>
                    <a:lnTo>
                      <a:pt x="516" y="0"/>
                    </a:lnTo>
                    <a:lnTo>
                      <a:pt x="493" y="0"/>
                    </a:lnTo>
                    <a:lnTo>
                      <a:pt x="469" y="0"/>
                    </a:lnTo>
                    <a:lnTo>
                      <a:pt x="443" y="0"/>
                    </a:lnTo>
                    <a:lnTo>
                      <a:pt x="414" y="0"/>
                    </a:lnTo>
                    <a:lnTo>
                      <a:pt x="379" y="0"/>
                    </a:lnTo>
                    <a:lnTo>
                      <a:pt x="339" y="0"/>
                    </a:lnTo>
                    <a:lnTo>
                      <a:pt x="291" y="0"/>
                    </a:lnTo>
                    <a:lnTo>
                      <a:pt x="234" y="0"/>
                    </a:lnTo>
                    <a:lnTo>
                      <a:pt x="169" y="0"/>
                    </a:lnTo>
                    <a:lnTo>
                      <a:pt x="90" y="0"/>
                    </a:lnTo>
                    <a:lnTo>
                      <a:pt x="0" y="0"/>
                    </a:lnTo>
                    <a:lnTo>
                      <a:pt x="0" y="993"/>
                    </a:lnTo>
                    <a:lnTo>
                      <a:pt x="0" y="1765"/>
                    </a:lnTo>
                    <a:lnTo>
                      <a:pt x="0" y="2980"/>
                    </a:lnTo>
                    <a:lnTo>
                      <a:pt x="0" y="5300"/>
                    </a:lnTo>
                    <a:lnTo>
                      <a:pt x="38" y="5300"/>
                    </a:lnTo>
                    <a:lnTo>
                      <a:pt x="72" y="5300"/>
                    </a:lnTo>
                    <a:lnTo>
                      <a:pt x="100" y="5299"/>
                    </a:lnTo>
                    <a:lnTo>
                      <a:pt x="125" y="5299"/>
                    </a:lnTo>
                    <a:lnTo>
                      <a:pt x="148" y="5299"/>
                    </a:lnTo>
                    <a:lnTo>
                      <a:pt x="172" y="5299"/>
                    </a:lnTo>
                    <a:lnTo>
                      <a:pt x="195" y="5299"/>
                    </a:lnTo>
                    <a:lnTo>
                      <a:pt x="222" y="5299"/>
                    </a:lnTo>
                    <a:lnTo>
                      <a:pt x="252" y="5299"/>
                    </a:lnTo>
                    <a:lnTo>
                      <a:pt x="286" y="5299"/>
                    </a:lnTo>
                    <a:lnTo>
                      <a:pt x="326" y="5299"/>
                    </a:lnTo>
                    <a:lnTo>
                      <a:pt x="374" y="5299"/>
                    </a:lnTo>
                    <a:lnTo>
                      <a:pt x="430" y="5299"/>
                    </a:lnTo>
                    <a:lnTo>
                      <a:pt x="497" y="5299"/>
                    </a:lnTo>
                    <a:lnTo>
                      <a:pt x="574" y="5300"/>
                    </a:lnTo>
                    <a:lnTo>
                      <a:pt x="664" y="5300"/>
                    </a:lnTo>
                    <a:lnTo>
                      <a:pt x="664" y="4306"/>
                    </a:lnTo>
                    <a:lnTo>
                      <a:pt x="664" y="3533"/>
                    </a:lnTo>
                    <a:lnTo>
                      <a:pt x="664" y="2318"/>
                    </a:lnTo>
                    <a:lnTo>
                      <a:pt x="664" y="0"/>
                    </a:lnTo>
                    <a:close/>
                  </a:path>
                </a:pathLst>
              </a:custGeom>
              <a:solidFill>
                <a:srgbClr val="8484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7" name="Freeform 165">
                <a:extLst>
                  <a:ext uri="{FF2B5EF4-FFF2-40B4-BE49-F238E27FC236}">
                    <a16:creationId xmlns:a16="http://schemas.microsoft.com/office/drawing/2014/main" id="{4677542F-8D00-4F95-82F5-690EAEC4C5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5" y="1555"/>
                <a:ext cx="318" cy="2650"/>
              </a:xfrm>
              <a:custGeom>
                <a:avLst/>
                <a:gdLst>
                  <a:gd name="T0" fmla="*/ 39 w 637"/>
                  <a:gd name="T1" fmla="*/ 0 h 5300"/>
                  <a:gd name="T2" fmla="*/ 37 w 637"/>
                  <a:gd name="T3" fmla="*/ 0 h 5300"/>
                  <a:gd name="T4" fmla="*/ 35 w 637"/>
                  <a:gd name="T5" fmla="*/ 0 h 5300"/>
                  <a:gd name="T6" fmla="*/ 33 w 637"/>
                  <a:gd name="T7" fmla="*/ 0 h 5300"/>
                  <a:gd name="T8" fmla="*/ 32 w 637"/>
                  <a:gd name="T9" fmla="*/ 0 h 5300"/>
                  <a:gd name="T10" fmla="*/ 31 w 637"/>
                  <a:gd name="T11" fmla="*/ 0 h 5300"/>
                  <a:gd name="T12" fmla="*/ 29 w 637"/>
                  <a:gd name="T13" fmla="*/ 0 h 5300"/>
                  <a:gd name="T14" fmla="*/ 28 w 637"/>
                  <a:gd name="T15" fmla="*/ 0 h 5300"/>
                  <a:gd name="T16" fmla="*/ 26 w 637"/>
                  <a:gd name="T17" fmla="*/ 0 h 5300"/>
                  <a:gd name="T18" fmla="*/ 24 w 637"/>
                  <a:gd name="T19" fmla="*/ 0 h 5300"/>
                  <a:gd name="T20" fmla="*/ 22 w 637"/>
                  <a:gd name="T21" fmla="*/ 0 h 5300"/>
                  <a:gd name="T22" fmla="*/ 20 w 637"/>
                  <a:gd name="T23" fmla="*/ 0 h 5300"/>
                  <a:gd name="T24" fmla="*/ 17 w 637"/>
                  <a:gd name="T25" fmla="*/ 0 h 5300"/>
                  <a:gd name="T26" fmla="*/ 14 w 637"/>
                  <a:gd name="T27" fmla="*/ 0 h 5300"/>
                  <a:gd name="T28" fmla="*/ 10 w 637"/>
                  <a:gd name="T29" fmla="*/ 0 h 5300"/>
                  <a:gd name="T30" fmla="*/ 5 w 637"/>
                  <a:gd name="T31" fmla="*/ 0 h 5300"/>
                  <a:gd name="T32" fmla="*/ 0 w 637"/>
                  <a:gd name="T33" fmla="*/ 0 h 5300"/>
                  <a:gd name="T34" fmla="*/ 0 w 637"/>
                  <a:gd name="T35" fmla="*/ 63 h 5300"/>
                  <a:gd name="T36" fmla="*/ 0 w 637"/>
                  <a:gd name="T37" fmla="*/ 111 h 5300"/>
                  <a:gd name="T38" fmla="*/ 0 w 637"/>
                  <a:gd name="T39" fmla="*/ 187 h 5300"/>
                  <a:gd name="T40" fmla="*/ 0 w 637"/>
                  <a:gd name="T41" fmla="*/ 332 h 5300"/>
                  <a:gd name="T42" fmla="*/ 2 w 637"/>
                  <a:gd name="T43" fmla="*/ 332 h 5300"/>
                  <a:gd name="T44" fmla="*/ 4 w 637"/>
                  <a:gd name="T45" fmla="*/ 332 h 5300"/>
                  <a:gd name="T46" fmla="*/ 6 w 637"/>
                  <a:gd name="T47" fmla="*/ 332 h 5300"/>
                  <a:gd name="T48" fmla="*/ 7 w 637"/>
                  <a:gd name="T49" fmla="*/ 332 h 5300"/>
                  <a:gd name="T50" fmla="*/ 8 w 637"/>
                  <a:gd name="T51" fmla="*/ 332 h 5300"/>
                  <a:gd name="T52" fmla="*/ 10 w 637"/>
                  <a:gd name="T53" fmla="*/ 332 h 5300"/>
                  <a:gd name="T54" fmla="*/ 11 w 637"/>
                  <a:gd name="T55" fmla="*/ 332 h 5300"/>
                  <a:gd name="T56" fmla="*/ 13 w 637"/>
                  <a:gd name="T57" fmla="*/ 332 h 5300"/>
                  <a:gd name="T58" fmla="*/ 15 w 637"/>
                  <a:gd name="T59" fmla="*/ 332 h 5300"/>
                  <a:gd name="T60" fmla="*/ 17 w 637"/>
                  <a:gd name="T61" fmla="*/ 332 h 5300"/>
                  <a:gd name="T62" fmla="*/ 19 w 637"/>
                  <a:gd name="T63" fmla="*/ 332 h 5300"/>
                  <a:gd name="T64" fmla="*/ 22 w 637"/>
                  <a:gd name="T65" fmla="*/ 332 h 5300"/>
                  <a:gd name="T66" fmla="*/ 25 w 637"/>
                  <a:gd name="T67" fmla="*/ 332 h 5300"/>
                  <a:gd name="T68" fmla="*/ 29 w 637"/>
                  <a:gd name="T69" fmla="*/ 332 h 5300"/>
                  <a:gd name="T70" fmla="*/ 34 w 637"/>
                  <a:gd name="T71" fmla="*/ 332 h 5300"/>
                  <a:gd name="T72" fmla="*/ 39 w 637"/>
                  <a:gd name="T73" fmla="*/ 332 h 5300"/>
                  <a:gd name="T74" fmla="*/ 39 w 637"/>
                  <a:gd name="T75" fmla="*/ 270 h 5300"/>
                  <a:gd name="T76" fmla="*/ 39 w 637"/>
                  <a:gd name="T77" fmla="*/ 221 h 5300"/>
                  <a:gd name="T78" fmla="*/ 39 w 637"/>
                  <a:gd name="T79" fmla="*/ 145 h 5300"/>
                  <a:gd name="T80" fmla="*/ 39 w 637"/>
                  <a:gd name="T81" fmla="*/ 0 h 530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637" h="5300">
                    <a:moveTo>
                      <a:pt x="637" y="0"/>
                    </a:moveTo>
                    <a:lnTo>
                      <a:pt x="600" y="0"/>
                    </a:lnTo>
                    <a:lnTo>
                      <a:pt x="569" y="0"/>
                    </a:lnTo>
                    <a:lnTo>
                      <a:pt x="542" y="0"/>
                    </a:lnTo>
                    <a:lnTo>
                      <a:pt x="518" y="0"/>
                    </a:lnTo>
                    <a:lnTo>
                      <a:pt x="496" y="0"/>
                    </a:lnTo>
                    <a:lnTo>
                      <a:pt x="474" y="0"/>
                    </a:lnTo>
                    <a:lnTo>
                      <a:pt x="451" y="0"/>
                    </a:lnTo>
                    <a:lnTo>
                      <a:pt x="425" y="0"/>
                    </a:lnTo>
                    <a:lnTo>
                      <a:pt x="397" y="0"/>
                    </a:lnTo>
                    <a:lnTo>
                      <a:pt x="363" y="0"/>
                    </a:lnTo>
                    <a:lnTo>
                      <a:pt x="325" y="0"/>
                    </a:lnTo>
                    <a:lnTo>
                      <a:pt x="279" y="0"/>
                    </a:lnTo>
                    <a:lnTo>
                      <a:pt x="225" y="0"/>
                    </a:lnTo>
                    <a:lnTo>
                      <a:pt x="162" y="0"/>
                    </a:lnTo>
                    <a:lnTo>
                      <a:pt x="87" y="0"/>
                    </a:lnTo>
                    <a:lnTo>
                      <a:pt x="0" y="0"/>
                    </a:lnTo>
                    <a:lnTo>
                      <a:pt x="0" y="993"/>
                    </a:lnTo>
                    <a:lnTo>
                      <a:pt x="0" y="1765"/>
                    </a:lnTo>
                    <a:lnTo>
                      <a:pt x="0" y="2980"/>
                    </a:lnTo>
                    <a:lnTo>
                      <a:pt x="0" y="5300"/>
                    </a:lnTo>
                    <a:lnTo>
                      <a:pt x="37" y="5300"/>
                    </a:lnTo>
                    <a:lnTo>
                      <a:pt x="68" y="5300"/>
                    </a:lnTo>
                    <a:lnTo>
                      <a:pt x="96" y="5299"/>
                    </a:lnTo>
                    <a:lnTo>
                      <a:pt x="120" y="5299"/>
                    </a:lnTo>
                    <a:lnTo>
                      <a:pt x="142" y="5299"/>
                    </a:lnTo>
                    <a:lnTo>
                      <a:pt x="164" y="5299"/>
                    </a:lnTo>
                    <a:lnTo>
                      <a:pt x="187" y="5299"/>
                    </a:lnTo>
                    <a:lnTo>
                      <a:pt x="212" y="5299"/>
                    </a:lnTo>
                    <a:lnTo>
                      <a:pt x="241" y="5299"/>
                    </a:lnTo>
                    <a:lnTo>
                      <a:pt x="275" y="5299"/>
                    </a:lnTo>
                    <a:lnTo>
                      <a:pt x="313" y="5299"/>
                    </a:lnTo>
                    <a:lnTo>
                      <a:pt x="359" y="5299"/>
                    </a:lnTo>
                    <a:lnTo>
                      <a:pt x="413" y="5299"/>
                    </a:lnTo>
                    <a:lnTo>
                      <a:pt x="476" y="5299"/>
                    </a:lnTo>
                    <a:lnTo>
                      <a:pt x="551" y="5300"/>
                    </a:lnTo>
                    <a:lnTo>
                      <a:pt x="637" y="5300"/>
                    </a:lnTo>
                    <a:lnTo>
                      <a:pt x="637" y="4306"/>
                    </a:lnTo>
                    <a:lnTo>
                      <a:pt x="637" y="3533"/>
                    </a:lnTo>
                    <a:lnTo>
                      <a:pt x="637" y="2318"/>
                    </a:lnTo>
                    <a:lnTo>
                      <a:pt x="637" y="0"/>
                    </a:lnTo>
                    <a:close/>
                  </a:path>
                </a:pathLst>
              </a:custGeom>
              <a:solidFill>
                <a:srgbClr val="8C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8" name="Freeform 166">
                <a:extLst>
                  <a:ext uri="{FF2B5EF4-FFF2-40B4-BE49-F238E27FC236}">
                    <a16:creationId xmlns:a16="http://schemas.microsoft.com/office/drawing/2014/main" id="{4A696E3C-B226-4F1F-A5C9-1852607306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9" y="1555"/>
                <a:ext cx="304" cy="2650"/>
              </a:xfrm>
              <a:custGeom>
                <a:avLst/>
                <a:gdLst>
                  <a:gd name="T0" fmla="*/ 38 w 609"/>
                  <a:gd name="T1" fmla="*/ 0 h 5300"/>
                  <a:gd name="T2" fmla="*/ 35 w 609"/>
                  <a:gd name="T3" fmla="*/ 0 h 5300"/>
                  <a:gd name="T4" fmla="*/ 34 w 609"/>
                  <a:gd name="T5" fmla="*/ 0 h 5300"/>
                  <a:gd name="T6" fmla="*/ 32 w 609"/>
                  <a:gd name="T7" fmla="*/ 0 h 5300"/>
                  <a:gd name="T8" fmla="*/ 30 w 609"/>
                  <a:gd name="T9" fmla="*/ 0 h 5300"/>
                  <a:gd name="T10" fmla="*/ 29 w 609"/>
                  <a:gd name="T11" fmla="*/ 0 h 5300"/>
                  <a:gd name="T12" fmla="*/ 28 w 609"/>
                  <a:gd name="T13" fmla="*/ 0 h 5300"/>
                  <a:gd name="T14" fmla="*/ 26 w 609"/>
                  <a:gd name="T15" fmla="*/ 0 h 5300"/>
                  <a:gd name="T16" fmla="*/ 25 w 609"/>
                  <a:gd name="T17" fmla="*/ 0 h 5300"/>
                  <a:gd name="T18" fmla="*/ 23 w 609"/>
                  <a:gd name="T19" fmla="*/ 0 h 5300"/>
                  <a:gd name="T20" fmla="*/ 21 w 609"/>
                  <a:gd name="T21" fmla="*/ 0 h 5300"/>
                  <a:gd name="T22" fmla="*/ 19 w 609"/>
                  <a:gd name="T23" fmla="*/ 0 h 5300"/>
                  <a:gd name="T24" fmla="*/ 16 w 609"/>
                  <a:gd name="T25" fmla="*/ 0 h 5300"/>
                  <a:gd name="T26" fmla="*/ 13 w 609"/>
                  <a:gd name="T27" fmla="*/ 0 h 5300"/>
                  <a:gd name="T28" fmla="*/ 9 w 609"/>
                  <a:gd name="T29" fmla="*/ 0 h 5300"/>
                  <a:gd name="T30" fmla="*/ 5 w 609"/>
                  <a:gd name="T31" fmla="*/ 0 h 5300"/>
                  <a:gd name="T32" fmla="*/ 0 w 609"/>
                  <a:gd name="T33" fmla="*/ 0 h 5300"/>
                  <a:gd name="T34" fmla="*/ 0 w 609"/>
                  <a:gd name="T35" fmla="*/ 63 h 5300"/>
                  <a:gd name="T36" fmla="*/ 0 w 609"/>
                  <a:gd name="T37" fmla="*/ 111 h 5300"/>
                  <a:gd name="T38" fmla="*/ 0 w 609"/>
                  <a:gd name="T39" fmla="*/ 187 h 5300"/>
                  <a:gd name="T40" fmla="*/ 0 w 609"/>
                  <a:gd name="T41" fmla="*/ 332 h 5300"/>
                  <a:gd name="T42" fmla="*/ 2 w 609"/>
                  <a:gd name="T43" fmla="*/ 332 h 5300"/>
                  <a:gd name="T44" fmla="*/ 4 w 609"/>
                  <a:gd name="T45" fmla="*/ 332 h 5300"/>
                  <a:gd name="T46" fmla="*/ 5 w 609"/>
                  <a:gd name="T47" fmla="*/ 332 h 5300"/>
                  <a:gd name="T48" fmla="*/ 7 w 609"/>
                  <a:gd name="T49" fmla="*/ 332 h 5300"/>
                  <a:gd name="T50" fmla="*/ 8 w 609"/>
                  <a:gd name="T51" fmla="*/ 332 h 5300"/>
                  <a:gd name="T52" fmla="*/ 9 w 609"/>
                  <a:gd name="T53" fmla="*/ 332 h 5300"/>
                  <a:gd name="T54" fmla="*/ 11 w 609"/>
                  <a:gd name="T55" fmla="*/ 332 h 5300"/>
                  <a:gd name="T56" fmla="*/ 12 w 609"/>
                  <a:gd name="T57" fmla="*/ 332 h 5300"/>
                  <a:gd name="T58" fmla="*/ 14 w 609"/>
                  <a:gd name="T59" fmla="*/ 332 h 5300"/>
                  <a:gd name="T60" fmla="*/ 16 w 609"/>
                  <a:gd name="T61" fmla="*/ 332 h 5300"/>
                  <a:gd name="T62" fmla="*/ 18 w 609"/>
                  <a:gd name="T63" fmla="*/ 332 h 5300"/>
                  <a:gd name="T64" fmla="*/ 21 w 609"/>
                  <a:gd name="T65" fmla="*/ 332 h 5300"/>
                  <a:gd name="T66" fmla="*/ 24 w 609"/>
                  <a:gd name="T67" fmla="*/ 332 h 5300"/>
                  <a:gd name="T68" fmla="*/ 28 w 609"/>
                  <a:gd name="T69" fmla="*/ 332 h 5300"/>
                  <a:gd name="T70" fmla="*/ 32 w 609"/>
                  <a:gd name="T71" fmla="*/ 332 h 5300"/>
                  <a:gd name="T72" fmla="*/ 38 w 609"/>
                  <a:gd name="T73" fmla="*/ 332 h 5300"/>
                  <a:gd name="T74" fmla="*/ 38 w 609"/>
                  <a:gd name="T75" fmla="*/ 270 h 5300"/>
                  <a:gd name="T76" fmla="*/ 38 w 609"/>
                  <a:gd name="T77" fmla="*/ 221 h 5300"/>
                  <a:gd name="T78" fmla="*/ 38 w 609"/>
                  <a:gd name="T79" fmla="*/ 145 h 5300"/>
                  <a:gd name="T80" fmla="*/ 38 w 609"/>
                  <a:gd name="T81" fmla="*/ 0 h 530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609" h="5300">
                    <a:moveTo>
                      <a:pt x="609" y="0"/>
                    </a:moveTo>
                    <a:lnTo>
                      <a:pt x="574" y="0"/>
                    </a:lnTo>
                    <a:lnTo>
                      <a:pt x="544" y="0"/>
                    </a:lnTo>
                    <a:lnTo>
                      <a:pt x="518" y="0"/>
                    </a:lnTo>
                    <a:lnTo>
                      <a:pt x="495" y="0"/>
                    </a:lnTo>
                    <a:lnTo>
                      <a:pt x="473" y="0"/>
                    </a:lnTo>
                    <a:lnTo>
                      <a:pt x="452" y="0"/>
                    </a:lnTo>
                    <a:lnTo>
                      <a:pt x="430" y="0"/>
                    </a:lnTo>
                    <a:lnTo>
                      <a:pt x="406" y="0"/>
                    </a:lnTo>
                    <a:lnTo>
                      <a:pt x="379" y="0"/>
                    </a:lnTo>
                    <a:lnTo>
                      <a:pt x="347" y="0"/>
                    </a:lnTo>
                    <a:lnTo>
                      <a:pt x="310" y="0"/>
                    </a:lnTo>
                    <a:lnTo>
                      <a:pt x="267" y="0"/>
                    </a:lnTo>
                    <a:lnTo>
                      <a:pt x="215" y="0"/>
                    </a:lnTo>
                    <a:lnTo>
                      <a:pt x="154" y="0"/>
                    </a:lnTo>
                    <a:lnTo>
                      <a:pt x="83" y="0"/>
                    </a:lnTo>
                    <a:lnTo>
                      <a:pt x="0" y="0"/>
                    </a:lnTo>
                    <a:lnTo>
                      <a:pt x="0" y="993"/>
                    </a:lnTo>
                    <a:lnTo>
                      <a:pt x="0" y="1765"/>
                    </a:lnTo>
                    <a:lnTo>
                      <a:pt x="0" y="2980"/>
                    </a:lnTo>
                    <a:lnTo>
                      <a:pt x="0" y="5300"/>
                    </a:lnTo>
                    <a:lnTo>
                      <a:pt x="35" y="5300"/>
                    </a:lnTo>
                    <a:lnTo>
                      <a:pt x="65" y="5300"/>
                    </a:lnTo>
                    <a:lnTo>
                      <a:pt x="91" y="5299"/>
                    </a:lnTo>
                    <a:lnTo>
                      <a:pt x="114" y="5299"/>
                    </a:lnTo>
                    <a:lnTo>
                      <a:pt x="136" y="5299"/>
                    </a:lnTo>
                    <a:lnTo>
                      <a:pt x="157" y="5299"/>
                    </a:lnTo>
                    <a:lnTo>
                      <a:pt x="179" y="5299"/>
                    </a:lnTo>
                    <a:lnTo>
                      <a:pt x="203" y="5299"/>
                    </a:lnTo>
                    <a:lnTo>
                      <a:pt x="230" y="5299"/>
                    </a:lnTo>
                    <a:lnTo>
                      <a:pt x="262" y="5299"/>
                    </a:lnTo>
                    <a:lnTo>
                      <a:pt x="299" y="5299"/>
                    </a:lnTo>
                    <a:lnTo>
                      <a:pt x="343" y="5299"/>
                    </a:lnTo>
                    <a:lnTo>
                      <a:pt x="394" y="5299"/>
                    </a:lnTo>
                    <a:lnTo>
                      <a:pt x="455" y="5299"/>
                    </a:lnTo>
                    <a:lnTo>
                      <a:pt x="526" y="5300"/>
                    </a:lnTo>
                    <a:lnTo>
                      <a:pt x="609" y="5300"/>
                    </a:lnTo>
                    <a:lnTo>
                      <a:pt x="609" y="4306"/>
                    </a:lnTo>
                    <a:lnTo>
                      <a:pt x="609" y="3533"/>
                    </a:lnTo>
                    <a:lnTo>
                      <a:pt x="609" y="2318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919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9" name="Freeform 167">
                <a:extLst>
                  <a:ext uri="{FF2B5EF4-FFF2-40B4-BE49-F238E27FC236}">
                    <a16:creationId xmlns:a16="http://schemas.microsoft.com/office/drawing/2014/main" id="{470AF8FB-6DD4-41DC-BD91-BF99692351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2" y="1555"/>
                <a:ext cx="291" cy="2650"/>
              </a:xfrm>
              <a:custGeom>
                <a:avLst/>
                <a:gdLst>
                  <a:gd name="T0" fmla="*/ 37 w 582"/>
                  <a:gd name="T1" fmla="*/ 0 h 5300"/>
                  <a:gd name="T2" fmla="*/ 35 w 582"/>
                  <a:gd name="T3" fmla="*/ 0 h 5300"/>
                  <a:gd name="T4" fmla="*/ 33 w 582"/>
                  <a:gd name="T5" fmla="*/ 0 h 5300"/>
                  <a:gd name="T6" fmla="*/ 31 w 582"/>
                  <a:gd name="T7" fmla="*/ 0 h 5300"/>
                  <a:gd name="T8" fmla="*/ 30 w 582"/>
                  <a:gd name="T9" fmla="*/ 0 h 5300"/>
                  <a:gd name="T10" fmla="*/ 29 w 582"/>
                  <a:gd name="T11" fmla="*/ 0 h 5300"/>
                  <a:gd name="T12" fmla="*/ 27 w 582"/>
                  <a:gd name="T13" fmla="*/ 0 h 5300"/>
                  <a:gd name="T14" fmla="*/ 26 w 582"/>
                  <a:gd name="T15" fmla="*/ 0 h 5300"/>
                  <a:gd name="T16" fmla="*/ 25 w 582"/>
                  <a:gd name="T17" fmla="*/ 0 h 5300"/>
                  <a:gd name="T18" fmla="*/ 23 w 582"/>
                  <a:gd name="T19" fmla="*/ 0 h 5300"/>
                  <a:gd name="T20" fmla="*/ 21 w 582"/>
                  <a:gd name="T21" fmla="*/ 0 h 5300"/>
                  <a:gd name="T22" fmla="*/ 19 w 582"/>
                  <a:gd name="T23" fmla="*/ 0 h 5300"/>
                  <a:gd name="T24" fmla="*/ 16 w 582"/>
                  <a:gd name="T25" fmla="*/ 0 h 5300"/>
                  <a:gd name="T26" fmla="*/ 13 w 582"/>
                  <a:gd name="T27" fmla="*/ 0 h 5300"/>
                  <a:gd name="T28" fmla="*/ 10 w 582"/>
                  <a:gd name="T29" fmla="*/ 0 h 5300"/>
                  <a:gd name="T30" fmla="*/ 5 w 582"/>
                  <a:gd name="T31" fmla="*/ 0 h 5300"/>
                  <a:gd name="T32" fmla="*/ 0 w 582"/>
                  <a:gd name="T33" fmla="*/ 0 h 5300"/>
                  <a:gd name="T34" fmla="*/ 0 w 582"/>
                  <a:gd name="T35" fmla="*/ 63 h 5300"/>
                  <a:gd name="T36" fmla="*/ 0 w 582"/>
                  <a:gd name="T37" fmla="*/ 111 h 5300"/>
                  <a:gd name="T38" fmla="*/ 0 w 582"/>
                  <a:gd name="T39" fmla="*/ 187 h 5300"/>
                  <a:gd name="T40" fmla="*/ 0 w 582"/>
                  <a:gd name="T41" fmla="*/ 332 h 5300"/>
                  <a:gd name="T42" fmla="*/ 3 w 582"/>
                  <a:gd name="T43" fmla="*/ 332 h 5300"/>
                  <a:gd name="T44" fmla="*/ 4 w 582"/>
                  <a:gd name="T45" fmla="*/ 332 h 5300"/>
                  <a:gd name="T46" fmla="*/ 6 w 582"/>
                  <a:gd name="T47" fmla="*/ 332 h 5300"/>
                  <a:gd name="T48" fmla="*/ 7 w 582"/>
                  <a:gd name="T49" fmla="*/ 332 h 5300"/>
                  <a:gd name="T50" fmla="*/ 9 w 582"/>
                  <a:gd name="T51" fmla="*/ 332 h 5300"/>
                  <a:gd name="T52" fmla="*/ 10 w 582"/>
                  <a:gd name="T53" fmla="*/ 332 h 5300"/>
                  <a:gd name="T54" fmla="*/ 11 w 582"/>
                  <a:gd name="T55" fmla="*/ 332 h 5300"/>
                  <a:gd name="T56" fmla="*/ 13 w 582"/>
                  <a:gd name="T57" fmla="*/ 332 h 5300"/>
                  <a:gd name="T58" fmla="*/ 14 w 582"/>
                  <a:gd name="T59" fmla="*/ 332 h 5300"/>
                  <a:gd name="T60" fmla="*/ 16 w 582"/>
                  <a:gd name="T61" fmla="*/ 332 h 5300"/>
                  <a:gd name="T62" fmla="*/ 18 w 582"/>
                  <a:gd name="T63" fmla="*/ 332 h 5300"/>
                  <a:gd name="T64" fmla="*/ 21 w 582"/>
                  <a:gd name="T65" fmla="*/ 332 h 5300"/>
                  <a:gd name="T66" fmla="*/ 24 w 582"/>
                  <a:gd name="T67" fmla="*/ 332 h 5300"/>
                  <a:gd name="T68" fmla="*/ 28 w 582"/>
                  <a:gd name="T69" fmla="*/ 332 h 5300"/>
                  <a:gd name="T70" fmla="*/ 32 w 582"/>
                  <a:gd name="T71" fmla="*/ 332 h 5300"/>
                  <a:gd name="T72" fmla="*/ 37 w 582"/>
                  <a:gd name="T73" fmla="*/ 332 h 5300"/>
                  <a:gd name="T74" fmla="*/ 37 w 582"/>
                  <a:gd name="T75" fmla="*/ 270 h 5300"/>
                  <a:gd name="T76" fmla="*/ 37 w 582"/>
                  <a:gd name="T77" fmla="*/ 221 h 5300"/>
                  <a:gd name="T78" fmla="*/ 37 w 582"/>
                  <a:gd name="T79" fmla="*/ 145 h 5300"/>
                  <a:gd name="T80" fmla="*/ 37 w 582"/>
                  <a:gd name="T81" fmla="*/ 0 h 530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582" h="5300">
                    <a:moveTo>
                      <a:pt x="582" y="0"/>
                    </a:moveTo>
                    <a:lnTo>
                      <a:pt x="549" y="0"/>
                    </a:lnTo>
                    <a:lnTo>
                      <a:pt x="520" y="0"/>
                    </a:lnTo>
                    <a:lnTo>
                      <a:pt x="494" y="0"/>
                    </a:lnTo>
                    <a:lnTo>
                      <a:pt x="473" y="0"/>
                    </a:lnTo>
                    <a:lnTo>
                      <a:pt x="452" y="0"/>
                    </a:lnTo>
                    <a:lnTo>
                      <a:pt x="432" y="0"/>
                    </a:lnTo>
                    <a:lnTo>
                      <a:pt x="410" y="0"/>
                    </a:lnTo>
                    <a:lnTo>
                      <a:pt x="389" y="0"/>
                    </a:lnTo>
                    <a:lnTo>
                      <a:pt x="362" y="0"/>
                    </a:lnTo>
                    <a:lnTo>
                      <a:pt x="332" y="0"/>
                    </a:lnTo>
                    <a:lnTo>
                      <a:pt x="296" y="0"/>
                    </a:lnTo>
                    <a:lnTo>
                      <a:pt x="255" y="0"/>
                    </a:lnTo>
                    <a:lnTo>
                      <a:pt x="205" y="0"/>
                    </a:lnTo>
                    <a:lnTo>
                      <a:pt x="148" y="0"/>
                    </a:lnTo>
                    <a:lnTo>
                      <a:pt x="80" y="0"/>
                    </a:lnTo>
                    <a:lnTo>
                      <a:pt x="0" y="0"/>
                    </a:lnTo>
                    <a:lnTo>
                      <a:pt x="0" y="993"/>
                    </a:lnTo>
                    <a:lnTo>
                      <a:pt x="0" y="1765"/>
                    </a:lnTo>
                    <a:lnTo>
                      <a:pt x="0" y="2980"/>
                    </a:lnTo>
                    <a:lnTo>
                      <a:pt x="0" y="5300"/>
                    </a:lnTo>
                    <a:lnTo>
                      <a:pt x="34" y="5300"/>
                    </a:lnTo>
                    <a:lnTo>
                      <a:pt x="63" y="5300"/>
                    </a:lnTo>
                    <a:lnTo>
                      <a:pt x="87" y="5299"/>
                    </a:lnTo>
                    <a:lnTo>
                      <a:pt x="110" y="5299"/>
                    </a:lnTo>
                    <a:lnTo>
                      <a:pt x="129" y="5299"/>
                    </a:lnTo>
                    <a:lnTo>
                      <a:pt x="150" y="5299"/>
                    </a:lnTo>
                    <a:lnTo>
                      <a:pt x="171" y="5299"/>
                    </a:lnTo>
                    <a:lnTo>
                      <a:pt x="194" y="5299"/>
                    </a:lnTo>
                    <a:lnTo>
                      <a:pt x="220" y="5299"/>
                    </a:lnTo>
                    <a:lnTo>
                      <a:pt x="250" y="5299"/>
                    </a:lnTo>
                    <a:lnTo>
                      <a:pt x="286" y="5299"/>
                    </a:lnTo>
                    <a:lnTo>
                      <a:pt x="327" y="5299"/>
                    </a:lnTo>
                    <a:lnTo>
                      <a:pt x="377" y="5299"/>
                    </a:lnTo>
                    <a:lnTo>
                      <a:pt x="435" y="5299"/>
                    </a:lnTo>
                    <a:lnTo>
                      <a:pt x="503" y="5300"/>
                    </a:lnTo>
                    <a:lnTo>
                      <a:pt x="582" y="5300"/>
                    </a:lnTo>
                    <a:lnTo>
                      <a:pt x="582" y="4306"/>
                    </a:lnTo>
                    <a:lnTo>
                      <a:pt x="582" y="3533"/>
                    </a:lnTo>
                    <a:lnTo>
                      <a:pt x="582" y="2318"/>
                    </a:lnTo>
                    <a:lnTo>
                      <a:pt x="582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0" name="Freeform 168">
                <a:extLst>
                  <a:ext uri="{FF2B5EF4-FFF2-40B4-BE49-F238E27FC236}">
                    <a16:creationId xmlns:a16="http://schemas.microsoft.com/office/drawing/2014/main" id="{571594E0-8C6F-43BD-A1FA-A56669C24C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6" y="1555"/>
                <a:ext cx="277" cy="2650"/>
              </a:xfrm>
              <a:custGeom>
                <a:avLst/>
                <a:gdLst>
                  <a:gd name="T0" fmla="*/ 35 w 554"/>
                  <a:gd name="T1" fmla="*/ 0 h 5300"/>
                  <a:gd name="T2" fmla="*/ 33 w 554"/>
                  <a:gd name="T3" fmla="*/ 0 h 5300"/>
                  <a:gd name="T4" fmla="*/ 31 w 554"/>
                  <a:gd name="T5" fmla="*/ 0 h 5300"/>
                  <a:gd name="T6" fmla="*/ 30 w 554"/>
                  <a:gd name="T7" fmla="*/ 0 h 5300"/>
                  <a:gd name="T8" fmla="*/ 29 w 554"/>
                  <a:gd name="T9" fmla="*/ 0 h 5300"/>
                  <a:gd name="T10" fmla="*/ 27 w 554"/>
                  <a:gd name="T11" fmla="*/ 0 h 5300"/>
                  <a:gd name="T12" fmla="*/ 26 w 554"/>
                  <a:gd name="T13" fmla="*/ 0 h 5300"/>
                  <a:gd name="T14" fmla="*/ 25 w 554"/>
                  <a:gd name="T15" fmla="*/ 0 h 5300"/>
                  <a:gd name="T16" fmla="*/ 24 w 554"/>
                  <a:gd name="T17" fmla="*/ 0 h 5300"/>
                  <a:gd name="T18" fmla="*/ 22 w 554"/>
                  <a:gd name="T19" fmla="*/ 0 h 5300"/>
                  <a:gd name="T20" fmla="*/ 20 w 554"/>
                  <a:gd name="T21" fmla="*/ 0 h 5300"/>
                  <a:gd name="T22" fmla="*/ 18 w 554"/>
                  <a:gd name="T23" fmla="*/ 0 h 5300"/>
                  <a:gd name="T24" fmla="*/ 16 w 554"/>
                  <a:gd name="T25" fmla="*/ 0 h 5300"/>
                  <a:gd name="T26" fmla="*/ 13 w 554"/>
                  <a:gd name="T27" fmla="*/ 0 h 5300"/>
                  <a:gd name="T28" fmla="*/ 9 w 554"/>
                  <a:gd name="T29" fmla="*/ 0 h 5300"/>
                  <a:gd name="T30" fmla="*/ 5 w 554"/>
                  <a:gd name="T31" fmla="*/ 0 h 5300"/>
                  <a:gd name="T32" fmla="*/ 0 w 554"/>
                  <a:gd name="T33" fmla="*/ 0 h 5300"/>
                  <a:gd name="T34" fmla="*/ 0 w 554"/>
                  <a:gd name="T35" fmla="*/ 63 h 5300"/>
                  <a:gd name="T36" fmla="*/ 0 w 554"/>
                  <a:gd name="T37" fmla="*/ 111 h 5300"/>
                  <a:gd name="T38" fmla="*/ 0 w 554"/>
                  <a:gd name="T39" fmla="*/ 187 h 5300"/>
                  <a:gd name="T40" fmla="*/ 0 w 554"/>
                  <a:gd name="T41" fmla="*/ 332 h 5300"/>
                  <a:gd name="T42" fmla="*/ 3 w 554"/>
                  <a:gd name="T43" fmla="*/ 332 h 5300"/>
                  <a:gd name="T44" fmla="*/ 4 w 554"/>
                  <a:gd name="T45" fmla="*/ 332 h 5300"/>
                  <a:gd name="T46" fmla="*/ 6 w 554"/>
                  <a:gd name="T47" fmla="*/ 332 h 5300"/>
                  <a:gd name="T48" fmla="*/ 7 w 554"/>
                  <a:gd name="T49" fmla="*/ 332 h 5300"/>
                  <a:gd name="T50" fmla="*/ 8 w 554"/>
                  <a:gd name="T51" fmla="*/ 332 h 5300"/>
                  <a:gd name="T52" fmla="*/ 9 w 554"/>
                  <a:gd name="T53" fmla="*/ 332 h 5300"/>
                  <a:gd name="T54" fmla="*/ 11 w 554"/>
                  <a:gd name="T55" fmla="*/ 332 h 5300"/>
                  <a:gd name="T56" fmla="*/ 12 w 554"/>
                  <a:gd name="T57" fmla="*/ 332 h 5300"/>
                  <a:gd name="T58" fmla="*/ 14 w 554"/>
                  <a:gd name="T59" fmla="*/ 332 h 5300"/>
                  <a:gd name="T60" fmla="*/ 15 w 554"/>
                  <a:gd name="T61" fmla="*/ 332 h 5300"/>
                  <a:gd name="T62" fmla="*/ 17 w 554"/>
                  <a:gd name="T63" fmla="*/ 332 h 5300"/>
                  <a:gd name="T64" fmla="*/ 20 w 554"/>
                  <a:gd name="T65" fmla="*/ 332 h 5300"/>
                  <a:gd name="T66" fmla="*/ 23 w 554"/>
                  <a:gd name="T67" fmla="*/ 332 h 5300"/>
                  <a:gd name="T68" fmla="*/ 26 w 554"/>
                  <a:gd name="T69" fmla="*/ 332 h 5300"/>
                  <a:gd name="T70" fmla="*/ 30 w 554"/>
                  <a:gd name="T71" fmla="*/ 332 h 5300"/>
                  <a:gd name="T72" fmla="*/ 35 w 554"/>
                  <a:gd name="T73" fmla="*/ 332 h 5300"/>
                  <a:gd name="T74" fmla="*/ 35 w 554"/>
                  <a:gd name="T75" fmla="*/ 270 h 5300"/>
                  <a:gd name="T76" fmla="*/ 35 w 554"/>
                  <a:gd name="T77" fmla="*/ 221 h 5300"/>
                  <a:gd name="T78" fmla="*/ 35 w 554"/>
                  <a:gd name="T79" fmla="*/ 145 h 5300"/>
                  <a:gd name="T80" fmla="*/ 35 w 554"/>
                  <a:gd name="T81" fmla="*/ 0 h 530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554" h="5300">
                    <a:moveTo>
                      <a:pt x="554" y="0"/>
                    </a:moveTo>
                    <a:lnTo>
                      <a:pt x="522" y="0"/>
                    </a:lnTo>
                    <a:lnTo>
                      <a:pt x="496" y="0"/>
                    </a:lnTo>
                    <a:lnTo>
                      <a:pt x="471" y="0"/>
                    </a:lnTo>
                    <a:lnTo>
                      <a:pt x="451" y="0"/>
                    </a:lnTo>
                    <a:lnTo>
                      <a:pt x="431" y="0"/>
                    </a:lnTo>
                    <a:lnTo>
                      <a:pt x="411" y="0"/>
                    </a:lnTo>
                    <a:lnTo>
                      <a:pt x="392" y="0"/>
                    </a:lnTo>
                    <a:lnTo>
                      <a:pt x="370" y="0"/>
                    </a:lnTo>
                    <a:lnTo>
                      <a:pt x="345" y="0"/>
                    </a:lnTo>
                    <a:lnTo>
                      <a:pt x="316" y="0"/>
                    </a:lnTo>
                    <a:lnTo>
                      <a:pt x="282" y="0"/>
                    </a:lnTo>
                    <a:lnTo>
                      <a:pt x="242" y="0"/>
                    </a:lnTo>
                    <a:lnTo>
                      <a:pt x="196" y="0"/>
                    </a:lnTo>
                    <a:lnTo>
                      <a:pt x="140" y="0"/>
                    </a:lnTo>
                    <a:lnTo>
                      <a:pt x="75" y="0"/>
                    </a:lnTo>
                    <a:lnTo>
                      <a:pt x="0" y="0"/>
                    </a:lnTo>
                    <a:lnTo>
                      <a:pt x="0" y="993"/>
                    </a:lnTo>
                    <a:lnTo>
                      <a:pt x="0" y="1765"/>
                    </a:lnTo>
                    <a:lnTo>
                      <a:pt x="0" y="2980"/>
                    </a:lnTo>
                    <a:lnTo>
                      <a:pt x="0" y="5300"/>
                    </a:lnTo>
                    <a:lnTo>
                      <a:pt x="33" y="5300"/>
                    </a:lnTo>
                    <a:lnTo>
                      <a:pt x="59" y="5300"/>
                    </a:lnTo>
                    <a:lnTo>
                      <a:pt x="83" y="5299"/>
                    </a:lnTo>
                    <a:lnTo>
                      <a:pt x="104" y="5299"/>
                    </a:lnTo>
                    <a:lnTo>
                      <a:pt x="123" y="5299"/>
                    </a:lnTo>
                    <a:lnTo>
                      <a:pt x="143" y="5299"/>
                    </a:lnTo>
                    <a:lnTo>
                      <a:pt x="163" y="5299"/>
                    </a:lnTo>
                    <a:lnTo>
                      <a:pt x="185" y="5299"/>
                    </a:lnTo>
                    <a:lnTo>
                      <a:pt x="210" y="5299"/>
                    </a:lnTo>
                    <a:lnTo>
                      <a:pt x="239" y="5299"/>
                    </a:lnTo>
                    <a:lnTo>
                      <a:pt x="272" y="5299"/>
                    </a:lnTo>
                    <a:lnTo>
                      <a:pt x="312" y="5299"/>
                    </a:lnTo>
                    <a:lnTo>
                      <a:pt x="358" y="5299"/>
                    </a:lnTo>
                    <a:lnTo>
                      <a:pt x="415" y="5299"/>
                    </a:lnTo>
                    <a:lnTo>
                      <a:pt x="479" y="5300"/>
                    </a:lnTo>
                    <a:lnTo>
                      <a:pt x="554" y="5300"/>
                    </a:lnTo>
                    <a:lnTo>
                      <a:pt x="554" y="4306"/>
                    </a:lnTo>
                    <a:lnTo>
                      <a:pt x="554" y="3533"/>
                    </a:lnTo>
                    <a:lnTo>
                      <a:pt x="554" y="2318"/>
                    </a:lnTo>
                    <a:lnTo>
                      <a:pt x="554" y="0"/>
                    </a:ln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1" name="Freeform 169">
                <a:extLst>
                  <a:ext uri="{FF2B5EF4-FFF2-40B4-BE49-F238E27FC236}">
                    <a16:creationId xmlns:a16="http://schemas.microsoft.com/office/drawing/2014/main" id="{8A1F1FA2-716D-4250-A65B-FEFDD8629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" y="1555"/>
                <a:ext cx="263" cy="2650"/>
              </a:xfrm>
              <a:custGeom>
                <a:avLst/>
                <a:gdLst>
                  <a:gd name="T0" fmla="*/ 32 w 527"/>
                  <a:gd name="T1" fmla="*/ 0 h 5300"/>
                  <a:gd name="T2" fmla="*/ 31 w 527"/>
                  <a:gd name="T3" fmla="*/ 0 h 5300"/>
                  <a:gd name="T4" fmla="*/ 29 w 527"/>
                  <a:gd name="T5" fmla="*/ 0 h 5300"/>
                  <a:gd name="T6" fmla="*/ 28 w 527"/>
                  <a:gd name="T7" fmla="*/ 0 h 5300"/>
                  <a:gd name="T8" fmla="*/ 26 w 527"/>
                  <a:gd name="T9" fmla="*/ 0 h 5300"/>
                  <a:gd name="T10" fmla="*/ 25 w 527"/>
                  <a:gd name="T11" fmla="*/ 0 h 5300"/>
                  <a:gd name="T12" fmla="*/ 24 w 527"/>
                  <a:gd name="T13" fmla="*/ 0 h 5300"/>
                  <a:gd name="T14" fmla="*/ 23 w 527"/>
                  <a:gd name="T15" fmla="*/ 0 h 5300"/>
                  <a:gd name="T16" fmla="*/ 21 w 527"/>
                  <a:gd name="T17" fmla="*/ 0 h 5300"/>
                  <a:gd name="T18" fmla="*/ 20 w 527"/>
                  <a:gd name="T19" fmla="*/ 0 h 5300"/>
                  <a:gd name="T20" fmla="*/ 18 w 527"/>
                  <a:gd name="T21" fmla="*/ 0 h 5300"/>
                  <a:gd name="T22" fmla="*/ 16 w 527"/>
                  <a:gd name="T23" fmla="*/ 0 h 5300"/>
                  <a:gd name="T24" fmla="*/ 14 w 527"/>
                  <a:gd name="T25" fmla="*/ 0 h 5300"/>
                  <a:gd name="T26" fmla="*/ 11 w 527"/>
                  <a:gd name="T27" fmla="*/ 0 h 5300"/>
                  <a:gd name="T28" fmla="*/ 8 w 527"/>
                  <a:gd name="T29" fmla="*/ 0 h 5300"/>
                  <a:gd name="T30" fmla="*/ 4 w 527"/>
                  <a:gd name="T31" fmla="*/ 0 h 5300"/>
                  <a:gd name="T32" fmla="*/ 0 w 527"/>
                  <a:gd name="T33" fmla="*/ 0 h 5300"/>
                  <a:gd name="T34" fmla="*/ 0 w 527"/>
                  <a:gd name="T35" fmla="*/ 63 h 5300"/>
                  <a:gd name="T36" fmla="*/ 0 w 527"/>
                  <a:gd name="T37" fmla="*/ 111 h 5300"/>
                  <a:gd name="T38" fmla="*/ 0 w 527"/>
                  <a:gd name="T39" fmla="*/ 187 h 5300"/>
                  <a:gd name="T40" fmla="*/ 0 w 527"/>
                  <a:gd name="T41" fmla="*/ 332 h 5300"/>
                  <a:gd name="T42" fmla="*/ 1 w 527"/>
                  <a:gd name="T43" fmla="*/ 332 h 5300"/>
                  <a:gd name="T44" fmla="*/ 3 w 527"/>
                  <a:gd name="T45" fmla="*/ 332 h 5300"/>
                  <a:gd name="T46" fmla="*/ 4 w 527"/>
                  <a:gd name="T47" fmla="*/ 332 h 5300"/>
                  <a:gd name="T48" fmla="*/ 6 w 527"/>
                  <a:gd name="T49" fmla="*/ 332 h 5300"/>
                  <a:gd name="T50" fmla="*/ 7 w 527"/>
                  <a:gd name="T51" fmla="*/ 332 h 5300"/>
                  <a:gd name="T52" fmla="*/ 8 w 527"/>
                  <a:gd name="T53" fmla="*/ 332 h 5300"/>
                  <a:gd name="T54" fmla="*/ 9 w 527"/>
                  <a:gd name="T55" fmla="*/ 332 h 5300"/>
                  <a:gd name="T56" fmla="*/ 10 w 527"/>
                  <a:gd name="T57" fmla="*/ 332 h 5300"/>
                  <a:gd name="T58" fmla="*/ 12 w 527"/>
                  <a:gd name="T59" fmla="*/ 332 h 5300"/>
                  <a:gd name="T60" fmla="*/ 14 w 527"/>
                  <a:gd name="T61" fmla="*/ 332 h 5300"/>
                  <a:gd name="T62" fmla="*/ 16 w 527"/>
                  <a:gd name="T63" fmla="*/ 332 h 5300"/>
                  <a:gd name="T64" fmla="*/ 18 w 527"/>
                  <a:gd name="T65" fmla="*/ 332 h 5300"/>
                  <a:gd name="T66" fmla="*/ 21 w 527"/>
                  <a:gd name="T67" fmla="*/ 332 h 5300"/>
                  <a:gd name="T68" fmla="*/ 24 w 527"/>
                  <a:gd name="T69" fmla="*/ 332 h 5300"/>
                  <a:gd name="T70" fmla="*/ 28 w 527"/>
                  <a:gd name="T71" fmla="*/ 332 h 5300"/>
                  <a:gd name="T72" fmla="*/ 32 w 527"/>
                  <a:gd name="T73" fmla="*/ 332 h 5300"/>
                  <a:gd name="T74" fmla="*/ 32 w 527"/>
                  <a:gd name="T75" fmla="*/ 270 h 5300"/>
                  <a:gd name="T76" fmla="*/ 32 w 527"/>
                  <a:gd name="T77" fmla="*/ 221 h 5300"/>
                  <a:gd name="T78" fmla="*/ 32 w 527"/>
                  <a:gd name="T79" fmla="*/ 145 h 5300"/>
                  <a:gd name="T80" fmla="*/ 32 w 527"/>
                  <a:gd name="T81" fmla="*/ 0 h 530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527" h="5300">
                    <a:moveTo>
                      <a:pt x="527" y="0"/>
                    </a:moveTo>
                    <a:lnTo>
                      <a:pt x="497" y="0"/>
                    </a:lnTo>
                    <a:lnTo>
                      <a:pt x="470" y="0"/>
                    </a:lnTo>
                    <a:lnTo>
                      <a:pt x="448" y="0"/>
                    </a:lnTo>
                    <a:lnTo>
                      <a:pt x="429" y="0"/>
                    </a:lnTo>
                    <a:lnTo>
                      <a:pt x="409" y="0"/>
                    </a:lnTo>
                    <a:lnTo>
                      <a:pt x="391" y="0"/>
                    </a:lnTo>
                    <a:lnTo>
                      <a:pt x="372" y="0"/>
                    </a:lnTo>
                    <a:lnTo>
                      <a:pt x="351" y="0"/>
                    </a:lnTo>
                    <a:lnTo>
                      <a:pt x="328" y="0"/>
                    </a:lnTo>
                    <a:lnTo>
                      <a:pt x="301" y="0"/>
                    </a:lnTo>
                    <a:lnTo>
                      <a:pt x="269" y="0"/>
                    </a:lnTo>
                    <a:lnTo>
                      <a:pt x="231" y="0"/>
                    </a:lnTo>
                    <a:lnTo>
                      <a:pt x="186" y="0"/>
                    </a:lnTo>
                    <a:lnTo>
                      <a:pt x="134" y="0"/>
                    </a:lnTo>
                    <a:lnTo>
                      <a:pt x="72" y="0"/>
                    </a:lnTo>
                    <a:lnTo>
                      <a:pt x="0" y="0"/>
                    </a:lnTo>
                    <a:lnTo>
                      <a:pt x="0" y="993"/>
                    </a:lnTo>
                    <a:lnTo>
                      <a:pt x="0" y="1765"/>
                    </a:lnTo>
                    <a:lnTo>
                      <a:pt x="0" y="2980"/>
                    </a:lnTo>
                    <a:lnTo>
                      <a:pt x="0" y="5300"/>
                    </a:lnTo>
                    <a:lnTo>
                      <a:pt x="30" y="5300"/>
                    </a:lnTo>
                    <a:lnTo>
                      <a:pt x="57" y="5300"/>
                    </a:lnTo>
                    <a:lnTo>
                      <a:pt x="78" y="5299"/>
                    </a:lnTo>
                    <a:lnTo>
                      <a:pt x="98" y="5299"/>
                    </a:lnTo>
                    <a:lnTo>
                      <a:pt x="118" y="5299"/>
                    </a:lnTo>
                    <a:lnTo>
                      <a:pt x="136" y="5299"/>
                    </a:lnTo>
                    <a:lnTo>
                      <a:pt x="155" y="5299"/>
                    </a:lnTo>
                    <a:lnTo>
                      <a:pt x="175" y="5299"/>
                    </a:lnTo>
                    <a:lnTo>
                      <a:pt x="198" y="5299"/>
                    </a:lnTo>
                    <a:lnTo>
                      <a:pt x="226" y="5299"/>
                    </a:lnTo>
                    <a:lnTo>
                      <a:pt x="258" y="5299"/>
                    </a:lnTo>
                    <a:lnTo>
                      <a:pt x="296" y="5299"/>
                    </a:lnTo>
                    <a:lnTo>
                      <a:pt x="341" y="5299"/>
                    </a:lnTo>
                    <a:lnTo>
                      <a:pt x="393" y="5299"/>
                    </a:lnTo>
                    <a:lnTo>
                      <a:pt x="455" y="5300"/>
                    </a:lnTo>
                    <a:lnTo>
                      <a:pt x="527" y="5300"/>
                    </a:lnTo>
                    <a:lnTo>
                      <a:pt x="527" y="4306"/>
                    </a:lnTo>
                    <a:lnTo>
                      <a:pt x="527" y="3533"/>
                    </a:lnTo>
                    <a:lnTo>
                      <a:pt x="527" y="2318"/>
                    </a:lnTo>
                    <a:lnTo>
                      <a:pt x="527" y="0"/>
                    </a:lnTo>
                    <a:close/>
                  </a:path>
                </a:pathLst>
              </a:custGeom>
              <a:solidFill>
                <a:srgbClr val="A3A3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2" name="Freeform 170">
                <a:extLst>
                  <a:ext uri="{FF2B5EF4-FFF2-40B4-BE49-F238E27FC236}">
                    <a16:creationId xmlns:a16="http://schemas.microsoft.com/office/drawing/2014/main" id="{18493E5B-AD6E-4770-BFE1-5E046EF17A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3" y="1555"/>
                <a:ext cx="249" cy="2650"/>
              </a:xfrm>
              <a:custGeom>
                <a:avLst/>
                <a:gdLst>
                  <a:gd name="T0" fmla="*/ 31 w 500"/>
                  <a:gd name="T1" fmla="*/ 0 h 5300"/>
                  <a:gd name="T2" fmla="*/ 29 w 500"/>
                  <a:gd name="T3" fmla="*/ 0 h 5300"/>
                  <a:gd name="T4" fmla="*/ 27 w 500"/>
                  <a:gd name="T5" fmla="*/ 0 h 5300"/>
                  <a:gd name="T6" fmla="*/ 26 w 500"/>
                  <a:gd name="T7" fmla="*/ 0 h 5300"/>
                  <a:gd name="T8" fmla="*/ 25 w 500"/>
                  <a:gd name="T9" fmla="*/ 0 h 5300"/>
                  <a:gd name="T10" fmla="*/ 24 w 500"/>
                  <a:gd name="T11" fmla="*/ 0 h 5300"/>
                  <a:gd name="T12" fmla="*/ 23 w 500"/>
                  <a:gd name="T13" fmla="*/ 0 h 5300"/>
                  <a:gd name="T14" fmla="*/ 22 w 500"/>
                  <a:gd name="T15" fmla="*/ 0 h 5300"/>
                  <a:gd name="T16" fmla="*/ 20 w 500"/>
                  <a:gd name="T17" fmla="*/ 0 h 5300"/>
                  <a:gd name="T18" fmla="*/ 19 w 500"/>
                  <a:gd name="T19" fmla="*/ 0 h 5300"/>
                  <a:gd name="T20" fmla="*/ 17 w 500"/>
                  <a:gd name="T21" fmla="*/ 0 h 5300"/>
                  <a:gd name="T22" fmla="*/ 15 w 500"/>
                  <a:gd name="T23" fmla="*/ 0 h 5300"/>
                  <a:gd name="T24" fmla="*/ 13 w 500"/>
                  <a:gd name="T25" fmla="*/ 0 h 5300"/>
                  <a:gd name="T26" fmla="*/ 11 w 500"/>
                  <a:gd name="T27" fmla="*/ 0 h 5300"/>
                  <a:gd name="T28" fmla="*/ 7 w 500"/>
                  <a:gd name="T29" fmla="*/ 0 h 5300"/>
                  <a:gd name="T30" fmla="*/ 4 w 500"/>
                  <a:gd name="T31" fmla="*/ 0 h 5300"/>
                  <a:gd name="T32" fmla="*/ 0 w 500"/>
                  <a:gd name="T33" fmla="*/ 0 h 5300"/>
                  <a:gd name="T34" fmla="*/ 0 w 500"/>
                  <a:gd name="T35" fmla="*/ 63 h 5300"/>
                  <a:gd name="T36" fmla="*/ 0 w 500"/>
                  <a:gd name="T37" fmla="*/ 111 h 5300"/>
                  <a:gd name="T38" fmla="*/ 0 w 500"/>
                  <a:gd name="T39" fmla="*/ 187 h 5300"/>
                  <a:gd name="T40" fmla="*/ 0 w 500"/>
                  <a:gd name="T41" fmla="*/ 332 h 5300"/>
                  <a:gd name="T42" fmla="*/ 1 w 500"/>
                  <a:gd name="T43" fmla="*/ 332 h 5300"/>
                  <a:gd name="T44" fmla="*/ 3 w 500"/>
                  <a:gd name="T45" fmla="*/ 332 h 5300"/>
                  <a:gd name="T46" fmla="*/ 4 w 500"/>
                  <a:gd name="T47" fmla="*/ 332 h 5300"/>
                  <a:gd name="T48" fmla="*/ 5 w 500"/>
                  <a:gd name="T49" fmla="*/ 332 h 5300"/>
                  <a:gd name="T50" fmla="*/ 7 w 500"/>
                  <a:gd name="T51" fmla="*/ 332 h 5300"/>
                  <a:gd name="T52" fmla="*/ 8 w 500"/>
                  <a:gd name="T53" fmla="*/ 332 h 5300"/>
                  <a:gd name="T54" fmla="*/ 9 w 500"/>
                  <a:gd name="T55" fmla="*/ 332 h 5300"/>
                  <a:gd name="T56" fmla="*/ 10 w 500"/>
                  <a:gd name="T57" fmla="*/ 332 h 5300"/>
                  <a:gd name="T58" fmla="*/ 11 w 500"/>
                  <a:gd name="T59" fmla="*/ 332 h 5300"/>
                  <a:gd name="T60" fmla="*/ 13 w 500"/>
                  <a:gd name="T61" fmla="*/ 332 h 5300"/>
                  <a:gd name="T62" fmla="*/ 15 w 500"/>
                  <a:gd name="T63" fmla="*/ 332 h 5300"/>
                  <a:gd name="T64" fmla="*/ 17 w 500"/>
                  <a:gd name="T65" fmla="*/ 332 h 5300"/>
                  <a:gd name="T66" fmla="*/ 20 w 500"/>
                  <a:gd name="T67" fmla="*/ 332 h 5300"/>
                  <a:gd name="T68" fmla="*/ 23 w 500"/>
                  <a:gd name="T69" fmla="*/ 332 h 5300"/>
                  <a:gd name="T70" fmla="*/ 26 w 500"/>
                  <a:gd name="T71" fmla="*/ 332 h 5300"/>
                  <a:gd name="T72" fmla="*/ 31 w 500"/>
                  <a:gd name="T73" fmla="*/ 332 h 5300"/>
                  <a:gd name="T74" fmla="*/ 31 w 500"/>
                  <a:gd name="T75" fmla="*/ 270 h 5300"/>
                  <a:gd name="T76" fmla="*/ 31 w 500"/>
                  <a:gd name="T77" fmla="*/ 221 h 5300"/>
                  <a:gd name="T78" fmla="*/ 31 w 500"/>
                  <a:gd name="T79" fmla="*/ 145 h 5300"/>
                  <a:gd name="T80" fmla="*/ 31 w 500"/>
                  <a:gd name="T81" fmla="*/ 0 h 530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500" h="5300">
                    <a:moveTo>
                      <a:pt x="500" y="0"/>
                    </a:moveTo>
                    <a:lnTo>
                      <a:pt x="471" y="0"/>
                    </a:lnTo>
                    <a:lnTo>
                      <a:pt x="447" y="0"/>
                    </a:lnTo>
                    <a:lnTo>
                      <a:pt x="425" y="0"/>
                    </a:lnTo>
                    <a:lnTo>
                      <a:pt x="407" y="0"/>
                    </a:lnTo>
                    <a:lnTo>
                      <a:pt x="388" y="0"/>
                    </a:lnTo>
                    <a:lnTo>
                      <a:pt x="371" y="0"/>
                    </a:lnTo>
                    <a:lnTo>
                      <a:pt x="353" y="0"/>
                    </a:lnTo>
                    <a:lnTo>
                      <a:pt x="333" y="0"/>
                    </a:lnTo>
                    <a:lnTo>
                      <a:pt x="311" y="0"/>
                    </a:lnTo>
                    <a:lnTo>
                      <a:pt x="286" y="0"/>
                    </a:lnTo>
                    <a:lnTo>
                      <a:pt x="255" y="0"/>
                    </a:lnTo>
                    <a:lnTo>
                      <a:pt x="219" y="0"/>
                    </a:lnTo>
                    <a:lnTo>
                      <a:pt x="176" y="0"/>
                    </a:lnTo>
                    <a:lnTo>
                      <a:pt x="127" y="0"/>
                    </a:lnTo>
                    <a:lnTo>
                      <a:pt x="68" y="0"/>
                    </a:lnTo>
                    <a:lnTo>
                      <a:pt x="0" y="0"/>
                    </a:lnTo>
                    <a:lnTo>
                      <a:pt x="0" y="993"/>
                    </a:lnTo>
                    <a:lnTo>
                      <a:pt x="0" y="1765"/>
                    </a:lnTo>
                    <a:lnTo>
                      <a:pt x="0" y="2980"/>
                    </a:lnTo>
                    <a:lnTo>
                      <a:pt x="0" y="5300"/>
                    </a:lnTo>
                    <a:lnTo>
                      <a:pt x="29" y="5300"/>
                    </a:lnTo>
                    <a:lnTo>
                      <a:pt x="53" y="5300"/>
                    </a:lnTo>
                    <a:lnTo>
                      <a:pt x="75" y="5299"/>
                    </a:lnTo>
                    <a:lnTo>
                      <a:pt x="93" y="5299"/>
                    </a:lnTo>
                    <a:lnTo>
                      <a:pt x="112" y="5299"/>
                    </a:lnTo>
                    <a:lnTo>
                      <a:pt x="129" y="5299"/>
                    </a:lnTo>
                    <a:lnTo>
                      <a:pt x="148" y="5299"/>
                    </a:lnTo>
                    <a:lnTo>
                      <a:pt x="167" y="5299"/>
                    </a:lnTo>
                    <a:lnTo>
                      <a:pt x="189" y="5299"/>
                    </a:lnTo>
                    <a:lnTo>
                      <a:pt x="214" y="5299"/>
                    </a:lnTo>
                    <a:lnTo>
                      <a:pt x="245" y="5299"/>
                    </a:lnTo>
                    <a:lnTo>
                      <a:pt x="281" y="5299"/>
                    </a:lnTo>
                    <a:lnTo>
                      <a:pt x="324" y="5299"/>
                    </a:lnTo>
                    <a:lnTo>
                      <a:pt x="373" y="5299"/>
                    </a:lnTo>
                    <a:lnTo>
                      <a:pt x="432" y="5300"/>
                    </a:lnTo>
                    <a:lnTo>
                      <a:pt x="500" y="5300"/>
                    </a:lnTo>
                    <a:lnTo>
                      <a:pt x="500" y="4306"/>
                    </a:lnTo>
                    <a:lnTo>
                      <a:pt x="500" y="3533"/>
                    </a:lnTo>
                    <a:lnTo>
                      <a:pt x="500" y="2318"/>
                    </a:lnTo>
                    <a:lnTo>
                      <a:pt x="500" y="0"/>
                    </a:lnTo>
                    <a:close/>
                  </a:path>
                </a:pathLst>
              </a:custGeom>
              <a:solidFill>
                <a:srgbClr val="AA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3" name="Freeform 171">
                <a:extLst>
                  <a:ext uri="{FF2B5EF4-FFF2-40B4-BE49-F238E27FC236}">
                    <a16:creationId xmlns:a16="http://schemas.microsoft.com/office/drawing/2014/main" id="{F8639E64-CD63-4858-9FEF-2B312E37E9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7" y="1555"/>
                <a:ext cx="235" cy="2650"/>
              </a:xfrm>
              <a:custGeom>
                <a:avLst/>
                <a:gdLst>
                  <a:gd name="T0" fmla="*/ 29 w 471"/>
                  <a:gd name="T1" fmla="*/ 0 h 5300"/>
                  <a:gd name="T2" fmla="*/ 27 w 471"/>
                  <a:gd name="T3" fmla="*/ 0 h 5300"/>
                  <a:gd name="T4" fmla="*/ 26 w 471"/>
                  <a:gd name="T5" fmla="*/ 0 h 5300"/>
                  <a:gd name="T6" fmla="*/ 25 w 471"/>
                  <a:gd name="T7" fmla="*/ 0 h 5300"/>
                  <a:gd name="T8" fmla="*/ 23 w 471"/>
                  <a:gd name="T9" fmla="*/ 0 h 5300"/>
                  <a:gd name="T10" fmla="*/ 22 w 471"/>
                  <a:gd name="T11" fmla="*/ 0 h 5300"/>
                  <a:gd name="T12" fmla="*/ 21 w 471"/>
                  <a:gd name="T13" fmla="*/ 0 h 5300"/>
                  <a:gd name="T14" fmla="*/ 20 w 471"/>
                  <a:gd name="T15" fmla="*/ 0 h 5300"/>
                  <a:gd name="T16" fmla="*/ 19 w 471"/>
                  <a:gd name="T17" fmla="*/ 0 h 5300"/>
                  <a:gd name="T18" fmla="*/ 18 w 471"/>
                  <a:gd name="T19" fmla="*/ 0 h 5300"/>
                  <a:gd name="T20" fmla="*/ 16 w 471"/>
                  <a:gd name="T21" fmla="*/ 0 h 5300"/>
                  <a:gd name="T22" fmla="*/ 15 w 471"/>
                  <a:gd name="T23" fmla="*/ 0 h 5300"/>
                  <a:gd name="T24" fmla="*/ 12 w 471"/>
                  <a:gd name="T25" fmla="*/ 0 h 5300"/>
                  <a:gd name="T26" fmla="*/ 10 w 471"/>
                  <a:gd name="T27" fmla="*/ 0 h 5300"/>
                  <a:gd name="T28" fmla="*/ 7 w 471"/>
                  <a:gd name="T29" fmla="*/ 0 h 5300"/>
                  <a:gd name="T30" fmla="*/ 4 w 471"/>
                  <a:gd name="T31" fmla="*/ 0 h 5300"/>
                  <a:gd name="T32" fmla="*/ 0 w 471"/>
                  <a:gd name="T33" fmla="*/ 0 h 5300"/>
                  <a:gd name="T34" fmla="*/ 0 w 471"/>
                  <a:gd name="T35" fmla="*/ 63 h 5300"/>
                  <a:gd name="T36" fmla="*/ 0 w 471"/>
                  <a:gd name="T37" fmla="*/ 111 h 5300"/>
                  <a:gd name="T38" fmla="*/ 0 w 471"/>
                  <a:gd name="T39" fmla="*/ 187 h 5300"/>
                  <a:gd name="T40" fmla="*/ 0 w 471"/>
                  <a:gd name="T41" fmla="*/ 332 h 5300"/>
                  <a:gd name="T42" fmla="*/ 1 w 471"/>
                  <a:gd name="T43" fmla="*/ 332 h 5300"/>
                  <a:gd name="T44" fmla="*/ 3 w 471"/>
                  <a:gd name="T45" fmla="*/ 332 h 5300"/>
                  <a:gd name="T46" fmla="*/ 4 w 471"/>
                  <a:gd name="T47" fmla="*/ 332 h 5300"/>
                  <a:gd name="T48" fmla="*/ 5 w 471"/>
                  <a:gd name="T49" fmla="*/ 332 h 5300"/>
                  <a:gd name="T50" fmla="*/ 6 w 471"/>
                  <a:gd name="T51" fmla="*/ 332 h 5300"/>
                  <a:gd name="T52" fmla="*/ 7 w 471"/>
                  <a:gd name="T53" fmla="*/ 332 h 5300"/>
                  <a:gd name="T54" fmla="*/ 8 w 471"/>
                  <a:gd name="T55" fmla="*/ 332 h 5300"/>
                  <a:gd name="T56" fmla="*/ 9 w 471"/>
                  <a:gd name="T57" fmla="*/ 332 h 5300"/>
                  <a:gd name="T58" fmla="*/ 11 w 471"/>
                  <a:gd name="T59" fmla="*/ 332 h 5300"/>
                  <a:gd name="T60" fmla="*/ 12 w 471"/>
                  <a:gd name="T61" fmla="*/ 332 h 5300"/>
                  <a:gd name="T62" fmla="*/ 14 w 471"/>
                  <a:gd name="T63" fmla="*/ 332 h 5300"/>
                  <a:gd name="T64" fmla="*/ 16 w 471"/>
                  <a:gd name="T65" fmla="*/ 332 h 5300"/>
                  <a:gd name="T66" fmla="*/ 19 w 471"/>
                  <a:gd name="T67" fmla="*/ 332 h 5300"/>
                  <a:gd name="T68" fmla="*/ 21 w 471"/>
                  <a:gd name="T69" fmla="*/ 332 h 5300"/>
                  <a:gd name="T70" fmla="*/ 25 w 471"/>
                  <a:gd name="T71" fmla="*/ 332 h 5300"/>
                  <a:gd name="T72" fmla="*/ 29 w 471"/>
                  <a:gd name="T73" fmla="*/ 332 h 5300"/>
                  <a:gd name="T74" fmla="*/ 29 w 471"/>
                  <a:gd name="T75" fmla="*/ 270 h 5300"/>
                  <a:gd name="T76" fmla="*/ 29 w 471"/>
                  <a:gd name="T77" fmla="*/ 221 h 5300"/>
                  <a:gd name="T78" fmla="*/ 29 w 471"/>
                  <a:gd name="T79" fmla="*/ 145 h 5300"/>
                  <a:gd name="T80" fmla="*/ 29 w 471"/>
                  <a:gd name="T81" fmla="*/ 0 h 530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471" h="5300">
                    <a:moveTo>
                      <a:pt x="471" y="0"/>
                    </a:moveTo>
                    <a:lnTo>
                      <a:pt x="444" y="0"/>
                    </a:lnTo>
                    <a:lnTo>
                      <a:pt x="421" y="0"/>
                    </a:lnTo>
                    <a:lnTo>
                      <a:pt x="401" y="0"/>
                    </a:lnTo>
                    <a:lnTo>
                      <a:pt x="383" y="0"/>
                    </a:lnTo>
                    <a:lnTo>
                      <a:pt x="366" y="0"/>
                    </a:lnTo>
                    <a:lnTo>
                      <a:pt x="350" y="0"/>
                    </a:lnTo>
                    <a:lnTo>
                      <a:pt x="333" y="0"/>
                    </a:lnTo>
                    <a:lnTo>
                      <a:pt x="315" y="0"/>
                    </a:lnTo>
                    <a:lnTo>
                      <a:pt x="293" y="0"/>
                    </a:lnTo>
                    <a:lnTo>
                      <a:pt x="269" y="0"/>
                    </a:lnTo>
                    <a:lnTo>
                      <a:pt x="240" y="0"/>
                    </a:lnTo>
                    <a:lnTo>
                      <a:pt x="206" y="0"/>
                    </a:lnTo>
                    <a:lnTo>
                      <a:pt x="166" y="0"/>
                    </a:lnTo>
                    <a:lnTo>
                      <a:pt x="119" y="0"/>
                    </a:lnTo>
                    <a:lnTo>
                      <a:pt x="65" y="0"/>
                    </a:lnTo>
                    <a:lnTo>
                      <a:pt x="0" y="0"/>
                    </a:lnTo>
                    <a:lnTo>
                      <a:pt x="0" y="993"/>
                    </a:lnTo>
                    <a:lnTo>
                      <a:pt x="0" y="1765"/>
                    </a:lnTo>
                    <a:lnTo>
                      <a:pt x="0" y="2980"/>
                    </a:lnTo>
                    <a:lnTo>
                      <a:pt x="0" y="5300"/>
                    </a:lnTo>
                    <a:lnTo>
                      <a:pt x="28" y="5300"/>
                    </a:lnTo>
                    <a:lnTo>
                      <a:pt x="51" y="5300"/>
                    </a:lnTo>
                    <a:lnTo>
                      <a:pt x="70" y="5299"/>
                    </a:lnTo>
                    <a:lnTo>
                      <a:pt x="88" y="5299"/>
                    </a:lnTo>
                    <a:lnTo>
                      <a:pt x="105" y="5299"/>
                    </a:lnTo>
                    <a:lnTo>
                      <a:pt x="121" y="5299"/>
                    </a:lnTo>
                    <a:lnTo>
                      <a:pt x="138" y="5299"/>
                    </a:lnTo>
                    <a:lnTo>
                      <a:pt x="157" y="5299"/>
                    </a:lnTo>
                    <a:lnTo>
                      <a:pt x="178" y="5299"/>
                    </a:lnTo>
                    <a:lnTo>
                      <a:pt x="202" y="5299"/>
                    </a:lnTo>
                    <a:lnTo>
                      <a:pt x="231" y="5299"/>
                    </a:lnTo>
                    <a:lnTo>
                      <a:pt x="265" y="5299"/>
                    </a:lnTo>
                    <a:lnTo>
                      <a:pt x="304" y="5299"/>
                    </a:lnTo>
                    <a:lnTo>
                      <a:pt x="351" y="5299"/>
                    </a:lnTo>
                    <a:lnTo>
                      <a:pt x="407" y="5300"/>
                    </a:lnTo>
                    <a:lnTo>
                      <a:pt x="471" y="5300"/>
                    </a:lnTo>
                    <a:lnTo>
                      <a:pt x="471" y="4306"/>
                    </a:lnTo>
                    <a:lnTo>
                      <a:pt x="471" y="3533"/>
                    </a:lnTo>
                    <a:lnTo>
                      <a:pt x="471" y="2318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4" name="Freeform 172">
                <a:extLst>
                  <a:ext uri="{FF2B5EF4-FFF2-40B4-BE49-F238E27FC236}">
                    <a16:creationId xmlns:a16="http://schemas.microsoft.com/office/drawing/2014/main" id="{B3BBF2C8-18DF-43F8-8E83-A33AD32DEE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0" y="1555"/>
                <a:ext cx="222" cy="2650"/>
              </a:xfrm>
              <a:custGeom>
                <a:avLst/>
                <a:gdLst>
                  <a:gd name="T0" fmla="*/ 28 w 444"/>
                  <a:gd name="T1" fmla="*/ 0 h 5300"/>
                  <a:gd name="T2" fmla="*/ 27 w 444"/>
                  <a:gd name="T3" fmla="*/ 0 h 5300"/>
                  <a:gd name="T4" fmla="*/ 25 w 444"/>
                  <a:gd name="T5" fmla="*/ 0 h 5300"/>
                  <a:gd name="T6" fmla="*/ 24 w 444"/>
                  <a:gd name="T7" fmla="*/ 0 h 5300"/>
                  <a:gd name="T8" fmla="*/ 23 w 444"/>
                  <a:gd name="T9" fmla="*/ 0 h 5300"/>
                  <a:gd name="T10" fmla="*/ 22 w 444"/>
                  <a:gd name="T11" fmla="*/ 0 h 5300"/>
                  <a:gd name="T12" fmla="*/ 21 w 444"/>
                  <a:gd name="T13" fmla="*/ 0 h 5300"/>
                  <a:gd name="T14" fmla="*/ 20 w 444"/>
                  <a:gd name="T15" fmla="*/ 0 h 5300"/>
                  <a:gd name="T16" fmla="*/ 19 w 444"/>
                  <a:gd name="T17" fmla="*/ 0 h 5300"/>
                  <a:gd name="T18" fmla="*/ 18 w 444"/>
                  <a:gd name="T19" fmla="*/ 0 h 5300"/>
                  <a:gd name="T20" fmla="*/ 16 w 444"/>
                  <a:gd name="T21" fmla="*/ 0 h 5300"/>
                  <a:gd name="T22" fmla="*/ 15 w 444"/>
                  <a:gd name="T23" fmla="*/ 0 h 5300"/>
                  <a:gd name="T24" fmla="*/ 13 w 444"/>
                  <a:gd name="T25" fmla="*/ 0 h 5300"/>
                  <a:gd name="T26" fmla="*/ 10 w 444"/>
                  <a:gd name="T27" fmla="*/ 0 h 5300"/>
                  <a:gd name="T28" fmla="*/ 7 w 444"/>
                  <a:gd name="T29" fmla="*/ 0 h 5300"/>
                  <a:gd name="T30" fmla="*/ 4 w 444"/>
                  <a:gd name="T31" fmla="*/ 0 h 5300"/>
                  <a:gd name="T32" fmla="*/ 0 w 444"/>
                  <a:gd name="T33" fmla="*/ 0 h 5300"/>
                  <a:gd name="T34" fmla="*/ 0 w 444"/>
                  <a:gd name="T35" fmla="*/ 63 h 5300"/>
                  <a:gd name="T36" fmla="*/ 0 w 444"/>
                  <a:gd name="T37" fmla="*/ 111 h 5300"/>
                  <a:gd name="T38" fmla="*/ 0 w 444"/>
                  <a:gd name="T39" fmla="*/ 187 h 5300"/>
                  <a:gd name="T40" fmla="*/ 0 w 444"/>
                  <a:gd name="T41" fmla="*/ 332 h 5300"/>
                  <a:gd name="T42" fmla="*/ 2 w 444"/>
                  <a:gd name="T43" fmla="*/ 332 h 5300"/>
                  <a:gd name="T44" fmla="*/ 3 w 444"/>
                  <a:gd name="T45" fmla="*/ 332 h 5300"/>
                  <a:gd name="T46" fmla="*/ 5 w 444"/>
                  <a:gd name="T47" fmla="*/ 332 h 5300"/>
                  <a:gd name="T48" fmla="*/ 6 w 444"/>
                  <a:gd name="T49" fmla="*/ 332 h 5300"/>
                  <a:gd name="T50" fmla="*/ 7 w 444"/>
                  <a:gd name="T51" fmla="*/ 332 h 5300"/>
                  <a:gd name="T52" fmla="*/ 8 w 444"/>
                  <a:gd name="T53" fmla="*/ 332 h 5300"/>
                  <a:gd name="T54" fmla="*/ 9 w 444"/>
                  <a:gd name="T55" fmla="*/ 332 h 5300"/>
                  <a:gd name="T56" fmla="*/ 10 w 444"/>
                  <a:gd name="T57" fmla="*/ 332 h 5300"/>
                  <a:gd name="T58" fmla="*/ 11 w 444"/>
                  <a:gd name="T59" fmla="*/ 332 h 5300"/>
                  <a:gd name="T60" fmla="*/ 12 w 444"/>
                  <a:gd name="T61" fmla="*/ 332 h 5300"/>
                  <a:gd name="T62" fmla="*/ 14 w 444"/>
                  <a:gd name="T63" fmla="*/ 332 h 5300"/>
                  <a:gd name="T64" fmla="*/ 16 w 444"/>
                  <a:gd name="T65" fmla="*/ 332 h 5300"/>
                  <a:gd name="T66" fmla="*/ 18 w 444"/>
                  <a:gd name="T67" fmla="*/ 332 h 5300"/>
                  <a:gd name="T68" fmla="*/ 21 w 444"/>
                  <a:gd name="T69" fmla="*/ 332 h 5300"/>
                  <a:gd name="T70" fmla="*/ 24 w 444"/>
                  <a:gd name="T71" fmla="*/ 332 h 5300"/>
                  <a:gd name="T72" fmla="*/ 28 w 444"/>
                  <a:gd name="T73" fmla="*/ 332 h 5300"/>
                  <a:gd name="T74" fmla="*/ 28 w 444"/>
                  <a:gd name="T75" fmla="*/ 270 h 5300"/>
                  <a:gd name="T76" fmla="*/ 28 w 444"/>
                  <a:gd name="T77" fmla="*/ 221 h 5300"/>
                  <a:gd name="T78" fmla="*/ 28 w 444"/>
                  <a:gd name="T79" fmla="*/ 145 h 5300"/>
                  <a:gd name="T80" fmla="*/ 28 w 444"/>
                  <a:gd name="T81" fmla="*/ 0 h 530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444" h="5300">
                    <a:moveTo>
                      <a:pt x="444" y="0"/>
                    </a:moveTo>
                    <a:lnTo>
                      <a:pt x="418" y="0"/>
                    </a:lnTo>
                    <a:lnTo>
                      <a:pt x="396" y="0"/>
                    </a:lnTo>
                    <a:lnTo>
                      <a:pt x="378" y="0"/>
                    </a:lnTo>
                    <a:lnTo>
                      <a:pt x="361" y="0"/>
                    </a:lnTo>
                    <a:lnTo>
                      <a:pt x="344" y="0"/>
                    </a:lnTo>
                    <a:lnTo>
                      <a:pt x="329" y="0"/>
                    </a:lnTo>
                    <a:lnTo>
                      <a:pt x="313" y="0"/>
                    </a:lnTo>
                    <a:lnTo>
                      <a:pt x="296" y="0"/>
                    </a:lnTo>
                    <a:lnTo>
                      <a:pt x="276" y="0"/>
                    </a:lnTo>
                    <a:lnTo>
                      <a:pt x="253" y="0"/>
                    </a:lnTo>
                    <a:lnTo>
                      <a:pt x="226" y="0"/>
                    </a:lnTo>
                    <a:lnTo>
                      <a:pt x="195" y="0"/>
                    </a:lnTo>
                    <a:lnTo>
                      <a:pt x="157" y="0"/>
                    </a:lnTo>
                    <a:lnTo>
                      <a:pt x="112" y="0"/>
                    </a:lnTo>
                    <a:lnTo>
                      <a:pt x="60" y="0"/>
                    </a:lnTo>
                    <a:lnTo>
                      <a:pt x="0" y="0"/>
                    </a:lnTo>
                    <a:lnTo>
                      <a:pt x="0" y="993"/>
                    </a:lnTo>
                    <a:lnTo>
                      <a:pt x="0" y="1765"/>
                    </a:lnTo>
                    <a:lnTo>
                      <a:pt x="0" y="2980"/>
                    </a:lnTo>
                    <a:lnTo>
                      <a:pt x="0" y="5300"/>
                    </a:lnTo>
                    <a:lnTo>
                      <a:pt x="25" y="5300"/>
                    </a:lnTo>
                    <a:lnTo>
                      <a:pt x="47" y="5300"/>
                    </a:lnTo>
                    <a:lnTo>
                      <a:pt x="66" y="5299"/>
                    </a:lnTo>
                    <a:lnTo>
                      <a:pt x="83" y="5299"/>
                    </a:lnTo>
                    <a:lnTo>
                      <a:pt x="99" y="5299"/>
                    </a:lnTo>
                    <a:lnTo>
                      <a:pt x="114" y="5299"/>
                    </a:lnTo>
                    <a:lnTo>
                      <a:pt x="130" y="5299"/>
                    </a:lnTo>
                    <a:lnTo>
                      <a:pt x="147" y="5299"/>
                    </a:lnTo>
                    <a:lnTo>
                      <a:pt x="167" y="5299"/>
                    </a:lnTo>
                    <a:lnTo>
                      <a:pt x="190" y="5299"/>
                    </a:lnTo>
                    <a:lnTo>
                      <a:pt x="218" y="5299"/>
                    </a:lnTo>
                    <a:lnTo>
                      <a:pt x="249" y="5299"/>
                    </a:lnTo>
                    <a:lnTo>
                      <a:pt x="287" y="5299"/>
                    </a:lnTo>
                    <a:lnTo>
                      <a:pt x="332" y="5299"/>
                    </a:lnTo>
                    <a:lnTo>
                      <a:pt x="384" y="5300"/>
                    </a:lnTo>
                    <a:lnTo>
                      <a:pt x="444" y="5300"/>
                    </a:lnTo>
                    <a:lnTo>
                      <a:pt x="444" y="4306"/>
                    </a:lnTo>
                    <a:lnTo>
                      <a:pt x="444" y="3533"/>
                    </a:lnTo>
                    <a:lnTo>
                      <a:pt x="444" y="2318"/>
                    </a:lnTo>
                    <a:lnTo>
                      <a:pt x="444" y="0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5" name="Freeform 173">
                <a:extLst>
                  <a:ext uri="{FF2B5EF4-FFF2-40B4-BE49-F238E27FC236}">
                    <a16:creationId xmlns:a16="http://schemas.microsoft.com/office/drawing/2014/main" id="{4529ED60-F9F7-4CBE-BA17-8C8735A9B3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3" y="1555"/>
                <a:ext cx="209" cy="2650"/>
              </a:xfrm>
              <a:custGeom>
                <a:avLst/>
                <a:gdLst>
                  <a:gd name="T0" fmla="*/ 27 w 417"/>
                  <a:gd name="T1" fmla="*/ 0 h 5300"/>
                  <a:gd name="T2" fmla="*/ 25 w 417"/>
                  <a:gd name="T3" fmla="*/ 0 h 5300"/>
                  <a:gd name="T4" fmla="*/ 24 w 417"/>
                  <a:gd name="T5" fmla="*/ 0 h 5300"/>
                  <a:gd name="T6" fmla="*/ 23 w 417"/>
                  <a:gd name="T7" fmla="*/ 0 h 5300"/>
                  <a:gd name="T8" fmla="*/ 22 w 417"/>
                  <a:gd name="T9" fmla="*/ 0 h 5300"/>
                  <a:gd name="T10" fmla="*/ 21 w 417"/>
                  <a:gd name="T11" fmla="*/ 0 h 5300"/>
                  <a:gd name="T12" fmla="*/ 20 w 417"/>
                  <a:gd name="T13" fmla="*/ 0 h 5300"/>
                  <a:gd name="T14" fmla="*/ 19 w 417"/>
                  <a:gd name="T15" fmla="*/ 0 h 5300"/>
                  <a:gd name="T16" fmla="*/ 18 w 417"/>
                  <a:gd name="T17" fmla="*/ 0 h 5300"/>
                  <a:gd name="T18" fmla="*/ 17 w 417"/>
                  <a:gd name="T19" fmla="*/ 0 h 5300"/>
                  <a:gd name="T20" fmla="*/ 15 w 417"/>
                  <a:gd name="T21" fmla="*/ 0 h 5300"/>
                  <a:gd name="T22" fmla="*/ 14 w 417"/>
                  <a:gd name="T23" fmla="*/ 0 h 5300"/>
                  <a:gd name="T24" fmla="*/ 12 w 417"/>
                  <a:gd name="T25" fmla="*/ 0 h 5300"/>
                  <a:gd name="T26" fmla="*/ 10 w 417"/>
                  <a:gd name="T27" fmla="*/ 0 h 5300"/>
                  <a:gd name="T28" fmla="*/ 7 w 417"/>
                  <a:gd name="T29" fmla="*/ 0 h 5300"/>
                  <a:gd name="T30" fmla="*/ 4 w 417"/>
                  <a:gd name="T31" fmla="*/ 0 h 5300"/>
                  <a:gd name="T32" fmla="*/ 0 w 417"/>
                  <a:gd name="T33" fmla="*/ 0 h 5300"/>
                  <a:gd name="T34" fmla="*/ 0 w 417"/>
                  <a:gd name="T35" fmla="*/ 63 h 5300"/>
                  <a:gd name="T36" fmla="*/ 0 w 417"/>
                  <a:gd name="T37" fmla="*/ 111 h 5300"/>
                  <a:gd name="T38" fmla="*/ 0 w 417"/>
                  <a:gd name="T39" fmla="*/ 187 h 5300"/>
                  <a:gd name="T40" fmla="*/ 0 w 417"/>
                  <a:gd name="T41" fmla="*/ 332 h 5300"/>
                  <a:gd name="T42" fmla="*/ 2 w 417"/>
                  <a:gd name="T43" fmla="*/ 332 h 5300"/>
                  <a:gd name="T44" fmla="*/ 3 w 417"/>
                  <a:gd name="T45" fmla="*/ 332 h 5300"/>
                  <a:gd name="T46" fmla="*/ 4 w 417"/>
                  <a:gd name="T47" fmla="*/ 332 h 5300"/>
                  <a:gd name="T48" fmla="*/ 5 w 417"/>
                  <a:gd name="T49" fmla="*/ 332 h 5300"/>
                  <a:gd name="T50" fmla="*/ 6 w 417"/>
                  <a:gd name="T51" fmla="*/ 332 h 5300"/>
                  <a:gd name="T52" fmla="*/ 7 w 417"/>
                  <a:gd name="T53" fmla="*/ 332 h 5300"/>
                  <a:gd name="T54" fmla="*/ 8 w 417"/>
                  <a:gd name="T55" fmla="*/ 332 h 5300"/>
                  <a:gd name="T56" fmla="*/ 9 w 417"/>
                  <a:gd name="T57" fmla="*/ 332 h 5300"/>
                  <a:gd name="T58" fmla="*/ 10 w 417"/>
                  <a:gd name="T59" fmla="*/ 332 h 5300"/>
                  <a:gd name="T60" fmla="*/ 12 w 417"/>
                  <a:gd name="T61" fmla="*/ 332 h 5300"/>
                  <a:gd name="T62" fmla="*/ 13 w 417"/>
                  <a:gd name="T63" fmla="*/ 332 h 5300"/>
                  <a:gd name="T64" fmla="*/ 15 w 417"/>
                  <a:gd name="T65" fmla="*/ 332 h 5300"/>
                  <a:gd name="T66" fmla="*/ 17 w 417"/>
                  <a:gd name="T67" fmla="*/ 332 h 5300"/>
                  <a:gd name="T68" fmla="*/ 20 w 417"/>
                  <a:gd name="T69" fmla="*/ 332 h 5300"/>
                  <a:gd name="T70" fmla="*/ 23 w 417"/>
                  <a:gd name="T71" fmla="*/ 332 h 5300"/>
                  <a:gd name="T72" fmla="*/ 27 w 417"/>
                  <a:gd name="T73" fmla="*/ 332 h 5300"/>
                  <a:gd name="T74" fmla="*/ 27 w 417"/>
                  <a:gd name="T75" fmla="*/ 270 h 5300"/>
                  <a:gd name="T76" fmla="*/ 27 w 417"/>
                  <a:gd name="T77" fmla="*/ 221 h 5300"/>
                  <a:gd name="T78" fmla="*/ 27 w 417"/>
                  <a:gd name="T79" fmla="*/ 145 h 5300"/>
                  <a:gd name="T80" fmla="*/ 27 w 417"/>
                  <a:gd name="T81" fmla="*/ 0 h 530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417" h="5300">
                    <a:moveTo>
                      <a:pt x="417" y="0"/>
                    </a:moveTo>
                    <a:lnTo>
                      <a:pt x="393" y="0"/>
                    </a:lnTo>
                    <a:lnTo>
                      <a:pt x="372" y="0"/>
                    </a:lnTo>
                    <a:lnTo>
                      <a:pt x="355" y="0"/>
                    </a:lnTo>
                    <a:lnTo>
                      <a:pt x="339" y="0"/>
                    </a:lnTo>
                    <a:lnTo>
                      <a:pt x="324" y="0"/>
                    </a:lnTo>
                    <a:lnTo>
                      <a:pt x="310" y="0"/>
                    </a:lnTo>
                    <a:lnTo>
                      <a:pt x="295" y="0"/>
                    </a:lnTo>
                    <a:lnTo>
                      <a:pt x="278" y="0"/>
                    </a:lnTo>
                    <a:lnTo>
                      <a:pt x="259" y="0"/>
                    </a:lnTo>
                    <a:lnTo>
                      <a:pt x="238" y="0"/>
                    </a:lnTo>
                    <a:lnTo>
                      <a:pt x="213" y="0"/>
                    </a:lnTo>
                    <a:lnTo>
                      <a:pt x="183" y="0"/>
                    </a:lnTo>
                    <a:lnTo>
                      <a:pt x="147" y="0"/>
                    </a:lnTo>
                    <a:lnTo>
                      <a:pt x="106" y="0"/>
                    </a:lnTo>
                    <a:lnTo>
                      <a:pt x="56" y="0"/>
                    </a:lnTo>
                    <a:lnTo>
                      <a:pt x="0" y="0"/>
                    </a:lnTo>
                    <a:lnTo>
                      <a:pt x="0" y="993"/>
                    </a:lnTo>
                    <a:lnTo>
                      <a:pt x="0" y="1765"/>
                    </a:lnTo>
                    <a:lnTo>
                      <a:pt x="0" y="2980"/>
                    </a:lnTo>
                    <a:lnTo>
                      <a:pt x="0" y="5300"/>
                    </a:lnTo>
                    <a:lnTo>
                      <a:pt x="24" y="5300"/>
                    </a:lnTo>
                    <a:lnTo>
                      <a:pt x="44" y="5300"/>
                    </a:lnTo>
                    <a:lnTo>
                      <a:pt x="62" y="5299"/>
                    </a:lnTo>
                    <a:lnTo>
                      <a:pt x="78" y="5299"/>
                    </a:lnTo>
                    <a:lnTo>
                      <a:pt x="92" y="5299"/>
                    </a:lnTo>
                    <a:lnTo>
                      <a:pt x="107" y="5299"/>
                    </a:lnTo>
                    <a:lnTo>
                      <a:pt x="122" y="5299"/>
                    </a:lnTo>
                    <a:lnTo>
                      <a:pt x="138" y="5299"/>
                    </a:lnTo>
                    <a:lnTo>
                      <a:pt x="157" y="5299"/>
                    </a:lnTo>
                    <a:lnTo>
                      <a:pt x="178" y="5299"/>
                    </a:lnTo>
                    <a:lnTo>
                      <a:pt x="204" y="5299"/>
                    </a:lnTo>
                    <a:lnTo>
                      <a:pt x="234" y="5299"/>
                    </a:lnTo>
                    <a:lnTo>
                      <a:pt x="269" y="5299"/>
                    </a:lnTo>
                    <a:lnTo>
                      <a:pt x="311" y="5299"/>
                    </a:lnTo>
                    <a:lnTo>
                      <a:pt x="360" y="5300"/>
                    </a:lnTo>
                    <a:lnTo>
                      <a:pt x="417" y="5300"/>
                    </a:lnTo>
                    <a:lnTo>
                      <a:pt x="417" y="4306"/>
                    </a:lnTo>
                    <a:lnTo>
                      <a:pt x="417" y="3533"/>
                    </a:lnTo>
                    <a:lnTo>
                      <a:pt x="417" y="2318"/>
                    </a:lnTo>
                    <a:lnTo>
                      <a:pt x="417" y="0"/>
                    </a:lnTo>
                    <a:close/>
                  </a:path>
                </a:pathLst>
              </a:custGeom>
              <a:solidFill>
                <a:srgbClr val="BC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6" name="Freeform 174">
                <a:extLst>
                  <a:ext uri="{FF2B5EF4-FFF2-40B4-BE49-F238E27FC236}">
                    <a16:creationId xmlns:a16="http://schemas.microsoft.com/office/drawing/2014/main" id="{FF4ADCB1-5962-4AB5-9EE5-B318F7296D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7" y="1555"/>
                <a:ext cx="195" cy="2650"/>
              </a:xfrm>
              <a:custGeom>
                <a:avLst/>
                <a:gdLst>
                  <a:gd name="T0" fmla="*/ 25 w 389"/>
                  <a:gd name="T1" fmla="*/ 0 h 5300"/>
                  <a:gd name="T2" fmla="*/ 23 w 389"/>
                  <a:gd name="T3" fmla="*/ 0 h 5300"/>
                  <a:gd name="T4" fmla="*/ 22 w 389"/>
                  <a:gd name="T5" fmla="*/ 0 h 5300"/>
                  <a:gd name="T6" fmla="*/ 21 w 389"/>
                  <a:gd name="T7" fmla="*/ 0 h 5300"/>
                  <a:gd name="T8" fmla="*/ 20 w 389"/>
                  <a:gd name="T9" fmla="*/ 0 h 5300"/>
                  <a:gd name="T10" fmla="*/ 19 w 389"/>
                  <a:gd name="T11" fmla="*/ 0 h 5300"/>
                  <a:gd name="T12" fmla="*/ 19 w 389"/>
                  <a:gd name="T13" fmla="*/ 0 h 5300"/>
                  <a:gd name="T14" fmla="*/ 18 w 389"/>
                  <a:gd name="T15" fmla="*/ 0 h 5300"/>
                  <a:gd name="T16" fmla="*/ 17 w 389"/>
                  <a:gd name="T17" fmla="*/ 0 h 5300"/>
                  <a:gd name="T18" fmla="*/ 16 w 389"/>
                  <a:gd name="T19" fmla="*/ 0 h 5300"/>
                  <a:gd name="T20" fmla="*/ 14 w 389"/>
                  <a:gd name="T21" fmla="*/ 0 h 5300"/>
                  <a:gd name="T22" fmla="*/ 13 w 389"/>
                  <a:gd name="T23" fmla="*/ 0 h 5300"/>
                  <a:gd name="T24" fmla="*/ 11 w 389"/>
                  <a:gd name="T25" fmla="*/ 0 h 5300"/>
                  <a:gd name="T26" fmla="*/ 9 w 389"/>
                  <a:gd name="T27" fmla="*/ 0 h 5300"/>
                  <a:gd name="T28" fmla="*/ 7 w 389"/>
                  <a:gd name="T29" fmla="*/ 0 h 5300"/>
                  <a:gd name="T30" fmla="*/ 4 w 389"/>
                  <a:gd name="T31" fmla="*/ 0 h 5300"/>
                  <a:gd name="T32" fmla="*/ 0 w 389"/>
                  <a:gd name="T33" fmla="*/ 0 h 5300"/>
                  <a:gd name="T34" fmla="*/ 0 w 389"/>
                  <a:gd name="T35" fmla="*/ 63 h 5300"/>
                  <a:gd name="T36" fmla="*/ 0 w 389"/>
                  <a:gd name="T37" fmla="*/ 111 h 5300"/>
                  <a:gd name="T38" fmla="*/ 0 w 389"/>
                  <a:gd name="T39" fmla="*/ 187 h 5300"/>
                  <a:gd name="T40" fmla="*/ 0 w 389"/>
                  <a:gd name="T41" fmla="*/ 332 h 5300"/>
                  <a:gd name="T42" fmla="*/ 2 w 389"/>
                  <a:gd name="T43" fmla="*/ 332 h 5300"/>
                  <a:gd name="T44" fmla="*/ 3 w 389"/>
                  <a:gd name="T45" fmla="*/ 332 h 5300"/>
                  <a:gd name="T46" fmla="*/ 4 w 389"/>
                  <a:gd name="T47" fmla="*/ 332 h 5300"/>
                  <a:gd name="T48" fmla="*/ 5 w 389"/>
                  <a:gd name="T49" fmla="*/ 332 h 5300"/>
                  <a:gd name="T50" fmla="*/ 6 w 389"/>
                  <a:gd name="T51" fmla="*/ 332 h 5300"/>
                  <a:gd name="T52" fmla="*/ 7 w 389"/>
                  <a:gd name="T53" fmla="*/ 332 h 5300"/>
                  <a:gd name="T54" fmla="*/ 8 w 389"/>
                  <a:gd name="T55" fmla="*/ 332 h 5300"/>
                  <a:gd name="T56" fmla="*/ 9 w 389"/>
                  <a:gd name="T57" fmla="*/ 332 h 5300"/>
                  <a:gd name="T58" fmla="*/ 10 w 389"/>
                  <a:gd name="T59" fmla="*/ 332 h 5300"/>
                  <a:gd name="T60" fmla="*/ 11 w 389"/>
                  <a:gd name="T61" fmla="*/ 332 h 5300"/>
                  <a:gd name="T62" fmla="*/ 12 w 389"/>
                  <a:gd name="T63" fmla="*/ 332 h 5300"/>
                  <a:gd name="T64" fmla="*/ 14 w 389"/>
                  <a:gd name="T65" fmla="*/ 332 h 5300"/>
                  <a:gd name="T66" fmla="*/ 16 w 389"/>
                  <a:gd name="T67" fmla="*/ 332 h 5300"/>
                  <a:gd name="T68" fmla="*/ 19 w 389"/>
                  <a:gd name="T69" fmla="*/ 332 h 5300"/>
                  <a:gd name="T70" fmla="*/ 21 w 389"/>
                  <a:gd name="T71" fmla="*/ 332 h 5300"/>
                  <a:gd name="T72" fmla="*/ 25 w 389"/>
                  <a:gd name="T73" fmla="*/ 332 h 5300"/>
                  <a:gd name="T74" fmla="*/ 25 w 389"/>
                  <a:gd name="T75" fmla="*/ 270 h 5300"/>
                  <a:gd name="T76" fmla="*/ 25 w 389"/>
                  <a:gd name="T77" fmla="*/ 221 h 5300"/>
                  <a:gd name="T78" fmla="*/ 25 w 389"/>
                  <a:gd name="T79" fmla="*/ 145 h 5300"/>
                  <a:gd name="T80" fmla="*/ 25 w 389"/>
                  <a:gd name="T81" fmla="*/ 0 h 530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389" h="5300">
                    <a:moveTo>
                      <a:pt x="389" y="0"/>
                    </a:moveTo>
                    <a:lnTo>
                      <a:pt x="367" y="0"/>
                    </a:lnTo>
                    <a:lnTo>
                      <a:pt x="348" y="0"/>
                    </a:lnTo>
                    <a:lnTo>
                      <a:pt x="332" y="0"/>
                    </a:lnTo>
                    <a:lnTo>
                      <a:pt x="317" y="0"/>
                    </a:lnTo>
                    <a:lnTo>
                      <a:pt x="303" y="0"/>
                    </a:lnTo>
                    <a:lnTo>
                      <a:pt x="289" y="0"/>
                    </a:lnTo>
                    <a:lnTo>
                      <a:pt x="275" y="0"/>
                    </a:lnTo>
                    <a:lnTo>
                      <a:pt x="260" y="0"/>
                    </a:lnTo>
                    <a:lnTo>
                      <a:pt x="243" y="0"/>
                    </a:lnTo>
                    <a:lnTo>
                      <a:pt x="222" y="0"/>
                    </a:lnTo>
                    <a:lnTo>
                      <a:pt x="198" y="0"/>
                    </a:lnTo>
                    <a:lnTo>
                      <a:pt x="170" y="0"/>
                    </a:lnTo>
                    <a:lnTo>
                      <a:pt x="137" y="0"/>
                    </a:lnTo>
                    <a:lnTo>
                      <a:pt x="98" y="0"/>
                    </a:lnTo>
                    <a:lnTo>
                      <a:pt x="53" y="0"/>
                    </a:lnTo>
                    <a:lnTo>
                      <a:pt x="0" y="0"/>
                    </a:lnTo>
                    <a:lnTo>
                      <a:pt x="0" y="993"/>
                    </a:lnTo>
                    <a:lnTo>
                      <a:pt x="0" y="1765"/>
                    </a:lnTo>
                    <a:lnTo>
                      <a:pt x="0" y="2980"/>
                    </a:lnTo>
                    <a:lnTo>
                      <a:pt x="0" y="5300"/>
                    </a:lnTo>
                    <a:lnTo>
                      <a:pt x="23" y="5300"/>
                    </a:lnTo>
                    <a:lnTo>
                      <a:pt x="41" y="5300"/>
                    </a:lnTo>
                    <a:lnTo>
                      <a:pt x="59" y="5299"/>
                    </a:lnTo>
                    <a:lnTo>
                      <a:pt x="74" y="5299"/>
                    </a:lnTo>
                    <a:lnTo>
                      <a:pt x="86" y="5299"/>
                    </a:lnTo>
                    <a:lnTo>
                      <a:pt x="100" y="5299"/>
                    </a:lnTo>
                    <a:lnTo>
                      <a:pt x="114" y="5299"/>
                    </a:lnTo>
                    <a:lnTo>
                      <a:pt x="130" y="5299"/>
                    </a:lnTo>
                    <a:lnTo>
                      <a:pt x="147" y="5299"/>
                    </a:lnTo>
                    <a:lnTo>
                      <a:pt x="167" y="5299"/>
                    </a:lnTo>
                    <a:lnTo>
                      <a:pt x="191" y="5299"/>
                    </a:lnTo>
                    <a:lnTo>
                      <a:pt x="219" y="5299"/>
                    </a:lnTo>
                    <a:lnTo>
                      <a:pt x="252" y="5299"/>
                    </a:lnTo>
                    <a:lnTo>
                      <a:pt x="291" y="5299"/>
                    </a:lnTo>
                    <a:lnTo>
                      <a:pt x="336" y="5300"/>
                    </a:lnTo>
                    <a:lnTo>
                      <a:pt x="389" y="5300"/>
                    </a:lnTo>
                    <a:lnTo>
                      <a:pt x="389" y="4306"/>
                    </a:lnTo>
                    <a:lnTo>
                      <a:pt x="389" y="3533"/>
                    </a:lnTo>
                    <a:lnTo>
                      <a:pt x="389" y="2318"/>
                    </a:lnTo>
                    <a:lnTo>
                      <a:pt x="389" y="0"/>
                    </a:lnTo>
                    <a:close/>
                  </a:path>
                </a:pathLst>
              </a:custGeom>
              <a:solidFill>
                <a:srgbClr val="C1C1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7" name="Freeform 175">
                <a:extLst>
                  <a:ext uri="{FF2B5EF4-FFF2-40B4-BE49-F238E27FC236}">
                    <a16:creationId xmlns:a16="http://schemas.microsoft.com/office/drawing/2014/main" id="{7F22C1B6-7FD3-4945-BD8A-EF24408E9D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0" y="1555"/>
                <a:ext cx="182" cy="2650"/>
              </a:xfrm>
              <a:custGeom>
                <a:avLst/>
                <a:gdLst>
                  <a:gd name="T0" fmla="*/ 23 w 363"/>
                  <a:gd name="T1" fmla="*/ 0 h 5300"/>
                  <a:gd name="T2" fmla="*/ 22 w 363"/>
                  <a:gd name="T3" fmla="*/ 0 h 5300"/>
                  <a:gd name="T4" fmla="*/ 21 w 363"/>
                  <a:gd name="T5" fmla="*/ 0 h 5300"/>
                  <a:gd name="T6" fmla="*/ 20 w 363"/>
                  <a:gd name="T7" fmla="*/ 0 h 5300"/>
                  <a:gd name="T8" fmla="*/ 19 w 363"/>
                  <a:gd name="T9" fmla="*/ 0 h 5300"/>
                  <a:gd name="T10" fmla="*/ 18 w 363"/>
                  <a:gd name="T11" fmla="*/ 0 h 5300"/>
                  <a:gd name="T12" fmla="*/ 17 w 363"/>
                  <a:gd name="T13" fmla="*/ 0 h 5300"/>
                  <a:gd name="T14" fmla="*/ 16 w 363"/>
                  <a:gd name="T15" fmla="*/ 0 h 5300"/>
                  <a:gd name="T16" fmla="*/ 16 w 363"/>
                  <a:gd name="T17" fmla="*/ 0 h 5300"/>
                  <a:gd name="T18" fmla="*/ 15 w 363"/>
                  <a:gd name="T19" fmla="*/ 0 h 5300"/>
                  <a:gd name="T20" fmla="*/ 13 w 363"/>
                  <a:gd name="T21" fmla="*/ 0 h 5300"/>
                  <a:gd name="T22" fmla="*/ 12 w 363"/>
                  <a:gd name="T23" fmla="*/ 0 h 5300"/>
                  <a:gd name="T24" fmla="*/ 10 w 363"/>
                  <a:gd name="T25" fmla="*/ 0 h 5300"/>
                  <a:gd name="T26" fmla="*/ 8 w 363"/>
                  <a:gd name="T27" fmla="*/ 0 h 5300"/>
                  <a:gd name="T28" fmla="*/ 6 w 363"/>
                  <a:gd name="T29" fmla="*/ 0 h 5300"/>
                  <a:gd name="T30" fmla="*/ 4 w 363"/>
                  <a:gd name="T31" fmla="*/ 0 h 5300"/>
                  <a:gd name="T32" fmla="*/ 0 w 363"/>
                  <a:gd name="T33" fmla="*/ 0 h 5300"/>
                  <a:gd name="T34" fmla="*/ 0 w 363"/>
                  <a:gd name="T35" fmla="*/ 63 h 5300"/>
                  <a:gd name="T36" fmla="*/ 0 w 363"/>
                  <a:gd name="T37" fmla="*/ 111 h 5300"/>
                  <a:gd name="T38" fmla="*/ 0 w 363"/>
                  <a:gd name="T39" fmla="*/ 187 h 5300"/>
                  <a:gd name="T40" fmla="*/ 0 w 363"/>
                  <a:gd name="T41" fmla="*/ 332 h 5300"/>
                  <a:gd name="T42" fmla="*/ 2 w 363"/>
                  <a:gd name="T43" fmla="*/ 332 h 5300"/>
                  <a:gd name="T44" fmla="*/ 3 w 363"/>
                  <a:gd name="T45" fmla="*/ 332 h 5300"/>
                  <a:gd name="T46" fmla="*/ 4 w 363"/>
                  <a:gd name="T47" fmla="*/ 332 h 5300"/>
                  <a:gd name="T48" fmla="*/ 5 w 363"/>
                  <a:gd name="T49" fmla="*/ 332 h 5300"/>
                  <a:gd name="T50" fmla="*/ 5 w 363"/>
                  <a:gd name="T51" fmla="*/ 332 h 5300"/>
                  <a:gd name="T52" fmla="*/ 6 w 363"/>
                  <a:gd name="T53" fmla="*/ 332 h 5300"/>
                  <a:gd name="T54" fmla="*/ 7 w 363"/>
                  <a:gd name="T55" fmla="*/ 332 h 5300"/>
                  <a:gd name="T56" fmla="*/ 8 w 363"/>
                  <a:gd name="T57" fmla="*/ 332 h 5300"/>
                  <a:gd name="T58" fmla="*/ 9 w 363"/>
                  <a:gd name="T59" fmla="*/ 332 h 5300"/>
                  <a:gd name="T60" fmla="*/ 10 w 363"/>
                  <a:gd name="T61" fmla="*/ 332 h 5300"/>
                  <a:gd name="T62" fmla="*/ 12 w 363"/>
                  <a:gd name="T63" fmla="*/ 332 h 5300"/>
                  <a:gd name="T64" fmla="*/ 13 w 363"/>
                  <a:gd name="T65" fmla="*/ 332 h 5300"/>
                  <a:gd name="T66" fmla="*/ 15 w 363"/>
                  <a:gd name="T67" fmla="*/ 332 h 5300"/>
                  <a:gd name="T68" fmla="*/ 17 w 363"/>
                  <a:gd name="T69" fmla="*/ 332 h 5300"/>
                  <a:gd name="T70" fmla="*/ 20 w 363"/>
                  <a:gd name="T71" fmla="*/ 332 h 5300"/>
                  <a:gd name="T72" fmla="*/ 23 w 363"/>
                  <a:gd name="T73" fmla="*/ 332 h 5300"/>
                  <a:gd name="T74" fmla="*/ 23 w 363"/>
                  <a:gd name="T75" fmla="*/ 270 h 5300"/>
                  <a:gd name="T76" fmla="*/ 23 w 363"/>
                  <a:gd name="T77" fmla="*/ 221 h 5300"/>
                  <a:gd name="T78" fmla="*/ 23 w 363"/>
                  <a:gd name="T79" fmla="*/ 145 h 5300"/>
                  <a:gd name="T80" fmla="*/ 23 w 363"/>
                  <a:gd name="T81" fmla="*/ 0 h 530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363" h="5300">
                    <a:moveTo>
                      <a:pt x="363" y="0"/>
                    </a:moveTo>
                    <a:lnTo>
                      <a:pt x="342" y="0"/>
                    </a:lnTo>
                    <a:lnTo>
                      <a:pt x="323" y="0"/>
                    </a:lnTo>
                    <a:lnTo>
                      <a:pt x="308" y="0"/>
                    </a:lnTo>
                    <a:lnTo>
                      <a:pt x="295" y="0"/>
                    </a:lnTo>
                    <a:lnTo>
                      <a:pt x="282" y="0"/>
                    </a:lnTo>
                    <a:lnTo>
                      <a:pt x="269" y="0"/>
                    </a:lnTo>
                    <a:lnTo>
                      <a:pt x="255" y="0"/>
                    </a:lnTo>
                    <a:lnTo>
                      <a:pt x="242" y="0"/>
                    </a:lnTo>
                    <a:lnTo>
                      <a:pt x="226" y="0"/>
                    </a:lnTo>
                    <a:lnTo>
                      <a:pt x="207" y="0"/>
                    </a:lnTo>
                    <a:lnTo>
                      <a:pt x="184" y="0"/>
                    </a:lnTo>
                    <a:lnTo>
                      <a:pt x="159" y="0"/>
                    </a:lnTo>
                    <a:lnTo>
                      <a:pt x="128" y="0"/>
                    </a:lnTo>
                    <a:lnTo>
                      <a:pt x="92" y="0"/>
                    </a:lnTo>
                    <a:lnTo>
                      <a:pt x="49" y="0"/>
                    </a:lnTo>
                    <a:lnTo>
                      <a:pt x="0" y="0"/>
                    </a:lnTo>
                    <a:lnTo>
                      <a:pt x="0" y="993"/>
                    </a:lnTo>
                    <a:lnTo>
                      <a:pt x="0" y="1765"/>
                    </a:lnTo>
                    <a:lnTo>
                      <a:pt x="0" y="2980"/>
                    </a:lnTo>
                    <a:lnTo>
                      <a:pt x="0" y="5300"/>
                    </a:lnTo>
                    <a:lnTo>
                      <a:pt x="21" y="5300"/>
                    </a:lnTo>
                    <a:lnTo>
                      <a:pt x="39" y="5300"/>
                    </a:lnTo>
                    <a:lnTo>
                      <a:pt x="54" y="5299"/>
                    </a:lnTo>
                    <a:lnTo>
                      <a:pt x="68" y="5299"/>
                    </a:lnTo>
                    <a:lnTo>
                      <a:pt x="80" y="5299"/>
                    </a:lnTo>
                    <a:lnTo>
                      <a:pt x="93" y="5299"/>
                    </a:lnTo>
                    <a:lnTo>
                      <a:pt x="107" y="5299"/>
                    </a:lnTo>
                    <a:lnTo>
                      <a:pt x="121" y="5299"/>
                    </a:lnTo>
                    <a:lnTo>
                      <a:pt x="137" y="5299"/>
                    </a:lnTo>
                    <a:lnTo>
                      <a:pt x="155" y="5299"/>
                    </a:lnTo>
                    <a:lnTo>
                      <a:pt x="178" y="5299"/>
                    </a:lnTo>
                    <a:lnTo>
                      <a:pt x="204" y="5299"/>
                    </a:lnTo>
                    <a:lnTo>
                      <a:pt x="235" y="5299"/>
                    </a:lnTo>
                    <a:lnTo>
                      <a:pt x="270" y="5299"/>
                    </a:lnTo>
                    <a:lnTo>
                      <a:pt x="313" y="5300"/>
                    </a:lnTo>
                    <a:lnTo>
                      <a:pt x="363" y="5300"/>
                    </a:lnTo>
                    <a:lnTo>
                      <a:pt x="363" y="4306"/>
                    </a:lnTo>
                    <a:lnTo>
                      <a:pt x="363" y="3533"/>
                    </a:lnTo>
                    <a:lnTo>
                      <a:pt x="363" y="2318"/>
                    </a:lnTo>
                    <a:lnTo>
                      <a:pt x="363" y="0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8" name="Freeform 176">
                <a:extLst>
                  <a:ext uri="{FF2B5EF4-FFF2-40B4-BE49-F238E27FC236}">
                    <a16:creationId xmlns:a16="http://schemas.microsoft.com/office/drawing/2014/main" id="{B7E6ADD7-F7D2-4519-94B2-A363A75B22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4" y="1555"/>
                <a:ext cx="167" cy="2650"/>
              </a:xfrm>
              <a:custGeom>
                <a:avLst/>
                <a:gdLst>
                  <a:gd name="T0" fmla="*/ 20 w 335"/>
                  <a:gd name="T1" fmla="*/ 0 h 5300"/>
                  <a:gd name="T2" fmla="*/ 19 w 335"/>
                  <a:gd name="T3" fmla="*/ 0 h 5300"/>
                  <a:gd name="T4" fmla="*/ 18 w 335"/>
                  <a:gd name="T5" fmla="*/ 0 h 5300"/>
                  <a:gd name="T6" fmla="*/ 17 w 335"/>
                  <a:gd name="T7" fmla="*/ 0 h 5300"/>
                  <a:gd name="T8" fmla="*/ 17 w 335"/>
                  <a:gd name="T9" fmla="*/ 0 h 5300"/>
                  <a:gd name="T10" fmla="*/ 16 w 335"/>
                  <a:gd name="T11" fmla="*/ 0 h 5300"/>
                  <a:gd name="T12" fmla="*/ 15 w 335"/>
                  <a:gd name="T13" fmla="*/ 0 h 5300"/>
                  <a:gd name="T14" fmla="*/ 14 w 335"/>
                  <a:gd name="T15" fmla="*/ 0 h 5300"/>
                  <a:gd name="T16" fmla="*/ 13 w 335"/>
                  <a:gd name="T17" fmla="*/ 0 h 5300"/>
                  <a:gd name="T18" fmla="*/ 13 w 335"/>
                  <a:gd name="T19" fmla="*/ 0 h 5300"/>
                  <a:gd name="T20" fmla="*/ 11 w 335"/>
                  <a:gd name="T21" fmla="*/ 0 h 5300"/>
                  <a:gd name="T22" fmla="*/ 10 w 335"/>
                  <a:gd name="T23" fmla="*/ 0 h 5300"/>
                  <a:gd name="T24" fmla="*/ 9 w 335"/>
                  <a:gd name="T25" fmla="*/ 0 h 5300"/>
                  <a:gd name="T26" fmla="*/ 7 w 335"/>
                  <a:gd name="T27" fmla="*/ 0 h 5300"/>
                  <a:gd name="T28" fmla="*/ 5 w 335"/>
                  <a:gd name="T29" fmla="*/ 0 h 5300"/>
                  <a:gd name="T30" fmla="*/ 2 w 335"/>
                  <a:gd name="T31" fmla="*/ 0 h 5300"/>
                  <a:gd name="T32" fmla="*/ 0 w 335"/>
                  <a:gd name="T33" fmla="*/ 0 h 5300"/>
                  <a:gd name="T34" fmla="*/ 0 w 335"/>
                  <a:gd name="T35" fmla="*/ 63 h 5300"/>
                  <a:gd name="T36" fmla="*/ 0 w 335"/>
                  <a:gd name="T37" fmla="*/ 111 h 5300"/>
                  <a:gd name="T38" fmla="*/ 0 w 335"/>
                  <a:gd name="T39" fmla="*/ 187 h 5300"/>
                  <a:gd name="T40" fmla="*/ 0 w 335"/>
                  <a:gd name="T41" fmla="*/ 332 h 5300"/>
                  <a:gd name="T42" fmla="*/ 1 w 335"/>
                  <a:gd name="T43" fmla="*/ 332 h 5300"/>
                  <a:gd name="T44" fmla="*/ 2 w 335"/>
                  <a:gd name="T45" fmla="*/ 332 h 5300"/>
                  <a:gd name="T46" fmla="*/ 3 w 335"/>
                  <a:gd name="T47" fmla="*/ 332 h 5300"/>
                  <a:gd name="T48" fmla="*/ 3 w 335"/>
                  <a:gd name="T49" fmla="*/ 332 h 5300"/>
                  <a:gd name="T50" fmla="*/ 4 w 335"/>
                  <a:gd name="T51" fmla="*/ 332 h 5300"/>
                  <a:gd name="T52" fmla="*/ 5 w 335"/>
                  <a:gd name="T53" fmla="*/ 332 h 5300"/>
                  <a:gd name="T54" fmla="*/ 6 w 335"/>
                  <a:gd name="T55" fmla="*/ 332 h 5300"/>
                  <a:gd name="T56" fmla="*/ 6 w 335"/>
                  <a:gd name="T57" fmla="*/ 332 h 5300"/>
                  <a:gd name="T58" fmla="*/ 7 w 335"/>
                  <a:gd name="T59" fmla="*/ 332 h 5300"/>
                  <a:gd name="T60" fmla="*/ 9 w 335"/>
                  <a:gd name="T61" fmla="*/ 332 h 5300"/>
                  <a:gd name="T62" fmla="*/ 10 w 335"/>
                  <a:gd name="T63" fmla="*/ 332 h 5300"/>
                  <a:gd name="T64" fmla="*/ 11 w 335"/>
                  <a:gd name="T65" fmla="*/ 332 h 5300"/>
                  <a:gd name="T66" fmla="*/ 13 w 335"/>
                  <a:gd name="T67" fmla="*/ 332 h 5300"/>
                  <a:gd name="T68" fmla="*/ 15 w 335"/>
                  <a:gd name="T69" fmla="*/ 332 h 5300"/>
                  <a:gd name="T70" fmla="*/ 18 w 335"/>
                  <a:gd name="T71" fmla="*/ 332 h 5300"/>
                  <a:gd name="T72" fmla="*/ 20 w 335"/>
                  <a:gd name="T73" fmla="*/ 332 h 5300"/>
                  <a:gd name="T74" fmla="*/ 20 w 335"/>
                  <a:gd name="T75" fmla="*/ 270 h 5300"/>
                  <a:gd name="T76" fmla="*/ 20 w 335"/>
                  <a:gd name="T77" fmla="*/ 221 h 5300"/>
                  <a:gd name="T78" fmla="*/ 20 w 335"/>
                  <a:gd name="T79" fmla="*/ 145 h 5300"/>
                  <a:gd name="T80" fmla="*/ 20 w 335"/>
                  <a:gd name="T81" fmla="*/ 0 h 530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335" h="5300">
                    <a:moveTo>
                      <a:pt x="335" y="0"/>
                    </a:moveTo>
                    <a:lnTo>
                      <a:pt x="315" y="0"/>
                    </a:lnTo>
                    <a:lnTo>
                      <a:pt x="299" y="0"/>
                    </a:lnTo>
                    <a:lnTo>
                      <a:pt x="285" y="0"/>
                    </a:lnTo>
                    <a:lnTo>
                      <a:pt x="273" y="0"/>
                    </a:lnTo>
                    <a:lnTo>
                      <a:pt x="260" y="0"/>
                    </a:lnTo>
                    <a:lnTo>
                      <a:pt x="248" y="0"/>
                    </a:lnTo>
                    <a:lnTo>
                      <a:pt x="237" y="0"/>
                    </a:lnTo>
                    <a:lnTo>
                      <a:pt x="223" y="0"/>
                    </a:lnTo>
                    <a:lnTo>
                      <a:pt x="208" y="0"/>
                    </a:lnTo>
                    <a:lnTo>
                      <a:pt x="191" y="0"/>
                    </a:lnTo>
                    <a:lnTo>
                      <a:pt x="171" y="0"/>
                    </a:lnTo>
                    <a:lnTo>
                      <a:pt x="147" y="0"/>
                    </a:lnTo>
                    <a:lnTo>
                      <a:pt x="118" y="0"/>
                    </a:lnTo>
                    <a:lnTo>
                      <a:pt x="85" y="0"/>
                    </a:lnTo>
                    <a:lnTo>
                      <a:pt x="46" y="0"/>
                    </a:lnTo>
                    <a:lnTo>
                      <a:pt x="0" y="0"/>
                    </a:lnTo>
                    <a:lnTo>
                      <a:pt x="0" y="993"/>
                    </a:lnTo>
                    <a:lnTo>
                      <a:pt x="0" y="1765"/>
                    </a:lnTo>
                    <a:lnTo>
                      <a:pt x="0" y="2980"/>
                    </a:lnTo>
                    <a:lnTo>
                      <a:pt x="0" y="5300"/>
                    </a:lnTo>
                    <a:lnTo>
                      <a:pt x="19" y="5300"/>
                    </a:lnTo>
                    <a:lnTo>
                      <a:pt x="35" y="5300"/>
                    </a:lnTo>
                    <a:lnTo>
                      <a:pt x="50" y="5299"/>
                    </a:lnTo>
                    <a:lnTo>
                      <a:pt x="63" y="5299"/>
                    </a:lnTo>
                    <a:lnTo>
                      <a:pt x="75" y="5299"/>
                    </a:lnTo>
                    <a:lnTo>
                      <a:pt x="86" y="5299"/>
                    </a:lnTo>
                    <a:lnTo>
                      <a:pt x="99" y="5299"/>
                    </a:lnTo>
                    <a:lnTo>
                      <a:pt x="111" y="5299"/>
                    </a:lnTo>
                    <a:lnTo>
                      <a:pt x="126" y="5299"/>
                    </a:lnTo>
                    <a:lnTo>
                      <a:pt x="144" y="5299"/>
                    </a:lnTo>
                    <a:lnTo>
                      <a:pt x="164" y="5299"/>
                    </a:lnTo>
                    <a:lnTo>
                      <a:pt x="189" y="5299"/>
                    </a:lnTo>
                    <a:lnTo>
                      <a:pt x="217" y="5299"/>
                    </a:lnTo>
                    <a:lnTo>
                      <a:pt x="251" y="5299"/>
                    </a:lnTo>
                    <a:lnTo>
                      <a:pt x="290" y="5300"/>
                    </a:lnTo>
                    <a:lnTo>
                      <a:pt x="335" y="5300"/>
                    </a:lnTo>
                    <a:lnTo>
                      <a:pt x="335" y="4306"/>
                    </a:lnTo>
                    <a:lnTo>
                      <a:pt x="335" y="3533"/>
                    </a:lnTo>
                    <a:lnTo>
                      <a:pt x="335" y="2318"/>
                    </a:lnTo>
                    <a:lnTo>
                      <a:pt x="335" y="0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9" name="Freeform 177">
                <a:extLst>
                  <a:ext uri="{FF2B5EF4-FFF2-40B4-BE49-F238E27FC236}">
                    <a16:creationId xmlns:a16="http://schemas.microsoft.com/office/drawing/2014/main" id="{508F99FE-39F9-4EEA-8C85-0156E57B36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8" y="1555"/>
                <a:ext cx="153" cy="2650"/>
              </a:xfrm>
              <a:custGeom>
                <a:avLst/>
                <a:gdLst>
                  <a:gd name="T0" fmla="*/ 20 w 306"/>
                  <a:gd name="T1" fmla="*/ 0 h 5300"/>
                  <a:gd name="T2" fmla="*/ 19 w 306"/>
                  <a:gd name="T3" fmla="*/ 0 h 5300"/>
                  <a:gd name="T4" fmla="*/ 18 w 306"/>
                  <a:gd name="T5" fmla="*/ 0 h 5300"/>
                  <a:gd name="T6" fmla="*/ 17 w 306"/>
                  <a:gd name="T7" fmla="*/ 0 h 5300"/>
                  <a:gd name="T8" fmla="*/ 16 w 306"/>
                  <a:gd name="T9" fmla="*/ 0 h 5300"/>
                  <a:gd name="T10" fmla="*/ 15 w 306"/>
                  <a:gd name="T11" fmla="*/ 0 h 5300"/>
                  <a:gd name="T12" fmla="*/ 15 w 306"/>
                  <a:gd name="T13" fmla="*/ 0 h 5300"/>
                  <a:gd name="T14" fmla="*/ 14 w 306"/>
                  <a:gd name="T15" fmla="*/ 0 h 5300"/>
                  <a:gd name="T16" fmla="*/ 13 w 306"/>
                  <a:gd name="T17" fmla="*/ 0 h 5300"/>
                  <a:gd name="T18" fmla="*/ 12 w 306"/>
                  <a:gd name="T19" fmla="*/ 0 h 5300"/>
                  <a:gd name="T20" fmla="*/ 11 w 306"/>
                  <a:gd name="T21" fmla="*/ 0 h 5300"/>
                  <a:gd name="T22" fmla="*/ 10 w 306"/>
                  <a:gd name="T23" fmla="*/ 0 h 5300"/>
                  <a:gd name="T24" fmla="*/ 9 w 306"/>
                  <a:gd name="T25" fmla="*/ 0 h 5300"/>
                  <a:gd name="T26" fmla="*/ 7 w 306"/>
                  <a:gd name="T27" fmla="*/ 0 h 5300"/>
                  <a:gd name="T28" fmla="*/ 5 w 306"/>
                  <a:gd name="T29" fmla="*/ 0 h 5300"/>
                  <a:gd name="T30" fmla="*/ 3 w 306"/>
                  <a:gd name="T31" fmla="*/ 0 h 5300"/>
                  <a:gd name="T32" fmla="*/ 0 w 306"/>
                  <a:gd name="T33" fmla="*/ 0 h 5300"/>
                  <a:gd name="T34" fmla="*/ 0 w 306"/>
                  <a:gd name="T35" fmla="*/ 63 h 5300"/>
                  <a:gd name="T36" fmla="*/ 0 w 306"/>
                  <a:gd name="T37" fmla="*/ 111 h 5300"/>
                  <a:gd name="T38" fmla="*/ 0 w 306"/>
                  <a:gd name="T39" fmla="*/ 187 h 5300"/>
                  <a:gd name="T40" fmla="*/ 0 w 306"/>
                  <a:gd name="T41" fmla="*/ 332 h 5300"/>
                  <a:gd name="T42" fmla="*/ 2 w 306"/>
                  <a:gd name="T43" fmla="*/ 332 h 5300"/>
                  <a:gd name="T44" fmla="*/ 2 w 306"/>
                  <a:gd name="T45" fmla="*/ 332 h 5300"/>
                  <a:gd name="T46" fmla="*/ 3 w 306"/>
                  <a:gd name="T47" fmla="*/ 332 h 5300"/>
                  <a:gd name="T48" fmla="*/ 4 w 306"/>
                  <a:gd name="T49" fmla="*/ 332 h 5300"/>
                  <a:gd name="T50" fmla="*/ 5 w 306"/>
                  <a:gd name="T51" fmla="*/ 332 h 5300"/>
                  <a:gd name="T52" fmla="*/ 5 w 306"/>
                  <a:gd name="T53" fmla="*/ 332 h 5300"/>
                  <a:gd name="T54" fmla="*/ 6 w 306"/>
                  <a:gd name="T55" fmla="*/ 332 h 5300"/>
                  <a:gd name="T56" fmla="*/ 7 w 306"/>
                  <a:gd name="T57" fmla="*/ 332 h 5300"/>
                  <a:gd name="T58" fmla="*/ 8 w 306"/>
                  <a:gd name="T59" fmla="*/ 332 h 5300"/>
                  <a:gd name="T60" fmla="*/ 9 w 306"/>
                  <a:gd name="T61" fmla="*/ 332 h 5300"/>
                  <a:gd name="T62" fmla="*/ 10 w 306"/>
                  <a:gd name="T63" fmla="*/ 332 h 5300"/>
                  <a:gd name="T64" fmla="*/ 11 w 306"/>
                  <a:gd name="T65" fmla="*/ 332 h 5300"/>
                  <a:gd name="T66" fmla="*/ 13 w 306"/>
                  <a:gd name="T67" fmla="*/ 332 h 5300"/>
                  <a:gd name="T68" fmla="*/ 15 w 306"/>
                  <a:gd name="T69" fmla="*/ 332 h 5300"/>
                  <a:gd name="T70" fmla="*/ 17 w 306"/>
                  <a:gd name="T71" fmla="*/ 332 h 5300"/>
                  <a:gd name="T72" fmla="*/ 20 w 306"/>
                  <a:gd name="T73" fmla="*/ 332 h 5300"/>
                  <a:gd name="T74" fmla="*/ 20 w 306"/>
                  <a:gd name="T75" fmla="*/ 270 h 5300"/>
                  <a:gd name="T76" fmla="*/ 20 w 306"/>
                  <a:gd name="T77" fmla="*/ 221 h 5300"/>
                  <a:gd name="T78" fmla="*/ 20 w 306"/>
                  <a:gd name="T79" fmla="*/ 145 h 5300"/>
                  <a:gd name="T80" fmla="*/ 20 w 306"/>
                  <a:gd name="T81" fmla="*/ 0 h 530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306" h="5300">
                    <a:moveTo>
                      <a:pt x="306" y="0"/>
                    </a:moveTo>
                    <a:lnTo>
                      <a:pt x="289" y="0"/>
                    </a:lnTo>
                    <a:lnTo>
                      <a:pt x="274" y="0"/>
                    </a:lnTo>
                    <a:lnTo>
                      <a:pt x="261" y="0"/>
                    </a:lnTo>
                    <a:lnTo>
                      <a:pt x="249" y="0"/>
                    </a:lnTo>
                    <a:lnTo>
                      <a:pt x="238" y="0"/>
                    </a:lnTo>
                    <a:lnTo>
                      <a:pt x="228" y="0"/>
                    </a:lnTo>
                    <a:lnTo>
                      <a:pt x="216" y="0"/>
                    </a:lnTo>
                    <a:lnTo>
                      <a:pt x="205" y="0"/>
                    </a:lnTo>
                    <a:lnTo>
                      <a:pt x="191" y="0"/>
                    </a:lnTo>
                    <a:lnTo>
                      <a:pt x="175" y="0"/>
                    </a:lnTo>
                    <a:lnTo>
                      <a:pt x="156" y="0"/>
                    </a:lnTo>
                    <a:lnTo>
                      <a:pt x="135" y="0"/>
                    </a:lnTo>
                    <a:lnTo>
                      <a:pt x="108" y="0"/>
                    </a:lnTo>
                    <a:lnTo>
                      <a:pt x="77" y="0"/>
                    </a:lnTo>
                    <a:lnTo>
                      <a:pt x="41" y="0"/>
                    </a:lnTo>
                    <a:lnTo>
                      <a:pt x="0" y="0"/>
                    </a:lnTo>
                    <a:lnTo>
                      <a:pt x="0" y="993"/>
                    </a:lnTo>
                    <a:lnTo>
                      <a:pt x="0" y="1765"/>
                    </a:lnTo>
                    <a:lnTo>
                      <a:pt x="0" y="2980"/>
                    </a:lnTo>
                    <a:lnTo>
                      <a:pt x="0" y="5300"/>
                    </a:lnTo>
                    <a:lnTo>
                      <a:pt x="17" y="5300"/>
                    </a:lnTo>
                    <a:lnTo>
                      <a:pt x="32" y="5300"/>
                    </a:lnTo>
                    <a:lnTo>
                      <a:pt x="45" y="5299"/>
                    </a:lnTo>
                    <a:lnTo>
                      <a:pt x="57" y="5299"/>
                    </a:lnTo>
                    <a:lnTo>
                      <a:pt x="68" y="5299"/>
                    </a:lnTo>
                    <a:lnTo>
                      <a:pt x="78" y="5299"/>
                    </a:lnTo>
                    <a:lnTo>
                      <a:pt x="90" y="5299"/>
                    </a:lnTo>
                    <a:lnTo>
                      <a:pt x="101" y="5299"/>
                    </a:lnTo>
                    <a:lnTo>
                      <a:pt x="115" y="5299"/>
                    </a:lnTo>
                    <a:lnTo>
                      <a:pt x="131" y="5299"/>
                    </a:lnTo>
                    <a:lnTo>
                      <a:pt x="149" y="5299"/>
                    </a:lnTo>
                    <a:lnTo>
                      <a:pt x="171" y="5299"/>
                    </a:lnTo>
                    <a:lnTo>
                      <a:pt x="198" y="5299"/>
                    </a:lnTo>
                    <a:lnTo>
                      <a:pt x="229" y="5299"/>
                    </a:lnTo>
                    <a:lnTo>
                      <a:pt x="265" y="5300"/>
                    </a:lnTo>
                    <a:lnTo>
                      <a:pt x="306" y="5300"/>
                    </a:lnTo>
                    <a:lnTo>
                      <a:pt x="306" y="4306"/>
                    </a:lnTo>
                    <a:lnTo>
                      <a:pt x="306" y="3533"/>
                    </a:lnTo>
                    <a:lnTo>
                      <a:pt x="306" y="2318"/>
                    </a:lnTo>
                    <a:lnTo>
                      <a:pt x="306" y="0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10" name="Freeform 178">
                <a:extLst>
                  <a:ext uri="{FF2B5EF4-FFF2-40B4-BE49-F238E27FC236}">
                    <a16:creationId xmlns:a16="http://schemas.microsoft.com/office/drawing/2014/main" id="{87637460-67BE-4879-9A95-F1C576CC27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1" y="1555"/>
                <a:ext cx="140" cy="2650"/>
              </a:xfrm>
              <a:custGeom>
                <a:avLst/>
                <a:gdLst>
                  <a:gd name="T0" fmla="*/ 18 w 280"/>
                  <a:gd name="T1" fmla="*/ 0 h 5300"/>
                  <a:gd name="T2" fmla="*/ 17 w 280"/>
                  <a:gd name="T3" fmla="*/ 0 h 5300"/>
                  <a:gd name="T4" fmla="*/ 16 w 280"/>
                  <a:gd name="T5" fmla="*/ 0 h 5300"/>
                  <a:gd name="T6" fmla="*/ 15 w 280"/>
                  <a:gd name="T7" fmla="*/ 0 h 5300"/>
                  <a:gd name="T8" fmla="*/ 15 w 280"/>
                  <a:gd name="T9" fmla="*/ 0 h 5300"/>
                  <a:gd name="T10" fmla="*/ 14 w 280"/>
                  <a:gd name="T11" fmla="*/ 0 h 5300"/>
                  <a:gd name="T12" fmla="*/ 13 w 280"/>
                  <a:gd name="T13" fmla="*/ 0 h 5300"/>
                  <a:gd name="T14" fmla="*/ 13 w 280"/>
                  <a:gd name="T15" fmla="*/ 0 h 5300"/>
                  <a:gd name="T16" fmla="*/ 12 w 280"/>
                  <a:gd name="T17" fmla="*/ 0 h 5300"/>
                  <a:gd name="T18" fmla="*/ 11 w 280"/>
                  <a:gd name="T19" fmla="*/ 0 h 5300"/>
                  <a:gd name="T20" fmla="*/ 10 w 280"/>
                  <a:gd name="T21" fmla="*/ 0 h 5300"/>
                  <a:gd name="T22" fmla="*/ 9 w 280"/>
                  <a:gd name="T23" fmla="*/ 0 h 5300"/>
                  <a:gd name="T24" fmla="*/ 8 w 280"/>
                  <a:gd name="T25" fmla="*/ 0 h 5300"/>
                  <a:gd name="T26" fmla="*/ 7 w 280"/>
                  <a:gd name="T27" fmla="*/ 0 h 5300"/>
                  <a:gd name="T28" fmla="*/ 5 w 280"/>
                  <a:gd name="T29" fmla="*/ 0 h 5300"/>
                  <a:gd name="T30" fmla="*/ 3 w 280"/>
                  <a:gd name="T31" fmla="*/ 0 h 5300"/>
                  <a:gd name="T32" fmla="*/ 0 w 280"/>
                  <a:gd name="T33" fmla="*/ 0 h 5300"/>
                  <a:gd name="T34" fmla="*/ 0 w 280"/>
                  <a:gd name="T35" fmla="*/ 63 h 5300"/>
                  <a:gd name="T36" fmla="*/ 0 w 280"/>
                  <a:gd name="T37" fmla="*/ 111 h 5300"/>
                  <a:gd name="T38" fmla="*/ 0 w 280"/>
                  <a:gd name="T39" fmla="*/ 187 h 5300"/>
                  <a:gd name="T40" fmla="*/ 0 w 280"/>
                  <a:gd name="T41" fmla="*/ 332 h 5300"/>
                  <a:gd name="T42" fmla="*/ 1 w 280"/>
                  <a:gd name="T43" fmla="*/ 332 h 5300"/>
                  <a:gd name="T44" fmla="*/ 2 w 280"/>
                  <a:gd name="T45" fmla="*/ 332 h 5300"/>
                  <a:gd name="T46" fmla="*/ 3 w 280"/>
                  <a:gd name="T47" fmla="*/ 332 h 5300"/>
                  <a:gd name="T48" fmla="*/ 4 w 280"/>
                  <a:gd name="T49" fmla="*/ 332 h 5300"/>
                  <a:gd name="T50" fmla="*/ 4 w 280"/>
                  <a:gd name="T51" fmla="*/ 332 h 5300"/>
                  <a:gd name="T52" fmla="*/ 5 w 280"/>
                  <a:gd name="T53" fmla="*/ 332 h 5300"/>
                  <a:gd name="T54" fmla="*/ 6 w 280"/>
                  <a:gd name="T55" fmla="*/ 332 h 5300"/>
                  <a:gd name="T56" fmla="*/ 6 w 280"/>
                  <a:gd name="T57" fmla="*/ 332 h 5300"/>
                  <a:gd name="T58" fmla="*/ 7 w 280"/>
                  <a:gd name="T59" fmla="*/ 332 h 5300"/>
                  <a:gd name="T60" fmla="*/ 8 w 280"/>
                  <a:gd name="T61" fmla="*/ 332 h 5300"/>
                  <a:gd name="T62" fmla="*/ 9 w 280"/>
                  <a:gd name="T63" fmla="*/ 332 h 5300"/>
                  <a:gd name="T64" fmla="*/ 10 w 280"/>
                  <a:gd name="T65" fmla="*/ 332 h 5300"/>
                  <a:gd name="T66" fmla="*/ 12 w 280"/>
                  <a:gd name="T67" fmla="*/ 332 h 5300"/>
                  <a:gd name="T68" fmla="*/ 14 w 280"/>
                  <a:gd name="T69" fmla="*/ 332 h 5300"/>
                  <a:gd name="T70" fmla="*/ 16 w 280"/>
                  <a:gd name="T71" fmla="*/ 332 h 5300"/>
                  <a:gd name="T72" fmla="*/ 18 w 280"/>
                  <a:gd name="T73" fmla="*/ 332 h 5300"/>
                  <a:gd name="T74" fmla="*/ 18 w 280"/>
                  <a:gd name="T75" fmla="*/ 270 h 5300"/>
                  <a:gd name="T76" fmla="*/ 18 w 280"/>
                  <a:gd name="T77" fmla="*/ 221 h 5300"/>
                  <a:gd name="T78" fmla="*/ 18 w 280"/>
                  <a:gd name="T79" fmla="*/ 145 h 5300"/>
                  <a:gd name="T80" fmla="*/ 18 w 280"/>
                  <a:gd name="T81" fmla="*/ 0 h 530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80" h="5300">
                    <a:moveTo>
                      <a:pt x="280" y="0"/>
                    </a:moveTo>
                    <a:lnTo>
                      <a:pt x="263" y="0"/>
                    </a:lnTo>
                    <a:lnTo>
                      <a:pt x="250" y="0"/>
                    </a:lnTo>
                    <a:lnTo>
                      <a:pt x="238" y="0"/>
                    </a:lnTo>
                    <a:lnTo>
                      <a:pt x="227" y="0"/>
                    </a:lnTo>
                    <a:lnTo>
                      <a:pt x="217" y="0"/>
                    </a:lnTo>
                    <a:lnTo>
                      <a:pt x="207" y="0"/>
                    </a:lnTo>
                    <a:lnTo>
                      <a:pt x="198" y="0"/>
                    </a:lnTo>
                    <a:lnTo>
                      <a:pt x="186" y="0"/>
                    </a:lnTo>
                    <a:lnTo>
                      <a:pt x="174" y="0"/>
                    </a:lnTo>
                    <a:lnTo>
                      <a:pt x="160" y="0"/>
                    </a:lnTo>
                    <a:lnTo>
                      <a:pt x="142" y="0"/>
                    </a:lnTo>
                    <a:lnTo>
                      <a:pt x="122" y="0"/>
                    </a:lnTo>
                    <a:lnTo>
                      <a:pt x="99" y="0"/>
                    </a:lnTo>
                    <a:lnTo>
                      <a:pt x="70" y="0"/>
                    </a:lnTo>
                    <a:lnTo>
                      <a:pt x="38" y="0"/>
                    </a:lnTo>
                    <a:lnTo>
                      <a:pt x="0" y="0"/>
                    </a:lnTo>
                    <a:lnTo>
                      <a:pt x="0" y="993"/>
                    </a:lnTo>
                    <a:lnTo>
                      <a:pt x="0" y="1765"/>
                    </a:lnTo>
                    <a:lnTo>
                      <a:pt x="0" y="2980"/>
                    </a:lnTo>
                    <a:lnTo>
                      <a:pt x="0" y="5300"/>
                    </a:lnTo>
                    <a:lnTo>
                      <a:pt x="16" y="5300"/>
                    </a:lnTo>
                    <a:lnTo>
                      <a:pt x="30" y="5300"/>
                    </a:lnTo>
                    <a:lnTo>
                      <a:pt x="41" y="5299"/>
                    </a:lnTo>
                    <a:lnTo>
                      <a:pt x="53" y="5299"/>
                    </a:lnTo>
                    <a:lnTo>
                      <a:pt x="62" y="5299"/>
                    </a:lnTo>
                    <a:lnTo>
                      <a:pt x="72" y="5299"/>
                    </a:lnTo>
                    <a:lnTo>
                      <a:pt x="81" y="5299"/>
                    </a:lnTo>
                    <a:lnTo>
                      <a:pt x="93" y="5299"/>
                    </a:lnTo>
                    <a:lnTo>
                      <a:pt x="106" y="5299"/>
                    </a:lnTo>
                    <a:lnTo>
                      <a:pt x="119" y="5299"/>
                    </a:lnTo>
                    <a:lnTo>
                      <a:pt x="137" y="5299"/>
                    </a:lnTo>
                    <a:lnTo>
                      <a:pt x="157" y="5299"/>
                    </a:lnTo>
                    <a:lnTo>
                      <a:pt x="181" y="5299"/>
                    </a:lnTo>
                    <a:lnTo>
                      <a:pt x="209" y="5299"/>
                    </a:lnTo>
                    <a:lnTo>
                      <a:pt x="242" y="5300"/>
                    </a:lnTo>
                    <a:lnTo>
                      <a:pt x="280" y="5300"/>
                    </a:lnTo>
                    <a:lnTo>
                      <a:pt x="280" y="4306"/>
                    </a:lnTo>
                    <a:lnTo>
                      <a:pt x="280" y="3533"/>
                    </a:lnTo>
                    <a:lnTo>
                      <a:pt x="280" y="2318"/>
                    </a:lnTo>
                    <a:lnTo>
                      <a:pt x="280" y="0"/>
                    </a:lnTo>
                    <a:close/>
                  </a:path>
                </a:pathLst>
              </a:custGeom>
              <a:solidFill>
                <a:srgbClr val="DBDB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11" name="Freeform 179">
                <a:extLst>
                  <a:ext uri="{FF2B5EF4-FFF2-40B4-BE49-F238E27FC236}">
                    <a16:creationId xmlns:a16="http://schemas.microsoft.com/office/drawing/2014/main" id="{3F6F9DD0-9462-482B-832A-920A9E45CC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1555"/>
                <a:ext cx="126" cy="2650"/>
              </a:xfrm>
              <a:custGeom>
                <a:avLst/>
                <a:gdLst>
                  <a:gd name="T0" fmla="*/ 16 w 252"/>
                  <a:gd name="T1" fmla="*/ 0 h 5300"/>
                  <a:gd name="T2" fmla="*/ 15 w 252"/>
                  <a:gd name="T3" fmla="*/ 0 h 5300"/>
                  <a:gd name="T4" fmla="*/ 15 w 252"/>
                  <a:gd name="T5" fmla="*/ 0 h 5300"/>
                  <a:gd name="T6" fmla="*/ 14 w 252"/>
                  <a:gd name="T7" fmla="*/ 0 h 5300"/>
                  <a:gd name="T8" fmla="*/ 13 w 252"/>
                  <a:gd name="T9" fmla="*/ 0 h 5300"/>
                  <a:gd name="T10" fmla="*/ 13 w 252"/>
                  <a:gd name="T11" fmla="*/ 0 h 5300"/>
                  <a:gd name="T12" fmla="*/ 12 w 252"/>
                  <a:gd name="T13" fmla="*/ 0 h 5300"/>
                  <a:gd name="T14" fmla="*/ 12 w 252"/>
                  <a:gd name="T15" fmla="*/ 0 h 5300"/>
                  <a:gd name="T16" fmla="*/ 11 w 252"/>
                  <a:gd name="T17" fmla="*/ 0 h 5300"/>
                  <a:gd name="T18" fmla="*/ 10 w 252"/>
                  <a:gd name="T19" fmla="*/ 0 h 5300"/>
                  <a:gd name="T20" fmla="*/ 9 w 252"/>
                  <a:gd name="T21" fmla="*/ 0 h 5300"/>
                  <a:gd name="T22" fmla="*/ 9 w 252"/>
                  <a:gd name="T23" fmla="*/ 0 h 5300"/>
                  <a:gd name="T24" fmla="*/ 7 w 252"/>
                  <a:gd name="T25" fmla="*/ 0 h 5300"/>
                  <a:gd name="T26" fmla="*/ 6 w 252"/>
                  <a:gd name="T27" fmla="*/ 0 h 5300"/>
                  <a:gd name="T28" fmla="*/ 4 w 252"/>
                  <a:gd name="T29" fmla="*/ 0 h 5300"/>
                  <a:gd name="T30" fmla="*/ 3 w 252"/>
                  <a:gd name="T31" fmla="*/ 0 h 5300"/>
                  <a:gd name="T32" fmla="*/ 0 w 252"/>
                  <a:gd name="T33" fmla="*/ 0 h 5300"/>
                  <a:gd name="T34" fmla="*/ 0 w 252"/>
                  <a:gd name="T35" fmla="*/ 63 h 5300"/>
                  <a:gd name="T36" fmla="*/ 0 w 252"/>
                  <a:gd name="T37" fmla="*/ 111 h 5300"/>
                  <a:gd name="T38" fmla="*/ 0 w 252"/>
                  <a:gd name="T39" fmla="*/ 187 h 5300"/>
                  <a:gd name="T40" fmla="*/ 0 w 252"/>
                  <a:gd name="T41" fmla="*/ 332 h 5300"/>
                  <a:gd name="T42" fmla="*/ 1 w 252"/>
                  <a:gd name="T43" fmla="*/ 332 h 5300"/>
                  <a:gd name="T44" fmla="*/ 2 w 252"/>
                  <a:gd name="T45" fmla="*/ 332 h 5300"/>
                  <a:gd name="T46" fmla="*/ 3 w 252"/>
                  <a:gd name="T47" fmla="*/ 332 h 5300"/>
                  <a:gd name="T48" fmla="*/ 3 w 252"/>
                  <a:gd name="T49" fmla="*/ 332 h 5300"/>
                  <a:gd name="T50" fmla="*/ 4 w 252"/>
                  <a:gd name="T51" fmla="*/ 332 h 5300"/>
                  <a:gd name="T52" fmla="*/ 4 w 252"/>
                  <a:gd name="T53" fmla="*/ 332 h 5300"/>
                  <a:gd name="T54" fmla="*/ 5 w 252"/>
                  <a:gd name="T55" fmla="*/ 332 h 5300"/>
                  <a:gd name="T56" fmla="*/ 6 w 252"/>
                  <a:gd name="T57" fmla="*/ 332 h 5300"/>
                  <a:gd name="T58" fmla="*/ 6 w 252"/>
                  <a:gd name="T59" fmla="*/ 332 h 5300"/>
                  <a:gd name="T60" fmla="*/ 7 w 252"/>
                  <a:gd name="T61" fmla="*/ 332 h 5300"/>
                  <a:gd name="T62" fmla="*/ 8 w 252"/>
                  <a:gd name="T63" fmla="*/ 332 h 5300"/>
                  <a:gd name="T64" fmla="*/ 9 w 252"/>
                  <a:gd name="T65" fmla="*/ 332 h 5300"/>
                  <a:gd name="T66" fmla="*/ 11 w 252"/>
                  <a:gd name="T67" fmla="*/ 332 h 5300"/>
                  <a:gd name="T68" fmla="*/ 12 w 252"/>
                  <a:gd name="T69" fmla="*/ 332 h 5300"/>
                  <a:gd name="T70" fmla="*/ 14 w 252"/>
                  <a:gd name="T71" fmla="*/ 332 h 5300"/>
                  <a:gd name="T72" fmla="*/ 16 w 252"/>
                  <a:gd name="T73" fmla="*/ 332 h 5300"/>
                  <a:gd name="T74" fmla="*/ 16 w 252"/>
                  <a:gd name="T75" fmla="*/ 270 h 5300"/>
                  <a:gd name="T76" fmla="*/ 16 w 252"/>
                  <a:gd name="T77" fmla="*/ 221 h 5300"/>
                  <a:gd name="T78" fmla="*/ 16 w 252"/>
                  <a:gd name="T79" fmla="*/ 145 h 5300"/>
                  <a:gd name="T80" fmla="*/ 16 w 252"/>
                  <a:gd name="T81" fmla="*/ 0 h 530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52" h="5300">
                    <a:moveTo>
                      <a:pt x="252" y="0"/>
                    </a:moveTo>
                    <a:lnTo>
                      <a:pt x="237" y="0"/>
                    </a:lnTo>
                    <a:lnTo>
                      <a:pt x="225" y="0"/>
                    </a:lnTo>
                    <a:lnTo>
                      <a:pt x="214" y="0"/>
                    </a:lnTo>
                    <a:lnTo>
                      <a:pt x="205" y="0"/>
                    </a:lnTo>
                    <a:lnTo>
                      <a:pt x="195" y="0"/>
                    </a:lnTo>
                    <a:lnTo>
                      <a:pt x="187" y="0"/>
                    </a:lnTo>
                    <a:lnTo>
                      <a:pt x="178" y="0"/>
                    </a:lnTo>
                    <a:lnTo>
                      <a:pt x="168" y="0"/>
                    </a:lnTo>
                    <a:lnTo>
                      <a:pt x="157" y="0"/>
                    </a:lnTo>
                    <a:lnTo>
                      <a:pt x="144" y="0"/>
                    </a:lnTo>
                    <a:lnTo>
                      <a:pt x="129" y="0"/>
                    </a:lnTo>
                    <a:lnTo>
                      <a:pt x="110" y="0"/>
                    </a:lnTo>
                    <a:lnTo>
                      <a:pt x="88" y="0"/>
                    </a:lnTo>
                    <a:lnTo>
                      <a:pt x="64" y="0"/>
                    </a:lnTo>
                    <a:lnTo>
                      <a:pt x="34" y="0"/>
                    </a:lnTo>
                    <a:lnTo>
                      <a:pt x="0" y="0"/>
                    </a:lnTo>
                    <a:lnTo>
                      <a:pt x="0" y="993"/>
                    </a:lnTo>
                    <a:lnTo>
                      <a:pt x="0" y="1765"/>
                    </a:lnTo>
                    <a:lnTo>
                      <a:pt x="0" y="2980"/>
                    </a:lnTo>
                    <a:lnTo>
                      <a:pt x="0" y="5300"/>
                    </a:lnTo>
                    <a:lnTo>
                      <a:pt x="15" y="5300"/>
                    </a:lnTo>
                    <a:lnTo>
                      <a:pt x="26" y="5300"/>
                    </a:lnTo>
                    <a:lnTo>
                      <a:pt x="38" y="5299"/>
                    </a:lnTo>
                    <a:lnTo>
                      <a:pt x="47" y="5299"/>
                    </a:lnTo>
                    <a:lnTo>
                      <a:pt x="56" y="5299"/>
                    </a:lnTo>
                    <a:lnTo>
                      <a:pt x="64" y="5299"/>
                    </a:lnTo>
                    <a:lnTo>
                      <a:pt x="73" y="5299"/>
                    </a:lnTo>
                    <a:lnTo>
                      <a:pt x="84" y="5299"/>
                    </a:lnTo>
                    <a:lnTo>
                      <a:pt x="94" y="5299"/>
                    </a:lnTo>
                    <a:lnTo>
                      <a:pt x="108" y="5299"/>
                    </a:lnTo>
                    <a:lnTo>
                      <a:pt x="123" y="5299"/>
                    </a:lnTo>
                    <a:lnTo>
                      <a:pt x="141" y="5299"/>
                    </a:lnTo>
                    <a:lnTo>
                      <a:pt x="163" y="5299"/>
                    </a:lnTo>
                    <a:lnTo>
                      <a:pt x="187" y="5299"/>
                    </a:lnTo>
                    <a:lnTo>
                      <a:pt x="217" y="5300"/>
                    </a:lnTo>
                    <a:lnTo>
                      <a:pt x="252" y="5300"/>
                    </a:lnTo>
                    <a:lnTo>
                      <a:pt x="252" y="4306"/>
                    </a:lnTo>
                    <a:lnTo>
                      <a:pt x="252" y="3533"/>
                    </a:lnTo>
                    <a:lnTo>
                      <a:pt x="252" y="2318"/>
                    </a:lnTo>
                    <a:lnTo>
                      <a:pt x="252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12" name="Freeform 180">
                <a:extLst>
                  <a:ext uri="{FF2B5EF4-FFF2-40B4-BE49-F238E27FC236}">
                    <a16:creationId xmlns:a16="http://schemas.microsoft.com/office/drawing/2014/main" id="{708A5973-31D0-4B75-BA32-0DF3C4B6B7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8" y="1555"/>
                <a:ext cx="113" cy="2650"/>
              </a:xfrm>
              <a:custGeom>
                <a:avLst/>
                <a:gdLst>
                  <a:gd name="T0" fmla="*/ 15 w 225"/>
                  <a:gd name="T1" fmla="*/ 0 h 5300"/>
                  <a:gd name="T2" fmla="*/ 14 w 225"/>
                  <a:gd name="T3" fmla="*/ 0 h 5300"/>
                  <a:gd name="T4" fmla="*/ 13 w 225"/>
                  <a:gd name="T5" fmla="*/ 0 h 5300"/>
                  <a:gd name="T6" fmla="*/ 12 w 225"/>
                  <a:gd name="T7" fmla="*/ 0 h 5300"/>
                  <a:gd name="T8" fmla="*/ 12 w 225"/>
                  <a:gd name="T9" fmla="*/ 0 h 5300"/>
                  <a:gd name="T10" fmla="*/ 11 w 225"/>
                  <a:gd name="T11" fmla="*/ 0 h 5300"/>
                  <a:gd name="T12" fmla="*/ 11 w 225"/>
                  <a:gd name="T13" fmla="*/ 0 h 5300"/>
                  <a:gd name="T14" fmla="*/ 10 w 225"/>
                  <a:gd name="T15" fmla="*/ 0 h 5300"/>
                  <a:gd name="T16" fmla="*/ 10 w 225"/>
                  <a:gd name="T17" fmla="*/ 0 h 5300"/>
                  <a:gd name="T18" fmla="*/ 9 w 225"/>
                  <a:gd name="T19" fmla="*/ 0 h 5300"/>
                  <a:gd name="T20" fmla="*/ 9 w 225"/>
                  <a:gd name="T21" fmla="*/ 0 h 5300"/>
                  <a:gd name="T22" fmla="*/ 8 w 225"/>
                  <a:gd name="T23" fmla="*/ 0 h 5300"/>
                  <a:gd name="T24" fmla="*/ 7 w 225"/>
                  <a:gd name="T25" fmla="*/ 0 h 5300"/>
                  <a:gd name="T26" fmla="*/ 5 w 225"/>
                  <a:gd name="T27" fmla="*/ 0 h 5300"/>
                  <a:gd name="T28" fmla="*/ 4 w 225"/>
                  <a:gd name="T29" fmla="*/ 0 h 5300"/>
                  <a:gd name="T30" fmla="*/ 2 w 225"/>
                  <a:gd name="T31" fmla="*/ 0 h 5300"/>
                  <a:gd name="T32" fmla="*/ 0 w 225"/>
                  <a:gd name="T33" fmla="*/ 0 h 5300"/>
                  <a:gd name="T34" fmla="*/ 0 w 225"/>
                  <a:gd name="T35" fmla="*/ 63 h 5300"/>
                  <a:gd name="T36" fmla="*/ 0 w 225"/>
                  <a:gd name="T37" fmla="*/ 111 h 5300"/>
                  <a:gd name="T38" fmla="*/ 0 w 225"/>
                  <a:gd name="T39" fmla="*/ 187 h 5300"/>
                  <a:gd name="T40" fmla="*/ 0 w 225"/>
                  <a:gd name="T41" fmla="*/ 332 h 5300"/>
                  <a:gd name="T42" fmla="*/ 1 w 225"/>
                  <a:gd name="T43" fmla="*/ 332 h 5300"/>
                  <a:gd name="T44" fmla="*/ 2 w 225"/>
                  <a:gd name="T45" fmla="*/ 332 h 5300"/>
                  <a:gd name="T46" fmla="*/ 3 w 225"/>
                  <a:gd name="T47" fmla="*/ 332 h 5300"/>
                  <a:gd name="T48" fmla="*/ 3 w 225"/>
                  <a:gd name="T49" fmla="*/ 332 h 5300"/>
                  <a:gd name="T50" fmla="*/ 4 w 225"/>
                  <a:gd name="T51" fmla="*/ 332 h 5300"/>
                  <a:gd name="T52" fmla="*/ 4 w 225"/>
                  <a:gd name="T53" fmla="*/ 332 h 5300"/>
                  <a:gd name="T54" fmla="*/ 5 w 225"/>
                  <a:gd name="T55" fmla="*/ 332 h 5300"/>
                  <a:gd name="T56" fmla="*/ 5 w 225"/>
                  <a:gd name="T57" fmla="*/ 332 h 5300"/>
                  <a:gd name="T58" fmla="*/ 6 w 225"/>
                  <a:gd name="T59" fmla="*/ 332 h 5300"/>
                  <a:gd name="T60" fmla="*/ 7 w 225"/>
                  <a:gd name="T61" fmla="*/ 332 h 5300"/>
                  <a:gd name="T62" fmla="*/ 7 w 225"/>
                  <a:gd name="T63" fmla="*/ 332 h 5300"/>
                  <a:gd name="T64" fmla="*/ 8 w 225"/>
                  <a:gd name="T65" fmla="*/ 332 h 5300"/>
                  <a:gd name="T66" fmla="*/ 10 w 225"/>
                  <a:gd name="T67" fmla="*/ 332 h 5300"/>
                  <a:gd name="T68" fmla="*/ 11 w 225"/>
                  <a:gd name="T69" fmla="*/ 332 h 5300"/>
                  <a:gd name="T70" fmla="*/ 13 w 225"/>
                  <a:gd name="T71" fmla="*/ 332 h 5300"/>
                  <a:gd name="T72" fmla="*/ 15 w 225"/>
                  <a:gd name="T73" fmla="*/ 332 h 5300"/>
                  <a:gd name="T74" fmla="*/ 15 w 225"/>
                  <a:gd name="T75" fmla="*/ 270 h 5300"/>
                  <a:gd name="T76" fmla="*/ 15 w 225"/>
                  <a:gd name="T77" fmla="*/ 221 h 5300"/>
                  <a:gd name="T78" fmla="*/ 15 w 225"/>
                  <a:gd name="T79" fmla="*/ 145 h 5300"/>
                  <a:gd name="T80" fmla="*/ 15 w 225"/>
                  <a:gd name="T81" fmla="*/ 0 h 530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25" h="5300">
                    <a:moveTo>
                      <a:pt x="225" y="0"/>
                    </a:moveTo>
                    <a:lnTo>
                      <a:pt x="212" y="0"/>
                    </a:lnTo>
                    <a:lnTo>
                      <a:pt x="201" y="0"/>
                    </a:lnTo>
                    <a:lnTo>
                      <a:pt x="192" y="0"/>
                    </a:lnTo>
                    <a:lnTo>
                      <a:pt x="184" y="0"/>
                    </a:lnTo>
                    <a:lnTo>
                      <a:pt x="176" y="0"/>
                    </a:lnTo>
                    <a:lnTo>
                      <a:pt x="168" y="0"/>
                    </a:lnTo>
                    <a:lnTo>
                      <a:pt x="159" y="0"/>
                    </a:lnTo>
                    <a:lnTo>
                      <a:pt x="151" y="0"/>
                    </a:lnTo>
                    <a:lnTo>
                      <a:pt x="141" y="0"/>
                    </a:lnTo>
                    <a:lnTo>
                      <a:pt x="129" y="0"/>
                    </a:lnTo>
                    <a:lnTo>
                      <a:pt x="116" y="0"/>
                    </a:lnTo>
                    <a:lnTo>
                      <a:pt x="100" y="0"/>
                    </a:lnTo>
                    <a:lnTo>
                      <a:pt x="80" y="0"/>
                    </a:lnTo>
                    <a:lnTo>
                      <a:pt x="57" y="0"/>
                    </a:lnTo>
                    <a:lnTo>
                      <a:pt x="32" y="0"/>
                    </a:lnTo>
                    <a:lnTo>
                      <a:pt x="0" y="0"/>
                    </a:lnTo>
                    <a:lnTo>
                      <a:pt x="0" y="993"/>
                    </a:lnTo>
                    <a:lnTo>
                      <a:pt x="0" y="1765"/>
                    </a:lnTo>
                    <a:lnTo>
                      <a:pt x="0" y="2980"/>
                    </a:lnTo>
                    <a:lnTo>
                      <a:pt x="0" y="5300"/>
                    </a:lnTo>
                    <a:lnTo>
                      <a:pt x="13" y="5300"/>
                    </a:lnTo>
                    <a:lnTo>
                      <a:pt x="25" y="5300"/>
                    </a:lnTo>
                    <a:lnTo>
                      <a:pt x="34" y="5299"/>
                    </a:lnTo>
                    <a:lnTo>
                      <a:pt x="43" y="5299"/>
                    </a:lnTo>
                    <a:lnTo>
                      <a:pt x="50" y="5299"/>
                    </a:lnTo>
                    <a:lnTo>
                      <a:pt x="58" y="5299"/>
                    </a:lnTo>
                    <a:lnTo>
                      <a:pt x="66" y="5299"/>
                    </a:lnTo>
                    <a:lnTo>
                      <a:pt x="75" y="5299"/>
                    </a:lnTo>
                    <a:lnTo>
                      <a:pt x="86" y="5299"/>
                    </a:lnTo>
                    <a:lnTo>
                      <a:pt x="97" y="5299"/>
                    </a:lnTo>
                    <a:lnTo>
                      <a:pt x="111" y="5299"/>
                    </a:lnTo>
                    <a:lnTo>
                      <a:pt x="127" y="5299"/>
                    </a:lnTo>
                    <a:lnTo>
                      <a:pt x="146" y="5299"/>
                    </a:lnTo>
                    <a:lnTo>
                      <a:pt x="169" y="5299"/>
                    </a:lnTo>
                    <a:lnTo>
                      <a:pt x="194" y="5300"/>
                    </a:lnTo>
                    <a:lnTo>
                      <a:pt x="225" y="5300"/>
                    </a:lnTo>
                    <a:lnTo>
                      <a:pt x="225" y="4306"/>
                    </a:lnTo>
                    <a:lnTo>
                      <a:pt x="225" y="3533"/>
                    </a:lnTo>
                    <a:lnTo>
                      <a:pt x="225" y="2318"/>
                    </a:lnTo>
                    <a:lnTo>
                      <a:pt x="225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13" name="Freeform 181">
                <a:extLst>
                  <a:ext uri="{FF2B5EF4-FFF2-40B4-BE49-F238E27FC236}">
                    <a16:creationId xmlns:a16="http://schemas.microsoft.com/office/drawing/2014/main" id="{1E101F86-6F8B-4029-9E34-0DFDB8CB6A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2" y="1555"/>
                <a:ext cx="99" cy="2650"/>
              </a:xfrm>
              <a:custGeom>
                <a:avLst/>
                <a:gdLst>
                  <a:gd name="T0" fmla="*/ 12 w 199"/>
                  <a:gd name="T1" fmla="*/ 0 h 5300"/>
                  <a:gd name="T2" fmla="*/ 11 w 199"/>
                  <a:gd name="T3" fmla="*/ 0 h 5300"/>
                  <a:gd name="T4" fmla="*/ 11 w 199"/>
                  <a:gd name="T5" fmla="*/ 0 h 5300"/>
                  <a:gd name="T6" fmla="*/ 10 w 199"/>
                  <a:gd name="T7" fmla="*/ 0 h 5300"/>
                  <a:gd name="T8" fmla="*/ 10 w 199"/>
                  <a:gd name="T9" fmla="*/ 0 h 5300"/>
                  <a:gd name="T10" fmla="*/ 9 w 199"/>
                  <a:gd name="T11" fmla="*/ 0 h 5300"/>
                  <a:gd name="T12" fmla="*/ 9 w 199"/>
                  <a:gd name="T13" fmla="*/ 0 h 5300"/>
                  <a:gd name="T14" fmla="*/ 8 w 199"/>
                  <a:gd name="T15" fmla="*/ 0 h 5300"/>
                  <a:gd name="T16" fmla="*/ 8 w 199"/>
                  <a:gd name="T17" fmla="*/ 0 h 5300"/>
                  <a:gd name="T18" fmla="*/ 7 w 199"/>
                  <a:gd name="T19" fmla="*/ 0 h 5300"/>
                  <a:gd name="T20" fmla="*/ 7 w 199"/>
                  <a:gd name="T21" fmla="*/ 0 h 5300"/>
                  <a:gd name="T22" fmla="*/ 6 w 199"/>
                  <a:gd name="T23" fmla="*/ 0 h 5300"/>
                  <a:gd name="T24" fmla="*/ 5 w 199"/>
                  <a:gd name="T25" fmla="*/ 0 h 5300"/>
                  <a:gd name="T26" fmla="*/ 4 w 199"/>
                  <a:gd name="T27" fmla="*/ 0 h 5300"/>
                  <a:gd name="T28" fmla="*/ 3 w 199"/>
                  <a:gd name="T29" fmla="*/ 0 h 5300"/>
                  <a:gd name="T30" fmla="*/ 1 w 199"/>
                  <a:gd name="T31" fmla="*/ 0 h 5300"/>
                  <a:gd name="T32" fmla="*/ 0 w 199"/>
                  <a:gd name="T33" fmla="*/ 0 h 5300"/>
                  <a:gd name="T34" fmla="*/ 0 w 199"/>
                  <a:gd name="T35" fmla="*/ 63 h 5300"/>
                  <a:gd name="T36" fmla="*/ 0 w 199"/>
                  <a:gd name="T37" fmla="*/ 111 h 5300"/>
                  <a:gd name="T38" fmla="*/ 0 w 199"/>
                  <a:gd name="T39" fmla="*/ 187 h 5300"/>
                  <a:gd name="T40" fmla="*/ 0 w 199"/>
                  <a:gd name="T41" fmla="*/ 332 h 5300"/>
                  <a:gd name="T42" fmla="*/ 0 w 199"/>
                  <a:gd name="T43" fmla="*/ 332 h 5300"/>
                  <a:gd name="T44" fmla="*/ 1 w 199"/>
                  <a:gd name="T45" fmla="*/ 332 h 5300"/>
                  <a:gd name="T46" fmla="*/ 1 w 199"/>
                  <a:gd name="T47" fmla="*/ 332 h 5300"/>
                  <a:gd name="T48" fmla="*/ 2 w 199"/>
                  <a:gd name="T49" fmla="*/ 332 h 5300"/>
                  <a:gd name="T50" fmla="*/ 2 w 199"/>
                  <a:gd name="T51" fmla="*/ 332 h 5300"/>
                  <a:gd name="T52" fmla="*/ 3 w 199"/>
                  <a:gd name="T53" fmla="*/ 332 h 5300"/>
                  <a:gd name="T54" fmla="*/ 3 w 199"/>
                  <a:gd name="T55" fmla="*/ 332 h 5300"/>
                  <a:gd name="T56" fmla="*/ 4 w 199"/>
                  <a:gd name="T57" fmla="*/ 332 h 5300"/>
                  <a:gd name="T58" fmla="*/ 4 w 199"/>
                  <a:gd name="T59" fmla="*/ 332 h 5300"/>
                  <a:gd name="T60" fmla="*/ 5 w 199"/>
                  <a:gd name="T61" fmla="*/ 332 h 5300"/>
                  <a:gd name="T62" fmla="*/ 6 w 199"/>
                  <a:gd name="T63" fmla="*/ 332 h 5300"/>
                  <a:gd name="T64" fmla="*/ 7 w 199"/>
                  <a:gd name="T65" fmla="*/ 332 h 5300"/>
                  <a:gd name="T66" fmla="*/ 8 w 199"/>
                  <a:gd name="T67" fmla="*/ 332 h 5300"/>
                  <a:gd name="T68" fmla="*/ 9 w 199"/>
                  <a:gd name="T69" fmla="*/ 332 h 5300"/>
                  <a:gd name="T70" fmla="*/ 10 w 199"/>
                  <a:gd name="T71" fmla="*/ 332 h 5300"/>
                  <a:gd name="T72" fmla="*/ 12 w 199"/>
                  <a:gd name="T73" fmla="*/ 332 h 5300"/>
                  <a:gd name="T74" fmla="*/ 12 w 199"/>
                  <a:gd name="T75" fmla="*/ 270 h 5300"/>
                  <a:gd name="T76" fmla="*/ 12 w 199"/>
                  <a:gd name="T77" fmla="*/ 221 h 5300"/>
                  <a:gd name="T78" fmla="*/ 12 w 199"/>
                  <a:gd name="T79" fmla="*/ 145 h 5300"/>
                  <a:gd name="T80" fmla="*/ 12 w 199"/>
                  <a:gd name="T81" fmla="*/ 0 h 530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99" h="5300">
                    <a:moveTo>
                      <a:pt x="199" y="0"/>
                    </a:moveTo>
                    <a:lnTo>
                      <a:pt x="187" y="0"/>
                    </a:lnTo>
                    <a:lnTo>
                      <a:pt x="178" y="0"/>
                    </a:lnTo>
                    <a:lnTo>
                      <a:pt x="169" y="0"/>
                    </a:lnTo>
                    <a:lnTo>
                      <a:pt x="162" y="0"/>
                    </a:lnTo>
                    <a:lnTo>
                      <a:pt x="155" y="0"/>
                    </a:lnTo>
                    <a:lnTo>
                      <a:pt x="148" y="0"/>
                    </a:lnTo>
                    <a:lnTo>
                      <a:pt x="141" y="0"/>
                    </a:lnTo>
                    <a:lnTo>
                      <a:pt x="133" y="0"/>
                    </a:lnTo>
                    <a:lnTo>
                      <a:pt x="124" y="0"/>
                    </a:lnTo>
                    <a:lnTo>
                      <a:pt x="113" y="0"/>
                    </a:lnTo>
                    <a:lnTo>
                      <a:pt x="102" y="0"/>
                    </a:lnTo>
                    <a:lnTo>
                      <a:pt x="87" y="0"/>
                    </a:lnTo>
                    <a:lnTo>
                      <a:pt x="71" y="0"/>
                    </a:lnTo>
                    <a:lnTo>
                      <a:pt x="51" y="0"/>
                    </a:lnTo>
                    <a:lnTo>
                      <a:pt x="27" y="0"/>
                    </a:lnTo>
                    <a:lnTo>
                      <a:pt x="0" y="0"/>
                    </a:lnTo>
                    <a:lnTo>
                      <a:pt x="0" y="993"/>
                    </a:lnTo>
                    <a:lnTo>
                      <a:pt x="0" y="1765"/>
                    </a:lnTo>
                    <a:lnTo>
                      <a:pt x="0" y="2980"/>
                    </a:lnTo>
                    <a:lnTo>
                      <a:pt x="0" y="5300"/>
                    </a:lnTo>
                    <a:lnTo>
                      <a:pt x="12" y="5300"/>
                    </a:lnTo>
                    <a:lnTo>
                      <a:pt x="21" y="5300"/>
                    </a:lnTo>
                    <a:lnTo>
                      <a:pt x="30" y="5299"/>
                    </a:lnTo>
                    <a:lnTo>
                      <a:pt x="37" y="5299"/>
                    </a:lnTo>
                    <a:lnTo>
                      <a:pt x="44" y="5299"/>
                    </a:lnTo>
                    <a:lnTo>
                      <a:pt x="51" y="5299"/>
                    </a:lnTo>
                    <a:lnTo>
                      <a:pt x="58" y="5299"/>
                    </a:lnTo>
                    <a:lnTo>
                      <a:pt x="66" y="5299"/>
                    </a:lnTo>
                    <a:lnTo>
                      <a:pt x="75" y="5299"/>
                    </a:lnTo>
                    <a:lnTo>
                      <a:pt x="86" y="5299"/>
                    </a:lnTo>
                    <a:lnTo>
                      <a:pt x="97" y="5299"/>
                    </a:lnTo>
                    <a:lnTo>
                      <a:pt x="112" y="5299"/>
                    </a:lnTo>
                    <a:lnTo>
                      <a:pt x="128" y="5299"/>
                    </a:lnTo>
                    <a:lnTo>
                      <a:pt x="148" y="5299"/>
                    </a:lnTo>
                    <a:lnTo>
                      <a:pt x="172" y="5300"/>
                    </a:lnTo>
                    <a:lnTo>
                      <a:pt x="199" y="5300"/>
                    </a:lnTo>
                    <a:lnTo>
                      <a:pt x="199" y="4306"/>
                    </a:lnTo>
                    <a:lnTo>
                      <a:pt x="199" y="3533"/>
                    </a:lnTo>
                    <a:lnTo>
                      <a:pt x="199" y="2318"/>
                    </a:lnTo>
                    <a:lnTo>
                      <a:pt x="199" y="0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14" name="Freeform 182">
                <a:extLst>
                  <a:ext uri="{FF2B5EF4-FFF2-40B4-BE49-F238E27FC236}">
                    <a16:creationId xmlns:a16="http://schemas.microsoft.com/office/drawing/2014/main" id="{883ABA37-BDDA-4A15-AD2D-EC5FE53750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555"/>
                <a:ext cx="84" cy="2650"/>
              </a:xfrm>
              <a:custGeom>
                <a:avLst/>
                <a:gdLst>
                  <a:gd name="T0" fmla="*/ 10 w 170"/>
                  <a:gd name="T1" fmla="*/ 0 h 5300"/>
                  <a:gd name="T2" fmla="*/ 9 w 170"/>
                  <a:gd name="T3" fmla="*/ 0 h 5300"/>
                  <a:gd name="T4" fmla="*/ 8 w 170"/>
                  <a:gd name="T5" fmla="*/ 0 h 5300"/>
                  <a:gd name="T6" fmla="*/ 7 w 170"/>
                  <a:gd name="T7" fmla="*/ 0 h 5300"/>
                  <a:gd name="T8" fmla="*/ 7 w 170"/>
                  <a:gd name="T9" fmla="*/ 0 h 5300"/>
                  <a:gd name="T10" fmla="*/ 6 w 170"/>
                  <a:gd name="T11" fmla="*/ 0 h 5300"/>
                  <a:gd name="T12" fmla="*/ 4 w 170"/>
                  <a:gd name="T13" fmla="*/ 0 h 5300"/>
                  <a:gd name="T14" fmla="*/ 2 w 170"/>
                  <a:gd name="T15" fmla="*/ 0 h 5300"/>
                  <a:gd name="T16" fmla="*/ 0 w 170"/>
                  <a:gd name="T17" fmla="*/ 0 h 5300"/>
                  <a:gd name="T18" fmla="*/ 0 w 170"/>
                  <a:gd name="T19" fmla="*/ 63 h 5300"/>
                  <a:gd name="T20" fmla="*/ 0 w 170"/>
                  <a:gd name="T21" fmla="*/ 111 h 5300"/>
                  <a:gd name="T22" fmla="*/ 0 w 170"/>
                  <a:gd name="T23" fmla="*/ 187 h 5300"/>
                  <a:gd name="T24" fmla="*/ 0 w 170"/>
                  <a:gd name="T25" fmla="*/ 332 h 5300"/>
                  <a:gd name="T26" fmla="*/ 1 w 170"/>
                  <a:gd name="T27" fmla="*/ 332 h 5300"/>
                  <a:gd name="T28" fmla="*/ 2 w 170"/>
                  <a:gd name="T29" fmla="*/ 332 h 5300"/>
                  <a:gd name="T30" fmla="*/ 2 w 170"/>
                  <a:gd name="T31" fmla="*/ 332 h 5300"/>
                  <a:gd name="T32" fmla="*/ 3 w 170"/>
                  <a:gd name="T33" fmla="*/ 332 h 5300"/>
                  <a:gd name="T34" fmla="*/ 4 w 170"/>
                  <a:gd name="T35" fmla="*/ 332 h 5300"/>
                  <a:gd name="T36" fmla="*/ 5 w 170"/>
                  <a:gd name="T37" fmla="*/ 332 h 5300"/>
                  <a:gd name="T38" fmla="*/ 7 w 170"/>
                  <a:gd name="T39" fmla="*/ 332 h 5300"/>
                  <a:gd name="T40" fmla="*/ 10 w 170"/>
                  <a:gd name="T41" fmla="*/ 332 h 5300"/>
                  <a:gd name="T42" fmla="*/ 10 w 170"/>
                  <a:gd name="T43" fmla="*/ 270 h 5300"/>
                  <a:gd name="T44" fmla="*/ 10 w 170"/>
                  <a:gd name="T45" fmla="*/ 221 h 5300"/>
                  <a:gd name="T46" fmla="*/ 10 w 170"/>
                  <a:gd name="T47" fmla="*/ 145 h 5300"/>
                  <a:gd name="T48" fmla="*/ 10 w 170"/>
                  <a:gd name="T49" fmla="*/ 0 h 53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70" h="5300">
                    <a:moveTo>
                      <a:pt x="170" y="0"/>
                    </a:moveTo>
                    <a:lnTo>
                      <a:pt x="151" y="0"/>
                    </a:lnTo>
                    <a:lnTo>
                      <a:pt x="139" y="0"/>
                    </a:lnTo>
                    <a:lnTo>
                      <a:pt x="126" y="0"/>
                    </a:lnTo>
                    <a:lnTo>
                      <a:pt x="113" y="0"/>
                    </a:lnTo>
                    <a:lnTo>
                      <a:pt x="97" y="0"/>
                    </a:lnTo>
                    <a:lnTo>
                      <a:pt x="75" y="0"/>
                    </a:lnTo>
                    <a:lnTo>
                      <a:pt x="43" y="0"/>
                    </a:lnTo>
                    <a:lnTo>
                      <a:pt x="0" y="0"/>
                    </a:lnTo>
                    <a:lnTo>
                      <a:pt x="0" y="993"/>
                    </a:lnTo>
                    <a:lnTo>
                      <a:pt x="0" y="1765"/>
                    </a:lnTo>
                    <a:lnTo>
                      <a:pt x="0" y="2980"/>
                    </a:lnTo>
                    <a:lnTo>
                      <a:pt x="0" y="5300"/>
                    </a:lnTo>
                    <a:lnTo>
                      <a:pt x="19" y="5300"/>
                    </a:lnTo>
                    <a:lnTo>
                      <a:pt x="32" y="5299"/>
                    </a:lnTo>
                    <a:lnTo>
                      <a:pt x="44" y="5299"/>
                    </a:lnTo>
                    <a:lnTo>
                      <a:pt x="57" y="5299"/>
                    </a:lnTo>
                    <a:lnTo>
                      <a:pt x="73" y="5299"/>
                    </a:lnTo>
                    <a:lnTo>
                      <a:pt x="95" y="5299"/>
                    </a:lnTo>
                    <a:lnTo>
                      <a:pt x="127" y="5299"/>
                    </a:lnTo>
                    <a:lnTo>
                      <a:pt x="170" y="5300"/>
                    </a:lnTo>
                    <a:lnTo>
                      <a:pt x="170" y="4306"/>
                    </a:lnTo>
                    <a:lnTo>
                      <a:pt x="170" y="3533"/>
                    </a:lnTo>
                    <a:lnTo>
                      <a:pt x="170" y="2318"/>
                    </a:lnTo>
                    <a:lnTo>
                      <a:pt x="170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15" name="Freeform 183">
                <a:extLst>
                  <a:ext uri="{FF2B5EF4-FFF2-40B4-BE49-F238E27FC236}">
                    <a16:creationId xmlns:a16="http://schemas.microsoft.com/office/drawing/2014/main" id="{9673F434-31CD-4FF1-83E1-FA6C02E540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9" y="1555"/>
                <a:ext cx="72" cy="2650"/>
              </a:xfrm>
              <a:custGeom>
                <a:avLst/>
                <a:gdLst>
                  <a:gd name="T0" fmla="*/ 9 w 143"/>
                  <a:gd name="T1" fmla="*/ 0 h 5300"/>
                  <a:gd name="T2" fmla="*/ 8 w 143"/>
                  <a:gd name="T3" fmla="*/ 0 h 5300"/>
                  <a:gd name="T4" fmla="*/ 8 w 143"/>
                  <a:gd name="T5" fmla="*/ 0 h 5300"/>
                  <a:gd name="T6" fmla="*/ 7 w 143"/>
                  <a:gd name="T7" fmla="*/ 0 h 5300"/>
                  <a:gd name="T8" fmla="*/ 6 w 143"/>
                  <a:gd name="T9" fmla="*/ 0 h 5300"/>
                  <a:gd name="T10" fmla="*/ 6 w 143"/>
                  <a:gd name="T11" fmla="*/ 0 h 5300"/>
                  <a:gd name="T12" fmla="*/ 4 w 143"/>
                  <a:gd name="T13" fmla="*/ 0 h 5300"/>
                  <a:gd name="T14" fmla="*/ 3 w 143"/>
                  <a:gd name="T15" fmla="*/ 0 h 5300"/>
                  <a:gd name="T16" fmla="*/ 0 w 143"/>
                  <a:gd name="T17" fmla="*/ 0 h 5300"/>
                  <a:gd name="T18" fmla="*/ 0 w 143"/>
                  <a:gd name="T19" fmla="*/ 63 h 5300"/>
                  <a:gd name="T20" fmla="*/ 0 w 143"/>
                  <a:gd name="T21" fmla="*/ 111 h 5300"/>
                  <a:gd name="T22" fmla="*/ 0 w 143"/>
                  <a:gd name="T23" fmla="*/ 187 h 5300"/>
                  <a:gd name="T24" fmla="*/ 0 w 143"/>
                  <a:gd name="T25" fmla="*/ 332 h 5300"/>
                  <a:gd name="T26" fmla="*/ 1 w 143"/>
                  <a:gd name="T27" fmla="*/ 332 h 5300"/>
                  <a:gd name="T28" fmla="*/ 2 w 143"/>
                  <a:gd name="T29" fmla="*/ 332 h 5300"/>
                  <a:gd name="T30" fmla="*/ 3 w 143"/>
                  <a:gd name="T31" fmla="*/ 332 h 5300"/>
                  <a:gd name="T32" fmla="*/ 3 w 143"/>
                  <a:gd name="T33" fmla="*/ 332 h 5300"/>
                  <a:gd name="T34" fmla="*/ 4 w 143"/>
                  <a:gd name="T35" fmla="*/ 332 h 5300"/>
                  <a:gd name="T36" fmla="*/ 5 w 143"/>
                  <a:gd name="T37" fmla="*/ 332 h 5300"/>
                  <a:gd name="T38" fmla="*/ 7 w 143"/>
                  <a:gd name="T39" fmla="*/ 332 h 5300"/>
                  <a:gd name="T40" fmla="*/ 9 w 143"/>
                  <a:gd name="T41" fmla="*/ 332 h 5300"/>
                  <a:gd name="T42" fmla="*/ 9 w 143"/>
                  <a:gd name="T43" fmla="*/ 270 h 5300"/>
                  <a:gd name="T44" fmla="*/ 9 w 143"/>
                  <a:gd name="T45" fmla="*/ 221 h 5300"/>
                  <a:gd name="T46" fmla="*/ 9 w 143"/>
                  <a:gd name="T47" fmla="*/ 145 h 5300"/>
                  <a:gd name="T48" fmla="*/ 9 w 143"/>
                  <a:gd name="T49" fmla="*/ 0 h 53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3" h="5300">
                    <a:moveTo>
                      <a:pt x="143" y="0"/>
                    </a:moveTo>
                    <a:lnTo>
                      <a:pt x="128" y="0"/>
                    </a:lnTo>
                    <a:lnTo>
                      <a:pt x="117" y="0"/>
                    </a:lnTo>
                    <a:lnTo>
                      <a:pt x="106" y="0"/>
                    </a:lnTo>
                    <a:lnTo>
                      <a:pt x="96" y="0"/>
                    </a:lnTo>
                    <a:lnTo>
                      <a:pt x="82" y="0"/>
                    </a:lnTo>
                    <a:lnTo>
                      <a:pt x="63" y="0"/>
                    </a:lnTo>
                    <a:lnTo>
                      <a:pt x="36" y="0"/>
                    </a:lnTo>
                    <a:lnTo>
                      <a:pt x="0" y="0"/>
                    </a:lnTo>
                    <a:lnTo>
                      <a:pt x="0" y="993"/>
                    </a:lnTo>
                    <a:lnTo>
                      <a:pt x="0" y="1765"/>
                    </a:lnTo>
                    <a:lnTo>
                      <a:pt x="0" y="2980"/>
                    </a:lnTo>
                    <a:lnTo>
                      <a:pt x="0" y="5300"/>
                    </a:lnTo>
                    <a:lnTo>
                      <a:pt x="15" y="5300"/>
                    </a:lnTo>
                    <a:lnTo>
                      <a:pt x="27" y="5299"/>
                    </a:lnTo>
                    <a:lnTo>
                      <a:pt x="37" y="5299"/>
                    </a:lnTo>
                    <a:lnTo>
                      <a:pt x="48" y="5299"/>
                    </a:lnTo>
                    <a:lnTo>
                      <a:pt x="61" y="5299"/>
                    </a:lnTo>
                    <a:lnTo>
                      <a:pt x="80" y="5299"/>
                    </a:lnTo>
                    <a:lnTo>
                      <a:pt x="107" y="5299"/>
                    </a:lnTo>
                    <a:lnTo>
                      <a:pt x="143" y="5300"/>
                    </a:lnTo>
                    <a:lnTo>
                      <a:pt x="143" y="4306"/>
                    </a:lnTo>
                    <a:lnTo>
                      <a:pt x="143" y="3533"/>
                    </a:lnTo>
                    <a:lnTo>
                      <a:pt x="143" y="2318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16" name="Rectangle 184">
                <a:extLst>
                  <a:ext uri="{FF2B5EF4-FFF2-40B4-BE49-F238E27FC236}">
                    <a16:creationId xmlns:a16="http://schemas.microsoft.com/office/drawing/2014/main" id="{1C401150-0442-4A29-A527-82E7662B13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3" y="1555"/>
                <a:ext cx="57" cy="26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417" name="Freeform 185">
                <a:extLst>
                  <a:ext uri="{FF2B5EF4-FFF2-40B4-BE49-F238E27FC236}">
                    <a16:creationId xmlns:a16="http://schemas.microsoft.com/office/drawing/2014/main" id="{60E6DF1A-6FDB-4F7D-80B9-1650000AAC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4" y="1551"/>
                <a:ext cx="349" cy="8"/>
              </a:xfrm>
              <a:custGeom>
                <a:avLst/>
                <a:gdLst>
                  <a:gd name="T0" fmla="*/ 1 w 700"/>
                  <a:gd name="T1" fmla="*/ 1 h 16"/>
                  <a:gd name="T2" fmla="*/ 0 w 700"/>
                  <a:gd name="T3" fmla="*/ 1 h 16"/>
                  <a:gd name="T4" fmla="*/ 43 w 700"/>
                  <a:gd name="T5" fmla="*/ 1 h 16"/>
                  <a:gd name="T6" fmla="*/ 43 w 700"/>
                  <a:gd name="T7" fmla="*/ 0 h 16"/>
                  <a:gd name="T8" fmla="*/ 0 w 700"/>
                  <a:gd name="T9" fmla="*/ 0 h 16"/>
                  <a:gd name="T10" fmla="*/ 0 w 700"/>
                  <a:gd name="T11" fmla="*/ 1 h 16"/>
                  <a:gd name="T12" fmla="*/ 0 w 700"/>
                  <a:gd name="T13" fmla="*/ 0 h 16"/>
                  <a:gd name="T14" fmla="*/ 0 w 700"/>
                  <a:gd name="T15" fmla="*/ 1 h 16"/>
                  <a:gd name="T16" fmla="*/ 0 w 700"/>
                  <a:gd name="T17" fmla="*/ 1 h 16"/>
                  <a:gd name="T18" fmla="*/ 0 w 700"/>
                  <a:gd name="T19" fmla="*/ 1 h 16"/>
                  <a:gd name="T20" fmla="*/ 0 w 700"/>
                  <a:gd name="T21" fmla="*/ 1 h 16"/>
                  <a:gd name="T22" fmla="*/ 1 w 700"/>
                  <a:gd name="T23" fmla="*/ 1 h 1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00" h="16">
                    <a:moveTo>
                      <a:pt x="17" y="8"/>
                    </a:moveTo>
                    <a:lnTo>
                      <a:pt x="9" y="16"/>
                    </a:lnTo>
                    <a:lnTo>
                      <a:pt x="700" y="16"/>
                    </a:lnTo>
                    <a:lnTo>
                      <a:pt x="700" y="0"/>
                    </a:lnTo>
                    <a:lnTo>
                      <a:pt x="9" y="0"/>
                    </a:lnTo>
                    <a:lnTo>
                      <a:pt x="0" y="8"/>
                    </a:lnTo>
                    <a:lnTo>
                      <a:pt x="9" y="0"/>
                    </a:lnTo>
                    <a:lnTo>
                      <a:pt x="3" y="2"/>
                    </a:lnTo>
                    <a:lnTo>
                      <a:pt x="0" y="8"/>
                    </a:lnTo>
                    <a:lnTo>
                      <a:pt x="3" y="14"/>
                    </a:lnTo>
                    <a:lnTo>
                      <a:pt x="9" y="16"/>
                    </a:lnTo>
                    <a:lnTo>
                      <a:pt x="17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18" name="Freeform 186">
                <a:extLst>
                  <a:ext uri="{FF2B5EF4-FFF2-40B4-BE49-F238E27FC236}">
                    <a16:creationId xmlns:a16="http://schemas.microsoft.com/office/drawing/2014/main" id="{7E77001E-2359-42A5-97C2-EFEE00D9A9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4" y="1555"/>
                <a:ext cx="8" cy="2654"/>
              </a:xfrm>
              <a:custGeom>
                <a:avLst/>
                <a:gdLst>
                  <a:gd name="T0" fmla="*/ 0 w 17"/>
                  <a:gd name="T1" fmla="*/ 331 h 5308"/>
                  <a:gd name="T2" fmla="*/ 1 w 17"/>
                  <a:gd name="T3" fmla="*/ 332 h 5308"/>
                  <a:gd name="T4" fmla="*/ 1 w 17"/>
                  <a:gd name="T5" fmla="*/ 0 h 5308"/>
                  <a:gd name="T6" fmla="*/ 0 w 17"/>
                  <a:gd name="T7" fmla="*/ 0 h 5308"/>
                  <a:gd name="T8" fmla="*/ 0 w 17"/>
                  <a:gd name="T9" fmla="*/ 332 h 5308"/>
                  <a:gd name="T10" fmla="*/ 0 w 17"/>
                  <a:gd name="T11" fmla="*/ 332 h 5308"/>
                  <a:gd name="T12" fmla="*/ 0 w 17"/>
                  <a:gd name="T13" fmla="*/ 332 h 5308"/>
                  <a:gd name="T14" fmla="*/ 0 w 17"/>
                  <a:gd name="T15" fmla="*/ 332 h 5308"/>
                  <a:gd name="T16" fmla="*/ 0 w 17"/>
                  <a:gd name="T17" fmla="*/ 332 h 5308"/>
                  <a:gd name="T18" fmla="*/ 0 w 17"/>
                  <a:gd name="T19" fmla="*/ 332 h 5308"/>
                  <a:gd name="T20" fmla="*/ 1 w 17"/>
                  <a:gd name="T21" fmla="*/ 332 h 5308"/>
                  <a:gd name="T22" fmla="*/ 0 w 17"/>
                  <a:gd name="T23" fmla="*/ 331 h 530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7" h="5308">
                    <a:moveTo>
                      <a:pt x="9" y="5292"/>
                    </a:moveTo>
                    <a:lnTo>
                      <a:pt x="17" y="5300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5300"/>
                    </a:lnTo>
                    <a:lnTo>
                      <a:pt x="9" y="5308"/>
                    </a:lnTo>
                    <a:lnTo>
                      <a:pt x="0" y="5300"/>
                    </a:lnTo>
                    <a:lnTo>
                      <a:pt x="3" y="5306"/>
                    </a:lnTo>
                    <a:lnTo>
                      <a:pt x="9" y="5308"/>
                    </a:lnTo>
                    <a:lnTo>
                      <a:pt x="14" y="5306"/>
                    </a:lnTo>
                    <a:lnTo>
                      <a:pt x="17" y="5300"/>
                    </a:lnTo>
                    <a:lnTo>
                      <a:pt x="9" y="52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19" name="Freeform 187">
                <a:extLst>
                  <a:ext uri="{FF2B5EF4-FFF2-40B4-BE49-F238E27FC236}">
                    <a16:creationId xmlns:a16="http://schemas.microsoft.com/office/drawing/2014/main" id="{AF2F083E-5EC1-4CE6-8807-E8A9ACB95A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8" y="4201"/>
                <a:ext cx="349" cy="8"/>
              </a:xfrm>
              <a:custGeom>
                <a:avLst/>
                <a:gdLst>
                  <a:gd name="T0" fmla="*/ 42 w 699"/>
                  <a:gd name="T1" fmla="*/ 1 h 16"/>
                  <a:gd name="T2" fmla="*/ 43 w 699"/>
                  <a:gd name="T3" fmla="*/ 0 h 16"/>
                  <a:gd name="T4" fmla="*/ 0 w 699"/>
                  <a:gd name="T5" fmla="*/ 0 h 16"/>
                  <a:gd name="T6" fmla="*/ 0 w 699"/>
                  <a:gd name="T7" fmla="*/ 1 h 16"/>
                  <a:gd name="T8" fmla="*/ 43 w 699"/>
                  <a:gd name="T9" fmla="*/ 1 h 16"/>
                  <a:gd name="T10" fmla="*/ 43 w 699"/>
                  <a:gd name="T11" fmla="*/ 1 h 16"/>
                  <a:gd name="T12" fmla="*/ 43 w 699"/>
                  <a:gd name="T13" fmla="*/ 1 h 16"/>
                  <a:gd name="T14" fmla="*/ 43 w 699"/>
                  <a:gd name="T15" fmla="*/ 1 h 16"/>
                  <a:gd name="T16" fmla="*/ 43 w 699"/>
                  <a:gd name="T17" fmla="*/ 1 h 16"/>
                  <a:gd name="T18" fmla="*/ 43 w 699"/>
                  <a:gd name="T19" fmla="*/ 1 h 16"/>
                  <a:gd name="T20" fmla="*/ 43 w 699"/>
                  <a:gd name="T21" fmla="*/ 0 h 16"/>
                  <a:gd name="T22" fmla="*/ 42 w 699"/>
                  <a:gd name="T23" fmla="*/ 1 h 1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99" h="16">
                    <a:moveTo>
                      <a:pt x="683" y="8"/>
                    </a:moveTo>
                    <a:lnTo>
                      <a:pt x="691" y="0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691" y="16"/>
                    </a:lnTo>
                    <a:lnTo>
                      <a:pt x="699" y="8"/>
                    </a:lnTo>
                    <a:lnTo>
                      <a:pt x="691" y="16"/>
                    </a:lnTo>
                    <a:lnTo>
                      <a:pt x="696" y="14"/>
                    </a:lnTo>
                    <a:lnTo>
                      <a:pt x="699" y="8"/>
                    </a:lnTo>
                    <a:lnTo>
                      <a:pt x="696" y="2"/>
                    </a:lnTo>
                    <a:lnTo>
                      <a:pt x="691" y="0"/>
                    </a:lnTo>
                    <a:lnTo>
                      <a:pt x="683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20" name="Freeform 188">
                <a:extLst>
                  <a:ext uri="{FF2B5EF4-FFF2-40B4-BE49-F238E27FC236}">
                    <a16:creationId xmlns:a16="http://schemas.microsoft.com/office/drawing/2014/main" id="{5E6258D8-030D-464D-9EDA-321B6F785C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9" y="1551"/>
                <a:ext cx="8" cy="2654"/>
              </a:xfrm>
              <a:custGeom>
                <a:avLst/>
                <a:gdLst>
                  <a:gd name="T0" fmla="*/ 1 w 16"/>
                  <a:gd name="T1" fmla="*/ 1 h 5308"/>
                  <a:gd name="T2" fmla="*/ 0 w 16"/>
                  <a:gd name="T3" fmla="*/ 1 h 5308"/>
                  <a:gd name="T4" fmla="*/ 0 w 16"/>
                  <a:gd name="T5" fmla="*/ 332 h 5308"/>
                  <a:gd name="T6" fmla="*/ 1 w 16"/>
                  <a:gd name="T7" fmla="*/ 332 h 5308"/>
                  <a:gd name="T8" fmla="*/ 1 w 16"/>
                  <a:gd name="T9" fmla="*/ 1 h 5308"/>
                  <a:gd name="T10" fmla="*/ 1 w 16"/>
                  <a:gd name="T11" fmla="*/ 0 h 5308"/>
                  <a:gd name="T12" fmla="*/ 1 w 16"/>
                  <a:gd name="T13" fmla="*/ 1 h 5308"/>
                  <a:gd name="T14" fmla="*/ 1 w 16"/>
                  <a:gd name="T15" fmla="*/ 1 h 5308"/>
                  <a:gd name="T16" fmla="*/ 1 w 16"/>
                  <a:gd name="T17" fmla="*/ 0 h 5308"/>
                  <a:gd name="T18" fmla="*/ 1 w 16"/>
                  <a:gd name="T19" fmla="*/ 1 h 5308"/>
                  <a:gd name="T20" fmla="*/ 0 w 16"/>
                  <a:gd name="T21" fmla="*/ 1 h 5308"/>
                  <a:gd name="T22" fmla="*/ 1 w 16"/>
                  <a:gd name="T23" fmla="*/ 1 h 530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6" h="5308">
                    <a:moveTo>
                      <a:pt x="8" y="16"/>
                    </a:moveTo>
                    <a:lnTo>
                      <a:pt x="0" y="8"/>
                    </a:lnTo>
                    <a:lnTo>
                      <a:pt x="0" y="5308"/>
                    </a:lnTo>
                    <a:lnTo>
                      <a:pt x="16" y="5308"/>
                    </a:lnTo>
                    <a:lnTo>
                      <a:pt x="16" y="8"/>
                    </a:lnTo>
                    <a:lnTo>
                      <a:pt x="8" y="0"/>
                    </a:lnTo>
                    <a:lnTo>
                      <a:pt x="16" y="8"/>
                    </a:lnTo>
                    <a:lnTo>
                      <a:pt x="13" y="2"/>
                    </a:lnTo>
                    <a:lnTo>
                      <a:pt x="8" y="0"/>
                    </a:lnTo>
                    <a:lnTo>
                      <a:pt x="2" y="2"/>
                    </a:lnTo>
                    <a:lnTo>
                      <a:pt x="0" y="8"/>
                    </a:lnTo>
                    <a:lnTo>
                      <a:pt x="8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21" name="Rectangle 189">
                <a:extLst>
                  <a:ext uri="{FF2B5EF4-FFF2-40B4-BE49-F238E27FC236}">
                    <a16:creationId xmlns:a16="http://schemas.microsoft.com/office/drawing/2014/main" id="{A7EB7B04-9DA4-4895-9C1D-2B33F0E68F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0" y="2593"/>
                <a:ext cx="460" cy="574"/>
              </a:xfrm>
              <a:prstGeom prst="rect">
                <a:avLst/>
              </a:pr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422" name="Freeform 190">
                <a:extLst>
                  <a:ext uri="{FF2B5EF4-FFF2-40B4-BE49-F238E27FC236}">
                    <a16:creationId xmlns:a16="http://schemas.microsoft.com/office/drawing/2014/main" id="{D449411C-37A5-4E55-A7A1-225105BAE4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5" y="2593"/>
                <a:ext cx="442" cy="574"/>
              </a:xfrm>
              <a:custGeom>
                <a:avLst/>
                <a:gdLst>
                  <a:gd name="T0" fmla="*/ 54 w 883"/>
                  <a:gd name="T1" fmla="*/ 0 h 1149"/>
                  <a:gd name="T2" fmla="*/ 51 w 883"/>
                  <a:gd name="T3" fmla="*/ 0 h 1149"/>
                  <a:gd name="T4" fmla="*/ 49 w 883"/>
                  <a:gd name="T5" fmla="*/ 0 h 1149"/>
                  <a:gd name="T6" fmla="*/ 46 w 883"/>
                  <a:gd name="T7" fmla="*/ 0 h 1149"/>
                  <a:gd name="T8" fmla="*/ 44 w 883"/>
                  <a:gd name="T9" fmla="*/ 0 h 1149"/>
                  <a:gd name="T10" fmla="*/ 42 w 883"/>
                  <a:gd name="T11" fmla="*/ 0 h 1149"/>
                  <a:gd name="T12" fmla="*/ 40 w 883"/>
                  <a:gd name="T13" fmla="*/ 0 h 1149"/>
                  <a:gd name="T14" fmla="*/ 38 w 883"/>
                  <a:gd name="T15" fmla="*/ 0 h 1149"/>
                  <a:gd name="T16" fmla="*/ 36 w 883"/>
                  <a:gd name="T17" fmla="*/ 0 h 1149"/>
                  <a:gd name="T18" fmla="*/ 33 w 883"/>
                  <a:gd name="T19" fmla="*/ 0 h 1149"/>
                  <a:gd name="T20" fmla="*/ 30 w 883"/>
                  <a:gd name="T21" fmla="*/ 0 h 1149"/>
                  <a:gd name="T22" fmla="*/ 27 w 883"/>
                  <a:gd name="T23" fmla="*/ 0 h 1149"/>
                  <a:gd name="T24" fmla="*/ 22 w 883"/>
                  <a:gd name="T25" fmla="*/ 0 h 1149"/>
                  <a:gd name="T26" fmla="*/ 17 w 883"/>
                  <a:gd name="T27" fmla="*/ 0 h 1149"/>
                  <a:gd name="T28" fmla="*/ 11 w 883"/>
                  <a:gd name="T29" fmla="*/ 0 h 1149"/>
                  <a:gd name="T30" fmla="*/ 4 w 883"/>
                  <a:gd name="T31" fmla="*/ 0 h 1149"/>
                  <a:gd name="T32" fmla="*/ 0 w 883"/>
                  <a:gd name="T33" fmla="*/ 13 h 1149"/>
                  <a:gd name="T34" fmla="*/ 0 w 883"/>
                  <a:gd name="T35" fmla="*/ 40 h 1149"/>
                  <a:gd name="T36" fmla="*/ 2 w 883"/>
                  <a:gd name="T37" fmla="*/ 71 h 1149"/>
                  <a:gd name="T38" fmla="*/ 5 w 883"/>
                  <a:gd name="T39" fmla="*/ 71 h 1149"/>
                  <a:gd name="T40" fmla="*/ 8 w 883"/>
                  <a:gd name="T41" fmla="*/ 71 h 1149"/>
                  <a:gd name="T42" fmla="*/ 10 w 883"/>
                  <a:gd name="T43" fmla="*/ 71 h 1149"/>
                  <a:gd name="T44" fmla="*/ 12 w 883"/>
                  <a:gd name="T45" fmla="*/ 71 h 1149"/>
                  <a:gd name="T46" fmla="*/ 14 w 883"/>
                  <a:gd name="T47" fmla="*/ 71 h 1149"/>
                  <a:gd name="T48" fmla="*/ 16 w 883"/>
                  <a:gd name="T49" fmla="*/ 71 h 1149"/>
                  <a:gd name="T50" fmla="*/ 18 w 883"/>
                  <a:gd name="T51" fmla="*/ 71 h 1149"/>
                  <a:gd name="T52" fmla="*/ 20 w 883"/>
                  <a:gd name="T53" fmla="*/ 71 h 1149"/>
                  <a:gd name="T54" fmla="*/ 23 w 883"/>
                  <a:gd name="T55" fmla="*/ 71 h 1149"/>
                  <a:gd name="T56" fmla="*/ 26 w 883"/>
                  <a:gd name="T57" fmla="*/ 71 h 1149"/>
                  <a:gd name="T58" fmla="*/ 29 w 883"/>
                  <a:gd name="T59" fmla="*/ 71 h 1149"/>
                  <a:gd name="T60" fmla="*/ 34 w 883"/>
                  <a:gd name="T61" fmla="*/ 71 h 1149"/>
                  <a:gd name="T62" fmla="*/ 39 w 883"/>
                  <a:gd name="T63" fmla="*/ 71 h 1149"/>
                  <a:gd name="T64" fmla="*/ 45 w 883"/>
                  <a:gd name="T65" fmla="*/ 71 h 1149"/>
                  <a:gd name="T66" fmla="*/ 52 w 883"/>
                  <a:gd name="T67" fmla="*/ 71 h 1149"/>
                  <a:gd name="T68" fmla="*/ 56 w 883"/>
                  <a:gd name="T69" fmla="*/ 58 h 1149"/>
                  <a:gd name="T70" fmla="*/ 56 w 883"/>
                  <a:gd name="T71" fmla="*/ 31 h 114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883" h="1149">
                    <a:moveTo>
                      <a:pt x="883" y="0"/>
                    </a:moveTo>
                    <a:lnTo>
                      <a:pt x="857" y="0"/>
                    </a:lnTo>
                    <a:lnTo>
                      <a:pt x="832" y="0"/>
                    </a:lnTo>
                    <a:lnTo>
                      <a:pt x="809" y="0"/>
                    </a:lnTo>
                    <a:lnTo>
                      <a:pt x="789" y="0"/>
                    </a:lnTo>
                    <a:lnTo>
                      <a:pt x="770" y="0"/>
                    </a:lnTo>
                    <a:lnTo>
                      <a:pt x="752" y="0"/>
                    </a:lnTo>
                    <a:lnTo>
                      <a:pt x="734" y="0"/>
                    </a:lnTo>
                    <a:lnTo>
                      <a:pt x="718" y="0"/>
                    </a:lnTo>
                    <a:lnTo>
                      <a:pt x="702" y="0"/>
                    </a:lnTo>
                    <a:lnTo>
                      <a:pt x="687" y="0"/>
                    </a:lnTo>
                    <a:lnTo>
                      <a:pt x="671" y="0"/>
                    </a:lnTo>
                    <a:lnTo>
                      <a:pt x="656" y="0"/>
                    </a:lnTo>
                    <a:lnTo>
                      <a:pt x="640" y="0"/>
                    </a:lnTo>
                    <a:lnTo>
                      <a:pt x="624" y="0"/>
                    </a:lnTo>
                    <a:lnTo>
                      <a:pt x="608" y="0"/>
                    </a:lnTo>
                    <a:lnTo>
                      <a:pt x="589" y="0"/>
                    </a:lnTo>
                    <a:lnTo>
                      <a:pt x="571" y="0"/>
                    </a:lnTo>
                    <a:lnTo>
                      <a:pt x="550" y="0"/>
                    </a:lnTo>
                    <a:lnTo>
                      <a:pt x="528" y="0"/>
                    </a:lnTo>
                    <a:lnTo>
                      <a:pt x="504" y="0"/>
                    </a:lnTo>
                    <a:lnTo>
                      <a:pt x="479" y="0"/>
                    </a:lnTo>
                    <a:lnTo>
                      <a:pt x="451" y="0"/>
                    </a:lnTo>
                    <a:lnTo>
                      <a:pt x="420" y="0"/>
                    </a:lnTo>
                    <a:lnTo>
                      <a:pt x="387" y="0"/>
                    </a:lnTo>
                    <a:lnTo>
                      <a:pt x="351" y="0"/>
                    </a:lnTo>
                    <a:lnTo>
                      <a:pt x="312" y="0"/>
                    </a:lnTo>
                    <a:lnTo>
                      <a:pt x="269" y="0"/>
                    </a:lnTo>
                    <a:lnTo>
                      <a:pt x="223" y="0"/>
                    </a:lnTo>
                    <a:lnTo>
                      <a:pt x="174" y="0"/>
                    </a:lnTo>
                    <a:lnTo>
                      <a:pt x="119" y="0"/>
                    </a:lnTo>
                    <a:lnTo>
                      <a:pt x="62" y="0"/>
                    </a:lnTo>
                    <a:lnTo>
                      <a:pt x="0" y="0"/>
                    </a:lnTo>
                    <a:lnTo>
                      <a:pt x="0" y="215"/>
                    </a:lnTo>
                    <a:lnTo>
                      <a:pt x="0" y="382"/>
                    </a:lnTo>
                    <a:lnTo>
                      <a:pt x="0" y="645"/>
                    </a:lnTo>
                    <a:lnTo>
                      <a:pt x="0" y="1149"/>
                    </a:lnTo>
                    <a:lnTo>
                      <a:pt x="26" y="1149"/>
                    </a:lnTo>
                    <a:lnTo>
                      <a:pt x="50" y="1149"/>
                    </a:lnTo>
                    <a:lnTo>
                      <a:pt x="73" y="1149"/>
                    </a:lnTo>
                    <a:lnTo>
                      <a:pt x="94" y="1149"/>
                    </a:lnTo>
                    <a:lnTo>
                      <a:pt x="114" y="1149"/>
                    </a:lnTo>
                    <a:lnTo>
                      <a:pt x="132" y="1149"/>
                    </a:lnTo>
                    <a:lnTo>
                      <a:pt x="149" y="1149"/>
                    </a:lnTo>
                    <a:lnTo>
                      <a:pt x="165" y="1149"/>
                    </a:lnTo>
                    <a:lnTo>
                      <a:pt x="182" y="1149"/>
                    </a:lnTo>
                    <a:lnTo>
                      <a:pt x="197" y="1149"/>
                    </a:lnTo>
                    <a:lnTo>
                      <a:pt x="212" y="1149"/>
                    </a:lnTo>
                    <a:lnTo>
                      <a:pt x="228" y="1149"/>
                    </a:lnTo>
                    <a:lnTo>
                      <a:pt x="243" y="1149"/>
                    </a:lnTo>
                    <a:lnTo>
                      <a:pt x="259" y="1149"/>
                    </a:lnTo>
                    <a:lnTo>
                      <a:pt x="276" y="1149"/>
                    </a:lnTo>
                    <a:lnTo>
                      <a:pt x="294" y="1149"/>
                    </a:lnTo>
                    <a:lnTo>
                      <a:pt x="313" y="1149"/>
                    </a:lnTo>
                    <a:lnTo>
                      <a:pt x="334" y="1149"/>
                    </a:lnTo>
                    <a:lnTo>
                      <a:pt x="355" y="1149"/>
                    </a:lnTo>
                    <a:lnTo>
                      <a:pt x="379" y="1149"/>
                    </a:lnTo>
                    <a:lnTo>
                      <a:pt x="405" y="1149"/>
                    </a:lnTo>
                    <a:lnTo>
                      <a:pt x="433" y="1149"/>
                    </a:lnTo>
                    <a:lnTo>
                      <a:pt x="464" y="1149"/>
                    </a:lnTo>
                    <a:lnTo>
                      <a:pt x="496" y="1149"/>
                    </a:lnTo>
                    <a:lnTo>
                      <a:pt x="533" y="1149"/>
                    </a:lnTo>
                    <a:lnTo>
                      <a:pt x="571" y="1149"/>
                    </a:lnTo>
                    <a:lnTo>
                      <a:pt x="614" y="1149"/>
                    </a:lnTo>
                    <a:lnTo>
                      <a:pt x="660" y="1149"/>
                    </a:lnTo>
                    <a:lnTo>
                      <a:pt x="709" y="1149"/>
                    </a:lnTo>
                    <a:lnTo>
                      <a:pt x="763" y="1149"/>
                    </a:lnTo>
                    <a:lnTo>
                      <a:pt x="821" y="1149"/>
                    </a:lnTo>
                    <a:lnTo>
                      <a:pt x="883" y="1149"/>
                    </a:lnTo>
                    <a:lnTo>
                      <a:pt x="883" y="933"/>
                    </a:lnTo>
                    <a:lnTo>
                      <a:pt x="883" y="765"/>
                    </a:lnTo>
                    <a:lnTo>
                      <a:pt x="883" y="503"/>
                    </a:lnTo>
                    <a:lnTo>
                      <a:pt x="883" y="0"/>
                    </a:lnTo>
                    <a:close/>
                  </a:path>
                </a:pathLst>
              </a:custGeom>
              <a:solidFill>
                <a:srgbClr val="8484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23" name="Freeform 191">
                <a:extLst>
                  <a:ext uri="{FF2B5EF4-FFF2-40B4-BE49-F238E27FC236}">
                    <a16:creationId xmlns:a16="http://schemas.microsoft.com/office/drawing/2014/main" id="{C4F0EC2F-1218-4CCC-B773-1E334E1E30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9" y="2593"/>
                <a:ext cx="425" cy="574"/>
              </a:xfrm>
              <a:custGeom>
                <a:avLst/>
                <a:gdLst>
                  <a:gd name="T0" fmla="*/ 52 w 849"/>
                  <a:gd name="T1" fmla="*/ 0 h 1149"/>
                  <a:gd name="T2" fmla="*/ 49 w 849"/>
                  <a:gd name="T3" fmla="*/ 0 h 1149"/>
                  <a:gd name="T4" fmla="*/ 47 w 849"/>
                  <a:gd name="T5" fmla="*/ 0 h 1149"/>
                  <a:gd name="T6" fmla="*/ 45 w 849"/>
                  <a:gd name="T7" fmla="*/ 0 h 1149"/>
                  <a:gd name="T8" fmla="*/ 43 w 849"/>
                  <a:gd name="T9" fmla="*/ 0 h 1149"/>
                  <a:gd name="T10" fmla="*/ 41 w 849"/>
                  <a:gd name="T11" fmla="*/ 0 h 1149"/>
                  <a:gd name="T12" fmla="*/ 39 w 849"/>
                  <a:gd name="T13" fmla="*/ 0 h 1149"/>
                  <a:gd name="T14" fmla="*/ 37 w 849"/>
                  <a:gd name="T15" fmla="*/ 0 h 1149"/>
                  <a:gd name="T16" fmla="*/ 35 w 849"/>
                  <a:gd name="T17" fmla="*/ 0 h 1149"/>
                  <a:gd name="T18" fmla="*/ 32 w 849"/>
                  <a:gd name="T19" fmla="*/ 0 h 1149"/>
                  <a:gd name="T20" fmla="*/ 29 w 849"/>
                  <a:gd name="T21" fmla="*/ 0 h 1149"/>
                  <a:gd name="T22" fmla="*/ 26 w 849"/>
                  <a:gd name="T23" fmla="*/ 0 h 1149"/>
                  <a:gd name="T24" fmla="*/ 21 w 849"/>
                  <a:gd name="T25" fmla="*/ 0 h 1149"/>
                  <a:gd name="T26" fmla="*/ 17 w 849"/>
                  <a:gd name="T27" fmla="*/ 0 h 1149"/>
                  <a:gd name="T28" fmla="*/ 11 w 849"/>
                  <a:gd name="T29" fmla="*/ 0 h 1149"/>
                  <a:gd name="T30" fmla="*/ 4 w 849"/>
                  <a:gd name="T31" fmla="*/ 0 h 1149"/>
                  <a:gd name="T32" fmla="*/ 0 w 849"/>
                  <a:gd name="T33" fmla="*/ 13 h 1149"/>
                  <a:gd name="T34" fmla="*/ 0 w 849"/>
                  <a:gd name="T35" fmla="*/ 40 h 1149"/>
                  <a:gd name="T36" fmla="*/ 2 w 849"/>
                  <a:gd name="T37" fmla="*/ 71 h 1149"/>
                  <a:gd name="T38" fmla="*/ 5 w 849"/>
                  <a:gd name="T39" fmla="*/ 71 h 1149"/>
                  <a:gd name="T40" fmla="*/ 7 w 849"/>
                  <a:gd name="T41" fmla="*/ 71 h 1149"/>
                  <a:gd name="T42" fmla="*/ 9 w 849"/>
                  <a:gd name="T43" fmla="*/ 71 h 1149"/>
                  <a:gd name="T44" fmla="*/ 11 w 849"/>
                  <a:gd name="T45" fmla="*/ 71 h 1149"/>
                  <a:gd name="T46" fmla="*/ 13 w 849"/>
                  <a:gd name="T47" fmla="*/ 71 h 1149"/>
                  <a:gd name="T48" fmla="*/ 15 w 849"/>
                  <a:gd name="T49" fmla="*/ 71 h 1149"/>
                  <a:gd name="T50" fmla="*/ 17 w 849"/>
                  <a:gd name="T51" fmla="*/ 71 h 1149"/>
                  <a:gd name="T52" fmla="*/ 19 w 849"/>
                  <a:gd name="T53" fmla="*/ 71 h 1149"/>
                  <a:gd name="T54" fmla="*/ 22 w 849"/>
                  <a:gd name="T55" fmla="*/ 71 h 1149"/>
                  <a:gd name="T56" fmla="*/ 25 w 849"/>
                  <a:gd name="T57" fmla="*/ 71 h 1149"/>
                  <a:gd name="T58" fmla="*/ 28 w 849"/>
                  <a:gd name="T59" fmla="*/ 71 h 1149"/>
                  <a:gd name="T60" fmla="*/ 32 w 849"/>
                  <a:gd name="T61" fmla="*/ 71 h 1149"/>
                  <a:gd name="T62" fmla="*/ 37 w 849"/>
                  <a:gd name="T63" fmla="*/ 71 h 1149"/>
                  <a:gd name="T64" fmla="*/ 43 w 849"/>
                  <a:gd name="T65" fmla="*/ 71 h 1149"/>
                  <a:gd name="T66" fmla="*/ 50 w 849"/>
                  <a:gd name="T67" fmla="*/ 71 h 1149"/>
                  <a:gd name="T68" fmla="*/ 54 w 849"/>
                  <a:gd name="T69" fmla="*/ 58 h 1149"/>
                  <a:gd name="T70" fmla="*/ 54 w 849"/>
                  <a:gd name="T71" fmla="*/ 31 h 114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849" h="1149">
                    <a:moveTo>
                      <a:pt x="849" y="0"/>
                    </a:moveTo>
                    <a:lnTo>
                      <a:pt x="823" y="0"/>
                    </a:lnTo>
                    <a:lnTo>
                      <a:pt x="800" y="0"/>
                    </a:lnTo>
                    <a:lnTo>
                      <a:pt x="778" y="0"/>
                    </a:lnTo>
                    <a:lnTo>
                      <a:pt x="758" y="0"/>
                    </a:lnTo>
                    <a:lnTo>
                      <a:pt x="739" y="0"/>
                    </a:lnTo>
                    <a:lnTo>
                      <a:pt x="722" y="0"/>
                    </a:lnTo>
                    <a:lnTo>
                      <a:pt x="706" y="0"/>
                    </a:lnTo>
                    <a:lnTo>
                      <a:pt x="690" y="0"/>
                    </a:lnTo>
                    <a:lnTo>
                      <a:pt x="675" y="0"/>
                    </a:lnTo>
                    <a:lnTo>
                      <a:pt x="660" y="0"/>
                    </a:lnTo>
                    <a:lnTo>
                      <a:pt x="645" y="0"/>
                    </a:lnTo>
                    <a:lnTo>
                      <a:pt x="630" y="0"/>
                    </a:lnTo>
                    <a:lnTo>
                      <a:pt x="615" y="0"/>
                    </a:lnTo>
                    <a:lnTo>
                      <a:pt x="600" y="0"/>
                    </a:lnTo>
                    <a:lnTo>
                      <a:pt x="583" y="0"/>
                    </a:lnTo>
                    <a:lnTo>
                      <a:pt x="566" y="0"/>
                    </a:lnTo>
                    <a:lnTo>
                      <a:pt x="548" y="0"/>
                    </a:lnTo>
                    <a:lnTo>
                      <a:pt x="528" y="0"/>
                    </a:lnTo>
                    <a:lnTo>
                      <a:pt x="507" y="0"/>
                    </a:lnTo>
                    <a:lnTo>
                      <a:pt x="484" y="0"/>
                    </a:lnTo>
                    <a:lnTo>
                      <a:pt x="459" y="0"/>
                    </a:lnTo>
                    <a:lnTo>
                      <a:pt x="432" y="0"/>
                    </a:lnTo>
                    <a:lnTo>
                      <a:pt x="403" y="0"/>
                    </a:lnTo>
                    <a:lnTo>
                      <a:pt x="371" y="0"/>
                    </a:lnTo>
                    <a:lnTo>
                      <a:pt x="336" y="0"/>
                    </a:lnTo>
                    <a:lnTo>
                      <a:pt x="299" y="0"/>
                    </a:lnTo>
                    <a:lnTo>
                      <a:pt x="258" y="0"/>
                    </a:lnTo>
                    <a:lnTo>
                      <a:pt x="214" y="0"/>
                    </a:lnTo>
                    <a:lnTo>
                      <a:pt x="167" y="0"/>
                    </a:lnTo>
                    <a:lnTo>
                      <a:pt x="115" y="0"/>
                    </a:lnTo>
                    <a:lnTo>
                      <a:pt x="60" y="0"/>
                    </a:lnTo>
                    <a:lnTo>
                      <a:pt x="0" y="0"/>
                    </a:lnTo>
                    <a:lnTo>
                      <a:pt x="0" y="215"/>
                    </a:lnTo>
                    <a:lnTo>
                      <a:pt x="0" y="382"/>
                    </a:lnTo>
                    <a:lnTo>
                      <a:pt x="0" y="645"/>
                    </a:lnTo>
                    <a:lnTo>
                      <a:pt x="0" y="1149"/>
                    </a:lnTo>
                    <a:lnTo>
                      <a:pt x="25" y="1149"/>
                    </a:lnTo>
                    <a:lnTo>
                      <a:pt x="48" y="1149"/>
                    </a:lnTo>
                    <a:lnTo>
                      <a:pt x="70" y="1149"/>
                    </a:lnTo>
                    <a:lnTo>
                      <a:pt x="91" y="1149"/>
                    </a:lnTo>
                    <a:lnTo>
                      <a:pt x="109" y="1149"/>
                    </a:lnTo>
                    <a:lnTo>
                      <a:pt x="126" y="1149"/>
                    </a:lnTo>
                    <a:lnTo>
                      <a:pt x="143" y="1149"/>
                    </a:lnTo>
                    <a:lnTo>
                      <a:pt x="159" y="1149"/>
                    </a:lnTo>
                    <a:lnTo>
                      <a:pt x="174" y="1149"/>
                    </a:lnTo>
                    <a:lnTo>
                      <a:pt x="189" y="1149"/>
                    </a:lnTo>
                    <a:lnTo>
                      <a:pt x="204" y="1149"/>
                    </a:lnTo>
                    <a:lnTo>
                      <a:pt x="219" y="1149"/>
                    </a:lnTo>
                    <a:lnTo>
                      <a:pt x="234" y="1149"/>
                    </a:lnTo>
                    <a:lnTo>
                      <a:pt x="249" y="1149"/>
                    </a:lnTo>
                    <a:lnTo>
                      <a:pt x="266" y="1149"/>
                    </a:lnTo>
                    <a:lnTo>
                      <a:pt x="283" y="1149"/>
                    </a:lnTo>
                    <a:lnTo>
                      <a:pt x="300" y="1149"/>
                    </a:lnTo>
                    <a:lnTo>
                      <a:pt x="320" y="1149"/>
                    </a:lnTo>
                    <a:lnTo>
                      <a:pt x="342" y="1149"/>
                    </a:lnTo>
                    <a:lnTo>
                      <a:pt x="365" y="1149"/>
                    </a:lnTo>
                    <a:lnTo>
                      <a:pt x="389" y="1149"/>
                    </a:lnTo>
                    <a:lnTo>
                      <a:pt x="417" y="1149"/>
                    </a:lnTo>
                    <a:lnTo>
                      <a:pt x="446" y="1149"/>
                    </a:lnTo>
                    <a:lnTo>
                      <a:pt x="478" y="1149"/>
                    </a:lnTo>
                    <a:lnTo>
                      <a:pt x="512" y="1149"/>
                    </a:lnTo>
                    <a:lnTo>
                      <a:pt x="549" y="1149"/>
                    </a:lnTo>
                    <a:lnTo>
                      <a:pt x="591" y="1149"/>
                    </a:lnTo>
                    <a:lnTo>
                      <a:pt x="634" y="1149"/>
                    </a:lnTo>
                    <a:lnTo>
                      <a:pt x="682" y="1149"/>
                    </a:lnTo>
                    <a:lnTo>
                      <a:pt x="734" y="1149"/>
                    </a:lnTo>
                    <a:lnTo>
                      <a:pt x="789" y="1149"/>
                    </a:lnTo>
                    <a:lnTo>
                      <a:pt x="849" y="1149"/>
                    </a:lnTo>
                    <a:lnTo>
                      <a:pt x="849" y="933"/>
                    </a:lnTo>
                    <a:lnTo>
                      <a:pt x="849" y="765"/>
                    </a:lnTo>
                    <a:lnTo>
                      <a:pt x="849" y="503"/>
                    </a:lnTo>
                    <a:lnTo>
                      <a:pt x="849" y="0"/>
                    </a:lnTo>
                    <a:close/>
                  </a:path>
                </a:pathLst>
              </a:custGeom>
              <a:solidFill>
                <a:srgbClr val="8C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24" name="Freeform 192">
                <a:extLst>
                  <a:ext uri="{FF2B5EF4-FFF2-40B4-BE49-F238E27FC236}">
                    <a16:creationId xmlns:a16="http://schemas.microsoft.com/office/drawing/2014/main" id="{629610BD-9EE0-4C31-A742-A5DD135F98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5" y="2593"/>
                <a:ext cx="405" cy="574"/>
              </a:xfrm>
              <a:custGeom>
                <a:avLst/>
                <a:gdLst>
                  <a:gd name="T0" fmla="*/ 49 w 811"/>
                  <a:gd name="T1" fmla="*/ 0 h 1149"/>
                  <a:gd name="T2" fmla="*/ 46 w 811"/>
                  <a:gd name="T3" fmla="*/ 0 h 1149"/>
                  <a:gd name="T4" fmla="*/ 44 w 811"/>
                  <a:gd name="T5" fmla="*/ 0 h 1149"/>
                  <a:gd name="T6" fmla="*/ 42 w 811"/>
                  <a:gd name="T7" fmla="*/ 0 h 1149"/>
                  <a:gd name="T8" fmla="*/ 40 w 811"/>
                  <a:gd name="T9" fmla="*/ 0 h 1149"/>
                  <a:gd name="T10" fmla="*/ 38 w 811"/>
                  <a:gd name="T11" fmla="*/ 0 h 1149"/>
                  <a:gd name="T12" fmla="*/ 36 w 811"/>
                  <a:gd name="T13" fmla="*/ 0 h 1149"/>
                  <a:gd name="T14" fmla="*/ 34 w 811"/>
                  <a:gd name="T15" fmla="*/ 0 h 1149"/>
                  <a:gd name="T16" fmla="*/ 32 w 811"/>
                  <a:gd name="T17" fmla="*/ 0 h 1149"/>
                  <a:gd name="T18" fmla="*/ 30 w 811"/>
                  <a:gd name="T19" fmla="*/ 0 h 1149"/>
                  <a:gd name="T20" fmla="*/ 27 w 811"/>
                  <a:gd name="T21" fmla="*/ 0 h 1149"/>
                  <a:gd name="T22" fmla="*/ 24 w 811"/>
                  <a:gd name="T23" fmla="*/ 0 h 1149"/>
                  <a:gd name="T24" fmla="*/ 20 w 811"/>
                  <a:gd name="T25" fmla="*/ 0 h 1149"/>
                  <a:gd name="T26" fmla="*/ 15 w 811"/>
                  <a:gd name="T27" fmla="*/ 0 h 1149"/>
                  <a:gd name="T28" fmla="*/ 9 w 811"/>
                  <a:gd name="T29" fmla="*/ 0 h 1149"/>
                  <a:gd name="T30" fmla="*/ 3 w 811"/>
                  <a:gd name="T31" fmla="*/ 0 h 1149"/>
                  <a:gd name="T32" fmla="*/ 0 w 811"/>
                  <a:gd name="T33" fmla="*/ 13 h 1149"/>
                  <a:gd name="T34" fmla="*/ 0 w 811"/>
                  <a:gd name="T35" fmla="*/ 40 h 1149"/>
                  <a:gd name="T36" fmla="*/ 1 w 811"/>
                  <a:gd name="T37" fmla="*/ 71 h 1149"/>
                  <a:gd name="T38" fmla="*/ 4 w 811"/>
                  <a:gd name="T39" fmla="*/ 71 h 1149"/>
                  <a:gd name="T40" fmla="*/ 6 w 811"/>
                  <a:gd name="T41" fmla="*/ 71 h 1149"/>
                  <a:gd name="T42" fmla="*/ 8 w 811"/>
                  <a:gd name="T43" fmla="*/ 71 h 1149"/>
                  <a:gd name="T44" fmla="*/ 10 w 811"/>
                  <a:gd name="T45" fmla="*/ 71 h 1149"/>
                  <a:gd name="T46" fmla="*/ 12 w 811"/>
                  <a:gd name="T47" fmla="*/ 71 h 1149"/>
                  <a:gd name="T48" fmla="*/ 14 w 811"/>
                  <a:gd name="T49" fmla="*/ 71 h 1149"/>
                  <a:gd name="T50" fmla="*/ 15 w 811"/>
                  <a:gd name="T51" fmla="*/ 71 h 1149"/>
                  <a:gd name="T52" fmla="*/ 18 w 811"/>
                  <a:gd name="T53" fmla="*/ 71 h 1149"/>
                  <a:gd name="T54" fmla="*/ 20 w 811"/>
                  <a:gd name="T55" fmla="*/ 71 h 1149"/>
                  <a:gd name="T56" fmla="*/ 23 w 811"/>
                  <a:gd name="T57" fmla="*/ 71 h 1149"/>
                  <a:gd name="T58" fmla="*/ 26 w 811"/>
                  <a:gd name="T59" fmla="*/ 71 h 1149"/>
                  <a:gd name="T60" fmla="*/ 30 w 811"/>
                  <a:gd name="T61" fmla="*/ 71 h 1149"/>
                  <a:gd name="T62" fmla="*/ 35 w 811"/>
                  <a:gd name="T63" fmla="*/ 71 h 1149"/>
                  <a:gd name="T64" fmla="*/ 40 w 811"/>
                  <a:gd name="T65" fmla="*/ 71 h 1149"/>
                  <a:gd name="T66" fmla="*/ 47 w 811"/>
                  <a:gd name="T67" fmla="*/ 71 h 1149"/>
                  <a:gd name="T68" fmla="*/ 50 w 811"/>
                  <a:gd name="T69" fmla="*/ 58 h 1149"/>
                  <a:gd name="T70" fmla="*/ 50 w 811"/>
                  <a:gd name="T71" fmla="*/ 31 h 114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811" h="1149">
                    <a:moveTo>
                      <a:pt x="811" y="0"/>
                    </a:moveTo>
                    <a:lnTo>
                      <a:pt x="787" y="0"/>
                    </a:lnTo>
                    <a:lnTo>
                      <a:pt x="764" y="0"/>
                    </a:lnTo>
                    <a:lnTo>
                      <a:pt x="743" y="0"/>
                    </a:lnTo>
                    <a:lnTo>
                      <a:pt x="725" y="0"/>
                    </a:lnTo>
                    <a:lnTo>
                      <a:pt x="706" y="0"/>
                    </a:lnTo>
                    <a:lnTo>
                      <a:pt x="690" y="0"/>
                    </a:lnTo>
                    <a:lnTo>
                      <a:pt x="674" y="0"/>
                    </a:lnTo>
                    <a:lnTo>
                      <a:pt x="659" y="0"/>
                    </a:lnTo>
                    <a:lnTo>
                      <a:pt x="644" y="0"/>
                    </a:lnTo>
                    <a:lnTo>
                      <a:pt x="630" y="0"/>
                    </a:lnTo>
                    <a:lnTo>
                      <a:pt x="616" y="0"/>
                    </a:lnTo>
                    <a:lnTo>
                      <a:pt x="601" y="0"/>
                    </a:lnTo>
                    <a:lnTo>
                      <a:pt x="588" y="0"/>
                    </a:lnTo>
                    <a:lnTo>
                      <a:pt x="573" y="0"/>
                    </a:lnTo>
                    <a:lnTo>
                      <a:pt x="558" y="0"/>
                    </a:lnTo>
                    <a:lnTo>
                      <a:pt x="540" y="0"/>
                    </a:lnTo>
                    <a:lnTo>
                      <a:pt x="523" y="0"/>
                    </a:lnTo>
                    <a:lnTo>
                      <a:pt x="505" y="0"/>
                    </a:lnTo>
                    <a:lnTo>
                      <a:pt x="485" y="0"/>
                    </a:lnTo>
                    <a:lnTo>
                      <a:pt x="463" y="0"/>
                    </a:lnTo>
                    <a:lnTo>
                      <a:pt x="439" y="0"/>
                    </a:lnTo>
                    <a:lnTo>
                      <a:pt x="414" y="0"/>
                    </a:lnTo>
                    <a:lnTo>
                      <a:pt x="386" y="0"/>
                    </a:lnTo>
                    <a:lnTo>
                      <a:pt x="355" y="0"/>
                    </a:lnTo>
                    <a:lnTo>
                      <a:pt x="322" y="0"/>
                    </a:lnTo>
                    <a:lnTo>
                      <a:pt x="286" y="0"/>
                    </a:lnTo>
                    <a:lnTo>
                      <a:pt x="248" y="0"/>
                    </a:lnTo>
                    <a:lnTo>
                      <a:pt x="205" y="0"/>
                    </a:lnTo>
                    <a:lnTo>
                      <a:pt x="159" y="0"/>
                    </a:lnTo>
                    <a:lnTo>
                      <a:pt x="111" y="0"/>
                    </a:lnTo>
                    <a:lnTo>
                      <a:pt x="58" y="0"/>
                    </a:lnTo>
                    <a:lnTo>
                      <a:pt x="0" y="0"/>
                    </a:lnTo>
                    <a:lnTo>
                      <a:pt x="0" y="215"/>
                    </a:lnTo>
                    <a:lnTo>
                      <a:pt x="0" y="382"/>
                    </a:lnTo>
                    <a:lnTo>
                      <a:pt x="0" y="645"/>
                    </a:lnTo>
                    <a:lnTo>
                      <a:pt x="0" y="1149"/>
                    </a:lnTo>
                    <a:lnTo>
                      <a:pt x="24" y="1149"/>
                    </a:lnTo>
                    <a:lnTo>
                      <a:pt x="47" y="1149"/>
                    </a:lnTo>
                    <a:lnTo>
                      <a:pt x="68" y="1149"/>
                    </a:lnTo>
                    <a:lnTo>
                      <a:pt x="87" y="1149"/>
                    </a:lnTo>
                    <a:lnTo>
                      <a:pt x="105" y="1149"/>
                    </a:lnTo>
                    <a:lnTo>
                      <a:pt x="121" y="1149"/>
                    </a:lnTo>
                    <a:lnTo>
                      <a:pt x="137" y="1149"/>
                    </a:lnTo>
                    <a:lnTo>
                      <a:pt x="152" y="1149"/>
                    </a:lnTo>
                    <a:lnTo>
                      <a:pt x="167" y="1149"/>
                    </a:lnTo>
                    <a:lnTo>
                      <a:pt x="181" y="1149"/>
                    </a:lnTo>
                    <a:lnTo>
                      <a:pt x="195" y="1149"/>
                    </a:lnTo>
                    <a:lnTo>
                      <a:pt x="210" y="1149"/>
                    </a:lnTo>
                    <a:lnTo>
                      <a:pt x="224" y="1149"/>
                    </a:lnTo>
                    <a:lnTo>
                      <a:pt x="239" y="1149"/>
                    </a:lnTo>
                    <a:lnTo>
                      <a:pt x="254" y="1149"/>
                    </a:lnTo>
                    <a:lnTo>
                      <a:pt x="271" y="1149"/>
                    </a:lnTo>
                    <a:lnTo>
                      <a:pt x="288" y="1149"/>
                    </a:lnTo>
                    <a:lnTo>
                      <a:pt x="307" y="1149"/>
                    </a:lnTo>
                    <a:lnTo>
                      <a:pt x="326" y="1149"/>
                    </a:lnTo>
                    <a:lnTo>
                      <a:pt x="348" y="1149"/>
                    </a:lnTo>
                    <a:lnTo>
                      <a:pt x="372" y="1149"/>
                    </a:lnTo>
                    <a:lnTo>
                      <a:pt x="398" y="1149"/>
                    </a:lnTo>
                    <a:lnTo>
                      <a:pt x="425" y="1149"/>
                    </a:lnTo>
                    <a:lnTo>
                      <a:pt x="456" y="1149"/>
                    </a:lnTo>
                    <a:lnTo>
                      <a:pt x="490" y="1149"/>
                    </a:lnTo>
                    <a:lnTo>
                      <a:pt x="525" y="1149"/>
                    </a:lnTo>
                    <a:lnTo>
                      <a:pt x="563" y="1149"/>
                    </a:lnTo>
                    <a:lnTo>
                      <a:pt x="606" y="1149"/>
                    </a:lnTo>
                    <a:lnTo>
                      <a:pt x="652" y="1149"/>
                    </a:lnTo>
                    <a:lnTo>
                      <a:pt x="700" y="1149"/>
                    </a:lnTo>
                    <a:lnTo>
                      <a:pt x="753" y="1149"/>
                    </a:lnTo>
                    <a:lnTo>
                      <a:pt x="811" y="1149"/>
                    </a:lnTo>
                    <a:lnTo>
                      <a:pt x="811" y="933"/>
                    </a:lnTo>
                    <a:lnTo>
                      <a:pt x="811" y="765"/>
                    </a:lnTo>
                    <a:lnTo>
                      <a:pt x="811" y="503"/>
                    </a:lnTo>
                    <a:lnTo>
                      <a:pt x="811" y="0"/>
                    </a:lnTo>
                    <a:close/>
                  </a:path>
                </a:pathLst>
              </a:custGeom>
              <a:solidFill>
                <a:srgbClr val="919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25" name="Freeform 193">
                <a:extLst>
                  <a:ext uri="{FF2B5EF4-FFF2-40B4-BE49-F238E27FC236}">
                    <a16:creationId xmlns:a16="http://schemas.microsoft.com/office/drawing/2014/main" id="{F2868B50-E5C4-49D3-9CEF-86251036E9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9" y="2593"/>
                <a:ext cx="388" cy="574"/>
              </a:xfrm>
              <a:custGeom>
                <a:avLst/>
                <a:gdLst>
                  <a:gd name="T0" fmla="*/ 48 w 776"/>
                  <a:gd name="T1" fmla="*/ 0 h 1149"/>
                  <a:gd name="T2" fmla="*/ 45 w 776"/>
                  <a:gd name="T3" fmla="*/ 0 h 1149"/>
                  <a:gd name="T4" fmla="*/ 43 w 776"/>
                  <a:gd name="T5" fmla="*/ 0 h 1149"/>
                  <a:gd name="T6" fmla="*/ 41 w 776"/>
                  <a:gd name="T7" fmla="*/ 0 h 1149"/>
                  <a:gd name="T8" fmla="*/ 39 w 776"/>
                  <a:gd name="T9" fmla="*/ 0 h 1149"/>
                  <a:gd name="T10" fmla="*/ 37 w 776"/>
                  <a:gd name="T11" fmla="*/ 0 h 1149"/>
                  <a:gd name="T12" fmla="*/ 36 w 776"/>
                  <a:gd name="T13" fmla="*/ 0 h 1149"/>
                  <a:gd name="T14" fmla="*/ 34 w 776"/>
                  <a:gd name="T15" fmla="*/ 0 h 1149"/>
                  <a:gd name="T16" fmla="*/ 32 w 776"/>
                  <a:gd name="T17" fmla="*/ 0 h 1149"/>
                  <a:gd name="T18" fmla="*/ 29 w 776"/>
                  <a:gd name="T19" fmla="*/ 0 h 1149"/>
                  <a:gd name="T20" fmla="*/ 27 w 776"/>
                  <a:gd name="T21" fmla="*/ 0 h 1149"/>
                  <a:gd name="T22" fmla="*/ 24 w 776"/>
                  <a:gd name="T23" fmla="*/ 0 h 1149"/>
                  <a:gd name="T24" fmla="*/ 20 w 776"/>
                  <a:gd name="T25" fmla="*/ 0 h 1149"/>
                  <a:gd name="T26" fmla="*/ 15 w 776"/>
                  <a:gd name="T27" fmla="*/ 0 h 1149"/>
                  <a:gd name="T28" fmla="*/ 10 w 776"/>
                  <a:gd name="T29" fmla="*/ 0 h 1149"/>
                  <a:gd name="T30" fmla="*/ 4 w 776"/>
                  <a:gd name="T31" fmla="*/ 0 h 1149"/>
                  <a:gd name="T32" fmla="*/ 0 w 776"/>
                  <a:gd name="T33" fmla="*/ 13 h 1149"/>
                  <a:gd name="T34" fmla="*/ 0 w 776"/>
                  <a:gd name="T35" fmla="*/ 40 h 1149"/>
                  <a:gd name="T36" fmla="*/ 2 w 776"/>
                  <a:gd name="T37" fmla="*/ 71 h 1149"/>
                  <a:gd name="T38" fmla="*/ 5 w 776"/>
                  <a:gd name="T39" fmla="*/ 71 h 1149"/>
                  <a:gd name="T40" fmla="*/ 7 w 776"/>
                  <a:gd name="T41" fmla="*/ 71 h 1149"/>
                  <a:gd name="T42" fmla="*/ 9 w 776"/>
                  <a:gd name="T43" fmla="*/ 71 h 1149"/>
                  <a:gd name="T44" fmla="*/ 10 w 776"/>
                  <a:gd name="T45" fmla="*/ 71 h 1149"/>
                  <a:gd name="T46" fmla="*/ 12 w 776"/>
                  <a:gd name="T47" fmla="*/ 71 h 1149"/>
                  <a:gd name="T48" fmla="*/ 14 w 776"/>
                  <a:gd name="T49" fmla="*/ 71 h 1149"/>
                  <a:gd name="T50" fmla="*/ 16 w 776"/>
                  <a:gd name="T51" fmla="*/ 71 h 1149"/>
                  <a:gd name="T52" fmla="*/ 18 w 776"/>
                  <a:gd name="T53" fmla="*/ 71 h 1149"/>
                  <a:gd name="T54" fmla="*/ 20 w 776"/>
                  <a:gd name="T55" fmla="*/ 71 h 1149"/>
                  <a:gd name="T56" fmla="*/ 23 w 776"/>
                  <a:gd name="T57" fmla="*/ 71 h 1149"/>
                  <a:gd name="T58" fmla="*/ 26 w 776"/>
                  <a:gd name="T59" fmla="*/ 71 h 1149"/>
                  <a:gd name="T60" fmla="*/ 30 w 776"/>
                  <a:gd name="T61" fmla="*/ 71 h 1149"/>
                  <a:gd name="T62" fmla="*/ 34 w 776"/>
                  <a:gd name="T63" fmla="*/ 71 h 1149"/>
                  <a:gd name="T64" fmla="*/ 39 w 776"/>
                  <a:gd name="T65" fmla="*/ 71 h 1149"/>
                  <a:gd name="T66" fmla="*/ 46 w 776"/>
                  <a:gd name="T67" fmla="*/ 71 h 1149"/>
                  <a:gd name="T68" fmla="*/ 49 w 776"/>
                  <a:gd name="T69" fmla="*/ 58 h 1149"/>
                  <a:gd name="T70" fmla="*/ 49 w 776"/>
                  <a:gd name="T71" fmla="*/ 31 h 114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776" h="1149">
                    <a:moveTo>
                      <a:pt x="776" y="0"/>
                    </a:moveTo>
                    <a:lnTo>
                      <a:pt x="753" y="0"/>
                    </a:lnTo>
                    <a:lnTo>
                      <a:pt x="731" y="0"/>
                    </a:lnTo>
                    <a:lnTo>
                      <a:pt x="711" y="0"/>
                    </a:lnTo>
                    <a:lnTo>
                      <a:pt x="693" y="0"/>
                    </a:lnTo>
                    <a:lnTo>
                      <a:pt x="675" y="0"/>
                    </a:lnTo>
                    <a:lnTo>
                      <a:pt x="659" y="0"/>
                    </a:lnTo>
                    <a:lnTo>
                      <a:pt x="644" y="0"/>
                    </a:lnTo>
                    <a:lnTo>
                      <a:pt x="630" y="0"/>
                    </a:lnTo>
                    <a:lnTo>
                      <a:pt x="617" y="0"/>
                    </a:lnTo>
                    <a:lnTo>
                      <a:pt x="603" y="0"/>
                    </a:lnTo>
                    <a:lnTo>
                      <a:pt x="589" y="0"/>
                    </a:lnTo>
                    <a:lnTo>
                      <a:pt x="575" y="0"/>
                    </a:lnTo>
                    <a:lnTo>
                      <a:pt x="561" y="0"/>
                    </a:lnTo>
                    <a:lnTo>
                      <a:pt x="547" y="0"/>
                    </a:lnTo>
                    <a:lnTo>
                      <a:pt x="533" y="0"/>
                    </a:lnTo>
                    <a:lnTo>
                      <a:pt x="518" y="0"/>
                    </a:lnTo>
                    <a:lnTo>
                      <a:pt x="500" y="0"/>
                    </a:lnTo>
                    <a:lnTo>
                      <a:pt x="483" y="0"/>
                    </a:lnTo>
                    <a:lnTo>
                      <a:pt x="463" y="0"/>
                    </a:lnTo>
                    <a:lnTo>
                      <a:pt x="443" y="0"/>
                    </a:lnTo>
                    <a:lnTo>
                      <a:pt x="420" y="0"/>
                    </a:lnTo>
                    <a:lnTo>
                      <a:pt x="395" y="0"/>
                    </a:lnTo>
                    <a:lnTo>
                      <a:pt x="369" y="0"/>
                    </a:lnTo>
                    <a:lnTo>
                      <a:pt x="340" y="0"/>
                    </a:lnTo>
                    <a:lnTo>
                      <a:pt x="308" y="0"/>
                    </a:lnTo>
                    <a:lnTo>
                      <a:pt x="273" y="0"/>
                    </a:lnTo>
                    <a:lnTo>
                      <a:pt x="236" y="0"/>
                    </a:lnTo>
                    <a:lnTo>
                      <a:pt x="196" y="0"/>
                    </a:lnTo>
                    <a:lnTo>
                      <a:pt x="152" y="0"/>
                    </a:lnTo>
                    <a:lnTo>
                      <a:pt x="105" y="0"/>
                    </a:lnTo>
                    <a:lnTo>
                      <a:pt x="55" y="0"/>
                    </a:lnTo>
                    <a:lnTo>
                      <a:pt x="0" y="0"/>
                    </a:lnTo>
                    <a:lnTo>
                      <a:pt x="0" y="215"/>
                    </a:lnTo>
                    <a:lnTo>
                      <a:pt x="0" y="382"/>
                    </a:lnTo>
                    <a:lnTo>
                      <a:pt x="0" y="645"/>
                    </a:lnTo>
                    <a:lnTo>
                      <a:pt x="0" y="1149"/>
                    </a:lnTo>
                    <a:lnTo>
                      <a:pt x="23" y="1149"/>
                    </a:lnTo>
                    <a:lnTo>
                      <a:pt x="45" y="1149"/>
                    </a:lnTo>
                    <a:lnTo>
                      <a:pt x="65" y="1149"/>
                    </a:lnTo>
                    <a:lnTo>
                      <a:pt x="83" y="1149"/>
                    </a:lnTo>
                    <a:lnTo>
                      <a:pt x="101" y="1149"/>
                    </a:lnTo>
                    <a:lnTo>
                      <a:pt x="116" y="1149"/>
                    </a:lnTo>
                    <a:lnTo>
                      <a:pt x="131" y="1149"/>
                    </a:lnTo>
                    <a:lnTo>
                      <a:pt x="146" y="1149"/>
                    </a:lnTo>
                    <a:lnTo>
                      <a:pt x="159" y="1149"/>
                    </a:lnTo>
                    <a:lnTo>
                      <a:pt x="173" y="1149"/>
                    </a:lnTo>
                    <a:lnTo>
                      <a:pt x="186" y="1149"/>
                    </a:lnTo>
                    <a:lnTo>
                      <a:pt x="200" y="1149"/>
                    </a:lnTo>
                    <a:lnTo>
                      <a:pt x="213" y="1149"/>
                    </a:lnTo>
                    <a:lnTo>
                      <a:pt x="228" y="1149"/>
                    </a:lnTo>
                    <a:lnTo>
                      <a:pt x="242" y="1149"/>
                    </a:lnTo>
                    <a:lnTo>
                      <a:pt x="258" y="1149"/>
                    </a:lnTo>
                    <a:lnTo>
                      <a:pt x="275" y="1149"/>
                    </a:lnTo>
                    <a:lnTo>
                      <a:pt x="293" y="1149"/>
                    </a:lnTo>
                    <a:lnTo>
                      <a:pt x="313" y="1149"/>
                    </a:lnTo>
                    <a:lnTo>
                      <a:pt x="333" y="1149"/>
                    </a:lnTo>
                    <a:lnTo>
                      <a:pt x="355" y="1149"/>
                    </a:lnTo>
                    <a:lnTo>
                      <a:pt x="380" y="1149"/>
                    </a:lnTo>
                    <a:lnTo>
                      <a:pt x="407" y="1149"/>
                    </a:lnTo>
                    <a:lnTo>
                      <a:pt x="436" y="1149"/>
                    </a:lnTo>
                    <a:lnTo>
                      <a:pt x="468" y="1149"/>
                    </a:lnTo>
                    <a:lnTo>
                      <a:pt x="503" y="1149"/>
                    </a:lnTo>
                    <a:lnTo>
                      <a:pt x="539" y="1149"/>
                    </a:lnTo>
                    <a:lnTo>
                      <a:pt x="580" y="1149"/>
                    </a:lnTo>
                    <a:lnTo>
                      <a:pt x="624" y="1149"/>
                    </a:lnTo>
                    <a:lnTo>
                      <a:pt x="671" y="1149"/>
                    </a:lnTo>
                    <a:lnTo>
                      <a:pt x="721" y="1149"/>
                    </a:lnTo>
                    <a:lnTo>
                      <a:pt x="776" y="1149"/>
                    </a:lnTo>
                    <a:lnTo>
                      <a:pt x="776" y="933"/>
                    </a:lnTo>
                    <a:lnTo>
                      <a:pt x="776" y="765"/>
                    </a:lnTo>
                    <a:lnTo>
                      <a:pt x="776" y="503"/>
                    </a:lnTo>
                    <a:lnTo>
                      <a:pt x="776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26" name="Freeform 194">
                <a:extLst>
                  <a:ext uri="{FF2B5EF4-FFF2-40B4-BE49-F238E27FC236}">
                    <a16:creationId xmlns:a16="http://schemas.microsoft.com/office/drawing/2014/main" id="{7A8ECC45-3252-4E19-A7ED-EE93FE2418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4" y="2593"/>
                <a:ext cx="369" cy="574"/>
              </a:xfrm>
              <a:custGeom>
                <a:avLst/>
                <a:gdLst>
                  <a:gd name="T0" fmla="*/ 47 w 738"/>
                  <a:gd name="T1" fmla="*/ 0 h 1149"/>
                  <a:gd name="T2" fmla="*/ 44 w 738"/>
                  <a:gd name="T3" fmla="*/ 0 h 1149"/>
                  <a:gd name="T4" fmla="*/ 42 w 738"/>
                  <a:gd name="T5" fmla="*/ 0 h 1149"/>
                  <a:gd name="T6" fmla="*/ 40 w 738"/>
                  <a:gd name="T7" fmla="*/ 0 h 1149"/>
                  <a:gd name="T8" fmla="*/ 38 w 738"/>
                  <a:gd name="T9" fmla="*/ 0 h 1149"/>
                  <a:gd name="T10" fmla="*/ 36 w 738"/>
                  <a:gd name="T11" fmla="*/ 0 h 1149"/>
                  <a:gd name="T12" fmla="*/ 35 w 738"/>
                  <a:gd name="T13" fmla="*/ 0 h 1149"/>
                  <a:gd name="T14" fmla="*/ 33 w 738"/>
                  <a:gd name="T15" fmla="*/ 0 h 1149"/>
                  <a:gd name="T16" fmla="*/ 31 w 738"/>
                  <a:gd name="T17" fmla="*/ 0 h 1149"/>
                  <a:gd name="T18" fmla="*/ 29 w 738"/>
                  <a:gd name="T19" fmla="*/ 0 h 1149"/>
                  <a:gd name="T20" fmla="*/ 27 w 738"/>
                  <a:gd name="T21" fmla="*/ 0 h 1149"/>
                  <a:gd name="T22" fmla="*/ 24 w 738"/>
                  <a:gd name="T23" fmla="*/ 0 h 1149"/>
                  <a:gd name="T24" fmla="*/ 21 w 738"/>
                  <a:gd name="T25" fmla="*/ 0 h 1149"/>
                  <a:gd name="T26" fmla="*/ 17 w 738"/>
                  <a:gd name="T27" fmla="*/ 0 h 1149"/>
                  <a:gd name="T28" fmla="*/ 12 w 738"/>
                  <a:gd name="T29" fmla="*/ 0 h 1149"/>
                  <a:gd name="T30" fmla="*/ 7 w 738"/>
                  <a:gd name="T31" fmla="*/ 0 h 1149"/>
                  <a:gd name="T32" fmla="*/ 0 w 738"/>
                  <a:gd name="T33" fmla="*/ 0 h 1149"/>
                  <a:gd name="T34" fmla="*/ 0 w 738"/>
                  <a:gd name="T35" fmla="*/ 13 h 1149"/>
                  <a:gd name="T36" fmla="*/ 0 w 738"/>
                  <a:gd name="T37" fmla="*/ 23 h 1149"/>
                  <a:gd name="T38" fmla="*/ 0 w 738"/>
                  <a:gd name="T39" fmla="*/ 40 h 1149"/>
                  <a:gd name="T40" fmla="*/ 0 w 738"/>
                  <a:gd name="T41" fmla="*/ 71 h 1149"/>
                  <a:gd name="T42" fmla="*/ 3 w 738"/>
                  <a:gd name="T43" fmla="*/ 71 h 1149"/>
                  <a:gd name="T44" fmla="*/ 5 w 738"/>
                  <a:gd name="T45" fmla="*/ 71 h 1149"/>
                  <a:gd name="T46" fmla="*/ 7 w 738"/>
                  <a:gd name="T47" fmla="*/ 71 h 1149"/>
                  <a:gd name="T48" fmla="*/ 9 w 738"/>
                  <a:gd name="T49" fmla="*/ 71 h 1149"/>
                  <a:gd name="T50" fmla="*/ 11 w 738"/>
                  <a:gd name="T51" fmla="*/ 71 h 1149"/>
                  <a:gd name="T52" fmla="*/ 12 w 738"/>
                  <a:gd name="T53" fmla="*/ 71 h 1149"/>
                  <a:gd name="T54" fmla="*/ 14 w 738"/>
                  <a:gd name="T55" fmla="*/ 71 h 1149"/>
                  <a:gd name="T56" fmla="*/ 16 w 738"/>
                  <a:gd name="T57" fmla="*/ 71 h 1149"/>
                  <a:gd name="T58" fmla="*/ 18 w 738"/>
                  <a:gd name="T59" fmla="*/ 71 h 1149"/>
                  <a:gd name="T60" fmla="*/ 20 w 738"/>
                  <a:gd name="T61" fmla="*/ 71 h 1149"/>
                  <a:gd name="T62" fmla="*/ 23 w 738"/>
                  <a:gd name="T63" fmla="*/ 71 h 1149"/>
                  <a:gd name="T64" fmla="*/ 26 w 738"/>
                  <a:gd name="T65" fmla="*/ 71 h 1149"/>
                  <a:gd name="T66" fmla="*/ 30 w 738"/>
                  <a:gd name="T67" fmla="*/ 71 h 1149"/>
                  <a:gd name="T68" fmla="*/ 35 w 738"/>
                  <a:gd name="T69" fmla="*/ 71 h 1149"/>
                  <a:gd name="T70" fmla="*/ 40 w 738"/>
                  <a:gd name="T71" fmla="*/ 71 h 1149"/>
                  <a:gd name="T72" fmla="*/ 47 w 738"/>
                  <a:gd name="T73" fmla="*/ 71 h 1149"/>
                  <a:gd name="T74" fmla="*/ 47 w 738"/>
                  <a:gd name="T75" fmla="*/ 58 h 1149"/>
                  <a:gd name="T76" fmla="*/ 47 w 738"/>
                  <a:gd name="T77" fmla="*/ 47 h 1149"/>
                  <a:gd name="T78" fmla="*/ 47 w 738"/>
                  <a:gd name="T79" fmla="*/ 31 h 1149"/>
                  <a:gd name="T80" fmla="*/ 47 w 738"/>
                  <a:gd name="T81" fmla="*/ 0 h 114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738" h="1149">
                    <a:moveTo>
                      <a:pt x="738" y="0"/>
                    </a:moveTo>
                    <a:lnTo>
                      <a:pt x="695" y="0"/>
                    </a:lnTo>
                    <a:lnTo>
                      <a:pt x="660" y="0"/>
                    </a:lnTo>
                    <a:lnTo>
                      <a:pt x="628" y="0"/>
                    </a:lnTo>
                    <a:lnTo>
                      <a:pt x="600" y="0"/>
                    </a:lnTo>
                    <a:lnTo>
                      <a:pt x="573" y="0"/>
                    </a:lnTo>
                    <a:lnTo>
                      <a:pt x="548" y="0"/>
                    </a:lnTo>
                    <a:lnTo>
                      <a:pt x="521" y="0"/>
                    </a:lnTo>
                    <a:lnTo>
                      <a:pt x="493" y="0"/>
                    </a:lnTo>
                    <a:lnTo>
                      <a:pt x="459" y="0"/>
                    </a:lnTo>
                    <a:lnTo>
                      <a:pt x="421" y="0"/>
                    </a:lnTo>
                    <a:lnTo>
                      <a:pt x="376" y="0"/>
                    </a:lnTo>
                    <a:lnTo>
                      <a:pt x="323" y="0"/>
                    </a:lnTo>
                    <a:lnTo>
                      <a:pt x="260" y="0"/>
                    </a:lnTo>
                    <a:lnTo>
                      <a:pt x="186" y="0"/>
                    </a:lnTo>
                    <a:lnTo>
                      <a:pt x="100" y="0"/>
                    </a:lnTo>
                    <a:lnTo>
                      <a:pt x="0" y="0"/>
                    </a:lnTo>
                    <a:lnTo>
                      <a:pt x="0" y="215"/>
                    </a:lnTo>
                    <a:lnTo>
                      <a:pt x="0" y="382"/>
                    </a:lnTo>
                    <a:lnTo>
                      <a:pt x="0" y="645"/>
                    </a:lnTo>
                    <a:lnTo>
                      <a:pt x="0" y="1149"/>
                    </a:lnTo>
                    <a:lnTo>
                      <a:pt x="42" y="1149"/>
                    </a:lnTo>
                    <a:lnTo>
                      <a:pt x="78" y="1149"/>
                    </a:lnTo>
                    <a:lnTo>
                      <a:pt x="110" y="1149"/>
                    </a:lnTo>
                    <a:lnTo>
                      <a:pt x="138" y="1149"/>
                    </a:lnTo>
                    <a:lnTo>
                      <a:pt x="164" y="1149"/>
                    </a:lnTo>
                    <a:lnTo>
                      <a:pt x="190" y="1149"/>
                    </a:lnTo>
                    <a:lnTo>
                      <a:pt x="216" y="1149"/>
                    </a:lnTo>
                    <a:lnTo>
                      <a:pt x="246" y="1149"/>
                    </a:lnTo>
                    <a:lnTo>
                      <a:pt x="278" y="1149"/>
                    </a:lnTo>
                    <a:lnTo>
                      <a:pt x="316" y="1149"/>
                    </a:lnTo>
                    <a:lnTo>
                      <a:pt x="362" y="1149"/>
                    </a:lnTo>
                    <a:lnTo>
                      <a:pt x="415" y="1149"/>
                    </a:lnTo>
                    <a:lnTo>
                      <a:pt x="478" y="1149"/>
                    </a:lnTo>
                    <a:lnTo>
                      <a:pt x="551" y="1149"/>
                    </a:lnTo>
                    <a:lnTo>
                      <a:pt x="638" y="1149"/>
                    </a:lnTo>
                    <a:lnTo>
                      <a:pt x="738" y="1149"/>
                    </a:lnTo>
                    <a:lnTo>
                      <a:pt x="738" y="933"/>
                    </a:lnTo>
                    <a:lnTo>
                      <a:pt x="738" y="765"/>
                    </a:lnTo>
                    <a:lnTo>
                      <a:pt x="738" y="503"/>
                    </a:lnTo>
                    <a:lnTo>
                      <a:pt x="738" y="0"/>
                    </a:ln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27" name="Freeform 195">
                <a:extLst>
                  <a:ext uri="{FF2B5EF4-FFF2-40B4-BE49-F238E27FC236}">
                    <a16:creationId xmlns:a16="http://schemas.microsoft.com/office/drawing/2014/main" id="{EF54033D-B3CA-47A5-B4FA-43A875472C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8" y="2593"/>
                <a:ext cx="351" cy="574"/>
              </a:xfrm>
              <a:custGeom>
                <a:avLst/>
                <a:gdLst>
                  <a:gd name="T0" fmla="*/ 44 w 701"/>
                  <a:gd name="T1" fmla="*/ 0 h 1149"/>
                  <a:gd name="T2" fmla="*/ 42 w 701"/>
                  <a:gd name="T3" fmla="*/ 0 h 1149"/>
                  <a:gd name="T4" fmla="*/ 40 w 701"/>
                  <a:gd name="T5" fmla="*/ 0 h 1149"/>
                  <a:gd name="T6" fmla="*/ 38 w 701"/>
                  <a:gd name="T7" fmla="*/ 0 h 1149"/>
                  <a:gd name="T8" fmla="*/ 36 w 701"/>
                  <a:gd name="T9" fmla="*/ 0 h 1149"/>
                  <a:gd name="T10" fmla="*/ 35 w 701"/>
                  <a:gd name="T11" fmla="*/ 0 h 1149"/>
                  <a:gd name="T12" fmla="*/ 33 w 701"/>
                  <a:gd name="T13" fmla="*/ 0 h 1149"/>
                  <a:gd name="T14" fmla="*/ 31 w 701"/>
                  <a:gd name="T15" fmla="*/ 0 h 1149"/>
                  <a:gd name="T16" fmla="*/ 30 w 701"/>
                  <a:gd name="T17" fmla="*/ 0 h 1149"/>
                  <a:gd name="T18" fmla="*/ 28 w 701"/>
                  <a:gd name="T19" fmla="*/ 0 h 1149"/>
                  <a:gd name="T20" fmla="*/ 26 w 701"/>
                  <a:gd name="T21" fmla="*/ 0 h 1149"/>
                  <a:gd name="T22" fmla="*/ 23 w 701"/>
                  <a:gd name="T23" fmla="*/ 0 h 1149"/>
                  <a:gd name="T24" fmla="*/ 20 w 701"/>
                  <a:gd name="T25" fmla="*/ 0 h 1149"/>
                  <a:gd name="T26" fmla="*/ 16 w 701"/>
                  <a:gd name="T27" fmla="*/ 0 h 1149"/>
                  <a:gd name="T28" fmla="*/ 12 w 701"/>
                  <a:gd name="T29" fmla="*/ 0 h 1149"/>
                  <a:gd name="T30" fmla="*/ 6 w 701"/>
                  <a:gd name="T31" fmla="*/ 0 h 1149"/>
                  <a:gd name="T32" fmla="*/ 0 w 701"/>
                  <a:gd name="T33" fmla="*/ 0 h 1149"/>
                  <a:gd name="T34" fmla="*/ 0 w 701"/>
                  <a:gd name="T35" fmla="*/ 13 h 1149"/>
                  <a:gd name="T36" fmla="*/ 0 w 701"/>
                  <a:gd name="T37" fmla="*/ 23 h 1149"/>
                  <a:gd name="T38" fmla="*/ 0 w 701"/>
                  <a:gd name="T39" fmla="*/ 40 h 1149"/>
                  <a:gd name="T40" fmla="*/ 0 w 701"/>
                  <a:gd name="T41" fmla="*/ 71 h 1149"/>
                  <a:gd name="T42" fmla="*/ 3 w 701"/>
                  <a:gd name="T43" fmla="*/ 71 h 1149"/>
                  <a:gd name="T44" fmla="*/ 5 w 701"/>
                  <a:gd name="T45" fmla="*/ 71 h 1149"/>
                  <a:gd name="T46" fmla="*/ 7 w 701"/>
                  <a:gd name="T47" fmla="*/ 71 h 1149"/>
                  <a:gd name="T48" fmla="*/ 9 w 701"/>
                  <a:gd name="T49" fmla="*/ 71 h 1149"/>
                  <a:gd name="T50" fmla="*/ 10 w 701"/>
                  <a:gd name="T51" fmla="*/ 71 h 1149"/>
                  <a:gd name="T52" fmla="*/ 12 w 701"/>
                  <a:gd name="T53" fmla="*/ 71 h 1149"/>
                  <a:gd name="T54" fmla="*/ 13 w 701"/>
                  <a:gd name="T55" fmla="*/ 71 h 1149"/>
                  <a:gd name="T56" fmla="*/ 15 w 701"/>
                  <a:gd name="T57" fmla="*/ 71 h 1149"/>
                  <a:gd name="T58" fmla="*/ 17 w 701"/>
                  <a:gd name="T59" fmla="*/ 71 h 1149"/>
                  <a:gd name="T60" fmla="*/ 19 w 701"/>
                  <a:gd name="T61" fmla="*/ 71 h 1149"/>
                  <a:gd name="T62" fmla="*/ 22 w 701"/>
                  <a:gd name="T63" fmla="*/ 71 h 1149"/>
                  <a:gd name="T64" fmla="*/ 25 w 701"/>
                  <a:gd name="T65" fmla="*/ 71 h 1149"/>
                  <a:gd name="T66" fmla="*/ 29 w 701"/>
                  <a:gd name="T67" fmla="*/ 71 h 1149"/>
                  <a:gd name="T68" fmla="*/ 33 w 701"/>
                  <a:gd name="T69" fmla="*/ 71 h 1149"/>
                  <a:gd name="T70" fmla="*/ 38 w 701"/>
                  <a:gd name="T71" fmla="*/ 71 h 1149"/>
                  <a:gd name="T72" fmla="*/ 44 w 701"/>
                  <a:gd name="T73" fmla="*/ 71 h 1149"/>
                  <a:gd name="T74" fmla="*/ 44 w 701"/>
                  <a:gd name="T75" fmla="*/ 58 h 1149"/>
                  <a:gd name="T76" fmla="*/ 44 w 701"/>
                  <a:gd name="T77" fmla="*/ 47 h 1149"/>
                  <a:gd name="T78" fmla="*/ 44 w 701"/>
                  <a:gd name="T79" fmla="*/ 31 h 1149"/>
                  <a:gd name="T80" fmla="*/ 44 w 701"/>
                  <a:gd name="T81" fmla="*/ 0 h 114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701" h="1149">
                    <a:moveTo>
                      <a:pt x="701" y="0"/>
                    </a:moveTo>
                    <a:lnTo>
                      <a:pt x="661" y="0"/>
                    </a:lnTo>
                    <a:lnTo>
                      <a:pt x="626" y="0"/>
                    </a:lnTo>
                    <a:lnTo>
                      <a:pt x="596" y="0"/>
                    </a:lnTo>
                    <a:lnTo>
                      <a:pt x="570" y="0"/>
                    </a:lnTo>
                    <a:lnTo>
                      <a:pt x="546" y="0"/>
                    </a:lnTo>
                    <a:lnTo>
                      <a:pt x="522" y="0"/>
                    </a:lnTo>
                    <a:lnTo>
                      <a:pt x="496" y="0"/>
                    </a:lnTo>
                    <a:lnTo>
                      <a:pt x="469" y="0"/>
                    </a:lnTo>
                    <a:lnTo>
                      <a:pt x="438" y="0"/>
                    </a:lnTo>
                    <a:lnTo>
                      <a:pt x="401" y="0"/>
                    </a:lnTo>
                    <a:lnTo>
                      <a:pt x="358" y="0"/>
                    </a:lnTo>
                    <a:lnTo>
                      <a:pt x="307" y="0"/>
                    </a:lnTo>
                    <a:lnTo>
                      <a:pt x="247" y="0"/>
                    </a:lnTo>
                    <a:lnTo>
                      <a:pt x="177" y="0"/>
                    </a:lnTo>
                    <a:lnTo>
                      <a:pt x="95" y="0"/>
                    </a:lnTo>
                    <a:lnTo>
                      <a:pt x="0" y="0"/>
                    </a:lnTo>
                    <a:lnTo>
                      <a:pt x="0" y="215"/>
                    </a:lnTo>
                    <a:lnTo>
                      <a:pt x="0" y="382"/>
                    </a:lnTo>
                    <a:lnTo>
                      <a:pt x="0" y="645"/>
                    </a:lnTo>
                    <a:lnTo>
                      <a:pt x="0" y="1149"/>
                    </a:lnTo>
                    <a:lnTo>
                      <a:pt x="40" y="1149"/>
                    </a:lnTo>
                    <a:lnTo>
                      <a:pt x="75" y="1149"/>
                    </a:lnTo>
                    <a:lnTo>
                      <a:pt x="105" y="1149"/>
                    </a:lnTo>
                    <a:lnTo>
                      <a:pt x="131" y="1149"/>
                    </a:lnTo>
                    <a:lnTo>
                      <a:pt x="156" y="1149"/>
                    </a:lnTo>
                    <a:lnTo>
                      <a:pt x="181" y="1149"/>
                    </a:lnTo>
                    <a:lnTo>
                      <a:pt x="206" y="1149"/>
                    </a:lnTo>
                    <a:lnTo>
                      <a:pt x="234" y="1149"/>
                    </a:lnTo>
                    <a:lnTo>
                      <a:pt x="265" y="1149"/>
                    </a:lnTo>
                    <a:lnTo>
                      <a:pt x="302" y="1149"/>
                    </a:lnTo>
                    <a:lnTo>
                      <a:pt x="344" y="1149"/>
                    </a:lnTo>
                    <a:lnTo>
                      <a:pt x="394" y="1149"/>
                    </a:lnTo>
                    <a:lnTo>
                      <a:pt x="454" y="1149"/>
                    </a:lnTo>
                    <a:lnTo>
                      <a:pt x="524" y="1149"/>
                    </a:lnTo>
                    <a:lnTo>
                      <a:pt x="606" y="1149"/>
                    </a:lnTo>
                    <a:lnTo>
                      <a:pt x="701" y="1149"/>
                    </a:lnTo>
                    <a:lnTo>
                      <a:pt x="701" y="933"/>
                    </a:lnTo>
                    <a:lnTo>
                      <a:pt x="701" y="765"/>
                    </a:lnTo>
                    <a:lnTo>
                      <a:pt x="701" y="503"/>
                    </a:lnTo>
                    <a:lnTo>
                      <a:pt x="701" y="0"/>
                    </a:lnTo>
                    <a:close/>
                  </a:path>
                </a:pathLst>
              </a:custGeom>
              <a:solidFill>
                <a:srgbClr val="A3A3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28" name="Freeform 196">
                <a:extLst>
                  <a:ext uri="{FF2B5EF4-FFF2-40B4-BE49-F238E27FC236}">
                    <a16:creationId xmlns:a16="http://schemas.microsoft.com/office/drawing/2014/main" id="{AC6F424D-5203-4567-A000-C52E1C4E44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3" y="2593"/>
                <a:ext cx="333" cy="574"/>
              </a:xfrm>
              <a:custGeom>
                <a:avLst/>
                <a:gdLst>
                  <a:gd name="T0" fmla="*/ 42 w 666"/>
                  <a:gd name="T1" fmla="*/ 0 h 1149"/>
                  <a:gd name="T2" fmla="*/ 40 w 666"/>
                  <a:gd name="T3" fmla="*/ 0 h 1149"/>
                  <a:gd name="T4" fmla="*/ 38 w 666"/>
                  <a:gd name="T5" fmla="*/ 0 h 1149"/>
                  <a:gd name="T6" fmla="*/ 36 w 666"/>
                  <a:gd name="T7" fmla="*/ 0 h 1149"/>
                  <a:gd name="T8" fmla="*/ 34 w 666"/>
                  <a:gd name="T9" fmla="*/ 0 h 1149"/>
                  <a:gd name="T10" fmla="*/ 33 w 666"/>
                  <a:gd name="T11" fmla="*/ 0 h 1149"/>
                  <a:gd name="T12" fmla="*/ 31 w 666"/>
                  <a:gd name="T13" fmla="*/ 0 h 1149"/>
                  <a:gd name="T14" fmla="*/ 30 w 666"/>
                  <a:gd name="T15" fmla="*/ 0 h 1149"/>
                  <a:gd name="T16" fmla="*/ 28 w 666"/>
                  <a:gd name="T17" fmla="*/ 0 h 1149"/>
                  <a:gd name="T18" fmla="*/ 26 w 666"/>
                  <a:gd name="T19" fmla="*/ 0 h 1149"/>
                  <a:gd name="T20" fmla="*/ 24 w 666"/>
                  <a:gd name="T21" fmla="*/ 0 h 1149"/>
                  <a:gd name="T22" fmla="*/ 22 w 666"/>
                  <a:gd name="T23" fmla="*/ 0 h 1149"/>
                  <a:gd name="T24" fmla="*/ 19 w 666"/>
                  <a:gd name="T25" fmla="*/ 0 h 1149"/>
                  <a:gd name="T26" fmla="*/ 15 w 666"/>
                  <a:gd name="T27" fmla="*/ 0 h 1149"/>
                  <a:gd name="T28" fmla="*/ 11 w 666"/>
                  <a:gd name="T29" fmla="*/ 0 h 1149"/>
                  <a:gd name="T30" fmla="*/ 6 w 666"/>
                  <a:gd name="T31" fmla="*/ 0 h 1149"/>
                  <a:gd name="T32" fmla="*/ 0 w 666"/>
                  <a:gd name="T33" fmla="*/ 0 h 1149"/>
                  <a:gd name="T34" fmla="*/ 0 w 666"/>
                  <a:gd name="T35" fmla="*/ 13 h 1149"/>
                  <a:gd name="T36" fmla="*/ 0 w 666"/>
                  <a:gd name="T37" fmla="*/ 23 h 1149"/>
                  <a:gd name="T38" fmla="*/ 0 w 666"/>
                  <a:gd name="T39" fmla="*/ 40 h 1149"/>
                  <a:gd name="T40" fmla="*/ 0 w 666"/>
                  <a:gd name="T41" fmla="*/ 71 h 1149"/>
                  <a:gd name="T42" fmla="*/ 3 w 666"/>
                  <a:gd name="T43" fmla="*/ 71 h 1149"/>
                  <a:gd name="T44" fmla="*/ 5 w 666"/>
                  <a:gd name="T45" fmla="*/ 71 h 1149"/>
                  <a:gd name="T46" fmla="*/ 7 w 666"/>
                  <a:gd name="T47" fmla="*/ 71 h 1149"/>
                  <a:gd name="T48" fmla="*/ 8 w 666"/>
                  <a:gd name="T49" fmla="*/ 71 h 1149"/>
                  <a:gd name="T50" fmla="*/ 10 w 666"/>
                  <a:gd name="T51" fmla="*/ 71 h 1149"/>
                  <a:gd name="T52" fmla="*/ 11 w 666"/>
                  <a:gd name="T53" fmla="*/ 71 h 1149"/>
                  <a:gd name="T54" fmla="*/ 13 w 666"/>
                  <a:gd name="T55" fmla="*/ 71 h 1149"/>
                  <a:gd name="T56" fmla="*/ 14 w 666"/>
                  <a:gd name="T57" fmla="*/ 71 h 1149"/>
                  <a:gd name="T58" fmla="*/ 16 w 666"/>
                  <a:gd name="T59" fmla="*/ 71 h 1149"/>
                  <a:gd name="T60" fmla="*/ 18 w 666"/>
                  <a:gd name="T61" fmla="*/ 71 h 1149"/>
                  <a:gd name="T62" fmla="*/ 21 w 666"/>
                  <a:gd name="T63" fmla="*/ 71 h 1149"/>
                  <a:gd name="T64" fmla="*/ 24 w 666"/>
                  <a:gd name="T65" fmla="*/ 71 h 1149"/>
                  <a:gd name="T66" fmla="*/ 27 w 666"/>
                  <a:gd name="T67" fmla="*/ 71 h 1149"/>
                  <a:gd name="T68" fmla="*/ 32 w 666"/>
                  <a:gd name="T69" fmla="*/ 71 h 1149"/>
                  <a:gd name="T70" fmla="*/ 36 w 666"/>
                  <a:gd name="T71" fmla="*/ 71 h 1149"/>
                  <a:gd name="T72" fmla="*/ 42 w 666"/>
                  <a:gd name="T73" fmla="*/ 71 h 1149"/>
                  <a:gd name="T74" fmla="*/ 42 w 666"/>
                  <a:gd name="T75" fmla="*/ 58 h 1149"/>
                  <a:gd name="T76" fmla="*/ 42 w 666"/>
                  <a:gd name="T77" fmla="*/ 47 h 1149"/>
                  <a:gd name="T78" fmla="*/ 42 w 666"/>
                  <a:gd name="T79" fmla="*/ 31 h 1149"/>
                  <a:gd name="T80" fmla="*/ 42 w 666"/>
                  <a:gd name="T81" fmla="*/ 0 h 114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666" h="1149">
                    <a:moveTo>
                      <a:pt x="666" y="0"/>
                    </a:moveTo>
                    <a:lnTo>
                      <a:pt x="628" y="0"/>
                    </a:lnTo>
                    <a:lnTo>
                      <a:pt x="594" y="0"/>
                    </a:lnTo>
                    <a:lnTo>
                      <a:pt x="567" y="0"/>
                    </a:lnTo>
                    <a:lnTo>
                      <a:pt x="541" y="0"/>
                    </a:lnTo>
                    <a:lnTo>
                      <a:pt x="517" y="0"/>
                    </a:lnTo>
                    <a:lnTo>
                      <a:pt x="494" y="0"/>
                    </a:lnTo>
                    <a:lnTo>
                      <a:pt x="470" y="0"/>
                    </a:lnTo>
                    <a:lnTo>
                      <a:pt x="445" y="0"/>
                    </a:lnTo>
                    <a:lnTo>
                      <a:pt x="415" y="0"/>
                    </a:lnTo>
                    <a:lnTo>
                      <a:pt x="380" y="0"/>
                    </a:lnTo>
                    <a:lnTo>
                      <a:pt x="340" y="0"/>
                    </a:lnTo>
                    <a:lnTo>
                      <a:pt x="291" y="0"/>
                    </a:lnTo>
                    <a:lnTo>
                      <a:pt x="235" y="0"/>
                    </a:lnTo>
                    <a:lnTo>
                      <a:pt x="168" y="0"/>
                    </a:lnTo>
                    <a:lnTo>
                      <a:pt x="91" y="0"/>
                    </a:lnTo>
                    <a:lnTo>
                      <a:pt x="0" y="0"/>
                    </a:lnTo>
                    <a:lnTo>
                      <a:pt x="0" y="215"/>
                    </a:lnTo>
                    <a:lnTo>
                      <a:pt x="0" y="382"/>
                    </a:lnTo>
                    <a:lnTo>
                      <a:pt x="0" y="645"/>
                    </a:lnTo>
                    <a:lnTo>
                      <a:pt x="0" y="1149"/>
                    </a:lnTo>
                    <a:lnTo>
                      <a:pt x="38" y="1149"/>
                    </a:lnTo>
                    <a:lnTo>
                      <a:pt x="71" y="1149"/>
                    </a:lnTo>
                    <a:lnTo>
                      <a:pt x="99" y="1149"/>
                    </a:lnTo>
                    <a:lnTo>
                      <a:pt x="124" y="1149"/>
                    </a:lnTo>
                    <a:lnTo>
                      <a:pt x="149" y="1149"/>
                    </a:lnTo>
                    <a:lnTo>
                      <a:pt x="172" y="1149"/>
                    </a:lnTo>
                    <a:lnTo>
                      <a:pt x="196" y="1149"/>
                    </a:lnTo>
                    <a:lnTo>
                      <a:pt x="222" y="1149"/>
                    </a:lnTo>
                    <a:lnTo>
                      <a:pt x="251" y="1149"/>
                    </a:lnTo>
                    <a:lnTo>
                      <a:pt x="286" y="1149"/>
                    </a:lnTo>
                    <a:lnTo>
                      <a:pt x="326" y="1149"/>
                    </a:lnTo>
                    <a:lnTo>
                      <a:pt x="374" y="1149"/>
                    </a:lnTo>
                    <a:lnTo>
                      <a:pt x="431" y="1149"/>
                    </a:lnTo>
                    <a:lnTo>
                      <a:pt x="498" y="1149"/>
                    </a:lnTo>
                    <a:lnTo>
                      <a:pt x="575" y="1149"/>
                    </a:lnTo>
                    <a:lnTo>
                      <a:pt x="666" y="1149"/>
                    </a:lnTo>
                    <a:lnTo>
                      <a:pt x="666" y="933"/>
                    </a:lnTo>
                    <a:lnTo>
                      <a:pt x="666" y="765"/>
                    </a:lnTo>
                    <a:lnTo>
                      <a:pt x="666" y="503"/>
                    </a:lnTo>
                    <a:lnTo>
                      <a:pt x="666" y="0"/>
                    </a:lnTo>
                    <a:close/>
                  </a:path>
                </a:pathLst>
              </a:custGeom>
              <a:solidFill>
                <a:srgbClr val="AA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29" name="Freeform 197">
                <a:extLst>
                  <a:ext uri="{FF2B5EF4-FFF2-40B4-BE49-F238E27FC236}">
                    <a16:creationId xmlns:a16="http://schemas.microsoft.com/office/drawing/2014/main" id="{D186E399-E999-4511-9707-F6A71E323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8" y="2593"/>
                <a:ext cx="315" cy="574"/>
              </a:xfrm>
              <a:custGeom>
                <a:avLst/>
                <a:gdLst>
                  <a:gd name="T0" fmla="*/ 40 w 629"/>
                  <a:gd name="T1" fmla="*/ 0 h 1149"/>
                  <a:gd name="T2" fmla="*/ 38 w 629"/>
                  <a:gd name="T3" fmla="*/ 0 h 1149"/>
                  <a:gd name="T4" fmla="*/ 36 w 629"/>
                  <a:gd name="T5" fmla="*/ 0 h 1149"/>
                  <a:gd name="T6" fmla="*/ 34 w 629"/>
                  <a:gd name="T7" fmla="*/ 0 h 1149"/>
                  <a:gd name="T8" fmla="*/ 32 w 629"/>
                  <a:gd name="T9" fmla="*/ 0 h 1149"/>
                  <a:gd name="T10" fmla="*/ 31 w 629"/>
                  <a:gd name="T11" fmla="*/ 0 h 1149"/>
                  <a:gd name="T12" fmla="*/ 30 w 629"/>
                  <a:gd name="T13" fmla="*/ 0 h 1149"/>
                  <a:gd name="T14" fmla="*/ 28 w 629"/>
                  <a:gd name="T15" fmla="*/ 0 h 1149"/>
                  <a:gd name="T16" fmla="*/ 27 w 629"/>
                  <a:gd name="T17" fmla="*/ 0 h 1149"/>
                  <a:gd name="T18" fmla="*/ 25 w 629"/>
                  <a:gd name="T19" fmla="*/ 0 h 1149"/>
                  <a:gd name="T20" fmla="*/ 23 w 629"/>
                  <a:gd name="T21" fmla="*/ 0 h 1149"/>
                  <a:gd name="T22" fmla="*/ 21 w 629"/>
                  <a:gd name="T23" fmla="*/ 0 h 1149"/>
                  <a:gd name="T24" fmla="*/ 18 w 629"/>
                  <a:gd name="T25" fmla="*/ 0 h 1149"/>
                  <a:gd name="T26" fmla="*/ 14 w 629"/>
                  <a:gd name="T27" fmla="*/ 0 h 1149"/>
                  <a:gd name="T28" fmla="*/ 10 w 629"/>
                  <a:gd name="T29" fmla="*/ 0 h 1149"/>
                  <a:gd name="T30" fmla="*/ 6 w 629"/>
                  <a:gd name="T31" fmla="*/ 0 h 1149"/>
                  <a:gd name="T32" fmla="*/ 0 w 629"/>
                  <a:gd name="T33" fmla="*/ 0 h 1149"/>
                  <a:gd name="T34" fmla="*/ 0 w 629"/>
                  <a:gd name="T35" fmla="*/ 13 h 1149"/>
                  <a:gd name="T36" fmla="*/ 0 w 629"/>
                  <a:gd name="T37" fmla="*/ 23 h 1149"/>
                  <a:gd name="T38" fmla="*/ 0 w 629"/>
                  <a:gd name="T39" fmla="*/ 40 h 1149"/>
                  <a:gd name="T40" fmla="*/ 0 w 629"/>
                  <a:gd name="T41" fmla="*/ 71 h 1149"/>
                  <a:gd name="T42" fmla="*/ 3 w 629"/>
                  <a:gd name="T43" fmla="*/ 71 h 1149"/>
                  <a:gd name="T44" fmla="*/ 5 w 629"/>
                  <a:gd name="T45" fmla="*/ 71 h 1149"/>
                  <a:gd name="T46" fmla="*/ 6 w 629"/>
                  <a:gd name="T47" fmla="*/ 71 h 1149"/>
                  <a:gd name="T48" fmla="*/ 8 w 629"/>
                  <a:gd name="T49" fmla="*/ 71 h 1149"/>
                  <a:gd name="T50" fmla="*/ 9 w 629"/>
                  <a:gd name="T51" fmla="*/ 71 h 1149"/>
                  <a:gd name="T52" fmla="*/ 11 w 629"/>
                  <a:gd name="T53" fmla="*/ 71 h 1149"/>
                  <a:gd name="T54" fmla="*/ 12 w 629"/>
                  <a:gd name="T55" fmla="*/ 71 h 1149"/>
                  <a:gd name="T56" fmla="*/ 14 w 629"/>
                  <a:gd name="T57" fmla="*/ 71 h 1149"/>
                  <a:gd name="T58" fmla="*/ 15 w 629"/>
                  <a:gd name="T59" fmla="*/ 71 h 1149"/>
                  <a:gd name="T60" fmla="*/ 17 w 629"/>
                  <a:gd name="T61" fmla="*/ 71 h 1149"/>
                  <a:gd name="T62" fmla="*/ 20 w 629"/>
                  <a:gd name="T63" fmla="*/ 71 h 1149"/>
                  <a:gd name="T64" fmla="*/ 23 w 629"/>
                  <a:gd name="T65" fmla="*/ 71 h 1149"/>
                  <a:gd name="T66" fmla="*/ 26 w 629"/>
                  <a:gd name="T67" fmla="*/ 71 h 1149"/>
                  <a:gd name="T68" fmla="*/ 30 w 629"/>
                  <a:gd name="T69" fmla="*/ 71 h 1149"/>
                  <a:gd name="T70" fmla="*/ 34 w 629"/>
                  <a:gd name="T71" fmla="*/ 71 h 1149"/>
                  <a:gd name="T72" fmla="*/ 40 w 629"/>
                  <a:gd name="T73" fmla="*/ 71 h 1149"/>
                  <a:gd name="T74" fmla="*/ 40 w 629"/>
                  <a:gd name="T75" fmla="*/ 58 h 1149"/>
                  <a:gd name="T76" fmla="*/ 40 w 629"/>
                  <a:gd name="T77" fmla="*/ 47 h 1149"/>
                  <a:gd name="T78" fmla="*/ 40 w 629"/>
                  <a:gd name="T79" fmla="*/ 31 h 1149"/>
                  <a:gd name="T80" fmla="*/ 40 w 629"/>
                  <a:gd name="T81" fmla="*/ 0 h 114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629" h="1149">
                    <a:moveTo>
                      <a:pt x="629" y="0"/>
                    </a:moveTo>
                    <a:lnTo>
                      <a:pt x="594" y="0"/>
                    </a:lnTo>
                    <a:lnTo>
                      <a:pt x="562" y="0"/>
                    </a:lnTo>
                    <a:lnTo>
                      <a:pt x="535" y="0"/>
                    </a:lnTo>
                    <a:lnTo>
                      <a:pt x="512" y="0"/>
                    </a:lnTo>
                    <a:lnTo>
                      <a:pt x="489" y="0"/>
                    </a:lnTo>
                    <a:lnTo>
                      <a:pt x="467" y="0"/>
                    </a:lnTo>
                    <a:lnTo>
                      <a:pt x="444" y="0"/>
                    </a:lnTo>
                    <a:lnTo>
                      <a:pt x="420" y="0"/>
                    </a:lnTo>
                    <a:lnTo>
                      <a:pt x="391" y="0"/>
                    </a:lnTo>
                    <a:lnTo>
                      <a:pt x="359" y="0"/>
                    </a:lnTo>
                    <a:lnTo>
                      <a:pt x="321" y="0"/>
                    </a:lnTo>
                    <a:lnTo>
                      <a:pt x="276" y="0"/>
                    </a:lnTo>
                    <a:lnTo>
                      <a:pt x="222" y="0"/>
                    </a:lnTo>
                    <a:lnTo>
                      <a:pt x="159" y="0"/>
                    </a:lnTo>
                    <a:lnTo>
                      <a:pt x="86" y="0"/>
                    </a:lnTo>
                    <a:lnTo>
                      <a:pt x="0" y="0"/>
                    </a:lnTo>
                    <a:lnTo>
                      <a:pt x="0" y="215"/>
                    </a:lnTo>
                    <a:lnTo>
                      <a:pt x="0" y="382"/>
                    </a:lnTo>
                    <a:lnTo>
                      <a:pt x="0" y="645"/>
                    </a:lnTo>
                    <a:lnTo>
                      <a:pt x="0" y="1149"/>
                    </a:lnTo>
                    <a:lnTo>
                      <a:pt x="36" y="1149"/>
                    </a:lnTo>
                    <a:lnTo>
                      <a:pt x="67" y="1149"/>
                    </a:lnTo>
                    <a:lnTo>
                      <a:pt x="94" y="1149"/>
                    </a:lnTo>
                    <a:lnTo>
                      <a:pt x="118" y="1149"/>
                    </a:lnTo>
                    <a:lnTo>
                      <a:pt x="140" y="1149"/>
                    </a:lnTo>
                    <a:lnTo>
                      <a:pt x="162" y="1149"/>
                    </a:lnTo>
                    <a:lnTo>
                      <a:pt x="185" y="1149"/>
                    </a:lnTo>
                    <a:lnTo>
                      <a:pt x="210" y="1149"/>
                    </a:lnTo>
                    <a:lnTo>
                      <a:pt x="238" y="1149"/>
                    </a:lnTo>
                    <a:lnTo>
                      <a:pt x="270" y="1149"/>
                    </a:lnTo>
                    <a:lnTo>
                      <a:pt x="308" y="1149"/>
                    </a:lnTo>
                    <a:lnTo>
                      <a:pt x="354" y="1149"/>
                    </a:lnTo>
                    <a:lnTo>
                      <a:pt x="407" y="1149"/>
                    </a:lnTo>
                    <a:lnTo>
                      <a:pt x="470" y="1149"/>
                    </a:lnTo>
                    <a:lnTo>
                      <a:pt x="544" y="1149"/>
                    </a:lnTo>
                    <a:lnTo>
                      <a:pt x="629" y="1149"/>
                    </a:lnTo>
                    <a:lnTo>
                      <a:pt x="629" y="933"/>
                    </a:lnTo>
                    <a:lnTo>
                      <a:pt x="629" y="765"/>
                    </a:lnTo>
                    <a:lnTo>
                      <a:pt x="629" y="503"/>
                    </a:lnTo>
                    <a:lnTo>
                      <a:pt x="629" y="0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30" name="Freeform 198">
                <a:extLst>
                  <a:ext uri="{FF2B5EF4-FFF2-40B4-BE49-F238E27FC236}">
                    <a16:creationId xmlns:a16="http://schemas.microsoft.com/office/drawing/2014/main" id="{D48E2663-918B-47B7-86FF-4D04BC500F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3" y="2593"/>
                <a:ext cx="296" cy="574"/>
              </a:xfrm>
              <a:custGeom>
                <a:avLst/>
                <a:gdLst>
                  <a:gd name="T0" fmla="*/ 37 w 592"/>
                  <a:gd name="T1" fmla="*/ 0 h 1149"/>
                  <a:gd name="T2" fmla="*/ 35 w 592"/>
                  <a:gd name="T3" fmla="*/ 0 h 1149"/>
                  <a:gd name="T4" fmla="*/ 33 w 592"/>
                  <a:gd name="T5" fmla="*/ 0 h 1149"/>
                  <a:gd name="T6" fmla="*/ 32 w 592"/>
                  <a:gd name="T7" fmla="*/ 0 h 1149"/>
                  <a:gd name="T8" fmla="*/ 31 w 592"/>
                  <a:gd name="T9" fmla="*/ 0 h 1149"/>
                  <a:gd name="T10" fmla="*/ 29 w 592"/>
                  <a:gd name="T11" fmla="*/ 0 h 1149"/>
                  <a:gd name="T12" fmla="*/ 28 w 592"/>
                  <a:gd name="T13" fmla="*/ 0 h 1149"/>
                  <a:gd name="T14" fmla="*/ 27 w 592"/>
                  <a:gd name="T15" fmla="*/ 0 h 1149"/>
                  <a:gd name="T16" fmla="*/ 25 w 592"/>
                  <a:gd name="T17" fmla="*/ 0 h 1149"/>
                  <a:gd name="T18" fmla="*/ 23 w 592"/>
                  <a:gd name="T19" fmla="*/ 0 h 1149"/>
                  <a:gd name="T20" fmla="*/ 22 w 592"/>
                  <a:gd name="T21" fmla="*/ 0 h 1149"/>
                  <a:gd name="T22" fmla="*/ 19 w 592"/>
                  <a:gd name="T23" fmla="*/ 0 h 1149"/>
                  <a:gd name="T24" fmla="*/ 17 w 592"/>
                  <a:gd name="T25" fmla="*/ 0 h 1149"/>
                  <a:gd name="T26" fmla="*/ 13 w 592"/>
                  <a:gd name="T27" fmla="*/ 0 h 1149"/>
                  <a:gd name="T28" fmla="*/ 10 w 592"/>
                  <a:gd name="T29" fmla="*/ 0 h 1149"/>
                  <a:gd name="T30" fmla="*/ 5 w 592"/>
                  <a:gd name="T31" fmla="*/ 0 h 1149"/>
                  <a:gd name="T32" fmla="*/ 0 w 592"/>
                  <a:gd name="T33" fmla="*/ 0 h 1149"/>
                  <a:gd name="T34" fmla="*/ 0 w 592"/>
                  <a:gd name="T35" fmla="*/ 13 h 1149"/>
                  <a:gd name="T36" fmla="*/ 0 w 592"/>
                  <a:gd name="T37" fmla="*/ 23 h 1149"/>
                  <a:gd name="T38" fmla="*/ 0 w 592"/>
                  <a:gd name="T39" fmla="*/ 40 h 1149"/>
                  <a:gd name="T40" fmla="*/ 0 w 592"/>
                  <a:gd name="T41" fmla="*/ 71 h 1149"/>
                  <a:gd name="T42" fmla="*/ 3 w 592"/>
                  <a:gd name="T43" fmla="*/ 71 h 1149"/>
                  <a:gd name="T44" fmla="*/ 4 w 592"/>
                  <a:gd name="T45" fmla="*/ 71 h 1149"/>
                  <a:gd name="T46" fmla="*/ 6 w 592"/>
                  <a:gd name="T47" fmla="*/ 71 h 1149"/>
                  <a:gd name="T48" fmla="*/ 7 w 592"/>
                  <a:gd name="T49" fmla="*/ 71 h 1149"/>
                  <a:gd name="T50" fmla="*/ 9 w 592"/>
                  <a:gd name="T51" fmla="*/ 71 h 1149"/>
                  <a:gd name="T52" fmla="*/ 10 w 592"/>
                  <a:gd name="T53" fmla="*/ 71 h 1149"/>
                  <a:gd name="T54" fmla="*/ 11 w 592"/>
                  <a:gd name="T55" fmla="*/ 71 h 1149"/>
                  <a:gd name="T56" fmla="*/ 13 w 592"/>
                  <a:gd name="T57" fmla="*/ 71 h 1149"/>
                  <a:gd name="T58" fmla="*/ 14 w 592"/>
                  <a:gd name="T59" fmla="*/ 71 h 1149"/>
                  <a:gd name="T60" fmla="*/ 16 w 592"/>
                  <a:gd name="T61" fmla="*/ 71 h 1149"/>
                  <a:gd name="T62" fmla="*/ 19 w 592"/>
                  <a:gd name="T63" fmla="*/ 71 h 1149"/>
                  <a:gd name="T64" fmla="*/ 21 w 592"/>
                  <a:gd name="T65" fmla="*/ 71 h 1149"/>
                  <a:gd name="T66" fmla="*/ 24 w 592"/>
                  <a:gd name="T67" fmla="*/ 71 h 1149"/>
                  <a:gd name="T68" fmla="*/ 28 w 592"/>
                  <a:gd name="T69" fmla="*/ 71 h 1149"/>
                  <a:gd name="T70" fmla="*/ 32 w 592"/>
                  <a:gd name="T71" fmla="*/ 71 h 1149"/>
                  <a:gd name="T72" fmla="*/ 37 w 592"/>
                  <a:gd name="T73" fmla="*/ 71 h 1149"/>
                  <a:gd name="T74" fmla="*/ 37 w 592"/>
                  <a:gd name="T75" fmla="*/ 58 h 1149"/>
                  <a:gd name="T76" fmla="*/ 37 w 592"/>
                  <a:gd name="T77" fmla="*/ 47 h 1149"/>
                  <a:gd name="T78" fmla="*/ 37 w 592"/>
                  <a:gd name="T79" fmla="*/ 31 h 1149"/>
                  <a:gd name="T80" fmla="*/ 37 w 592"/>
                  <a:gd name="T81" fmla="*/ 0 h 114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592" h="1149">
                    <a:moveTo>
                      <a:pt x="592" y="0"/>
                    </a:moveTo>
                    <a:lnTo>
                      <a:pt x="557" y="0"/>
                    </a:lnTo>
                    <a:lnTo>
                      <a:pt x="528" y="0"/>
                    </a:lnTo>
                    <a:lnTo>
                      <a:pt x="503" y="0"/>
                    </a:lnTo>
                    <a:lnTo>
                      <a:pt x="481" y="0"/>
                    </a:lnTo>
                    <a:lnTo>
                      <a:pt x="460" y="0"/>
                    </a:lnTo>
                    <a:lnTo>
                      <a:pt x="440" y="0"/>
                    </a:lnTo>
                    <a:lnTo>
                      <a:pt x="418" y="0"/>
                    </a:lnTo>
                    <a:lnTo>
                      <a:pt x="395" y="0"/>
                    </a:lnTo>
                    <a:lnTo>
                      <a:pt x="368" y="0"/>
                    </a:lnTo>
                    <a:lnTo>
                      <a:pt x="337" y="0"/>
                    </a:lnTo>
                    <a:lnTo>
                      <a:pt x="301" y="0"/>
                    </a:lnTo>
                    <a:lnTo>
                      <a:pt x="259" y="0"/>
                    </a:lnTo>
                    <a:lnTo>
                      <a:pt x="208" y="0"/>
                    </a:lnTo>
                    <a:lnTo>
                      <a:pt x="149" y="0"/>
                    </a:lnTo>
                    <a:lnTo>
                      <a:pt x="80" y="0"/>
                    </a:lnTo>
                    <a:lnTo>
                      <a:pt x="0" y="0"/>
                    </a:lnTo>
                    <a:lnTo>
                      <a:pt x="0" y="215"/>
                    </a:lnTo>
                    <a:lnTo>
                      <a:pt x="0" y="382"/>
                    </a:lnTo>
                    <a:lnTo>
                      <a:pt x="0" y="645"/>
                    </a:lnTo>
                    <a:lnTo>
                      <a:pt x="0" y="1149"/>
                    </a:lnTo>
                    <a:lnTo>
                      <a:pt x="34" y="1149"/>
                    </a:lnTo>
                    <a:lnTo>
                      <a:pt x="63" y="1149"/>
                    </a:lnTo>
                    <a:lnTo>
                      <a:pt x="88" y="1149"/>
                    </a:lnTo>
                    <a:lnTo>
                      <a:pt x="110" y="1149"/>
                    </a:lnTo>
                    <a:lnTo>
                      <a:pt x="131" y="1149"/>
                    </a:lnTo>
                    <a:lnTo>
                      <a:pt x="152" y="1149"/>
                    </a:lnTo>
                    <a:lnTo>
                      <a:pt x="174" y="1149"/>
                    </a:lnTo>
                    <a:lnTo>
                      <a:pt x="197" y="1149"/>
                    </a:lnTo>
                    <a:lnTo>
                      <a:pt x="223" y="1149"/>
                    </a:lnTo>
                    <a:lnTo>
                      <a:pt x="254" y="1149"/>
                    </a:lnTo>
                    <a:lnTo>
                      <a:pt x="290" y="1149"/>
                    </a:lnTo>
                    <a:lnTo>
                      <a:pt x="332" y="1149"/>
                    </a:lnTo>
                    <a:lnTo>
                      <a:pt x="383" y="1149"/>
                    </a:lnTo>
                    <a:lnTo>
                      <a:pt x="442" y="1149"/>
                    </a:lnTo>
                    <a:lnTo>
                      <a:pt x="511" y="1149"/>
                    </a:lnTo>
                    <a:lnTo>
                      <a:pt x="592" y="1149"/>
                    </a:lnTo>
                    <a:lnTo>
                      <a:pt x="592" y="933"/>
                    </a:lnTo>
                    <a:lnTo>
                      <a:pt x="592" y="765"/>
                    </a:lnTo>
                    <a:lnTo>
                      <a:pt x="592" y="503"/>
                    </a:lnTo>
                    <a:lnTo>
                      <a:pt x="592" y="0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31" name="Freeform 199">
                <a:extLst>
                  <a:ext uri="{FF2B5EF4-FFF2-40B4-BE49-F238E27FC236}">
                    <a16:creationId xmlns:a16="http://schemas.microsoft.com/office/drawing/2014/main" id="{C5F88168-D8C5-43AA-8094-E2D64CAA41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7" y="2593"/>
                <a:ext cx="279" cy="574"/>
              </a:xfrm>
              <a:custGeom>
                <a:avLst/>
                <a:gdLst>
                  <a:gd name="T0" fmla="*/ 35 w 556"/>
                  <a:gd name="T1" fmla="*/ 0 h 1149"/>
                  <a:gd name="T2" fmla="*/ 33 w 556"/>
                  <a:gd name="T3" fmla="*/ 0 h 1149"/>
                  <a:gd name="T4" fmla="*/ 32 w 556"/>
                  <a:gd name="T5" fmla="*/ 0 h 1149"/>
                  <a:gd name="T6" fmla="*/ 30 w 556"/>
                  <a:gd name="T7" fmla="*/ 0 h 1149"/>
                  <a:gd name="T8" fmla="*/ 29 w 556"/>
                  <a:gd name="T9" fmla="*/ 0 h 1149"/>
                  <a:gd name="T10" fmla="*/ 28 w 556"/>
                  <a:gd name="T11" fmla="*/ 0 h 1149"/>
                  <a:gd name="T12" fmla="*/ 26 w 556"/>
                  <a:gd name="T13" fmla="*/ 0 h 1149"/>
                  <a:gd name="T14" fmla="*/ 25 w 556"/>
                  <a:gd name="T15" fmla="*/ 0 h 1149"/>
                  <a:gd name="T16" fmla="*/ 24 w 556"/>
                  <a:gd name="T17" fmla="*/ 0 h 1149"/>
                  <a:gd name="T18" fmla="*/ 22 w 556"/>
                  <a:gd name="T19" fmla="*/ 0 h 1149"/>
                  <a:gd name="T20" fmla="*/ 20 w 556"/>
                  <a:gd name="T21" fmla="*/ 0 h 1149"/>
                  <a:gd name="T22" fmla="*/ 18 w 556"/>
                  <a:gd name="T23" fmla="*/ 0 h 1149"/>
                  <a:gd name="T24" fmla="*/ 16 w 556"/>
                  <a:gd name="T25" fmla="*/ 0 h 1149"/>
                  <a:gd name="T26" fmla="*/ 13 w 556"/>
                  <a:gd name="T27" fmla="*/ 0 h 1149"/>
                  <a:gd name="T28" fmla="*/ 9 w 556"/>
                  <a:gd name="T29" fmla="*/ 0 h 1149"/>
                  <a:gd name="T30" fmla="*/ 5 w 556"/>
                  <a:gd name="T31" fmla="*/ 0 h 1149"/>
                  <a:gd name="T32" fmla="*/ 0 w 556"/>
                  <a:gd name="T33" fmla="*/ 0 h 1149"/>
                  <a:gd name="T34" fmla="*/ 0 w 556"/>
                  <a:gd name="T35" fmla="*/ 13 h 1149"/>
                  <a:gd name="T36" fmla="*/ 0 w 556"/>
                  <a:gd name="T37" fmla="*/ 23 h 1149"/>
                  <a:gd name="T38" fmla="*/ 0 w 556"/>
                  <a:gd name="T39" fmla="*/ 40 h 1149"/>
                  <a:gd name="T40" fmla="*/ 0 w 556"/>
                  <a:gd name="T41" fmla="*/ 71 h 1149"/>
                  <a:gd name="T42" fmla="*/ 2 w 556"/>
                  <a:gd name="T43" fmla="*/ 71 h 1149"/>
                  <a:gd name="T44" fmla="*/ 4 w 556"/>
                  <a:gd name="T45" fmla="*/ 71 h 1149"/>
                  <a:gd name="T46" fmla="*/ 6 w 556"/>
                  <a:gd name="T47" fmla="*/ 71 h 1149"/>
                  <a:gd name="T48" fmla="*/ 7 w 556"/>
                  <a:gd name="T49" fmla="*/ 71 h 1149"/>
                  <a:gd name="T50" fmla="*/ 8 w 556"/>
                  <a:gd name="T51" fmla="*/ 71 h 1149"/>
                  <a:gd name="T52" fmla="*/ 9 w 556"/>
                  <a:gd name="T53" fmla="*/ 71 h 1149"/>
                  <a:gd name="T54" fmla="*/ 11 w 556"/>
                  <a:gd name="T55" fmla="*/ 71 h 1149"/>
                  <a:gd name="T56" fmla="*/ 12 w 556"/>
                  <a:gd name="T57" fmla="*/ 71 h 1149"/>
                  <a:gd name="T58" fmla="*/ 14 w 556"/>
                  <a:gd name="T59" fmla="*/ 71 h 1149"/>
                  <a:gd name="T60" fmla="*/ 15 w 556"/>
                  <a:gd name="T61" fmla="*/ 71 h 1149"/>
                  <a:gd name="T62" fmla="*/ 18 w 556"/>
                  <a:gd name="T63" fmla="*/ 71 h 1149"/>
                  <a:gd name="T64" fmla="*/ 20 w 556"/>
                  <a:gd name="T65" fmla="*/ 71 h 1149"/>
                  <a:gd name="T66" fmla="*/ 23 w 556"/>
                  <a:gd name="T67" fmla="*/ 71 h 1149"/>
                  <a:gd name="T68" fmla="*/ 27 w 556"/>
                  <a:gd name="T69" fmla="*/ 71 h 1149"/>
                  <a:gd name="T70" fmla="*/ 31 w 556"/>
                  <a:gd name="T71" fmla="*/ 71 h 1149"/>
                  <a:gd name="T72" fmla="*/ 35 w 556"/>
                  <a:gd name="T73" fmla="*/ 71 h 1149"/>
                  <a:gd name="T74" fmla="*/ 35 w 556"/>
                  <a:gd name="T75" fmla="*/ 58 h 1149"/>
                  <a:gd name="T76" fmla="*/ 35 w 556"/>
                  <a:gd name="T77" fmla="*/ 47 h 1149"/>
                  <a:gd name="T78" fmla="*/ 35 w 556"/>
                  <a:gd name="T79" fmla="*/ 31 h 1149"/>
                  <a:gd name="T80" fmla="*/ 35 w 556"/>
                  <a:gd name="T81" fmla="*/ 0 h 114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556" h="1149">
                    <a:moveTo>
                      <a:pt x="556" y="0"/>
                    </a:moveTo>
                    <a:lnTo>
                      <a:pt x="524" y="0"/>
                    </a:lnTo>
                    <a:lnTo>
                      <a:pt x="496" y="0"/>
                    </a:lnTo>
                    <a:lnTo>
                      <a:pt x="473" y="0"/>
                    </a:lnTo>
                    <a:lnTo>
                      <a:pt x="451" y="0"/>
                    </a:lnTo>
                    <a:lnTo>
                      <a:pt x="432" y="0"/>
                    </a:lnTo>
                    <a:lnTo>
                      <a:pt x="413" y="0"/>
                    </a:lnTo>
                    <a:lnTo>
                      <a:pt x="393" y="0"/>
                    </a:lnTo>
                    <a:lnTo>
                      <a:pt x="371" y="0"/>
                    </a:lnTo>
                    <a:lnTo>
                      <a:pt x="347" y="0"/>
                    </a:lnTo>
                    <a:lnTo>
                      <a:pt x="318" y="0"/>
                    </a:lnTo>
                    <a:lnTo>
                      <a:pt x="283" y="0"/>
                    </a:lnTo>
                    <a:lnTo>
                      <a:pt x="243" y="0"/>
                    </a:lnTo>
                    <a:lnTo>
                      <a:pt x="196" y="0"/>
                    </a:lnTo>
                    <a:lnTo>
                      <a:pt x="140" y="0"/>
                    </a:lnTo>
                    <a:lnTo>
                      <a:pt x="76" y="0"/>
                    </a:lnTo>
                    <a:lnTo>
                      <a:pt x="0" y="0"/>
                    </a:lnTo>
                    <a:lnTo>
                      <a:pt x="0" y="215"/>
                    </a:lnTo>
                    <a:lnTo>
                      <a:pt x="0" y="382"/>
                    </a:lnTo>
                    <a:lnTo>
                      <a:pt x="0" y="645"/>
                    </a:lnTo>
                    <a:lnTo>
                      <a:pt x="0" y="1149"/>
                    </a:lnTo>
                    <a:lnTo>
                      <a:pt x="32" y="1149"/>
                    </a:lnTo>
                    <a:lnTo>
                      <a:pt x="59" y="1149"/>
                    </a:lnTo>
                    <a:lnTo>
                      <a:pt x="83" y="1149"/>
                    </a:lnTo>
                    <a:lnTo>
                      <a:pt x="103" y="1149"/>
                    </a:lnTo>
                    <a:lnTo>
                      <a:pt x="123" y="1149"/>
                    </a:lnTo>
                    <a:lnTo>
                      <a:pt x="143" y="1149"/>
                    </a:lnTo>
                    <a:lnTo>
                      <a:pt x="162" y="1149"/>
                    </a:lnTo>
                    <a:lnTo>
                      <a:pt x="185" y="1149"/>
                    </a:lnTo>
                    <a:lnTo>
                      <a:pt x="209" y="1149"/>
                    </a:lnTo>
                    <a:lnTo>
                      <a:pt x="238" y="1149"/>
                    </a:lnTo>
                    <a:lnTo>
                      <a:pt x="273" y="1149"/>
                    </a:lnTo>
                    <a:lnTo>
                      <a:pt x="312" y="1149"/>
                    </a:lnTo>
                    <a:lnTo>
                      <a:pt x="360" y="1149"/>
                    </a:lnTo>
                    <a:lnTo>
                      <a:pt x="416" y="1149"/>
                    </a:lnTo>
                    <a:lnTo>
                      <a:pt x="480" y="1149"/>
                    </a:lnTo>
                    <a:lnTo>
                      <a:pt x="556" y="1149"/>
                    </a:lnTo>
                    <a:lnTo>
                      <a:pt x="556" y="933"/>
                    </a:lnTo>
                    <a:lnTo>
                      <a:pt x="556" y="765"/>
                    </a:lnTo>
                    <a:lnTo>
                      <a:pt x="556" y="503"/>
                    </a:lnTo>
                    <a:lnTo>
                      <a:pt x="556" y="0"/>
                    </a:lnTo>
                    <a:close/>
                  </a:path>
                </a:pathLst>
              </a:custGeom>
              <a:solidFill>
                <a:srgbClr val="BC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32" name="Freeform 200">
                <a:extLst>
                  <a:ext uri="{FF2B5EF4-FFF2-40B4-BE49-F238E27FC236}">
                    <a16:creationId xmlns:a16="http://schemas.microsoft.com/office/drawing/2014/main" id="{1B5BDF17-9B81-4742-A9F0-C724F812D8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2" y="2593"/>
                <a:ext cx="260" cy="574"/>
              </a:xfrm>
              <a:custGeom>
                <a:avLst/>
                <a:gdLst>
                  <a:gd name="T0" fmla="*/ 33 w 520"/>
                  <a:gd name="T1" fmla="*/ 0 h 1149"/>
                  <a:gd name="T2" fmla="*/ 31 w 520"/>
                  <a:gd name="T3" fmla="*/ 0 h 1149"/>
                  <a:gd name="T4" fmla="*/ 29 w 520"/>
                  <a:gd name="T5" fmla="*/ 0 h 1149"/>
                  <a:gd name="T6" fmla="*/ 28 w 520"/>
                  <a:gd name="T7" fmla="*/ 0 h 1149"/>
                  <a:gd name="T8" fmla="*/ 27 w 520"/>
                  <a:gd name="T9" fmla="*/ 0 h 1149"/>
                  <a:gd name="T10" fmla="*/ 26 w 520"/>
                  <a:gd name="T11" fmla="*/ 0 h 1149"/>
                  <a:gd name="T12" fmla="*/ 25 w 520"/>
                  <a:gd name="T13" fmla="*/ 0 h 1149"/>
                  <a:gd name="T14" fmla="*/ 23 w 520"/>
                  <a:gd name="T15" fmla="*/ 0 h 1149"/>
                  <a:gd name="T16" fmla="*/ 22 w 520"/>
                  <a:gd name="T17" fmla="*/ 0 h 1149"/>
                  <a:gd name="T18" fmla="*/ 21 w 520"/>
                  <a:gd name="T19" fmla="*/ 0 h 1149"/>
                  <a:gd name="T20" fmla="*/ 19 w 520"/>
                  <a:gd name="T21" fmla="*/ 0 h 1149"/>
                  <a:gd name="T22" fmla="*/ 17 w 520"/>
                  <a:gd name="T23" fmla="*/ 0 h 1149"/>
                  <a:gd name="T24" fmla="*/ 15 w 520"/>
                  <a:gd name="T25" fmla="*/ 0 h 1149"/>
                  <a:gd name="T26" fmla="*/ 12 w 520"/>
                  <a:gd name="T27" fmla="*/ 0 h 1149"/>
                  <a:gd name="T28" fmla="*/ 9 w 520"/>
                  <a:gd name="T29" fmla="*/ 0 h 1149"/>
                  <a:gd name="T30" fmla="*/ 5 w 520"/>
                  <a:gd name="T31" fmla="*/ 0 h 1149"/>
                  <a:gd name="T32" fmla="*/ 0 w 520"/>
                  <a:gd name="T33" fmla="*/ 0 h 1149"/>
                  <a:gd name="T34" fmla="*/ 0 w 520"/>
                  <a:gd name="T35" fmla="*/ 13 h 1149"/>
                  <a:gd name="T36" fmla="*/ 0 w 520"/>
                  <a:gd name="T37" fmla="*/ 23 h 1149"/>
                  <a:gd name="T38" fmla="*/ 0 w 520"/>
                  <a:gd name="T39" fmla="*/ 40 h 1149"/>
                  <a:gd name="T40" fmla="*/ 0 w 520"/>
                  <a:gd name="T41" fmla="*/ 71 h 1149"/>
                  <a:gd name="T42" fmla="*/ 2 w 520"/>
                  <a:gd name="T43" fmla="*/ 71 h 1149"/>
                  <a:gd name="T44" fmla="*/ 4 w 520"/>
                  <a:gd name="T45" fmla="*/ 71 h 1149"/>
                  <a:gd name="T46" fmla="*/ 5 w 520"/>
                  <a:gd name="T47" fmla="*/ 71 h 1149"/>
                  <a:gd name="T48" fmla="*/ 7 w 520"/>
                  <a:gd name="T49" fmla="*/ 71 h 1149"/>
                  <a:gd name="T50" fmla="*/ 8 w 520"/>
                  <a:gd name="T51" fmla="*/ 71 h 1149"/>
                  <a:gd name="T52" fmla="*/ 9 w 520"/>
                  <a:gd name="T53" fmla="*/ 71 h 1149"/>
                  <a:gd name="T54" fmla="*/ 10 w 520"/>
                  <a:gd name="T55" fmla="*/ 71 h 1149"/>
                  <a:gd name="T56" fmla="*/ 11 w 520"/>
                  <a:gd name="T57" fmla="*/ 71 h 1149"/>
                  <a:gd name="T58" fmla="*/ 13 w 520"/>
                  <a:gd name="T59" fmla="*/ 71 h 1149"/>
                  <a:gd name="T60" fmla="*/ 14 w 520"/>
                  <a:gd name="T61" fmla="*/ 71 h 1149"/>
                  <a:gd name="T62" fmla="*/ 16 w 520"/>
                  <a:gd name="T63" fmla="*/ 71 h 1149"/>
                  <a:gd name="T64" fmla="*/ 19 w 520"/>
                  <a:gd name="T65" fmla="*/ 71 h 1149"/>
                  <a:gd name="T66" fmla="*/ 21 w 520"/>
                  <a:gd name="T67" fmla="*/ 71 h 1149"/>
                  <a:gd name="T68" fmla="*/ 25 w 520"/>
                  <a:gd name="T69" fmla="*/ 71 h 1149"/>
                  <a:gd name="T70" fmla="*/ 29 w 520"/>
                  <a:gd name="T71" fmla="*/ 71 h 1149"/>
                  <a:gd name="T72" fmla="*/ 33 w 520"/>
                  <a:gd name="T73" fmla="*/ 71 h 1149"/>
                  <a:gd name="T74" fmla="*/ 33 w 520"/>
                  <a:gd name="T75" fmla="*/ 58 h 1149"/>
                  <a:gd name="T76" fmla="*/ 33 w 520"/>
                  <a:gd name="T77" fmla="*/ 47 h 1149"/>
                  <a:gd name="T78" fmla="*/ 33 w 520"/>
                  <a:gd name="T79" fmla="*/ 31 h 1149"/>
                  <a:gd name="T80" fmla="*/ 33 w 520"/>
                  <a:gd name="T81" fmla="*/ 0 h 114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520" h="1149">
                    <a:moveTo>
                      <a:pt x="520" y="0"/>
                    </a:moveTo>
                    <a:lnTo>
                      <a:pt x="490" y="0"/>
                    </a:lnTo>
                    <a:lnTo>
                      <a:pt x="464" y="0"/>
                    </a:lnTo>
                    <a:lnTo>
                      <a:pt x="442" y="0"/>
                    </a:lnTo>
                    <a:lnTo>
                      <a:pt x="423" y="0"/>
                    </a:lnTo>
                    <a:lnTo>
                      <a:pt x="404" y="0"/>
                    </a:lnTo>
                    <a:lnTo>
                      <a:pt x="386" y="0"/>
                    </a:lnTo>
                    <a:lnTo>
                      <a:pt x="367" y="0"/>
                    </a:lnTo>
                    <a:lnTo>
                      <a:pt x="347" y="0"/>
                    </a:lnTo>
                    <a:lnTo>
                      <a:pt x="324" y="0"/>
                    </a:lnTo>
                    <a:lnTo>
                      <a:pt x="297" y="0"/>
                    </a:lnTo>
                    <a:lnTo>
                      <a:pt x="265" y="0"/>
                    </a:lnTo>
                    <a:lnTo>
                      <a:pt x="228" y="0"/>
                    </a:lnTo>
                    <a:lnTo>
                      <a:pt x="183" y="0"/>
                    </a:lnTo>
                    <a:lnTo>
                      <a:pt x="131" y="0"/>
                    </a:lnTo>
                    <a:lnTo>
                      <a:pt x="70" y="0"/>
                    </a:lnTo>
                    <a:lnTo>
                      <a:pt x="0" y="0"/>
                    </a:lnTo>
                    <a:lnTo>
                      <a:pt x="0" y="215"/>
                    </a:lnTo>
                    <a:lnTo>
                      <a:pt x="0" y="382"/>
                    </a:lnTo>
                    <a:lnTo>
                      <a:pt x="0" y="645"/>
                    </a:lnTo>
                    <a:lnTo>
                      <a:pt x="0" y="1149"/>
                    </a:lnTo>
                    <a:lnTo>
                      <a:pt x="30" y="1149"/>
                    </a:lnTo>
                    <a:lnTo>
                      <a:pt x="55" y="1149"/>
                    </a:lnTo>
                    <a:lnTo>
                      <a:pt x="78" y="1149"/>
                    </a:lnTo>
                    <a:lnTo>
                      <a:pt x="98" y="1149"/>
                    </a:lnTo>
                    <a:lnTo>
                      <a:pt x="116" y="1149"/>
                    </a:lnTo>
                    <a:lnTo>
                      <a:pt x="135" y="1149"/>
                    </a:lnTo>
                    <a:lnTo>
                      <a:pt x="153" y="1149"/>
                    </a:lnTo>
                    <a:lnTo>
                      <a:pt x="174" y="1149"/>
                    </a:lnTo>
                    <a:lnTo>
                      <a:pt x="197" y="1149"/>
                    </a:lnTo>
                    <a:lnTo>
                      <a:pt x="223" y="1149"/>
                    </a:lnTo>
                    <a:lnTo>
                      <a:pt x="255" y="1149"/>
                    </a:lnTo>
                    <a:lnTo>
                      <a:pt x="293" y="1149"/>
                    </a:lnTo>
                    <a:lnTo>
                      <a:pt x="336" y="1149"/>
                    </a:lnTo>
                    <a:lnTo>
                      <a:pt x="388" y="1149"/>
                    </a:lnTo>
                    <a:lnTo>
                      <a:pt x="449" y="1149"/>
                    </a:lnTo>
                    <a:lnTo>
                      <a:pt x="520" y="1149"/>
                    </a:lnTo>
                    <a:lnTo>
                      <a:pt x="520" y="933"/>
                    </a:lnTo>
                    <a:lnTo>
                      <a:pt x="520" y="765"/>
                    </a:lnTo>
                    <a:lnTo>
                      <a:pt x="520" y="503"/>
                    </a:lnTo>
                    <a:lnTo>
                      <a:pt x="520" y="0"/>
                    </a:lnTo>
                    <a:close/>
                  </a:path>
                </a:pathLst>
              </a:custGeom>
              <a:solidFill>
                <a:srgbClr val="C1C1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33" name="Freeform 201">
                <a:extLst>
                  <a:ext uri="{FF2B5EF4-FFF2-40B4-BE49-F238E27FC236}">
                    <a16:creationId xmlns:a16="http://schemas.microsoft.com/office/drawing/2014/main" id="{9FD16905-52BD-4451-AE98-25C440FC52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7" y="2593"/>
                <a:ext cx="242" cy="574"/>
              </a:xfrm>
              <a:custGeom>
                <a:avLst/>
                <a:gdLst>
                  <a:gd name="T0" fmla="*/ 31 w 484"/>
                  <a:gd name="T1" fmla="*/ 0 h 1149"/>
                  <a:gd name="T2" fmla="*/ 29 w 484"/>
                  <a:gd name="T3" fmla="*/ 0 h 1149"/>
                  <a:gd name="T4" fmla="*/ 27 w 484"/>
                  <a:gd name="T5" fmla="*/ 0 h 1149"/>
                  <a:gd name="T6" fmla="*/ 26 w 484"/>
                  <a:gd name="T7" fmla="*/ 0 h 1149"/>
                  <a:gd name="T8" fmla="*/ 25 w 484"/>
                  <a:gd name="T9" fmla="*/ 0 h 1149"/>
                  <a:gd name="T10" fmla="*/ 24 w 484"/>
                  <a:gd name="T11" fmla="*/ 0 h 1149"/>
                  <a:gd name="T12" fmla="*/ 23 w 484"/>
                  <a:gd name="T13" fmla="*/ 0 h 1149"/>
                  <a:gd name="T14" fmla="*/ 22 w 484"/>
                  <a:gd name="T15" fmla="*/ 0 h 1149"/>
                  <a:gd name="T16" fmla="*/ 21 w 484"/>
                  <a:gd name="T17" fmla="*/ 0 h 1149"/>
                  <a:gd name="T18" fmla="*/ 19 w 484"/>
                  <a:gd name="T19" fmla="*/ 0 h 1149"/>
                  <a:gd name="T20" fmla="*/ 18 w 484"/>
                  <a:gd name="T21" fmla="*/ 0 h 1149"/>
                  <a:gd name="T22" fmla="*/ 16 w 484"/>
                  <a:gd name="T23" fmla="*/ 0 h 1149"/>
                  <a:gd name="T24" fmla="*/ 14 w 484"/>
                  <a:gd name="T25" fmla="*/ 0 h 1149"/>
                  <a:gd name="T26" fmla="*/ 11 w 484"/>
                  <a:gd name="T27" fmla="*/ 0 h 1149"/>
                  <a:gd name="T28" fmla="*/ 8 w 484"/>
                  <a:gd name="T29" fmla="*/ 0 h 1149"/>
                  <a:gd name="T30" fmla="*/ 5 w 484"/>
                  <a:gd name="T31" fmla="*/ 0 h 1149"/>
                  <a:gd name="T32" fmla="*/ 0 w 484"/>
                  <a:gd name="T33" fmla="*/ 0 h 1149"/>
                  <a:gd name="T34" fmla="*/ 0 w 484"/>
                  <a:gd name="T35" fmla="*/ 13 h 1149"/>
                  <a:gd name="T36" fmla="*/ 0 w 484"/>
                  <a:gd name="T37" fmla="*/ 23 h 1149"/>
                  <a:gd name="T38" fmla="*/ 0 w 484"/>
                  <a:gd name="T39" fmla="*/ 40 h 1149"/>
                  <a:gd name="T40" fmla="*/ 0 w 484"/>
                  <a:gd name="T41" fmla="*/ 71 h 1149"/>
                  <a:gd name="T42" fmla="*/ 2 w 484"/>
                  <a:gd name="T43" fmla="*/ 71 h 1149"/>
                  <a:gd name="T44" fmla="*/ 4 w 484"/>
                  <a:gd name="T45" fmla="*/ 71 h 1149"/>
                  <a:gd name="T46" fmla="*/ 5 w 484"/>
                  <a:gd name="T47" fmla="*/ 71 h 1149"/>
                  <a:gd name="T48" fmla="*/ 6 w 484"/>
                  <a:gd name="T49" fmla="*/ 71 h 1149"/>
                  <a:gd name="T50" fmla="*/ 7 w 484"/>
                  <a:gd name="T51" fmla="*/ 71 h 1149"/>
                  <a:gd name="T52" fmla="*/ 8 w 484"/>
                  <a:gd name="T53" fmla="*/ 71 h 1149"/>
                  <a:gd name="T54" fmla="*/ 9 w 484"/>
                  <a:gd name="T55" fmla="*/ 71 h 1149"/>
                  <a:gd name="T56" fmla="*/ 11 w 484"/>
                  <a:gd name="T57" fmla="*/ 71 h 1149"/>
                  <a:gd name="T58" fmla="*/ 12 w 484"/>
                  <a:gd name="T59" fmla="*/ 71 h 1149"/>
                  <a:gd name="T60" fmla="*/ 14 w 484"/>
                  <a:gd name="T61" fmla="*/ 71 h 1149"/>
                  <a:gd name="T62" fmla="*/ 15 w 484"/>
                  <a:gd name="T63" fmla="*/ 71 h 1149"/>
                  <a:gd name="T64" fmla="*/ 18 w 484"/>
                  <a:gd name="T65" fmla="*/ 71 h 1149"/>
                  <a:gd name="T66" fmla="*/ 20 w 484"/>
                  <a:gd name="T67" fmla="*/ 71 h 1149"/>
                  <a:gd name="T68" fmla="*/ 23 w 484"/>
                  <a:gd name="T69" fmla="*/ 71 h 1149"/>
                  <a:gd name="T70" fmla="*/ 27 w 484"/>
                  <a:gd name="T71" fmla="*/ 71 h 1149"/>
                  <a:gd name="T72" fmla="*/ 31 w 484"/>
                  <a:gd name="T73" fmla="*/ 71 h 1149"/>
                  <a:gd name="T74" fmla="*/ 31 w 484"/>
                  <a:gd name="T75" fmla="*/ 58 h 1149"/>
                  <a:gd name="T76" fmla="*/ 31 w 484"/>
                  <a:gd name="T77" fmla="*/ 47 h 1149"/>
                  <a:gd name="T78" fmla="*/ 31 w 484"/>
                  <a:gd name="T79" fmla="*/ 31 h 1149"/>
                  <a:gd name="T80" fmla="*/ 31 w 484"/>
                  <a:gd name="T81" fmla="*/ 0 h 114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484" h="1149">
                    <a:moveTo>
                      <a:pt x="484" y="0"/>
                    </a:moveTo>
                    <a:lnTo>
                      <a:pt x="456" y="0"/>
                    </a:lnTo>
                    <a:lnTo>
                      <a:pt x="432" y="0"/>
                    </a:lnTo>
                    <a:lnTo>
                      <a:pt x="411" y="0"/>
                    </a:lnTo>
                    <a:lnTo>
                      <a:pt x="393" y="0"/>
                    </a:lnTo>
                    <a:lnTo>
                      <a:pt x="376" y="0"/>
                    </a:lnTo>
                    <a:lnTo>
                      <a:pt x="360" y="0"/>
                    </a:lnTo>
                    <a:lnTo>
                      <a:pt x="342" y="0"/>
                    </a:lnTo>
                    <a:lnTo>
                      <a:pt x="323" y="0"/>
                    </a:lnTo>
                    <a:lnTo>
                      <a:pt x="301" y="0"/>
                    </a:lnTo>
                    <a:lnTo>
                      <a:pt x="277" y="0"/>
                    </a:lnTo>
                    <a:lnTo>
                      <a:pt x="247" y="0"/>
                    </a:lnTo>
                    <a:lnTo>
                      <a:pt x="212" y="0"/>
                    </a:lnTo>
                    <a:lnTo>
                      <a:pt x="171" y="0"/>
                    </a:lnTo>
                    <a:lnTo>
                      <a:pt x="122" y="0"/>
                    </a:lnTo>
                    <a:lnTo>
                      <a:pt x="66" y="0"/>
                    </a:lnTo>
                    <a:lnTo>
                      <a:pt x="0" y="0"/>
                    </a:lnTo>
                    <a:lnTo>
                      <a:pt x="0" y="215"/>
                    </a:lnTo>
                    <a:lnTo>
                      <a:pt x="0" y="382"/>
                    </a:lnTo>
                    <a:lnTo>
                      <a:pt x="0" y="645"/>
                    </a:lnTo>
                    <a:lnTo>
                      <a:pt x="0" y="1149"/>
                    </a:lnTo>
                    <a:lnTo>
                      <a:pt x="28" y="1149"/>
                    </a:lnTo>
                    <a:lnTo>
                      <a:pt x="52" y="1149"/>
                    </a:lnTo>
                    <a:lnTo>
                      <a:pt x="73" y="1149"/>
                    </a:lnTo>
                    <a:lnTo>
                      <a:pt x="91" y="1149"/>
                    </a:lnTo>
                    <a:lnTo>
                      <a:pt x="109" y="1149"/>
                    </a:lnTo>
                    <a:lnTo>
                      <a:pt x="125" y="1149"/>
                    </a:lnTo>
                    <a:lnTo>
                      <a:pt x="143" y="1149"/>
                    </a:lnTo>
                    <a:lnTo>
                      <a:pt x="161" y="1149"/>
                    </a:lnTo>
                    <a:lnTo>
                      <a:pt x="183" y="1149"/>
                    </a:lnTo>
                    <a:lnTo>
                      <a:pt x="209" y="1149"/>
                    </a:lnTo>
                    <a:lnTo>
                      <a:pt x="238" y="1149"/>
                    </a:lnTo>
                    <a:lnTo>
                      <a:pt x="273" y="1149"/>
                    </a:lnTo>
                    <a:lnTo>
                      <a:pt x="314" y="1149"/>
                    </a:lnTo>
                    <a:lnTo>
                      <a:pt x="362" y="1149"/>
                    </a:lnTo>
                    <a:lnTo>
                      <a:pt x="418" y="1149"/>
                    </a:lnTo>
                    <a:lnTo>
                      <a:pt x="484" y="1149"/>
                    </a:lnTo>
                    <a:lnTo>
                      <a:pt x="484" y="933"/>
                    </a:lnTo>
                    <a:lnTo>
                      <a:pt x="484" y="765"/>
                    </a:lnTo>
                    <a:lnTo>
                      <a:pt x="484" y="503"/>
                    </a:lnTo>
                    <a:lnTo>
                      <a:pt x="484" y="0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34" name="Freeform 202">
                <a:extLst>
                  <a:ext uri="{FF2B5EF4-FFF2-40B4-BE49-F238E27FC236}">
                    <a16:creationId xmlns:a16="http://schemas.microsoft.com/office/drawing/2014/main" id="{455CE1B3-365A-4749-B59A-E7A20BACCF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1" y="2593"/>
                <a:ext cx="224" cy="574"/>
              </a:xfrm>
              <a:custGeom>
                <a:avLst/>
                <a:gdLst>
                  <a:gd name="T0" fmla="*/ 28 w 447"/>
                  <a:gd name="T1" fmla="*/ 0 h 1149"/>
                  <a:gd name="T2" fmla="*/ 27 w 447"/>
                  <a:gd name="T3" fmla="*/ 0 h 1149"/>
                  <a:gd name="T4" fmla="*/ 25 w 447"/>
                  <a:gd name="T5" fmla="*/ 0 h 1149"/>
                  <a:gd name="T6" fmla="*/ 24 w 447"/>
                  <a:gd name="T7" fmla="*/ 0 h 1149"/>
                  <a:gd name="T8" fmla="*/ 23 w 447"/>
                  <a:gd name="T9" fmla="*/ 0 h 1149"/>
                  <a:gd name="T10" fmla="*/ 22 w 447"/>
                  <a:gd name="T11" fmla="*/ 0 h 1149"/>
                  <a:gd name="T12" fmla="*/ 21 w 447"/>
                  <a:gd name="T13" fmla="*/ 0 h 1149"/>
                  <a:gd name="T14" fmla="*/ 20 w 447"/>
                  <a:gd name="T15" fmla="*/ 0 h 1149"/>
                  <a:gd name="T16" fmla="*/ 19 w 447"/>
                  <a:gd name="T17" fmla="*/ 0 h 1149"/>
                  <a:gd name="T18" fmla="*/ 18 w 447"/>
                  <a:gd name="T19" fmla="*/ 0 h 1149"/>
                  <a:gd name="T20" fmla="*/ 16 w 447"/>
                  <a:gd name="T21" fmla="*/ 0 h 1149"/>
                  <a:gd name="T22" fmla="*/ 15 w 447"/>
                  <a:gd name="T23" fmla="*/ 0 h 1149"/>
                  <a:gd name="T24" fmla="*/ 13 w 447"/>
                  <a:gd name="T25" fmla="*/ 0 h 1149"/>
                  <a:gd name="T26" fmla="*/ 10 w 447"/>
                  <a:gd name="T27" fmla="*/ 0 h 1149"/>
                  <a:gd name="T28" fmla="*/ 8 w 447"/>
                  <a:gd name="T29" fmla="*/ 0 h 1149"/>
                  <a:gd name="T30" fmla="*/ 4 w 447"/>
                  <a:gd name="T31" fmla="*/ 0 h 1149"/>
                  <a:gd name="T32" fmla="*/ 0 w 447"/>
                  <a:gd name="T33" fmla="*/ 0 h 1149"/>
                  <a:gd name="T34" fmla="*/ 0 w 447"/>
                  <a:gd name="T35" fmla="*/ 13 h 1149"/>
                  <a:gd name="T36" fmla="*/ 0 w 447"/>
                  <a:gd name="T37" fmla="*/ 23 h 1149"/>
                  <a:gd name="T38" fmla="*/ 0 w 447"/>
                  <a:gd name="T39" fmla="*/ 40 h 1149"/>
                  <a:gd name="T40" fmla="*/ 0 w 447"/>
                  <a:gd name="T41" fmla="*/ 71 h 1149"/>
                  <a:gd name="T42" fmla="*/ 2 w 447"/>
                  <a:gd name="T43" fmla="*/ 71 h 1149"/>
                  <a:gd name="T44" fmla="*/ 4 w 447"/>
                  <a:gd name="T45" fmla="*/ 71 h 1149"/>
                  <a:gd name="T46" fmla="*/ 5 w 447"/>
                  <a:gd name="T47" fmla="*/ 71 h 1149"/>
                  <a:gd name="T48" fmla="*/ 6 w 447"/>
                  <a:gd name="T49" fmla="*/ 71 h 1149"/>
                  <a:gd name="T50" fmla="*/ 7 w 447"/>
                  <a:gd name="T51" fmla="*/ 71 h 1149"/>
                  <a:gd name="T52" fmla="*/ 8 w 447"/>
                  <a:gd name="T53" fmla="*/ 71 h 1149"/>
                  <a:gd name="T54" fmla="*/ 9 w 447"/>
                  <a:gd name="T55" fmla="*/ 71 h 1149"/>
                  <a:gd name="T56" fmla="*/ 10 w 447"/>
                  <a:gd name="T57" fmla="*/ 71 h 1149"/>
                  <a:gd name="T58" fmla="*/ 11 w 447"/>
                  <a:gd name="T59" fmla="*/ 71 h 1149"/>
                  <a:gd name="T60" fmla="*/ 13 w 447"/>
                  <a:gd name="T61" fmla="*/ 71 h 1149"/>
                  <a:gd name="T62" fmla="*/ 14 w 447"/>
                  <a:gd name="T63" fmla="*/ 71 h 1149"/>
                  <a:gd name="T64" fmla="*/ 16 w 447"/>
                  <a:gd name="T65" fmla="*/ 71 h 1149"/>
                  <a:gd name="T66" fmla="*/ 19 w 447"/>
                  <a:gd name="T67" fmla="*/ 71 h 1149"/>
                  <a:gd name="T68" fmla="*/ 21 w 447"/>
                  <a:gd name="T69" fmla="*/ 71 h 1149"/>
                  <a:gd name="T70" fmla="*/ 25 w 447"/>
                  <a:gd name="T71" fmla="*/ 71 h 1149"/>
                  <a:gd name="T72" fmla="*/ 28 w 447"/>
                  <a:gd name="T73" fmla="*/ 71 h 1149"/>
                  <a:gd name="T74" fmla="*/ 28 w 447"/>
                  <a:gd name="T75" fmla="*/ 58 h 1149"/>
                  <a:gd name="T76" fmla="*/ 28 w 447"/>
                  <a:gd name="T77" fmla="*/ 47 h 1149"/>
                  <a:gd name="T78" fmla="*/ 28 w 447"/>
                  <a:gd name="T79" fmla="*/ 31 h 1149"/>
                  <a:gd name="T80" fmla="*/ 28 w 447"/>
                  <a:gd name="T81" fmla="*/ 0 h 114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447" h="1149">
                    <a:moveTo>
                      <a:pt x="447" y="0"/>
                    </a:moveTo>
                    <a:lnTo>
                      <a:pt x="422" y="0"/>
                    </a:lnTo>
                    <a:lnTo>
                      <a:pt x="400" y="0"/>
                    </a:lnTo>
                    <a:lnTo>
                      <a:pt x="381" y="0"/>
                    </a:lnTo>
                    <a:lnTo>
                      <a:pt x="364" y="0"/>
                    </a:lnTo>
                    <a:lnTo>
                      <a:pt x="348" y="0"/>
                    </a:lnTo>
                    <a:lnTo>
                      <a:pt x="332" y="0"/>
                    </a:lnTo>
                    <a:lnTo>
                      <a:pt x="316" y="0"/>
                    </a:lnTo>
                    <a:lnTo>
                      <a:pt x="299" y="0"/>
                    </a:lnTo>
                    <a:lnTo>
                      <a:pt x="279" y="0"/>
                    </a:lnTo>
                    <a:lnTo>
                      <a:pt x="256" y="0"/>
                    </a:lnTo>
                    <a:lnTo>
                      <a:pt x="229" y="0"/>
                    </a:lnTo>
                    <a:lnTo>
                      <a:pt x="196" y="0"/>
                    </a:lnTo>
                    <a:lnTo>
                      <a:pt x="158" y="0"/>
                    </a:lnTo>
                    <a:lnTo>
                      <a:pt x="113" y="0"/>
                    </a:lnTo>
                    <a:lnTo>
                      <a:pt x="62" y="0"/>
                    </a:lnTo>
                    <a:lnTo>
                      <a:pt x="0" y="0"/>
                    </a:lnTo>
                    <a:lnTo>
                      <a:pt x="0" y="215"/>
                    </a:lnTo>
                    <a:lnTo>
                      <a:pt x="0" y="382"/>
                    </a:lnTo>
                    <a:lnTo>
                      <a:pt x="0" y="645"/>
                    </a:lnTo>
                    <a:lnTo>
                      <a:pt x="0" y="1149"/>
                    </a:lnTo>
                    <a:lnTo>
                      <a:pt x="26" y="1149"/>
                    </a:lnTo>
                    <a:lnTo>
                      <a:pt x="49" y="1149"/>
                    </a:lnTo>
                    <a:lnTo>
                      <a:pt x="67" y="1149"/>
                    </a:lnTo>
                    <a:lnTo>
                      <a:pt x="85" y="1149"/>
                    </a:lnTo>
                    <a:lnTo>
                      <a:pt x="101" y="1149"/>
                    </a:lnTo>
                    <a:lnTo>
                      <a:pt x="117" y="1149"/>
                    </a:lnTo>
                    <a:lnTo>
                      <a:pt x="133" y="1149"/>
                    </a:lnTo>
                    <a:lnTo>
                      <a:pt x="150" y="1149"/>
                    </a:lnTo>
                    <a:lnTo>
                      <a:pt x="170" y="1149"/>
                    </a:lnTo>
                    <a:lnTo>
                      <a:pt x="193" y="1149"/>
                    </a:lnTo>
                    <a:lnTo>
                      <a:pt x="220" y="1149"/>
                    </a:lnTo>
                    <a:lnTo>
                      <a:pt x="253" y="1149"/>
                    </a:lnTo>
                    <a:lnTo>
                      <a:pt x="291" y="1149"/>
                    </a:lnTo>
                    <a:lnTo>
                      <a:pt x="334" y="1149"/>
                    </a:lnTo>
                    <a:lnTo>
                      <a:pt x="386" y="1149"/>
                    </a:lnTo>
                    <a:lnTo>
                      <a:pt x="447" y="1149"/>
                    </a:lnTo>
                    <a:lnTo>
                      <a:pt x="447" y="933"/>
                    </a:lnTo>
                    <a:lnTo>
                      <a:pt x="447" y="765"/>
                    </a:lnTo>
                    <a:lnTo>
                      <a:pt x="447" y="503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35" name="Freeform 203">
                <a:extLst>
                  <a:ext uri="{FF2B5EF4-FFF2-40B4-BE49-F238E27FC236}">
                    <a16:creationId xmlns:a16="http://schemas.microsoft.com/office/drawing/2014/main" id="{09461CBF-9957-46C5-8264-99AECC783E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7" y="2593"/>
                <a:ext cx="204" cy="574"/>
              </a:xfrm>
              <a:custGeom>
                <a:avLst/>
                <a:gdLst>
                  <a:gd name="T0" fmla="*/ 26 w 408"/>
                  <a:gd name="T1" fmla="*/ 0 h 1149"/>
                  <a:gd name="T2" fmla="*/ 25 w 408"/>
                  <a:gd name="T3" fmla="*/ 0 h 1149"/>
                  <a:gd name="T4" fmla="*/ 23 w 408"/>
                  <a:gd name="T5" fmla="*/ 0 h 1149"/>
                  <a:gd name="T6" fmla="*/ 22 w 408"/>
                  <a:gd name="T7" fmla="*/ 0 h 1149"/>
                  <a:gd name="T8" fmla="*/ 21 w 408"/>
                  <a:gd name="T9" fmla="*/ 0 h 1149"/>
                  <a:gd name="T10" fmla="*/ 20 w 408"/>
                  <a:gd name="T11" fmla="*/ 0 h 1149"/>
                  <a:gd name="T12" fmla="*/ 19 w 408"/>
                  <a:gd name="T13" fmla="*/ 0 h 1149"/>
                  <a:gd name="T14" fmla="*/ 19 w 408"/>
                  <a:gd name="T15" fmla="*/ 0 h 1149"/>
                  <a:gd name="T16" fmla="*/ 18 w 408"/>
                  <a:gd name="T17" fmla="*/ 0 h 1149"/>
                  <a:gd name="T18" fmla="*/ 16 w 408"/>
                  <a:gd name="T19" fmla="*/ 0 h 1149"/>
                  <a:gd name="T20" fmla="*/ 15 w 408"/>
                  <a:gd name="T21" fmla="*/ 0 h 1149"/>
                  <a:gd name="T22" fmla="*/ 13 w 408"/>
                  <a:gd name="T23" fmla="*/ 0 h 1149"/>
                  <a:gd name="T24" fmla="*/ 12 w 408"/>
                  <a:gd name="T25" fmla="*/ 0 h 1149"/>
                  <a:gd name="T26" fmla="*/ 9 w 408"/>
                  <a:gd name="T27" fmla="*/ 0 h 1149"/>
                  <a:gd name="T28" fmla="*/ 7 w 408"/>
                  <a:gd name="T29" fmla="*/ 0 h 1149"/>
                  <a:gd name="T30" fmla="*/ 4 w 408"/>
                  <a:gd name="T31" fmla="*/ 0 h 1149"/>
                  <a:gd name="T32" fmla="*/ 0 w 408"/>
                  <a:gd name="T33" fmla="*/ 0 h 1149"/>
                  <a:gd name="T34" fmla="*/ 0 w 408"/>
                  <a:gd name="T35" fmla="*/ 13 h 1149"/>
                  <a:gd name="T36" fmla="*/ 0 w 408"/>
                  <a:gd name="T37" fmla="*/ 23 h 1149"/>
                  <a:gd name="T38" fmla="*/ 0 w 408"/>
                  <a:gd name="T39" fmla="*/ 40 h 1149"/>
                  <a:gd name="T40" fmla="*/ 0 w 408"/>
                  <a:gd name="T41" fmla="*/ 71 h 1149"/>
                  <a:gd name="T42" fmla="*/ 2 w 408"/>
                  <a:gd name="T43" fmla="*/ 71 h 1149"/>
                  <a:gd name="T44" fmla="*/ 3 w 408"/>
                  <a:gd name="T45" fmla="*/ 71 h 1149"/>
                  <a:gd name="T46" fmla="*/ 4 w 408"/>
                  <a:gd name="T47" fmla="*/ 71 h 1149"/>
                  <a:gd name="T48" fmla="*/ 5 w 408"/>
                  <a:gd name="T49" fmla="*/ 71 h 1149"/>
                  <a:gd name="T50" fmla="*/ 6 w 408"/>
                  <a:gd name="T51" fmla="*/ 71 h 1149"/>
                  <a:gd name="T52" fmla="*/ 7 w 408"/>
                  <a:gd name="T53" fmla="*/ 71 h 1149"/>
                  <a:gd name="T54" fmla="*/ 8 w 408"/>
                  <a:gd name="T55" fmla="*/ 71 h 1149"/>
                  <a:gd name="T56" fmla="*/ 9 w 408"/>
                  <a:gd name="T57" fmla="*/ 71 h 1149"/>
                  <a:gd name="T58" fmla="*/ 10 w 408"/>
                  <a:gd name="T59" fmla="*/ 71 h 1149"/>
                  <a:gd name="T60" fmla="*/ 11 w 408"/>
                  <a:gd name="T61" fmla="*/ 71 h 1149"/>
                  <a:gd name="T62" fmla="*/ 13 w 408"/>
                  <a:gd name="T63" fmla="*/ 71 h 1149"/>
                  <a:gd name="T64" fmla="*/ 15 w 408"/>
                  <a:gd name="T65" fmla="*/ 71 h 1149"/>
                  <a:gd name="T66" fmla="*/ 17 w 408"/>
                  <a:gd name="T67" fmla="*/ 71 h 1149"/>
                  <a:gd name="T68" fmla="*/ 19 w 408"/>
                  <a:gd name="T69" fmla="*/ 71 h 1149"/>
                  <a:gd name="T70" fmla="*/ 22 w 408"/>
                  <a:gd name="T71" fmla="*/ 71 h 1149"/>
                  <a:gd name="T72" fmla="*/ 26 w 408"/>
                  <a:gd name="T73" fmla="*/ 71 h 1149"/>
                  <a:gd name="T74" fmla="*/ 26 w 408"/>
                  <a:gd name="T75" fmla="*/ 58 h 1149"/>
                  <a:gd name="T76" fmla="*/ 26 w 408"/>
                  <a:gd name="T77" fmla="*/ 47 h 1149"/>
                  <a:gd name="T78" fmla="*/ 26 w 408"/>
                  <a:gd name="T79" fmla="*/ 31 h 1149"/>
                  <a:gd name="T80" fmla="*/ 26 w 408"/>
                  <a:gd name="T81" fmla="*/ 0 h 114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408" h="1149">
                    <a:moveTo>
                      <a:pt x="408" y="0"/>
                    </a:moveTo>
                    <a:lnTo>
                      <a:pt x="385" y="0"/>
                    </a:lnTo>
                    <a:lnTo>
                      <a:pt x="365" y="0"/>
                    </a:lnTo>
                    <a:lnTo>
                      <a:pt x="348" y="0"/>
                    </a:lnTo>
                    <a:lnTo>
                      <a:pt x="332" y="0"/>
                    </a:lnTo>
                    <a:lnTo>
                      <a:pt x="318" y="0"/>
                    </a:lnTo>
                    <a:lnTo>
                      <a:pt x="303" y="0"/>
                    </a:lnTo>
                    <a:lnTo>
                      <a:pt x="289" y="0"/>
                    </a:lnTo>
                    <a:lnTo>
                      <a:pt x="273" y="0"/>
                    </a:lnTo>
                    <a:lnTo>
                      <a:pt x="255" y="0"/>
                    </a:lnTo>
                    <a:lnTo>
                      <a:pt x="233" y="0"/>
                    </a:lnTo>
                    <a:lnTo>
                      <a:pt x="208" y="0"/>
                    </a:lnTo>
                    <a:lnTo>
                      <a:pt x="179" y="0"/>
                    </a:lnTo>
                    <a:lnTo>
                      <a:pt x="144" y="0"/>
                    </a:lnTo>
                    <a:lnTo>
                      <a:pt x="104" y="0"/>
                    </a:lnTo>
                    <a:lnTo>
                      <a:pt x="55" y="0"/>
                    </a:lnTo>
                    <a:lnTo>
                      <a:pt x="0" y="0"/>
                    </a:lnTo>
                    <a:lnTo>
                      <a:pt x="0" y="215"/>
                    </a:lnTo>
                    <a:lnTo>
                      <a:pt x="0" y="382"/>
                    </a:lnTo>
                    <a:lnTo>
                      <a:pt x="0" y="645"/>
                    </a:lnTo>
                    <a:lnTo>
                      <a:pt x="0" y="1149"/>
                    </a:lnTo>
                    <a:lnTo>
                      <a:pt x="23" y="1149"/>
                    </a:lnTo>
                    <a:lnTo>
                      <a:pt x="43" y="1149"/>
                    </a:lnTo>
                    <a:lnTo>
                      <a:pt x="60" y="1149"/>
                    </a:lnTo>
                    <a:lnTo>
                      <a:pt x="76" y="1149"/>
                    </a:lnTo>
                    <a:lnTo>
                      <a:pt x="90" y="1149"/>
                    </a:lnTo>
                    <a:lnTo>
                      <a:pt x="105" y="1149"/>
                    </a:lnTo>
                    <a:lnTo>
                      <a:pt x="119" y="1149"/>
                    </a:lnTo>
                    <a:lnTo>
                      <a:pt x="135" y="1149"/>
                    </a:lnTo>
                    <a:lnTo>
                      <a:pt x="153" y="1149"/>
                    </a:lnTo>
                    <a:lnTo>
                      <a:pt x="175" y="1149"/>
                    </a:lnTo>
                    <a:lnTo>
                      <a:pt x="199" y="1149"/>
                    </a:lnTo>
                    <a:lnTo>
                      <a:pt x="229" y="1149"/>
                    </a:lnTo>
                    <a:lnTo>
                      <a:pt x="264" y="1149"/>
                    </a:lnTo>
                    <a:lnTo>
                      <a:pt x="304" y="1149"/>
                    </a:lnTo>
                    <a:lnTo>
                      <a:pt x="352" y="1149"/>
                    </a:lnTo>
                    <a:lnTo>
                      <a:pt x="408" y="1149"/>
                    </a:lnTo>
                    <a:lnTo>
                      <a:pt x="408" y="933"/>
                    </a:lnTo>
                    <a:lnTo>
                      <a:pt x="408" y="765"/>
                    </a:lnTo>
                    <a:lnTo>
                      <a:pt x="408" y="503"/>
                    </a:lnTo>
                    <a:lnTo>
                      <a:pt x="408" y="0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36" name="Freeform 204">
                <a:extLst>
                  <a:ext uri="{FF2B5EF4-FFF2-40B4-BE49-F238E27FC236}">
                    <a16:creationId xmlns:a16="http://schemas.microsoft.com/office/drawing/2014/main" id="{B962B9FC-A174-4C2D-965F-027F751D85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2" y="2593"/>
                <a:ext cx="186" cy="574"/>
              </a:xfrm>
              <a:custGeom>
                <a:avLst/>
                <a:gdLst>
                  <a:gd name="T0" fmla="*/ 23 w 373"/>
                  <a:gd name="T1" fmla="*/ 0 h 1149"/>
                  <a:gd name="T2" fmla="*/ 22 w 373"/>
                  <a:gd name="T3" fmla="*/ 0 h 1149"/>
                  <a:gd name="T4" fmla="*/ 20 w 373"/>
                  <a:gd name="T5" fmla="*/ 0 h 1149"/>
                  <a:gd name="T6" fmla="*/ 19 w 373"/>
                  <a:gd name="T7" fmla="*/ 0 h 1149"/>
                  <a:gd name="T8" fmla="*/ 18 w 373"/>
                  <a:gd name="T9" fmla="*/ 0 h 1149"/>
                  <a:gd name="T10" fmla="*/ 18 w 373"/>
                  <a:gd name="T11" fmla="*/ 0 h 1149"/>
                  <a:gd name="T12" fmla="*/ 17 w 373"/>
                  <a:gd name="T13" fmla="*/ 0 h 1149"/>
                  <a:gd name="T14" fmla="*/ 16 w 373"/>
                  <a:gd name="T15" fmla="*/ 0 h 1149"/>
                  <a:gd name="T16" fmla="*/ 15 w 373"/>
                  <a:gd name="T17" fmla="*/ 0 h 1149"/>
                  <a:gd name="T18" fmla="*/ 14 w 373"/>
                  <a:gd name="T19" fmla="*/ 0 h 1149"/>
                  <a:gd name="T20" fmla="*/ 13 w 373"/>
                  <a:gd name="T21" fmla="*/ 0 h 1149"/>
                  <a:gd name="T22" fmla="*/ 11 w 373"/>
                  <a:gd name="T23" fmla="*/ 0 h 1149"/>
                  <a:gd name="T24" fmla="*/ 10 w 373"/>
                  <a:gd name="T25" fmla="*/ 0 h 1149"/>
                  <a:gd name="T26" fmla="*/ 8 w 373"/>
                  <a:gd name="T27" fmla="*/ 0 h 1149"/>
                  <a:gd name="T28" fmla="*/ 5 w 373"/>
                  <a:gd name="T29" fmla="*/ 0 h 1149"/>
                  <a:gd name="T30" fmla="*/ 3 w 373"/>
                  <a:gd name="T31" fmla="*/ 0 h 1149"/>
                  <a:gd name="T32" fmla="*/ 0 w 373"/>
                  <a:gd name="T33" fmla="*/ 0 h 1149"/>
                  <a:gd name="T34" fmla="*/ 0 w 373"/>
                  <a:gd name="T35" fmla="*/ 13 h 1149"/>
                  <a:gd name="T36" fmla="*/ 0 w 373"/>
                  <a:gd name="T37" fmla="*/ 23 h 1149"/>
                  <a:gd name="T38" fmla="*/ 0 w 373"/>
                  <a:gd name="T39" fmla="*/ 40 h 1149"/>
                  <a:gd name="T40" fmla="*/ 0 w 373"/>
                  <a:gd name="T41" fmla="*/ 71 h 1149"/>
                  <a:gd name="T42" fmla="*/ 1 w 373"/>
                  <a:gd name="T43" fmla="*/ 71 h 1149"/>
                  <a:gd name="T44" fmla="*/ 2 w 373"/>
                  <a:gd name="T45" fmla="*/ 71 h 1149"/>
                  <a:gd name="T46" fmla="*/ 3 w 373"/>
                  <a:gd name="T47" fmla="*/ 71 h 1149"/>
                  <a:gd name="T48" fmla="*/ 4 w 373"/>
                  <a:gd name="T49" fmla="*/ 71 h 1149"/>
                  <a:gd name="T50" fmla="*/ 5 w 373"/>
                  <a:gd name="T51" fmla="*/ 71 h 1149"/>
                  <a:gd name="T52" fmla="*/ 6 w 373"/>
                  <a:gd name="T53" fmla="*/ 71 h 1149"/>
                  <a:gd name="T54" fmla="*/ 6 w 373"/>
                  <a:gd name="T55" fmla="*/ 71 h 1149"/>
                  <a:gd name="T56" fmla="*/ 7 w 373"/>
                  <a:gd name="T57" fmla="*/ 71 h 1149"/>
                  <a:gd name="T58" fmla="*/ 8 w 373"/>
                  <a:gd name="T59" fmla="*/ 71 h 1149"/>
                  <a:gd name="T60" fmla="*/ 10 w 373"/>
                  <a:gd name="T61" fmla="*/ 71 h 1149"/>
                  <a:gd name="T62" fmla="*/ 11 w 373"/>
                  <a:gd name="T63" fmla="*/ 71 h 1149"/>
                  <a:gd name="T64" fmla="*/ 13 w 373"/>
                  <a:gd name="T65" fmla="*/ 71 h 1149"/>
                  <a:gd name="T66" fmla="*/ 15 w 373"/>
                  <a:gd name="T67" fmla="*/ 71 h 1149"/>
                  <a:gd name="T68" fmla="*/ 17 w 373"/>
                  <a:gd name="T69" fmla="*/ 71 h 1149"/>
                  <a:gd name="T70" fmla="*/ 20 w 373"/>
                  <a:gd name="T71" fmla="*/ 71 h 1149"/>
                  <a:gd name="T72" fmla="*/ 23 w 373"/>
                  <a:gd name="T73" fmla="*/ 71 h 1149"/>
                  <a:gd name="T74" fmla="*/ 23 w 373"/>
                  <a:gd name="T75" fmla="*/ 58 h 1149"/>
                  <a:gd name="T76" fmla="*/ 23 w 373"/>
                  <a:gd name="T77" fmla="*/ 47 h 1149"/>
                  <a:gd name="T78" fmla="*/ 23 w 373"/>
                  <a:gd name="T79" fmla="*/ 31 h 1149"/>
                  <a:gd name="T80" fmla="*/ 23 w 373"/>
                  <a:gd name="T81" fmla="*/ 0 h 114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373" h="1149">
                    <a:moveTo>
                      <a:pt x="373" y="0"/>
                    </a:moveTo>
                    <a:lnTo>
                      <a:pt x="352" y="0"/>
                    </a:lnTo>
                    <a:lnTo>
                      <a:pt x="333" y="0"/>
                    </a:lnTo>
                    <a:lnTo>
                      <a:pt x="318" y="0"/>
                    </a:lnTo>
                    <a:lnTo>
                      <a:pt x="303" y="0"/>
                    </a:lnTo>
                    <a:lnTo>
                      <a:pt x="290" y="0"/>
                    </a:lnTo>
                    <a:lnTo>
                      <a:pt x="277" y="0"/>
                    </a:lnTo>
                    <a:lnTo>
                      <a:pt x="264" y="0"/>
                    </a:lnTo>
                    <a:lnTo>
                      <a:pt x="249" y="0"/>
                    </a:lnTo>
                    <a:lnTo>
                      <a:pt x="233" y="0"/>
                    </a:lnTo>
                    <a:lnTo>
                      <a:pt x="213" y="0"/>
                    </a:lnTo>
                    <a:lnTo>
                      <a:pt x="190" y="0"/>
                    </a:lnTo>
                    <a:lnTo>
                      <a:pt x="164" y="0"/>
                    </a:lnTo>
                    <a:lnTo>
                      <a:pt x="131" y="0"/>
                    </a:lnTo>
                    <a:lnTo>
                      <a:pt x="95" y="0"/>
                    </a:lnTo>
                    <a:lnTo>
                      <a:pt x="51" y="0"/>
                    </a:lnTo>
                    <a:lnTo>
                      <a:pt x="0" y="0"/>
                    </a:lnTo>
                    <a:lnTo>
                      <a:pt x="0" y="215"/>
                    </a:lnTo>
                    <a:lnTo>
                      <a:pt x="0" y="382"/>
                    </a:lnTo>
                    <a:lnTo>
                      <a:pt x="0" y="645"/>
                    </a:lnTo>
                    <a:lnTo>
                      <a:pt x="0" y="1149"/>
                    </a:lnTo>
                    <a:lnTo>
                      <a:pt x="22" y="1149"/>
                    </a:lnTo>
                    <a:lnTo>
                      <a:pt x="41" y="1149"/>
                    </a:lnTo>
                    <a:lnTo>
                      <a:pt x="55" y="1149"/>
                    </a:lnTo>
                    <a:lnTo>
                      <a:pt x="70" y="1149"/>
                    </a:lnTo>
                    <a:lnTo>
                      <a:pt x="83" y="1149"/>
                    </a:lnTo>
                    <a:lnTo>
                      <a:pt x="97" y="1149"/>
                    </a:lnTo>
                    <a:lnTo>
                      <a:pt x="110" y="1149"/>
                    </a:lnTo>
                    <a:lnTo>
                      <a:pt x="125" y="1149"/>
                    </a:lnTo>
                    <a:lnTo>
                      <a:pt x="141" y="1149"/>
                    </a:lnTo>
                    <a:lnTo>
                      <a:pt x="160" y="1149"/>
                    </a:lnTo>
                    <a:lnTo>
                      <a:pt x="183" y="1149"/>
                    </a:lnTo>
                    <a:lnTo>
                      <a:pt x="210" y="1149"/>
                    </a:lnTo>
                    <a:lnTo>
                      <a:pt x="242" y="1149"/>
                    </a:lnTo>
                    <a:lnTo>
                      <a:pt x="279" y="1149"/>
                    </a:lnTo>
                    <a:lnTo>
                      <a:pt x="323" y="1149"/>
                    </a:lnTo>
                    <a:lnTo>
                      <a:pt x="373" y="1149"/>
                    </a:lnTo>
                    <a:lnTo>
                      <a:pt x="373" y="933"/>
                    </a:lnTo>
                    <a:lnTo>
                      <a:pt x="373" y="765"/>
                    </a:lnTo>
                    <a:lnTo>
                      <a:pt x="373" y="503"/>
                    </a:lnTo>
                    <a:lnTo>
                      <a:pt x="373" y="0"/>
                    </a:lnTo>
                    <a:close/>
                  </a:path>
                </a:pathLst>
              </a:custGeom>
              <a:solidFill>
                <a:srgbClr val="DBDB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37" name="Freeform 205">
                <a:extLst>
                  <a:ext uri="{FF2B5EF4-FFF2-40B4-BE49-F238E27FC236}">
                    <a16:creationId xmlns:a16="http://schemas.microsoft.com/office/drawing/2014/main" id="{84B78EC9-23BD-4A21-9ABD-BF9174DFD2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6" y="2593"/>
                <a:ext cx="168" cy="574"/>
              </a:xfrm>
              <a:custGeom>
                <a:avLst/>
                <a:gdLst>
                  <a:gd name="T0" fmla="*/ 21 w 337"/>
                  <a:gd name="T1" fmla="*/ 0 h 1149"/>
                  <a:gd name="T2" fmla="*/ 19 w 337"/>
                  <a:gd name="T3" fmla="*/ 0 h 1149"/>
                  <a:gd name="T4" fmla="*/ 18 w 337"/>
                  <a:gd name="T5" fmla="*/ 0 h 1149"/>
                  <a:gd name="T6" fmla="*/ 17 w 337"/>
                  <a:gd name="T7" fmla="*/ 0 h 1149"/>
                  <a:gd name="T8" fmla="*/ 17 w 337"/>
                  <a:gd name="T9" fmla="*/ 0 h 1149"/>
                  <a:gd name="T10" fmla="*/ 16 w 337"/>
                  <a:gd name="T11" fmla="*/ 0 h 1149"/>
                  <a:gd name="T12" fmla="*/ 15 w 337"/>
                  <a:gd name="T13" fmla="*/ 0 h 1149"/>
                  <a:gd name="T14" fmla="*/ 14 w 337"/>
                  <a:gd name="T15" fmla="*/ 0 h 1149"/>
                  <a:gd name="T16" fmla="*/ 14 w 337"/>
                  <a:gd name="T17" fmla="*/ 0 h 1149"/>
                  <a:gd name="T18" fmla="*/ 13 w 337"/>
                  <a:gd name="T19" fmla="*/ 0 h 1149"/>
                  <a:gd name="T20" fmla="*/ 12 w 337"/>
                  <a:gd name="T21" fmla="*/ 0 h 1149"/>
                  <a:gd name="T22" fmla="*/ 10 w 337"/>
                  <a:gd name="T23" fmla="*/ 0 h 1149"/>
                  <a:gd name="T24" fmla="*/ 9 w 337"/>
                  <a:gd name="T25" fmla="*/ 0 h 1149"/>
                  <a:gd name="T26" fmla="*/ 7 w 337"/>
                  <a:gd name="T27" fmla="*/ 0 h 1149"/>
                  <a:gd name="T28" fmla="*/ 5 w 337"/>
                  <a:gd name="T29" fmla="*/ 0 h 1149"/>
                  <a:gd name="T30" fmla="*/ 2 w 337"/>
                  <a:gd name="T31" fmla="*/ 0 h 1149"/>
                  <a:gd name="T32" fmla="*/ 0 w 337"/>
                  <a:gd name="T33" fmla="*/ 0 h 1149"/>
                  <a:gd name="T34" fmla="*/ 0 w 337"/>
                  <a:gd name="T35" fmla="*/ 13 h 1149"/>
                  <a:gd name="T36" fmla="*/ 0 w 337"/>
                  <a:gd name="T37" fmla="*/ 23 h 1149"/>
                  <a:gd name="T38" fmla="*/ 0 w 337"/>
                  <a:gd name="T39" fmla="*/ 40 h 1149"/>
                  <a:gd name="T40" fmla="*/ 0 w 337"/>
                  <a:gd name="T41" fmla="*/ 71 h 1149"/>
                  <a:gd name="T42" fmla="*/ 1 w 337"/>
                  <a:gd name="T43" fmla="*/ 71 h 1149"/>
                  <a:gd name="T44" fmla="*/ 2 w 337"/>
                  <a:gd name="T45" fmla="*/ 71 h 1149"/>
                  <a:gd name="T46" fmla="*/ 3 w 337"/>
                  <a:gd name="T47" fmla="*/ 71 h 1149"/>
                  <a:gd name="T48" fmla="*/ 3 w 337"/>
                  <a:gd name="T49" fmla="*/ 71 h 1149"/>
                  <a:gd name="T50" fmla="*/ 4 w 337"/>
                  <a:gd name="T51" fmla="*/ 71 h 1149"/>
                  <a:gd name="T52" fmla="*/ 5 w 337"/>
                  <a:gd name="T53" fmla="*/ 71 h 1149"/>
                  <a:gd name="T54" fmla="*/ 6 w 337"/>
                  <a:gd name="T55" fmla="*/ 71 h 1149"/>
                  <a:gd name="T56" fmla="*/ 7 w 337"/>
                  <a:gd name="T57" fmla="*/ 71 h 1149"/>
                  <a:gd name="T58" fmla="*/ 7 w 337"/>
                  <a:gd name="T59" fmla="*/ 71 h 1149"/>
                  <a:gd name="T60" fmla="*/ 9 w 337"/>
                  <a:gd name="T61" fmla="*/ 71 h 1149"/>
                  <a:gd name="T62" fmla="*/ 10 w 337"/>
                  <a:gd name="T63" fmla="*/ 71 h 1149"/>
                  <a:gd name="T64" fmla="*/ 11 w 337"/>
                  <a:gd name="T65" fmla="*/ 71 h 1149"/>
                  <a:gd name="T66" fmla="*/ 13 w 337"/>
                  <a:gd name="T67" fmla="*/ 71 h 1149"/>
                  <a:gd name="T68" fmla="*/ 15 w 337"/>
                  <a:gd name="T69" fmla="*/ 71 h 1149"/>
                  <a:gd name="T70" fmla="*/ 18 w 337"/>
                  <a:gd name="T71" fmla="*/ 71 h 1149"/>
                  <a:gd name="T72" fmla="*/ 21 w 337"/>
                  <a:gd name="T73" fmla="*/ 71 h 1149"/>
                  <a:gd name="T74" fmla="*/ 21 w 337"/>
                  <a:gd name="T75" fmla="*/ 58 h 1149"/>
                  <a:gd name="T76" fmla="*/ 21 w 337"/>
                  <a:gd name="T77" fmla="*/ 47 h 1149"/>
                  <a:gd name="T78" fmla="*/ 21 w 337"/>
                  <a:gd name="T79" fmla="*/ 31 h 1149"/>
                  <a:gd name="T80" fmla="*/ 21 w 337"/>
                  <a:gd name="T81" fmla="*/ 0 h 114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337" h="1149">
                    <a:moveTo>
                      <a:pt x="337" y="0"/>
                    </a:moveTo>
                    <a:lnTo>
                      <a:pt x="317" y="0"/>
                    </a:lnTo>
                    <a:lnTo>
                      <a:pt x="301" y="0"/>
                    </a:lnTo>
                    <a:lnTo>
                      <a:pt x="286" y="0"/>
                    </a:lnTo>
                    <a:lnTo>
                      <a:pt x="273" y="0"/>
                    </a:lnTo>
                    <a:lnTo>
                      <a:pt x="262" y="0"/>
                    </a:lnTo>
                    <a:lnTo>
                      <a:pt x="250" y="0"/>
                    </a:lnTo>
                    <a:lnTo>
                      <a:pt x="238" y="0"/>
                    </a:lnTo>
                    <a:lnTo>
                      <a:pt x="225" y="0"/>
                    </a:lnTo>
                    <a:lnTo>
                      <a:pt x="210" y="0"/>
                    </a:lnTo>
                    <a:lnTo>
                      <a:pt x="193" y="0"/>
                    </a:lnTo>
                    <a:lnTo>
                      <a:pt x="172" y="0"/>
                    </a:lnTo>
                    <a:lnTo>
                      <a:pt x="148" y="0"/>
                    </a:lnTo>
                    <a:lnTo>
                      <a:pt x="119" y="0"/>
                    </a:lnTo>
                    <a:lnTo>
                      <a:pt x="86" y="0"/>
                    </a:lnTo>
                    <a:lnTo>
                      <a:pt x="46" y="0"/>
                    </a:lnTo>
                    <a:lnTo>
                      <a:pt x="0" y="0"/>
                    </a:lnTo>
                    <a:lnTo>
                      <a:pt x="0" y="215"/>
                    </a:lnTo>
                    <a:lnTo>
                      <a:pt x="0" y="382"/>
                    </a:lnTo>
                    <a:lnTo>
                      <a:pt x="0" y="645"/>
                    </a:lnTo>
                    <a:lnTo>
                      <a:pt x="0" y="1149"/>
                    </a:lnTo>
                    <a:lnTo>
                      <a:pt x="20" y="1149"/>
                    </a:lnTo>
                    <a:lnTo>
                      <a:pt x="36" y="1149"/>
                    </a:lnTo>
                    <a:lnTo>
                      <a:pt x="50" y="1149"/>
                    </a:lnTo>
                    <a:lnTo>
                      <a:pt x="63" y="1149"/>
                    </a:lnTo>
                    <a:lnTo>
                      <a:pt x="75" y="1149"/>
                    </a:lnTo>
                    <a:lnTo>
                      <a:pt x="87" y="1149"/>
                    </a:lnTo>
                    <a:lnTo>
                      <a:pt x="98" y="1149"/>
                    </a:lnTo>
                    <a:lnTo>
                      <a:pt x="112" y="1149"/>
                    </a:lnTo>
                    <a:lnTo>
                      <a:pt x="127" y="1149"/>
                    </a:lnTo>
                    <a:lnTo>
                      <a:pt x="144" y="1149"/>
                    </a:lnTo>
                    <a:lnTo>
                      <a:pt x="165" y="1149"/>
                    </a:lnTo>
                    <a:lnTo>
                      <a:pt x="189" y="1149"/>
                    </a:lnTo>
                    <a:lnTo>
                      <a:pt x="218" y="1149"/>
                    </a:lnTo>
                    <a:lnTo>
                      <a:pt x="252" y="1149"/>
                    </a:lnTo>
                    <a:lnTo>
                      <a:pt x="291" y="1149"/>
                    </a:lnTo>
                    <a:lnTo>
                      <a:pt x="337" y="1149"/>
                    </a:lnTo>
                    <a:lnTo>
                      <a:pt x="337" y="933"/>
                    </a:lnTo>
                    <a:lnTo>
                      <a:pt x="337" y="765"/>
                    </a:lnTo>
                    <a:lnTo>
                      <a:pt x="337" y="503"/>
                    </a:lnTo>
                    <a:lnTo>
                      <a:pt x="337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38" name="Freeform 206">
                <a:extLst>
                  <a:ext uri="{FF2B5EF4-FFF2-40B4-BE49-F238E27FC236}">
                    <a16:creationId xmlns:a16="http://schemas.microsoft.com/office/drawing/2014/main" id="{AAFC9FB4-FD43-432F-8051-927990751E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1" y="2593"/>
                <a:ext cx="150" cy="574"/>
              </a:xfrm>
              <a:custGeom>
                <a:avLst/>
                <a:gdLst>
                  <a:gd name="T0" fmla="*/ 19 w 299"/>
                  <a:gd name="T1" fmla="*/ 0 h 1149"/>
                  <a:gd name="T2" fmla="*/ 18 w 299"/>
                  <a:gd name="T3" fmla="*/ 0 h 1149"/>
                  <a:gd name="T4" fmla="*/ 17 w 299"/>
                  <a:gd name="T5" fmla="*/ 0 h 1149"/>
                  <a:gd name="T6" fmla="*/ 16 w 299"/>
                  <a:gd name="T7" fmla="*/ 0 h 1149"/>
                  <a:gd name="T8" fmla="*/ 16 w 299"/>
                  <a:gd name="T9" fmla="*/ 0 h 1149"/>
                  <a:gd name="T10" fmla="*/ 15 w 299"/>
                  <a:gd name="T11" fmla="*/ 0 h 1149"/>
                  <a:gd name="T12" fmla="*/ 14 w 299"/>
                  <a:gd name="T13" fmla="*/ 0 h 1149"/>
                  <a:gd name="T14" fmla="*/ 14 w 299"/>
                  <a:gd name="T15" fmla="*/ 0 h 1149"/>
                  <a:gd name="T16" fmla="*/ 13 w 299"/>
                  <a:gd name="T17" fmla="*/ 0 h 1149"/>
                  <a:gd name="T18" fmla="*/ 12 w 299"/>
                  <a:gd name="T19" fmla="*/ 0 h 1149"/>
                  <a:gd name="T20" fmla="*/ 11 w 299"/>
                  <a:gd name="T21" fmla="*/ 0 h 1149"/>
                  <a:gd name="T22" fmla="*/ 10 w 299"/>
                  <a:gd name="T23" fmla="*/ 0 h 1149"/>
                  <a:gd name="T24" fmla="*/ 9 w 299"/>
                  <a:gd name="T25" fmla="*/ 0 h 1149"/>
                  <a:gd name="T26" fmla="*/ 7 w 299"/>
                  <a:gd name="T27" fmla="*/ 0 h 1149"/>
                  <a:gd name="T28" fmla="*/ 5 w 299"/>
                  <a:gd name="T29" fmla="*/ 0 h 1149"/>
                  <a:gd name="T30" fmla="*/ 3 w 299"/>
                  <a:gd name="T31" fmla="*/ 0 h 1149"/>
                  <a:gd name="T32" fmla="*/ 0 w 299"/>
                  <a:gd name="T33" fmla="*/ 0 h 1149"/>
                  <a:gd name="T34" fmla="*/ 0 w 299"/>
                  <a:gd name="T35" fmla="*/ 13 h 1149"/>
                  <a:gd name="T36" fmla="*/ 0 w 299"/>
                  <a:gd name="T37" fmla="*/ 23 h 1149"/>
                  <a:gd name="T38" fmla="*/ 0 w 299"/>
                  <a:gd name="T39" fmla="*/ 40 h 1149"/>
                  <a:gd name="T40" fmla="*/ 0 w 299"/>
                  <a:gd name="T41" fmla="*/ 71 h 1149"/>
                  <a:gd name="T42" fmla="*/ 2 w 299"/>
                  <a:gd name="T43" fmla="*/ 71 h 1149"/>
                  <a:gd name="T44" fmla="*/ 2 w 299"/>
                  <a:gd name="T45" fmla="*/ 71 h 1149"/>
                  <a:gd name="T46" fmla="*/ 3 w 299"/>
                  <a:gd name="T47" fmla="*/ 71 h 1149"/>
                  <a:gd name="T48" fmla="*/ 4 w 299"/>
                  <a:gd name="T49" fmla="*/ 71 h 1149"/>
                  <a:gd name="T50" fmla="*/ 5 w 299"/>
                  <a:gd name="T51" fmla="*/ 71 h 1149"/>
                  <a:gd name="T52" fmla="*/ 5 w 299"/>
                  <a:gd name="T53" fmla="*/ 71 h 1149"/>
                  <a:gd name="T54" fmla="*/ 6 w 299"/>
                  <a:gd name="T55" fmla="*/ 71 h 1149"/>
                  <a:gd name="T56" fmla="*/ 7 w 299"/>
                  <a:gd name="T57" fmla="*/ 71 h 1149"/>
                  <a:gd name="T58" fmla="*/ 7 w 299"/>
                  <a:gd name="T59" fmla="*/ 71 h 1149"/>
                  <a:gd name="T60" fmla="*/ 8 w 299"/>
                  <a:gd name="T61" fmla="*/ 71 h 1149"/>
                  <a:gd name="T62" fmla="*/ 10 w 299"/>
                  <a:gd name="T63" fmla="*/ 71 h 1149"/>
                  <a:gd name="T64" fmla="*/ 11 w 299"/>
                  <a:gd name="T65" fmla="*/ 71 h 1149"/>
                  <a:gd name="T66" fmla="*/ 13 w 299"/>
                  <a:gd name="T67" fmla="*/ 71 h 1149"/>
                  <a:gd name="T68" fmla="*/ 14 w 299"/>
                  <a:gd name="T69" fmla="*/ 71 h 1149"/>
                  <a:gd name="T70" fmla="*/ 17 w 299"/>
                  <a:gd name="T71" fmla="*/ 71 h 1149"/>
                  <a:gd name="T72" fmla="*/ 19 w 299"/>
                  <a:gd name="T73" fmla="*/ 71 h 1149"/>
                  <a:gd name="T74" fmla="*/ 19 w 299"/>
                  <a:gd name="T75" fmla="*/ 58 h 1149"/>
                  <a:gd name="T76" fmla="*/ 19 w 299"/>
                  <a:gd name="T77" fmla="*/ 47 h 1149"/>
                  <a:gd name="T78" fmla="*/ 19 w 299"/>
                  <a:gd name="T79" fmla="*/ 31 h 1149"/>
                  <a:gd name="T80" fmla="*/ 19 w 299"/>
                  <a:gd name="T81" fmla="*/ 0 h 114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99" h="1149">
                    <a:moveTo>
                      <a:pt x="299" y="0"/>
                    </a:moveTo>
                    <a:lnTo>
                      <a:pt x="282" y="0"/>
                    </a:lnTo>
                    <a:lnTo>
                      <a:pt x="267" y="0"/>
                    </a:lnTo>
                    <a:lnTo>
                      <a:pt x="254" y="0"/>
                    </a:lnTo>
                    <a:lnTo>
                      <a:pt x="244" y="0"/>
                    </a:lnTo>
                    <a:lnTo>
                      <a:pt x="232" y="0"/>
                    </a:lnTo>
                    <a:lnTo>
                      <a:pt x="222" y="0"/>
                    </a:lnTo>
                    <a:lnTo>
                      <a:pt x="212" y="0"/>
                    </a:lnTo>
                    <a:lnTo>
                      <a:pt x="200" y="0"/>
                    </a:lnTo>
                    <a:lnTo>
                      <a:pt x="186" y="0"/>
                    </a:lnTo>
                    <a:lnTo>
                      <a:pt x="170" y="0"/>
                    </a:lnTo>
                    <a:lnTo>
                      <a:pt x="152" y="0"/>
                    </a:lnTo>
                    <a:lnTo>
                      <a:pt x="131" y="0"/>
                    </a:lnTo>
                    <a:lnTo>
                      <a:pt x="106" y="0"/>
                    </a:lnTo>
                    <a:lnTo>
                      <a:pt x="76" y="0"/>
                    </a:lnTo>
                    <a:lnTo>
                      <a:pt x="40" y="0"/>
                    </a:lnTo>
                    <a:lnTo>
                      <a:pt x="0" y="0"/>
                    </a:lnTo>
                    <a:lnTo>
                      <a:pt x="0" y="215"/>
                    </a:lnTo>
                    <a:lnTo>
                      <a:pt x="0" y="382"/>
                    </a:lnTo>
                    <a:lnTo>
                      <a:pt x="0" y="645"/>
                    </a:lnTo>
                    <a:lnTo>
                      <a:pt x="0" y="1149"/>
                    </a:lnTo>
                    <a:lnTo>
                      <a:pt x="17" y="1149"/>
                    </a:lnTo>
                    <a:lnTo>
                      <a:pt x="32" y="1149"/>
                    </a:lnTo>
                    <a:lnTo>
                      <a:pt x="45" y="1149"/>
                    </a:lnTo>
                    <a:lnTo>
                      <a:pt x="55" y="1149"/>
                    </a:lnTo>
                    <a:lnTo>
                      <a:pt x="66" y="1149"/>
                    </a:lnTo>
                    <a:lnTo>
                      <a:pt x="77" y="1149"/>
                    </a:lnTo>
                    <a:lnTo>
                      <a:pt x="87" y="1149"/>
                    </a:lnTo>
                    <a:lnTo>
                      <a:pt x="99" y="1149"/>
                    </a:lnTo>
                    <a:lnTo>
                      <a:pt x="112" y="1149"/>
                    </a:lnTo>
                    <a:lnTo>
                      <a:pt x="127" y="1149"/>
                    </a:lnTo>
                    <a:lnTo>
                      <a:pt x="146" y="1149"/>
                    </a:lnTo>
                    <a:lnTo>
                      <a:pt x="168" y="1149"/>
                    </a:lnTo>
                    <a:lnTo>
                      <a:pt x="193" y="1149"/>
                    </a:lnTo>
                    <a:lnTo>
                      <a:pt x="223" y="1149"/>
                    </a:lnTo>
                    <a:lnTo>
                      <a:pt x="259" y="1149"/>
                    </a:lnTo>
                    <a:lnTo>
                      <a:pt x="299" y="1149"/>
                    </a:lnTo>
                    <a:lnTo>
                      <a:pt x="299" y="933"/>
                    </a:lnTo>
                    <a:lnTo>
                      <a:pt x="299" y="765"/>
                    </a:lnTo>
                    <a:lnTo>
                      <a:pt x="299" y="503"/>
                    </a:lnTo>
                    <a:lnTo>
                      <a:pt x="299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39" name="Freeform 207">
                <a:extLst>
                  <a:ext uri="{FF2B5EF4-FFF2-40B4-BE49-F238E27FC236}">
                    <a16:creationId xmlns:a16="http://schemas.microsoft.com/office/drawing/2014/main" id="{75CC2BF8-87BC-41E0-AFBC-F56835A3FA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593"/>
                <a:ext cx="132" cy="574"/>
              </a:xfrm>
              <a:custGeom>
                <a:avLst/>
                <a:gdLst>
                  <a:gd name="T0" fmla="*/ 17 w 264"/>
                  <a:gd name="T1" fmla="*/ 0 h 1149"/>
                  <a:gd name="T2" fmla="*/ 16 w 264"/>
                  <a:gd name="T3" fmla="*/ 0 h 1149"/>
                  <a:gd name="T4" fmla="*/ 15 w 264"/>
                  <a:gd name="T5" fmla="*/ 0 h 1149"/>
                  <a:gd name="T6" fmla="*/ 14 w 264"/>
                  <a:gd name="T7" fmla="*/ 0 h 1149"/>
                  <a:gd name="T8" fmla="*/ 14 w 264"/>
                  <a:gd name="T9" fmla="*/ 0 h 1149"/>
                  <a:gd name="T10" fmla="*/ 13 w 264"/>
                  <a:gd name="T11" fmla="*/ 0 h 1149"/>
                  <a:gd name="T12" fmla="*/ 13 w 264"/>
                  <a:gd name="T13" fmla="*/ 0 h 1149"/>
                  <a:gd name="T14" fmla="*/ 12 w 264"/>
                  <a:gd name="T15" fmla="*/ 0 h 1149"/>
                  <a:gd name="T16" fmla="*/ 11 w 264"/>
                  <a:gd name="T17" fmla="*/ 0 h 1149"/>
                  <a:gd name="T18" fmla="*/ 11 w 264"/>
                  <a:gd name="T19" fmla="*/ 0 h 1149"/>
                  <a:gd name="T20" fmla="*/ 10 w 264"/>
                  <a:gd name="T21" fmla="*/ 0 h 1149"/>
                  <a:gd name="T22" fmla="*/ 9 w 264"/>
                  <a:gd name="T23" fmla="*/ 0 h 1149"/>
                  <a:gd name="T24" fmla="*/ 8 w 264"/>
                  <a:gd name="T25" fmla="*/ 0 h 1149"/>
                  <a:gd name="T26" fmla="*/ 6 w 264"/>
                  <a:gd name="T27" fmla="*/ 0 h 1149"/>
                  <a:gd name="T28" fmla="*/ 5 w 264"/>
                  <a:gd name="T29" fmla="*/ 0 h 1149"/>
                  <a:gd name="T30" fmla="*/ 3 w 264"/>
                  <a:gd name="T31" fmla="*/ 0 h 1149"/>
                  <a:gd name="T32" fmla="*/ 0 w 264"/>
                  <a:gd name="T33" fmla="*/ 0 h 1149"/>
                  <a:gd name="T34" fmla="*/ 0 w 264"/>
                  <a:gd name="T35" fmla="*/ 13 h 1149"/>
                  <a:gd name="T36" fmla="*/ 0 w 264"/>
                  <a:gd name="T37" fmla="*/ 23 h 1149"/>
                  <a:gd name="T38" fmla="*/ 0 w 264"/>
                  <a:gd name="T39" fmla="*/ 40 h 1149"/>
                  <a:gd name="T40" fmla="*/ 0 w 264"/>
                  <a:gd name="T41" fmla="*/ 71 h 1149"/>
                  <a:gd name="T42" fmla="*/ 1 w 264"/>
                  <a:gd name="T43" fmla="*/ 71 h 1149"/>
                  <a:gd name="T44" fmla="*/ 2 w 264"/>
                  <a:gd name="T45" fmla="*/ 71 h 1149"/>
                  <a:gd name="T46" fmla="*/ 3 w 264"/>
                  <a:gd name="T47" fmla="*/ 71 h 1149"/>
                  <a:gd name="T48" fmla="*/ 4 w 264"/>
                  <a:gd name="T49" fmla="*/ 71 h 1149"/>
                  <a:gd name="T50" fmla="*/ 4 w 264"/>
                  <a:gd name="T51" fmla="*/ 71 h 1149"/>
                  <a:gd name="T52" fmla="*/ 5 w 264"/>
                  <a:gd name="T53" fmla="*/ 71 h 1149"/>
                  <a:gd name="T54" fmla="*/ 5 w 264"/>
                  <a:gd name="T55" fmla="*/ 71 h 1149"/>
                  <a:gd name="T56" fmla="*/ 6 w 264"/>
                  <a:gd name="T57" fmla="*/ 71 h 1149"/>
                  <a:gd name="T58" fmla="*/ 7 w 264"/>
                  <a:gd name="T59" fmla="*/ 71 h 1149"/>
                  <a:gd name="T60" fmla="*/ 8 w 264"/>
                  <a:gd name="T61" fmla="*/ 71 h 1149"/>
                  <a:gd name="T62" fmla="*/ 9 w 264"/>
                  <a:gd name="T63" fmla="*/ 71 h 1149"/>
                  <a:gd name="T64" fmla="*/ 10 w 264"/>
                  <a:gd name="T65" fmla="*/ 71 h 1149"/>
                  <a:gd name="T66" fmla="*/ 11 w 264"/>
                  <a:gd name="T67" fmla="*/ 71 h 1149"/>
                  <a:gd name="T68" fmla="*/ 13 w 264"/>
                  <a:gd name="T69" fmla="*/ 71 h 1149"/>
                  <a:gd name="T70" fmla="*/ 15 w 264"/>
                  <a:gd name="T71" fmla="*/ 71 h 1149"/>
                  <a:gd name="T72" fmla="*/ 17 w 264"/>
                  <a:gd name="T73" fmla="*/ 71 h 1149"/>
                  <a:gd name="T74" fmla="*/ 17 w 264"/>
                  <a:gd name="T75" fmla="*/ 58 h 1149"/>
                  <a:gd name="T76" fmla="*/ 17 w 264"/>
                  <a:gd name="T77" fmla="*/ 47 h 1149"/>
                  <a:gd name="T78" fmla="*/ 17 w 264"/>
                  <a:gd name="T79" fmla="*/ 31 h 1149"/>
                  <a:gd name="T80" fmla="*/ 17 w 264"/>
                  <a:gd name="T81" fmla="*/ 0 h 114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64" h="1149">
                    <a:moveTo>
                      <a:pt x="264" y="0"/>
                    </a:moveTo>
                    <a:lnTo>
                      <a:pt x="249" y="0"/>
                    </a:lnTo>
                    <a:lnTo>
                      <a:pt x="236" y="0"/>
                    </a:lnTo>
                    <a:lnTo>
                      <a:pt x="224" y="0"/>
                    </a:lnTo>
                    <a:lnTo>
                      <a:pt x="214" y="0"/>
                    </a:lnTo>
                    <a:lnTo>
                      <a:pt x="205" y="0"/>
                    </a:lnTo>
                    <a:lnTo>
                      <a:pt x="196" y="0"/>
                    </a:lnTo>
                    <a:lnTo>
                      <a:pt x="186" y="0"/>
                    </a:lnTo>
                    <a:lnTo>
                      <a:pt x="176" y="0"/>
                    </a:lnTo>
                    <a:lnTo>
                      <a:pt x="165" y="0"/>
                    </a:lnTo>
                    <a:lnTo>
                      <a:pt x="151" y="0"/>
                    </a:lnTo>
                    <a:lnTo>
                      <a:pt x="135" y="0"/>
                    </a:lnTo>
                    <a:lnTo>
                      <a:pt x="115" y="0"/>
                    </a:lnTo>
                    <a:lnTo>
                      <a:pt x="93" y="0"/>
                    </a:lnTo>
                    <a:lnTo>
                      <a:pt x="67" y="0"/>
                    </a:lnTo>
                    <a:lnTo>
                      <a:pt x="36" y="0"/>
                    </a:lnTo>
                    <a:lnTo>
                      <a:pt x="0" y="0"/>
                    </a:lnTo>
                    <a:lnTo>
                      <a:pt x="0" y="215"/>
                    </a:lnTo>
                    <a:lnTo>
                      <a:pt x="0" y="382"/>
                    </a:lnTo>
                    <a:lnTo>
                      <a:pt x="0" y="645"/>
                    </a:lnTo>
                    <a:lnTo>
                      <a:pt x="0" y="1149"/>
                    </a:lnTo>
                    <a:lnTo>
                      <a:pt x="15" y="1149"/>
                    </a:lnTo>
                    <a:lnTo>
                      <a:pt x="27" y="1149"/>
                    </a:lnTo>
                    <a:lnTo>
                      <a:pt x="39" y="1149"/>
                    </a:lnTo>
                    <a:lnTo>
                      <a:pt x="49" y="1149"/>
                    </a:lnTo>
                    <a:lnTo>
                      <a:pt x="59" y="1149"/>
                    </a:lnTo>
                    <a:lnTo>
                      <a:pt x="68" y="1149"/>
                    </a:lnTo>
                    <a:lnTo>
                      <a:pt x="77" y="1149"/>
                    </a:lnTo>
                    <a:lnTo>
                      <a:pt x="87" y="1149"/>
                    </a:lnTo>
                    <a:lnTo>
                      <a:pt x="99" y="1149"/>
                    </a:lnTo>
                    <a:lnTo>
                      <a:pt x="113" y="1149"/>
                    </a:lnTo>
                    <a:lnTo>
                      <a:pt x="129" y="1149"/>
                    </a:lnTo>
                    <a:lnTo>
                      <a:pt x="147" y="1149"/>
                    </a:lnTo>
                    <a:lnTo>
                      <a:pt x="170" y="1149"/>
                    </a:lnTo>
                    <a:lnTo>
                      <a:pt x="197" y="1149"/>
                    </a:lnTo>
                    <a:lnTo>
                      <a:pt x="228" y="1149"/>
                    </a:lnTo>
                    <a:lnTo>
                      <a:pt x="264" y="1149"/>
                    </a:lnTo>
                    <a:lnTo>
                      <a:pt x="264" y="933"/>
                    </a:lnTo>
                    <a:lnTo>
                      <a:pt x="264" y="765"/>
                    </a:lnTo>
                    <a:lnTo>
                      <a:pt x="264" y="503"/>
                    </a:lnTo>
                    <a:lnTo>
                      <a:pt x="264" y="0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40" name="Freeform 208">
                <a:extLst>
                  <a:ext uri="{FF2B5EF4-FFF2-40B4-BE49-F238E27FC236}">
                    <a16:creationId xmlns:a16="http://schemas.microsoft.com/office/drawing/2014/main" id="{8D93CD56-9D1F-400B-89AC-A18D19E08D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1" y="2593"/>
                <a:ext cx="112" cy="574"/>
              </a:xfrm>
              <a:custGeom>
                <a:avLst/>
                <a:gdLst>
                  <a:gd name="T0" fmla="*/ 14 w 226"/>
                  <a:gd name="T1" fmla="*/ 0 h 1149"/>
                  <a:gd name="T2" fmla="*/ 13 w 226"/>
                  <a:gd name="T3" fmla="*/ 0 h 1149"/>
                  <a:gd name="T4" fmla="*/ 12 w 226"/>
                  <a:gd name="T5" fmla="*/ 0 h 1149"/>
                  <a:gd name="T6" fmla="*/ 12 w 226"/>
                  <a:gd name="T7" fmla="*/ 0 h 1149"/>
                  <a:gd name="T8" fmla="*/ 11 w 226"/>
                  <a:gd name="T9" fmla="*/ 0 h 1149"/>
                  <a:gd name="T10" fmla="*/ 10 w 226"/>
                  <a:gd name="T11" fmla="*/ 0 h 1149"/>
                  <a:gd name="T12" fmla="*/ 10 w 226"/>
                  <a:gd name="T13" fmla="*/ 0 h 1149"/>
                  <a:gd name="T14" fmla="*/ 9 w 226"/>
                  <a:gd name="T15" fmla="*/ 0 h 1149"/>
                  <a:gd name="T16" fmla="*/ 9 w 226"/>
                  <a:gd name="T17" fmla="*/ 0 h 1149"/>
                  <a:gd name="T18" fmla="*/ 8 w 226"/>
                  <a:gd name="T19" fmla="*/ 0 h 1149"/>
                  <a:gd name="T20" fmla="*/ 8 w 226"/>
                  <a:gd name="T21" fmla="*/ 0 h 1149"/>
                  <a:gd name="T22" fmla="*/ 7 w 226"/>
                  <a:gd name="T23" fmla="*/ 0 h 1149"/>
                  <a:gd name="T24" fmla="*/ 6 w 226"/>
                  <a:gd name="T25" fmla="*/ 0 h 1149"/>
                  <a:gd name="T26" fmla="*/ 5 w 226"/>
                  <a:gd name="T27" fmla="*/ 0 h 1149"/>
                  <a:gd name="T28" fmla="*/ 3 w 226"/>
                  <a:gd name="T29" fmla="*/ 0 h 1149"/>
                  <a:gd name="T30" fmla="*/ 1 w 226"/>
                  <a:gd name="T31" fmla="*/ 0 h 1149"/>
                  <a:gd name="T32" fmla="*/ 0 w 226"/>
                  <a:gd name="T33" fmla="*/ 0 h 1149"/>
                  <a:gd name="T34" fmla="*/ 0 w 226"/>
                  <a:gd name="T35" fmla="*/ 13 h 1149"/>
                  <a:gd name="T36" fmla="*/ 0 w 226"/>
                  <a:gd name="T37" fmla="*/ 23 h 1149"/>
                  <a:gd name="T38" fmla="*/ 0 w 226"/>
                  <a:gd name="T39" fmla="*/ 40 h 1149"/>
                  <a:gd name="T40" fmla="*/ 0 w 226"/>
                  <a:gd name="T41" fmla="*/ 71 h 1149"/>
                  <a:gd name="T42" fmla="*/ 0 w 226"/>
                  <a:gd name="T43" fmla="*/ 71 h 1149"/>
                  <a:gd name="T44" fmla="*/ 1 w 226"/>
                  <a:gd name="T45" fmla="*/ 71 h 1149"/>
                  <a:gd name="T46" fmla="*/ 2 w 226"/>
                  <a:gd name="T47" fmla="*/ 71 h 1149"/>
                  <a:gd name="T48" fmla="*/ 2 w 226"/>
                  <a:gd name="T49" fmla="*/ 71 h 1149"/>
                  <a:gd name="T50" fmla="*/ 3 w 226"/>
                  <a:gd name="T51" fmla="*/ 71 h 1149"/>
                  <a:gd name="T52" fmla="*/ 3 w 226"/>
                  <a:gd name="T53" fmla="*/ 71 h 1149"/>
                  <a:gd name="T54" fmla="*/ 4 w 226"/>
                  <a:gd name="T55" fmla="*/ 71 h 1149"/>
                  <a:gd name="T56" fmla="*/ 4 w 226"/>
                  <a:gd name="T57" fmla="*/ 71 h 1149"/>
                  <a:gd name="T58" fmla="*/ 5 w 226"/>
                  <a:gd name="T59" fmla="*/ 71 h 1149"/>
                  <a:gd name="T60" fmla="*/ 6 w 226"/>
                  <a:gd name="T61" fmla="*/ 71 h 1149"/>
                  <a:gd name="T62" fmla="*/ 6 w 226"/>
                  <a:gd name="T63" fmla="*/ 71 h 1149"/>
                  <a:gd name="T64" fmla="*/ 7 w 226"/>
                  <a:gd name="T65" fmla="*/ 71 h 1149"/>
                  <a:gd name="T66" fmla="*/ 9 w 226"/>
                  <a:gd name="T67" fmla="*/ 71 h 1149"/>
                  <a:gd name="T68" fmla="*/ 10 w 226"/>
                  <a:gd name="T69" fmla="*/ 71 h 1149"/>
                  <a:gd name="T70" fmla="*/ 12 w 226"/>
                  <a:gd name="T71" fmla="*/ 71 h 1149"/>
                  <a:gd name="T72" fmla="*/ 14 w 226"/>
                  <a:gd name="T73" fmla="*/ 71 h 1149"/>
                  <a:gd name="T74" fmla="*/ 14 w 226"/>
                  <a:gd name="T75" fmla="*/ 58 h 1149"/>
                  <a:gd name="T76" fmla="*/ 14 w 226"/>
                  <a:gd name="T77" fmla="*/ 47 h 1149"/>
                  <a:gd name="T78" fmla="*/ 14 w 226"/>
                  <a:gd name="T79" fmla="*/ 31 h 1149"/>
                  <a:gd name="T80" fmla="*/ 14 w 226"/>
                  <a:gd name="T81" fmla="*/ 0 h 114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26" h="1149">
                    <a:moveTo>
                      <a:pt x="226" y="0"/>
                    </a:moveTo>
                    <a:lnTo>
                      <a:pt x="213" y="0"/>
                    </a:lnTo>
                    <a:lnTo>
                      <a:pt x="202" y="0"/>
                    </a:lnTo>
                    <a:lnTo>
                      <a:pt x="193" y="0"/>
                    </a:lnTo>
                    <a:lnTo>
                      <a:pt x="183" y="0"/>
                    </a:lnTo>
                    <a:lnTo>
                      <a:pt x="176" y="0"/>
                    </a:lnTo>
                    <a:lnTo>
                      <a:pt x="168" y="0"/>
                    </a:lnTo>
                    <a:lnTo>
                      <a:pt x="160" y="0"/>
                    </a:lnTo>
                    <a:lnTo>
                      <a:pt x="151" y="0"/>
                    </a:lnTo>
                    <a:lnTo>
                      <a:pt x="141" y="0"/>
                    </a:lnTo>
                    <a:lnTo>
                      <a:pt x="129" y="0"/>
                    </a:lnTo>
                    <a:lnTo>
                      <a:pt x="115" y="0"/>
                    </a:lnTo>
                    <a:lnTo>
                      <a:pt x="99" y="0"/>
                    </a:lnTo>
                    <a:lnTo>
                      <a:pt x="80" y="0"/>
                    </a:lnTo>
                    <a:lnTo>
                      <a:pt x="58" y="0"/>
                    </a:lnTo>
                    <a:lnTo>
                      <a:pt x="31" y="0"/>
                    </a:lnTo>
                    <a:lnTo>
                      <a:pt x="0" y="0"/>
                    </a:lnTo>
                    <a:lnTo>
                      <a:pt x="0" y="215"/>
                    </a:lnTo>
                    <a:lnTo>
                      <a:pt x="0" y="382"/>
                    </a:lnTo>
                    <a:lnTo>
                      <a:pt x="0" y="645"/>
                    </a:lnTo>
                    <a:lnTo>
                      <a:pt x="0" y="1149"/>
                    </a:lnTo>
                    <a:lnTo>
                      <a:pt x="13" y="1149"/>
                    </a:lnTo>
                    <a:lnTo>
                      <a:pt x="24" y="1149"/>
                    </a:lnTo>
                    <a:lnTo>
                      <a:pt x="34" y="1149"/>
                    </a:lnTo>
                    <a:lnTo>
                      <a:pt x="43" y="1149"/>
                    </a:lnTo>
                    <a:lnTo>
                      <a:pt x="50" y="1149"/>
                    </a:lnTo>
                    <a:lnTo>
                      <a:pt x="58" y="1149"/>
                    </a:lnTo>
                    <a:lnTo>
                      <a:pt x="66" y="1149"/>
                    </a:lnTo>
                    <a:lnTo>
                      <a:pt x="75" y="1149"/>
                    </a:lnTo>
                    <a:lnTo>
                      <a:pt x="85" y="1149"/>
                    </a:lnTo>
                    <a:lnTo>
                      <a:pt x="97" y="1149"/>
                    </a:lnTo>
                    <a:lnTo>
                      <a:pt x="111" y="1149"/>
                    </a:lnTo>
                    <a:lnTo>
                      <a:pt x="127" y="1149"/>
                    </a:lnTo>
                    <a:lnTo>
                      <a:pt x="146" y="1149"/>
                    </a:lnTo>
                    <a:lnTo>
                      <a:pt x="168" y="1149"/>
                    </a:lnTo>
                    <a:lnTo>
                      <a:pt x="195" y="1149"/>
                    </a:lnTo>
                    <a:lnTo>
                      <a:pt x="226" y="1149"/>
                    </a:lnTo>
                    <a:lnTo>
                      <a:pt x="226" y="933"/>
                    </a:lnTo>
                    <a:lnTo>
                      <a:pt x="226" y="765"/>
                    </a:lnTo>
                    <a:lnTo>
                      <a:pt x="226" y="503"/>
                    </a:lnTo>
                    <a:lnTo>
                      <a:pt x="226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41" name="Freeform 209">
                <a:extLst>
                  <a:ext uri="{FF2B5EF4-FFF2-40B4-BE49-F238E27FC236}">
                    <a16:creationId xmlns:a16="http://schemas.microsoft.com/office/drawing/2014/main" id="{69E4F736-146C-40E9-A226-AF215A9104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5" y="2593"/>
                <a:ext cx="95" cy="574"/>
              </a:xfrm>
              <a:custGeom>
                <a:avLst/>
                <a:gdLst>
                  <a:gd name="T0" fmla="*/ 12 w 190"/>
                  <a:gd name="T1" fmla="*/ 0 h 1149"/>
                  <a:gd name="T2" fmla="*/ 12 w 190"/>
                  <a:gd name="T3" fmla="*/ 0 h 1149"/>
                  <a:gd name="T4" fmla="*/ 11 w 190"/>
                  <a:gd name="T5" fmla="*/ 0 h 1149"/>
                  <a:gd name="T6" fmla="*/ 11 w 190"/>
                  <a:gd name="T7" fmla="*/ 0 h 1149"/>
                  <a:gd name="T8" fmla="*/ 10 w 190"/>
                  <a:gd name="T9" fmla="*/ 0 h 1149"/>
                  <a:gd name="T10" fmla="*/ 10 w 190"/>
                  <a:gd name="T11" fmla="*/ 0 h 1149"/>
                  <a:gd name="T12" fmla="*/ 9 w 190"/>
                  <a:gd name="T13" fmla="*/ 0 h 1149"/>
                  <a:gd name="T14" fmla="*/ 9 w 190"/>
                  <a:gd name="T15" fmla="*/ 0 h 1149"/>
                  <a:gd name="T16" fmla="*/ 8 w 190"/>
                  <a:gd name="T17" fmla="*/ 0 h 1149"/>
                  <a:gd name="T18" fmla="*/ 8 w 190"/>
                  <a:gd name="T19" fmla="*/ 0 h 1149"/>
                  <a:gd name="T20" fmla="*/ 7 w 190"/>
                  <a:gd name="T21" fmla="*/ 0 h 1149"/>
                  <a:gd name="T22" fmla="*/ 7 w 190"/>
                  <a:gd name="T23" fmla="*/ 0 h 1149"/>
                  <a:gd name="T24" fmla="*/ 6 w 190"/>
                  <a:gd name="T25" fmla="*/ 0 h 1149"/>
                  <a:gd name="T26" fmla="*/ 5 w 190"/>
                  <a:gd name="T27" fmla="*/ 0 h 1149"/>
                  <a:gd name="T28" fmla="*/ 4 w 190"/>
                  <a:gd name="T29" fmla="*/ 0 h 1149"/>
                  <a:gd name="T30" fmla="*/ 2 w 190"/>
                  <a:gd name="T31" fmla="*/ 0 h 1149"/>
                  <a:gd name="T32" fmla="*/ 0 w 190"/>
                  <a:gd name="T33" fmla="*/ 0 h 1149"/>
                  <a:gd name="T34" fmla="*/ 0 w 190"/>
                  <a:gd name="T35" fmla="*/ 13 h 1149"/>
                  <a:gd name="T36" fmla="*/ 0 w 190"/>
                  <a:gd name="T37" fmla="*/ 23 h 1149"/>
                  <a:gd name="T38" fmla="*/ 0 w 190"/>
                  <a:gd name="T39" fmla="*/ 40 h 1149"/>
                  <a:gd name="T40" fmla="*/ 0 w 190"/>
                  <a:gd name="T41" fmla="*/ 71 h 1149"/>
                  <a:gd name="T42" fmla="*/ 1 w 190"/>
                  <a:gd name="T43" fmla="*/ 71 h 1149"/>
                  <a:gd name="T44" fmla="*/ 2 w 190"/>
                  <a:gd name="T45" fmla="*/ 71 h 1149"/>
                  <a:gd name="T46" fmla="*/ 2 w 190"/>
                  <a:gd name="T47" fmla="*/ 71 h 1149"/>
                  <a:gd name="T48" fmla="*/ 3 w 190"/>
                  <a:gd name="T49" fmla="*/ 71 h 1149"/>
                  <a:gd name="T50" fmla="*/ 3 w 190"/>
                  <a:gd name="T51" fmla="*/ 71 h 1149"/>
                  <a:gd name="T52" fmla="*/ 4 w 190"/>
                  <a:gd name="T53" fmla="*/ 71 h 1149"/>
                  <a:gd name="T54" fmla="*/ 4 w 190"/>
                  <a:gd name="T55" fmla="*/ 71 h 1149"/>
                  <a:gd name="T56" fmla="*/ 4 w 190"/>
                  <a:gd name="T57" fmla="*/ 71 h 1149"/>
                  <a:gd name="T58" fmla="*/ 5 w 190"/>
                  <a:gd name="T59" fmla="*/ 71 h 1149"/>
                  <a:gd name="T60" fmla="*/ 6 w 190"/>
                  <a:gd name="T61" fmla="*/ 71 h 1149"/>
                  <a:gd name="T62" fmla="*/ 6 w 190"/>
                  <a:gd name="T63" fmla="*/ 71 h 1149"/>
                  <a:gd name="T64" fmla="*/ 7 w 190"/>
                  <a:gd name="T65" fmla="*/ 71 h 1149"/>
                  <a:gd name="T66" fmla="*/ 8 w 190"/>
                  <a:gd name="T67" fmla="*/ 71 h 1149"/>
                  <a:gd name="T68" fmla="*/ 9 w 190"/>
                  <a:gd name="T69" fmla="*/ 71 h 1149"/>
                  <a:gd name="T70" fmla="*/ 11 w 190"/>
                  <a:gd name="T71" fmla="*/ 71 h 1149"/>
                  <a:gd name="T72" fmla="*/ 12 w 190"/>
                  <a:gd name="T73" fmla="*/ 71 h 1149"/>
                  <a:gd name="T74" fmla="*/ 12 w 190"/>
                  <a:gd name="T75" fmla="*/ 58 h 1149"/>
                  <a:gd name="T76" fmla="*/ 12 w 190"/>
                  <a:gd name="T77" fmla="*/ 47 h 1149"/>
                  <a:gd name="T78" fmla="*/ 12 w 190"/>
                  <a:gd name="T79" fmla="*/ 31 h 1149"/>
                  <a:gd name="T80" fmla="*/ 12 w 190"/>
                  <a:gd name="T81" fmla="*/ 0 h 114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90" h="1149">
                    <a:moveTo>
                      <a:pt x="190" y="0"/>
                    </a:moveTo>
                    <a:lnTo>
                      <a:pt x="180" y="0"/>
                    </a:lnTo>
                    <a:lnTo>
                      <a:pt x="171" y="0"/>
                    </a:lnTo>
                    <a:lnTo>
                      <a:pt x="163" y="0"/>
                    </a:lnTo>
                    <a:lnTo>
                      <a:pt x="155" y="0"/>
                    </a:lnTo>
                    <a:lnTo>
                      <a:pt x="149" y="0"/>
                    </a:lnTo>
                    <a:lnTo>
                      <a:pt x="142" y="0"/>
                    </a:lnTo>
                    <a:lnTo>
                      <a:pt x="135" y="0"/>
                    </a:lnTo>
                    <a:lnTo>
                      <a:pt x="127" y="0"/>
                    </a:lnTo>
                    <a:lnTo>
                      <a:pt x="119" y="0"/>
                    </a:lnTo>
                    <a:lnTo>
                      <a:pt x="109" y="0"/>
                    </a:lnTo>
                    <a:lnTo>
                      <a:pt x="97" y="0"/>
                    </a:lnTo>
                    <a:lnTo>
                      <a:pt x="83" y="0"/>
                    </a:lnTo>
                    <a:lnTo>
                      <a:pt x="67" y="0"/>
                    </a:lnTo>
                    <a:lnTo>
                      <a:pt x="49" y="0"/>
                    </a:lnTo>
                    <a:lnTo>
                      <a:pt x="26" y="0"/>
                    </a:lnTo>
                    <a:lnTo>
                      <a:pt x="0" y="0"/>
                    </a:lnTo>
                    <a:lnTo>
                      <a:pt x="0" y="215"/>
                    </a:lnTo>
                    <a:lnTo>
                      <a:pt x="0" y="382"/>
                    </a:lnTo>
                    <a:lnTo>
                      <a:pt x="0" y="645"/>
                    </a:lnTo>
                    <a:lnTo>
                      <a:pt x="0" y="1149"/>
                    </a:lnTo>
                    <a:lnTo>
                      <a:pt x="11" y="1149"/>
                    </a:lnTo>
                    <a:lnTo>
                      <a:pt x="21" y="1149"/>
                    </a:lnTo>
                    <a:lnTo>
                      <a:pt x="29" y="1149"/>
                    </a:lnTo>
                    <a:lnTo>
                      <a:pt x="36" y="1149"/>
                    </a:lnTo>
                    <a:lnTo>
                      <a:pt x="43" y="1149"/>
                    </a:lnTo>
                    <a:lnTo>
                      <a:pt x="49" y="1149"/>
                    </a:lnTo>
                    <a:lnTo>
                      <a:pt x="56" y="1149"/>
                    </a:lnTo>
                    <a:lnTo>
                      <a:pt x="64" y="1149"/>
                    </a:lnTo>
                    <a:lnTo>
                      <a:pt x="72" y="1149"/>
                    </a:lnTo>
                    <a:lnTo>
                      <a:pt x="82" y="1149"/>
                    </a:lnTo>
                    <a:lnTo>
                      <a:pt x="94" y="1149"/>
                    </a:lnTo>
                    <a:lnTo>
                      <a:pt x="108" y="1149"/>
                    </a:lnTo>
                    <a:lnTo>
                      <a:pt x="124" y="1149"/>
                    </a:lnTo>
                    <a:lnTo>
                      <a:pt x="142" y="1149"/>
                    </a:lnTo>
                    <a:lnTo>
                      <a:pt x="164" y="1149"/>
                    </a:lnTo>
                    <a:lnTo>
                      <a:pt x="190" y="1149"/>
                    </a:lnTo>
                    <a:lnTo>
                      <a:pt x="190" y="933"/>
                    </a:lnTo>
                    <a:lnTo>
                      <a:pt x="190" y="765"/>
                    </a:lnTo>
                    <a:lnTo>
                      <a:pt x="190" y="503"/>
                    </a:lnTo>
                    <a:lnTo>
                      <a:pt x="190" y="0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42" name="Rectangle 210">
                <a:extLst>
                  <a:ext uri="{FF2B5EF4-FFF2-40B4-BE49-F238E27FC236}">
                    <a16:creationId xmlns:a16="http://schemas.microsoft.com/office/drawing/2014/main" id="{9ECB9EAD-E50B-4281-93B9-175D70D5D7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0" y="2593"/>
                <a:ext cx="76" cy="57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443" name="Freeform 211">
                <a:extLst>
                  <a:ext uri="{FF2B5EF4-FFF2-40B4-BE49-F238E27FC236}">
                    <a16:creationId xmlns:a16="http://schemas.microsoft.com/office/drawing/2014/main" id="{978611CF-0705-4C27-A93E-0DE1B49146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6" y="2589"/>
                <a:ext cx="464" cy="8"/>
              </a:xfrm>
              <a:custGeom>
                <a:avLst/>
                <a:gdLst>
                  <a:gd name="T0" fmla="*/ 1 w 929"/>
                  <a:gd name="T1" fmla="*/ 1 h 16"/>
                  <a:gd name="T2" fmla="*/ 0 w 929"/>
                  <a:gd name="T3" fmla="*/ 1 h 16"/>
                  <a:gd name="T4" fmla="*/ 58 w 929"/>
                  <a:gd name="T5" fmla="*/ 1 h 16"/>
                  <a:gd name="T6" fmla="*/ 58 w 929"/>
                  <a:gd name="T7" fmla="*/ 0 h 16"/>
                  <a:gd name="T8" fmla="*/ 0 w 929"/>
                  <a:gd name="T9" fmla="*/ 0 h 16"/>
                  <a:gd name="T10" fmla="*/ 0 w 929"/>
                  <a:gd name="T11" fmla="*/ 1 h 16"/>
                  <a:gd name="T12" fmla="*/ 0 w 929"/>
                  <a:gd name="T13" fmla="*/ 0 h 16"/>
                  <a:gd name="T14" fmla="*/ 0 w 929"/>
                  <a:gd name="T15" fmla="*/ 1 h 16"/>
                  <a:gd name="T16" fmla="*/ 0 w 929"/>
                  <a:gd name="T17" fmla="*/ 1 h 16"/>
                  <a:gd name="T18" fmla="*/ 0 w 929"/>
                  <a:gd name="T19" fmla="*/ 1 h 16"/>
                  <a:gd name="T20" fmla="*/ 0 w 929"/>
                  <a:gd name="T21" fmla="*/ 1 h 16"/>
                  <a:gd name="T22" fmla="*/ 1 w 929"/>
                  <a:gd name="T23" fmla="*/ 1 h 1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929" h="16">
                    <a:moveTo>
                      <a:pt x="16" y="8"/>
                    </a:moveTo>
                    <a:lnTo>
                      <a:pt x="8" y="16"/>
                    </a:lnTo>
                    <a:lnTo>
                      <a:pt x="929" y="16"/>
                    </a:lnTo>
                    <a:lnTo>
                      <a:pt x="929" y="0"/>
                    </a:lnTo>
                    <a:lnTo>
                      <a:pt x="8" y="0"/>
                    </a:lnTo>
                    <a:lnTo>
                      <a:pt x="0" y="8"/>
                    </a:lnTo>
                    <a:lnTo>
                      <a:pt x="8" y="0"/>
                    </a:lnTo>
                    <a:lnTo>
                      <a:pt x="3" y="2"/>
                    </a:lnTo>
                    <a:lnTo>
                      <a:pt x="0" y="8"/>
                    </a:lnTo>
                    <a:lnTo>
                      <a:pt x="3" y="14"/>
                    </a:lnTo>
                    <a:lnTo>
                      <a:pt x="8" y="16"/>
                    </a:lnTo>
                    <a:lnTo>
                      <a:pt x="16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44" name="Freeform 212">
                <a:extLst>
                  <a:ext uri="{FF2B5EF4-FFF2-40B4-BE49-F238E27FC236}">
                    <a16:creationId xmlns:a16="http://schemas.microsoft.com/office/drawing/2014/main" id="{55C4BE44-887B-4CF2-8F6D-2FCA8BF3BD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6" y="2593"/>
                <a:ext cx="8" cy="579"/>
              </a:xfrm>
              <a:custGeom>
                <a:avLst/>
                <a:gdLst>
                  <a:gd name="T0" fmla="*/ 1 w 16"/>
                  <a:gd name="T1" fmla="*/ 72 h 1158"/>
                  <a:gd name="T2" fmla="*/ 1 w 16"/>
                  <a:gd name="T3" fmla="*/ 72 h 1158"/>
                  <a:gd name="T4" fmla="*/ 1 w 16"/>
                  <a:gd name="T5" fmla="*/ 0 h 1158"/>
                  <a:gd name="T6" fmla="*/ 0 w 16"/>
                  <a:gd name="T7" fmla="*/ 0 h 1158"/>
                  <a:gd name="T8" fmla="*/ 0 w 16"/>
                  <a:gd name="T9" fmla="*/ 72 h 1158"/>
                  <a:gd name="T10" fmla="*/ 1 w 16"/>
                  <a:gd name="T11" fmla="*/ 73 h 1158"/>
                  <a:gd name="T12" fmla="*/ 0 w 16"/>
                  <a:gd name="T13" fmla="*/ 72 h 1158"/>
                  <a:gd name="T14" fmla="*/ 1 w 16"/>
                  <a:gd name="T15" fmla="*/ 73 h 1158"/>
                  <a:gd name="T16" fmla="*/ 1 w 16"/>
                  <a:gd name="T17" fmla="*/ 73 h 1158"/>
                  <a:gd name="T18" fmla="*/ 1 w 16"/>
                  <a:gd name="T19" fmla="*/ 73 h 1158"/>
                  <a:gd name="T20" fmla="*/ 1 w 16"/>
                  <a:gd name="T21" fmla="*/ 72 h 1158"/>
                  <a:gd name="T22" fmla="*/ 1 w 16"/>
                  <a:gd name="T23" fmla="*/ 72 h 115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6" h="1158">
                    <a:moveTo>
                      <a:pt x="8" y="1142"/>
                    </a:moveTo>
                    <a:lnTo>
                      <a:pt x="16" y="1150"/>
                    </a:lnTo>
                    <a:lnTo>
                      <a:pt x="16" y="0"/>
                    </a:lnTo>
                    <a:lnTo>
                      <a:pt x="0" y="0"/>
                    </a:lnTo>
                    <a:lnTo>
                      <a:pt x="0" y="1150"/>
                    </a:lnTo>
                    <a:lnTo>
                      <a:pt x="8" y="1158"/>
                    </a:lnTo>
                    <a:lnTo>
                      <a:pt x="0" y="1150"/>
                    </a:lnTo>
                    <a:lnTo>
                      <a:pt x="3" y="1156"/>
                    </a:lnTo>
                    <a:lnTo>
                      <a:pt x="8" y="1158"/>
                    </a:lnTo>
                    <a:lnTo>
                      <a:pt x="14" y="1156"/>
                    </a:lnTo>
                    <a:lnTo>
                      <a:pt x="16" y="1150"/>
                    </a:lnTo>
                    <a:lnTo>
                      <a:pt x="8" y="114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45" name="Freeform 213">
                <a:extLst>
                  <a:ext uri="{FF2B5EF4-FFF2-40B4-BE49-F238E27FC236}">
                    <a16:creationId xmlns:a16="http://schemas.microsoft.com/office/drawing/2014/main" id="{552CE77A-BED1-4418-9375-8464DA3FDC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0" y="3163"/>
                <a:ext cx="464" cy="9"/>
              </a:xfrm>
              <a:custGeom>
                <a:avLst/>
                <a:gdLst>
                  <a:gd name="T0" fmla="*/ 57 w 929"/>
                  <a:gd name="T1" fmla="*/ 1 h 16"/>
                  <a:gd name="T2" fmla="*/ 57 w 929"/>
                  <a:gd name="T3" fmla="*/ 0 h 16"/>
                  <a:gd name="T4" fmla="*/ 0 w 929"/>
                  <a:gd name="T5" fmla="*/ 0 h 16"/>
                  <a:gd name="T6" fmla="*/ 0 w 929"/>
                  <a:gd name="T7" fmla="*/ 2 h 16"/>
                  <a:gd name="T8" fmla="*/ 57 w 929"/>
                  <a:gd name="T9" fmla="*/ 2 h 16"/>
                  <a:gd name="T10" fmla="*/ 58 w 929"/>
                  <a:gd name="T11" fmla="*/ 1 h 16"/>
                  <a:gd name="T12" fmla="*/ 57 w 929"/>
                  <a:gd name="T13" fmla="*/ 2 h 16"/>
                  <a:gd name="T14" fmla="*/ 57 w 929"/>
                  <a:gd name="T15" fmla="*/ 2 h 16"/>
                  <a:gd name="T16" fmla="*/ 58 w 929"/>
                  <a:gd name="T17" fmla="*/ 1 h 16"/>
                  <a:gd name="T18" fmla="*/ 57 w 929"/>
                  <a:gd name="T19" fmla="*/ 1 h 16"/>
                  <a:gd name="T20" fmla="*/ 57 w 929"/>
                  <a:gd name="T21" fmla="*/ 0 h 16"/>
                  <a:gd name="T22" fmla="*/ 57 w 929"/>
                  <a:gd name="T23" fmla="*/ 1 h 1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929" h="16">
                    <a:moveTo>
                      <a:pt x="913" y="8"/>
                    </a:moveTo>
                    <a:lnTo>
                      <a:pt x="921" y="0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921" y="16"/>
                    </a:lnTo>
                    <a:lnTo>
                      <a:pt x="929" y="8"/>
                    </a:lnTo>
                    <a:lnTo>
                      <a:pt x="921" y="16"/>
                    </a:lnTo>
                    <a:lnTo>
                      <a:pt x="926" y="14"/>
                    </a:lnTo>
                    <a:lnTo>
                      <a:pt x="929" y="8"/>
                    </a:lnTo>
                    <a:lnTo>
                      <a:pt x="926" y="2"/>
                    </a:lnTo>
                    <a:lnTo>
                      <a:pt x="921" y="0"/>
                    </a:lnTo>
                    <a:lnTo>
                      <a:pt x="913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46" name="Freeform 214">
                <a:extLst>
                  <a:ext uri="{FF2B5EF4-FFF2-40B4-BE49-F238E27FC236}">
                    <a16:creationId xmlns:a16="http://schemas.microsoft.com/office/drawing/2014/main" id="{6EDD4C89-BDB9-4BC2-B6D6-A3DE0CAC44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6" y="2589"/>
                <a:ext cx="8" cy="578"/>
              </a:xfrm>
              <a:custGeom>
                <a:avLst/>
                <a:gdLst>
                  <a:gd name="T0" fmla="*/ 1 w 16"/>
                  <a:gd name="T1" fmla="*/ 1 h 1158"/>
                  <a:gd name="T2" fmla="*/ 0 w 16"/>
                  <a:gd name="T3" fmla="*/ 0 h 1158"/>
                  <a:gd name="T4" fmla="*/ 0 w 16"/>
                  <a:gd name="T5" fmla="*/ 72 h 1158"/>
                  <a:gd name="T6" fmla="*/ 1 w 16"/>
                  <a:gd name="T7" fmla="*/ 72 h 1158"/>
                  <a:gd name="T8" fmla="*/ 1 w 16"/>
                  <a:gd name="T9" fmla="*/ 0 h 1158"/>
                  <a:gd name="T10" fmla="*/ 1 w 16"/>
                  <a:gd name="T11" fmla="*/ 0 h 1158"/>
                  <a:gd name="T12" fmla="*/ 1 w 16"/>
                  <a:gd name="T13" fmla="*/ 0 h 1158"/>
                  <a:gd name="T14" fmla="*/ 1 w 16"/>
                  <a:gd name="T15" fmla="*/ 0 h 1158"/>
                  <a:gd name="T16" fmla="*/ 1 w 16"/>
                  <a:gd name="T17" fmla="*/ 0 h 1158"/>
                  <a:gd name="T18" fmla="*/ 1 w 16"/>
                  <a:gd name="T19" fmla="*/ 0 h 1158"/>
                  <a:gd name="T20" fmla="*/ 0 w 16"/>
                  <a:gd name="T21" fmla="*/ 0 h 1158"/>
                  <a:gd name="T22" fmla="*/ 1 w 16"/>
                  <a:gd name="T23" fmla="*/ 1 h 115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6" h="1158">
                    <a:moveTo>
                      <a:pt x="8" y="16"/>
                    </a:moveTo>
                    <a:lnTo>
                      <a:pt x="0" y="8"/>
                    </a:lnTo>
                    <a:lnTo>
                      <a:pt x="0" y="1158"/>
                    </a:lnTo>
                    <a:lnTo>
                      <a:pt x="16" y="1158"/>
                    </a:lnTo>
                    <a:lnTo>
                      <a:pt x="16" y="8"/>
                    </a:lnTo>
                    <a:lnTo>
                      <a:pt x="8" y="0"/>
                    </a:lnTo>
                    <a:lnTo>
                      <a:pt x="16" y="8"/>
                    </a:lnTo>
                    <a:lnTo>
                      <a:pt x="13" y="2"/>
                    </a:lnTo>
                    <a:lnTo>
                      <a:pt x="8" y="0"/>
                    </a:lnTo>
                    <a:lnTo>
                      <a:pt x="2" y="2"/>
                    </a:lnTo>
                    <a:lnTo>
                      <a:pt x="0" y="8"/>
                    </a:lnTo>
                    <a:lnTo>
                      <a:pt x="8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47" name="Freeform 215">
                <a:extLst>
                  <a:ext uri="{FF2B5EF4-FFF2-40B4-BE49-F238E27FC236}">
                    <a16:creationId xmlns:a16="http://schemas.microsoft.com/office/drawing/2014/main" id="{E9955F0B-7A22-444E-956D-5AB6423F08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4" y="2591"/>
                <a:ext cx="575" cy="574"/>
              </a:xfrm>
              <a:custGeom>
                <a:avLst/>
                <a:gdLst>
                  <a:gd name="T0" fmla="*/ 0 w 1148"/>
                  <a:gd name="T1" fmla="*/ 12 h 1147"/>
                  <a:gd name="T2" fmla="*/ 12 w 1148"/>
                  <a:gd name="T3" fmla="*/ 0 h 1147"/>
                  <a:gd name="T4" fmla="*/ 72 w 1148"/>
                  <a:gd name="T5" fmla="*/ 60 h 1147"/>
                  <a:gd name="T6" fmla="*/ 60 w 1148"/>
                  <a:gd name="T7" fmla="*/ 72 h 1147"/>
                  <a:gd name="T8" fmla="*/ 0 w 1148"/>
                  <a:gd name="T9" fmla="*/ 12 h 1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48" h="1147">
                    <a:moveTo>
                      <a:pt x="0" y="190"/>
                    </a:moveTo>
                    <a:lnTo>
                      <a:pt x="190" y="0"/>
                    </a:lnTo>
                    <a:lnTo>
                      <a:pt x="1148" y="957"/>
                    </a:lnTo>
                    <a:lnTo>
                      <a:pt x="958" y="1147"/>
                    </a:lnTo>
                    <a:lnTo>
                      <a:pt x="0" y="190"/>
                    </a:lnTo>
                    <a:close/>
                  </a:path>
                </a:pathLst>
              </a:custGeom>
              <a:solidFill>
                <a:srgbClr val="4C4C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48" name="Freeform 216">
                <a:extLst>
                  <a:ext uri="{FF2B5EF4-FFF2-40B4-BE49-F238E27FC236}">
                    <a16:creationId xmlns:a16="http://schemas.microsoft.com/office/drawing/2014/main" id="{C49C76CB-670B-4C18-9DDC-A895ED651B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2" y="2587"/>
                <a:ext cx="101" cy="101"/>
              </a:xfrm>
              <a:custGeom>
                <a:avLst/>
                <a:gdLst>
                  <a:gd name="T0" fmla="*/ 13 w 202"/>
                  <a:gd name="T1" fmla="*/ 1 h 201"/>
                  <a:gd name="T2" fmla="*/ 12 w 202"/>
                  <a:gd name="T3" fmla="*/ 1 h 201"/>
                  <a:gd name="T4" fmla="*/ 0 w 202"/>
                  <a:gd name="T5" fmla="*/ 12 h 201"/>
                  <a:gd name="T6" fmla="*/ 1 w 202"/>
                  <a:gd name="T7" fmla="*/ 13 h 201"/>
                  <a:gd name="T8" fmla="*/ 13 w 202"/>
                  <a:gd name="T9" fmla="*/ 1 h 201"/>
                  <a:gd name="T10" fmla="*/ 12 w 202"/>
                  <a:gd name="T11" fmla="*/ 1 h 201"/>
                  <a:gd name="T12" fmla="*/ 13 w 202"/>
                  <a:gd name="T13" fmla="*/ 1 h 201"/>
                  <a:gd name="T14" fmla="*/ 13 w 202"/>
                  <a:gd name="T15" fmla="*/ 1 h 201"/>
                  <a:gd name="T16" fmla="*/ 13 w 202"/>
                  <a:gd name="T17" fmla="*/ 1 h 201"/>
                  <a:gd name="T18" fmla="*/ 13 w 202"/>
                  <a:gd name="T19" fmla="*/ 0 h 201"/>
                  <a:gd name="T20" fmla="*/ 12 w 202"/>
                  <a:gd name="T21" fmla="*/ 1 h 201"/>
                  <a:gd name="T22" fmla="*/ 13 w 202"/>
                  <a:gd name="T23" fmla="*/ 1 h 20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02" h="201">
                    <a:moveTo>
                      <a:pt x="199" y="2"/>
                    </a:moveTo>
                    <a:lnTo>
                      <a:pt x="190" y="2"/>
                    </a:lnTo>
                    <a:lnTo>
                      <a:pt x="0" y="192"/>
                    </a:lnTo>
                    <a:lnTo>
                      <a:pt x="9" y="201"/>
                    </a:lnTo>
                    <a:lnTo>
                      <a:pt x="199" y="11"/>
                    </a:lnTo>
                    <a:lnTo>
                      <a:pt x="190" y="11"/>
                    </a:lnTo>
                    <a:lnTo>
                      <a:pt x="199" y="11"/>
                    </a:lnTo>
                    <a:lnTo>
                      <a:pt x="202" y="7"/>
                    </a:lnTo>
                    <a:lnTo>
                      <a:pt x="199" y="2"/>
                    </a:lnTo>
                    <a:lnTo>
                      <a:pt x="195" y="0"/>
                    </a:lnTo>
                    <a:lnTo>
                      <a:pt x="190" y="2"/>
                    </a:lnTo>
                    <a:lnTo>
                      <a:pt x="199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49" name="Freeform 217">
                <a:extLst>
                  <a:ext uri="{FF2B5EF4-FFF2-40B4-BE49-F238E27FC236}">
                    <a16:creationId xmlns:a16="http://schemas.microsoft.com/office/drawing/2014/main" id="{BFD1DDE7-ADD6-4200-B49E-104B815DA8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7" y="2589"/>
                <a:ext cx="485" cy="484"/>
              </a:xfrm>
              <a:custGeom>
                <a:avLst/>
                <a:gdLst>
                  <a:gd name="T0" fmla="*/ 61 w 970"/>
                  <a:gd name="T1" fmla="*/ 60 h 969"/>
                  <a:gd name="T2" fmla="*/ 61 w 970"/>
                  <a:gd name="T3" fmla="*/ 59 h 969"/>
                  <a:gd name="T4" fmla="*/ 1 w 970"/>
                  <a:gd name="T5" fmla="*/ 0 h 969"/>
                  <a:gd name="T6" fmla="*/ 0 w 970"/>
                  <a:gd name="T7" fmla="*/ 0 h 969"/>
                  <a:gd name="T8" fmla="*/ 60 w 970"/>
                  <a:gd name="T9" fmla="*/ 60 h 969"/>
                  <a:gd name="T10" fmla="*/ 60 w 970"/>
                  <a:gd name="T11" fmla="*/ 59 h 969"/>
                  <a:gd name="T12" fmla="*/ 60 w 970"/>
                  <a:gd name="T13" fmla="*/ 60 h 969"/>
                  <a:gd name="T14" fmla="*/ 61 w 970"/>
                  <a:gd name="T15" fmla="*/ 60 h 969"/>
                  <a:gd name="T16" fmla="*/ 61 w 970"/>
                  <a:gd name="T17" fmla="*/ 60 h 969"/>
                  <a:gd name="T18" fmla="*/ 61 w 970"/>
                  <a:gd name="T19" fmla="*/ 60 h 969"/>
                  <a:gd name="T20" fmla="*/ 61 w 970"/>
                  <a:gd name="T21" fmla="*/ 59 h 969"/>
                  <a:gd name="T22" fmla="*/ 61 w 970"/>
                  <a:gd name="T23" fmla="*/ 60 h 96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970" h="969">
                    <a:moveTo>
                      <a:pt x="968" y="967"/>
                    </a:moveTo>
                    <a:lnTo>
                      <a:pt x="968" y="957"/>
                    </a:lnTo>
                    <a:lnTo>
                      <a:pt x="9" y="0"/>
                    </a:lnTo>
                    <a:lnTo>
                      <a:pt x="0" y="9"/>
                    </a:lnTo>
                    <a:lnTo>
                      <a:pt x="958" y="967"/>
                    </a:lnTo>
                    <a:lnTo>
                      <a:pt x="958" y="957"/>
                    </a:lnTo>
                    <a:lnTo>
                      <a:pt x="958" y="967"/>
                    </a:lnTo>
                    <a:lnTo>
                      <a:pt x="963" y="969"/>
                    </a:lnTo>
                    <a:lnTo>
                      <a:pt x="968" y="967"/>
                    </a:lnTo>
                    <a:lnTo>
                      <a:pt x="970" y="962"/>
                    </a:lnTo>
                    <a:lnTo>
                      <a:pt x="968" y="957"/>
                    </a:lnTo>
                    <a:lnTo>
                      <a:pt x="968" y="96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50" name="Freeform 218">
                <a:extLst>
                  <a:ext uri="{FF2B5EF4-FFF2-40B4-BE49-F238E27FC236}">
                    <a16:creationId xmlns:a16="http://schemas.microsoft.com/office/drawing/2014/main" id="{56842759-9227-49E5-8C3B-A434D90F8E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0" y="3067"/>
                <a:ext cx="101" cy="101"/>
              </a:xfrm>
              <a:custGeom>
                <a:avLst/>
                <a:gdLst>
                  <a:gd name="T0" fmla="*/ 1 w 202"/>
                  <a:gd name="T1" fmla="*/ 13 h 202"/>
                  <a:gd name="T2" fmla="*/ 1 w 202"/>
                  <a:gd name="T3" fmla="*/ 13 h 202"/>
                  <a:gd name="T4" fmla="*/ 13 w 202"/>
                  <a:gd name="T5" fmla="*/ 1 h 202"/>
                  <a:gd name="T6" fmla="*/ 12 w 202"/>
                  <a:gd name="T7" fmla="*/ 0 h 202"/>
                  <a:gd name="T8" fmla="*/ 1 w 202"/>
                  <a:gd name="T9" fmla="*/ 12 h 202"/>
                  <a:gd name="T10" fmla="*/ 1 w 202"/>
                  <a:gd name="T11" fmla="*/ 12 h 202"/>
                  <a:gd name="T12" fmla="*/ 1 w 202"/>
                  <a:gd name="T13" fmla="*/ 12 h 202"/>
                  <a:gd name="T14" fmla="*/ 0 w 202"/>
                  <a:gd name="T15" fmla="*/ 13 h 202"/>
                  <a:gd name="T16" fmla="*/ 1 w 202"/>
                  <a:gd name="T17" fmla="*/ 13 h 202"/>
                  <a:gd name="T18" fmla="*/ 1 w 202"/>
                  <a:gd name="T19" fmla="*/ 13 h 202"/>
                  <a:gd name="T20" fmla="*/ 1 w 202"/>
                  <a:gd name="T21" fmla="*/ 13 h 202"/>
                  <a:gd name="T22" fmla="*/ 1 w 202"/>
                  <a:gd name="T23" fmla="*/ 13 h 20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02" h="202">
                    <a:moveTo>
                      <a:pt x="2" y="200"/>
                    </a:moveTo>
                    <a:lnTo>
                      <a:pt x="12" y="200"/>
                    </a:lnTo>
                    <a:lnTo>
                      <a:pt x="202" y="10"/>
                    </a:lnTo>
                    <a:lnTo>
                      <a:pt x="192" y="0"/>
                    </a:lnTo>
                    <a:lnTo>
                      <a:pt x="2" y="191"/>
                    </a:lnTo>
                    <a:lnTo>
                      <a:pt x="12" y="191"/>
                    </a:lnTo>
                    <a:lnTo>
                      <a:pt x="2" y="191"/>
                    </a:lnTo>
                    <a:lnTo>
                      <a:pt x="0" y="195"/>
                    </a:lnTo>
                    <a:lnTo>
                      <a:pt x="2" y="200"/>
                    </a:lnTo>
                    <a:lnTo>
                      <a:pt x="7" y="202"/>
                    </a:lnTo>
                    <a:lnTo>
                      <a:pt x="12" y="200"/>
                    </a:lnTo>
                    <a:lnTo>
                      <a:pt x="2" y="2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51" name="Freeform 219">
                <a:extLst>
                  <a:ext uri="{FF2B5EF4-FFF2-40B4-BE49-F238E27FC236}">
                    <a16:creationId xmlns:a16="http://schemas.microsoft.com/office/drawing/2014/main" id="{30AF6D49-A809-4FCF-AF70-BB7F10F28A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1" y="2682"/>
                <a:ext cx="485" cy="485"/>
              </a:xfrm>
              <a:custGeom>
                <a:avLst/>
                <a:gdLst>
                  <a:gd name="T0" fmla="*/ 1 w 970"/>
                  <a:gd name="T1" fmla="*/ 1 h 969"/>
                  <a:gd name="T2" fmla="*/ 1 w 970"/>
                  <a:gd name="T3" fmla="*/ 1 h 969"/>
                  <a:gd name="T4" fmla="*/ 60 w 970"/>
                  <a:gd name="T5" fmla="*/ 61 h 969"/>
                  <a:gd name="T6" fmla="*/ 61 w 970"/>
                  <a:gd name="T7" fmla="*/ 60 h 969"/>
                  <a:gd name="T8" fmla="*/ 1 w 970"/>
                  <a:gd name="T9" fmla="*/ 1 h 969"/>
                  <a:gd name="T10" fmla="*/ 1 w 970"/>
                  <a:gd name="T11" fmla="*/ 1 h 969"/>
                  <a:gd name="T12" fmla="*/ 1 w 970"/>
                  <a:gd name="T13" fmla="*/ 1 h 969"/>
                  <a:gd name="T14" fmla="*/ 1 w 970"/>
                  <a:gd name="T15" fmla="*/ 0 h 969"/>
                  <a:gd name="T16" fmla="*/ 1 w 970"/>
                  <a:gd name="T17" fmla="*/ 1 h 969"/>
                  <a:gd name="T18" fmla="*/ 0 w 970"/>
                  <a:gd name="T19" fmla="*/ 1 h 969"/>
                  <a:gd name="T20" fmla="*/ 1 w 970"/>
                  <a:gd name="T21" fmla="*/ 1 h 969"/>
                  <a:gd name="T22" fmla="*/ 1 w 970"/>
                  <a:gd name="T23" fmla="*/ 1 h 96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970" h="969">
                    <a:moveTo>
                      <a:pt x="2" y="2"/>
                    </a:moveTo>
                    <a:lnTo>
                      <a:pt x="2" y="11"/>
                    </a:lnTo>
                    <a:lnTo>
                      <a:pt x="960" y="969"/>
                    </a:lnTo>
                    <a:lnTo>
                      <a:pt x="970" y="960"/>
                    </a:lnTo>
                    <a:lnTo>
                      <a:pt x="11" y="2"/>
                    </a:lnTo>
                    <a:lnTo>
                      <a:pt x="11" y="11"/>
                    </a:lnTo>
                    <a:lnTo>
                      <a:pt x="11" y="2"/>
                    </a:lnTo>
                    <a:lnTo>
                      <a:pt x="7" y="0"/>
                    </a:lnTo>
                    <a:lnTo>
                      <a:pt x="2" y="2"/>
                    </a:lnTo>
                    <a:lnTo>
                      <a:pt x="0" y="7"/>
                    </a:lnTo>
                    <a:lnTo>
                      <a:pt x="2" y="11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52" name="Freeform 220">
                <a:extLst>
                  <a:ext uri="{FF2B5EF4-FFF2-40B4-BE49-F238E27FC236}">
                    <a16:creationId xmlns:a16="http://schemas.microsoft.com/office/drawing/2014/main" id="{02C1E55B-366A-4A90-BCC2-562D5DEFDE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5" y="2582"/>
                <a:ext cx="592" cy="592"/>
              </a:xfrm>
              <a:custGeom>
                <a:avLst/>
                <a:gdLst>
                  <a:gd name="T0" fmla="*/ 0 w 1185"/>
                  <a:gd name="T1" fmla="*/ 62 h 1185"/>
                  <a:gd name="T2" fmla="*/ 62 w 1185"/>
                  <a:gd name="T3" fmla="*/ 0 h 1185"/>
                  <a:gd name="T4" fmla="*/ 74 w 1185"/>
                  <a:gd name="T5" fmla="*/ 11 h 1185"/>
                  <a:gd name="T6" fmla="*/ 11 w 1185"/>
                  <a:gd name="T7" fmla="*/ 74 h 1185"/>
                  <a:gd name="T8" fmla="*/ 0 w 1185"/>
                  <a:gd name="T9" fmla="*/ 62 h 11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85" h="1185">
                    <a:moveTo>
                      <a:pt x="0" y="995"/>
                    </a:moveTo>
                    <a:lnTo>
                      <a:pt x="994" y="0"/>
                    </a:lnTo>
                    <a:lnTo>
                      <a:pt x="1185" y="190"/>
                    </a:lnTo>
                    <a:lnTo>
                      <a:pt x="191" y="1185"/>
                    </a:lnTo>
                    <a:lnTo>
                      <a:pt x="0" y="995"/>
                    </a:lnTo>
                    <a:close/>
                  </a:path>
                </a:pathLst>
              </a:custGeom>
              <a:solidFill>
                <a:srgbClr val="4C4C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53" name="Freeform 221">
                <a:extLst>
                  <a:ext uri="{FF2B5EF4-FFF2-40B4-BE49-F238E27FC236}">
                    <a16:creationId xmlns:a16="http://schemas.microsoft.com/office/drawing/2014/main" id="{A5680258-D24D-4046-B499-A46EE796A4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2" y="2578"/>
                <a:ext cx="503" cy="503"/>
              </a:xfrm>
              <a:custGeom>
                <a:avLst/>
                <a:gdLst>
                  <a:gd name="T0" fmla="*/ 63 w 1006"/>
                  <a:gd name="T1" fmla="*/ 1 h 1006"/>
                  <a:gd name="T2" fmla="*/ 63 w 1006"/>
                  <a:gd name="T3" fmla="*/ 1 h 1006"/>
                  <a:gd name="T4" fmla="*/ 0 w 1006"/>
                  <a:gd name="T5" fmla="*/ 63 h 1006"/>
                  <a:gd name="T6" fmla="*/ 1 w 1006"/>
                  <a:gd name="T7" fmla="*/ 63 h 1006"/>
                  <a:gd name="T8" fmla="*/ 63 w 1006"/>
                  <a:gd name="T9" fmla="*/ 1 h 1006"/>
                  <a:gd name="T10" fmla="*/ 63 w 1006"/>
                  <a:gd name="T11" fmla="*/ 1 h 1006"/>
                  <a:gd name="T12" fmla="*/ 63 w 1006"/>
                  <a:gd name="T13" fmla="*/ 1 h 1006"/>
                  <a:gd name="T14" fmla="*/ 63 w 1006"/>
                  <a:gd name="T15" fmla="*/ 1 h 1006"/>
                  <a:gd name="T16" fmla="*/ 63 w 1006"/>
                  <a:gd name="T17" fmla="*/ 1 h 1006"/>
                  <a:gd name="T18" fmla="*/ 63 w 1006"/>
                  <a:gd name="T19" fmla="*/ 0 h 1006"/>
                  <a:gd name="T20" fmla="*/ 63 w 1006"/>
                  <a:gd name="T21" fmla="*/ 1 h 1006"/>
                  <a:gd name="T22" fmla="*/ 63 w 1006"/>
                  <a:gd name="T23" fmla="*/ 1 h 100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06" h="1006">
                    <a:moveTo>
                      <a:pt x="1004" y="3"/>
                    </a:moveTo>
                    <a:lnTo>
                      <a:pt x="994" y="3"/>
                    </a:lnTo>
                    <a:lnTo>
                      <a:pt x="0" y="997"/>
                    </a:lnTo>
                    <a:lnTo>
                      <a:pt x="10" y="1006"/>
                    </a:lnTo>
                    <a:lnTo>
                      <a:pt x="1004" y="12"/>
                    </a:lnTo>
                    <a:lnTo>
                      <a:pt x="994" y="12"/>
                    </a:lnTo>
                    <a:lnTo>
                      <a:pt x="1004" y="12"/>
                    </a:lnTo>
                    <a:lnTo>
                      <a:pt x="1006" y="7"/>
                    </a:lnTo>
                    <a:lnTo>
                      <a:pt x="1004" y="3"/>
                    </a:lnTo>
                    <a:lnTo>
                      <a:pt x="999" y="0"/>
                    </a:lnTo>
                    <a:lnTo>
                      <a:pt x="994" y="3"/>
                    </a:lnTo>
                    <a:lnTo>
                      <a:pt x="1004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54" name="Freeform 222">
                <a:extLst>
                  <a:ext uri="{FF2B5EF4-FFF2-40B4-BE49-F238E27FC236}">
                    <a16:creationId xmlns:a16="http://schemas.microsoft.com/office/drawing/2014/main" id="{C499E884-571E-48E0-A0C8-CC05357AE2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9" y="2579"/>
                <a:ext cx="102" cy="101"/>
              </a:xfrm>
              <a:custGeom>
                <a:avLst/>
                <a:gdLst>
                  <a:gd name="T0" fmla="*/ 13 w 203"/>
                  <a:gd name="T1" fmla="*/ 13 h 201"/>
                  <a:gd name="T2" fmla="*/ 13 w 203"/>
                  <a:gd name="T3" fmla="*/ 12 h 201"/>
                  <a:gd name="T4" fmla="*/ 1 w 203"/>
                  <a:gd name="T5" fmla="*/ 0 h 201"/>
                  <a:gd name="T6" fmla="*/ 0 w 203"/>
                  <a:gd name="T7" fmla="*/ 1 h 201"/>
                  <a:gd name="T8" fmla="*/ 12 w 203"/>
                  <a:gd name="T9" fmla="*/ 13 h 201"/>
                  <a:gd name="T10" fmla="*/ 12 w 203"/>
                  <a:gd name="T11" fmla="*/ 12 h 201"/>
                  <a:gd name="T12" fmla="*/ 12 w 203"/>
                  <a:gd name="T13" fmla="*/ 13 h 201"/>
                  <a:gd name="T14" fmla="*/ 13 w 203"/>
                  <a:gd name="T15" fmla="*/ 13 h 201"/>
                  <a:gd name="T16" fmla="*/ 13 w 203"/>
                  <a:gd name="T17" fmla="*/ 13 h 201"/>
                  <a:gd name="T18" fmla="*/ 13 w 203"/>
                  <a:gd name="T19" fmla="*/ 13 h 201"/>
                  <a:gd name="T20" fmla="*/ 13 w 203"/>
                  <a:gd name="T21" fmla="*/ 12 h 201"/>
                  <a:gd name="T22" fmla="*/ 13 w 203"/>
                  <a:gd name="T23" fmla="*/ 13 h 20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03" h="201">
                    <a:moveTo>
                      <a:pt x="201" y="199"/>
                    </a:moveTo>
                    <a:lnTo>
                      <a:pt x="201" y="190"/>
                    </a:lnTo>
                    <a:lnTo>
                      <a:pt x="10" y="0"/>
                    </a:lnTo>
                    <a:lnTo>
                      <a:pt x="0" y="9"/>
                    </a:lnTo>
                    <a:lnTo>
                      <a:pt x="192" y="199"/>
                    </a:lnTo>
                    <a:lnTo>
                      <a:pt x="192" y="190"/>
                    </a:lnTo>
                    <a:lnTo>
                      <a:pt x="192" y="199"/>
                    </a:lnTo>
                    <a:lnTo>
                      <a:pt x="196" y="201"/>
                    </a:lnTo>
                    <a:lnTo>
                      <a:pt x="201" y="199"/>
                    </a:lnTo>
                    <a:lnTo>
                      <a:pt x="203" y="194"/>
                    </a:lnTo>
                    <a:lnTo>
                      <a:pt x="201" y="190"/>
                    </a:lnTo>
                    <a:lnTo>
                      <a:pt x="201" y="19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55" name="Freeform 223">
                <a:extLst>
                  <a:ext uri="{FF2B5EF4-FFF2-40B4-BE49-F238E27FC236}">
                    <a16:creationId xmlns:a16="http://schemas.microsoft.com/office/drawing/2014/main" id="{B50F3BA3-0B01-4468-84F8-4FA01CE7D0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7" y="2674"/>
                <a:ext cx="502" cy="503"/>
              </a:xfrm>
              <a:custGeom>
                <a:avLst/>
                <a:gdLst>
                  <a:gd name="T0" fmla="*/ 0 w 1006"/>
                  <a:gd name="T1" fmla="*/ 63 h 1006"/>
                  <a:gd name="T2" fmla="*/ 0 w 1006"/>
                  <a:gd name="T3" fmla="*/ 63 h 1006"/>
                  <a:gd name="T4" fmla="*/ 62 w 1006"/>
                  <a:gd name="T5" fmla="*/ 1 h 1006"/>
                  <a:gd name="T6" fmla="*/ 62 w 1006"/>
                  <a:gd name="T7" fmla="*/ 0 h 1006"/>
                  <a:gd name="T8" fmla="*/ 0 w 1006"/>
                  <a:gd name="T9" fmla="*/ 63 h 1006"/>
                  <a:gd name="T10" fmla="*/ 0 w 1006"/>
                  <a:gd name="T11" fmla="*/ 63 h 1006"/>
                  <a:gd name="T12" fmla="*/ 0 w 1006"/>
                  <a:gd name="T13" fmla="*/ 63 h 1006"/>
                  <a:gd name="T14" fmla="*/ 0 w 1006"/>
                  <a:gd name="T15" fmla="*/ 63 h 1006"/>
                  <a:gd name="T16" fmla="*/ 0 w 1006"/>
                  <a:gd name="T17" fmla="*/ 63 h 1006"/>
                  <a:gd name="T18" fmla="*/ 0 w 1006"/>
                  <a:gd name="T19" fmla="*/ 63 h 1006"/>
                  <a:gd name="T20" fmla="*/ 0 w 1006"/>
                  <a:gd name="T21" fmla="*/ 63 h 1006"/>
                  <a:gd name="T22" fmla="*/ 0 w 1006"/>
                  <a:gd name="T23" fmla="*/ 63 h 100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06" h="1006">
                    <a:moveTo>
                      <a:pt x="3" y="1003"/>
                    </a:moveTo>
                    <a:lnTo>
                      <a:pt x="12" y="1003"/>
                    </a:lnTo>
                    <a:lnTo>
                      <a:pt x="1006" y="9"/>
                    </a:lnTo>
                    <a:lnTo>
                      <a:pt x="997" y="0"/>
                    </a:lnTo>
                    <a:lnTo>
                      <a:pt x="3" y="994"/>
                    </a:lnTo>
                    <a:lnTo>
                      <a:pt x="12" y="994"/>
                    </a:lnTo>
                    <a:lnTo>
                      <a:pt x="3" y="994"/>
                    </a:lnTo>
                    <a:lnTo>
                      <a:pt x="0" y="999"/>
                    </a:lnTo>
                    <a:lnTo>
                      <a:pt x="3" y="1003"/>
                    </a:lnTo>
                    <a:lnTo>
                      <a:pt x="7" y="1006"/>
                    </a:lnTo>
                    <a:lnTo>
                      <a:pt x="12" y="1003"/>
                    </a:lnTo>
                    <a:lnTo>
                      <a:pt x="3" y="100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56" name="Freeform 224">
                <a:extLst>
                  <a:ext uri="{FF2B5EF4-FFF2-40B4-BE49-F238E27FC236}">
                    <a16:creationId xmlns:a16="http://schemas.microsoft.com/office/drawing/2014/main" id="{694B8BE7-B936-4C9E-9CA2-608CB25F86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1" y="3075"/>
                <a:ext cx="101" cy="101"/>
              </a:xfrm>
              <a:custGeom>
                <a:avLst/>
                <a:gdLst>
                  <a:gd name="T0" fmla="*/ 0 w 203"/>
                  <a:gd name="T1" fmla="*/ 1 h 201"/>
                  <a:gd name="T2" fmla="*/ 0 w 203"/>
                  <a:gd name="T3" fmla="*/ 1 h 201"/>
                  <a:gd name="T4" fmla="*/ 12 w 203"/>
                  <a:gd name="T5" fmla="*/ 13 h 201"/>
                  <a:gd name="T6" fmla="*/ 12 w 203"/>
                  <a:gd name="T7" fmla="*/ 12 h 201"/>
                  <a:gd name="T8" fmla="*/ 0 w 203"/>
                  <a:gd name="T9" fmla="*/ 1 h 201"/>
                  <a:gd name="T10" fmla="*/ 0 w 203"/>
                  <a:gd name="T11" fmla="*/ 1 h 201"/>
                  <a:gd name="T12" fmla="*/ 0 w 203"/>
                  <a:gd name="T13" fmla="*/ 1 h 201"/>
                  <a:gd name="T14" fmla="*/ 0 w 203"/>
                  <a:gd name="T15" fmla="*/ 0 h 201"/>
                  <a:gd name="T16" fmla="*/ 0 w 203"/>
                  <a:gd name="T17" fmla="*/ 1 h 201"/>
                  <a:gd name="T18" fmla="*/ 0 w 203"/>
                  <a:gd name="T19" fmla="*/ 1 h 201"/>
                  <a:gd name="T20" fmla="*/ 0 w 203"/>
                  <a:gd name="T21" fmla="*/ 1 h 201"/>
                  <a:gd name="T22" fmla="*/ 0 w 203"/>
                  <a:gd name="T23" fmla="*/ 1 h 20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03" h="201">
                    <a:moveTo>
                      <a:pt x="2" y="2"/>
                    </a:moveTo>
                    <a:lnTo>
                      <a:pt x="2" y="11"/>
                    </a:lnTo>
                    <a:lnTo>
                      <a:pt x="194" y="201"/>
                    </a:lnTo>
                    <a:lnTo>
                      <a:pt x="203" y="192"/>
                    </a:lnTo>
                    <a:lnTo>
                      <a:pt x="12" y="2"/>
                    </a:lnTo>
                    <a:lnTo>
                      <a:pt x="12" y="11"/>
                    </a:lnTo>
                    <a:lnTo>
                      <a:pt x="12" y="2"/>
                    </a:lnTo>
                    <a:lnTo>
                      <a:pt x="7" y="0"/>
                    </a:lnTo>
                    <a:lnTo>
                      <a:pt x="2" y="2"/>
                    </a:lnTo>
                    <a:lnTo>
                      <a:pt x="0" y="7"/>
                    </a:lnTo>
                    <a:lnTo>
                      <a:pt x="2" y="11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57" name="Freeform 225">
                <a:extLst>
                  <a:ext uri="{FF2B5EF4-FFF2-40B4-BE49-F238E27FC236}">
                    <a16:creationId xmlns:a16="http://schemas.microsoft.com/office/drawing/2014/main" id="{54E11FF1-29E8-442F-83BA-0FA1EF8876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4" y="2792"/>
                <a:ext cx="174" cy="173"/>
              </a:xfrm>
              <a:custGeom>
                <a:avLst/>
                <a:gdLst>
                  <a:gd name="T0" fmla="*/ 4 w 347"/>
                  <a:gd name="T1" fmla="*/ 4 h 345"/>
                  <a:gd name="T2" fmla="*/ 4 w 347"/>
                  <a:gd name="T3" fmla="*/ 3 h 345"/>
                  <a:gd name="T4" fmla="*/ 5 w 347"/>
                  <a:gd name="T5" fmla="*/ 2 h 345"/>
                  <a:gd name="T6" fmla="*/ 6 w 347"/>
                  <a:gd name="T7" fmla="*/ 2 h 345"/>
                  <a:gd name="T8" fmla="*/ 7 w 347"/>
                  <a:gd name="T9" fmla="*/ 1 h 345"/>
                  <a:gd name="T10" fmla="*/ 8 w 347"/>
                  <a:gd name="T11" fmla="*/ 1 h 345"/>
                  <a:gd name="T12" fmla="*/ 9 w 347"/>
                  <a:gd name="T13" fmla="*/ 1 h 345"/>
                  <a:gd name="T14" fmla="*/ 10 w 347"/>
                  <a:gd name="T15" fmla="*/ 1 h 345"/>
                  <a:gd name="T16" fmla="*/ 11 w 347"/>
                  <a:gd name="T17" fmla="*/ 0 h 345"/>
                  <a:gd name="T18" fmla="*/ 12 w 347"/>
                  <a:gd name="T19" fmla="*/ 0 h 345"/>
                  <a:gd name="T20" fmla="*/ 13 w 347"/>
                  <a:gd name="T21" fmla="*/ 1 h 345"/>
                  <a:gd name="T22" fmla="*/ 14 w 347"/>
                  <a:gd name="T23" fmla="*/ 1 h 345"/>
                  <a:gd name="T24" fmla="*/ 15 w 347"/>
                  <a:gd name="T25" fmla="*/ 1 h 345"/>
                  <a:gd name="T26" fmla="*/ 16 w 347"/>
                  <a:gd name="T27" fmla="*/ 2 h 345"/>
                  <a:gd name="T28" fmla="*/ 17 w 347"/>
                  <a:gd name="T29" fmla="*/ 2 h 345"/>
                  <a:gd name="T30" fmla="*/ 18 w 347"/>
                  <a:gd name="T31" fmla="*/ 3 h 345"/>
                  <a:gd name="T32" fmla="*/ 19 w 347"/>
                  <a:gd name="T33" fmla="*/ 4 h 345"/>
                  <a:gd name="T34" fmla="*/ 20 w 347"/>
                  <a:gd name="T35" fmla="*/ 5 h 345"/>
                  <a:gd name="T36" fmla="*/ 21 w 347"/>
                  <a:gd name="T37" fmla="*/ 7 h 345"/>
                  <a:gd name="T38" fmla="*/ 22 w 347"/>
                  <a:gd name="T39" fmla="*/ 9 h 345"/>
                  <a:gd name="T40" fmla="*/ 22 w 347"/>
                  <a:gd name="T41" fmla="*/ 11 h 345"/>
                  <a:gd name="T42" fmla="*/ 22 w 347"/>
                  <a:gd name="T43" fmla="*/ 13 h 345"/>
                  <a:gd name="T44" fmla="*/ 21 w 347"/>
                  <a:gd name="T45" fmla="*/ 15 h 345"/>
                  <a:gd name="T46" fmla="*/ 20 w 347"/>
                  <a:gd name="T47" fmla="*/ 17 h 345"/>
                  <a:gd name="T48" fmla="*/ 19 w 347"/>
                  <a:gd name="T49" fmla="*/ 19 h 345"/>
                  <a:gd name="T50" fmla="*/ 18 w 347"/>
                  <a:gd name="T51" fmla="*/ 20 h 345"/>
                  <a:gd name="T52" fmla="*/ 17 w 347"/>
                  <a:gd name="T53" fmla="*/ 20 h 345"/>
                  <a:gd name="T54" fmla="*/ 16 w 347"/>
                  <a:gd name="T55" fmla="*/ 21 h 345"/>
                  <a:gd name="T56" fmla="*/ 15 w 347"/>
                  <a:gd name="T57" fmla="*/ 21 h 345"/>
                  <a:gd name="T58" fmla="*/ 14 w 347"/>
                  <a:gd name="T59" fmla="*/ 22 h 345"/>
                  <a:gd name="T60" fmla="*/ 13 w 347"/>
                  <a:gd name="T61" fmla="*/ 22 h 345"/>
                  <a:gd name="T62" fmla="*/ 12 w 347"/>
                  <a:gd name="T63" fmla="*/ 22 h 345"/>
                  <a:gd name="T64" fmla="*/ 11 w 347"/>
                  <a:gd name="T65" fmla="*/ 22 h 345"/>
                  <a:gd name="T66" fmla="*/ 10 w 347"/>
                  <a:gd name="T67" fmla="*/ 22 h 345"/>
                  <a:gd name="T68" fmla="*/ 9 w 347"/>
                  <a:gd name="T69" fmla="*/ 22 h 345"/>
                  <a:gd name="T70" fmla="*/ 8 w 347"/>
                  <a:gd name="T71" fmla="*/ 22 h 345"/>
                  <a:gd name="T72" fmla="*/ 7 w 347"/>
                  <a:gd name="T73" fmla="*/ 21 h 345"/>
                  <a:gd name="T74" fmla="*/ 6 w 347"/>
                  <a:gd name="T75" fmla="*/ 21 h 345"/>
                  <a:gd name="T76" fmla="*/ 5 w 347"/>
                  <a:gd name="T77" fmla="*/ 20 h 345"/>
                  <a:gd name="T78" fmla="*/ 5 w 347"/>
                  <a:gd name="T79" fmla="*/ 20 h 345"/>
                  <a:gd name="T80" fmla="*/ 4 w 347"/>
                  <a:gd name="T81" fmla="*/ 19 h 345"/>
                  <a:gd name="T82" fmla="*/ 2 w 347"/>
                  <a:gd name="T83" fmla="*/ 17 h 345"/>
                  <a:gd name="T84" fmla="*/ 1 w 347"/>
                  <a:gd name="T85" fmla="*/ 15 h 345"/>
                  <a:gd name="T86" fmla="*/ 1 w 347"/>
                  <a:gd name="T87" fmla="*/ 13 h 345"/>
                  <a:gd name="T88" fmla="*/ 0 w 347"/>
                  <a:gd name="T89" fmla="*/ 11 h 345"/>
                  <a:gd name="T90" fmla="*/ 1 w 347"/>
                  <a:gd name="T91" fmla="*/ 9 h 345"/>
                  <a:gd name="T92" fmla="*/ 1 w 347"/>
                  <a:gd name="T93" fmla="*/ 7 h 345"/>
                  <a:gd name="T94" fmla="*/ 2 w 347"/>
                  <a:gd name="T95" fmla="*/ 5 h 345"/>
                  <a:gd name="T96" fmla="*/ 4 w 347"/>
                  <a:gd name="T97" fmla="*/ 4 h 34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347" h="345">
                    <a:moveTo>
                      <a:pt x="51" y="50"/>
                    </a:moveTo>
                    <a:lnTo>
                      <a:pt x="64" y="39"/>
                    </a:lnTo>
                    <a:lnTo>
                      <a:pt x="77" y="29"/>
                    </a:lnTo>
                    <a:lnTo>
                      <a:pt x="92" y="19"/>
                    </a:lnTo>
                    <a:lnTo>
                      <a:pt x="107" y="12"/>
                    </a:lnTo>
                    <a:lnTo>
                      <a:pt x="124" y="7"/>
                    </a:lnTo>
                    <a:lnTo>
                      <a:pt x="140" y="3"/>
                    </a:lnTo>
                    <a:lnTo>
                      <a:pt x="156" y="1"/>
                    </a:lnTo>
                    <a:lnTo>
                      <a:pt x="173" y="0"/>
                    </a:lnTo>
                    <a:lnTo>
                      <a:pt x="189" y="0"/>
                    </a:lnTo>
                    <a:lnTo>
                      <a:pt x="207" y="2"/>
                    </a:lnTo>
                    <a:lnTo>
                      <a:pt x="223" y="7"/>
                    </a:lnTo>
                    <a:lnTo>
                      <a:pt x="239" y="12"/>
                    </a:lnTo>
                    <a:lnTo>
                      <a:pt x="254" y="19"/>
                    </a:lnTo>
                    <a:lnTo>
                      <a:pt x="269" y="27"/>
                    </a:lnTo>
                    <a:lnTo>
                      <a:pt x="283" y="38"/>
                    </a:lnTo>
                    <a:lnTo>
                      <a:pt x="296" y="50"/>
                    </a:lnTo>
                    <a:lnTo>
                      <a:pt x="318" y="78"/>
                    </a:lnTo>
                    <a:lnTo>
                      <a:pt x="334" y="108"/>
                    </a:lnTo>
                    <a:lnTo>
                      <a:pt x="344" y="140"/>
                    </a:lnTo>
                    <a:lnTo>
                      <a:pt x="347" y="173"/>
                    </a:lnTo>
                    <a:lnTo>
                      <a:pt x="344" y="206"/>
                    </a:lnTo>
                    <a:lnTo>
                      <a:pt x="334" y="238"/>
                    </a:lnTo>
                    <a:lnTo>
                      <a:pt x="318" y="268"/>
                    </a:lnTo>
                    <a:lnTo>
                      <a:pt x="296" y="295"/>
                    </a:lnTo>
                    <a:lnTo>
                      <a:pt x="284" y="306"/>
                    </a:lnTo>
                    <a:lnTo>
                      <a:pt x="269" y="317"/>
                    </a:lnTo>
                    <a:lnTo>
                      <a:pt x="255" y="326"/>
                    </a:lnTo>
                    <a:lnTo>
                      <a:pt x="239" y="333"/>
                    </a:lnTo>
                    <a:lnTo>
                      <a:pt x="224" y="338"/>
                    </a:lnTo>
                    <a:lnTo>
                      <a:pt x="208" y="342"/>
                    </a:lnTo>
                    <a:lnTo>
                      <a:pt x="190" y="345"/>
                    </a:lnTo>
                    <a:lnTo>
                      <a:pt x="174" y="345"/>
                    </a:lnTo>
                    <a:lnTo>
                      <a:pt x="158" y="345"/>
                    </a:lnTo>
                    <a:lnTo>
                      <a:pt x="141" y="342"/>
                    </a:lnTo>
                    <a:lnTo>
                      <a:pt x="125" y="338"/>
                    </a:lnTo>
                    <a:lnTo>
                      <a:pt x="110" y="333"/>
                    </a:lnTo>
                    <a:lnTo>
                      <a:pt x="94" y="326"/>
                    </a:lnTo>
                    <a:lnTo>
                      <a:pt x="80" y="317"/>
                    </a:lnTo>
                    <a:lnTo>
                      <a:pt x="65" y="306"/>
                    </a:lnTo>
                    <a:lnTo>
                      <a:pt x="52" y="295"/>
                    </a:lnTo>
                    <a:lnTo>
                      <a:pt x="29" y="267"/>
                    </a:lnTo>
                    <a:lnTo>
                      <a:pt x="13" y="237"/>
                    </a:lnTo>
                    <a:lnTo>
                      <a:pt x="4" y="205"/>
                    </a:lnTo>
                    <a:lnTo>
                      <a:pt x="0" y="173"/>
                    </a:lnTo>
                    <a:lnTo>
                      <a:pt x="4" y="139"/>
                    </a:lnTo>
                    <a:lnTo>
                      <a:pt x="13" y="108"/>
                    </a:lnTo>
                    <a:lnTo>
                      <a:pt x="29" y="78"/>
                    </a:lnTo>
                    <a:lnTo>
                      <a:pt x="51" y="5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58" name="Freeform 226">
                <a:extLst>
                  <a:ext uri="{FF2B5EF4-FFF2-40B4-BE49-F238E27FC236}">
                    <a16:creationId xmlns:a16="http://schemas.microsoft.com/office/drawing/2014/main" id="{8C9087B6-9E22-4E3D-B416-CDE2EA77D9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7" y="2788"/>
                <a:ext cx="127" cy="32"/>
              </a:xfrm>
              <a:custGeom>
                <a:avLst/>
                <a:gdLst>
                  <a:gd name="T0" fmla="*/ 15 w 255"/>
                  <a:gd name="T1" fmla="*/ 4 h 63"/>
                  <a:gd name="T2" fmla="*/ 15 w 255"/>
                  <a:gd name="T3" fmla="*/ 4 h 63"/>
                  <a:gd name="T4" fmla="*/ 15 w 255"/>
                  <a:gd name="T5" fmla="*/ 3 h 63"/>
                  <a:gd name="T6" fmla="*/ 14 w 255"/>
                  <a:gd name="T7" fmla="*/ 2 h 63"/>
                  <a:gd name="T8" fmla="*/ 13 w 255"/>
                  <a:gd name="T9" fmla="*/ 2 h 63"/>
                  <a:gd name="T10" fmla="*/ 12 w 255"/>
                  <a:gd name="T11" fmla="*/ 1 h 63"/>
                  <a:gd name="T12" fmla="*/ 11 w 255"/>
                  <a:gd name="T13" fmla="*/ 1 h 63"/>
                  <a:gd name="T14" fmla="*/ 10 w 255"/>
                  <a:gd name="T15" fmla="*/ 1 h 63"/>
                  <a:gd name="T16" fmla="*/ 8 w 255"/>
                  <a:gd name="T17" fmla="*/ 1 h 63"/>
                  <a:gd name="T18" fmla="*/ 7 w 255"/>
                  <a:gd name="T19" fmla="*/ 0 h 63"/>
                  <a:gd name="T20" fmla="*/ 6 w 255"/>
                  <a:gd name="T21" fmla="*/ 1 h 63"/>
                  <a:gd name="T22" fmla="*/ 5 w 255"/>
                  <a:gd name="T23" fmla="*/ 1 h 63"/>
                  <a:gd name="T24" fmla="*/ 4 w 255"/>
                  <a:gd name="T25" fmla="*/ 1 h 63"/>
                  <a:gd name="T26" fmla="*/ 3 w 255"/>
                  <a:gd name="T27" fmla="*/ 1 h 63"/>
                  <a:gd name="T28" fmla="*/ 2 w 255"/>
                  <a:gd name="T29" fmla="*/ 2 h 63"/>
                  <a:gd name="T30" fmla="*/ 1 w 255"/>
                  <a:gd name="T31" fmla="*/ 2 h 63"/>
                  <a:gd name="T32" fmla="*/ 0 w 255"/>
                  <a:gd name="T33" fmla="*/ 3 h 63"/>
                  <a:gd name="T34" fmla="*/ 0 w 255"/>
                  <a:gd name="T35" fmla="*/ 4 h 63"/>
                  <a:gd name="T36" fmla="*/ 0 w 255"/>
                  <a:gd name="T37" fmla="*/ 4 h 63"/>
                  <a:gd name="T38" fmla="*/ 1 w 255"/>
                  <a:gd name="T39" fmla="*/ 4 h 63"/>
                  <a:gd name="T40" fmla="*/ 2 w 255"/>
                  <a:gd name="T41" fmla="*/ 3 h 63"/>
                  <a:gd name="T42" fmla="*/ 3 w 255"/>
                  <a:gd name="T43" fmla="*/ 3 h 63"/>
                  <a:gd name="T44" fmla="*/ 4 w 255"/>
                  <a:gd name="T45" fmla="*/ 2 h 63"/>
                  <a:gd name="T46" fmla="*/ 4 w 255"/>
                  <a:gd name="T47" fmla="*/ 2 h 63"/>
                  <a:gd name="T48" fmla="*/ 5 w 255"/>
                  <a:gd name="T49" fmla="*/ 2 h 63"/>
                  <a:gd name="T50" fmla="*/ 6 w 255"/>
                  <a:gd name="T51" fmla="*/ 1 h 63"/>
                  <a:gd name="T52" fmla="*/ 7 w 255"/>
                  <a:gd name="T53" fmla="*/ 1 h 63"/>
                  <a:gd name="T54" fmla="*/ 8 w 255"/>
                  <a:gd name="T55" fmla="*/ 1 h 63"/>
                  <a:gd name="T56" fmla="*/ 9 w 255"/>
                  <a:gd name="T57" fmla="*/ 2 h 63"/>
                  <a:gd name="T58" fmla="*/ 10 w 255"/>
                  <a:gd name="T59" fmla="*/ 2 h 63"/>
                  <a:gd name="T60" fmla="*/ 11 w 255"/>
                  <a:gd name="T61" fmla="*/ 2 h 63"/>
                  <a:gd name="T62" fmla="*/ 12 w 255"/>
                  <a:gd name="T63" fmla="*/ 3 h 63"/>
                  <a:gd name="T64" fmla="*/ 13 w 255"/>
                  <a:gd name="T65" fmla="*/ 3 h 63"/>
                  <a:gd name="T66" fmla="*/ 14 w 255"/>
                  <a:gd name="T67" fmla="*/ 4 h 63"/>
                  <a:gd name="T68" fmla="*/ 15 w 255"/>
                  <a:gd name="T69" fmla="*/ 4 h 63"/>
                  <a:gd name="T70" fmla="*/ 15 w 255"/>
                  <a:gd name="T71" fmla="*/ 4 h 63"/>
                  <a:gd name="T72" fmla="*/ 15 w 255"/>
                  <a:gd name="T73" fmla="*/ 4 h 6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55" h="63">
                    <a:moveTo>
                      <a:pt x="255" y="54"/>
                    </a:moveTo>
                    <a:lnTo>
                      <a:pt x="255" y="54"/>
                    </a:lnTo>
                    <a:lnTo>
                      <a:pt x="241" y="40"/>
                    </a:lnTo>
                    <a:lnTo>
                      <a:pt x="226" y="30"/>
                    </a:lnTo>
                    <a:lnTo>
                      <a:pt x="211" y="20"/>
                    </a:lnTo>
                    <a:lnTo>
                      <a:pt x="195" y="13"/>
                    </a:lnTo>
                    <a:lnTo>
                      <a:pt x="179" y="8"/>
                    </a:lnTo>
                    <a:lnTo>
                      <a:pt x="162" y="3"/>
                    </a:lnTo>
                    <a:lnTo>
                      <a:pt x="143" y="1"/>
                    </a:lnTo>
                    <a:lnTo>
                      <a:pt x="127" y="0"/>
                    </a:lnTo>
                    <a:lnTo>
                      <a:pt x="110" y="2"/>
                    </a:lnTo>
                    <a:lnTo>
                      <a:pt x="93" y="4"/>
                    </a:lnTo>
                    <a:lnTo>
                      <a:pt x="76" y="8"/>
                    </a:lnTo>
                    <a:lnTo>
                      <a:pt x="59" y="13"/>
                    </a:lnTo>
                    <a:lnTo>
                      <a:pt x="43" y="20"/>
                    </a:lnTo>
                    <a:lnTo>
                      <a:pt x="28" y="31"/>
                    </a:lnTo>
                    <a:lnTo>
                      <a:pt x="13" y="41"/>
                    </a:lnTo>
                    <a:lnTo>
                      <a:pt x="0" y="54"/>
                    </a:lnTo>
                    <a:lnTo>
                      <a:pt x="10" y="63"/>
                    </a:lnTo>
                    <a:lnTo>
                      <a:pt x="22" y="53"/>
                    </a:lnTo>
                    <a:lnTo>
                      <a:pt x="35" y="42"/>
                    </a:lnTo>
                    <a:lnTo>
                      <a:pt x="50" y="34"/>
                    </a:lnTo>
                    <a:lnTo>
                      <a:pt x="64" y="27"/>
                    </a:lnTo>
                    <a:lnTo>
                      <a:pt x="79" y="22"/>
                    </a:lnTo>
                    <a:lnTo>
                      <a:pt x="95" y="18"/>
                    </a:lnTo>
                    <a:lnTo>
                      <a:pt x="110" y="16"/>
                    </a:lnTo>
                    <a:lnTo>
                      <a:pt x="127" y="16"/>
                    </a:lnTo>
                    <a:lnTo>
                      <a:pt x="143" y="15"/>
                    </a:lnTo>
                    <a:lnTo>
                      <a:pt x="159" y="17"/>
                    </a:lnTo>
                    <a:lnTo>
                      <a:pt x="174" y="22"/>
                    </a:lnTo>
                    <a:lnTo>
                      <a:pt x="190" y="27"/>
                    </a:lnTo>
                    <a:lnTo>
                      <a:pt x="204" y="34"/>
                    </a:lnTo>
                    <a:lnTo>
                      <a:pt x="219" y="41"/>
                    </a:lnTo>
                    <a:lnTo>
                      <a:pt x="232" y="52"/>
                    </a:lnTo>
                    <a:lnTo>
                      <a:pt x="246" y="63"/>
                    </a:lnTo>
                    <a:lnTo>
                      <a:pt x="255" y="5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59" name="Freeform 227">
                <a:extLst>
                  <a:ext uri="{FF2B5EF4-FFF2-40B4-BE49-F238E27FC236}">
                    <a16:creationId xmlns:a16="http://schemas.microsoft.com/office/drawing/2014/main" id="{EFA63BB6-551A-400A-BC8E-1AF89A628A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815"/>
                <a:ext cx="32" cy="127"/>
              </a:xfrm>
              <a:custGeom>
                <a:avLst/>
                <a:gdLst>
                  <a:gd name="T0" fmla="*/ 1 w 63"/>
                  <a:gd name="T1" fmla="*/ 16 h 253"/>
                  <a:gd name="T2" fmla="*/ 1 w 63"/>
                  <a:gd name="T3" fmla="*/ 16 h 253"/>
                  <a:gd name="T4" fmla="*/ 2 w 63"/>
                  <a:gd name="T5" fmla="*/ 15 h 253"/>
                  <a:gd name="T6" fmla="*/ 4 w 63"/>
                  <a:gd name="T7" fmla="*/ 13 h 253"/>
                  <a:gd name="T8" fmla="*/ 4 w 63"/>
                  <a:gd name="T9" fmla="*/ 11 h 253"/>
                  <a:gd name="T10" fmla="*/ 4 w 63"/>
                  <a:gd name="T11" fmla="*/ 8 h 253"/>
                  <a:gd name="T12" fmla="*/ 4 w 63"/>
                  <a:gd name="T13" fmla="*/ 6 h 253"/>
                  <a:gd name="T14" fmla="*/ 4 w 63"/>
                  <a:gd name="T15" fmla="*/ 4 h 253"/>
                  <a:gd name="T16" fmla="*/ 2 w 63"/>
                  <a:gd name="T17" fmla="*/ 2 h 253"/>
                  <a:gd name="T18" fmla="*/ 1 w 63"/>
                  <a:gd name="T19" fmla="*/ 0 h 253"/>
                  <a:gd name="T20" fmla="*/ 0 w 63"/>
                  <a:gd name="T21" fmla="*/ 1 h 253"/>
                  <a:gd name="T22" fmla="*/ 2 w 63"/>
                  <a:gd name="T23" fmla="*/ 3 h 253"/>
                  <a:gd name="T24" fmla="*/ 3 w 63"/>
                  <a:gd name="T25" fmla="*/ 4 h 253"/>
                  <a:gd name="T26" fmla="*/ 3 w 63"/>
                  <a:gd name="T27" fmla="*/ 6 h 253"/>
                  <a:gd name="T28" fmla="*/ 3 w 63"/>
                  <a:gd name="T29" fmla="*/ 8 h 253"/>
                  <a:gd name="T30" fmla="*/ 3 w 63"/>
                  <a:gd name="T31" fmla="*/ 10 h 253"/>
                  <a:gd name="T32" fmla="*/ 3 w 63"/>
                  <a:gd name="T33" fmla="*/ 12 h 253"/>
                  <a:gd name="T34" fmla="*/ 2 w 63"/>
                  <a:gd name="T35" fmla="*/ 14 h 253"/>
                  <a:gd name="T36" fmla="*/ 0 w 63"/>
                  <a:gd name="T37" fmla="*/ 16 h 253"/>
                  <a:gd name="T38" fmla="*/ 0 w 63"/>
                  <a:gd name="T39" fmla="*/ 16 h 253"/>
                  <a:gd name="T40" fmla="*/ 1 w 63"/>
                  <a:gd name="T41" fmla="*/ 16 h 25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63" h="253">
                    <a:moveTo>
                      <a:pt x="9" y="253"/>
                    </a:moveTo>
                    <a:lnTo>
                      <a:pt x="9" y="253"/>
                    </a:lnTo>
                    <a:lnTo>
                      <a:pt x="32" y="226"/>
                    </a:lnTo>
                    <a:lnTo>
                      <a:pt x="49" y="195"/>
                    </a:lnTo>
                    <a:lnTo>
                      <a:pt x="58" y="161"/>
                    </a:lnTo>
                    <a:lnTo>
                      <a:pt x="63" y="127"/>
                    </a:lnTo>
                    <a:lnTo>
                      <a:pt x="58" y="93"/>
                    </a:lnTo>
                    <a:lnTo>
                      <a:pt x="49" y="60"/>
                    </a:lnTo>
                    <a:lnTo>
                      <a:pt x="32" y="29"/>
                    </a:lnTo>
                    <a:lnTo>
                      <a:pt x="9" y="0"/>
                    </a:lnTo>
                    <a:lnTo>
                      <a:pt x="0" y="9"/>
                    </a:lnTo>
                    <a:lnTo>
                      <a:pt x="20" y="36"/>
                    </a:lnTo>
                    <a:lnTo>
                      <a:pt x="35" y="64"/>
                    </a:lnTo>
                    <a:lnTo>
                      <a:pt x="45" y="95"/>
                    </a:lnTo>
                    <a:lnTo>
                      <a:pt x="47" y="127"/>
                    </a:lnTo>
                    <a:lnTo>
                      <a:pt x="45" y="159"/>
                    </a:lnTo>
                    <a:lnTo>
                      <a:pt x="35" y="190"/>
                    </a:lnTo>
                    <a:lnTo>
                      <a:pt x="20" y="219"/>
                    </a:lnTo>
                    <a:lnTo>
                      <a:pt x="0" y="244"/>
                    </a:lnTo>
                    <a:lnTo>
                      <a:pt x="9" y="2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60" name="Freeform 228">
                <a:extLst>
                  <a:ext uri="{FF2B5EF4-FFF2-40B4-BE49-F238E27FC236}">
                    <a16:creationId xmlns:a16="http://schemas.microsoft.com/office/drawing/2014/main" id="{867DB5DF-AF40-4434-9E93-41BF5F6E00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937"/>
                <a:ext cx="126" cy="32"/>
              </a:xfrm>
              <a:custGeom>
                <a:avLst/>
                <a:gdLst>
                  <a:gd name="T0" fmla="*/ 0 w 253"/>
                  <a:gd name="T1" fmla="*/ 1 h 63"/>
                  <a:gd name="T2" fmla="*/ 0 w 253"/>
                  <a:gd name="T3" fmla="*/ 1 h 63"/>
                  <a:gd name="T4" fmla="*/ 0 w 253"/>
                  <a:gd name="T5" fmla="*/ 2 h 63"/>
                  <a:gd name="T6" fmla="*/ 1 w 253"/>
                  <a:gd name="T7" fmla="*/ 2 h 63"/>
                  <a:gd name="T8" fmla="*/ 2 w 253"/>
                  <a:gd name="T9" fmla="*/ 3 h 63"/>
                  <a:gd name="T10" fmla="*/ 3 w 253"/>
                  <a:gd name="T11" fmla="*/ 4 h 63"/>
                  <a:gd name="T12" fmla="*/ 4 w 253"/>
                  <a:gd name="T13" fmla="*/ 4 h 63"/>
                  <a:gd name="T14" fmla="*/ 5 w 253"/>
                  <a:gd name="T15" fmla="*/ 4 h 63"/>
                  <a:gd name="T16" fmla="*/ 6 w 253"/>
                  <a:gd name="T17" fmla="*/ 4 h 63"/>
                  <a:gd name="T18" fmla="*/ 7 w 253"/>
                  <a:gd name="T19" fmla="*/ 4 h 63"/>
                  <a:gd name="T20" fmla="*/ 8 w 253"/>
                  <a:gd name="T21" fmla="*/ 4 h 63"/>
                  <a:gd name="T22" fmla="*/ 10 w 253"/>
                  <a:gd name="T23" fmla="*/ 4 h 63"/>
                  <a:gd name="T24" fmla="*/ 11 w 253"/>
                  <a:gd name="T25" fmla="*/ 4 h 63"/>
                  <a:gd name="T26" fmla="*/ 12 w 253"/>
                  <a:gd name="T27" fmla="*/ 4 h 63"/>
                  <a:gd name="T28" fmla="*/ 13 w 253"/>
                  <a:gd name="T29" fmla="*/ 3 h 63"/>
                  <a:gd name="T30" fmla="*/ 14 w 253"/>
                  <a:gd name="T31" fmla="*/ 2 h 63"/>
                  <a:gd name="T32" fmla="*/ 15 w 253"/>
                  <a:gd name="T33" fmla="*/ 2 h 63"/>
                  <a:gd name="T34" fmla="*/ 15 w 253"/>
                  <a:gd name="T35" fmla="*/ 1 h 63"/>
                  <a:gd name="T36" fmla="*/ 15 w 253"/>
                  <a:gd name="T37" fmla="*/ 0 h 63"/>
                  <a:gd name="T38" fmla="*/ 14 w 253"/>
                  <a:gd name="T39" fmla="*/ 1 h 63"/>
                  <a:gd name="T40" fmla="*/ 13 w 253"/>
                  <a:gd name="T41" fmla="*/ 2 h 63"/>
                  <a:gd name="T42" fmla="*/ 12 w 253"/>
                  <a:gd name="T43" fmla="*/ 2 h 63"/>
                  <a:gd name="T44" fmla="*/ 11 w 253"/>
                  <a:gd name="T45" fmla="*/ 3 h 63"/>
                  <a:gd name="T46" fmla="*/ 10 w 253"/>
                  <a:gd name="T47" fmla="*/ 3 h 63"/>
                  <a:gd name="T48" fmla="*/ 9 w 253"/>
                  <a:gd name="T49" fmla="*/ 3 h 63"/>
                  <a:gd name="T50" fmla="*/ 8 w 253"/>
                  <a:gd name="T51" fmla="*/ 3 h 63"/>
                  <a:gd name="T52" fmla="*/ 7 w 253"/>
                  <a:gd name="T53" fmla="*/ 3 h 63"/>
                  <a:gd name="T54" fmla="*/ 6 w 253"/>
                  <a:gd name="T55" fmla="*/ 3 h 63"/>
                  <a:gd name="T56" fmla="*/ 5 w 253"/>
                  <a:gd name="T57" fmla="*/ 3 h 63"/>
                  <a:gd name="T58" fmla="*/ 4 w 253"/>
                  <a:gd name="T59" fmla="*/ 3 h 63"/>
                  <a:gd name="T60" fmla="*/ 4 w 253"/>
                  <a:gd name="T61" fmla="*/ 3 h 63"/>
                  <a:gd name="T62" fmla="*/ 3 w 253"/>
                  <a:gd name="T63" fmla="*/ 2 h 63"/>
                  <a:gd name="T64" fmla="*/ 2 w 253"/>
                  <a:gd name="T65" fmla="*/ 2 h 63"/>
                  <a:gd name="T66" fmla="*/ 1 w 253"/>
                  <a:gd name="T67" fmla="*/ 1 h 63"/>
                  <a:gd name="T68" fmla="*/ 0 w 253"/>
                  <a:gd name="T69" fmla="*/ 0 h 63"/>
                  <a:gd name="T70" fmla="*/ 0 w 253"/>
                  <a:gd name="T71" fmla="*/ 0 h 63"/>
                  <a:gd name="T72" fmla="*/ 0 w 253"/>
                  <a:gd name="T73" fmla="*/ 1 h 6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53" h="63">
                    <a:moveTo>
                      <a:pt x="0" y="9"/>
                    </a:moveTo>
                    <a:lnTo>
                      <a:pt x="0" y="9"/>
                    </a:lnTo>
                    <a:lnTo>
                      <a:pt x="12" y="22"/>
                    </a:lnTo>
                    <a:lnTo>
                      <a:pt x="28" y="32"/>
                    </a:lnTo>
                    <a:lnTo>
                      <a:pt x="42" y="43"/>
                    </a:lnTo>
                    <a:lnTo>
                      <a:pt x="59" y="50"/>
                    </a:lnTo>
                    <a:lnTo>
                      <a:pt x="76" y="55"/>
                    </a:lnTo>
                    <a:lnTo>
                      <a:pt x="92" y="59"/>
                    </a:lnTo>
                    <a:lnTo>
                      <a:pt x="110" y="62"/>
                    </a:lnTo>
                    <a:lnTo>
                      <a:pt x="126" y="63"/>
                    </a:lnTo>
                    <a:lnTo>
                      <a:pt x="142" y="62"/>
                    </a:lnTo>
                    <a:lnTo>
                      <a:pt x="161" y="59"/>
                    </a:lnTo>
                    <a:lnTo>
                      <a:pt x="177" y="55"/>
                    </a:lnTo>
                    <a:lnTo>
                      <a:pt x="193" y="50"/>
                    </a:lnTo>
                    <a:lnTo>
                      <a:pt x="210" y="43"/>
                    </a:lnTo>
                    <a:lnTo>
                      <a:pt x="224" y="32"/>
                    </a:lnTo>
                    <a:lnTo>
                      <a:pt x="240" y="22"/>
                    </a:lnTo>
                    <a:lnTo>
                      <a:pt x="253" y="9"/>
                    </a:lnTo>
                    <a:lnTo>
                      <a:pt x="244" y="0"/>
                    </a:lnTo>
                    <a:lnTo>
                      <a:pt x="231" y="10"/>
                    </a:lnTo>
                    <a:lnTo>
                      <a:pt x="217" y="21"/>
                    </a:lnTo>
                    <a:lnTo>
                      <a:pt x="203" y="29"/>
                    </a:lnTo>
                    <a:lnTo>
                      <a:pt x="188" y="36"/>
                    </a:lnTo>
                    <a:lnTo>
                      <a:pt x="175" y="42"/>
                    </a:lnTo>
                    <a:lnTo>
                      <a:pt x="159" y="45"/>
                    </a:lnTo>
                    <a:lnTo>
                      <a:pt x="142" y="48"/>
                    </a:lnTo>
                    <a:lnTo>
                      <a:pt x="126" y="47"/>
                    </a:lnTo>
                    <a:lnTo>
                      <a:pt x="110" y="48"/>
                    </a:lnTo>
                    <a:lnTo>
                      <a:pt x="94" y="45"/>
                    </a:lnTo>
                    <a:lnTo>
                      <a:pt x="78" y="42"/>
                    </a:lnTo>
                    <a:lnTo>
                      <a:pt x="64" y="36"/>
                    </a:lnTo>
                    <a:lnTo>
                      <a:pt x="49" y="29"/>
                    </a:lnTo>
                    <a:lnTo>
                      <a:pt x="35" y="21"/>
                    </a:lnTo>
                    <a:lnTo>
                      <a:pt x="21" y="10"/>
                    </a:lnTo>
                    <a:lnTo>
                      <a:pt x="9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61" name="Freeform 229">
                <a:extLst>
                  <a:ext uri="{FF2B5EF4-FFF2-40B4-BE49-F238E27FC236}">
                    <a16:creationId xmlns:a16="http://schemas.microsoft.com/office/drawing/2014/main" id="{48455EA2-9338-4377-A0C9-592C053EC4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2815"/>
                <a:ext cx="32" cy="127"/>
              </a:xfrm>
              <a:custGeom>
                <a:avLst/>
                <a:gdLst>
                  <a:gd name="T0" fmla="*/ 3 w 65"/>
                  <a:gd name="T1" fmla="*/ 0 h 253"/>
                  <a:gd name="T2" fmla="*/ 3 w 65"/>
                  <a:gd name="T3" fmla="*/ 0 h 253"/>
                  <a:gd name="T4" fmla="*/ 1 w 65"/>
                  <a:gd name="T5" fmla="*/ 2 h 253"/>
                  <a:gd name="T6" fmla="*/ 0 w 65"/>
                  <a:gd name="T7" fmla="*/ 4 h 253"/>
                  <a:gd name="T8" fmla="*/ 0 w 65"/>
                  <a:gd name="T9" fmla="*/ 6 h 253"/>
                  <a:gd name="T10" fmla="*/ 0 w 65"/>
                  <a:gd name="T11" fmla="*/ 8 h 253"/>
                  <a:gd name="T12" fmla="*/ 0 w 65"/>
                  <a:gd name="T13" fmla="*/ 10 h 253"/>
                  <a:gd name="T14" fmla="*/ 0 w 65"/>
                  <a:gd name="T15" fmla="*/ 13 h 253"/>
                  <a:gd name="T16" fmla="*/ 1 w 65"/>
                  <a:gd name="T17" fmla="*/ 14 h 253"/>
                  <a:gd name="T18" fmla="*/ 3 w 65"/>
                  <a:gd name="T19" fmla="*/ 16 h 253"/>
                  <a:gd name="T20" fmla="*/ 4 w 65"/>
                  <a:gd name="T21" fmla="*/ 16 h 253"/>
                  <a:gd name="T22" fmla="*/ 2 w 65"/>
                  <a:gd name="T23" fmla="*/ 14 h 253"/>
                  <a:gd name="T24" fmla="*/ 1 w 65"/>
                  <a:gd name="T25" fmla="*/ 12 h 253"/>
                  <a:gd name="T26" fmla="*/ 1 w 65"/>
                  <a:gd name="T27" fmla="*/ 10 h 253"/>
                  <a:gd name="T28" fmla="*/ 1 w 65"/>
                  <a:gd name="T29" fmla="*/ 8 h 253"/>
                  <a:gd name="T30" fmla="*/ 1 w 65"/>
                  <a:gd name="T31" fmla="*/ 6 h 253"/>
                  <a:gd name="T32" fmla="*/ 1 w 65"/>
                  <a:gd name="T33" fmla="*/ 4 h 253"/>
                  <a:gd name="T34" fmla="*/ 2 w 65"/>
                  <a:gd name="T35" fmla="*/ 3 h 253"/>
                  <a:gd name="T36" fmla="*/ 4 w 65"/>
                  <a:gd name="T37" fmla="*/ 1 h 253"/>
                  <a:gd name="T38" fmla="*/ 4 w 65"/>
                  <a:gd name="T39" fmla="*/ 1 h 253"/>
                  <a:gd name="T40" fmla="*/ 3 w 65"/>
                  <a:gd name="T41" fmla="*/ 0 h 25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65" h="253">
                    <a:moveTo>
                      <a:pt x="54" y="0"/>
                    </a:moveTo>
                    <a:lnTo>
                      <a:pt x="54" y="0"/>
                    </a:lnTo>
                    <a:lnTo>
                      <a:pt x="31" y="29"/>
                    </a:lnTo>
                    <a:lnTo>
                      <a:pt x="14" y="60"/>
                    </a:lnTo>
                    <a:lnTo>
                      <a:pt x="5" y="92"/>
                    </a:lnTo>
                    <a:lnTo>
                      <a:pt x="0" y="127"/>
                    </a:lnTo>
                    <a:lnTo>
                      <a:pt x="5" y="160"/>
                    </a:lnTo>
                    <a:lnTo>
                      <a:pt x="14" y="193"/>
                    </a:lnTo>
                    <a:lnTo>
                      <a:pt x="31" y="224"/>
                    </a:lnTo>
                    <a:lnTo>
                      <a:pt x="56" y="253"/>
                    </a:lnTo>
                    <a:lnTo>
                      <a:pt x="65" y="244"/>
                    </a:lnTo>
                    <a:lnTo>
                      <a:pt x="43" y="218"/>
                    </a:lnTo>
                    <a:lnTo>
                      <a:pt x="28" y="189"/>
                    </a:lnTo>
                    <a:lnTo>
                      <a:pt x="19" y="158"/>
                    </a:lnTo>
                    <a:lnTo>
                      <a:pt x="16" y="127"/>
                    </a:lnTo>
                    <a:lnTo>
                      <a:pt x="19" y="94"/>
                    </a:lnTo>
                    <a:lnTo>
                      <a:pt x="28" y="64"/>
                    </a:lnTo>
                    <a:lnTo>
                      <a:pt x="43" y="36"/>
                    </a:lnTo>
                    <a:lnTo>
                      <a:pt x="64" y="9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62" name="Freeform 230">
                <a:extLst>
                  <a:ext uri="{FF2B5EF4-FFF2-40B4-BE49-F238E27FC236}">
                    <a16:creationId xmlns:a16="http://schemas.microsoft.com/office/drawing/2014/main" id="{C044C457-FB59-40FB-B87A-821F55C18B5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16" y="2474"/>
                <a:ext cx="809" cy="808"/>
              </a:xfrm>
              <a:custGeom>
                <a:avLst/>
                <a:gdLst>
                  <a:gd name="T0" fmla="*/ 1 w 1617"/>
                  <a:gd name="T1" fmla="*/ 43 h 1616"/>
                  <a:gd name="T2" fmla="*/ 3 w 1617"/>
                  <a:gd name="T3" fmla="*/ 34 h 1616"/>
                  <a:gd name="T4" fmla="*/ 8 w 1617"/>
                  <a:gd name="T5" fmla="*/ 25 h 1616"/>
                  <a:gd name="T6" fmla="*/ 13 w 1617"/>
                  <a:gd name="T7" fmla="*/ 17 h 1616"/>
                  <a:gd name="T8" fmla="*/ 21 w 1617"/>
                  <a:gd name="T9" fmla="*/ 11 h 1616"/>
                  <a:gd name="T10" fmla="*/ 29 w 1617"/>
                  <a:gd name="T11" fmla="*/ 5 h 1616"/>
                  <a:gd name="T12" fmla="*/ 38 w 1617"/>
                  <a:gd name="T13" fmla="*/ 2 h 1616"/>
                  <a:gd name="T14" fmla="*/ 48 w 1617"/>
                  <a:gd name="T15" fmla="*/ 1 h 1616"/>
                  <a:gd name="T16" fmla="*/ 59 w 1617"/>
                  <a:gd name="T17" fmla="*/ 1 h 1616"/>
                  <a:gd name="T18" fmla="*/ 68 w 1617"/>
                  <a:gd name="T19" fmla="*/ 3 h 1616"/>
                  <a:gd name="T20" fmla="*/ 77 w 1617"/>
                  <a:gd name="T21" fmla="*/ 8 h 1616"/>
                  <a:gd name="T22" fmla="*/ 85 w 1617"/>
                  <a:gd name="T23" fmla="*/ 14 h 1616"/>
                  <a:gd name="T24" fmla="*/ 92 w 1617"/>
                  <a:gd name="T25" fmla="*/ 21 h 1616"/>
                  <a:gd name="T26" fmla="*/ 97 w 1617"/>
                  <a:gd name="T27" fmla="*/ 29 h 1616"/>
                  <a:gd name="T28" fmla="*/ 100 w 1617"/>
                  <a:gd name="T29" fmla="*/ 38 h 1616"/>
                  <a:gd name="T30" fmla="*/ 101 w 1617"/>
                  <a:gd name="T31" fmla="*/ 48 h 1616"/>
                  <a:gd name="T32" fmla="*/ 101 w 1617"/>
                  <a:gd name="T33" fmla="*/ 59 h 1616"/>
                  <a:gd name="T34" fmla="*/ 98 w 1617"/>
                  <a:gd name="T35" fmla="*/ 68 h 1616"/>
                  <a:gd name="T36" fmla="*/ 94 w 1617"/>
                  <a:gd name="T37" fmla="*/ 77 h 1616"/>
                  <a:gd name="T38" fmla="*/ 88 w 1617"/>
                  <a:gd name="T39" fmla="*/ 85 h 1616"/>
                  <a:gd name="T40" fmla="*/ 81 w 1617"/>
                  <a:gd name="T41" fmla="*/ 91 h 1616"/>
                  <a:gd name="T42" fmla="*/ 73 w 1617"/>
                  <a:gd name="T43" fmla="*/ 97 h 1616"/>
                  <a:gd name="T44" fmla="*/ 64 w 1617"/>
                  <a:gd name="T45" fmla="*/ 100 h 1616"/>
                  <a:gd name="T46" fmla="*/ 53 w 1617"/>
                  <a:gd name="T47" fmla="*/ 101 h 1616"/>
                  <a:gd name="T48" fmla="*/ 43 w 1617"/>
                  <a:gd name="T49" fmla="*/ 101 h 1616"/>
                  <a:gd name="T50" fmla="*/ 34 w 1617"/>
                  <a:gd name="T51" fmla="*/ 98 h 1616"/>
                  <a:gd name="T52" fmla="*/ 25 w 1617"/>
                  <a:gd name="T53" fmla="*/ 94 h 1616"/>
                  <a:gd name="T54" fmla="*/ 17 w 1617"/>
                  <a:gd name="T55" fmla="*/ 88 h 1616"/>
                  <a:gd name="T56" fmla="*/ 11 w 1617"/>
                  <a:gd name="T57" fmla="*/ 81 h 1616"/>
                  <a:gd name="T58" fmla="*/ 5 w 1617"/>
                  <a:gd name="T59" fmla="*/ 73 h 1616"/>
                  <a:gd name="T60" fmla="*/ 2 w 1617"/>
                  <a:gd name="T61" fmla="*/ 64 h 1616"/>
                  <a:gd name="T62" fmla="*/ 1 w 1617"/>
                  <a:gd name="T63" fmla="*/ 54 h 1616"/>
                  <a:gd name="T64" fmla="*/ 13 w 1617"/>
                  <a:gd name="T65" fmla="*/ 43 h 1616"/>
                  <a:gd name="T66" fmla="*/ 19 w 1617"/>
                  <a:gd name="T67" fmla="*/ 29 h 1616"/>
                  <a:gd name="T68" fmla="*/ 29 w 1617"/>
                  <a:gd name="T69" fmla="*/ 19 h 1616"/>
                  <a:gd name="T70" fmla="*/ 43 w 1617"/>
                  <a:gd name="T71" fmla="*/ 13 h 1616"/>
                  <a:gd name="T72" fmla="*/ 59 w 1617"/>
                  <a:gd name="T73" fmla="*/ 13 h 1616"/>
                  <a:gd name="T74" fmla="*/ 73 w 1617"/>
                  <a:gd name="T75" fmla="*/ 19 h 1616"/>
                  <a:gd name="T76" fmla="*/ 83 w 1617"/>
                  <a:gd name="T77" fmla="*/ 29 h 1616"/>
                  <a:gd name="T78" fmla="*/ 89 w 1617"/>
                  <a:gd name="T79" fmla="*/ 43 h 1616"/>
                  <a:gd name="T80" fmla="*/ 89 w 1617"/>
                  <a:gd name="T81" fmla="*/ 59 h 1616"/>
                  <a:gd name="T82" fmla="*/ 83 w 1617"/>
                  <a:gd name="T83" fmla="*/ 73 h 1616"/>
                  <a:gd name="T84" fmla="*/ 73 w 1617"/>
                  <a:gd name="T85" fmla="*/ 83 h 1616"/>
                  <a:gd name="T86" fmla="*/ 59 w 1617"/>
                  <a:gd name="T87" fmla="*/ 89 h 1616"/>
                  <a:gd name="T88" fmla="*/ 43 w 1617"/>
                  <a:gd name="T89" fmla="*/ 89 h 1616"/>
                  <a:gd name="T90" fmla="*/ 29 w 1617"/>
                  <a:gd name="T91" fmla="*/ 83 h 1616"/>
                  <a:gd name="T92" fmla="*/ 19 w 1617"/>
                  <a:gd name="T93" fmla="*/ 73 h 1616"/>
                  <a:gd name="T94" fmla="*/ 13 w 1617"/>
                  <a:gd name="T95" fmla="*/ 59 h 161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617" h="1616">
                    <a:moveTo>
                      <a:pt x="0" y="810"/>
                    </a:moveTo>
                    <a:lnTo>
                      <a:pt x="1" y="768"/>
                    </a:lnTo>
                    <a:lnTo>
                      <a:pt x="3" y="727"/>
                    </a:lnTo>
                    <a:lnTo>
                      <a:pt x="9" y="686"/>
                    </a:lnTo>
                    <a:lnTo>
                      <a:pt x="16" y="647"/>
                    </a:lnTo>
                    <a:lnTo>
                      <a:pt x="25" y="608"/>
                    </a:lnTo>
                    <a:lnTo>
                      <a:pt x="35" y="570"/>
                    </a:lnTo>
                    <a:lnTo>
                      <a:pt x="48" y="532"/>
                    </a:lnTo>
                    <a:lnTo>
                      <a:pt x="63" y="495"/>
                    </a:lnTo>
                    <a:lnTo>
                      <a:pt x="79" y="459"/>
                    </a:lnTo>
                    <a:lnTo>
                      <a:pt x="96" y="425"/>
                    </a:lnTo>
                    <a:lnTo>
                      <a:pt x="116" y="390"/>
                    </a:lnTo>
                    <a:lnTo>
                      <a:pt x="137" y="358"/>
                    </a:lnTo>
                    <a:lnTo>
                      <a:pt x="160" y="326"/>
                    </a:lnTo>
                    <a:lnTo>
                      <a:pt x="183" y="295"/>
                    </a:lnTo>
                    <a:lnTo>
                      <a:pt x="208" y="266"/>
                    </a:lnTo>
                    <a:lnTo>
                      <a:pt x="236" y="237"/>
                    </a:lnTo>
                    <a:lnTo>
                      <a:pt x="263" y="211"/>
                    </a:lnTo>
                    <a:lnTo>
                      <a:pt x="292" y="185"/>
                    </a:lnTo>
                    <a:lnTo>
                      <a:pt x="323" y="161"/>
                    </a:lnTo>
                    <a:lnTo>
                      <a:pt x="354" y="138"/>
                    </a:lnTo>
                    <a:lnTo>
                      <a:pt x="388" y="117"/>
                    </a:lnTo>
                    <a:lnTo>
                      <a:pt x="421" y="98"/>
                    </a:lnTo>
                    <a:lnTo>
                      <a:pt x="456" y="79"/>
                    </a:lnTo>
                    <a:lnTo>
                      <a:pt x="491" y="63"/>
                    </a:lnTo>
                    <a:lnTo>
                      <a:pt x="528" y="49"/>
                    </a:lnTo>
                    <a:lnTo>
                      <a:pt x="566" y="35"/>
                    </a:lnTo>
                    <a:lnTo>
                      <a:pt x="604" y="25"/>
                    </a:lnTo>
                    <a:lnTo>
                      <a:pt x="643" y="16"/>
                    </a:lnTo>
                    <a:lnTo>
                      <a:pt x="683" y="9"/>
                    </a:lnTo>
                    <a:lnTo>
                      <a:pt x="723" y="3"/>
                    </a:lnTo>
                    <a:lnTo>
                      <a:pt x="764" y="1"/>
                    </a:lnTo>
                    <a:lnTo>
                      <a:pt x="806" y="0"/>
                    </a:lnTo>
                    <a:lnTo>
                      <a:pt x="847" y="1"/>
                    </a:lnTo>
                    <a:lnTo>
                      <a:pt x="889" y="3"/>
                    </a:lnTo>
                    <a:lnTo>
                      <a:pt x="930" y="9"/>
                    </a:lnTo>
                    <a:lnTo>
                      <a:pt x="971" y="16"/>
                    </a:lnTo>
                    <a:lnTo>
                      <a:pt x="1010" y="25"/>
                    </a:lnTo>
                    <a:lnTo>
                      <a:pt x="1048" y="35"/>
                    </a:lnTo>
                    <a:lnTo>
                      <a:pt x="1086" y="48"/>
                    </a:lnTo>
                    <a:lnTo>
                      <a:pt x="1123" y="63"/>
                    </a:lnTo>
                    <a:lnTo>
                      <a:pt x="1158" y="79"/>
                    </a:lnTo>
                    <a:lnTo>
                      <a:pt x="1194" y="98"/>
                    </a:lnTo>
                    <a:lnTo>
                      <a:pt x="1227" y="117"/>
                    </a:lnTo>
                    <a:lnTo>
                      <a:pt x="1261" y="138"/>
                    </a:lnTo>
                    <a:lnTo>
                      <a:pt x="1292" y="161"/>
                    </a:lnTo>
                    <a:lnTo>
                      <a:pt x="1323" y="184"/>
                    </a:lnTo>
                    <a:lnTo>
                      <a:pt x="1352" y="211"/>
                    </a:lnTo>
                    <a:lnTo>
                      <a:pt x="1381" y="237"/>
                    </a:lnTo>
                    <a:lnTo>
                      <a:pt x="1407" y="265"/>
                    </a:lnTo>
                    <a:lnTo>
                      <a:pt x="1432" y="295"/>
                    </a:lnTo>
                    <a:lnTo>
                      <a:pt x="1457" y="325"/>
                    </a:lnTo>
                    <a:lnTo>
                      <a:pt x="1478" y="357"/>
                    </a:lnTo>
                    <a:lnTo>
                      <a:pt x="1500" y="390"/>
                    </a:lnTo>
                    <a:lnTo>
                      <a:pt x="1519" y="424"/>
                    </a:lnTo>
                    <a:lnTo>
                      <a:pt x="1537" y="458"/>
                    </a:lnTo>
                    <a:lnTo>
                      <a:pt x="1553" y="494"/>
                    </a:lnTo>
                    <a:lnTo>
                      <a:pt x="1568" y="531"/>
                    </a:lnTo>
                    <a:lnTo>
                      <a:pt x="1581" y="569"/>
                    </a:lnTo>
                    <a:lnTo>
                      <a:pt x="1591" y="607"/>
                    </a:lnTo>
                    <a:lnTo>
                      <a:pt x="1601" y="646"/>
                    </a:lnTo>
                    <a:lnTo>
                      <a:pt x="1607" y="685"/>
                    </a:lnTo>
                    <a:lnTo>
                      <a:pt x="1612" y="726"/>
                    </a:lnTo>
                    <a:lnTo>
                      <a:pt x="1616" y="767"/>
                    </a:lnTo>
                    <a:lnTo>
                      <a:pt x="1617" y="809"/>
                    </a:lnTo>
                    <a:lnTo>
                      <a:pt x="1616" y="850"/>
                    </a:lnTo>
                    <a:lnTo>
                      <a:pt x="1612" y="890"/>
                    </a:lnTo>
                    <a:lnTo>
                      <a:pt x="1607" y="931"/>
                    </a:lnTo>
                    <a:lnTo>
                      <a:pt x="1601" y="971"/>
                    </a:lnTo>
                    <a:lnTo>
                      <a:pt x="1591" y="1010"/>
                    </a:lnTo>
                    <a:lnTo>
                      <a:pt x="1581" y="1048"/>
                    </a:lnTo>
                    <a:lnTo>
                      <a:pt x="1568" y="1086"/>
                    </a:lnTo>
                    <a:lnTo>
                      <a:pt x="1553" y="1122"/>
                    </a:lnTo>
                    <a:lnTo>
                      <a:pt x="1537" y="1158"/>
                    </a:lnTo>
                    <a:lnTo>
                      <a:pt x="1520" y="1193"/>
                    </a:lnTo>
                    <a:lnTo>
                      <a:pt x="1500" y="1227"/>
                    </a:lnTo>
                    <a:lnTo>
                      <a:pt x="1478" y="1259"/>
                    </a:lnTo>
                    <a:lnTo>
                      <a:pt x="1457" y="1291"/>
                    </a:lnTo>
                    <a:lnTo>
                      <a:pt x="1432" y="1321"/>
                    </a:lnTo>
                    <a:lnTo>
                      <a:pt x="1407" y="1351"/>
                    </a:lnTo>
                    <a:lnTo>
                      <a:pt x="1381" y="1379"/>
                    </a:lnTo>
                    <a:lnTo>
                      <a:pt x="1352" y="1405"/>
                    </a:lnTo>
                    <a:lnTo>
                      <a:pt x="1323" y="1432"/>
                    </a:lnTo>
                    <a:lnTo>
                      <a:pt x="1292" y="1455"/>
                    </a:lnTo>
                    <a:lnTo>
                      <a:pt x="1261" y="1478"/>
                    </a:lnTo>
                    <a:lnTo>
                      <a:pt x="1227" y="1499"/>
                    </a:lnTo>
                    <a:lnTo>
                      <a:pt x="1194" y="1518"/>
                    </a:lnTo>
                    <a:lnTo>
                      <a:pt x="1159" y="1537"/>
                    </a:lnTo>
                    <a:lnTo>
                      <a:pt x="1123" y="1553"/>
                    </a:lnTo>
                    <a:lnTo>
                      <a:pt x="1086" y="1567"/>
                    </a:lnTo>
                    <a:lnTo>
                      <a:pt x="1049" y="1579"/>
                    </a:lnTo>
                    <a:lnTo>
                      <a:pt x="1010" y="1591"/>
                    </a:lnTo>
                    <a:lnTo>
                      <a:pt x="971" y="1600"/>
                    </a:lnTo>
                    <a:lnTo>
                      <a:pt x="930" y="1607"/>
                    </a:lnTo>
                    <a:lnTo>
                      <a:pt x="890" y="1612"/>
                    </a:lnTo>
                    <a:lnTo>
                      <a:pt x="848" y="1615"/>
                    </a:lnTo>
                    <a:lnTo>
                      <a:pt x="807" y="1616"/>
                    </a:lnTo>
                    <a:lnTo>
                      <a:pt x="765" y="1615"/>
                    </a:lnTo>
                    <a:lnTo>
                      <a:pt x="724" y="1612"/>
                    </a:lnTo>
                    <a:lnTo>
                      <a:pt x="684" y="1607"/>
                    </a:lnTo>
                    <a:lnTo>
                      <a:pt x="645" y="1599"/>
                    </a:lnTo>
                    <a:lnTo>
                      <a:pt x="605" y="1591"/>
                    </a:lnTo>
                    <a:lnTo>
                      <a:pt x="567" y="1579"/>
                    </a:lnTo>
                    <a:lnTo>
                      <a:pt x="529" y="1567"/>
                    </a:lnTo>
                    <a:lnTo>
                      <a:pt x="492" y="1552"/>
                    </a:lnTo>
                    <a:lnTo>
                      <a:pt x="457" y="1536"/>
                    </a:lnTo>
                    <a:lnTo>
                      <a:pt x="422" y="1518"/>
                    </a:lnTo>
                    <a:lnTo>
                      <a:pt x="389" y="1499"/>
                    </a:lnTo>
                    <a:lnTo>
                      <a:pt x="355" y="1478"/>
                    </a:lnTo>
                    <a:lnTo>
                      <a:pt x="324" y="1455"/>
                    </a:lnTo>
                    <a:lnTo>
                      <a:pt x="293" y="1432"/>
                    </a:lnTo>
                    <a:lnTo>
                      <a:pt x="264" y="1407"/>
                    </a:lnTo>
                    <a:lnTo>
                      <a:pt x="237" y="1379"/>
                    </a:lnTo>
                    <a:lnTo>
                      <a:pt x="210" y="1351"/>
                    </a:lnTo>
                    <a:lnTo>
                      <a:pt x="185" y="1322"/>
                    </a:lnTo>
                    <a:lnTo>
                      <a:pt x="161" y="1291"/>
                    </a:lnTo>
                    <a:lnTo>
                      <a:pt x="138" y="1260"/>
                    </a:lnTo>
                    <a:lnTo>
                      <a:pt x="117" y="1227"/>
                    </a:lnTo>
                    <a:lnTo>
                      <a:pt x="97" y="1193"/>
                    </a:lnTo>
                    <a:lnTo>
                      <a:pt x="80" y="1159"/>
                    </a:lnTo>
                    <a:lnTo>
                      <a:pt x="64" y="1123"/>
                    </a:lnTo>
                    <a:lnTo>
                      <a:pt x="49" y="1086"/>
                    </a:lnTo>
                    <a:lnTo>
                      <a:pt x="36" y="1049"/>
                    </a:lnTo>
                    <a:lnTo>
                      <a:pt x="25" y="1011"/>
                    </a:lnTo>
                    <a:lnTo>
                      <a:pt x="17" y="972"/>
                    </a:lnTo>
                    <a:lnTo>
                      <a:pt x="9" y="932"/>
                    </a:lnTo>
                    <a:lnTo>
                      <a:pt x="4" y="892"/>
                    </a:lnTo>
                    <a:lnTo>
                      <a:pt x="1" y="851"/>
                    </a:lnTo>
                    <a:lnTo>
                      <a:pt x="0" y="810"/>
                    </a:lnTo>
                    <a:close/>
                    <a:moveTo>
                      <a:pt x="185" y="807"/>
                    </a:moveTo>
                    <a:lnTo>
                      <a:pt x="188" y="744"/>
                    </a:lnTo>
                    <a:lnTo>
                      <a:pt x="198" y="683"/>
                    </a:lnTo>
                    <a:lnTo>
                      <a:pt x="213" y="624"/>
                    </a:lnTo>
                    <a:lnTo>
                      <a:pt x="233" y="567"/>
                    </a:lnTo>
                    <a:lnTo>
                      <a:pt x="260" y="512"/>
                    </a:lnTo>
                    <a:lnTo>
                      <a:pt x="291" y="461"/>
                    </a:lnTo>
                    <a:lnTo>
                      <a:pt x="327" y="413"/>
                    </a:lnTo>
                    <a:lnTo>
                      <a:pt x="367" y="368"/>
                    </a:lnTo>
                    <a:lnTo>
                      <a:pt x="411" y="328"/>
                    </a:lnTo>
                    <a:lnTo>
                      <a:pt x="459" y="292"/>
                    </a:lnTo>
                    <a:lnTo>
                      <a:pt x="511" y="261"/>
                    </a:lnTo>
                    <a:lnTo>
                      <a:pt x="565" y="234"/>
                    </a:lnTo>
                    <a:lnTo>
                      <a:pt x="623" y="213"/>
                    </a:lnTo>
                    <a:lnTo>
                      <a:pt x="683" y="197"/>
                    </a:lnTo>
                    <a:lnTo>
                      <a:pt x="745" y="188"/>
                    </a:lnTo>
                    <a:lnTo>
                      <a:pt x="808" y="184"/>
                    </a:lnTo>
                    <a:lnTo>
                      <a:pt x="873" y="188"/>
                    </a:lnTo>
                    <a:lnTo>
                      <a:pt x="934" y="197"/>
                    </a:lnTo>
                    <a:lnTo>
                      <a:pt x="994" y="212"/>
                    </a:lnTo>
                    <a:lnTo>
                      <a:pt x="1051" y="234"/>
                    </a:lnTo>
                    <a:lnTo>
                      <a:pt x="1106" y="260"/>
                    </a:lnTo>
                    <a:lnTo>
                      <a:pt x="1157" y="291"/>
                    </a:lnTo>
                    <a:lnTo>
                      <a:pt x="1205" y="327"/>
                    </a:lnTo>
                    <a:lnTo>
                      <a:pt x="1249" y="367"/>
                    </a:lnTo>
                    <a:lnTo>
                      <a:pt x="1290" y="412"/>
                    </a:lnTo>
                    <a:lnTo>
                      <a:pt x="1325" y="459"/>
                    </a:lnTo>
                    <a:lnTo>
                      <a:pt x="1356" y="511"/>
                    </a:lnTo>
                    <a:lnTo>
                      <a:pt x="1383" y="565"/>
                    </a:lnTo>
                    <a:lnTo>
                      <a:pt x="1404" y="623"/>
                    </a:lnTo>
                    <a:lnTo>
                      <a:pt x="1419" y="682"/>
                    </a:lnTo>
                    <a:lnTo>
                      <a:pt x="1428" y="744"/>
                    </a:lnTo>
                    <a:lnTo>
                      <a:pt x="1431" y="807"/>
                    </a:lnTo>
                    <a:lnTo>
                      <a:pt x="1428" y="871"/>
                    </a:lnTo>
                    <a:lnTo>
                      <a:pt x="1419" y="933"/>
                    </a:lnTo>
                    <a:lnTo>
                      <a:pt x="1404" y="992"/>
                    </a:lnTo>
                    <a:lnTo>
                      <a:pt x="1383" y="1049"/>
                    </a:lnTo>
                    <a:lnTo>
                      <a:pt x="1356" y="1104"/>
                    </a:lnTo>
                    <a:lnTo>
                      <a:pt x="1325" y="1155"/>
                    </a:lnTo>
                    <a:lnTo>
                      <a:pt x="1290" y="1203"/>
                    </a:lnTo>
                    <a:lnTo>
                      <a:pt x="1250" y="1248"/>
                    </a:lnTo>
                    <a:lnTo>
                      <a:pt x="1205" y="1288"/>
                    </a:lnTo>
                    <a:lnTo>
                      <a:pt x="1158" y="1324"/>
                    </a:lnTo>
                    <a:lnTo>
                      <a:pt x="1106" y="1355"/>
                    </a:lnTo>
                    <a:lnTo>
                      <a:pt x="1052" y="1381"/>
                    </a:lnTo>
                    <a:lnTo>
                      <a:pt x="995" y="1402"/>
                    </a:lnTo>
                    <a:lnTo>
                      <a:pt x="935" y="1417"/>
                    </a:lnTo>
                    <a:lnTo>
                      <a:pt x="873" y="1426"/>
                    </a:lnTo>
                    <a:lnTo>
                      <a:pt x="809" y="1430"/>
                    </a:lnTo>
                    <a:lnTo>
                      <a:pt x="746" y="1426"/>
                    </a:lnTo>
                    <a:lnTo>
                      <a:pt x="684" y="1417"/>
                    </a:lnTo>
                    <a:lnTo>
                      <a:pt x="624" y="1402"/>
                    </a:lnTo>
                    <a:lnTo>
                      <a:pt x="567" y="1381"/>
                    </a:lnTo>
                    <a:lnTo>
                      <a:pt x="513" y="1355"/>
                    </a:lnTo>
                    <a:lnTo>
                      <a:pt x="461" y="1324"/>
                    </a:lnTo>
                    <a:lnTo>
                      <a:pt x="413" y="1288"/>
                    </a:lnTo>
                    <a:lnTo>
                      <a:pt x="369" y="1248"/>
                    </a:lnTo>
                    <a:lnTo>
                      <a:pt x="329" y="1203"/>
                    </a:lnTo>
                    <a:lnTo>
                      <a:pt x="293" y="1155"/>
                    </a:lnTo>
                    <a:lnTo>
                      <a:pt x="262" y="1104"/>
                    </a:lnTo>
                    <a:lnTo>
                      <a:pt x="236" y="1049"/>
                    </a:lnTo>
                    <a:lnTo>
                      <a:pt x="214" y="992"/>
                    </a:lnTo>
                    <a:lnTo>
                      <a:pt x="199" y="933"/>
                    </a:lnTo>
                    <a:lnTo>
                      <a:pt x="188" y="871"/>
                    </a:lnTo>
                    <a:lnTo>
                      <a:pt x="185" y="807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63" name="Freeform 231">
                <a:extLst>
                  <a:ext uri="{FF2B5EF4-FFF2-40B4-BE49-F238E27FC236}">
                    <a16:creationId xmlns:a16="http://schemas.microsoft.com/office/drawing/2014/main" id="{A0BAFFB8-4F1C-41C8-A030-43FCDFD2544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18" y="2476"/>
                <a:ext cx="804" cy="804"/>
              </a:xfrm>
              <a:custGeom>
                <a:avLst/>
                <a:gdLst>
                  <a:gd name="T0" fmla="*/ 88 w 1608"/>
                  <a:gd name="T1" fmla="*/ 61 h 1609"/>
                  <a:gd name="T2" fmla="*/ 81 w 1608"/>
                  <a:gd name="T3" fmla="*/ 75 h 1609"/>
                  <a:gd name="T4" fmla="*/ 69 w 1608"/>
                  <a:gd name="T5" fmla="*/ 84 h 1609"/>
                  <a:gd name="T6" fmla="*/ 55 w 1608"/>
                  <a:gd name="T7" fmla="*/ 89 h 1609"/>
                  <a:gd name="T8" fmla="*/ 39 w 1608"/>
                  <a:gd name="T9" fmla="*/ 87 h 1609"/>
                  <a:gd name="T10" fmla="*/ 26 w 1608"/>
                  <a:gd name="T11" fmla="*/ 80 h 1609"/>
                  <a:gd name="T12" fmla="*/ 16 w 1608"/>
                  <a:gd name="T13" fmla="*/ 68 h 1609"/>
                  <a:gd name="T14" fmla="*/ 12 w 1608"/>
                  <a:gd name="T15" fmla="*/ 54 h 1609"/>
                  <a:gd name="T16" fmla="*/ 13 w 1608"/>
                  <a:gd name="T17" fmla="*/ 38 h 1609"/>
                  <a:gd name="T18" fmla="*/ 20 w 1608"/>
                  <a:gd name="T19" fmla="*/ 25 h 1609"/>
                  <a:gd name="T20" fmla="*/ 32 w 1608"/>
                  <a:gd name="T21" fmla="*/ 15 h 1609"/>
                  <a:gd name="T22" fmla="*/ 47 w 1608"/>
                  <a:gd name="T23" fmla="*/ 11 h 1609"/>
                  <a:gd name="T24" fmla="*/ 62 w 1608"/>
                  <a:gd name="T25" fmla="*/ 12 h 1609"/>
                  <a:gd name="T26" fmla="*/ 76 w 1608"/>
                  <a:gd name="T27" fmla="*/ 20 h 1609"/>
                  <a:gd name="T28" fmla="*/ 85 w 1608"/>
                  <a:gd name="T29" fmla="*/ 31 h 1609"/>
                  <a:gd name="T30" fmla="*/ 90 w 1608"/>
                  <a:gd name="T31" fmla="*/ 46 h 1609"/>
                  <a:gd name="T32" fmla="*/ 1 w 1608"/>
                  <a:gd name="T33" fmla="*/ 45 h 1609"/>
                  <a:gd name="T34" fmla="*/ 3 w 1608"/>
                  <a:gd name="T35" fmla="*/ 35 h 1609"/>
                  <a:gd name="T36" fmla="*/ 7 w 1608"/>
                  <a:gd name="T37" fmla="*/ 26 h 1609"/>
                  <a:gd name="T38" fmla="*/ 12 w 1608"/>
                  <a:gd name="T39" fmla="*/ 18 h 1609"/>
                  <a:gd name="T40" fmla="*/ 19 w 1608"/>
                  <a:gd name="T41" fmla="*/ 11 h 1609"/>
                  <a:gd name="T42" fmla="*/ 27 w 1608"/>
                  <a:gd name="T43" fmla="*/ 6 h 1609"/>
                  <a:gd name="T44" fmla="*/ 36 w 1608"/>
                  <a:gd name="T45" fmla="*/ 2 h 1609"/>
                  <a:gd name="T46" fmla="*/ 46 w 1608"/>
                  <a:gd name="T47" fmla="*/ 0 h 1609"/>
                  <a:gd name="T48" fmla="*/ 56 w 1608"/>
                  <a:gd name="T49" fmla="*/ 0 h 1609"/>
                  <a:gd name="T50" fmla="*/ 66 w 1608"/>
                  <a:gd name="T51" fmla="*/ 2 h 1609"/>
                  <a:gd name="T52" fmla="*/ 75 w 1608"/>
                  <a:gd name="T53" fmla="*/ 6 h 1609"/>
                  <a:gd name="T54" fmla="*/ 83 w 1608"/>
                  <a:gd name="T55" fmla="*/ 11 h 1609"/>
                  <a:gd name="T56" fmla="*/ 89 w 1608"/>
                  <a:gd name="T57" fmla="*/ 18 h 1609"/>
                  <a:gd name="T58" fmla="*/ 95 w 1608"/>
                  <a:gd name="T59" fmla="*/ 26 h 1609"/>
                  <a:gd name="T60" fmla="*/ 99 w 1608"/>
                  <a:gd name="T61" fmla="*/ 35 h 1609"/>
                  <a:gd name="T62" fmla="*/ 101 w 1608"/>
                  <a:gd name="T63" fmla="*/ 45 h 1609"/>
                  <a:gd name="T64" fmla="*/ 101 w 1608"/>
                  <a:gd name="T65" fmla="*/ 55 h 1609"/>
                  <a:gd name="T66" fmla="*/ 99 w 1608"/>
                  <a:gd name="T67" fmla="*/ 65 h 1609"/>
                  <a:gd name="T68" fmla="*/ 95 w 1608"/>
                  <a:gd name="T69" fmla="*/ 74 h 1609"/>
                  <a:gd name="T70" fmla="*/ 89 w 1608"/>
                  <a:gd name="T71" fmla="*/ 82 h 1609"/>
                  <a:gd name="T72" fmla="*/ 83 w 1608"/>
                  <a:gd name="T73" fmla="*/ 89 h 1609"/>
                  <a:gd name="T74" fmla="*/ 75 w 1608"/>
                  <a:gd name="T75" fmla="*/ 94 h 1609"/>
                  <a:gd name="T76" fmla="*/ 66 w 1608"/>
                  <a:gd name="T77" fmla="*/ 98 h 1609"/>
                  <a:gd name="T78" fmla="*/ 56 w 1608"/>
                  <a:gd name="T79" fmla="*/ 100 h 1609"/>
                  <a:gd name="T80" fmla="*/ 46 w 1608"/>
                  <a:gd name="T81" fmla="*/ 100 h 1609"/>
                  <a:gd name="T82" fmla="*/ 36 w 1608"/>
                  <a:gd name="T83" fmla="*/ 98 h 1609"/>
                  <a:gd name="T84" fmla="*/ 27 w 1608"/>
                  <a:gd name="T85" fmla="*/ 94 h 1609"/>
                  <a:gd name="T86" fmla="*/ 19 w 1608"/>
                  <a:gd name="T87" fmla="*/ 89 h 1609"/>
                  <a:gd name="T88" fmla="*/ 12 w 1608"/>
                  <a:gd name="T89" fmla="*/ 82 h 1609"/>
                  <a:gd name="T90" fmla="*/ 7 w 1608"/>
                  <a:gd name="T91" fmla="*/ 74 h 1609"/>
                  <a:gd name="T92" fmla="*/ 3 w 1608"/>
                  <a:gd name="T93" fmla="*/ 65 h 1609"/>
                  <a:gd name="T94" fmla="*/ 1 w 1608"/>
                  <a:gd name="T95" fmla="*/ 55 h 160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608" h="1609">
                    <a:moveTo>
                      <a:pt x="1431" y="806"/>
                    </a:moveTo>
                    <a:lnTo>
                      <a:pt x="1427" y="869"/>
                    </a:lnTo>
                    <a:lnTo>
                      <a:pt x="1418" y="931"/>
                    </a:lnTo>
                    <a:lnTo>
                      <a:pt x="1403" y="991"/>
                    </a:lnTo>
                    <a:lnTo>
                      <a:pt x="1381" y="1049"/>
                    </a:lnTo>
                    <a:lnTo>
                      <a:pt x="1355" y="1103"/>
                    </a:lnTo>
                    <a:lnTo>
                      <a:pt x="1323" y="1155"/>
                    </a:lnTo>
                    <a:lnTo>
                      <a:pt x="1288" y="1203"/>
                    </a:lnTo>
                    <a:lnTo>
                      <a:pt x="1247" y="1248"/>
                    </a:lnTo>
                    <a:lnTo>
                      <a:pt x="1202" y="1288"/>
                    </a:lnTo>
                    <a:lnTo>
                      <a:pt x="1154" y="1325"/>
                    </a:lnTo>
                    <a:lnTo>
                      <a:pt x="1103" y="1356"/>
                    </a:lnTo>
                    <a:lnTo>
                      <a:pt x="1048" y="1383"/>
                    </a:lnTo>
                    <a:lnTo>
                      <a:pt x="991" y="1405"/>
                    </a:lnTo>
                    <a:lnTo>
                      <a:pt x="931" y="1420"/>
                    </a:lnTo>
                    <a:lnTo>
                      <a:pt x="868" y="1429"/>
                    </a:lnTo>
                    <a:lnTo>
                      <a:pt x="804" y="1432"/>
                    </a:lnTo>
                    <a:lnTo>
                      <a:pt x="739" y="1429"/>
                    </a:lnTo>
                    <a:lnTo>
                      <a:pt x="677" y="1420"/>
                    </a:lnTo>
                    <a:lnTo>
                      <a:pt x="617" y="1404"/>
                    </a:lnTo>
                    <a:lnTo>
                      <a:pt x="560" y="1383"/>
                    </a:lnTo>
                    <a:lnTo>
                      <a:pt x="504" y="1356"/>
                    </a:lnTo>
                    <a:lnTo>
                      <a:pt x="453" y="1324"/>
                    </a:lnTo>
                    <a:lnTo>
                      <a:pt x="404" y="1288"/>
                    </a:lnTo>
                    <a:lnTo>
                      <a:pt x="360" y="1248"/>
                    </a:lnTo>
                    <a:lnTo>
                      <a:pt x="319" y="1203"/>
                    </a:lnTo>
                    <a:lnTo>
                      <a:pt x="283" y="1155"/>
                    </a:lnTo>
                    <a:lnTo>
                      <a:pt x="251" y="1103"/>
                    </a:lnTo>
                    <a:lnTo>
                      <a:pt x="225" y="1049"/>
                    </a:lnTo>
                    <a:lnTo>
                      <a:pt x="204" y="991"/>
                    </a:lnTo>
                    <a:lnTo>
                      <a:pt x="188" y="931"/>
                    </a:lnTo>
                    <a:lnTo>
                      <a:pt x="178" y="869"/>
                    </a:lnTo>
                    <a:lnTo>
                      <a:pt x="175" y="806"/>
                    </a:lnTo>
                    <a:lnTo>
                      <a:pt x="178" y="742"/>
                    </a:lnTo>
                    <a:lnTo>
                      <a:pt x="188" y="680"/>
                    </a:lnTo>
                    <a:lnTo>
                      <a:pt x="204" y="620"/>
                    </a:lnTo>
                    <a:lnTo>
                      <a:pt x="225" y="562"/>
                    </a:lnTo>
                    <a:lnTo>
                      <a:pt x="251" y="508"/>
                    </a:lnTo>
                    <a:lnTo>
                      <a:pt x="282" y="456"/>
                    </a:lnTo>
                    <a:lnTo>
                      <a:pt x="319" y="408"/>
                    </a:lnTo>
                    <a:lnTo>
                      <a:pt x="359" y="363"/>
                    </a:lnTo>
                    <a:lnTo>
                      <a:pt x="404" y="323"/>
                    </a:lnTo>
                    <a:lnTo>
                      <a:pt x="453" y="287"/>
                    </a:lnTo>
                    <a:lnTo>
                      <a:pt x="504" y="255"/>
                    </a:lnTo>
                    <a:lnTo>
                      <a:pt x="559" y="228"/>
                    </a:lnTo>
                    <a:lnTo>
                      <a:pt x="616" y="208"/>
                    </a:lnTo>
                    <a:lnTo>
                      <a:pt x="676" y="191"/>
                    </a:lnTo>
                    <a:lnTo>
                      <a:pt x="738" y="181"/>
                    </a:lnTo>
                    <a:lnTo>
                      <a:pt x="803" y="178"/>
                    </a:lnTo>
                    <a:lnTo>
                      <a:pt x="867" y="181"/>
                    </a:lnTo>
                    <a:lnTo>
                      <a:pt x="929" y="190"/>
                    </a:lnTo>
                    <a:lnTo>
                      <a:pt x="989" y="206"/>
                    </a:lnTo>
                    <a:lnTo>
                      <a:pt x="1047" y="227"/>
                    </a:lnTo>
                    <a:lnTo>
                      <a:pt x="1102" y="254"/>
                    </a:lnTo>
                    <a:lnTo>
                      <a:pt x="1154" y="286"/>
                    </a:lnTo>
                    <a:lnTo>
                      <a:pt x="1202" y="322"/>
                    </a:lnTo>
                    <a:lnTo>
                      <a:pt x="1246" y="362"/>
                    </a:lnTo>
                    <a:lnTo>
                      <a:pt x="1288" y="407"/>
                    </a:lnTo>
                    <a:lnTo>
                      <a:pt x="1323" y="455"/>
                    </a:lnTo>
                    <a:lnTo>
                      <a:pt x="1355" y="507"/>
                    </a:lnTo>
                    <a:lnTo>
                      <a:pt x="1381" y="561"/>
                    </a:lnTo>
                    <a:lnTo>
                      <a:pt x="1402" y="619"/>
                    </a:lnTo>
                    <a:lnTo>
                      <a:pt x="1418" y="679"/>
                    </a:lnTo>
                    <a:lnTo>
                      <a:pt x="1427" y="741"/>
                    </a:lnTo>
                    <a:lnTo>
                      <a:pt x="1431" y="806"/>
                    </a:lnTo>
                    <a:close/>
                    <a:moveTo>
                      <a:pt x="0" y="808"/>
                    </a:moveTo>
                    <a:lnTo>
                      <a:pt x="1" y="766"/>
                    </a:lnTo>
                    <a:lnTo>
                      <a:pt x="5" y="726"/>
                    </a:lnTo>
                    <a:lnTo>
                      <a:pt x="9" y="686"/>
                    </a:lnTo>
                    <a:lnTo>
                      <a:pt x="16" y="647"/>
                    </a:lnTo>
                    <a:lnTo>
                      <a:pt x="25" y="607"/>
                    </a:lnTo>
                    <a:lnTo>
                      <a:pt x="36" y="569"/>
                    </a:lnTo>
                    <a:lnTo>
                      <a:pt x="48" y="531"/>
                    </a:lnTo>
                    <a:lnTo>
                      <a:pt x="63" y="496"/>
                    </a:lnTo>
                    <a:lnTo>
                      <a:pt x="79" y="460"/>
                    </a:lnTo>
                    <a:lnTo>
                      <a:pt x="97" y="424"/>
                    </a:lnTo>
                    <a:lnTo>
                      <a:pt x="116" y="391"/>
                    </a:lnTo>
                    <a:lnTo>
                      <a:pt x="137" y="359"/>
                    </a:lnTo>
                    <a:lnTo>
                      <a:pt x="159" y="326"/>
                    </a:lnTo>
                    <a:lnTo>
                      <a:pt x="183" y="296"/>
                    </a:lnTo>
                    <a:lnTo>
                      <a:pt x="208" y="266"/>
                    </a:lnTo>
                    <a:lnTo>
                      <a:pt x="235" y="239"/>
                    </a:lnTo>
                    <a:lnTo>
                      <a:pt x="263" y="212"/>
                    </a:lnTo>
                    <a:lnTo>
                      <a:pt x="293" y="187"/>
                    </a:lnTo>
                    <a:lnTo>
                      <a:pt x="322" y="163"/>
                    </a:lnTo>
                    <a:lnTo>
                      <a:pt x="354" y="140"/>
                    </a:lnTo>
                    <a:lnTo>
                      <a:pt x="387" y="119"/>
                    </a:lnTo>
                    <a:lnTo>
                      <a:pt x="420" y="99"/>
                    </a:lnTo>
                    <a:lnTo>
                      <a:pt x="455" y="81"/>
                    </a:lnTo>
                    <a:lnTo>
                      <a:pt x="491" y="65"/>
                    </a:lnTo>
                    <a:lnTo>
                      <a:pt x="526" y="50"/>
                    </a:lnTo>
                    <a:lnTo>
                      <a:pt x="564" y="37"/>
                    </a:lnTo>
                    <a:lnTo>
                      <a:pt x="602" y="27"/>
                    </a:lnTo>
                    <a:lnTo>
                      <a:pt x="642" y="17"/>
                    </a:lnTo>
                    <a:lnTo>
                      <a:pt x="681" y="9"/>
                    </a:lnTo>
                    <a:lnTo>
                      <a:pt x="721" y="5"/>
                    </a:lnTo>
                    <a:lnTo>
                      <a:pt x="761" y="1"/>
                    </a:lnTo>
                    <a:lnTo>
                      <a:pt x="803" y="0"/>
                    </a:lnTo>
                    <a:lnTo>
                      <a:pt x="844" y="1"/>
                    </a:lnTo>
                    <a:lnTo>
                      <a:pt x="886" y="5"/>
                    </a:lnTo>
                    <a:lnTo>
                      <a:pt x="926" y="9"/>
                    </a:lnTo>
                    <a:lnTo>
                      <a:pt x="965" y="17"/>
                    </a:lnTo>
                    <a:lnTo>
                      <a:pt x="1004" y="27"/>
                    </a:lnTo>
                    <a:lnTo>
                      <a:pt x="1042" y="37"/>
                    </a:lnTo>
                    <a:lnTo>
                      <a:pt x="1080" y="50"/>
                    </a:lnTo>
                    <a:lnTo>
                      <a:pt x="1116" y="65"/>
                    </a:lnTo>
                    <a:lnTo>
                      <a:pt x="1152" y="81"/>
                    </a:lnTo>
                    <a:lnTo>
                      <a:pt x="1186" y="98"/>
                    </a:lnTo>
                    <a:lnTo>
                      <a:pt x="1221" y="118"/>
                    </a:lnTo>
                    <a:lnTo>
                      <a:pt x="1253" y="140"/>
                    </a:lnTo>
                    <a:lnTo>
                      <a:pt x="1284" y="161"/>
                    </a:lnTo>
                    <a:lnTo>
                      <a:pt x="1315" y="186"/>
                    </a:lnTo>
                    <a:lnTo>
                      <a:pt x="1344" y="211"/>
                    </a:lnTo>
                    <a:lnTo>
                      <a:pt x="1372" y="238"/>
                    </a:lnTo>
                    <a:lnTo>
                      <a:pt x="1398" y="266"/>
                    </a:lnTo>
                    <a:lnTo>
                      <a:pt x="1424" y="295"/>
                    </a:lnTo>
                    <a:lnTo>
                      <a:pt x="1448" y="325"/>
                    </a:lnTo>
                    <a:lnTo>
                      <a:pt x="1470" y="357"/>
                    </a:lnTo>
                    <a:lnTo>
                      <a:pt x="1492" y="390"/>
                    </a:lnTo>
                    <a:lnTo>
                      <a:pt x="1510" y="423"/>
                    </a:lnTo>
                    <a:lnTo>
                      <a:pt x="1528" y="458"/>
                    </a:lnTo>
                    <a:lnTo>
                      <a:pt x="1545" y="493"/>
                    </a:lnTo>
                    <a:lnTo>
                      <a:pt x="1558" y="530"/>
                    </a:lnTo>
                    <a:lnTo>
                      <a:pt x="1571" y="567"/>
                    </a:lnTo>
                    <a:lnTo>
                      <a:pt x="1583" y="605"/>
                    </a:lnTo>
                    <a:lnTo>
                      <a:pt x="1592" y="644"/>
                    </a:lnTo>
                    <a:lnTo>
                      <a:pt x="1599" y="683"/>
                    </a:lnTo>
                    <a:lnTo>
                      <a:pt x="1603" y="724"/>
                    </a:lnTo>
                    <a:lnTo>
                      <a:pt x="1607" y="764"/>
                    </a:lnTo>
                    <a:lnTo>
                      <a:pt x="1608" y="806"/>
                    </a:lnTo>
                    <a:lnTo>
                      <a:pt x="1607" y="847"/>
                    </a:lnTo>
                    <a:lnTo>
                      <a:pt x="1603" y="887"/>
                    </a:lnTo>
                    <a:lnTo>
                      <a:pt x="1599" y="928"/>
                    </a:lnTo>
                    <a:lnTo>
                      <a:pt x="1592" y="967"/>
                    </a:lnTo>
                    <a:lnTo>
                      <a:pt x="1583" y="1006"/>
                    </a:lnTo>
                    <a:lnTo>
                      <a:pt x="1572" y="1044"/>
                    </a:lnTo>
                    <a:lnTo>
                      <a:pt x="1560" y="1081"/>
                    </a:lnTo>
                    <a:lnTo>
                      <a:pt x="1545" y="1118"/>
                    </a:lnTo>
                    <a:lnTo>
                      <a:pt x="1528" y="1154"/>
                    </a:lnTo>
                    <a:lnTo>
                      <a:pt x="1511" y="1188"/>
                    </a:lnTo>
                    <a:lnTo>
                      <a:pt x="1492" y="1221"/>
                    </a:lnTo>
                    <a:lnTo>
                      <a:pt x="1471" y="1254"/>
                    </a:lnTo>
                    <a:lnTo>
                      <a:pt x="1448" y="1286"/>
                    </a:lnTo>
                    <a:lnTo>
                      <a:pt x="1424" y="1316"/>
                    </a:lnTo>
                    <a:lnTo>
                      <a:pt x="1398" y="1345"/>
                    </a:lnTo>
                    <a:lnTo>
                      <a:pt x="1372" y="1372"/>
                    </a:lnTo>
                    <a:lnTo>
                      <a:pt x="1344" y="1400"/>
                    </a:lnTo>
                    <a:lnTo>
                      <a:pt x="1315" y="1425"/>
                    </a:lnTo>
                    <a:lnTo>
                      <a:pt x="1284" y="1448"/>
                    </a:lnTo>
                    <a:lnTo>
                      <a:pt x="1253" y="1472"/>
                    </a:lnTo>
                    <a:lnTo>
                      <a:pt x="1220" y="1492"/>
                    </a:lnTo>
                    <a:lnTo>
                      <a:pt x="1186" y="1512"/>
                    </a:lnTo>
                    <a:lnTo>
                      <a:pt x="1152" y="1529"/>
                    </a:lnTo>
                    <a:lnTo>
                      <a:pt x="1116" y="1545"/>
                    </a:lnTo>
                    <a:lnTo>
                      <a:pt x="1079" y="1560"/>
                    </a:lnTo>
                    <a:lnTo>
                      <a:pt x="1042" y="1573"/>
                    </a:lnTo>
                    <a:lnTo>
                      <a:pt x="1004" y="1583"/>
                    </a:lnTo>
                    <a:lnTo>
                      <a:pt x="965" y="1592"/>
                    </a:lnTo>
                    <a:lnTo>
                      <a:pt x="925" y="1599"/>
                    </a:lnTo>
                    <a:lnTo>
                      <a:pt x="885" y="1604"/>
                    </a:lnTo>
                    <a:lnTo>
                      <a:pt x="844" y="1607"/>
                    </a:lnTo>
                    <a:lnTo>
                      <a:pt x="803" y="1609"/>
                    </a:lnTo>
                    <a:lnTo>
                      <a:pt x="761" y="1607"/>
                    </a:lnTo>
                    <a:lnTo>
                      <a:pt x="721" y="1604"/>
                    </a:lnTo>
                    <a:lnTo>
                      <a:pt x="681" y="1599"/>
                    </a:lnTo>
                    <a:lnTo>
                      <a:pt x="642" y="1592"/>
                    </a:lnTo>
                    <a:lnTo>
                      <a:pt x="602" y="1583"/>
                    </a:lnTo>
                    <a:lnTo>
                      <a:pt x="564" y="1573"/>
                    </a:lnTo>
                    <a:lnTo>
                      <a:pt x="528" y="1560"/>
                    </a:lnTo>
                    <a:lnTo>
                      <a:pt x="491" y="1545"/>
                    </a:lnTo>
                    <a:lnTo>
                      <a:pt x="455" y="1529"/>
                    </a:lnTo>
                    <a:lnTo>
                      <a:pt x="420" y="1512"/>
                    </a:lnTo>
                    <a:lnTo>
                      <a:pt x="387" y="1492"/>
                    </a:lnTo>
                    <a:lnTo>
                      <a:pt x="355" y="1472"/>
                    </a:lnTo>
                    <a:lnTo>
                      <a:pt x="322" y="1448"/>
                    </a:lnTo>
                    <a:lnTo>
                      <a:pt x="293" y="1425"/>
                    </a:lnTo>
                    <a:lnTo>
                      <a:pt x="264" y="1400"/>
                    </a:lnTo>
                    <a:lnTo>
                      <a:pt x="236" y="1374"/>
                    </a:lnTo>
                    <a:lnTo>
                      <a:pt x="208" y="1346"/>
                    </a:lnTo>
                    <a:lnTo>
                      <a:pt x="183" y="1316"/>
                    </a:lnTo>
                    <a:lnTo>
                      <a:pt x="160" y="1286"/>
                    </a:lnTo>
                    <a:lnTo>
                      <a:pt x="137" y="1255"/>
                    </a:lnTo>
                    <a:lnTo>
                      <a:pt x="116" y="1223"/>
                    </a:lnTo>
                    <a:lnTo>
                      <a:pt x="97" y="1188"/>
                    </a:lnTo>
                    <a:lnTo>
                      <a:pt x="79" y="1155"/>
                    </a:lnTo>
                    <a:lnTo>
                      <a:pt x="63" y="1119"/>
                    </a:lnTo>
                    <a:lnTo>
                      <a:pt x="48" y="1082"/>
                    </a:lnTo>
                    <a:lnTo>
                      <a:pt x="36" y="1045"/>
                    </a:lnTo>
                    <a:lnTo>
                      <a:pt x="25" y="1007"/>
                    </a:lnTo>
                    <a:lnTo>
                      <a:pt x="16" y="969"/>
                    </a:lnTo>
                    <a:lnTo>
                      <a:pt x="9" y="929"/>
                    </a:lnTo>
                    <a:lnTo>
                      <a:pt x="5" y="890"/>
                    </a:lnTo>
                    <a:lnTo>
                      <a:pt x="1" y="849"/>
                    </a:lnTo>
                    <a:lnTo>
                      <a:pt x="0" y="808"/>
                    </a:lnTo>
                    <a:close/>
                  </a:path>
                </a:pathLst>
              </a:custGeom>
              <a:solidFill>
                <a:srgbClr val="0C0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64" name="Freeform 232">
                <a:extLst>
                  <a:ext uri="{FF2B5EF4-FFF2-40B4-BE49-F238E27FC236}">
                    <a16:creationId xmlns:a16="http://schemas.microsoft.com/office/drawing/2014/main" id="{34AED020-B274-46FE-A823-F35CF0107D1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20" y="2478"/>
                <a:ext cx="799" cy="800"/>
              </a:xfrm>
              <a:custGeom>
                <a:avLst/>
                <a:gdLst>
                  <a:gd name="T0" fmla="*/ 88 w 1598"/>
                  <a:gd name="T1" fmla="*/ 62 h 1598"/>
                  <a:gd name="T2" fmla="*/ 81 w 1598"/>
                  <a:gd name="T3" fmla="*/ 75 h 1598"/>
                  <a:gd name="T4" fmla="*/ 69 w 1598"/>
                  <a:gd name="T5" fmla="*/ 85 h 1598"/>
                  <a:gd name="T6" fmla="*/ 54 w 1598"/>
                  <a:gd name="T7" fmla="*/ 90 h 1598"/>
                  <a:gd name="T8" fmla="*/ 39 w 1598"/>
                  <a:gd name="T9" fmla="*/ 88 h 1598"/>
                  <a:gd name="T10" fmla="*/ 25 w 1598"/>
                  <a:gd name="T11" fmla="*/ 81 h 1598"/>
                  <a:gd name="T12" fmla="*/ 16 w 1598"/>
                  <a:gd name="T13" fmla="*/ 69 h 1598"/>
                  <a:gd name="T14" fmla="*/ 11 w 1598"/>
                  <a:gd name="T15" fmla="*/ 55 h 1598"/>
                  <a:gd name="T16" fmla="*/ 13 w 1598"/>
                  <a:gd name="T17" fmla="*/ 39 h 1598"/>
                  <a:gd name="T18" fmla="*/ 20 w 1598"/>
                  <a:gd name="T19" fmla="*/ 26 h 1598"/>
                  <a:gd name="T20" fmla="*/ 32 w 1598"/>
                  <a:gd name="T21" fmla="*/ 16 h 1598"/>
                  <a:gd name="T22" fmla="*/ 46 w 1598"/>
                  <a:gd name="T23" fmla="*/ 11 h 1598"/>
                  <a:gd name="T24" fmla="*/ 62 w 1598"/>
                  <a:gd name="T25" fmla="*/ 13 h 1598"/>
                  <a:gd name="T26" fmla="*/ 75 w 1598"/>
                  <a:gd name="T27" fmla="*/ 20 h 1598"/>
                  <a:gd name="T28" fmla="*/ 85 w 1598"/>
                  <a:gd name="T29" fmla="*/ 32 h 1598"/>
                  <a:gd name="T30" fmla="*/ 89 w 1598"/>
                  <a:gd name="T31" fmla="*/ 46 h 1598"/>
                  <a:gd name="T32" fmla="*/ 1 w 1598"/>
                  <a:gd name="T33" fmla="*/ 45 h 1598"/>
                  <a:gd name="T34" fmla="*/ 3 w 1598"/>
                  <a:gd name="T35" fmla="*/ 36 h 1598"/>
                  <a:gd name="T36" fmla="*/ 7 w 1598"/>
                  <a:gd name="T37" fmla="*/ 27 h 1598"/>
                  <a:gd name="T38" fmla="*/ 12 w 1598"/>
                  <a:gd name="T39" fmla="*/ 19 h 1598"/>
                  <a:gd name="T40" fmla="*/ 19 w 1598"/>
                  <a:gd name="T41" fmla="*/ 12 h 1598"/>
                  <a:gd name="T42" fmla="*/ 27 w 1598"/>
                  <a:gd name="T43" fmla="*/ 7 h 1598"/>
                  <a:gd name="T44" fmla="*/ 36 w 1598"/>
                  <a:gd name="T45" fmla="*/ 3 h 1598"/>
                  <a:gd name="T46" fmla="*/ 45 w 1598"/>
                  <a:gd name="T47" fmla="*/ 1 h 1598"/>
                  <a:gd name="T48" fmla="*/ 55 w 1598"/>
                  <a:gd name="T49" fmla="*/ 1 h 1598"/>
                  <a:gd name="T50" fmla="*/ 65 w 1598"/>
                  <a:gd name="T51" fmla="*/ 3 h 1598"/>
                  <a:gd name="T52" fmla="*/ 74 w 1598"/>
                  <a:gd name="T53" fmla="*/ 7 h 1598"/>
                  <a:gd name="T54" fmla="*/ 82 w 1598"/>
                  <a:gd name="T55" fmla="*/ 12 h 1598"/>
                  <a:gd name="T56" fmla="*/ 89 w 1598"/>
                  <a:gd name="T57" fmla="*/ 19 h 1598"/>
                  <a:gd name="T58" fmla="*/ 94 w 1598"/>
                  <a:gd name="T59" fmla="*/ 27 h 1598"/>
                  <a:gd name="T60" fmla="*/ 98 w 1598"/>
                  <a:gd name="T61" fmla="*/ 36 h 1598"/>
                  <a:gd name="T62" fmla="*/ 100 w 1598"/>
                  <a:gd name="T63" fmla="*/ 45 h 1598"/>
                  <a:gd name="T64" fmla="*/ 100 w 1598"/>
                  <a:gd name="T65" fmla="*/ 56 h 1598"/>
                  <a:gd name="T66" fmla="*/ 98 w 1598"/>
                  <a:gd name="T67" fmla="*/ 65 h 1598"/>
                  <a:gd name="T68" fmla="*/ 94 w 1598"/>
                  <a:gd name="T69" fmla="*/ 74 h 1598"/>
                  <a:gd name="T70" fmla="*/ 89 w 1598"/>
                  <a:gd name="T71" fmla="*/ 82 h 1598"/>
                  <a:gd name="T72" fmla="*/ 82 w 1598"/>
                  <a:gd name="T73" fmla="*/ 89 h 1598"/>
                  <a:gd name="T74" fmla="*/ 74 w 1598"/>
                  <a:gd name="T75" fmla="*/ 94 h 1598"/>
                  <a:gd name="T76" fmla="*/ 65 w 1598"/>
                  <a:gd name="T77" fmla="*/ 98 h 1598"/>
                  <a:gd name="T78" fmla="*/ 55 w 1598"/>
                  <a:gd name="T79" fmla="*/ 100 h 1598"/>
                  <a:gd name="T80" fmla="*/ 45 w 1598"/>
                  <a:gd name="T81" fmla="*/ 100 h 1598"/>
                  <a:gd name="T82" fmla="*/ 35 w 1598"/>
                  <a:gd name="T83" fmla="*/ 98 h 1598"/>
                  <a:gd name="T84" fmla="*/ 27 w 1598"/>
                  <a:gd name="T85" fmla="*/ 94 h 1598"/>
                  <a:gd name="T86" fmla="*/ 19 w 1598"/>
                  <a:gd name="T87" fmla="*/ 89 h 1598"/>
                  <a:gd name="T88" fmla="*/ 12 w 1598"/>
                  <a:gd name="T89" fmla="*/ 82 h 1598"/>
                  <a:gd name="T90" fmla="*/ 7 w 1598"/>
                  <a:gd name="T91" fmla="*/ 74 h 1598"/>
                  <a:gd name="T92" fmla="*/ 3 w 1598"/>
                  <a:gd name="T93" fmla="*/ 65 h 1598"/>
                  <a:gd name="T94" fmla="*/ 1 w 1598"/>
                  <a:gd name="T95" fmla="*/ 56 h 159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598" h="1598">
                    <a:moveTo>
                      <a:pt x="1428" y="800"/>
                    </a:moveTo>
                    <a:lnTo>
                      <a:pt x="1425" y="864"/>
                    </a:lnTo>
                    <a:lnTo>
                      <a:pt x="1415" y="926"/>
                    </a:lnTo>
                    <a:lnTo>
                      <a:pt x="1400" y="986"/>
                    </a:lnTo>
                    <a:lnTo>
                      <a:pt x="1379" y="1044"/>
                    </a:lnTo>
                    <a:lnTo>
                      <a:pt x="1353" y="1099"/>
                    </a:lnTo>
                    <a:lnTo>
                      <a:pt x="1322" y="1151"/>
                    </a:lnTo>
                    <a:lnTo>
                      <a:pt x="1285" y="1199"/>
                    </a:lnTo>
                    <a:lnTo>
                      <a:pt x="1244" y="1244"/>
                    </a:lnTo>
                    <a:lnTo>
                      <a:pt x="1199" y="1286"/>
                    </a:lnTo>
                    <a:lnTo>
                      <a:pt x="1151" y="1321"/>
                    </a:lnTo>
                    <a:lnTo>
                      <a:pt x="1099" y="1354"/>
                    </a:lnTo>
                    <a:lnTo>
                      <a:pt x="1044" y="1380"/>
                    </a:lnTo>
                    <a:lnTo>
                      <a:pt x="985" y="1402"/>
                    </a:lnTo>
                    <a:lnTo>
                      <a:pt x="925" y="1417"/>
                    </a:lnTo>
                    <a:lnTo>
                      <a:pt x="862" y="1426"/>
                    </a:lnTo>
                    <a:lnTo>
                      <a:pt x="797" y="1430"/>
                    </a:lnTo>
                    <a:lnTo>
                      <a:pt x="733" y="1426"/>
                    </a:lnTo>
                    <a:lnTo>
                      <a:pt x="671" y="1417"/>
                    </a:lnTo>
                    <a:lnTo>
                      <a:pt x="610" y="1401"/>
                    </a:lnTo>
                    <a:lnTo>
                      <a:pt x="552" y="1380"/>
                    </a:lnTo>
                    <a:lnTo>
                      <a:pt x="497" y="1354"/>
                    </a:lnTo>
                    <a:lnTo>
                      <a:pt x="445" y="1321"/>
                    </a:lnTo>
                    <a:lnTo>
                      <a:pt x="397" y="1286"/>
                    </a:lnTo>
                    <a:lnTo>
                      <a:pt x="353" y="1244"/>
                    </a:lnTo>
                    <a:lnTo>
                      <a:pt x="311" y="1201"/>
                    </a:lnTo>
                    <a:lnTo>
                      <a:pt x="276" y="1152"/>
                    </a:lnTo>
                    <a:lnTo>
                      <a:pt x="243" y="1100"/>
                    </a:lnTo>
                    <a:lnTo>
                      <a:pt x="217" y="1045"/>
                    </a:lnTo>
                    <a:lnTo>
                      <a:pt x="195" y="987"/>
                    </a:lnTo>
                    <a:lnTo>
                      <a:pt x="180" y="927"/>
                    </a:lnTo>
                    <a:lnTo>
                      <a:pt x="170" y="865"/>
                    </a:lnTo>
                    <a:lnTo>
                      <a:pt x="166" y="801"/>
                    </a:lnTo>
                    <a:lnTo>
                      <a:pt x="170" y="736"/>
                    </a:lnTo>
                    <a:lnTo>
                      <a:pt x="179" y="674"/>
                    </a:lnTo>
                    <a:lnTo>
                      <a:pt x="195" y="614"/>
                    </a:lnTo>
                    <a:lnTo>
                      <a:pt x="216" y="556"/>
                    </a:lnTo>
                    <a:lnTo>
                      <a:pt x="242" y="501"/>
                    </a:lnTo>
                    <a:lnTo>
                      <a:pt x="273" y="449"/>
                    </a:lnTo>
                    <a:lnTo>
                      <a:pt x="310" y="401"/>
                    </a:lnTo>
                    <a:lnTo>
                      <a:pt x="351" y="356"/>
                    </a:lnTo>
                    <a:lnTo>
                      <a:pt x="395" y="314"/>
                    </a:lnTo>
                    <a:lnTo>
                      <a:pt x="444" y="279"/>
                    </a:lnTo>
                    <a:lnTo>
                      <a:pt x="497" y="247"/>
                    </a:lnTo>
                    <a:lnTo>
                      <a:pt x="552" y="220"/>
                    </a:lnTo>
                    <a:lnTo>
                      <a:pt x="610" y="198"/>
                    </a:lnTo>
                    <a:lnTo>
                      <a:pt x="670" y="183"/>
                    </a:lnTo>
                    <a:lnTo>
                      <a:pt x="733" y="173"/>
                    </a:lnTo>
                    <a:lnTo>
                      <a:pt x="797" y="169"/>
                    </a:lnTo>
                    <a:lnTo>
                      <a:pt x="862" y="173"/>
                    </a:lnTo>
                    <a:lnTo>
                      <a:pt x="925" y="182"/>
                    </a:lnTo>
                    <a:lnTo>
                      <a:pt x="985" y="198"/>
                    </a:lnTo>
                    <a:lnTo>
                      <a:pt x="1044" y="219"/>
                    </a:lnTo>
                    <a:lnTo>
                      <a:pt x="1099" y="245"/>
                    </a:lnTo>
                    <a:lnTo>
                      <a:pt x="1151" y="278"/>
                    </a:lnTo>
                    <a:lnTo>
                      <a:pt x="1199" y="313"/>
                    </a:lnTo>
                    <a:lnTo>
                      <a:pt x="1244" y="355"/>
                    </a:lnTo>
                    <a:lnTo>
                      <a:pt x="1285" y="400"/>
                    </a:lnTo>
                    <a:lnTo>
                      <a:pt x="1322" y="448"/>
                    </a:lnTo>
                    <a:lnTo>
                      <a:pt x="1353" y="500"/>
                    </a:lnTo>
                    <a:lnTo>
                      <a:pt x="1379" y="555"/>
                    </a:lnTo>
                    <a:lnTo>
                      <a:pt x="1400" y="613"/>
                    </a:lnTo>
                    <a:lnTo>
                      <a:pt x="1415" y="673"/>
                    </a:lnTo>
                    <a:lnTo>
                      <a:pt x="1424" y="735"/>
                    </a:lnTo>
                    <a:lnTo>
                      <a:pt x="1428" y="800"/>
                    </a:lnTo>
                    <a:close/>
                    <a:moveTo>
                      <a:pt x="0" y="801"/>
                    </a:moveTo>
                    <a:lnTo>
                      <a:pt x="2" y="759"/>
                    </a:lnTo>
                    <a:lnTo>
                      <a:pt x="5" y="719"/>
                    </a:lnTo>
                    <a:lnTo>
                      <a:pt x="10" y="680"/>
                    </a:lnTo>
                    <a:lnTo>
                      <a:pt x="17" y="641"/>
                    </a:lnTo>
                    <a:lnTo>
                      <a:pt x="26" y="601"/>
                    </a:lnTo>
                    <a:lnTo>
                      <a:pt x="37" y="563"/>
                    </a:lnTo>
                    <a:lnTo>
                      <a:pt x="49" y="526"/>
                    </a:lnTo>
                    <a:lnTo>
                      <a:pt x="64" y="491"/>
                    </a:lnTo>
                    <a:lnTo>
                      <a:pt x="80" y="455"/>
                    </a:lnTo>
                    <a:lnTo>
                      <a:pt x="97" y="420"/>
                    </a:lnTo>
                    <a:lnTo>
                      <a:pt x="117" y="387"/>
                    </a:lnTo>
                    <a:lnTo>
                      <a:pt x="137" y="355"/>
                    </a:lnTo>
                    <a:lnTo>
                      <a:pt x="159" y="324"/>
                    </a:lnTo>
                    <a:lnTo>
                      <a:pt x="184" y="293"/>
                    </a:lnTo>
                    <a:lnTo>
                      <a:pt x="208" y="264"/>
                    </a:lnTo>
                    <a:lnTo>
                      <a:pt x="234" y="236"/>
                    </a:lnTo>
                    <a:lnTo>
                      <a:pt x="262" y="210"/>
                    </a:lnTo>
                    <a:lnTo>
                      <a:pt x="291" y="184"/>
                    </a:lnTo>
                    <a:lnTo>
                      <a:pt x="322" y="160"/>
                    </a:lnTo>
                    <a:lnTo>
                      <a:pt x="353" y="138"/>
                    </a:lnTo>
                    <a:lnTo>
                      <a:pt x="385" y="117"/>
                    </a:lnTo>
                    <a:lnTo>
                      <a:pt x="419" y="98"/>
                    </a:lnTo>
                    <a:lnTo>
                      <a:pt x="453" y="79"/>
                    </a:lnTo>
                    <a:lnTo>
                      <a:pt x="488" y="63"/>
                    </a:lnTo>
                    <a:lnTo>
                      <a:pt x="525" y="49"/>
                    </a:lnTo>
                    <a:lnTo>
                      <a:pt x="561" y="37"/>
                    </a:lnTo>
                    <a:lnTo>
                      <a:pt x="599" y="25"/>
                    </a:lnTo>
                    <a:lnTo>
                      <a:pt x="637" y="17"/>
                    </a:lnTo>
                    <a:lnTo>
                      <a:pt x="677" y="9"/>
                    </a:lnTo>
                    <a:lnTo>
                      <a:pt x="717" y="5"/>
                    </a:lnTo>
                    <a:lnTo>
                      <a:pt x="757" y="1"/>
                    </a:lnTo>
                    <a:lnTo>
                      <a:pt x="799" y="0"/>
                    </a:lnTo>
                    <a:lnTo>
                      <a:pt x="840" y="1"/>
                    </a:lnTo>
                    <a:lnTo>
                      <a:pt x="880" y="5"/>
                    </a:lnTo>
                    <a:lnTo>
                      <a:pt x="921" y="9"/>
                    </a:lnTo>
                    <a:lnTo>
                      <a:pt x="960" y="16"/>
                    </a:lnTo>
                    <a:lnTo>
                      <a:pt x="999" y="25"/>
                    </a:lnTo>
                    <a:lnTo>
                      <a:pt x="1037" y="36"/>
                    </a:lnTo>
                    <a:lnTo>
                      <a:pt x="1074" y="48"/>
                    </a:lnTo>
                    <a:lnTo>
                      <a:pt x="1110" y="63"/>
                    </a:lnTo>
                    <a:lnTo>
                      <a:pt x="1145" y="79"/>
                    </a:lnTo>
                    <a:lnTo>
                      <a:pt x="1180" y="97"/>
                    </a:lnTo>
                    <a:lnTo>
                      <a:pt x="1213" y="116"/>
                    </a:lnTo>
                    <a:lnTo>
                      <a:pt x="1246" y="137"/>
                    </a:lnTo>
                    <a:lnTo>
                      <a:pt x="1278" y="160"/>
                    </a:lnTo>
                    <a:lnTo>
                      <a:pt x="1308" y="184"/>
                    </a:lnTo>
                    <a:lnTo>
                      <a:pt x="1337" y="208"/>
                    </a:lnTo>
                    <a:lnTo>
                      <a:pt x="1364" y="235"/>
                    </a:lnTo>
                    <a:lnTo>
                      <a:pt x="1391" y="264"/>
                    </a:lnTo>
                    <a:lnTo>
                      <a:pt x="1416" y="293"/>
                    </a:lnTo>
                    <a:lnTo>
                      <a:pt x="1439" y="323"/>
                    </a:lnTo>
                    <a:lnTo>
                      <a:pt x="1462" y="354"/>
                    </a:lnTo>
                    <a:lnTo>
                      <a:pt x="1483" y="387"/>
                    </a:lnTo>
                    <a:lnTo>
                      <a:pt x="1501" y="420"/>
                    </a:lnTo>
                    <a:lnTo>
                      <a:pt x="1520" y="455"/>
                    </a:lnTo>
                    <a:lnTo>
                      <a:pt x="1536" y="490"/>
                    </a:lnTo>
                    <a:lnTo>
                      <a:pt x="1550" y="526"/>
                    </a:lnTo>
                    <a:lnTo>
                      <a:pt x="1562" y="563"/>
                    </a:lnTo>
                    <a:lnTo>
                      <a:pt x="1573" y="601"/>
                    </a:lnTo>
                    <a:lnTo>
                      <a:pt x="1582" y="639"/>
                    </a:lnTo>
                    <a:lnTo>
                      <a:pt x="1589" y="679"/>
                    </a:lnTo>
                    <a:lnTo>
                      <a:pt x="1593" y="719"/>
                    </a:lnTo>
                    <a:lnTo>
                      <a:pt x="1597" y="759"/>
                    </a:lnTo>
                    <a:lnTo>
                      <a:pt x="1598" y="800"/>
                    </a:lnTo>
                    <a:lnTo>
                      <a:pt x="1597" y="841"/>
                    </a:lnTo>
                    <a:lnTo>
                      <a:pt x="1593" y="881"/>
                    </a:lnTo>
                    <a:lnTo>
                      <a:pt x="1589" y="921"/>
                    </a:lnTo>
                    <a:lnTo>
                      <a:pt x="1582" y="960"/>
                    </a:lnTo>
                    <a:lnTo>
                      <a:pt x="1573" y="999"/>
                    </a:lnTo>
                    <a:lnTo>
                      <a:pt x="1562" y="1037"/>
                    </a:lnTo>
                    <a:lnTo>
                      <a:pt x="1550" y="1074"/>
                    </a:lnTo>
                    <a:lnTo>
                      <a:pt x="1536" y="1109"/>
                    </a:lnTo>
                    <a:lnTo>
                      <a:pt x="1520" y="1145"/>
                    </a:lnTo>
                    <a:lnTo>
                      <a:pt x="1501" y="1180"/>
                    </a:lnTo>
                    <a:lnTo>
                      <a:pt x="1483" y="1213"/>
                    </a:lnTo>
                    <a:lnTo>
                      <a:pt x="1462" y="1245"/>
                    </a:lnTo>
                    <a:lnTo>
                      <a:pt x="1439" y="1277"/>
                    </a:lnTo>
                    <a:lnTo>
                      <a:pt x="1416" y="1307"/>
                    </a:lnTo>
                    <a:lnTo>
                      <a:pt x="1391" y="1335"/>
                    </a:lnTo>
                    <a:lnTo>
                      <a:pt x="1364" y="1363"/>
                    </a:lnTo>
                    <a:lnTo>
                      <a:pt x="1337" y="1389"/>
                    </a:lnTo>
                    <a:lnTo>
                      <a:pt x="1308" y="1415"/>
                    </a:lnTo>
                    <a:lnTo>
                      <a:pt x="1277" y="1439"/>
                    </a:lnTo>
                    <a:lnTo>
                      <a:pt x="1246" y="1461"/>
                    </a:lnTo>
                    <a:lnTo>
                      <a:pt x="1213" y="1482"/>
                    </a:lnTo>
                    <a:lnTo>
                      <a:pt x="1180" y="1501"/>
                    </a:lnTo>
                    <a:lnTo>
                      <a:pt x="1145" y="1519"/>
                    </a:lnTo>
                    <a:lnTo>
                      <a:pt x="1110" y="1535"/>
                    </a:lnTo>
                    <a:lnTo>
                      <a:pt x="1073" y="1548"/>
                    </a:lnTo>
                    <a:lnTo>
                      <a:pt x="1036" y="1561"/>
                    </a:lnTo>
                    <a:lnTo>
                      <a:pt x="998" y="1573"/>
                    </a:lnTo>
                    <a:lnTo>
                      <a:pt x="959" y="1582"/>
                    </a:lnTo>
                    <a:lnTo>
                      <a:pt x="920" y="1589"/>
                    </a:lnTo>
                    <a:lnTo>
                      <a:pt x="879" y="1593"/>
                    </a:lnTo>
                    <a:lnTo>
                      <a:pt x="839" y="1597"/>
                    </a:lnTo>
                    <a:lnTo>
                      <a:pt x="797" y="1598"/>
                    </a:lnTo>
                    <a:lnTo>
                      <a:pt x="756" y="1597"/>
                    </a:lnTo>
                    <a:lnTo>
                      <a:pt x="716" y="1593"/>
                    </a:lnTo>
                    <a:lnTo>
                      <a:pt x="677" y="1589"/>
                    </a:lnTo>
                    <a:lnTo>
                      <a:pt x="637" y="1582"/>
                    </a:lnTo>
                    <a:lnTo>
                      <a:pt x="598" y="1573"/>
                    </a:lnTo>
                    <a:lnTo>
                      <a:pt x="560" y="1562"/>
                    </a:lnTo>
                    <a:lnTo>
                      <a:pt x="523" y="1550"/>
                    </a:lnTo>
                    <a:lnTo>
                      <a:pt x="488" y="1536"/>
                    </a:lnTo>
                    <a:lnTo>
                      <a:pt x="452" y="1520"/>
                    </a:lnTo>
                    <a:lnTo>
                      <a:pt x="417" y="1501"/>
                    </a:lnTo>
                    <a:lnTo>
                      <a:pt x="384" y="1483"/>
                    </a:lnTo>
                    <a:lnTo>
                      <a:pt x="352" y="1462"/>
                    </a:lnTo>
                    <a:lnTo>
                      <a:pt x="321" y="1439"/>
                    </a:lnTo>
                    <a:lnTo>
                      <a:pt x="291" y="1416"/>
                    </a:lnTo>
                    <a:lnTo>
                      <a:pt x="262" y="1391"/>
                    </a:lnTo>
                    <a:lnTo>
                      <a:pt x="234" y="1364"/>
                    </a:lnTo>
                    <a:lnTo>
                      <a:pt x="208" y="1336"/>
                    </a:lnTo>
                    <a:lnTo>
                      <a:pt x="182" y="1308"/>
                    </a:lnTo>
                    <a:lnTo>
                      <a:pt x="159" y="1278"/>
                    </a:lnTo>
                    <a:lnTo>
                      <a:pt x="136" y="1247"/>
                    </a:lnTo>
                    <a:lnTo>
                      <a:pt x="116" y="1214"/>
                    </a:lnTo>
                    <a:lnTo>
                      <a:pt x="97" y="1181"/>
                    </a:lnTo>
                    <a:lnTo>
                      <a:pt x="79" y="1146"/>
                    </a:lnTo>
                    <a:lnTo>
                      <a:pt x="63" y="1111"/>
                    </a:lnTo>
                    <a:lnTo>
                      <a:pt x="49" y="1075"/>
                    </a:lnTo>
                    <a:lnTo>
                      <a:pt x="36" y="1038"/>
                    </a:lnTo>
                    <a:lnTo>
                      <a:pt x="26" y="1000"/>
                    </a:lnTo>
                    <a:lnTo>
                      <a:pt x="17" y="961"/>
                    </a:lnTo>
                    <a:lnTo>
                      <a:pt x="10" y="922"/>
                    </a:lnTo>
                    <a:lnTo>
                      <a:pt x="5" y="883"/>
                    </a:lnTo>
                    <a:lnTo>
                      <a:pt x="2" y="842"/>
                    </a:lnTo>
                    <a:lnTo>
                      <a:pt x="0" y="801"/>
                    </a:lnTo>
                    <a:close/>
                  </a:path>
                </a:pathLst>
              </a:custGeom>
              <a:solidFill>
                <a:srgbClr val="191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65" name="Freeform 233">
                <a:extLst>
                  <a:ext uri="{FF2B5EF4-FFF2-40B4-BE49-F238E27FC236}">
                    <a16:creationId xmlns:a16="http://schemas.microsoft.com/office/drawing/2014/main" id="{1D40DC7B-734D-4B67-81E5-9306D4C72BE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21" y="2481"/>
                <a:ext cx="794" cy="794"/>
              </a:xfrm>
              <a:custGeom>
                <a:avLst/>
                <a:gdLst>
                  <a:gd name="T0" fmla="*/ 88 w 1587"/>
                  <a:gd name="T1" fmla="*/ 62 h 1587"/>
                  <a:gd name="T2" fmla="*/ 81 w 1587"/>
                  <a:gd name="T3" fmla="*/ 75 h 1587"/>
                  <a:gd name="T4" fmla="*/ 69 w 1587"/>
                  <a:gd name="T5" fmla="*/ 85 h 1587"/>
                  <a:gd name="T6" fmla="*/ 54 w 1587"/>
                  <a:gd name="T7" fmla="*/ 90 h 1587"/>
                  <a:gd name="T8" fmla="*/ 38 w 1587"/>
                  <a:gd name="T9" fmla="*/ 88 h 1587"/>
                  <a:gd name="T10" fmla="*/ 25 w 1587"/>
                  <a:gd name="T11" fmla="*/ 81 h 1587"/>
                  <a:gd name="T12" fmla="*/ 15 w 1587"/>
                  <a:gd name="T13" fmla="*/ 69 h 1587"/>
                  <a:gd name="T14" fmla="*/ 10 w 1587"/>
                  <a:gd name="T15" fmla="*/ 54 h 1587"/>
                  <a:gd name="T16" fmla="*/ 12 w 1587"/>
                  <a:gd name="T17" fmla="*/ 38 h 1587"/>
                  <a:gd name="T18" fmla="*/ 19 w 1587"/>
                  <a:gd name="T19" fmla="*/ 25 h 1587"/>
                  <a:gd name="T20" fmla="*/ 31 w 1587"/>
                  <a:gd name="T21" fmla="*/ 15 h 1587"/>
                  <a:gd name="T22" fmla="*/ 46 w 1587"/>
                  <a:gd name="T23" fmla="*/ 11 h 1587"/>
                  <a:gd name="T24" fmla="*/ 62 w 1587"/>
                  <a:gd name="T25" fmla="*/ 12 h 1587"/>
                  <a:gd name="T26" fmla="*/ 75 w 1587"/>
                  <a:gd name="T27" fmla="*/ 20 h 1587"/>
                  <a:gd name="T28" fmla="*/ 85 w 1587"/>
                  <a:gd name="T29" fmla="*/ 31 h 1587"/>
                  <a:gd name="T30" fmla="*/ 89 w 1587"/>
                  <a:gd name="T31" fmla="*/ 46 h 1587"/>
                  <a:gd name="T32" fmla="*/ 1 w 1587"/>
                  <a:gd name="T33" fmla="*/ 45 h 1587"/>
                  <a:gd name="T34" fmla="*/ 3 w 1587"/>
                  <a:gd name="T35" fmla="*/ 36 h 1587"/>
                  <a:gd name="T36" fmla="*/ 7 w 1587"/>
                  <a:gd name="T37" fmla="*/ 27 h 1587"/>
                  <a:gd name="T38" fmla="*/ 12 w 1587"/>
                  <a:gd name="T39" fmla="*/ 19 h 1587"/>
                  <a:gd name="T40" fmla="*/ 19 w 1587"/>
                  <a:gd name="T41" fmla="*/ 12 h 1587"/>
                  <a:gd name="T42" fmla="*/ 26 w 1587"/>
                  <a:gd name="T43" fmla="*/ 6 h 1587"/>
                  <a:gd name="T44" fmla="*/ 35 w 1587"/>
                  <a:gd name="T45" fmla="*/ 3 h 1587"/>
                  <a:gd name="T46" fmla="*/ 45 w 1587"/>
                  <a:gd name="T47" fmla="*/ 1 h 1587"/>
                  <a:gd name="T48" fmla="*/ 55 w 1587"/>
                  <a:gd name="T49" fmla="*/ 1 h 1587"/>
                  <a:gd name="T50" fmla="*/ 65 w 1587"/>
                  <a:gd name="T51" fmla="*/ 3 h 1587"/>
                  <a:gd name="T52" fmla="*/ 74 w 1587"/>
                  <a:gd name="T53" fmla="*/ 6 h 1587"/>
                  <a:gd name="T54" fmla="*/ 82 w 1587"/>
                  <a:gd name="T55" fmla="*/ 12 h 1587"/>
                  <a:gd name="T56" fmla="*/ 88 w 1587"/>
                  <a:gd name="T57" fmla="*/ 19 h 1587"/>
                  <a:gd name="T58" fmla="*/ 94 w 1587"/>
                  <a:gd name="T59" fmla="*/ 26 h 1587"/>
                  <a:gd name="T60" fmla="*/ 97 w 1587"/>
                  <a:gd name="T61" fmla="*/ 35 h 1587"/>
                  <a:gd name="T62" fmla="*/ 99 w 1587"/>
                  <a:gd name="T63" fmla="*/ 45 h 1587"/>
                  <a:gd name="T64" fmla="*/ 99 w 1587"/>
                  <a:gd name="T65" fmla="*/ 55 h 1587"/>
                  <a:gd name="T66" fmla="*/ 98 w 1587"/>
                  <a:gd name="T67" fmla="*/ 65 h 1587"/>
                  <a:gd name="T68" fmla="*/ 94 w 1587"/>
                  <a:gd name="T69" fmla="*/ 74 h 1587"/>
                  <a:gd name="T70" fmla="*/ 88 w 1587"/>
                  <a:gd name="T71" fmla="*/ 82 h 1587"/>
                  <a:gd name="T72" fmla="*/ 82 w 1587"/>
                  <a:gd name="T73" fmla="*/ 88 h 1587"/>
                  <a:gd name="T74" fmla="*/ 74 w 1587"/>
                  <a:gd name="T75" fmla="*/ 94 h 1587"/>
                  <a:gd name="T76" fmla="*/ 65 w 1587"/>
                  <a:gd name="T77" fmla="*/ 97 h 1587"/>
                  <a:gd name="T78" fmla="*/ 55 w 1587"/>
                  <a:gd name="T79" fmla="*/ 99 h 1587"/>
                  <a:gd name="T80" fmla="*/ 45 w 1587"/>
                  <a:gd name="T81" fmla="*/ 99 h 1587"/>
                  <a:gd name="T82" fmla="*/ 35 w 1587"/>
                  <a:gd name="T83" fmla="*/ 97 h 1587"/>
                  <a:gd name="T84" fmla="*/ 26 w 1587"/>
                  <a:gd name="T85" fmla="*/ 94 h 1587"/>
                  <a:gd name="T86" fmla="*/ 19 w 1587"/>
                  <a:gd name="T87" fmla="*/ 88 h 1587"/>
                  <a:gd name="T88" fmla="*/ 12 w 1587"/>
                  <a:gd name="T89" fmla="*/ 82 h 1587"/>
                  <a:gd name="T90" fmla="*/ 6 w 1587"/>
                  <a:gd name="T91" fmla="*/ 74 h 1587"/>
                  <a:gd name="T92" fmla="*/ 3 w 1587"/>
                  <a:gd name="T93" fmla="*/ 65 h 1587"/>
                  <a:gd name="T94" fmla="*/ 1 w 1587"/>
                  <a:gd name="T95" fmla="*/ 55 h 158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587" h="1587">
                    <a:moveTo>
                      <a:pt x="1426" y="794"/>
                    </a:moveTo>
                    <a:lnTo>
                      <a:pt x="1422" y="858"/>
                    </a:lnTo>
                    <a:lnTo>
                      <a:pt x="1413" y="920"/>
                    </a:lnTo>
                    <a:lnTo>
                      <a:pt x="1397" y="981"/>
                    </a:lnTo>
                    <a:lnTo>
                      <a:pt x="1376" y="1039"/>
                    </a:lnTo>
                    <a:lnTo>
                      <a:pt x="1349" y="1095"/>
                    </a:lnTo>
                    <a:lnTo>
                      <a:pt x="1318" y="1147"/>
                    </a:lnTo>
                    <a:lnTo>
                      <a:pt x="1281" y="1197"/>
                    </a:lnTo>
                    <a:lnTo>
                      <a:pt x="1240" y="1242"/>
                    </a:lnTo>
                    <a:lnTo>
                      <a:pt x="1194" y="1282"/>
                    </a:lnTo>
                    <a:lnTo>
                      <a:pt x="1146" y="1319"/>
                    </a:lnTo>
                    <a:lnTo>
                      <a:pt x="1094" y="1351"/>
                    </a:lnTo>
                    <a:lnTo>
                      <a:pt x="1038" y="1378"/>
                    </a:lnTo>
                    <a:lnTo>
                      <a:pt x="980" y="1400"/>
                    </a:lnTo>
                    <a:lnTo>
                      <a:pt x="919" y="1416"/>
                    </a:lnTo>
                    <a:lnTo>
                      <a:pt x="856" y="1425"/>
                    </a:lnTo>
                    <a:lnTo>
                      <a:pt x="791" y="1428"/>
                    </a:lnTo>
                    <a:lnTo>
                      <a:pt x="727" y="1425"/>
                    </a:lnTo>
                    <a:lnTo>
                      <a:pt x="663" y="1416"/>
                    </a:lnTo>
                    <a:lnTo>
                      <a:pt x="602" y="1400"/>
                    </a:lnTo>
                    <a:lnTo>
                      <a:pt x="545" y="1379"/>
                    </a:lnTo>
                    <a:lnTo>
                      <a:pt x="488" y="1351"/>
                    </a:lnTo>
                    <a:lnTo>
                      <a:pt x="436" y="1320"/>
                    </a:lnTo>
                    <a:lnTo>
                      <a:pt x="388" y="1283"/>
                    </a:lnTo>
                    <a:lnTo>
                      <a:pt x="343" y="1242"/>
                    </a:lnTo>
                    <a:lnTo>
                      <a:pt x="302" y="1197"/>
                    </a:lnTo>
                    <a:lnTo>
                      <a:pt x="265" y="1148"/>
                    </a:lnTo>
                    <a:lnTo>
                      <a:pt x="234" y="1097"/>
                    </a:lnTo>
                    <a:lnTo>
                      <a:pt x="206" y="1040"/>
                    </a:lnTo>
                    <a:lnTo>
                      <a:pt x="185" y="983"/>
                    </a:lnTo>
                    <a:lnTo>
                      <a:pt x="169" y="921"/>
                    </a:lnTo>
                    <a:lnTo>
                      <a:pt x="160" y="858"/>
                    </a:lnTo>
                    <a:lnTo>
                      <a:pt x="157" y="794"/>
                    </a:lnTo>
                    <a:lnTo>
                      <a:pt x="160" y="729"/>
                    </a:lnTo>
                    <a:lnTo>
                      <a:pt x="169" y="667"/>
                    </a:lnTo>
                    <a:lnTo>
                      <a:pt x="185" y="606"/>
                    </a:lnTo>
                    <a:lnTo>
                      <a:pt x="206" y="548"/>
                    </a:lnTo>
                    <a:lnTo>
                      <a:pt x="233" y="493"/>
                    </a:lnTo>
                    <a:lnTo>
                      <a:pt x="265" y="440"/>
                    </a:lnTo>
                    <a:lnTo>
                      <a:pt x="302" y="391"/>
                    </a:lnTo>
                    <a:lnTo>
                      <a:pt x="342" y="347"/>
                    </a:lnTo>
                    <a:lnTo>
                      <a:pt x="387" y="305"/>
                    </a:lnTo>
                    <a:lnTo>
                      <a:pt x="435" y="268"/>
                    </a:lnTo>
                    <a:lnTo>
                      <a:pt x="488" y="237"/>
                    </a:lnTo>
                    <a:lnTo>
                      <a:pt x="544" y="209"/>
                    </a:lnTo>
                    <a:lnTo>
                      <a:pt x="601" y="189"/>
                    </a:lnTo>
                    <a:lnTo>
                      <a:pt x="662" y="173"/>
                    </a:lnTo>
                    <a:lnTo>
                      <a:pt x="726" y="163"/>
                    </a:lnTo>
                    <a:lnTo>
                      <a:pt x="790" y="160"/>
                    </a:lnTo>
                    <a:lnTo>
                      <a:pt x="855" y="163"/>
                    </a:lnTo>
                    <a:lnTo>
                      <a:pt x="918" y="173"/>
                    </a:lnTo>
                    <a:lnTo>
                      <a:pt x="979" y="189"/>
                    </a:lnTo>
                    <a:lnTo>
                      <a:pt x="1038" y="211"/>
                    </a:lnTo>
                    <a:lnTo>
                      <a:pt x="1093" y="237"/>
                    </a:lnTo>
                    <a:lnTo>
                      <a:pt x="1145" y="269"/>
                    </a:lnTo>
                    <a:lnTo>
                      <a:pt x="1194" y="305"/>
                    </a:lnTo>
                    <a:lnTo>
                      <a:pt x="1239" y="347"/>
                    </a:lnTo>
                    <a:lnTo>
                      <a:pt x="1281" y="391"/>
                    </a:lnTo>
                    <a:lnTo>
                      <a:pt x="1316" y="440"/>
                    </a:lnTo>
                    <a:lnTo>
                      <a:pt x="1349" y="492"/>
                    </a:lnTo>
                    <a:lnTo>
                      <a:pt x="1375" y="547"/>
                    </a:lnTo>
                    <a:lnTo>
                      <a:pt x="1397" y="606"/>
                    </a:lnTo>
                    <a:lnTo>
                      <a:pt x="1413" y="666"/>
                    </a:lnTo>
                    <a:lnTo>
                      <a:pt x="1422" y="729"/>
                    </a:lnTo>
                    <a:lnTo>
                      <a:pt x="1426" y="794"/>
                    </a:lnTo>
                    <a:close/>
                    <a:moveTo>
                      <a:pt x="0" y="796"/>
                    </a:moveTo>
                    <a:lnTo>
                      <a:pt x="1" y="756"/>
                    </a:lnTo>
                    <a:lnTo>
                      <a:pt x="4" y="715"/>
                    </a:lnTo>
                    <a:lnTo>
                      <a:pt x="9" y="675"/>
                    </a:lnTo>
                    <a:lnTo>
                      <a:pt x="16" y="637"/>
                    </a:lnTo>
                    <a:lnTo>
                      <a:pt x="25" y="598"/>
                    </a:lnTo>
                    <a:lnTo>
                      <a:pt x="36" y="561"/>
                    </a:lnTo>
                    <a:lnTo>
                      <a:pt x="48" y="524"/>
                    </a:lnTo>
                    <a:lnTo>
                      <a:pt x="63" y="487"/>
                    </a:lnTo>
                    <a:lnTo>
                      <a:pt x="78" y="453"/>
                    </a:lnTo>
                    <a:lnTo>
                      <a:pt x="97" y="418"/>
                    </a:lnTo>
                    <a:lnTo>
                      <a:pt x="115" y="385"/>
                    </a:lnTo>
                    <a:lnTo>
                      <a:pt x="136" y="352"/>
                    </a:lnTo>
                    <a:lnTo>
                      <a:pt x="158" y="321"/>
                    </a:lnTo>
                    <a:lnTo>
                      <a:pt x="182" y="291"/>
                    </a:lnTo>
                    <a:lnTo>
                      <a:pt x="206" y="262"/>
                    </a:lnTo>
                    <a:lnTo>
                      <a:pt x="233" y="235"/>
                    </a:lnTo>
                    <a:lnTo>
                      <a:pt x="260" y="208"/>
                    </a:lnTo>
                    <a:lnTo>
                      <a:pt x="289" y="183"/>
                    </a:lnTo>
                    <a:lnTo>
                      <a:pt x="319" y="159"/>
                    </a:lnTo>
                    <a:lnTo>
                      <a:pt x="350" y="137"/>
                    </a:lnTo>
                    <a:lnTo>
                      <a:pt x="382" y="116"/>
                    </a:lnTo>
                    <a:lnTo>
                      <a:pt x="416" y="96"/>
                    </a:lnTo>
                    <a:lnTo>
                      <a:pt x="449" y="79"/>
                    </a:lnTo>
                    <a:lnTo>
                      <a:pt x="485" y="63"/>
                    </a:lnTo>
                    <a:lnTo>
                      <a:pt x="521" y="49"/>
                    </a:lnTo>
                    <a:lnTo>
                      <a:pt x="557" y="37"/>
                    </a:lnTo>
                    <a:lnTo>
                      <a:pt x="595" y="25"/>
                    </a:lnTo>
                    <a:lnTo>
                      <a:pt x="633" y="16"/>
                    </a:lnTo>
                    <a:lnTo>
                      <a:pt x="673" y="9"/>
                    </a:lnTo>
                    <a:lnTo>
                      <a:pt x="712" y="4"/>
                    </a:lnTo>
                    <a:lnTo>
                      <a:pt x="753" y="1"/>
                    </a:lnTo>
                    <a:lnTo>
                      <a:pt x="793" y="0"/>
                    </a:lnTo>
                    <a:lnTo>
                      <a:pt x="835" y="1"/>
                    </a:lnTo>
                    <a:lnTo>
                      <a:pt x="875" y="4"/>
                    </a:lnTo>
                    <a:lnTo>
                      <a:pt x="914" y="9"/>
                    </a:lnTo>
                    <a:lnTo>
                      <a:pt x="954" y="16"/>
                    </a:lnTo>
                    <a:lnTo>
                      <a:pt x="992" y="25"/>
                    </a:lnTo>
                    <a:lnTo>
                      <a:pt x="1030" y="35"/>
                    </a:lnTo>
                    <a:lnTo>
                      <a:pt x="1066" y="48"/>
                    </a:lnTo>
                    <a:lnTo>
                      <a:pt x="1103" y="63"/>
                    </a:lnTo>
                    <a:lnTo>
                      <a:pt x="1138" y="79"/>
                    </a:lnTo>
                    <a:lnTo>
                      <a:pt x="1172" y="96"/>
                    </a:lnTo>
                    <a:lnTo>
                      <a:pt x="1206" y="116"/>
                    </a:lnTo>
                    <a:lnTo>
                      <a:pt x="1238" y="137"/>
                    </a:lnTo>
                    <a:lnTo>
                      <a:pt x="1269" y="159"/>
                    </a:lnTo>
                    <a:lnTo>
                      <a:pt x="1299" y="182"/>
                    </a:lnTo>
                    <a:lnTo>
                      <a:pt x="1328" y="207"/>
                    </a:lnTo>
                    <a:lnTo>
                      <a:pt x="1356" y="234"/>
                    </a:lnTo>
                    <a:lnTo>
                      <a:pt x="1382" y="261"/>
                    </a:lnTo>
                    <a:lnTo>
                      <a:pt x="1406" y="290"/>
                    </a:lnTo>
                    <a:lnTo>
                      <a:pt x="1430" y="320"/>
                    </a:lnTo>
                    <a:lnTo>
                      <a:pt x="1452" y="351"/>
                    </a:lnTo>
                    <a:lnTo>
                      <a:pt x="1473" y="383"/>
                    </a:lnTo>
                    <a:lnTo>
                      <a:pt x="1492" y="416"/>
                    </a:lnTo>
                    <a:lnTo>
                      <a:pt x="1510" y="450"/>
                    </a:lnTo>
                    <a:lnTo>
                      <a:pt x="1525" y="486"/>
                    </a:lnTo>
                    <a:lnTo>
                      <a:pt x="1540" y="522"/>
                    </a:lnTo>
                    <a:lnTo>
                      <a:pt x="1551" y="559"/>
                    </a:lnTo>
                    <a:lnTo>
                      <a:pt x="1563" y="595"/>
                    </a:lnTo>
                    <a:lnTo>
                      <a:pt x="1571" y="635"/>
                    </a:lnTo>
                    <a:lnTo>
                      <a:pt x="1578" y="673"/>
                    </a:lnTo>
                    <a:lnTo>
                      <a:pt x="1584" y="713"/>
                    </a:lnTo>
                    <a:lnTo>
                      <a:pt x="1586" y="753"/>
                    </a:lnTo>
                    <a:lnTo>
                      <a:pt x="1587" y="794"/>
                    </a:lnTo>
                    <a:lnTo>
                      <a:pt x="1586" y="834"/>
                    </a:lnTo>
                    <a:lnTo>
                      <a:pt x="1584" y="874"/>
                    </a:lnTo>
                    <a:lnTo>
                      <a:pt x="1578" y="915"/>
                    </a:lnTo>
                    <a:lnTo>
                      <a:pt x="1571" y="953"/>
                    </a:lnTo>
                    <a:lnTo>
                      <a:pt x="1563" y="992"/>
                    </a:lnTo>
                    <a:lnTo>
                      <a:pt x="1553" y="1029"/>
                    </a:lnTo>
                    <a:lnTo>
                      <a:pt x="1540" y="1065"/>
                    </a:lnTo>
                    <a:lnTo>
                      <a:pt x="1525" y="1102"/>
                    </a:lnTo>
                    <a:lnTo>
                      <a:pt x="1510" y="1137"/>
                    </a:lnTo>
                    <a:lnTo>
                      <a:pt x="1493" y="1171"/>
                    </a:lnTo>
                    <a:lnTo>
                      <a:pt x="1473" y="1205"/>
                    </a:lnTo>
                    <a:lnTo>
                      <a:pt x="1452" y="1237"/>
                    </a:lnTo>
                    <a:lnTo>
                      <a:pt x="1430" y="1268"/>
                    </a:lnTo>
                    <a:lnTo>
                      <a:pt x="1407" y="1298"/>
                    </a:lnTo>
                    <a:lnTo>
                      <a:pt x="1382" y="1327"/>
                    </a:lnTo>
                    <a:lnTo>
                      <a:pt x="1356" y="1355"/>
                    </a:lnTo>
                    <a:lnTo>
                      <a:pt x="1328" y="1380"/>
                    </a:lnTo>
                    <a:lnTo>
                      <a:pt x="1299" y="1405"/>
                    </a:lnTo>
                    <a:lnTo>
                      <a:pt x="1269" y="1430"/>
                    </a:lnTo>
                    <a:lnTo>
                      <a:pt x="1238" y="1451"/>
                    </a:lnTo>
                    <a:lnTo>
                      <a:pt x="1206" y="1472"/>
                    </a:lnTo>
                    <a:lnTo>
                      <a:pt x="1172" y="1492"/>
                    </a:lnTo>
                    <a:lnTo>
                      <a:pt x="1139" y="1509"/>
                    </a:lnTo>
                    <a:lnTo>
                      <a:pt x="1103" y="1525"/>
                    </a:lnTo>
                    <a:lnTo>
                      <a:pt x="1068" y="1539"/>
                    </a:lnTo>
                    <a:lnTo>
                      <a:pt x="1031" y="1552"/>
                    </a:lnTo>
                    <a:lnTo>
                      <a:pt x="993" y="1562"/>
                    </a:lnTo>
                    <a:lnTo>
                      <a:pt x="954" y="1571"/>
                    </a:lnTo>
                    <a:lnTo>
                      <a:pt x="914" y="1578"/>
                    </a:lnTo>
                    <a:lnTo>
                      <a:pt x="875" y="1583"/>
                    </a:lnTo>
                    <a:lnTo>
                      <a:pt x="835" y="1586"/>
                    </a:lnTo>
                    <a:lnTo>
                      <a:pt x="793" y="1587"/>
                    </a:lnTo>
                    <a:lnTo>
                      <a:pt x="753" y="1586"/>
                    </a:lnTo>
                    <a:lnTo>
                      <a:pt x="712" y="1583"/>
                    </a:lnTo>
                    <a:lnTo>
                      <a:pt x="673" y="1578"/>
                    </a:lnTo>
                    <a:lnTo>
                      <a:pt x="633" y="1571"/>
                    </a:lnTo>
                    <a:lnTo>
                      <a:pt x="595" y="1562"/>
                    </a:lnTo>
                    <a:lnTo>
                      <a:pt x="557" y="1552"/>
                    </a:lnTo>
                    <a:lnTo>
                      <a:pt x="521" y="1539"/>
                    </a:lnTo>
                    <a:lnTo>
                      <a:pt x="485" y="1524"/>
                    </a:lnTo>
                    <a:lnTo>
                      <a:pt x="449" y="1509"/>
                    </a:lnTo>
                    <a:lnTo>
                      <a:pt x="415" y="1491"/>
                    </a:lnTo>
                    <a:lnTo>
                      <a:pt x="382" y="1472"/>
                    </a:lnTo>
                    <a:lnTo>
                      <a:pt x="350" y="1451"/>
                    </a:lnTo>
                    <a:lnTo>
                      <a:pt x="319" y="1430"/>
                    </a:lnTo>
                    <a:lnTo>
                      <a:pt x="289" y="1405"/>
                    </a:lnTo>
                    <a:lnTo>
                      <a:pt x="260" y="1381"/>
                    </a:lnTo>
                    <a:lnTo>
                      <a:pt x="233" y="1355"/>
                    </a:lnTo>
                    <a:lnTo>
                      <a:pt x="206" y="1327"/>
                    </a:lnTo>
                    <a:lnTo>
                      <a:pt x="181" y="1298"/>
                    </a:lnTo>
                    <a:lnTo>
                      <a:pt x="158" y="1268"/>
                    </a:lnTo>
                    <a:lnTo>
                      <a:pt x="136" y="1237"/>
                    </a:lnTo>
                    <a:lnTo>
                      <a:pt x="115" y="1205"/>
                    </a:lnTo>
                    <a:lnTo>
                      <a:pt x="95" y="1173"/>
                    </a:lnTo>
                    <a:lnTo>
                      <a:pt x="78" y="1138"/>
                    </a:lnTo>
                    <a:lnTo>
                      <a:pt x="62" y="1103"/>
                    </a:lnTo>
                    <a:lnTo>
                      <a:pt x="48" y="1068"/>
                    </a:lnTo>
                    <a:lnTo>
                      <a:pt x="36" y="1031"/>
                    </a:lnTo>
                    <a:lnTo>
                      <a:pt x="25" y="993"/>
                    </a:lnTo>
                    <a:lnTo>
                      <a:pt x="16" y="955"/>
                    </a:lnTo>
                    <a:lnTo>
                      <a:pt x="9" y="916"/>
                    </a:lnTo>
                    <a:lnTo>
                      <a:pt x="4" y="877"/>
                    </a:lnTo>
                    <a:lnTo>
                      <a:pt x="1" y="836"/>
                    </a:lnTo>
                    <a:lnTo>
                      <a:pt x="0" y="796"/>
                    </a:lnTo>
                    <a:close/>
                  </a:path>
                </a:pathLst>
              </a:custGeom>
              <a:solidFill>
                <a:srgbClr val="232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66" name="Freeform 234">
                <a:extLst>
                  <a:ext uri="{FF2B5EF4-FFF2-40B4-BE49-F238E27FC236}">
                    <a16:creationId xmlns:a16="http://schemas.microsoft.com/office/drawing/2014/main" id="{8DA89F02-9ABA-4F4E-AE1D-25C00A454D5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23" y="2484"/>
                <a:ext cx="789" cy="789"/>
              </a:xfrm>
              <a:custGeom>
                <a:avLst/>
                <a:gdLst>
                  <a:gd name="T0" fmla="*/ 88 w 1577"/>
                  <a:gd name="T1" fmla="*/ 61 h 1579"/>
                  <a:gd name="T2" fmla="*/ 80 w 1577"/>
                  <a:gd name="T3" fmla="*/ 74 h 1579"/>
                  <a:gd name="T4" fmla="*/ 69 w 1577"/>
                  <a:gd name="T5" fmla="*/ 84 h 1579"/>
                  <a:gd name="T6" fmla="*/ 54 w 1577"/>
                  <a:gd name="T7" fmla="*/ 88 h 1579"/>
                  <a:gd name="T8" fmla="*/ 38 w 1577"/>
                  <a:gd name="T9" fmla="*/ 87 h 1579"/>
                  <a:gd name="T10" fmla="*/ 24 w 1577"/>
                  <a:gd name="T11" fmla="*/ 80 h 1579"/>
                  <a:gd name="T12" fmla="*/ 15 w 1577"/>
                  <a:gd name="T13" fmla="*/ 68 h 1579"/>
                  <a:gd name="T14" fmla="*/ 10 w 1577"/>
                  <a:gd name="T15" fmla="*/ 53 h 1579"/>
                  <a:gd name="T16" fmla="*/ 11 w 1577"/>
                  <a:gd name="T17" fmla="*/ 37 h 1579"/>
                  <a:gd name="T18" fmla="*/ 19 w 1577"/>
                  <a:gd name="T19" fmla="*/ 24 h 1579"/>
                  <a:gd name="T20" fmla="*/ 31 w 1577"/>
                  <a:gd name="T21" fmla="*/ 14 h 1579"/>
                  <a:gd name="T22" fmla="*/ 45 w 1577"/>
                  <a:gd name="T23" fmla="*/ 9 h 1579"/>
                  <a:gd name="T24" fmla="*/ 61 w 1577"/>
                  <a:gd name="T25" fmla="*/ 11 h 1579"/>
                  <a:gd name="T26" fmla="*/ 75 w 1577"/>
                  <a:gd name="T27" fmla="*/ 18 h 1579"/>
                  <a:gd name="T28" fmla="*/ 85 w 1577"/>
                  <a:gd name="T29" fmla="*/ 30 h 1579"/>
                  <a:gd name="T30" fmla="*/ 89 w 1577"/>
                  <a:gd name="T31" fmla="*/ 45 h 1579"/>
                  <a:gd name="T32" fmla="*/ 1 w 1577"/>
                  <a:gd name="T33" fmla="*/ 44 h 1579"/>
                  <a:gd name="T34" fmla="*/ 3 w 1577"/>
                  <a:gd name="T35" fmla="*/ 34 h 1579"/>
                  <a:gd name="T36" fmla="*/ 6 w 1577"/>
                  <a:gd name="T37" fmla="*/ 26 h 1579"/>
                  <a:gd name="T38" fmla="*/ 12 w 1577"/>
                  <a:gd name="T39" fmla="*/ 18 h 1579"/>
                  <a:gd name="T40" fmla="*/ 18 w 1577"/>
                  <a:gd name="T41" fmla="*/ 11 h 1579"/>
                  <a:gd name="T42" fmla="*/ 26 w 1577"/>
                  <a:gd name="T43" fmla="*/ 6 h 1579"/>
                  <a:gd name="T44" fmla="*/ 35 w 1577"/>
                  <a:gd name="T45" fmla="*/ 2 h 1579"/>
                  <a:gd name="T46" fmla="*/ 45 w 1577"/>
                  <a:gd name="T47" fmla="*/ 0 h 1579"/>
                  <a:gd name="T48" fmla="*/ 55 w 1577"/>
                  <a:gd name="T49" fmla="*/ 0 h 1579"/>
                  <a:gd name="T50" fmla="*/ 64 w 1577"/>
                  <a:gd name="T51" fmla="*/ 2 h 1579"/>
                  <a:gd name="T52" fmla="*/ 73 w 1577"/>
                  <a:gd name="T53" fmla="*/ 6 h 1579"/>
                  <a:gd name="T54" fmla="*/ 81 w 1577"/>
                  <a:gd name="T55" fmla="*/ 11 h 1579"/>
                  <a:gd name="T56" fmla="*/ 88 w 1577"/>
                  <a:gd name="T57" fmla="*/ 18 h 1579"/>
                  <a:gd name="T58" fmla="*/ 93 w 1577"/>
                  <a:gd name="T59" fmla="*/ 25 h 1579"/>
                  <a:gd name="T60" fmla="*/ 97 w 1577"/>
                  <a:gd name="T61" fmla="*/ 34 h 1579"/>
                  <a:gd name="T62" fmla="*/ 99 w 1577"/>
                  <a:gd name="T63" fmla="*/ 44 h 1579"/>
                  <a:gd name="T64" fmla="*/ 99 w 1577"/>
                  <a:gd name="T65" fmla="*/ 54 h 1579"/>
                  <a:gd name="T66" fmla="*/ 97 w 1577"/>
                  <a:gd name="T67" fmla="*/ 63 h 1579"/>
                  <a:gd name="T68" fmla="*/ 93 w 1577"/>
                  <a:gd name="T69" fmla="*/ 72 h 1579"/>
                  <a:gd name="T70" fmla="*/ 88 w 1577"/>
                  <a:gd name="T71" fmla="*/ 80 h 1579"/>
                  <a:gd name="T72" fmla="*/ 81 w 1577"/>
                  <a:gd name="T73" fmla="*/ 87 h 1579"/>
                  <a:gd name="T74" fmla="*/ 73 w 1577"/>
                  <a:gd name="T75" fmla="*/ 92 h 1579"/>
                  <a:gd name="T76" fmla="*/ 64 w 1577"/>
                  <a:gd name="T77" fmla="*/ 96 h 1579"/>
                  <a:gd name="T78" fmla="*/ 55 w 1577"/>
                  <a:gd name="T79" fmla="*/ 98 h 1579"/>
                  <a:gd name="T80" fmla="*/ 45 w 1577"/>
                  <a:gd name="T81" fmla="*/ 98 h 1579"/>
                  <a:gd name="T82" fmla="*/ 35 w 1577"/>
                  <a:gd name="T83" fmla="*/ 96 h 1579"/>
                  <a:gd name="T84" fmla="*/ 26 w 1577"/>
                  <a:gd name="T85" fmla="*/ 92 h 1579"/>
                  <a:gd name="T86" fmla="*/ 18 w 1577"/>
                  <a:gd name="T87" fmla="*/ 87 h 1579"/>
                  <a:gd name="T88" fmla="*/ 12 w 1577"/>
                  <a:gd name="T89" fmla="*/ 80 h 1579"/>
                  <a:gd name="T90" fmla="*/ 6 w 1577"/>
                  <a:gd name="T91" fmla="*/ 72 h 1579"/>
                  <a:gd name="T92" fmla="*/ 3 w 1577"/>
                  <a:gd name="T93" fmla="*/ 64 h 1579"/>
                  <a:gd name="T94" fmla="*/ 1 w 1577"/>
                  <a:gd name="T95" fmla="*/ 54 h 157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577" h="1579">
                    <a:moveTo>
                      <a:pt x="1423" y="790"/>
                    </a:moveTo>
                    <a:lnTo>
                      <a:pt x="1419" y="854"/>
                    </a:lnTo>
                    <a:lnTo>
                      <a:pt x="1410" y="917"/>
                    </a:lnTo>
                    <a:lnTo>
                      <a:pt x="1394" y="979"/>
                    </a:lnTo>
                    <a:lnTo>
                      <a:pt x="1372" y="1037"/>
                    </a:lnTo>
                    <a:lnTo>
                      <a:pt x="1346" y="1093"/>
                    </a:lnTo>
                    <a:lnTo>
                      <a:pt x="1313" y="1146"/>
                    </a:lnTo>
                    <a:lnTo>
                      <a:pt x="1278" y="1194"/>
                    </a:lnTo>
                    <a:lnTo>
                      <a:pt x="1236" y="1240"/>
                    </a:lnTo>
                    <a:lnTo>
                      <a:pt x="1191" y="1282"/>
                    </a:lnTo>
                    <a:lnTo>
                      <a:pt x="1142" y="1318"/>
                    </a:lnTo>
                    <a:lnTo>
                      <a:pt x="1089" y="1350"/>
                    </a:lnTo>
                    <a:lnTo>
                      <a:pt x="1034" y="1377"/>
                    </a:lnTo>
                    <a:lnTo>
                      <a:pt x="975" y="1398"/>
                    </a:lnTo>
                    <a:lnTo>
                      <a:pt x="914" y="1414"/>
                    </a:lnTo>
                    <a:lnTo>
                      <a:pt x="850" y="1423"/>
                    </a:lnTo>
                    <a:lnTo>
                      <a:pt x="786" y="1427"/>
                    </a:lnTo>
                    <a:lnTo>
                      <a:pt x="720" y="1423"/>
                    </a:lnTo>
                    <a:lnTo>
                      <a:pt x="657" y="1414"/>
                    </a:lnTo>
                    <a:lnTo>
                      <a:pt x="596" y="1398"/>
                    </a:lnTo>
                    <a:lnTo>
                      <a:pt x="537" y="1376"/>
                    </a:lnTo>
                    <a:lnTo>
                      <a:pt x="482" y="1350"/>
                    </a:lnTo>
                    <a:lnTo>
                      <a:pt x="429" y="1317"/>
                    </a:lnTo>
                    <a:lnTo>
                      <a:pt x="380" y="1282"/>
                    </a:lnTo>
                    <a:lnTo>
                      <a:pt x="334" y="1240"/>
                    </a:lnTo>
                    <a:lnTo>
                      <a:pt x="293" y="1195"/>
                    </a:lnTo>
                    <a:lnTo>
                      <a:pt x="256" y="1146"/>
                    </a:lnTo>
                    <a:lnTo>
                      <a:pt x="225" y="1093"/>
                    </a:lnTo>
                    <a:lnTo>
                      <a:pt x="197" y="1037"/>
                    </a:lnTo>
                    <a:lnTo>
                      <a:pt x="175" y="979"/>
                    </a:lnTo>
                    <a:lnTo>
                      <a:pt x="160" y="917"/>
                    </a:lnTo>
                    <a:lnTo>
                      <a:pt x="150" y="854"/>
                    </a:lnTo>
                    <a:lnTo>
                      <a:pt x="147" y="790"/>
                    </a:lnTo>
                    <a:lnTo>
                      <a:pt x="150" y="725"/>
                    </a:lnTo>
                    <a:lnTo>
                      <a:pt x="159" y="662"/>
                    </a:lnTo>
                    <a:lnTo>
                      <a:pt x="175" y="601"/>
                    </a:lnTo>
                    <a:lnTo>
                      <a:pt x="197" y="542"/>
                    </a:lnTo>
                    <a:lnTo>
                      <a:pt x="224" y="487"/>
                    </a:lnTo>
                    <a:lnTo>
                      <a:pt x="256" y="434"/>
                    </a:lnTo>
                    <a:lnTo>
                      <a:pt x="293" y="385"/>
                    </a:lnTo>
                    <a:lnTo>
                      <a:pt x="333" y="339"/>
                    </a:lnTo>
                    <a:lnTo>
                      <a:pt x="379" y="298"/>
                    </a:lnTo>
                    <a:lnTo>
                      <a:pt x="428" y="261"/>
                    </a:lnTo>
                    <a:lnTo>
                      <a:pt x="481" y="230"/>
                    </a:lnTo>
                    <a:lnTo>
                      <a:pt x="537" y="202"/>
                    </a:lnTo>
                    <a:lnTo>
                      <a:pt x="596" y="181"/>
                    </a:lnTo>
                    <a:lnTo>
                      <a:pt x="657" y="165"/>
                    </a:lnTo>
                    <a:lnTo>
                      <a:pt x="720" y="156"/>
                    </a:lnTo>
                    <a:lnTo>
                      <a:pt x="786" y="152"/>
                    </a:lnTo>
                    <a:lnTo>
                      <a:pt x="852" y="156"/>
                    </a:lnTo>
                    <a:lnTo>
                      <a:pt x="915" y="165"/>
                    </a:lnTo>
                    <a:lnTo>
                      <a:pt x="976" y="181"/>
                    </a:lnTo>
                    <a:lnTo>
                      <a:pt x="1035" y="203"/>
                    </a:lnTo>
                    <a:lnTo>
                      <a:pt x="1090" y="230"/>
                    </a:lnTo>
                    <a:lnTo>
                      <a:pt x="1142" y="262"/>
                    </a:lnTo>
                    <a:lnTo>
                      <a:pt x="1191" y="299"/>
                    </a:lnTo>
                    <a:lnTo>
                      <a:pt x="1236" y="339"/>
                    </a:lnTo>
                    <a:lnTo>
                      <a:pt x="1278" y="385"/>
                    </a:lnTo>
                    <a:lnTo>
                      <a:pt x="1315" y="434"/>
                    </a:lnTo>
                    <a:lnTo>
                      <a:pt x="1346" y="487"/>
                    </a:lnTo>
                    <a:lnTo>
                      <a:pt x="1373" y="542"/>
                    </a:lnTo>
                    <a:lnTo>
                      <a:pt x="1394" y="601"/>
                    </a:lnTo>
                    <a:lnTo>
                      <a:pt x="1410" y="662"/>
                    </a:lnTo>
                    <a:lnTo>
                      <a:pt x="1419" y="725"/>
                    </a:lnTo>
                    <a:lnTo>
                      <a:pt x="1423" y="790"/>
                    </a:lnTo>
                    <a:close/>
                    <a:moveTo>
                      <a:pt x="0" y="793"/>
                    </a:moveTo>
                    <a:lnTo>
                      <a:pt x="1" y="753"/>
                    </a:lnTo>
                    <a:lnTo>
                      <a:pt x="5" y="712"/>
                    </a:lnTo>
                    <a:lnTo>
                      <a:pt x="10" y="673"/>
                    </a:lnTo>
                    <a:lnTo>
                      <a:pt x="16" y="634"/>
                    </a:lnTo>
                    <a:lnTo>
                      <a:pt x="26" y="596"/>
                    </a:lnTo>
                    <a:lnTo>
                      <a:pt x="36" y="558"/>
                    </a:lnTo>
                    <a:lnTo>
                      <a:pt x="49" y="521"/>
                    </a:lnTo>
                    <a:lnTo>
                      <a:pt x="63" y="485"/>
                    </a:lnTo>
                    <a:lnTo>
                      <a:pt x="79" y="451"/>
                    </a:lnTo>
                    <a:lnTo>
                      <a:pt x="96" y="416"/>
                    </a:lnTo>
                    <a:lnTo>
                      <a:pt x="114" y="383"/>
                    </a:lnTo>
                    <a:lnTo>
                      <a:pt x="135" y="351"/>
                    </a:lnTo>
                    <a:lnTo>
                      <a:pt x="157" y="319"/>
                    </a:lnTo>
                    <a:lnTo>
                      <a:pt x="180" y="291"/>
                    </a:lnTo>
                    <a:lnTo>
                      <a:pt x="205" y="262"/>
                    </a:lnTo>
                    <a:lnTo>
                      <a:pt x="232" y="234"/>
                    </a:lnTo>
                    <a:lnTo>
                      <a:pt x="258" y="208"/>
                    </a:lnTo>
                    <a:lnTo>
                      <a:pt x="287" y="182"/>
                    </a:lnTo>
                    <a:lnTo>
                      <a:pt x="317" y="159"/>
                    </a:lnTo>
                    <a:lnTo>
                      <a:pt x="348" y="136"/>
                    </a:lnTo>
                    <a:lnTo>
                      <a:pt x="380" y="117"/>
                    </a:lnTo>
                    <a:lnTo>
                      <a:pt x="413" y="97"/>
                    </a:lnTo>
                    <a:lnTo>
                      <a:pt x="447" y="80"/>
                    </a:lnTo>
                    <a:lnTo>
                      <a:pt x="482" y="64"/>
                    </a:lnTo>
                    <a:lnTo>
                      <a:pt x="518" y="49"/>
                    </a:lnTo>
                    <a:lnTo>
                      <a:pt x="554" y="36"/>
                    </a:lnTo>
                    <a:lnTo>
                      <a:pt x="591" y="26"/>
                    </a:lnTo>
                    <a:lnTo>
                      <a:pt x="629" y="16"/>
                    </a:lnTo>
                    <a:lnTo>
                      <a:pt x="668" y="10"/>
                    </a:lnTo>
                    <a:lnTo>
                      <a:pt x="708" y="5"/>
                    </a:lnTo>
                    <a:lnTo>
                      <a:pt x="748" y="1"/>
                    </a:lnTo>
                    <a:lnTo>
                      <a:pt x="788" y="0"/>
                    </a:lnTo>
                    <a:lnTo>
                      <a:pt x="829" y="1"/>
                    </a:lnTo>
                    <a:lnTo>
                      <a:pt x="869" y="5"/>
                    </a:lnTo>
                    <a:lnTo>
                      <a:pt x="908" y="10"/>
                    </a:lnTo>
                    <a:lnTo>
                      <a:pt x="947" y="16"/>
                    </a:lnTo>
                    <a:lnTo>
                      <a:pt x="985" y="26"/>
                    </a:lnTo>
                    <a:lnTo>
                      <a:pt x="1023" y="36"/>
                    </a:lnTo>
                    <a:lnTo>
                      <a:pt x="1060" y="49"/>
                    </a:lnTo>
                    <a:lnTo>
                      <a:pt x="1096" y="64"/>
                    </a:lnTo>
                    <a:lnTo>
                      <a:pt x="1130" y="79"/>
                    </a:lnTo>
                    <a:lnTo>
                      <a:pt x="1165" y="97"/>
                    </a:lnTo>
                    <a:lnTo>
                      <a:pt x="1198" y="116"/>
                    </a:lnTo>
                    <a:lnTo>
                      <a:pt x="1229" y="136"/>
                    </a:lnTo>
                    <a:lnTo>
                      <a:pt x="1260" y="158"/>
                    </a:lnTo>
                    <a:lnTo>
                      <a:pt x="1290" y="182"/>
                    </a:lnTo>
                    <a:lnTo>
                      <a:pt x="1319" y="207"/>
                    </a:lnTo>
                    <a:lnTo>
                      <a:pt x="1347" y="233"/>
                    </a:lnTo>
                    <a:lnTo>
                      <a:pt x="1372" y="261"/>
                    </a:lnTo>
                    <a:lnTo>
                      <a:pt x="1398" y="290"/>
                    </a:lnTo>
                    <a:lnTo>
                      <a:pt x="1421" y="318"/>
                    </a:lnTo>
                    <a:lnTo>
                      <a:pt x="1442" y="349"/>
                    </a:lnTo>
                    <a:lnTo>
                      <a:pt x="1463" y="382"/>
                    </a:lnTo>
                    <a:lnTo>
                      <a:pt x="1482" y="415"/>
                    </a:lnTo>
                    <a:lnTo>
                      <a:pt x="1500" y="449"/>
                    </a:lnTo>
                    <a:lnTo>
                      <a:pt x="1515" y="483"/>
                    </a:lnTo>
                    <a:lnTo>
                      <a:pt x="1530" y="520"/>
                    </a:lnTo>
                    <a:lnTo>
                      <a:pt x="1541" y="556"/>
                    </a:lnTo>
                    <a:lnTo>
                      <a:pt x="1552" y="594"/>
                    </a:lnTo>
                    <a:lnTo>
                      <a:pt x="1561" y="632"/>
                    </a:lnTo>
                    <a:lnTo>
                      <a:pt x="1568" y="670"/>
                    </a:lnTo>
                    <a:lnTo>
                      <a:pt x="1573" y="709"/>
                    </a:lnTo>
                    <a:lnTo>
                      <a:pt x="1576" y="749"/>
                    </a:lnTo>
                    <a:lnTo>
                      <a:pt x="1577" y="790"/>
                    </a:lnTo>
                    <a:lnTo>
                      <a:pt x="1576" y="830"/>
                    </a:lnTo>
                    <a:lnTo>
                      <a:pt x="1574" y="870"/>
                    </a:lnTo>
                    <a:lnTo>
                      <a:pt x="1568" y="909"/>
                    </a:lnTo>
                    <a:lnTo>
                      <a:pt x="1561" y="949"/>
                    </a:lnTo>
                    <a:lnTo>
                      <a:pt x="1553" y="987"/>
                    </a:lnTo>
                    <a:lnTo>
                      <a:pt x="1543" y="1023"/>
                    </a:lnTo>
                    <a:lnTo>
                      <a:pt x="1530" y="1060"/>
                    </a:lnTo>
                    <a:lnTo>
                      <a:pt x="1516" y="1096"/>
                    </a:lnTo>
                    <a:lnTo>
                      <a:pt x="1500" y="1131"/>
                    </a:lnTo>
                    <a:lnTo>
                      <a:pt x="1483" y="1165"/>
                    </a:lnTo>
                    <a:lnTo>
                      <a:pt x="1463" y="1197"/>
                    </a:lnTo>
                    <a:lnTo>
                      <a:pt x="1444" y="1230"/>
                    </a:lnTo>
                    <a:lnTo>
                      <a:pt x="1422" y="1261"/>
                    </a:lnTo>
                    <a:lnTo>
                      <a:pt x="1398" y="1291"/>
                    </a:lnTo>
                    <a:lnTo>
                      <a:pt x="1373" y="1320"/>
                    </a:lnTo>
                    <a:lnTo>
                      <a:pt x="1347" y="1346"/>
                    </a:lnTo>
                    <a:lnTo>
                      <a:pt x="1319" y="1373"/>
                    </a:lnTo>
                    <a:lnTo>
                      <a:pt x="1290" y="1398"/>
                    </a:lnTo>
                    <a:lnTo>
                      <a:pt x="1260" y="1421"/>
                    </a:lnTo>
                    <a:lnTo>
                      <a:pt x="1230" y="1443"/>
                    </a:lnTo>
                    <a:lnTo>
                      <a:pt x="1198" y="1464"/>
                    </a:lnTo>
                    <a:lnTo>
                      <a:pt x="1165" y="1483"/>
                    </a:lnTo>
                    <a:lnTo>
                      <a:pt x="1130" y="1500"/>
                    </a:lnTo>
                    <a:lnTo>
                      <a:pt x="1096" y="1517"/>
                    </a:lnTo>
                    <a:lnTo>
                      <a:pt x="1060" y="1530"/>
                    </a:lnTo>
                    <a:lnTo>
                      <a:pt x="1023" y="1543"/>
                    </a:lnTo>
                    <a:lnTo>
                      <a:pt x="985" y="1553"/>
                    </a:lnTo>
                    <a:lnTo>
                      <a:pt x="947" y="1563"/>
                    </a:lnTo>
                    <a:lnTo>
                      <a:pt x="909" y="1570"/>
                    </a:lnTo>
                    <a:lnTo>
                      <a:pt x="869" y="1574"/>
                    </a:lnTo>
                    <a:lnTo>
                      <a:pt x="829" y="1578"/>
                    </a:lnTo>
                    <a:lnTo>
                      <a:pt x="788" y="1579"/>
                    </a:lnTo>
                    <a:lnTo>
                      <a:pt x="748" y="1578"/>
                    </a:lnTo>
                    <a:lnTo>
                      <a:pt x="708" y="1574"/>
                    </a:lnTo>
                    <a:lnTo>
                      <a:pt x="668" y="1570"/>
                    </a:lnTo>
                    <a:lnTo>
                      <a:pt x="629" y="1563"/>
                    </a:lnTo>
                    <a:lnTo>
                      <a:pt x="591" y="1553"/>
                    </a:lnTo>
                    <a:lnTo>
                      <a:pt x="553" y="1543"/>
                    </a:lnTo>
                    <a:lnTo>
                      <a:pt x="516" y="1530"/>
                    </a:lnTo>
                    <a:lnTo>
                      <a:pt x="481" y="1517"/>
                    </a:lnTo>
                    <a:lnTo>
                      <a:pt x="446" y="1500"/>
                    </a:lnTo>
                    <a:lnTo>
                      <a:pt x="412" y="1483"/>
                    </a:lnTo>
                    <a:lnTo>
                      <a:pt x="379" y="1465"/>
                    </a:lnTo>
                    <a:lnTo>
                      <a:pt x="347" y="1444"/>
                    </a:lnTo>
                    <a:lnTo>
                      <a:pt x="316" y="1422"/>
                    </a:lnTo>
                    <a:lnTo>
                      <a:pt x="286" y="1399"/>
                    </a:lnTo>
                    <a:lnTo>
                      <a:pt x="258" y="1374"/>
                    </a:lnTo>
                    <a:lnTo>
                      <a:pt x="231" y="1348"/>
                    </a:lnTo>
                    <a:lnTo>
                      <a:pt x="204" y="1321"/>
                    </a:lnTo>
                    <a:lnTo>
                      <a:pt x="180" y="1292"/>
                    </a:lnTo>
                    <a:lnTo>
                      <a:pt x="157" y="1262"/>
                    </a:lnTo>
                    <a:lnTo>
                      <a:pt x="134" y="1232"/>
                    </a:lnTo>
                    <a:lnTo>
                      <a:pt x="114" y="1200"/>
                    </a:lnTo>
                    <a:lnTo>
                      <a:pt x="95" y="1167"/>
                    </a:lnTo>
                    <a:lnTo>
                      <a:pt x="77" y="1133"/>
                    </a:lnTo>
                    <a:lnTo>
                      <a:pt x="63" y="1098"/>
                    </a:lnTo>
                    <a:lnTo>
                      <a:pt x="48" y="1063"/>
                    </a:lnTo>
                    <a:lnTo>
                      <a:pt x="36" y="1026"/>
                    </a:lnTo>
                    <a:lnTo>
                      <a:pt x="25" y="989"/>
                    </a:lnTo>
                    <a:lnTo>
                      <a:pt x="16" y="951"/>
                    </a:lnTo>
                    <a:lnTo>
                      <a:pt x="10" y="913"/>
                    </a:lnTo>
                    <a:lnTo>
                      <a:pt x="5" y="874"/>
                    </a:lnTo>
                    <a:lnTo>
                      <a:pt x="1" y="833"/>
                    </a:lnTo>
                    <a:lnTo>
                      <a:pt x="0" y="793"/>
                    </a:lnTo>
                    <a:close/>
                  </a:path>
                </a:pathLst>
              </a:custGeom>
              <a:solidFill>
                <a:srgbClr val="303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67" name="Freeform 235">
                <a:extLst>
                  <a:ext uri="{FF2B5EF4-FFF2-40B4-BE49-F238E27FC236}">
                    <a16:creationId xmlns:a16="http://schemas.microsoft.com/office/drawing/2014/main" id="{82E84CB0-CF1D-447F-A805-34CA93E28BD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25" y="2487"/>
                <a:ext cx="784" cy="783"/>
              </a:xfrm>
              <a:custGeom>
                <a:avLst/>
                <a:gdLst>
                  <a:gd name="T0" fmla="*/ 86 w 1569"/>
                  <a:gd name="T1" fmla="*/ 60 h 1567"/>
                  <a:gd name="T2" fmla="*/ 79 w 1569"/>
                  <a:gd name="T3" fmla="*/ 74 h 1567"/>
                  <a:gd name="T4" fmla="*/ 67 w 1569"/>
                  <a:gd name="T5" fmla="*/ 84 h 1567"/>
                  <a:gd name="T6" fmla="*/ 52 w 1569"/>
                  <a:gd name="T7" fmla="*/ 88 h 1567"/>
                  <a:gd name="T8" fmla="*/ 36 w 1569"/>
                  <a:gd name="T9" fmla="*/ 87 h 1567"/>
                  <a:gd name="T10" fmla="*/ 23 w 1569"/>
                  <a:gd name="T11" fmla="*/ 79 h 1567"/>
                  <a:gd name="T12" fmla="*/ 13 w 1569"/>
                  <a:gd name="T13" fmla="*/ 68 h 1567"/>
                  <a:gd name="T14" fmla="*/ 8 w 1569"/>
                  <a:gd name="T15" fmla="*/ 53 h 1567"/>
                  <a:gd name="T16" fmla="*/ 10 w 1569"/>
                  <a:gd name="T17" fmla="*/ 37 h 1567"/>
                  <a:gd name="T18" fmla="*/ 17 w 1569"/>
                  <a:gd name="T19" fmla="*/ 23 h 1567"/>
                  <a:gd name="T20" fmla="*/ 29 w 1569"/>
                  <a:gd name="T21" fmla="*/ 13 h 1567"/>
                  <a:gd name="T22" fmla="*/ 44 w 1569"/>
                  <a:gd name="T23" fmla="*/ 9 h 1567"/>
                  <a:gd name="T24" fmla="*/ 60 w 1569"/>
                  <a:gd name="T25" fmla="*/ 10 h 1567"/>
                  <a:gd name="T26" fmla="*/ 74 w 1569"/>
                  <a:gd name="T27" fmla="*/ 18 h 1567"/>
                  <a:gd name="T28" fmla="*/ 83 w 1569"/>
                  <a:gd name="T29" fmla="*/ 29 h 1567"/>
                  <a:gd name="T30" fmla="*/ 88 w 1569"/>
                  <a:gd name="T31" fmla="*/ 44 h 1567"/>
                  <a:gd name="T32" fmla="*/ 0 w 1569"/>
                  <a:gd name="T33" fmla="*/ 44 h 1567"/>
                  <a:gd name="T34" fmla="*/ 2 w 1569"/>
                  <a:gd name="T35" fmla="*/ 34 h 1567"/>
                  <a:gd name="T36" fmla="*/ 5 w 1569"/>
                  <a:gd name="T37" fmla="*/ 25 h 1567"/>
                  <a:gd name="T38" fmla="*/ 11 w 1569"/>
                  <a:gd name="T39" fmla="*/ 17 h 1567"/>
                  <a:gd name="T40" fmla="*/ 17 w 1569"/>
                  <a:gd name="T41" fmla="*/ 11 h 1567"/>
                  <a:gd name="T42" fmla="*/ 25 w 1569"/>
                  <a:gd name="T43" fmla="*/ 6 h 1567"/>
                  <a:gd name="T44" fmla="*/ 34 w 1569"/>
                  <a:gd name="T45" fmla="*/ 2 h 1567"/>
                  <a:gd name="T46" fmla="*/ 43 w 1569"/>
                  <a:gd name="T47" fmla="*/ 0 h 1567"/>
                  <a:gd name="T48" fmla="*/ 54 w 1569"/>
                  <a:gd name="T49" fmla="*/ 0 h 1567"/>
                  <a:gd name="T50" fmla="*/ 63 w 1569"/>
                  <a:gd name="T51" fmla="*/ 2 h 1567"/>
                  <a:gd name="T52" fmla="*/ 72 w 1569"/>
                  <a:gd name="T53" fmla="*/ 6 h 1567"/>
                  <a:gd name="T54" fmla="*/ 80 w 1569"/>
                  <a:gd name="T55" fmla="*/ 11 h 1567"/>
                  <a:gd name="T56" fmla="*/ 86 w 1569"/>
                  <a:gd name="T57" fmla="*/ 17 h 1567"/>
                  <a:gd name="T58" fmla="*/ 92 w 1569"/>
                  <a:gd name="T59" fmla="*/ 25 h 1567"/>
                  <a:gd name="T60" fmla="*/ 95 w 1569"/>
                  <a:gd name="T61" fmla="*/ 34 h 1567"/>
                  <a:gd name="T62" fmla="*/ 97 w 1569"/>
                  <a:gd name="T63" fmla="*/ 44 h 1567"/>
                  <a:gd name="T64" fmla="*/ 97 w 1569"/>
                  <a:gd name="T65" fmla="*/ 53 h 1567"/>
                  <a:gd name="T66" fmla="*/ 95 w 1569"/>
                  <a:gd name="T67" fmla="*/ 63 h 1567"/>
                  <a:gd name="T68" fmla="*/ 92 w 1569"/>
                  <a:gd name="T69" fmla="*/ 72 h 1567"/>
                  <a:gd name="T70" fmla="*/ 86 w 1569"/>
                  <a:gd name="T71" fmla="*/ 80 h 1567"/>
                  <a:gd name="T72" fmla="*/ 80 w 1569"/>
                  <a:gd name="T73" fmla="*/ 86 h 1567"/>
                  <a:gd name="T74" fmla="*/ 72 w 1569"/>
                  <a:gd name="T75" fmla="*/ 92 h 1567"/>
                  <a:gd name="T76" fmla="*/ 63 w 1569"/>
                  <a:gd name="T77" fmla="*/ 95 h 1567"/>
                  <a:gd name="T78" fmla="*/ 54 w 1569"/>
                  <a:gd name="T79" fmla="*/ 97 h 1567"/>
                  <a:gd name="T80" fmla="*/ 43 w 1569"/>
                  <a:gd name="T81" fmla="*/ 97 h 1567"/>
                  <a:gd name="T82" fmla="*/ 34 w 1569"/>
                  <a:gd name="T83" fmla="*/ 95 h 1567"/>
                  <a:gd name="T84" fmla="*/ 25 w 1569"/>
                  <a:gd name="T85" fmla="*/ 92 h 1567"/>
                  <a:gd name="T86" fmla="*/ 17 w 1569"/>
                  <a:gd name="T87" fmla="*/ 86 h 1567"/>
                  <a:gd name="T88" fmla="*/ 11 w 1569"/>
                  <a:gd name="T89" fmla="*/ 80 h 1567"/>
                  <a:gd name="T90" fmla="*/ 5 w 1569"/>
                  <a:gd name="T91" fmla="*/ 72 h 1567"/>
                  <a:gd name="T92" fmla="*/ 2 w 1569"/>
                  <a:gd name="T93" fmla="*/ 63 h 1567"/>
                  <a:gd name="T94" fmla="*/ 0 w 1569"/>
                  <a:gd name="T95" fmla="*/ 54 h 156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569" h="1567">
                    <a:moveTo>
                      <a:pt x="1420" y="782"/>
                    </a:moveTo>
                    <a:lnTo>
                      <a:pt x="1417" y="848"/>
                    </a:lnTo>
                    <a:lnTo>
                      <a:pt x="1406" y="911"/>
                    </a:lnTo>
                    <a:lnTo>
                      <a:pt x="1391" y="973"/>
                    </a:lnTo>
                    <a:lnTo>
                      <a:pt x="1369" y="1032"/>
                    </a:lnTo>
                    <a:lnTo>
                      <a:pt x="1342" y="1088"/>
                    </a:lnTo>
                    <a:lnTo>
                      <a:pt x="1311" y="1141"/>
                    </a:lnTo>
                    <a:lnTo>
                      <a:pt x="1274" y="1190"/>
                    </a:lnTo>
                    <a:lnTo>
                      <a:pt x="1232" y="1236"/>
                    </a:lnTo>
                    <a:lnTo>
                      <a:pt x="1186" y="1278"/>
                    </a:lnTo>
                    <a:lnTo>
                      <a:pt x="1137" y="1315"/>
                    </a:lnTo>
                    <a:lnTo>
                      <a:pt x="1084" y="1347"/>
                    </a:lnTo>
                    <a:lnTo>
                      <a:pt x="1028" y="1373"/>
                    </a:lnTo>
                    <a:lnTo>
                      <a:pt x="970" y="1395"/>
                    </a:lnTo>
                    <a:lnTo>
                      <a:pt x="907" y="1411"/>
                    </a:lnTo>
                    <a:lnTo>
                      <a:pt x="844" y="1421"/>
                    </a:lnTo>
                    <a:lnTo>
                      <a:pt x="778" y="1424"/>
                    </a:lnTo>
                    <a:lnTo>
                      <a:pt x="713" y="1421"/>
                    </a:lnTo>
                    <a:lnTo>
                      <a:pt x="649" y="1411"/>
                    </a:lnTo>
                    <a:lnTo>
                      <a:pt x="587" y="1395"/>
                    </a:lnTo>
                    <a:lnTo>
                      <a:pt x="528" y="1373"/>
                    </a:lnTo>
                    <a:lnTo>
                      <a:pt x="472" y="1347"/>
                    </a:lnTo>
                    <a:lnTo>
                      <a:pt x="419" y="1315"/>
                    </a:lnTo>
                    <a:lnTo>
                      <a:pt x="370" y="1278"/>
                    </a:lnTo>
                    <a:lnTo>
                      <a:pt x="325" y="1236"/>
                    </a:lnTo>
                    <a:lnTo>
                      <a:pt x="283" y="1191"/>
                    </a:lnTo>
                    <a:lnTo>
                      <a:pt x="246" y="1142"/>
                    </a:lnTo>
                    <a:lnTo>
                      <a:pt x="214" y="1089"/>
                    </a:lnTo>
                    <a:lnTo>
                      <a:pt x="186" y="1032"/>
                    </a:lnTo>
                    <a:lnTo>
                      <a:pt x="164" y="974"/>
                    </a:lnTo>
                    <a:lnTo>
                      <a:pt x="150" y="913"/>
                    </a:lnTo>
                    <a:lnTo>
                      <a:pt x="139" y="849"/>
                    </a:lnTo>
                    <a:lnTo>
                      <a:pt x="136" y="784"/>
                    </a:lnTo>
                    <a:lnTo>
                      <a:pt x="139" y="718"/>
                    </a:lnTo>
                    <a:lnTo>
                      <a:pt x="148" y="655"/>
                    </a:lnTo>
                    <a:lnTo>
                      <a:pt x="164" y="593"/>
                    </a:lnTo>
                    <a:lnTo>
                      <a:pt x="186" y="535"/>
                    </a:lnTo>
                    <a:lnTo>
                      <a:pt x="213" y="478"/>
                    </a:lnTo>
                    <a:lnTo>
                      <a:pt x="245" y="426"/>
                    </a:lnTo>
                    <a:lnTo>
                      <a:pt x="282" y="377"/>
                    </a:lnTo>
                    <a:lnTo>
                      <a:pt x="325" y="331"/>
                    </a:lnTo>
                    <a:lnTo>
                      <a:pt x="370" y="289"/>
                    </a:lnTo>
                    <a:lnTo>
                      <a:pt x="419" y="252"/>
                    </a:lnTo>
                    <a:lnTo>
                      <a:pt x="472" y="220"/>
                    </a:lnTo>
                    <a:lnTo>
                      <a:pt x="528" y="194"/>
                    </a:lnTo>
                    <a:lnTo>
                      <a:pt x="587" y="172"/>
                    </a:lnTo>
                    <a:lnTo>
                      <a:pt x="649" y="156"/>
                    </a:lnTo>
                    <a:lnTo>
                      <a:pt x="713" y="146"/>
                    </a:lnTo>
                    <a:lnTo>
                      <a:pt x="778" y="143"/>
                    </a:lnTo>
                    <a:lnTo>
                      <a:pt x="844" y="146"/>
                    </a:lnTo>
                    <a:lnTo>
                      <a:pt x="907" y="156"/>
                    </a:lnTo>
                    <a:lnTo>
                      <a:pt x="970" y="172"/>
                    </a:lnTo>
                    <a:lnTo>
                      <a:pt x="1028" y="194"/>
                    </a:lnTo>
                    <a:lnTo>
                      <a:pt x="1085" y="220"/>
                    </a:lnTo>
                    <a:lnTo>
                      <a:pt x="1138" y="252"/>
                    </a:lnTo>
                    <a:lnTo>
                      <a:pt x="1187" y="289"/>
                    </a:lnTo>
                    <a:lnTo>
                      <a:pt x="1232" y="331"/>
                    </a:lnTo>
                    <a:lnTo>
                      <a:pt x="1274" y="377"/>
                    </a:lnTo>
                    <a:lnTo>
                      <a:pt x="1311" y="425"/>
                    </a:lnTo>
                    <a:lnTo>
                      <a:pt x="1343" y="478"/>
                    </a:lnTo>
                    <a:lnTo>
                      <a:pt x="1370" y="535"/>
                    </a:lnTo>
                    <a:lnTo>
                      <a:pt x="1391" y="593"/>
                    </a:lnTo>
                    <a:lnTo>
                      <a:pt x="1407" y="655"/>
                    </a:lnTo>
                    <a:lnTo>
                      <a:pt x="1417" y="718"/>
                    </a:lnTo>
                    <a:lnTo>
                      <a:pt x="1420" y="782"/>
                    </a:lnTo>
                    <a:close/>
                    <a:moveTo>
                      <a:pt x="0" y="786"/>
                    </a:moveTo>
                    <a:lnTo>
                      <a:pt x="1" y="746"/>
                    </a:lnTo>
                    <a:lnTo>
                      <a:pt x="4" y="706"/>
                    </a:lnTo>
                    <a:lnTo>
                      <a:pt x="9" y="667"/>
                    </a:lnTo>
                    <a:lnTo>
                      <a:pt x="16" y="628"/>
                    </a:lnTo>
                    <a:lnTo>
                      <a:pt x="24" y="590"/>
                    </a:lnTo>
                    <a:lnTo>
                      <a:pt x="35" y="553"/>
                    </a:lnTo>
                    <a:lnTo>
                      <a:pt x="47" y="517"/>
                    </a:lnTo>
                    <a:lnTo>
                      <a:pt x="61" y="482"/>
                    </a:lnTo>
                    <a:lnTo>
                      <a:pt x="77" y="446"/>
                    </a:lnTo>
                    <a:lnTo>
                      <a:pt x="94" y="413"/>
                    </a:lnTo>
                    <a:lnTo>
                      <a:pt x="113" y="380"/>
                    </a:lnTo>
                    <a:lnTo>
                      <a:pt x="133" y="348"/>
                    </a:lnTo>
                    <a:lnTo>
                      <a:pt x="155" y="317"/>
                    </a:lnTo>
                    <a:lnTo>
                      <a:pt x="178" y="287"/>
                    </a:lnTo>
                    <a:lnTo>
                      <a:pt x="203" y="258"/>
                    </a:lnTo>
                    <a:lnTo>
                      <a:pt x="229" y="232"/>
                    </a:lnTo>
                    <a:lnTo>
                      <a:pt x="257" y="205"/>
                    </a:lnTo>
                    <a:lnTo>
                      <a:pt x="284" y="181"/>
                    </a:lnTo>
                    <a:lnTo>
                      <a:pt x="314" y="157"/>
                    </a:lnTo>
                    <a:lnTo>
                      <a:pt x="345" y="135"/>
                    </a:lnTo>
                    <a:lnTo>
                      <a:pt x="376" y="114"/>
                    </a:lnTo>
                    <a:lnTo>
                      <a:pt x="410" y="96"/>
                    </a:lnTo>
                    <a:lnTo>
                      <a:pt x="443" y="78"/>
                    </a:lnTo>
                    <a:lnTo>
                      <a:pt x="478" y="62"/>
                    </a:lnTo>
                    <a:lnTo>
                      <a:pt x="514" y="48"/>
                    </a:lnTo>
                    <a:lnTo>
                      <a:pt x="550" y="36"/>
                    </a:lnTo>
                    <a:lnTo>
                      <a:pt x="587" y="25"/>
                    </a:lnTo>
                    <a:lnTo>
                      <a:pt x="625" y="16"/>
                    </a:lnTo>
                    <a:lnTo>
                      <a:pt x="663" y="9"/>
                    </a:lnTo>
                    <a:lnTo>
                      <a:pt x="702" y="5"/>
                    </a:lnTo>
                    <a:lnTo>
                      <a:pt x="743" y="1"/>
                    </a:lnTo>
                    <a:lnTo>
                      <a:pt x="783" y="0"/>
                    </a:lnTo>
                    <a:lnTo>
                      <a:pt x="823" y="1"/>
                    </a:lnTo>
                    <a:lnTo>
                      <a:pt x="864" y="5"/>
                    </a:lnTo>
                    <a:lnTo>
                      <a:pt x="903" y="9"/>
                    </a:lnTo>
                    <a:lnTo>
                      <a:pt x="942" y="16"/>
                    </a:lnTo>
                    <a:lnTo>
                      <a:pt x="979" y="25"/>
                    </a:lnTo>
                    <a:lnTo>
                      <a:pt x="1017" y="36"/>
                    </a:lnTo>
                    <a:lnTo>
                      <a:pt x="1054" y="48"/>
                    </a:lnTo>
                    <a:lnTo>
                      <a:pt x="1088" y="62"/>
                    </a:lnTo>
                    <a:lnTo>
                      <a:pt x="1124" y="78"/>
                    </a:lnTo>
                    <a:lnTo>
                      <a:pt x="1157" y="96"/>
                    </a:lnTo>
                    <a:lnTo>
                      <a:pt x="1191" y="114"/>
                    </a:lnTo>
                    <a:lnTo>
                      <a:pt x="1222" y="135"/>
                    </a:lnTo>
                    <a:lnTo>
                      <a:pt x="1253" y="157"/>
                    </a:lnTo>
                    <a:lnTo>
                      <a:pt x="1283" y="181"/>
                    </a:lnTo>
                    <a:lnTo>
                      <a:pt x="1311" y="205"/>
                    </a:lnTo>
                    <a:lnTo>
                      <a:pt x="1338" y="231"/>
                    </a:lnTo>
                    <a:lnTo>
                      <a:pt x="1365" y="258"/>
                    </a:lnTo>
                    <a:lnTo>
                      <a:pt x="1389" y="287"/>
                    </a:lnTo>
                    <a:lnTo>
                      <a:pt x="1412" y="317"/>
                    </a:lnTo>
                    <a:lnTo>
                      <a:pt x="1434" y="347"/>
                    </a:lnTo>
                    <a:lnTo>
                      <a:pt x="1455" y="379"/>
                    </a:lnTo>
                    <a:lnTo>
                      <a:pt x="1473" y="411"/>
                    </a:lnTo>
                    <a:lnTo>
                      <a:pt x="1490" y="445"/>
                    </a:lnTo>
                    <a:lnTo>
                      <a:pt x="1506" y="481"/>
                    </a:lnTo>
                    <a:lnTo>
                      <a:pt x="1520" y="515"/>
                    </a:lnTo>
                    <a:lnTo>
                      <a:pt x="1533" y="552"/>
                    </a:lnTo>
                    <a:lnTo>
                      <a:pt x="1543" y="589"/>
                    </a:lnTo>
                    <a:lnTo>
                      <a:pt x="1552" y="627"/>
                    </a:lnTo>
                    <a:lnTo>
                      <a:pt x="1559" y="665"/>
                    </a:lnTo>
                    <a:lnTo>
                      <a:pt x="1564" y="704"/>
                    </a:lnTo>
                    <a:lnTo>
                      <a:pt x="1567" y="743"/>
                    </a:lnTo>
                    <a:lnTo>
                      <a:pt x="1569" y="784"/>
                    </a:lnTo>
                    <a:lnTo>
                      <a:pt x="1567" y="824"/>
                    </a:lnTo>
                    <a:lnTo>
                      <a:pt x="1564" y="863"/>
                    </a:lnTo>
                    <a:lnTo>
                      <a:pt x="1559" y="902"/>
                    </a:lnTo>
                    <a:lnTo>
                      <a:pt x="1552" y="941"/>
                    </a:lnTo>
                    <a:lnTo>
                      <a:pt x="1543" y="979"/>
                    </a:lnTo>
                    <a:lnTo>
                      <a:pt x="1533" y="1016"/>
                    </a:lnTo>
                    <a:lnTo>
                      <a:pt x="1520" y="1053"/>
                    </a:lnTo>
                    <a:lnTo>
                      <a:pt x="1506" y="1088"/>
                    </a:lnTo>
                    <a:lnTo>
                      <a:pt x="1490" y="1123"/>
                    </a:lnTo>
                    <a:lnTo>
                      <a:pt x="1473" y="1157"/>
                    </a:lnTo>
                    <a:lnTo>
                      <a:pt x="1455" y="1189"/>
                    </a:lnTo>
                    <a:lnTo>
                      <a:pt x="1434" y="1221"/>
                    </a:lnTo>
                    <a:lnTo>
                      <a:pt x="1412" y="1252"/>
                    </a:lnTo>
                    <a:lnTo>
                      <a:pt x="1389" y="1281"/>
                    </a:lnTo>
                    <a:lnTo>
                      <a:pt x="1364" y="1310"/>
                    </a:lnTo>
                    <a:lnTo>
                      <a:pt x="1338" y="1338"/>
                    </a:lnTo>
                    <a:lnTo>
                      <a:pt x="1311" y="1363"/>
                    </a:lnTo>
                    <a:lnTo>
                      <a:pt x="1282" y="1388"/>
                    </a:lnTo>
                    <a:lnTo>
                      <a:pt x="1252" y="1411"/>
                    </a:lnTo>
                    <a:lnTo>
                      <a:pt x="1222" y="1433"/>
                    </a:lnTo>
                    <a:lnTo>
                      <a:pt x="1190" y="1453"/>
                    </a:lnTo>
                    <a:lnTo>
                      <a:pt x="1157" y="1473"/>
                    </a:lnTo>
                    <a:lnTo>
                      <a:pt x="1123" y="1490"/>
                    </a:lnTo>
                    <a:lnTo>
                      <a:pt x="1088" y="1505"/>
                    </a:lnTo>
                    <a:lnTo>
                      <a:pt x="1053" y="1520"/>
                    </a:lnTo>
                    <a:lnTo>
                      <a:pt x="1016" y="1531"/>
                    </a:lnTo>
                    <a:lnTo>
                      <a:pt x="979" y="1543"/>
                    </a:lnTo>
                    <a:lnTo>
                      <a:pt x="941" y="1551"/>
                    </a:lnTo>
                    <a:lnTo>
                      <a:pt x="903" y="1558"/>
                    </a:lnTo>
                    <a:lnTo>
                      <a:pt x="864" y="1562"/>
                    </a:lnTo>
                    <a:lnTo>
                      <a:pt x="823" y="1566"/>
                    </a:lnTo>
                    <a:lnTo>
                      <a:pt x="783" y="1567"/>
                    </a:lnTo>
                    <a:lnTo>
                      <a:pt x="743" y="1566"/>
                    </a:lnTo>
                    <a:lnTo>
                      <a:pt x="702" y="1562"/>
                    </a:lnTo>
                    <a:lnTo>
                      <a:pt x="663" y="1558"/>
                    </a:lnTo>
                    <a:lnTo>
                      <a:pt x="625" y="1551"/>
                    </a:lnTo>
                    <a:lnTo>
                      <a:pt x="587" y="1543"/>
                    </a:lnTo>
                    <a:lnTo>
                      <a:pt x="550" y="1531"/>
                    </a:lnTo>
                    <a:lnTo>
                      <a:pt x="514" y="1520"/>
                    </a:lnTo>
                    <a:lnTo>
                      <a:pt x="478" y="1506"/>
                    </a:lnTo>
                    <a:lnTo>
                      <a:pt x="443" y="1490"/>
                    </a:lnTo>
                    <a:lnTo>
                      <a:pt x="410" y="1473"/>
                    </a:lnTo>
                    <a:lnTo>
                      <a:pt x="376" y="1454"/>
                    </a:lnTo>
                    <a:lnTo>
                      <a:pt x="345" y="1433"/>
                    </a:lnTo>
                    <a:lnTo>
                      <a:pt x="314" y="1411"/>
                    </a:lnTo>
                    <a:lnTo>
                      <a:pt x="284" y="1388"/>
                    </a:lnTo>
                    <a:lnTo>
                      <a:pt x="257" y="1364"/>
                    </a:lnTo>
                    <a:lnTo>
                      <a:pt x="229" y="1338"/>
                    </a:lnTo>
                    <a:lnTo>
                      <a:pt x="203" y="1311"/>
                    </a:lnTo>
                    <a:lnTo>
                      <a:pt x="178" y="1282"/>
                    </a:lnTo>
                    <a:lnTo>
                      <a:pt x="155" y="1252"/>
                    </a:lnTo>
                    <a:lnTo>
                      <a:pt x="133" y="1223"/>
                    </a:lnTo>
                    <a:lnTo>
                      <a:pt x="113" y="1190"/>
                    </a:lnTo>
                    <a:lnTo>
                      <a:pt x="94" y="1158"/>
                    </a:lnTo>
                    <a:lnTo>
                      <a:pt x="77" y="1125"/>
                    </a:lnTo>
                    <a:lnTo>
                      <a:pt x="61" y="1090"/>
                    </a:lnTo>
                    <a:lnTo>
                      <a:pt x="47" y="1054"/>
                    </a:lnTo>
                    <a:lnTo>
                      <a:pt x="35" y="1017"/>
                    </a:lnTo>
                    <a:lnTo>
                      <a:pt x="24" y="981"/>
                    </a:lnTo>
                    <a:lnTo>
                      <a:pt x="16" y="944"/>
                    </a:lnTo>
                    <a:lnTo>
                      <a:pt x="9" y="905"/>
                    </a:lnTo>
                    <a:lnTo>
                      <a:pt x="4" y="865"/>
                    </a:lnTo>
                    <a:lnTo>
                      <a:pt x="1" y="826"/>
                    </a:lnTo>
                    <a:lnTo>
                      <a:pt x="0" y="786"/>
                    </a:lnTo>
                    <a:close/>
                  </a:path>
                </a:pathLst>
              </a:custGeom>
              <a:solidFill>
                <a:srgbClr val="3D3D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68" name="Freeform 236">
                <a:extLst>
                  <a:ext uri="{FF2B5EF4-FFF2-40B4-BE49-F238E27FC236}">
                    <a16:creationId xmlns:a16="http://schemas.microsoft.com/office/drawing/2014/main" id="{7BC95B25-E423-4857-9C6E-D5D2FEA78C4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27" y="2489"/>
                <a:ext cx="779" cy="778"/>
              </a:xfrm>
              <a:custGeom>
                <a:avLst/>
                <a:gdLst>
                  <a:gd name="T0" fmla="*/ 86 w 1559"/>
                  <a:gd name="T1" fmla="*/ 61 h 1555"/>
                  <a:gd name="T2" fmla="*/ 79 w 1559"/>
                  <a:gd name="T3" fmla="*/ 75 h 1555"/>
                  <a:gd name="T4" fmla="*/ 67 w 1559"/>
                  <a:gd name="T5" fmla="*/ 84 h 1555"/>
                  <a:gd name="T6" fmla="*/ 52 w 1559"/>
                  <a:gd name="T7" fmla="*/ 89 h 1555"/>
                  <a:gd name="T8" fmla="*/ 36 w 1559"/>
                  <a:gd name="T9" fmla="*/ 88 h 1555"/>
                  <a:gd name="T10" fmla="*/ 22 w 1559"/>
                  <a:gd name="T11" fmla="*/ 80 h 1555"/>
                  <a:gd name="T12" fmla="*/ 12 w 1559"/>
                  <a:gd name="T13" fmla="*/ 68 h 1555"/>
                  <a:gd name="T14" fmla="*/ 8 w 1559"/>
                  <a:gd name="T15" fmla="*/ 53 h 1555"/>
                  <a:gd name="T16" fmla="*/ 9 w 1559"/>
                  <a:gd name="T17" fmla="*/ 37 h 1555"/>
                  <a:gd name="T18" fmla="*/ 17 w 1559"/>
                  <a:gd name="T19" fmla="*/ 24 h 1555"/>
                  <a:gd name="T20" fmla="*/ 29 w 1559"/>
                  <a:gd name="T21" fmla="*/ 14 h 1555"/>
                  <a:gd name="T22" fmla="*/ 44 w 1559"/>
                  <a:gd name="T23" fmla="*/ 9 h 1555"/>
                  <a:gd name="T24" fmla="*/ 60 w 1559"/>
                  <a:gd name="T25" fmla="*/ 11 h 1555"/>
                  <a:gd name="T26" fmla="*/ 74 w 1559"/>
                  <a:gd name="T27" fmla="*/ 18 h 1555"/>
                  <a:gd name="T28" fmla="*/ 83 w 1559"/>
                  <a:gd name="T29" fmla="*/ 30 h 1555"/>
                  <a:gd name="T30" fmla="*/ 88 w 1559"/>
                  <a:gd name="T31" fmla="*/ 45 h 1555"/>
                  <a:gd name="T32" fmla="*/ 0 w 1559"/>
                  <a:gd name="T33" fmla="*/ 44 h 1555"/>
                  <a:gd name="T34" fmla="*/ 2 w 1559"/>
                  <a:gd name="T35" fmla="*/ 35 h 1555"/>
                  <a:gd name="T36" fmla="*/ 5 w 1559"/>
                  <a:gd name="T37" fmla="*/ 26 h 1555"/>
                  <a:gd name="T38" fmla="*/ 11 w 1559"/>
                  <a:gd name="T39" fmla="*/ 18 h 1555"/>
                  <a:gd name="T40" fmla="*/ 17 w 1559"/>
                  <a:gd name="T41" fmla="*/ 12 h 1555"/>
                  <a:gd name="T42" fmla="*/ 25 w 1559"/>
                  <a:gd name="T43" fmla="*/ 6 h 1555"/>
                  <a:gd name="T44" fmla="*/ 34 w 1559"/>
                  <a:gd name="T45" fmla="*/ 3 h 1555"/>
                  <a:gd name="T46" fmla="*/ 43 w 1559"/>
                  <a:gd name="T47" fmla="*/ 1 h 1555"/>
                  <a:gd name="T48" fmla="*/ 53 w 1559"/>
                  <a:gd name="T49" fmla="*/ 1 h 1555"/>
                  <a:gd name="T50" fmla="*/ 63 w 1559"/>
                  <a:gd name="T51" fmla="*/ 3 h 1555"/>
                  <a:gd name="T52" fmla="*/ 71 w 1559"/>
                  <a:gd name="T53" fmla="*/ 6 h 1555"/>
                  <a:gd name="T54" fmla="*/ 79 w 1559"/>
                  <a:gd name="T55" fmla="*/ 12 h 1555"/>
                  <a:gd name="T56" fmla="*/ 86 w 1559"/>
                  <a:gd name="T57" fmla="*/ 18 h 1555"/>
                  <a:gd name="T58" fmla="*/ 91 w 1559"/>
                  <a:gd name="T59" fmla="*/ 26 h 1555"/>
                  <a:gd name="T60" fmla="*/ 95 w 1559"/>
                  <a:gd name="T61" fmla="*/ 35 h 1555"/>
                  <a:gd name="T62" fmla="*/ 97 w 1559"/>
                  <a:gd name="T63" fmla="*/ 44 h 1555"/>
                  <a:gd name="T64" fmla="*/ 97 w 1559"/>
                  <a:gd name="T65" fmla="*/ 54 h 1555"/>
                  <a:gd name="T66" fmla="*/ 95 w 1559"/>
                  <a:gd name="T67" fmla="*/ 64 h 1555"/>
                  <a:gd name="T68" fmla="*/ 91 w 1559"/>
                  <a:gd name="T69" fmla="*/ 72 h 1555"/>
                  <a:gd name="T70" fmla="*/ 86 w 1559"/>
                  <a:gd name="T71" fmla="*/ 80 h 1555"/>
                  <a:gd name="T72" fmla="*/ 79 w 1559"/>
                  <a:gd name="T73" fmla="*/ 87 h 1555"/>
                  <a:gd name="T74" fmla="*/ 71 w 1559"/>
                  <a:gd name="T75" fmla="*/ 92 h 1555"/>
                  <a:gd name="T76" fmla="*/ 63 w 1559"/>
                  <a:gd name="T77" fmla="*/ 96 h 1555"/>
                  <a:gd name="T78" fmla="*/ 53 w 1559"/>
                  <a:gd name="T79" fmla="*/ 97 h 1555"/>
                  <a:gd name="T80" fmla="*/ 43 w 1559"/>
                  <a:gd name="T81" fmla="*/ 97 h 1555"/>
                  <a:gd name="T82" fmla="*/ 34 w 1559"/>
                  <a:gd name="T83" fmla="*/ 96 h 1555"/>
                  <a:gd name="T84" fmla="*/ 25 w 1559"/>
                  <a:gd name="T85" fmla="*/ 92 h 1555"/>
                  <a:gd name="T86" fmla="*/ 17 w 1559"/>
                  <a:gd name="T87" fmla="*/ 87 h 1555"/>
                  <a:gd name="T88" fmla="*/ 11 w 1559"/>
                  <a:gd name="T89" fmla="*/ 80 h 1555"/>
                  <a:gd name="T90" fmla="*/ 5 w 1559"/>
                  <a:gd name="T91" fmla="*/ 72 h 1555"/>
                  <a:gd name="T92" fmla="*/ 2 w 1559"/>
                  <a:gd name="T93" fmla="*/ 64 h 1555"/>
                  <a:gd name="T94" fmla="*/ 0 w 1559"/>
                  <a:gd name="T95" fmla="*/ 54 h 155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559" h="1555">
                    <a:moveTo>
                      <a:pt x="1418" y="778"/>
                    </a:moveTo>
                    <a:lnTo>
                      <a:pt x="1415" y="843"/>
                    </a:lnTo>
                    <a:lnTo>
                      <a:pt x="1404" y="907"/>
                    </a:lnTo>
                    <a:lnTo>
                      <a:pt x="1389" y="969"/>
                    </a:lnTo>
                    <a:lnTo>
                      <a:pt x="1367" y="1028"/>
                    </a:lnTo>
                    <a:lnTo>
                      <a:pt x="1340" y="1084"/>
                    </a:lnTo>
                    <a:lnTo>
                      <a:pt x="1308" y="1137"/>
                    </a:lnTo>
                    <a:lnTo>
                      <a:pt x="1271" y="1187"/>
                    </a:lnTo>
                    <a:lnTo>
                      <a:pt x="1229" y="1233"/>
                    </a:lnTo>
                    <a:lnTo>
                      <a:pt x="1183" y="1274"/>
                    </a:lnTo>
                    <a:lnTo>
                      <a:pt x="1134" y="1312"/>
                    </a:lnTo>
                    <a:lnTo>
                      <a:pt x="1081" y="1344"/>
                    </a:lnTo>
                    <a:lnTo>
                      <a:pt x="1024" y="1371"/>
                    </a:lnTo>
                    <a:lnTo>
                      <a:pt x="964" y="1393"/>
                    </a:lnTo>
                    <a:lnTo>
                      <a:pt x="902" y="1409"/>
                    </a:lnTo>
                    <a:lnTo>
                      <a:pt x="839" y="1418"/>
                    </a:lnTo>
                    <a:lnTo>
                      <a:pt x="772" y="1422"/>
                    </a:lnTo>
                    <a:lnTo>
                      <a:pt x="706" y="1418"/>
                    </a:lnTo>
                    <a:lnTo>
                      <a:pt x="642" y="1409"/>
                    </a:lnTo>
                    <a:lnTo>
                      <a:pt x="580" y="1393"/>
                    </a:lnTo>
                    <a:lnTo>
                      <a:pt x="521" y="1371"/>
                    </a:lnTo>
                    <a:lnTo>
                      <a:pt x="464" y="1343"/>
                    </a:lnTo>
                    <a:lnTo>
                      <a:pt x="411" y="1311"/>
                    </a:lnTo>
                    <a:lnTo>
                      <a:pt x="362" y="1274"/>
                    </a:lnTo>
                    <a:lnTo>
                      <a:pt x="316" y="1233"/>
                    </a:lnTo>
                    <a:lnTo>
                      <a:pt x="274" y="1187"/>
                    </a:lnTo>
                    <a:lnTo>
                      <a:pt x="238" y="1137"/>
                    </a:lnTo>
                    <a:lnTo>
                      <a:pt x="205" y="1084"/>
                    </a:lnTo>
                    <a:lnTo>
                      <a:pt x="178" y="1029"/>
                    </a:lnTo>
                    <a:lnTo>
                      <a:pt x="156" y="969"/>
                    </a:lnTo>
                    <a:lnTo>
                      <a:pt x="141" y="908"/>
                    </a:lnTo>
                    <a:lnTo>
                      <a:pt x="130" y="844"/>
                    </a:lnTo>
                    <a:lnTo>
                      <a:pt x="127" y="779"/>
                    </a:lnTo>
                    <a:lnTo>
                      <a:pt x="130" y="713"/>
                    </a:lnTo>
                    <a:lnTo>
                      <a:pt x="140" y="650"/>
                    </a:lnTo>
                    <a:lnTo>
                      <a:pt x="156" y="587"/>
                    </a:lnTo>
                    <a:lnTo>
                      <a:pt x="178" y="529"/>
                    </a:lnTo>
                    <a:lnTo>
                      <a:pt x="204" y="472"/>
                    </a:lnTo>
                    <a:lnTo>
                      <a:pt x="238" y="418"/>
                    </a:lnTo>
                    <a:lnTo>
                      <a:pt x="274" y="369"/>
                    </a:lnTo>
                    <a:lnTo>
                      <a:pt x="316" y="322"/>
                    </a:lnTo>
                    <a:lnTo>
                      <a:pt x="362" y="281"/>
                    </a:lnTo>
                    <a:lnTo>
                      <a:pt x="411" y="244"/>
                    </a:lnTo>
                    <a:lnTo>
                      <a:pt x="464" y="212"/>
                    </a:lnTo>
                    <a:lnTo>
                      <a:pt x="521" y="184"/>
                    </a:lnTo>
                    <a:lnTo>
                      <a:pt x="581" y="162"/>
                    </a:lnTo>
                    <a:lnTo>
                      <a:pt x="643" y="146"/>
                    </a:lnTo>
                    <a:lnTo>
                      <a:pt x="706" y="136"/>
                    </a:lnTo>
                    <a:lnTo>
                      <a:pt x="773" y="132"/>
                    </a:lnTo>
                    <a:lnTo>
                      <a:pt x="839" y="136"/>
                    </a:lnTo>
                    <a:lnTo>
                      <a:pt x="903" y="145"/>
                    </a:lnTo>
                    <a:lnTo>
                      <a:pt x="965" y="161"/>
                    </a:lnTo>
                    <a:lnTo>
                      <a:pt x="1024" y="183"/>
                    </a:lnTo>
                    <a:lnTo>
                      <a:pt x="1081" y="211"/>
                    </a:lnTo>
                    <a:lnTo>
                      <a:pt x="1134" y="243"/>
                    </a:lnTo>
                    <a:lnTo>
                      <a:pt x="1184" y="280"/>
                    </a:lnTo>
                    <a:lnTo>
                      <a:pt x="1229" y="321"/>
                    </a:lnTo>
                    <a:lnTo>
                      <a:pt x="1271" y="367"/>
                    </a:lnTo>
                    <a:lnTo>
                      <a:pt x="1309" y="417"/>
                    </a:lnTo>
                    <a:lnTo>
                      <a:pt x="1341" y="471"/>
                    </a:lnTo>
                    <a:lnTo>
                      <a:pt x="1367" y="528"/>
                    </a:lnTo>
                    <a:lnTo>
                      <a:pt x="1389" y="586"/>
                    </a:lnTo>
                    <a:lnTo>
                      <a:pt x="1405" y="649"/>
                    </a:lnTo>
                    <a:lnTo>
                      <a:pt x="1415" y="712"/>
                    </a:lnTo>
                    <a:lnTo>
                      <a:pt x="1418" y="778"/>
                    </a:lnTo>
                    <a:close/>
                    <a:moveTo>
                      <a:pt x="0" y="781"/>
                    </a:moveTo>
                    <a:lnTo>
                      <a:pt x="1" y="741"/>
                    </a:lnTo>
                    <a:lnTo>
                      <a:pt x="4" y="702"/>
                    </a:lnTo>
                    <a:lnTo>
                      <a:pt x="9" y="662"/>
                    </a:lnTo>
                    <a:lnTo>
                      <a:pt x="16" y="624"/>
                    </a:lnTo>
                    <a:lnTo>
                      <a:pt x="24" y="586"/>
                    </a:lnTo>
                    <a:lnTo>
                      <a:pt x="35" y="549"/>
                    </a:lnTo>
                    <a:lnTo>
                      <a:pt x="47" y="514"/>
                    </a:lnTo>
                    <a:lnTo>
                      <a:pt x="61" y="478"/>
                    </a:lnTo>
                    <a:lnTo>
                      <a:pt x="76" y="443"/>
                    </a:lnTo>
                    <a:lnTo>
                      <a:pt x="94" y="410"/>
                    </a:lnTo>
                    <a:lnTo>
                      <a:pt x="112" y="377"/>
                    </a:lnTo>
                    <a:lnTo>
                      <a:pt x="133" y="345"/>
                    </a:lnTo>
                    <a:lnTo>
                      <a:pt x="155" y="314"/>
                    </a:lnTo>
                    <a:lnTo>
                      <a:pt x="178" y="284"/>
                    </a:lnTo>
                    <a:lnTo>
                      <a:pt x="202" y="257"/>
                    </a:lnTo>
                    <a:lnTo>
                      <a:pt x="227" y="229"/>
                    </a:lnTo>
                    <a:lnTo>
                      <a:pt x="255" y="204"/>
                    </a:lnTo>
                    <a:lnTo>
                      <a:pt x="282" y="178"/>
                    </a:lnTo>
                    <a:lnTo>
                      <a:pt x="312" y="155"/>
                    </a:lnTo>
                    <a:lnTo>
                      <a:pt x="342" y="133"/>
                    </a:lnTo>
                    <a:lnTo>
                      <a:pt x="375" y="113"/>
                    </a:lnTo>
                    <a:lnTo>
                      <a:pt x="407" y="94"/>
                    </a:lnTo>
                    <a:lnTo>
                      <a:pt x="440" y="77"/>
                    </a:lnTo>
                    <a:lnTo>
                      <a:pt x="475" y="61"/>
                    </a:lnTo>
                    <a:lnTo>
                      <a:pt x="511" y="47"/>
                    </a:lnTo>
                    <a:lnTo>
                      <a:pt x="546" y="34"/>
                    </a:lnTo>
                    <a:lnTo>
                      <a:pt x="584" y="24"/>
                    </a:lnTo>
                    <a:lnTo>
                      <a:pt x="621" y="16"/>
                    </a:lnTo>
                    <a:lnTo>
                      <a:pt x="660" y="9"/>
                    </a:lnTo>
                    <a:lnTo>
                      <a:pt x="699" y="3"/>
                    </a:lnTo>
                    <a:lnTo>
                      <a:pt x="739" y="1"/>
                    </a:lnTo>
                    <a:lnTo>
                      <a:pt x="779" y="0"/>
                    </a:lnTo>
                    <a:lnTo>
                      <a:pt x="819" y="1"/>
                    </a:lnTo>
                    <a:lnTo>
                      <a:pt x="858" y="4"/>
                    </a:lnTo>
                    <a:lnTo>
                      <a:pt x="898" y="9"/>
                    </a:lnTo>
                    <a:lnTo>
                      <a:pt x="936" y="16"/>
                    </a:lnTo>
                    <a:lnTo>
                      <a:pt x="974" y="24"/>
                    </a:lnTo>
                    <a:lnTo>
                      <a:pt x="1010" y="36"/>
                    </a:lnTo>
                    <a:lnTo>
                      <a:pt x="1047" y="47"/>
                    </a:lnTo>
                    <a:lnTo>
                      <a:pt x="1083" y="61"/>
                    </a:lnTo>
                    <a:lnTo>
                      <a:pt x="1118" y="77"/>
                    </a:lnTo>
                    <a:lnTo>
                      <a:pt x="1151" y="94"/>
                    </a:lnTo>
                    <a:lnTo>
                      <a:pt x="1183" y="113"/>
                    </a:lnTo>
                    <a:lnTo>
                      <a:pt x="1215" y="133"/>
                    </a:lnTo>
                    <a:lnTo>
                      <a:pt x="1245" y="155"/>
                    </a:lnTo>
                    <a:lnTo>
                      <a:pt x="1275" y="178"/>
                    </a:lnTo>
                    <a:lnTo>
                      <a:pt x="1303" y="203"/>
                    </a:lnTo>
                    <a:lnTo>
                      <a:pt x="1331" y="229"/>
                    </a:lnTo>
                    <a:lnTo>
                      <a:pt x="1356" y="256"/>
                    </a:lnTo>
                    <a:lnTo>
                      <a:pt x="1380" y="284"/>
                    </a:lnTo>
                    <a:lnTo>
                      <a:pt x="1404" y="313"/>
                    </a:lnTo>
                    <a:lnTo>
                      <a:pt x="1425" y="344"/>
                    </a:lnTo>
                    <a:lnTo>
                      <a:pt x="1446" y="375"/>
                    </a:lnTo>
                    <a:lnTo>
                      <a:pt x="1464" y="408"/>
                    </a:lnTo>
                    <a:lnTo>
                      <a:pt x="1482" y="442"/>
                    </a:lnTo>
                    <a:lnTo>
                      <a:pt x="1498" y="476"/>
                    </a:lnTo>
                    <a:lnTo>
                      <a:pt x="1511" y="511"/>
                    </a:lnTo>
                    <a:lnTo>
                      <a:pt x="1524" y="547"/>
                    </a:lnTo>
                    <a:lnTo>
                      <a:pt x="1534" y="584"/>
                    </a:lnTo>
                    <a:lnTo>
                      <a:pt x="1543" y="622"/>
                    </a:lnTo>
                    <a:lnTo>
                      <a:pt x="1549" y="660"/>
                    </a:lnTo>
                    <a:lnTo>
                      <a:pt x="1555" y="698"/>
                    </a:lnTo>
                    <a:lnTo>
                      <a:pt x="1558" y="738"/>
                    </a:lnTo>
                    <a:lnTo>
                      <a:pt x="1559" y="778"/>
                    </a:lnTo>
                    <a:lnTo>
                      <a:pt x="1558" y="818"/>
                    </a:lnTo>
                    <a:lnTo>
                      <a:pt x="1554" y="857"/>
                    </a:lnTo>
                    <a:lnTo>
                      <a:pt x="1549" y="896"/>
                    </a:lnTo>
                    <a:lnTo>
                      <a:pt x="1543" y="934"/>
                    </a:lnTo>
                    <a:lnTo>
                      <a:pt x="1534" y="971"/>
                    </a:lnTo>
                    <a:lnTo>
                      <a:pt x="1523" y="1009"/>
                    </a:lnTo>
                    <a:lnTo>
                      <a:pt x="1511" y="1045"/>
                    </a:lnTo>
                    <a:lnTo>
                      <a:pt x="1498" y="1081"/>
                    </a:lnTo>
                    <a:lnTo>
                      <a:pt x="1482" y="1114"/>
                    </a:lnTo>
                    <a:lnTo>
                      <a:pt x="1464" y="1149"/>
                    </a:lnTo>
                    <a:lnTo>
                      <a:pt x="1446" y="1181"/>
                    </a:lnTo>
                    <a:lnTo>
                      <a:pt x="1425" y="1212"/>
                    </a:lnTo>
                    <a:lnTo>
                      <a:pt x="1403" y="1243"/>
                    </a:lnTo>
                    <a:lnTo>
                      <a:pt x="1380" y="1272"/>
                    </a:lnTo>
                    <a:lnTo>
                      <a:pt x="1356" y="1301"/>
                    </a:lnTo>
                    <a:lnTo>
                      <a:pt x="1329" y="1327"/>
                    </a:lnTo>
                    <a:lnTo>
                      <a:pt x="1303" y="1354"/>
                    </a:lnTo>
                    <a:lnTo>
                      <a:pt x="1274" y="1378"/>
                    </a:lnTo>
                    <a:lnTo>
                      <a:pt x="1245" y="1401"/>
                    </a:lnTo>
                    <a:lnTo>
                      <a:pt x="1214" y="1423"/>
                    </a:lnTo>
                    <a:lnTo>
                      <a:pt x="1183" y="1444"/>
                    </a:lnTo>
                    <a:lnTo>
                      <a:pt x="1150" y="1462"/>
                    </a:lnTo>
                    <a:lnTo>
                      <a:pt x="1116" y="1479"/>
                    </a:lnTo>
                    <a:lnTo>
                      <a:pt x="1082" y="1494"/>
                    </a:lnTo>
                    <a:lnTo>
                      <a:pt x="1046" y="1508"/>
                    </a:lnTo>
                    <a:lnTo>
                      <a:pt x="1010" y="1521"/>
                    </a:lnTo>
                    <a:lnTo>
                      <a:pt x="974" y="1531"/>
                    </a:lnTo>
                    <a:lnTo>
                      <a:pt x="936" y="1540"/>
                    </a:lnTo>
                    <a:lnTo>
                      <a:pt x="898" y="1546"/>
                    </a:lnTo>
                    <a:lnTo>
                      <a:pt x="858" y="1552"/>
                    </a:lnTo>
                    <a:lnTo>
                      <a:pt x="819" y="1554"/>
                    </a:lnTo>
                    <a:lnTo>
                      <a:pt x="779" y="1555"/>
                    </a:lnTo>
                    <a:lnTo>
                      <a:pt x="739" y="1554"/>
                    </a:lnTo>
                    <a:lnTo>
                      <a:pt x="699" y="1552"/>
                    </a:lnTo>
                    <a:lnTo>
                      <a:pt x="660" y="1546"/>
                    </a:lnTo>
                    <a:lnTo>
                      <a:pt x="621" y="1540"/>
                    </a:lnTo>
                    <a:lnTo>
                      <a:pt x="584" y="1531"/>
                    </a:lnTo>
                    <a:lnTo>
                      <a:pt x="546" y="1521"/>
                    </a:lnTo>
                    <a:lnTo>
                      <a:pt x="511" y="1509"/>
                    </a:lnTo>
                    <a:lnTo>
                      <a:pt x="475" y="1495"/>
                    </a:lnTo>
                    <a:lnTo>
                      <a:pt x="440" y="1479"/>
                    </a:lnTo>
                    <a:lnTo>
                      <a:pt x="407" y="1462"/>
                    </a:lnTo>
                    <a:lnTo>
                      <a:pt x="375" y="1444"/>
                    </a:lnTo>
                    <a:lnTo>
                      <a:pt x="343" y="1424"/>
                    </a:lnTo>
                    <a:lnTo>
                      <a:pt x="312" y="1402"/>
                    </a:lnTo>
                    <a:lnTo>
                      <a:pt x="284" y="1379"/>
                    </a:lnTo>
                    <a:lnTo>
                      <a:pt x="255" y="1355"/>
                    </a:lnTo>
                    <a:lnTo>
                      <a:pt x="228" y="1328"/>
                    </a:lnTo>
                    <a:lnTo>
                      <a:pt x="202" y="1302"/>
                    </a:lnTo>
                    <a:lnTo>
                      <a:pt x="178" y="1274"/>
                    </a:lnTo>
                    <a:lnTo>
                      <a:pt x="155" y="1244"/>
                    </a:lnTo>
                    <a:lnTo>
                      <a:pt x="133" y="1214"/>
                    </a:lnTo>
                    <a:lnTo>
                      <a:pt x="113" y="1183"/>
                    </a:lnTo>
                    <a:lnTo>
                      <a:pt x="95" y="1150"/>
                    </a:lnTo>
                    <a:lnTo>
                      <a:pt x="77" y="1116"/>
                    </a:lnTo>
                    <a:lnTo>
                      <a:pt x="61" y="1083"/>
                    </a:lnTo>
                    <a:lnTo>
                      <a:pt x="47" y="1047"/>
                    </a:lnTo>
                    <a:lnTo>
                      <a:pt x="36" y="1011"/>
                    </a:lnTo>
                    <a:lnTo>
                      <a:pt x="26" y="975"/>
                    </a:lnTo>
                    <a:lnTo>
                      <a:pt x="16" y="937"/>
                    </a:lnTo>
                    <a:lnTo>
                      <a:pt x="9" y="899"/>
                    </a:lnTo>
                    <a:lnTo>
                      <a:pt x="5" y="861"/>
                    </a:lnTo>
                    <a:lnTo>
                      <a:pt x="1" y="821"/>
                    </a:lnTo>
                    <a:lnTo>
                      <a:pt x="0" y="781"/>
                    </a:lnTo>
                    <a:close/>
                  </a:path>
                </a:pathLst>
              </a:custGeom>
              <a:solidFill>
                <a:srgbClr val="494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69" name="Freeform 237">
                <a:extLst>
                  <a:ext uri="{FF2B5EF4-FFF2-40B4-BE49-F238E27FC236}">
                    <a16:creationId xmlns:a16="http://schemas.microsoft.com/office/drawing/2014/main" id="{85687BFE-7288-4A31-A620-C1D661D1AEC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28" y="2492"/>
                <a:ext cx="774" cy="773"/>
              </a:xfrm>
              <a:custGeom>
                <a:avLst/>
                <a:gdLst>
                  <a:gd name="T0" fmla="*/ 87 w 1548"/>
                  <a:gd name="T1" fmla="*/ 60 h 1547"/>
                  <a:gd name="T2" fmla="*/ 80 w 1548"/>
                  <a:gd name="T3" fmla="*/ 74 h 1547"/>
                  <a:gd name="T4" fmla="*/ 68 w 1548"/>
                  <a:gd name="T5" fmla="*/ 84 h 1547"/>
                  <a:gd name="T6" fmla="*/ 52 w 1548"/>
                  <a:gd name="T7" fmla="*/ 88 h 1547"/>
                  <a:gd name="T8" fmla="*/ 36 w 1548"/>
                  <a:gd name="T9" fmla="*/ 87 h 1547"/>
                  <a:gd name="T10" fmla="*/ 22 w 1548"/>
                  <a:gd name="T11" fmla="*/ 79 h 1547"/>
                  <a:gd name="T12" fmla="*/ 13 w 1548"/>
                  <a:gd name="T13" fmla="*/ 67 h 1547"/>
                  <a:gd name="T14" fmla="*/ 8 w 1548"/>
                  <a:gd name="T15" fmla="*/ 52 h 1547"/>
                  <a:gd name="T16" fmla="*/ 10 w 1548"/>
                  <a:gd name="T17" fmla="*/ 36 h 1547"/>
                  <a:gd name="T18" fmla="*/ 17 w 1548"/>
                  <a:gd name="T19" fmla="*/ 22 h 1547"/>
                  <a:gd name="T20" fmla="*/ 29 w 1548"/>
                  <a:gd name="T21" fmla="*/ 12 h 1547"/>
                  <a:gd name="T22" fmla="*/ 44 w 1548"/>
                  <a:gd name="T23" fmla="*/ 8 h 1547"/>
                  <a:gd name="T24" fmla="*/ 60 w 1548"/>
                  <a:gd name="T25" fmla="*/ 9 h 1547"/>
                  <a:gd name="T26" fmla="*/ 74 w 1548"/>
                  <a:gd name="T27" fmla="*/ 17 h 1547"/>
                  <a:gd name="T28" fmla="*/ 84 w 1548"/>
                  <a:gd name="T29" fmla="*/ 29 h 1547"/>
                  <a:gd name="T30" fmla="*/ 89 w 1548"/>
                  <a:gd name="T31" fmla="*/ 44 h 1547"/>
                  <a:gd name="T32" fmla="*/ 1 w 1548"/>
                  <a:gd name="T33" fmla="*/ 43 h 1547"/>
                  <a:gd name="T34" fmla="*/ 3 w 1548"/>
                  <a:gd name="T35" fmla="*/ 34 h 1547"/>
                  <a:gd name="T36" fmla="*/ 6 w 1548"/>
                  <a:gd name="T37" fmla="*/ 25 h 1547"/>
                  <a:gd name="T38" fmla="*/ 11 w 1548"/>
                  <a:gd name="T39" fmla="*/ 17 h 1547"/>
                  <a:gd name="T40" fmla="*/ 18 w 1548"/>
                  <a:gd name="T41" fmla="*/ 11 h 1547"/>
                  <a:gd name="T42" fmla="*/ 26 w 1548"/>
                  <a:gd name="T43" fmla="*/ 5 h 1547"/>
                  <a:gd name="T44" fmla="*/ 34 w 1548"/>
                  <a:gd name="T45" fmla="*/ 2 h 1547"/>
                  <a:gd name="T46" fmla="*/ 44 w 1548"/>
                  <a:gd name="T47" fmla="*/ 0 h 1547"/>
                  <a:gd name="T48" fmla="*/ 54 w 1548"/>
                  <a:gd name="T49" fmla="*/ 0 h 1547"/>
                  <a:gd name="T50" fmla="*/ 63 w 1548"/>
                  <a:gd name="T51" fmla="*/ 2 h 1547"/>
                  <a:gd name="T52" fmla="*/ 72 w 1548"/>
                  <a:gd name="T53" fmla="*/ 5 h 1547"/>
                  <a:gd name="T54" fmla="*/ 80 w 1548"/>
                  <a:gd name="T55" fmla="*/ 11 h 1547"/>
                  <a:gd name="T56" fmla="*/ 86 w 1548"/>
                  <a:gd name="T57" fmla="*/ 17 h 1547"/>
                  <a:gd name="T58" fmla="*/ 91 w 1548"/>
                  <a:gd name="T59" fmla="*/ 25 h 1547"/>
                  <a:gd name="T60" fmla="*/ 95 w 1548"/>
                  <a:gd name="T61" fmla="*/ 34 h 1547"/>
                  <a:gd name="T62" fmla="*/ 97 w 1548"/>
                  <a:gd name="T63" fmla="*/ 43 h 1547"/>
                  <a:gd name="T64" fmla="*/ 97 w 1548"/>
                  <a:gd name="T65" fmla="*/ 53 h 1547"/>
                  <a:gd name="T66" fmla="*/ 95 w 1548"/>
                  <a:gd name="T67" fmla="*/ 62 h 1547"/>
                  <a:gd name="T68" fmla="*/ 91 w 1548"/>
                  <a:gd name="T69" fmla="*/ 71 h 1547"/>
                  <a:gd name="T70" fmla="*/ 86 w 1548"/>
                  <a:gd name="T71" fmla="*/ 79 h 1547"/>
                  <a:gd name="T72" fmla="*/ 80 w 1548"/>
                  <a:gd name="T73" fmla="*/ 85 h 1547"/>
                  <a:gd name="T74" fmla="*/ 72 w 1548"/>
                  <a:gd name="T75" fmla="*/ 90 h 1547"/>
                  <a:gd name="T76" fmla="*/ 63 w 1548"/>
                  <a:gd name="T77" fmla="*/ 94 h 1547"/>
                  <a:gd name="T78" fmla="*/ 54 w 1548"/>
                  <a:gd name="T79" fmla="*/ 96 h 1547"/>
                  <a:gd name="T80" fmla="*/ 44 w 1548"/>
                  <a:gd name="T81" fmla="*/ 96 h 1547"/>
                  <a:gd name="T82" fmla="*/ 34 w 1548"/>
                  <a:gd name="T83" fmla="*/ 94 h 1547"/>
                  <a:gd name="T84" fmla="*/ 26 w 1548"/>
                  <a:gd name="T85" fmla="*/ 90 h 1547"/>
                  <a:gd name="T86" fmla="*/ 18 w 1548"/>
                  <a:gd name="T87" fmla="*/ 85 h 1547"/>
                  <a:gd name="T88" fmla="*/ 11 w 1548"/>
                  <a:gd name="T89" fmla="*/ 79 h 1547"/>
                  <a:gd name="T90" fmla="*/ 6 w 1548"/>
                  <a:gd name="T91" fmla="*/ 71 h 1547"/>
                  <a:gd name="T92" fmla="*/ 3 w 1548"/>
                  <a:gd name="T93" fmla="*/ 62 h 1547"/>
                  <a:gd name="T94" fmla="*/ 1 w 1548"/>
                  <a:gd name="T95" fmla="*/ 53 h 154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548" h="1547">
                    <a:moveTo>
                      <a:pt x="1415" y="772"/>
                    </a:moveTo>
                    <a:lnTo>
                      <a:pt x="1412" y="838"/>
                    </a:lnTo>
                    <a:lnTo>
                      <a:pt x="1403" y="903"/>
                    </a:lnTo>
                    <a:lnTo>
                      <a:pt x="1387" y="965"/>
                    </a:lnTo>
                    <a:lnTo>
                      <a:pt x="1365" y="1025"/>
                    </a:lnTo>
                    <a:lnTo>
                      <a:pt x="1337" y="1081"/>
                    </a:lnTo>
                    <a:lnTo>
                      <a:pt x="1305" y="1135"/>
                    </a:lnTo>
                    <a:lnTo>
                      <a:pt x="1267" y="1185"/>
                    </a:lnTo>
                    <a:lnTo>
                      <a:pt x="1225" y="1231"/>
                    </a:lnTo>
                    <a:lnTo>
                      <a:pt x="1179" y="1274"/>
                    </a:lnTo>
                    <a:lnTo>
                      <a:pt x="1130" y="1310"/>
                    </a:lnTo>
                    <a:lnTo>
                      <a:pt x="1076" y="1344"/>
                    </a:lnTo>
                    <a:lnTo>
                      <a:pt x="1019" y="1370"/>
                    </a:lnTo>
                    <a:lnTo>
                      <a:pt x="959" y="1393"/>
                    </a:lnTo>
                    <a:lnTo>
                      <a:pt x="897" y="1408"/>
                    </a:lnTo>
                    <a:lnTo>
                      <a:pt x="832" y="1419"/>
                    </a:lnTo>
                    <a:lnTo>
                      <a:pt x="766" y="1422"/>
                    </a:lnTo>
                    <a:lnTo>
                      <a:pt x="699" y="1419"/>
                    </a:lnTo>
                    <a:lnTo>
                      <a:pt x="634" y="1410"/>
                    </a:lnTo>
                    <a:lnTo>
                      <a:pt x="572" y="1393"/>
                    </a:lnTo>
                    <a:lnTo>
                      <a:pt x="512" y="1372"/>
                    </a:lnTo>
                    <a:lnTo>
                      <a:pt x="456" y="1344"/>
                    </a:lnTo>
                    <a:lnTo>
                      <a:pt x="402" y="1312"/>
                    </a:lnTo>
                    <a:lnTo>
                      <a:pt x="352" y="1275"/>
                    </a:lnTo>
                    <a:lnTo>
                      <a:pt x="306" y="1232"/>
                    </a:lnTo>
                    <a:lnTo>
                      <a:pt x="265" y="1186"/>
                    </a:lnTo>
                    <a:lnTo>
                      <a:pt x="227" y="1136"/>
                    </a:lnTo>
                    <a:lnTo>
                      <a:pt x="194" y="1083"/>
                    </a:lnTo>
                    <a:lnTo>
                      <a:pt x="167" y="1027"/>
                    </a:lnTo>
                    <a:lnTo>
                      <a:pt x="145" y="967"/>
                    </a:lnTo>
                    <a:lnTo>
                      <a:pt x="129" y="905"/>
                    </a:lnTo>
                    <a:lnTo>
                      <a:pt x="119" y="840"/>
                    </a:lnTo>
                    <a:lnTo>
                      <a:pt x="116" y="775"/>
                    </a:lnTo>
                    <a:lnTo>
                      <a:pt x="119" y="709"/>
                    </a:lnTo>
                    <a:lnTo>
                      <a:pt x="129" y="645"/>
                    </a:lnTo>
                    <a:lnTo>
                      <a:pt x="145" y="582"/>
                    </a:lnTo>
                    <a:lnTo>
                      <a:pt x="167" y="522"/>
                    </a:lnTo>
                    <a:lnTo>
                      <a:pt x="194" y="466"/>
                    </a:lnTo>
                    <a:lnTo>
                      <a:pt x="227" y="413"/>
                    </a:lnTo>
                    <a:lnTo>
                      <a:pt x="265" y="362"/>
                    </a:lnTo>
                    <a:lnTo>
                      <a:pt x="306" y="316"/>
                    </a:lnTo>
                    <a:lnTo>
                      <a:pt x="352" y="275"/>
                    </a:lnTo>
                    <a:lnTo>
                      <a:pt x="403" y="237"/>
                    </a:lnTo>
                    <a:lnTo>
                      <a:pt x="456" y="204"/>
                    </a:lnTo>
                    <a:lnTo>
                      <a:pt x="513" y="177"/>
                    </a:lnTo>
                    <a:lnTo>
                      <a:pt x="572" y="155"/>
                    </a:lnTo>
                    <a:lnTo>
                      <a:pt x="634" y="139"/>
                    </a:lnTo>
                    <a:lnTo>
                      <a:pt x="699" y="128"/>
                    </a:lnTo>
                    <a:lnTo>
                      <a:pt x="766" y="125"/>
                    </a:lnTo>
                    <a:lnTo>
                      <a:pt x="832" y="128"/>
                    </a:lnTo>
                    <a:lnTo>
                      <a:pt x="897" y="139"/>
                    </a:lnTo>
                    <a:lnTo>
                      <a:pt x="959" y="155"/>
                    </a:lnTo>
                    <a:lnTo>
                      <a:pt x="1018" y="177"/>
                    </a:lnTo>
                    <a:lnTo>
                      <a:pt x="1076" y="204"/>
                    </a:lnTo>
                    <a:lnTo>
                      <a:pt x="1129" y="237"/>
                    </a:lnTo>
                    <a:lnTo>
                      <a:pt x="1179" y="275"/>
                    </a:lnTo>
                    <a:lnTo>
                      <a:pt x="1225" y="316"/>
                    </a:lnTo>
                    <a:lnTo>
                      <a:pt x="1267" y="362"/>
                    </a:lnTo>
                    <a:lnTo>
                      <a:pt x="1305" y="412"/>
                    </a:lnTo>
                    <a:lnTo>
                      <a:pt x="1337" y="465"/>
                    </a:lnTo>
                    <a:lnTo>
                      <a:pt x="1365" y="521"/>
                    </a:lnTo>
                    <a:lnTo>
                      <a:pt x="1387" y="581"/>
                    </a:lnTo>
                    <a:lnTo>
                      <a:pt x="1403" y="642"/>
                    </a:lnTo>
                    <a:lnTo>
                      <a:pt x="1412" y="707"/>
                    </a:lnTo>
                    <a:lnTo>
                      <a:pt x="1415" y="772"/>
                    </a:lnTo>
                    <a:close/>
                    <a:moveTo>
                      <a:pt x="0" y="776"/>
                    </a:moveTo>
                    <a:lnTo>
                      <a:pt x="1" y="737"/>
                    </a:lnTo>
                    <a:lnTo>
                      <a:pt x="3" y="698"/>
                    </a:lnTo>
                    <a:lnTo>
                      <a:pt x="8" y="658"/>
                    </a:lnTo>
                    <a:lnTo>
                      <a:pt x="15" y="620"/>
                    </a:lnTo>
                    <a:lnTo>
                      <a:pt x="24" y="583"/>
                    </a:lnTo>
                    <a:lnTo>
                      <a:pt x="34" y="547"/>
                    </a:lnTo>
                    <a:lnTo>
                      <a:pt x="46" y="511"/>
                    </a:lnTo>
                    <a:lnTo>
                      <a:pt x="60" y="475"/>
                    </a:lnTo>
                    <a:lnTo>
                      <a:pt x="75" y="441"/>
                    </a:lnTo>
                    <a:lnTo>
                      <a:pt x="92" y="407"/>
                    </a:lnTo>
                    <a:lnTo>
                      <a:pt x="110" y="375"/>
                    </a:lnTo>
                    <a:lnTo>
                      <a:pt x="131" y="344"/>
                    </a:lnTo>
                    <a:lnTo>
                      <a:pt x="152" y="313"/>
                    </a:lnTo>
                    <a:lnTo>
                      <a:pt x="175" y="284"/>
                    </a:lnTo>
                    <a:lnTo>
                      <a:pt x="199" y="256"/>
                    </a:lnTo>
                    <a:lnTo>
                      <a:pt x="225" y="229"/>
                    </a:lnTo>
                    <a:lnTo>
                      <a:pt x="252" y="203"/>
                    </a:lnTo>
                    <a:lnTo>
                      <a:pt x="280" y="179"/>
                    </a:lnTo>
                    <a:lnTo>
                      <a:pt x="310" y="155"/>
                    </a:lnTo>
                    <a:lnTo>
                      <a:pt x="339" y="134"/>
                    </a:lnTo>
                    <a:lnTo>
                      <a:pt x="371" y="113"/>
                    </a:lnTo>
                    <a:lnTo>
                      <a:pt x="403" y="95"/>
                    </a:lnTo>
                    <a:lnTo>
                      <a:pt x="436" y="78"/>
                    </a:lnTo>
                    <a:lnTo>
                      <a:pt x="471" y="62"/>
                    </a:lnTo>
                    <a:lnTo>
                      <a:pt x="507" y="48"/>
                    </a:lnTo>
                    <a:lnTo>
                      <a:pt x="542" y="35"/>
                    </a:lnTo>
                    <a:lnTo>
                      <a:pt x="579" y="25"/>
                    </a:lnTo>
                    <a:lnTo>
                      <a:pt x="616" y="17"/>
                    </a:lnTo>
                    <a:lnTo>
                      <a:pt x="654" y="10"/>
                    </a:lnTo>
                    <a:lnTo>
                      <a:pt x="693" y="5"/>
                    </a:lnTo>
                    <a:lnTo>
                      <a:pt x="732" y="2"/>
                    </a:lnTo>
                    <a:lnTo>
                      <a:pt x="773" y="0"/>
                    </a:lnTo>
                    <a:lnTo>
                      <a:pt x="813" y="2"/>
                    </a:lnTo>
                    <a:lnTo>
                      <a:pt x="852" y="4"/>
                    </a:lnTo>
                    <a:lnTo>
                      <a:pt x="891" y="10"/>
                    </a:lnTo>
                    <a:lnTo>
                      <a:pt x="929" y="17"/>
                    </a:lnTo>
                    <a:lnTo>
                      <a:pt x="966" y="25"/>
                    </a:lnTo>
                    <a:lnTo>
                      <a:pt x="1003" y="35"/>
                    </a:lnTo>
                    <a:lnTo>
                      <a:pt x="1039" y="48"/>
                    </a:lnTo>
                    <a:lnTo>
                      <a:pt x="1074" y="62"/>
                    </a:lnTo>
                    <a:lnTo>
                      <a:pt x="1109" y="76"/>
                    </a:lnTo>
                    <a:lnTo>
                      <a:pt x="1142" y="94"/>
                    </a:lnTo>
                    <a:lnTo>
                      <a:pt x="1175" y="113"/>
                    </a:lnTo>
                    <a:lnTo>
                      <a:pt x="1206" y="133"/>
                    </a:lnTo>
                    <a:lnTo>
                      <a:pt x="1237" y="155"/>
                    </a:lnTo>
                    <a:lnTo>
                      <a:pt x="1266" y="178"/>
                    </a:lnTo>
                    <a:lnTo>
                      <a:pt x="1293" y="202"/>
                    </a:lnTo>
                    <a:lnTo>
                      <a:pt x="1321" y="227"/>
                    </a:lnTo>
                    <a:lnTo>
                      <a:pt x="1346" y="254"/>
                    </a:lnTo>
                    <a:lnTo>
                      <a:pt x="1370" y="283"/>
                    </a:lnTo>
                    <a:lnTo>
                      <a:pt x="1393" y="312"/>
                    </a:lnTo>
                    <a:lnTo>
                      <a:pt x="1415" y="343"/>
                    </a:lnTo>
                    <a:lnTo>
                      <a:pt x="1435" y="374"/>
                    </a:lnTo>
                    <a:lnTo>
                      <a:pt x="1453" y="406"/>
                    </a:lnTo>
                    <a:lnTo>
                      <a:pt x="1471" y="439"/>
                    </a:lnTo>
                    <a:lnTo>
                      <a:pt x="1487" y="473"/>
                    </a:lnTo>
                    <a:lnTo>
                      <a:pt x="1501" y="509"/>
                    </a:lnTo>
                    <a:lnTo>
                      <a:pt x="1512" y="544"/>
                    </a:lnTo>
                    <a:lnTo>
                      <a:pt x="1522" y="581"/>
                    </a:lnTo>
                    <a:lnTo>
                      <a:pt x="1532" y="618"/>
                    </a:lnTo>
                    <a:lnTo>
                      <a:pt x="1539" y="656"/>
                    </a:lnTo>
                    <a:lnTo>
                      <a:pt x="1543" y="695"/>
                    </a:lnTo>
                    <a:lnTo>
                      <a:pt x="1547" y="734"/>
                    </a:lnTo>
                    <a:lnTo>
                      <a:pt x="1548" y="774"/>
                    </a:lnTo>
                    <a:lnTo>
                      <a:pt x="1547" y="813"/>
                    </a:lnTo>
                    <a:lnTo>
                      <a:pt x="1544" y="853"/>
                    </a:lnTo>
                    <a:lnTo>
                      <a:pt x="1539" y="891"/>
                    </a:lnTo>
                    <a:lnTo>
                      <a:pt x="1532" y="929"/>
                    </a:lnTo>
                    <a:lnTo>
                      <a:pt x="1524" y="967"/>
                    </a:lnTo>
                    <a:lnTo>
                      <a:pt x="1513" y="1003"/>
                    </a:lnTo>
                    <a:lnTo>
                      <a:pt x="1501" y="1040"/>
                    </a:lnTo>
                    <a:lnTo>
                      <a:pt x="1487" y="1074"/>
                    </a:lnTo>
                    <a:lnTo>
                      <a:pt x="1472" y="1109"/>
                    </a:lnTo>
                    <a:lnTo>
                      <a:pt x="1454" y="1142"/>
                    </a:lnTo>
                    <a:lnTo>
                      <a:pt x="1435" y="1175"/>
                    </a:lnTo>
                    <a:lnTo>
                      <a:pt x="1415" y="1206"/>
                    </a:lnTo>
                    <a:lnTo>
                      <a:pt x="1393" y="1237"/>
                    </a:lnTo>
                    <a:lnTo>
                      <a:pt x="1370" y="1266"/>
                    </a:lnTo>
                    <a:lnTo>
                      <a:pt x="1346" y="1293"/>
                    </a:lnTo>
                    <a:lnTo>
                      <a:pt x="1321" y="1321"/>
                    </a:lnTo>
                    <a:lnTo>
                      <a:pt x="1293" y="1346"/>
                    </a:lnTo>
                    <a:lnTo>
                      <a:pt x="1266" y="1370"/>
                    </a:lnTo>
                    <a:lnTo>
                      <a:pt x="1236" y="1393"/>
                    </a:lnTo>
                    <a:lnTo>
                      <a:pt x="1206" y="1415"/>
                    </a:lnTo>
                    <a:lnTo>
                      <a:pt x="1175" y="1435"/>
                    </a:lnTo>
                    <a:lnTo>
                      <a:pt x="1141" y="1453"/>
                    </a:lnTo>
                    <a:lnTo>
                      <a:pt x="1108" y="1471"/>
                    </a:lnTo>
                    <a:lnTo>
                      <a:pt x="1074" y="1487"/>
                    </a:lnTo>
                    <a:lnTo>
                      <a:pt x="1039" y="1501"/>
                    </a:lnTo>
                    <a:lnTo>
                      <a:pt x="1003" y="1512"/>
                    </a:lnTo>
                    <a:lnTo>
                      <a:pt x="966" y="1522"/>
                    </a:lnTo>
                    <a:lnTo>
                      <a:pt x="928" y="1532"/>
                    </a:lnTo>
                    <a:lnTo>
                      <a:pt x="890" y="1537"/>
                    </a:lnTo>
                    <a:lnTo>
                      <a:pt x="852" y="1543"/>
                    </a:lnTo>
                    <a:lnTo>
                      <a:pt x="813" y="1546"/>
                    </a:lnTo>
                    <a:lnTo>
                      <a:pt x="773" y="1547"/>
                    </a:lnTo>
                    <a:lnTo>
                      <a:pt x="732" y="1546"/>
                    </a:lnTo>
                    <a:lnTo>
                      <a:pt x="693" y="1543"/>
                    </a:lnTo>
                    <a:lnTo>
                      <a:pt x="654" y="1537"/>
                    </a:lnTo>
                    <a:lnTo>
                      <a:pt x="616" y="1531"/>
                    </a:lnTo>
                    <a:lnTo>
                      <a:pt x="579" y="1522"/>
                    </a:lnTo>
                    <a:lnTo>
                      <a:pt x="542" y="1512"/>
                    </a:lnTo>
                    <a:lnTo>
                      <a:pt x="507" y="1499"/>
                    </a:lnTo>
                    <a:lnTo>
                      <a:pt x="471" y="1486"/>
                    </a:lnTo>
                    <a:lnTo>
                      <a:pt x="436" y="1471"/>
                    </a:lnTo>
                    <a:lnTo>
                      <a:pt x="404" y="1453"/>
                    </a:lnTo>
                    <a:lnTo>
                      <a:pt x="371" y="1435"/>
                    </a:lnTo>
                    <a:lnTo>
                      <a:pt x="339" y="1415"/>
                    </a:lnTo>
                    <a:lnTo>
                      <a:pt x="310" y="1393"/>
                    </a:lnTo>
                    <a:lnTo>
                      <a:pt x="281" y="1370"/>
                    </a:lnTo>
                    <a:lnTo>
                      <a:pt x="252" y="1346"/>
                    </a:lnTo>
                    <a:lnTo>
                      <a:pt x="225" y="1321"/>
                    </a:lnTo>
                    <a:lnTo>
                      <a:pt x="200" y="1294"/>
                    </a:lnTo>
                    <a:lnTo>
                      <a:pt x="176" y="1267"/>
                    </a:lnTo>
                    <a:lnTo>
                      <a:pt x="153" y="1237"/>
                    </a:lnTo>
                    <a:lnTo>
                      <a:pt x="131" y="1207"/>
                    </a:lnTo>
                    <a:lnTo>
                      <a:pt x="111" y="1176"/>
                    </a:lnTo>
                    <a:lnTo>
                      <a:pt x="93" y="1143"/>
                    </a:lnTo>
                    <a:lnTo>
                      <a:pt x="76" y="1110"/>
                    </a:lnTo>
                    <a:lnTo>
                      <a:pt x="61" y="1077"/>
                    </a:lnTo>
                    <a:lnTo>
                      <a:pt x="47" y="1041"/>
                    </a:lnTo>
                    <a:lnTo>
                      <a:pt x="34" y="1005"/>
                    </a:lnTo>
                    <a:lnTo>
                      <a:pt x="24" y="968"/>
                    </a:lnTo>
                    <a:lnTo>
                      <a:pt x="16" y="931"/>
                    </a:lnTo>
                    <a:lnTo>
                      <a:pt x="9" y="893"/>
                    </a:lnTo>
                    <a:lnTo>
                      <a:pt x="3" y="854"/>
                    </a:lnTo>
                    <a:lnTo>
                      <a:pt x="1" y="815"/>
                    </a:lnTo>
                    <a:lnTo>
                      <a:pt x="0" y="776"/>
                    </a:lnTo>
                    <a:close/>
                  </a:path>
                </a:pathLst>
              </a:custGeom>
              <a:solidFill>
                <a:srgbClr val="545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70" name="Freeform 238">
                <a:extLst>
                  <a:ext uri="{FF2B5EF4-FFF2-40B4-BE49-F238E27FC236}">
                    <a16:creationId xmlns:a16="http://schemas.microsoft.com/office/drawing/2014/main" id="{31693505-8E2D-4CBD-9E64-BF21FFC845E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29" y="2495"/>
                <a:ext cx="770" cy="767"/>
              </a:xfrm>
              <a:custGeom>
                <a:avLst/>
                <a:gdLst>
                  <a:gd name="T0" fmla="*/ 87 w 1539"/>
                  <a:gd name="T1" fmla="*/ 60 h 1535"/>
                  <a:gd name="T2" fmla="*/ 80 w 1539"/>
                  <a:gd name="T3" fmla="*/ 73 h 1535"/>
                  <a:gd name="T4" fmla="*/ 67 w 1539"/>
                  <a:gd name="T5" fmla="*/ 83 h 1535"/>
                  <a:gd name="T6" fmla="*/ 52 w 1539"/>
                  <a:gd name="T7" fmla="*/ 88 h 1535"/>
                  <a:gd name="T8" fmla="*/ 36 w 1539"/>
                  <a:gd name="T9" fmla="*/ 86 h 1535"/>
                  <a:gd name="T10" fmla="*/ 22 w 1539"/>
                  <a:gd name="T11" fmla="*/ 79 h 1535"/>
                  <a:gd name="T12" fmla="*/ 12 w 1539"/>
                  <a:gd name="T13" fmla="*/ 67 h 1535"/>
                  <a:gd name="T14" fmla="*/ 7 w 1539"/>
                  <a:gd name="T15" fmla="*/ 52 h 1535"/>
                  <a:gd name="T16" fmla="*/ 9 w 1539"/>
                  <a:gd name="T17" fmla="*/ 35 h 1535"/>
                  <a:gd name="T18" fmla="*/ 17 w 1539"/>
                  <a:gd name="T19" fmla="*/ 22 h 1535"/>
                  <a:gd name="T20" fmla="*/ 29 w 1539"/>
                  <a:gd name="T21" fmla="*/ 12 h 1535"/>
                  <a:gd name="T22" fmla="*/ 44 w 1539"/>
                  <a:gd name="T23" fmla="*/ 7 h 1535"/>
                  <a:gd name="T24" fmla="*/ 60 w 1539"/>
                  <a:gd name="T25" fmla="*/ 9 h 1535"/>
                  <a:gd name="T26" fmla="*/ 74 w 1539"/>
                  <a:gd name="T27" fmla="*/ 16 h 1535"/>
                  <a:gd name="T28" fmla="*/ 84 w 1539"/>
                  <a:gd name="T29" fmla="*/ 28 h 1535"/>
                  <a:gd name="T30" fmla="*/ 89 w 1539"/>
                  <a:gd name="T31" fmla="*/ 43 h 1535"/>
                  <a:gd name="T32" fmla="*/ 1 w 1539"/>
                  <a:gd name="T33" fmla="*/ 43 h 1535"/>
                  <a:gd name="T34" fmla="*/ 3 w 1539"/>
                  <a:gd name="T35" fmla="*/ 33 h 1535"/>
                  <a:gd name="T36" fmla="*/ 6 w 1539"/>
                  <a:gd name="T37" fmla="*/ 25 h 1535"/>
                  <a:gd name="T38" fmla="*/ 11 w 1539"/>
                  <a:gd name="T39" fmla="*/ 17 h 1535"/>
                  <a:gd name="T40" fmla="*/ 18 w 1539"/>
                  <a:gd name="T41" fmla="*/ 11 h 1535"/>
                  <a:gd name="T42" fmla="*/ 26 w 1539"/>
                  <a:gd name="T43" fmla="*/ 5 h 1535"/>
                  <a:gd name="T44" fmla="*/ 34 w 1539"/>
                  <a:gd name="T45" fmla="*/ 2 h 1535"/>
                  <a:gd name="T46" fmla="*/ 44 w 1539"/>
                  <a:gd name="T47" fmla="*/ 0 h 1535"/>
                  <a:gd name="T48" fmla="*/ 53 w 1539"/>
                  <a:gd name="T49" fmla="*/ 0 h 1535"/>
                  <a:gd name="T50" fmla="*/ 63 w 1539"/>
                  <a:gd name="T51" fmla="*/ 2 h 1535"/>
                  <a:gd name="T52" fmla="*/ 71 w 1539"/>
                  <a:gd name="T53" fmla="*/ 5 h 1535"/>
                  <a:gd name="T54" fmla="*/ 79 w 1539"/>
                  <a:gd name="T55" fmla="*/ 10 h 1535"/>
                  <a:gd name="T56" fmla="*/ 86 w 1539"/>
                  <a:gd name="T57" fmla="*/ 17 h 1535"/>
                  <a:gd name="T58" fmla="*/ 91 w 1539"/>
                  <a:gd name="T59" fmla="*/ 25 h 1535"/>
                  <a:gd name="T60" fmla="*/ 94 w 1539"/>
                  <a:gd name="T61" fmla="*/ 33 h 1535"/>
                  <a:gd name="T62" fmla="*/ 96 w 1539"/>
                  <a:gd name="T63" fmla="*/ 43 h 1535"/>
                  <a:gd name="T64" fmla="*/ 96 w 1539"/>
                  <a:gd name="T65" fmla="*/ 52 h 1535"/>
                  <a:gd name="T66" fmla="*/ 94 w 1539"/>
                  <a:gd name="T67" fmla="*/ 62 h 1535"/>
                  <a:gd name="T68" fmla="*/ 91 w 1539"/>
                  <a:gd name="T69" fmla="*/ 70 h 1535"/>
                  <a:gd name="T70" fmla="*/ 86 w 1539"/>
                  <a:gd name="T71" fmla="*/ 78 h 1535"/>
                  <a:gd name="T72" fmla="*/ 79 w 1539"/>
                  <a:gd name="T73" fmla="*/ 85 h 1535"/>
                  <a:gd name="T74" fmla="*/ 71 w 1539"/>
                  <a:gd name="T75" fmla="*/ 90 h 1535"/>
                  <a:gd name="T76" fmla="*/ 63 w 1539"/>
                  <a:gd name="T77" fmla="*/ 93 h 1535"/>
                  <a:gd name="T78" fmla="*/ 53 w 1539"/>
                  <a:gd name="T79" fmla="*/ 95 h 1535"/>
                  <a:gd name="T80" fmla="*/ 44 w 1539"/>
                  <a:gd name="T81" fmla="*/ 95 h 1535"/>
                  <a:gd name="T82" fmla="*/ 34 w 1539"/>
                  <a:gd name="T83" fmla="*/ 93 h 1535"/>
                  <a:gd name="T84" fmla="*/ 26 w 1539"/>
                  <a:gd name="T85" fmla="*/ 90 h 1535"/>
                  <a:gd name="T86" fmla="*/ 18 w 1539"/>
                  <a:gd name="T87" fmla="*/ 85 h 1535"/>
                  <a:gd name="T88" fmla="*/ 11 w 1539"/>
                  <a:gd name="T89" fmla="*/ 78 h 1535"/>
                  <a:gd name="T90" fmla="*/ 6 w 1539"/>
                  <a:gd name="T91" fmla="*/ 70 h 1535"/>
                  <a:gd name="T92" fmla="*/ 3 w 1539"/>
                  <a:gd name="T93" fmla="*/ 62 h 1535"/>
                  <a:gd name="T94" fmla="*/ 1 w 1539"/>
                  <a:gd name="T95" fmla="*/ 53 h 153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539" h="1535">
                    <a:moveTo>
                      <a:pt x="1414" y="768"/>
                    </a:moveTo>
                    <a:lnTo>
                      <a:pt x="1411" y="834"/>
                    </a:lnTo>
                    <a:lnTo>
                      <a:pt x="1401" y="899"/>
                    </a:lnTo>
                    <a:lnTo>
                      <a:pt x="1385" y="961"/>
                    </a:lnTo>
                    <a:lnTo>
                      <a:pt x="1363" y="1021"/>
                    </a:lnTo>
                    <a:lnTo>
                      <a:pt x="1335" y="1077"/>
                    </a:lnTo>
                    <a:lnTo>
                      <a:pt x="1303" y="1132"/>
                    </a:lnTo>
                    <a:lnTo>
                      <a:pt x="1265" y="1181"/>
                    </a:lnTo>
                    <a:lnTo>
                      <a:pt x="1223" y="1228"/>
                    </a:lnTo>
                    <a:lnTo>
                      <a:pt x="1176" y="1270"/>
                    </a:lnTo>
                    <a:lnTo>
                      <a:pt x="1127" y="1308"/>
                    </a:lnTo>
                    <a:lnTo>
                      <a:pt x="1072" y="1341"/>
                    </a:lnTo>
                    <a:lnTo>
                      <a:pt x="1016" y="1369"/>
                    </a:lnTo>
                    <a:lnTo>
                      <a:pt x="955" y="1391"/>
                    </a:lnTo>
                    <a:lnTo>
                      <a:pt x="893" y="1407"/>
                    </a:lnTo>
                    <a:lnTo>
                      <a:pt x="828" y="1417"/>
                    </a:lnTo>
                    <a:lnTo>
                      <a:pt x="761" y="1421"/>
                    </a:lnTo>
                    <a:lnTo>
                      <a:pt x="695" y="1417"/>
                    </a:lnTo>
                    <a:lnTo>
                      <a:pt x="630" y="1407"/>
                    </a:lnTo>
                    <a:lnTo>
                      <a:pt x="567" y="1391"/>
                    </a:lnTo>
                    <a:lnTo>
                      <a:pt x="507" y="1369"/>
                    </a:lnTo>
                    <a:lnTo>
                      <a:pt x="450" y="1341"/>
                    </a:lnTo>
                    <a:lnTo>
                      <a:pt x="396" y="1308"/>
                    </a:lnTo>
                    <a:lnTo>
                      <a:pt x="346" y="1271"/>
                    </a:lnTo>
                    <a:lnTo>
                      <a:pt x="299" y="1228"/>
                    </a:lnTo>
                    <a:lnTo>
                      <a:pt x="257" y="1182"/>
                    </a:lnTo>
                    <a:lnTo>
                      <a:pt x="220" y="1132"/>
                    </a:lnTo>
                    <a:lnTo>
                      <a:pt x="187" y="1079"/>
                    </a:lnTo>
                    <a:lnTo>
                      <a:pt x="159" y="1021"/>
                    </a:lnTo>
                    <a:lnTo>
                      <a:pt x="137" y="962"/>
                    </a:lnTo>
                    <a:lnTo>
                      <a:pt x="121" y="900"/>
                    </a:lnTo>
                    <a:lnTo>
                      <a:pt x="111" y="836"/>
                    </a:lnTo>
                    <a:lnTo>
                      <a:pt x="107" y="769"/>
                    </a:lnTo>
                    <a:lnTo>
                      <a:pt x="111" y="702"/>
                    </a:lnTo>
                    <a:lnTo>
                      <a:pt x="121" y="637"/>
                    </a:lnTo>
                    <a:lnTo>
                      <a:pt x="137" y="575"/>
                    </a:lnTo>
                    <a:lnTo>
                      <a:pt x="159" y="515"/>
                    </a:lnTo>
                    <a:lnTo>
                      <a:pt x="187" y="458"/>
                    </a:lnTo>
                    <a:lnTo>
                      <a:pt x="219" y="405"/>
                    </a:lnTo>
                    <a:lnTo>
                      <a:pt x="257" y="354"/>
                    </a:lnTo>
                    <a:lnTo>
                      <a:pt x="299" y="307"/>
                    </a:lnTo>
                    <a:lnTo>
                      <a:pt x="346" y="265"/>
                    </a:lnTo>
                    <a:lnTo>
                      <a:pt x="396" y="227"/>
                    </a:lnTo>
                    <a:lnTo>
                      <a:pt x="449" y="194"/>
                    </a:lnTo>
                    <a:lnTo>
                      <a:pt x="507" y="166"/>
                    </a:lnTo>
                    <a:lnTo>
                      <a:pt x="567" y="144"/>
                    </a:lnTo>
                    <a:lnTo>
                      <a:pt x="629" y="128"/>
                    </a:lnTo>
                    <a:lnTo>
                      <a:pt x="695" y="118"/>
                    </a:lnTo>
                    <a:lnTo>
                      <a:pt x="761" y="114"/>
                    </a:lnTo>
                    <a:lnTo>
                      <a:pt x="828" y="118"/>
                    </a:lnTo>
                    <a:lnTo>
                      <a:pt x="893" y="128"/>
                    </a:lnTo>
                    <a:lnTo>
                      <a:pt x="955" y="144"/>
                    </a:lnTo>
                    <a:lnTo>
                      <a:pt x="1016" y="166"/>
                    </a:lnTo>
                    <a:lnTo>
                      <a:pt x="1072" y="194"/>
                    </a:lnTo>
                    <a:lnTo>
                      <a:pt x="1127" y="227"/>
                    </a:lnTo>
                    <a:lnTo>
                      <a:pt x="1176" y="265"/>
                    </a:lnTo>
                    <a:lnTo>
                      <a:pt x="1223" y="307"/>
                    </a:lnTo>
                    <a:lnTo>
                      <a:pt x="1265" y="354"/>
                    </a:lnTo>
                    <a:lnTo>
                      <a:pt x="1303" y="403"/>
                    </a:lnTo>
                    <a:lnTo>
                      <a:pt x="1335" y="458"/>
                    </a:lnTo>
                    <a:lnTo>
                      <a:pt x="1363" y="514"/>
                    </a:lnTo>
                    <a:lnTo>
                      <a:pt x="1385" y="574"/>
                    </a:lnTo>
                    <a:lnTo>
                      <a:pt x="1401" y="636"/>
                    </a:lnTo>
                    <a:lnTo>
                      <a:pt x="1411" y="701"/>
                    </a:lnTo>
                    <a:lnTo>
                      <a:pt x="1414" y="768"/>
                    </a:lnTo>
                    <a:close/>
                    <a:moveTo>
                      <a:pt x="0" y="770"/>
                    </a:moveTo>
                    <a:lnTo>
                      <a:pt x="1" y="731"/>
                    </a:lnTo>
                    <a:lnTo>
                      <a:pt x="5" y="692"/>
                    </a:lnTo>
                    <a:lnTo>
                      <a:pt x="9" y="653"/>
                    </a:lnTo>
                    <a:lnTo>
                      <a:pt x="16" y="615"/>
                    </a:lnTo>
                    <a:lnTo>
                      <a:pt x="24" y="579"/>
                    </a:lnTo>
                    <a:lnTo>
                      <a:pt x="35" y="542"/>
                    </a:lnTo>
                    <a:lnTo>
                      <a:pt x="47" y="506"/>
                    </a:lnTo>
                    <a:lnTo>
                      <a:pt x="61" y="471"/>
                    </a:lnTo>
                    <a:lnTo>
                      <a:pt x="76" y="437"/>
                    </a:lnTo>
                    <a:lnTo>
                      <a:pt x="93" y="403"/>
                    </a:lnTo>
                    <a:lnTo>
                      <a:pt x="112" y="371"/>
                    </a:lnTo>
                    <a:lnTo>
                      <a:pt x="131" y="340"/>
                    </a:lnTo>
                    <a:lnTo>
                      <a:pt x="153" y="310"/>
                    </a:lnTo>
                    <a:lnTo>
                      <a:pt x="176" y="281"/>
                    </a:lnTo>
                    <a:lnTo>
                      <a:pt x="200" y="254"/>
                    </a:lnTo>
                    <a:lnTo>
                      <a:pt x="226" y="226"/>
                    </a:lnTo>
                    <a:lnTo>
                      <a:pt x="252" y="201"/>
                    </a:lnTo>
                    <a:lnTo>
                      <a:pt x="280" y="176"/>
                    </a:lnTo>
                    <a:lnTo>
                      <a:pt x="309" y="153"/>
                    </a:lnTo>
                    <a:lnTo>
                      <a:pt x="339" y="133"/>
                    </a:lnTo>
                    <a:lnTo>
                      <a:pt x="370" y="112"/>
                    </a:lnTo>
                    <a:lnTo>
                      <a:pt x="402" y="94"/>
                    </a:lnTo>
                    <a:lnTo>
                      <a:pt x="435" y="76"/>
                    </a:lnTo>
                    <a:lnTo>
                      <a:pt x="470" y="61"/>
                    </a:lnTo>
                    <a:lnTo>
                      <a:pt x="505" y="47"/>
                    </a:lnTo>
                    <a:lnTo>
                      <a:pt x="540" y="35"/>
                    </a:lnTo>
                    <a:lnTo>
                      <a:pt x="577" y="24"/>
                    </a:lnTo>
                    <a:lnTo>
                      <a:pt x="614" y="16"/>
                    </a:lnTo>
                    <a:lnTo>
                      <a:pt x="652" y="9"/>
                    </a:lnTo>
                    <a:lnTo>
                      <a:pt x="691" y="4"/>
                    </a:lnTo>
                    <a:lnTo>
                      <a:pt x="730" y="1"/>
                    </a:lnTo>
                    <a:lnTo>
                      <a:pt x="769" y="0"/>
                    </a:lnTo>
                    <a:lnTo>
                      <a:pt x="809" y="1"/>
                    </a:lnTo>
                    <a:lnTo>
                      <a:pt x="848" y="4"/>
                    </a:lnTo>
                    <a:lnTo>
                      <a:pt x="887" y="8"/>
                    </a:lnTo>
                    <a:lnTo>
                      <a:pt x="925" y="15"/>
                    </a:lnTo>
                    <a:lnTo>
                      <a:pt x="962" y="24"/>
                    </a:lnTo>
                    <a:lnTo>
                      <a:pt x="999" y="35"/>
                    </a:lnTo>
                    <a:lnTo>
                      <a:pt x="1034" y="46"/>
                    </a:lnTo>
                    <a:lnTo>
                      <a:pt x="1069" y="60"/>
                    </a:lnTo>
                    <a:lnTo>
                      <a:pt x="1103" y="76"/>
                    </a:lnTo>
                    <a:lnTo>
                      <a:pt x="1136" y="92"/>
                    </a:lnTo>
                    <a:lnTo>
                      <a:pt x="1168" y="111"/>
                    </a:lnTo>
                    <a:lnTo>
                      <a:pt x="1200" y="132"/>
                    </a:lnTo>
                    <a:lnTo>
                      <a:pt x="1230" y="152"/>
                    </a:lnTo>
                    <a:lnTo>
                      <a:pt x="1259" y="175"/>
                    </a:lnTo>
                    <a:lnTo>
                      <a:pt x="1287" y="200"/>
                    </a:lnTo>
                    <a:lnTo>
                      <a:pt x="1313" y="225"/>
                    </a:lnTo>
                    <a:lnTo>
                      <a:pt x="1338" y="253"/>
                    </a:lnTo>
                    <a:lnTo>
                      <a:pt x="1363" y="280"/>
                    </a:lnTo>
                    <a:lnTo>
                      <a:pt x="1386" y="309"/>
                    </a:lnTo>
                    <a:lnTo>
                      <a:pt x="1408" y="339"/>
                    </a:lnTo>
                    <a:lnTo>
                      <a:pt x="1427" y="370"/>
                    </a:lnTo>
                    <a:lnTo>
                      <a:pt x="1446" y="402"/>
                    </a:lnTo>
                    <a:lnTo>
                      <a:pt x="1463" y="436"/>
                    </a:lnTo>
                    <a:lnTo>
                      <a:pt x="1479" y="469"/>
                    </a:lnTo>
                    <a:lnTo>
                      <a:pt x="1492" y="505"/>
                    </a:lnTo>
                    <a:lnTo>
                      <a:pt x="1504" y="541"/>
                    </a:lnTo>
                    <a:lnTo>
                      <a:pt x="1515" y="576"/>
                    </a:lnTo>
                    <a:lnTo>
                      <a:pt x="1523" y="613"/>
                    </a:lnTo>
                    <a:lnTo>
                      <a:pt x="1530" y="651"/>
                    </a:lnTo>
                    <a:lnTo>
                      <a:pt x="1535" y="689"/>
                    </a:lnTo>
                    <a:lnTo>
                      <a:pt x="1538" y="728"/>
                    </a:lnTo>
                    <a:lnTo>
                      <a:pt x="1539" y="768"/>
                    </a:lnTo>
                    <a:lnTo>
                      <a:pt x="1538" y="807"/>
                    </a:lnTo>
                    <a:lnTo>
                      <a:pt x="1535" y="846"/>
                    </a:lnTo>
                    <a:lnTo>
                      <a:pt x="1530" y="884"/>
                    </a:lnTo>
                    <a:lnTo>
                      <a:pt x="1523" y="922"/>
                    </a:lnTo>
                    <a:lnTo>
                      <a:pt x="1515" y="960"/>
                    </a:lnTo>
                    <a:lnTo>
                      <a:pt x="1504" y="996"/>
                    </a:lnTo>
                    <a:lnTo>
                      <a:pt x="1492" y="1031"/>
                    </a:lnTo>
                    <a:lnTo>
                      <a:pt x="1479" y="1066"/>
                    </a:lnTo>
                    <a:lnTo>
                      <a:pt x="1463" y="1101"/>
                    </a:lnTo>
                    <a:lnTo>
                      <a:pt x="1446" y="1134"/>
                    </a:lnTo>
                    <a:lnTo>
                      <a:pt x="1427" y="1166"/>
                    </a:lnTo>
                    <a:lnTo>
                      <a:pt x="1408" y="1197"/>
                    </a:lnTo>
                    <a:lnTo>
                      <a:pt x="1386" y="1227"/>
                    </a:lnTo>
                    <a:lnTo>
                      <a:pt x="1363" y="1256"/>
                    </a:lnTo>
                    <a:lnTo>
                      <a:pt x="1338" y="1284"/>
                    </a:lnTo>
                    <a:lnTo>
                      <a:pt x="1313" y="1310"/>
                    </a:lnTo>
                    <a:lnTo>
                      <a:pt x="1287" y="1336"/>
                    </a:lnTo>
                    <a:lnTo>
                      <a:pt x="1259" y="1360"/>
                    </a:lnTo>
                    <a:lnTo>
                      <a:pt x="1230" y="1383"/>
                    </a:lnTo>
                    <a:lnTo>
                      <a:pt x="1200" y="1405"/>
                    </a:lnTo>
                    <a:lnTo>
                      <a:pt x="1168" y="1424"/>
                    </a:lnTo>
                    <a:lnTo>
                      <a:pt x="1136" y="1443"/>
                    </a:lnTo>
                    <a:lnTo>
                      <a:pt x="1103" y="1460"/>
                    </a:lnTo>
                    <a:lnTo>
                      <a:pt x="1069" y="1475"/>
                    </a:lnTo>
                    <a:lnTo>
                      <a:pt x="1034" y="1489"/>
                    </a:lnTo>
                    <a:lnTo>
                      <a:pt x="999" y="1500"/>
                    </a:lnTo>
                    <a:lnTo>
                      <a:pt x="962" y="1511"/>
                    </a:lnTo>
                    <a:lnTo>
                      <a:pt x="925" y="1520"/>
                    </a:lnTo>
                    <a:lnTo>
                      <a:pt x="887" y="1527"/>
                    </a:lnTo>
                    <a:lnTo>
                      <a:pt x="848" y="1531"/>
                    </a:lnTo>
                    <a:lnTo>
                      <a:pt x="809" y="1534"/>
                    </a:lnTo>
                    <a:lnTo>
                      <a:pt x="769" y="1535"/>
                    </a:lnTo>
                    <a:lnTo>
                      <a:pt x="730" y="1534"/>
                    </a:lnTo>
                    <a:lnTo>
                      <a:pt x="691" y="1531"/>
                    </a:lnTo>
                    <a:lnTo>
                      <a:pt x="652" y="1527"/>
                    </a:lnTo>
                    <a:lnTo>
                      <a:pt x="614" y="1520"/>
                    </a:lnTo>
                    <a:lnTo>
                      <a:pt x="577" y="1511"/>
                    </a:lnTo>
                    <a:lnTo>
                      <a:pt x="540" y="1501"/>
                    </a:lnTo>
                    <a:lnTo>
                      <a:pt x="505" y="1489"/>
                    </a:lnTo>
                    <a:lnTo>
                      <a:pt x="470" y="1475"/>
                    </a:lnTo>
                    <a:lnTo>
                      <a:pt x="437" y="1460"/>
                    </a:lnTo>
                    <a:lnTo>
                      <a:pt x="403" y="1443"/>
                    </a:lnTo>
                    <a:lnTo>
                      <a:pt x="371" y="1424"/>
                    </a:lnTo>
                    <a:lnTo>
                      <a:pt x="340" y="1405"/>
                    </a:lnTo>
                    <a:lnTo>
                      <a:pt x="310" y="1384"/>
                    </a:lnTo>
                    <a:lnTo>
                      <a:pt x="280" y="1361"/>
                    </a:lnTo>
                    <a:lnTo>
                      <a:pt x="252" y="1337"/>
                    </a:lnTo>
                    <a:lnTo>
                      <a:pt x="226" y="1311"/>
                    </a:lnTo>
                    <a:lnTo>
                      <a:pt x="200" y="1285"/>
                    </a:lnTo>
                    <a:lnTo>
                      <a:pt x="176" y="1257"/>
                    </a:lnTo>
                    <a:lnTo>
                      <a:pt x="153" y="1228"/>
                    </a:lnTo>
                    <a:lnTo>
                      <a:pt x="132" y="1198"/>
                    </a:lnTo>
                    <a:lnTo>
                      <a:pt x="112" y="1167"/>
                    </a:lnTo>
                    <a:lnTo>
                      <a:pt x="93" y="1135"/>
                    </a:lnTo>
                    <a:lnTo>
                      <a:pt x="76" y="1102"/>
                    </a:lnTo>
                    <a:lnTo>
                      <a:pt x="61" y="1068"/>
                    </a:lnTo>
                    <a:lnTo>
                      <a:pt x="47" y="1034"/>
                    </a:lnTo>
                    <a:lnTo>
                      <a:pt x="35" y="998"/>
                    </a:lnTo>
                    <a:lnTo>
                      <a:pt x="24" y="961"/>
                    </a:lnTo>
                    <a:lnTo>
                      <a:pt x="16" y="924"/>
                    </a:lnTo>
                    <a:lnTo>
                      <a:pt x="9" y="886"/>
                    </a:lnTo>
                    <a:lnTo>
                      <a:pt x="5" y="848"/>
                    </a:lnTo>
                    <a:lnTo>
                      <a:pt x="1" y="809"/>
                    </a:lnTo>
                    <a:lnTo>
                      <a:pt x="0" y="770"/>
                    </a:lnTo>
                    <a:close/>
                  </a:path>
                </a:pathLst>
              </a:custGeom>
              <a:solidFill>
                <a:srgbClr val="606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71" name="Freeform 239">
                <a:extLst>
                  <a:ext uri="{FF2B5EF4-FFF2-40B4-BE49-F238E27FC236}">
                    <a16:creationId xmlns:a16="http://schemas.microsoft.com/office/drawing/2014/main" id="{0648A1F6-2CBC-4755-9961-DD64AA0B8EB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32" y="2497"/>
                <a:ext cx="763" cy="763"/>
              </a:xfrm>
              <a:custGeom>
                <a:avLst/>
                <a:gdLst>
                  <a:gd name="T0" fmla="*/ 86 w 1527"/>
                  <a:gd name="T1" fmla="*/ 60 h 1525"/>
                  <a:gd name="T2" fmla="*/ 78 w 1527"/>
                  <a:gd name="T3" fmla="*/ 74 h 1525"/>
                  <a:gd name="T4" fmla="*/ 66 w 1527"/>
                  <a:gd name="T5" fmla="*/ 84 h 1525"/>
                  <a:gd name="T6" fmla="*/ 51 w 1527"/>
                  <a:gd name="T7" fmla="*/ 89 h 1525"/>
                  <a:gd name="T8" fmla="*/ 34 w 1527"/>
                  <a:gd name="T9" fmla="*/ 87 h 1525"/>
                  <a:gd name="T10" fmla="*/ 20 w 1527"/>
                  <a:gd name="T11" fmla="*/ 80 h 1525"/>
                  <a:gd name="T12" fmla="*/ 11 w 1527"/>
                  <a:gd name="T13" fmla="*/ 68 h 1525"/>
                  <a:gd name="T14" fmla="*/ 6 w 1527"/>
                  <a:gd name="T15" fmla="*/ 52 h 1525"/>
                  <a:gd name="T16" fmla="*/ 7 w 1527"/>
                  <a:gd name="T17" fmla="*/ 36 h 1525"/>
                  <a:gd name="T18" fmla="*/ 15 w 1527"/>
                  <a:gd name="T19" fmla="*/ 22 h 1525"/>
                  <a:gd name="T20" fmla="*/ 27 w 1527"/>
                  <a:gd name="T21" fmla="*/ 12 h 1525"/>
                  <a:gd name="T22" fmla="*/ 42 w 1527"/>
                  <a:gd name="T23" fmla="*/ 7 h 1525"/>
                  <a:gd name="T24" fmla="*/ 59 w 1527"/>
                  <a:gd name="T25" fmla="*/ 9 h 1525"/>
                  <a:gd name="T26" fmla="*/ 73 w 1527"/>
                  <a:gd name="T27" fmla="*/ 16 h 1525"/>
                  <a:gd name="T28" fmla="*/ 83 w 1527"/>
                  <a:gd name="T29" fmla="*/ 29 h 1525"/>
                  <a:gd name="T30" fmla="*/ 87 w 1527"/>
                  <a:gd name="T31" fmla="*/ 44 h 1525"/>
                  <a:gd name="T32" fmla="*/ 0 w 1527"/>
                  <a:gd name="T33" fmla="*/ 43 h 1525"/>
                  <a:gd name="T34" fmla="*/ 2 w 1527"/>
                  <a:gd name="T35" fmla="*/ 34 h 1525"/>
                  <a:gd name="T36" fmla="*/ 5 w 1527"/>
                  <a:gd name="T37" fmla="*/ 26 h 1525"/>
                  <a:gd name="T38" fmla="*/ 10 w 1527"/>
                  <a:gd name="T39" fmla="*/ 18 h 1525"/>
                  <a:gd name="T40" fmla="*/ 17 w 1527"/>
                  <a:gd name="T41" fmla="*/ 11 h 1525"/>
                  <a:gd name="T42" fmla="*/ 24 w 1527"/>
                  <a:gd name="T43" fmla="*/ 6 h 1525"/>
                  <a:gd name="T44" fmla="*/ 33 w 1527"/>
                  <a:gd name="T45" fmla="*/ 3 h 1525"/>
                  <a:gd name="T46" fmla="*/ 42 w 1527"/>
                  <a:gd name="T47" fmla="*/ 1 h 1525"/>
                  <a:gd name="T48" fmla="*/ 52 w 1527"/>
                  <a:gd name="T49" fmla="*/ 1 h 1525"/>
                  <a:gd name="T50" fmla="*/ 61 w 1527"/>
                  <a:gd name="T51" fmla="*/ 3 h 1525"/>
                  <a:gd name="T52" fmla="*/ 70 w 1527"/>
                  <a:gd name="T53" fmla="*/ 6 h 1525"/>
                  <a:gd name="T54" fmla="*/ 78 w 1527"/>
                  <a:gd name="T55" fmla="*/ 11 h 1525"/>
                  <a:gd name="T56" fmla="*/ 84 w 1527"/>
                  <a:gd name="T57" fmla="*/ 18 h 1525"/>
                  <a:gd name="T58" fmla="*/ 89 w 1527"/>
                  <a:gd name="T59" fmla="*/ 25 h 1525"/>
                  <a:gd name="T60" fmla="*/ 93 w 1527"/>
                  <a:gd name="T61" fmla="*/ 34 h 1525"/>
                  <a:gd name="T62" fmla="*/ 95 w 1527"/>
                  <a:gd name="T63" fmla="*/ 43 h 1525"/>
                  <a:gd name="T64" fmla="*/ 95 w 1527"/>
                  <a:gd name="T65" fmla="*/ 53 h 1525"/>
                  <a:gd name="T66" fmla="*/ 93 w 1527"/>
                  <a:gd name="T67" fmla="*/ 62 h 1525"/>
                  <a:gd name="T68" fmla="*/ 89 w 1527"/>
                  <a:gd name="T69" fmla="*/ 71 h 1525"/>
                  <a:gd name="T70" fmla="*/ 84 w 1527"/>
                  <a:gd name="T71" fmla="*/ 78 h 1525"/>
                  <a:gd name="T72" fmla="*/ 78 w 1527"/>
                  <a:gd name="T73" fmla="*/ 85 h 1525"/>
                  <a:gd name="T74" fmla="*/ 70 w 1527"/>
                  <a:gd name="T75" fmla="*/ 90 h 1525"/>
                  <a:gd name="T76" fmla="*/ 61 w 1527"/>
                  <a:gd name="T77" fmla="*/ 94 h 1525"/>
                  <a:gd name="T78" fmla="*/ 52 w 1527"/>
                  <a:gd name="T79" fmla="*/ 96 h 1525"/>
                  <a:gd name="T80" fmla="*/ 42 w 1527"/>
                  <a:gd name="T81" fmla="*/ 96 h 1525"/>
                  <a:gd name="T82" fmla="*/ 33 w 1527"/>
                  <a:gd name="T83" fmla="*/ 94 h 1525"/>
                  <a:gd name="T84" fmla="*/ 24 w 1527"/>
                  <a:gd name="T85" fmla="*/ 90 h 1525"/>
                  <a:gd name="T86" fmla="*/ 17 w 1527"/>
                  <a:gd name="T87" fmla="*/ 85 h 1525"/>
                  <a:gd name="T88" fmla="*/ 10 w 1527"/>
                  <a:gd name="T89" fmla="*/ 78 h 1525"/>
                  <a:gd name="T90" fmla="*/ 5 w 1527"/>
                  <a:gd name="T91" fmla="*/ 71 h 1525"/>
                  <a:gd name="T92" fmla="*/ 2 w 1527"/>
                  <a:gd name="T93" fmla="*/ 62 h 1525"/>
                  <a:gd name="T94" fmla="*/ 0 w 1527"/>
                  <a:gd name="T95" fmla="*/ 53 h 152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527" h="1525">
                    <a:moveTo>
                      <a:pt x="1409" y="762"/>
                    </a:moveTo>
                    <a:lnTo>
                      <a:pt x="1406" y="828"/>
                    </a:lnTo>
                    <a:lnTo>
                      <a:pt x="1397" y="893"/>
                    </a:lnTo>
                    <a:lnTo>
                      <a:pt x="1381" y="956"/>
                    </a:lnTo>
                    <a:lnTo>
                      <a:pt x="1359" y="1016"/>
                    </a:lnTo>
                    <a:lnTo>
                      <a:pt x="1331" y="1074"/>
                    </a:lnTo>
                    <a:lnTo>
                      <a:pt x="1298" y="1128"/>
                    </a:lnTo>
                    <a:lnTo>
                      <a:pt x="1260" y="1179"/>
                    </a:lnTo>
                    <a:lnTo>
                      <a:pt x="1218" y="1225"/>
                    </a:lnTo>
                    <a:lnTo>
                      <a:pt x="1171" y="1267"/>
                    </a:lnTo>
                    <a:lnTo>
                      <a:pt x="1120" y="1305"/>
                    </a:lnTo>
                    <a:lnTo>
                      <a:pt x="1066" y="1338"/>
                    </a:lnTo>
                    <a:lnTo>
                      <a:pt x="1009" y="1366"/>
                    </a:lnTo>
                    <a:lnTo>
                      <a:pt x="949" y="1388"/>
                    </a:lnTo>
                    <a:lnTo>
                      <a:pt x="885" y="1404"/>
                    </a:lnTo>
                    <a:lnTo>
                      <a:pt x="820" y="1415"/>
                    </a:lnTo>
                    <a:lnTo>
                      <a:pt x="753" y="1418"/>
                    </a:lnTo>
                    <a:lnTo>
                      <a:pt x="686" y="1415"/>
                    </a:lnTo>
                    <a:lnTo>
                      <a:pt x="620" y="1404"/>
                    </a:lnTo>
                    <a:lnTo>
                      <a:pt x="557" y="1388"/>
                    </a:lnTo>
                    <a:lnTo>
                      <a:pt x="497" y="1366"/>
                    </a:lnTo>
                    <a:lnTo>
                      <a:pt x="440" y="1339"/>
                    </a:lnTo>
                    <a:lnTo>
                      <a:pt x="385" y="1305"/>
                    </a:lnTo>
                    <a:lnTo>
                      <a:pt x="335" y="1267"/>
                    </a:lnTo>
                    <a:lnTo>
                      <a:pt x="289" y="1225"/>
                    </a:lnTo>
                    <a:lnTo>
                      <a:pt x="246" y="1179"/>
                    </a:lnTo>
                    <a:lnTo>
                      <a:pt x="209" y="1128"/>
                    </a:lnTo>
                    <a:lnTo>
                      <a:pt x="176" y="1074"/>
                    </a:lnTo>
                    <a:lnTo>
                      <a:pt x="148" y="1017"/>
                    </a:lnTo>
                    <a:lnTo>
                      <a:pt x="126" y="957"/>
                    </a:lnTo>
                    <a:lnTo>
                      <a:pt x="110" y="894"/>
                    </a:lnTo>
                    <a:lnTo>
                      <a:pt x="101" y="830"/>
                    </a:lnTo>
                    <a:lnTo>
                      <a:pt x="98" y="763"/>
                    </a:lnTo>
                    <a:lnTo>
                      <a:pt x="101" y="696"/>
                    </a:lnTo>
                    <a:lnTo>
                      <a:pt x="110" y="631"/>
                    </a:lnTo>
                    <a:lnTo>
                      <a:pt x="126" y="568"/>
                    </a:lnTo>
                    <a:lnTo>
                      <a:pt x="148" y="508"/>
                    </a:lnTo>
                    <a:lnTo>
                      <a:pt x="176" y="450"/>
                    </a:lnTo>
                    <a:lnTo>
                      <a:pt x="209" y="396"/>
                    </a:lnTo>
                    <a:lnTo>
                      <a:pt x="246" y="346"/>
                    </a:lnTo>
                    <a:lnTo>
                      <a:pt x="289" y="300"/>
                    </a:lnTo>
                    <a:lnTo>
                      <a:pt x="336" y="257"/>
                    </a:lnTo>
                    <a:lnTo>
                      <a:pt x="387" y="219"/>
                    </a:lnTo>
                    <a:lnTo>
                      <a:pt x="441" y="185"/>
                    </a:lnTo>
                    <a:lnTo>
                      <a:pt x="497" y="158"/>
                    </a:lnTo>
                    <a:lnTo>
                      <a:pt x="558" y="136"/>
                    </a:lnTo>
                    <a:lnTo>
                      <a:pt x="622" y="120"/>
                    </a:lnTo>
                    <a:lnTo>
                      <a:pt x="687" y="109"/>
                    </a:lnTo>
                    <a:lnTo>
                      <a:pt x="754" y="106"/>
                    </a:lnTo>
                    <a:lnTo>
                      <a:pt x="821" y="109"/>
                    </a:lnTo>
                    <a:lnTo>
                      <a:pt x="887" y="120"/>
                    </a:lnTo>
                    <a:lnTo>
                      <a:pt x="949" y="136"/>
                    </a:lnTo>
                    <a:lnTo>
                      <a:pt x="1009" y="158"/>
                    </a:lnTo>
                    <a:lnTo>
                      <a:pt x="1066" y="185"/>
                    </a:lnTo>
                    <a:lnTo>
                      <a:pt x="1120" y="218"/>
                    </a:lnTo>
                    <a:lnTo>
                      <a:pt x="1171" y="256"/>
                    </a:lnTo>
                    <a:lnTo>
                      <a:pt x="1217" y="298"/>
                    </a:lnTo>
                    <a:lnTo>
                      <a:pt x="1260" y="344"/>
                    </a:lnTo>
                    <a:lnTo>
                      <a:pt x="1298" y="395"/>
                    </a:lnTo>
                    <a:lnTo>
                      <a:pt x="1330" y="449"/>
                    </a:lnTo>
                    <a:lnTo>
                      <a:pt x="1358" y="507"/>
                    </a:lnTo>
                    <a:lnTo>
                      <a:pt x="1380" y="567"/>
                    </a:lnTo>
                    <a:lnTo>
                      <a:pt x="1396" y="629"/>
                    </a:lnTo>
                    <a:lnTo>
                      <a:pt x="1406" y="695"/>
                    </a:lnTo>
                    <a:lnTo>
                      <a:pt x="1409" y="762"/>
                    </a:lnTo>
                    <a:close/>
                    <a:moveTo>
                      <a:pt x="0" y="764"/>
                    </a:moveTo>
                    <a:lnTo>
                      <a:pt x="1" y="725"/>
                    </a:lnTo>
                    <a:lnTo>
                      <a:pt x="3" y="687"/>
                    </a:lnTo>
                    <a:lnTo>
                      <a:pt x="9" y="649"/>
                    </a:lnTo>
                    <a:lnTo>
                      <a:pt x="15" y="611"/>
                    </a:lnTo>
                    <a:lnTo>
                      <a:pt x="24" y="574"/>
                    </a:lnTo>
                    <a:lnTo>
                      <a:pt x="34" y="538"/>
                    </a:lnTo>
                    <a:lnTo>
                      <a:pt x="46" y="502"/>
                    </a:lnTo>
                    <a:lnTo>
                      <a:pt x="59" y="468"/>
                    </a:lnTo>
                    <a:lnTo>
                      <a:pt x="74" y="433"/>
                    </a:lnTo>
                    <a:lnTo>
                      <a:pt x="92" y="401"/>
                    </a:lnTo>
                    <a:lnTo>
                      <a:pt x="110" y="369"/>
                    </a:lnTo>
                    <a:lnTo>
                      <a:pt x="130" y="338"/>
                    </a:lnTo>
                    <a:lnTo>
                      <a:pt x="150" y="308"/>
                    </a:lnTo>
                    <a:lnTo>
                      <a:pt x="174" y="279"/>
                    </a:lnTo>
                    <a:lnTo>
                      <a:pt x="198" y="251"/>
                    </a:lnTo>
                    <a:lnTo>
                      <a:pt x="223" y="225"/>
                    </a:lnTo>
                    <a:lnTo>
                      <a:pt x="250" y="199"/>
                    </a:lnTo>
                    <a:lnTo>
                      <a:pt x="277" y="175"/>
                    </a:lnTo>
                    <a:lnTo>
                      <a:pt x="306" y="152"/>
                    </a:lnTo>
                    <a:lnTo>
                      <a:pt x="336" y="130"/>
                    </a:lnTo>
                    <a:lnTo>
                      <a:pt x="367" y="111"/>
                    </a:lnTo>
                    <a:lnTo>
                      <a:pt x="399" y="92"/>
                    </a:lnTo>
                    <a:lnTo>
                      <a:pt x="432" y="75"/>
                    </a:lnTo>
                    <a:lnTo>
                      <a:pt x="466" y="60"/>
                    </a:lnTo>
                    <a:lnTo>
                      <a:pt x="501" y="46"/>
                    </a:lnTo>
                    <a:lnTo>
                      <a:pt x="536" y="35"/>
                    </a:lnTo>
                    <a:lnTo>
                      <a:pt x="572" y="24"/>
                    </a:lnTo>
                    <a:lnTo>
                      <a:pt x="609" y="15"/>
                    </a:lnTo>
                    <a:lnTo>
                      <a:pt x="647" y="8"/>
                    </a:lnTo>
                    <a:lnTo>
                      <a:pt x="685" y="3"/>
                    </a:lnTo>
                    <a:lnTo>
                      <a:pt x="724" y="1"/>
                    </a:lnTo>
                    <a:lnTo>
                      <a:pt x="763" y="0"/>
                    </a:lnTo>
                    <a:lnTo>
                      <a:pt x="802" y="1"/>
                    </a:lnTo>
                    <a:lnTo>
                      <a:pt x="842" y="3"/>
                    </a:lnTo>
                    <a:lnTo>
                      <a:pt x="880" y="8"/>
                    </a:lnTo>
                    <a:lnTo>
                      <a:pt x="918" y="15"/>
                    </a:lnTo>
                    <a:lnTo>
                      <a:pt x="954" y="24"/>
                    </a:lnTo>
                    <a:lnTo>
                      <a:pt x="991" y="35"/>
                    </a:lnTo>
                    <a:lnTo>
                      <a:pt x="1026" y="46"/>
                    </a:lnTo>
                    <a:lnTo>
                      <a:pt x="1062" y="60"/>
                    </a:lnTo>
                    <a:lnTo>
                      <a:pt x="1095" y="75"/>
                    </a:lnTo>
                    <a:lnTo>
                      <a:pt x="1128" y="92"/>
                    </a:lnTo>
                    <a:lnTo>
                      <a:pt x="1160" y="111"/>
                    </a:lnTo>
                    <a:lnTo>
                      <a:pt x="1191" y="130"/>
                    </a:lnTo>
                    <a:lnTo>
                      <a:pt x="1221" y="151"/>
                    </a:lnTo>
                    <a:lnTo>
                      <a:pt x="1249" y="174"/>
                    </a:lnTo>
                    <a:lnTo>
                      <a:pt x="1277" y="198"/>
                    </a:lnTo>
                    <a:lnTo>
                      <a:pt x="1305" y="223"/>
                    </a:lnTo>
                    <a:lnTo>
                      <a:pt x="1329" y="250"/>
                    </a:lnTo>
                    <a:lnTo>
                      <a:pt x="1353" y="278"/>
                    </a:lnTo>
                    <a:lnTo>
                      <a:pt x="1376" y="306"/>
                    </a:lnTo>
                    <a:lnTo>
                      <a:pt x="1397" y="336"/>
                    </a:lnTo>
                    <a:lnTo>
                      <a:pt x="1418" y="368"/>
                    </a:lnTo>
                    <a:lnTo>
                      <a:pt x="1436" y="400"/>
                    </a:lnTo>
                    <a:lnTo>
                      <a:pt x="1452" y="432"/>
                    </a:lnTo>
                    <a:lnTo>
                      <a:pt x="1467" y="465"/>
                    </a:lnTo>
                    <a:lnTo>
                      <a:pt x="1481" y="500"/>
                    </a:lnTo>
                    <a:lnTo>
                      <a:pt x="1494" y="536"/>
                    </a:lnTo>
                    <a:lnTo>
                      <a:pt x="1504" y="571"/>
                    </a:lnTo>
                    <a:lnTo>
                      <a:pt x="1512" y="608"/>
                    </a:lnTo>
                    <a:lnTo>
                      <a:pt x="1519" y="646"/>
                    </a:lnTo>
                    <a:lnTo>
                      <a:pt x="1523" y="684"/>
                    </a:lnTo>
                    <a:lnTo>
                      <a:pt x="1526" y="722"/>
                    </a:lnTo>
                    <a:lnTo>
                      <a:pt x="1527" y="762"/>
                    </a:lnTo>
                    <a:lnTo>
                      <a:pt x="1526" y="801"/>
                    </a:lnTo>
                    <a:lnTo>
                      <a:pt x="1523" y="840"/>
                    </a:lnTo>
                    <a:lnTo>
                      <a:pt x="1519" y="878"/>
                    </a:lnTo>
                    <a:lnTo>
                      <a:pt x="1512" y="915"/>
                    </a:lnTo>
                    <a:lnTo>
                      <a:pt x="1503" y="952"/>
                    </a:lnTo>
                    <a:lnTo>
                      <a:pt x="1494" y="989"/>
                    </a:lnTo>
                    <a:lnTo>
                      <a:pt x="1481" y="1023"/>
                    </a:lnTo>
                    <a:lnTo>
                      <a:pt x="1467" y="1059"/>
                    </a:lnTo>
                    <a:lnTo>
                      <a:pt x="1452" y="1092"/>
                    </a:lnTo>
                    <a:lnTo>
                      <a:pt x="1435" y="1126"/>
                    </a:lnTo>
                    <a:lnTo>
                      <a:pt x="1416" y="1157"/>
                    </a:lnTo>
                    <a:lnTo>
                      <a:pt x="1397" y="1188"/>
                    </a:lnTo>
                    <a:lnTo>
                      <a:pt x="1376" y="1218"/>
                    </a:lnTo>
                    <a:lnTo>
                      <a:pt x="1353" y="1247"/>
                    </a:lnTo>
                    <a:lnTo>
                      <a:pt x="1329" y="1274"/>
                    </a:lnTo>
                    <a:lnTo>
                      <a:pt x="1303" y="1301"/>
                    </a:lnTo>
                    <a:lnTo>
                      <a:pt x="1277" y="1326"/>
                    </a:lnTo>
                    <a:lnTo>
                      <a:pt x="1249" y="1350"/>
                    </a:lnTo>
                    <a:lnTo>
                      <a:pt x="1221" y="1373"/>
                    </a:lnTo>
                    <a:lnTo>
                      <a:pt x="1191" y="1394"/>
                    </a:lnTo>
                    <a:lnTo>
                      <a:pt x="1160" y="1415"/>
                    </a:lnTo>
                    <a:lnTo>
                      <a:pt x="1127" y="1433"/>
                    </a:lnTo>
                    <a:lnTo>
                      <a:pt x="1095" y="1449"/>
                    </a:lnTo>
                    <a:lnTo>
                      <a:pt x="1060" y="1466"/>
                    </a:lnTo>
                    <a:lnTo>
                      <a:pt x="1026" y="1479"/>
                    </a:lnTo>
                    <a:lnTo>
                      <a:pt x="990" y="1491"/>
                    </a:lnTo>
                    <a:lnTo>
                      <a:pt x="954" y="1501"/>
                    </a:lnTo>
                    <a:lnTo>
                      <a:pt x="918" y="1509"/>
                    </a:lnTo>
                    <a:lnTo>
                      <a:pt x="880" y="1516"/>
                    </a:lnTo>
                    <a:lnTo>
                      <a:pt x="842" y="1522"/>
                    </a:lnTo>
                    <a:lnTo>
                      <a:pt x="802" y="1524"/>
                    </a:lnTo>
                    <a:lnTo>
                      <a:pt x="763" y="1525"/>
                    </a:lnTo>
                    <a:lnTo>
                      <a:pt x="724" y="1524"/>
                    </a:lnTo>
                    <a:lnTo>
                      <a:pt x="685" y="1522"/>
                    </a:lnTo>
                    <a:lnTo>
                      <a:pt x="647" y="1516"/>
                    </a:lnTo>
                    <a:lnTo>
                      <a:pt x="609" y="1510"/>
                    </a:lnTo>
                    <a:lnTo>
                      <a:pt x="572" y="1501"/>
                    </a:lnTo>
                    <a:lnTo>
                      <a:pt x="535" y="1491"/>
                    </a:lnTo>
                    <a:lnTo>
                      <a:pt x="500" y="1479"/>
                    </a:lnTo>
                    <a:lnTo>
                      <a:pt x="465" y="1466"/>
                    </a:lnTo>
                    <a:lnTo>
                      <a:pt x="432" y="1451"/>
                    </a:lnTo>
                    <a:lnTo>
                      <a:pt x="398" y="1433"/>
                    </a:lnTo>
                    <a:lnTo>
                      <a:pt x="366" y="1415"/>
                    </a:lnTo>
                    <a:lnTo>
                      <a:pt x="336" y="1395"/>
                    </a:lnTo>
                    <a:lnTo>
                      <a:pt x="306" y="1373"/>
                    </a:lnTo>
                    <a:lnTo>
                      <a:pt x="277" y="1351"/>
                    </a:lnTo>
                    <a:lnTo>
                      <a:pt x="248" y="1327"/>
                    </a:lnTo>
                    <a:lnTo>
                      <a:pt x="223" y="1302"/>
                    </a:lnTo>
                    <a:lnTo>
                      <a:pt x="198" y="1275"/>
                    </a:lnTo>
                    <a:lnTo>
                      <a:pt x="174" y="1248"/>
                    </a:lnTo>
                    <a:lnTo>
                      <a:pt x="150" y="1219"/>
                    </a:lnTo>
                    <a:lnTo>
                      <a:pt x="130" y="1189"/>
                    </a:lnTo>
                    <a:lnTo>
                      <a:pt x="110" y="1158"/>
                    </a:lnTo>
                    <a:lnTo>
                      <a:pt x="92" y="1127"/>
                    </a:lnTo>
                    <a:lnTo>
                      <a:pt x="74" y="1093"/>
                    </a:lnTo>
                    <a:lnTo>
                      <a:pt x="59" y="1060"/>
                    </a:lnTo>
                    <a:lnTo>
                      <a:pt x="46" y="1025"/>
                    </a:lnTo>
                    <a:lnTo>
                      <a:pt x="34" y="990"/>
                    </a:lnTo>
                    <a:lnTo>
                      <a:pt x="24" y="954"/>
                    </a:lnTo>
                    <a:lnTo>
                      <a:pt x="15" y="917"/>
                    </a:lnTo>
                    <a:lnTo>
                      <a:pt x="9" y="879"/>
                    </a:lnTo>
                    <a:lnTo>
                      <a:pt x="3" y="841"/>
                    </a:lnTo>
                    <a:lnTo>
                      <a:pt x="1" y="803"/>
                    </a:lnTo>
                    <a:lnTo>
                      <a:pt x="0" y="764"/>
                    </a:lnTo>
                    <a:close/>
                  </a:path>
                </a:pathLst>
              </a:custGeom>
              <a:solidFill>
                <a:srgbClr val="6D6D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72" name="Freeform 240">
                <a:extLst>
                  <a:ext uri="{FF2B5EF4-FFF2-40B4-BE49-F238E27FC236}">
                    <a16:creationId xmlns:a16="http://schemas.microsoft.com/office/drawing/2014/main" id="{F0E13D29-6740-4138-A560-404A007832B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33" y="2499"/>
                <a:ext cx="760" cy="759"/>
              </a:xfrm>
              <a:custGeom>
                <a:avLst/>
                <a:gdLst>
                  <a:gd name="T0" fmla="*/ 87 w 1519"/>
                  <a:gd name="T1" fmla="*/ 60 h 1518"/>
                  <a:gd name="T2" fmla="*/ 79 w 1519"/>
                  <a:gd name="T3" fmla="*/ 74 h 1518"/>
                  <a:gd name="T4" fmla="*/ 67 w 1519"/>
                  <a:gd name="T5" fmla="*/ 84 h 1518"/>
                  <a:gd name="T6" fmla="*/ 52 w 1519"/>
                  <a:gd name="T7" fmla="*/ 89 h 1518"/>
                  <a:gd name="T8" fmla="*/ 35 w 1519"/>
                  <a:gd name="T9" fmla="*/ 87 h 1518"/>
                  <a:gd name="T10" fmla="*/ 21 w 1519"/>
                  <a:gd name="T11" fmla="*/ 80 h 1518"/>
                  <a:gd name="T12" fmla="*/ 11 w 1519"/>
                  <a:gd name="T13" fmla="*/ 68 h 1518"/>
                  <a:gd name="T14" fmla="*/ 6 w 1519"/>
                  <a:gd name="T15" fmla="*/ 52 h 1518"/>
                  <a:gd name="T16" fmla="*/ 8 w 1519"/>
                  <a:gd name="T17" fmla="*/ 36 h 1518"/>
                  <a:gd name="T18" fmla="*/ 15 w 1519"/>
                  <a:gd name="T19" fmla="*/ 22 h 1518"/>
                  <a:gd name="T20" fmla="*/ 28 w 1519"/>
                  <a:gd name="T21" fmla="*/ 12 h 1518"/>
                  <a:gd name="T22" fmla="*/ 43 w 1519"/>
                  <a:gd name="T23" fmla="*/ 7 h 1518"/>
                  <a:gd name="T24" fmla="*/ 60 w 1519"/>
                  <a:gd name="T25" fmla="*/ 9 h 1518"/>
                  <a:gd name="T26" fmla="*/ 74 w 1519"/>
                  <a:gd name="T27" fmla="*/ 16 h 1518"/>
                  <a:gd name="T28" fmla="*/ 84 w 1519"/>
                  <a:gd name="T29" fmla="*/ 28 h 1518"/>
                  <a:gd name="T30" fmla="*/ 88 w 1519"/>
                  <a:gd name="T31" fmla="*/ 44 h 1518"/>
                  <a:gd name="T32" fmla="*/ 1 w 1519"/>
                  <a:gd name="T33" fmla="*/ 43 h 1518"/>
                  <a:gd name="T34" fmla="*/ 3 w 1519"/>
                  <a:gd name="T35" fmla="*/ 34 h 1518"/>
                  <a:gd name="T36" fmla="*/ 6 w 1519"/>
                  <a:gd name="T37" fmla="*/ 25 h 1518"/>
                  <a:gd name="T38" fmla="*/ 11 w 1519"/>
                  <a:gd name="T39" fmla="*/ 18 h 1518"/>
                  <a:gd name="T40" fmla="*/ 18 w 1519"/>
                  <a:gd name="T41" fmla="*/ 11 h 1518"/>
                  <a:gd name="T42" fmla="*/ 25 w 1519"/>
                  <a:gd name="T43" fmla="*/ 6 h 1518"/>
                  <a:gd name="T44" fmla="*/ 34 w 1519"/>
                  <a:gd name="T45" fmla="*/ 3 h 1518"/>
                  <a:gd name="T46" fmla="*/ 43 w 1519"/>
                  <a:gd name="T47" fmla="*/ 1 h 1518"/>
                  <a:gd name="T48" fmla="*/ 53 w 1519"/>
                  <a:gd name="T49" fmla="*/ 1 h 1518"/>
                  <a:gd name="T50" fmla="*/ 62 w 1519"/>
                  <a:gd name="T51" fmla="*/ 3 h 1518"/>
                  <a:gd name="T52" fmla="*/ 71 w 1519"/>
                  <a:gd name="T53" fmla="*/ 6 h 1518"/>
                  <a:gd name="T54" fmla="*/ 78 w 1519"/>
                  <a:gd name="T55" fmla="*/ 11 h 1518"/>
                  <a:gd name="T56" fmla="*/ 85 w 1519"/>
                  <a:gd name="T57" fmla="*/ 18 h 1518"/>
                  <a:gd name="T58" fmla="*/ 90 w 1519"/>
                  <a:gd name="T59" fmla="*/ 25 h 1518"/>
                  <a:gd name="T60" fmla="*/ 93 w 1519"/>
                  <a:gd name="T61" fmla="*/ 34 h 1518"/>
                  <a:gd name="T62" fmla="*/ 95 w 1519"/>
                  <a:gd name="T63" fmla="*/ 43 h 1518"/>
                  <a:gd name="T64" fmla="*/ 95 w 1519"/>
                  <a:gd name="T65" fmla="*/ 53 h 1518"/>
                  <a:gd name="T66" fmla="*/ 93 w 1519"/>
                  <a:gd name="T67" fmla="*/ 62 h 1518"/>
                  <a:gd name="T68" fmla="*/ 90 w 1519"/>
                  <a:gd name="T69" fmla="*/ 70 h 1518"/>
                  <a:gd name="T70" fmla="*/ 85 w 1519"/>
                  <a:gd name="T71" fmla="*/ 78 h 1518"/>
                  <a:gd name="T72" fmla="*/ 78 w 1519"/>
                  <a:gd name="T73" fmla="*/ 84 h 1518"/>
                  <a:gd name="T74" fmla="*/ 71 w 1519"/>
                  <a:gd name="T75" fmla="*/ 90 h 1518"/>
                  <a:gd name="T76" fmla="*/ 62 w 1519"/>
                  <a:gd name="T77" fmla="*/ 93 h 1518"/>
                  <a:gd name="T78" fmla="*/ 53 w 1519"/>
                  <a:gd name="T79" fmla="*/ 95 h 1518"/>
                  <a:gd name="T80" fmla="*/ 43 w 1519"/>
                  <a:gd name="T81" fmla="*/ 95 h 1518"/>
                  <a:gd name="T82" fmla="*/ 34 w 1519"/>
                  <a:gd name="T83" fmla="*/ 93 h 1518"/>
                  <a:gd name="T84" fmla="*/ 25 w 1519"/>
                  <a:gd name="T85" fmla="*/ 90 h 1518"/>
                  <a:gd name="T86" fmla="*/ 18 w 1519"/>
                  <a:gd name="T87" fmla="*/ 84 h 1518"/>
                  <a:gd name="T88" fmla="*/ 11 w 1519"/>
                  <a:gd name="T89" fmla="*/ 78 h 1518"/>
                  <a:gd name="T90" fmla="*/ 6 w 1519"/>
                  <a:gd name="T91" fmla="*/ 71 h 1518"/>
                  <a:gd name="T92" fmla="*/ 3 w 1519"/>
                  <a:gd name="T93" fmla="*/ 62 h 1518"/>
                  <a:gd name="T94" fmla="*/ 1 w 1519"/>
                  <a:gd name="T95" fmla="*/ 53 h 151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519" h="1518">
                    <a:moveTo>
                      <a:pt x="1407" y="759"/>
                    </a:moveTo>
                    <a:lnTo>
                      <a:pt x="1404" y="825"/>
                    </a:lnTo>
                    <a:lnTo>
                      <a:pt x="1395" y="891"/>
                    </a:lnTo>
                    <a:lnTo>
                      <a:pt x="1379" y="954"/>
                    </a:lnTo>
                    <a:lnTo>
                      <a:pt x="1357" y="1014"/>
                    </a:lnTo>
                    <a:lnTo>
                      <a:pt x="1329" y="1072"/>
                    </a:lnTo>
                    <a:lnTo>
                      <a:pt x="1296" y="1127"/>
                    </a:lnTo>
                    <a:lnTo>
                      <a:pt x="1258" y="1178"/>
                    </a:lnTo>
                    <a:lnTo>
                      <a:pt x="1215" y="1224"/>
                    </a:lnTo>
                    <a:lnTo>
                      <a:pt x="1169" y="1268"/>
                    </a:lnTo>
                    <a:lnTo>
                      <a:pt x="1118" y="1306"/>
                    </a:lnTo>
                    <a:lnTo>
                      <a:pt x="1063" y="1338"/>
                    </a:lnTo>
                    <a:lnTo>
                      <a:pt x="1005" y="1366"/>
                    </a:lnTo>
                    <a:lnTo>
                      <a:pt x="946" y="1389"/>
                    </a:lnTo>
                    <a:lnTo>
                      <a:pt x="882" y="1405"/>
                    </a:lnTo>
                    <a:lnTo>
                      <a:pt x="817" y="1414"/>
                    </a:lnTo>
                    <a:lnTo>
                      <a:pt x="749" y="1418"/>
                    </a:lnTo>
                    <a:lnTo>
                      <a:pt x="681" y="1414"/>
                    </a:lnTo>
                    <a:lnTo>
                      <a:pt x="615" y="1404"/>
                    </a:lnTo>
                    <a:lnTo>
                      <a:pt x="552" y="1388"/>
                    </a:lnTo>
                    <a:lnTo>
                      <a:pt x="491" y="1366"/>
                    </a:lnTo>
                    <a:lnTo>
                      <a:pt x="433" y="1338"/>
                    </a:lnTo>
                    <a:lnTo>
                      <a:pt x="379" y="1305"/>
                    </a:lnTo>
                    <a:lnTo>
                      <a:pt x="328" y="1267"/>
                    </a:lnTo>
                    <a:lnTo>
                      <a:pt x="281" y="1224"/>
                    </a:lnTo>
                    <a:lnTo>
                      <a:pt x="238" y="1178"/>
                    </a:lnTo>
                    <a:lnTo>
                      <a:pt x="200" y="1127"/>
                    </a:lnTo>
                    <a:lnTo>
                      <a:pt x="168" y="1073"/>
                    </a:lnTo>
                    <a:lnTo>
                      <a:pt x="140" y="1015"/>
                    </a:lnTo>
                    <a:lnTo>
                      <a:pt x="119" y="954"/>
                    </a:lnTo>
                    <a:lnTo>
                      <a:pt x="102" y="892"/>
                    </a:lnTo>
                    <a:lnTo>
                      <a:pt x="92" y="827"/>
                    </a:lnTo>
                    <a:lnTo>
                      <a:pt x="89" y="760"/>
                    </a:lnTo>
                    <a:lnTo>
                      <a:pt x="92" y="693"/>
                    </a:lnTo>
                    <a:lnTo>
                      <a:pt x="102" y="627"/>
                    </a:lnTo>
                    <a:lnTo>
                      <a:pt x="119" y="565"/>
                    </a:lnTo>
                    <a:lnTo>
                      <a:pt x="140" y="504"/>
                    </a:lnTo>
                    <a:lnTo>
                      <a:pt x="168" y="446"/>
                    </a:lnTo>
                    <a:lnTo>
                      <a:pt x="200" y="392"/>
                    </a:lnTo>
                    <a:lnTo>
                      <a:pt x="238" y="341"/>
                    </a:lnTo>
                    <a:lnTo>
                      <a:pt x="281" y="294"/>
                    </a:lnTo>
                    <a:lnTo>
                      <a:pt x="328" y="252"/>
                    </a:lnTo>
                    <a:lnTo>
                      <a:pt x="379" y="214"/>
                    </a:lnTo>
                    <a:lnTo>
                      <a:pt x="433" y="180"/>
                    </a:lnTo>
                    <a:lnTo>
                      <a:pt x="491" y="151"/>
                    </a:lnTo>
                    <a:lnTo>
                      <a:pt x="552" y="129"/>
                    </a:lnTo>
                    <a:lnTo>
                      <a:pt x="615" y="113"/>
                    </a:lnTo>
                    <a:lnTo>
                      <a:pt x="681" y="103"/>
                    </a:lnTo>
                    <a:lnTo>
                      <a:pt x="749" y="100"/>
                    </a:lnTo>
                    <a:lnTo>
                      <a:pt x="817" y="103"/>
                    </a:lnTo>
                    <a:lnTo>
                      <a:pt x="882" y="113"/>
                    </a:lnTo>
                    <a:lnTo>
                      <a:pt x="946" y="129"/>
                    </a:lnTo>
                    <a:lnTo>
                      <a:pt x="1007" y="151"/>
                    </a:lnTo>
                    <a:lnTo>
                      <a:pt x="1064" y="179"/>
                    </a:lnTo>
                    <a:lnTo>
                      <a:pt x="1118" y="212"/>
                    </a:lnTo>
                    <a:lnTo>
                      <a:pt x="1169" y="250"/>
                    </a:lnTo>
                    <a:lnTo>
                      <a:pt x="1216" y="293"/>
                    </a:lnTo>
                    <a:lnTo>
                      <a:pt x="1258" y="340"/>
                    </a:lnTo>
                    <a:lnTo>
                      <a:pt x="1296" y="391"/>
                    </a:lnTo>
                    <a:lnTo>
                      <a:pt x="1329" y="445"/>
                    </a:lnTo>
                    <a:lnTo>
                      <a:pt x="1357" y="503"/>
                    </a:lnTo>
                    <a:lnTo>
                      <a:pt x="1379" y="563"/>
                    </a:lnTo>
                    <a:lnTo>
                      <a:pt x="1395" y="626"/>
                    </a:lnTo>
                    <a:lnTo>
                      <a:pt x="1404" y="692"/>
                    </a:lnTo>
                    <a:lnTo>
                      <a:pt x="1407" y="759"/>
                    </a:lnTo>
                    <a:close/>
                    <a:moveTo>
                      <a:pt x="0" y="761"/>
                    </a:moveTo>
                    <a:lnTo>
                      <a:pt x="1" y="722"/>
                    </a:lnTo>
                    <a:lnTo>
                      <a:pt x="5" y="684"/>
                    </a:lnTo>
                    <a:lnTo>
                      <a:pt x="9" y="646"/>
                    </a:lnTo>
                    <a:lnTo>
                      <a:pt x="16" y="609"/>
                    </a:lnTo>
                    <a:lnTo>
                      <a:pt x="24" y="572"/>
                    </a:lnTo>
                    <a:lnTo>
                      <a:pt x="34" y="536"/>
                    </a:lnTo>
                    <a:lnTo>
                      <a:pt x="46" y="502"/>
                    </a:lnTo>
                    <a:lnTo>
                      <a:pt x="60" y="467"/>
                    </a:lnTo>
                    <a:lnTo>
                      <a:pt x="75" y="434"/>
                    </a:lnTo>
                    <a:lnTo>
                      <a:pt x="92" y="400"/>
                    </a:lnTo>
                    <a:lnTo>
                      <a:pt x="110" y="369"/>
                    </a:lnTo>
                    <a:lnTo>
                      <a:pt x="130" y="338"/>
                    </a:lnTo>
                    <a:lnTo>
                      <a:pt x="151" y="308"/>
                    </a:lnTo>
                    <a:lnTo>
                      <a:pt x="174" y="279"/>
                    </a:lnTo>
                    <a:lnTo>
                      <a:pt x="198" y="252"/>
                    </a:lnTo>
                    <a:lnTo>
                      <a:pt x="223" y="225"/>
                    </a:lnTo>
                    <a:lnTo>
                      <a:pt x="249" y="200"/>
                    </a:lnTo>
                    <a:lnTo>
                      <a:pt x="276" y="176"/>
                    </a:lnTo>
                    <a:lnTo>
                      <a:pt x="305" y="154"/>
                    </a:lnTo>
                    <a:lnTo>
                      <a:pt x="335" y="132"/>
                    </a:lnTo>
                    <a:lnTo>
                      <a:pt x="366" y="112"/>
                    </a:lnTo>
                    <a:lnTo>
                      <a:pt x="397" y="94"/>
                    </a:lnTo>
                    <a:lnTo>
                      <a:pt x="431" y="76"/>
                    </a:lnTo>
                    <a:lnTo>
                      <a:pt x="464" y="61"/>
                    </a:lnTo>
                    <a:lnTo>
                      <a:pt x="499" y="48"/>
                    </a:lnTo>
                    <a:lnTo>
                      <a:pt x="534" y="35"/>
                    </a:lnTo>
                    <a:lnTo>
                      <a:pt x="570" y="25"/>
                    </a:lnTo>
                    <a:lnTo>
                      <a:pt x="607" y="17"/>
                    </a:lnTo>
                    <a:lnTo>
                      <a:pt x="644" y="10"/>
                    </a:lnTo>
                    <a:lnTo>
                      <a:pt x="682" y="5"/>
                    </a:lnTo>
                    <a:lnTo>
                      <a:pt x="721" y="2"/>
                    </a:lnTo>
                    <a:lnTo>
                      <a:pt x="760" y="0"/>
                    </a:lnTo>
                    <a:lnTo>
                      <a:pt x="799" y="2"/>
                    </a:lnTo>
                    <a:lnTo>
                      <a:pt x="837" y="5"/>
                    </a:lnTo>
                    <a:lnTo>
                      <a:pt x="875" y="10"/>
                    </a:lnTo>
                    <a:lnTo>
                      <a:pt x="913" y="17"/>
                    </a:lnTo>
                    <a:lnTo>
                      <a:pt x="949" y="25"/>
                    </a:lnTo>
                    <a:lnTo>
                      <a:pt x="986" y="35"/>
                    </a:lnTo>
                    <a:lnTo>
                      <a:pt x="1020" y="48"/>
                    </a:lnTo>
                    <a:lnTo>
                      <a:pt x="1055" y="60"/>
                    </a:lnTo>
                    <a:lnTo>
                      <a:pt x="1088" y="76"/>
                    </a:lnTo>
                    <a:lnTo>
                      <a:pt x="1122" y="93"/>
                    </a:lnTo>
                    <a:lnTo>
                      <a:pt x="1153" y="111"/>
                    </a:lnTo>
                    <a:lnTo>
                      <a:pt x="1184" y="132"/>
                    </a:lnTo>
                    <a:lnTo>
                      <a:pt x="1214" y="153"/>
                    </a:lnTo>
                    <a:lnTo>
                      <a:pt x="1243" y="176"/>
                    </a:lnTo>
                    <a:lnTo>
                      <a:pt x="1270" y="199"/>
                    </a:lnTo>
                    <a:lnTo>
                      <a:pt x="1297" y="224"/>
                    </a:lnTo>
                    <a:lnTo>
                      <a:pt x="1321" y="250"/>
                    </a:lnTo>
                    <a:lnTo>
                      <a:pt x="1345" y="278"/>
                    </a:lnTo>
                    <a:lnTo>
                      <a:pt x="1368" y="307"/>
                    </a:lnTo>
                    <a:lnTo>
                      <a:pt x="1389" y="337"/>
                    </a:lnTo>
                    <a:lnTo>
                      <a:pt x="1409" y="367"/>
                    </a:lnTo>
                    <a:lnTo>
                      <a:pt x="1427" y="399"/>
                    </a:lnTo>
                    <a:lnTo>
                      <a:pt x="1444" y="431"/>
                    </a:lnTo>
                    <a:lnTo>
                      <a:pt x="1459" y="465"/>
                    </a:lnTo>
                    <a:lnTo>
                      <a:pt x="1473" y="499"/>
                    </a:lnTo>
                    <a:lnTo>
                      <a:pt x="1485" y="535"/>
                    </a:lnTo>
                    <a:lnTo>
                      <a:pt x="1495" y="571"/>
                    </a:lnTo>
                    <a:lnTo>
                      <a:pt x="1504" y="608"/>
                    </a:lnTo>
                    <a:lnTo>
                      <a:pt x="1510" y="644"/>
                    </a:lnTo>
                    <a:lnTo>
                      <a:pt x="1516" y="683"/>
                    </a:lnTo>
                    <a:lnTo>
                      <a:pt x="1518" y="721"/>
                    </a:lnTo>
                    <a:lnTo>
                      <a:pt x="1519" y="760"/>
                    </a:lnTo>
                    <a:lnTo>
                      <a:pt x="1518" y="799"/>
                    </a:lnTo>
                    <a:lnTo>
                      <a:pt x="1516" y="837"/>
                    </a:lnTo>
                    <a:lnTo>
                      <a:pt x="1510" y="875"/>
                    </a:lnTo>
                    <a:lnTo>
                      <a:pt x="1504" y="912"/>
                    </a:lnTo>
                    <a:lnTo>
                      <a:pt x="1495" y="949"/>
                    </a:lnTo>
                    <a:lnTo>
                      <a:pt x="1485" y="984"/>
                    </a:lnTo>
                    <a:lnTo>
                      <a:pt x="1473" y="1020"/>
                    </a:lnTo>
                    <a:lnTo>
                      <a:pt x="1459" y="1055"/>
                    </a:lnTo>
                    <a:lnTo>
                      <a:pt x="1444" y="1088"/>
                    </a:lnTo>
                    <a:lnTo>
                      <a:pt x="1427" y="1120"/>
                    </a:lnTo>
                    <a:lnTo>
                      <a:pt x="1409" y="1153"/>
                    </a:lnTo>
                    <a:lnTo>
                      <a:pt x="1389" y="1183"/>
                    </a:lnTo>
                    <a:lnTo>
                      <a:pt x="1368" y="1213"/>
                    </a:lnTo>
                    <a:lnTo>
                      <a:pt x="1345" y="1241"/>
                    </a:lnTo>
                    <a:lnTo>
                      <a:pt x="1321" y="1269"/>
                    </a:lnTo>
                    <a:lnTo>
                      <a:pt x="1297" y="1295"/>
                    </a:lnTo>
                    <a:lnTo>
                      <a:pt x="1270" y="1321"/>
                    </a:lnTo>
                    <a:lnTo>
                      <a:pt x="1243" y="1344"/>
                    </a:lnTo>
                    <a:lnTo>
                      <a:pt x="1214" y="1367"/>
                    </a:lnTo>
                    <a:lnTo>
                      <a:pt x="1184" y="1388"/>
                    </a:lnTo>
                    <a:lnTo>
                      <a:pt x="1153" y="1407"/>
                    </a:lnTo>
                    <a:lnTo>
                      <a:pt x="1121" y="1426"/>
                    </a:lnTo>
                    <a:lnTo>
                      <a:pt x="1088" y="1443"/>
                    </a:lnTo>
                    <a:lnTo>
                      <a:pt x="1055" y="1458"/>
                    </a:lnTo>
                    <a:lnTo>
                      <a:pt x="1020" y="1472"/>
                    </a:lnTo>
                    <a:lnTo>
                      <a:pt x="985" y="1483"/>
                    </a:lnTo>
                    <a:lnTo>
                      <a:pt x="949" y="1494"/>
                    </a:lnTo>
                    <a:lnTo>
                      <a:pt x="912" y="1503"/>
                    </a:lnTo>
                    <a:lnTo>
                      <a:pt x="874" y="1509"/>
                    </a:lnTo>
                    <a:lnTo>
                      <a:pt x="836" y="1514"/>
                    </a:lnTo>
                    <a:lnTo>
                      <a:pt x="798" y="1517"/>
                    </a:lnTo>
                    <a:lnTo>
                      <a:pt x="759" y="1518"/>
                    </a:lnTo>
                    <a:lnTo>
                      <a:pt x="720" y="1517"/>
                    </a:lnTo>
                    <a:lnTo>
                      <a:pt x="681" y="1513"/>
                    </a:lnTo>
                    <a:lnTo>
                      <a:pt x="643" y="1509"/>
                    </a:lnTo>
                    <a:lnTo>
                      <a:pt x="606" y="1502"/>
                    </a:lnTo>
                    <a:lnTo>
                      <a:pt x="569" y="1494"/>
                    </a:lnTo>
                    <a:lnTo>
                      <a:pt x="533" y="1483"/>
                    </a:lnTo>
                    <a:lnTo>
                      <a:pt x="498" y="1472"/>
                    </a:lnTo>
                    <a:lnTo>
                      <a:pt x="463" y="1458"/>
                    </a:lnTo>
                    <a:lnTo>
                      <a:pt x="430" y="1443"/>
                    </a:lnTo>
                    <a:lnTo>
                      <a:pt x="397" y="1426"/>
                    </a:lnTo>
                    <a:lnTo>
                      <a:pt x="365" y="1407"/>
                    </a:lnTo>
                    <a:lnTo>
                      <a:pt x="335" y="1388"/>
                    </a:lnTo>
                    <a:lnTo>
                      <a:pt x="305" y="1367"/>
                    </a:lnTo>
                    <a:lnTo>
                      <a:pt x="276" y="1344"/>
                    </a:lnTo>
                    <a:lnTo>
                      <a:pt x="249" y="1321"/>
                    </a:lnTo>
                    <a:lnTo>
                      <a:pt x="222" y="1295"/>
                    </a:lnTo>
                    <a:lnTo>
                      <a:pt x="198" y="1269"/>
                    </a:lnTo>
                    <a:lnTo>
                      <a:pt x="174" y="1241"/>
                    </a:lnTo>
                    <a:lnTo>
                      <a:pt x="151" y="1213"/>
                    </a:lnTo>
                    <a:lnTo>
                      <a:pt x="130" y="1184"/>
                    </a:lnTo>
                    <a:lnTo>
                      <a:pt x="110" y="1153"/>
                    </a:lnTo>
                    <a:lnTo>
                      <a:pt x="92" y="1121"/>
                    </a:lnTo>
                    <a:lnTo>
                      <a:pt x="76" y="1088"/>
                    </a:lnTo>
                    <a:lnTo>
                      <a:pt x="60" y="1055"/>
                    </a:lnTo>
                    <a:lnTo>
                      <a:pt x="47" y="1020"/>
                    </a:lnTo>
                    <a:lnTo>
                      <a:pt x="34" y="986"/>
                    </a:lnTo>
                    <a:lnTo>
                      <a:pt x="24" y="950"/>
                    </a:lnTo>
                    <a:lnTo>
                      <a:pt x="16" y="913"/>
                    </a:lnTo>
                    <a:lnTo>
                      <a:pt x="9" y="876"/>
                    </a:lnTo>
                    <a:lnTo>
                      <a:pt x="5" y="838"/>
                    </a:lnTo>
                    <a:lnTo>
                      <a:pt x="1" y="800"/>
                    </a:lnTo>
                    <a:lnTo>
                      <a:pt x="0" y="761"/>
                    </a:lnTo>
                    <a:close/>
                  </a:path>
                </a:pathLst>
              </a:custGeom>
              <a:solidFill>
                <a:srgbClr val="7A7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73" name="Freeform 241">
                <a:extLst>
                  <a:ext uri="{FF2B5EF4-FFF2-40B4-BE49-F238E27FC236}">
                    <a16:creationId xmlns:a16="http://schemas.microsoft.com/office/drawing/2014/main" id="{F7085B20-4E24-4C5A-9F35-A2B24E6A0E2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35" y="2503"/>
                <a:ext cx="754" cy="753"/>
              </a:xfrm>
              <a:custGeom>
                <a:avLst/>
                <a:gdLst>
                  <a:gd name="T0" fmla="*/ 86 w 1507"/>
                  <a:gd name="T1" fmla="*/ 60 h 1506"/>
                  <a:gd name="T2" fmla="*/ 79 w 1507"/>
                  <a:gd name="T3" fmla="*/ 74 h 1506"/>
                  <a:gd name="T4" fmla="*/ 67 w 1507"/>
                  <a:gd name="T5" fmla="*/ 84 h 1506"/>
                  <a:gd name="T6" fmla="*/ 51 w 1507"/>
                  <a:gd name="T7" fmla="*/ 89 h 1506"/>
                  <a:gd name="T8" fmla="*/ 34 w 1507"/>
                  <a:gd name="T9" fmla="*/ 87 h 1506"/>
                  <a:gd name="T10" fmla="*/ 20 w 1507"/>
                  <a:gd name="T11" fmla="*/ 79 h 1506"/>
                  <a:gd name="T12" fmla="*/ 10 w 1507"/>
                  <a:gd name="T13" fmla="*/ 67 h 1506"/>
                  <a:gd name="T14" fmla="*/ 5 w 1507"/>
                  <a:gd name="T15" fmla="*/ 52 h 1506"/>
                  <a:gd name="T16" fmla="*/ 7 w 1507"/>
                  <a:gd name="T17" fmla="*/ 35 h 1506"/>
                  <a:gd name="T18" fmla="*/ 15 w 1507"/>
                  <a:gd name="T19" fmla="*/ 21 h 1506"/>
                  <a:gd name="T20" fmla="*/ 27 w 1507"/>
                  <a:gd name="T21" fmla="*/ 11 h 1506"/>
                  <a:gd name="T22" fmla="*/ 43 w 1507"/>
                  <a:gd name="T23" fmla="*/ 6 h 1506"/>
                  <a:gd name="T24" fmla="*/ 59 w 1507"/>
                  <a:gd name="T25" fmla="*/ 8 h 1506"/>
                  <a:gd name="T26" fmla="*/ 73 w 1507"/>
                  <a:gd name="T27" fmla="*/ 16 h 1506"/>
                  <a:gd name="T28" fmla="*/ 83 w 1507"/>
                  <a:gd name="T29" fmla="*/ 28 h 1506"/>
                  <a:gd name="T30" fmla="*/ 88 w 1507"/>
                  <a:gd name="T31" fmla="*/ 43 h 1506"/>
                  <a:gd name="T32" fmla="*/ 1 w 1507"/>
                  <a:gd name="T33" fmla="*/ 43 h 1506"/>
                  <a:gd name="T34" fmla="*/ 3 w 1507"/>
                  <a:gd name="T35" fmla="*/ 34 h 1506"/>
                  <a:gd name="T36" fmla="*/ 6 w 1507"/>
                  <a:gd name="T37" fmla="*/ 25 h 1506"/>
                  <a:gd name="T38" fmla="*/ 11 w 1507"/>
                  <a:gd name="T39" fmla="*/ 18 h 1506"/>
                  <a:gd name="T40" fmla="*/ 18 w 1507"/>
                  <a:gd name="T41" fmla="*/ 11 h 1506"/>
                  <a:gd name="T42" fmla="*/ 25 w 1507"/>
                  <a:gd name="T43" fmla="*/ 6 h 1506"/>
                  <a:gd name="T44" fmla="*/ 33 w 1507"/>
                  <a:gd name="T45" fmla="*/ 3 h 1506"/>
                  <a:gd name="T46" fmla="*/ 43 w 1507"/>
                  <a:gd name="T47" fmla="*/ 1 h 1506"/>
                  <a:gd name="T48" fmla="*/ 52 w 1507"/>
                  <a:gd name="T49" fmla="*/ 1 h 1506"/>
                  <a:gd name="T50" fmla="*/ 62 w 1507"/>
                  <a:gd name="T51" fmla="*/ 3 h 1506"/>
                  <a:gd name="T52" fmla="*/ 70 w 1507"/>
                  <a:gd name="T53" fmla="*/ 6 h 1506"/>
                  <a:gd name="T54" fmla="*/ 77 w 1507"/>
                  <a:gd name="T55" fmla="*/ 11 h 1506"/>
                  <a:gd name="T56" fmla="*/ 84 w 1507"/>
                  <a:gd name="T57" fmla="*/ 18 h 1506"/>
                  <a:gd name="T58" fmla="*/ 89 w 1507"/>
                  <a:gd name="T59" fmla="*/ 25 h 1506"/>
                  <a:gd name="T60" fmla="*/ 93 w 1507"/>
                  <a:gd name="T61" fmla="*/ 34 h 1506"/>
                  <a:gd name="T62" fmla="*/ 94 w 1507"/>
                  <a:gd name="T63" fmla="*/ 43 h 1506"/>
                  <a:gd name="T64" fmla="*/ 94 w 1507"/>
                  <a:gd name="T65" fmla="*/ 52 h 1506"/>
                  <a:gd name="T66" fmla="*/ 93 w 1507"/>
                  <a:gd name="T67" fmla="*/ 61 h 1506"/>
                  <a:gd name="T68" fmla="*/ 89 w 1507"/>
                  <a:gd name="T69" fmla="*/ 70 h 1506"/>
                  <a:gd name="T70" fmla="*/ 84 w 1507"/>
                  <a:gd name="T71" fmla="*/ 77 h 1506"/>
                  <a:gd name="T72" fmla="*/ 78 w 1507"/>
                  <a:gd name="T73" fmla="*/ 84 h 1506"/>
                  <a:gd name="T74" fmla="*/ 70 w 1507"/>
                  <a:gd name="T75" fmla="*/ 89 h 1506"/>
                  <a:gd name="T76" fmla="*/ 62 w 1507"/>
                  <a:gd name="T77" fmla="*/ 92 h 1506"/>
                  <a:gd name="T78" fmla="*/ 52 w 1507"/>
                  <a:gd name="T79" fmla="*/ 94 h 1506"/>
                  <a:gd name="T80" fmla="*/ 43 w 1507"/>
                  <a:gd name="T81" fmla="*/ 94 h 1506"/>
                  <a:gd name="T82" fmla="*/ 34 w 1507"/>
                  <a:gd name="T83" fmla="*/ 92 h 1506"/>
                  <a:gd name="T84" fmla="*/ 25 w 1507"/>
                  <a:gd name="T85" fmla="*/ 89 h 1506"/>
                  <a:gd name="T86" fmla="*/ 18 w 1507"/>
                  <a:gd name="T87" fmla="*/ 84 h 1506"/>
                  <a:gd name="T88" fmla="*/ 11 w 1507"/>
                  <a:gd name="T89" fmla="*/ 77 h 1506"/>
                  <a:gd name="T90" fmla="*/ 6 w 1507"/>
                  <a:gd name="T91" fmla="*/ 70 h 1506"/>
                  <a:gd name="T92" fmla="*/ 3 w 1507"/>
                  <a:gd name="T93" fmla="*/ 62 h 1506"/>
                  <a:gd name="T94" fmla="*/ 1 w 1507"/>
                  <a:gd name="T95" fmla="*/ 52 h 150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507" h="1506">
                    <a:moveTo>
                      <a:pt x="1405" y="752"/>
                    </a:moveTo>
                    <a:lnTo>
                      <a:pt x="1401" y="820"/>
                    </a:lnTo>
                    <a:lnTo>
                      <a:pt x="1391" y="884"/>
                    </a:lnTo>
                    <a:lnTo>
                      <a:pt x="1375" y="947"/>
                    </a:lnTo>
                    <a:lnTo>
                      <a:pt x="1353" y="1008"/>
                    </a:lnTo>
                    <a:lnTo>
                      <a:pt x="1325" y="1066"/>
                    </a:lnTo>
                    <a:lnTo>
                      <a:pt x="1292" y="1121"/>
                    </a:lnTo>
                    <a:lnTo>
                      <a:pt x="1254" y="1172"/>
                    </a:lnTo>
                    <a:lnTo>
                      <a:pt x="1211" y="1219"/>
                    </a:lnTo>
                    <a:lnTo>
                      <a:pt x="1164" y="1262"/>
                    </a:lnTo>
                    <a:lnTo>
                      <a:pt x="1112" y="1300"/>
                    </a:lnTo>
                    <a:lnTo>
                      <a:pt x="1058" y="1333"/>
                    </a:lnTo>
                    <a:lnTo>
                      <a:pt x="999" y="1362"/>
                    </a:lnTo>
                    <a:lnTo>
                      <a:pt x="938" y="1384"/>
                    </a:lnTo>
                    <a:lnTo>
                      <a:pt x="875" y="1400"/>
                    </a:lnTo>
                    <a:lnTo>
                      <a:pt x="808" y="1411"/>
                    </a:lnTo>
                    <a:lnTo>
                      <a:pt x="740" y="1414"/>
                    </a:lnTo>
                    <a:lnTo>
                      <a:pt x="672" y="1411"/>
                    </a:lnTo>
                    <a:lnTo>
                      <a:pt x="607" y="1400"/>
                    </a:lnTo>
                    <a:lnTo>
                      <a:pt x="543" y="1384"/>
                    </a:lnTo>
                    <a:lnTo>
                      <a:pt x="482" y="1362"/>
                    </a:lnTo>
                    <a:lnTo>
                      <a:pt x="423" y="1335"/>
                    </a:lnTo>
                    <a:lnTo>
                      <a:pt x="369" y="1301"/>
                    </a:lnTo>
                    <a:lnTo>
                      <a:pt x="319" y="1263"/>
                    </a:lnTo>
                    <a:lnTo>
                      <a:pt x="271" y="1219"/>
                    </a:lnTo>
                    <a:lnTo>
                      <a:pt x="229" y="1173"/>
                    </a:lnTo>
                    <a:lnTo>
                      <a:pt x="190" y="1121"/>
                    </a:lnTo>
                    <a:lnTo>
                      <a:pt x="157" y="1067"/>
                    </a:lnTo>
                    <a:lnTo>
                      <a:pt x="129" y="1010"/>
                    </a:lnTo>
                    <a:lnTo>
                      <a:pt x="107" y="949"/>
                    </a:lnTo>
                    <a:lnTo>
                      <a:pt x="91" y="885"/>
                    </a:lnTo>
                    <a:lnTo>
                      <a:pt x="80" y="821"/>
                    </a:lnTo>
                    <a:lnTo>
                      <a:pt x="77" y="753"/>
                    </a:lnTo>
                    <a:lnTo>
                      <a:pt x="80" y="685"/>
                    </a:lnTo>
                    <a:lnTo>
                      <a:pt x="89" y="619"/>
                    </a:lnTo>
                    <a:lnTo>
                      <a:pt x="105" y="556"/>
                    </a:lnTo>
                    <a:lnTo>
                      <a:pt x="129" y="495"/>
                    </a:lnTo>
                    <a:lnTo>
                      <a:pt x="156" y="437"/>
                    </a:lnTo>
                    <a:lnTo>
                      <a:pt x="190" y="383"/>
                    </a:lnTo>
                    <a:lnTo>
                      <a:pt x="228" y="331"/>
                    </a:lnTo>
                    <a:lnTo>
                      <a:pt x="270" y="285"/>
                    </a:lnTo>
                    <a:lnTo>
                      <a:pt x="317" y="241"/>
                    </a:lnTo>
                    <a:lnTo>
                      <a:pt x="369" y="203"/>
                    </a:lnTo>
                    <a:lnTo>
                      <a:pt x="423" y="171"/>
                    </a:lnTo>
                    <a:lnTo>
                      <a:pt x="482" y="142"/>
                    </a:lnTo>
                    <a:lnTo>
                      <a:pt x="543" y="120"/>
                    </a:lnTo>
                    <a:lnTo>
                      <a:pt x="607" y="104"/>
                    </a:lnTo>
                    <a:lnTo>
                      <a:pt x="673" y="94"/>
                    </a:lnTo>
                    <a:lnTo>
                      <a:pt x="741" y="90"/>
                    </a:lnTo>
                    <a:lnTo>
                      <a:pt x="809" y="94"/>
                    </a:lnTo>
                    <a:lnTo>
                      <a:pt x="875" y="104"/>
                    </a:lnTo>
                    <a:lnTo>
                      <a:pt x="938" y="120"/>
                    </a:lnTo>
                    <a:lnTo>
                      <a:pt x="999" y="142"/>
                    </a:lnTo>
                    <a:lnTo>
                      <a:pt x="1058" y="170"/>
                    </a:lnTo>
                    <a:lnTo>
                      <a:pt x="1112" y="203"/>
                    </a:lnTo>
                    <a:lnTo>
                      <a:pt x="1163" y="241"/>
                    </a:lnTo>
                    <a:lnTo>
                      <a:pt x="1210" y="284"/>
                    </a:lnTo>
                    <a:lnTo>
                      <a:pt x="1253" y="331"/>
                    </a:lnTo>
                    <a:lnTo>
                      <a:pt x="1292" y="383"/>
                    </a:lnTo>
                    <a:lnTo>
                      <a:pt x="1324" y="437"/>
                    </a:lnTo>
                    <a:lnTo>
                      <a:pt x="1353" y="495"/>
                    </a:lnTo>
                    <a:lnTo>
                      <a:pt x="1375" y="556"/>
                    </a:lnTo>
                    <a:lnTo>
                      <a:pt x="1391" y="619"/>
                    </a:lnTo>
                    <a:lnTo>
                      <a:pt x="1401" y="684"/>
                    </a:lnTo>
                    <a:lnTo>
                      <a:pt x="1405" y="752"/>
                    </a:lnTo>
                    <a:close/>
                    <a:moveTo>
                      <a:pt x="0" y="754"/>
                    </a:moveTo>
                    <a:lnTo>
                      <a:pt x="1" y="715"/>
                    </a:lnTo>
                    <a:lnTo>
                      <a:pt x="3" y="677"/>
                    </a:lnTo>
                    <a:lnTo>
                      <a:pt x="9" y="640"/>
                    </a:lnTo>
                    <a:lnTo>
                      <a:pt x="14" y="603"/>
                    </a:lnTo>
                    <a:lnTo>
                      <a:pt x="24" y="566"/>
                    </a:lnTo>
                    <a:lnTo>
                      <a:pt x="33" y="530"/>
                    </a:lnTo>
                    <a:lnTo>
                      <a:pt x="46" y="496"/>
                    </a:lnTo>
                    <a:lnTo>
                      <a:pt x="58" y="461"/>
                    </a:lnTo>
                    <a:lnTo>
                      <a:pt x="73" y="428"/>
                    </a:lnTo>
                    <a:lnTo>
                      <a:pt x="91" y="396"/>
                    </a:lnTo>
                    <a:lnTo>
                      <a:pt x="108" y="363"/>
                    </a:lnTo>
                    <a:lnTo>
                      <a:pt x="127" y="333"/>
                    </a:lnTo>
                    <a:lnTo>
                      <a:pt x="149" y="303"/>
                    </a:lnTo>
                    <a:lnTo>
                      <a:pt x="171" y="275"/>
                    </a:lnTo>
                    <a:lnTo>
                      <a:pt x="195" y="248"/>
                    </a:lnTo>
                    <a:lnTo>
                      <a:pt x="220" y="222"/>
                    </a:lnTo>
                    <a:lnTo>
                      <a:pt x="246" y="196"/>
                    </a:lnTo>
                    <a:lnTo>
                      <a:pt x="274" y="173"/>
                    </a:lnTo>
                    <a:lnTo>
                      <a:pt x="301" y="150"/>
                    </a:lnTo>
                    <a:lnTo>
                      <a:pt x="331" y="129"/>
                    </a:lnTo>
                    <a:lnTo>
                      <a:pt x="362" y="110"/>
                    </a:lnTo>
                    <a:lnTo>
                      <a:pt x="393" y="91"/>
                    </a:lnTo>
                    <a:lnTo>
                      <a:pt x="426" y="75"/>
                    </a:lnTo>
                    <a:lnTo>
                      <a:pt x="459" y="60"/>
                    </a:lnTo>
                    <a:lnTo>
                      <a:pt x="494" y="46"/>
                    </a:lnTo>
                    <a:lnTo>
                      <a:pt x="528" y="35"/>
                    </a:lnTo>
                    <a:lnTo>
                      <a:pt x="564" y="25"/>
                    </a:lnTo>
                    <a:lnTo>
                      <a:pt x="601" y="15"/>
                    </a:lnTo>
                    <a:lnTo>
                      <a:pt x="638" y="10"/>
                    </a:lnTo>
                    <a:lnTo>
                      <a:pt x="676" y="4"/>
                    </a:lnTo>
                    <a:lnTo>
                      <a:pt x="714" y="1"/>
                    </a:lnTo>
                    <a:lnTo>
                      <a:pt x="753" y="0"/>
                    </a:lnTo>
                    <a:lnTo>
                      <a:pt x="792" y="1"/>
                    </a:lnTo>
                    <a:lnTo>
                      <a:pt x="830" y="4"/>
                    </a:lnTo>
                    <a:lnTo>
                      <a:pt x="868" y="10"/>
                    </a:lnTo>
                    <a:lnTo>
                      <a:pt x="905" y="15"/>
                    </a:lnTo>
                    <a:lnTo>
                      <a:pt x="942" y="25"/>
                    </a:lnTo>
                    <a:lnTo>
                      <a:pt x="977" y="34"/>
                    </a:lnTo>
                    <a:lnTo>
                      <a:pt x="1012" y="46"/>
                    </a:lnTo>
                    <a:lnTo>
                      <a:pt x="1047" y="60"/>
                    </a:lnTo>
                    <a:lnTo>
                      <a:pt x="1080" y="75"/>
                    </a:lnTo>
                    <a:lnTo>
                      <a:pt x="1112" y="91"/>
                    </a:lnTo>
                    <a:lnTo>
                      <a:pt x="1144" y="110"/>
                    </a:lnTo>
                    <a:lnTo>
                      <a:pt x="1174" y="129"/>
                    </a:lnTo>
                    <a:lnTo>
                      <a:pt x="1204" y="150"/>
                    </a:lnTo>
                    <a:lnTo>
                      <a:pt x="1232" y="173"/>
                    </a:lnTo>
                    <a:lnTo>
                      <a:pt x="1260" y="196"/>
                    </a:lnTo>
                    <a:lnTo>
                      <a:pt x="1286" y="222"/>
                    </a:lnTo>
                    <a:lnTo>
                      <a:pt x="1311" y="248"/>
                    </a:lnTo>
                    <a:lnTo>
                      <a:pt x="1335" y="275"/>
                    </a:lnTo>
                    <a:lnTo>
                      <a:pt x="1358" y="303"/>
                    </a:lnTo>
                    <a:lnTo>
                      <a:pt x="1378" y="333"/>
                    </a:lnTo>
                    <a:lnTo>
                      <a:pt x="1398" y="363"/>
                    </a:lnTo>
                    <a:lnTo>
                      <a:pt x="1416" y="394"/>
                    </a:lnTo>
                    <a:lnTo>
                      <a:pt x="1432" y="428"/>
                    </a:lnTo>
                    <a:lnTo>
                      <a:pt x="1447" y="461"/>
                    </a:lnTo>
                    <a:lnTo>
                      <a:pt x="1461" y="495"/>
                    </a:lnTo>
                    <a:lnTo>
                      <a:pt x="1473" y="529"/>
                    </a:lnTo>
                    <a:lnTo>
                      <a:pt x="1483" y="565"/>
                    </a:lnTo>
                    <a:lnTo>
                      <a:pt x="1491" y="602"/>
                    </a:lnTo>
                    <a:lnTo>
                      <a:pt x="1498" y="639"/>
                    </a:lnTo>
                    <a:lnTo>
                      <a:pt x="1503" y="677"/>
                    </a:lnTo>
                    <a:lnTo>
                      <a:pt x="1506" y="715"/>
                    </a:lnTo>
                    <a:lnTo>
                      <a:pt x="1507" y="753"/>
                    </a:lnTo>
                    <a:lnTo>
                      <a:pt x="1506" y="792"/>
                    </a:lnTo>
                    <a:lnTo>
                      <a:pt x="1504" y="830"/>
                    </a:lnTo>
                    <a:lnTo>
                      <a:pt x="1498" y="867"/>
                    </a:lnTo>
                    <a:lnTo>
                      <a:pt x="1492" y="904"/>
                    </a:lnTo>
                    <a:lnTo>
                      <a:pt x="1483" y="941"/>
                    </a:lnTo>
                    <a:lnTo>
                      <a:pt x="1474" y="976"/>
                    </a:lnTo>
                    <a:lnTo>
                      <a:pt x="1461" y="1011"/>
                    </a:lnTo>
                    <a:lnTo>
                      <a:pt x="1449" y="1045"/>
                    </a:lnTo>
                    <a:lnTo>
                      <a:pt x="1432" y="1079"/>
                    </a:lnTo>
                    <a:lnTo>
                      <a:pt x="1416" y="1111"/>
                    </a:lnTo>
                    <a:lnTo>
                      <a:pt x="1398" y="1142"/>
                    </a:lnTo>
                    <a:lnTo>
                      <a:pt x="1378" y="1173"/>
                    </a:lnTo>
                    <a:lnTo>
                      <a:pt x="1358" y="1202"/>
                    </a:lnTo>
                    <a:lnTo>
                      <a:pt x="1336" y="1231"/>
                    </a:lnTo>
                    <a:lnTo>
                      <a:pt x="1311" y="1259"/>
                    </a:lnTo>
                    <a:lnTo>
                      <a:pt x="1286" y="1285"/>
                    </a:lnTo>
                    <a:lnTo>
                      <a:pt x="1261" y="1309"/>
                    </a:lnTo>
                    <a:lnTo>
                      <a:pt x="1233" y="1333"/>
                    </a:lnTo>
                    <a:lnTo>
                      <a:pt x="1204" y="1355"/>
                    </a:lnTo>
                    <a:lnTo>
                      <a:pt x="1176" y="1377"/>
                    </a:lnTo>
                    <a:lnTo>
                      <a:pt x="1144" y="1397"/>
                    </a:lnTo>
                    <a:lnTo>
                      <a:pt x="1113" y="1414"/>
                    </a:lnTo>
                    <a:lnTo>
                      <a:pt x="1080" y="1431"/>
                    </a:lnTo>
                    <a:lnTo>
                      <a:pt x="1047" y="1446"/>
                    </a:lnTo>
                    <a:lnTo>
                      <a:pt x="1013" y="1460"/>
                    </a:lnTo>
                    <a:lnTo>
                      <a:pt x="977" y="1472"/>
                    </a:lnTo>
                    <a:lnTo>
                      <a:pt x="942" y="1482"/>
                    </a:lnTo>
                    <a:lnTo>
                      <a:pt x="906" y="1490"/>
                    </a:lnTo>
                    <a:lnTo>
                      <a:pt x="869" y="1497"/>
                    </a:lnTo>
                    <a:lnTo>
                      <a:pt x="831" y="1502"/>
                    </a:lnTo>
                    <a:lnTo>
                      <a:pt x="793" y="1505"/>
                    </a:lnTo>
                    <a:lnTo>
                      <a:pt x="754" y="1506"/>
                    </a:lnTo>
                    <a:lnTo>
                      <a:pt x="715" y="1505"/>
                    </a:lnTo>
                    <a:lnTo>
                      <a:pt x="677" y="1502"/>
                    </a:lnTo>
                    <a:lnTo>
                      <a:pt x="639" y="1497"/>
                    </a:lnTo>
                    <a:lnTo>
                      <a:pt x="602" y="1490"/>
                    </a:lnTo>
                    <a:lnTo>
                      <a:pt x="565" y="1482"/>
                    </a:lnTo>
                    <a:lnTo>
                      <a:pt x="529" y="1472"/>
                    </a:lnTo>
                    <a:lnTo>
                      <a:pt x="494" y="1460"/>
                    </a:lnTo>
                    <a:lnTo>
                      <a:pt x="460" y="1446"/>
                    </a:lnTo>
                    <a:lnTo>
                      <a:pt x="426" y="1431"/>
                    </a:lnTo>
                    <a:lnTo>
                      <a:pt x="393" y="1415"/>
                    </a:lnTo>
                    <a:lnTo>
                      <a:pt x="362" y="1397"/>
                    </a:lnTo>
                    <a:lnTo>
                      <a:pt x="331" y="1377"/>
                    </a:lnTo>
                    <a:lnTo>
                      <a:pt x="302" y="1356"/>
                    </a:lnTo>
                    <a:lnTo>
                      <a:pt x="274" y="1333"/>
                    </a:lnTo>
                    <a:lnTo>
                      <a:pt x="246" y="1310"/>
                    </a:lnTo>
                    <a:lnTo>
                      <a:pt x="220" y="1285"/>
                    </a:lnTo>
                    <a:lnTo>
                      <a:pt x="195" y="1259"/>
                    </a:lnTo>
                    <a:lnTo>
                      <a:pt x="171" y="1232"/>
                    </a:lnTo>
                    <a:lnTo>
                      <a:pt x="149" y="1203"/>
                    </a:lnTo>
                    <a:lnTo>
                      <a:pt x="129" y="1174"/>
                    </a:lnTo>
                    <a:lnTo>
                      <a:pt x="109" y="1143"/>
                    </a:lnTo>
                    <a:lnTo>
                      <a:pt x="91" y="1112"/>
                    </a:lnTo>
                    <a:lnTo>
                      <a:pt x="73" y="1080"/>
                    </a:lnTo>
                    <a:lnTo>
                      <a:pt x="58" y="1047"/>
                    </a:lnTo>
                    <a:lnTo>
                      <a:pt x="46" y="1012"/>
                    </a:lnTo>
                    <a:lnTo>
                      <a:pt x="33" y="977"/>
                    </a:lnTo>
                    <a:lnTo>
                      <a:pt x="24" y="942"/>
                    </a:lnTo>
                    <a:lnTo>
                      <a:pt x="14" y="905"/>
                    </a:lnTo>
                    <a:lnTo>
                      <a:pt x="9" y="868"/>
                    </a:lnTo>
                    <a:lnTo>
                      <a:pt x="3" y="831"/>
                    </a:lnTo>
                    <a:lnTo>
                      <a:pt x="1" y="793"/>
                    </a:lnTo>
                    <a:lnTo>
                      <a:pt x="0" y="754"/>
                    </a:lnTo>
                    <a:close/>
                  </a:path>
                </a:pathLst>
              </a:custGeom>
              <a:solidFill>
                <a:srgbClr val="848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74" name="Freeform 242">
                <a:extLst>
                  <a:ext uri="{FF2B5EF4-FFF2-40B4-BE49-F238E27FC236}">
                    <a16:creationId xmlns:a16="http://schemas.microsoft.com/office/drawing/2014/main" id="{EBE64DFB-2CC7-4AD8-BCBE-9D8A123B3F4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37" y="2505"/>
                <a:ext cx="749" cy="748"/>
              </a:xfrm>
              <a:custGeom>
                <a:avLst/>
                <a:gdLst>
                  <a:gd name="T0" fmla="*/ 86 w 1499"/>
                  <a:gd name="T1" fmla="*/ 55 h 1497"/>
                  <a:gd name="T2" fmla="*/ 82 w 1499"/>
                  <a:gd name="T3" fmla="*/ 66 h 1497"/>
                  <a:gd name="T4" fmla="*/ 75 w 1499"/>
                  <a:gd name="T5" fmla="*/ 76 h 1497"/>
                  <a:gd name="T6" fmla="*/ 65 w 1499"/>
                  <a:gd name="T7" fmla="*/ 83 h 1497"/>
                  <a:gd name="T8" fmla="*/ 54 w 1499"/>
                  <a:gd name="T9" fmla="*/ 87 h 1497"/>
                  <a:gd name="T10" fmla="*/ 41 w 1499"/>
                  <a:gd name="T11" fmla="*/ 88 h 1497"/>
                  <a:gd name="T12" fmla="*/ 29 w 1499"/>
                  <a:gd name="T13" fmla="*/ 85 h 1497"/>
                  <a:gd name="T14" fmla="*/ 19 w 1499"/>
                  <a:gd name="T15" fmla="*/ 78 h 1497"/>
                  <a:gd name="T16" fmla="*/ 11 w 1499"/>
                  <a:gd name="T17" fmla="*/ 70 h 1497"/>
                  <a:gd name="T18" fmla="*/ 6 w 1499"/>
                  <a:gd name="T19" fmla="*/ 59 h 1497"/>
                  <a:gd name="T20" fmla="*/ 4 w 1499"/>
                  <a:gd name="T21" fmla="*/ 46 h 1497"/>
                  <a:gd name="T22" fmla="*/ 6 w 1499"/>
                  <a:gd name="T23" fmla="*/ 34 h 1497"/>
                  <a:gd name="T24" fmla="*/ 11 w 1499"/>
                  <a:gd name="T25" fmla="*/ 23 h 1497"/>
                  <a:gd name="T26" fmla="*/ 19 w 1499"/>
                  <a:gd name="T27" fmla="*/ 14 h 1497"/>
                  <a:gd name="T28" fmla="*/ 29 w 1499"/>
                  <a:gd name="T29" fmla="*/ 8 h 1497"/>
                  <a:gd name="T30" fmla="*/ 41 w 1499"/>
                  <a:gd name="T31" fmla="*/ 5 h 1497"/>
                  <a:gd name="T32" fmla="*/ 54 w 1499"/>
                  <a:gd name="T33" fmla="*/ 5 h 1497"/>
                  <a:gd name="T34" fmla="*/ 65 w 1499"/>
                  <a:gd name="T35" fmla="*/ 10 h 1497"/>
                  <a:gd name="T36" fmla="*/ 75 w 1499"/>
                  <a:gd name="T37" fmla="*/ 17 h 1497"/>
                  <a:gd name="T38" fmla="*/ 82 w 1499"/>
                  <a:gd name="T39" fmla="*/ 26 h 1497"/>
                  <a:gd name="T40" fmla="*/ 86 w 1499"/>
                  <a:gd name="T41" fmla="*/ 38 h 1497"/>
                  <a:gd name="T42" fmla="*/ 0 w 1499"/>
                  <a:gd name="T43" fmla="*/ 46 h 1497"/>
                  <a:gd name="T44" fmla="*/ 2 w 1499"/>
                  <a:gd name="T45" fmla="*/ 33 h 1497"/>
                  <a:gd name="T46" fmla="*/ 7 w 1499"/>
                  <a:gd name="T47" fmla="*/ 20 h 1497"/>
                  <a:gd name="T48" fmla="*/ 17 w 1499"/>
                  <a:gd name="T49" fmla="*/ 10 h 1497"/>
                  <a:gd name="T50" fmla="*/ 28 w 1499"/>
                  <a:gd name="T51" fmla="*/ 3 h 1497"/>
                  <a:gd name="T52" fmla="*/ 41 w 1499"/>
                  <a:gd name="T53" fmla="*/ 0 h 1497"/>
                  <a:gd name="T54" fmla="*/ 51 w 1499"/>
                  <a:gd name="T55" fmla="*/ 0 h 1497"/>
                  <a:gd name="T56" fmla="*/ 58 w 1499"/>
                  <a:gd name="T57" fmla="*/ 1 h 1497"/>
                  <a:gd name="T58" fmla="*/ 65 w 1499"/>
                  <a:gd name="T59" fmla="*/ 3 h 1497"/>
                  <a:gd name="T60" fmla="*/ 71 w 1499"/>
                  <a:gd name="T61" fmla="*/ 6 h 1497"/>
                  <a:gd name="T62" fmla="*/ 76 w 1499"/>
                  <a:gd name="T63" fmla="*/ 10 h 1497"/>
                  <a:gd name="T64" fmla="*/ 81 w 1499"/>
                  <a:gd name="T65" fmla="*/ 15 h 1497"/>
                  <a:gd name="T66" fmla="*/ 85 w 1499"/>
                  <a:gd name="T67" fmla="*/ 20 h 1497"/>
                  <a:gd name="T68" fmla="*/ 89 w 1499"/>
                  <a:gd name="T69" fmla="*/ 26 h 1497"/>
                  <a:gd name="T70" fmla="*/ 91 w 1499"/>
                  <a:gd name="T71" fmla="*/ 32 h 1497"/>
                  <a:gd name="T72" fmla="*/ 93 w 1499"/>
                  <a:gd name="T73" fmla="*/ 39 h 1497"/>
                  <a:gd name="T74" fmla="*/ 93 w 1499"/>
                  <a:gd name="T75" fmla="*/ 46 h 1497"/>
                  <a:gd name="T76" fmla="*/ 93 w 1499"/>
                  <a:gd name="T77" fmla="*/ 53 h 1497"/>
                  <a:gd name="T78" fmla="*/ 91 w 1499"/>
                  <a:gd name="T79" fmla="*/ 60 h 1497"/>
                  <a:gd name="T80" fmla="*/ 89 w 1499"/>
                  <a:gd name="T81" fmla="*/ 67 h 1497"/>
                  <a:gd name="T82" fmla="*/ 85 w 1499"/>
                  <a:gd name="T83" fmla="*/ 72 h 1497"/>
                  <a:gd name="T84" fmla="*/ 81 w 1499"/>
                  <a:gd name="T85" fmla="*/ 78 h 1497"/>
                  <a:gd name="T86" fmla="*/ 76 w 1499"/>
                  <a:gd name="T87" fmla="*/ 82 h 1497"/>
                  <a:gd name="T88" fmla="*/ 71 w 1499"/>
                  <a:gd name="T89" fmla="*/ 86 h 1497"/>
                  <a:gd name="T90" fmla="*/ 65 w 1499"/>
                  <a:gd name="T91" fmla="*/ 89 h 1497"/>
                  <a:gd name="T92" fmla="*/ 58 w 1499"/>
                  <a:gd name="T93" fmla="*/ 92 h 1497"/>
                  <a:gd name="T94" fmla="*/ 51 w 1499"/>
                  <a:gd name="T95" fmla="*/ 93 h 1497"/>
                  <a:gd name="T96" fmla="*/ 44 w 1499"/>
                  <a:gd name="T97" fmla="*/ 93 h 1497"/>
                  <a:gd name="T98" fmla="*/ 37 w 1499"/>
                  <a:gd name="T99" fmla="*/ 92 h 1497"/>
                  <a:gd name="T100" fmla="*/ 30 w 1499"/>
                  <a:gd name="T101" fmla="*/ 90 h 1497"/>
                  <a:gd name="T102" fmla="*/ 24 w 1499"/>
                  <a:gd name="T103" fmla="*/ 87 h 1497"/>
                  <a:gd name="T104" fmla="*/ 18 w 1499"/>
                  <a:gd name="T105" fmla="*/ 84 h 1497"/>
                  <a:gd name="T106" fmla="*/ 13 w 1499"/>
                  <a:gd name="T107" fmla="*/ 79 h 1497"/>
                  <a:gd name="T108" fmla="*/ 9 w 1499"/>
                  <a:gd name="T109" fmla="*/ 74 h 1497"/>
                  <a:gd name="T110" fmla="*/ 5 w 1499"/>
                  <a:gd name="T111" fmla="*/ 69 h 1497"/>
                  <a:gd name="T112" fmla="*/ 2 w 1499"/>
                  <a:gd name="T113" fmla="*/ 62 h 1497"/>
                  <a:gd name="T114" fmla="*/ 0 w 1499"/>
                  <a:gd name="T115" fmla="*/ 56 h 1497"/>
                  <a:gd name="T116" fmla="*/ 0 w 1499"/>
                  <a:gd name="T117" fmla="*/ 49 h 149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499" h="1497">
                    <a:moveTo>
                      <a:pt x="1402" y="747"/>
                    </a:moveTo>
                    <a:lnTo>
                      <a:pt x="1398" y="815"/>
                    </a:lnTo>
                    <a:lnTo>
                      <a:pt x="1388" y="880"/>
                    </a:lnTo>
                    <a:lnTo>
                      <a:pt x="1372" y="945"/>
                    </a:lnTo>
                    <a:lnTo>
                      <a:pt x="1350" y="1006"/>
                    </a:lnTo>
                    <a:lnTo>
                      <a:pt x="1321" y="1063"/>
                    </a:lnTo>
                    <a:lnTo>
                      <a:pt x="1288" y="1119"/>
                    </a:lnTo>
                    <a:lnTo>
                      <a:pt x="1250" y="1171"/>
                    </a:lnTo>
                    <a:lnTo>
                      <a:pt x="1207" y="1218"/>
                    </a:lnTo>
                    <a:lnTo>
                      <a:pt x="1160" y="1260"/>
                    </a:lnTo>
                    <a:lnTo>
                      <a:pt x="1109" y="1300"/>
                    </a:lnTo>
                    <a:lnTo>
                      <a:pt x="1054" y="1333"/>
                    </a:lnTo>
                    <a:lnTo>
                      <a:pt x="995" y="1361"/>
                    </a:lnTo>
                    <a:lnTo>
                      <a:pt x="934" y="1384"/>
                    </a:lnTo>
                    <a:lnTo>
                      <a:pt x="871" y="1400"/>
                    </a:lnTo>
                    <a:lnTo>
                      <a:pt x="804" y="1409"/>
                    </a:lnTo>
                    <a:lnTo>
                      <a:pt x="736" y="1413"/>
                    </a:lnTo>
                    <a:lnTo>
                      <a:pt x="668" y="1409"/>
                    </a:lnTo>
                    <a:lnTo>
                      <a:pt x="601" y="1400"/>
                    </a:lnTo>
                    <a:lnTo>
                      <a:pt x="537" y="1383"/>
                    </a:lnTo>
                    <a:lnTo>
                      <a:pt x="476" y="1361"/>
                    </a:lnTo>
                    <a:lnTo>
                      <a:pt x="417" y="1333"/>
                    </a:lnTo>
                    <a:lnTo>
                      <a:pt x="362" y="1300"/>
                    </a:lnTo>
                    <a:lnTo>
                      <a:pt x="310" y="1260"/>
                    </a:lnTo>
                    <a:lnTo>
                      <a:pt x="263" y="1218"/>
                    </a:lnTo>
                    <a:lnTo>
                      <a:pt x="220" y="1171"/>
                    </a:lnTo>
                    <a:lnTo>
                      <a:pt x="181" y="1120"/>
                    </a:lnTo>
                    <a:lnTo>
                      <a:pt x="147" y="1065"/>
                    </a:lnTo>
                    <a:lnTo>
                      <a:pt x="120" y="1006"/>
                    </a:lnTo>
                    <a:lnTo>
                      <a:pt x="97" y="945"/>
                    </a:lnTo>
                    <a:lnTo>
                      <a:pt x="81" y="881"/>
                    </a:lnTo>
                    <a:lnTo>
                      <a:pt x="70" y="816"/>
                    </a:lnTo>
                    <a:lnTo>
                      <a:pt x="67" y="748"/>
                    </a:lnTo>
                    <a:lnTo>
                      <a:pt x="70" y="680"/>
                    </a:lnTo>
                    <a:lnTo>
                      <a:pt x="81" y="614"/>
                    </a:lnTo>
                    <a:lnTo>
                      <a:pt x="97" y="550"/>
                    </a:lnTo>
                    <a:lnTo>
                      <a:pt x="120" y="488"/>
                    </a:lnTo>
                    <a:lnTo>
                      <a:pt x="147" y="431"/>
                    </a:lnTo>
                    <a:lnTo>
                      <a:pt x="181" y="376"/>
                    </a:lnTo>
                    <a:lnTo>
                      <a:pt x="219" y="324"/>
                    </a:lnTo>
                    <a:lnTo>
                      <a:pt x="263" y="276"/>
                    </a:lnTo>
                    <a:lnTo>
                      <a:pt x="310" y="234"/>
                    </a:lnTo>
                    <a:lnTo>
                      <a:pt x="362" y="195"/>
                    </a:lnTo>
                    <a:lnTo>
                      <a:pt x="417" y="161"/>
                    </a:lnTo>
                    <a:lnTo>
                      <a:pt x="475" y="134"/>
                    </a:lnTo>
                    <a:lnTo>
                      <a:pt x="537" y="111"/>
                    </a:lnTo>
                    <a:lnTo>
                      <a:pt x="601" y="94"/>
                    </a:lnTo>
                    <a:lnTo>
                      <a:pt x="667" y="84"/>
                    </a:lnTo>
                    <a:lnTo>
                      <a:pt x="736" y="81"/>
                    </a:lnTo>
                    <a:lnTo>
                      <a:pt x="804" y="84"/>
                    </a:lnTo>
                    <a:lnTo>
                      <a:pt x="871" y="94"/>
                    </a:lnTo>
                    <a:lnTo>
                      <a:pt x="934" y="111"/>
                    </a:lnTo>
                    <a:lnTo>
                      <a:pt x="995" y="134"/>
                    </a:lnTo>
                    <a:lnTo>
                      <a:pt x="1054" y="161"/>
                    </a:lnTo>
                    <a:lnTo>
                      <a:pt x="1109" y="195"/>
                    </a:lnTo>
                    <a:lnTo>
                      <a:pt x="1160" y="234"/>
                    </a:lnTo>
                    <a:lnTo>
                      <a:pt x="1207" y="276"/>
                    </a:lnTo>
                    <a:lnTo>
                      <a:pt x="1251" y="324"/>
                    </a:lnTo>
                    <a:lnTo>
                      <a:pt x="1289" y="376"/>
                    </a:lnTo>
                    <a:lnTo>
                      <a:pt x="1322" y="430"/>
                    </a:lnTo>
                    <a:lnTo>
                      <a:pt x="1350" y="488"/>
                    </a:lnTo>
                    <a:lnTo>
                      <a:pt x="1372" y="550"/>
                    </a:lnTo>
                    <a:lnTo>
                      <a:pt x="1389" y="613"/>
                    </a:lnTo>
                    <a:lnTo>
                      <a:pt x="1398" y="679"/>
                    </a:lnTo>
                    <a:lnTo>
                      <a:pt x="1402" y="747"/>
                    </a:lnTo>
                    <a:close/>
                    <a:moveTo>
                      <a:pt x="0" y="750"/>
                    </a:moveTo>
                    <a:lnTo>
                      <a:pt x="3" y="674"/>
                    </a:lnTo>
                    <a:lnTo>
                      <a:pt x="15" y="599"/>
                    </a:lnTo>
                    <a:lnTo>
                      <a:pt x="33" y="528"/>
                    </a:lnTo>
                    <a:lnTo>
                      <a:pt x="59" y="459"/>
                    </a:lnTo>
                    <a:lnTo>
                      <a:pt x="90" y="393"/>
                    </a:lnTo>
                    <a:lnTo>
                      <a:pt x="127" y="332"/>
                    </a:lnTo>
                    <a:lnTo>
                      <a:pt x="170" y="274"/>
                    </a:lnTo>
                    <a:lnTo>
                      <a:pt x="219" y="220"/>
                    </a:lnTo>
                    <a:lnTo>
                      <a:pt x="272" y="172"/>
                    </a:lnTo>
                    <a:lnTo>
                      <a:pt x="328" y="129"/>
                    </a:lnTo>
                    <a:lnTo>
                      <a:pt x="390" y="91"/>
                    </a:lnTo>
                    <a:lnTo>
                      <a:pt x="456" y="59"/>
                    </a:lnTo>
                    <a:lnTo>
                      <a:pt x="524" y="33"/>
                    </a:lnTo>
                    <a:lnTo>
                      <a:pt x="597" y="15"/>
                    </a:lnTo>
                    <a:lnTo>
                      <a:pt x="670" y="3"/>
                    </a:lnTo>
                    <a:lnTo>
                      <a:pt x="748" y="0"/>
                    </a:lnTo>
                    <a:lnTo>
                      <a:pt x="787" y="1"/>
                    </a:lnTo>
                    <a:lnTo>
                      <a:pt x="825" y="3"/>
                    </a:lnTo>
                    <a:lnTo>
                      <a:pt x="862" y="9"/>
                    </a:lnTo>
                    <a:lnTo>
                      <a:pt x="898" y="15"/>
                    </a:lnTo>
                    <a:lnTo>
                      <a:pt x="935" y="24"/>
                    </a:lnTo>
                    <a:lnTo>
                      <a:pt x="971" y="33"/>
                    </a:lnTo>
                    <a:lnTo>
                      <a:pt x="1006" y="46"/>
                    </a:lnTo>
                    <a:lnTo>
                      <a:pt x="1040" y="59"/>
                    </a:lnTo>
                    <a:lnTo>
                      <a:pt x="1072" y="74"/>
                    </a:lnTo>
                    <a:lnTo>
                      <a:pt x="1106" y="91"/>
                    </a:lnTo>
                    <a:lnTo>
                      <a:pt x="1137" y="109"/>
                    </a:lnTo>
                    <a:lnTo>
                      <a:pt x="1167" y="129"/>
                    </a:lnTo>
                    <a:lnTo>
                      <a:pt x="1197" y="150"/>
                    </a:lnTo>
                    <a:lnTo>
                      <a:pt x="1224" y="172"/>
                    </a:lnTo>
                    <a:lnTo>
                      <a:pt x="1252" y="196"/>
                    </a:lnTo>
                    <a:lnTo>
                      <a:pt x="1279" y="220"/>
                    </a:lnTo>
                    <a:lnTo>
                      <a:pt x="1303" y="247"/>
                    </a:lnTo>
                    <a:lnTo>
                      <a:pt x="1327" y="273"/>
                    </a:lnTo>
                    <a:lnTo>
                      <a:pt x="1349" y="302"/>
                    </a:lnTo>
                    <a:lnTo>
                      <a:pt x="1370" y="331"/>
                    </a:lnTo>
                    <a:lnTo>
                      <a:pt x="1389" y="362"/>
                    </a:lnTo>
                    <a:lnTo>
                      <a:pt x="1408" y="393"/>
                    </a:lnTo>
                    <a:lnTo>
                      <a:pt x="1424" y="425"/>
                    </a:lnTo>
                    <a:lnTo>
                      <a:pt x="1439" y="459"/>
                    </a:lnTo>
                    <a:lnTo>
                      <a:pt x="1452" y="492"/>
                    </a:lnTo>
                    <a:lnTo>
                      <a:pt x="1464" y="526"/>
                    </a:lnTo>
                    <a:lnTo>
                      <a:pt x="1474" y="562"/>
                    </a:lnTo>
                    <a:lnTo>
                      <a:pt x="1482" y="599"/>
                    </a:lnTo>
                    <a:lnTo>
                      <a:pt x="1489" y="635"/>
                    </a:lnTo>
                    <a:lnTo>
                      <a:pt x="1494" y="673"/>
                    </a:lnTo>
                    <a:lnTo>
                      <a:pt x="1497" y="711"/>
                    </a:lnTo>
                    <a:lnTo>
                      <a:pt x="1499" y="749"/>
                    </a:lnTo>
                    <a:lnTo>
                      <a:pt x="1497" y="787"/>
                    </a:lnTo>
                    <a:lnTo>
                      <a:pt x="1494" y="825"/>
                    </a:lnTo>
                    <a:lnTo>
                      <a:pt x="1489" y="862"/>
                    </a:lnTo>
                    <a:lnTo>
                      <a:pt x="1482" y="899"/>
                    </a:lnTo>
                    <a:lnTo>
                      <a:pt x="1474" y="936"/>
                    </a:lnTo>
                    <a:lnTo>
                      <a:pt x="1464" y="970"/>
                    </a:lnTo>
                    <a:lnTo>
                      <a:pt x="1452" y="1005"/>
                    </a:lnTo>
                    <a:lnTo>
                      <a:pt x="1439" y="1039"/>
                    </a:lnTo>
                    <a:lnTo>
                      <a:pt x="1424" y="1073"/>
                    </a:lnTo>
                    <a:lnTo>
                      <a:pt x="1408" y="1105"/>
                    </a:lnTo>
                    <a:lnTo>
                      <a:pt x="1389" y="1136"/>
                    </a:lnTo>
                    <a:lnTo>
                      <a:pt x="1370" y="1166"/>
                    </a:lnTo>
                    <a:lnTo>
                      <a:pt x="1349" y="1195"/>
                    </a:lnTo>
                    <a:lnTo>
                      <a:pt x="1327" y="1224"/>
                    </a:lnTo>
                    <a:lnTo>
                      <a:pt x="1303" y="1250"/>
                    </a:lnTo>
                    <a:lnTo>
                      <a:pt x="1279" y="1277"/>
                    </a:lnTo>
                    <a:lnTo>
                      <a:pt x="1252" y="1302"/>
                    </a:lnTo>
                    <a:lnTo>
                      <a:pt x="1226" y="1325"/>
                    </a:lnTo>
                    <a:lnTo>
                      <a:pt x="1197" y="1347"/>
                    </a:lnTo>
                    <a:lnTo>
                      <a:pt x="1167" y="1368"/>
                    </a:lnTo>
                    <a:lnTo>
                      <a:pt x="1137" y="1387"/>
                    </a:lnTo>
                    <a:lnTo>
                      <a:pt x="1106" y="1406"/>
                    </a:lnTo>
                    <a:lnTo>
                      <a:pt x="1073" y="1422"/>
                    </a:lnTo>
                    <a:lnTo>
                      <a:pt x="1040" y="1437"/>
                    </a:lnTo>
                    <a:lnTo>
                      <a:pt x="1007" y="1451"/>
                    </a:lnTo>
                    <a:lnTo>
                      <a:pt x="971" y="1462"/>
                    </a:lnTo>
                    <a:lnTo>
                      <a:pt x="935" y="1472"/>
                    </a:lnTo>
                    <a:lnTo>
                      <a:pt x="900" y="1480"/>
                    </a:lnTo>
                    <a:lnTo>
                      <a:pt x="863" y="1487"/>
                    </a:lnTo>
                    <a:lnTo>
                      <a:pt x="825" y="1492"/>
                    </a:lnTo>
                    <a:lnTo>
                      <a:pt x="787" y="1495"/>
                    </a:lnTo>
                    <a:lnTo>
                      <a:pt x="749" y="1497"/>
                    </a:lnTo>
                    <a:lnTo>
                      <a:pt x="710" y="1495"/>
                    </a:lnTo>
                    <a:lnTo>
                      <a:pt x="671" y="1492"/>
                    </a:lnTo>
                    <a:lnTo>
                      <a:pt x="635" y="1487"/>
                    </a:lnTo>
                    <a:lnTo>
                      <a:pt x="598" y="1480"/>
                    </a:lnTo>
                    <a:lnTo>
                      <a:pt x="561" y="1472"/>
                    </a:lnTo>
                    <a:lnTo>
                      <a:pt x="525" y="1462"/>
                    </a:lnTo>
                    <a:lnTo>
                      <a:pt x="491" y="1451"/>
                    </a:lnTo>
                    <a:lnTo>
                      <a:pt x="457" y="1437"/>
                    </a:lnTo>
                    <a:lnTo>
                      <a:pt x="424" y="1422"/>
                    </a:lnTo>
                    <a:lnTo>
                      <a:pt x="392" y="1406"/>
                    </a:lnTo>
                    <a:lnTo>
                      <a:pt x="360" y="1387"/>
                    </a:lnTo>
                    <a:lnTo>
                      <a:pt x="329" y="1368"/>
                    </a:lnTo>
                    <a:lnTo>
                      <a:pt x="301" y="1347"/>
                    </a:lnTo>
                    <a:lnTo>
                      <a:pt x="272" y="1325"/>
                    </a:lnTo>
                    <a:lnTo>
                      <a:pt x="245" y="1302"/>
                    </a:lnTo>
                    <a:lnTo>
                      <a:pt x="219" y="1277"/>
                    </a:lnTo>
                    <a:lnTo>
                      <a:pt x="195" y="1251"/>
                    </a:lnTo>
                    <a:lnTo>
                      <a:pt x="172" y="1224"/>
                    </a:lnTo>
                    <a:lnTo>
                      <a:pt x="149" y="1196"/>
                    </a:lnTo>
                    <a:lnTo>
                      <a:pt x="128" y="1166"/>
                    </a:lnTo>
                    <a:lnTo>
                      <a:pt x="108" y="1136"/>
                    </a:lnTo>
                    <a:lnTo>
                      <a:pt x="91" y="1105"/>
                    </a:lnTo>
                    <a:lnTo>
                      <a:pt x="74" y="1073"/>
                    </a:lnTo>
                    <a:lnTo>
                      <a:pt x="59" y="1040"/>
                    </a:lnTo>
                    <a:lnTo>
                      <a:pt x="46" y="1006"/>
                    </a:lnTo>
                    <a:lnTo>
                      <a:pt x="35" y="971"/>
                    </a:lnTo>
                    <a:lnTo>
                      <a:pt x="24" y="937"/>
                    </a:lnTo>
                    <a:lnTo>
                      <a:pt x="15" y="900"/>
                    </a:lnTo>
                    <a:lnTo>
                      <a:pt x="9" y="863"/>
                    </a:lnTo>
                    <a:lnTo>
                      <a:pt x="5" y="826"/>
                    </a:lnTo>
                    <a:lnTo>
                      <a:pt x="1" y="788"/>
                    </a:lnTo>
                    <a:lnTo>
                      <a:pt x="0" y="750"/>
                    </a:lnTo>
                    <a:close/>
                  </a:path>
                </a:pathLst>
              </a:custGeom>
              <a:solidFill>
                <a:srgbClr val="919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75" name="Freeform 243">
                <a:extLst>
                  <a:ext uri="{FF2B5EF4-FFF2-40B4-BE49-F238E27FC236}">
                    <a16:creationId xmlns:a16="http://schemas.microsoft.com/office/drawing/2014/main" id="{EA5670B7-0962-4864-9A0B-AAAD0AFF72B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39" y="2508"/>
                <a:ext cx="744" cy="742"/>
              </a:xfrm>
              <a:custGeom>
                <a:avLst/>
                <a:gdLst>
                  <a:gd name="T0" fmla="*/ 86 w 1489"/>
                  <a:gd name="T1" fmla="*/ 54 h 1485"/>
                  <a:gd name="T2" fmla="*/ 82 w 1489"/>
                  <a:gd name="T3" fmla="*/ 66 h 1485"/>
                  <a:gd name="T4" fmla="*/ 75 w 1489"/>
                  <a:gd name="T5" fmla="*/ 75 h 1485"/>
                  <a:gd name="T6" fmla="*/ 65 w 1489"/>
                  <a:gd name="T7" fmla="*/ 83 h 1485"/>
                  <a:gd name="T8" fmla="*/ 54 w 1489"/>
                  <a:gd name="T9" fmla="*/ 87 h 1485"/>
                  <a:gd name="T10" fmla="*/ 41 w 1489"/>
                  <a:gd name="T11" fmla="*/ 87 h 1485"/>
                  <a:gd name="T12" fmla="*/ 29 w 1489"/>
                  <a:gd name="T13" fmla="*/ 84 h 1485"/>
                  <a:gd name="T14" fmla="*/ 18 w 1489"/>
                  <a:gd name="T15" fmla="*/ 78 h 1485"/>
                  <a:gd name="T16" fmla="*/ 10 w 1489"/>
                  <a:gd name="T17" fmla="*/ 69 h 1485"/>
                  <a:gd name="T18" fmla="*/ 5 w 1489"/>
                  <a:gd name="T19" fmla="*/ 58 h 1485"/>
                  <a:gd name="T20" fmla="*/ 3 w 1489"/>
                  <a:gd name="T21" fmla="*/ 46 h 1485"/>
                  <a:gd name="T22" fmla="*/ 5 w 1489"/>
                  <a:gd name="T23" fmla="*/ 34 h 1485"/>
                  <a:gd name="T24" fmla="*/ 10 w 1489"/>
                  <a:gd name="T25" fmla="*/ 22 h 1485"/>
                  <a:gd name="T26" fmla="*/ 18 w 1489"/>
                  <a:gd name="T27" fmla="*/ 14 h 1485"/>
                  <a:gd name="T28" fmla="*/ 29 w 1489"/>
                  <a:gd name="T29" fmla="*/ 7 h 1485"/>
                  <a:gd name="T30" fmla="*/ 41 w 1489"/>
                  <a:gd name="T31" fmla="*/ 4 h 1485"/>
                  <a:gd name="T32" fmla="*/ 54 w 1489"/>
                  <a:gd name="T33" fmla="*/ 5 h 1485"/>
                  <a:gd name="T34" fmla="*/ 65 w 1489"/>
                  <a:gd name="T35" fmla="*/ 9 h 1485"/>
                  <a:gd name="T36" fmla="*/ 75 w 1489"/>
                  <a:gd name="T37" fmla="*/ 16 h 1485"/>
                  <a:gd name="T38" fmla="*/ 82 w 1489"/>
                  <a:gd name="T39" fmla="*/ 26 h 1485"/>
                  <a:gd name="T40" fmla="*/ 86 w 1489"/>
                  <a:gd name="T41" fmla="*/ 37 h 1485"/>
                  <a:gd name="T42" fmla="*/ 0 w 1489"/>
                  <a:gd name="T43" fmla="*/ 46 h 1485"/>
                  <a:gd name="T44" fmla="*/ 2 w 1489"/>
                  <a:gd name="T45" fmla="*/ 32 h 1485"/>
                  <a:gd name="T46" fmla="*/ 7 w 1489"/>
                  <a:gd name="T47" fmla="*/ 20 h 1485"/>
                  <a:gd name="T48" fmla="*/ 16 w 1489"/>
                  <a:gd name="T49" fmla="*/ 10 h 1485"/>
                  <a:gd name="T50" fmla="*/ 28 w 1489"/>
                  <a:gd name="T51" fmla="*/ 3 h 1485"/>
                  <a:gd name="T52" fmla="*/ 41 w 1489"/>
                  <a:gd name="T53" fmla="*/ 0 h 1485"/>
                  <a:gd name="T54" fmla="*/ 55 w 1489"/>
                  <a:gd name="T55" fmla="*/ 0 h 1485"/>
                  <a:gd name="T56" fmla="*/ 68 w 1489"/>
                  <a:gd name="T57" fmla="*/ 5 h 1485"/>
                  <a:gd name="T58" fmla="*/ 79 w 1489"/>
                  <a:gd name="T59" fmla="*/ 13 h 1485"/>
                  <a:gd name="T60" fmla="*/ 87 w 1489"/>
                  <a:gd name="T61" fmla="*/ 24 h 1485"/>
                  <a:gd name="T62" fmla="*/ 92 w 1489"/>
                  <a:gd name="T63" fmla="*/ 37 h 1485"/>
                  <a:gd name="T64" fmla="*/ 92 w 1489"/>
                  <a:gd name="T65" fmla="*/ 51 h 1485"/>
                  <a:gd name="T66" fmla="*/ 89 w 1489"/>
                  <a:gd name="T67" fmla="*/ 64 h 1485"/>
                  <a:gd name="T68" fmla="*/ 82 w 1489"/>
                  <a:gd name="T69" fmla="*/ 75 h 1485"/>
                  <a:gd name="T70" fmla="*/ 72 w 1489"/>
                  <a:gd name="T71" fmla="*/ 84 h 1485"/>
                  <a:gd name="T72" fmla="*/ 60 w 1489"/>
                  <a:gd name="T73" fmla="*/ 90 h 1485"/>
                  <a:gd name="T74" fmla="*/ 46 w 1489"/>
                  <a:gd name="T75" fmla="*/ 92 h 1485"/>
                  <a:gd name="T76" fmla="*/ 32 w 1489"/>
                  <a:gd name="T77" fmla="*/ 90 h 1485"/>
                  <a:gd name="T78" fmla="*/ 20 w 1489"/>
                  <a:gd name="T79" fmla="*/ 84 h 1485"/>
                  <a:gd name="T80" fmla="*/ 10 w 1489"/>
                  <a:gd name="T81" fmla="*/ 75 h 1485"/>
                  <a:gd name="T82" fmla="*/ 3 w 1489"/>
                  <a:gd name="T83" fmla="*/ 64 h 1485"/>
                  <a:gd name="T84" fmla="*/ 0 w 1489"/>
                  <a:gd name="T85" fmla="*/ 51 h 148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489" h="1485">
                    <a:moveTo>
                      <a:pt x="1401" y="741"/>
                    </a:moveTo>
                    <a:lnTo>
                      <a:pt x="1398" y="809"/>
                    </a:lnTo>
                    <a:lnTo>
                      <a:pt x="1387" y="875"/>
                    </a:lnTo>
                    <a:lnTo>
                      <a:pt x="1371" y="940"/>
                    </a:lnTo>
                    <a:lnTo>
                      <a:pt x="1348" y="1001"/>
                    </a:lnTo>
                    <a:lnTo>
                      <a:pt x="1320" y="1060"/>
                    </a:lnTo>
                    <a:lnTo>
                      <a:pt x="1286" y="1115"/>
                    </a:lnTo>
                    <a:lnTo>
                      <a:pt x="1248" y="1167"/>
                    </a:lnTo>
                    <a:lnTo>
                      <a:pt x="1204" y="1214"/>
                    </a:lnTo>
                    <a:lnTo>
                      <a:pt x="1157" y="1258"/>
                    </a:lnTo>
                    <a:lnTo>
                      <a:pt x="1105" y="1296"/>
                    </a:lnTo>
                    <a:lnTo>
                      <a:pt x="1050" y="1330"/>
                    </a:lnTo>
                    <a:lnTo>
                      <a:pt x="991" y="1358"/>
                    </a:lnTo>
                    <a:lnTo>
                      <a:pt x="929" y="1381"/>
                    </a:lnTo>
                    <a:lnTo>
                      <a:pt x="865" y="1397"/>
                    </a:lnTo>
                    <a:lnTo>
                      <a:pt x="799" y="1407"/>
                    </a:lnTo>
                    <a:lnTo>
                      <a:pt x="730" y="1410"/>
                    </a:lnTo>
                    <a:lnTo>
                      <a:pt x="660" y="1407"/>
                    </a:lnTo>
                    <a:lnTo>
                      <a:pt x="594" y="1396"/>
                    </a:lnTo>
                    <a:lnTo>
                      <a:pt x="529" y="1380"/>
                    </a:lnTo>
                    <a:lnTo>
                      <a:pt x="468" y="1358"/>
                    </a:lnTo>
                    <a:lnTo>
                      <a:pt x="409" y="1329"/>
                    </a:lnTo>
                    <a:lnTo>
                      <a:pt x="354" y="1296"/>
                    </a:lnTo>
                    <a:lnTo>
                      <a:pt x="302" y="1258"/>
                    </a:lnTo>
                    <a:lnTo>
                      <a:pt x="255" y="1214"/>
                    </a:lnTo>
                    <a:lnTo>
                      <a:pt x="211" y="1167"/>
                    </a:lnTo>
                    <a:lnTo>
                      <a:pt x="172" y="1115"/>
                    </a:lnTo>
                    <a:lnTo>
                      <a:pt x="139" y="1061"/>
                    </a:lnTo>
                    <a:lnTo>
                      <a:pt x="111" y="1002"/>
                    </a:lnTo>
                    <a:lnTo>
                      <a:pt x="88" y="940"/>
                    </a:lnTo>
                    <a:lnTo>
                      <a:pt x="71" y="877"/>
                    </a:lnTo>
                    <a:lnTo>
                      <a:pt x="60" y="810"/>
                    </a:lnTo>
                    <a:lnTo>
                      <a:pt x="57" y="742"/>
                    </a:lnTo>
                    <a:lnTo>
                      <a:pt x="60" y="674"/>
                    </a:lnTo>
                    <a:lnTo>
                      <a:pt x="71" y="607"/>
                    </a:lnTo>
                    <a:lnTo>
                      <a:pt x="87" y="544"/>
                    </a:lnTo>
                    <a:lnTo>
                      <a:pt x="110" y="481"/>
                    </a:lnTo>
                    <a:lnTo>
                      <a:pt x="137" y="423"/>
                    </a:lnTo>
                    <a:lnTo>
                      <a:pt x="172" y="367"/>
                    </a:lnTo>
                    <a:lnTo>
                      <a:pt x="210" y="317"/>
                    </a:lnTo>
                    <a:lnTo>
                      <a:pt x="254" y="268"/>
                    </a:lnTo>
                    <a:lnTo>
                      <a:pt x="301" y="226"/>
                    </a:lnTo>
                    <a:lnTo>
                      <a:pt x="353" y="186"/>
                    </a:lnTo>
                    <a:lnTo>
                      <a:pt x="408" y="153"/>
                    </a:lnTo>
                    <a:lnTo>
                      <a:pt x="467" y="124"/>
                    </a:lnTo>
                    <a:lnTo>
                      <a:pt x="529" y="102"/>
                    </a:lnTo>
                    <a:lnTo>
                      <a:pt x="594" y="85"/>
                    </a:lnTo>
                    <a:lnTo>
                      <a:pt x="660" y="75"/>
                    </a:lnTo>
                    <a:lnTo>
                      <a:pt x="730" y="71"/>
                    </a:lnTo>
                    <a:lnTo>
                      <a:pt x="799" y="75"/>
                    </a:lnTo>
                    <a:lnTo>
                      <a:pt x="864" y="85"/>
                    </a:lnTo>
                    <a:lnTo>
                      <a:pt x="929" y="101"/>
                    </a:lnTo>
                    <a:lnTo>
                      <a:pt x="991" y="124"/>
                    </a:lnTo>
                    <a:lnTo>
                      <a:pt x="1050" y="153"/>
                    </a:lnTo>
                    <a:lnTo>
                      <a:pt x="1105" y="186"/>
                    </a:lnTo>
                    <a:lnTo>
                      <a:pt x="1157" y="224"/>
                    </a:lnTo>
                    <a:lnTo>
                      <a:pt x="1204" y="268"/>
                    </a:lnTo>
                    <a:lnTo>
                      <a:pt x="1247" y="315"/>
                    </a:lnTo>
                    <a:lnTo>
                      <a:pt x="1286" y="367"/>
                    </a:lnTo>
                    <a:lnTo>
                      <a:pt x="1319" y="423"/>
                    </a:lnTo>
                    <a:lnTo>
                      <a:pt x="1348" y="481"/>
                    </a:lnTo>
                    <a:lnTo>
                      <a:pt x="1370" y="542"/>
                    </a:lnTo>
                    <a:lnTo>
                      <a:pt x="1387" y="606"/>
                    </a:lnTo>
                    <a:lnTo>
                      <a:pt x="1398" y="673"/>
                    </a:lnTo>
                    <a:lnTo>
                      <a:pt x="1401" y="741"/>
                    </a:lnTo>
                    <a:close/>
                    <a:moveTo>
                      <a:pt x="0" y="743"/>
                    </a:moveTo>
                    <a:lnTo>
                      <a:pt x="4" y="667"/>
                    </a:lnTo>
                    <a:lnTo>
                      <a:pt x="15" y="594"/>
                    </a:lnTo>
                    <a:lnTo>
                      <a:pt x="34" y="523"/>
                    </a:lnTo>
                    <a:lnTo>
                      <a:pt x="59" y="455"/>
                    </a:lnTo>
                    <a:lnTo>
                      <a:pt x="90" y="389"/>
                    </a:lnTo>
                    <a:lnTo>
                      <a:pt x="127" y="328"/>
                    </a:lnTo>
                    <a:lnTo>
                      <a:pt x="170" y="270"/>
                    </a:lnTo>
                    <a:lnTo>
                      <a:pt x="218" y="217"/>
                    </a:lnTo>
                    <a:lnTo>
                      <a:pt x="270" y="170"/>
                    </a:lnTo>
                    <a:lnTo>
                      <a:pt x="328" y="126"/>
                    </a:lnTo>
                    <a:lnTo>
                      <a:pt x="389" y="90"/>
                    </a:lnTo>
                    <a:lnTo>
                      <a:pt x="454" y="58"/>
                    </a:lnTo>
                    <a:lnTo>
                      <a:pt x="522" y="33"/>
                    </a:lnTo>
                    <a:lnTo>
                      <a:pt x="594" y="15"/>
                    </a:lnTo>
                    <a:lnTo>
                      <a:pt x="667" y="3"/>
                    </a:lnTo>
                    <a:lnTo>
                      <a:pt x="743" y="0"/>
                    </a:lnTo>
                    <a:lnTo>
                      <a:pt x="819" y="3"/>
                    </a:lnTo>
                    <a:lnTo>
                      <a:pt x="893" y="15"/>
                    </a:lnTo>
                    <a:lnTo>
                      <a:pt x="965" y="33"/>
                    </a:lnTo>
                    <a:lnTo>
                      <a:pt x="1034" y="57"/>
                    </a:lnTo>
                    <a:lnTo>
                      <a:pt x="1098" y="90"/>
                    </a:lnTo>
                    <a:lnTo>
                      <a:pt x="1159" y="126"/>
                    </a:lnTo>
                    <a:lnTo>
                      <a:pt x="1217" y="169"/>
                    </a:lnTo>
                    <a:lnTo>
                      <a:pt x="1270" y="217"/>
                    </a:lnTo>
                    <a:lnTo>
                      <a:pt x="1318" y="270"/>
                    </a:lnTo>
                    <a:lnTo>
                      <a:pt x="1361" y="328"/>
                    </a:lnTo>
                    <a:lnTo>
                      <a:pt x="1398" y="389"/>
                    </a:lnTo>
                    <a:lnTo>
                      <a:pt x="1430" y="454"/>
                    </a:lnTo>
                    <a:lnTo>
                      <a:pt x="1455" y="523"/>
                    </a:lnTo>
                    <a:lnTo>
                      <a:pt x="1474" y="593"/>
                    </a:lnTo>
                    <a:lnTo>
                      <a:pt x="1484" y="667"/>
                    </a:lnTo>
                    <a:lnTo>
                      <a:pt x="1489" y="743"/>
                    </a:lnTo>
                    <a:lnTo>
                      <a:pt x="1485" y="819"/>
                    </a:lnTo>
                    <a:lnTo>
                      <a:pt x="1474" y="891"/>
                    </a:lnTo>
                    <a:lnTo>
                      <a:pt x="1455" y="963"/>
                    </a:lnTo>
                    <a:lnTo>
                      <a:pt x="1430" y="1031"/>
                    </a:lnTo>
                    <a:lnTo>
                      <a:pt x="1399" y="1095"/>
                    </a:lnTo>
                    <a:lnTo>
                      <a:pt x="1361" y="1156"/>
                    </a:lnTo>
                    <a:lnTo>
                      <a:pt x="1318" y="1214"/>
                    </a:lnTo>
                    <a:lnTo>
                      <a:pt x="1271" y="1267"/>
                    </a:lnTo>
                    <a:lnTo>
                      <a:pt x="1218" y="1314"/>
                    </a:lnTo>
                    <a:lnTo>
                      <a:pt x="1160" y="1358"/>
                    </a:lnTo>
                    <a:lnTo>
                      <a:pt x="1099" y="1395"/>
                    </a:lnTo>
                    <a:lnTo>
                      <a:pt x="1034" y="1426"/>
                    </a:lnTo>
                    <a:lnTo>
                      <a:pt x="966" y="1451"/>
                    </a:lnTo>
                    <a:lnTo>
                      <a:pt x="894" y="1470"/>
                    </a:lnTo>
                    <a:lnTo>
                      <a:pt x="821" y="1481"/>
                    </a:lnTo>
                    <a:lnTo>
                      <a:pt x="745" y="1485"/>
                    </a:lnTo>
                    <a:lnTo>
                      <a:pt x="668" y="1481"/>
                    </a:lnTo>
                    <a:lnTo>
                      <a:pt x="594" y="1470"/>
                    </a:lnTo>
                    <a:lnTo>
                      <a:pt x="522" y="1451"/>
                    </a:lnTo>
                    <a:lnTo>
                      <a:pt x="454" y="1426"/>
                    </a:lnTo>
                    <a:lnTo>
                      <a:pt x="389" y="1395"/>
                    </a:lnTo>
                    <a:lnTo>
                      <a:pt x="328" y="1358"/>
                    </a:lnTo>
                    <a:lnTo>
                      <a:pt x="270" y="1315"/>
                    </a:lnTo>
                    <a:lnTo>
                      <a:pt x="217" y="1267"/>
                    </a:lnTo>
                    <a:lnTo>
                      <a:pt x="170" y="1214"/>
                    </a:lnTo>
                    <a:lnTo>
                      <a:pt x="127" y="1158"/>
                    </a:lnTo>
                    <a:lnTo>
                      <a:pt x="90" y="1097"/>
                    </a:lnTo>
                    <a:lnTo>
                      <a:pt x="58" y="1032"/>
                    </a:lnTo>
                    <a:lnTo>
                      <a:pt x="34" y="964"/>
                    </a:lnTo>
                    <a:lnTo>
                      <a:pt x="15" y="893"/>
                    </a:lnTo>
                    <a:lnTo>
                      <a:pt x="4" y="819"/>
                    </a:lnTo>
                    <a:lnTo>
                      <a:pt x="0" y="743"/>
                    </a:lnTo>
                    <a:close/>
                  </a:path>
                </a:pathLst>
              </a:custGeom>
              <a:solidFill>
                <a:srgbClr val="9E9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76" name="Freeform 244">
                <a:extLst>
                  <a:ext uri="{FF2B5EF4-FFF2-40B4-BE49-F238E27FC236}">
                    <a16:creationId xmlns:a16="http://schemas.microsoft.com/office/drawing/2014/main" id="{F0F3F275-4395-4688-BDB5-F99296C56E2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40" y="2510"/>
                <a:ext cx="739" cy="738"/>
              </a:xfrm>
              <a:custGeom>
                <a:avLst/>
                <a:gdLst>
                  <a:gd name="T0" fmla="*/ 87 w 1478"/>
                  <a:gd name="T1" fmla="*/ 55 h 1476"/>
                  <a:gd name="T2" fmla="*/ 83 w 1478"/>
                  <a:gd name="T3" fmla="*/ 67 h 1476"/>
                  <a:gd name="T4" fmla="*/ 75 w 1478"/>
                  <a:gd name="T5" fmla="*/ 76 h 1476"/>
                  <a:gd name="T6" fmla="*/ 66 w 1478"/>
                  <a:gd name="T7" fmla="*/ 84 h 1476"/>
                  <a:gd name="T8" fmla="*/ 54 w 1478"/>
                  <a:gd name="T9" fmla="*/ 88 h 1476"/>
                  <a:gd name="T10" fmla="*/ 41 w 1478"/>
                  <a:gd name="T11" fmla="*/ 88 h 1476"/>
                  <a:gd name="T12" fmla="*/ 29 w 1478"/>
                  <a:gd name="T13" fmla="*/ 85 h 1476"/>
                  <a:gd name="T14" fmla="*/ 19 w 1478"/>
                  <a:gd name="T15" fmla="*/ 79 h 1476"/>
                  <a:gd name="T16" fmla="*/ 11 w 1478"/>
                  <a:gd name="T17" fmla="*/ 70 h 1476"/>
                  <a:gd name="T18" fmla="*/ 5 w 1478"/>
                  <a:gd name="T19" fmla="*/ 59 h 1476"/>
                  <a:gd name="T20" fmla="*/ 3 w 1478"/>
                  <a:gd name="T21" fmla="*/ 47 h 1476"/>
                  <a:gd name="T22" fmla="*/ 5 w 1478"/>
                  <a:gd name="T23" fmla="*/ 34 h 1476"/>
                  <a:gd name="T24" fmla="*/ 11 w 1478"/>
                  <a:gd name="T25" fmla="*/ 23 h 1476"/>
                  <a:gd name="T26" fmla="*/ 19 w 1478"/>
                  <a:gd name="T27" fmla="*/ 14 h 1476"/>
                  <a:gd name="T28" fmla="*/ 29 w 1478"/>
                  <a:gd name="T29" fmla="*/ 8 h 1476"/>
                  <a:gd name="T30" fmla="*/ 41 w 1478"/>
                  <a:gd name="T31" fmla="*/ 5 h 1476"/>
                  <a:gd name="T32" fmla="*/ 54 w 1478"/>
                  <a:gd name="T33" fmla="*/ 5 h 1476"/>
                  <a:gd name="T34" fmla="*/ 66 w 1478"/>
                  <a:gd name="T35" fmla="*/ 9 h 1476"/>
                  <a:gd name="T36" fmla="*/ 75 w 1478"/>
                  <a:gd name="T37" fmla="*/ 17 h 1476"/>
                  <a:gd name="T38" fmla="*/ 83 w 1478"/>
                  <a:gd name="T39" fmla="*/ 26 h 1476"/>
                  <a:gd name="T40" fmla="*/ 87 w 1478"/>
                  <a:gd name="T41" fmla="*/ 38 h 1476"/>
                  <a:gd name="T42" fmla="*/ 0 w 1478"/>
                  <a:gd name="T43" fmla="*/ 47 h 1476"/>
                  <a:gd name="T44" fmla="*/ 3 w 1478"/>
                  <a:gd name="T45" fmla="*/ 33 h 1476"/>
                  <a:gd name="T46" fmla="*/ 8 w 1478"/>
                  <a:gd name="T47" fmla="*/ 21 h 1476"/>
                  <a:gd name="T48" fmla="*/ 17 w 1478"/>
                  <a:gd name="T49" fmla="*/ 11 h 1476"/>
                  <a:gd name="T50" fmla="*/ 29 w 1478"/>
                  <a:gd name="T51" fmla="*/ 4 h 1476"/>
                  <a:gd name="T52" fmla="*/ 42 w 1478"/>
                  <a:gd name="T53" fmla="*/ 1 h 1476"/>
                  <a:gd name="T54" fmla="*/ 56 w 1478"/>
                  <a:gd name="T55" fmla="*/ 1 h 1476"/>
                  <a:gd name="T56" fmla="*/ 69 w 1478"/>
                  <a:gd name="T57" fmla="*/ 6 h 1476"/>
                  <a:gd name="T58" fmla="*/ 79 w 1478"/>
                  <a:gd name="T59" fmla="*/ 14 h 1476"/>
                  <a:gd name="T60" fmla="*/ 87 w 1478"/>
                  <a:gd name="T61" fmla="*/ 25 h 1476"/>
                  <a:gd name="T62" fmla="*/ 92 w 1478"/>
                  <a:gd name="T63" fmla="*/ 37 h 1476"/>
                  <a:gd name="T64" fmla="*/ 93 w 1478"/>
                  <a:gd name="T65" fmla="*/ 51 h 1476"/>
                  <a:gd name="T66" fmla="*/ 89 w 1478"/>
                  <a:gd name="T67" fmla="*/ 65 h 1476"/>
                  <a:gd name="T68" fmla="*/ 82 w 1478"/>
                  <a:gd name="T69" fmla="*/ 76 h 1476"/>
                  <a:gd name="T70" fmla="*/ 72 w 1478"/>
                  <a:gd name="T71" fmla="*/ 85 h 1476"/>
                  <a:gd name="T72" fmla="*/ 60 w 1478"/>
                  <a:gd name="T73" fmla="*/ 91 h 1476"/>
                  <a:gd name="T74" fmla="*/ 47 w 1478"/>
                  <a:gd name="T75" fmla="*/ 93 h 1476"/>
                  <a:gd name="T76" fmla="*/ 33 w 1478"/>
                  <a:gd name="T77" fmla="*/ 91 h 1476"/>
                  <a:gd name="T78" fmla="*/ 21 w 1478"/>
                  <a:gd name="T79" fmla="*/ 85 h 1476"/>
                  <a:gd name="T80" fmla="*/ 11 w 1478"/>
                  <a:gd name="T81" fmla="*/ 76 h 1476"/>
                  <a:gd name="T82" fmla="*/ 4 w 1478"/>
                  <a:gd name="T83" fmla="*/ 65 h 1476"/>
                  <a:gd name="T84" fmla="*/ 1 w 1478"/>
                  <a:gd name="T85" fmla="*/ 51 h 147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478" h="1476">
                    <a:moveTo>
                      <a:pt x="1398" y="738"/>
                    </a:moveTo>
                    <a:lnTo>
                      <a:pt x="1395" y="806"/>
                    </a:lnTo>
                    <a:lnTo>
                      <a:pt x="1384" y="873"/>
                    </a:lnTo>
                    <a:lnTo>
                      <a:pt x="1367" y="937"/>
                    </a:lnTo>
                    <a:lnTo>
                      <a:pt x="1345" y="999"/>
                    </a:lnTo>
                    <a:lnTo>
                      <a:pt x="1316" y="1058"/>
                    </a:lnTo>
                    <a:lnTo>
                      <a:pt x="1283" y="1113"/>
                    </a:lnTo>
                    <a:lnTo>
                      <a:pt x="1244" y="1165"/>
                    </a:lnTo>
                    <a:lnTo>
                      <a:pt x="1200" y="1212"/>
                    </a:lnTo>
                    <a:lnTo>
                      <a:pt x="1153" y="1256"/>
                    </a:lnTo>
                    <a:lnTo>
                      <a:pt x="1101" y="1295"/>
                    </a:lnTo>
                    <a:lnTo>
                      <a:pt x="1045" y="1329"/>
                    </a:lnTo>
                    <a:lnTo>
                      <a:pt x="986" y="1358"/>
                    </a:lnTo>
                    <a:lnTo>
                      <a:pt x="924" y="1381"/>
                    </a:lnTo>
                    <a:lnTo>
                      <a:pt x="859" y="1397"/>
                    </a:lnTo>
                    <a:lnTo>
                      <a:pt x="792" y="1407"/>
                    </a:lnTo>
                    <a:lnTo>
                      <a:pt x="723" y="1411"/>
                    </a:lnTo>
                    <a:lnTo>
                      <a:pt x="654" y="1407"/>
                    </a:lnTo>
                    <a:lnTo>
                      <a:pt x="586" y="1397"/>
                    </a:lnTo>
                    <a:lnTo>
                      <a:pt x="522" y="1381"/>
                    </a:lnTo>
                    <a:lnTo>
                      <a:pt x="459" y="1358"/>
                    </a:lnTo>
                    <a:lnTo>
                      <a:pt x="401" y="1329"/>
                    </a:lnTo>
                    <a:lnTo>
                      <a:pt x="344" y="1295"/>
                    </a:lnTo>
                    <a:lnTo>
                      <a:pt x="292" y="1256"/>
                    </a:lnTo>
                    <a:lnTo>
                      <a:pt x="245" y="1214"/>
                    </a:lnTo>
                    <a:lnTo>
                      <a:pt x="201" y="1165"/>
                    </a:lnTo>
                    <a:lnTo>
                      <a:pt x="162" y="1113"/>
                    </a:lnTo>
                    <a:lnTo>
                      <a:pt x="129" y="1058"/>
                    </a:lnTo>
                    <a:lnTo>
                      <a:pt x="100" y="999"/>
                    </a:lnTo>
                    <a:lnTo>
                      <a:pt x="78" y="937"/>
                    </a:lnTo>
                    <a:lnTo>
                      <a:pt x="61" y="873"/>
                    </a:lnTo>
                    <a:lnTo>
                      <a:pt x="51" y="806"/>
                    </a:lnTo>
                    <a:lnTo>
                      <a:pt x="47" y="737"/>
                    </a:lnTo>
                    <a:lnTo>
                      <a:pt x="51" y="669"/>
                    </a:lnTo>
                    <a:lnTo>
                      <a:pt x="61" y="602"/>
                    </a:lnTo>
                    <a:lnTo>
                      <a:pt x="77" y="537"/>
                    </a:lnTo>
                    <a:lnTo>
                      <a:pt x="100" y="476"/>
                    </a:lnTo>
                    <a:lnTo>
                      <a:pt x="128" y="417"/>
                    </a:lnTo>
                    <a:lnTo>
                      <a:pt x="162" y="361"/>
                    </a:lnTo>
                    <a:lnTo>
                      <a:pt x="200" y="309"/>
                    </a:lnTo>
                    <a:lnTo>
                      <a:pt x="244" y="261"/>
                    </a:lnTo>
                    <a:lnTo>
                      <a:pt x="292" y="218"/>
                    </a:lnTo>
                    <a:lnTo>
                      <a:pt x="344" y="179"/>
                    </a:lnTo>
                    <a:lnTo>
                      <a:pt x="400" y="144"/>
                    </a:lnTo>
                    <a:lnTo>
                      <a:pt x="459" y="116"/>
                    </a:lnTo>
                    <a:lnTo>
                      <a:pt x="522" y="94"/>
                    </a:lnTo>
                    <a:lnTo>
                      <a:pt x="586" y="76"/>
                    </a:lnTo>
                    <a:lnTo>
                      <a:pt x="654" y="66"/>
                    </a:lnTo>
                    <a:lnTo>
                      <a:pt x="723" y="63"/>
                    </a:lnTo>
                    <a:lnTo>
                      <a:pt x="792" y="66"/>
                    </a:lnTo>
                    <a:lnTo>
                      <a:pt x="859" y="76"/>
                    </a:lnTo>
                    <a:lnTo>
                      <a:pt x="924" y="92"/>
                    </a:lnTo>
                    <a:lnTo>
                      <a:pt x="986" y="116"/>
                    </a:lnTo>
                    <a:lnTo>
                      <a:pt x="1045" y="144"/>
                    </a:lnTo>
                    <a:lnTo>
                      <a:pt x="1101" y="178"/>
                    </a:lnTo>
                    <a:lnTo>
                      <a:pt x="1153" y="217"/>
                    </a:lnTo>
                    <a:lnTo>
                      <a:pt x="1200" y="261"/>
                    </a:lnTo>
                    <a:lnTo>
                      <a:pt x="1244" y="309"/>
                    </a:lnTo>
                    <a:lnTo>
                      <a:pt x="1283" y="361"/>
                    </a:lnTo>
                    <a:lnTo>
                      <a:pt x="1316" y="416"/>
                    </a:lnTo>
                    <a:lnTo>
                      <a:pt x="1345" y="475"/>
                    </a:lnTo>
                    <a:lnTo>
                      <a:pt x="1367" y="537"/>
                    </a:lnTo>
                    <a:lnTo>
                      <a:pt x="1384" y="602"/>
                    </a:lnTo>
                    <a:lnTo>
                      <a:pt x="1395" y="669"/>
                    </a:lnTo>
                    <a:lnTo>
                      <a:pt x="1398" y="738"/>
                    </a:lnTo>
                    <a:close/>
                    <a:moveTo>
                      <a:pt x="0" y="740"/>
                    </a:moveTo>
                    <a:lnTo>
                      <a:pt x="3" y="665"/>
                    </a:lnTo>
                    <a:lnTo>
                      <a:pt x="15" y="591"/>
                    </a:lnTo>
                    <a:lnTo>
                      <a:pt x="33" y="521"/>
                    </a:lnTo>
                    <a:lnTo>
                      <a:pt x="57" y="453"/>
                    </a:lnTo>
                    <a:lnTo>
                      <a:pt x="89" y="389"/>
                    </a:lnTo>
                    <a:lnTo>
                      <a:pt x="125" y="328"/>
                    </a:lnTo>
                    <a:lnTo>
                      <a:pt x="168" y="271"/>
                    </a:lnTo>
                    <a:lnTo>
                      <a:pt x="215" y="218"/>
                    </a:lnTo>
                    <a:lnTo>
                      <a:pt x="268" y="171"/>
                    </a:lnTo>
                    <a:lnTo>
                      <a:pt x="325" y="128"/>
                    </a:lnTo>
                    <a:lnTo>
                      <a:pt x="386" y="90"/>
                    </a:lnTo>
                    <a:lnTo>
                      <a:pt x="450" y="59"/>
                    </a:lnTo>
                    <a:lnTo>
                      <a:pt x="518" y="34"/>
                    </a:lnTo>
                    <a:lnTo>
                      <a:pt x="590" y="15"/>
                    </a:lnTo>
                    <a:lnTo>
                      <a:pt x="663" y="5"/>
                    </a:lnTo>
                    <a:lnTo>
                      <a:pt x="739" y="0"/>
                    </a:lnTo>
                    <a:lnTo>
                      <a:pt x="814" y="4"/>
                    </a:lnTo>
                    <a:lnTo>
                      <a:pt x="888" y="15"/>
                    </a:lnTo>
                    <a:lnTo>
                      <a:pt x="958" y="34"/>
                    </a:lnTo>
                    <a:lnTo>
                      <a:pt x="1026" y="59"/>
                    </a:lnTo>
                    <a:lnTo>
                      <a:pt x="1091" y="90"/>
                    </a:lnTo>
                    <a:lnTo>
                      <a:pt x="1152" y="127"/>
                    </a:lnTo>
                    <a:lnTo>
                      <a:pt x="1208" y="170"/>
                    </a:lnTo>
                    <a:lnTo>
                      <a:pt x="1261" y="217"/>
                    </a:lnTo>
                    <a:lnTo>
                      <a:pt x="1308" y="270"/>
                    </a:lnTo>
                    <a:lnTo>
                      <a:pt x="1351" y="326"/>
                    </a:lnTo>
                    <a:lnTo>
                      <a:pt x="1388" y="387"/>
                    </a:lnTo>
                    <a:lnTo>
                      <a:pt x="1419" y="452"/>
                    </a:lnTo>
                    <a:lnTo>
                      <a:pt x="1444" y="520"/>
                    </a:lnTo>
                    <a:lnTo>
                      <a:pt x="1463" y="590"/>
                    </a:lnTo>
                    <a:lnTo>
                      <a:pt x="1474" y="664"/>
                    </a:lnTo>
                    <a:lnTo>
                      <a:pt x="1478" y="739"/>
                    </a:lnTo>
                    <a:lnTo>
                      <a:pt x="1474" y="814"/>
                    </a:lnTo>
                    <a:lnTo>
                      <a:pt x="1463" y="887"/>
                    </a:lnTo>
                    <a:lnTo>
                      <a:pt x="1444" y="958"/>
                    </a:lnTo>
                    <a:lnTo>
                      <a:pt x="1419" y="1025"/>
                    </a:lnTo>
                    <a:lnTo>
                      <a:pt x="1388" y="1089"/>
                    </a:lnTo>
                    <a:lnTo>
                      <a:pt x="1351" y="1150"/>
                    </a:lnTo>
                    <a:lnTo>
                      <a:pt x="1308" y="1207"/>
                    </a:lnTo>
                    <a:lnTo>
                      <a:pt x="1260" y="1260"/>
                    </a:lnTo>
                    <a:lnTo>
                      <a:pt x="1208" y="1307"/>
                    </a:lnTo>
                    <a:lnTo>
                      <a:pt x="1151" y="1350"/>
                    </a:lnTo>
                    <a:lnTo>
                      <a:pt x="1090" y="1386"/>
                    </a:lnTo>
                    <a:lnTo>
                      <a:pt x="1025" y="1417"/>
                    </a:lnTo>
                    <a:lnTo>
                      <a:pt x="957" y="1443"/>
                    </a:lnTo>
                    <a:lnTo>
                      <a:pt x="887" y="1461"/>
                    </a:lnTo>
                    <a:lnTo>
                      <a:pt x="813" y="1473"/>
                    </a:lnTo>
                    <a:lnTo>
                      <a:pt x="738" y="1476"/>
                    </a:lnTo>
                    <a:lnTo>
                      <a:pt x="662" y="1473"/>
                    </a:lnTo>
                    <a:lnTo>
                      <a:pt x="590" y="1461"/>
                    </a:lnTo>
                    <a:lnTo>
                      <a:pt x="518" y="1443"/>
                    </a:lnTo>
                    <a:lnTo>
                      <a:pt x="450" y="1417"/>
                    </a:lnTo>
                    <a:lnTo>
                      <a:pt x="386" y="1386"/>
                    </a:lnTo>
                    <a:lnTo>
                      <a:pt x="325" y="1350"/>
                    </a:lnTo>
                    <a:lnTo>
                      <a:pt x="268" y="1307"/>
                    </a:lnTo>
                    <a:lnTo>
                      <a:pt x="215" y="1260"/>
                    </a:lnTo>
                    <a:lnTo>
                      <a:pt x="168" y="1208"/>
                    </a:lnTo>
                    <a:lnTo>
                      <a:pt x="125" y="1151"/>
                    </a:lnTo>
                    <a:lnTo>
                      <a:pt x="89" y="1090"/>
                    </a:lnTo>
                    <a:lnTo>
                      <a:pt x="57" y="1026"/>
                    </a:lnTo>
                    <a:lnTo>
                      <a:pt x="33" y="959"/>
                    </a:lnTo>
                    <a:lnTo>
                      <a:pt x="15" y="887"/>
                    </a:lnTo>
                    <a:lnTo>
                      <a:pt x="3" y="815"/>
                    </a:lnTo>
                    <a:lnTo>
                      <a:pt x="0" y="740"/>
                    </a:lnTo>
                    <a:close/>
                  </a:path>
                </a:pathLst>
              </a:custGeom>
              <a:solidFill>
                <a:srgbClr val="AAA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77" name="Freeform 245">
                <a:extLst>
                  <a:ext uri="{FF2B5EF4-FFF2-40B4-BE49-F238E27FC236}">
                    <a16:creationId xmlns:a16="http://schemas.microsoft.com/office/drawing/2014/main" id="{9FC796A3-8A98-4F04-B390-F8239A865F1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42" y="2512"/>
                <a:ext cx="734" cy="734"/>
              </a:xfrm>
              <a:custGeom>
                <a:avLst/>
                <a:gdLst>
                  <a:gd name="T0" fmla="*/ 86 w 1469"/>
                  <a:gd name="T1" fmla="*/ 55 h 1467"/>
                  <a:gd name="T2" fmla="*/ 82 w 1469"/>
                  <a:gd name="T3" fmla="*/ 66 h 1467"/>
                  <a:gd name="T4" fmla="*/ 74 w 1469"/>
                  <a:gd name="T5" fmla="*/ 76 h 1467"/>
                  <a:gd name="T6" fmla="*/ 65 w 1469"/>
                  <a:gd name="T7" fmla="*/ 83 h 1467"/>
                  <a:gd name="T8" fmla="*/ 53 w 1469"/>
                  <a:gd name="T9" fmla="*/ 88 h 1467"/>
                  <a:gd name="T10" fmla="*/ 40 w 1469"/>
                  <a:gd name="T11" fmla="*/ 88 h 1467"/>
                  <a:gd name="T12" fmla="*/ 28 w 1469"/>
                  <a:gd name="T13" fmla="*/ 85 h 1467"/>
                  <a:gd name="T14" fmla="*/ 17 w 1469"/>
                  <a:gd name="T15" fmla="*/ 79 h 1467"/>
                  <a:gd name="T16" fmla="*/ 9 w 1469"/>
                  <a:gd name="T17" fmla="*/ 70 h 1467"/>
                  <a:gd name="T18" fmla="*/ 4 w 1469"/>
                  <a:gd name="T19" fmla="*/ 59 h 1467"/>
                  <a:gd name="T20" fmla="*/ 2 w 1469"/>
                  <a:gd name="T21" fmla="*/ 46 h 1467"/>
                  <a:gd name="T22" fmla="*/ 4 w 1469"/>
                  <a:gd name="T23" fmla="*/ 34 h 1467"/>
                  <a:gd name="T24" fmla="*/ 9 w 1469"/>
                  <a:gd name="T25" fmla="*/ 23 h 1467"/>
                  <a:gd name="T26" fmla="*/ 17 w 1469"/>
                  <a:gd name="T27" fmla="*/ 14 h 1467"/>
                  <a:gd name="T28" fmla="*/ 28 w 1469"/>
                  <a:gd name="T29" fmla="*/ 7 h 1467"/>
                  <a:gd name="T30" fmla="*/ 40 w 1469"/>
                  <a:gd name="T31" fmla="*/ 4 h 1467"/>
                  <a:gd name="T32" fmla="*/ 53 w 1469"/>
                  <a:gd name="T33" fmla="*/ 5 h 1467"/>
                  <a:gd name="T34" fmla="*/ 65 w 1469"/>
                  <a:gd name="T35" fmla="*/ 9 h 1467"/>
                  <a:gd name="T36" fmla="*/ 74 w 1469"/>
                  <a:gd name="T37" fmla="*/ 16 h 1467"/>
                  <a:gd name="T38" fmla="*/ 82 w 1469"/>
                  <a:gd name="T39" fmla="*/ 26 h 1467"/>
                  <a:gd name="T40" fmla="*/ 86 w 1469"/>
                  <a:gd name="T41" fmla="*/ 38 h 1467"/>
                  <a:gd name="T42" fmla="*/ 0 w 1469"/>
                  <a:gd name="T43" fmla="*/ 46 h 1467"/>
                  <a:gd name="T44" fmla="*/ 2 w 1469"/>
                  <a:gd name="T45" fmla="*/ 33 h 1467"/>
                  <a:gd name="T46" fmla="*/ 7 w 1469"/>
                  <a:gd name="T47" fmla="*/ 21 h 1467"/>
                  <a:gd name="T48" fmla="*/ 16 w 1469"/>
                  <a:gd name="T49" fmla="*/ 11 h 1467"/>
                  <a:gd name="T50" fmla="*/ 27 w 1469"/>
                  <a:gd name="T51" fmla="*/ 4 h 1467"/>
                  <a:gd name="T52" fmla="*/ 41 w 1469"/>
                  <a:gd name="T53" fmla="*/ 1 h 1467"/>
                  <a:gd name="T54" fmla="*/ 55 w 1469"/>
                  <a:gd name="T55" fmla="*/ 1 h 1467"/>
                  <a:gd name="T56" fmla="*/ 67 w 1469"/>
                  <a:gd name="T57" fmla="*/ 6 h 1467"/>
                  <a:gd name="T58" fmla="*/ 78 w 1469"/>
                  <a:gd name="T59" fmla="*/ 14 h 1467"/>
                  <a:gd name="T60" fmla="*/ 86 w 1469"/>
                  <a:gd name="T61" fmla="*/ 25 h 1467"/>
                  <a:gd name="T62" fmla="*/ 90 w 1469"/>
                  <a:gd name="T63" fmla="*/ 37 h 1467"/>
                  <a:gd name="T64" fmla="*/ 91 w 1469"/>
                  <a:gd name="T65" fmla="*/ 51 h 1467"/>
                  <a:gd name="T66" fmla="*/ 88 w 1469"/>
                  <a:gd name="T67" fmla="*/ 64 h 1467"/>
                  <a:gd name="T68" fmla="*/ 81 w 1469"/>
                  <a:gd name="T69" fmla="*/ 75 h 1467"/>
                  <a:gd name="T70" fmla="*/ 71 w 1469"/>
                  <a:gd name="T71" fmla="*/ 84 h 1467"/>
                  <a:gd name="T72" fmla="*/ 59 w 1469"/>
                  <a:gd name="T73" fmla="*/ 90 h 1467"/>
                  <a:gd name="T74" fmla="*/ 45 w 1469"/>
                  <a:gd name="T75" fmla="*/ 92 h 1467"/>
                  <a:gd name="T76" fmla="*/ 32 w 1469"/>
                  <a:gd name="T77" fmla="*/ 90 h 1467"/>
                  <a:gd name="T78" fmla="*/ 20 w 1469"/>
                  <a:gd name="T79" fmla="*/ 84 h 1467"/>
                  <a:gd name="T80" fmla="*/ 10 w 1469"/>
                  <a:gd name="T81" fmla="*/ 75 h 1467"/>
                  <a:gd name="T82" fmla="*/ 3 w 1469"/>
                  <a:gd name="T83" fmla="*/ 64 h 1467"/>
                  <a:gd name="T84" fmla="*/ 0 w 1469"/>
                  <a:gd name="T85" fmla="*/ 51 h 146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469" h="1467">
                    <a:moveTo>
                      <a:pt x="1395" y="733"/>
                    </a:moveTo>
                    <a:lnTo>
                      <a:pt x="1392" y="802"/>
                    </a:lnTo>
                    <a:lnTo>
                      <a:pt x="1381" y="869"/>
                    </a:lnTo>
                    <a:lnTo>
                      <a:pt x="1364" y="933"/>
                    </a:lnTo>
                    <a:lnTo>
                      <a:pt x="1341" y="995"/>
                    </a:lnTo>
                    <a:lnTo>
                      <a:pt x="1313" y="1054"/>
                    </a:lnTo>
                    <a:lnTo>
                      <a:pt x="1279" y="1111"/>
                    </a:lnTo>
                    <a:lnTo>
                      <a:pt x="1240" y="1162"/>
                    </a:lnTo>
                    <a:lnTo>
                      <a:pt x="1197" y="1211"/>
                    </a:lnTo>
                    <a:lnTo>
                      <a:pt x="1149" y="1255"/>
                    </a:lnTo>
                    <a:lnTo>
                      <a:pt x="1097" y="1294"/>
                    </a:lnTo>
                    <a:lnTo>
                      <a:pt x="1040" y="1327"/>
                    </a:lnTo>
                    <a:lnTo>
                      <a:pt x="982" y="1356"/>
                    </a:lnTo>
                    <a:lnTo>
                      <a:pt x="920" y="1379"/>
                    </a:lnTo>
                    <a:lnTo>
                      <a:pt x="855" y="1396"/>
                    </a:lnTo>
                    <a:lnTo>
                      <a:pt x="787" y="1407"/>
                    </a:lnTo>
                    <a:lnTo>
                      <a:pt x="718" y="1410"/>
                    </a:lnTo>
                    <a:lnTo>
                      <a:pt x="648" y="1407"/>
                    </a:lnTo>
                    <a:lnTo>
                      <a:pt x="581" y="1396"/>
                    </a:lnTo>
                    <a:lnTo>
                      <a:pt x="515" y="1379"/>
                    </a:lnTo>
                    <a:lnTo>
                      <a:pt x="453" y="1356"/>
                    </a:lnTo>
                    <a:lnTo>
                      <a:pt x="393" y="1327"/>
                    </a:lnTo>
                    <a:lnTo>
                      <a:pt x="337" y="1294"/>
                    </a:lnTo>
                    <a:lnTo>
                      <a:pt x="285" y="1255"/>
                    </a:lnTo>
                    <a:lnTo>
                      <a:pt x="236" y="1211"/>
                    </a:lnTo>
                    <a:lnTo>
                      <a:pt x="193" y="1162"/>
                    </a:lnTo>
                    <a:lnTo>
                      <a:pt x="154" y="1111"/>
                    </a:lnTo>
                    <a:lnTo>
                      <a:pt x="120" y="1054"/>
                    </a:lnTo>
                    <a:lnTo>
                      <a:pt x="91" y="995"/>
                    </a:lnTo>
                    <a:lnTo>
                      <a:pt x="68" y="933"/>
                    </a:lnTo>
                    <a:lnTo>
                      <a:pt x="52" y="869"/>
                    </a:lnTo>
                    <a:lnTo>
                      <a:pt x="42" y="802"/>
                    </a:lnTo>
                    <a:lnTo>
                      <a:pt x="38" y="733"/>
                    </a:lnTo>
                    <a:lnTo>
                      <a:pt x="42" y="664"/>
                    </a:lnTo>
                    <a:lnTo>
                      <a:pt x="52" y="597"/>
                    </a:lnTo>
                    <a:lnTo>
                      <a:pt x="68" y="531"/>
                    </a:lnTo>
                    <a:lnTo>
                      <a:pt x="91" y="469"/>
                    </a:lnTo>
                    <a:lnTo>
                      <a:pt x="120" y="410"/>
                    </a:lnTo>
                    <a:lnTo>
                      <a:pt x="154" y="355"/>
                    </a:lnTo>
                    <a:lnTo>
                      <a:pt x="193" y="302"/>
                    </a:lnTo>
                    <a:lnTo>
                      <a:pt x="236" y="253"/>
                    </a:lnTo>
                    <a:lnTo>
                      <a:pt x="285" y="210"/>
                    </a:lnTo>
                    <a:lnTo>
                      <a:pt x="337" y="170"/>
                    </a:lnTo>
                    <a:lnTo>
                      <a:pt x="392" y="137"/>
                    </a:lnTo>
                    <a:lnTo>
                      <a:pt x="452" y="108"/>
                    </a:lnTo>
                    <a:lnTo>
                      <a:pt x="514" y="85"/>
                    </a:lnTo>
                    <a:lnTo>
                      <a:pt x="580" y="68"/>
                    </a:lnTo>
                    <a:lnTo>
                      <a:pt x="647" y="58"/>
                    </a:lnTo>
                    <a:lnTo>
                      <a:pt x="717" y="54"/>
                    </a:lnTo>
                    <a:lnTo>
                      <a:pt x="786" y="58"/>
                    </a:lnTo>
                    <a:lnTo>
                      <a:pt x="854" y="69"/>
                    </a:lnTo>
                    <a:lnTo>
                      <a:pt x="918" y="85"/>
                    </a:lnTo>
                    <a:lnTo>
                      <a:pt x="982" y="108"/>
                    </a:lnTo>
                    <a:lnTo>
                      <a:pt x="1040" y="137"/>
                    </a:lnTo>
                    <a:lnTo>
                      <a:pt x="1097" y="172"/>
                    </a:lnTo>
                    <a:lnTo>
                      <a:pt x="1149" y="211"/>
                    </a:lnTo>
                    <a:lnTo>
                      <a:pt x="1197" y="255"/>
                    </a:lnTo>
                    <a:lnTo>
                      <a:pt x="1241" y="303"/>
                    </a:lnTo>
                    <a:lnTo>
                      <a:pt x="1280" y="355"/>
                    </a:lnTo>
                    <a:lnTo>
                      <a:pt x="1313" y="410"/>
                    </a:lnTo>
                    <a:lnTo>
                      <a:pt x="1342" y="470"/>
                    </a:lnTo>
                    <a:lnTo>
                      <a:pt x="1365" y="532"/>
                    </a:lnTo>
                    <a:lnTo>
                      <a:pt x="1381" y="597"/>
                    </a:lnTo>
                    <a:lnTo>
                      <a:pt x="1392" y="664"/>
                    </a:lnTo>
                    <a:lnTo>
                      <a:pt x="1395" y="733"/>
                    </a:lnTo>
                    <a:close/>
                    <a:moveTo>
                      <a:pt x="0" y="734"/>
                    </a:moveTo>
                    <a:lnTo>
                      <a:pt x="4" y="659"/>
                    </a:lnTo>
                    <a:lnTo>
                      <a:pt x="15" y="588"/>
                    </a:lnTo>
                    <a:lnTo>
                      <a:pt x="33" y="517"/>
                    </a:lnTo>
                    <a:lnTo>
                      <a:pt x="57" y="450"/>
                    </a:lnTo>
                    <a:lnTo>
                      <a:pt x="88" y="386"/>
                    </a:lnTo>
                    <a:lnTo>
                      <a:pt x="125" y="326"/>
                    </a:lnTo>
                    <a:lnTo>
                      <a:pt x="166" y="270"/>
                    </a:lnTo>
                    <a:lnTo>
                      <a:pt x="213" y="217"/>
                    </a:lnTo>
                    <a:lnTo>
                      <a:pt x="266" y="169"/>
                    </a:lnTo>
                    <a:lnTo>
                      <a:pt x="323" y="127"/>
                    </a:lnTo>
                    <a:lnTo>
                      <a:pt x="383" y="90"/>
                    </a:lnTo>
                    <a:lnTo>
                      <a:pt x="447" y="59"/>
                    </a:lnTo>
                    <a:lnTo>
                      <a:pt x="515" y="34"/>
                    </a:lnTo>
                    <a:lnTo>
                      <a:pt x="585" y="16"/>
                    </a:lnTo>
                    <a:lnTo>
                      <a:pt x="658" y="5"/>
                    </a:lnTo>
                    <a:lnTo>
                      <a:pt x="734" y="0"/>
                    </a:lnTo>
                    <a:lnTo>
                      <a:pt x="809" y="3"/>
                    </a:lnTo>
                    <a:lnTo>
                      <a:pt x="881" y="15"/>
                    </a:lnTo>
                    <a:lnTo>
                      <a:pt x="952" y="33"/>
                    </a:lnTo>
                    <a:lnTo>
                      <a:pt x="1020" y="59"/>
                    </a:lnTo>
                    <a:lnTo>
                      <a:pt x="1083" y="90"/>
                    </a:lnTo>
                    <a:lnTo>
                      <a:pt x="1144" y="127"/>
                    </a:lnTo>
                    <a:lnTo>
                      <a:pt x="1201" y="168"/>
                    </a:lnTo>
                    <a:lnTo>
                      <a:pt x="1252" y="215"/>
                    </a:lnTo>
                    <a:lnTo>
                      <a:pt x="1300" y="268"/>
                    </a:lnTo>
                    <a:lnTo>
                      <a:pt x="1342" y="325"/>
                    </a:lnTo>
                    <a:lnTo>
                      <a:pt x="1379" y="385"/>
                    </a:lnTo>
                    <a:lnTo>
                      <a:pt x="1410" y="449"/>
                    </a:lnTo>
                    <a:lnTo>
                      <a:pt x="1436" y="516"/>
                    </a:lnTo>
                    <a:lnTo>
                      <a:pt x="1454" y="586"/>
                    </a:lnTo>
                    <a:lnTo>
                      <a:pt x="1465" y="658"/>
                    </a:lnTo>
                    <a:lnTo>
                      <a:pt x="1469" y="733"/>
                    </a:lnTo>
                    <a:lnTo>
                      <a:pt x="1465" y="808"/>
                    </a:lnTo>
                    <a:lnTo>
                      <a:pt x="1454" y="880"/>
                    </a:lnTo>
                    <a:lnTo>
                      <a:pt x="1436" y="950"/>
                    </a:lnTo>
                    <a:lnTo>
                      <a:pt x="1410" y="1018"/>
                    </a:lnTo>
                    <a:lnTo>
                      <a:pt x="1379" y="1082"/>
                    </a:lnTo>
                    <a:lnTo>
                      <a:pt x="1342" y="1143"/>
                    </a:lnTo>
                    <a:lnTo>
                      <a:pt x="1300" y="1199"/>
                    </a:lnTo>
                    <a:lnTo>
                      <a:pt x="1252" y="1251"/>
                    </a:lnTo>
                    <a:lnTo>
                      <a:pt x="1201" y="1298"/>
                    </a:lnTo>
                    <a:lnTo>
                      <a:pt x="1144" y="1341"/>
                    </a:lnTo>
                    <a:lnTo>
                      <a:pt x="1083" y="1378"/>
                    </a:lnTo>
                    <a:lnTo>
                      <a:pt x="1019" y="1409"/>
                    </a:lnTo>
                    <a:lnTo>
                      <a:pt x="952" y="1433"/>
                    </a:lnTo>
                    <a:lnTo>
                      <a:pt x="880" y="1452"/>
                    </a:lnTo>
                    <a:lnTo>
                      <a:pt x="808" y="1463"/>
                    </a:lnTo>
                    <a:lnTo>
                      <a:pt x="733" y="1467"/>
                    </a:lnTo>
                    <a:lnTo>
                      <a:pt x="658" y="1463"/>
                    </a:lnTo>
                    <a:lnTo>
                      <a:pt x="584" y="1452"/>
                    </a:lnTo>
                    <a:lnTo>
                      <a:pt x="514" y="1433"/>
                    </a:lnTo>
                    <a:lnTo>
                      <a:pt x="447" y="1409"/>
                    </a:lnTo>
                    <a:lnTo>
                      <a:pt x="383" y="1378"/>
                    </a:lnTo>
                    <a:lnTo>
                      <a:pt x="322" y="1341"/>
                    </a:lnTo>
                    <a:lnTo>
                      <a:pt x="265" y="1298"/>
                    </a:lnTo>
                    <a:lnTo>
                      <a:pt x="213" y="1251"/>
                    </a:lnTo>
                    <a:lnTo>
                      <a:pt x="166" y="1199"/>
                    </a:lnTo>
                    <a:lnTo>
                      <a:pt x="125" y="1143"/>
                    </a:lnTo>
                    <a:lnTo>
                      <a:pt x="88" y="1083"/>
                    </a:lnTo>
                    <a:lnTo>
                      <a:pt x="57" y="1018"/>
                    </a:lnTo>
                    <a:lnTo>
                      <a:pt x="33" y="952"/>
                    </a:lnTo>
                    <a:lnTo>
                      <a:pt x="15" y="881"/>
                    </a:lnTo>
                    <a:lnTo>
                      <a:pt x="4" y="809"/>
                    </a:lnTo>
                    <a:lnTo>
                      <a:pt x="0" y="734"/>
                    </a:lnTo>
                    <a:close/>
                  </a:path>
                </a:pathLst>
              </a:custGeom>
              <a:solidFill>
                <a:srgbClr val="B5B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78" name="Freeform 246">
                <a:extLst>
                  <a:ext uri="{FF2B5EF4-FFF2-40B4-BE49-F238E27FC236}">
                    <a16:creationId xmlns:a16="http://schemas.microsoft.com/office/drawing/2014/main" id="{901BD551-3B99-4315-AD22-3662AED64BD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43" y="2515"/>
                <a:ext cx="730" cy="728"/>
              </a:xfrm>
              <a:custGeom>
                <a:avLst/>
                <a:gdLst>
                  <a:gd name="T0" fmla="*/ 87 w 1459"/>
                  <a:gd name="T1" fmla="*/ 54 h 1455"/>
                  <a:gd name="T2" fmla="*/ 82 w 1459"/>
                  <a:gd name="T3" fmla="*/ 66 h 1455"/>
                  <a:gd name="T4" fmla="*/ 75 w 1459"/>
                  <a:gd name="T5" fmla="*/ 76 h 1455"/>
                  <a:gd name="T6" fmla="*/ 65 w 1459"/>
                  <a:gd name="T7" fmla="*/ 83 h 1455"/>
                  <a:gd name="T8" fmla="*/ 54 w 1459"/>
                  <a:gd name="T9" fmla="*/ 88 h 1455"/>
                  <a:gd name="T10" fmla="*/ 41 w 1459"/>
                  <a:gd name="T11" fmla="*/ 88 h 1455"/>
                  <a:gd name="T12" fmla="*/ 28 w 1459"/>
                  <a:gd name="T13" fmla="*/ 85 h 1455"/>
                  <a:gd name="T14" fmla="*/ 18 w 1459"/>
                  <a:gd name="T15" fmla="*/ 79 h 1455"/>
                  <a:gd name="T16" fmla="*/ 10 w 1459"/>
                  <a:gd name="T17" fmla="*/ 70 h 1455"/>
                  <a:gd name="T18" fmla="*/ 4 w 1459"/>
                  <a:gd name="T19" fmla="*/ 59 h 1455"/>
                  <a:gd name="T20" fmla="*/ 2 w 1459"/>
                  <a:gd name="T21" fmla="*/ 46 h 1455"/>
                  <a:gd name="T22" fmla="*/ 4 w 1459"/>
                  <a:gd name="T23" fmla="*/ 33 h 1455"/>
                  <a:gd name="T24" fmla="*/ 10 w 1459"/>
                  <a:gd name="T25" fmla="*/ 22 h 1455"/>
                  <a:gd name="T26" fmla="*/ 18 w 1459"/>
                  <a:gd name="T27" fmla="*/ 13 h 1455"/>
                  <a:gd name="T28" fmla="*/ 28 w 1459"/>
                  <a:gd name="T29" fmla="*/ 7 h 1455"/>
                  <a:gd name="T30" fmla="*/ 40 w 1459"/>
                  <a:gd name="T31" fmla="*/ 3 h 1455"/>
                  <a:gd name="T32" fmla="*/ 54 w 1459"/>
                  <a:gd name="T33" fmla="*/ 4 h 1455"/>
                  <a:gd name="T34" fmla="*/ 65 w 1459"/>
                  <a:gd name="T35" fmla="*/ 8 h 1455"/>
                  <a:gd name="T36" fmla="*/ 75 w 1459"/>
                  <a:gd name="T37" fmla="*/ 16 h 1455"/>
                  <a:gd name="T38" fmla="*/ 82 w 1459"/>
                  <a:gd name="T39" fmla="*/ 26 h 1455"/>
                  <a:gd name="T40" fmla="*/ 87 w 1459"/>
                  <a:gd name="T41" fmla="*/ 37 h 1455"/>
                  <a:gd name="T42" fmla="*/ 0 w 1459"/>
                  <a:gd name="T43" fmla="*/ 46 h 1455"/>
                  <a:gd name="T44" fmla="*/ 2 w 1459"/>
                  <a:gd name="T45" fmla="*/ 32 h 1455"/>
                  <a:gd name="T46" fmla="*/ 8 w 1459"/>
                  <a:gd name="T47" fmla="*/ 21 h 1455"/>
                  <a:gd name="T48" fmla="*/ 17 w 1459"/>
                  <a:gd name="T49" fmla="*/ 11 h 1455"/>
                  <a:gd name="T50" fmla="*/ 28 w 1459"/>
                  <a:gd name="T51" fmla="*/ 4 h 1455"/>
                  <a:gd name="T52" fmla="*/ 41 w 1459"/>
                  <a:gd name="T53" fmla="*/ 1 h 1455"/>
                  <a:gd name="T54" fmla="*/ 55 w 1459"/>
                  <a:gd name="T55" fmla="*/ 1 h 1455"/>
                  <a:gd name="T56" fmla="*/ 68 w 1459"/>
                  <a:gd name="T57" fmla="*/ 6 h 1455"/>
                  <a:gd name="T58" fmla="*/ 78 w 1459"/>
                  <a:gd name="T59" fmla="*/ 14 h 1455"/>
                  <a:gd name="T60" fmla="*/ 86 w 1459"/>
                  <a:gd name="T61" fmla="*/ 24 h 1455"/>
                  <a:gd name="T62" fmla="*/ 91 w 1459"/>
                  <a:gd name="T63" fmla="*/ 37 h 1455"/>
                  <a:gd name="T64" fmla="*/ 91 w 1459"/>
                  <a:gd name="T65" fmla="*/ 50 h 1455"/>
                  <a:gd name="T66" fmla="*/ 88 w 1459"/>
                  <a:gd name="T67" fmla="*/ 64 h 1455"/>
                  <a:gd name="T68" fmla="*/ 81 w 1459"/>
                  <a:gd name="T69" fmla="*/ 75 h 1455"/>
                  <a:gd name="T70" fmla="*/ 72 w 1459"/>
                  <a:gd name="T71" fmla="*/ 84 h 1455"/>
                  <a:gd name="T72" fmla="*/ 60 w 1459"/>
                  <a:gd name="T73" fmla="*/ 89 h 1455"/>
                  <a:gd name="T74" fmla="*/ 46 w 1459"/>
                  <a:gd name="T75" fmla="*/ 91 h 1455"/>
                  <a:gd name="T76" fmla="*/ 32 w 1459"/>
                  <a:gd name="T77" fmla="*/ 89 h 1455"/>
                  <a:gd name="T78" fmla="*/ 21 w 1459"/>
                  <a:gd name="T79" fmla="*/ 84 h 1455"/>
                  <a:gd name="T80" fmla="*/ 11 w 1459"/>
                  <a:gd name="T81" fmla="*/ 75 h 1455"/>
                  <a:gd name="T82" fmla="*/ 4 w 1459"/>
                  <a:gd name="T83" fmla="*/ 64 h 1455"/>
                  <a:gd name="T84" fmla="*/ 1 w 1459"/>
                  <a:gd name="T85" fmla="*/ 51 h 145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459" h="1455">
                    <a:moveTo>
                      <a:pt x="1392" y="727"/>
                    </a:moveTo>
                    <a:lnTo>
                      <a:pt x="1389" y="796"/>
                    </a:lnTo>
                    <a:lnTo>
                      <a:pt x="1378" y="864"/>
                    </a:lnTo>
                    <a:lnTo>
                      <a:pt x="1362" y="928"/>
                    </a:lnTo>
                    <a:lnTo>
                      <a:pt x="1339" y="991"/>
                    </a:lnTo>
                    <a:lnTo>
                      <a:pt x="1310" y="1050"/>
                    </a:lnTo>
                    <a:lnTo>
                      <a:pt x="1277" y="1107"/>
                    </a:lnTo>
                    <a:lnTo>
                      <a:pt x="1238" y="1159"/>
                    </a:lnTo>
                    <a:lnTo>
                      <a:pt x="1194" y="1207"/>
                    </a:lnTo>
                    <a:lnTo>
                      <a:pt x="1146" y="1252"/>
                    </a:lnTo>
                    <a:lnTo>
                      <a:pt x="1093" y="1291"/>
                    </a:lnTo>
                    <a:lnTo>
                      <a:pt x="1037" y="1325"/>
                    </a:lnTo>
                    <a:lnTo>
                      <a:pt x="978" y="1353"/>
                    </a:lnTo>
                    <a:lnTo>
                      <a:pt x="914" y="1377"/>
                    </a:lnTo>
                    <a:lnTo>
                      <a:pt x="850" y="1394"/>
                    </a:lnTo>
                    <a:lnTo>
                      <a:pt x="782" y="1404"/>
                    </a:lnTo>
                    <a:lnTo>
                      <a:pt x="711" y="1408"/>
                    </a:lnTo>
                    <a:lnTo>
                      <a:pt x="641" y="1404"/>
                    </a:lnTo>
                    <a:lnTo>
                      <a:pt x="573" y="1394"/>
                    </a:lnTo>
                    <a:lnTo>
                      <a:pt x="508" y="1377"/>
                    </a:lnTo>
                    <a:lnTo>
                      <a:pt x="445" y="1353"/>
                    </a:lnTo>
                    <a:lnTo>
                      <a:pt x="386" y="1326"/>
                    </a:lnTo>
                    <a:lnTo>
                      <a:pt x="329" y="1291"/>
                    </a:lnTo>
                    <a:lnTo>
                      <a:pt x="277" y="1252"/>
                    </a:lnTo>
                    <a:lnTo>
                      <a:pt x="229" y="1208"/>
                    </a:lnTo>
                    <a:lnTo>
                      <a:pt x="184" y="1160"/>
                    </a:lnTo>
                    <a:lnTo>
                      <a:pt x="145" y="1107"/>
                    </a:lnTo>
                    <a:lnTo>
                      <a:pt x="110" y="1052"/>
                    </a:lnTo>
                    <a:lnTo>
                      <a:pt x="83" y="992"/>
                    </a:lnTo>
                    <a:lnTo>
                      <a:pt x="60" y="929"/>
                    </a:lnTo>
                    <a:lnTo>
                      <a:pt x="42" y="864"/>
                    </a:lnTo>
                    <a:lnTo>
                      <a:pt x="32" y="796"/>
                    </a:lnTo>
                    <a:lnTo>
                      <a:pt x="28" y="727"/>
                    </a:lnTo>
                    <a:lnTo>
                      <a:pt x="32" y="658"/>
                    </a:lnTo>
                    <a:lnTo>
                      <a:pt x="42" y="591"/>
                    </a:lnTo>
                    <a:lnTo>
                      <a:pt x="60" y="525"/>
                    </a:lnTo>
                    <a:lnTo>
                      <a:pt x="81" y="463"/>
                    </a:lnTo>
                    <a:lnTo>
                      <a:pt x="110" y="403"/>
                    </a:lnTo>
                    <a:lnTo>
                      <a:pt x="145" y="346"/>
                    </a:lnTo>
                    <a:lnTo>
                      <a:pt x="184" y="295"/>
                    </a:lnTo>
                    <a:lnTo>
                      <a:pt x="228" y="245"/>
                    </a:lnTo>
                    <a:lnTo>
                      <a:pt x="276" y="201"/>
                    </a:lnTo>
                    <a:lnTo>
                      <a:pt x="329" y="162"/>
                    </a:lnTo>
                    <a:lnTo>
                      <a:pt x="384" y="128"/>
                    </a:lnTo>
                    <a:lnTo>
                      <a:pt x="444" y="99"/>
                    </a:lnTo>
                    <a:lnTo>
                      <a:pt x="508" y="76"/>
                    </a:lnTo>
                    <a:lnTo>
                      <a:pt x="572" y="58"/>
                    </a:lnTo>
                    <a:lnTo>
                      <a:pt x="640" y="48"/>
                    </a:lnTo>
                    <a:lnTo>
                      <a:pt x="710" y="45"/>
                    </a:lnTo>
                    <a:lnTo>
                      <a:pt x="781" y="48"/>
                    </a:lnTo>
                    <a:lnTo>
                      <a:pt x="849" y="58"/>
                    </a:lnTo>
                    <a:lnTo>
                      <a:pt x="914" y="76"/>
                    </a:lnTo>
                    <a:lnTo>
                      <a:pt x="976" y="99"/>
                    </a:lnTo>
                    <a:lnTo>
                      <a:pt x="1036" y="128"/>
                    </a:lnTo>
                    <a:lnTo>
                      <a:pt x="1093" y="162"/>
                    </a:lnTo>
                    <a:lnTo>
                      <a:pt x="1145" y="201"/>
                    </a:lnTo>
                    <a:lnTo>
                      <a:pt x="1193" y="245"/>
                    </a:lnTo>
                    <a:lnTo>
                      <a:pt x="1238" y="293"/>
                    </a:lnTo>
                    <a:lnTo>
                      <a:pt x="1277" y="346"/>
                    </a:lnTo>
                    <a:lnTo>
                      <a:pt x="1310" y="403"/>
                    </a:lnTo>
                    <a:lnTo>
                      <a:pt x="1339" y="462"/>
                    </a:lnTo>
                    <a:lnTo>
                      <a:pt x="1362" y="525"/>
                    </a:lnTo>
                    <a:lnTo>
                      <a:pt x="1378" y="590"/>
                    </a:lnTo>
                    <a:lnTo>
                      <a:pt x="1389" y="658"/>
                    </a:lnTo>
                    <a:lnTo>
                      <a:pt x="1392" y="727"/>
                    </a:lnTo>
                    <a:close/>
                    <a:moveTo>
                      <a:pt x="0" y="728"/>
                    </a:moveTo>
                    <a:lnTo>
                      <a:pt x="3" y="654"/>
                    </a:lnTo>
                    <a:lnTo>
                      <a:pt x="15" y="583"/>
                    </a:lnTo>
                    <a:lnTo>
                      <a:pt x="32" y="512"/>
                    </a:lnTo>
                    <a:lnTo>
                      <a:pt x="57" y="446"/>
                    </a:lnTo>
                    <a:lnTo>
                      <a:pt x="87" y="382"/>
                    </a:lnTo>
                    <a:lnTo>
                      <a:pt x="124" y="322"/>
                    </a:lnTo>
                    <a:lnTo>
                      <a:pt x="166" y="266"/>
                    </a:lnTo>
                    <a:lnTo>
                      <a:pt x="213" y="214"/>
                    </a:lnTo>
                    <a:lnTo>
                      <a:pt x="265" y="167"/>
                    </a:lnTo>
                    <a:lnTo>
                      <a:pt x="321" y="125"/>
                    </a:lnTo>
                    <a:lnTo>
                      <a:pt x="381" y="88"/>
                    </a:lnTo>
                    <a:lnTo>
                      <a:pt x="444" y="57"/>
                    </a:lnTo>
                    <a:lnTo>
                      <a:pt x="512" y="33"/>
                    </a:lnTo>
                    <a:lnTo>
                      <a:pt x="582" y="15"/>
                    </a:lnTo>
                    <a:lnTo>
                      <a:pt x="655" y="3"/>
                    </a:lnTo>
                    <a:lnTo>
                      <a:pt x="730" y="0"/>
                    </a:lnTo>
                    <a:lnTo>
                      <a:pt x="805" y="3"/>
                    </a:lnTo>
                    <a:lnTo>
                      <a:pt x="876" y="15"/>
                    </a:lnTo>
                    <a:lnTo>
                      <a:pt x="946" y="32"/>
                    </a:lnTo>
                    <a:lnTo>
                      <a:pt x="1013" y="56"/>
                    </a:lnTo>
                    <a:lnTo>
                      <a:pt x="1077" y="87"/>
                    </a:lnTo>
                    <a:lnTo>
                      <a:pt x="1137" y="124"/>
                    </a:lnTo>
                    <a:lnTo>
                      <a:pt x="1193" y="166"/>
                    </a:lnTo>
                    <a:lnTo>
                      <a:pt x="1245" y="213"/>
                    </a:lnTo>
                    <a:lnTo>
                      <a:pt x="1292" y="265"/>
                    </a:lnTo>
                    <a:lnTo>
                      <a:pt x="1333" y="321"/>
                    </a:lnTo>
                    <a:lnTo>
                      <a:pt x="1370" y="381"/>
                    </a:lnTo>
                    <a:lnTo>
                      <a:pt x="1401" y="444"/>
                    </a:lnTo>
                    <a:lnTo>
                      <a:pt x="1426" y="511"/>
                    </a:lnTo>
                    <a:lnTo>
                      <a:pt x="1444" y="580"/>
                    </a:lnTo>
                    <a:lnTo>
                      <a:pt x="1456" y="653"/>
                    </a:lnTo>
                    <a:lnTo>
                      <a:pt x="1459" y="727"/>
                    </a:lnTo>
                    <a:lnTo>
                      <a:pt x="1456" y="800"/>
                    </a:lnTo>
                    <a:lnTo>
                      <a:pt x="1444" y="873"/>
                    </a:lnTo>
                    <a:lnTo>
                      <a:pt x="1426" y="942"/>
                    </a:lnTo>
                    <a:lnTo>
                      <a:pt x="1400" y="1009"/>
                    </a:lnTo>
                    <a:lnTo>
                      <a:pt x="1370" y="1072"/>
                    </a:lnTo>
                    <a:lnTo>
                      <a:pt x="1333" y="1132"/>
                    </a:lnTo>
                    <a:lnTo>
                      <a:pt x="1291" y="1189"/>
                    </a:lnTo>
                    <a:lnTo>
                      <a:pt x="1244" y="1241"/>
                    </a:lnTo>
                    <a:lnTo>
                      <a:pt x="1192" y="1288"/>
                    </a:lnTo>
                    <a:lnTo>
                      <a:pt x="1137" y="1330"/>
                    </a:lnTo>
                    <a:lnTo>
                      <a:pt x="1077" y="1366"/>
                    </a:lnTo>
                    <a:lnTo>
                      <a:pt x="1013" y="1397"/>
                    </a:lnTo>
                    <a:lnTo>
                      <a:pt x="946" y="1421"/>
                    </a:lnTo>
                    <a:lnTo>
                      <a:pt x="876" y="1440"/>
                    </a:lnTo>
                    <a:lnTo>
                      <a:pt x="805" y="1451"/>
                    </a:lnTo>
                    <a:lnTo>
                      <a:pt x="731" y="1455"/>
                    </a:lnTo>
                    <a:lnTo>
                      <a:pt x="656" y="1451"/>
                    </a:lnTo>
                    <a:lnTo>
                      <a:pt x="582" y="1440"/>
                    </a:lnTo>
                    <a:lnTo>
                      <a:pt x="512" y="1423"/>
                    </a:lnTo>
                    <a:lnTo>
                      <a:pt x="445" y="1397"/>
                    </a:lnTo>
                    <a:lnTo>
                      <a:pt x="381" y="1367"/>
                    </a:lnTo>
                    <a:lnTo>
                      <a:pt x="321" y="1330"/>
                    </a:lnTo>
                    <a:lnTo>
                      <a:pt x="265" y="1289"/>
                    </a:lnTo>
                    <a:lnTo>
                      <a:pt x="213" y="1242"/>
                    </a:lnTo>
                    <a:lnTo>
                      <a:pt x="166" y="1191"/>
                    </a:lnTo>
                    <a:lnTo>
                      <a:pt x="124" y="1135"/>
                    </a:lnTo>
                    <a:lnTo>
                      <a:pt x="87" y="1075"/>
                    </a:lnTo>
                    <a:lnTo>
                      <a:pt x="57" y="1011"/>
                    </a:lnTo>
                    <a:lnTo>
                      <a:pt x="33" y="944"/>
                    </a:lnTo>
                    <a:lnTo>
                      <a:pt x="15" y="874"/>
                    </a:lnTo>
                    <a:lnTo>
                      <a:pt x="3" y="803"/>
                    </a:lnTo>
                    <a:lnTo>
                      <a:pt x="0" y="728"/>
                    </a:lnTo>
                    <a:close/>
                  </a:path>
                </a:pathLst>
              </a:custGeom>
              <a:solidFill>
                <a:srgbClr val="C1C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79" name="Freeform 247">
                <a:extLst>
                  <a:ext uri="{FF2B5EF4-FFF2-40B4-BE49-F238E27FC236}">
                    <a16:creationId xmlns:a16="http://schemas.microsoft.com/office/drawing/2014/main" id="{5066D310-FB09-4ADE-8F32-42EE79A8ED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46" y="2518"/>
                <a:ext cx="724" cy="723"/>
              </a:xfrm>
              <a:custGeom>
                <a:avLst/>
                <a:gdLst>
                  <a:gd name="T0" fmla="*/ 87 w 1448"/>
                  <a:gd name="T1" fmla="*/ 54 h 1445"/>
                  <a:gd name="T2" fmla="*/ 82 w 1448"/>
                  <a:gd name="T3" fmla="*/ 66 h 1445"/>
                  <a:gd name="T4" fmla="*/ 75 w 1448"/>
                  <a:gd name="T5" fmla="*/ 76 h 1445"/>
                  <a:gd name="T6" fmla="*/ 65 w 1448"/>
                  <a:gd name="T7" fmla="*/ 83 h 1445"/>
                  <a:gd name="T8" fmla="*/ 53 w 1448"/>
                  <a:gd name="T9" fmla="*/ 87 h 1445"/>
                  <a:gd name="T10" fmla="*/ 40 w 1448"/>
                  <a:gd name="T11" fmla="*/ 88 h 1445"/>
                  <a:gd name="T12" fmla="*/ 28 w 1448"/>
                  <a:gd name="T13" fmla="*/ 85 h 1445"/>
                  <a:gd name="T14" fmla="*/ 17 w 1448"/>
                  <a:gd name="T15" fmla="*/ 79 h 1445"/>
                  <a:gd name="T16" fmla="*/ 9 w 1448"/>
                  <a:gd name="T17" fmla="*/ 69 h 1445"/>
                  <a:gd name="T18" fmla="*/ 4 w 1448"/>
                  <a:gd name="T19" fmla="*/ 58 h 1445"/>
                  <a:gd name="T20" fmla="*/ 2 w 1448"/>
                  <a:gd name="T21" fmla="*/ 46 h 1445"/>
                  <a:gd name="T22" fmla="*/ 4 w 1448"/>
                  <a:gd name="T23" fmla="*/ 33 h 1445"/>
                  <a:gd name="T24" fmla="*/ 9 w 1448"/>
                  <a:gd name="T25" fmla="*/ 22 h 1445"/>
                  <a:gd name="T26" fmla="*/ 17 w 1448"/>
                  <a:gd name="T27" fmla="*/ 13 h 1445"/>
                  <a:gd name="T28" fmla="*/ 28 w 1448"/>
                  <a:gd name="T29" fmla="*/ 6 h 1445"/>
                  <a:gd name="T30" fmla="*/ 40 w 1448"/>
                  <a:gd name="T31" fmla="*/ 3 h 1445"/>
                  <a:gd name="T32" fmla="*/ 53 w 1448"/>
                  <a:gd name="T33" fmla="*/ 4 h 1445"/>
                  <a:gd name="T34" fmla="*/ 65 w 1448"/>
                  <a:gd name="T35" fmla="*/ 8 h 1445"/>
                  <a:gd name="T36" fmla="*/ 75 w 1448"/>
                  <a:gd name="T37" fmla="*/ 15 h 1445"/>
                  <a:gd name="T38" fmla="*/ 82 w 1448"/>
                  <a:gd name="T39" fmla="*/ 25 h 1445"/>
                  <a:gd name="T40" fmla="*/ 87 w 1448"/>
                  <a:gd name="T41" fmla="*/ 37 h 1445"/>
                  <a:gd name="T42" fmla="*/ 0 w 1448"/>
                  <a:gd name="T43" fmla="*/ 46 h 1445"/>
                  <a:gd name="T44" fmla="*/ 2 w 1448"/>
                  <a:gd name="T45" fmla="*/ 32 h 1445"/>
                  <a:gd name="T46" fmla="*/ 8 w 1448"/>
                  <a:gd name="T47" fmla="*/ 20 h 1445"/>
                  <a:gd name="T48" fmla="*/ 17 w 1448"/>
                  <a:gd name="T49" fmla="*/ 11 h 1445"/>
                  <a:gd name="T50" fmla="*/ 28 w 1448"/>
                  <a:gd name="T51" fmla="*/ 4 h 1445"/>
                  <a:gd name="T52" fmla="*/ 41 w 1448"/>
                  <a:gd name="T53" fmla="*/ 1 h 1445"/>
                  <a:gd name="T54" fmla="*/ 55 w 1448"/>
                  <a:gd name="T55" fmla="*/ 1 h 1445"/>
                  <a:gd name="T56" fmla="*/ 67 w 1448"/>
                  <a:gd name="T57" fmla="*/ 6 h 1445"/>
                  <a:gd name="T58" fmla="*/ 78 w 1448"/>
                  <a:gd name="T59" fmla="*/ 14 h 1445"/>
                  <a:gd name="T60" fmla="*/ 86 w 1448"/>
                  <a:gd name="T61" fmla="*/ 24 h 1445"/>
                  <a:gd name="T62" fmla="*/ 90 w 1448"/>
                  <a:gd name="T63" fmla="*/ 37 h 1445"/>
                  <a:gd name="T64" fmla="*/ 91 w 1448"/>
                  <a:gd name="T65" fmla="*/ 50 h 1445"/>
                  <a:gd name="T66" fmla="*/ 87 w 1448"/>
                  <a:gd name="T67" fmla="*/ 63 h 1445"/>
                  <a:gd name="T68" fmla="*/ 81 w 1448"/>
                  <a:gd name="T69" fmla="*/ 74 h 1445"/>
                  <a:gd name="T70" fmla="*/ 71 w 1448"/>
                  <a:gd name="T71" fmla="*/ 83 h 1445"/>
                  <a:gd name="T72" fmla="*/ 59 w 1448"/>
                  <a:gd name="T73" fmla="*/ 89 h 1445"/>
                  <a:gd name="T74" fmla="*/ 46 w 1448"/>
                  <a:gd name="T75" fmla="*/ 91 h 1445"/>
                  <a:gd name="T76" fmla="*/ 32 w 1448"/>
                  <a:gd name="T77" fmla="*/ 89 h 1445"/>
                  <a:gd name="T78" fmla="*/ 20 w 1448"/>
                  <a:gd name="T79" fmla="*/ 83 h 1445"/>
                  <a:gd name="T80" fmla="*/ 11 w 1448"/>
                  <a:gd name="T81" fmla="*/ 74 h 1445"/>
                  <a:gd name="T82" fmla="*/ 4 w 1448"/>
                  <a:gd name="T83" fmla="*/ 63 h 1445"/>
                  <a:gd name="T84" fmla="*/ 1 w 1448"/>
                  <a:gd name="T85" fmla="*/ 50 h 144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448" h="1445">
                    <a:moveTo>
                      <a:pt x="1391" y="722"/>
                    </a:moveTo>
                    <a:lnTo>
                      <a:pt x="1387" y="791"/>
                    </a:lnTo>
                    <a:lnTo>
                      <a:pt x="1377" y="859"/>
                    </a:lnTo>
                    <a:lnTo>
                      <a:pt x="1359" y="924"/>
                    </a:lnTo>
                    <a:lnTo>
                      <a:pt x="1336" y="987"/>
                    </a:lnTo>
                    <a:lnTo>
                      <a:pt x="1308" y="1047"/>
                    </a:lnTo>
                    <a:lnTo>
                      <a:pt x="1273" y="1103"/>
                    </a:lnTo>
                    <a:lnTo>
                      <a:pt x="1234" y="1156"/>
                    </a:lnTo>
                    <a:lnTo>
                      <a:pt x="1190" y="1204"/>
                    </a:lnTo>
                    <a:lnTo>
                      <a:pt x="1141" y="1249"/>
                    </a:lnTo>
                    <a:lnTo>
                      <a:pt x="1089" y="1289"/>
                    </a:lnTo>
                    <a:lnTo>
                      <a:pt x="1031" y="1323"/>
                    </a:lnTo>
                    <a:lnTo>
                      <a:pt x="971" y="1352"/>
                    </a:lnTo>
                    <a:lnTo>
                      <a:pt x="909" y="1375"/>
                    </a:lnTo>
                    <a:lnTo>
                      <a:pt x="842" y="1392"/>
                    </a:lnTo>
                    <a:lnTo>
                      <a:pt x="774" y="1403"/>
                    </a:lnTo>
                    <a:lnTo>
                      <a:pt x="704" y="1406"/>
                    </a:lnTo>
                    <a:lnTo>
                      <a:pt x="634" y="1403"/>
                    </a:lnTo>
                    <a:lnTo>
                      <a:pt x="566" y="1392"/>
                    </a:lnTo>
                    <a:lnTo>
                      <a:pt x="500" y="1375"/>
                    </a:lnTo>
                    <a:lnTo>
                      <a:pt x="437" y="1352"/>
                    </a:lnTo>
                    <a:lnTo>
                      <a:pt x="377" y="1323"/>
                    </a:lnTo>
                    <a:lnTo>
                      <a:pt x="320" y="1289"/>
                    </a:lnTo>
                    <a:lnTo>
                      <a:pt x="267" y="1249"/>
                    </a:lnTo>
                    <a:lnTo>
                      <a:pt x="219" y="1206"/>
                    </a:lnTo>
                    <a:lnTo>
                      <a:pt x="174" y="1157"/>
                    </a:lnTo>
                    <a:lnTo>
                      <a:pt x="135" y="1104"/>
                    </a:lnTo>
                    <a:lnTo>
                      <a:pt x="102" y="1048"/>
                    </a:lnTo>
                    <a:lnTo>
                      <a:pt x="73" y="988"/>
                    </a:lnTo>
                    <a:lnTo>
                      <a:pt x="50" y="926"/>
                    </a:lnTo>
                    <a:lnTo>
                      <a:pt x="32" y="860"/>
                    </a:lnTo>
                    <a:lnTo>
                      <a:pt x="22" y="792"/>
                    </a:lnTo>
                    <a:lnTo>
                      <a:pt x="19" y="723"/>
                    </a:lnTo>
                    <a:lnTo>
                      <a:pt x="22" y="653"/>
                    </a:lnTo>
                    <a:lnTo>
                      <a:pt x="32" y="586"/>
                    </a:lnTo>
                    <a:lnTo>
                      <a:pt x="49" y="520"/>
                    </a:lnTo>
                    <a:lnTo>
                      <a:pt x="72" y="457"/>
                    </a:lnTo>
                    <a:lnTo>
                      <a:pt x="100" y="397"/>
                    </a:lnTo>
                    <a:lnTo>
                      <a:pt x="135" y="340"/>
                    </a:lnTo>
                    <a:lnTo>
                      <a:pt x="174" y="287"/>
                    </a:lnTo>
                    <a:lnTo>
                      <a:pt x="218" y="239"/>
                    </a:lnTo>
                    <a:lnTo>
                      <a:pt x="267" y="194"/>
                    </a:lnTo>
                    <a:lnTo>
                      <a:pt x="319" y="155"/>
                    </a:lnTo>
                    <a:lnTo>
                      <a:pt x="377" y="120"/>
                    </a:lnTo>
                    <a:lnTo>
                      <a:pt x="437" y="91"/>
                    </a:lnTo>
                    <a:lnTo>
                      <a:pt x="499" y="68"/>
                    </a:lnTo>
                    <a:lnTo>
                      <a:pt x="566" y="51"/>
                    </a:lnTo>
                    <a:lnTo>
                      <a:pt x="634" y="41"/>
                    </a:lnTo>
                    <a:lnTo>
                      <a:pt x="704" y="37"/>
                    </a:lnTo>
                    <a:lnTo>
                      <a:pt x="774" y="41"/>
                    </a:lnTo>
                    <a:lnTo>
                      <a:pt x="842" y="51"/>
                    </a:lnTo>
                    <a:lnTo>
                      <a:pt x="908" y="67"/>
                    </a:lnTo>
                    <a:lnTo>
                      <a:pt x="971" y="90"/>
                    </a:lnTo>
                    <a:lnTo>
                      <a:pt x="1031" y="119"/>
                    </a:lnTo>
                    <a:lnTo>
                      <a:pt x="1088" y="154"/>
                    </a:lnTo>
                    <a:lnTo>
                      <a:pt x="1141" y="194"/>
                    </a:lnTo>
                    <a:lnTo>
                      <a:pt x="1189" y="238"/>
                    </a:lnTo>
                    <a:lnTo>
                      <a:pt x="1233" y="286"/>
                    </a:lnTo>
                    <a:lnTo>
                      <a:pt x="1273" y="339"/>
                    </a:lnTo>
                    <a:lnTo>
                      <a:pt x="1308" y="396"/>
                    </a:lnTo>
                    <a:lnTo>
                      <a:pt x="1336" y="456"/>
                    </a:lnTo>
                    <a:lnTo>
                      <a:pt x="1359" y="519"/>
                    </a:lnTo>
                    <a:lnTo>
                      <a:pt x="1377" y="585"/>
                    </a:lnTo>
                    <a:lnTo>
                      <a:pt x="1387" y="651"/>
                    </a:lnTo>
                    <a:lnTo>
                      <a:pt x="1391" y="722"/>
                    </a:lnTo>
                    <a:close/>
                    <a:moveTo>
                      <a:pt x="0" y="723"/>
                    </a:moveTo>
                    <a:lnTo>
                      <a:pt x="4" y="649"/>
                    </a:lnTo>
                    <a:lnTo>
                      <a:pt x="15" y="578"/>
                    </a:lnTo>
                    <a:lnTo>
                      <a:pt x="32" y="509"/>
                    </a:lnTo>
                    <a:lnTo>
                      <a:pt x="57" y="443"/>
                    </a:lnTo>
                    <a:lnTo>
                      <a:pt x="87" y="380"/>
                    </a:lnTo>
                    <a:lnTo>
                      <a:pt x="123" y="320"/>
                    </a:lnTo>
                    <a:lnTo>
                      <a:pt x="165" y="264"/>
                    </a:lnTo>
                    <a:lnTo>
                      <a:pt x="211" y="212"/>
                    </a:lnTo>
                    <a:lnTo>
                      <a:pt x="263" y="166"/>
                    </a:lnTo>
                    <a:lnTo>
                      <a:pt x="318" y="125"/>
                    </a:lnTo>
                    <a:lnTo>
                      <a:pt x="378" y="88"/>
                    </a:lnTo>
                    <a:lnTo>
                      <a:pt x="441" y="58"/>
                    </a:lnTo>
                    <a:lnTo>
                      <a:pt x="508" y="33"/>
                    </a:lnTo>
                    <a:lnTo>
                      <a:pt x="577" y="15"/>
                    </a:lnTo>
                    <a:lnTo>
                      <a:pt x="650" y="4"/>
                    </a:lnTo>
                    <a:lnTo>
                      <a:pt x="725" y="0"/>
                    </a:lnTo>
                    <a:lnTo>
                      <a:pt x="798" y="4"/>
                    </a:lnTo>
                    <a:lnTo>
                      <a:pt x="870" y="15"/>
                    </a:lnTo>
                    <a:lnTo>
                      <a:pt x="939" y="33"/>
                    </a:lnTo>
                    <a:lnTo>
                      <a:pt x="1006" y="57"/>
                    </a:lnTo>
                    <a:lnTo>
                      <a:pt x="1069" y="88"/>
                    </a:lnTo>
                    <a:lnTo>
                      <a:pt x="1129" y="124"/>
                    </a:lnTo>
                    <a:lnTo>
                      <a:pt x="1184" y="166"/>
                    </a:lnTo>
                    <a:lnTo>
                      <a:pt x="1236" y="212"/>
                    </a:lnTo>
                    <a:lnTo>
                      <a:pt x="1282" y="264"/>
                    </a:lnTo>
                    <a:lnTo>
                      <a:pt x="1325" y="320"/>
                    </a:lnTo>
                    <a:lnTo>
                      <a:pt x="1361" y="378"/>
                    </a:lnTo>
                    <a:lnTo>
                      <a:pt x="1392" y="442"/>
                    </a:lnTo>
                    <a:lnTo>
                      <a:pt x="1416" y="507"/>
                    </a:lnTo>
                    <a:lnTo>
                      <a:pt x="1433" y="577"/>
                    </a:lnTo>
                    <a:lnTo>
                      <a:pt x="1445" y="648"/>
                    </a:lnTo>
                    <a:lnTo>
                      <a:pt x="1448" y="722"/>
                    </a:lnTo>
                    <a:lnTo>
                      <a:pt x="1445" y="795"/>
                    </a:lnTo>
                    <a:lnTo>
                      <a:pt x="1433" y="867"/>
                    </a:lnTo>
                    <a:lnTo>
                      <a:pt x="1416" y="936"/>
                    </a:lnTo>
                    <a:lnTo>
                      <a:pt x="1391" y="1003"/>
                    </a:lnTo>
                    <a:lnTo>
                      <a:pt x="1361" y="1066"/>
                    </a:lnTo>
                    <a:lnTo>
                      <a:pt x="1324" y="1125"/>
                    </a:lnTo>
                    <a:lnTo>
                      <a:pt x="1282" y="1181"/>
                    </a:lnTo>
                    <a:lnTo>
                      <a:pt x="1235" y="1232"/>
                    </a:lnTo>
                    <a:lnTo>
                      <a:pt x="1184" y="1279"/>
                    </a:lnTo>
                    <a:lnTo>
                      <a:pt x="1128" y="1321"/>
                    </a:lnTo>
                    <a:lnTo>
                      <a:pt x="1069" y="1358"/>
                    </a:lnTo>
                    <a:lnTo>
                      <a:pt x="1006" y="1388"/>
                    </a:lnTo>
                    <a:lnTo>
                      <a:pt x="939" y="1412"/>
                    </a:lnTo>
                    <a:lnTo>
                      <a:pt x="870" y="1430"/>
                    </a:lnTo>
                    <a:lnTo>
                      <a:pt x="798" y="1442"/>
                    </a:lnTo>
                    <a:lnTo>
                      <a:pt x="725" y="1445"/>
                    </a:lnTo>
                    <a:lnTo>
                      <a:pt x="650" y="1442"/>
                    </a:lnTo>
                    <a:lnTo>
                      <a:pt x="577" y="1430"/>
                    </a:lnTo>
                    <a:lnTo>
                      <a:pt x="508" y="1413"/>
                    </a:lnTo>
                    <a:lnTo>
                      <a:pt x="441" y="1389"/>
                    </a:lnTo>
                    <a:lnTo>
                      <a:pt x="378" y="1358"/>
                    </a:lnTo>
                    <a:lnTo>
                      <a:pt x="318" y="1322"/>
                    </a:lnTo>
                    <a:lnTo>
                      <a:pt x="263" y="1281"/>
                    </a:lnTo>
                    <a:lnTo>
                      <a:pt x="211" y="1233"/>
                    </a:lnTo>
                    <a:lnTo>
                      <a:pt x="165" y="1183"/>
                    </a:lnTo>
                    <a:lnTo>
                      <a:pt x="123" y="1126"/>
                    </a:lnTo>
                    <a:lnTo>
                      <a:pt x="87" y="1067"/>
                    </a:lnTo>
                    <a:lnTo>
                      <a:pt x="57" y="1004"/>
                    </a:lnTo>
                    <a:lnTo>
                      <a:pt x="32" y="937"/>
                    </a:lnTo>
                    <a:lnTo>
                      <a:pt x="15" y="868"/>
                    </a:lnTo>
                    <a:lnTo>
                      <a:pt x="4" y="797"/>
                    </a:lnTo>
                    <a:lnTo>
                      <a:pt x="0" y="723"/>
                    </a:lnTo>
                    <a:close/>
                  </a:path>
                </a:pathLst>
              </a:custGeom>
              <a:solidFill>
                <a:srgbClr val="CEC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80" name="Freeform 248">
                <a:extLst>
                  <a:ext uri="{FF2B5EF4-FFF2-40B4-BE49-F238E27FC236}">
                    <a16:creationId xmlns:a16="http://schemas.microsoft.com/office/drawing/2014/main" id="{561916C2-B9E0-4CC4-A948-669055889B9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47" y="2521"/>
                <a:ext cx="720" cy="717"/>
              </a:xfrm>
              <a:custGeom>
                <a:avLst/>
                <a:gdLst>
                  <a:gd name="T0" fmla="*/ 86 w 1438"/>
                  <a:gd name="T1" fmla="*/ 53 h 1436"/>
                  <a:gd name="T2" fmla="*/ 82 w 1438"/>
                  <a:gd name="T3" fmla="*/ 65 h 1436"/>
                  <a:gd name="T4" fmla="*/ 75 w 1438"/>
                  <a:gd name="T5" fmla="*/ 75 h 1436"/>
                  <a:gd name="T6" fmla="*/ 65 w 1438"/>
                  <a:gd name="T7" fmla="*/ 82 h 1436"/>
                  <a:gd name="T8" fmla="*/ 53 w 1438"/>
                  <a:gd name="T9" fmla="*/ 86 h 1436"/>
                  <a:gd name="T10" fmla="*/ 40 w 1438"/>
                  <a:gd name="T11" fmla="*/ 87 h 1436"/>
                  <a:gd name="T12" fmla="*/ 27 w 1438"/>
                  <a:gd name="T13" fmla="*/ 84 h 1436"/>
                  <a:gd name="T14" fmla="*/ 17 w 1438"/>
                  <a:gd name="T15" fmla="*/ 77 h 1436"/>
                  <a:gd name="T16" fmla="*/ 8 w 1438"/>
                  <a:gd name="T17" fmla="*/ 68 h 1436"/>
                  <a:gd name="T18" fmla="*/ 3 w 1438"/>
                  <a:gd name="T19" fmla="*/ 57 h 1436"/>
                  <a:gd name="T20" fmla="*/ 1 w 1438"/>
                  <a:gd name="T21" fmla="*/ 44 h 1436"/>
                  <a:gd name="T22" fmla="*/ 3 w 1438"/>
                  <a:gd name="T23" fmla="*/ 32 h 1436"/>
                  <a:gd name="T24" fmla="*/ 8 w 1438"/>
                  <a:gd name="T25" fmla="*/ 20 h 1436"/>
                  <a:gd name="T26" fmla="*/ 17 w 1438"/>
                  <a:gd name="T27" fmla="*/ 11 h 1436"/>
                  <a:gd name="T28" fmla="*/ 27 w 1438"/>
                  <a:gd name="T29" fmla="*/ 5 h 1436"/>
                  <a:gd name="T30" fmla="*/ 40 w 1438"/>
                  <a:gd name="T31" fmla="*/ 1 h 1436"/>
                  <a:gd name="T32" fmla="*/ 53 w 1438"/>
                  <a:gd name="T33" fmla="*/ 2 h 1436"/>
                  <a:gd name="T34" fmla="*/ 65 w 1438"/>
                  <a:gd name="T35" fmla="*/ 6 h 1436"/>
                  <a:gd name="T36" fmla="*/ 75 w 1438"/>
                  <a:gd name="T37" fmla="*/ 14 h 1436"/>
                  <a:gd name="T38" fmla="*/ 82 w 1438"/>
                  <a:gd name="T39" fmla="*/ 24 h 1436"/>
                  <a:gd name="T40" fmla="*/ 86 w 1438"/>
                  <a:gd name="T41" fmla="*/ 36 h 1436"/>
                  <a:gd name="T42" fmla="*/ 0 w 1438"/>
                  <a:gd name="T43" fmla="*/ 44 h 1436"/>
                  <a:gd name="T44" fmla="*/ 2 w 1438"/>
                  <a:gd name="T45" fmla="*/ 31 h 1436"/>
                  <a:gd name="T46" fmla="*/ 8 w 1438"/>
                  <a:gd name="T47" fmla="*/ 19 h 1436"/>
                  <a:gd name="T48" fmla="*/ 17 w 1438"/>
                  <a:gd name="T49" fmla="*/ 10 h 1436"/>
                  <a:gd name="T50" fmla="*/ 28 w 1438"/>
                  <a:gd name="T51" fmla="*/ 3 h 1436"/>
                  <a:gd name="T52" fmla="*/ 41 w 1438"/>
                  <a:gd name="T53" fmla="*/ 0 h 1436"/>
                  <a:gd name="T54" fmla="*/ 55 w 1438"/>
                  <a:gd name="T55" fmla="*/ 0 h 1436"/>
                  <a:gd name="T56" fmla="*/ 67 w 1438"/>
                  <a:gd name="T57" fmla="*/ 5 h 1436"/>
                  <a:gd name="T58" fmla="*/ 77 w 1438"/>
                  <a:gd name="T59" fmla="*/ 13 h 1436"/>
                  <a:gd name="T60" fmla="*/ 85 w 1438"/>
                  <a:gd name="T61" fmla="*/ 23 h 1436"/>
                  <a:gd name="T62" fmla="*/ 89 w 1438"/>
                  <a:gd name="T63" fmla="*/ 35 h 1436"/>
                  <a:gd name="T64" fmla="*/ 90 w 1438"/>
                  <a:gd name="T65" fmla="*/ 49 h 1436"/>
                  <a:gd name="T66" fmla="*/ 87 w 1438"/>
                  <a:gd name="T67" fmla="*/ 62 h 1436"/>
                  <a:gd name="T68" fmla="*/ 80 w 1438"/>
                  <a:gd name="T69" fmla="*/ 73 h 1436"/>
                  <a:gd name="T70" fmla="*/ 70 w 1438"/>
                  <a:gd name="T71" fmla="*/ 81 h 1436"/>
                  <a:gd name="T72" fmla="*/ 59 w 1438"/>
                  <a:gd name="T73" fmla="*/ 87 h 1436"/>
                  <a:gd name="T74" fmla="*/ 45 w 1438"/>
                  <a:gd name="T75" fmla="*/ 89 h 1436"/>
                  <a:gd name="T76" fmla="*/ 32 w 1438"/>
                  <a:gd name="T77" fmla="*/ 87 h 1436"/>
                  <a:gd name="T78" fmla="*/ 20 w 1438"/>
                  <a:gd name="T79" fmla="*/ 81 h 1436"/>
                  <a:gd name="T80" fmla="*/ 11 w 1438"/>
                  <a:gd name="T81" fmla="*/ 73 h 1436"/>
                  <a:gd name="T82" fmla="*/ 4 w 1438"/>
                  <a:gd name="T83" fmla="*/ 62 h 1436"/>
                  <a:gd name="T84" fmla="*/ 1 w 1438"/>
                  <a:gd name="T85" fmla="*/ 49 h 14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438" h="1436">
                    <a:moveTo>
                      <a:pt x="1387" y="717"/>
                    </a:moveTo>
                    <a:lnTo>
                      <a:pt x="1383" y="787"/>
                    </a:lnTo>
                    <a:lnTo>
                      <a:pt x="1373" y="855"/>
                    </a:lnTo>
                    <a:lnTo>
                      <a:pt x="1355" y="921"/>
                    </a:lnTo>
                    <a:lnTo>
                      <a:pt x="1332" y="984"/>
                    </a:lnTo>
                    <a:lnTo>
                      <a:pt x="1304" y="1044"/>
                    </a:lnTo>
                    <a:lnTo>
                      <a:pt x="1269" y="1100"/>
                    </a:lnTo>
                    <a:lnTo>
                      <a:pt x="1230" y="1153"/>
                    </a:lnTo>
                    <a:lnTo>
                      <a:pt x="1185" y="1202"/>
                    </a:lnTo>
                    <a:lnTo>
                      <a:pt x="1137" y="1247"/>
                    </a:lnTo>
                    <a:lnTo>
                      <a:pt x="1084" y="1286"/>
                    </a:lnTo>
                    <a:lnTo>
                      <a:pt x="1026" y="1320"/>
                    </a:lnTo>
                    <a:lnTo>
                      <a:pt x="966" y="1349"/>
                    </a:lnTo>
                    <a:lnTo>
                      <a:pt x="903" y="1372"/>
                    </a:lnTo>
                    <a:lnTo>
                      <a:pt x="837" y="1390"/>
                    </a:lnTo>
                    <a:lnTo>
                      <a:pt x="768" y="1400"/>
                    </a:lnTo>
                    <a:lnTo>
                      <a:pt x="698" y="1403"/>
                    </a:lnTo>
                    <a:lnTo>
                      <a:pt x="626" y="1400"/>
                    </a:lnTo>
                    <a:lnTo>
                      <a:pt x="558" y="1390"/>
                    </a:lnTo>
                    <a:lnTo>
                      <a:pt x="492" y="1373"/>
                    </a:lnTo>
                    <a:lnTo>
                      <a:pt x="428" y="1350"/>
                    </a:lnTo>
                    <a:lnTo>
                      <a:pt x="368" y="1322"/>
                    </a:lnTo>
                    <a:lnTo>
                      <a:pt x="311" y="1287"/>
                    </a:lnTo>
                    <a:lnTo>
                      <a:pt x="258" y="1247"/>
                    </a:lnTo>
                    <a:lnTo>
                      <a:pt x="209" y="1203"/>
                    </a:lnTo>
                    <a:lnTo>
                      <a:pt x="164" y="1155"/>
                    </a:lnTo>
                    <a:lnTo>
                      <a:pt x="125" y="1102"/>
                    </a:lnTo>
                    <a:lnTo>
                      <a:pt x="91" y="1045"/>
                    </a:lnTo>
                    <a:lnTo>
                      <a:pt x="62" y="984"/>
                    </a:lnTo>
                    <a:lnTo>
                      <a:pt x="39" y="922"/>
                    </a:lnTo>
                    <a:lnTo>
                      <a:pt x="22" y="856"/>
                    </a:lnTo>
                    <a:lnTo>
                      <a:pt x="11" y="788"/>
                    </a:lnTo>
                    <a:lnTo>
                      <a:pt x="8" y="718"/>
                    </a:lnTo>
                    <a:lnTo>
                      <a:pt x="11" y="648"/>
                    </a:lnTo>
                    <a:lnTo>
                      <a:pt x="22" y="580"/>
                    </a:lnTo>
                    <a:lnTo>
                      <a:pt x="38" y="514"/>
                    </a:lnTo>
                    <a:lnTo>
                      <a:pt x="61" y="451"/>
                    </a:lnTo>
                    <a:lnTo>
                      <a:pt x="90" y="389"/>
                    </a:lnTo>
                    <a:lnTo>
                      <a:pt x="124" y="333"/>
                    </a:lnTo>
                    <a:lnTo>
                      <a:pt x="164" y="280"/>
                    </a:lnTo>
                    <a:lnTo>
                      <a:pt x="208" y="230"/>
                    </a:lnTo>
                    <a:lnTo>
                      <a:pt x="258" y="187"/>
                    </a:lnTo>
                    <a:lnTo>
                      <a:pt x="311" y="146"/>
                    </a:lnTo>
                    <a:lnTo>
                      <a:pt x="367" y="112"/>
                    </a:lnTo>
                    <a:lnTo>
                      <a:pt x="428" y="83"/>
                    </a:lnTo>
                    <a:lnTo>
                      <a:pt x="492" y="59"/>
                    </a:lnTo>
                    <a:lnTo>
                      <a:pt x="558" y="43"/>
                    </a:lnTo>
                    <a:lnTo>
                      <a:pt x="626" y="31"/>
                    </a:lnTo>
                    <a:lnTo>
                      <a:pt x="698" y="28"/>
                    </a:lnTo>
                    <a:lnTo>
                      <a:pt x="768" y="31"/>
                    </a:lnTo>
                    <a:lnTo>
                      <a:pt x="837" y="42"/>
                    </a:lnTo>
                    <a:lnTo>
                      <a:pt x="904" y="59"/>
                    </a:lnTo>
                    <a:lnTo>
                      <a:pt x="967" y="82"/>
                    </a:lnTo>
                    <a:lnTo>
                      <a:pt x="1027" y="111"/>
                    </a:lnTo>
                    <a:lnTo>
                      <a:pt x="1084" y="145"/>
                    </a:lnTo>
                    <a:lnTo>
                      <a:pt x="1137" y="186"/>
                    </a:lnTo>
                    <a:lnTo>
                      <a:pt x="1186" y="230"/>
                    </a:lnTo>
                    <a:lnTo>
                      <a:pt x="1230" y="279"/>
                    </a:lnTo>
                    <a:lnTo>
                      <a:pt x="1270" y="332"/>
                    </a:lnTo>
                    <a:lnTo>
                      <a:pt x="1305" y="389"/>
                    </a:lnTo>
                    <a:lnTo>
                      <a:pt x="1334" y="449"/>
                    </a:lnTo>
                    <a:lnTo>
                      <a:pt x="1357" y="513"/>
                    </a:lnTo>
                    <a:lnTo>
                      <a:pt x="1373" y="578"/>
                    </a:lnTo>
                    <a:lnTo>
                      <a:pt x="1383" y="646"/>
                    </a:lnTo>
                    <a:lnTo>
                      <a:pt x="1387" y="717"/>
                    </a:lnTo>
                    <a:close/>
                    <a:moveTo>
                      <a:pt x="0" y="719"/>
                    </a:moveTo>
                    <a:lnTo>
                      <a:pt x="3" y="645"/>
                    </a:lnTo>
                    <a:lnTo>
                      <a:pt x="14" y="575"/>
                    </a:lnTo>
                    <a:lnTo>
                      <a:pt x="31" y="506"/>
                    </a:lnTo>
                    <a:lnTo>
                      <a:pt x="55" y="440"/>
                    </a:lnTo>
                    <a:lnTo>
                      <a:pt x="85" y="377"/>
                    </a:lnTo>
                    <a:lnTo>
                      <a:pt x="122" y="318"/>
                    </a:lnTo>
                    <a:lnTo>
                      <a:pt x="162" y="263"/>
                    </a:lnTo>
                    <a:lnTo>
                      <a:pt x="209" y="212"/>
                    </a:lnTo>
                    <a:lnTo>
                      <a:pt x="260" y="165"/>
                    </a:lnTo>
                    <a:lnTo>
                      <a:pt x="315" y="123"/>
                    </a:lnTo>
                    <a:lnTo>
                      <a:pt x="374" y="88"/>
                    </a:lnTo>
                    <a:lnTo>
                      <a:pt x="437" y="58"/>
                    </a:lnTo>
                    <a:lnTo>
                      <a:pt x="503" y="33"/>
                    </a:lnTo>
                    <a:lnTo>
                      <a:pt x="573" y="15"/>
                    </a:lnTo>
                    <a:lnTo>
                      <a:pt x="645" y="4"/>
                    </a:lnTo>
                    <a:lnTo>
                      <a:pt x="718" y="0"/>
                    </a:lnTo>
                    <a:lnTo>
                      <a:pt x="792" y="4"/>
                    </a:lnTo>
                    <a:lnTo>
                      <a:pt x="864" y="15"/>
                    </a:lnTo>
                    <a:lnTo>
                      <a:pt x="932" y="32"/>
                    </a:lnTo>
                    <a:lnTo>
                      <a:pt x="998" y="57"/>
                    </a:lnTo>
                    <a:lnTo>
                      <a:pt x="1061" y="88"/>
                    </a:lnTo>
                    <a:lnTo>
                      <a:pt x="1119" y="123"/>
                    </a:lnTo>
                    <a:lnTo>
                      <a:pt x="1175" y="165"/>
                    </a:lnTo>
                    <a:lnTo>
                      <a:pt x="1226" y="211"/>
                    </a:lnTo>
                    <a:lnTo>
                      <a:pt x="1272" y="263"/>
                    </a:lnTo>
                    <a:lnTo>
                      <a:pt x="1314" y="318"/>
                    </a:lnTo>
                    <a:lnTo>
                      <a:pt x="1350" y="377"/>
                    </a:lnTo>
                    <a:lnTo>
                      <a:pt x="1381" y="439"/>
                    </a:lnTo>
                    <a:lnTo>
                      <a:pt x="1405" y="506"/>
                    </a:lnTo>
                    <a:lnTo>
                      <a:pt x="1423" y="574"/>
                    </a:lnTo>
                    <a:lnTo>
                      <a:pt x="1434" y="645"/>
                    </a:lnTo>
                    <a:lnTo>
                      <a:pt x="1438" y="718"/>
                    </a:lnTo>
                    <a:lnTo>
                      <a:pt x="1435" y="792"/>
                    </a:lnTo>
                    <a:lnTo>
                      <a:pt x="1423" y="862"/>
                    </a:lnTo>
                    <a:lnTo>
                      <a:pt x="1405" y="931"/>
                    </a:lnTo>
                    <a:lnTo>
                      <a:pt x="1381" y="997"/>
                    </a:lnTo>
                    <a:lnTo>
                      <a:pt x="1351" y="1059"/>
                    </a:lnTo>
                    <a:lnTo>
                      <a:pt x="1314" y="1119"/>
                    </a:lnTo>
                    <a:lnTo>
                      <a:pt x="1272" y="1174"/>
                    </a:lnTo>
                    <a:lnTo>
                      <a:pt x="1226" y="1225"/>
                    </a:lnTo>
                    <a:lnTo>
                      <a:pt x="1175" y="1271"/>
                    </a:lnTo>
                    <a:lnTo>
                      <a:pt x="1119" y="1312"/>
                    </a:lnTo>
                    <a:lnTo>
                      <a:pt x="1061" y="1348"/>
                    </a:lnTo>
                    <a:lnTo>
                      <a:pt x="997" y="1378"/>
                    </a:lnTo>
                    <a:lnTo>
                      <a:pt x="932" y="1403"/>
                    </a:lnTo>
                    <a:lnTo>
                      <a:pt x="862" y="1421"/>
                    </a:lnTo>
                    <a:lnTo>
                      <a:pt x="792" y="1432"/>
                    </a:lnTo>
                    <a:lnTo>
                      <a:pt x="718" y="1436"/>
                    </a:lnTo>
                    <a:lnTo>
                      <a:pt x="645" y="1432"/>
                    </a:lnTo>
                    <a:lnTo>
                      <a:pt x="573" y="1421"/>
                    </a:lnTo>
                    <a:lnTo>
                      <a:pt x="504" y="1403"/>
                    </a:lnTo>
                    <a:lnTo>
                      <a:pt x="437" y="1379"/>
                    </a:lnTo>
                    <a:lnTo>
                      <a:pt x="375" y="1348"/>
                    </a:lnTo>
                    <a:lnTo>
                      <a:pt x="315" y="1312"/>
                    </a:lnTo>
                    <a:lnTo>
                      <a:pt x="260" y="1271"/>
                    </a:lnTo>
                    <a:lnTo>
                      <a:pt x="209" y="1225"/>
                    </a:lnTo>
                    <a:lnTo>
                      <a:pt x="163" y="1174"/>
                    </a:lnTo>
                    <a:lnTo>
                      <a:pt x="122" y="1119"/>
                    </a:lnTo>
                    <a:lnTo>
                      <a:pt x="86" y="1060"/>
                    </a:lnTo>
                    <a:lnTo>
                      <a:pt x="56" y="998"/>
                    </a:lnTo>
                    <a:lnTo>
                      <a:pt x="32" y="932"/>
                    </a:lnTo>
                    <a:lnTo>
                      <a:pt x="15" y="863"/>
                    </a:lnTo>
                    <a:lnTo>
                      <a:pt x="3" y="792"/>
                    </a:lnTo>
                    <a:lnTo>
                      <a:pt x="0" y="719"/>
                    </a:lnTo>
                    <a:close/>
                  </a:path>
                </a:pathLst>
              </a:custGeom>
              <a:solidFill>
                <a:srgbClr val="DB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81" name="Freeform 249">
                <a:extLst>
                  <a:ext uri="{FF2B5EF4-FFF2-40B4-BE49-F238E27FC236}">
                    <a16:creationId xmlns:a16="http://schemas.microsoft.com/office/drawing/2014/main" id="{D2429A82-CD1A-4F86-96CE-86B797BD7CD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48" y="2523"/>
                <a:ext cx="715" cy="712"/>
              </a:xfrm>
              <a:custGeom>
                <a:avLst/>
                <a:gdLst>
                  <a:gd name="T0" fmla="*/ 86 w 1430"/>
                  <a:gd name="T1" fmla="*/ 53 h 1425"/>
                  <a:gd name="T2" fmla="*/ 82 w 1430"/>
                  <a:gd name="T3" fmla="*/ 65 h 1425"/>
                  <a:gd name="T4" fmla="*/ 74 w 1430"/>
                  <a:gd name="T5" fmla="*/ 75 h 1425"/>
                  <a:gd name="T6" fmla="*/ 64 w 1430"/>
                  <a:gd name="T7" fmla="*/ 82 h 1425"/>
                  <a:gd name="T8" fmla="*/ 53 w 1430"/>
                  <a:gd name="T9" fmla="*/ 86 h 1425"/>
                  <a:gd name="T10" fmla="*/ 39 w 1430"/>
                  <a:gd name="T11" fmla="*/ 87 h 1425"/>
                  <a:gd name="T12" fmla="*/ 27 w 1430"/>
                  <a:gd name="T13" fmla="*/ 84 h 1425"/>
                  <a:gd name="T14" fmla="*/ 16 w 1430"/>
                  <a:gd name="T15" fmla="*/ 77 h 1425"/>
                  <a:gd name="T16" fmla="*/ 8 w 1430"/>
                  <a:gd name="T17" fmla="*/ 68 h 1425"/>
                  <a:gd name="T18" fmla="*/ 2 w 1430"/>
                  <a:gd name="T19" fmla="*/ 57 h 1425"/>
                  <a:gd name="T20" fmla="*/ 0 w 1430"/>
                  <a:gd name="T21" fmla="*/ 44 h 1425"/>
                  <a:gd name="T22" fmla="*/ 2 w 1430"/>
                  <a:gd name="T23" fmla="*/ 31 h 1425"/>
                  <a:gd name="T24" fmla="*/ 8 w 1430"/>
                  <a:gd name="T25" fmla="*/ 20 h 1425"/>
                  <a:gd name="T26" fmla="*/ 16 w 1430"/>
                  <a:gd name="T27" fmla="*/ 11 h 1425"/>
                  <a:gd name="T28" fmla="*/ 27 w 1430"/>
                  <a:gd name="T29" fmla="*/ 4 h 1425"/>
                  <a:gd name="T30" fmla="*/ 39 w 1430"/>
                  <a:gd name="T31" fmla="*/ 1 h 1425"/>
                  <a:gd name="T32" fmla="*/ 53 w 1430"/>
                  <a:gd name="T33" fmla="*/ 2 h 1425"/>
                  <a:gd name="T34" fmla="*/ 65 w 1430"/>
                  <a:gd name="T35" fmla="*/ 6 h 1425"/>
                  <a:gd name="T36" fmla="*/ 74 w 1430"/>
                  <a:gd name="T37" fmla="*/ 13 h 1425"/>
                  <a:gd name="T38" fmla="*/ 82 w 1430"/>
                  <a:gd name="T39" fmla="*/ 23 h 1425"/>
                  <a:gd name="T40" fmla="*/ 86 w 1430"/>
                  <a:gd name="T41" fmla="*/ 35 h 1425"/>
                  <a:gd name="T42" fmla="*/ 1 w 1430"/>
                  <a:gd name="T43" fmla="*/ 44 h 1425"/>
                  <a:gd name="T44" fmla="*/ 3 w 1430"/>
                  <a:gd name="T45" fmla="*/ 31 h 1425"/>
                  <a:gd name="T46" fmla="*/ 8 w 1430"/>
                  <a:gd name="T47" fmla="*/ 19 h 1425"/>
                  <a:gd name="T48" fmla="*/ 17 w 1430"/>
                  <a:gd name="T49" fmla="*/ 10 h 1425"/>
                  <a:gd name="T50" fmla="*/ 28 w 1430"/>
                  <a:gd name="T51" fmla="*/ 3 h 1425"/>
                  <a:gd name="T52" fmla="*/ 41 w 1430"/>
                  <a:gd name="T53" fmla="*/ 0 h 1425"/>
                  <a:gd name="T54" fmla="*/ 54 w 1430"/>
                  <a:gd name="T55" fmla="*/ 0 h 1425"/>
                  <a:gd name="T56" fmla="*/ 66 w 1430"/>
                  <a:gd name="T57" fmla="*/ 5 h 1425"/>
                  <a:gd name="T58" fmla="*/ 77 w 1430"/>
                  <a:gd name="T59" fmla="*/ 13 h 1425"/>
                  <a:gd name="T60" fmla="*/ 84 w 1430"/>
                  <a:gd name="T61" fmla="*/ 23 h 1425"/>
                  <a:gd name="T62" fmla="*/ 89 w 1430"/>
                  <a:gd name="T63" fmla="*/ 35 h 1425"/>
                  <a:gd name="T64" fmla="*/ 90 w 1430"/>
                  <a:gd name="T65" fmla="*/ 49 h 1425"/>
                  <a:gd name="T66" fmla="*/ 86 w 1430"/>
                  <a:gd name="T67" fmla="*/ 61 h 1425"/>
                  <a:gd name="T68" fmla="*/ 80 w 1430"/>
                  <a:gd name="T69" fmla="*/ 72 h 1425"/>
                  <a:gd name="T70" fmla="*/ 70 w 1430"/>
                  <a:gd name="T71" fmla="*/ 81 h 1425"/>
                  <a:gd name="T72" fmla="*/ 58 w 1430"/>
                  <a:gd name="T73" fmla="*/ 87 h 1425"/>
                  <a:gd name="T74" fmla="*/ 45 w 1430"/>
                  <a:gd name="T75" fmla="*/ 89 h 1425"/>
                  <a:gd name="T76" fmla="*/ 32 w 1430"/>
                  <a:gd name="T77" fmla="*/ 87 h 1425"/>
                  <a:gd name="T78" fmla="*/ 20 w 1430"/>
                  <a:gd name="T79" fmla="*/ 81 h 1425"/>
                  <a:gd name="T80" fmla="*/ 11 w 1430"/>
                  <a:gd name="T81" fmla="*/ 72 h 1425"/>
                  <a:gd name="T82" fmla="*/ 4 w 1430"/>
                  <a:gd name="T83" fmla="*/ 61 h 1425"/>
                  <a:gd name="T84" fmla="*/ 1 w 1430"/>
                  <a:gd name="T85" fmla="*/ 49 h 142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430" h="1425">
                    <a:moveTo>
                      <a:pt x="1388" y="712"/>
                    </a:moveTo>
                    <a:lnTo>
                      <a:pt x="1384" y="782"/>
                    </a:lnTo>
                    <a:lnTo>
                      <a:pt x="1373" y="851"/>
                    </a:lnTo>
                    <a:lnTo>
                      <a:pt x="1356" y="917"/>
                    </a:lnTo>
                    <a:lnTo>
                      <a:pt x="1333" y="980"/>
                    </a:lnTo>
                    <a:lnTo>
                      <a:pt x="1303" y="1040"/>
                    </a:lnTo>
                    <a:lnTo>
                      <a:pt x="1268" y="1098"/>
                    </a:lnTo>
                    <a:lnTo>
                      <a:pt x="1229" y="1151"/>
                    </a:lnTo>
                    <a:lnTo>
                      <a:pt x="1184" y="1200"/>
                    </a:lnTo>
                    <a:lnTo>
                      <a:pt x="1134" y="1245"/>
                    </a:lnTo>
                    <a:lnTo>
                      <a:pt x="1081" y="1284"/>
                    </a:lnTo>
                    <a:lnTo>
                      <a:pt x="1024" y="1319"/>
                    </a:lnTo>
                    <a:lnTo>
                      <a:pt x="964" y="1349"/>
                    </a:lnTo>
                    <a:lnTo>
                      <a:pt x="901" y="1372"/>
                    </a:lnTo>
                    <a:lnTo>
                      <a:pt x="834" y="1389"/>
                    </a:lnTo>
                    <a:lnTo>
                      <a:pt x="765" y="1400"/>
                    </a:lnTo>
                    <a:lnTo>
                      <a:pt x="694" y="1403"/>
                    </a:lnTo>
                    <a:lnTo>
                      <a:pt x="623" y="1400"/>
                    </a:lnTo>
                    <a:lnTo>
                      <a:pt x="554" y="1389"/>
                    </a:lnTo>
                    <a:lnTo>
                      <a:pt x="487" y="1372"/>
                    </a:lnTo>
                    <a:lnTo>
                      <a:pt x="424" y="1349"/>
                    </a:lnTo>
                    <a:lnTo>
                      <a:pt x="363" y="1320"/>
                    </a:lnTo>
                    <a:lnTo>
                      <a:pt x="305" y="1284"/>
                    </a:lnTo>
                    <a:lnTo>
                      <a:pt x="252" y="1245"/>
                    </a:lnTo>
                    <a:lnTo>
                      <a:pt x="203" y="1200"/>
                    </a:lnTo>
                    <a:lnTo>
                      <a:pt x="158" y="1152"/>
                    </a:lnTo>
                    <a:lnTo>
                      <a:pt x="118" y="1099"/>
                    </a:lnTo>
                    <a:lnTo>
                      <a:pt x="84" y="1041"/>
                    </a:lnTo>
                    <a:lnTo>
                      <a:pt x="54" y="981"/>
                    </a:lnTo>
                    <a:lnTo>
                      <a:pt x="31" y="918"/>
                    </a:lnTo>
                    <a:lnTo>
                      <a:pt x="14" y="851"/>
                    </a:lnTo>
                    <a:lnTo>
                      <a:pt x="3" y="783"/>
                    </a:lnTo>
                    <a:lnTo>
                      <a:pt x="0" y="713"/>
                    </a:lnTo>
                    <a:lnTo>
                      <a:pt x="3" y="643"/>
                    </a:lnTo>
                    <a:lnTo>
                      <a:pt x="14" y="573"/>
                    </a:lnTo>
                    <a:lnTo>
                      <a:pt x="31" y="507"/>
                    </a:lnTo>
                    <a:lnTo>
                      <a:pt x="54" y="443"/>
                    </a:lnTo>
                    <a:lnTo>
                      <a:pt x="83" y="382"/>
                    </a:lnTo>
                    <a:lnTo>
                      <a:pt x="117" y="326"/>
                    </a:lnTo>
                    <a:lnTo>
                      <a:pt x="158" y="272"/>
                    </a:lnTo>
                    <a:lnTo>
                      <a:pt x="203" y="223"/>
                    </a:lnTo>
                    <a:lnTo>
                      <a:pt x="252" y="178"/>
                    </a:lnTo>
                    <a:lnTo>
                      <a:pt x="305" y="138"/>
                    </a:lnTo>
                    <a:lnTo>
                      <a:pt x="363" y="103"/>
                    </a:lnTo>
                    <a:lnTo>
                      <a:pt x="423" y="75"/>
                    </a:lnTo>
                    <a:lnTo>
                      <a:pt x="487" y="52"/>
                    </a:lnTo>
                    <a:lnTo>
                      <a:pt x="554" y="34"/>
                    </a:lnTo>
                    <a:lnTo>
                      <a:pt x="623" y="24"/>
                    </a:lnTo>
                    <a:lnTo>
                      <a:pt x="694" y="20"/>
                    </a:lnTo>
                    <a:lnTo>
                      <a:pt x="765" y="24"/>
                    </a:lnTo>
                    <a:lnTo>
                      <a:pt x="834" y="34"/>
                    </a:lnTo>
                    <a:lnTo>
                      <a:pt x="901" y="52"/>
                    </a:lnTo>
                    <a:lnTo>
                      <a:pt x="964" y="75"/>
                    </a:lnTo>
                    <a:lnTo>
                      <a:pt x="1025" y="103"/>
                    </a:lnTo>
                    <a:lnTo>
                      <a:pt x="1081" y="139"/>
                    </a:lnTo>
                    <a:lnTo>
                      <a:pt x="1134" y="178"/>
                    </a:lnTo>
                    <a:lnTo>
                      <a:pt x="1184" y="223"/>
                    </a:lnTo>
                    <a:lnTo>
                      <a:pt x="1229" y="272"/>
                    </a:lnTo>
                    <a:lnTo>
                      <a:pt x="1269" y="326"/>
                    </a:lnTo>
                    <a:lnTo>
                      <a:pt x="1304" y="382"/>
                    </a:lnTo>
                    <a:lnTo>
                      <a:pt x="1333" y="443"/>
                    </a:lnTo>
                    <a:lnTo>
                      <a:pt x="1357" y="507"/>
                    </a:lnTo>
                    <a:lnTo>
                      <a:pt x="1373" y="572"/>
                    </a:lnTo>
                    <a:lnTo>
                      <a:pt x="1384" y="641"/>
                    </a:lnTo>
                    <a:lnTo>
                      <a:pt x="1388" y="712"/>
                    </a:lnTo>
                    <a:close/>
                    <a:moveTo>
                      <a:pt x="1" y="714"/>
                    </a:moveTo>
                    <a:lnTo>
                      <a:pt x="4" y="641"/>
                    </a:lnTo>
                    <a:lnTo>
                      <a:pt x="16" y="571"/>
                    </a:lnTo>
                    <a:lnTo>
                      <a:pt x="33" y="503"/>
                    </a:lnTo>
                    <a:lnTo>
                      <a:pt x="57" y="437"/>
                    </a:lnTo>
                    <a:lnTo>
                      <a:pt x="87" y="375"/>
                    </a:lnTo>
                    <a:lnTo>
                      <a:pt x="122" y="317"/>
                    </a:lnTo>
                    <a:lnTo>
                      <a:pt x="163" y="261"/>
                    </a:lnTo>
                    <a:lnTo>
                      <a:pt x="209" y="211"/>
                    </a:lnTo>
                    <a:lnTo>
                      <a:pt x="260" y="164"/>
                    </a:lnTo>
                    <a:lnTo>
                      <a:pt x="315" y="123"/>
                    </a:lnTo>
                    <a:lnTo>
                      <a:pt x="374" y="87"/>
                    </a:lnTo>
                    <a:lnTo>
                      <a:pt x="436" y="57"/>
                    </a:lnTo>
                    <a:lnTo>
                      <a:pt x="502" y="33"/>
                    </a:lnTo>
                    <a:lnTo>
                      <a:pt x="571" y="15"/>
                    </a:lnTo>
                    <a:lnTo>
                      <a:pt x="641" y="4"/>
                    </a:lnTo>
                    <a:lnTo>
                      <a:pt x="715" y="0"/>
                    </a:lnTo>
                    <a:lnTo>
                      <a:pt x="788" y="3"/>
                    </a:lnTo>
                    <a:lnTo>
                      <a:pt x="859" y="15"/>
                    </a:lnTo>
                    <a:lnTo>
                      <a:pt x="927" y="32"/>
                    </a:lnTo>
                    <a:lnTo>
                      <a:pt x="993" y="56"/>
                    </a:lnTo>
                    <a:lnTo>
                      <a:pt x="1055" y="86"/>
                    </a:lnTo>
                    <a:lnTo>
                      <a:pt x="1115" y="122"/>
                    </a:lnTo>
                    <a:lnTo>
                      <a:pt x="1169" y="163"/>
                    </a:lnTo>
                    <a:lnTo>
                      <a:pt x="1220" y="209"/>
                    </a:lnTo>
                    <a:lnTo>
                      <a:pt x="1266" y="260"/>
                    </a:lnTo>
                    <a:lnTo>
                      <a:pt x="1307" y="314"/>
                    </a:lnTo>
                    <a:lnTo>
                      <a:pt x="1343" y="373"/>
                    </a:lnTo>
                    <a:lnTo>
                      <a:pt x="1374" y="435"/>
                    </a:lnTo>
                    <a:lnTo>
                      <a:pt x="1398" y="501"/>
                    </a:lnTo>
                    <a:lnTo>
                      <a:pt x="1415" y="569"/>
                    </a:lnTo>
                    <a:lnTo>
                      <a:pt x="1427" y="640"/>
                    </a:lnTo>
                    <a:lnTo>
                      <a:pt x="1430" y="713"/>
                    </a:lnTo>
                    <a:lnTo>
                      <a:pt x="1427" y="785"/>
                    </a:lnTo>
                    <a:lnTo>
                      <a:pt x="1415" y="856"/>
                    </a:lnTo>
                    <a:lnTo>
                      <a:pt x="1398" y="924"/>
                    </a:lnTo>
                    <a:lnTo>
                      <a:pt x="1374" y="989"/>
                    </a:lnTo>
                    <a:lnTo>
                      <a:pt x="1343" y="1052"/>
                    </a:lnTo>
                    <a:lnTo>
                      <a:pt x="1307" y="1110"/>
                    </a:lnTo>
                    <a:lnTo>
                      <a:pt x="1266" y="1165"/>
                    </a:lnTo>
                    <a:lnTo>
                      <a:pt x="1220" y="1215"/>
                    </a:lnTo>
                    <a:lnTo>
                      <a:pt x="1169" y="1261"/>
                    </a:lnTo>
                    <a:lnTo>
                      <a:pt x="1114" y="1303"/>
                    </a:lnTo>
                    <a:lnTo>
                      <a:pt x="1055" y="1338"/>
                    </a:lnTo>
                    <a:lnTo>
                      <a:pt x="993" y="1368"/>
                    </a:lnTo>
                    <a:lnTo>
                      <a:pt x="927" y="1393"/>
                    </a:lnTo>
                    <a:lnTo>
                      <a:pt x="859" y="1410"/>
                    </a:lnTo>
                    <a:lnTo>
                      <a:pt x="789" y="1421"/>
                    </a:lnTo>
                    <a:lnTo>
                      <a:pt x="716" y="1425"/>
                    </a:lnTo>
                    <a:lnTo>
                      <a:pt x="643" y="1421"/>
                    </a:lnTo>
                    <a:lnTo>
                      <a:pt x="572" y="1410"/>
                    </a:lnTo>
                    <a:lnTo>
                      <a:pt x="503" y="1393"/>
                    </a:lnTo>
                    <a:lnTo>
                      <a:pt x="438" y="1370"/>
                    </a:lnTo>
                    <a:lnTo>
                      <a:pt x="375" y="1340"/>
                    </a:lnTo>
                    <a:lnTo>
                      <a:pt x="317" y="1304"/>
                    </a:lnTo>
                    <a:lnTo>
                      <a:pt x="261" y="1262"/>
                    </a:lnTo>
                    <a:lnTo>
                      <a:pt x="211" y="1216"/>
                    </a:lnTo>
                    <a:lnTo>
                      <a:pt x="165" y="1167"/>
                    </a:lnTo>
                    <a:lnTo>
                      <a:pt x="123" y="1112"/>
                    </a:lnTo>
                    <a:lnTo>
                      <a:pt x="87" y="1053"/>
                    </a:lnTo>
                    <a:lnTo>
                      <a:pt x="57" y="991"/>
                    </a:lnTo>
                    <a:lnTo>
                      <a:pt x="33" y="926"/>
                    </a:lnTo>
                    <a:lnTo>
                      <a:pt x="16" y="857"/>
                    </a:lnTo>
                    <a:lnTo>
                      <a:pt x="4" y="787"/>
                    </a:lnTo>
                    <a:lnTo>
                      <a:pt x="1" y="714"/>
                    </a:lnTo>
                    <a:close/>
                  </a:path>
                </a:pathLst>
              </a:custGeom>
              <a:solidFill>
                <a:srgbClr val="E5E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82" name="Freeform 250">
                <a:extLst>
                  <a:ext uri="{FF2B5EF4-FFF2-40B4-BE49-F238E27FC236}">
                    <a16:creationId xmlns:a16="http://schemas.microsoft.com/office/drawing/2014/main" id="{9936FDB0-681C-4C10-AF3D-1A9DD3E95B5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45" y="2526"/>
                <a:ext cx="715" cy="707"/>
              </a:xfrm>
              <a:custGeom>
                <a:avLst/>
                <a:gdLst>
                  <a:gd name="T0" fmla="*/ 87 w 1430"/>
                  <a:gd name="T1" fmla="*/ 52 h 1415"/>
                  <a:gd name="T2" fmla="*/ 82 w 1430"/>
                  <a:gd name="T3" fmla="*/ 64 h 1415"/>
                  <a:gd name="T4" fmla="*/ 75 w 1430"/>
                  <a:gd name="T5" fmla="*/ 74 h 1415"/>
                  <a:gd name="T6" fmla="*/ 65 w 1430"/>
                  <a:gd name="T7" fmla="*/ 82 h 1415"/>
                  <a:gd name="T8" fmla="*/ 53 w 1430"/>
                  <a:gd name="T9" fmla="*/ 86 h 1415"/>
                  <a:gd name="T10" fmla="*/ 40 w 1430"/>
                  <a:gd name="T11" fmla="*/ 87 h 1415"/>
                  <a:gd name="T12" fmla="*/ 27 w 1430"/>
                  <a:gd name="T13" fmla="*/ 84 h 1415"/>
                  <a:gd name="T14" fmla="*/ 16 w 1430"/>
                  <a:gd name="T15" fmla="*/ 77 h 1415"/>
                  <a:gd name="T16" fmla="*/ 8 w 1430"/>
                  <a:gd name="T17" fmla="*/ 68 h 1415"/>
                  <a:gd name="T18" fmla="*/ 2 w 1430"/>
                  <a:gd name="T19" fmla="*/ 57 h 1415"/>
                  <a:gd name="T20" fmla="*/ 0 w 1430"/>
                  <a:gd name="T21" fmla="*/ 44 h 1415"/>
                  <a:gd name="T22" fmla="*/ 2 w 1430"/>
                  <a:gd name="T23" fmla="*/ 31 h 1415"/>
                  <a:gd name="T24" fmla="*/ 8 w 1430"/>
                  <a:gd name="T25" fmla="*/ 19 h 1415"/>
                  <a:gd name="T26" fmla="*/ 16 w 1430"/>
                  <a:gd name="T27" fmla="*/ 10 h 1415"/>
                  <a:gd name="T28" fmla="*/ 27 w 1430"/>
                  <a:gd name="T29" fmla="*/ 4 h 1415"/>
                  <a:gd name="T30" fmla="*/ 40 w 1430"/>
                  <a:gd name="T31" fmla="*/ 0 h 1415"/>
                  <a:gd name="T32" fmla="*/ 53 w 1430"/>
                  <a:gd name="T33" fmla="*/ 1 h 1415"/>
                  <a:gd name="T34" fmla="*/ 65 w 1430"/>
                  <a:gd name="T35" fmla="*/ 5 h 1415"/>
                  <a:gd name="T36" fmla="*/ 75 w 1430"/>
                  <a:gd name="T37" fmla="*/ 13 h 1415"/>
                  <a:gd name="T38" fmla="*/ 82 w 1430"/>
                  <a:gd name="T39" fmla="*/ 23 h 1415"/>
                  <a:gd name="T40" fmla="*/ 87 w 1430"/>
                  <a:gd name="T41" fmla="*/ 35 h 1415"/>
                  <a:gd name="T42" fmla="*/ 1 w 1430"/>
                  <a:gd name="T43" fmla="*/ 44 h 1415"/>
                  <a:gd name="T44" fmla="*/ 3 w 1430"/>
                  <a:gd name="T45" fmla="*/ 31 h 1415"/>
                  <a:gd name="T46" fmla="*/ 9 w 1430"/>
                  <a:gd name="T47" fmla="*/ 19 h 1415"/>
                  <a:gd name="T48" fmla="*/ 17 w 1430"/>
                  <a:gd name="T49" fmla="*/ 10 h 1415"/>
                  <a:gd name="T50" fmla="*/ 28 w 1430"/>
                  <a:gd name="T51" fmla="*/ 3 h 1415"/>
                  <a:gd name="T52" fmla="*/ 41 w 1430"/>
                  <a:gd name="T53" fmla="*/ 0 h 1415"/>
                  <a:gd name="T54" fmla="*/ 54 w 1430"/>
                  <a:gd name="T55" fmla="*/ 0 h 1415"/>
                  <a:gd name="T56" fmla="*/ 67 w 1430"/>
                  <a:gd name="T57" fmla="*/ 5 h 1415"/>
                  <a:gd name="T58" fmla="*/ 77 w 1430"/>
                  <a:gd name="T59" fmla="*/ 13 h 1415"/>
                  <a:gd name="T60" fmla="*/ 84 w 1430"/>
                  <a:gd name="T61" fmla="*/ 23 h 1415"/>
                  <a:gd name="T62" fmla="*/ 89 w 1430"/>
                  <a:gd name="T63" fmla="*/ 35 h 1415"/>
                  <a:gd name="T64" fmla="*/ 90 w 1430"/>
                  <a:gd name="T65" fmla="*/ 48 h 1415"/>
                  <a:gd name="T66" fmla="*/ 86 w 1430"/>
                  <a:gd name="T67" fmla="*/ 61 h 1415"/>
                  <a:gd name="T68" fmla="*/ 80 w 1430"/>
                  <a:gd name="T69" fmla="*/ 72 h 1415"/>
                  <a:gd name="T70" fmla="*/ 70 w 1430"/>
                  <a:gd name="T71" fmla="*/ 80 h 1415"/>
                  <a:gd name="T72" fmla="*/ 59 w 1430"/>
                  <a:gd name="T73" fmla="*/ 86 h 1415"/>
                  <a:gd name="T74" fmla="*/ 45 w 1430"/>
                  <a:gd name="T75" fmla="*/ 88 h 1415"/>
                  <a:gd name="T76" fmla="*/ 32 w 1430"/>
                  <a:gd name="T77" fmla="*/ 86 h 1415"/>
                  <a:gd name="T78" fmla="*/ 21 w 1430"/>
                  <a:gd name="T79" fmla="*/ 80 h 1415"/>
                  <a:gd name="T80" fmla="*/ 11 w 1430"/>
                  <a:gd name="T81" fmla="*/ 72 h 1415"/>
                  <a:gd name="T82" fmla="*/ 5 w 1430"/>
                  <a:gd name="T83" fmla="*/ 61 h 1415"/>
                  <a:gd name="T84" fmla="*/ 1 w 1430"/>
                  <a:gd name="T85" fmla="*/ 48 h 141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430" h="1415">
                    <a:moveTo>
                      <a:pt x="1394" y="707"/>
                    </a:moveTo>
                    <a:lnTo>
                      <a:pt x="1390" y="777"/>
                    </a:lnTo>
                    <a:lnTo>
                      <a:pt x="1380" y="846"/>
                    </a:lnTo>
                    <a:lnTo>
                      <a:pt x="1363" y="913"/>
                    </a:lnTo>
                    <a:lnTo>
                      <a:pt x="1340" y="976"/>
                    </a:lnTo>
                    <a:lnTo>
                      <a:pt x="1310" y="1037"/>
                    </a:lnTo>
                    <a:lnTo>
                      <a:pt x="1275" y="1095"/>
                    </a:lnTo>
                    <a:lnTo>
                      <a:pt x="1235" y="1148"/>
                    </a:lnTo>
                    <a:lnTo>
                      <a:pt x="1191" y="1198"/>
                    </a:lnTo>
                    <a:lnTo>
                      <a:pt x="1142" y="1242"/>
                    </a:lnTo>
                    <a:lnTo>
                      <a:pt x="1087" y="1283"/>
                    </a:lnTo>
                    <a:lnTo>
                      <a:pt x="1030" y="1317"/>
                    </a:lnTo>
                    <a:lnTo>
                      <a:pt x="969" y="1346"/>
                    </a:lnTo>
                    <a:lnTo>
                      <a:pt x="905" y="1370"/>
                    </a:lnTo>
                    <a:lnTo>
                      <a:pt x="837" y="1388"/>
                    </a:lnTo>
                    <a:lnTo>
                      <a:pt x="768" y="1398"/>
                    </a:lnTo>
                    <a:lnTo>
                      <a:pt x="697" y="1401"/>
                    </a:lnTo>
                    <a:lnTo>
                      <a:pt x="626" y="1398"/>
                    </a:lnTo>
                    <a:lnTo>
                      <a:pt x="555" y="1388"/>
                    </a:lnTo>
                    <a:lnTo>
                      <a:pt x="488" y="1370"/>
                    </a:lnTo>
                    <a:lnTo>
                      <a:pt x="425" y="1347"/>
                    </a:lnTo>
                    <a:lnTo>
                      <a:pt x="364" y="1317"/>
                    </a:lnTo>
                    <a:lnTo>
                      <a:pt x="306" y="1283"/>
                    </a:lnTo>
                    <a:lnTo>
                      <a:pt x="252" y="1242"/>
                    </a:lnTo>
                    <a:lnTo>
                      <a:pt x="203" y="1198"/>
                    </a:lnTo>
                    <a:lnTo>
                      <a:pt x="158" y="1149"/>
                    </a:lnTo>
                    <a:lnTo>
                      <a:pt x="118" y="1095"/>
                    </a:lnTo>
                    <a:lnTo>
                      <a:pt x="83" y="1037"/>
                    </a:lnTo>
                    <a:lnTo>
                      <a:pt x="54" y="977"/>
                    </a:lnTo>
                    <a:lnTo>
                      <a:pt x="31" y="913"/>
                    </a:lnTo>
                    <a:lnTo>
                      <a:pt x="14" y="847"/>
                    </a:lnTo>
                    <a:lnTo>
                      <a:pt x="4" y="778"/>
                    </a:lnTo>
                    <a:lnTo>
                      <a:pt x="0" y="707"/>
                    </a:lnTo>
                    <a:lnTo>
                      <a:pt x="4" y="636"/>
                    </a:lnTo>
                    <a:lnTo>
                      <a:pt x="14" y="567"/>
                    </a:lnTo>
                    <a:lnTo>
                      <a:pt x="31" y="500"/>
                    </a:lnTo>
                    <a:lnTo>
                      <a:pt x="54" y="437"/>
                    </a:lnTo>
                    <a:lnTo>
                      <a:pt x="84" y="376"/>
                    </a:lnTo>
                    <a:lnTo>
                      <a:pt x="119" y="318"/>
                    </a:lnTo>
                    <a:lnTo>
                      <a:pt x="159" y="264"/>
                    </a:lnTo>
                    <a:lnTo>
                      <a:pt x="204" y="215"/>
                    </a:lnTo>
                    <a:lnTo>
                      <a:pt x="254" y="170"/>
                    </a:lnTo>
                    <a:lnTo>
                      <a:pt x="308" y="131"/>
                    </a:lnTo>
                    <a:lnTo>
                      <a:pt x="365" y="95"/>
                    </a:lnTo>
                    <a:lnTo>
                      <a:pt x="426" y="66"/>
                    </a:lnTo>
                    <a:lnTo>
                      <a:pt x="490" y="42"/>
                    </a:lnTo>
                    <a:lnTo>
                      <a:pt x="556" y="25"/>
                    </a:lnTo>
                    <a:lnTo>
                      <a:pt x="627" y="14"/>
                    </a:lnTo>
                    <a:lnTo>
                      <a:pt x="698" y="11"/>
                    </a:lnTo>
                    <a:lnTo>
                      <a:pt x="770" y="14"/>
                    </a:lnTo>
                    <a:lnTo>
                      <a:pt x="839" y="25"/>
                    </a:lnTo>
                    <a:lnTo>
                      <a:pt x="905" y="42"/>
                    </a:lnTo>
                    <a:lnTo>
                      <a:pt x="969" y="66"/>
                    </a:lnTo>
                    <a:lnTo>
                      <a:pt x="1030" y="95"/>
                    </a:lnTo>
                    <a:lnTo>
                      <a:pt x="1087" y="131"/>
                    </a:lnTo>
                    <a:lnTo>
                      <a:pt x="1140" y="170"/>
                    </a:lnTo>
                    <a:lnTo>
                      <a:pt x="1190" y="215"/>
                    </a:lnTo>
                    <a:lnTo>
                      <a:pt x="1235" y="264"/>
                    </a:lnTo>
                    <a:lnTo>
                      <a:pt x="1275" y="318"/>
                    </a:lnTo>
                    <a:lnTo>
                      <a:pt x="1310" y="376"/>
                    </a:lnTo>
                    <a:lnTo>
                      <a:pt x="1340" y="437"/>
                    </a:lnTo>
                    <a:lnTo>
                      <a:pt x="1363" y="500"/>
                    </a:lnTo>
                    <a:lnTo>
                      <a:pt x="1380" y="567"/>
                    </a:lnTo>
                    <a:lnTo>
                      <a:pt x="1390" y="636"/>
                    </a:lnTo>
                    <a:lnTo>
                      <a:pt x="1394" y="707"/>
                    </a:lnTo>
                    <a:close/>
                    <a:moveTo>
                      <a:pt x="12" y="709"/>
                    </a:moveTo>
                    <a:lnTo>
                      <a:pt x="15" y="636"/>
                    </a:lnTo>
                    <a:lnTo>
                      <a:pt x="25" y="567"/>
                    </a:lnTo>
                    <a:lnTo>
                      <a:pt x="43" y="499"/>
                    </a:lnTo>
                    <a:lnTo>
                      <a:pt x="67" y="434"/>
                    </a:lnTo>
                    <a:lnTo>
                      <a:pt x="97" y="373"/>
                    </a:lnTo>
                    <a:lnTo>
                      <a:pt x="131" y="314"/>
                    </a:lnTo>
                    <a:lnTo>
                      <a:pt x="173" y="259"/>
                    </a:lnTo>
                    <a:lnTo>
                      <a:pt x="218" y="209"/>
                    </a:lnTo>
                    <a:lnTo>
                      <a:pt x="268" y="163"/>
                    </a:lnTo>
                    <a:lnTo>
                      <a:pt x="323" y="121"/>
                    </a:lnTo>
                    <a:lnTo>
                      <a:pt x="381" y="87"/>
                    </a:lnTo>
                    <a:lnTo>
                      <a:pt x="444" y="57"/>
                    </a:lnTo>
                    <a:lnTo>
                      <a:pt x="508" y="33"/>
                    </a:lnTo>
                    <a:lnTo>
                      <a:pt x="576" y="15"/>
                    </a:lnTo>
                    <a:lnTo>
                      <a:pt x="647" y="4"/>
                    </a:lnTo>
                    <a:lnTo>
                      <a:pt x="720" y="0"/>
                    </a:lnTo>
                    <a:lnTo>
                      <a:pt x="793" y="4"/>
                    </a:lnTo>
                    <a:lnTo>
                      <a:pt x="863" y="14"/>
                    </a:lnTo>
                    <a:lnTo>
                      <a:pt x="931" y="32"/>
                    </a:lnTo>
                    <a:lnTo>
                      <a:pt x="995" y="56"/>
                    </a:lnTo>
                    <a:lnTo>
                      <a:pt x="1057" y="86"/>
                    </a:lnTo>
                    <a:lnTo>
                      <a:pt x="1116" y="121"/>
                    </a:lnTo>
                    <a:lnTo>
                      <a:pt x="1170" y="162"/>
                    </a:lnTo>
                    <a:lnTo>
                      <a:pt x="1221" y="208"/>
                    </a:lnTo>
                    <a:lnTo>
                      <a:pt x="1267" y="259"/>
                    </a:lnTo>
                    <a:lnTo>
                      <a:pt x="1307" y="313"/>
                    </a:lnTo>
                    <a:lnTo>
                      <a:pt x="1343" y="371"/>
                    </a:lnTo>
                    <a:lnTo>
                      <a:pt x="1373" y="432"/>
                    </a:lnTo>
                    <a:lnTo>
                      <a:pt x="1397" y="498"/>
                    </a:lnTo>
                    <a:lnTo>
                      <a:pt x="1415" y="566"/>
                    </a:lnTo>
                    <a:lnTo>
                      <a:pt x="1426" y="635"/>
                    </a:lnTo>
                    <a:lnTo>
                      <a:pt x="1430" y="708"/>
                    </a:lnTo>
                    <a:lnTo>
                      <a:pt x="1426" y="780"/>
                    </a:lnTo>
                    <a:lnTo>
                      <a:pt x="1415" y="850"/>
                    </a:lnTo>
                    <a:lnTo>
                      <a:pt x="1397" y="918"/>
                    </a:lnTo>
                    <a:lnTo>
                      <a:pt x="1373" y="982"/>
                    </a:lnTo>
                    <a:lnTo>
                      <a:pt x="1343" y="1044"/>
                    </a:lnTo>
                    <a:lnTo>
                      <a:pt x="1307" y="1103"/>
                    </a:lnTo>
                    <a:lnTo>
                      <a:pt x="1267" y="1157"/>
                    </a:lnTo>
                    <a:lnTo>
                      <a:pt x="1221" y="1207"/>
                    </a:lnTo>
                    <a:lnTo>
                      <a:pt x="1170" y="1253"/>
                    </a:lnTo>
                    <a:lnTo>
                      <a:pt x="1116" y="1293"/>
                    </a:lnTo>
                    <a:lnTo>
                      <a:pt x="1057" y="1329"/>
                    </a:lnTo>
                    <a:lnTo>
                      <a:pt x="995" y="1359"/>
                    </a:lnTo>
                    <a:lnTo>
                      <a:pt x="931" y="1383"/>
                    </a:lnTo>
                    <a:lnTo>
                      <a:pt x="863" y="1400"/>
                    </a:lnTo>
                    <a:lnTo>
                      <a:pt x="793" y="1412"/>
                    </a:lnTo>
                    <a:lnTo>
                      <a:pt x="720" y="1415"/>
                    </a:lnTo>
                    <a:lnTo>
                      <a:pt x="647" y="1412"/>
                    </a:lnTo>
                    <a:lnTo>
                      <a:pt x="576" y="1400"/>
                    </a:lnTo>
                    <a:lnTo>
                      <a:pt x="508" y="1383"/>
                    </a:lnTo>
                    <a:lnTo>
                      <a:pt x="442" y="1359"/>
                    </a:lnTo>
                    <a:lnTo>
                      <a:pt x="380" y="1329"/>
                    </a:lnTo>
                    <a:lnTo>
                      <a:pt x="323" y="1294"/>
                    </a:lnTo>
                    <a:lnTo>
                      <a:pt x="267" y="1253"/>
                    </a:lnTo>
                    <a:lnTo>
                      <a:pt x="218" y="1208"/>
                    </a:lnTo>
                    <a:lnTo>
                      <a:pt x="172" y="1157"/>
                    </a:lnTo>
                    <a:lnTo>
                      <a:pt x="131" y="1103"/>
                    </a:lnTo>
                    <a:lnTo>
                      <a:pt x="97" y="1045"/>
                    </a:lnTo>
                    <a:lnTo>
                      <a:pt x="67" y="983"/>
                    </a:lnTo>
                    <a:lnTo>
                      <a:pt x="43" y="919"/>
                    </a:lnTo>
                    <a:lnTo>
                      <a:pt x="25" y="851"/>
                    </a:lnTo>
                    <a:lnTo>
                      <a:pt x="15" y="782"/>
                    </a:lnTo>
                    <a:lnTo>
                      <a:pt x="12" y="709"/>
                    </a:lnTo>
                    <a:close/>
                  </a:path>
                </a:pathLst>
              </a:custGeom>
              <a:solidFill>
                <a:srgbClr val="F2F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83" name="Freeform 251">
                <a:extLst>
                  <a:ext uri="{FF2B5EF4-FFF2-40B4-BE49-F238E27FC236}">
                    <a16:creationId xmlns:a16="http://schemas.microsoft.com/office/drawing/2014/main" id="{2C61C942-67BD-417B-ACF8-B2FD75FC83C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42" y="2528"/>
                <a:ext cx="714" cy="702"/>
              </a:xfrm>
              <a:custGeom>
                <a:avLst/>
                <a:gdLst>
                  <a:gd name="T0" fmla="*/ 2 w 1430"/>
                  <a:gd name="T1" fmla="*/ 35 h 1405"/>
                  <a:gd name="T2" fmla="*/ 6 w 1430"/>
                  <a:gd name="T3" fmla="*/ 23 h 1405"/>
                  <a:gd name="T4" fmla="*/ 14 w 1430"/>
                  <a:gd name="T5" fmla="*/ 12 h 1405"/>
                  <a:gd name="T6" fmla="*/ 24 w 1430"/>
                  <a:gd name="T7" fmla="*/ 5 h 1405"/>
                  <a:gd name="T8" fmla="*/ 36 w 1430"/>
                  <a:gd name="T9" fmla="*/ 0 h 1405"/>
                  <a:gd name="T10" fmla="*/ 49 w 1430"/>
                  <a:gd name="T11" fmla="*/ 0 h 1405"/>
                  <a:gd name="T12" fmla="*/ 62 w 1430"/>
                  <a:gd name="T13" fmla="*/ 3 h 1405"/>
                  <a:gd name="T14" fmla="*/ 73 w 1430"/>
                  <a:gd name="T15" fmla="*/ 10 h 1405"/>
                  <a:gd name="T16" fmla="*/ 81 w 1430"/>
                  <a:gd name="T17" fmla="*/ 19 h 1405"/>
                  <a:gd name="T18" fmla="*/ 87 w 1430"/>
                  <a:gd name="T19" fmla="*/ 30 h 1405"/>
                  <a:gd name="T20" fmla="*/ 89 w 1430"/>
                  <a:gd name="T21" fmla="*/ 43 h 1405"/>
                  <a:gd name="T22" fmla="*/ 87 w 1430"/>
                  <a:gd name="T23" fmla="*/ 56 h 1405"/>
                  <a:gd name="T24" fmla="*/ 81 w 1430"/>
                  <a:gd name="T25" fmla="*/ 68 h 1405"/>
                  <a:gd name="T26" fmla="*/ 73 w 1430"/>
                  <a:gd name="T27" fmla="*/ 77 h 1405"/>
                  <a:gd name="T28" fmla="*/ 62 w 1430"/>
                  <a:gd name="T29" fmla="*/ 84 h 1405"/>
                  <a:gd name="T30" fmla="*/ 49 w 1430"/>
                  <a:gd name="T31" fmla="*/ 87 h 1405"/>
                  <a:gd name="T32" fmla="*/ 36 w 1430"/>
                  <a:gd name="T33" fmla="*/ 86 h 1405"/>
                  <a:gd name="T34" fmla="*/ 24 w 1430"/>
                  <a:gd name="T35" fmla="*/ 82 h 1405"/>
                  <a:gd name="T36" fmla="*/ 14 w 1430"/>
                  <a:gd name="T37" fmla="*/ 74 h 1405"/>
                  <a:gd name="T38" fmla="*/ 6 w 1430"/>
                  <a:gd name="T39" fmla="*/ 64 h 1405"/>
                  <a:gd name="T40" fmla="*/ 2 w 1430"/>
                  <a:gd name="T41" fmla="*/ 52 h 1405"/>
                  <a:gd name="T42" fmla="*/ 0 w 1430"/>
                  <a:gd name="T43" fmla="*/ 43 h 1405"/>
                  <a:gd name="T44" fmla="*/ 1 w 1430"/>
                  <a:gd name="T45" fmla="*/ 30 h 1405"/>
                  <a:gd name="T46" fmla="*/ 7 w 1430"/>
                  <a:gd name="T47" fmla="*/ 19 h 1405"/>
                  <a:gd name="T48" fmla="*/ 15 w 1430"/>
                  <a:gd name="T49" fmla="*/ 10 h 1405"/>
                  <a:gd name="T50" fmla="*/ 26 w 1430"/>
                  <a:gd name="T51" fmla="*/ 3 h 1405"/>
                  <a:gd name="T52" fmla="*/ 39 w 1430"/>
                  <a:gd name="T53" fmla="*/ 0 h 1405"/>
                  <a:gd name="T54" fmla="*/ 52 w 1430"/>
                  <a:gd name="T55" fmla="*/ 1 h 1405"/>
                  <a:gd name="T56" fmla="*/ 64 w 1430"/>
                  <a:gd name="T57" fmla="*/ 5 h 1405"/>
                  <a:gd name="T58" fmla="*/ 74 w 1430"/>
                  <a:gd name="T59" fmla="*/ 12 h 1405"/>
                  <a:gd name="T60" fmla="*/ 82 w 1430"/>
                  <a:gd name="T61" fmla="*/ 23 h 1405"/>
                  <a:gd name="T62" fmla="*/ 86 w 1430"/>
                  <a:gd name="T63" fmla="*/ 35 h 1405"/>
                  <a:gd name="T64" fmla="*/ 87 w 1430"/>
                  <a:gd name="T65" fmla="*/ 48 h 1405"/>
                  <a:gd name="T66" fmla="*/ 84 w 1430"/>
                  <a:gd name="T67" fmla="*/ 60 h 1405"/>
                  <a:gd name="T68" fmla="*/ 77 w 1430"/>
                  <a:gd name="T69" fmla="*/ 71 h 1405"/>
                  <a:gd name="T70" fmla="*/ 68 w 1430"/>
                  <a:gd name="T71" fmla="*/ 79 h 1405"/>
                  <a:gd name="T72" fmla="*/ 56 w 1430"/>
                  <a:gd name="T73" fmla="*/ 85 h 1405"/>
                  <a:gd name="T74" fmla="*/ 43 w 1430"/>
                  <a:gd name="T75" fmla="*/ 87 h 1405"/>
                  <a:gd name="T76" fmla="*/ 30 w 1430"/>
                  <a:gd name="T77" fmla="*/ 85 h 1405"/>
                  <a:gd name="T78" fmla="*/ 19 w 1430"/>
                  <a:gd name="T79" fmla="*/ 79 h 1405"/>
                  <a:gd name="T80" fmla="*/ 10 w 1430"/>
                  <a:gd name="T81" fmla="*/ 71 h 1405"/>
                  <a:gd name="T82" fmla="*/ 3 w 1430"/>
                  <a:gd name="T83" fmla="*/ 60 h 1405"/>
                  <a:gd name="T84" fmla="*/ 0 w 1430"/>
                  <a:gd name="T85" fmla="*/ 48 h 140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430" h="1405">
                    <a:moveTo>
                      <a:pt x="21" y="703"/>
                    </a:moveTo>
                    <a:lnTo>
                      <a:pt x="24" y="631"/>
                    </a:lnTo>
                    <a:lnTo>
                      <a:pt x="35" y="562"/>
                    </a:lnTo>
                    <a:lnTo>
                      <a:pt x="52" y="495"/>
                    </a:lnTo>
                    <a:lnTo>
                      <a:pt x="75" y="431"/>
                    </a:lnTo>
                    <a:lnTo>
                      <a:pt x="105" y="370"/>
                    </a:lnTo>
                    <a:lnTo>
                      <a:pt x="140" y="312"/>
                    </a:lnTo>
                    <a:lnTo>
                      <a:pt x="180" y="258"/>
                    </a:lnTo>
                    <a:lnTo>
                      <a:pt x="226" y="207"/>
                    </a:lnTo>
                    <a:lnTo>
                      <a:pt x="275" y="162"/>
                    </a:lnTo>
                    <a:lnTo>
                      <a:pt x="330" y="122"/>
                    </a:lnTo>
                    <a:lnTo>
                      <a:pt x="387" y="86"/>
                    </a:lnTo>
                    <a:lnTo>
                      <a:pt x="449" y="56"/>
                    </a:lnTo>
                    <a:lnTo>
                      <a:pt x="514" y="32"/>
                    </a:lnTo>
                    <a:lnTo>
                      <a:pt x="582" y="15"/>
                    </a:lnTo>
                    <a:lnTo>
                      <a:pt x="652" y="5"/>
                    </a:lnTo>
                    <a:lnTo>
                      <a:pt x="725" y="0"/>
                    </a:lnTo>
                    <a:lnTo>
                      <a:pt x="796" y="3"/>
                    </a:lnTo>
                    <a:lnTo>
                      <a:pt x="866" y="14"/>
                    </a:lnTo>
                    <a:lnTo>
                      <a:pt x="934" y="31"/>
                    </a:lnTo>
                    <a:lnTo>
                      <a:pt x="999" y="55"/>
                    </a:lnTo>
                    <a:lnTo>
                      <a:pt x="1060" y="84"/>
                    </a:lnTo>
                    <a:lnTo>
                      <a:pt x="1119" y="120"/>
                    </a:lnTo>
                    <a:lnTo>
                      <a:pt x="1173" y="160"/>
                    </a:lnTo>
                    <a:lnTo>
                      <a:pt x="1222" y="205"/>
                    </a:lnTo>
                    <a:lnTo>
                      <a:pt x="1268" y="256"/>
                    </a:lnTo>
                    <a:lnTo>
                      <a:pt x="1309" y="310"/>
                    </a:lnTo>
                    <a:lnTo>
                      <a:pt x="1344" y="368"/>
                    </a:lnTo>
                    <a:lnTo>
                      <a:pt x="1374" y="429"/>
                    </a:lnTo>
                    <a:lnTo>
                      <a:pt x="1397" y="493"/>
                    </a:lnTo>
                    <a:lnTo>
                      <a:pt x="1416" y="560"/>
                    </a:lnTo>
                    <a:lnTo>
                      <a:pt x="1426" y="629"/>
                    </a:lnTo>
                    <a:lnTo>
                      <a:pt x="1430" y="701"/>
                    </a:lnTo>
                    <a:lnTo>
                      <a:pt x="1426" y="772"/>
                    </a:lnTo>
                    <a:lnTo>
                      <a:pt x="1415" y="842"/>
                    </a:lnTo>
                    <a:lnTo>
                      <a:pt x="1397" y="909"/>
                    </a:lnTo>
                    <a:lnTo>
                      <a:pt x="1374" y="974"/>
                    </a:lnTo>
                    <a:lnTo>
                      <a:pt x="1344" y="1035"/>
                    </a:lnTo>
                    <a:lnTo>
                      <a:pt x="1309" y="1093"/>
                    </a:lnTo>
                    <a:lnTo>
                      <a:pt x="1268" y="1148"/>
                    </a:lnTo>
                    <a:lnTo>
                      <a:pt x="1222" y="1197"/>
                    </a:lnTo>
                    <a:lnTo>
                      <a:pt x="1173" y="1243"/>
                    </a:lnTo>
                    <a:lnTo>
                      <a:pt x="1119" y="1284"/>
                    </a:lnTo>
                    <a:lnTo>
                      <a:pt x="1060" y="1319"/>
                    </a:lnTo>
                    <a:lnTo>
                      <a:pt x="999" y="1348"/>
                    </a:lnTo>
                    <a:lnTo>
                      <a:pt x="934" y="1372"/>
                    </a:lnTo>
                    <a:lnTo>
                      <a:pt x="866" y="1390"/>
                    </a:lnTo>
                    <a:lnTo>
                      <a:pt x="797" y="1401"/>
                    </a:lnTo>
                    <a:lnTo>
                      <a:pt x="726" y="1405"/>
                    </a:lnTo>
                    <a:lnTo>
                      <a:pt x="653" y="1401"/>
                    </a:lnTo>
                    <a:lnTo>
                      <a:pt x="583" y="1390"/>
                    </a:lnTo>
                    <a:lnTo>
                      <a:pt x="515" y="1372"/>
                    </a:lnTo>
                    <a:lnTo>
                      <a:pt x="451" y="1348"/>
                    </a:lnTo>
                    <a:lnTo>
                      <a:pt x="390" y="1318"/>
                    </a:lnTo>
                    <a:lnTo>
                      <a:pt x="331" y="1284"/>
                    </a:lnTo>
                    <a:lnTo>
                      <a:pt x="278" y="1243"/>
                    </a:lnTo>
                    <a:lnTo>
                      <a:pt x="227" y="1197"/>
                    </a:lnTo>
                    <a:lnTo>
                      <a:pt x="182" y="1148"/>
                    </a:lnTo>
                    <a:lnTo>
                      <a:pt x="142" y="1093"/>
                    </a:lnTo>
                    <a:lnTo>
                      <a:pt x="106" y="1036"/>
                    </a:lnTo>
                    <a:lnTo>
                      <a:pt x="77" y="975"/>
                    </a:lnTo>
                    <a:lnTo>
                      <a:pt x="53" y="910"/>
                    </a:lnTo>
                    <a:lnTo>
                      <a:pt x="36" y="843"/>
                    </a:lnTo>
                    <a:lnTo>
                      <a:pt x="24" y="774"/>
                    </a:lnTo>
                    <a:lnTo>
                      <a:pt x="21" y="703"/>
                    </a:lnTo>
                    <a:close/>
                    <a:moveTo>
                      <a:pt x="0" y="702"/>
                    </a:moveTo>
                    <a:lnTo>
                      <a:pt x="4" y="630"/>
                    </a:lnTo>
                    <a:lnTo>
                      <a:pt x="14" y="561"/>
                    </a:lnTo>
                    <a:lnTo>
                      <a:pt x="31" y="494"/>
                    </a:lnTo>
                    <a:lnTo>
                      <a:pt x="54" y="431"/>
                    </a:lnTo>
                    <a:lnTo>
                      <a:pt x="83" y="370"/>
                    </a:lnTo>
                    <a:lnTo>
                      <a:pt x="118" y="312"/>
                    </a:lnTo>
                    <a:lnTo>
                      <a:pt x="158" y="258"/>
                    </a:lnTo>
                    <a:lnTo>
                      <a:pt x="203" y="209"/>
                    </a:lnTo>
                    <a:lnTo>
                      <a:pt x="252" y="162"/>
                    </a:lnTo>
                    <a:lnTo>
                      <a:pt x="307" y="122"/>
                    </a:lnTo>
                    <a:lnTo>
                      <a:pt x="364" y="88"/>
                    </a:lnTo>
                    <a:lnTo>
                      <a:pt x="425" y="58"/>
                    </a:lnTo>
                    <a:lnTo>
                      <a:pt x="490" y="33"/>
                    </a:lnTo>
                    <a:lnTo>
                      <a:pt x="558" y="16"/>
                    </a:lnTo>
                    <a:lnTo>
                      <a:pt x="627" y="6"/>
                    </a:lnTo>
                    <a:lnTo>
                      <a:pt x="699" y="2"/>
                    </a:lnTo>
                    <a:lnTo>
                      <a:pt x="772" y="6"/>
                    </a:lnTo>
                    <a:lnTo>
                      <a:pt x="841" y="16"/>
                    </a:lnTo>
                    <a:lnTo>
                      <a:pt x="909" y="33"/>
                    </a:lnTo>
                    <a:lnTo>
                      <a:pt x="973" y="58"/>
                    </a:lnTo>
                    <a:lnTo>
                      <a:pt x="1035" y="86"/>
                    </a:lnTo>
                    <a:lnTo>
                      <a:pt x="1093" y="122"/>
                    </a:lnTo>
                    <a:lnTo>
                      <a:pt x="1146" y="162"/>
                    </a:lnTo>
                    <a:lnTo>
                      <a:pt x="1197" y="207"/>
                    </a:lnTo>
                    <a:lnTo>
                      <a:pt x="1242" y="257"/>
                    </a:lnTo>
                    <a:lnTo>
                      <a:pt x="1282" y="310"/>
                    </a:lnTo>
                    <a:lnTo>
                      <a:pt x="1318" y="368"/>
                    </a:lnTo>
                    <a:lnTo>
                      <a:pt x="1347" y="429"/>
                    </a:lnTo>
                    <a:lnTo>
                      <a:pt x="1371" y="493"/>
                    </a:lnTo>
                    <a:lnTo>
                      <a:pt x="1388" y="560"/>
                    </a:lnTo>
                    <a:lnTo>
                      <a:pt x="1399" y="629"/>
                    </a:lnTo>
                    <a:lnTo>
                      <a:pt x="1402" y="701"/>
                    </a:lnTo>
                    <a:lnTo>
                      <a:pt x="1399" y="772"/>
                    </a:lnTo>
                    <a:lnTo>
                      <a:pt x="1388" y="841"/>
                    </a:lnTo>
                    <a:lnTo>
                      <a:pt x="1371" y="908"/>
                    </a:lnTo>
                    <a:lnTo>
                      <a:pt x="1347" y="972"/>
                    </a:lnTo>
                    <a:lnTo>
                      <a:pt x="1318" y="1034"/>
                    </a:lnTo>
                    <a:lnTo>
                      <a:pt x="1282" y="1091"/>
                    </a:lnTo>
                    <a:lnTo>
                      <a:pt x="1242" y="1144"/>
                    </a:lnTo>
                    <a:lnTo>
                      <a:pt x="1197" y="1194"/>
                    </a:lnTo>
                    <a:lnTo>
                      <a:pt x="1147" y="1239"/>
                    </a:lnTo>
                    <a:lnTo>
                      <a:pt x="1093" y="1279"/>
                    </a:lnTo>
                    <a:lnTo>
                      <a:pt x="1036" y="1315"/>
                    </a:lnTo>
                    <a:lnTo>
                      <a:pt x="975" y="1343"/>
                    </a:lnTo>
                    <a:lnTo>
                      <a:pt x="910" y="1368"/>
                    </a:lnTo>
                    <a:lnTo>
                      <a:pt x="843" y="1385"/>
                    </a:lnTo>
                    <a:lnTo>
                      <a:pt x="773" y="1395"/>
                    </a:lnTo>
                    <a:lnTo>
                      <a:pt x="702" y="1399"/>
                    </a:lnTo>
                    <a:lnTo>
                      <a:pt x="629" y="1395"/>
                    </a:lnTo>
                    <a:lnTo>
                      <a:pt x="560" y="1385"/>
                    </a:lnTo>
                    <a:lnTo>
                      <a:pt x="492" y="1368"/>
                    </a:lnTo>
                    <a:lnTo>
                      <a:pt x="428" y="1343"/>
                    </a:lnTo>
                    <a:lnTo>
                      <a:pt x="366" y="1315"/>
                    </a:lnTo>
                    <a:lnTo>
                      <a:pt x="309" y="1279"/>
                    </a:lnTo>
                    <a:lnTo>
                      <a:pt x="255" y="1239"/>
                    </a:lnTo>
                    <a:lnTo>
                      <a:pt x="205" y="1194"/>
                    </a:lnTo>
                    <a:lnTo>
                      <a:pt x="160" y="1144"/>
                    </a:lnTo>
                    <a:lnTo>
                      <a:pt x="120" y="1090"/>
                    </a:lnTo>
                    <a:lnTo>
                      <a:pt x="84" y="1032"/>
                    </a:lnTo>
                    <a:lnTo>
                      <a:pt x="55" y="972"/>
                    </a:lnTo>
                    <a:lnTo>
                      <a:pt x="31" y="908"/>
                    </a:lnTo>
                    <a:lnTo>
                      <a:pt x="14" y="841"/>
                    </a:lnTo>
                    <a:lnTo>
                      <a:pt x="4" y="773"/>
                    </a:lnTo>
                    <a:lnTo>
                      <a:pt x="0" y="70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73" name="Group 252">
              <a:extLst>
                <a:ext uri="{FF2B5EF4-FFF2-40B4-BE49-F238E27FC236}">
                  <a16:creationId xmlns:a16="http://schemas.microsoft.com/office/drawing/2014/main" id="{55858567-632B-4EA5-A741-04DFB2314D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80" y="3045"/>
              <a:ext cx="220" cy="791"/>
              <a:chOff x="1559" y="2617"/>
              <a:chExt cx="149" cy="537"/>
            </a:xfrm>
          </p:grpSpPr>
          <p:grpSp>
            <p:nvGrpSpPr>
              <p:cNvPr id="12374" name="Group 253">
                <a:extLst>
                  <a:ext uri="{FF2B5EF4-FFF2-40B4-BE49-F238E27FC236}">
                    <a16:creationId xmlns:a16="http://schemas.microsoft.com/office/drawing/2014/main" id="{99CF9A07-41B9-4CEF-B43B-6BDA1E70F94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75" y="2617"/>
                <a:ext cx="72" cy="257"/>
                <a:chOff x="1575" y="2617"/>
                <a:chExt cx="72" cy="257"/>
              </a:xfrm>
            </p:grpSpPr>
            <p:sp>
              <p:nvSpPr>
                <p:cNvPr id="12389" name="Freeform 254">
                  <a:extLst>
                    <a:ext uri="{FF2B5EF4-FFF2-40B4-BE49-F238E27FC236}">
                      <a16:creationId xmlns:a16="http://schemas.microsoft.com/office/drawing/2014/main" id="{12ABE941-F4DC-4672-B4B3-8B518A77FD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5" y="2617"/>
                  <a:ext cx="60" cy="113"/>
                </a:xfrm>
                <a:custGeom>
                  <a:avLst/>
                  <a:gdLst>
                    <a:gd name="T0" fmla="*/ 3 w 121"/>
                    <a:gd name="T1" fmla="*/ 14 h 227"/>
                    <a:gd name="T2" fmla="*/ 4 w 121"/>
                    <a:gd name="T3" fmla="*/ 14 h 227"/>
                    <a:gd name="T4" fmla="*/ 5 w 121"/>
                    <a:gd name="T5" fmla="*/ 13 h 227"/>
                    <a:gd name="T6" fmla="*/ 5 w 121"/>
                    <a:gd name="T7" fmla="*/ 13 h 227"/>
                    <a:gd name="T8" fmla="*/ 6 w 121"/>
                    <a:gd name="T9" fmla="*/ 13 h 227"/>
                    <a:gd name="T10" fmla="*/ 6 w 121"/>
                    <a:gd name="T11" fmla="*/ 12 h 227"/>
                    <a:gd name="T12" fmla="*/ 7 w 121"/>
                    <a:gd name="T13" fmla="*/ 11 h 227"/>
                    <a:gd name="T14" fmla="*/ 7 w 121"/>
                    <a:gd name="T15" fmla="*/ 10 h 227"/>
                    <a:gd name="T16" fmla="*/ 7 w 121"/>
                    <a:gd name="T17" fmla="*/ 9 h 227"/>
                    <a:gd name="T18" fmla="*/ 7 w 121"/>
                    <a:gd name="T19" fmla="*/ 8 h 227"/>
                    <a:gd name="T20" fmla="*/ 7 w 121"/>
                    <a:gd name="T21" fmla="*/ 6 h 227"/>
                    <a:gd name="T22" fmla="*/ 6 w 121"/>
                    <a:gd name="T23" fmla="*/ 5 h 227"/>
                    <a:gd name="T24" fmla="*/ 6 w 121"/>
                    <a:gd name="T25" fmla="*/ 4 h 227"/>
                    <a:gd name="T26" fmla="*/ 5 w 121"/>
                    <a:gd name="T27" fmla="*/ 3 h 227"/>
                    <a:gd name="T28" fmla="*/ 5 w 121"/>
                    <a:gd name="T29" fmla="*/ 2 h 227"/>
                    <a:gd name="T30" fmla="*/ 4 w 121"/>
                    <a:gd name="T31" fmla="*/ 1 h 227"/>
                    <a:gd name="T32" fmla="*/ 3 w 121"/>
                    <a:gd name="T33" fmla="*/ 0 h 227"/>
                    <a:gd name="T34" fmla="*/ 3 w 121"/>
                    <a:gd name="T35" fmla="*/ 1 h 227"/>
                    <a:gd name="T36" fmla="*/ 2 w 121"/>
                    <a:gd name="T37" fmla="*/ 2 h 227"/>
                    <a:gd name="T38" fmla="*/ 1 w 121"/>
                    <a:gd name="T39" fmla="*/ 3 h 227"/>
                    <a:gd name="T40" fmla="*/ 1 w 121"/>
                    <a:gd name="T41" fmla="*/ 4 h 227"/>
                    <a:gd name="T42" fmla="*/ 0 w 121"/>
                    <a:gd name="T43" fmla="*/ 5 h 227"/>
                    <a:gd name="T44" fmla="*/ 0 w 121"/>
                    <a:gd name="T45" fmla="*/ 6 h 227"/>
                    <a:gd name="T46" fmla="*/ 0 w 121"/>
                    <a:gd name="T47" fmla="*/ 8 h 227"/>
                    <a:gd name="T48" fmla="*/ 0 w 121"/>
                    <a:gd name="T49" fmla="*/ 9 h 227"/>
                    <a:gd name="T50" fmla="*/ 0 w 121"/>
                    <a:gd name="T51" fmla="*/ 10 h 227"/>
                    <a:gd name="T52" fmla="*/ 0 w 121"/>
                    <a:gd name="T53" fmla="*/ 11 h 227"/>
                    <a:gd name="T54" fmla="*/ 0 w 121"/>
                    <a:gd name="T55" fmla="*/ 12 h 227"/>
                    <a:gd name="T56" fmla="*/ 1 w 121"/>
                    <a:gd name="T57" fmla="*/ 13 h 227"/>
                    <a:gd name="T58" fmla="*/ 1 w 121"/>
                    <a:gd name="T59" fmla="*/ 13 h 227"/>
                    <a:gd name="T60" fmla="*/ 2 w 121"/>
                    <a:gd name="T61" fmla="*/ 13 h 227"/>
                    <a:gd name="T62" fmla="*/ 3 w 121"/>
                    <a:gd name="T63" fmla="*/ 14 h 227"/>
                    <a:gd name="T64" fmla="*/ 3 w 121"/>
                    <a:gd name="T65" fmla="*/ 14 h 22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121" h="227">
                      <a:moveTo>
                        <a:pt x="61" y="227"/>
                      </a:moveTo>
                      <a:lnTo>
                        <a:pt x="74" y="226"/>
                      </a:lnTo>
                      <a:lnTo>
                        <a:pt x="84" y="223"/>
                      </a:lnTo>
                      <a:lnTo>
                        <a:pt x="94" y="219"/>
                      </a:lnTo>
                      <a:lnTo>
                        <a:pt x="103" y="212"/>
                      </a:lnTo>
                      <a:lnTo>
                        <a:pt x="110" y="203"/>
                      </a:lnTo>
                      <a:lnTo>
                        <a:pt x="116" y="189"/>
                      </a:lnTo>
                      <a:lnTo>
                        <a:pt x="120" y="172"/>
                      </a:lnTo>
                      <a:lnTo>
                        <a:pt x="121" y="151"/>
                      </a:lnTo>
                      <a:lnTo>
                        <a:pt x="120" y="129"/>
                      </a:lnTo>
                      <a:lnTo>
                        <a:pt x="116" y="108"/>
                      </a:lnTo>
                      <a:lnTo>
                        <a:pt x="109" y="89"/>
                      </a:lnTo>
                      <a:lnTo>
                        <a:pt x="102" y="70"/>
                      </a:lnTo>
                      <a:lnTo>
                        <a:pt x="93" y="52"/>
                      </a:lnTo>
                      <a:lnTo>
                        <a:pt x="83" y="34"/>
                      </a:lnTo>
                      <a:lnTo>
                        <a:pt x="72" y="17"/>
                      </a:lnTo>
                      <a:lnTo>
                        <a:pt x="61" y="0"/>
                      </a:lnTo>
                      <a:lnTo>
                        <a:pt x="49" y="17"/>
                      </a:lnTo>
                      <a:lnTo>
                        <a:pt x="39" y="34"/>
                      </a:lnTo>
                      <a:lnTo>
                        <a:pt x="29" y="52"/>
                      </a:lnTo>
                      <a:lnTo>
                        <a:pt x="19" y="70"/>
                      </a:lnTo>
                      <a:lnTo>
                        <a:pt x="11" y="89"/>
                      </a:lnTo>
                      <a:lnTo>
                        <a:pt x="6" y="108"/>
                      </a:lnTo>
                      <a:lnTo>
                        <a:pt x="1" y="129"/>
                      </a:lnTo>
                      <a:lnTo>
                        <a:pt x="0" y="151"/>
                      </a:lnTo>
                      <a:lnTo>
                        <a:pt x="1" y="172"/>
                      </a:lnTo>
                      <a:lnTo>
                        <a:pt x="4" y="189"/>
                      </a:lnTo>
                      <a:lnTo>
                        <a:pt x="10" y="203"/>
                      </a:lnTo>
                      <a:lnTo>
                        <a:pt x="18" y="212"/>
                      </a:lnTo>
                      <a:lnTo>
                        <a:pt x="26" y="219"/>
                      </a:lnTo>
                      <a:lnTo>
                        <a:pt x="37" y="223"/>
                      </a:lnTo>
                      <a:lnTo>
                        <a:pt x="48" y="226"/>
                      </a:lnTo>
                      <a:lnTo>
                        <a:pt x="61" y="22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6200" cmpd="sng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90" name="Freeform 255">
                  <a:extLst>
                    <a:ext uri="{FF2B5EF4-FFF2-40B4-BE49-F238E27FC236}">
                      <a16:creationId xmlns:a16="http://schemas.microsoft.com/office/drawing/2014/main" id="{A4884ABA-4927-4D8E-98E2-8CC46D3A33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84" y="2649"/>
                  <a:ext cx="17" cy="62"/>
                </a:xfrm>
                <a:custGeom>
                  <a:avLst/>
                  <a:gdLst>
                    <a:gd name="T0" fmla="*/ 1 w 36"/>
                    <a:gd name="T1" fmla="*/ 7 h 125"/>
                    <a:gd name="T2" fmla="*/ 1 w 36"/>
                    <a:gd name="T3" fmla="*/ 7 h 125"/>
                    <a:gd name="T4" fmla="*/ 1 w 36"/>
                    <a:gd name="T5" fmla="*/ 7 h 125"/>
                    <a:gd name="T6" fmla="*/ 2 w 36"/>
                    <a:gd name="T7" fmla="*/ 6 h 125"/>
                    <a:gd name="T8" fmla="*/ 2 w 36"/>
                    <a:gd name="T9" fmla="*/ 5 h 125"/>
                    <a:gd name="T10" fmla="*/ 2 w 36"/>
                    <a:gd name="T11" fmla="*/ 3 h 125"/>
                    <a:gd name="T12" fmla="*/ 1 w 36"/>
                    <a:gd name="T13" fmla="*/ 2 h 125"/>
                    <a:gd name="T14" fmla="*/ 1 w 36"/>
                    <a:gd name="T15" fmla="*/ 1 h 125"/>
                    <a:gd name="T16" fmla="*/ 1 w 36"/>
                    <a:gd name="T17" fmla="*/ 0 h 125"/>
                    <a:gd name="T18" fmla="*/ 1 w 36"/>
                    <a:gd name="T19" fmla="*/ 1 h 125"/>
                    <a:gd name="T20" fmla="*/ 0 w 36"/>
                    <a:gd name="T21" fmla="*/ 2 h 125"/>
                    <a:gd name="T22" fmla="*/ 0 w 36"/>
                    <a:gd name="T23" fmla="*/ 3 h 125"/>
                    <a:gd name="T24" fmla="*/ 0 w 36"/>
                    <a:gd name="T25" fmla="*/ 5 h 125"/>
                    <a:gd name="T26" fmla="*/ 0 w 36"/>
                    <a:gd name="T27" fmla="*/ 6 h 125"/>
                    <a:gd name="T28" fmla="*/ 0 w 36"/>
                    <a:gd name="T29" fmla="*/ 7 h 125"/>
                    <a:gd name="T30" fmla="*/ 0 w 36"/>
                    <a:gd name="T31" fmla="*/ 7 h 125"/>
                    <a:gd name="T32" fmla="*/ 1 w 36"/>
                    <a:gd name="T33" fmla="*/ 7 h 12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36" h="125">
                      <a:moveTo>
                        <a:pt x="17" y="125"/>
                      </a:moveTo>
                      <a:lnTo>
                        <a:pt x="23" y="122"/>
                      </a:lnTo>
                      <a:lnTo>
                        <a:pt x="30" y="116"/>
                      </a:lnTo>
                      <a:lnTo>
                        <a:pt x="33" y="103"/>
                      </a:lnTo>
                      <a:lnTo>
                        <a:pt x="36" y="81"/>
                      </a:lnTo>
                      <a:lnTo>
                        <a:pt x="33" y="58"/>
                      </a:lnTo>
                      <a:lnTo>
                        <a:pt x="30" y="37"/>
                      </a:lnTo>
                      <a:lnTo>
                        <a:pt x="27" y="18"/>
                      </a:lnTo>
                      <a:lnTo>
                        <a:pt x="28" y="0"/>
                      </a:lnTo>
                      <a:lnTo>
                        <a:pt x="16" y="19"/>
                      </a:lnTo>
                      <a:lnTo>
                        <a:pt x="8" y="38"/>
                      </a:lnTo>
                      <a:lnTo>
                        <a:pt x="2" y="59"/>
                      </a:lnTo>
                      <a:lnTo>
                        <a:pt x="0" y="83"/>
                      </a:lnTo>
                      <a:lnTo>
                        <a:pt x="1" y="104"/>
                      </a:lnTo>
                      <a:lnTo>
                        <a:pt x="6" y="117"/>
                      </a:lnTo>
                      <a:lnTo>
                        <a:pt x="12" y="122"/>
                      </a:lnTo>
                      <a:lnTo>
                        <a:pt x="17" y="12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6200" cmpd="sng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91" name="Freeform 256">
                  <a:extLst>
                    <a:ext uri="{FF2B5EF4-FFF2-40B4-BE49-F238E27FC236}">
                      <a16:creationId xmlns:a16="http://schemas.microsoft.com/office/drawing/2014/main" id="{25BD9024-0F1E-41D9-B293-BCFB6FA3A6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84" y="2649"/>
                  <a:ext cx="17" cy="62"/>
                </a:xfrm>
                <a:custGeom>
                  <a:avLst/>
                  <a:gdLst>
                    <a:gd name="T0" fmla="*/ 1 w 36"/>
                    <a:gd name="T1" fmla="*/ 7 h 125"/>
                    <a:gd name="T2" fmla="*/ 1 w 36"/>
                    <a:gd name="T3" fmla="*/ 7 h 125"/>
                    <a:gd name="T4" fmla="*/ 1 w 36"/>
                    <a:gd name="T5" fmla="*/ 7 h 125"/>
                    <a:gd name="T6" fmla="*/ 1 w 36"/>
                    <a:gd name="T7" fmla="*/ 7 h 125"/>
                    <a:gd name="T8" fmla="*/ 2 w 36"/>
                    <a:gd name="T9" fmla="*/ 6 h 125"/>
                    <a:gd name="T10" fmla="*/ 2 w 36"/>
                    <a:gd name="T11" fmla="*/ 5 h 125"/>
                    <a:gd name="T12" fmla="*/ 2 w 36"/>
                    <a:gd name="T13" fmla="*/ 5 h 125"/>
                    <a:gd name="T14" fmla="*/ 2 w 36"/>
                    <a:gd name="T15" fmla="*/ 3 h 125"/>
                    <a:gd name="T16" fmla="*/ 1 w 36"/>
                    <a:gd name="T17" fmla="*/ 2 h 125"/>
                    <a:gd name="T18" fmla="*/ 1 w 36"/>
                    <a:gd name="T19" fmla="*/ 1 h 125"/>
                    <a:gd name="T20" fmla="*/ 1 w 36"/>
                    <a:gd name="T21" fmla="*/ 0 h 125"/>
                    <a:gd name="T22" fmla="*/ 1 w 36"/>
                    <a:gd name="T23" fmla="*/ 0 h 125"/>
                    <a:gd name="T24" fmla="*/ 1 w 36"/>
                    <a:gd name="T25" fmla="*/ 1 h 125"/>
                    <a:gd name="T26" fmla="*/ 0 w 36"/>
                    <a:gd name="T27" fmla="*/ 2 h 125"/>
                    <a:gd name="T28" fmla="*/ 0 w 36"/>
                    <a:gd name="T29" fmla="*/ 3 h 125"/>
                    <a:gd name="T30" fmla="*/ 0 w 36"/>
                    <a:gd name="T31" fmla="*/ 5 h 125"/>
                    <a:gd name="T32" fmla="*/ 0 w 36"/>
                    <a:gd name="T33" fmla="*/ 5 h 125"/>
                    <a:gd name="T34" fmla="*/ 0 w 36"/>
                    <a:gd name="T35" fmla="*/ 6 h 125"/>
                    <a:gd name="T36" fmla="*/ 0 w 36"/>
                    <a:gd name="T37" fmla="*/ 7 h 125"/>
                    <a:gd name="T38" fmla="*/ 0 w 36"/>
                    <a:gd name="T39" fmla="*/ 7 h 125"/>
                    <a:gd name="T40" fmla="*/ 1 w 36"/>
                    <a:gd name="T41" fmla="*/ 7 h 125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36" h="125">
                      <a:moveTo>
                        <a:pt x="17" y="125"/>
                      </a:moveTo>
                      <a:lnTo>
                        <a:pt x="17" y="125"/>
                      </a:lnTo>
                      <a:lnTo>
                        <a:pt x="23" y="122"/>
                      </a:lnTo>
                      <a:lnTo>
                        <a:pt x="30" y="116"/>
                      </a:lnTo>
                      <a:lnTo>
                        <a:pt x="33" y="103"/>
                      </a:lnTo>
                      <a:lnTo>
                        <a:pt x="36" y="81"/>
                      </a:lnTo>
                      <a:lnTo>
                        <a:pt x="33" y="58"/>
                      </a:lnTo>
                      <a:lnTo>
                        <a:pt x="30" y="37"/>
                      </a:lnTo>
                      <a:lnTo>
                        <a:pt x="27" y="18"/>
                      </a:lnTo>
                      <a:lnTo>
                        <a:pt x="28" y="0"/>
                      </a:lnTo>
                      <a:lnTo>
                        <a:pt x="16" y="19"/>
                      </a:lnTo>
                      <a:lnTo>
                        <a:pt x="8" y="38"/>
                      </a:lnTo>
                      <a:lnTo>
                        <a:pt x="2" y="59"/>
                      </a:lnTo>
                      <a:lnTo>
                        <a:pt x="0" y="83"/>
                      </a:lnTo>
                      <a:lnTo>
                        <a:pt x="1" y="104"/>
                      </a:lnTo>
                      <a:lnTo>
                        <a:pt x="6" y="117"/>
                      </a:lnTo>
                      <a:lnTo>
                        <a:pt x="12" y="122"/>
                      </a:lnTo>
                      <a:lnTo>
                        <a:pt x="17" y="125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92" name="Freeform 257">
                  <a:extLst>
                    <a:ext uri="{FF2B5EF4-FFF2-40B4-BE49-F238E27FC236}">
                      <a16:creationId xmlns:a16="http://schemas.microsoft.com/office/drawing/2014/main" id="{DE96159F-99B5-4DE6-A4E2-4C3C898D3F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87" y="2762"/>
                  <a:ext cx="60" cy="112"/>
                </a:xfrm>
                <a:custGeom>
                  <a:avLst/>
                  <a:gdLst>
                    <a:gd name="T0" fmla="*/ 4 w 120"/>
                    <a:gd name="T1" fmla="*/ 14 h 225"/>
                    <a:gd name="T2" fmla="*/ 5 w 120"/>
                    <a:gd name="T3" fmla="*/ 14 h 225"/>
                    <a:gd name="T4" fmla="*/ 6 w 120"/>
                    <a:gd name="T5" fmla="*/ 13 h 225"/>
                    <a:gd name="T6" fmla="*/ 6 w 120"/>
                    <a:gd name="T7" fmla="*/ 13 h 225"/>
                    <a:gd name="T8" fmla="*/ 7 w 120"/>
                    <a:gd name="T9" fmla="*/ 13 h 225"/>
                    <a:gd name="T10" fmla="*/ 7 w 120"/>
                    <a:gd name="T11" fmla="*/ 12 h 225"/>
                    <a:gd name="T12" fmla="*/ 8 w 120"/>
                    <a:gd name="T13" fmla="*/ 11 h 225"/>
                    <a:gd name="T14" fmla="*/ 8 w 120"/>
                    <a:gd name="T15" fmla="*/ 10 h 225"/>
                    <a:gd name="T16" fmla="*/ 8 w 120"/>
                    <a:gd name="T17" fmla="*/ 9 h 225"/>
                    <a:gd name="T18" fmla="*/ 8 w 120"/>
                    <a:gd name="T19" fmla="*/ 8 h 225"/>
                    <a:gd name="T20" fmla="*/ 8 w 120"/>
                    <a:gd name="T21" fmla="*/ 6 h 225"/>
                    <a:gd name="T22" fmla="*/ 7 w 120"/>
                    <a:gd name="T23" fmla="*/ 5 h 225"/>
                    <a:gd name="T24" fmla="*/ 7 w 120"/>
                    <a:gd name="T25" fmla="*/ 4 h 225"/>
                    <a:gd name="T26" fmla="*/ 6 w 120"/>
                    <a:gd name="T27" fmla="*/ 3 h 225"/>
                    <a:gd name="T28" fmla="*/ 6 w 120"/>
                    <a:gd name="T29" fmla="*/ 2 h 225"/>
                    <a:gd name="T30" fmla="*/ 5 w 120"/>
                    <a:gd name="T31" fmla="*/ 1 h 225"/>
                    <a:gd name="T32" fmla="*/ 4 w 120"/>
                    <a:gd name="T33" fmla="*/ 0 h 225"/>
                    <a:gd name="T34" fmla="*/ 3 w 120"/>
                    <a:gd name="T35" fmla="*/ 1 h 225"/>
                    <a:gd name="T36" fmla="*/ 3 w 120"/>
                    <a:gd name="T37" fmla="*/ 2 h 225"/>
                    <a:gd name="T38" fmla="*/ 2 w 120"/>
                    <a:gd name="T39" fmla="*/ 3 h 225"/>
                    <a:gd name="T40" fmla="*/ 2 w 120"/>
                    <a:gd name="T41" fmla="*/ 4 h 225"/>
                    <a:gd name="T42" fmla="*/ 1 w 120"/>
                    <a:gd name="T43" fmla="*/ 5 h 225"/>
                    <a:gd name="T44" fmla="*/ 1 w 120"/>
                    <a:gd name="T45" fmla="*/ 6 h 225"/>
                    <a:gd name="T46" fmla="*/ 1 w 120"/>
                    <a:gd name="T47" fmla="*/ 8 h 225"/>
                    <a:gd name="T48" fmla="*/ 0 w 120"/>
                    <a:gd name="T49" fmla="*/ 9 h 225"/>
                    <a:gd name="T50" fmla="*/ 1 w 120"/>
                    <a:gd name="T51" fmla="*/ 10 h 225"/>
                    <a:gd name="T52" fmla="*/ 1 w 120"/>
                    <a:gd name="T53" fmla="*/ 11 h 225"/>
                    <a:gd name="T54" fmla="*/ 1 w 120"/>
                    <a:gd name="T55" fmla="*/ 12 h 225"/>
                    <a:gd name="T56" fmla="*/ 2 w 120"/>
                    <a:gd name="T57" fmla="*/ 13 h 225"/>
                    <a:gd name="T58" fmla="*/ 2 w 120"/>
                    <a:gd name="T59" fmla="*/ 13 h 225"/>
                    <a:gd name="T60" fmla="*/ 3 w 120"/>
                    <a:gd name="T61" fmla="*/ 13 h 225"/>
                    <a:gd name="T62" fmla="*/ 3 w 120"/>
                    <a:gd name="T63" fmla="*/ 14 h 225"/>
                    <a:gd name="T64" fmla="*/ 4 w 120"/>
                    <a:gd name="T65" fmla="*/ 14 h 22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120" h="225">
                      <a:moveTo>
                        <a:pt x="60" y="225"/>
                      </a:moveTo>
                      <a:lnTo>
                        <a:pt x="71" y="224"/>
                      </a:lnTo>
                      <a:lnTo>
                        <a:pt x="83" y="221"/>
                      </a:lnTo>
                      <a:lnTo>
                        <a:pt x="93" y="218"/>
                      </a:lnTo>
                      <a:lnTo>
                        <a:pt x="103" y="211"/>
                      </a:lnTo>
                      <a:lnTo>
                        <a:pt x="109" y="201"/>
                      </a:lnTo>
                      <a:lnTo>
                        <a:pt x="115" y="188"/>
                      </a:lnTo>
                      <a:lnTo>
                        <a:pt x="119" y="171"/>
                      </a:lnTo>
                      <a:lnTo>
                        <a:pt x="120" y="150"/>
                      </a:lnTo>
                      <a:lnTo>
                        <a:pt x="119" y="128"/>
                      </a:lnTo>
                      <a:lnTo>
                        <a:pt x="115" y="106"/>
                      </a:lnTo>
                      <a:lnTo>
                        <a:pt x="108" y="87"/>
                      </a:lnTo>
                      <a:lnTo>
                        <a:pt x="101" y="68"/>
                      </a:lnTo>
                      <a:lnTo>
                        <a:pt x="92" y="51"/>
                      </a:lnTo>
                      <a:lnTo>
                        <a:pt x="82" y="34"/>
                      </a:lnTo>
                      <a:lnTo>
                        <a:pt x="71" y="17"/>
                      </a:lnTo>
                      <a:lnTo>
                        <a:pt x="60" y="0"/>
                      </a:lnTo>
                      <a:lnTo>
                        <a:pt x="48" y="17"/>
                      </a:lnTo>
                      <a:lnTo>
                        <a:pt x="38" y="34"/>
                      </a:lnTo>
                      <a:lnTo>
                        <a:pt x="28" y="51"/>
                      </a:lnTo>
                      <a:lnTo>
                        <a:pt x="18" y="68"/>
                      </a:lnTo>
                      <a:lnTo>
                        <a:pt x="12" y="87"/>
                      </a:lnTo>
                      <a:lnTo>
                        <a:pt x="5" y="106"/>
                      </a:lnTo>
                      <a:lnTo>
                        <a:pt x="1" y="128"/>
                      </a:lnTo>
                      <a:lnTo>
                        <a:pt x="0" y="150"/>
                      </a:lnTo>
                      <a:lnTo>
                        <a:pt x="1" y="171"/>
                      </a:lnTo>
                      <a:lnTo>
                        <a:pt x="5" y="188"/>
                      </a:lnTo>
                      <a:lnTo>
                        <a:pt x="10" y="201"/>
                      </a:lnTo>
                      <a:lnTo>
                        <a:pt x="17" y="211"/>
                      </a:lnTo>
                      <a:lnTo>
                        <a:pt x="26" y="218"/>
                      </a:lnTo>
                      <a:lnTo>
                        <a:pt x="37" y="221"/>
                      </a:lnTo>
                      <a:lnTo>
                        <a:pt x="47" y="224"/>
                      </a:lnTo>
                      <a:lnTo>
                        <a:pt x="60" y="2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6200" cmpd="sng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93" name="Freeform 258">
                  <a:extLst>
                    <a:ext uri="{FF2B5EF4-FFF2-40B4-BE49-F238E27FC236}">
                      <a16:creationId xmlns:a16="http://schemas.microsoft.com/office/drawing/2014/main" id="{62ADD6C2-96DE-4438-85A3-70845AD8B0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87" y="2762"/>
                  <a:ext cx="60" cy="112"/>
                </a:xfrm>
                <a:custGeom>
                  <a:avLst/>
                  <a:gdLst>
                    <a:gd name="T0" fmla="*/ 4 w 120"/>
                    <a:gd name="T1" fmla="*/ 14 h 225"/>
                    <a:gd name="T2" fmla="*/ 4 w 120"/>
                    <a:gd name="T3" fmla="*/ 14 h 225"/>
                    <a:gd name="T4" fmla="*/ 5 w 120"/>
                    <a:gd name="T5" fmla="*/ 14 h 225"/>
                    <a:gd name="T6" fmla="*/ 6 w 120"/>
                    <a:gd name="T7" fmla="*/ 13 h 225"/>
                    <a:gd name="T8" fmla="*/ 6 w 120"/>
                    <a:gd name="T9" fmla="*/ 13 h 225"/>
                    <a:gd name="T10" fmla="*/ 7 w 120"/>
                    <a:gd name="T11" fmla="*/ 13 h 225"/>
                    <a:gd name="T12" fmla="*/ 7 w 120"/>
                    <a:gd name="T13" fmla="*/ 12 h 225"/>
                    <a:gd name="T14" fmla="*/ 8 w 120"/>
                    <a:gd name="T15" fmla="*/ 11 h 225"/>
                    <a:gd name="T16" fmla="*/ 8 w 120"/>
                    <a:gd name="T17" fmla="*/ 10 h 225"/>
                    <a:gd name="T18" fmla="*/ 8 w 120"/>
                    <a:gd name="T19" fmla="*/ 9 h 225"/>
                    <a:gd name="T20" fmla="*/ 8 w 120"/>
                    <a:gd name="T21" fmla="*/ 9 h 225"/>
                    <a:gd name="T22" fmla="*/ 8 w 120"/>
                    <a:gd name="T23" fmla="*/ 8 h 225"/>
                    <a:gd name="T24" fmla="*/ 8 w 120"/>
                    <a:gd name="T25" fmla="*/ 6 h 225"/>
                    <a:gd name="T26" fmla="*/ 7 w 120"/>
                    <a:gd name="T27" fmla="*/ 5 h 225"/>
                    <a:gd name="T28" fmla="*/ 7 w 120"/>
                    <a:gd name="T29" fmla="*/ 4 h 225"/>
                    <a:gd name="T30" fmla="*/ 6 w 120"/>
                    <a:gd name="T31" fmla="*/ 3 h 225"/>
                    <a:gd name="T32" fmla="*/ 6 w 120"/>
                    <a:gd name="T33" fmla="*/ 2 h 225"/>
                    <a:gd name="T34" fmla="*/ 5 w 120"/>
                    <a:gd name="T35" fmla="*/ 1 h 225"/>
                    <a:gd name="T36" fmla="*/ 4 w 120"/>
                    <a:gd name="T37" fmla="*/ 0 h 225"/>
                    <a:gd name="T38" fmla="*/ 4 w 120"/>
                    <a:gd name="T39" fmla="*/ 0 h 225"/>
                    <a:gd name="T40" fmla="*/ 3 w 120"/>
                    <a:gd name="T41" fmla="*/ 1 h 225"/>
                    <a:gd name="T42" fmla="*/ 3 w 120"/>
                    <a:gd name="T43" fmla="*/ 2 h 225"/>
                    <a:gd name="T44" fmla="*/ 2 w 120"/>
                    <a:gd name="T45" fmla="*/ 3 h 225"/>
                    <a:gd name="T46" fmla="*/ 2 w 120"/>
                    <a:gd name="T47" fmla="*/ 4 h 225"/>
                    <a:gd name="T48" fmla="*/ 1 w 120"/>
                    <a:gd name="T49" fmla="*/ 5 h 225"/>
                    <a:gd name="T50" fmla="*/ 1 w 120"/>
                    <a:gd name="T51" fmla="*/ 6 h 225"/>
                    <a:gd name="T52" fmla="*/ 1 w 120"/>
                    <a:gd name="T53" fmla="*/ 8 h 225"/>
                    <a:gd name="T54" fmla="*/ 0 w 120"/>
                    <a:gd name="T55" fmla="*/ 9 h 225"/>
                    <a:gd name="T56" fmla="*/ 0 w 120"/>
                    <a:gd name="T57" fmla="*/ 9 h 225"/>
                    <a:gd name="T58" fmla="*/ 1 w 120"/>
                    <a:gd name="T59" fmla="*/ 10 h 225"/>
                    <a:gd name="T60" fmla="*/ 1 w 120"/>
                    <a:gd name="T61" fmla="*/ 11 h 225"/>
                    <a:gd name="T62" fmla="*/ 1 w 120"/>
                    <a:gd name="T63" fmla="*/ 12 h 225"/>
                    <a:gd name="T64" fmla="*/ 2 w 120"/>
                    <a:gd name="T65" fmla="*/ 13 h 225"/>
                    <a:gd name="T66" fmla="*/ 2 w 120"/>
                    <a:gd name="T67" fmla="*/ 13 h 225"/>
                    <a:gd name="T68" fmla="*/ 3 w 120"/>
                    <a:gd name="T69" fmla="*/ 13 h 225"/>
                    <a:gd name="T70" fmla="*/ 3 w 120"/>
                    <a:gd name="T71" fmla="*/ 14 h 225"/>
                    <a:gd name="T72" fmla="*/ 4 w 120"/>
                    <a:gd name="T73" fmla="*/ 14 h 225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120" h="225">
                      <a:moveTo>
                        <a:pt x="60" y="225"/>
                      </a:moveTo>
                      <a:lnTo>
                        <a:pt x="60" y="225"/>
                      </a:lnTo>
                      <a:lnTo>
                        <a:pt x="71" y="224"/>
                      </a:lnTo>
                      <a:lnTo>
                        <a:pt x="83" y="221"/>
                      </a:lnTo>
                      <a:lnTo>
                        <a:pt x="93" y="218"/>
                      </a:lnTo>
                      <a:lnTo>
                        <a:pt x="103" y="211"/>
                      </a:lnTo>
                      <a:lnTo>
                        <a:pt x="109" y="201"/>
                      </a:lnTo>
                      <a:lnTo>
                        <a:pt x="115" y="188"/>
                      </a:lnTo>
                      <a:lnTo>
                        <a:pt x="119" y="171"/>
                      </a:lnTo>
                      <a:lnTo>
                        <a:pt x="120" y="150"/>
                      </a:lnTo>
                      <a:lnTo>
                        <a:pt x="119" y="128"/>
                      </a:lnTo>
                      <a:lnTo>
                        <a:pt x="115" y="106"/>
                      </a:lnTo>
                      <a:lnTo>
                        <a:pt x="108" y="87"/>
                      </a:lnTo>
                      <a:lnTo>
                        <a:pt x="101" y="68"/>
                      </a:lnTo>
                      <a:lnTo>
                        <a:pt x="92" y="51"/>
                      </a:lnTo>
                      <a:lnTo>
                        <a:pt x="82" y="34"/>
                      </a:lnTo>
                      <a:lnTo>
                        <a:pt x="71" y="17"/>
                      </a:lnTo>
                      <a:lnTo>
                        <a:pt x="60" y="0"/>
                      </a:lnTo>
                      <a:lnTo>
                        <a:pt x="48" y="17"/>
                      </a:lnTo>
                      <a:lnTo>
                        <a:pt x="38" y="34"/>
                      </a:lnTo>
                      <a:lnTo>
                        <a:pt x="28" y="51"/>
                      </a:lnTo>
                      <a:lnTo>
                        <a:pt x="18" y="68"/>
                      </a:lnTo>
                      <a:lnTo>
                        <a:pt x="12" y="87"/>
                      </a:lnTo>
                      <a:lnTo>
                        <a:pt x="5" y="106"/>
                      </a:lnTo>
                      <a:lnTo>
                        <a:pt x="1" y="128"/>
                      </a:lnTo>
                      <a:lnTo>
                        <a:pt x="0" y="150"/>
                      </a:lnTo>
                      <a:lnTo>
                        <a:pt x="1" y="171"/>
                      </a:lnTo>
                      <a:lnTo>
                        <a:pt x="5" y="188"/>
                      </a:lnTo>
                      <a:lnTo>
                        <a:pt x="10" y="201"/>
                      </a:lnTo>
                      <a:lnTo>
                        <a:pt x="17" y="211"/>
                      </a:lnTo>
                      <a:lnTo>
                        <a:pt x="26" y="218"/>
                      </a:lnTo>
                      <a:lnTo>
                        <a:pt x="37" y="221"/>
                      </a:lnTo>
                      <a:lnTo>
                        <a:pt x="47" y="224"/>
                      </a:lnTo>
                      <a:lnTo>
                        <a:pt x="60" y="225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94" name="Freeform 259">
                  <a:extLst>
                    <a:ext uri="{FF2B5EF4-FFF2-40B4-BE49-F238E27FC236}">
                      <a16:creationId xmlns:a16="http://schemas.microsoft.com/office/drawing/2014/main" id="{3004DB33-F117-40F1-9B7C-A457F76908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95" y="2793"/>
                  <a:ext cx="18" cy="62"/>
                </a:xfrm>
                <a:custGeom>
                  <a:avLst/>
                  <a:gdLst>
                    <a:gd name="T0" fmla="*/ 2 w 36"/>
                    <a:gd name="T1" fmla="*/ 7 h 125"/>
                    <a:gd name="T2" fmla="*/ 2 w 36"/>
                    <a:gd name="T3" fmla="*/ 7 h 125"/>
                    <a:gd name="T4" fmla="*/ 2 w 36"/>
                    <a:gd name="T5" fmla="*/ 7 h 125"/>
                    <a:gd name="T6" fmla="*/ 3 w 36"/>
                    <a:gd name="T7" fmla="*/ 6 h 125"/>
                    <a:gd name="T8" fmla="*/ 3 w 36"/>
                    <a:gd name="T9" fmla="*/ 5 h 125"/>
                    <a:gd name="T10" fmla="*/ 3 w 36"/>
                    <a:gd name="T11" fmla="*/ 3 h 125"/>
                    <a:gd name="T12" fmla="*/ 2 w 36"/>
                    <a:gd name="T13" fmla="*/ 2 h 125"/>
                    <a:gd name="T14" fmla="*/ 2 w 36"/>
                    <a:gd name="T15" fmla="*/ 1 h 125"/>
                    <a:gd name="T16" fmla="*/ 2 w 36"/>
                    <a:gd name="T17" fmla="*/ 0 h 125"/>
                    <a:gd name="T18" fmla="*/ 1 w 36"/>
                    <a:gd name="T19" fmla="*/ 1 h 125"/>
                    <a:gd name="T20" fmla="*/ 1 w 36"/>
                    <a:gd name="T21" fmla="*/ 2 h 125"/>
                    <a:gd name="T22" fmla="*/ 1 w 36"/>
                    <a:gd name="T23" fmla="*/ 3 h 125"/>
                    <a:gd name="T24" fmla="*/ 0 w 36"/>
                    <a:gd name="T25" fmla="*/ 5 h 125"/>
                    <a:gd name="T26" fmla="*/ 1 w 36"/>
                    <a:gd name="T27" fmla="*/ 6 h 125"/>
                    <a:gd name="T28" fmla="*/ 1 w 36"/>
                    <a:gd name="T29" fmla="*/ 7 h 125"/>
                    <a:gd name="T30" fmla="*/ 1 w 36"/>
                    <a:gd name="T31" fmla="*/ 7 h 125"/>
                    <a:gd name="T32" fmla="*/ 2 w 36"/>
                    <a:gd name="T33" fmla="*/ 7 h 12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36" h="125">
                      <a:moveTo>
                        <a:pt x="17" y="125"/>
                      </a:moveTo>
                      <a:lnTo>
                        <a:pt x="24" y="122"/>
                      </a:lnTo>
                      <a:lnTo>
                        <a:pt x="30" y="116"/>
                      </a:lnTo>
                      <a:lnTo>
                        <a:pt x="35" y="103"/>
                      </a:lnTo>
                      <a:lnTo>
                        <a:pt x="36" y="82"/>
                      </a:lnTo>
                      <a:lnTo>
                        <a:pt x="34" y="58"/>
                      </a:lnTo>
                      <a:lnTo>
                        <a:pt x="30" y="37"/>
                      </a:lnTo>
                      <a:lnTo>
                        <a:pt x="27" y="18"/>
                      </a:lnTo>
                      <a:lnTo>
                        <a:pt x="28" y="0"/>
                      </a:lnTo>
                      <a:lnTo>
                        <a:pt x="16" y="19"/>
                      </a:lnTo>
                      <a:lnTo>
                        <a:pt x="8" y="38"/>
                      </a:lnTo>
                      <a:lnTo>
                        <a:pt x="2" y="60"/>
                      </a:lnTo>
                      <a:lnTo>
                        <a:pt x="0" y="83"/>
                      </a:lnTo>
                      <a:lnTo>
                        <a:pt x="1" y="104"/>
                      </a:lnTo>
                      <a:lnTo>
                        <a:pt x="6" y="117"/>
                      </a:lnTo>
                      <a:lnTo>
                        <a:pt x="12" y="124"/>
                      </a:lnTo>
                      <a:lnTo>
                        <a:pt x="17" y="12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6200" cmpd="sng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375" name="Group 260">
                <a:extLst>
                  <a:ext uri="{FF2B5EF4-FFF2-40B4-BE49-F238E27FC236}">
                    <a16:creationId xmlns:a16="http://schemas.microsoft.com/office/drawing/2014/main" id="{D957DEE4-D9AD-4A4D-898A-40728BBAB43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36" y="2684"/>
                <a:ext cx="72" cy="257"/>
                <a:chOff x="1575" y="2617"/>
                <a:chExt cx="72" cy="257"/>
              </a:xfrm>
            </p:grpSpPr>
            <p:sp>
              <p:nvSpPr>
                <p:cNvPr id="12383" name="Freeform 261">
                  <a:extLst>
                    <a:ext uri="{FF2B5EF4-FFF2-40B4-BE49-F238E27FC236}">
                      <a16:creationId xmlns:a16="http://schemas.microsoft.com/office/drawing/2014/main" id="{FE2EA60C-B420-4788-83B3-9DF9137511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5" y="2617"/>
                  <a:ext cx="60" cy="113"/>
                </a:xfrm>
                <a:custGeom>
                  <a:avLst/>
                  <a:gdLst>
                    <a:gd name="T0" fmla="*/ 3 w 121"/>
                    <a:gd name="T1" fmla="*/ 14 h 227"/>
                    <a:gd name="T2" fmla="*/ 4 w 121"/>
                    <a:gd name="T3" fmla="*/ 14 h 227"/>
                    <a:gd name="T4" fmla="*/ 5 w 121"/>
                    <a:gd name="T5" fmla="*/ 13 h 227"/>
                    <a:gd name="T6" fmla="*/ 5 w 121"/>
                    <a:gd name="T7" fmla="*/ 13 h 227"/>
                    <a:gd name="T8" fmla="*/ 6 w 121"/>
                    <a:gd name="T9" fmla="*/ 13 h 227"/>
                    <a:gd name="T10" fmla="*/ 6 w 121"/>
                    <a:gd name="T11" fmla="*/ 12 h 227"/>
                    <a:gd name="T12" fmla="*/ 7 w 121"/>
                    <a:gd name="T13" fmla="*/ 11 h 227"/>
                    <a:gd name="T14" fmla="*/ 7 w 121"/>
                    <a:gd name="T15" fmla="*/ 10 h 227"/>
                    <a:gd name="T16" fmla="*/ 7 w 121"/>
                    <a:gd name="T17" fmla="*/ 9 h 227"/>
                    <a:gd name="T18" fmla="*/ 7 w 121"/>
                    <a:gd name="T19" fmla="*/ 8 h 227"/>
                    <a:gd name="T20" fmla="*/ 7 w 121"/>
                    <a:gd name="T21" fmla="*/ 6 h 227"/>
                    <a:gd name="T22" fmla="*/ 6 w 121"/>
                    <a:gd name="T23" fmla="*/ 5 h 227"/>
                    <a:gd name="T24" fmla="*/ 6 w 121"/>
                    <a:gd name="T25" fmla="*/ 4 h 227"/>
                    <a:gd name="T26" fmla="*/ 5 w 121"/>
                    <a:gd name="T27" fmla="*/ 3 h 227"/>
                    <a:gd name="T28" fmla="*/ 5 w 121"/>
                    <a:gd name="T29" fmla="*/ 2 h 227"/>
                    <a:gd name="T30" fmla="*/ 4 w 121"/>
                    <a:gd name="T31" fmla="*/ 1 h 227"/>
                    <a:gd name="T32" fmla="*/ 3 w 121"/>
                    <a:gd name="T33" fmla="*/ 0 h 227"/>
                    <a:gd name="T34" fmla="*/ 3 w 121"/>
                    <a:gd name="T35" fmla="*/ 1 h 227"/>
                    <a:gd name="T36" fmla="*/ 2 w 121"/>
                    <a:gd name="T37" fmla="*/ 2 h 227"/>
                    <a:gd name="T38" fmla="*/ 1 w 121"/>
                    <a:gd name="T39" fmla="*/ 3 h 227"/>
                    <a:gd name="T40" fmla="*/ 1 w 121"/>
                    <a:gd name="T41" fmla="*/ 4 h 227"/>
                    <a:gd name="T42" fmla="*/ 0 w 121"/>
                    <a:gd name="T43" fmla="*/ 5 h 227"/>
                    <a:gd name="T44" fmla="*/ 0 w 121"/>
                    <a:gd name="T45" fmla="*/ 6 h 227"/>
                    <a:gd name="T46" fmla="*/ 0 w 121"/>
                    <a:gd name="T47" fmla="*/ 8 h 227"/>
                    <a:gd name="T48" fmla="*/ 0 w 121"/>
                    <a:gd name="T49" fmla="*/ 9 h 227"/>
                    <a:gd name="T50" fmla="*/ 0 w 121"/>
                    <a:gd name="T51" fmla="*/ 10 h 227"/>
                    <a:gd name="T52" fmla="*/ 0 w 121"/>
                    <a:gd name="T53" fmla="*/ 11 h 227"/>
                    <a:gd name="T54" fmla="*/ 0 w 121"/>
                    <a:gd name="T55" fmla="*/ 12 h 227"/>
                    <a:gd name="T56" fmla="*/ 1 w 121"/>
                    <a:gd name="T57" fmla="*/ 13 h 227"/>
                    <a:gd name="T58" fmla="*/ 1 w 121"/>
                    <a:gd name="T59" fmla="*/ 13 h 227"/>
                    <a:gd name="T60" fmla="*/ 2 w 121"/>
                    <a:gd name="T61" fmla="*/ 13 h 227"/>
                    <a:gd name="T62" fmla="*/ 3 w 121"/>
                    <a:gd name="T63" fmla="*/ 14 h 227"/>
                    <a:gd name="T64" fmla="*/ 3 w 121"/>
                    <a:gd name="T65" fmla="*/ 14 h 22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121" h="227">
                      <a:moveTo>
                        <a:pt x="61" y="227"/>
                      </a:moveTo>
                      <a:lnTo>
                        <a:pt x="74" y="226"/>
                      </a:lnTo>
                      <a:lnTo>
                        <a:pt x="84" y="223"/>
                      </a:lnTo>
                      <a:lnTo>
                        <a:pt x="94" y="219"/>
                      </a:lnTo>
                      <a:lnTo>
                        <a:pt x="103" y="212"/>
                      </a:lnTo>
                      <a:lnTo>
                        <a:pt x="110" y="203"/>
                      </a:lnTo>
                      <a:lnTo>
                        <a:pt x="116" y="189"/>
                      </a:lnTo>
                      <a:lnTo>
                        <a:pt x="120" y="172"/>
                      </a:lnTo>
                      <a:lnTo>
                        <a:pt x="121" y="151"/>
                      </a:lnTo>
                      <a:lnTo>
                        <a:pt x="120" y="129"/>
                      </a:lnTo>
                      <a:lnTo>
                        <a:pt x="116" y="108"/>
                      </a:lnTo>
                      <a:lnTo>
                        <a:pt x="109" y="89"/>
                      </a:lnTo>
                      <a:lnTo>
                        <a:pt x="102" y="70"/>
                      </a:lnTo>
                      <a:lnTo>
                        <a:pt x="93" y="52"/>
                      </a:lnTo>
                      <a:lnTo>
                        <a:pt x="83" y="34"/>
                      </a:lnTo>
                      <a:lnTo>
                        <a:pt x="72" y="17"/>
                      </a:lnTo>
                      <a:lnTo>
                        <a:pt x="61" y="0"/>
                      </a:lnTo>
                      <a:lnTo>
                        <a:pt x="49" y="17"/>
                      </a:lnTo>
                      <a:lnTo>
                        <a:pt x="39" y="34"/>
                      </a:lnTo>
                      <a:lnTo>
                        <a:pt x="29" y="52"/>
                      </a:lnTo>
                      <a:lnTo>
                        <a:pt x="19" y="70"/>
                      </a:lnTo>
                      <a:lnTo>
                        <a:pt x="11" y="89"/>
                      </a:lnTo>
                      <a:lnTo>
                        <a:pt x="6" y="108"/>
                      </a:lnTo>
                      <a:lnTo>
                        <a:pt x="1" y="129"/>
                      </a:lnTo>
                      <a:lnTo>
                        <a:pt x="0" y="151"/>
                      </a:lnTo>
                      <a:lnTo>
                        <a:pt x="1" y="172"/>
                      </a:lnTo>
                      <a:lnTo>
                        <a:pt x="4" y="189"/>
                      </a:lnTo>
                      <a:lnTo>
                        <a:pt x="10" y="203"/>
                      </a:lnTo>
                      <a:lnTo>
                        <a:pt x="18" y="212"/>
                      </a:lnTo>
                      <a:lnTo>
                        <a:pt x="26" y="219"/>
                      </a:lnTo>
                      <a:lnTo>
                        <a:pt x="37" y="223"/>
                      </a:lnTo>
                      <a:lnTo>
                        <a:pt x="48" y="226"/>
                      </a:lnTo>
                      <a:lnTo>
                        <a:pt x="61" y="22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6200" cmpd="sng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84" name="Freeform 262">
                  <a:extLst>
                    <a:ext uri="{FF2B5EF4-FFF2-40B4-BE49-F238E27FC236}">
                      <a16:creationId xmlns:a16="http://schemas.microsoft.com/office/drawing/2014/main" id="{527E4367-E384-4FC3-B19E-FB87B2DEE5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84" y="2649"/>
                  <a:ext cx="17" cy="62"/>
                </a:xfrm>
                <a:custGeom>
                  <a:avLst/>
                  <a:gdLst>
                    <a:gd name="T0" fmla="*/ 1 w 36"/>
                    <a:gd name="T1" fmla="*/ 7 h 125"/>
                    <a:gd name="T2" fmla="*/ 1 w 36"/>
                    <a:gd name="T3" fmla="*/ 7 h 125"/>
                    <a:gd name="T4" fmla="*/ 1 w 36"/>
                    <a:gd name="T5" fmla="*/ 7 h 125"/>
                    <a:gd name="T6" fmla="*/ 2 w 36"/>
                    <a:gd name="T7" fmla="*/ 6 h 125"/>
                    <a:gd name="T8" fmla="*/ 2 w 36"/>
                    <a:gd name="T9" fmla="*/ 5 h 125"/>
                    <a:gd name="T10" fmla="*/ 2 w 36"/>
                    <a:gd name="T11" fmla="*/ 3 h 125"/>
                    <a:gd name="T12" fmla="*/ 1 w 36"/>
                    <a:gd name="T13" fmla="*/ 2 h 125"/>
                    <a:gd name="T14" fmla="*/ 1 w 36"/>
                    <a:gd name="T15" fmla="*/ 1 h 125"/>
                    <a:gd name="T16" fmla="*/ 1 w 36"/>
                    <a:gd name="T17" fmla="*/ 0 h 125"/>
                    <a:gd name="T18" fmla="*/ 1 w 36"/>
                    <a:gd name="T19" fmla="*/ 1 h 125"/>
                    <a:gd name="T20" fmla="*/ 0 w 36"/>
                    <a:gd name="T21" fmla="*/ 2 h 125"/>
                    <a:gd name="T22" fmla="*/ 0 w 36"/>
                    <a:gd name="T23" fmla="*/ 3 h 125"/>
                    <a:gd name="T24" fmla="*/ 0 w 36"/>
                    <a:gd name="T25" fmla="*/ 5 h 125"/>
                    <a:gd name="T26" fmla="*/ 0 w 36"/>
                    <a:gd name="T27" fmla="*/ 6 h 125"/>
                    <a:gd name="T28" fmla="*/ 0 w 36"/>
                    <a:gd name="T29" fmla="*/ 7 h 125"/>
                    <a:gd name="T30" fmla="*/ 0 w 36"/>
                    <a:gd name="T31" fmla="*/ 7 h 125"/>
                    <a:gd name="T32" fmla="*/ 1 w 36"/>
                    <a:gd name="T33" fmla="*/ 7 h 12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36" h="125">
                      <a:moveTo>
                        <a:pt x="17" y="125"/>
                      </a:moveTo>
                      <a:lnTo>
                        <a:pt x="23" y="122"/>
                      </a:lnTo>
                      <a:lnTo>
                        <a:pt x="30" y="116"/>
                      </a:lnTo>
                      <a:lnTo>
                        <a:pt x="33" y="103"/>
                      </a:lnTo>
                      <a:lnTo>
                        <a:pt x="36" y="81"/>
                      </a:lnTo>
                      <a:lnTo>
                        <a:pt x="33" y="58"/>
                      </a:lnTo>
                      <a:lnTo>
                        <a:pt x="30" y="37"/>
                      </a:lnTo>
                      <a:lnTo>
                        <a:pt x="27" y="18"/>
                      </a:lnTo>
                      <a:lnTo>
                        <a:pt x="28" y="0"/>
                      </a:lnTo>
                      <a:lnTo>
                        <a:pt x="16" y="19"/>
                      </a:lnTo>
                      <a:lnTo>
                        <a:pt x="8" y="38"/>
                      </a:lnTo>
                      <a:lnTo>
                        <a:pt x="2" y="59"/>
                      </a:lnTo>
                      <a:lnTo>
                        <a:pt x="0" y="83"/>
                      </a:lnTo>
                      <a:lnTo>
                        <a:pt x="1" y="104"/>
                      </a:lnTo>
                      <a:lnTo>
                        <a:pt x="6" y="117"/>
                      </a:lnTo>
                      <a:lnTo>
                        <a:pt x="12" y="122"/>
                      </a:lnTo>
                      <a:lnTo>
                        <a:pt x="17" y="12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6200" cmpd="sng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85" name="Freeform 263">
                  <a:extLst>
                    <a:ext uri="{FF2B5EF4-FFF2-40B4-BE49-F238E27FC236}">
                      <a16:creationId xmlns:a16="http://schemas.microsoft.com/office/drawing/2014/main" id="{FD0F3F35-C3A7-4C83-8A04-D9F3B7A187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84" y="2649"/>
                  <a:ext cx="17" cy="62"/>
                </a:xfrm>
                <a:custGeom>
                  <a:avLst/>
                  <a:gdLst>
                    <a:gd name="T0" fmla="*/ 1 w 36"/>
                    <a:gd name="T1" fmla="*/ 7 h 125"/>
                    <a:gd name="T2" fmla="*/ 1 w 36"/>
                    <a:gd name="T3" fmla="*/ 7 h 125"/>
                    <a:gd name="T4" fmla="*/ 1 w 36"/>
                    <a:gd name="T5" fmla="*/ 7 h 125"/>
                    <a:gd name="T6" fmla="*/ 1 w 36"/>
                    <a:gd name="T7" fmla="*/ 7 h 125"/>
                    <a:gd name="T8" fmla="*/ 2 w 36"/>
                    <a:gd name="T9" fmla="*/ 6 h 125"/>
                    <a:gd name="T10" fmla="*/ 2 w 36"/>
                    <a:gd name="T11" fmla="*/ 5 h 125"/>
                    <a:gd name="T12" fmla="*/ 2 w 36"/>
                    <a:gd name="T13" fmla="*/ 5 h 125"/>
                    <a:gd name="T14" fmla="*/ 2 w 36"/>
                    <a:gd name="T15" fmla="*/ 3 h 125"/>
                    <a:gd name="T16" fmla="*/ 1 w 36"/>
                    <a:gd name="T17" fmla="*/ 2 h 125"/>
                    <a:gd name="T18" fmla="*/ 1 w 36"/>
                    <a:gd name="T19" fmla="*/ 1 h 125"/>
                    <a:gd name="T20" fmla="*/ 1 w 36"/>
                    <a:gd name="T21" fmla="*/ 0 h 125"/>
                    <a:gd name="T22" fmla="*/ 1 w 36"/>
                    <a:gd name="T23" fmla="*/ 0 h 125"/>
                    <a:gd name="T24" fmla="*/ 1 w 36"/>
                    <a:gd name="T25" fmla="*/ 1 h 125"/>
                    <a:gd name="T26" fmla="*/ 0 w 36"/>
                    <a:gd name="T27" fmla="*/ 2 h 125"/>
                    <a:gd name="T28" fmla="*/ 0 w 36"/>
                    <a:gd name="T29" fmla="*/ 3 h 125"/>
                    <a:gd name="T30" fmla="*/ 0 w 36"/>
                    <a:gd name="T31" fmla="*/ 5 h 125"/>
                    <a:gd name="T32" fmla="*/ 0 w 36"/>
                    <a:gd name="T33" fmla="*/ 5 h 125"/>
                    <a:gd name="T34" fmla="*/ 0 w 36"/>
                    <a:gd name="T35" fmla="*/ 6 h 125"/>
                    <a:gd name="T36" fmla="*/ 0 w 36"/>
                    <a:gd name="T37" fmla="*/ 7 h 125"/>
                    <a:gd name="T38" fmla="*/ 0 w 36"/>
                    <a:gd name="T39" fmla="*/ 7 h 125"/>
                    <a:gd name="T40" fmla="*/ 1 w 36"/>
                    <a:gd name="T41" fmla="*/ 7 h 125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36" h="125">
                      <a:moveTo>
                        <a:pt x="17" y="125"/>
                      </a:moveTo>
                      <a:lnTo>
                        <a:pt x="17" y="125"/>
                      </a:lnTo>
                      <a:lnTo>
                        <a:pt x="23" y="122"/>
                      </a:lnTo>
                      <a:lnTo>
                        <a:pt x="30" y="116"/>
                      </a:lnTo>
                      <a:lnTo>
                        <a:pt x="33" y="103"/>
                      </a:lnTo>
                      <a:lnTo>
                        <a:pt x="36" y="81"/>
                      </a:lnTo>
                      <a:lnTo>
                        <a:pt x="33" y="58"/>
                      </a:lnTo>
                      <a:lnTo>
                        <a:pt x="30" y="37"/>
                      </a:lnTo>
                      <a:lnTo>
                        <a:pt x="27" y="18"/>
                      </a:lnTo>
                      <a:lnTo>
                        <a:pt x="28" y="0"/>
                      </a:lnTo>
                      <a:lnTo>
                        <a:pt x="16" y="19"/>
                      </a:lnTo>
                      <a:lnTo>
                        <a:pt x="8" y="38"/>
                      </a:lnTo>
                      <a:lnTo>
                        <a:pt x="2" y="59"/>
                      </a:lnTo>
                      <a:lnTo>
                        <a:pt x="0" y="83"/>
                      </a:lnTo>
                      <a:lnTo>
                        <a:pt x="1" y="104"/>
                      </a:lnTo>
                      <a:lnTo>
                        <a:pt x="6" y="117"/>
                      </a:lnTo>
                      <a:lnTo>
                        <a:pt x="12" y="122"/>
                      </a:lnTo>
                      <a:lnTo>
                        <a:pt x="17" y="125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86" name="Freeform 264">
                  <a:extLst>
                    <a:ext uri="{FF2B5EF4-FFF2-40B4-BE49-F238E27FC236}">
                      <a16:creationId xmlns:a16="http://schemas.microsoft.com/office/drawing/2014/main" id="{568BFF13-8B95-4315-96D1-67D2C4A1BE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87" y="2762"/>
                  <a:ext cx="60" cy="112"/>
                </a:xfrm>
                <a:custGeom>
                  <a:avLst/>
                  <a:gdLst>
                    <a:gd name="T0" fmla="*/ 4 w 120"/>
                    <a:gd name="T1" fmla="*/ 14 h 225"/>
                    <a:gd name="T2" fmla="*/ 5 w 120"/>
                    <a:gd name="T3" fmla="*/ 14 h 225"/>
                    <a:gd name="T4" fmla="*/ 6 w 120"/>
                    <a:gd name="T5" fmla="*/ 13 h 225"/>
                    <a:gd name="T6" fmla="*/ 6 w 120"/>
                    <a:gd name="T7" fmla="*/ 13 h 225"/>
                    <a:gd name="T8" fmla="*/ 7 w 120"/>
                    <a:gd name="T9" fmla="*/ 13 h 225"/>
                    <a:gd name="T10" fmla="*/ 7 w 120"/>
                    <a:gd name="T11" fmla="*/ 12 h 225"/>
                    <a:gd name="T12" fmla="*/ 8 w 120"/>
                    <a:gd name="T13" fmla="*/ 11 h 225"/>
                    <a:gd name="T14" fmla="*/ 8 w 120"/>
                    <a:gd name="T15" fmla="*/ 10 h 225"/>
                    <a:gd name="T16" fmla="*/ 8 w 120"/>
                    <a:gd name="T17" fmla="*/ 9 h 225"/>
                    <a:gd name="T18" fmla="*/ 8 w 120"/>
                    <a:gd name="T19" fmla="*/ 8 h 225"/>
                    <a:gd name="T20" fmla="*/ 8 w 120"/>
                    <a:gd name="T21" fmla="*/ 6 h 225"/>
                    <a:gd name="T22" fmla="*/ 7 w 120"/>
                    <a:gd name="T23" fmla="*/ 5 h 225"/>
                    <a:gd name="T24" fmla="*/ 7 w 120"/>
                    <a:gd name="T25" fmla="*/ 4 h 225"/>
                    <a:gd name="T26" fmla="*/ 6 w 120"/>
                    <a:gd name="T27" fmla="*/ 3 h 225"/>
                    <a:gd name="T28" fmla="*/ 6 w 120"/>
                    <a:gd name="T29" fmla="*/ 2 h 225"/>
                    <a:gd name="T30" fmla="*/ 5 w 120"/>
                    <a:gd name="T31" fmla="*/ 1 h 225"/>
                    <a:gd name="T32" fmla="*/ 4 w 120"/>
                    <a:gd name="T33" fmla="*/ 0 h 225"/>
                    <a:gd name="T34" fmla="*/ 3 w 120"/>
                    <a:gd name="T35" fmla="*/ 1 h 225"/>
                    <a:gd name="T36" fmla="*/ 3 w 120"/>
                    <a:gd name="T37" fmla="*/ 2 h 225"/>
                    <a:gd name="T38" fmla="*/ 2 w 120"/>
                    <a:gd name="T39" fmla="*/ 3 h 225"/>
                    <a:gd name="T40" fmla="*/ 2 w 120"/>
                    <a:gd name="T41" fmla="*/ 4 h 225"/>
                    <a:gd name="T42" fmla="*/ 1 w 120"/>
                    <a:gd name="T43" fmla="*/ 5 h 225"/>
                    <a:gd name="T44" fmla="*/ 1 w 120"/>
                    <a:gd name="T45" fmla="*/ 6 h 225"/>
                    <a:gd name="T46" fmla="*/ 1 w 120"/>
                    <a:gd name="T47" fmla="*/ 8 h 225"/>
                    <a:gd name="T48" fmla="*/ 0 w 120"/>
                    <a:gd name="T49" fmla="*/ 9 h 225"/>
                    <a:gd name="T50" fmla="*/ 1 w 120"/>
                    <a:gd name="T51" fmla="*/ 10 h 225"/>
                    <a:gd name="T52" fmla="*/ 1 w 120"/>
                    <a:gd name="T53" fmla="*/ 11 h 225"/>
                    <a:gd name="T54" fmla="*/ 1 w 120"/>
                    <a:gd name="T55" fmla="*/ 12 h 225"/>
                    <a:gd name="T56" fmla="*/ 2 w 120"/>
                    <a:gd name="T57" fmla="*/ 13 h 225"/>
                    <a:gd name="T58" fmla="*/ 2 w 120"/>
                    <a:gd name="T59" fmla="*/ 13 h 225"/>
                    <a:gd name="T60" fmla="*/ 3 w 120"/>
                    <a:gd name="T61" fmla="*/ 13 h 225"/>
                    <a:gd name="T62" fmla="*/ 3 w 120"/>
                    <a:gd name="T63" fmla="*/ 14 h 225"/>
                    <a:gd name="T64" fmla="*/ 4 w 120"/>
                    <a:gd name="T65" fmla="*/ 14 h 22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120" h="225">
                      <a:moveTo>
                        <a:pt x="60" y="225"/>
                      </a:moveTo>
                      <a:lnTo>
                        <a:pt x="71" y="224"/>
                      </a:lnTo>
                      <a:lnTo>
                        <a:pt x="83" y="221"/>
                      </a:lnTo>
                      <a:lnTo>
                        <a:pt x="93" y="218"/>
                      </a:lnTo>
                      <a:lnTo>
                        <a:pt x="103" y="211"/>
                      </a:lnTo>
                      <a:lnTo>
                        <a:pt x="109" y="201"/>
                      </a:lnTo>
                      <a:lnTo>
                        <a:pt x="115" y="188"/>
                      </a:lnTo>
                      <a:lnTo>
                        <a:pt x="119" y="171"/>
                      </a:lnTo>
                      <a:lnTo>
                        <a:pt x="120" y="150"/>
                      </a:lnTo>
                      <a:lnTo>
                        <a:pt x="119" y="128"/>
                      </a:lnTo>
                      <a:lnTo>
                        <a:pt x="115" y="106"/>
                      </a:lnTo>
                      <a:lnTo>
                        <a:pt x="108" y="87"/>
                      </a:lnTo>
                      <a:lnTo>
                        <a:pt x="101" y="68"/>
                      </a:lnTo>
                      <a:lnTo>
                        <a:pt x="92" y="51"/>
                      </a:lnTo>
                      <a:lnTo>
                        <a:pt x="82" y="34"/>
                      </a:lnTo>
                      <a:lnTo>
                        <a:pt x="71" y="17"/>
                      </a:lnTo>
                      <a:lnTo>
                        <a:pt x="60" y="0"/>
                      </a:lnTo>
                      <a:lnTo>
                        <a:pt x="48" y="17"/>
                      </a:lnTo>
                      <a:lnTo>
                        <a:pt x="38" y="34"/>
                      </a:lnTo>
                      <a:lnTo>
                        <a:pt x="28" y="51"/>
                      </a:lnTo>
                      <a:lnTo>
                        <a:pt x="18" y="68"/>
                      </a:lnTo>
                      <a:lnTo>
                        <a:pt x="12" y="87"/>
                      </a:lnTo>
                      <a:lnTo>
                        <a:pt x="5" y="106"/>
                      </a:lnTo>
                      <a:lnTo>
                        <a:pt x="1" y="128"/>
                      </a:lnTo>
                      <a:lnTo>
                        <a:pt x="0" y="150"/>
                      </a:lnTo>
                      <a:lnTo>
                        <a:pt x="1" y="171"/>
                      </a:lnTo>
                      <a:lnTo>
                        <a:pt x="5" y="188"/>
                      </a:lnTo>
                      <a:lnTo>
                        <a:pt x="10" y="201"/>
                      </a:lnTo>
                      <a:lnTo>
                        <a:pt x="17" y="211"/>
                      </a:lnTo>
                      <a:lnTo>
                        <a:pt x="26" y="218"/>
                      </a:lnTo>
                      <a:lnTo>
                        <a:pt x="37" y="221"/>
                      </a:lnTo>
                      <a:lnTo>
                        <a:pt x="47" y="224"/>
                      </a:lnTo>
                      <a:lnTo>
                        <a:pt x="60" y="2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6200" cmpd="sng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87" name="Freeform 265">
                  <a:extLst>
                    <a:ext uri="{FF2B5EF4-FFF2-40B4-BE49-F238E27FC236}">
                      <a16:creationId xmlns:a16="http://schemas.microsoft.com/office/drawing/2014/main" id="{C5DD4607-89D6-4591-9E74-5E809478ED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87" y="2762"/>
                  <a:ext cx="60" cy="112"/>
                </a:xfrm>
                <a:custGeom>
                  <a:avLst/>
                  <a:gdLst>
                    <a:gd name="T0" fmla="*/ 4 w 120"/>
                    <a:gd name="T1" fmla="*/ 14 h 225"/>
                    <a:gd name="T2" fmla="*/ 4 w 120"/>
                    <a:gd name="T3" fmla="*/ 14 h 225"/>
                    <a:gd name="T4" fmla="*/ 5 w 120"/>
                    <a:gd name="T5" fmla="*/ 14 h 225"/>
                    <a:gd name="T6" fmla="*/ 6 w 120"/>
                    <a:gd name="T7" fmla="*/ 13 h 225"/>
                    <a:gd name="T8" fmla="*/ 6 w 120"/>
                    <a:gd name="T9" fmla="*/ 13 h 225"/>
                    <a:gd name="T10" fmla="*/ 7 w 120"/>
                    <a:gd name="T11" fmla="*/ 13 h 225"/>
                    <a:gd name="T12" fmla="*/ 7 w 120"/>
                    <a:gd name="T13" fmla="*/ 12 h 225"/>
                    <a:gd name="T14" fmla="*/ 8 w 120"/>
                    <a:gd name="T15" fmla="*/ 11 h 225"/>
                    <a:gd name="T16" fmla="*/ 8 w 120"/>
                    <a:gd name="T17" fmla="*/ 10 h 225"/>
                    <a:gd name="T18" fmla="*/ 8 w 120"/>
                    <a:gd name="T19" fmla="*/ 9 h 225"/>
                    <a:gd name="T20" fmla="*/ 8 w 120"/>
                    <a:gd name="T21" fmla="*/ 9 h 225"/>
                    <a:gd name="T22" fmla="*/ 8 w 120"/>
                    <a:gd name="T23" fmla="*/ 8 h 225"/>
                    <a:gd name="T24" fmla="*/ 8 w 120"/>
                    <a:gd name="T25" fmla="*/ 6 h 225"/>
                    <a:gd name="T26" fmla="*/ 7 w 120"/>
                    <a:gd name="T27" fmla="*/ 5 h 225"/>
                    <a:gd name="T28" fmla="*/ 7 w 120"/>
                    <a:gd name="T29" fmla="*/ 4 h 225"/>
                    <a:gd name="T30" fmla="*/ 6 w 120"/>
                    <a:gd name="T31" fmla="*/ 3 h 225"/>
                    <a:gd name="T32" fmla="*/ 6 w 120"/>
                    <a:gd name="T33" fmla="*/ 2 h 225"/>
                    <a:gd name="T34" fmla="*/ 5 w 120"/>
                    <a:gd name="T35" fmla="*/ 1 h 225"/>
                    <a:gd name="T36" fmla="*/ 4 w 120"/>
                    <a:gd name="T37" fmla="*/ 0 h 225"/>
                    <a:gd name="T38" fmla="*/ 4 w 120"/>
                    <a:gd name="T39" fmla="*/ 0 h 225"/>
                    <a:gd name="T40" fmla="*/ 3 w 120"/>
                    <a:gd name="T41" fmla="*/ 1 h 225"/>
                    <a:gd name="T42" fmla="*/ 3 w 120"/>
                    <a:gd name="T43" fmla="*/ 2 h 225"/>
                    <a:gd name="T44" fmla="*/ 2 w 120"/>
                    <a:gd name="T45" fmla="*/ 3 h 225"/>
                    <a:gd name="T46" fmla="*/ 2 w 120"/>
                    <a:gd name="T47" fmla="*/ 4 h 225"/>
                    <a:gd name="T48" fmla="*/ 1 w 120"/>
                    <a:gd name="T49" fmla="*/ 5 h 225"/>
                    <a:gd name="T50" fmla="*/ 1 w 120"/>
                    <a:gd name="T51" fmla="*/ 6 h 225"/>
                    <a:gd name="T52" fmla="*/ 1 w 120"/>
                    <a:gd name="T53" fmla="*/ 8 h 225"/>
                    <a:gd name="T54" fmla="*/ 0 w 120"/>
                    <a:gd name="T55" fmla="*/ 9 h 225"/>
                    <a:gd name="T56" fmla="*/ 0 w 120"/>
                    <a:gd name="T57" fmla="*/ 9 h 225"/>
                    <a:gd name="T58" fmla="*/ 1 w 120"/>
                    <a:gd name="T59" fmla="*/ 10 h 225"/>
                    <a:gd name="T60" fmla="*/ 1 w 120"/>
                    <a:gd name="T61" fmla="*/ 11 h 225"/>
                    <a:gd name="T62" fmla="*/ 1 w 120"/>
                    <a:gd name="T63" fmla="*/ 12 h 225"/>
                    <a:gd name="T64" fmla="*/ 2 w 120"/>
                    <a:gd name="T65" fmla="*/ 13 h 225"/>
                    <a:gd name="T66" fmla="*/ 2 w 120"/>
                    <a:gd name="T67" fmla="*/ 13 h 225"/>
                    <a:gd name="T68" fmla="*/ 3 w 120"/>
                    <a:gd name="T69" fmla="*/ 13 h 225"/>
                    <a:gd name="T70" fmla="*/ 3 w 120"/>
                    <a:gd name="T71" fmla="*/ 14 h 225"/>
                    <a:gd name="T72" fmla="*/ 4 w 120"/>
                    <a:gd name="T73" fmla="*/ 14 h 225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120" h="225">
                      <a:moveTo>
                        <a:pt x="60" y="225"/>
                      </a:moveTo>
                      <a:lnTo>
                        <a:pt x="60" y="225"/>
                      </a:lnTo>
                      <a:lnTo>
                        <a:pt x="71" y="224"/>
                      </a:lnTo>
                      <a:lnTo>
                        <a:pt x="83" y="221"/>
                      </a:lnTo>
                      <a:lnTo>
                        <a:pt x="93" y="218"/>
                      </a:lnTo>
                      <a:lnTo>
                        <a:pt x="103" y="211"/>
                      </a:lnTo>
                      <a:lnTo>
                        <a:pt x="109" y="201"/>
                      </a:lnTo>
                      <a:lnTo>
                        <a:pt x="115" y="188"/>
                      </a:lnTo>
                      <a:lnTo>
                        <a:pt x="119" y="171"/>
                      </a:lnTo>
                      <a:lnTo>
                        <a:pt x="120" y="150"/>
                      </a:lnTo>
                      <a:lnTo>
                        <a:pt x="119" y="128"/>
                      </a:lnTo>
                      <a:lnTo>
                        <a:pt x="115" y="106"/>
                      </a:lnTo>
                      <a:lnTo>
                        <a:pt x="108" y="87"/>
                      </a:lnTo>
                      <a:lnTo>
                        <a:pt x="101" y="68"/>
                      </a:lnTo>
                      <a:lnTo>
                        <a:pt x="92" y="51"/>
                      </a:lnTo>
                      <a:lnTo>
                        <a:pt x="82" y="34"/>
                      </a:lnTo>
                      <a:lnTo>
                        <a:pt x="71" y="17"/>
                      </a:lnTo>
                      <a:lnTo>
                        <a:pt x="60" y="0"/>
                      </a:lnTo>
                      <a:lnTo>
                        <a:pt x="48" y="17"/>
                      </a:lnTo>
                      <a:lnTo>
                        <a:pt x="38" y="34"/>
                      </a:lnTo>
                      <a:lnTo>
                        <a:pt x="28" y="51"/>
                      </a:lnTo>
                      <a:lnTo>
                        <a:pt x="18" y="68"/>
                      </a:lnTo>
                      <a:lnTo>
                        <a:pt x="12" y="87"/>
                      </a:lnTo>
                      <a:lnTo>
                        <a:pt x="5" y="106"/>
                      </a:lnTo>
                      <a:lnTo>
                        <a:pt x="1" y="128"/>
                      </a:lnTo>
                      <a:lnTo>
                        <a:pt x="0" y="150"/>
                      </a:lnTo>
                      <a:lnTo>
                        <a:pt x="1" y="171"/>
                      </a:lnTo>
                      <a:lnTo>
                        <a:pt x="5" y="188"/>
                      </a:lnTo>
                      <a:lnTo>
                        <a:pt x="10" y="201"/>
                      </a:lnTo>
                      <a:lnTo>
                        <a:pt x="17" y="211"/>
                      </a:lnTo>
                      <a:lnTo>
                        <a:pt x="26" y="218"/>
                      </a:lnTo>
                      <a:lnTo>
                        <a:pt x="37" y="221"/>
                      </a:lnTo>
                      <a:lnTo>
                        <a:pt x="47" y="224"/>
                      </a:lnTo>
                      <a:lnTo>
                        <a:pt x="60" y="225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88" name="Freeform 266">
                  <a:extLst>
                    <a:ext uri="{FF2B5EF4-FFF2-40B4-BE49-F238E27FC236}">
                      <a16:creationId xmlns:a16="http://schemas.microsoft.com/office/drawing/2014/main" id="{42812972-931B-418B-BE13-DECA449808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95" y="2793"/>
                  <a:ext cx="18" cy="62"/>
                </a:xfrm>
                <a:custGeom>
                  <a:avLst/>
                  <a:gdLst>
                    <a:gd name="T0" fmla="*/ 2 w 36"/>
                    <a:gd name="T1" fmla="*/ 7 h 125"/>
                    <a:gd name="T2" fmla="*/ 2 w 36"/>
                    <a:gd name="T3" fmla="*/ 7 h 125"/>
                    <a:gd name="T4" fmla="*/ 2 w 36"/>
                    <a:gd name="T5" fmla="*/ 7 h 125"/>
                    <a:gd name="T6" fmla="*/ 3 w 36"/>
                    <a:gd name="T7" fmla="*/ 6 h 125"/>
                    <a:gd name="T8" fmla="*/ 3 w 36"/>
                    <a:gd name="T9" fmla="*/ 5 h 125"/>
                    <a:gd name="T10" fmla="*/ 3 w 36"/>
                    <a:gd name="T11" fmla="*/ 3 h 125"/>
                    <a:gd name="T12" fmla="*/ 2 w 36"/>
                    <a:gd name="T13" fmla="*/ 2 h 125"/>
                    <a:gd name="T14" fmla="*/ 2 w 36"/>
                    <a:gd name="T15" fmla="*/ 1 h 125"/>
                    <a:gd name="T16" fmla="*/ 2 w 36"/>
                    <a:gd name="T17" fmla="*/ 0 h 125"/>
                    <a:gd name="T18" fmla="*/ 1 w 36"/>
                    <a:gd name="T19" fmla="*/ 1 h 125"/>
                    <a:gd name="T20" fmla="*/ 1 w 36"/>
                    <a:gd name="T21" fmla="*/ 2 h 125"/>
                    <a:gd name="T22" fmla="*/ 1 w 36"/>
                    <a:gd name="T23" fmla="*/ 3 h 125"/>
                    <a:gd name="T24" fmla="*/ 0 w 36"/>
                    <a:gd name="T25" fmla="*/ 5 h 125"/>
                    <a:gd name="T26" fmla="*/ 1 w 36"/>
                    <a:gd name="T27" fmla="*/ 6 h 125"/>
                    <a:gd name="T28" fmla="*/ 1 w 36"/>
                    <a:gd name="T29" fmla="*/ 7 h 125"/>
                    <a:gd name="T30" fmla="*/ 1 w 36"/>
                    <a:gd name="T31" fmla="*/ 7 h 125"/>
                    <a:gd name="T32" fmla="*/ 2 w 36"/>
                    <a:gd name="T33" fmla="*/ 7 h 12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36" h="125">
                      <a:moveTo>
                        <a:pt x="17" y="125"/>
                      </a:moveTo>
                      <a:lnTo>
                        <a:pt x="24" y="122"/>
                      </a:lnTo>
                      <a:lnTo>
                        <a:pt x="30" y="116"/>
                      </a:lnTo>
                      <a:lnTo>
                        <a:pt x="35" y="103"/>
                      </a:lnTo>
                      <a:lnTo>
                        <a:pt x="36" y="82"/>
                      </a:lnTo>
                      <a:lnTo>
                        <a:pt x="34" y="58"/>
                      </a:lnTo>
                      <a:lnTo>
                        <a:pt x="30" y="37"/>
                      </a:lnTo>
                      <a:lnTo>
                        <a:pt x="27" y="18"/>
                      </a:lnTo>
                      <a:lnTo>
                        <a:pt x="28" y="0"/>
                      </a:lnTo>
                      <a:lnTo>
                        <a:pt x="16" y="19"/>
                      </a:lnTo>
                      <a:lnTo>
                        <a:pt x="8" y="38"/>
                      </a:lnTo>
                      <a:lnTo>
                        <a:pt x="2" y="60"/>
                      </a:lnTo>
                      <a:lnTo>
                        <a:pt x="0" y="83"/>
                      </a:lnTo>
                      <a:lnTo>
                        <a:pt x="1" y="104"/>
                      </a:lnTo>
                      <a:lnTo>
                        <a:pt x="6" y="117"/>
                      </a:lnTo>
                      <a:lnTo>
                        <a:pt x="12" y="124"/>
                      </a:lnTo>
                      <a:lnTo>
                        <a:pt x="17" y="12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6200" cmpd="sng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376" name="Group 267">
                <a:extLst>
                  <a:ext uri="{FF2B5EF4-FFF2-40B4-BE49-F238E27FC236}">
                    <a16:creationId xmlns:a16="http://schemas.microsoft.com/office/drawing/2014/main" id="{F364CE18-B514-492D-9872-BA3FA0D926B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59" y="2897"/>
                <a:ext cx="72" cy="257"/>
                <a:chOff x="1575" y="2617"/>
                <a:chExt cx="72" cy="257"/>
              </a:xfrm>
            </p:grpSpPr>
            <p:sp>
              <p:nvSpPr>
                <p:cNvPr id="12377" name="Freeform 268">
                  <a:extLst>
                    <a:ext uri="{FF2B5EF4-FFF2-40B4-BE49-F238E27FC236}">
                      <a16:creationId xmlns:a16="http://schemas.microsoft.com/office/drawing/2014/main" id="{049E2375-2818-425B-9545-5F4F5D6396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5" y="2617"/>
                  <a:ext cx="60" cy="113"/>
                </a:xfrm>
                <a:custGeom>
                  <a:avLst/>
                  <a:gdLst>
                    <a:gd name="T0" fmla="*/ 3 w 121"/>
                    <a:gd name="T1" fmla="*/ 14 h 227"/>
                    <a:gd name="T2" fmla="*/ 4 w 121"/>
                    <a:gd name="T3" fmla="*/ 14 h 227"/>
                    <a:gd name="T4" fmla="*/ 5 w 121"/>
                    <a:gd name="T5" fmla="*/ 13 h 227"/>
                    <a:gd name="T6" fmla="*/ 5 w 121"/>
                    <a:gd name="T7" fmla="*/ 13 h 227"/>
                    <a:gd name="T8" fmla="*/ 6 w 121"/>
                    <a:gd name="T9" fmla="*/ 13 h 227"/>
                    <a:gd name="T10" fmla="*/ 6 w 121"/>
                    <a:gd name="T11" fmla="*/ 12 h 227"/>
                    <a:gd name="T12" fmla="*/ 7 w 121"/>
                    <a:gd name="T13" fmla="*/ 11 h 227"/>
                    <a:gd name="T14" fmla="*/ 7 w 121"/>
                    <a:gd name="T15" fmla="*/ 10 h 227"/>
                    <a:gd name="T16" fmla="*/ 7 w 121"/>
                    <a:gd name="T17" fmla="*/ 9 h 227"/>
                    <a:gd name="T18" fmla="*/ 7 w 121"/>
                    <a:gd name="T19" fmla="*/ 8 h 227"/>
                    <a:gd name="T20" fmla="*/ 7 w 121"/>
                    <a:gd name="T21" fmla="*/ 6 h 227"/>
                    <a:gd name="T22" fmla="*/ 6 w 121"/>
                    <a:gd name="T23" fmla="*/ 5 h 227"/>
                    <a:gd name="T24" fmla="*/ 6 w 121"/>
                    <a:gd name="T25" fmla="*/ 4 h 227"/>
                    <a:gd name="T26" fmla="*/ 5 w 121"/>
                    <a:gd name="T27" fmla="*/ 3 h 227"/>
                    <a:gd name="T28" fmla="*/ 5 w 121"/>
                    <a:gd name="T29" fmla="*/ 2 h 227"/>
                    <a:gd name="T30" fmla="*/ 4 w 121"/>
                    <a:gd name="T31" fmla="*/ 1 h 227"/>
                    <a:gd name="T32" fmla="*/ 3 w 121"/>
                    <a:gd name="T33" fmla="*/ 0 h 227"/>
                    <a:gd name="T34" fmla="*/ 3 w 121"/>
                    <a:gd name="T35" fmla="*/ 1 h 227"/>
                    <a:gd name="T36" fmla="*/ 2 w 121"/>
                    <a:gd name="T37" fmla="*/ 2 h 227"/>
                    <a:gd name="T38" fmla="*/ 1 w 121"/>
                    <a:gd name="T39" fmla="*/ 3 h 227"/>
                    <a:gd name="T40" fmla="*/ 1 w 121"/>
                    <a:gd name="T41" fmla="*/ 4 h 227"/>
                    <a:gd name="T42" fmla="*/ 0 w 121"/>
                    <a:gd name="T43" fmla="*/ 5 h 227"/>
                    <a:gd name="T44" fmla="*/ 0 w 121"/>
                    <a:gd name="T45" fmla="*/ 6 h 227"/>
                    <a:gd name="T46" fmla="*/ 0 w 121"/>
                    <a:gd name="T47" fmla="*/ 8 h 227"/>
                    <a:gd name="T48" fmla="*/ 0 w 121"/>
                    <a:gd name="T49" fmla="*/ 9 h 227"/>
                    <a:gd name="T50" fmla="*/ 0 w 121"/>
                    <a:gd name="T51" fmla="*/ 10 h 227"/>
                    <a:gd name="T52" fmla="*/ 0 w 121"/>
                    <a:gd name="T53" fmla="*/ 11 h 227"/>
                    <a:gd name="T54" fmla="*/ 0 w 121"/>
                    <a:gd name="T55" fmla="*/ 12 h 227"/>
                    <a:gd name="T56" fmla="*/ 1 w 121"/>
                    <a:gd name="T57" fmla="*/ 13 h 227"/>
                    <a:gd name="T58" fmla="*/ 1 w 121"/>
                    <a:gd name="T59" fmla="*/ 13 h 227"/>
                    <a:gd name="T60" fmla="*/ 2 w 121"/>
                    <a:gd name="T61" fmla="*/ 13 h 227"/>
                    <a:gd name="T62" fmla="*/ 3 w 121"/>
                    <a:gd name="T63" fmla="*/ 14 h 227"/>
                    <a:gd name="T64" fmla="*/ 3 w 121"/>
                    <a:gd name="T65" fmla="*/ 14 h 22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121" h="227">
                      <a:moveTo>
                        <a:pt x="61" y="227"/>
                      </a:moveTo>
                      <a:lnTo>
                        <a:pt x="74" y="226"/>
                      </a:lnTo>
                      <a:lnTo>
                        <a:pt x="84" y="223"/>
                      </a:lnTo>
                      <a:lnTo>
                        <a:pt x="94" y="219"/>
                      </a:lnTo>
                      <a:lnTo>
                        <a:pt x="103" y="212"/>
                      </a:lnTo>
                      <a:lnTo>
                        <a:pt x="110" y="203"/>
                      </a:lnTo>
                      <a:lnTo>
                        <a:pt x="116" y="189"/>
                      </a:lnTo>
                      <a:lnTo>
                        <a:pt x="120" y="172"/>
                      </a:lnTo>
                      <a:lnTo>
                        <a:pt x="121" y="151"/>
                      </a:lnTo>
                      <a:lnTo>
                        <a:pt x="120" y="129"/>
                      </a:lnTo>
                      <a:lnTo>
                        <a:pt x="116" y="108"/>
                      </a:lnTo>
                      <a:lnTo>
                        <a:pt x="109" y="89"/>
                      </a:lnTo>
                      <a:lnTo>
                        <a:pt x="102" y="70"/>
                      </a:lnTo>
                      <a:lnTo>
                        <a:pt x="93" y="52"/>
                      </a:lnTo>
                      <a:lnTo>
                        <a:pt x="83" y="34"/>
                      </a:lnTo>
                      <a:lnTo>
                        <a:pt x="72" y="17"/>
                      </a:lnTo>
                      <a:lnTo>
                        <a:pt x="61" y="0"/>
                      </a:lnTo>
                      <a:lnTo>
                        <a:pt x="49" y="17"/>
                      </a:lnTo>
                      <a:lnTo>
                        <a:pt x="39" y="34"/>
                      </a:lnTo>
                      <a:lnTo>
                        <a:pt x="29" y="52"/>
                      </a:lnTo>
                      <a:lnTo>
                        <a:pt x="19" y="70"/>
                      </a:lnTo>
                      <a:lnTo>
                        <a:pt x="11" y="89"/>
                      </a:lnTo>
                      <a:lnTo>
                        <a:pt x="6" y="108"/>
                      </a:lnTo>
                      <a:lnTo>
                        <a:pt x="1" y="129"/>
                      </a:lnTo>
                      <a:lnTo>
                        <a:pt x="0" y="151"/>
                      </a:lnTo>
                      <a:lnTo>
                        <a:pt x="1" y="172"/>
                      </a:lnTo>
                      <a:lnTo>
                        <a:pt x="4" y="189"/>
                      </a:lnTo>
                      <a:lnTo>
                        <a:pt x="10" y="203"/>
                      </a:lnTo>
                      <a:lnTo>
                        <a:pt x="18" y="212"/>
                      </a:lnTo>
                      <a:lnTo>
                        <a:pt x="26" y="219"/>
                      </a:lnTo>
                      <a:lnTo>
                        <a:pt x="37" y="223"/>
                      </a:lnTo>
                      <a:lnTo>
                        <a:pt x="48" y="226"/>
                      </a:lnTo>
                      <a:lnTo>
                        <a:pt x="61" y="22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6200" cmpd="sng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78" name="Freeform 269">
                  <a:extLst>
                    <a:ext uri="{FF2B5EF4-FFF2-40B4-BE49-F238E27FC236}">
                      <a16:creationId xmlns:a16="http://schemas.microsoft.com/office/drawing/2014/main" id="{2A05C835-9021-4B31-8F61-0EF981E4E9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84" y="2649"/>
                  <a:ext cx="17" cy="62"/>
                </a:xfrm>
                <a:custGeom>
                  <a:avLst/>
                  <a:gdLst>
                    <a:gd name="T0" fmla="*/ 1 w 36"/>
                    <a:gd name="T1" fmla="*/ 7 h 125"/>
                    <a:gd name="T2" fmla="*/ 1 w 36"/>
                    <a:gd name="T3" fmla="*/ 7 h 125"/>
                    <a:gd name="T4" fmla="*/ 1 w 36"/>
                    <a:gd name="T5" fmla="*/ 7 h 125"/>
                    <a:gd name="T6" fmla="*/ 2 w 36"/>
                    <a:gd name="T7" fmla="*/ 6 h 125"/>
                    <a:gd name="T8" fmla="*/ 2 w 36"/>
                    <a:gd name="T9" fmla="*/ 5 h 125"/>
                    <a:gd name="T10" fmla="*/ 2 w 36"/>
                    <a:gd name="T11" fmla="*/ 3 h 125"/>
                    <a:gd name="T12" fmla="*/ 1 w 36"/>
                    <a:gd name="T13" fmla="*/ 2 h 125"/>
                    <a:gd name="T14" fmla="*/ 1 w 36"/>
                    <a:gd name="T15" fmla="*/ 1 h 125"/>
                    <a:gd name="T16" fmla="*/ 1 w 36"/>
                    <a:gd name="T17" fmla="*/ 0 h 125"/>
                    <a:gd name="T18" fmla="*/ 1 w 36"/>
                    <a:gd name="T19" fmla="*/ 1 h 125"/>
                    <a:gd name="T20" fmla="*/ 0 w 36"/>
                    <a:gd name="T21" fmla="*/ 2 h 125"/>
                    <a:gd name="T22" fmla="*/ 0 w 36"/>
                    <a:gd name="T23" fmla="*/ 3 h 125"/>
                    <a:gd name="T24" fmla="*/ 0 w 36"/>
                    <a:gd name="T25" fmla="*/ 5 h 125"/>
                    <a:gd name="T26" fmla="*/ 0 w 36"/>
                    <a:gd name="T27" fmla="*/ 6 h 125"/>
                    <a:gd name="T28" fmla="*/ 0 w 36"/>
                    <a:gd name="T29" fmla="*/ 7 h 125"/>
                    <a:gd name="T30" fmla="*/ 0 w 36"/>
                    <a:gd name="T31" fmla="*/ 7 h 125"/>
                    <a:gd name="T32" fmla="*/ 1 w 36"/>
                    <a:gd name="T33" fmla="*/ 7 h 12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36" h="125">
                      <a:moveTo>
                        <a:pt x="17" y="125"/>
                      </a:moveTo>
                      <a:lnTo>
                        <a:pt x="23" y="122"/>
                      </a:lnTo>
                      <a:lnTo>
                        <a:pt x="30" y="116"/>
                      </a:lnTo>
                      <a:lnTo>
                        <a:pt x="33" y="103"/>
                      </a:lnTo>
                      <a:lnTo>
                        <a:pt x="36" y="81"/>
                      </a:lnTo>
                      <a:lnTo>
                        <a:pt x="33" y="58"/>
                      </a:lnTo>
                      <a:lnTo>
                        <a:pt x="30" y="37"/>
                      </a:lnTo>
                      <a:lnTo>
                        <a:pt x="27" y="18"/>
                      </a:lnTo>
                      <a:lnTo>
                        <a:pt x="28" y="0"/>
                      </a:lnTo>
                      <a:lnTo>
                        <a:pt x="16" y="19"/>
                      </a:lnTo>
                      <a:lnTo>
                        <a:pt x="8" y="38"/>
                      </a:lnTo>
                      <a:lnTo>
                        <a:pt x="2" y="59"/>
                      </a:lnTo>
                      <a:lnTo>
                        <a:pt x="0" y="83"/>
                      </a:lnTo>
                      <a:lnTo>
                        <a:pt x="1" y="104"/>
                      </a:lnTo>
                      <a:lnTo>
                        <a:pt x="6" y="117"/>
                      </a:lnTo>
                      <a:lnTo>
                        <a:pt x="12" y="122"/>
                      </a:lnTo>
                      <a:lnTo>
                        <a:pt x="17" y="12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6200" cmpd="sng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79" name="Freeform 270">
                  <a:extLst>
                    <a:ext uri="{FF2B5EF4-FFF2-40B4-BE49-F238E27FC236}">
                      <a16:creationId xmlns:a16="http://schemas.microsoft.com/office/drawing/2014/main" id="{8EF94FF9-1A53-4569-802A-15E0AADA58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84" y="2649"/>
                  <a:ext cx="17" cy="62"/>
                </a:xfrm>
                <a:custGeom>
                  <a:avLst/>
                  <a:gdLst>
                    <a:gd name="T0" fmla="*/ 1 w 36"/>
                    <a:gd name="T1" fmla="*/ 7 h 125"/>
                    <a:gd name="T2" fmla="*/ 1 w 36"/>
                    <a:gd name="T3" fmla="*/ 7 h 125"/>
                    <a:gd name="T4" fmla="*/ 1 w 36"/>
                    <a:gd name="T5" fmla="*/ 7 h 125"/>
                    <a:gd name="T6" fmla="*/ 1 w 36"/>
                    <a:gd name="T7" fmla="*/ 7 h 125"/>
                    <a:gd name="T8" fmla="*/ 2 w 36"/>
                    <a:gd name="T9" fmla="*/ 6 h 125"/>
                    <a:gd name="T10" fmla="*/ 2 w 36"/>
                    <a:gd name="T11" fmla="*/ 5 h 125"/>
                    <a:gd name="T12" fmla="*/ 2 w 36"/>
                    <a:gd name="T13" fmla="*/ 5 h 125"/>
                    <a:gd name="T14" fmla="*/ 2 w 36"/>
                    <a:gd name="T15" fmla="*/ 3 h 125"/>
                    <a:gd name="T16" fmla="*/ 1 w 36"/>
                    <a:gd name="T17" fmla="*/ 2 h 125"/>
                    <a:gd name="T18" fmla="*/ 1 w 36"/>
                    <a:gd name="T19" fmla="*/ 1 h 125"/>
                    <a:gd name="T20" fmla="*/ 1 w 36"/>
                    <a:gd name="T21" fmla="*/ 0 h 125"/>
                    <a:gd name="T22" fmla="*/ 1 w 36"/>
                    <a:gd name="T23" fmla="*/ 0 h 125"/>
                    <a:gd name="T24" fmla="*/ 1 w 36"/>
                    <a:gd name="T25" fmla="*/ 1 h 125"/>
                    <a:gd name="T26" fmla="*/ 0 w 36"/>
                    <a:gd name="T27" fmla="*/ 2 h 125"/>
                    <a:gd name="T28" fmla="*/ 0 w 36"/>
                    <a:gd name="T29" fmla="*/ 3 h 125"/>
                    <a:gd name="T30" fmla="*/ 0 w 36"/>
                    <a:gd name="T31" fmla="*/ 5 h 125"/>
                    <a:gd name="T32" fmla="*/ 0 w 36"/>
                    <a:gd name="T33" fmla="*/ 5 h 125"/>
                    <a:gd name="T34" fmla="*/ 0 w 36"/>
                    <a:gd name="T35" fmla="*/ 6 h 125"/>
                    <a:gd name="T36" fmla="*/ 0 w 36"/>
                    <a:gd name="T37" fmla="*/ 7 h 125"/>
                    <a:gd name="T38" fmla="*/ 0 w 36"/>
                    <a:gd name="T39" fmla="*/ 7 h 125"/>
                    <a:gd name="T40" fmla="*/ 1 w 36"/>
                    <a:gd name="T41" fmla="*/ 7 h 125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36" h="125">
                      <a:moveTo>
                        <a:pt x="17" y="125"/>
                      </a:moveTo>
                      <a:lnTo>
                        <a:pt x="17" y="125"/>
                      </a:lnTo>
                      <a:lnTo>
                        <a:pt x="23" y="122"/>
                      </a:lnTo>
                      <a:lnTo>
                        <a:pt x="30" y="116"/>
                      </a:lnTo>
                      <a:lnTo>
                        <a:pt x="33" y="103"/>
                      </a:lnTo>
                      <a:lnTo>
                        <a:pt x="36" y="81"/>
                      </a:lnTo>
                      <a:lnTo>
                        <a:pt x="33" y="58"/>
                      </a:lnTo>
                      <a:lnTo>
                        <a:pt x="30" y="37"/>
                      </a:lnTo>
                      <a:lnTo>
                        <a:pt x="27" y="18"/>
                      </a:lnTo>
                      <a:lnTo>
                        <a:pt x="28" y="0"/>
                      </a:lnTo>
                      <a:lnTo>
                        <a:pt x="16" y="19"/>
                      </a:lnTo>
                      <a:lnTo>
                        <a:pt x="8" y="38"/>
                      </a:lnTo>
                      <a:lnTo>
                        <a:pt x="2" y="59"/>
                      </a:lnTo>
                      <a:lnTo>
                        <a:pt x="0" y="83"/>
                      </a:lnTo>
                      <a:lnTo>
                        <a:pt x="1" y="104"/>
                      </a:lnTo>
                      <a:lnTo>
                        <a:pt x="6" y="117"/>
                      </a:lnTo>
                      <a:lnTo>
                        <a:pt x="12" y="122"/>
                      </a:lnTo>
                      <a:lnTo>
                        <a:pt x="17" y="125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80" name="Freeform 271">
                  <a:extLst>
                    <a:ext uri="{FF2B5EF4-FFF2-40B4-BE49-F238E27FC236}">
                      <a16:creationId xmlns:a16="http://schemas.microsoft.com/office/drawing/2014/main" id="{A2CAFC67-00AC-4FC9-92DF-19208F78F2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87" y="2762"/>
                  <a:ext cx="60" cy="112"/>
                </a:xfrm>
                <a:custGeom>
                  <a:avLst/>
                  <a:gdLst>
                    <a:gd name="T0" fmla="*/ 4 w 120"/>
                    <a:gd name="T1" fmla="*/ 14 h 225"/>
                    <a:gd name="T2" fmla="*/ 5 w 120"/>
                    <a:gd name="T3" fmla="*/ 14 h 225"/>
                    <a:gd name="T4" fmla="*/ 6 w 120"/>
                    <a:gd name="T5" fmla="*/ 13 h 225"/>
                    <a:gd name="T6" fmla="*/ 6 w 120"/>
                    <a:gd name="T7" fmla="*/ 13 h 225"/>
                    <a:gd name="T8" fmla="*/ 7 w 120"/>
                    <a:gd name="T9" fmla="*/ 13 h 225"/>
                    <a:gd name="T10" fmla="*/ 7 w 120"/>
                    <a:gd name="T11" fmla="*/ 12 h 225"/>
                    <a:gd name="T12" fmla="*/ 8 w 120"/>
                    <a:gd name="T13" fmla="*/ 11 h 225"/>
                    <a:gd name="T14" fmla="*/ 8 w 120"/>
                    <a:gd name="T15" fmla="*/ 10 h 225"/>
                    <a:gd name="T16" fmla="*/ 8 w 120"/>
                    <a:gd name="T17" fmla="*/ 9 h 225"/>
                    <a:gd name="T18" fmla="*/ 8 w 120"/>
                    <a:gd name="T19" fmla="*/ 8 h 225"/>
                    <a:gd name="T20" fmla="*/ 8 w 120"/>
                    <a:gd name="T21" fmla="*/ 6 h 225"/>
                    <a:gd name="T22" fmla="*/ 7 w 120"/>
                    <a:gd name="T23" fmla="*/ 5 h 225"/>
                    <a:gd name="T24" fmla="*/ 7 w 120"/>
                    <a:gd name="T25" fmla="*/ 4 h 225"/>
                    <a:gd name="T26" fmla="*/ 6 w 120"/>
                    <a:gd name="T27" fmla="*/ 3 h 225"/>
                    <a:gd name="T28" fmla="*/ 6 w 120"/>
                    <a:gd name="T29" fmla="*/ 2 h 225"/>
                    <a:gd name="T30" fmla="*/ 5 w 120"/>
                    <a:gd name="T31" fmla="*/ 1 h 225"/>
                    <a:gd name="T32" fmla="*/ 4 w 120"/>
                    <a:gd name="T33" fmla="*/ 0 h 225"/>
                    <a:gd name="T34" fmla="*/ 3 w 120"/>
                    <a:gd name="T35" fmla="*/ 1 h 225"/>
                    <a:gd name="T36" fmla="*/ 3 w 120"/>
                    <a:gd name="T37" fmla="*/ 2 h 225"/>
                    <a:gd name="T38" fmla="*/ 2 w 120"/>
                    <a:gd name="T39" fmla="*/ 3 h 225"/>
                    <a:gd name="T40" fmla="*/ 2 w 120"/>
                    <a:gd name="T41" fmla="*/ 4 h 225"/>
                    <a:gd name="T42" fmla="*/ 1 w 120"/>
                    <a:gd name="T43" fmla="*/ 5 h 225"/>
                    <a:gd name="T44" fmla="*/ 1 w 120"/>
                    <a:gd name="T45" fmla="*/ 6 h 225"/>
                    <a:gd name="T46" fmla="*/ 1 w 120"/>
                    <a:gd name="T47" fmla="*/ 8 h 225"/>
                    <a:gd name="T48" fmla="*/ 0 w 120"/>
                    <a:gd name="T49" fmla="*/ 9 h 225"/>
                    <a:gd name="T50" fmla="*/ 1 w 120"/>
                    <a:gd name="T51" fmla="*/ 10 h 225"/>
                    <a:gd name="T52" fmla="*/ 1 w 120"/>
                    <a:gd name="T53" fmla="*/ 11 h 225"/>
                    <a:gd name="T54" fmla="*/ 1 w 120"/>
                    <a:gd name="T55" fmla="*/ 12 h 225"/>
                    <a:gd name="T56" fmla="*/ 2 w 120"/>
                    <a:gd name="T57" fmla="*/ 13 h 225"/>
                    <a:gd name="T58" fmla="*/ 2 w 120"/>
                    <a:gd name="T59" fmla="*/ 13 h 225"/>
                    <a:gd name="T60" fmla="*/ 3 w 120"/>
                    <a:gd name="T61" fmla="*/ 13 h 225"/>
                    <a:gd name="T62" fmla="*/ 3 w 120"/>
                    <a:gd name="T63" fmla="*/ 14 h 225"/>
                    <a:gd name="T64" fmla="*/ 4 w 120"/>
                    <a:gd name="T65" fmla="*/ 14 h 22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120" h="225">
                      <a:moveTo>
                        <a:pt x="60" y="225"/>
                      </a:moveTo>
                      <a:lnTo>
                        <a:pt x="71" y="224"/>
                      </a:lnTo>
                      <a:lnTo>
                        <a:pt x="83" y="221"/>
                      </a:lnTo>
                      <a:lnTo>
                        <a:pt x="93" y="218"/>
                      </a:lnTo>
                      <a:lnTo>
                        <a:pt x="103" y="211"/>
                      </a:lnTo>
                      <a:lnTo>
                        <a:pt x="109" y="201"/>
                      </a:lnTo>
                      <a:lnTo>
                        <a:pt x="115" y="188"/>
                      </a:lnTo>
                      <a:lnTo>
                        <a:pt x="119" y="171"/>
                      </a:lnTo>
                      <a:lnTo>
                        <a:pt x="120" y="150"/>
                      </a:lnTo>
                      <a:lnTo>
                        <a:pt x="119" y="128"/>
                      </a:lnTo>
                      <a:lnTo>
                        <a:pt x="115" y="106"/>
                      </a:lnTo>
                      <a:lnTo>
                        <a:pt x="108" y="87"/>
                      </a:lnTo>
                      <a:lnTo>
                        <a:pt x="101" y="68"/>
                      </a:lnTo>
                      <a:lnTo>
                        <a:pt x="92" y="51"/>
                      </a:lnTo>
                      <a:lnTo>
                        <a:pt x="82" y="34"/>
                      </a:lnTo>
                      <a:lnTo>
                        <a:pt x="71" y="17"/>
                      </a:lnTo>
                      <a:lnTo>
                        <a:pt x="60" y="0"/>
                      </a:lnTo>
                      <a:lnTo>
                        <a:pt x="48" y="17"/>
                      </a:lnTo>
                      <a:lnTo>
                        <a:pt x="38" y="34"/>
                      </a:lnTo>
                      <a:lnTo>
                        <a:pt x="28" y="51"/>
                      </a:lnTo>
                      <a:lnTo>
                        <a:pt x="18" y="68"/>
                      </a:lnTo>
                      <a:lnTo>
                        <a:pt x="12" y="87"/>
                      </a:lnTo>
                      <a:lnTo>
                        <a:pt x="5" y="106"/>
                      </a:lnTo>
                      <a:lnTo>
                        <a:pt x="1" y="128"/>
                      </a:lnTo>
                      <a:lnTo>
                        <a:pt x="0" y="150"/>
                      </a:lnTo>
                      <a:lnTo>
                        <a:pt x="1" y="171"/>
                      </a:lnTo>
                      <a:lnTo>
                        <a:pt x="5" y="188"/>
                      </a:lnTo>
                      <a:lnTo>
                        <a:pt x="10" y="201"/>
                      </a:lnTo>
                      <a:lnTo>
                        <a:pt x="17" y="211"/>
                      </a:lnTo>
                      <a:lnTo>
                        <a:pt x="26" y="218"/>
                      </a:lnTo>
                      <a:lnTo>
                        <a:pt x="37" y="221"/>
                      </a:lnTo>
                      <a:lnTo>
                        <a:pt x="47" y="224"/>
                      </a:lnTo>
                      <a:lnTo>
                        <a:pt x="60" y="2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6200" cmpd="sng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81" name="Freeform 272">
                  <a:extLst>
                    <a:ext uri="{FF2B5EF4-FFF2-40B4-BE49-F238E27FC236}">
                      <a16:creationId xmlns:a16="http://schemas.microsoft.com/office/drawing/2014/main" id="{F55A2C49-60C2-462C-B676-195D51F99A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87" y="2762"/>
                  <a:ext cx="60" cy="112"/>
                </a:xfrm>
                <a:custGeom>
                  <a:avLst/>
                  <a:gdLst>
                    <a:gd name="T0" fmla="*/ 4 w 120"/>
                    <a:gd name="T1" fmla="*/ 14 h 225"/>
                    <a:gd name="T2" fmla="*/ 4 w 120"/>
                    <a:gd name="T3" fmla="*/ 14 h 225"/>
                    <a:gd name="T4" fmla="*/ 5 w 120"/>
                    <a:gd name="T5" fmla="*/ 14 h 225"/>
                    <a:gd name="T6" fmla="*/ 6 w 120"/>
                    <a:gd name="T7" fmla="*/ 13 h 225"/>
                    <a:gd name="T8" fmla="*/ 6 w 120"/>
                    <a:gd name="T9" fmla="*/ 13 h 225"/>
                    <a:gd name="T10" fmla="*/ 7 w 120"/>
                    <a:gd name="T11" fmla="*/ 13 h 225"/>
                    <a:gd name="T12" fmla="*/ 7 w 120"/>
                    <a:gd name="T13" fmla="*/ 12 h 225"/>
                    <a:gd name="T14" fmla="*/ 8 w 120"/>
                    <a:gd name="T15" fmla="*/ 11 h 225"/>
                    <a:gd name="T16" fmla="*/ 8 w 120"/>
                    <a:gd name="T17" fmla="*/ 10 h 225"/>
                    <a:gd name="T18" fmla="*/ 8 w 120"/>
                    <a:gd name="T19" fmla="*/ 9 h 225"/>
                    <a:gd name="T20" fmla="*/ 8 w 120"/>
                    <a:gd name="T21" fmla="*/ 9 h 225"/>
                    <a:gd name="T22" fmla="*/ 8 w 120"/>
                    <a:gd name="T23" fmla="*/ 8 h 225"/>
                    <a:gd name="T24" fmla="*/ 8 w 120"/>
                    <a:gd name="T25" fmla="*/ 6 h 225"/>
                    <a:gd name="T26" fmla="*/ 7 w 120"/>
                    <a:gd name="T27" fmla="*/ 5 h 225"/>
                    <a:gd name="T28" fmla="*/ 7 w 120"/>
                    <a:gd name="T29" fmla="*/ 4 h 225"/>
                    <a:gd name="T30" fmla="*/ 6 w 120"/>
                    <a:gd name="T31" fmla="*/ 3 h 225"/>
                    <a:gd name="T32" fmla="*/ 6 w 120"/>
                    <a:gd name="T33" fmla="*/ 2 h 225"/>
                    <a:gd name="T34" fmla="*/ 5 w 120"/>
                    <a:gd name="T35" fmla="*/ 1 h 225"/>
                    <a:gd name="T36" fmla="*/ 4 w 120"/>
                    <a:gd name="T37" fmla="*/ 0 h 225"/>
                    <a:gd name="T38" fmla="*/ 4 w 120"/>
                    <a:gd name="T39" fmla="*/ 0 h 225"/>
                    <a:gd name="T40" fmla="*/ 3 w 120"/>
                    <a:gd name="T41" fmla="*/ 1 h 225"/>
                    <a:gd name="T42" fmla="*/ 3 w 120"/>
                    <a:gd name="T43" fmla="*/ 2 h 225"/>
                    <a:gd name="T44" fmla="*/ 2 w 120"/>
                    <a:gd name="T45" fmla="*/ 3 h 225"/>
                    <a:gd name="T46" fmla="*/ 2 w 120"/>
                    <a:gd name="T47" fmla="*/ 4 h 225"/>
                    <a:gd name="T48" fmla="*/ 1 w 120"/>
                    <a:gd name="T49" fmla="*/ 5 h 225"/>
                    <a:gd name="T50" fmla="*/ 1 w 120"/>
                    <a:gd name="T51" fmla="*/ 6 h 225"/>
                    <a:gd name="T52" fmla="*/ 1 w 120"/>
                    <a:gd name="T53" fmla="*/ 8 h 225"/>
                    <a:gd name="T54" fmla="*/ 0 w 120"/>
                    <a:gd name="T55" fmla="*/ 9 h 225"/>
                    <a:gd name="T56" fmla="*/ 0 w 120"/>
                    <a:gd name="T57" fmla="*/ 9 h 225"/>
                    <a:gd name="T58" fmla="*/ 1 w 120"/>
                    <a:gd name="T59" fmla="*/ 10 h 225"/>
                    <a:gd name="T60" fmla="*/ 1 w 120"/>
                    <a:gd name="T61" fmla="*/ 11 h 225"/>
                    <a:gd name="T62" fmla="*/ 1 w 120"/>
                    <a:gd name="T63" fmla="*/ 12 h 225"/>
                    <a:gd name="T64" fmla="*/ 2 w 120"/>
                    <a:gd name="T65" fmla="*/ 13 h 225"/>
                    <a:gd name="T66" fmla="*/ 2 w 120"/>
                    <a:gd name="T67" fmla="*/ 13 h 225"/>
                    <a:gd name="T68" fmla="*/ 3 w 120"/>
                    <a:gd name="T69" fmla="*/ 13 h 225"/>
                    <a:gd name="T70" fmla="*/ 3 w 120"/>
                    <a:gd name="T71" fmla="*/ 14 h 225"/>
                    <a:gd name="T72" fmla="*/ 4 w 120"/>
                    <a:gd name="T73" fmla="*/ 14 h 225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120" h="225">
                      <a:moveTo>
                        <a:pt x="60" y="225"/>
                      </a:moveTo>
                      <a:lnTo>
                        <a:pt x="60" y="225"/>
                      </a:lnTo>
                      <a:lnTo>
                        <a:pt x="71" y="224"/>
                      </a:lnTo>
                      <a:lnTo>
                        <a:pt x="83" y="221"/>
                      </a:lnTo>
                      <a:lnTo>
                        <a:pt x="93" y="218"/>
                      </a:lnTo>
                      <a:lnTo>
                        <a:pt x="103" y="211"/>
                      </a:lnTo>
                      <a:lnTo>
                        <a:pt x="109" y="201"/>
                      </a:lnTo>
                      <a:lnTo>
                        <a:pt x="115" y="188"/>
                      </a:lnTo>
                      <a:lnTo>
                        <a:pt x="119" y="171"/>
                      </a:lnTo>
                      <a:lnTo>
                        <a:pt x="120" y="150"/>
                      </a:lnTo>
                      <a:lnTo>
                        <a:pt x="119" y="128"/>
                      </a:lnTo>
                      <a:lnTo>
                        <a:pt x="115" y="106"/>
                      </a:lnTo>
                      <a:lnTo>
                        <a:pt x="108" y="87"/>
                      </a:lnTo>
                      <a:lnTo>
                        <a:pt x="101" y="68"/>
                      </a:lnTo>
                      <a:lnTo>
                        <a:pt x="92" y="51"/>
                      </a:lnTo>
                      <a:lnTo>
                        <a:pt x="82" y="34"/>
                      </a:lnTo>
                      <a:lnTo>
                        <a:pt x="71" y="17"/>
                      </a:lnTo>
                      <a:lnTo>
                        <a:pt x="60" y="0"/>
                      </a:lnTo>
                      <a:lnTo>
                        <a:pt x="48" y="17"/>
                      </a:lnTo>
                      <a:lnTo>
                        <a:pt x="38" y="34"/>
                      </a:lnTo>
                      <a:lnTo>
                        <a:pt x="28" y="51"/>
                      </a:lnTo>
                      <a:lnTo>
                        <a:pt x="18" y="68"/>
                      </a:lnTo>
                      <a:lnTo>
                        <a:pt x="12" y="87"/>
                      </a:lnTo>
                      <a:lnTo>
                        <a:pt x="5" y="106"/>
                      </a:lnTo>
                      <a:lnTo>
                        <a:pt x="1" y="128"/>
                      </a:lnTo>
                      <a:lnTo>
                        <a:pt x="0" y="150"/>
                      </a:lnTo>
                      <a:lnTo>
                        <a:pt x="1" y="171"/>
                      </a:lnTo>
                      <a:lnTo>
                        <a:pt x="5" y="188"/>
                      </a:lnTo>
                      <a:lnTo>
                        <a:pt x="10" y="201"/>
                      </a:lnTo>
                      <a:lnTo>
                        <a:pt x="17" y="211"/>
                      </a:lnTo>
                      <a:lnTo>
                        <a:pt x="26" y="218"/>
                      </a:lnTo>
                      <a:lnTo>
                        <a:pt x="37" y="221"/>
                      </a:lnTo>
                      <a:lnTo>
                        <a:pt x="47" y="224"/>
                      </a:lnTo>
                      <a:lnTo>
                        <a:pt x="60" y="225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82" name="Freeform 273">
                  <a:extLst>
                    <a:ext uri="{FF2B5EF4-FFF2-40B4-BE49-F238E27FC236}">
                      <a16:creationId xmlns:a16="http://schemas.microsoft.com/office/drawing/2014/main" id="{EA177913-6889-4E87-8DFE-2B3B73034A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95" y="2793"/>
                  <a:ext cx="18" cy="62"/>
                </a:xfrm>
                <a:custGeom>
                  <a:avLst/>
                  <a:gdLst>
                    <a:gd name="T0" fmla="*/ 2 w 36"/>
                    <a:gd name="T1" fmla="*/ 7 h 125"/>
                    <a:gd name="T2" fmla="*/ 2 w 36"/>
                    <a:gd name="T3" fmla="*/ 7 h 125"/>
                    <a:gd name="T4" fmla="*/ 2 w 36"/>
                    <a:gd name="T5" fmla="*/ 7 h 125"/>
                    <a:gd name="T6" fmla="*/ 3 w 36"/>
                    <a:gd name="T7" fmla="*/ 6 h 125"/>
                    <a:gd name="T8" fmla="*/ 3 w 36"/>
                    <a:gd name="T9" fmla="*/ 5 h 125"/>
                    <a:gd name="T10" fmla="*/ 3 w 36"/>
                    <a:gd name="T11" fmla="*/ 3 h 125"/>
                    <a:gd name="T12" fmla="*/ 2 w 36"/>
                    <a:gd name="T13" fmla="*/ 2 h 125"/>
                    <a:gd name="T14" fmla="*/ 2 w 36"/>
                    <a:gd name="T15" fmla="*/ 1 h 125"/>
                    <a:gd name="T16" fmla="*/ 2 w 36"/>
                    <a:gd name="T17" fmla="*/ 0 h 125"/>
                    <a:gd name="T18" fmla="*/ 1 w 36"/>
                    <a:gd name="T19" fmla="*/ 1 h 125"/>
                    <a:gd name="T20" fmla="*/ 1 w 36"/>
                    <a:gd name="T21" fmla="*/ 2 h 125"/>
                    <a:gd name="T22" fmla="*/ 1 w 36"/>
                    <a:gd name="T23" fmla="*/ 3 h 125"/>
                    <a:gd name="T24" fmla="*/ 0 w 36"/>
                    <a:gd name="T25" fmla="*/ 5 h 125"/>
                    <a:gd name="T26" fmla="*/ 1 w 36"/>
                    <a:gd name="T27" fmla="*/ 6 h 125"/>
                    <a:gd name="T28" fmla="*/ 1 w 36"/>
                    <a:gd name="T29" fmla="*/ 7 h 125"/>
                    <a:gd name="T30" fmla="*/ 1 w 36"/>
                    <a:gd name="T31" fmla="*/ 7 h 125"/>
                    <a:gd name="T32" fmla="*/ 2 w 36"/>
                    <a:gd name="T33" fmla="*/ 7 h 12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36" h="125">
                      <a:moveTo>
                        <a:pt x="17" y="125"/>
                      </a:moveTo>
                      <a:lnTo>
                        <a:pt x="24" y="122"/>
                      </a:lnTo>
                      <a:lnTo>
                        <a:pt x="30" y="116"/>
                      </a:lnTo>
                      <a:lnTo>
                        <a:pt x="35" y="103"/>
                      </a:lnTo>
                      <a:lnTo>
                        <a:pt x="36" y="82"/>
                      </a:lnTo>
                      <a:lnTo>
                        <a:pt x="34" y="58"/>
                      </a:lnTo>
                      <a:lnTo>
                        <a:pt x="30" y="37"/>
                      </a:lnTo>
                      <a:lnTo>
                        <a:pt x="27" y="18"/>
                      </a:lnTo>
                      <a:lnTo>
                        <a:pt x="28" y="0"/>
                      </a:lnTo>
                      <a:lnTo>
                        <a:pt x="16" y="19"/>
                      </a:lnTo>
                      <a:lnTo>
                        <a:pt x="8" y="38"/>
                      </a:lnTo>
                      <a:lnTo>
                        <a:pt x="2" y="60"/>
                      </a:lnTo>
                      <a:lnTo>
                        <a:pt x="0" y="83"/>
                      </a:lnTo>
                      <a:lnTo>
                        <a:pt x="1" y="104"/>
                      </a:lnTo>
                      <a:lnTo>
                        <a:pt x="6" y="117"/>
                      </a:lnTo>
                      <a:lnTo>
                        <a:pt x="12" y="124"/>
                      </a:lnTo>
                      <a:lnTo>
                        <a:pt x="17" y="12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6200" cmpd="sng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2292" name="Group 276">
            <a:extLst>
              <a:ext uri="{FF2B5EF4-FFF2-40B4-BE49-F238E27FC236}">
                <a16:creationId xmlns:a16="http://schemas.microsoft.com/office/drawing/2014/main" id="{72D8123F-3B84-472B-A56F-E7F11B809FBB}"/>
              </a:ext>
            </a:extLst>
          </p:cNvPr>
          <p:cNvGrpSpPr>
            <a:grpSpLocks/>
          </p:cNvGrpSpPr>
          <p:nvPr/>
        </p:nvGrpSpPr>
        <p:grpSpPr bwMode="auto">
          <a:xfrm>
            <a:off x="5638800" y="3384550"/>
            <a:ext cx="3062288" cy="2778125"/>
            <a:chOff x="2474" y="2120"/>
            <a:chExt cx="428" cy="498"/>
          </a:xfrm>
        </p:grpSpPr>
        <p:sp>
          <p:nvSpPr>
            <p:cNvPr id="12293" name="Freeform 277">
              <a:extLst>
                <a:ext uri="{FF2B5EF4-FFF2-40B4-BE49-F238E27FC236}">
                  <a16:creationId xmlns:a16="http://schemas.microsoft.com/office/drawing/2014/main" id="{9271020F-93E8-4059-9E95-6D4D604718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3" y="2566"/>
              <a:ext cx="3" cy="17"/>
            </a:xfrm>
            <a:custGeom>
              <a:avLst/>
              <a:gdLst>
                <a:gd name="T0" fmla="*/ 0 w 13"/>
                <a:gd name="T1" fmla="*/ 0 h 69"/>
                <a:gd name="T2" fmla="*/ 0 w 13"/>
                <a:gd name="T3" fmla="*/ 0 h 69"/>
                <a:gd name="T4" fmla="*/ 0 w 13"/>
                <a:gd name="T5" fmla="*/ 0 h 69"/>
                <a:gd name="T6" fmla="*/ 0 w 13"/>
                <a:gd name="T7" fmla="*/ 0 h 69"/>
                <a:gd name="T8" fmla="*/ 0 w 13"/>
                <a:gd name="T9" fmla="*/ 0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69">
                  <a:moveTo>
                    <a:pt x="0" y="0"/>
                  </a:moveTo>
                  <a:lnTo>
                    <a:pt x="0" y="68"/>
                  </a:lnTo>
                  <a:lnTo>
                    <a:pt x="11" y="69"/>
                  </a:lnTo>
                  <a:lnTo>
                    <a:pt x="13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4" name="Freeform 278">
              <a:extLst>
                <a:ext uri="{FF2B5EF4-FFF2-40B4-BE49-F238E27FC236}">
                  <a16:creationId xmlns:a16="http://schemas.microsoft.com/office/drawing/2014/main" id="{F0E0F558-2DAB-4988-8E06-E2EACE02E0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3" y="2429"/>
              <a:ext cx="1" cy="34"/>
            </a:xfrm>
            <a:custGeom>
              <a:avLst/>
              <a:gdLst>
                <a:gd name="T0" fmla="*/ 0 w 3"/>
                <a:gd name="T1" fmla="*/ 0 h 132"/>
                <a:gd name="T2" fmla="*/ 0 w 3"/>
                <a:gd name="T3" fmla="*/ 1 h 132"/>
                <a:gd name="T4" fmla="*/ 0 w 3"/>
                <a:gd name="T5" fmla="*/ 1 h 132"/>
                <a:gd name="T6" fmla="*/ 0 w 3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132">
                  <a:moveTo>
                    <a:pt x="0" y="0"/>
                  </a:moveTo>
                  <a:lnTo>
                    <a:pt x="0" y="132"/>
                  </a:lnTo>
                  <a:lnTo>
                    <a:pt x="3" y="1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5" name="Freeform 279">
              <a:extLst>
                <a:ext uri="{FF2B5EF4-FFF2-40B4-BE49-F238E27FC236}">
                  <a16:creationId xmlns:a16="http://schemas.microsoft.com/office/drawing/2014/main" id="{02CB4468-0D5F-42E1-BA0D-76F7CE5B71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2" y="2122"/>
              <a:ext cx="100" cy="306"/>
            </a:xfrm>
            <a:custGeom>
              <a:avLst/>
              <a:gdLst>
                <a:gd name="T0" fmla="*/ 2 w 400"/>
                <a:gd name="T1" fmla="*/ 2 h 1226"/>
                <a:gd name="T2" fmla="*/ 2 w 400"/>
                <a:gd name="T3" fmla="*/ 1 h 1226"/>
                <a:gd name="T4" fmla="*/ 2 w 400"/>
                <a:gd name="T5" fmla="*/ 1 h 1226"/>
                <a:gd name="T6" fmla="*/ 2 w 400"/>
                <a:gd name="T7" fmla="*/ 1 h 1226"/>
                <a:gd name="T8" fmla="*/ 2 w 400"/>
                <a:gd name="T9" fmla="*/ 1 h 1226"/>
                <a:gd name="T10" fmla="*/ 1 w 400"/>
                <a:gd name="T11" fmla="*/ 1 h 1226"/>
                <a:gd name="T12" fmla="*/ 1 w 400"/>
                <a:gd name="T13" fmla="*/ 0 h 1226"/>
                <a:gd name="T14" fmla="*/ 1 w 400"/>
                <a:gd name="T15" fmla="*/ 0 h 1226"/>
                <a:gd name="T16" fmla="*/ 1 w 400"/>
                <a:gd name="T17" fmla="*/ 0 h 1226"/>
                <a:gd name="T18" fmla="*/ 0 w 400"/>
                <a:gd name="T19" fmla="*/ 0 h 1226"/>
                <a:gd name="T20" fmla="*/ 1 w 400"/>
                <a:gd name="T21" fmla="*/ 0 h 1226"/>
                <a:gd name="T22" fmla="*/ 1 w 400"/>
                <a:gd name="T23" fmla="*/ 1 h 1226"/>
                <a:gd name="T24" fmla="*/ 1 w 400"/>
                <a:gd name="T25" fmla="*/ 1 h 1226"/>
                <a:gd name="T26" fmla="*/ 1 w 400"/>
                <a:gd name="T27" fmla="*/ 1 h 1226"/>
                <a:gd name="T28" fmla="*/ 1 w 400"/>
                <a:gd name="T29" fmla="*/ 2 h 1226"/>
                <a:gd name="T30" fmla="*/ 1 w 400"/>
                <a:gd name="T31" fmla="*/ 2 h 1226"/>
                <a:gd name="T32" fmla="*/ 1 w 400"/>
                <a:gd name="T33" fmla="*/ 2 h 1226"/>
                <a:gd name="T34" fmla="*/ 1 w 400"/>
                <a:gd name="T35" fmla="*/ 3 h 1226"/>
                <a:gd name="T36" fmla="*/ 1 w 400"/>
                <a:gd name="T37" fmla="*/ 3 h 1226"/>
                <a:gd name="T38" fmla="*/ 1 w 400"/>
                <a:gd name="T39" fmla="*/ 3 h 1226"/>
                <a:gd name="T40" fmla="*/ 1 w 400"/>
                <a:gd name="T41" fmla="*/ 3 h 1226"/>
                <a:gd name="T42" fmla="*/ 1 w 400"/>
                <a:gd name="T43" fmla="*/ 4 h 1226"/>
                <a:gd name="T44" fmla="*/ 0 w 400"/>
                <a:gd name="T45" fmla="*/ 4 h 1226"/>
                <a:gd name="T46" fmla="*/ 0 w 400"/>
                <a:gd name="T47" fmla="*/ 5 h 1226"/>
                <a:gd name="T48" fmla="*/ 0 w 400"/>
                <a:gd name="T49" fmla="*/ 5 h 1226"/>
                <a:gd name="T50" fmla="*/ 1 w 400"/>
                <a:gd name="T51" fmla="*/ 4 h 1226"/>
                <a:gd name="T52" fmla="*/ 1 w 400"/>
                <a:gd name="T53" fmla="*/ 4 h 1226"/>
                <a:gd name="T54" fmla="*/ 1 w 400"/>
                <a:gd name="T55" fmla="*/ 4 h 1226"/>
                <a:gd name="T56" fmla="*/ 1 w 400"/>
                <a:gd name="T57" fmla="*/ 4 h 1226"/>
                <a:gd name="T58" fmla="*/ 1 w 400"/>
                <a:gd name="T59" fmla="*/ 4 h 1226"/>
                <a:gd name="T60" fmla="*/ 1 w 400"/>
                <a:gd name="T61" fmla="*/ 3 h 1226"/>
                <a:gd name="T62" fmla="*/ 1 w 400"/>
                <a:gd name="T63" fmla="*/ 3 h 1226"/>
                <a:gd name="T64" fmla="*/ 1 w 400"/>
                <a:gd name="T65" fmla="*/ 3 h 1226"/>
                <a:gd name="T66" fmla="*/ 1 w 400"/>
                <a:gd name="T67" fmla="*/ 3 h 1226"/>
                <a:gd name="T68" fmla="*/ 2 w 400"/>
                <a:gd name="T69" fmla="*/ 3 h 1226"/>
                <a:gd name="T70" fmla="*/ 2 w 400"/>
                <a:gd name="T71" fmla="*/ 2 h 1226"/>
                <a:gd name="T72" fmla="*/ 2 w 400"/>
                <a:gd name="T73" fmla="*/ 2 h 1226"/>
                <a:gd name="T74" fmla="*/ 2 w 400"/>
                <a:gd name="T75" fmla="*/ 2 h 122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00" h="1226">
                  <a:moveTo>
                    <a:pt x="400" y="509"/>
                  </a:moveTo>
                  <a:lnTo>
                    <a:pt x="400" y="458"/>
                  </a:lnTo>
                  <a:lnTo>
                    <a:pt x="398" y="425"/>
                  </a:lnTo>
                  <a:lnTo>
                    <a:pt x="395" y="394"/>
                  </a:lnTo>
                  <a:lnTo>
                    <a:pt x="391" y="364"/>
                  </a:lnTo>
                  <a:lnTo>
                    <a:pt x="385" y="334"/>
                  </a:lnTo>
                  <a:lnTo>
                    <a:pt x="377" y="306"/>
                  </a:lnTo>
                  <a:lnTo>
                    <a:pt x="367" y="278"/>
                  </a:lnTo>
                  <a:lnTo>
                    <a:pt x="355" y="251"/>
                  </a:lnTo>
                  <a:lnTo>
                    <a:pt x="342" y="225"/>
                  </a:lnTo>
                  <a:lnTo>
                    <a:pt x="326" y="200"/>
                  </a:lnTo>
                  <a:lnTo>
                    <a:pt x="308" y="175"/>
                  </a:lnTo>
                  <a:lnTo>
                    <a:pt x="287" y="152"/>
                  </a:lnTo>
                  <a:lnTo>
                    <a:pt x="265" y="129"/>
                  </a:lnTo>
                  <a:lnTo>
                    <a:pt x="239" y="107"/>
                  </a:lnTo>
                  <a:lnTo>
                    <a:pt x="211" y="86"/>
                  </a:lnTo>
                  <a:lnTo>
                    <a:pt x="179" y="65"/>
                  </a:lnTo>
                  <a:lnTo>
                    <a:pt x="146" y="46"/>
                  </a:lnTo>
                  <a:lnTo>
                    <a:pt x="0" y="0"/>
                  </a:lnTo>
                  <a:lnTo>
                    <a:pt x="0" y="102"/>
                  </a:lnTo>
                  <a:lnTo>
                    <a:pt x="73" y="113"/>
                  </a:lnTo>
                  <a:lnTo>
                    <a:pt x="163" y="155"/>
                  </a:lnTo>
                  <a:lnTo>
                    <a:pt x="207" y="201"/>
                  </a:lnTo>
                  <a:lnTo>
                    <a:pt x="241" y="240"/>
                  </a:lnTo>
                  <a:lnTo>
                    <a:pt x="267" y="276"/>
                  </a:lnTo>
                  <a:lnTo>
                    <a:pt x="285" y="313"/>
                  </a:lnTo>
                  <a:lnTo>
                    <a:pt x="298" y="353"/>
                  </a:lnTo>
                  <a:lnTo>
                    <a:pt x="306" y="396"/>
                  </a:lnTo>
                  <a:lnTo>
                    <a:pt x="313" y="449"/>
                  </a:lnTo>
                  <a:lnTo>
                    <a:pt x="318" y="513"/>
                  </a:lnTo>
                  <a:lnTo>
                    <a:pt x="308" y="558"/>
                  </a:lnTo>
                  <a:lnTo>
                    <a:pt x="298" y="600"/>
                  </a:lnTo>
                  <a:lnTo>
                    <a:pt x="287" y="639"/>
                  </a:lnTo>
                  <a:lnTo>
                    <a:pt x="275" y="675"/>
                  </a:lnTo>
                  <a:lnTo>
                    <a:pt x="262" y="708"/>
                  </a:lnTo>
                  <a:lnTo>
                    <a:pt x="247" y="739"/>
                  </a:lnTo>
                  <a:lnTo>
                    <a:pt x="231" y="768"/>
                  </a:lnTo>
                  <a:lnTo>
                    <a:pt x="214" y="797"/>
                  </a:lnTo>
                  <a:lnTo>
                    <a:pt x="195" y="824"/>
                  </a:lnTo>
                  <a:lnTo>
                    <a:pt x="176" y="851"/>
                  </a:lnTo>
                  <a:lnTo>
                    <a:pt x="156" y="878"/>
                  </a:lnTo>
                  <a:lnTo>
                    <a:pt x="133" y="906"/>
                  </a:lnTo>
                  <a:lnTo>
                    <a:pt x="110" y="935"/>
                  </a:lnTo>
                  <a:lnTo>
                    <a:pt x="86" y="965"/>
                  </a:lnTo>
                  <a:lnTo>
                    <a:pt x="60" y="998"/>
                  </a:lnTo>
                  <a:lnTo>
                    <a:pt x="33" y="1032"/>
                  </a:lnTo>
                  <a:lnTo>
                    <a:pt x="0" y="1045"/>
                  </a:lnTo>
                  <a:lnTo>
                    <a:pt x="0" y="1226"/>
                  </a:lnTo>
                  <a:lnTo>
                    <a:pt x="37" y="1215"/>
                  </a:lnTo>
                  <a:lnTo>
                    <a:pt x="63" y="1203"/>
                  </a:lnTo>
                  <a:lnTo>
                    <a:pt x="82" y="1191"/>
                  </a:lnTo>
                  <a:lnTo>
                    <a:pt x="93" y="1177"/>
                  </a:lnTo>
                  <a:lnTo>
                    <a:pt x="98" y="1163"/>
                  </a:lnTo>
                  <a:lnTo>
                    <a:pt x="99" y="1145"/>
                  </a:lnTo>
                  <a:lnTo>
                    <a:pt x="97" y="1127"/>
                  </a:lnTo>
                  <a:lnTo>
                    <a:pt x="94" y="1107"/>
                  </a:lnTo>
                  <a:lnTo>
                    <a:pt x="115" y="1078"/>
                  </a:lnTo>
                  <a:lnTo>
                    <a:pt x="136" y="1050"/>
                  </a:lnTo>
                  <a:lnTo>
                    <a:pt x="157" y="1021"/>
                  </a:lnTo>
                  <a:lnTo>
                    <a:pt x="177" y="992"/>
                  </a:lnTo>
                  <a:lnTo>
                    <a:pt x="197" y="965"/>
                  </a:lnTo>
                  <a:lnTo>
                    <a:pt x="216" y="936"/>
                  </a:lnTo>
                  <a:lnTo>
                    <a:pt x="235" y="908"/>
                  </a:lnTo>
                  <a:lnTo>
                    <a:pt x="254" y="880"/>
                  </a:lnTo>
                  <a:lnTo>
                    <a:pt x="272" y="852"/>
                  </a:lnTo>
                  <a:lnTo>
                    <a:pt x="290" y="822"/>
                  </a:lnTo>
                  <a:lnTo>
                    <a:pt x="307" y="794"/>
                  </a:lnTo>
                  <a:lnTo>
                    <a:pt x="325" y="763"/>
                  </a:lnTo>
                  <a:lnTo>
                    <a:pt x="341" y="734"/>
                  </a:lnTo>
                  <a:lnTo>
                    <a:pt x="357" y="703"/>
                  </a:lnTo>
                  <a:lnTo>
                    <a:pt x="374" y="672"/>
                  </a:lnTo>
                  <a:lnTo>
                    <a:pt x="390" y="639"/>
                  </a:lnTo>
                  <a:lnTo>
                    <a:pt x="394" y="605"/>
                  </a:lnTo>
                  <a:lnTo>
                    <a:pt x="397" y="573"/>
                  </a:lnTo>
                  <a:lnTo>
                    <a:pt x="399" y="541"/>
                  </a:lnTo>
                  <a:lnTo>
                    <a:pt x="400" y="509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6" name="Freeform 280">
              <a:extLst>
                <a:ext uri="{FF2B5EF4-FFF2-40B4-BE49-F238E27FC236}">
                  <a16:creationId xmlns:a16="http://schemas.microsoft.com/office/drawing/2014/main" id="{25D61738-F2EA-46C2-B739-35CA4C8E27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2" y="2440"/>
              <a:ext cx="1" cy="31"/>
            </a:xfrm>
            <a:custGeom>
              <a:avLst/>
              <a:gdLst>
                <a:gd name="T0" fmla="*/ 0 w 4"/>
                <a:gd name="T1" fmla="*/ 0 h 122"/>
                <a:gd name="T2" fmla="*/ 0 w 4"/>
                <a:gd name="T3" fmla="*/ 1 h 122"/>
                <a:gd name="T4" fmla="*/ 0 w 4"/>
                <a:gd name="T5" fmla="*/ 1 h 122"/>
                <a:gd name="T6" fmla="*/ 0 w 4"/>
                <a:gd name="T7" fmla="*/ 1 h 122"/>
                <a:gd name="T8" fmla="*/ 0 w 4"/>
                <a:gd name="T9" fmla="*/ 1 h 122"/>
                <a:gd name="T10" fmla="*/ 0 w 4"/>
                <a:gd name="T11" fmla="*/ 1 h 122"/>
                <a:gd name="T12" fmla="*/ 0 w 4"/>
                <a:gd name="T13" fmla="*/ 0 h 1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" h="122">
                  <a:moveTo>
                    <a:pt x="0" y="0"/>
                  </a:moveTo>
                  <a:lnTo>
                    <a:pt x="0" y="122"/>
                  </a:lnTo>
                  <a:lnTo>
                    <a:pt x="1" y="117"/>
                  </a:lnTo>
                  <a:lnTo>
                    <a:pt x="2" y="112"/>
                  </a:lnTo>
                  <a:lnTo>
                    <a:pt x="3" y="108"/>
                  </a:lnTo>
                  <a:lnTo>
                    <a:pt x="4" y="1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7" name="Freeform 281">
              <a:extLst>
                <a:ext uri="{FF2B5EF4-FFF2-40B4-BE49-F238E27FC236}">
                  <a16:creationId xmlns:a16="http://schemas.microsoft.com/office/drawing/2014/main" id="{B5F3DBD8-684C-4649-BEB6-70F780DD0B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8" y="2120"/>
              <a:ext cx="114" cy="463"/>
            </a:xfrm>
            <a:custGeom>
              <a:avLst/>
              <a:gdLst>
                <a:gd name="T0" fmla="*/ 2 w 453"/>
                <a:gd name="T1" fmla="*/ 0 h 1850"/>
                <a:gd name="T2" fmla="*/ 1 w 453"/>
                <a:gd name="T3" fmla="*/ 0 h 1850"/>
                <a:gd name="T4" fmla="*/ 1 w 453"/>
                <a:gd name="T5" fmla="*/ 0 h 1850"/>
                <a:gd name="T6" fmla="*/ 1 w 453"/>
                <a:gd name="T7" fmla="*/ 0 h 1850"/>
                <a:gd name="T8" fmla="*/ 1 w 453"/>
                <a:gd name="T9" fmla="*/ 0 h 1850"/>
                <a:gd name="T10" fmla="*/ 1 w 453"/>
                <a:gd name="T11" fmla="*/ 1 h 1850"/>
                <a:gd name="T12" fmla="*/ 1 w 453"/>
                <a:gd name="T13" fmla="*/ 1 h 1850"/>
                <a:gd name="T14" fmla="*/ 1 w 453"/>
                <a:gd name="T15" fmla="*/ 1 h 1850"/>
                <a:gd name="T16" fmla="*/ 1 w 453"/>
                <a:gd name="T17" fmla="*/ 1 h 1850"/>
                <a:gd name="T18" fmla="*/ 1 w 453"/>
                <a:gd name="T19" fmla="*/ 1 h 1850"/>
                <a:gd name="T20" fmla="*/ 0 w 453"/>
                <a:gd name="T21" fmla="*/ 1 h 1850"/>
                <a:gd name="T22" fmla="*/ 0 w 453"/>
                <a:gd name="T23" fmla="*/ 1 h 1850"/>
                <a:gd name="T24" fmla="*/ 0 w 453"/>
                <a:gd name="T25" fmla="*/ 3 h 1850"/>
                <a:gd name="T26" fmla="*/ 0 w 453"/>
                <a:gd name="T27" fmla="*/ 3 h 1850"/>
                <a:gd name="T28" fmla="*/ 0 w 453"/>
                <a:gd name="T29" fmla="*/ 3 h 1850"/>
                <a:gd name="T30" fmla="*/ 0 w 453"/>
                <a:gd name="T31" fmla="*/ 7 h 1850"/>
                <a:gd name="T32" fmla="*/ 2 w 453"/>
                <a:gd name="T33" fmla="*/ 7 h 1850"/>
                <a:gd name="T34" fmla="*/ 2 w 453"/>
                <a:gd name="T35" fmla="*/ 7 h 1850"/>
                <a:gd name="T36" fmla="*/ 1 w 453"/>
                <a:gd name="T37" fmla="*/ 7 h 1850"/>
                <a:gd name="T38" fmla="*/ 2 w 453"/>
                <a:gd name="T39" fmla="*/ 6 h 1850"/>
                <a:gd name="T40" fmla="*/ 2 w 453"/>
                <a:gd name="T41" fmla="*/ 6 h 1850"/>
                <a:gd name="T42" fmla="*/ 2 w 453"/>
                <a:gd name="T43" fmla="*/ 6 h 1850"/>
                <a:gd name="T44" fmla="*/ 2 w 453"/>
                <a:gd name="T45" fmla="*/ 6 h 1850"/>
                <a:gd name="T46" fmla="*/ 2 w 453"/>
                <a:gd name="T47" fmla="*/ 5 h 1850"/>
                <a:gd name="T48" fmla="*/ 2 w 453"/>
                <a:gd name="T49" fmla="*/ 5 h 1850"/>
                <a:gd name="T50" fmla="*/ 2 w 453"/>
                <a:gd name="T51" fmla="*/ 5 h 1850"/>
                <a:gd name="T52" fmla="*/ 2 w 453"/>
                <a:gd name="T53" fmla="*/ 4 h 1850"/>
                <a:gd name="T54" fmla="*/ 2 w 453"/>
                <a:gd name="T55" fmla="*/ 4 h 1850"/>
                <a:gd name="T56" fmla="*/ 2 w 453"/>
                <a:gd name="T57" fmla="*/ 4 h 1850"/>
                <a:gd name="T58" fmla="*/ 2 w 453"/>
                <a:gd name="T59" fmla="*/ 4 h 1850"/>
                <a:gd name="T60" fmla="*/ 2 w 453"/>
                <a:gd name="T61" fmla="*/ 4 h 1850"/>
                <a:gd name="T62" fmla="*/ 2 w 453"/>
                <a:gd name="T63" fmla="*/ 4 h 1850"/>
                <a:gd name="T64" fmla="*/ 1 w 453"/>
                <a:gd name="T65" fmla="*/ 4 h 1850"/>
                <a:gd name="T66" fmla="*/ 1 w 453"/>
                <a:gd name="T67" fmla="*/ 4 h 1850"/>
                <a:gd name="T68" fmla="*/ 1 w 453"/>
                <a:gd name="T69" fmla="*/ 4 h 1850"/>
                <a:gd name="T70" fmla="*/ 1 w 453"/>
                <a:gd name="T71" fmla="*/ 4 h 1850"/>
                <a:gd name="T72" fmla="*/ 1 w 453"/>
                <a:gd name="T73" fmla="*/ 4 h 1850"/>
                <a:gd name="T74" fmla="*/ 1 w 453"/>
                <a:gd name="T75" fmla="*/ 3 h 1850"/>
                <a:gd name="T76" fmla="*/ 1 w 453"/>
                <a:gd name="T77" fmla="*/ 3 h 1850"/>
                <a:gd name="T78" fmla="*/ 2 w 453"/>
                <a:gd name="T79" fmla="*/ 3 h 1850"/>
                <a:gd name="T80" fmla="*/ 2 w 453"/>
                <a:gd name="T81" fmla="*/ 3 h 1850"/>
                <a:gd name="T82" fmla="*/ 2 w 453"/>
                <a:gd name="T83" fmla="*/ 1 h 1850"/>
                <a:gd name="T84" fmla="*/ 1 w 453"/>
                <a:gd name="T85" fmla="*/ 1 h 1850"/>
                <a:gd name="T86" fmla="*/ 1 w 453"/>
                <a:gd name="T87" fmla="*/ 1 h 1850"/>
                <a:gd name="T88" fmla="*/ 1 w 453"/>
                <a:gd name="T89" fmla="*/ 1 h 1850"/>
                <a:gd name="T90" fmla="*/ 1 w 453"/>
                <a:gd name="T91" fmla="*/ 1 h 1850"/>
                <a:gd name="T92" fmla="*/ 1 w 453"/>
                <a:gd name="T93" fmla="*/ 1 h 1850"/>
                <a:gd name="T94" fmla="*/ 1 w 453"/>
                <a:gd name="T95" fmla="*/ 1 h 1850"/>
                <a:gd name="T96" fmla="*/ 1 w 453"/>
                <a:gd name="T97" fmla="*/ 1 h 1850"/>
                <a:gd name="T98" fmla="*/ 1 w 453"/>
                <a:gd name="T99" fmla="*/ 1 h 1850"/>
                <a:gd name="T100" fmla="*/ 2 w 453"/>
                <a:gd name="T101" fmla="*/ 1 h 185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53" h="1850">
                  <a:moveTo>
                    <a:pt x="453" y="110"/>
                  </a:moveTo>
                  <a:lnTo>
                    <a:pt x="453" y="8"/>
                  </a:lnTo>
                  <a:lnTo>
                    <a:pt x="426" y="0"/>
                  </a:lnTo>
                  <a:lnTo>
                    <a:pt x="295" y="4"/>
                  </a:lnTo>
                  <a:lnTo>
                    <a:pt x="259" y="5"/>
                  </a:lnTo>
                  <a:lnTo>
                    <a:pt x="235" y="12"/>
                  </a:lnTo>
                  <a:lnTo>
                    <a:pt x="217" y="22"/>
                  </a:lnTo>
                  <a:lnTo>
                    <a:pt x="202" y="34"/>
                  </a:lnTo>
                  <a:lnTo>
                    <a:pt x="191" y="50"/>
                  </a:lnTo>
                  <a:lnTo>
                    <a:pt x="182" y="68"/>
                  </a:lnTo>
                  <a:lnTo>
                    <a:pt x="176" y="91"/>
                  </a:lnTo>
                  <a:lnTo>
                    <a:pt x="174" y="117"/>
                  </a:lnTo>
                  <a:lnTo>
                    <a:pt x="174" y="148"/>
                  </a:lnTo>
                  <a:lnTo>
                    <a:pt x="150" y="154"/>
                  </a:lnTo>
                  <a:lnTo>
                    <a:pt x="151" y="192"/>
                  </a:lnTo>
                  <a:lnTo>
                    <a:pt x="151" y="208"/>
                  </a:lnTo>
                  <a:lnTo>
                    <a:pt x="167" y="207"/>
                  </a:lnTo>
                  <a:lnTo>
                    <a:pt x="167" y="225"/>
                  </a:lnTo>
                  <a:lnTo>
                    <a:pt x="96" y="225"/>
                  </a:lnTo>
                  <a:lnTo>
                    <a:pt x="95" y="198"/>
                  </a:lnTo>
                  <a:lnTo>
                    <a:pt x="61" y="199"/>
                  </a:lnTo>
                  <a:lnTo>
                    <a:pt x="62" y="250"/>
                  </a:lnTo>
                  <a:lnTo>
                    <a:pt x="15" y="253"/>
                  </a:lnTo>
                  <a:lnTo>
                    <a:pt x="14" y="230"/>
                  </a:lnTo>
                  <a:lnTo>
                    <a:pt x="0" y="231"/>
                  </a:lnTo>
                  <a:lnTo>
                    <a:pt x="0" y="737"/>
                  </a:lnTo>
                  <a:lnTo>
                    <a:pt x="57" y="735"/>
                  </a:lnTo>
                  <a:lnTo>
                    <a:pt x="58" y="760"/>
                  </a:lnTo>
                  <a:lnTo>
                    <a:pt x="49" y="793"/>
                  </a:lnTo>
                  <a:lnTo>
                    <a:pt x="0" y="783"/>
                  </a:lnTo>
                  <a:lnTo>
                    <a:pt x="0" y="1776"/>
                  </a:lnTo>
                  <a:lnTo>
                    <a:pt x="5" y="1775"/>
                  </a:lnTo>
                  <a:lnTo>
                    <a:pt x="329" y="1850"/>
                  </a:lnTo>
                  <a:lnTo>
                    <a:pt x="417" y="1826"/>
                  </a:lnTo>
                  <a:lnTo>
                    <a:pt x="416" y="1797"/>
                  </a:lnTo>
                  <a:lnTo>
                    <a:pt x="359" y="1780"/>
                  </a:lnTo>
                  <a:lnTo>
                    <a:pt x="325" y="1736"/>
                  </a:lnTo>
                  <a:lnTo>
                    <a:pt x="324" y="1666"/>
                  </a:lnTo>
                  <a:lnTo>
                    <a:pt x="358" y="1630"/>
                  </a:lnTo>
                  <a:lnTo>
                    <a:pt x="370" y="1618"/>
                  </a:lnTo>
                  <a:lnTo>
                    <a:pt x="383" y="1603"/>
                  </a:lnTo>
                  <a:lnTo>
                    <a:pt x="395" y="1584"/>
                  </a:lnTo>
                  <a:lnTo>
                    <a:pt x="408" y="1561"/>
                  </a:lnTo>
                  <a:lnTo>
                    <a:pt x="422" y="1532"/>
                  </a:lnTo>
                  <a:lnTo>
                    <a:pt x="433" y="1497"/>
                  </a:lnTo>
                  <a:lnTo>
                    <a:pt x="444" y="1455"/>
                  </a:lnTo>
                  <a:lnTo>
                    <a:pt x="453" y="1404"/>
                  </a:lnTo>
                  <a:lnTo>
                    <a:pt x="453" y="1282"/>
                  </a:lnTo>
                  <a:lnTo>
                    <a:pt x="452" y="1235"/>
                  </a:lnTo>
                  <a:lnTo>
                    <a:pt x="453" y="1234"/>
                  </a:lnTo>
                  <a:lnTo>
                    <a:pt x="453" y="1053"/>
                  </a:lnTo>
                  <a:lnTo>
                    <a:pt x="447" y="1057"/>
                  </a:lnTo>
                  <a:lnTo>
                    <a:pt x="418" y="1089"/>
                  </a:lnTo>
                  <a:lnTo>
                    <a:pt x="409" y="1071"/>
                  </a:lnTo>
                  <a:lnTo>
                    <a:pt x="400" y="1052"/>
                  </a:lnTo>
                  <a:lnTo>
                    <a:pt x="391" y="1036"/>
                  </a:lnTo>
                  <a:lnTo>
                    <a:pt x="382" y="1021"/>
                  </a:lnTo>
                  <a:lnTo>
                    <a:pt x="373" y="1007"/>
                  </a:lnTo>
                  <a:lnTo>
                    <a:pt x="363" y="993"/>
                  </a:lnTo>
                  <a:lnTo>
                    <a:pt x="351" y="981"/>
                  </a:lnTo>
                  <a:lnTo>
                    <a:pt x="340" y="969"/>
                  </a:lnTo>
                  <a:lnTo>
                    <a:pt x="329" y="957"/>
                  </a:lnTo>
                  <a:lnTo>
                    <a:pt x="317" y="945"/>
                  </a:lnTo>
                  <a:lnTo>
                    <a:pt x="303" y="934"/>
                  </a:lnTo>
                  <a:lnTo>
                    <a:pt x="289" y="923"/>
                  </a:lnTo>
                  <a:lnTo>
                    <a:pt x="275" y="912"/>
                  </a:lnTo>
                  <a:lnTo>
                    <a:pt x="260" y="900"/>
                  </a:lnTo>
                  <a:lnTo>
                    <a:pt x="243" y="888"/>
                  </a:lnTo>
                  <a:lnTo>
                    <a:pt x="226" y="876"/>
                  </a:lnTo>
                  <a:lnTo>
                    <a:pt x="181" y="856"/>
                  </a:lnTo>
                  <a:lnTo>
                    <a:pt x="142" y="858"/>
                  </a:lnTo>
                  <a:lnTo>
                    <a:pt x="139" y="753"/>
                  </a:lnTo>
                  <a:lnTo>
                    <a:pt x="198" y="752"/>
                  </a:lnTo>
                  <a:lnTo>
                    <a:pt x="198" y="738"/>
                  </a:lnTo>
                  <a:lnTo>
                    <a:pt x="298" y="734"/>
                  </a:lnTo>
                  <a:lnTo>
                    <a:pt x="297" y="704"/>
                  </a:lnTo>
                  <a:lnTo>
                    <a:pt x="382" y="701"/>
                  </a:lnTo>
                  <a:lnTo>
                    <a:pt x="410" y="670"/>
                  </a:lnTo>
                  <a:lnTo>
                    <a:pt x="408" y="611"/>
                  </a:lnTo>
                  <a:lnTo>
                    <a:pt x="442" y="575"/>
                  </a:lnTo>
                  <a:lnTo>
                    <a:pt x="434" y="294"/>
                  </a:lnTo>
                  <a:lnTo>
                    <a:pt x="386" y="208"/>
                  </a:lnTo>
                  <a:lnTo>
                    <a:pt x="336" y="209"/>
                  </a:lnTo>
                  <a:lnTo>
                    <a:pt x="335" y="170"/>
                  </a:lnTo>
                  <a:lnTo>
                    <a:pt x="293" y="173"/>
                  </a:lnTo>
                  <a:lnTo>
                    <a:pt x="295" y="215"/>
                  </a:lnTo>
                  <a:lnTo>
                    <a:pt x="246" y="216"/>
                  </a:lnTo>
                  <a:lnTo>
                    <a:pt x="246" y="205"/>
                  </a:lnTo>
                  <a:lnTo>
                    <a:pt x="262" y="202"/>
                  </a:lnTo>
                  <a:lnTo>
                    <a:pt x="260" y="147"/>
                  </a:lnTo>
                  <a:lnTo>
                    <a:pt x="244" y="147"/>
                  </a:lnTo>
                  <a:lnTo>
                    <a:pt x="245" y="119"/>
                  </a:lnTo>
                  <a:lnTo>
                    <a:pt x="248" y="101"/>
                  </a:lnTo>
                  <a:lnTo>
                    <a:pt x="254" y="92"/>
                  </a:lnTo>
                  <a:lnTo>
                    <a:pt x="269" y="87"/>
                  </a:lnTo>
                  <a:lnTo>
                    <a:pt x="309" y="87"/>
                  </a:lnTo>
                  <a:lnTo>
                    <a:pt x="310" y="136"/>
                  </a:lnTo>
                  <a:lnTo>
                    <a:pt x="384" y="135"/>
                  </a:lnTo>
                  <a:lnTo>
                    <a:pt x="383" y="101"/>
                  </a:lnTo>
                  <a:lnTo>
                    <a:pt x="453" y="11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8" name="Freeform 282">
              <a:extLst>
                <a:ext uri="{FF2B5EF4-FFF2-40B4-BE49-F238E27FC236}">
                  <a16:creationId xmlns:a16="http://schemas.microsoft.com/office/drawing/2014/main" id="{3FB7C2FC-066C-4C19-BC29-3DD10EAD90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4" y="2178"/>
              <a:ext cx="214" cy="439"/>
            </a:xfrm>
            <a:custGeom>
              <a:avLst/>
              <a:gdLst>
                <a:gd name="T0" fmla="*/ 3 w 857"/>
                <a:gd name="T1" fmla="*/ 2 h 1758"/>
                <a:gd name="T2" fmla="*/ 3 w 857"/>
                <a:gd name="T3" fmla="*/ 0 h 1758"/>
                <a:gd name="T4" fmla="*/ 3 w 857"/>
                <a:gd name="T5" fmla="*/ 0 h 1758"/>
                <a:gd name="T6" fmla="*/ 3 w 857"/>
                <a:gd name="T7" fmla="*/ 0 h 1758"/>
                <a:gd name="T8" fmla="*/ 3 w 857"/>
                <a:gd name="T9" fmla="*/ 0 h 1758"/>
                <a:gd name="T10" fmla="*/ 3 w 857"/>
                <a:gd name="T11" fmla="*/ 0 h 1758"/>
                <a:gd name="T12" fmla="*/ 2 w 857"/>
                <a:gd name="T13" fmla="*/ 0 h 1758"/>
                <a:gd name="T14" fmla="*/ 2 w 857"/>
                <a:gd name="T15" fmla="*/ 0 h 1758"/>
                <a:gd name="T16" fmla="*/ 1 w 857"/>
                <a:gd name="T17" fmla="*/ 0 h 1758"/>
                <a:gd name="T18" fmla="*/ 1 w 857"/>
                <a:gd name="T19" fmla="*/ 0 h 1758"/>
                <a:gd name="T20" fmla="*/ 1 w 857"/>
                <a:gd name="T21" fmla="*/ 0 h 1758"/>
                <a:gd name="T22" fmla="*/ 0 w 857"/>
                <a:gd name="T23" fmla="*/ 0 h 1758"/>
                <a:gd name="T24" fmla="*/ 0 w 857"/>
                <a:gd name="T25" fmla="*/ 0 h 1758"/>
                <a:gd name="T26" fmla="*/ 0 w 857"/>
                <a:gd name="T27" fmla="*/ 0 h 1758"/>
                <a:gd name="T28" fmla="*/ 0 w 857"/>
                <a:gd name="T29" fmla="*/ 1 h 1758"/>
                <a:gd name="T30" fmla="*/ 0 w 857"/>
                <a:gd name="T31" fmla="*/ 1 h 1758"/>
                <a:gd name="T32" fmla="*/ 0 w 857"/>
                <a:gd name="T33" fmla="*/ 1 h 1758"/>
                <a:gd name="T34" fmla="*/ 0 w 857"/>
                <a:gd name="T35" fmla="*/ 1 h 1758"/>
                <a:gd name="T36" fmla="*/ 0 w 857"/>
                <a:gd name="T37" fmla="*/ 1 h 1758"/>
                <a:gd name="T38" fmla="*/ 0 w 857"/>
                <a:gd name="T39" fmla="*/ 1 h 1758"/>
                <a:gd name="T40" fmla="*/ 0 w 857"/>
                <a:gd name="T41" fmla="*/ 1 h 1758"/>
                <a:gd name="T42" fmla="*/ 0 w 857"/>
                <a:gd name="T43" fmla="*/ 1 h 1758"/>
                <a:gd name="T44" fmla="*/ 0 w 857"/>
                <a:gd name="T45" fmla="*/ 1 h 1758"/>
                <a:gd name="T46" fmla="*/ 0 w 857"/>
                <a:gd name="T47" fmla="*/ 2 h 1758"/>
                <a:gd name="T48" fmla="*/ 1 w 857"/>
                <a:gd name="T49" fmla="*/ 2 h 1758"/>
                <a:gd name="T50" fmla="*/ 1 w 857"/>
                <a:gd name="T51" fmla="*/ 2 h 1758"/>
                <a:gd name="T52" fmla="*/ 1 w 857"/>
                <a:gd name="T53" fmla="*/ 2 h 1758"/>
                <a:gd name="T54" fmla="*/ 1 w 857"/>
                <a:gd name="T55" fmla="*/ 2 h 1758"/>
                <a:gd name="T56" fmla="*/ 1 w 857"/>
                <a:gd name="T57" fmla="*/ 2 h 1758"/>
                <a:gd name="T58" fmla="*/ 1 w 857"/>
                <a:gd name="T59" fmla="*/ 2 h 1758"/>
                <a:gd name="T60" fmla="*/ 1 w 857"/>
                <a:gd name="T61" fmla="*/ 2 h 1758"/>
                <a:gd name="T62" fmla="*/ 1 w 857"/>
                <a:gd name="T63" fmla="*/ 3 h 1758"/>
                <a:gd name="T64" fmla="*/ 0 w 857"/>
                <a:gd name="T65" fmla="*/ 3 h 1758"/>
                <a:gd name="T66" fmla="*/ 0 w 857"/>
                <a:gd name="T67" fmla="*/ 3 h 1758"/>
                <a:gd name="T68" fmla="*/ 0 w 857"/>
                <a:gd name="T69" fmla="*/ 3 h 1758"/>
                <a:gd name="T70" fmla="*/ 0 w 857"/>
                <a:gd name="T71" fmla="*/ 4 h 1758"/>
                <a:gd name="T72" fmla="*/ 0 w 857"/>
                <a:gd name="T73" fmla="*/ 4 h 1758"/>
                <a:gd name="T74" fmla="*/ 0 w 857"/>
                <a:gd name="T75" fmla="*/ 4 h 1758"/>
                <a:gd name="T76" fmla="*/ 0 w 857"/>
                <a:gd name="T77" fmla="*/ 4 h 1758"/>
                <a:gd name="T78" fmla="*/ 0 w 857"/>
                <a:gd name="T79" fmla="*/ 5 h 1758"/>
                <a:gd name="T80" fmla="*/ 0 w 857"/>
                <a:gd name="T81" fmla="*/ 5 h 1758"/>
                <a:gd name="T82" fmla="*/ 0 w 857"/>
                <a:gd name="T83" fmla="*/ 5 h 1758"/>
                <a:gd name="T84" fmla="*/ 0 w 857"/>
                <a:gd name="T85" fmla="*/ 6 h 1758"/>
                <a:gd name="T86" fmla="*/ 0 w 857"/>
                <a:gd name="T87" fmla="*/ 6 h 1758"/>
                <a:gd name="T88" fmla="*/ 0 w 857"/>
                <a:gd name="T89" fmla="*/ 6 h 1758"/>
                <a:gd name="T90" fmla="*/ 2 w 857"/>
                <a:gd name="T91" fmla="*/ 7 h 1758"/>
                <a:gd name="T92" fmla="*/ 2 w 857"/>
                <a:gd name="T93" fmla="*/ 7 h 1758"/>
                <a:gd name="T94" fmla="*/ 2 w 857"/>
                <a:gd name="T95" fmla="*/ 7 h 1758"/>
                <a:gd name="T96" fmla="*/ 2 w 857"/>
                <a:gd name="T97" fmla="*/ 6 h 1758"/>
                <a:gd name="T98" fmla="*/ 2 w 857"/>
                <a:gd name="T99" fmla="*/ 6 h 1758"/>
                <a:gd name="T100" fmla="*/ 3 w 857"/>
                <a:gd name="T101" fmla="*/ 6 h 1758"/>
                <a:gd name="T102" fmla="*/ 3 w 857"/>
                <a:gd name="T103" fmla="*/ 2 h 1758"/>
                <a:gd name="T104" fmla="*/ 3 w 857"/>
                <a:gd name="T105" fmla="*/ 2 h 1758"/>
                <a:gd name="T106" fmla="*/ 3 w 857"/>
                <a:gd name="T107" fmla="*/ 2 h 1758"/>
                <a:gd name="T108" fmla="*/ 3 w 857"/>
                <a:gd name="T109" fmla="*/ 2 h 175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857" h="1758">
                  <a:moveTo>
                    <a:pt x="857" y="506"/>
                  </a:moveTo>
                  <a:lnTo>
                    <a:pt x="857" y="0"/>
                  </a:lnTo>
                  <a:lnTo>
                    <a:pt x="728" y="3"/>
                  </a:lnTo>
                  <a:lnTo>
                    <a:pt x="728" y="24"/>
                  </a:lnTo>
                  <a:lnTo>
                    <a:pt x="693" y="25"/>
                  </a:lnTo>
                  <a:lnTo>
                    <a:pt x="693" y="61"/>
                  </a:lnTo>
                  <a:lnTo>
                    <a:pt x="556" y="65"/>
                  </a:lnTo>
                  <a:lnTo>
                    <a:pt x="556" y="80"/>
                  </a:lnTo>
                  <a:lnTo>
                    <a:pt x="246" y="89"/>
                  </a:lnTo>
                  <a:lnTo>
                    <a:pt x="189" y="91"/>
                  </a:lnTo>
                  <a:lnTo>
                    <a:pt x="190" y="123"/>
                  </a:lnTo>
                  <a:lnTo>
                    <a:pt x="157" y="129"/>
                  </a:lnTo>
                  <a:lnTo>
                    <a:pt x="152" y="140"/>
                  </a:lnTo>
                  <a:lnTo>
                    <a:pt x="146" y="156"/>
                  </a:lnTo>
                  <a:lnTo>
                    <a:pt x="141" y="176"/>
                  </a:lnTo>
                  <a:lnTo>
                    <a:pt x="136" y="200"/>
                  </a:lnTo>
                  <a:lnTo>
                    <a:pt x="132" y="227"/>
                  </a:lnTo>
                  <a:lnTo>
                    <a:pt x="129" y="256"/>
                  </a:lnTo>
                  <a:lnTo>
                    <a:pt x="127" y="287"/>
                  </a:lnTo>
                  <a:lnTo>
                    <a:pt x="127" y="319"/>
                  </a:lnTo>
                  <a:lnTo>
                    <a:pt x="131" y="353"/>
                  </a:lnTo>
                  <a:lnTo>
                    <a:pt x="137" y="385"/>
                  </a:lnTo>
                  <a:lnTo>
                    <a:pt x="145" y="417"/>
                  </a:lnTo>
                  <a:lnTo>
                    <a:pt x="157" y="446"/>
                  </a:lnTo>
                  <a:lnTo>
                    <a:pt x="173" y="475"/>
                  </a:lnTo>
                  <a:lnTo>
                    <a:pt x="194" y="500"/>
                  </a:lnTo>
                  <a:lnTo>
                    <a:pt x="218" y="523"/>
                  </a:lnTo>
                  <a:lnTo>
                    <a:pt x="248" y="541"/>
                  </a:lnTo>
                  <a:lnTo>
                    <a:pt x="362" y="550"/>
                  </a:lnTo>
                  <a:lnTo>
                    <a:pt x="355" y="607"/>
                  </a:lnTo>
                  <a:lnTo>
                    <a:pt x="266" y="611"/>
                  </a:lnTo>
                  <a:lnTo>
                    <a:pt x="269" y="722"/>
                  </a:lnTo>
                  <a:lnTo>
                    <a:pt x="160" y="753"/>
                  </a:lnTo>
                  <a:lnTo>
                    <a:pt x="68" y="835"/>
                  </a:lnTo>
                  <a:lnTo>
                    <a:pt x="39" y="904"/>
                  </a:lnTo>
                  <a:lnTo>
                    <a:pt x="18" y="974"/>
                  </a:lnTo>
                  <a:lnTo>
                    <a:pt x="4" y="1045"/>
                  </a:lnTo>
                  <a:lnTo>
                    <a:pt x="0" y="1118"/>
                  </a:lnTo>
                  <a:lnTo>
                    <a:pt x="5" y="1194"/>
                  </a:lnTo>
                  <a:lnTo>
                    <a:pt x="21" y="1275"/>
                  </a:lnTo>
                  <a:lnTo>
                    <a:pt x="48" y="1358"/>
                  </a:lnTo>
                  <a:lnTo>
                    <a:pt x="88" y="1448"/>
                  </a:lnTo>
                  <a:lnTo>
                    <a:pt x="131" y="1513"/>
                  </a:lnTo>
                  <a:lnTo>
                    <a:pt x="74" y="1514"/>
                  </a:lnTo>
                  <a:lnTo>
                    <a:pt x="75" y="1548"/>
                  </a:lnTo>
                  <a:lnTo>
                    <a:pt x="567" y="1758"/>
                  </a:lnTo>
                  <a:lnTo>
                    <a:pt x="657" y="1740"/>
                  </a:lnTo>
                  <a:lnTo>
                    <a:pt x="656" y="1710"/>
                  </a:lnTo>
                  <a:lnTo>
                    <a:pt x="597" y="1655"/>
                  </a:lnTo>
                  <a:lnTo>
                    <a:pt x="586" y="1611"/>
                  </a:lnTo>
                  <a:lnTo>
                    <a:pt x="857" y="1545"/>
                  </a:lnTo>
                  <a:lnTo>
                    <a:pt x="857" y="552"/>
                  </a:lnTo>
                  <a:lnTo>
                    <a:pt x="800" y="542"/>
                  </a:lnTo>
                  <a:lnTo>
                    <a:pt x="800" y="508"/>
                  </a:lnTo>
                  <a:lnTo>
                    <a:pt x="857" y="506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9" name="Freeform 283">
              <a:extLst>
                <a:ext uri="{FF2B5EF4-FFF2-40B4-BE49-F238E27FC236}">
                  <a16:creationId xmlns:a16="http://schemas.microsoft.com/office/drawing/2014/main" id="{A0A9DAE4-5536-4586-999C-547EFF5DB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9" y="2189"/>
              <a:ext cx="166" cy="101"/>
            </a:xfrm>
            <a:custGeom>
              <a:avLst/>
              <a:gdLst>
                <a:gd name="T0" fmla="*/ 0 w 664"/>
                <a:gd name="T1" fmla="*/ 0 h 402"/>
                <a:gd name="T2" fmla="*/ 0 w 664"/>
                <a:gd name="T3" fmla="*/ 0 h 402"/>
                <a:gd name="T4" fmla="*/ 0 w 664"/>
                <a:gd name="T5" fmla="*/ 0 h 402"/>
                <a:gd name="T6" fmla="*/ 0 w 664"/>
                <a:gd name="T7" fmla="*/ 0 h 402"/>
                <a:gd name="T8" fmla="*/ 0 w 664"/>
                <a:gd name="T9" fmla="*/ 1 h 402"/>
                <a:gd name="T10" fmla="*/ 0 w 664"/>
                <a:gd name="T11" fmla="*/ 1 h 402"/>
                <a:gd name="T12" fmla="*/ 0 w 664"/>
                <a:gd name="T13" fmla="*/ 1 h 402"/>
                <a:gd name="T14" fmla="*/ 0 w 664"/>
                <a:gd name="T15" fmla="*/ 1 h 402"/>
                <a:gd name="T16" fmla="*/ 0 w 664"/>
                <a:gd name="T17" fmla="*/ 1 h 402"/>
                <a:gd name="T18" fmla="*/ 1 w 664"/>
                <a:gd name="T19" fmla="*/ 1 h 402"/>
                <a:gd name="T20" fmla="*/ 2 w 664"/>
                <a:gd name="T21" fmla="*/ 1 h 402"/>
                <a:gd name="T22" fmla="*/ 2 w 664"/>
                <a:gd name="T23" fmla="*/ 1 h 402"/>
                <a:gd name="T24" fmla="*/ 1 w 664"/>
                <a:gd name="T25" fmla="*/ 2 h 402"/>
                <a:gd name="T26" fmla="*/ 3 w 664"/>
                <a:gd name="T27" fmla="*/ 2 h 402"/>
                <a:gd name="T28" fmla="*/ 3 w 664"/>
                <a:gd name="T29" fmla="*/ 1 h 402"/>
                <a:gd name="T30" fmla="*/ 3 w 664"/>
                <a:gd name="T31" fmla="*/ 1 h 402"/>
                <a:gd name="T32" fmla="*/ 3 w 664"/>
                <a:gd name="T33" fmla="*/ 1 h 402"/>
                <a:gd name="T34" fmla="*/ 3 w 664"/>
                <a:gd name="T35" fmla="*/ 1 h 402"/>
                <a:gd name="T36" fmla="*/ 3 w 664"/>
                <a:gd name="T37" fmla="*/ 1 h 402"/>
                <a:gd name="T38" fmla="*/ 3 w 664"/>
                <a:gd name="T39" fmla="*/ 1 h 402"/>
                <a:gd name="T40" fmla="*/ 3 w 664"/>
                <a:gd name="T41" fmla="*/ 0 h 402"/>
                <a:gd name="T42" fmla="*/ 3 w 664"/>
                <a:gd name="T43" fmla="*/ 0 h 402"/>
                <a:gd name="T44" fmla="*/ 2 w 664"/>
                <a:gd name="T45" fmla="*/ 0 h 402"/>
                <a:gd name="T46" fmla="*/ 2 w 664"/>
                <a:gd name="T47" fmla="*/ 0 h 402"/>
                <a:gd name="T48" fmla="*/ 2 w 664"/>
                <a:gd name="T49" fmla="*/ 0 h 402"/>
                <a:gd name="T50" fmla="*/ 2 w 664"/>
                <a:gd name="T51" fmla="*/ 0 h 402"/>
                <a:gd name="T52" fmla="*/ 2 w 664"/>
                <a:gd name="T53" fmla="*/ 0 h 402"/>
                <a:gd name="T54" fmla="*/ 2 w 664"/>
                <a:gd name="T55" fmla="*/ 0 h 402"/>
                <a:gd name="T56" fmla="*/ 2 w 664"/>
                <a:gd name="T57" fmla="*/ 0 h 402"/>
                <a:gd name="T58" fmla="*/ 2 w 664"/>
                <a:gd name="T59" fmla="*/ 0 h 402"/>
                <a:gd name="T60" fmla="*/ 2 w 664"/>
                <a:gd name="T61" fmla="*/ 0 h 402"/>
                <a:gd name="T62" fmla="*/ 2 w 664"/>
                <a:gd name="T63" fmla="*/ 0 h 402"/>
                <a:gd name="T64" fmla="*/ 2 w 664"/>
                <a:gd name="T65" fmla="*/ 0 h 402"/>
                <a:gd name="T66" fmla="*/ 2 w 664"/>
                <a:gd name="T67" fmla="*/ 0 h 402"/>
                <a:gd name="T68" fmla="*/ 2 w 664"/>
                <a:gd name="T69" fmla="*/ 0 h 402"/>
                <a:gd name="T70" fmla="*/ 2 w 664"/>
                <a:gd name="T71" fmla="*/ 0 h 402"/>
                <a:gd name="T72" fmla="*/ 2 w 664"/>
                <a:gd name="T73" fmla="*/ 0 h 402"/>
                <a:gd name="T74" fmla="*/ 2 w 664"/>
                <a:gd name="T75" fmla="*/ 0 h 402"/>
                <a:gd name="T76" fmla="*/ 2 w 664"/>
                <a:gd name="T77" fmla="*/ 0 h 402"/>
                <a:gd name="T78" fmla="*/ 1 w 664"/>
                <a:gd name="T79" fmla="*/ 0 h 402"/>
                <a:gd name="T80" fmla="*/ 2 w 664"/>
                <a:gd name="T81" fmla="*/ 0 h 402"/>
                <a:gd name="T82" fmla="*/ 2 w 664"/>
                <a:gd name="T83" fmla="*/ 0 h 402"/>
                <a:gd name="T84" fmla="*/ 1 w 664"/>
                <a:gd name="T85" fmla="*/ 0 h 402"/>
                <a:gd name="T86" fmla="*/ 1 w 664"/>
                <a:gd name="T87" fmla="*/ 0 h 402"/>
                <a:gd name="T88" fmla="*/ 0 w 664"/>
                <a:gd name="T89" fmla="*/ 0 h 40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664" h="402">
                  <a:moveTo>
                    <a:pt x="0" y="53"/>
                  </a:moveTo>
                  <a:lnTo>
                    <a:pt x="18" y="63"/>
                  </a:lnTo>
                  <a:lnTo>
                    <a:pt x="31" y="71"/>
                  </a:lnTo>
                  <a:lnTo>
                    <a:pt x="41" y="78"/>
                  </a:lnTo>
                  <a:lnTo>
                    <a:pt x="48" y="86"/>
                  </a:lnTo>
                  <a:lnTo>
                    <a:pt x="54" y="94"/>
                  </a:lnTo>
                  <a:lnTo>
                    <a:pt x="61" y="104"/>
                  </a:lnTo>
                  <a:lnTo>
                    <a:pt x="67" y="118"/>
                  </a:lnTo>
                  <a:lnTo>
                    <a:pt x="74" y="137"/>
                  </a:lnTo>
                  <a:lnTo>
                    <a:pt x="279" y="125"/>
                  </a:lnTo>
                  <a:lnTo>
                    <a:pt x="342" y="160"/>
                  </a:lnTo>
                  <a:lnTo>
                    <a:pt x="349" y="339"/>
                  </a:lnTo>
                  <a:lnTo>
                    <a:pt x="333" y="402"/>
                  </a:lnTo>
                  <a:lnTo>
                    <a:pt x="635" y="365"/>
                  </a:lnTo>
                  <a:lnTo>
                    <a:pt x="648" y="324"/>
                  </a:lnTo>
                  <a:lnTo>
                    <a:pt x="658" y="281"/>
                  </a:lnTo>
                  <a:lnTo>
                    <a:pt x="664" y="236"/>
                  </a:lnTo>
                  <a:lnTo>
                    <a:pt x="664" y="193"/>
                  </a:lnTo>
                  <a:lnTo>
                    <a:pt x="659" y="151"/>
                  </a:lnTo>
                  <a:lnTo>
                    <a:pt x="647" y="112"/>
                  </a:lnTo>
                  <a:lnTo>
                    <a:pt x="627" y="79"/>
                  </a:lnTo>
                  <a:lnTo>
                    <a:pt x="600" y="53"/>
                  </a:lnTo>
                  <a:lnTo>
                    <a:pt x="590" y="46"/>
                  </a:lnTo>
                  <a:lnTo>
                    <a:pt x="579" y="40"/>
                  </a:lnTo>
                  <a:lnTo>
                    <a:pt x="568" y="34"/>
                  </a:lnTo>
                  <a:lnTo>
                    <a:pt x="556" y="29"/>
                  </a:lnTo>
                  <a:lnTo>
                    <a:pt x="545" y="23"/>
                  </a:lnTo>
                  <a:lnTo>
                    <a:pt x="534" y="18"/>
                  </a:lnTo>
                  <a:lnTo>
                    <a:pt x="522" y="14"/>
                  </a:lnTo>
                  <a:lnTo>
                    <a:pt x="509" y="11"/>
                  </a:lnTo>
                  <a:lnTo>
                    <a:pt x="497" y="8"/>
                  </a:lnTo>
                  <a:lnTo>
                    <a:pt x="485" y="5"/>
                  </a:lnTo>
                  <a:lnTo>
                    <a:pt x="473" y="3"/>
                  </a:lnTo>
                  <a:lnTo>
                    <a:pt x="460" y="1"/>
                  </a:lnTo>
                  <a:lnTo>
                    <a:pt x="449" y="0"/>
                  </a:lnTo>
                  <a:lnTo>
                    <a:pt x="437" y="0"/>
                  </a:lnTo>
                  <a:lnTo>
                    <a:pt x="425" y="0"/>
                  </a:lnTo>
                  <a:lnTo>
                    <a:pt x="414" y="0"/>
                  </a:lnTo>
                  <a:lnTo>
                    <a:pt x="415" y="22"/>
                  </a:lnTo>
                  <a:lnTo>
                    <a:pt x="294" y="26"/>
                  </a:lnTo>
                  <a:lnTo>
                    <a:pt x="343" y="47"/>
                  </a:lnTo>
                  <a:lnTo>
                    <a:pt x="345" y="84"/>
                  </a:lnTo>
                  <a:lnTo>
                    <a:pt x="314" y="85"/>
                  </a:lnTo>
                  <a:lnTo>
                    <a:pt x="285" y="4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0" name="Freeform 284">
              <a:extLst>
                <a:ext uri="{FF2B5EF4-FFF2-40B4-BE49-F238E27FC236}">
                  <a16:creationId xmlns:a16="http://schemas.microsoft.com/office/drawing/2014/main" id="{7815F294-1EA6-4EBB-ACEA-619359B143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3" y="2205"/>
              <a:ext cx="151" cy="57"/>
            </a:xfrm>
            <a:custGeom>
              <a:avLst/>
              <a:gdLst>
                <a:gd name="T0" fmla="*/ 2 w 602"/>
                <a:gd name="T1" fmla="*/ 0 h 225"/>
                <a:gd name="T2" fmla="*/ 2 w 602"/>
                <a:gd name="T3" fmla="*/ 0 h 225"/>
                <a:gd name="T4" fmla="*/ 2 w 602"/>
                <a:gd name="T5" fmla="*/ 0 h 225"/>
                <a:gd name="T6" fmla="*/ 2 w 602"/>
                <a:gd name="T7" fmla="*/ 0 h 225"/>
                <a:gd name="T8" fmla="*/ 2 w 602"/>
                <a:gd name="T9" fmla="*/ 0 h 225"/>
                <a:gd name="T10" fmla="*/ 2 w 602"/>
                <a:gd name="T11" fmla="*/ 1 h 225"/>
                <a:gd name="T12" fmla="*/ 3 w 602"/>
                <a:gd name="T13" fmla="*/ 1 h 225"/>
                <a:gd name="T14" fmla="*/ 3 w 602"/>
                <a:gd name="T15" fmla="*/ 1 h 225"/>
                <a:gd name="T16" fmla="*/ 3 w 602"/>
                <a:gd name="T17" fmla="*/ 1 h 225"/>
                <a:gd name="T18" fmla="*/ 1 w 602"/>
                <a:gd name="T19" fmla="*/ 1 h 225"/>
                <a:gd name="T20" fmla="*/ 1 w 602"/>
                <a:gd name="T21" fmla="*/ 1 h 225"/>
                <a:gd name="T22" fmla="*/ 1 w 602"/>
                <a:gd name="T23" fmla="*/ 0 h 225"/>
                <a:gd name="T24" fmla="*/ 0 w 602"/>
                <a:gd name="T25" fmla="*/ 0 h 225"/>
                <a:gd name="T26" fmla="*/ 0 w 602"/>
                <a:gd name="T27" fmla="*/ 0 h 225"/>
                <a:gd name="T28" fmla="*/ 2 w 602"/>
                <a:gd name="T29" fmla="*/ 0 h 2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02" h="225">
                  <a:moveTo>
                    <a:pt x="548" y="0"/>
                  </a:moveTo>
                  <a:lnTo>
                    <a:pt x="564" y="14"/>
                  </a:lnTo>
                  <a:lnTo>
                    <a:pt x="577" y="29"/>
                  </a:lnTo>
                  <a:lnTo>
                    <a:pt x="586" y="46"/>
                  </a:lnTo>
                  <a:lnTo>
                    <a:pt x="592" y="64"/>
                  </a:lnTo>
                  <a:lnTo>
                    <a:pt x="596" y="88"/>
                  </a:lnTo>
                  <a:lnTo>
                    <a:pt x="598" y="114"/>
                  </a:lnTo>
                  <a:lnTo>
                    <a:pt x="600" y="146"/>
                  </a:lnTo>
                  <a:lnTo>
                    <a:pt x="602" y="184"/>
                  </a:lnTo>
                  <a:lnTo>
                    <a:pt x="292" y="225"/>
                  </a:lnTo>
                  <a:lnTo>
                    <a:pt x="288" y="108"/>
                  </a:lnTo>
                  <a:lnTo>
                    <a:pt x="238" y="64"/>
                  </a:lnTo>
                  <a:lnTo>
                    <a:pt x="18" y="62"/>
                  </a:lnTo>
                  <a:lnTo>
                    <a:pt x="0" y="28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1" name="Freeform 285">
              <a:extLst>
                <a:ext uri="{FF2B5EF4-FFF2-40B4-BE49-F238E27FC236}">
                  <a16:creationId xmlns:a16="http://schemas.microsoft.com/office/drawing/2014/main" id="{228D3E4A-784F-4FC2-887D-7F1FB21B95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3" y="2214"/>
              <a:ext cx="90" cy="37"/>
            </a:xfrm>
            <a:custGeom>
              <a:avLst/>
              <a:gdLst>
                <a:gd name="T0" fmla="*/ 0 w 363"/>
                <a:gd name="T1" fmla="*/ 0 h 151"/>
                <a:gd name="T2" fmla="*/ 1 w 363"/>
                <a:gd name="T3" fmla="*/ 0 h 151"/>
                <a:gd name="T4" fmla="*/ 1 w 363"/>
                <a:gd name="T5" fmla="*/ 0 h 151"/>
                <a:gd name="T6" fmla="*/ 1 w 363"/>
                <a:gd name="T7" fmla="*/ 0 h 151"/>
                <a:gd name="T8" fmla="*/ 1 w 363"/>
                <a:gd name="T9" fmla="*/ 0 h 151"/>
                <a:gd name="T10" fmla="*/ 1 w 363"/>
                <a:gd name="T11" fmla="*/ 0 h 151"/>
                <a:gd name="T12" fmla="*/ 0 w 363"/>
                <a:gd name="T13" fmla="*/ 0 h 151"/>
                <a:gd name="T14" fmla="*/ 0 w 363"/>
                <a:gd name="T15" fmla="*/ 0 h 151"/>
                <a:gd name="T16" fmla="*/ 0 w 363"/>
                <a:gd name="T17" fmla="*/ 0 h 1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63" h="151">
                  <a:moveTo>
                    <a:pt x="0" y="30"/>
                  </a:moveTo>
                  <a:lnTo>
                    <a:pt x="344" y="0"/>
                  </a:lnTo>
                  <a:lnTo>
                    <a:pt x="352" y="17"/>
                  </a:lnTo>
                  <a:lnTo>
                    <a:pt x="359" y="46"/>
                  </a:lnTo>
                  <a:lnTo>
                    <a:pt x="363" y="80"/>
                  </a:lnTo>
                  <a:lnTo>
                    <a:pt x="363" y="113"/>
                  </a:lnTo>
                  <a:lnTo>
                    <a:pt x="54" y="151"/>
                  </a:lnTo>
                  <a:lnTo>
                    <a:pt x="51" y="78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D18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2" name="Freeform 286">
              <a:extLst>
                <a:ext uri="{FF2B5EF4-FFF2-40B4-BE49-F238E27FC236}">
                  <a16:creationId xmlns:a16="http://schemas.microsoft.com/office/drawing/2014/main" id="{1CD695D1-559A-4E0F-B322-350A4E0921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3" y="2223"/>
              <a:ext cx="79" cy="18"/>
            </a:xfrm>
            <a:custGeom>
              <a:avLst/>
              <a:gdLst>
                <a:gd name="T0" fmla="*/ 1 w 318"/>
                <a:gd name="T1" fmla="*/ 0 h 73"/>
                <a:gd name="T2" fmla="*/ 1 w 318"/>
                <a:gd name="T3" fmla="*/ 0 h 73"/>
                <a:gd name="T4" fmla="*/ 0 w 318"/>
                <a:gd name="T5" fmla="*/ 0 h 73"/>
                <a:gd name="T6" fmla="*/ 0 w 318"/>
                <a:gd name="T7" fmla="*/ 0 h 73"/>
                <a:gd name="T8" fmla="*/ 0 w 318"/>
                <a:gd name="T9" fmla="*/ 0 h 73"/>
                <a:gd name="T10" fmla="*/ 1 w 318"/>
                <a:gd name="T11" fmla="*/ 0 h 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8" h="73">
                  <a:moveTo>
                    <a:pt x="312" y="0"/>
                  </a:moveTo>
                  <a:lnTo>
                    <a:pt x="318" y="39"/>
                  </a:lnTo>
                  <a:lnTo>
                    <a:pt x="11" y="73"/>
                  </a:lnTo>
                  <a:lnTo>
                    <a:pt x="11" y="64"/>
                  </a:lnTo>
                  <a:lnTo>
                    <a:pt x="0" y="28"/>
                  </a:lnTo>
                  <a:lnTo>
                    <a:pt x="312" y="0"/>
                  </a:lnTo>
                  <a:close/>
                </a:path>
              </a:pathLst>
            </a:custGeom>
            <a:solidFill>
              <a:srgbClr val="FF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3" name="Freeform 287">
              <a:extLst>
                <a:ext uri="{FF2B5EF4-FFF2-40B4-BE49-F238E27FC236}">
                  <a16:creationId xmlns:a16="http://schemas.microsoft.com/office/drawing/2014/main" id="{0374B451-FFA4-4040-A21D-EA98522F99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6" y="2201"/>
              <a:ext cx="11" cy="105"/>
            </a:xfrm>
            <a:custGeom>
              <a:avLst/>
              <a:gdLst>
                <a:gd name="T0" fmla="*/ 0 w 44"/>
                <a:gd name="T1" fmla="*/ 0 h 419"/>
                <a:gd name="T2" fmla="*/ 0 w 44"/>
                <a:gd name="T3" fmla="*/ 0 h 419"/>
                <a:gd name="T4" fmla="*/ 0 w 44"/>
                <a:gd name="T5" fmla="*/ 2 h 419"/>
                <a:gd name="T6" fmla="*/ 0 w 44"/>
                <a:gd name="T7" fmla="*/ 2 h 419"/>
                <a:gd name="T8" fmla="*/ 0 w 44"/>
                <a:gd name="T9" fmla="*/ 0 h 4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" h="419">
                  <a:moveTo>
                    <a:pt x="0" y="1"/>
                  </a:moveTo>
                  <a:lnTo>
                    <a:pt x="29" y="0"/>
                  </a:lnTo>
                  <a:lnTo>
                    <a:pt x="44" y="418"/>
                  </a:lnTo>
                  <a:lnTo>
                    <a:pt x="12" y="41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4" name="Freeform 288">
              <a:extLst>
                <a:ext uri="{FF2B5EF4-FFF2-40B4-BE49-F238E27FC236}">
                  <a16:creationId xmlns:a16="http://schemas.microsoft.com/office/drawing/2014/main" id="{33D471B6-2BC4-4A7F-9B34-C83671306C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9" y="2200"/>
              <a:ext cx="14" cy="102"/>
            </a:xfrm>
            <a:custGeom>
              <a:avLst/>
              <a:gdLst>
                <a:gd name="T0" fmla="*/ 0 w 54"/>
                <a:gd name="T1" fmla="*/ 0 h 410"/>
                <a:gd name="T2" fmla="*/ 0 w 54"/>
                <a:gd name="T3" fmla="*/ 0 h 410"/>
                <a:gd name="T4" fmla="*/ 0 w 54"/>
                <a:gd name="T5" fmla="*/ 1 h 410"/>
                <a:gd name="T6" fmla="*/ 0 w 54"/>
                <a:gd name="T7" fmla="*/ 1 h 410"/>
                <a:gd name="T8" fmla="*/ 0 w 54"/>
                <a:gd name="T9" fmla="*/ 0 h 4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4" h="410">
                  <a:moveTo>
                    <a:pt x="0" y="2"/>
                  </a:moveTo>
                  <a:lnTo>
                    <a:pt x="40" y="0"/>
                  </a:lnTo>
                  <a:lnTo>
                    <a:pt x="54" y="409"/>
                  </a:lnTo>
                  <a:lnTo>
                    <a:pt x="13" y="41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5" name="Freeform 289">
              <a:extLst>
                <a:ext uri="{FF2B5EF4-FFF2-40B4-BE49-F238E27FC236}">
                  <a16:creationId xmlns:a16="http://schemas.microsoft.com/office/drawing/2014/main" id="{2CF37C28-267A-41A4-BB6E-3277CBDE9C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0" y="2235"/>
              <a:ext cx="34" cy="67"/>
            </a:xfrm>
            <a:custGeom>
              <a:avLst/>
              <a:gdLst>
                <a:gd name="T0" fmla="*/ 0 w 137"/>
                <a:gd name="T1" fmla="*/ 0 h 268"/>
                <a:gd name="T2" fmla="*/ 0 w 137"/>
                <a:gd name="T3" fmla="*/ 0 h 268"/>
                <a:gd name="T4" fmla="*/ 0 w 137"/>
                <a:gd name="T5" fmla="*/ 1 h 268"/>
                <a:gd name="T6" fmla="*/ 0 w 137"/>
                <a:gd name="T7" fmla="*/ 1 h 268"/>
                <a:gd name="T8" fmla="*/ 0 w 137"/>
                <a:gd name="T9" fmla="*/ 1 h 268"/>
                <a:gd name="T10" fmla="*/ 0 w 137"/>
                <a:gd name="T11" fmla="*/ 0 h 2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7" h="268">
                  <a:moveTo>
                    <a:pt x="0" y="4"/>
                  </a:moveTo>
                  <a:lnTo>
                    <a:pt x="133" y="0"/>
                  </a:lnTo>
                  <a:lnTo>
                    <a:pt x="137" y="148"/>
                  </a:lnTo>
                  <a:lnTo>
                    <a:pt x="106" y="253"/>
                  </a:lnTo>
                  <a:lnTo>
                    <a:pt x="6" y="268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6" name="Freeform 290">
              <a:extLst>
                <a:ext uri="{FF2B5EF4-FFF2-40B4-BE49-F238E27FC236}">
                  <a16:creationId xmlns:a16="http://schemas.microsoft.com/office/drawing/2014/main" id="{0A0E99CA-A528-4162-A5CD-36B274C3E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5" y="2220"/>
              <a:ext cx="47" cy="15"/>
            </a:xfrm>
            <a:custGeom>
              <a:avLst/>
              <a:gdLst>
                <a:gd name="T0" fmla="*/ 0 w 188"/>
                <a:gd name="T1" fmla="*/ 0 h 57"/>
                <a:gd name="T2" fmla="*/ 1 w 188"/>
                <a:gd name="T3" fmla="*/ 0 h 57"/>
                <a:gd name="T4" fmla="*/ 1 w 188"/>
                <a:gd name="T5" fmla="*/ 0 h 57"/>
                <a:gd name="T6" fmla="*/ 0 w 188"/>
                <a:gd name="T7" fmla="*/ 0 h 57"/>
                <a:gd name="T8" fmla="*/ 0 w 188"/>
                <a:gd name="T9" fmla="*/ 0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8" h="57">
                  <a:moveTo>
                    <a:pt x="0" y="9"/>
                  </a:moveTo>
                  <a:lnTo>
                    <a:pt x="133" y="0"/>
                  </a:lnTo>
                  <a:lnTo>
                    <a:pt x="188" y="48"/>
                  </a:lnTo>
                  <a:lnTo>
                    <a:pt x="57" y="57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D18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7" name="Freeform 291">
              <a:extLst>
                <a:ext uri="{FF2B5EF4-FFF2-40B4-BE49-F238E27FC236}">
                  <a16:creationId xmlns:a16="http://schemas.microsoft.com/office/drawing/2014/main" id="{59A58125-6E10-47CC-8917-36DCE4A4E7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" y="2288"/>
              <a:ext cx="92" cy="66"/>
            </a:xfrm>
            <a:custGeom>
              <a:avLst/>
              <a:gdLst>
                <a:gd name="T0" fmla="*/ 0 w 370"/>
                <a:gd name="T1" fmla="*/ 0 h 262"/>
                <a:gd name="T2" fmla="*/ 0 w 370"/>
                <a:gd name="T3" fmla="*/ 0 h 262"/>
                <a:gd name="T4" fmla="*/ 0 w 370"/>
                <a:gd name="T5" fmla="*/ 1 h 262"/>
                <a:gd name="T6" fmla="*/ 0 w 370"/>
                <a:gd name="T7" fmla="*/ 1 h 262"/>
                <a:gd name="T8" fmla="*/ 0 w 370"/>
                <a:gd name="T9" fmla="*/ 1 h 262"/>
                <a:gd name="T10" fmla="*/ 0 w 370"/>
                <a:gd name="T11" fmla="*/ 1 h 262"/>
                <a:gd name="T12" fmla="*/ 0 w 370"/>
                <a:gd name="T13" fmla="*/ 1 h 262"/>
                <a:gd name="T14" fmla="*/ 0 w 370"/>
                <a:gd name="T15" fmla="*/ 1 h 262"/>
                <a:gd name="T16" fmla="*/ 1 w 370"/>
                <a:gd name="T17" fmla="*/ 1 h 262"/>
                <a:gd name="T18" fmla="*/ 1 w 370"/>
                <a:gd name="T19" fmla="*/ 0 h 262"/>
                <a:gd name="T20" fmla="*/ 1 w 370"/>
                <a:gd name="T21" fmla="*/ 0 h 262"/>
                <a:gd name="T22" fmla="*/ 1 w 370"/>
                <a:gd name="T23" fmla="*/ 1 h 262"/>
                <a:gd name="T24" fmla="*/ 0 w 370"/>
                <a:gd name="T25" fmla="*/ 1 h 262"/>
                <a:gd name="T26" fmla="*/ 0 w 370"/>
                <a:gd name="T27" fmla="*/ 1 h 262"/>
                <a:gd name="T28" fmla="*/ 0 w 370"/>
                <a:gd name="T29" fmla="*/ 0 h 26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70" h="262">
                  <a:moveTo>
                    <a:pt x="0" y="75"/>
                  </a:moveTo>
                  <a:lnTo>
                    <a:pt x="41" y="74"/>
                  </a:lnTo>
                  <a:lnTo>
                    <a:pt x="77" y="136"/>
                  </a:lnTo>
                  <a:lnTo>
                    <a:pt x="80" y="230"/>
                  </a:lnTo>
                  <a:lnTo>
                    <a:pt x="124" y="219"/>
                  </a:lnTo>
                  <a:lnTo>
                    <a:pt x="123" y="179"/>
                  </a:lnTo>
                  <a:lnTo>
                    <a:pt x="155" y="179"/>
                  </a:lnTo>
                  <a:lnTo>
                    <a:pt x="156" y="218"/>
                  </a:lnTo>
                  <a:lnTo>
                    <a:pt x="347" y="195"/>
                  </a:lnTo>
                  <a:lnTo>
                    <a:pt x="341" y="1"/>
                  </a:lnTo>
                  <a:lnTo>
                    <a:pt x="363" y="0"/>
                  </a:lnTo>
                  <a:lnTo>
                    <a:pt x="370" y="216"/>
                  </a:lnTo>
                  <a:lnTo>
                    <a:pt x="50" y="262"/>
                  </a:lnTo>
                  <a:lnTo>
                    <a:pt x="47" y="145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8" name="Freeform 292">
              <a:extLst>
                <a:ext uri="{FF2B5EF4-FFF2-40B4-BE49-F238E27FC236}">
                  <a16:creationId xmlns:a16="http://schemas.microsoft.com/office/drawing/2014/main" id="{B08344E6-9EAA-4331-AA4B-1B14D82FFC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4" y="2347"/>
              <a:ext cx="110" cy="52"/>
            </a:xfrm>
            <a:custGeom>
              <a:avLst/>
              <a:gdLst>
                <a:gd name="T0" fmla="*/ 0 w 439"/>
                <a:gd name="T1" fmla="*/ 0 h 206"/>
                <a:gd name="T2" fmla="*/ 2 w 439"/>
                <a:gd name="T3" fmla="*/ 0 h 206"/>
                <a:gd name="T4" fmla="*/ 2 w 439"/>
                <a:gd name="T5" fmla="*/ 1 h 206"/>
                <a:gd name="T6" fmla="*/ 2 w 439"/>
                <a:gd name="T7" fmla="*/ 1 h 206"/>
                <a:gd name="T8" fmla="*/ 2 w 439"/>
                <a:gd name="T9" fmla="*/ 0 h 206"/>
                <a:gd name="T10" fmla="*/ 0 w 439"/>
                <a:gd name="T11" fmla="*/ 1 h 206"/>
                <a:gd name="T12" fmla="*/ 0 w 439"/>
                <a:gd name="T13" fmla="*/ 1 h 206"/>
                <a:gd name="T14" fmla="*/ 0 w 439"/>
                <a:gd name="T15" fmla="*/ 1 h 206"/>
                <a:gd name="T16" fmla="*/ 0 w 439"/>
                <a:gd name="T17" fmla="*/ 0 h 20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39" h="206">
                  <a:moveTo>
                    <a:pt x="0" y="75"/>
                  </a:moveTo>
                  <a:lnTo>
                    <a:pt x="422" y="0"/>
                  </a:lnTo>
                  <a:lnTo>
                    <a:pt x="439" y="120"/>
                  </a:lnTo>
                  <a:lnTo>
                    <a:pt x="417" y="121"/>
                  </a:lnTo>
                  <a:lnTo>
                    <a:pt x="415" y="31"/>
                  </a:lnTo>
                  <a:lnTo>
                    <a:pt x="33" y="102"/>
                  </a:lnTo>
                  <a:lnTo>
                    <a:pt x="35" y="205"/>
                  </a:lnTo>
                  <a:lnTo>
                    <a:pt x="5" y="206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9" name="Freeform 293">
              <a:extLst>
                <a:ext uri="{FF2B5EF4-FFF2-40B4-BE49-F238E27FC236}">
                  <a16:creationId xmlns:a16="http://schemas.microsoft.com/office/drawing/2014/main" id="{715B77B1-B0F5-4EB3-8368-D2FED01360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3" y="2204"/>
              <a:ext cx="21" cy="89"/>
            </a:xfrm>
            <a:custGeom>
              <a:avLst/>
              <a:gdLst>
                <a:gd name="T0" fmla="*/ 0 w 84"/>
                <a:gd name="T1" fmla="*/ 0 h 359"/>
                <a:gd name="T2" fmla="*/ 0 w 84"/>
                <a:gd name="T3" fmla="*/ 0 h 359"/>
                <a:gd name="T4" fmla="*/ 0 w 84"/>
                <a:gd name="T5" fmla="*/ 0 h 359"/>
                <a:gd name="T6" fmla="*/ 0 w 84"/>
                <a:gd name="T7" fmla="*/ 0 h 359"/>
                <a:gd name="T8" fmla="*/ 0 w 84"/>
                <a:gd name="T9" fmla="*/ 0 h 359"/>
                <a:gd name="T10" fmla="*/ 0 w 84"/>
                <a:gd name="T11" fmla="*/ 0 h 359"/>
                <a:gd name="T12" fmla="*/ 0 w 84"/>
                <a:gd name="T13" fmla="*/ 1 h 359"/>
                <a:gd name="T14" fmla="*/ 0 w 84"/>
                <a:gd name="T15" fmla="*/ 1 h 359"/>
                <a:gd name="T16" fmla="*/ 0 w 84"/>
                <a:gd name="T17" fmla="*/ 1 h 359"/>
                <a:gd name="T18" fmla="*/ 0 w 84"/>
                <a:gd name="T19" fmla="*/ 1 h 359"/>
                <a:gd name="T20" fmla="*/ 0 w 84"/>
                <a:gd name="T21" fmla="*/ 1 h 359"/>
                <a:gd name="T22" fmla="*/ 0 w 84"/>
                <a:gd name="T23" fmla="*/ 1 h 359"/>
                <a:gd name="T24" fmla="*/ 0 w 84"/>
                <a:gd name="T25" fmla="*/ 1 h 359"/>
                <a:gd name="T26" fmla="*/ 0 w 84"/>
                <a:gd name="T27" fmla="*/ 1 h 359"/>
                <a:gd name="T28" fmla="*/ 0 w 84"/>
                <a:gd name="T29" fmla="*/ 1 h 359"/>
                <a:gd name="T30" fmla="*/ 0 w 84"/>
                <a:gd name="T31" fmla="*/ 0 h 359"/>
                <a:gd name="T32" fmla="*/ 0 w 84"/>
                <a:gd name="T33" fmla="*/ 0 h 359"/>
                <a:gd name="T34" fmla="*/ 0 w 84"/>
                <a:gd name="T35" fmla="*/ 0 h 359"/>
                <a:gd name="T36" fmla="*/ 0 w 84"/>
                <a:gd name="T37" fmla="*/ 0 h 35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84" h="359">
                  <a:moveTo>
                    <a:pt x="0" y="2"/>
                  </a:moveTo>
                  <a:lnTo>
                    <a:pt x="58" y="0"/>
                  </a:lnTo>
                  <a:lnTo>
                    <a:pt x="66" y="27"/>
                  </a:lnTo>
                  <a:lnTo>
                    <a:pt x="73" y="61"/>
                  </a:lnTo>
                  <a:lnTo>
                    <a:pt x="78" y="103"/>
                  </a:lnTo>
                  <a:lnTo>
                    <a:pt x="82" y="151"/>
                  </a:lnTo>
                  <a:lnTo>
                    <a:pt x="84" y="202"/>
                  </a:lnTo>
                  <a:lnTo>
                    <a:pt x="83" y="254"/>
                  </a:lnTo>
                  <a:lnTo>
                    <a:pt x="79" y="307"/>
                  </a:lnTo>
                  <a:lnTo>
                    <a:pt x="72" y="357"/>
                  </a:lnTo>
                  <a:lnTo>
                    <a:pt x="16" y="359"/>
                  </a:lnTo>
                  <a:lnTo>
                    <a:pt x="22" y="314"/>
                  </a:lnTo>
                  <a:lnTo>
                    <a:pt x="26" y="268"/>
                  </a:lnTo>
                  <a:lnTo>
                    <a:pt x="28" y="222"/>
                  </a:lnTo>
                  <a:lnTo>
                    <a:pt x="30" y="177"/>
                  </a:lnTo>
                  <a:lnTo>
                    <a:pt x="26" y="132"/>
                  </a:lnTo>
                  <a:lnTo>
                    <a:pt x="21" y="88"/>
                  </a:lnTo>
                  <a:lnTo>
                    <a:pt x="13" y="4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0" name="Freeform 294">
              <a:extLst>
                <a:ext uri="{FF2B5EF4-FFF2-40B4-BE49-F238E27FC236}">
                  <a16:creationId xmlns:a16="http://schemas.microsoft.com/office/drawing/2014/main" id="{9795E052-268C-4AA0-9910-EA7232DDCE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7" y="2218"/>
              <a:ext cx="17" cy="56"/>
            </a:xfrm>
            <a:custGeom>
              <a:avLst/>
              <a:gdLst>
                <a:gd name="T0" fmla="*/ 0 w 69"/>
                <a:gd name="T1" fmla="*/ 0 h 223"/>
                <a:gd name="T2" fmla="*/ 0 w 69"/>
                <a:gd name="T3" fmla="*/ 0 h 223"/>
                <a:gd name="T4" fmla="*/ 0 w 69"/>
                <a:gd name="T5" fmla="*/ 1 h 223"/>
                <a:gd name="T6" fmla="*/ 0 w 69"/>
                <a:gd name="T7" fmla="*/ 1 h 223"/>
                <a:gd name="T8" fmla="*/ 0 w 69"/>
                <a:gd name="T9" fmla="*/ 1 h 223"/>
                <a:gd name="T10" fmla="*/ 0 w 69"/>
                <a:gd name="T11" fmla="*/ 1 h 223"/>
                <a:gd name="T12" fmla="*/ 0 w 69"/>
                <a:gd name="T13" fmla="*/ 1 h 223"/>
                <a:gd name="T14" fmla="*/ 0 w 69"/>
                <a:gd name="T15" fmla="*/ 1 h 223"/>
                <a:gd name="T16" fmla="*/ 0 w 69"/>
                <a:gd name="T17" fmla="*/ 0 h 223"/>
                <a:gd name="T18" fmla="*/ 0 w 69"/>
                <a:gd name="T19" fmla="*/ 0 h 223"/>
                <a:gd name="T20" fmla="*/ 0 w 69"/>
                <a:gd name="T21" fmla="*/ 0 h 2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9" h="223">
                  <a:moveTo>
                    <a:pt x="57" y="0"/>
                  </a:moveTo>
                  <a:lnTo>
                    <a:pt x="64" y="57"/>
                  </a:lnTo>
                  <a:lnTo>
                    <a:pt x="69" y="111"/>
                  </a:lnTo>
                  <a:lnTo>
                    <a:pt x="69" y="165"/>
                  </a:lnTo>
                  <a:lnTo>
                    <a:pt x="63" y="222"/>
                  </a:lnTo>
                  <a:lnTo>
                    <a:pt x="10" y="223"/>
                  </a:lnTo>
                  <a:lnTo>
                    <a:pt x="12" y="168"/>
                  </a:lnTo>
                  <a:lnTo>
                    <a:pt x="12" y="111"/>
                  </a:lnTo>
                  <a:lnTo>
                    <a:pt x="8" y="55"/>
                  </a:lnTo>
                  <a:lnTo>
                    <a:pt x="0" y="2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1" name="Freeform 295">
              <a:extLst>
                <a:ext uri="{FF2B5EF4-FFF2-40B4-BE49-F238E27FC236}">
                  <a16:creationId xmlns:a16="http://schemas.microsoft.com/office/drawing/2014/main" id="{57C80B1A-DD3A-4ABB-9A98-8EDB2AC499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9" y="2225"/>
              <a:ext cx="15" cy="38"/>
            </a:xfrm>
            <a:custGeom>
              <a:avLst/>
              <a:gdLst>
                <a:gd name="T0" fmla="*/ 0 w 58"/>
                <a:gd name="T1" fmla="*/ 0 h 148"/>
                <a:gd name="T2" fmla="*/ 0 w 58"/>
                <a:gd name="T3" fmla="*/ 0 h 148"/>
                <a:gd name="T4" fmla="*/ 0 w 58"/>
                <a:gd name="T5" fmla="*/ 0 h 148"/>
                <a:gd name="T6" fmla="*/ 0 w 58"/>
                <a:gd name="T7" fmla="*/ 0 h 148"/>
                <a:gd name="T8" fmla="*/ 0 w 58"/>
                <a:gd name="T9" fmla="*/ 1 h 148"/>
                <a:gd name="T10" fmla="*/ 0 w 58"/>
                <a:gd name="T11" fmla="*/ 1 h 148"/>
                <a:gd name="T12" fmla="*/ 0 w 58"/>
                <a:gd name="T13" fmla="*/ 1 h 148"/>
                <a:gd name="T14" fmla="*/ 0 w 58"/>
                <a:gd name="T15" fmla="*/ 1 h 148"/>
                <a:gd name="T16" fmla="*/ 0 w 58"/>
                <a:gd name="T17" fmla="*/ 0 h 148"/>
                <a:gd name="T18" fmla="*/ 0 w 58"/>
                <a:gd name="T19" fmla="*/ 0 h 148"/>
                <a:gd name="T20" fmla="*/ 0 w 58"/>
                <a:gd name="T21" fmla="*/ 0 h 1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8" h="148">
                  <a:moveTo>
                    <a:pt x="0" y="2"/>
                  </a:moveTo>
                  <a:lnTo>
                    <a:pt x="51" y="0"/>
                  </a:lnTo>
                  <a:lnTo>
                    <a:pt x="56" y="31"/>
                  </a:lnTo>
                  <a:lnTo>
                    <a:pt x="58" y="61"/>
                  </a:lnTo>
                  <a:lnTo>
                    <a:pt x="58" y="96"/>
                  </a:lnTo>
                  <a:lnTo>
                    <a:pt x="55" y="148"/>
                  </a:lnTo>
                  <a:lnTo>
                    <a:pt x="5" y="147"/>
                  </a:lnTo>
                  <a:lnTo>
                    <a:pt x="8" y="111"/>
                  </a:lnTo>
                  <a:lnTo>
                    <a:pt x="9" y="74"/>
                  </a:lnTo>
                  <a:lnTo>
                    <a:pt x="7" y="37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18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2" name="Freeform 296">
              <a:extLst>
                <a:ext uri="{FF2B5EF4-FFF2-40B4-BE49-F238E27FC236}">
                  <a16:creationId xmlns:a16="http://schemas.microsoft.com/office/drawing/2014/main" id="{3FFE9AC0-8E7B-4135-83C9-2C6E662E67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2" y="2233"/>
              <a:ext cx="12" cy="15"/>
            </a:xfrm>
            <a:custGeom>
              <a:avLst/>
              <a:gdLst>
                <a:gd name="T0" fmla="*/ 0 w 46"/>
                <a:gd name="T1" fmla="*/ 0 h 60"/>
                <a:gd name="T2" fmla="*/ 0 w 46"/>
                <a:gd name="T3" fmla="*/ 0 h 60"/>
                <a:gd name="T4" fmla="*/ 0 w 46"/>
                <a:gd name="T5" fmla="*/ 0 h 60"/>
                <a:gd name="T6" fmla="*/ 0 w 46"/>
                <a:gd name="T7" fmla="*/ 0 h 60"/>
                <a:gd name="T8" fmla="*/ 0 w 46"/>
                <a:gd name="T9" fmla="*/ 0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" h="60">
                  <a:moveTo>
                    <a:pt x="0" y="7"/>
                  </a:moveTo>
                  <a:lnTo>
                    <a:pt x="43" y="0"/>
                  </a:lnTo>
                  <a:lnTo>
                    <a:pt x="46" y="58"/>
                  </a:lnTo>
                  <a:lnTo>
                    <a:pt x="1" y="6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3" name="Freeform 297">
              <a:extLst>
                <a:ext uri="{FF2B5EF4-FFF2-40B4-BE49-F238E27FC236}">
                  <a16:creationId xmlns:a16="http://schemas.microsoft.com/office/drawing/2014/main" id="{F0836123-87CD-42DE-B64D-9B3BCB8690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1" y="2167"/>
              <a:ext cx="105" cy="29"/>
            </a:xfrm>
            <a:custGeom>
              <a:avLst/>
              <a:gdLst>
                <a:gd name="T0" fmla="*/ 0 w 422"/>
                <a:gd name="T1" fmla="*/ 0 h 117"/>
                <a:gd name="T2" fmla="*/ 1 w 422"/>
                <a:gd name="T3" fmla="*/ 0 h 117"/>
                <a:gd name="T4" fmla="*/ 1 w 422"/>
                <a:gd name="T5" fmla="*/ 0 h 117"/>
                <a:gd name="T6" fmla="*/ 1 w 422"/>
                <a:gd name="T7" fmla="*/ 0 h 117"/>
                <a:gd name="T8" fmla="*/ 1 w 422"/>
                <a:gd name="T9" fmla="*/ 0 h 117"/>
                <a:gd name="T10" fmla="*/ 1 w 422"/>
                <a:gd name="T11" fmla="*/ 0 h 117"/>
                <a:gd name="T12" fmla="*/ 1 w 422"/>
                <a:gd name="T13" fmla="*/ 0 h 117"/>
                <a:gd name="T14" fmla="*/ 1 w 422"/>
                <a:gd name="T15" fmla="*/ 0 h 117"/>
                <a:gd name="T16" fmla="*/ 1 w 422"/>
                <a:gd name="T17" fmla="*/ 0 h 117"/>
                <a:gd name="T18" fmla="*/ 1 w 422"/>
                <a:gd name="T19" fmla="*/ 0 h 117"/>
                <a:gd name="T20" fmla="*/ 1 w 422"/>
                <a:gd name="T21" fmla="*/ 0 h 117"/>
                <a:gd name="T22" fmla="*/ 1 w 422"/>
                <a:gd name="T23" fmla="*/ 0 h 117"/>
                <a:gd name="T24" fmla="*/ 1 w 422"/>
                <a:gd name="T25" fmla="*/ 0 h 117"/>
                <a:gd name="T26" fmla="*/ 1 w 422"/>
                <a:gd name="T27" fmla="*/ 0 h 117"/>
                <a:gd name="T28" fmla="*/ 1 w 422"/>
                <a:gd name="T29" fmla="*/ 0 h 117"/>
                <a:gd name="T30" fmla="*/ 1 w 422"/>
                <a:gd name="T31" fmla="*/ 0 h 117"/>
                <a:gd name="T32" fmla="*/ 1 w 422"/>
                <a:gd name="T33" fmla="*/ 0 h 117"/>
                <a:gd name="T34" fmla="*/ 1 w 422"/>
                <a:gd name="T35" fmla="*/ 0 h 117"/>
                <a:gd name="T36" fmla="*/ 1 w 422"/>
                <a:gd name="T37" fmla="*/ 0 h 117"/>
                <a:gd name="T38" fmla="*/ 1 w 422"/>
                <a:gd name="T39" fmla="*/ 0 h 117"/>
                <a:gd name="T40" fmla="*/ 1 w 422"/>
                <a:gd name="T41" fmla="*/ 0 h 117"/>
                <a:gd name="T42" fmla="*/ 1 w 422"/>
                <a:gd name="T43" fmla="*/ 0 h 117"/>
                <a:gd name="T44" fmla="*/ 0 w 422"/>
                <a:gd name="T45" fmla="*/ 0 h 117"/>
                <a:gd name="T46" fmla="*/ 0 w 422"/>
                <a:gd name="T47" fmla="*/ 0 h 117"/>
                <a:gd name="T48" fmla="*/ 0 w 422"/>
                <a:gd name="T49" fmla="*/ 0 h 117"/>
                <a:gd name="T50" fmla="*/ 0 w 422"/>
                <a:gd name="T51" fmla="*/ 0 h 117"/>
                <a:gd name="T52" fmla="*/ 0 w 422"/>
                <a:gd name="T53" fmla="*/ 0 h 117"/>
                <a:gd name="T54" fmla="*/ 0 w 422"/>
                <a:gd name="T55" fmla="*/ 0 h 117"/>
                <a:gd name="T56" fmla="*/ 0 w 422"/>
                <a:gd name="T57" fmla="*/ 0 h 117"/>
                <a:gd name="T58" fmla="*/ 0 w 422"/>
                <a:gd name="T59" fmla="*/ 0 h 117"/>
                <a:gd name="T60" fmla="*/ 0 w 422"/>
                <a:gd name="T61" fmla="*/ 0 h 117"/>
                <a:gd name="T62" fmla="*/ 0 w 422"/>
                <a:gd name="T63" fmla="*/ 0 h 11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422" h="117">
                  <a:moveTo>
                    <a:pt x="0" y="63"/>
                  </a:moveTo>
                  <a:lnTo>
                    <a:pt x="300" y="50"/>
                  </a:lnTo>
                  <a:lnTo>
                    <a:pt x="299" y="1"/>
                  </a:lnTo>
                  <a:lnTo>
                    <a:pt x="327" y="0"/>
                  </a:lnTo>
                  <a:lnTo>
                    <a:pt x="329" y="47"/>
                  </a:lnTo>
                  <a:lnTo>
                    <a:pt x="387" y="45"/>
                  </a:lnTo>
                  <a:lnTo>
                    <a:pt x="422" y="114"/>
                  </a:lnTo>
                  <a:lnTo>
                    <a:pt x="331" y="117"/>
                  </a:lnTo>
                  <a:lnTo>
                    <a:pt x="320" y="109"/>
                  </a:lnTo>
                  <a:lnTo>
                    <a:pt x="309" y="103"/>
                  </a:lnTo>
                  <a:lnTo>
                    <a:pt x="298" y="97"/>
                  </a:lnTo>
                  <a:lnTo>
                    <a:pt x="287" y="93"/>
                  </a:lnTo>
                  <a:lnTo>
                    <a:pt x="276" y="90"/>
                  </a:lnTo>
                  <a:lnTo>
                    <a:pt x="265" y="88"/>
                  </a:lnTo>
                  <a:lnTo>
                    <a:pt x="254" y="87"/>
                  </a:lnTo>
                  <a:lnTo>
                    <a:pt x="243" y="87"/>
                  </a:lnTo>
                  <a:lnTo>
                    <a:pt x="230" y="88"/>
                  </a:lnTo>
                  <a:lnTo>
                    <a:pt x="219" y="90"/>
                  </a:lnTo>
                  <a:lnTo>
                    <a:pt x="208" y="92"/>
                  </a:lnTo>
                  <a:lnTo>
                    <a:pt x="196" y="95"/>
                  </a:lnTo>
                  <a:lnTo>
                    <a:pt x="184" y="98"/>
                  </a:lnTo>
                  <a:lnTo>
                    <a:pt x="171" y="102"/>
                  </a:lnTo>
                  <a:lnTo>
                    <a:pt x="159" y="106"/>
                  </a:lnTo>
                  <a:lnTo>
                    <a:pt x="147" y="111"/>
                  </a:lnTo>
                  <a:lnTo>
                    <a:pt x="129" y="102"/>
                  </a:lnTo>
                  <a:lnTo>
                    <a:pt x="111" y="95"/>
                  </a:lnTo>
                  <a:lnTo>
                    <a:pt x="93" y="89"/>
                  </a:lnTo>
                  <a:lnTo>
                    <a:pt x="76" y="84"/>
                  </a:lnTo>
                  <a:lnTo>
                    <a:pt x="57" y="79"/>
                  </a:lnTo>
                  <a:lnTo>
                    <a:pt x="38" y="74"/>
                  </a:lnTo>
                  <a:lnTo>
                    <a:pt x="20" y="69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4" name="Freeform 298">
              <a:extLst>
                <a:ext uri="{FF2B5EF4-FFF2-40B4-BE49-F238E27FC236}">
                  <a16:creationId xmlns:a16="http://schemas.microsoft.com/office/drawing/2014/main" id="{9433B7EB-3CB6-4DBC-B2C9-00594BA54B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5" y="2196"/>
              <a:ext cx="34" cy="72"/>
            </a:xfrm>
            <a:custGeom>
              <a:avLst/>
              <a:gdLst>
                <a:gd name="T0" fmla="*/ 0 w 136"/>
                <a:gd name="T1" fmla="*/ 0 h 289"/>
                <a:gd name="T2" fmla="*/ 0 w 136"/>
                <a:gd name="T3" fmla="*/ 0 h 289"/>
                <a:gd name="T4" fmla="*/ 0 w 136"/>
                <a:gd name="T5" fmla="*/ 1 h 289"/>
                <a:gd name="T6" fmla="*/ 0 w 136"/>
                <a:gd name="T7" fmla="*/ 1 h 289"/>
                <a:gd name="T8" fmla="*/ 1 w 136"/>
                <a:gd name="T9" fmla="*/ 1 h 289"/>
                <a:gd name="T10" fmla="*/ 1 w 136"/>
                <a:gd name="T11" fmla="*/ 1 h 289"/>
                <a:gd name="T12" fmla="*/ 1 w 136"/>
                <a:gd name="T13" fmla="*/ 0 h 289"/>
                <a:gd name="T14" fmla="*/ 0 w 136"/>
                <a:gd name="T15" fmla="*/ 0 h 2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6" h="289">
                  <a:moveTo>
                    <a:pt x="35" y="4"/>
                  </a:moveTo>
                  <a:lnTo>
                    <a:pt x="40" y="150"/>
                  </a:lnTo>
                  <a:lnTo>
                    <a:pt x="0" y="175"/>
                  </a:lnTo>
                  <a:lnTo>
                    <a:pt x="4" y="289"/>
                  </a:lnTo>
                  <a:lnTo>
                    <a:pt x="114" y="283"/>
                  </a:lnTo>
                  <a:lnTo>
                    <a:pt x="136" y="247"/>
                  </a:lnTo>
                  <a:lnTo>
                    <a:pt x="128" y="0"/>
                  </a:lnTo>
                  <a:lnTo>
                    <a:pt x="35" y="4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5" name="Freeform 299">
              <a:extLst>
                <a:ext uri="{FF2B5EF4-FFF2-40B4-BE49-F238E27FC236}">
                  <a16:creationId xmlns:a16="http://schemas.microsoft.com/office/drawing/2014/main" id="{D19966BF-41DB-4841-88FD-E4B8A7BCC7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0" y="2306"/>
              <a:ext cx="81" cy="49"/>
            </a:xfrm>
            <a:custGeom>
              <a:avLst/>
              <a:gdLst>
                <a:gd name="T0" fmla="*/ 0 w 325"/>
                <a:gd name="T1" fmla="*/ 0 h 197"/>
                <a:gd name="T2" fmla="*/ 0 w 325"/>
                <a:gd name="T3" fmla="*/ 0 h 197"/>
                <a:gd name="T4" fmla="*/ 1 w 325"/>
                <a:gd name="T5" fmla="*/ 1 h 197"/>
                <a:gd name="T6" fmla="*/ 1 w 325"/>
                <a:gd name="T7" fmla="*/ 0 h 197"/>
                <a:gd name="T8" fmla="*/ 1 w 325"/>
                <a:gd name="T9" fmla="*/ 0 h 197"/>
                <a:gd name="T10" fmla="*/ 1 w 325"/>
                <a:gd name="T11" fmla="*/ 0 h 197"/>
                <a:gd name="T12" fmla="*/ 1 w 325"/>
                <a:gd name="T13" fmla="*/ 0 h 197"/>
                <a:gd name="T14" fmla="*/ 0 w 325"/>
                <a:gd name="T15" fmla="*/ 0 h 197"/>
                <a:gd name="T16" fmla="*/ 0 w 325"/>
                <a:gd name="T17" fmla="*/ 0 h 197"/>
                <a:gd name="T18" fmla="*/ 0 w 325"/>
                <a:gd name="T19" fmla="*/ 0 h 197"/>
                <a:gd name="T20" fmla="*/ 0 w 325"/>
                <a:gd name="T21" fmla="*/ 0 h 197"/>
                <a:gd name="T22" fmla="*/ 0 w 325"/>
                <a:gd name="T23" fmla="*/ 0 h 197"/>
                <a:gd name="T24" fmla="*/ 0 w 325"/>
                <a:gd name="T25" fmla="*/ 0 h 197"/>
                <a:gd name="T26" fmla="*/ 0 w 325"/>
                <a:gd name="T27" fmla="*/ 0 h 197"/>
                <a:gd name="T28" fmla="*/ 0 w 325"/>
                <a:gd name="T29" fmla="*/ 0 h 197"/>
                <a:gd name="T30" fmla="*/ 0 w 325"/>
                <a:gd name="T31" fmla="*/ 0 h 197"/>
                <a:gd name="T32" fmla="*/ 0 w 325"/>
                <a:gd name="T33" fmla="*/ 0 h 19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25" h="197">
                  <a:moveTo>
                    <a:pt x="0" y="49"/>
                  </a:moveTo>
                  <a:lnTo>
                    <a:pt x="2" y="100"/>
                  </a:lnTo>
                  <a:lnTo>
                    <a:pt x="325" y="197"/>
                  </a:lnTo>
                  <a:lnTo>
                    <a:pt x="321" y="79"/>
                  </a:lnTo>
                  <a:lnTo>
                    <a:pt x="275" y="6"/>
                  </a:lnTo>
                  <a:lnTo>
                    <a:pt x="249" y="0"/>
                  </a:lnTo>
                  <a:lnTo>
                    <a:pt x="252" y="84"/>
                  </a:lnTo>
                  <a:lnTo>
                    <a:pt x="145" y="66"/>
                  </a:lnTo>
                  <a:lnTo>
                    <a:pt x="143" y="29"/>
                  </a:lnTo>
                  <a:lnTo>
                    <a:pt x="137" y="30"/>
                  </a:lnTo>
                  <a:lnTo>
                    <a:pt x="120" y="34"/>
                  </a:lnTo>
                  <a:lnTo>
                    <a:pt x="97" y="39"/>
                  </a:lnTo>
                  <a:lnTo>
                    <a:pt x="70" y="45"/>
                  </a:lnTo>
                  <a:lnTo>
                    <a:pt x="44" y="49"/>
                  </a:lnTo>
                  <a:lnTo>
                    <a:pt x="22" y="52"/>
                  </a:lnTo>
                  <a:lnTo>
                    <a:pt x="5" y="52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6" name="Freeform 300">
              <a:extLst>
                <a:ext uri="{FF2B5EF4-FFF2-40B4-BE49-F238E27FC236}">
                  <a16:creationId xmlns:a16="http://schemas.microsoft.com/office/drawing/2014/main" id="{9D1B4538-0AE7-4419-94E7-B7ADE0A02A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6" y="2341"/>
              <a:ext cx="267" cy="218"/>
            </a:xfrm>
            <a:custGeom>
              <a:avLst/>
              <a:gdLst>
                <a:gd name="T0" fmla="*/ 1 w 1065"/>
                <a:gd name="T1" fmla="*/ 1 h 871"/>
                <a:gd name="T2" fmla="*/ 1 w 1065"/>
                <a:gd name="T3" fmla="*/ 1 h 871"/>
                <a:gd name="T4" fmla="*/ 1 w 1065"/>
                <a:gd name="T5" fmla="*/ 1 h 871"/>
                <a:gd name="T6" fmla="*/ 1 w 1065"/>
                <a:gd name="T7" fmla="*/ 1 h 871"/>
                <a:gd name="T8" fmla="*/ 1 w 1065"/>
                <a:gd name="T9" fmla="*/ 1 h 871"/>
                <a:gd name="T10" fmla="*/ 1 w 1065"/>
                <a:gd name="T11" fmla="*/ 1 h 871"/>
                <a:gd name="T12" fmla="*/ 1 w 1065"/>
                <a:gd name="T13" fmla="*/ 1 h 871"/>
                <a:gd name="T14" fmla="*/ 1 w 1065"/>
                <a:gd name="T15" fmla="*/ 1 h 871"/>
                <a:gd name="T16" fmla="*/ 2 w 1065"/>
                <a:gd name="T17" fmla="*/ 1 h 871"/>
                <a:gd name="T18" fmla="*/ 2 w 1065"/>
                <a:gd name="T19" fmla="*/ 1 h 871"/>
                <a:gd name="T20" fmla="*/ 3 w 1065"/>
                <a:gd name="T21" fmla="*/ 1 h 871"/>
                <a:gd name="T22" fmla="*/ 3 w 1065"/>
                <a:gd name="T23" fmla="*/ 1 h 871"/>
                <a:gd name="T24" fmla="*/ 3 w 1065"/>
                <a:gd name="T25" fmla="*/ 0 h 871"/>
                <a:gd name="T26" fmla="*/ 3 w 1065"/>
                <a:gd name="T27" fmla="*/ 0 h 871"/>
                <a:gd name="T28" fmla="*/ 4 w 1065"/>
                <a:gd name="T29" fmla="*/ 1 h 871"/>
                <a:gd name="T30" fmla="*/ 4 w 1065"/>
                <a:gd name="T31" fmla="*/ 1 h 871"/>
                <a:gd name="T32" fmla="*/ 4 w 1065"/>
                <a:gd name="T33" fmla="*/ 1 h 871"/>
                <a:gd name="T34" fmla="*/ 4 w 1065"/>
                <a:gd name="T35" fmla="*/ 2 h 871"/>
                <a:gd name="T36" fmla="*/ 4 w 1065"/>
                <a:gd name="T37" fmla="*/ 2 h 871"/>
                <a:gd name="T38" fmla="*/ 4 w 1065"/>
                <a:gd name="T39" fmla="*/ 2 h 871"/>
                <a:gd name="T40" fmla="*/ 4 w 1065"/>
                <a:gd name="T41" fmla="*/ 3 h 871"/>
                <a:gd name="T42" fmla="*/ 4 w 1065"/>
                <a:gd name="T43" fmla="*/ 3 h 871"/>
                <a:gd name="T44" fmla="*/ 4 w 1065"/>
                <a:gd name="T45" fmla="*/ 3 h 871"/>
                <a:gd name="T46" fmla="*/ 1 w 1065"/>
                <a:gd name="T47" fmla="*/ 4 h 871"/>
                <a:gd name="T48" fmla="*/ 1 w 1065"/>
                <a:gd name="T49" fmla="*/ 2 h 871"/>
                <a:gd name="T50" fmla="*/ 1 w 1065"/>
                <a:gd name="T51" fmla="*/ 2 h 871"/>
                <a:gd name="T52" fmla="*/ 1 w 1065"/>
                <a:gd name="T53" fmla="*/ 2 h 871"/>
                <a:gd name="T54" fmla="*/ 1 w 1065"/>
                <a:gd name="T55" fmla="*/ 1 h 871"/>
                <a:gd name="T56" fmla="*/ 1 w 1065"/>
                <a:gd name="T57" fmla="*/ 1 h 871"/>
                <a:gd name="T58" fmla="*/ 1 w 1065"/>
                <a:gd name="T59" fmla="*/ 1 h 871"/>
                <a:gd name="T60" fmla="*/ 1 w 1065"/>
                <a:gd name="T61" fmla="*/ 1 h 871"/>
                <a:gd name="T62" fmla="*/ 0 w 1065"/>
                <a:gd name="T63" fmla="*/ 1 h 871"/>
                <a:gd name="T64" fmla="*/ 0 w 1065"/>
                <a:gd name="T65" fmla="*/ 1 h 87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065" h="871">
                  <a:moveTo>
                    <a:pt x="0" y="119"/>
                  </a:moveTo>
                  <a:lnTo>
                    <a:pt x="94" y="87"/>
                  </a:lnTo>
                  <a:lnTo>
                    <a:pt x="121" y="89"/>
                  </a:lnTo>
                  <a:lnTo>
                    <a:pt x="144" y="91"/>
                  </a:lnTo>
                  <a:lnTo>
                    <a:pt x="165" y="93"/>
                  </a:lnTo>
                  <a:lnTo>
                    <a:pt x="186" y="96"/>
                  </a:lnTo>
                  <a:lnTo>
                    <a:pt x="203" y="98"/>
                  </a:lnTo>
                  <a:lnTo>
                    <a:pt x="219" y="102"/>
                  </a:lnTo>
                  <a:lnTo>
                    <a:pt x="235" y="106"/>
                  </a:lnTo>
                  <a:lnTo>
                    <a:pt x="249" y="111"/>
                  </a:lnTo>
                  <a:lnTo>
                    <a:pt x="262" y="119"/>
                  </a:lnTo>
                  <a:lnTo>
                    <a:pt x="274" y="127"/>
                  </a:lnTo>
                  <a:lnTo>
                    <a:pt x="286" y="138"/>
                  </a:lnTo>
                  <a:lnTo>
                    <a:pt x="297" y="150"/>
                  </a:lnTo>
                  <a:lnTo>
                    <a:pt x="308" y="164"/>
                  </a:lnTo>
                  <a:lnTo>
                    <a:pt x="319" y="182"/>
                  </a:lnTo>
                  <a:lnTo>
                    <a:pt x="330" y="202"/>
                  </a:lnTo>
                  <a:lnTo>
                    <a:pt x="343" y="225"/>
                  </a:lnTo>
                  <a:lnTo>
                    <a:pt x="398" y="238"/>
                  </a:lnTo>
                  <a:lnTo>
                    <a:pt x="440" y="233"/>
                  </a:lnTo>
                  <a:lnTo>
                    <a:pt x="437" y="139"/>
                  </a:lnTo>
                  <a:lnTo>
                    <a:pt x="686" y="90"/>
                  </a:lnTo>
                  <a:lnTo>
                    <a:pt x="739" y="120"/>
                  </a:lnTo>
                  <a:lnTo>
                    <a:pt x="785" y="145"/>
                  </a:lnTo>
                  <a:lnTo>
                    <a:pt x="830" y="140"/>
                  </a:lnTo>
                  <a:lnTo>
                    <a:pt x="822" y="23"/>
                  </a:lnTo>
                  <a:lnTo>
                    <a:pt x="746" y="3"/>
                  </a:lnTo>
                  <a:lnTo>
                    <a:pt x="843" y="0"/>
                  </a:lnTo>
                  <a:lnTo>
                    <a:pt x="919" y="51"/>
                  </a:lnTo>
                  <a:lnTo>
                    <a:pt x="979" y="122"/>
                  </a:lnTo>
                  <a:lnTo>
                    <a:pt x="1012" y="184"/>
                  </a:lnTo>
                  <a:lnTo>
                    <a:pt x="1032" y="233"/>
                  </a:lnTo>
                  <a:lnTo>
                    <a:pt x="1046" y="280"/>
                  </a:lnTo>
                  <a:lnTo>
                    <a:pt x="1056" y="325"/>
                  </a:lnTo>
                  <a:lnTo>
                    <a:pt x="1062" y="370"/>
                  </a:lnTo>
                  <a:lnTo>
                    <a:pt x="1064" y="416"/>
                  </a:lnTo>
                  <a:lnTo>
                    <a:pt x="1065" y="463"/>
                  </a:lnTo>
                  <a:lnTo>
                    <a:pt x="1064" y="513"/>
                  </a:lnTo>
                  <a:lnTo>
                    <a:pt x="1063" y="565"/>
                  </a:lnTo>
                  <a:lnTo>
                    <a:pt x="1057" y="580"/>
                  </a:lnTo>
                  <a:lnTo>
                    <a:pt x="1052" y="593"/>
                  </a:lnTo>
                  <a:lnTo>
                    <a:pt x="1048" y="606"/>
                  </a:lnTo>
                  <a:lnTo>
                    <a:pt x="1044" y="618"/>
                  </a:lnTo>
                  <a:lnTo>
                    <a:pt x="1039" y="631"/>
                  </a:lnTo>
                  <a:lnTo>
                    <a:pt x="1031" y="646"/>
                  </a:lnTo>
                  <a:lnTo>
                    <a:pt x="1019" y="665"/>
                  </a:lnTo>
                  <a:lnTo>
                    <a:pt x="1004" y="688"/>
                  </a:lnTo>
                  <a:lnTo>
                    <a:pt x="195" y="871"/>
                  </a:lnTo>
                  <a:lnTo>
                    <a:pt x="230" y="725"/>
                  </a:lnTo>
                  <a:lnTo>
                    <a:pt x="242" y="523"/>
                  </a:lnTo>
                  <a:lnTo>
                    <a:pt x="238" y="484"/>
                  </a:lnTo>
                  <a:lnTo>
                    <a:pt x="234" y="449"/>
                  </a:lnTo>
                  <a:lnTo>
                    <a:pt x="230" y="416"/>
                  </a:lnTo>
                  <a:lnTo>
                    <a:pt x="224" y="386"/>
                  </a:lnTo>
                  <a:lnTo>
                    <a:pt x="216" y="356"/>
                  </a:lnTo>
                  <a:lnTo>
                    <a:pt x="208" y="329"/>
                  </a:lnTo>
                  <a:lnTo>
                    <a:pt x="199" y="305"/>
                  </a:lnTo>
                  <a:lnTo>
                    <a:pt x="187" y="281"/>
                  </a:lnTo>
                  <a:lnTo>
                    <a:pt x="174" y="259"/>
                  </a:lnTo>
                  <a:lnTo>
                    <a:pt x="157" y="238"/>
                  </a:lnTo>
                  <a:lnTo>
                    <a:pt x="139" y="217"/>
                  </a:lnTo>
                  <a:lnTo>
                    <a:pt x="118" y="197"/>
                  </a:lnTo>
                  <a:lnTo>
                    <a:pt x="93" y="178"/>
                  </a:lnTo>
                  <a:lnTo>
                    <a:pt x="66" y="158"/>
                  </a:lnTo>
                  <a:lnTo>
                    <a:pt x="34" y="138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7" name="Freeform 301">
              <a:extLst>
                <a:ext uri="{FF2B5EF4-FFF2-40B4-BE49-F238E27FC236}">
                  <a16:creationId xmlns:a16="http://schemas.microsoft.com/office/drawing/2014/main" id="{36C5B4AD-FC8F-430E-B922-45CE0305A4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5" y="2379"/>
              <a:ext cx="206" cy="139"/>
            </a:xfrm>
            <a:custGeom>
              <a:avLst/>
              <a:gdLst>
                <a:gd name="T0" fmla="*/ 0 w 824"/>
                <a:gd name="T1" fmla="*/ 1 h 556"/>
                <a:gd name="T2" fmla="*/ 3 w 824"/>
                <a:gd name="T3" fmla="*/ 0 h 556"/>
                <a:gd name="T4" fmla="*/ 3 w 824"/>
                <a:gd name="T5" fmla="*/ 0 h 556"/>
                <a:gd name="T6" fmla="*/ 3 w 824"/>
                <a:gd name="T7" fmla="*/ 1 h 556"/>
                <a:gd name="T8" fmla="*/ 3 w 824"/>
                <a:gd name="T9" fmla="*/ 1 h 556"/>
                <a:gd name="T10" fmla="*/ 3 w 824"/>
                <a:gd name="T11" fmla="*/ 2 h 556"/>
                <a:gd name="T12" fmla="*/ 0 w 824"/>
                <a:gd name="T13" fmla="*/ 2 h 556"/>
                <a:gd name="T14" fmla="*/ 0 w 824"/>
                <a:gd name="T15" fmla="*/ 2 h 556"/>
                <a:gd name="T16" fmla="*/ 0 w 824"/>
                <a:gd name="T17" fmla="*/ 1 h 556"/>
                <a:gd name="T18" fmla="*/ 0 w 824"/>
                <a:gd name="T19" fmla="*/ 1 h 55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24" h="556">
                  <a:moveTo>
                    <a:pt x="0" y="163"/>
                  </a:moveTo>
                  <a:lnTo>
                    <a:pt x="767" y="0"/>
                  </a:lnTo>
                  <a:lnTo>
                    <a:pt x="806" y="68"/>
                  </a:lnTo>
                  <a:lnTo>
                    <a:pt x="824" y="177"/>
                  </a:lnTo>
                  <a:lnTo>
                    <a:pt x="823" y="297"/>
                  </a:lnTo>
                  <a:lnTo>
                    <a:pt x="814" y="415"/>
                  </a:lnTo>
                  <a:lnTo>
                    <a:pt x="2" y="556"/>
                  </a:lnTo>
                  <a:lnTo>
                    <a:pt x="18" y="421"/>
                  </a:lnTo>
                  <a:lnTo>
                    <a:pt x="12" y="269"/>
                  </a:lnTo>
                  <a:lnTo>
                    <a:pt x="0" y="163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8" name="Freeform 302">
              <a:extLst>
                <a:ext uri="{FF2B5EF4-FFF2-40B4-BE49-F238E27FC236}">
                  <a16:creationId xmlns:a16="http://schemas.microsoft.com/office/drawing/2014/main" id="{212E5349-F88C-4308-A7F3-06EA2BB9A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5" y="2382"/>
              <a:ext cx="206" cy="133"/>
            </a:xfrm>
            <a:custGeom>
              <a:avLst/>
              <a:gdLst>
                <a:gd name="T0" fmla="*/ 0 w 823"/>
                <a:gd name="T1" fmla="*/ 0 h 533"/>
                <a:gd name="T2" fmla="*/ 0 w 823"/>
                <a:gd name="T3" fmla="*/ 0 h 533"/>
                <a:gd name="T4" fmla="*/ 1 w 823"/>
                <a:gd name="T5" fmla="*/ 0 h 533"/>
                <a:gd name="T6" fmla="*/ 1 w 823"/>
                <a:gd name="T7" fmla="*/ 0 h 533"/>
                <a:gd name="T8" fmla="*/ 1 w 823"/>
                <a:gd name="T9" fmla="*/ 0 h 533"/>
                <a:gd name="T10" fmla="*/ 1 w 823"/>
                <a:gd name="T11" fmla="*/ 0 h 533"/>
                <a:gd name="T12" fmla="*/ 1 w 823"/>
                <a:gd name="T13" fmla="*/ 0 h 533"/>
                <a:gd name="T14" fmla="*/ 2 w 823"/>
                <a:gd name="T15" fmla="*/ 0 h 533"/>
                <a:gd name="T16" fmla="*/ 2 w 823"/>
                <a:gd name="T17" fmla="*/ 0 h 533"/>
                <a:gd name="T18" fmla="*/ 2 w 823"/>
                <a:gd name="T19" fmla="*/ 0 h 533"/>
                <a:gd name="T20" fmla="*/ 2 w 823"/>
                <a:gd name="T21" fmla="*/ 0 h 533"/>
                <a:gd name="T22" fmla="*/ 2 w 823"/>
                <a:gd name="T23" fmla="*/ 0 h 533"/>
                <a:gd name="T24" fmla="*/ 3 w 823"/>
                <a:gd name="T25" fmla="*/ 0 h 533"/>
                <a:gd name="T26" fmla="*/ 3 w 823"/>
                <a:gd name="T27" fmla="*/ 0 h 533"/>
                <a:gd name="T28" fmla="*/ 3 w 823"/>
                <a:gd name="T29" fmla="*/ 0 h 533"/>
                <a:gd name="T30" fmla="*/ 3 w 823"/>
                <a:gd name="T31" fmla="*/ 0 h 533"/>
                <a:gd name="T32" fmla="*/ 3 w 823"/>
                <a:gd name="T33" fmla="*/ 0 h 533"/>
                <a:gd name="T34" fmla="*/ 3 w 823"/>
                <a:gd name="T35" fmla="*/ 0 h 533"/>
                <a:gd name="T36" fmla="*/ 3 w 823"/>
                <a:gd name="T37" fmla="*/ 0 h 533"/>
                <a:gd name="T38" fmla="*/ 3 w 823"/>
                <a:gd name="T39" fmla="*/ 0 h 533"/>
                <a:gd name="T40" fmla="*/ 3 w 823"/>
                <a:gd name="T41" fmla="*/ 0 h 533"/>
                <a:gd name="T42" fmla="*/ 3 w 823"/>
                <a:gd name="T43" fmla="*/ 0 h 533"/>
                <a:gd name="T44" fmla="*/ 3 w 823"/>
                <a:gd name="T45" fmla="*/ 1 h 533"/>
                <a:gd name="T46" fmla="*/ 3 w 823"/>
                <a:gd name="T47" fmla="*/ 1 h 533"/>
                <a:gd name="T48" fmla="*/ 3 w 823"/>
                <a:gd name="T49" fmla="*/ 1 h 533"/>
                <a:gd name="T50" fmla="*/ 3 w 823"/>
                <a:gd name="T51" fmla="*/ 1 h 533"/>
                <a:gd name="T52" fmla="*/ 3 w 823"/>
                <a:gd name="T53" fmla="*/ 1 h 533"/>
                <a:gd name="T54" fmla="*/ 3 w 823"/>
                <a:gd name="T55" fmla="*/ 1 h 533"/>
                <a:gd name="T56" fmla="*/ 3 w 823"/>
                <a:gd name="T57" fmla="*/ 1 h 533"/>
                <a:gd name="T58" fmla="*/ 3 w 823"/>
                <a:gd name="T59" fmla="*/ 1 h 533"/>
                <a:gd name="T60" fmla="*/ 2 w 823"/>
                <a:gd name="T61" fmla="*/ 2 h 533"/>
                <a:gd name="T62" fmla="*/ 2 w 823"/>
                <a:gd name="T63" fmla="*/ 2 h 533"/>
                <a:gd name="T64" fmla="*/ 2 w 823"/>
                <a:gd name="T65" fmla="*/ 2 h 533"/>
                <a:gd name="T66" fmla="*/ 2 w 823"/>
                <a:gd name="T67" fmla="*/ 2 h 533"/>
                <a:gd name="T68" fmla="*/ 2 w 823"/>
                <a:gd name="T69" fmla="*/ 2 h 533"/>
                <a:gd name="T70" fmla="*/ 1 w 823"/>
                <a:gd name="T71" fmla="*/ 2 h 533"/>
                <a:gd name="T72" fmla="*/ 1 w 823"/>
                <a:gd name="T73" fmla="*/ 2 h 533"/>
                <a:gd name="T74" fmla="*/ 1 w 823"/>
                <a:gd name="T75" fmla="*/ 2 h 533"/>
                <a:gd name="T76" fmla="*/ 1 w 823"/>
                <a:gd name="T77" fmla="*/ 2 h 533"/>
                <a:gd name="T78" fmla="*/ 1 w 823"/>
                <a:gd name="T79" fmla="*/ 2 h 533"/>
                <a:gd name="T80" fmla="*/ 0 w 823"/>
                <a:gd name="T81" fmla="*/ 2 h 533"/>
                <a:gd name="T82" fmla="*/ 0 w 823"/>
                <a:gd name="T83" fmla="*/ 2 h 533"/>
                <a:gd name="T84" fmla="*/ 0 w 823"/>
                <a:gd name="T85" fmla="*/ 2 h 533"/>
                <a:gd name="T86" fmla="*/ 0 w 823"/>
                <a:gd name="T87" fmla="*/ 2 h 533"/>
                <a:gd name="T88" fmla="*/ 0 w 823"/>
                <a:gd name="T89" fmla="*/ 1 h 533"/>
                <a:gd name="T90" fmla="*/ 0 w 823"/>
                <a:gd name="T91" fmla="*/ 1 h 533"/>
                <a:gd name="T92" fmla="*/ 0 w 823"/>
                <a:gd name="T93" fmla="*/ 1 h 533"/>
                <a:gd name="T94" fmla="*/ 0 w 823"/>
                <a:gd name="T95" fmla="*/ 1 h 53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823" h="533">
                  <a:moveTo>
                    <a:pt x="0" y="163"/>
                  </a:moveTo>
                  <a:lnTo>
                    <a:pt x="24" y="158"/>
                  </a:lnTo>
                  <a:lnTo>
                    <a:pt x="48" y="153"/>
                  </a:lnTo>
                  <a:lnTo>
                    <a:pt x="72" y="148"/>
                  </a:lnTo>
                  <a:lnTo>
                    <a:pt x="96" y="143"/>
                  </a:lnTo>
                  <a:lnTo>
                    <a:pt x="121" y="138"/>
                  </a:lnTo>
                  <a:lnTo>
                    <a:pt x="144" y="133"/>
                  </a:lnTo>
                  <a:lnTo>
                    <a:pt x="169" y="128"/>
                  </a:lnTo>
                  <a:lnTo>
                    <a:pt x="193" y="123"/>
                  </a:lnTo>
                  <a:lnTo>
                    <a:pt x="216" y="118"/>
                  </a:lnTo>
                  <a:lnTo>
                    <a:pt x="241" y="112"/>
                  </a:lnTo>
                  <a:lnTo>
                    <a:pt x="265" y="107"/>
                  </a:lnTo>
                  <a:lnTo>
                    <a:pt x="290" y="102"/>
                  </a:lnTo>
                  <a:lnTo>
                    <a:pt x="313" y="97"/>
                  </a:lnTo>
                  <a:lnTo>
                    <a:pt x="338" y="92"/>
                  </a:lnTo>
                  <a:lnTo>
                    <a:pt x="362" y="87"/>
                  </a:lnTo>
                  <a:lnTo>
                    <a:pt x="385" y="82"/>
                  </a:lnTo>
                  <a:lnTo>
                    <a:pt x="410" y="77"/>
                  </a:lnTo>
                  <a:lnTo>
                    <a:pt x="434" y="72"/>
                  </a:lnTo>
                  <a:lnTo>
                    <a:pt x="458" y="67"/>
                  </a:lnTo>
                  <a:lnTo>
                    <a:pt x="482" y="61"/>
                  </a:lnTo>
                  <a:lnTo>
                    <a:pt x="507" y="56"/>
                  </a:lnTo>
                  <a:lnTo>
                    <a:pt x="530" y="51"/>
                  </a:lnTo>
                  <a:lnTo>
                    <a:pt x="554" y="46"/>
                  </a:lnTo>
                  <a:lnTo>
                    <a:pt x="578" y="41"/>
                  </a:lnTo>
                  <a:lnTo>
                    <a:pt x="602" y="36"/>
                  </a:lnTo>
                  <a:lnTo>
                    <a:pt x="627" y="31"/>
                  </a:lnTo>
                  <a:lnTo>
                    <a:pt x="650" y="26"/>
                  </a:lnTo>
                  <a:lnTo>
                    <a:pt x="674" y="21"/>
                  </a:lnTo>
                  <a:lnTo>
                    <a:pt x="698" y="16"/>
                  </a:lnTo>
                  <a:lnTo>
                    <a:pt x="722" y="11"/>
                  </a:lnTo>
                  <a:lnTo>
                    <a:pt x="746" y="5"/>
                  </a:lnTo>
                  <a:lnTo>
                    <a:pt x="770" y="0"/>
                  </a:lnTo>
                  <a:lnTo>
                    <a:pt x="775" y="9"/>
                  </a:lnTo>
                  <a:lnTo>
                    <a:pt x="779" y="17"/>
                  </a:lnTo>
                  <a:lnTo>
                    <a:pt x="784" y="25"/>
                  </a:lnTo>
                  <a:lnTo>
                    <a:pt x="788" y="32"/>
                  </a:lnTo>
                  <a:lnTo>
                    <a:pt x="794" y="40"/>
                  </a:lnTo>
                  <a:lnTo>
                    <a:pt x="798" y="48"/>
                  </a:lnTo>
                  <a:lnTo>
                    <a:pt x="803" y="55"/>
                  </a:lnTo>
                  <a:lnTo>
                    <a:pt x="807" y="64"/>
                  </a:lnTo>
                  <a:lnTo>
                    <a:pt x="811" y="90"/>
                  </a:lnTo>
                  <a:lnTo>
                    <a:pt x="815" y="117"/>
                  </a:lnTo>
                  <a:lnTo>
                    <a:pt x="819" y="143"/>
                  </a:lnTo>
                  <a:lnTo>
                    <a:pt x="823" y="170"/>
                  </a:lnTo>
                  <a:lnTo>
                    <a:pt x="823" y="197"/>
                  </a:lnTo>
                  <a:lnTo>
                    <a:pt x="823" y="225"/>
                  </a:lnTo>
                  <a:lnTo>
                    <a:pt x="823" y="252"/>
                  </a:lnTo>
                  <a:lnTo>
                    <a:pt x="823" y="280"/>
                  </a:lnTo>
                  <a:lnTo>
                    <a:pt x="821" y="307"/>
                  </a:lnTo>
                  <a:lnTo>
                    <a:pt x="818" y="335"/>
                  </a:lnTo>
                  <a:lnTo>
                    <a:pt x="815" y="362"/>
                  </a:lnTo>
                  <a:lnTo>
                    <a:pt x="813" y="390"/>
                  </a:lnTo>
                  <a:lnTo>
                    <a:pt x="787" y="394"/>
                  </a:lnTo>
                  <a:lnTo>
                    <a:pt x="762" y="399"/>
                  </a:lnTo>
                  <a:lnTo>
                    <a:pt x="738" y="403"/>
                  </a:lnTo>
                  <a:lnTo>
                    <a:pt x="712" y="408"/>
                  </a:lnTo>
                  <a:lnTo>
                    <a:pt x="687" y="412"/>
                  </a:lnTo>
                  <a:lnTo>
                    <a:pt x="661" y="416"/>
                  </a:lnTo>
                  <a:lnTo>
                    <a:pt x="636" y="421"/>
                  </a:lnTo>
                  <a:lnTo>
                    <a:pt x="611" y="425"/>
                  </a:lnTo>
                  <a:lnTo>
                    <a:pt x="586" y="430"/>
                  </a:lnTo>
                  <a:lnTo>
                    <a:pt x="560" y="434"/>
                  </a:lnTo>
                  <a:lnTo>
                    <a:pt x="535" y="439"/>
                  </a:lnTo>
                  <a:lnTo>
                    <a:pt x="510" y="444"/>
                  </a:lnTo>
                  <a:lnTo>
                    <a:pt x="484" y="448"/>
                  </a:lnTo>
                  <a:lnTo>
                    <a:pt x="459" y="453"/>
                  </a:lnTo>
                  <a:lnTo>
                    <a:pt x="434" y="457"/>
                  </a:lnTo>
                  <a:lnTo>
                    <a:pt x="409" y="461"/>
                  </a:lnTo>
                  <a:lnTo>
                    <a:pt x="383" y="466"/>
                  </a:lnTo>
                  <a:lnTo>
                    <a:pt x="358" y="470"/>
                  </a:lnTo>
                  <a:lnTo>
                    <a:pt x="333" y="475"/>
                  </a:lnTo>
                  <a:lnTo>
                    <a:pt x="307" y="479"/>
                  </a:lnTo>
                  <a:lnTo>
                    <a:pt x="282" y="484"/>
                  </a:lnTo>
                  <a:lnTo>
                    <a:pt x="256" y="488"/>
                  </a:lnTo>
                  <a:lnTo>
                    <a:pt x="231" y="493"/>
                  </a:lnTo>
                  <a:lnTo>
                    <a:pt x="205" y="498"/>
                  </a:lnTo>
                  <a:lnTo>
                    <a:pt x="180" y="502"/>
                  </a:lnTo>
                  <a:lnTo>
                    <a:pt x="154" y="507"/>
                  </a:lnTo>
                  <a:lnTo>
                    <a:pt x="129" y="511"/>
                  </a:lnTo>
                  <a:lnTo>
                    <a:pt x="104" y="515"/>
                  </a:lnTo>
                  <a:lnTo>
                    <a:pt x="78" y="520"/>
                  </a:lnTo>
                  <a:lnTo>
                    <a:pt x="53" y="524"/>
                  </a:lnTo>
                  <a:lnTo>
                    <a:pt x="27" y="529"/>
                  </a:lnTo>
                  <a:lnTo>
                    <a:pt x="2" y="533"/>
                  </a:lnTo>
                  <a:lnTo>
                    <a:pt x="6" y="501"/>
                  </a:lnTo>
                  <a:lnTo>
                    <a:pt x="10" y="469"/>
                  </a:lnTo>
                  <a:lnTo>
                    <a:pt x="14" y="436"/>
                  </a:lnTo>
                  <a:lnTo>
                    <a:pt x="18" y="405"/>
                  </a:lnTo>
                  <a:lnTo>
                    <a:pt x="16" y="369"/>
                  </a:lnTo>
                  <a:lnTo>
                    <a:pt x="15" y="334"/>
                  </a:lnTo>
                  <a:lnTo>
                    <a:pt x="13" y="299"/>
                  </a:lnTo>
                  <a:lnTo>
                    <a:pt x="12" y="263"/>
                  </a:lnTo>
                  <a:lnTo>
                    <a:pt x="9" y="238"/>
                  </a:lnTo>
                  <a:lnTo>
                    <a:pt x="6" y="213"/>
                  </a:lnTo>
                  <a:lnTo>
                    <a:pt x="3" y="189"/>
                  </a:lnTo>
                  <a:lnTo>
                    <a:pt x="0" y="163"/>
                  </a:lnTo>
                  <a:close/>
                </a:path>
              </a:pathLst>
            </a:custGeom>
            <a:solidFill>
              <a:srgbClr val="914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9" name="Freeform 303">
              <a:extLst>
                <a:ext uri="{FF2B5EF4-FFF2-40B4-BE49-F238E27FC236}">
                  <a16:creationId xmlns:a16="http://schemas.microsoft.com/office/drawing/2014/main" id="{4BABE385-95D3-4F76-B41C-E3524CE5DD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5" y="2385"/>
              <a:ext cx="206" cy="127"/>
            </a:xfrm>
            <a:custGeom>
              <a:avLst/>
              <a:gdLst>
                <a:gd name="T0" fmla="*/ 0 w 823"/>
                <a:gd name="T1" fmla="*/ 0 h 509"/>
                <a:gd name="T2" fmla="*/ 0 w 823"/>
                <a:gd name="T3" fmla="*/ 0 h 509"/>
                <a:gd name="T4" fmla="*/ 1 w 823"/>
                <a:gd name="T5" fmla="*/ 0 h 509"/>
                <a:gd name="T6" fmla="*/ 1 w 823"/>
                <a:gd name="T7" fmla="*/ 0 h 509"/>
                <a:gd name="T8" fmla="*/ 1 w 823"/>
                <a:gd name="T9" fmla="*/ 0 h 509"/>
                <a:gd name="T10" fmla="*/ 1 w 823"/>
                <a:gd name="T11" fmla="*/ 0 h 509"/>
                <a:gd name="T12" fmla="*/ 1 w 823"/>
                <a:gd name="T13" fmla="*/ 0 h 509"/>
                <a:gd name="T14" fmla="*/ 2 w 823"/>
                <a:gd name="T15" fmla="*/ 0 h 509"/>
                <a:gd name="T16" fmla="*/ 2 w 823"/>
                <a:gd name="T17" fmla="*/ 0 h 509"/>
                <a:gd name="T18" fmla="*/ 2 w 823"/>
                <a:gd name="T19" fmla="*/ 0 h 509"/>
                <a:gd name="T20" fmla="*/ 2 w 823"/>
                <a:gd name="T21" fmla="*/ 0 h 509"/>
                <a:gd name="T22" fmla="*/ 2 w 823"/>
                <a:gd name="T23" fmla="*/ 0 h 509"/>
                <a:gd name="T24" fmla="*/ 3 w 823"/>
                <a:gd name="T25" fmla="*/ 0 h 509"/>
                <a:gd name="T26" fmla="*/ 3 w 823"/>
                <a:gd name="T27" fmla="*/ 0 h 509"/>
                <a:gd name="T28" fmla="*/ 3 w 823"/>
                <a:gd name="T29" fmla="*/ 0 h 509"/>
                <a:gd name="T30" fmla="*/ 3 w 823"/>
                <a:gd name="T31" fmla="*/ 0 h 509"/>
                <a:gd name="T32" fmla="*/ 3 w 823"/>
                <a:gd name="T33" fmla="*/ 0 h 509"/>
                <a:gd name="T34" fmla="*/ 3 w 823"/>
                <a:gd name="T35" fmla="*/ 0 h 509"/>
                <a:gd name="T36" fmla="*/ 3 w 823"/>
                <a:gd name="T37" fmla="*/ 0 h 509"/>
                <a:gd name="T38" fmla="*/ 3 w 823"/>
                <a:gd name="T39" fmla="*/ 0 h 509"/>
                <a:gd name="T40" fmla="*/ 3 w 823"/>
                <a:gd name="T41" fmla="*/ 0 h 509"/>
                <a:gd name="T42" fmla="*/ 3 w 823"/>
                <a:gd name="T43" fmla="*/ 0 h 509"/>
                <a:gd name="T44" fmla="*/ 3 w 823"/>
                <a:gd name="T45" fmla="*/ 1 h 509"/>
                <a:gd name="T46" fmla="*/ 3 w 823"/>
                <a:gd name="T47" fmla="*/ 1 h 509"/>
                <a:gd name="T48" fmla="*/ 3 w 823"/>
                <a:gd name="T49" fmla="*/ 1 h 509"/>
                <a:gd name="T50" fmla="*/ 3 w 823"/>
                <a:gd name="T51" fmla="*/ 1 h 509"/>
                <a:gd name="T52" fmla="*/ 3 w 823"/>
                <a:gd name="T53" fmla="*/ 1 h 509"/>
                <a:gd name="T54" fmla="*/ 3 w 823"/>
                <a:gd name="T55" fmla="*/ 1 h 509"/>
                <a:gd name="T56" fmla="*/ 3 w 823"/>
                <a:gd name="T57" fmla="*/ 1 h 509"/>
                <a:gd name="T58" fmla="*/ 3 w 823"/>
                <a:gd name="T59" fmla="*/ 1 h 509"/>
                <a:gd name="T60" fmla="*/ 2 w 823"/>
                <a:gd name="T61" fmla="*/ 1 h 509"/>
                <a:gd name="T62" fmla="*/ 2 w 823"/>
                <a:gd name="T63" fmla="*/ 1 h 509"/>
                <a:gd name="T64" fmla="*/ 2 w 823"/>
                <a:gd name="T65" fmla="*/ 1 h 509"/>
                <a:gd name="T66" fmla="*/ 2 w 823"/>
                <a:gd name="T67" fmla="*/ 2 h 509"/>
                <a:gd name="T68" fmla="*/ 2 w 823"/>
                <a:gd name="T69" fmla="*/ 2 h 509"/>
                <a:gd name="T70" fmla="*/ 1 w 823"/>
                <a:gd name="T71" fmla="*/ 2 h 509"/>
                <a:gd name="T72" fmla="*/ 1 w 823"/>
                <a:gd name="T73" fmla="*/ 2 h 509"/>
                <a:gd name="T74" fmla="*/ 1 w 823"/>
                <a:gd name="T75" fmla="*/ 2 h 509"/>
                <a:gd name="T76" fmla="*/ 1 w 823"/>
                <a:gd name="T77" fmla="*/ 2 h 509"/>
                <a:gd name="T78" fmla="*/ 1 w 823"/>
                <a:gd name="T79" fmla="*/ 2 h 509"/>
                <a:gd name="T80" fmla="*/ 0 w 823"/>
                <a:gd name="T81" fmla="*/ 2 h 509"/>
                <a:gd name="T82" fmla="*/ 0 w 823"/>
                <a:gd name="T83" fmla="*/ 2 h 509"/>
                <a:gd name="T84" fmla="*/ 0 w 823"/>
                <a:gd name="T85" fmla="*/ 2 h 509"/>
                <a:gd name="T86" fmla="*/ 0 w 823"/>
                <a:gd name="T87" fmla="*/ 1 h 509"/>
                <a:gd name="T88" fmla="*/ 0 w 823"/>
                <a:gd name="T89" fmla="*/ 1 h 509"/>
                <a:gd name="T90" fmla="*/ 0 w 823"/>
                <a:gd name="T91" fmla="*/ 1 h 509"/>
                <a:gd name="T92" fmla="*/ 0 w 823"/>
                <a:gd name="T93" fmla="*/ 1 h 509"/>
                <a:gd name="T94" fmla="*/ 0 w 823"/>
                <a:gd name="T95" fmla="*/ 1 h 50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823" h="509">
                  <a:moveTo>
                    <a:pt x="0" y="163"/>
                  </a:moveTo>
                  <a:lnTo>
                    <a:pt x="24" y="158"/>
                  </a:lnTo>
                  <a:lnTo>
                    <a:pt x="49" y="152"/>
                  </a:lnTo>
                  <a:lnTo>
                    <a:pt x="72" y="147"/>
                  </a:lnTo>
                  <a:lnTo>
                    <a:pt x="96" y="142"/>
                  </a:lnTo>
                  <a:lnTo>
                    <a:pt x="121" y="137"/>
                  </a:lnTo>
                  <a:lnTo>
                    <a:pt x="145" y="132"/>
                  </a:lnTo>
                  <a:lnTo>
                    <a:pt x="170" y="127"/>
                  </a:lnTo>
                  <a:lnTo>
                    <a:pt x="193" y="122"/>
                  </a:lnTo>
                  <a:lnTo>
                    <a:pt x="218" y="117"/>
                  </a:lnTo>
                  <a:lnTo>
                    <a:pt x="242" y="112"/>
                  </a:lnTo>
                  <a:lnTo>
                    <a:pt x="266" y="107"/>
                  </a:lnTo>
                  <a:lnTo>
                    <a:pt x="291" y="101"/>
                  </a:lnTo>
                  <a:lnTo>
                    <a:pt x="314" y="96"/>
                  </a:lnTo>
                  <a:lnTo>
                    <a:pt x="339" y="91"/>
                  </a:lnTo>
                  <a:lnTo>
                    <a:pt x="363" y="86"/>
                  </a:lnTo>
                  <a:lnTo>
                    <a:pt x="387" y="81"/>
                  </a:lnTo>
                  <a:lnTo>
                    <a:pt x="412" y="76"/>
                  </a:lnTo>
                  <a:lnTo>
                    <a:pt x="435" y="71"/>
                  </a:lnTo>
                  <a:lnTo>
                    <a:pt x="460" y="66"/>
                  </a:lnTo>
                  <a:lnTo>
                    <a:pt x="484" y="61"/>
                  </a:lnTo>
                  <a:lnTo>
                    <a:pt x="508" y="56"/>
                  </a:lnTo>
                  <a:lnTo>
                    <a:pt x="532" y="51"/>
                  </a:lnTo>
                  <a:lnTo>
                    <a:pt x="556" y="45"/>
                  </a:lnTo>
                  <a:lnTo>
                    <a:pt x="581" y="40"/>
                  </a:lnTo>
                  <a:lnTo>
                    <a:pt x="604" y="35"/>
                  </a:lnTo>
                  <a:lnTo>
                    <a:pt x="629" y="30"/>
                  </a:lnTo>
                  <a:lnTo>
                    <a:pt x="653" y="25"/>
                  </a:lnTo>
                  <a:lnTo>
                    <a:pt x="677" y="20"/>
                  </a:lnTo>
                  <a:lnTo>
                    <a:pt x="701" y="15"/>
                  </a:lnTo>
                  <a:lnTo>
                    <a:pt x="725" y="10"/>
                  </a:lnTo>
                  <a:lnTo>
                    <a:pt x="749" y="5"/>
                  </a:lnTo>
                  <a:lnTo>
                    <a:pt x="773" y="0"/>
                  </a:lnTo>
                  <a:lnTo>
                    <a:pt x="777" y="7"/>
                  </a:lnTo>
                  <a:lnTo>
                    <a:pt x="781" y="14"/>
                  </a:lnTo>
                  <a:lnTo>
                    <a:pt x="785" y="21"/>
                  </a:lnTo>
                  <a:lnTo>
                    <a:pt x="790" y="28"/>
                  </a:lnTo>
                  <a:lnTo>
                    <a:pt x="795" y="36"/>
                  </a:lnTo>
                  <a:lnTo>
                    <a:pt x="799" y="43"/>
                  </a:lnTo>
                  <a:lnTo>
                    <a:pt x="803" y="51"/>
                  </a:lnTo>
                  <a:lnTo>
                    <a:pt x="807" y="58"/>
                  </a:lnTo>
                  <a:lnTo>
                    <a:pt x="811" y="83"/>
                  </a:lnTo>
                  <a:lnTo>
                    <a:pt x="815" y="109"/>
                  </a:lnTo>
                  <a:lnTo>
                    <a:pt x="818" y="135"/>
                  </a:lnTo>
                  <a:lnTo>
                    <a:pt x="822" y="161"/>
                  </a:lnTo>
                  <a:lnTo>
                    <a:pt x="823" y="186"/>
                  </a:lnTo>
                  <a:lnTo>
                    <a:pt x="823" y="211"/>
                  </a:lnTo>
                  <a:lnTo>
                    <a:pt x="823" y="236"/>
                  </a:lnTo>
                  <a:lnTo>
                    <a:pt x="823" y="261"/>
                  </a:lnTo>
                  <a:lnTo>
                    <a:pt x="820" y="287"/>
                  </a:lnTo>
                  <a:lnTo>
                    <a:pt x="818" y="313"/>
                  </a:lnTo>
                  <a:lnTo>
                    <a:pt x="815" y="339"/>
                  </a:lnTo>
                  <a:lnTo>
                    <a:pt x="812" y="363"/>
                  </a:lnTo>
                  <a:lnTo>
                    <a:pt x="786" y="367"/>
                  </a:lnTo>
                  <a:lnTo>
                    <a:pt x="761" y="373"/>
                  </a:lnTo>
                  <a:lnTo>
                    <a:pt x="737" y="377"/>
                  </a:lnTo>
                  <a:lnTo>
                    <a:pt x="711" y="382"/>
                  </a:lnTo>
                  <a:lnTo>
                    <a:pt x="686" y="386"/>
                  </a:lnTo>
                  <a:lnTo>
                    <a:pt x="660" y="391"/>
                  </a:lnTo>
                  <a:lnTo>
                    <a:pt x="636" y="395"/>
                  </a:lnTo>
                  <a:lnTo>
                    <a:pt x="610" y="399"/>
                  </a:lnTo>
                  <a:lnTo>
                    <a:pt x="585" y="404"/>
                  </a:lnTo>
                  <a:lnTo>
                    <a:pt x="559" y="408"/>
                  </a:lnTo>
                  <a:lnTo>
                    <a:pt x="534" y="413"/>
                  </a:lnTo>
                  <a:lnTo>
                    <a:pt x="510" y="417"/>
                  </a:lnTo>
                  <a:lnTo>
                    <a:pt x="484" y="422"/>
                  </a:lnTo>
                  <a:lnTo>
                    <a:pt x="459" y="427"/>
                  </a:lnTo>
                  <a:lnTo>
                    <a:pt x="433" y="432"/>
                  </a:lnTo>
                  <a:lnTo>
                    <a:pt x="408" y="436"/>
                  </a:lnTo>
                  <a:lnTo>
                    <a:pt x="382" y="441"/>
                  </a:lnTo>
                  <a:lnTo>
                    <a:pt x="357" y="445"/>
                  </a:lnTo>
                  <a:lnTo>
                    <a:pt x="331" y="450"/>
                  </a:lnTo>
                  <a:lnTo>
                    <a:pt x="307" y="454"/>
                  </a:lnTo>
                  <a:lnTo>
                    <a:pt x="282" y="459"/>
                  </a:lnTo>
                  <a:lnTo>
                    <a:pt x="256" y="463"/>
                  </a:lnTo>
                  <a:lnTo>
                    <a:pt x="231" y="468"/>
                  </a:lnTo>
                  <a:lnTo>
                    <a:pt x="205" y="472"/>
                  </a:lnTo>
                  <a:lnTo>
                    <a:pt x="180" y="477"/>
                  </a:lnTo>
                  <a:lnTo>
                    <a:pt x="154" y="482"/>
                  </a:lnTo>
                  <a:lnTo>
                    <a:pt x="129" y="487"/>
                  </a:lnTo>
                  <a:lnTo>
                    <a:pt x="104" y="491"/>
                  </a:lnTo>
                  <a:lnTo>
                    <a:pt x="78" y="496"/>
                  </a:lnTo>
                  <a:lnTo>
                    <a:pt x="53" y="500"/>
                  </a:lnTo>
                  <a:lnTo>
                    <a:pt x="27" y="505"/>
                  </a:lnTo>
                  <a:lnTo>
                    <a:pt x="2" y="509"/>
                  </a:lnTo>
                  <a:lnTo>
                    <a:pt x="6" y="479"/>
                  </a:lnTo>
                  <a:lnTo>
                    <a:pt x="10" y="448"/>
                  </a:lnTo>
                  <a:lnTo>
                    <a:pt x="14" y="418"/>
                  </a:lnTo>
                  <a:lnTo>
                    <a:pt x="18" y="388"/>
                  </a:lnTo>
                  <a:lnTo>
                    <a:pt x="16" y="354"/>
                  </a:lnTo>
                  <a:lnTo>
                    <a:pt x="15" y="322"/>
                  </a:lnTo>
                  <a:lnTo>
                    <a:pt x="14" y="289"/>
                  </a:lnTo>
                  <a:lnTo>
                    <a:pt x="13" y="255"/>
                  </a:lnTo>
                  <a:lnTo>
                    <a:pt x="9" y="232"/>
                  </a:lnTo>
                  <a:lnTo>
                    <a:pt x="6" y="208"/>
                  </a:lnTo>
                  <a:lnTo>
                    <a:pt x="3" y="186"/>
                  </a:lnTo>
                  <a:lnTo>
                    <a:pt x="0" y="163"/>
                  </a:lnTo>
                  <a:close/>
                </a:path>
              </a:pathLst>
            </a:custGeom>
            <a:solidFill>
              <a:srgbClr val="93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0" name="Freeform 304">
              <a:extLst>
                <a:ext uri="{FF2B5EF4-FFF2-40B4-BE49-F238E27FC236}">
                  <a16:creationId xmlns:a16="http://schemas.microsoft.com/office/drawing/2014/main" id="{BA30FFE4-E51A-41A2-ADAE-D87834488E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5" y="2387"/>
              <a:ext cx="206" cy="122"/>
            </a:xfrm>
            <a:custGeom>
              <a:avLst/>
              <a:gdLst>
                <a:gd name="T0" fmla="*/ 0 w 822"/>
                <a:gd name="T1" fmla="*/ 1 h 487"/>
                <a:gd name="T2" fmla="*/ 0 w 822"/>
                <a:gd name="T3" fmla="*/ 1 h 487"/>
                <a:gd name="T4" fmla="*/ 1 w 822"/>
                <a:gd name="T5" fmla="*/ 1 h 487"/>
                <a:gd name="T6" fmla="*/ 1 w 822"/>
                <a:gd name="T7" fmla="*/ 1 h 487"/>
                <a:gd name="T8" fmla="*/ 1 w 822"/>
                <a:gd name="T9" fmla="*/ 1 h 487"/>
                <a:gd name="T10" fmla="*/ 1 w 822"/>
                <a:gd name="T11" fmla="*/ 1 h 487"/>
                <a:gd name="T12" fmla="*/ 1 w 822"/>
                <a:gd name="T13" fmla="*/ 1 h 487"/>
                <a:gd name="T14" fmla="*/ 2 w 822"/>
                <a:gd name="T15" fmla="*/ 1 h 487"/>
                <a:gd name="T16" fmla="*/ 2 w 822"/>
                <a:gd name="T17" fmla="*/ 0 h 487"/>
                <a:gd name="T18" fmla="*/ 2 w 822"/>
                <a:gd name="T19" fmla="*/ 0 h 487"/>
                <a:gd name="T20" fmla="*/ 2 w 822"/>
                <a:gd name="T21" fmla="*/ 0 h 487"/>
                <a:gd name="T22" fmla="*/ 2 w 822"/>
                <a:gd name="T23" fmla="*/ 0 h 487"/>
                <a:gd name="T24" fmla="*/ 3 w 822"/>
                <a:gd name="T25" fmla="*/ 0 h 487"/>
                <a:gd name="T26" fmla="*/ 3 w 822"/>
                <a:gd name="T27" fmla="*/ 0 h 487"/>
                <a:gd name="T28" fmla="*/ 3 w 822"/>
                <a:gd name="T29" fmla="*/ 0 h 487"/>
                <a:gd name="T30" fmla="*/ 3 w 822"/>
                <a:gd name="T31" fmla="*/ 0 h 487"/>
                <a:gd name="T32" fmla="*/ 3 w 822"/>
                <a:gd name="T33" fmla="*/ 0 h 487"/>
                <a:gd name="T34" fmla="*/ 3 w 822"/>
                <a:gd name="T35" fmla="*/ 0 h 487"/>
                <a:gd name="T36" fmla="*/ 3 w 822"/>
                <a:gd name="T37" fmla="*/ 0 h 487"/>
                <a:gd name="T38" fmla="*/ 3 w 822"/>
                <a:gd name="T39" fmla="*/ 0 h 487"/>
                <a:gd name="T40" fmla="*/ 3 w 822"/>
                <a:gd name="T41" fmla="*/ 0 h 487"/>
                <a:gd name="T42" fmla="*/ 3 w 822"/>
                <a:gd name="T43" fmla="*/ 1 h 487"/>
                <a:gd name="T44" fmla="*/ 3 w 822"/>
                <a:gd name="T45" fmla="*/ 1 h 487"/>
                <a:gd name="T46" fmla="*/ 3 w 822"/>
                <a:gd name="T47" fmla="*/ 1 h 487"/>
                <a:gd name="T48" fmla="*/ 3 w 822"/>
                <a:gd name="T49" fmla="*/ 1 h 487"/>
                <a:gd name="T50" fmla="*/ 3 w 822"/>
                <a:gd name="T51" fmla="*/ 1 h 487"/>
                <a:gd name="T52" fmla="*/ 3 w 822"/>
                <a:gd name="T53" fmla="*/ 2 h 487"/>
                <a:gd name="T54" fmla="*/ 3 w 822"/>
                <a:gd name="T55" fmla="*/ 2 h 487"/>
                <a:gd name="T56" fmla="*/ 3 w 822"/>
                <a:gd name="T57" fmla="*/ 2 h 487"/>
                <a:gd name="T58" fmla="*/ 3 w 822"/>
                <a:gd name="T59" fmla="*/ 2 h 487"/>
                <a:gd name="T60" fmla="*/ 2 w 822"/>
                <a:gd name="T61" fmla="*/ 2 h 487"/>
                <a:gd name="T62" fmla="*/ 2 w 822"/>
                <a:gd name="T63" fmla="*/ 2 h 487"/>
                <a:gd name="T64" fmla="*/ 2 w 822"/>
                <a:gd name="T65" fmla="*/ 2 h 487"/>
                <a:gd name="T66" fmla="*/ 2 w 822"/>
                <a:gd name="T67" fmla="*/ 2 h 487"/>
                <a:gd name="T68" fmla="*/ 2 w 822"/>
                <a:gd name="T69" fmla="*/ 2 h 487"/>
                <a:gd name="T70" fmla="*/ 1 w 822"/>
                <a:gd name="T71" fmla="*/ 2 h 487"/>
                <a:gd name="T72" fmla="*/ 1 w 822"/>
                <a:gd name="T73" fmla="*/ 2 h 487"/>
                <a:gd name="T74" fmla="*/ 1 w 822"/>
                <a:gd name="T75" fmla="*/ 2 h 487"/>
                <a:gd name="T76" fmla="*/ 1 w 822"/>
                <a:gd name="T77" fmla="*/ 2 h 487"/>
                <a:gd name="T78" fmla="*/ 1 w 822"/>
                <a:gd name="T79" fmla="*/ 2 h 487"/>
                <a:gd name="T80" fmla="*/ 0 w 822"/>
                <a:gd name="T81" fmla="*/ 2 h 487"/>
                <a:gd name="T82" fmla="*/ 0 w 822"/>
                <a:gd name="T83" fmla="*/ 2 h 487"/>
                <a:gd name="T84" fmla="*/ 0 w 822"/>
                <a:gd name="T85" fmla="*/ 2 h 487"/>
                <a:gd name="T86" fmla="*/ 0 w 822"/>
                <a:gd name="T87" fmla="*/ 2 h 487"/>
                <a:gd name="T88" fmla="*/ 0 w 822"/>
                <a:gd name="T89" fmla="*/ 2 h 487"/>
                <a:gd name="T90" fmla="*/ 0 w 822"/>
                <a:gd name="T91" fmla="*/ 1 h 487"/>
                <a:gd name="T92" fmla="*/ 0 w 822"/>
                <a:gd name="T93" fmla="*/ 1 h 487"/>
                <a:gd name="T94" fmla="*/ 0 w 822"/>
                <a:gd name="T95" fmla="*/ 1 h 48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822" h="487">
                  <a:moveTo>
                    <a:pt x="0" y="163"/>
                  </a:moveTo>
                  <a:lnTo>
                    <a:pt x="24" y="158"/>
                  </a:lnTo>
                  <a:lnTo>
                    <a:pt x="49" y="153"/>
                  </a:lnTo>
                  <a:lnTo>
                    <a:pt x="72" y="148"/>
                  </a:lnTo>
                  <a:lnTo>
                    <a:pt x="96" y="142"/>
                  </a:lnTo>
                  <a:lnTo>
                    <a:pt x="121" y="137"/>
                  </a:lnTo>
                  <a:lnTo>
                    <a:pt x="145" y="132"/>
                  </a:lnTo>
                  <a:lnTo>
                    <a:pt x="170" y="127"/>
                  </a:lnTo>
                  <a:lnTo>
                    <a:pt x="194" y="122"/>
                  </a:lnTo>
                  <a:lnTo>
                    <a:pt x="218" y="117"/>
                  </a:lnTo>
                  <a:lnTo>
                    <a:pt x="242" y="112"/>
                  </a:lnTo>
                  <a:lnTo>
                    <a:pt x="266" y="107"/>
                  </a:lnTo>
                  <a:lnTo>
                    <a:pt x="291" y="102"/>
                  </a:lnTo>
                  <a:lnTo>
                    <a:pt x="315" y="97"/>
                  </a:lnTo>
                  <a:lnTo>
                    <a:pt x="340" y="91"/>
                  </a:lnTo>
                  <a:lnTo>
                    <a:pt x="363" y="86"/>
                  </a:lnTo>
                  <a:lnTo>
                    <a:pt x="387" y="81"/>
                  </a:lnTo>
                  <a:lnTo>
                    <a:pt x="412" y="76"/>
                  </a:lnTo>
                  <a:lnTo>
                    <a:pt x="436" y="71"/>
                  </a:lnTo>
                  <a:lnTo>
                    <a:pt x="461" y="66"/>
                  </a:lnTo>
                  <a:lnTo>
                    <a:pt x="484" y="61"/>
                  </a:lnTo>
                  <a:lnTo>
                    <a:pt x="509" y="56"/>
                  </a:lnTo>
                  <a:lnTo>
                    <a:pt x="533" y="51"/>
                  </a:lnTo>
                  <a:lnTo>
                    <a:pt x="557" y="46"/>
                  </a:lnTo>
                  <a:lnTo>
                    <a:pt x="582" y="41"/>
                  </a:lnTo>
                  <a:lnTo>
                    <a:pt x="605" y="35"/>
                  </a:lnTo>
                  <a:lnTo>
                    <a:pt x="630" y="30"/>
                  </a:lnTo>
                  <a:lnTo>
                    <a:pt x="654" y="25"/>
                  </a:lnTo>
                  <a:lnTo>
                    <a:pt x="678" y="20"/>
                  </a:lnTo>
                  <a:lnTo>
                    <a:pt x="702" y="15"/>
                  </a:lnTo>
                  <a:lnTo>
                    <a:pt x="726" y="10"/>
                  </a:lnTo>
                  <a:lnTo>
                    <a:pt x="750" y="5"/>
                  </a:lnTo>
                  <a:lnTo>
                    <a:pt x="774" y="0"/>
                  </a:lnTo>
                  <a:lnTo>
                    <a:pt x="778" y="7"/>
                  </a:lnTo>
                  <a:lnTo>
                    <a:pt x="782" y="13"/>
                  </a:lnTo>
                  <a:lnTo>
                    <a:pt x="786" y="20"/>
                  </a:lnTo>
                  <a:lnTo>
                    <a:pt x="791" y="26"/>
                  </a:lnTo>
                  <a:lnTo>
                    <a:pt x="795" y="33"/>
                  </a:lnTo>
                  <a:lnTo>
                    <a:pt x="798" y="40"/>
                  </a:lnTo>
                  <a:lnTo>
                    <a:pt x="802" y="47"/>
                  </a:lnTo>
                  <a:lnTo>
                    <a:pt x="806" y="53"/>
                  </a:lnTo>
                  <a:lnTo>
                    <a:pt x="809" y="78"/>
                  </a:lnTo>
                  <a:lnTo>
                    <a:pt x="813" y="103"/>
                  </a:lnTo>
                  <a:lnTo>
                    <a:pt x="816" y="127"/>
                  </a:lnTo>
                  <a:lnTo>
                    <a:pt x="819" y="153"/>
                  </a:lnTo>
                  <a:lnTo>
                    <a:pt x="820" y="175"/>
                  </a:lnTo>
                  <a:lnTo>
                    <a:pt x="821" y="198"/>
                  </a:lnTo>
                  <a:lnTo>
                    <a:pt x="822" y="221"/>
                  </a:lnTo>
                  <a:lnTo>
                    <a:pt x="822" y="244"/>
                  </a:lnTo>
                  <a:lnTo>
                    <a:pt x="819" y="268"/>
                  </a:lnTo>
                  <a:lnTo>
                    <a:pt x="816" y="292"/>
                  </a:lnTo>
                  <a:lnTo>
                    <a:pt x="813" y="316"/>
                  </a:lnTo>
                  <a:lnTo>
                    <a:pt x="810" y="338"/>
                  </a:lnTo>
                  <a:lnTo>
                    <a:pt x="784" y="343"/>
                  </a:lnTo>
                  <a:lnTo>
                    <a:pt x="759" y="347"/>
                  </a:lnTo>
                  <a:lnTo>
                    <a:pt x="735" y="352"/>
                  </a:lnTo>
                  <a:lnTo>
                    <a:pt x="709" y="356"/>
                  </a:lnTo>
                  <a:lnTo>
                    <a:pt x="684" y="362"/>
                  </a:lnTo>
                  <a:lnTo>
                    <a:pt x="658" y="366"/>
                  </a:lnTo>
                  <a:lnTo>
                    <a:pt x="634" y="371"/>
                  </a:lnTo>
                  <a:lnTo>
                    <a:pt x="608" y="375"/>
                  </a:lnTo>
                  <a:lnTo>
                    <a:pt x="583" y="380"/>
                  </a:lnTo>
                  <a:lnTo>
                    <a:pt x="557" y="384"/>
                  </a:lnTo>
                  <a:lnTo>
                    <a:pt x="532" y="389"/>
                  </a:lnTo>
                  <a:lnTo>
                    <a:pt x="508" y="393"/>
                  </a:lnTo>
                  <a:lnTo>
                    <a:pt x="482" y="398"/>
                  </a:lnTo>
                  <a:lnTo>
                    <a:pt x="457" y="402"/>
                  </a:lnTo>
                  <a:lnTo>
                    <a:pt x="431" y="407"/>
                  </a:lnTo>
                  <a:lnTo>
                    <a:pt x="406" y="412"/>
                  </a:lnTo>
                  <a:lnTo>
                    <a:pt x="380" y="417"/>
                  </a:lnTo>
                  <a:lnTo>
                    <a:pt x="355" y="422"/>
                  </a:lnTo>
                  <a:lnTo>
                    <a:pt x="329" y="426"/>
                  </a:lnTo>
                  <a:lnTo>
                    <a:pt x="305" y="431"/>
                  </a:lnTo>
                  <a:lnTo>
                    <a:pt x="280" y="436"/>
                  </a:lnTo>
                  <a:lnTo>
                    <a:pt x="254" y="440"/>
                  </a:lnTo>
                  <a:lnTo>
                    <a:pt x="229" y="445"/>
                  </a:lnTo>
                  <a:lnTo>
                    <a:pt x="203" y="449"/>
                  </a:lnTo>
                  <a:lnTo>
                    <a:pt x="178" y="454"/>
                  </a:lnTo>
                  <a:lnTo>
                    <a:pt x="152" y="458"/>
                  </a:lnTo>
                  <a:lnTo>
                    <a:pt x="127" y="463"/>
                  </a:lnTo>
                  <a:lnTo>
                    <a:pt x="102" y="469"/>
                  </a:lnTo>
                  <a:lnTo>
                    <a:pt x="76" y="473"/>
                  </a:lnTo>
                  <a:lnTo>
                    <a:pt x="51" y="478"/>
                  </a:lnTo>
                  <a:lnTo>
                    <a:pt x="25" y="482"/>
                  </a:lnTo>
                  <a:lnTo>
                    <a:pt x="0" y="487"/>
                  </a:lnTo>
                  <a:lnTo>
                    <a:pt x="4" y="458"/>
                  </a:lnTo>
                  <a:lnTo>
                    <a:pt x="8" y="430"/>
                  </a:lnTo>
                  <a:lnTo>
                    <a:pt x="12" y="401"/>
                  </a:lnTo>
                  <a:lnTo>
                    <a:pt x="17" y="373"/>
                  </a:lnTo>
                  <a:lnTo>
                    <a:pt x="15" y="342"/>
                  </a:lnTo>
                  <a:lnTo>
                    <a:pt x="14" y="311"/>
                  </a:lnTo>
                  <a:lnTo>
                    <a:pt x="13" y="280"/>
                  </a:lnTo>
                  <a:lnTo>
                    <a:pt x="12" y="249"/>
                  </a:lnTo>
                  <a:lnTo>
                    <a:pt x="9" y="228"/>
                  </a:lnTo>
                  <a:lnTo>
                    <a:pt x="6" y="206"/>
                  </a:lnTo>
                  <a:lnTo>
                    <a:pt x="3" y="184"/>
                  </a:lnTo>
                  <a:lnTo>
                    <a:pt x="0" y="163"/>
                  </a:lnTo>
                  <a:close/>
                </a:path>
              </a:pathLst>
            </a:custGeom>
            <a:solidFill>
              <a:srgbClr val="994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1" name="Freeform 305">
              <a:extLst>
                <a:ext uri="{FF2B5EF4-FFF2-40B4-BE49-F238E27FC236}">
                  <a16:creationId xmlns:a16="http://schemas.microsoft.com/office/drawing/2014/main" id="{9D087A1B-940F-4C46-A75B-DA8873FC0E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5" y="2391"/>
              <a:ext cx="206" cy="115"/>
            </a:xfrm>
            <a:custGeom>
              <a:avLst/>
              <a:gdLst>
                <a:gd name="T0" fmla="*/ 0 w 822"/>
                <a:gd name="T1" fmla="*/ 0 h 464"/>
                <a:gd name="T2" fmla="*/ 0 w 822"/>
                <a:gd name="T3" fmla="*/ 0 h 464"/>
                <a:gd name="T4" fmla="*/ 1 w 822"/>
                <a:gd name="T5" fmla="*/ 0 h 464"/>
                <a:gd name="T6" fmla="*/ 1 w 822"/>
                <a:gd name="T7" fmla="*/ 0 h 464"/>
                <a:gd name="T8" fmla="*/ 1 w 822"/>
                <a:gd name="T9" fmla="*/ 0 h 464"/>
                <a:gd name="T10" fmla="*/ 1 w 822"/>
                <a:gd name="T11" fmla="*/ 0 h 464"/>
                <a:gd name="T12" fmla="*/ 1 w 822"/>
                <a:gd name="T13" fmla="*/ 0 h 464"/>
                <a:gd name="T14" fmla="*/ 2 w 822"/>
                <a:gd name="T15" fmla="*/ 0 h 464"/>
                <a:gd name="T16" fmla="*/ 2 w 822"/>
                <a:gd name="T17" fmla="*/ 0 h 464"/>
                <a:gd name="T18" fmla="*/ 2 w 822"/>
                <a:gd name="T19" fmla="*/ 0 h 464"/>
                <a:gd name="T20" fmla="*/ 2 w 822"/>
                <a:gd name="T21" fmla="*/ 0 h 464"/>
                <a:gd name="T22" fmla="*/ 2 w 822"/>
                <a:gd name="T23" fmla="*/ 0 h 464"/>
                <a:gd name="T24" fmla="*/ 3 w 822"/>
                <a:gd name="T25" fmla="*/ 0 h 464"/>
                <a:gd name="T26" fmla="*/ 3 w 822"/>
                <a:gd name="T27" fmla="*/ 0 h 464"/>
                <a:gd name="T28" fmla="*/ 3 w 822"/>
                <a:gd name="T29" fmla="*/ 0 h 464"/>
                <a:gd name="T30" fmla="*/ 3 w 822"/>
                <a:gd name="T31" fmla="*/ 0 h 464"/>
                <a:gd name="T32" fmla="*/ 3 w 822"/>
                <a:gd name="T33" fmla="*/ 0 h 464"/>
                <a:gd name="T34" fmla="*/ 3 w 822"/>
                <a:gd name="T35" fmla="*/ 0 h 464"/>
                <a:gd name="T36" fmla="*/ 3 w 822"/>
                <a:gd name="T37" fmla="*/ 0 h 464"/>
                <a:gd name="T38" fmla="*/ 3 w 822"/>
                <a:gd name="T39" fmla="*/ 0 h 464"/>
                <a:gd name="T40" fmla="*/ 3 w 822"/>
                <a:gd name="T41" fmla="*/ 0 h 464"/>
                <a:gd name="T42" fmla="*/ 3 w 822"/>
                <a:gd name="T43" fmla="*/ 1 h 464"/>
                <a:gd name="T44" fmla="*/ 3 w 822"/>
                <a:gd name="T45" fmla="*/ 1 h 464"/>
                <a:gd name="T46" fmla="*/ 3 w 822"/>
                <a:gd name="T47" fmla="*/ 1 h 464"/>
                <a:gd name="T48" fmla="*/ 3 w 822"/>
                <a:gd name="T49" fmla="*/ 1 h 464"/>
                <a:gd name="T50" fmla="*/ 3 w 822"/>
                <a:gd name="T51" fmla="*/ 1 h 464"/>
                <a:gd name="T52" fmla="*/ 3 w 822"/>
                <a:gd name="T53" fmla="*/ 1 h 464"/>
                <a:gd name="T54" fmla="*/ 3 w 822"/>
                <a:gd name="T55" fmla="*/ 1 h 464"/>
                <a:gd name="T56" fmla="*/ 2 w 822"/>
                <a:gd name="T57" fmla="*/ 1 h 464"/>
                <a:gd name="T58" fmla="*/ 2 w 822"/>
                <a:gd name="T59" fmla="*/ 1 h 464"/>
                <a:gd name="T60" fmla="*/ 2 w 822"/>
                <a:gd name="T61" fmla="*/ 1 h 464"/>
                <a:gd name="T62" fmla="*/ 2 w 822"/>
                <a:gd name="T63" fmla="*/ 1 h 464"/>
                <a:gd name="T64" fmla="*/ 2 w 822"/>
                <a:gd name="T65" fmla="*/ 1 h 464"/>
                <a:gd name="T66" fmla="*/ 1 w 822"/>
                <a:gd name="T67" fmla="*/ 1 h 464"/>
                <a:gd name="T68" fmla="*/ 1 w 822"/>
                <a:gd name="T69" fmla="*/ 1 h 464"/>
                <a:gd name="T70" fmla="*/ 1 w 822"/>
                <a:gd name="T71" fmla="*/ 1 h 464"/>
                <a:gd name="T72" fmla="*/ 1 w 822"/>
                <a:gd name="T73" fmla="*/ 2 h 464"/>
                <a:gd name="T74" fmla="*/ 1 w 822"/>
                <a:gd name="T75" fmla="*/ 2 h 464"/>
                <a:gd name="T76" fmla="*/ 0 w 822"/>
                <a:gd name="T77" fmla="*/ 2 h 464"/>
                <a:gd name="T78" fmla="*/ 0 w 822"/>
                <a:gd name="T79" fmla="*/ 2 h 464"/>
                <a:gd name="T80" fmla="*/ 0 w 822"/>
                <a:gd name="T81" fmla="*/ 2 h 464"/>
                <a:gd name="T82" fmla="*/ 0 w 822"/>
                <a:gd name="T83" fmla="*/ 1 h 464"/>
                <a:gd name="T84" fmla="*/ 0 w 822"/>
                <a:gd name="T85" fmla="*/ 1 h 464"/>
                <a:gd name="T86" fmla="*/ 0 w 822"/>
                <a:gd name="T87" fmla="*/ 1 h 464"/>
                <a:gd name="T88" fmla="*/ 0 w 822"/>
                <a:gd name="T89" fmla="*/ 1 h 464"/>
                <a:gd name="T90" fmla="*/ 0 w 822"/>
                <a:gd name="T91" fmla="*/ 1 h 46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822" h="464">
                  <a:moveTo>
                    <a:pt x="0" y="162"/>
                  </a:moveTo>
                  <a:lnTo>
                    <a:pt x="24" y="157"/>
                  </a:lnTo>
                  <a:lnTo>
                    <a:pt x="49" y="152"/>
                  </a:lnTo>
                  <a:lnTo>
                    <a:pt x="73" y="147"/>
                  </a:lnTo>
                  <a:lnTo>
                    <a:pt x="97" y="142"/>
                  </a:lnTo>
                  <a:lnTo>
                    <a:pt x="122" y="137"/>
                  </a:lnTo>
                  <a:lnTo>
                    <a:pt x="146" y="131"/>
                  </a:lnTo>
                  <a:lnTo>
                    <a:pt x="170" y="126"/>
                  </a:lnTo>
                  <a:lnTo>
                    <a:pt x="194" y="121"/>
                  </a:lnTo>
                  <a:lnTo>
                    <a:pt x="219" y="116"/>
                  </a:lnTo>
                  <a:lnTo>
                    <a:pt x="243" y="111"/>
                  </a:lnTo>
                  <a:lnTo>
                    <a:pt x="267" y="106"/>
                  </a:lnTo>
                  <a:lnTo>
                    <a:pt x="292" y="101"/>
                  </a:lnTo>
                  <a:lnTo>
                    <a:pt x="316" y="96"/>
                  </a:lnTo>
                  <a:lnTo>
                    <a:pt x="341" y="91"/>
                  </a:lnTo>
                  <a:lnTo>
                    <a:pt x="365" y="86"/>
                  </a:lnTo>
                  <a:lnTo>
                    <a:pt x="390" y="81"/>
                  </a:lnTo>
                  <a:lnTo>
                    <a:pt x="414" y="76"/>
                  </a:lnTo>
                  <a:lnTo>
                    <a:pt x="438" y="71"/>
                  </a:lnTo>
                  <a:lnTo>
                    <a:pt x="462" y="66"/>
                  </a:lnTo>
                  <a:lnTo>
                    <a:pt x="486" y="61"/>
                  </a:lnTo>
                  <a:lnTo>
                    <a:pt x="511" y="56"/>
                  </a:lnTo>
                  <a:lnTo>
                    <a:pt x="535" y="51"/>
                  </a:lnTo>
                  <a:lnTo>
                    <a:pt x="559" y="46"/>
                  </a:lnTo>
                  <a:lnTo>
                    <a:pt x="584" y="41"/>
                  </a:lnTo>
                  <a:lnTo>
                    <a:pt x="608" y="36"/>
                  </a:lnTo>
                  <a:lnTo>
                    <a:pt x="632" y="31"/>
                  </a:lnTo>
                  <a:lnTo>
                    <a:pt x="656" y="25"/>
                  </a:lnTo>
                  <a:lnTo>
                    <a:pt x="681" y="20"/>
                  </a:lnTo>
                  <a:lnTo>
                    <a:pt x="705" y="15"/>
                  </a:lnTo>
                  <a:lnTo>
                    <a:pt x="729" y="10"/>
                  </a:lnTo>
                  <a:lnTo>
                    <a:pt x="753" y="5"/>
                  </a:lnTo>
                  <a:lnTo>
                    <a:pt x="777" y="0"/>
                  </a:lnTo>
                  <a:lnTo>
                    <a:pt x="784" y="11"/>
                  </a:lnTo>
                  <a:lnTo>
                    <a:pt x="792" y="23"/>
                  </a:lnTo>
                  <a:lnTo>
                    <a:pt x="799" y="36"/>
                  </a:lnTo>
                  <a:lnTo>
                    <a:pt x="806" y="47"/>
                  </a:lnTo>
                  <a:lnTo>
                    <a:pt x="809" y="71"/>
                  </a:lnTo>
                  <a:lnTo>
                    <a:pt x="812" y="96"/>
                  </a:lnTo>
                  <a:lnTo>
                    <a:pt x="815" y="120"/>
                  </a:lnTo>
                  <a:lnTo>
                    <a:pt x="818" y="144"/>
                  </a:lnTo>
                  <a:lnTo>
                    <a:pt x="819" y="164"/>
                  </a:lnTo>
                  <a:lnTo>
                    <a:pt x="820" y="184"/>
                  </a:lnTo>
                  <a:lnTo>
                    <a:pt x="821" y="206"/>
                  </a:lnTo>
                  <a:lnTo>
                    <a:pt x="822" y="226"/>
                  </a:lnTo>
                  <a:lnTo>
                    <a:pt x="818" y="249"/>
                  </a:lnTo>
                  <a:lnTo>
                    <a:pt x="815" y="270"/>
                  </a:lnTo>
                  <a:lnTo>
                    <a:pt x="812" y="291"/>
                  </a:lnTo>
                  <a:lnTo>
                    <a:pt x="809" y="312"/>
                  </a:lnTo>
                  <a:lnTo>
                    <a:pt x="783" y="317"/>
                  </a:lnTo>
                  <a:lnTo>
                    <a:pt x="758" y="321"/>
                  </a:lnTo>
                  <a:lnTo>
                    <a:pt x="734" y="326"/>
                  </a:lnTo>
                  <a:lnTo>
                    <a:pt x="708" y="331"/>
                  </a:lnTo>
                  <a:lnTo>
                    <a:pt x="683" y="335"/>
                  </a:lnTo>
                  <a:lnTo>
                    <a:pt x="657" y="340"/>
                  </a:lnTo>
                  <a:lnTo>
                    <a:pt x="633" y="345"/>
                  </a:lnTo>
                  <a:lnTo>
                    <a:pt x="607" y="350"/>
                  </a:lnTo>
                  <a:lnTo>
                    <a:pt x="582" y="355"/>
                  </a:lnTo>
                  <a:lnTo>
                    <a:pt x="556" y="360"/>
                  </a:lnTo>
                  <a:lnTo>
                    <a:pt x="532" y="364"/>
                  </a:lnTo>
                  <a:lnTo>
                    <a:pt x="507" y="369"/>
                  </a:lnTo>
                  <a:lnTo>
                    <a:pt x="481" y="374"/>
                  </a:lnTo>
                  <a:lnTo>
                    <a:pt x="456" y="378"/>
                  </a:lnTo>
                  <a:lnTo>
                    <a:pt x="430" y="383"/>
                  </a:lnTo>
                  <a:lnTo>
                    <a:pt x="406" y="387"/>
                  </a:lnTo>
                  <a:lnTo>
                    <a:pt x="380" y="392"/>
                  </a:lnTo>
                  <a:lnTo>
                    <a:pt x="355" y="397"/>
                  </a:lnTo>
                  <a:lnTo>
                    <a:pt x="329" y="402"/>
                  </a:lnTo>
                  <a:lnTo>
                    <a:pt x="304" y="407"/>
                  </a:lnTo>
                  <a:lnTo>
                    <a:pt x="279" y="412"/>
                  </a:lnTo>
                  <a:lnTo>
                    <a:pt x="254" y="416"/>
                  </a:lnTo>
                  <a:lnTo>
                    <a:pt x="229" y="421"/>
                  </a:lnTo>
                  <a:lnTo>
                    <a:pt x="203" y="426"/>
                  </a:lnTo>
                  <a:lnTo>
                    <a:pt x="178" y="430"/>
                  </a:lnTo>
                  <a:lnTo>
                    <a:pt x="152" y="435"/>
                  </a:lnTo>
                  <a:lnTo>
                    <a:pt x="127" y="440"/>
                  </a:lnTo>
                  <a:lnTo>
                    <a:pt x="102" y="444"/>
                  </a:lnTo>
                  <a:lnTo>
                    <a:pt x="76" y="449"/>
                  </a:lnTo>
                  <a:lnTo>
                    <a:pt x="51" y="454"/>
                  </a:lnTo>
                  <a:lnTo>
                    <a:pt x="25" y="459"/>
                  </a:lnTo>
                  <a:lnTo>
                    <a:pt x="0" y="464"/>
                  </a:lnTo>
                  <a:lnTo>
                    <a:pt x="4" y="437"/>
                  </a:lnTo>
                  <a:lnTo>
                    <a:pt x="8" y="410"/>
                  </a:lnTo>
                  <a:lnTo>
                    <a:pt x="11" y="382"/>
                  </a:lnTo>
                  <a:lnTo>
                    <a:pt x="15" y="356"/>
                  </a:lnTo>
                  <a:lnTo>
                    <a:pt x="14" y="327"/>
                  </a:lnTo>
                  <a:lnTo>
                    <a:pt x="14" y="300"/>
                  </a:lnTo>
                  <a:lnTo>
                    <a:pt x="13" y="271"/>
                  </a:lnTo>
                  <a:lnTo>
                    <a:pt x="12" y="243"/>
                  </a:lnTo>
                  <a:lnTo>
                    <a:pt x="9" y="222"/>
                  </a:lnTo>
                  <a:lnTo>
                    <a:pt x="6" y="202"/>
                  </a:lnTo>
                  <a:lnTo>
                    <a:pt x="3" y="18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9B5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2" name="Freeform 306">
              <a:extLst>
                <a:ext uri="{FF2B5EF4-FFF2-40B4-BE49-F238E27FC236}">
                  <a16:creationId xmlns:a16="http://schemas.microsoft.com/office/drawing/2014/main" id="{AC0F84E9-8380-4B92-8C27-9831803F6F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5" y="2393"/>
              <a:ext cx="206" cy="110"/>
            </a:xfrm>
            <a:custGeom>
              <a:avLst/>
              <a:gdLst>
                <a:gd name="T0" fmla="*/ 0 w 822"/>
                <a:gd name="T1" fmla="*/ 1 h 440"/>
                <a:gd name="T2" fmla="*/ 0 w 822"/>
                <a:gd name="T3" fmla="*/ 1 h 440"/>
                <a:gd name="T4" fmla="*/ 1 w 822"/>
                <a:gd name="T5" fmla="*/ 1 h 440"/>
                <a:gd name="T6" fmla="*/ 1 w 822"/>
                <a:gd name="T7" fmla="*/ 1 h 440"/>
                <a:gd name="T8" fmla="*/ 1 w 822"/>
                <a:gd name="T9" fmla="*/ 1 h 440"/>
                <a:gd name="T10" fmla="*/ 1 w 822"/>
                <a:gd name="T11" fmla="*/ 1 h 440"/>
                <a:gd name="T12" fmla="*/ 1 w 822"/>
                <a:gd name="T13" fmla="*/ 1 h 440"/>
                <a:gd name="T14" fmla="*/ 2 w 822"/>
                <a:gd name="T15" fmla="*/ 1 h 440"/>
                <a:gd name="T16" fmla="*/ 2 w 822"/>
                <a:gd name="T17" fmla="*/ 0 h 440"/>
                <a:gd name="T18" fmla="*/ 2 w 822"/>
                <a:gd name="T19" fmla="*/ 0 h 440"/>
                <a:gd name="T20" fmla="*/ 2 w 822"/>
                <a:gd name="T21" fmla="*/ 0 h 440"/>
                <a:gd name="T22" fmla="*/ 2 w 822"/>
                <a:gd name="T23" fmla="*/ 0 h 440"/>
                <a:gd name="T24" fmla="*/ 3 w 822"/>
                <a:gd name="T25" fmla="*/ 0 h 440"/>
                <a:gd name="T26" fmla="*/ 3 w 822"/>
                <a:gd name="T27" fmla="*/ 0 h 440"/>
                <a:gd name="T28" fmla="*/ 3 w 822"/>
                <a:gd name="T29" fmla="*/ 0 h 440"/>
                <a:gd name="T30" fmla="*/ 3 w 822"/>
                <a:gd name="T31" fmla="*/ 0 h 440"/>
                <a:gd name="T32" fmla="*/ 3 w 822"/>
                <a:gd name="T33" fmla="*/ 0 h 440"/>
                <a:gd name="T34" fmla="*/ 3 w 822"/>
                <a:gd name="T35" fmla="*/ 0 h 440"/>
                <a:gd name="T36" fmla="*/ 3 w 822"/>
                <a:gd name="T37" fmla="*/ 0 h 440"/>
                <a:gd name="T38" fmla="*/ 3 w 822"/>
                <a:gd name="T39" fmla="*/ 1 h 440"/>
                <a:gd name="T40" fmla="*/ 3 w 822"/>
                <a:gd name="T41" fmla="*/ 1 h 440"/>
                <a:gd name="T42" fmla="*/ 3 w 822"/>
                <a:gd name="T43" fmla="*/ 1 h 440"/>
                <a:gd name="T44" fmla="*/ 3 w 822"/>
                <a:gd name="T45" fmla="*/ 1 h 440"/>
                <a:gd name="T46" fmla="*/ 3 w 822"/>
                <a:gd name="T47" fmla="*/ 1 h 440"/>
                <a:gd name="T48" fmla="*/ 3 w 822"/>
                <a:gd name="T49" fmla="*/ 1 h 440"/>
                <a:gd name="T50" fmla="*/ 3 w 822"/>
                <a:gd name="T51" fmla="*/ 1 h 440"/>
                <a:gd name="T52" fmla="*/ 3 w 822"/>
                <a:gd name="T53" fmla="*/ 1 h 440"/>
                <a:gd name="T54" fmla="*/ 3 w 822"/>
                <a:gd name="T55" fmla="*/ 1 h 440"/>
                <a:gd name="T56" fmla="*/ 2 w 822"/>
                <a:gd name="T57" fmla="*/ 1 h 440"/>
                <a:gd name="T58" fmla="*/ 2 w 822"/>
                <a:gd name="T59" fmla="*/ 1 h 440"/>
                <a:gd name="T60" fmla="*/ 2 w 822"/>
                <a:gd name="T61" fmla="*/ 2 h 440"/>
                <a:gd name="T62" fmla="*/ 2 w 822"/>
                <a:gd name="T63" fmla="*/ 2 h 440"/>
                <a:gd name="T64" fmla="*/ 2 w 822"/>
                <a:gd name="T65" fmla="*/ 2 h 440"/>
                <a:gd name="T66" fmla="*/ 1 w 822"/>
                <a:gd name="T67" fmla="*/ 2 h 440"/>
                <a:gd name="T68" fmla="*/ 1 w 822"/>
                <a:gd name="T69" fmla="*/ 2 h 440"/>
                <a:gd name="T70" fmla="*/ 1 w 822"/>
                <a:gd name="T71" fmla="*/ 2 h 440"/>
                <a:gd name="T72" fmla="*/ 1 w 822"/>
                <a:gd name="T73" fmla="*/ 2 h 440"/>
                <a:gd name="T74" fmla="*/ 1 w 822"/>
                <a:gd name="T75" fmla="*/ 2 h 440"/>
                <a:gd name="T76" fmla="*/ 0 w 822"/>
                <a:gd name="T77" fmla="*/ 2 h 440"/>
                <a:gd name="T78" fmla="*/ 0 w 822"/>
                <a:gd name="T79" fmla="*/ 2 h 440"/>
                <a:gd name="T80" fmla="*/ 0 w 822"/>
                <a:gd name="T81" fmla="*/ 2 h 440"/>
                <a:gd name="T82" fmla="*/ 0 w 822"/>
                <a:gd name="T83" fmla="*/ 2 h 440"/>
                <a:gd name="T84" fmla="*/ 0 w 822"/>
                <a:gd name="T85" fmla="*/ 1 h 440"/>
                <a:gd name="T86" fmla="*/ 0 w 822"/>
                <a:gd name="T87" fmla="*/ 1 h 440"/>
                <a:gd name="T88" fmla="*/ 0 w 822"/>
                <a:gd name="T89" fmla="*/ 1 h 440"/>
                <a:gd name="T90" fmla="*/ 0 w 822"/>
                <a:gd name="T91" fmla="*/ 1 h 44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822" h="440">
                  <a:moveTo>
                    <a:pt x="0" y="162"/>
                  </a:moveTo>
                  <a:lnTo>
                    <a:pt x="24" y="157"/>
                  </a:lnTo>
                  <a:lnTo>
                    <a:pt x="49" y="152"/>
                  </a:lnTo>
                  <a:lnTo>
                    <a:pt x="73" y="147"/>
                  </a:lnTo>
                  <a:lnTo>
                    <a:pt x="97" y="142"/>
                  </a:lnTo>
                  <a:lnTo>
                    <a:pt x="122" y="137"/>
                  </a:lnTo>
                  <a:lnTo>
                    <a:pt x="146" y="132"/>
                  </a:lnTo>
                  <a:lnTo>
                    <a:pt x="172" y="127"/>
                  </a:lnTo>
                  <a:lnTo>
                    <a:pt x="196" y="121"/>
                  </a:lnTo>
                  <a:lnTo>
                    <a:pt x="221" y="116"/>
                  </a:lnTo>
                  <a:lnTo>
                    <a:pt x="245" y="111"/>
                  </a:lnTo>
                  <a:lnTo>
                    <a:pt x="269" y="106"/>
                  </a:lnTo>
                  <a:lnTo>
                    <a:pt x="294" y="101"/>
                  </a:lnTo>
                  <a:lnTo>
                    <a:pt x="318" y="96"/>
                  </a:lnTo>
                  <a:lnTo>
                    <a:pt x="343" y="91"/>
                  </a:lnTo>
                  <a:lnTo>
                    <a:pt x="367" y="86"/>
                  </a:lnTo>
                  <a:lnTo>
                    <a:pt x="392" y="81"/>
                  </a:lnTo>
                  <a:lnTo>
                    <a:pt x="416" y="77"/>
                  </a:lnTo>
                  <a:lnTo>
                    <a:pt x="440" y="72"/>
                  </a:lnTo>
                  <a:lnTo>
                    <a:pt x="465" y="66"/>
                  </a:lnTo>
                  <a:lnTo>
                    <a:pt x="488" y="61"/>
                  </a:lnTo>
                  <a:lnTo>
                    <a:pt x="513" y="56"/>
                  </a:lnTo>
                  <a:lnTo>
                    <a:pt x="537" y="51"/>
                  </a:lnTo>
                  <a:lnTo>
                    <a:pt x="562" y="46"/>
                  </a:lnTo>
                  <a:lnTo>
                    <a:pt x="586" y="41"/>
                  </a:lnTo>
                  <a:lnTo>
                    <a:pt x="610" y="36"/>
                  </a:lnTo>
                  <a:lnTo>
                    <a:pt x="635" y="31"/>
                  </a:lnTo>
                  <a:lnTo>
                    <a:pt x="659" y="26"/>
                  </a:lnTo>
                  <a:lnTo>
                    <a:pt x="684" y="21"/>
                  </a:lnTo>
                  <a:lnTo>
                    <a:pt x="708" y="16"/>
                  </a:lnTo>
                  <a:lnTo>
                    <a:pt x="731" y="10"/>
                  </a:lnTo>
                  <a:lnTo>
                    <a:pt x="756" y="5"/>
                  </a:lnTo>
                  <a:lnTo>
                    <a:pt x="780" y="0"/>
                  </a:lnTo>
                  <a:lnTo>
                    <a:pt x="786" y="10"/>
                  </a:lnTo>
                  <a:lnTo>
                    <a:pt x="794" y="22"/>
                  </a:lnTo>
                  <a:lnTo>
                    <a:pt x="800" y="32"/>
                  </a:lnTo>
                  <a:lnTo>
                    <a:pt x="806" y="42"/>
                  </a:lnTo>
                  <a:lnTo>
                    <a:pt x="809" y="65"/>
                  </a:lnTo>
                  <a:lnTo>
                    <a:pt x="812" y="89"/>
                  </a:lnTo>
                  <a:lnTo>
                    <a:pt x="814" y="113"/>
                  </a:lnTo>
                  <a:lnTo>
                    <a:pt x="817" y="137"/>
                  </a:lnTo>
                  <a:lnTo>
                    <a:pt x="818" y="155"/>
                  </a:lnTo>
                  <a:lnTo>
                    <a:pt x="820" y="173"/>
                  </a:lnTo>
                  <a:lnTo>
                    <a:pt x="821" y="192"/>
                  </a:lnTo>
                  <a:lnTo>
                    <a:pt x="822" y="210"/>
                  </a:lnTo>
                  <a:lnTo>
                    <a:pt x="818" y="230"/>
                  </a:lnTo>
                  <a:lnTo>
                    <a:pt x="815" y="250"/>
                  </a:lnTo>
                  <a:lnTo>
                    <a:pt x="811" y="269"/>
                  </a:lnTo>
                  <a:lnTo>
                    <a:pt x="808" y="289"/>
                  </a:lnTo>
                  <a:lnTo>
                    <a:pt x="782" y="294"/>
                  </a:lnTo>
                  <a:lnTo>
                    <a:pt x="758" y="298"/>
                  </a:lnTo>
                  <a:lnTo>
                    <a:pt x="732" y="303"/>
                  </a:lnTo>
                  <a:lnTo>
                    <a:pt x="707" y="307"/>
                  </a:lnTo>
                  <a:lnTo>
                    <a:pt x="683" y="312"/>
                  </a:lnTo>
                  <a:lnTo>
                    <a:pt x="657" y="317"/>
                  </a:lnTo>
                  <a:lnTo>
                    <a:pt x="632" y="321"/>
                  </a:lnTo>
                  <a:lnTo>
                    <a:pt x="606" y="326"/>
                  </a:lnTo>
                  <a:lnTo>
                    <a:pt x="581" y="331"/>
                  </a:lnTo>
                  <a:lnTo>
                    <a:pt x="556" y="335"/>
                  </a:lnTo>
                  <a:lnTo>
                    <a:pt x="531" y="341"/>
                  </a:lnTo>
                  <a:lnTo>
                    <a:pt x="506" y="345"/>
                  </a:lnTo>
                  <a:lnTo>
                    <a:pt x="480" y="350"/>
                  </a:lnTo>
                  <a:lnTo>
                    <a:pt x="455" y="355"/>
                  </a:lnTo>
                  <a:lnTo>
                    <a:pt x="430" y="359"/>
                  </a:lnTo>
                  <a:lnTo>
                    <a:pt x="405" y="364"/>
                  </a:lnTo>
                  <a:lnTo>
                    <a:pt x="379" y="369"/>
                  </a:lnTo>
                  <a:lnTo>
                    <a:pt x="354" y="373"/>
                  </a:lnTo>
                  <a:lnTo>
                    <a:pt x="328" y="378"/>
                  </a:lnTo>
                  <a:lnTo>
                    <a:pt x="303" y="383"/>
                  </a:lnTo>
                  <a:lnTo>
                    <a:pt x="278" y="387"/>
                  </a:lnTo>
                  <a:lnTo>
                    <a:pt x="253" y="393"/>
                  </a:lnTo>
                  <a:lnTo>
                    <a:pt x="228" y="398"/>
                  </a:lnTo>
                  <a:lnTo>
                    <a:pt x="202" y="403"/>
                  </a:lnTo>
                  <a:lnTo>
                    <a:pt x="177" y="407"/>
                  </a:lnTo>
                  <a:lnTo>
                    <a:pt x="151" y="412"/>
                  </a:lnTo>
                  <a:lnTo>
                    <a:pt x="126" y="417"/>
                  </a:lnTo>
                  <a:lnTo>
                    <a:pt x="100" y="421"/>
                  </a:lnTo>
                  <a:lnTo>
                    <a:pt x="76" y="426"/>
                  </a:lnTo>
                  <a:lnTo>
                    <a:pt x="51" y="431"/>
                  </a:lnTo>
                  <a:lnTo>
                    <a:pt x="25" y="435"/>
                  </a:lnTo>
                  <a:lnTo>
                    <a:pt x="0" y="440"/>
                  </a:lnTo>
                  <a:lnTo>
                    <a:pt x="4" y="416"/>
                  </a:lnTo>
                  <a:lnTo>
                    <a:pt x="8" y="391"/>
                  </a:lnTo>
                  <a:lnTo>
                    <a:pt x="11" y="366"/>
                  </a:lnTo>
                  <a:lnTo>
                    <a:pt x="15" y="341"/>
                  </a:lnTo>
                  <a:lnTo>
                    <a:pt x="14" y="315"/>
                  </a:lnTo>
                  <a:lnTo>
                    <a:pt x="14" y="289"/>
                  </a:lnTo>
                  <a:lnTo>
                    <a:pt x="13" y="263"/>
                  </a:lnTo>
                  <a:lnTo>
                    <a:pt x="12" y="237"/>
                  </a:lnTo>
                  <a:lnTo>
                    <a:pt x="9" y="218"/>
                  </a:lnTo>
                  <a:lnTo>
                    <a:pt x="6" y="199"/>
                  </a:lnTo>
                  <a:lnTo>
                    <a:pt x="3" y="181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A05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3" name="Freeform 307">
              <a:extLst>
                <a:ext uri="{FF2B5EF4-FFF2-40B4-BE49-F238E27FC236}">
                  <a16:creationId xmlns:a16="http://schemas.microsoft.com/office/drawing/2014/main" id="{3872DC76-141B-46B9-B80C-228A1E4518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5" y="2396"/>
              <a:ext cx="206" cy="105"/>
            </a:xfrm>
            <a:custGeom>
              <a:avLst/>
              <a:gdLst>
                <a:gd name="T0" fmla="*/ 0 w 823"/>
                <a:gd name="T1" fmla="*/ 1 h 417"/>
                <a:gd name="T2" fmla="*/ 0 w 823"/>
                <a:gd name="T3" fmla="*/ 1 h 417"/>
                <a:gd name="T4" fmla="*/ 1 w 823"/>
                <a:gd name="T5" fmla="*/ 1 h 417"/>
                <a:gd name="T6" fmla="*/ 1 w 823"/>
                <a:gd name="T7" fmla="*/ 1 h 417"/>
                <a:gd name="T8" fmla="*/ 1 w 823"/>
                <a:gd name="T9" fmla="*/ 1 h 417"/>
                <a:gd name="T10" fmla="*/ 1 w 823"/>
                <a:gd name="T11" fmla="*/ 1 h 417"/>
                <a:gd name="T12" fmla="*/ 1 w 823"/>
                <a:gd name="T13" fmla="*/ 1 h 417"/>
                <a:gd name="T14" fmla="*/ 2 w 823"/>
                <a:gd name="T15" fmla="*/ 1 h 417"/>
                <a:gd name="T16" fmla="*/ 2 w 823"/>
                <a:gd name="T17" fmla="*/ 0 h 417"/>
                <a:gd name="T18" fmla="*/ 2 w 823"/>
                <a:gd name="T19" fmla="*/ 0 h 417"/>
                <a:gd name="T20" fmla="*/ 2 w 823"/>
                <a:gd name="T21" fmla="*/ 0 h 417"/>
                <a:gd name="T22" fmla="*/ 2 w 823"/>
                <a:gd name="T23" fmla="*/ 0 h 417"/>
                <a:gd name="T24" fmla="*/ 3 w 823"/>
                <a:gd name="T25" fmla="*/ 0 h 417"/>
                <a:gd name="T26" fmla="*/ 3 w 823"/>
                <a:gd name="T27" fmla="*/ 0 h 417"/>
                <a:gd name="T28" fmla="*/ 3 w 823"/>
                <a:gd name="T29" fmla="*/ 0 h 417"/>
                <a:gd name="T30" fmla="*/ 3 w 823"/>
                <a:gd name="T31" fmla="*/ 0 h 417"/>
                <a:gd name="T32" fmla="*/ 3 w 823"/>
                <a:gd name="T33" fmla="*/ 0 h 417"/>
                <a:gd name="T34" fmla="*/ 3 w 823"/>
                <a:gd name="T35" fmla="*/ 0 h 417"/>
                <a:gd name="T36" fmla="*/ 3 w 823"/>
                <a:gd name="T37" fmla="*/ 0 h 417"/>
                <a:gd name="T38" fmla="*/ 3 w 823"/>
                <a:gd name="T39" fmla="*/ 1 h 417"/>
                <a:gd name="T40" fmla="*/ 3 w 823"/>
                <a:gd name="T41" fmla="*/ 1 h 417"/>
                <a:gd name="T42" fmla="*/ 3 w 823"/>
                <a:gd name="T43" fmla="*/ 1 h 417"/>
                <a:gd name="T44" fmla="*/ 3 w 823"/>
                <a:gd name="T45" fmla="*/ 1 h 417"/>
                <a:gd name="T46" fmla="*/ 3 w 823"/>
                <a:gd name="T47" fmla="*/ 1 h 417"/>
                <a:gd name="T48" fmla="*/ 3 w 823"/>
                <a:gd name="T49" fmla="*/ 1 h 417"/>
                <a:gd name="T50" fmla="*/ 3 w 823"/>
                <a:gd name="T51" fmla="*/ 1 h 417"/>
                <a:gd name="T52" fmla="*/ 3 w 823"/>
                <a:gd name="T53" fmla="*/ 1 h 417"/>
                <a:gd name="T54" fmla="*/ 3 w 823"/>
                <a:gd name="T55" fmla="*/ 1 h 417"/>
                <a:gd name="T56" fmla="*/ 2 w 823"/>
                <a:gd name="T57" fmla="*/ 1 h 417"/>
                <a:gd name="T58" fmla="*/ 2 w 823"/>
                <a:gd name="T59" fmla="*/ 1 h 417"/>
                <a:gd name="T60" fmla="*/ 2 w 823"/>
                <a:gd name="T61" fmla="*/ 1 h 417"/>
                <a:gd name="T62" fmla="*/ 2 w 823"/>
                <a:gd name="T63" fmla="*/ 1 h 417"/>
                <a:gd name="T64" fmla="*/ 2 w 823"/>
                <a:gd name="T65" fmla="*/ 2 h 417"/>
                <a:gd name="T66" fmla="*/ 1 w 823"/>
                <a:gd name="T67" fmla="*/ 2 h 417"/>
                <a:gd name="T68" fmla="*/ 1 w 823"/>
                <a:gd name="T69" fmla="*/ 2 h 417"/>
                <a:gd name="T70" fmla="*/ 1 w 823"/>
                <a:gd name="T71" fmla="*/ 2 h 417"/>
                <a:gd name="T72" fmla="*/ 1 w 823"/>
                <a:gd name="T73" fmla="*/ 2 h 417"/>
                <a:gd name="T74" fmla="*/ 1 w 823"/>
                <a:gd name="T75" fmla="*/ 2 h 417"/>
                <a:gd name="T76" fmla="*/ 0 w 823"/>
                <a:gd name="T77" fmla="*/ 2 h 417"/>
                <a:gd name="T78" fmla="*/ 0 w 823"/>
                <a:gd name="T79" fmla="*/ 2 h 417"/>
                <a:gd name="T80" fmla="*/ 0 w 823"/>
                <a:gd name="T81" fmla="*/ 2 h 417"/>
                <a:gd name="T82" fmla="*/ 0 w 823"/>
                <a:gd name="T83" fmla="*/ 2 h 417"/>
                <a:gd name="T84" fmla="*/ 0 w 823"/>
                <a:gd name="T85" fmla="*/ 1 h 417"/>
                <a:gd name="T86" fmla="*/ 0 w 823"/>
                <a:gd name="T87" fmla="*/ 1 h 417"/>
                <a:gd name="T88" fmla="*/ 0 w 823"/>
                <a:gd name="T89" fmla="*/ 1 h 417"/>
                <a:gd name="T90" fmla="*/ 0 w 823"/>
                <a:gd name="T91" fmla="*/ 1 h 41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823" h="417">
                  <a:moveTo>
                    <a:pt x="2" y="161"/>
                  </a:moveTo>
                  <a:lnTo>
                    <a:pt x="26" y="156"/>
                  </a:lnTo>
                  <a:lnTo>
                    <a:pt x="51" y="151"/>
                  </a:lnTo>
                  <a:lnTo>
                    <a:pt x="75" y="146"/>
                  </a:lnTo>
                  <a:lnTo>
                    <a:pt x="99" y="141"/>
                  </a:lnTo>
                  <a:lnTo>
                    <a:pt x="124" y="136"/>
                  </a:lnTo>
                  <a:lnTo>
                    <a:pt x="149" y="131"/>
                  </a:lnTo>
                  <a:lnTo>
                    <a:pt x="174" y="126"/>
                  </a:lnTo>
                  <a:lnTo>
                    <a:pt x="198" y="121"/>
                  </a:lnTo>
                  <a:lnTo>
                    <a:pt x="223" y="116"/>
                  </a:lnTo>
                  <a:lnTo>
                    <a:pt x="247" y="112"/>
                  </a:lnTo>
                  <a:lnTo>
                    <a:pt x="271" y="106"/>
                  </a:lnTo>
                  <a:lnTo>
                    <a:pt x="296" y="101"/>
                  </a:lnTo>
                  <a:lnTo>
                    <a:pt x="320" y="96"/>
                  </a:lnTo>
                  <a:lnTo>
                    <a:pt x="345" y="91"/>
                  </a:lnTo>
                  <a:lnTo>
                    <a:pt x="369" y="86"/>
                  </a:lnTo>
                  <a:lnTo>
                    <a:pt x="394" y="81"/>
                  </a:lnTo>
                  <a:lnTo>
                    <a:pt x="418" y="76"/>
                  </a:lnTo>
                  <a:lnTo>
                    <a:pt x="442" y="71"/>
                  </a:lnTo>
                  <a:lnTo>
                    <a:pt x="467" y="66"/>
                  </a:lnTo>
                  <a:lnTo>
                    <a:pt x="491" y="61"/>
                  </a:lnTo>
                  <a:lnTo>
                    <a:pt x="516" y="55"/>
                  </a:lnTo>
                  <a:lnTo>
                    <a:pt x="540" y="50"/>
                  </a:lnTo>
                  <a:lnTo>
                    <a:pt x="565" y="46"/>
                  </a:lnTo>
                  <a:lnTo>
                    <a:pt x="589" y="41"/>
                  </a:lnTo>
                  <a:lnTo>
                    <a:pt x="613" y="36"/>
                  </a:lnTo>
                  <a:lnTo>
                    <a:pt x="638" y="31"/>
                  </a:lnTo>
                  <a:lnTo>
                    <a:pt x="662" y="26"/>
                  </a:lnTo>
                  <a:lnTo>
                    <a:pt x="687" y="21"/>
                  </a:lnTo>
                  <a:lnTo>
                    <a:pt x="711" y="16"/>
                  </a:lnTo>
                  <a:lnTo>
                    <a:pt x="736" y="11"/>
                  </a:lnTo>
                  <a:lnTo>
                    <a:pt x="760" y="6"/>
                  </a:lnTo>
                  <a:lnTo>
                    <a:pt x="784" y="0"/>
                  </a:lnTo>
                  <a:lnTo>
                    <a:pt x="789" y="10"/>
                  </a:lnTo>
                  <a:lnTo>
                    <a:pt x="796" y="19"/>
                  </a:lnTo>
                  <a:lnTo>
                    <a:pt x="802" y="28"/>
                  </a:lnTo>
                  <a:lnTo>
                    <a:pt x="808" y="36"/>
                  </a:lnTo>
                  <a:lnTo>
                    <a:pt x="810" y="59"/>
                  </a:lnTo>
                  <a:lnTo>
                    <a:pt x="813" y="82"/>
                  </a:lnTo>
                  <a:lnTo>
                    <a:pt x="815" y="104"/>
                  </a:lnTo>
                  <a:lnTo>
                    <a:pt x="817" y="128"/>
                  </a:lnTo>
                  <a:lnTo>
                    <a:pt x="818" y="144"/>
                  </a:lnTo>
                  <a:lnTo>
                    <a:pt x="819" y="159"/>
                  </a:lnTo>
                  <a:lnTo>
                    <a:pt x="821" y="176"/>
                  </a:lnTo>
                  <a:lnTo>
                    <a:pt x="823" y="192"/>
                  </a:lnTo>
                  <a:lnTo>
                    <a:pt x="819" y="209"/>
                  </a:lnTo>
                  <a:lnTo>
                    <a:pt x="815" y="228"/>
                  </a:lnTo>
                  <a:lnTo>
                    <a:pt x="812" y="246"/>
                  </a:lnTo>
                  <a:lnTo>
                    <a:pt x="808" y="263"/>
                  </a:lnTo>
                  <a:lnTo>
                    <a:pt x="782" y="268"/>
                  </a:lnTo>
                  <a:lnTo>
                    <a:pt x="758" y="273"/>
                  </a:lnTo>
                  <a:lnTo>
                    <a:pt x="732" y="278"/>
                  </a:lnTo>
                  <a:lnTo>
                    <a:pt x="707" y="282"/>
                  </a:lnTo>
                  <a:lnTo>
                    <a:pt x="683" y="287"/>
                  </a:lnTo>
                  <a:lnTo>
                    <a:pt x="657" y="292"/>
                  </a:lnTo>
                  <a:lnTo>
                    <a:pt x="632" y="296"/>
                  </a:lnTo>
                  <a:lnTo>
                    <a:pt x="606" y="301"/>
                  </a:lnTo>
                  <a:lnTo>
                    <a:pt x="582" y="306"/>
                  </a:lnTo>
                  <a:lnTo>
                    <a:pt x="556" y="310"/>
                  </a:lnTo>
                  <a:lnTo>
                    <a:pt x="531" y="315"/>
                  </a:lnTo>
                  <a:lnTo>
                    <a:pt x="506" y="320"/>
                  </a:lnTo>
                  <a:lnTo>
                    <a:pt x="481" y="326"/>
                  </a:lnTo>
                  <a:lnTo>
                    <a:pt x="456" y="330"/>
                  </a:lnTo>
                  <a:lnTo>
                    <a:pt x="430" y="335"/>
                  </a:lnTo>
                  <a:lnTo>
                    <a:pt x="405" y="340"/>
                  </a:lnTo>
                  <a:lnTo>
                    <a:pt x="379" y="344"/>
                  </a:lnTo>
                  <a:lnTo>
                    <a:pt x="354" y="349"/>
                  </a:lnTo>
                  <a:lnTo>
                    <a:pt x="329" y="354"/>
                  </a:lnTo>
                  <a:lnTo>
                    <a:pt x="304" y="359"/>
                  </a:lnTo>
                  <a:lnTo>
                    <a:pt x="279" y="363"/>
                  </a:lnTo>
                  <a:lnTo>
                    <a:pt x="253" y="368"/>
                  </a:lnTo>
                  <a:lnTo>
                    <a:pt x="228" y="373"/>
                  </a:lnTo>
                  <a:lnTo>
                    <a:pt x="202" y="379"/>
                  </a:lnTo>
                  <a:lnTo>
                    <a:pt x="177" y="384"/>
                  </a:lnTo>
                  <a:lnTo>
                    <a:pt x="152" y="388"/>
                  </a:lnTo>
                  <a:lnTo>
                    <a:pt x="127" y="393"/>
                  </a:lnTo>
                  <a:lnTo>
                    <a:pt x="101" y="398"/>
                  </a:lnTo>
                  <a:lnTo>
                    <a:pt x="76" y="403"/>
                  </a:lnTo>
                  <a:lnTo>
                    <a:pt x="51" y="407"/>
                  </a:lnTo>
                  <a:lnTo>
                    <a:pt x="25" y="412"/>
                  </a:lnTo>
                  <a:lnTo>
                    <a:pt x="0" y="417"/>
                  </a:lnTo>
                  <a:lnTo>
                    <a:pt x="4" y="394"/>
                  </a:lnTo>
                  <a:lnTo>
                    <a:pt x="8" y="370"/>
                  </a:lnTo>
                  <a:lnTo>
                    <a:pt x="12" y="348"/>
                  </a:lnTo>
                  <a:lnTo>
                    <a:pt x="16" y="325"/>
                  </a:lnTo>
                  <a:lnTo>
                    <a:pt x="15" y="300"/>
                  </a:lnTo>
                  <a:lnTo>
                    <a:pt x="15" y="278"/>
                  </a:lnTo>
                  <a:lnTo>
                    <a:pt x="14" y="254"/>
                  </a:lnTo>
                  <a:lnTo>
                    <a:pt x="13" y="231"/>
                  </a:lnTo>
                  <a:lnTo>
                    <a:pt x="10" y="213"/>
                  </a:lnTo>
                  <a:lnTo>
                    <a:pt x="8" y="196"/>
                  </a:lnTo>
                  <a:lnTo>
                    <a:pt x="5" y="179"/>
                  </a:lnTo>
                  <a:lnTo>
                    <a:pt x="2" y="161"/>
                  </a:lnTo>
                  <a:close/>
                </a:path>
              </a:pathLst>
            </a:custGeom>
            <a:solidFill>
              <a:srgbClr val="A35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4" name="Freeform 308">
              <a:extLst>
                <a:ext uri="{FF2B5EF4-FFF2-40B4-BE49-F238E27FC236}">
                  <a16:creationId xmlns:a16="http://schemas.microsoft.com/office/drawing/2014/main" id="{EBB53554-84F7-4C05-911A-644984002E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5" y="2399"/>
              <a:ext cx="206" cy="99"/>
            </a:xfrm>
            <a:custGeom>
              <a:avLst/>
              <a:gdLst>
                <a:gd name="T0" fmla="*/ 0 w 823"/>
                <a:gd name="T1" fmla="*/ 1 h 394"/>
                <a:gd name="T2" fmla="*/ 0 w 823"/>
                <a:gd name="T3" fmla="*/ 1 h 394"/>
                <a:gd name="T4" fmla="*/ 1 w 823"/>
                <a:gd name="T5" fmla="*/ 1 h 394"/>
                <a:gd name="T6" fmla="*/ 1 w 823"/>
                <a:gd name="T7" fmla="*/ 1 h 394"/>
                <a:gd name="T8" fmla="*/ 1 w 823"/>
                <a:gd name="T9" fmla="*/ 1 h 394"/>
                <a:gd name="T10" fmla="*/ 1 w 823"/>
                <a:gd name="T11" fmla="*/ 1 h 394"/>
                <a:gd name="T12" fmla="*/ 1 w 823"/>
                <a:gd name="T13" fmla="*/ 1 h 394"/>
                <a:gd name="T14" fmla="*/ 2 w 823"/>
                <a:gd name="T15" fmla="*/ 0 h 394"/>
                <a:gd name="T16" fmla="*/ 2 w 823"/>
                <a:gd name="T17" fmla="*/ 0 h 394"/>
                <a:gd name="T18" fmla="*/ 2 w 823"/>
                <a:gd name="T19" fmla="*/ 0 h 394"/>
                <a:gd name="T20" fmla="*/ 2 w 823"/>
                <a:gd name="T21" fmla="*/ 0 h 394"/>
                <a:gd name="T22" fmla="*/ 2 w 823"/>
                <a:gd name="T23" fmla="*/ 0 h 394"/>
                <a:gd name="T24" fmla="*/ 3 w 823"/>
                <a:gd name="T25" fmla="*/ 0 h 394"/>
                <a:gd name="T26" fmla="*/ 3 w 823"/>
                <a:gd name="T27" fmla="*/ 0 h 394"/>
                <a:gd name="T28" fmla="*/ 3 w 823"/>
                <a:gd name="T29" fmla="*/ 0 h 394"/>
                <a:gd name="T30" fmla="*/ 3 w 823"/>
                <a:gd name="T31" fmla="*/ 0 h 394"/>
                <a:gd name="T32" fmla="*/ 3 w 823"/>
                <a:gd name="T33" fmla="*/ 0 h 394"/>
                <a:gd name="T34" fmla="*/ 3 w 823"/>
                <a:gd name="T35" fmla="*/ 0 h 394"/>
                <a:gd name="T36" fmla="*/ 3 w 823"/>
                <a:gd name="T37" fmla="*/ 0 h 394"/>
                <a:gd name="T38" fmla="*/ 3 w 823"/>
                <a:gd name="T39" fmla="*/ 1 h 394"/>
                <a:gd name="T40" fmla="*/ 3 w 823"/>
                <a:gd name="T41" fmla="*/ 1 h 394"/>
                <a:gd name="T42" fmla="*/ 3 w 823"/>
                <a:gd name="T43" fmla="*/ 1 h 394"/>
                <a:gd name="T44" fmla="*/ 3 w 823"/>
                <a:gd name="T45" fmla="*/ 1 h 394"/>
                <a:gd name="T46" fmla="*/ 3 w 823"/>
                <a:gd name="T47" fmla="*/ 1 h 394"/>
                <a:gd name="T48" fmla="*/ 3 w 823"/>
                <a:gd name="T49" fmla="*/ 1 h 394"/>
                <a:gd name="T50" fmla="*/ 3 w 823"/>
                <a:gd name="T51" fmla="*/ 1 h 394"/>
                <a:gd name="T52" fmla="*/ 3 w 823"/>
                <a:gd name="T53" fmla="*/ 1 h 394"/>
                <a:gd name="T54" fmla="*/ 3 w 823"/>
                <a:gd name="T55" fmla="*/ 1 h 394"/>
                <a:gd name="T56" fmla="*/ 2 w 823"/>
                <a:gd name="T57" fmla="*/ 1 h 394"/>
                <a:gd name="T58" fmla="*/ 2 w 823"/>
                <a:gd name="T59" fmla="*/ 1 h 394"/>
                <a:gd name="T60" fmla="*/ 2 w 823"/>
                <a:gd name="T61" fmla="*/ 1 h 394"/>
                <a:gd name="T62" fmla="*/ 2 w 823"/>
                <a:gd name="T63" fmla="*/ 1 h 394"/>
                <a:gd name="T64" fmla="*/ 2 w 823"/>
                <a:gd name="T65" fmla="*/ 1 h 394"/>
                <a:gd name="T66" fmla="*/ 1 w 823"/>
                <a:gd name="T67" fmla="*/ 1 h 394"/>
                <a:gd name="T68" fmla="*/ 1 w 823"/>
                <a:gd name="T69" fmla="*/ 1 h 394"/>
                <a:gd name="T70" fmla="*/ 1 w 823"/>
                <a:gd name="T71" fmla="*/ 2 h 394"/>
                <a:gd name="T72" fmla="*/ 1 w 823"/>
                <a:gd name="T73" fmla="*/ 2 h 394"/>
                <a:gd name="T74" fmla="*/ 1 w 823"/>
                <a:gd name="T75" fmla="*/ 2 h 394"/>
                <a:gd name="T76" fmla="*/ 0 w 823"/>
                <a:gd name="T77" fmla="*/ 2 h 394"/>
                <a:gd name="T78" fmla="*/ 0 w 823"/>
                <a:gd name="T79" fmla="*/ 2 h 394"/>
                <a:gd name="T80" fmla="*/ 0 w 823"/>
                <a:gd name="T81" fmla="*/ 2 h 394"/>
                <a:gd name="T82" fmla="*/ 0 w 823"/>
                <a:gd name="T83" fmla="*/ 1 h 394"/>
                <a:gd name="T84" fmla="*/ 0 w 823"/>
                <a:gd name="T85" fmla="*/ 1 h 394"/>
                <a:gd name="T86" fmla="*/ 0 w 823"/>
                <a:gd name="T87" fmla="*/ 1 h 394"/>
                <a:gd name="T88" fmla="*/ 0 w 823"/>
                <a:gd name="T89" fmla="*/ 1 h 394"/>
                <a:gd name="T90" fmla="*/ 0 w 823"/>
                <a:gd name="T91" fmla="*/ 1 h 39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823" h="394">
                  <a:moveTo>
                    <a:pt x="2" y="161"/>
                  </a:moveTo>
                  <a:lnTo>
                    <a:pt x="26" y="156"/>
                  </a:lnTo>
                  <a:lnTo>
                    <a:pt x="51" y="150"/>
                  </a:lnTo>
                  <a:lnTo>
                    <a:pt x="76" y="145"/>
                  </a:lnTo>
                  <a:lnTo>
                    <a:pt x="100" y="140"/>
                  </a:lnTo>
                  <a:lnTo>
                    <a:pt x="125" y="136"/>
                  </a:lnTo>
                  <a:lnTo>
                    <a:pt x="149" y="131"/>
                  </a:lnTo>
                  <a:lnTo>
                    <a:pt x="174" y="126"/>
                  </a:lnTo>
                  <a:lnTo>
                    <a:pt x="198" y="121"/>
                  </a:lnTo>
                  <a:lnTo>
                    <a:pt x="224" y="116"/>
                  </a:lnTo>
                  <a:lnTo>
                    <a:pt x="248" y="111"/>
                  </a:lnTo>
                  <a:lnTo>
                    <a:pt x="272" y="106"/>
                  </a:lnTo>
                  <a:lnTo>
                    <a:pt x="297" y="101"/>
                  </a:lnTo>
                  <a:lnTo>
                    <a:pt x="321" y="95"/>
                  </a:lnTo>
                  <a:lnTo>
                    <a:pt x="346" y="90"/>
                  </a:lnTo>
                  <a:lnTo>
                    <a:pt x="371" y="85"/>
                  </a:lnTo>
                  <a:lnTo>
                    <a:pt x="396" y="80"/>
                  </a:lnTo>
                  <a:lnTo>
                    <a:pt x="420" y="75"/>
                  </a:lnTo>
                  <a:lnTo>
                    <a:pt x="444" y="70"/>
                  </a:lnTo>
                  <a:lnTo>
                    <a:pt x="469" y="66"/>
                  </a:lnTo>
                  <a:lnTo>
                    <a:pt x="493" y="61"/>
                  </a:lnTo>
                  <a:lnTo>
                    <a:pt x="518" y="56"/>
                  </a:lnTo>
                  <a:lnTo>
                    <a:pt x="542" y="51"/>
                  </a:lnTo>
                  <a:lnTo>
                    <a:pt x="568" y="46"/>
                  </a:lnTo>
                  <a:lnTo>
                    <a:pt x="592" y="40"/>
                  </a:lnTo>
                  <a:lnTo>
                    <a:pt x="616" y="35"/>
                  </a:lnTo>
                  <a:lnTo>
                    <a:pt x="641" y="30"/>
                  </a:lnTo>
                  <a:lnTo>
                    <a:pt x="665" y="25"/>
                  </a:lnTo>
                  <a:lnTo>
                    <a:pt x="690" y="20"/>
                  </a:lnTo>
                  <a:lnTo>
                    <a:pt x="714" y="15"/>
                  </a:lnTo>
                  <a:lnTo>
                    <a:pt x="739" y="10"/>
                  </a:lnTo>
                  <a:lnTo>
                    <a:pt x="763" y="5"/>
                  </a:lnTo>
                  <a:lnTo>
                    <a:pt x="787" y="0"/>
                  </a:lnTo>
                  <a:lnTo>
                    <a:pt x="793" y="8"/>
                  </a:lnTo>
                  <a:lnTo>
                    <a:pt x="798" y="15"/>
                  </a:lnTo>
                  <a:lnTo>
                    <a:pt x="803" y="23"/>
                  </a:lnTo>
                  <a:lnTo>
                    <a:pt x="808" y="31"/>
                  </a:lnTo>
                  <a:lnTo>
                    <a:pt x="810" y="54"/>
                  </a:lnTo>
                  <a:lnTo>
                    <a:pt x="812" y="75"/>
                  </a:lnTo>
                  <a:lnTo>
                    <a:pt x="814" y="96"/>
                  </a:lnTo>
                  <a:lnTo>
                    <a:pt x="816" y="119"/>
                  </a:lnTo>
                  <a:lnTo>
                    <a:pt x="818" y="133"/>
                  </a:lnTo>
                  <a:lnTo>
                    <a:pt x="819" y="147"/>
                  </a:lnTo>
                  <a:lnTo>
                    <a:pt x="821" y="161"/>
                  </a:lnTo>
                  <a:lnTo>
                    <a:pt x="823" y="175"/>
                  </a:lnTo>
                  <a:lnTo>
                    <a:pt x="819" y="190"/>
                  </a:lnTo>
                  <a:lnTo>
                    <a:pt x="815" y="206"/>
                  </a:lnTo>
                  <a:lnTo>
                    <a:pt x="811" y="222"/>
                  </a:lnTo>
                  <a:lnTo>
                    <a:pt x="807" y="237"/>
                  </a:lnTo>
                  <a:lnTo>
                    <a:pt x="781" y="242"/>
                  </a:lnTo>
                  <a:lnTo>
                    <a:pt x="757" y="246"/>
                  </a:lnTo>
                  <a:lnTo>
                    <a:pt x="731" y="251"/>
                  </a:lnTo>
                  <a:lnTo>
                    <a:pt x="706" y="256"/>
                  </a:lnTo>
                  <a:lnTo>
                    <a:pt x="682" y="262"/>
                  </a:lnTo>
                  <a:lnTo>
                    <a:pt x="656" y="266"/>
                  </a:lnTo>
                  <a:lnTo>
                    <a:pt x="631" y="271"/>
                  </a:lnTo>
                  <a:lnTo>
                    <a:pt x="605" y="276"/>
                  </a:lnTo>
                  <a:lnTo>
                    <a:pt x="581" y="281"/>
                  </a:lnTo>
                  <a:lnTo>
                    <a:pt x="555" y="285"/>
                  </a:lnTo>
                  <a:lnTo>
                    <a:pt x="530" y="290"/>
                  </a:lnTo>
                  <a:lnTo>
                    <a:pt x="505" y="295"/>
                  </a:lnTo>
                  <a:lnTo>
                    <a:pt x="480" y="300"/>
                  </a:lnTo>
                  <a:lnTo>
                    <a:pt x="455" y="305"/>
                  </a:lnTo>
                  <a:lnTo>
                    <a:pt x="429" y="309"/>
                  </a:lnTo>
                  <a:lnTo>
                    <a:pt x="404" y="315"/>
                  </a:lnTo>
                  <a:lnTo>
                    <a:pt x="378" y="320"/>
                  </a:lnTo>
                  <a:lnTo>
                    <a:pt x="354" y="325"/>
                  </a:lnTo>
                  <a:lnTo>
                    <a:pt x="328" y="330"/>
                  </a:lnTo>
                  <a:lnTo>
                    <a:pt x="303" y="335"/>
                  </a:lnTo>
                  <a:lnTo>
                    <a:pt x="278" y="339"/>
                  </a:lnTo>
                  <a:lnTo>
                    <a:pt x="252" y="344"/>
                  </a:lnTo>
                  <a:lnTo>
                    <a:pt x="228" y="349"/>
                  </a:lnTo>
                  <a:lnTo>
                    <a:pt x="202" y="354"/>
                  </a:lnTo>
                  <a:lnTo>
                    <a:pt x="177" y="359"/>
                  </a:lnTo>
                  <a:lnTo>
                    <a:pt x="151" y="364"/>
                  </a:lnTo>
                  <a:lnTo>
                    <a:pt x="126" y="370"/>
                  </a:lnTo>
                  <a:lnTo>
                    <a:pt x="100" y="375"/>
                  </a:lnTo>
                  <a:lnTo>
                    <a:pt x="76" y="379"/>
                  </a:lnTo>
                  <a:lnTo>
                    <a:pt x="51" y="384"/>
                  </a:lnTo>
                  <a:lnTo>
                    <a:pt x="25" y="389"/>
                  </a:lnTo>
                  <a:lnTo>
                    <a:pt x="0" y="394"/>
                  </a:lnTo>
                  <a:lnTo>
                    <a:pt x="4" y="373"/>
                  </a:lnTo>
                  <a:lnTo>
                    <a:pt x="8" y="351"/>
                  </a:lnTo>
                  <a:lnTo>
                    <a:pt x="12" y="330"/>
                  </a:lnTo>
                  <a:lnTo>
                    <a:pt x="16" y="308"/>
                  </a:lnTo>
                  <a:lnTo>
                    <a:pt x="15" y="287"/>
                  </a:lnTo>
                  <a:lnTo>
                    <a:pt x="15" y="266"/>
                  </a:lnTo>
                  <a:lnTo>
                    <a:pt x="14" y="245"/>
                  </a:lnTo>
                  <a:lnTo>
                    <a:pt x="13" y="224"/>
                  </a:lnTo>
                  <a:lnTo>
                    <a:pt x="11" y="208"/>
                  </a:lnTo>
                  <a:lnTo>
                    <a:pt x="8" y="192"/>
                  </a:lnTo>
                  <a:lnTo>
                    <a:pt x="5" y="177"/>
                  </a:lnTo>
                  <a:lnTo>
                    <a:pt x="2" y="161"/>
                  </a:lnTo>
                  <a:close/>
                </a:path>
              </a:pathLst>
            </a:custGeom>
            <a:solidFill>
              <a:srgbClr val="A85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5" name="Freeform 309">
              <a:extLst>
                <a:ext uri="{FF2B5EF4-FFF2-40B4-BE49-F238E27FC236}">
                  <a16:creationId xmlns:a16="http://schemas.microsoft.com/office/drawing/2014/main" id="{64540FD9-485E-4B7B-8196-C83FD308B8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5" y="2402"/>
              <a:ext cx="206" cy="93"/>
            </a:xfrm>
            <a:custGeom>
              <a:avLst/>
              <a:gdLst>
                <a:gd name="T0" fmla="*/ 0 w 822"/>
                <a:gd name="T1" fmla="*/ 1 h 371"/>
                <a:gd name="T2" fmla="*/ 0 w 822"/>
                <a:gd name="T3" fmla="*/ 1 h 371"/>
                <a:gd name="T4" fmla="*/ 1 w 822"/>
                <a:gd name="T5" fmla="*/ 1 h 371"/>
                <a:gd name="T6" fmla="*/ 1 w 822"/>
                <a:gd name="T7" fmla="*/ 1 h 371"/>
                <a:gd name="T8" fmla="*/ 1 w 822"/>
                <a:gd name="T9" fmla="*/ 1 h 371"/>
                <a:gd name="T10" fmla="*/ 1 w 822"/>
                <a:gd name="T11" fmla="*/ 1 h 371"/>
                <a:gd name="T12" fmla="*/ 1 w 822"/>
                <a:gd name="T13" fmla="*/ 1 h 371"/>
                <a:gd name="T14" fmla="*/ 2 w 822"/>
                <a:gd name="T15" fmla="*/ 0 h 371"/>
                <a:gd name="T16" fmla="*/ 2 w 822"/>
                <a:gd name="T17" fmla="*/ 0 h 371"/>
                <a:gd name="T18" fmla="*/ 2 w 822"/>
                <a:gd name="T19" fmla="*/ 0 h 371"/>
                <a:gd name="T20" fmla="*/ 2 w 822"/>
                <a:gd name="T21" fmla="*/ 0 h 371"/>
                <a:gd name="T22" fmla="*/ 2 w 822"/>
                <a:gd name="T23" fmla="*/ 0 h 371"/>
                <a:gd name="T24" fmla="*/ 3 w 822"/>
                <a:gd name="T25" fmla="*/ 0 h 371"/>
                <a:gd name="T26" fmla="*/ 3 w 822"/>
                <a:gd name="T27" fmla="*/ 0 h 371"/>
                <a:gd name="T28" fmla="*/ 3 w 822"/>
                <a:gd name="T29" fmla="*/ 0 h 371"/>
                <a:gd name="T30" fmla="*/ 3 w 822"/>
                <a:gd name="T31" fmla="*/ 0 h 371"/>
                <a:gd name="T32" fmla="*/ 3 w 822"/>
                <a:gd name="T33" fmla="*/ 0 h 371"/>
                <a:gd name="T34" fmla="*/ 3 w 822"/>
                <a:gd name="T35" fmla="*/ 0 h 371"/>
                <a:gd name="T36" fmla="*/ 3 w 822"/>
                <a:gd name="T37" fmla="*/ 0 h 371"/>
                <a:gd name="T38" fmla="*/ 3 w 822"/>
                <a:gd name="T39" fmla="*/ 1 h 371"/>
                <a:gd name="T40" fmla="*/ 3 w 822"/>
                <a:gd name="T41" fmla="*/ 1 h 371"/>
                <a:gd name="T42" fmla="*/ 3 w 822"/>
                <a:gd name="T43" fmla="*/ 1 h 371"/>
                <a:gd name="T44" fmla="*/ 3 w 822"/>
                <a:gd name="T45" fmla="*/ 1 h 371"/>
                <a:gd name="T46" fmla="*/ 3 w 822"/>
                <a:gd name="T47" fmla="*/ 1 h 371"/>
                <a:gd name="T48" fmla="*/ 3 w 822"/>
                <a:gd name="T49" fmla="*/ 1 h 371"/>
                <a:gd name="T50" fmla="*/ 3 w 822"/>
                <a:gd name="T51" fmla="*/ 1 h 371"/>
                <a:gd name="T52" fmla="*/ 3 w 822"/>
                <a:gd name="T53" fmla="*/ 1 h 371"/>
                <a:gd name="T54" fmla="*/ 3 w 822"/>
                <a:gd name="T55" fmla="*/ 1 h 371"/>
                <a:gd name="T56" fmla="*/ 2 w 822"/>
                <a:gd name="T57" fmla="*/ 1 h 371"/>
                <a:gd name="T58" fmla="*/ 2 w 822"/>
                <a:gd name="T59" fmla="*/ 1 h 371"/>
                <a:gd name="T60" fmla="*/ 2 w 822"/>
                <a:gd name="T61" fmla="*/ 1 h 371"/>
                <a:gd name="T62" fmla="*/ 2 w 822"/>
                <a:gd name="T63" fmla="*/ 1 h 371"/>
                <a:gd name="T64" fmla="*/ 2 w 822"/>
                <a:gd name="T65" fmla="*/ 1 h 371"/>
                <a:gd name="T66" fmla="*/ 1 w 822"/>
                <a:gd name="T67" fmla="*/ 1 h 371"/>
                <a:gd name="T68" fmla="*/ 1 w 822"/>
                <a:gd name="T69" fmla="*/ 1 h 371"/>
                <a:gd name="T70" fmla="*/ 1 w 822"/>
                <a:gd name="T71" fmla="*/ 1 h 371"/>
                <a:gd name="T72" fmla="*/ 1 w 822"/>
                <a:gd name="T73" fmla="*/ 1 h 371"/>
                <a:gd name="T74" fmla="*/ 1 w 822"/>
                <a:gd name="T75" fmla="*/ 2 h 371"/>
                <a:gd name="T76" fmla="*/ 0 w 822"/>
                <a:gd name="T77" fmla="*/ 2 h 371"/>
                <a:gd name="T78" fmla="*/ 0 w 822"/>
                <a:gd name="T79" fmla="*/ 2 h 371"/>
                <a:gd name="T80" fmla="*/ 0 w 822"/>
                <a:gd name="T81" fmla="*/ 2 h 371"/>
                <a:gd name="T82" fmla="*/ 0 w 822"/>
                <a:gd name="T83" fmla="*/ 1 h 371"/>
                <a:gd name="T84" fmla="*/ 0 w 822"/>
                <a:gd name="T85" fmla="*/ 1 h 371"/>
                <a:gd name="T86" fmla="*/ 0 w 822"/>
                <a:gd name="T87" fmla="*/ 1 h 371"/>
                <a:gd name="T88" fmla="*/ 0 w 822"/>
                <a:gd name="T89" fmla="*/ 1 h 371"/>
                <a:gd name="T90" fmla="*/ 0 w 822"/>
                <a:gd name="T91" fmla="*/ 1 h 37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822" h="371">
                  <a:moveTo>
                    <a:pt x="2" y="160"/>
                  </a:moveTo>
                  <a:lnTo>
                    <a:pt x="26" y="155"/>
                  </a:lnTo>
                  <a:lnTo>
                    <a:pt x="52" y="150"/>
                  </a:lnTo>
                  <a:lnTo>
                    <a:pt x="76" y="145"/>
                  </a:lnTo>
                  <a:lnTo>
                    <a:pt x="100" y="139"/>
                  </a:lnTo>
                  <a:lnTo>
                    <a:pt x="125" y="135"/>
                  </a:lnTo>
                  <a:lnTo>
                    <a:pt x="150" y="130"/>
                  </a:lnTo>
                  <a:lnTo>
                    <a:pt x="175" y="125"/>
                  </a:lnTo>
                  <a:lnTo>
                    <a:pt x="199" y="120"/>
                  </a:lnTo>
                  <a:lnTo>
                    <a:pt x="224" y="115"/>
                  </a:lnTo>
                  <a:lnTo>
                    <a:pt x="249" y="110"/>
                  </a:lnTo>
                  <a:lnTo>
                    <a:pt x="273" y="105"/>
                  </a:lnTo>
                  <a:lnTo>
                    <a:pt x="298" y="100"/>
                  </a:lnTo>
                  <a:lnTo>
                    <a:pt x="322" y="95"/>
                  </a:lnTo>
                  <a:lnTo>
                    <a:pt x="348" y="90"/>
                  </a:lnTo>
                  <a:lnTo>
                    <a:pt x="372" y="84"/>
                  </a:lnTo>
                  <a:lnTo>
                    <a:pt x="397" y="79"/>
                  </a:lnTo>
                  <a:lnTo>
                    <a:pt x="421" y="75"/>
                  </a:lnTo>
                  <a:lnTo>
                    <a:pt x="446" y="70"/>
                  </a:lnTo>
                  <a:lnTo>
                    <a:pt x="471" y="65"/>
                  </a:lnTo>
                  <a:lnTo>
                    <a:pt x="495" y="60"/>
                  </a:lnTo>
                  <a:lnTo>
                    <a:pt x="520" y="55"/>
                  </a:lnTo>
                  <a:lnTo>
                    <a:pt x="544" y="50"/>
                  </a:lnTo>
                  <a:lnTo>
                    <a:pt x="569" y="45"/>
                  </a:lnTo>
                  <a:lnTo>
                    <a:pt x="593" y="40"/>
                  </a:lnTo>
                  <a:lnTo>
                    <a:pt x="618" y="35"/>
                  </a:lnTo>
                  <a:lnTo>
                    <a:pt x="643" y="29"/>
                  </a:lnTo>
                  <a:lnTo>
                    <a:pt x="667" y="24"/>
                  </a:lnTo>
                  <a:lnTo>
                    <a:pt x="692" y="20"/>
                  </a:lnTo>
                  <a:lnTo>
                    <a:pt x="716" y="15"/>
                  </a:lnTo>
                  <a:lnTo>
                    <a:pt x="741" y="10"/>
                  </a:lnTo>
                  <a:lnTo>
                    <a:pt x="765" y="5"/>
                  </a:lnTo>
                  <a:lnTo>
                    <a:pt x="789" y="0"/>
                  </a:lnTo>
                  <a:lnTo>
                    <a:pt x="795" y="6"/>
                  </a:lnTo>
                  <a:lnTo>
                    <a:pt x="799" y="12"/>
                  </a:lnTo>
                  <a:lnTo>
                    <a:pt x="804" y="18"/>
                  </a:lnTo>
                  <a:lnTo>
                    <a:pt x="808" y="25"/>
                  </a:lnTo>
                  <a:lnTo>
                    <a:pt x="810" y="47"/>
                  </a:lnTo>
                  <a:lnTo>
                    <a:pt x="811" y="68"/>
                  </a:lnTo>
                  <a:lnTo>
                    <a:pt x="813" y="90"/>
                  </a:lnTo>
                  <a:lnTo>
                    <a:pt x="814" y="111"/>
                  </a:lnTo>
                  <a:lnTo>
                    <a:pt x="816" y="122"/>
                  </a:lnTo>
                  <a:lnTo>
                    <a:pt x="818" y="133"/>
                  </a:lnTo>
                  <a:lnTo>
                    <a:pt x="820" y="146"/>
                  </a:lnTo>
                  <a:lnTo>
                    <a:pt x="822" y="157"/>
                  </a:lnTo>
                  <a:lnTo>
                    <a:pt x="818" y="170"/>
                  </a:lnTo>
                  <a:lnTo>
                    <a:pt x="814" y="184"/>
                  </a:lnTo>
                  <a:lnTo>
                    <a:pt x="810" y="198"/>
                  </a:lnTo>
                  <a:lnTo>
                    <a:pt x="806" y="211"/>
                  </a:lnTo>
                  <a:lnTo>
                    <a:pt x="780" y="216"/>
                  </a:lnTo>
                  <a:lnTo>
                    <a:pt x="756" y="221"/>
                  </a:lnTo>
                  <a:lnTo>
                    <a:pt x="730" y="225"/>
                  </a:lnTo>
                  <a:lnTo>
                    <a:pt x="705" y="230"/>
                  </a:lnTo>
                  <a:lnTo>
                    <a:pt x="681" y="235"/>
                  </a:lnTo>
                  <a:lnTo>
                    <a:pt x="655" y="240"/>
                  </a:lnTo>
                  <a:lnTo>
                    <a:pt x="630" y="245"/>
                  </a:lnTo>
                  <a:lnTo>
                    <a:pt x="604" y="251"/>
                  </a:lnTo>
                  <a:lnTo>
                    <a:pt x="580" y="255"/>
                  </a:lnTo>
                  <a:lnTo>
                    <a:pt x="554" y="260"/>
                  </a:lnTo>
                  <a:lnTo>
                    <a:pt x="529" y="265"/>
                  </a:lnTo>
                  <a:lnTo>
                    <a:pt x="503" y="270"/>
                  </a:lnTo>
                  <a:lnTo>
                    <a:pt x="479" y="275"/>
                  </a:lnTo>
                  <a:lnTo>
                    <a:pt x="454" y="280"/>
                  </a:lnTo>
                  <a:lnTo>
                    <a:pt x="428" y="285"/>
                  </a:lnTo>
                  <a:lnTo>
                    <a:pt x="403" y="290"/>
                  </a:lnTo>
                  <a:lnTo>
                    <a:pt x="378" y="295"/>
                  </a:lnTo>
                  <a:lnTo>
                    <a:pt x="353" y="301"/>
                  </a:lnTo>
                  <a:lnTo>
                    <a:pt x="327" y="306"/>
                  </a:lnTo>
                  <a:lnTo>
                    <a:pt x="302" y="310"/>
                  </a:lnTo>
                  <a:lnTo>
                    <a:pt x="277" y="315"/>
                  </a:lnTo>
                  <a:lnTo>
                    <a:pt x="252" y="320"/>
                  </a:lnTo>
                  <a:lnTo>
                    <a:pt x="227" y="325"/>
                  </a:lnTo>
                  <a:lnTo>
                    <a:pt x="201" y="330"/>
                  </a:lnTo>
                  <a:lnTo>
                    <a:pt x="176" y="335"/>
                  </a:lnTo>
                  <a:lnTo>
                    <a:pt x="151" y="340"/>
                  </a:lnTo>
                  <a:lnTo>
                    <a:pt x="126" y="345"/>
                  </a:lnTo>
                  <a:lnTo>
                    <a:pt x="100" y="350"/>
                  </a:lnTo>
                  <a:lnTo>
                    <a:pt x="75" y="356"/>
                  </a:lnTo>
                  <a:lnTo>
                    <a:pt x="51" y="361"/>
                  </a:lnTo>
                  <a:lnTo>
                    <a:pt x="25" y="366"/>
                  </a:lnTo>
                  <a:lnTo>
                    <a:pt x="0" y="371"/>
                  </a:lnTo>
                  <a:lnTo>
                    <a:pt x="4" y="350"/>
                  </a:lnTo>
                  <a:lnTo>
                    <a:pt x="8" y="331"/>
                  </a:lnTo>
                  <a:lnTo>
                    <a:pt x="12" y="311"/>
                  </a:lnTo>
                  <a:lnTo>
                    <a:pt x="16" y="291"/>
                  </a:lnTo>
                  <a:lnTo>
                    <a:pt x="15" y="273"/>
                  </a:lnTo>
                  <a:lnTo>
                    <a:pt x="15" y="254"/>
                  </a:lnTo>
                  <a:lnTo>
                    <a:pt x="14" y="235"/>
                  </a:lnTo>
                  <a:lnTo>
                    <a:pt x="14" y="217"/>
                  </a:lnTo>
                  <a:lnTo>
                    <a:pt x="11" y="203"/>
                  </a:lnTo>
                  <a:lnTo>
                    <a:pt x="8" y="188"/>
                  </a:lnTo>
                  <a:lnTo>
                    <a:pt x="5" y="174"/>
                  </a:lnTo>
                  <a:lnTo>
                    <a:pt x="2" y="160"/>
                  </a:lnTo>
                  <a:close/>
                </a:path>
              </a:pathLst>
            </a:custGeom>
            <a:solidFill>
              <a:srgbClr val="AA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6" name="Freeform 310">
              <a:extLst>
                <a:ext uri="{FF2B5EF4-FFF2-40B4-BE49-F238E27FC236}">
                  <a16:creationId xmlns:a16="http://schemas.microsoft.com/office/drawing/2014/main" id="{BD5A0B9C-21AE-4744-9E1E-521C6B1A36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5" y="2405"/>
              <a:ext cx="206" cy="87"/>
            </a:xfrm>
            <a:custGeom>
              <a:avLst/>
              <a:gdLst>
                <a:gd name="T0" fmla="*/ 0 w 823"/>
                <a:gd name="T1" fmla="*/ 0 h 349"/>
                <a:gd name="T2" fmla="*/ 0 w 823"/>
                <a:gd name="T3" fmla="*/ 0 h 349"/>
                <a:gd name="T4" fmla="*/ 1 w 823"/>
                <a:gd name="T5" fmla="*/ 0 h 349"/>
                <a:gd name="T6" fmla="*/ 1 w 823"/>
                <a:gd name="T7" fmla="*/ 0 h 349"/>
                <a:gd name="T8" fmla="*/ 1 w 823"/>
                <a:gd name="T9" fmla="*/ 0 h 349"/>
                <a:gd name="T10" fmla="*/ 1 w 823"/>
                <a:gd name="T11" fmla="*/ 0 h 349"/>
                <a:gd name="T12" fmla="*/ 1 w 823"/>
                <a:gd name="T13" fmla="*/ 0 h 349"/>
                <a:gd name="T14" fmla="*/ 2 w 823"/>
                <a:gd name="T15" fmla="*/ 0 h 349"/>
                <a:gd name="T16" fmla="*/ 2 w 823"/>
                <a:gd name="T17" fmla="*/ 0 h 349"/>
                <a:gd name="T18" fmla="*/ 2 w 823"/>
                <a:gd name="T19" fmla="*/ 0 h 349"/>
                <a:gd name="T20" fmla="*/ 2 w 823"/>
                <a:gd name="T21" fmla="*/ 0 h 349"/>
                <a:gd name="T22" fmla="*/ 2 w 823"/>
                <a:gd name="T23" fmla="*/ 0 h 349"/>
                <a:gd name="T24" fmla="*/ 3 w 823"/>
                <a:gd name="T25" fmla="*/ 0 h 349"/>
                <a:gd name="T26" fmla="*/ 3 w 823"/>
                <a:gd name="T27" fmla="*/ 0 h 349"/>
                <a:gd name="T28" fmla="*/ 3 w 823"/>
                <a:gd name="T29" fmla="*/ 0 h 349"/>
                <a:gd name="T30" fmla="*/ 3 w 823"/>
                <a:gd name="T31" fmla="*/ 0 h 349"/>
                <a:gd name="T32" fmla="*/ 3 w 823"/>
                <a:gd name="T33" fmla="*/ 0 h 349"/>
                <a:gd name="T34" fmla="*/ 3 w 823"/>
                <a:gd name="T35" fmla="*/ 0 h 349"/>
                <a:gd name="T36" fmla="*/ 3 w 823"/>
                <a:gd name="T37" fmla="*/ 0 h 349"/>
                <a:gd name="T38" fmla="*/ 3 w 823"/>
                <a:gd name="T39" fmla="*/ 0 h 349"/>
                <a:gd name="T40" fmla="*/ 3 w 823"/>
                <a:gd name="T41" fmla="*/ 0 h 349"/>
                <a:gd name="T42" fmla="*/ 3 w 823"/>
                <a:gd name="T43" fmla="*/ 0 h 349"/>
                <a:gd name="T44" fmla="*/ 3 w 823"/>
                <a:gd name="T45" fmla="*/ 0 h 349"/>
                <a:gd name="T46" fmla="*/ 3 w 823"/>
                <a:gd name="T47" fmla="*/ 1 h 349"/>
                <a:gd name="T48" fmla="*/ 3 w 823"/>
                <a:gd name="T49" fmla="*/ 1 h 349"/>
                <a:gd name="T50" fmla="*/ 3 w 823"/>
                <a:gd name="T51" fmla="*/ 1 h 349"/>
                <a:gd name="T52" fmla="*/ 3 w 823"/>
                <a:gd name="T53" fmla="*/ 1 h 349"/>
                <a:gd name="T54" fmla="*/ 3 w 823"/>
                <a:gd name="T55" fmla="*/ 1 h 349"/>
                <a:gd name="T56" fmla="*/ 2 w 823"/>
                <a:gd name="T57" fmla="*/ 1 h 349"/>
                <a:gd name="T58" fmla="*/ 2 w 823"/>
                <a:gd name="T59" fmla="*/ 1 h 349"/>
                <a:gd name="T60" fmla="*/ 2 w 823"/>
                <a:gd name="T61" fmla="*/ 1 h 349"/>
                <a:gd name="T62" fmla="*/ 2 w 823"/>
                <a:gd name="T63" fmla="*/ 1 h 349"/>
                <a:gd name="T64" fmla="*/ 2 w 823"/>
                <a:gd name="T65" fmla="*/ 1 h 349"/>
                <a:gd name="T66" fmla="*/ 1 w 823"/>
                <a:gd name="T67" fmla="*/ 1 h 349"/>
                <a:gd name="T68" fmla="*/ 1 w 823"/>
                <a:gd name="T69" fmla="*/ 1 h 349"/>
                <a:gd name="T70" fmla="*/ 1 w 823"/>
                <a:gd name="T71" fmla="*/ 1 h 349"/>
                <a:gd name="T72" fmla="*/ 1 w 823"/>
                <a:gd name="T73" fmla="*/ 1 h 349"/>
                <a:gd name="T74" fmla="*/ 1 w 823"/>
                <a:gd name="T75" fmla="*/ 1 h 349"/>
                <a:gd name="T76" fmla="*/ 0 w 823"/>
                <a:gd name="T77" fmla="*/ 1 h 349"/>
                <a:gd name="T78" fmla="*/ 0 w 823"/>
                <a:gd name="T79" fmla="*/ 1 h 349"/>
                <a:gd name="T80" fmla="*/ 0 w 823"/>
                <a:gd name="T81" fmla="*/ 1 h 349"/>
                <a:gd name="T82" fmla="*/ 0 w 823"/>
                <a:gd name="T83" fmla="*/ 1 h 349"/>
                <a:gd name="T84" fmla="*/ 0 w 823"/>
                <a:gd name="T85" fmla="*/ 1 h 349"/>
                <a:gd name="T86" fmla="*/ 0 w 823"/>
                <a:gd name="T87" fmla="*/ 1 h 349"/>
                <a:gd name="T88" fmla="*/ 0 w 823"/>
                <a:gd name="T89" fmla="*/ 1 h 349"/>
                <a:gd name="T90" fmla="*/ 0 w 823"/>
                <a:gd name="T91" fmla="*/ 1 h 34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823" h="349">
                  <a:moveTo>
                    <a:pt x="4" y="161"/>
                  </a:moveTo>
                  <a:lnTo>
                    <a:pt x="28" y="156"/>
                  </a:lnTo>
                  <a:lnTo>
                    <a:pt x="54" y="151"/>
                  </a:lnTo>
                  <a:lnTo>
                    <a:pt x="78" y="146"/>
                  </a:lnTo>
                  <a:lnTo>
                    <a:pt x="102" y="141"/>
                  </a:lnTo>
                  <a:lnTo>
                    <a:pt x="127" y="136"/>
                  </a:lnTo>
                  <a:lnTo>
                    <a:pt x="152" y="131"/>
                  </a:lnTo>
                  <a:lnTo>
                    <a:pt x="177" y="125"/>
                  </a:lnTo>
                  <a:lnTo>
                    <a:pt x="201" y="120"/>
                  </a:lnTo>
                  <a:lnTo>
                    <a:pt x="227" y="115"/>
                  </a:lnTo>
                  <a:lnTo>
                    <a:pt x="251" y="111"/>
                  </a:lnTo>
                  <a:lnTo>
                    <a:pt x="276" y="106"/>
                  </a:lnTo>
                  <a:lnTo>
                    <a:pt x="301" y="101"/>
                  </a:lnTo>
                  <a:lnTo>
                    <a:pt x="325" y="96"/>
                  </a:lnTo>
                  <a:lnTo>
                    <a:pt x="350" y="91"/>
                  </a:lnTo>
                  <a:lnTo>
                    <a:pt x="374" y="86"/>
                  </a:lnTo>
                  <a:lnTo>
                    <a:pt x="400" y="81"/>
                  </a:lnTo>
                  <a:lnTo>
                    <a:pt x="424" y="76"/>
                  </a:lnTo>
                  <a:lnTo>
                    <a:pt x="449" y="70"/>
                  </a:lnTo>
                  <a:lnTo>
                    <a:pt x="474" y="65"/>
                  </a:lnTo>
                  <a:lnTo>
                    <a:pt x="498" y="60"/>
                  </a:lnTo>
                  <a:lnTo>
                    <a:pt x="523" y="55"/>
                  </a:lnTo>
                  <a:lnTo>
                    <a:pt x="547" y="50"/>
                  </a:lnTo>
                  <a:lnTo>
                    <a:pt x="573" y="46"/>
                  </a:lnTo>
                  <a:lnTo>
                    <a:pt x="597" y="41"/>
                  </a:lnTo>
                  <a:lnTo>
                    <a:pt x="622" y="36"/>
                  </a:lnTo>
                  <a:lnTo>
                    <a:pt x="646" y="31"/>
                  </a:lnTo>
                  <a:lnTo>
                    <a:pt x="670" y="26"/>
                  </a:lnTo>
                  <a:lnTo>
                    <a:pt x="695" y="20"/>
                  </a:lnTo>
                  <a:lnTo>
                    <a:pt x="720" y="15"/>
                  </a:lnTo>
                  <a:lnTo>
                    <a:pt x="745" y="10"/>
                  </a:lnTo>
                  <a:lnTo>
                    <a:pt x="769" y="5"/>
                  </a:lnTo>
                  <a:lnTo>
                    <a:pt x="794" y="0"/>
                  </a:lnTo>
                  <a:lnTo>
                    <a:pt x="798" y="5"/>
                  </a:lnTo>
                  <a:lnTo>
                    <a:pt x="802" y="10"/>
                  </a:lnTo>
                  <a:lnTo>
                    <a:pt x="805" y="15"/>
                  </a:lnTo>
                  <a:lnTo>
                    <a:pt x="809" y="20"/>
                  </a:lnTo>
                  <a:lnTo>
                    <a:pt x="810" y="41"/>
                  </a:lnTo>
                  <a:lnTo>
                    <a:pt x="812" y="61"/>
                  </a:lnTo>
                  <a:lnTo>
                    <a:pt x="813" y="83"/>
                  </a:lnTo>
                  <a:lnTo>
                    <a:pt x="814" y="103"/>
                  </a:lnTo>
                  <a:lnTo>
                    <a:pt x="816" y="112"/>
                  </a:lnTo>
                  <a:lnTo>
                    <a:pt x="819" y="121"/>
                  </a:lnTo>
                  <a:lnTo>
                    <a:pt x="821" y="131"/>
                  </a:lnTo>
                  <a:lnTo>
                    <a:pt x="823" y="141"/>
                  </a:lnTo>
                  <a:lnTo>
                    <a:pt x="819" y="152"/>
                  </a:lnTo>
                  <a:lnTo>
                    <a:pt x="814" y="163"/>
                  </a:lnTo>
                  <a:lnTo>
                    <a:pt x="810" y="175"/>
                  </a:lnTo>
                  <a:lnTo>
                    <a:pt x="806" y="187"/>
                  </a:lnTo>
                  <a:lnTo>
                    <a:pt x="780" y="192"/>
                  </a:lnTo>
                  <a:lnTo>
                    <a:pt x="756" y="197"/>
                  </a:lnTo>
                  <a:lnTo>
                    <a:pt x="730" y="202"/>
                  </a:lnTo>
                  <a:lnTo>
                    <a:pt x="705" y="207"/>
                  </a:lnTo>
                  <a:lnTo>
                    <a:pt x="681" y="212"/>
                  </a:lnTo>
                  <a:lnTo>
                    <a:pt x="655" y="217"/>
                  </a:lnTo>
                  <a:lnTo>
                    <a:pt x="630" y="222"/>
                  </a:lnTo>
                  <a:lnTo>
                    <a:pt x="605" y="227"/>
                  </a:lnTo>
                  <a:lnTo>
                    <a:pt x="580" y="232"/>
                  </a:lnTo>
                  <a:lnTo>
                    <a:pt x="554" y="237"/>
                  </a:lnTo>
                  <a:lnTo>
                    <a:pt x="529" y="242"/>
                  </a:lnTo>
                  <a:lnTo>
                    <a:pt x="504" y="247"/>
                  </a:lnTo>
                  <a:lnTo>
                    <a:pt x="479" y="252"/>
                  </a:lnTo>
                  <a:lnTo>
                    <a:pt x="454" y="257"/>
                  </a:lnTo>
                  <a:lnTo>
                    <a:pt x="428" y="262"/>
                  </a:lnTo>
                  <a:lnTo>
                    <a:pt x="404" y="267"/>
                  </a:lnTo>
                  <a:lnTo>
                    <a:pt x="378" y="272"/>
                  </a:lnTo>
                  <a:lnTo>
                    <a:pt x="353" y="277"/>
                  </a:lnTo>
                  <a:lnTo>
                    <a:pt x="327" y="282"/>
                  </a:lnTo>
                  <a:lnTo>
                    <a:pt x="303" y="287"/>
                  </a:lnTo>
                  <a:lnTo>
                    <a:pt x="278" y="293"/>
                  </a:lnTo>
                  <a:lnTo>
                    <a:pt x="252" y="298"/>
                  </a:lnTo>
                  <a:lnTo>
                    <a:pt x="227" y="303"/>
                  </a:lnTo>
                  <a:lnTo>
                    <a:pt x="202" y="308"/>
                  </a:lnTo>
                  <a:lnTo>
                    <a:pt x="177" y="313"/>
                  </a:lnTo>
                  <a:lnTo>
                    <a:pt x="151" y="318"/>
                  </a:lnTo>
                  <a:lnTo>
                    <a:pt x="126" y="323"/>
                  </a:lnTo>
                  <a:lnTo>
                    <a:pt x="100" y="328"/>
                  </a:lnTo>
                  <a:lnTo>
                    <a:pt x="76" y="333"/>
                  </a:lnTo>
                  <a:lnTo>
                    <a:pt x="51" y="338"/>
                  </a:lnTo>
                  <a:lnTo>
                    <a:pt x="25" y="344"/>
                  </a:lnTo>
                  <a:lnTo>
                    <a:pt x="0" y="349"/>
                  </a:lnTo>
                  <a:lnTo>
                    <a:pt x="4" y="330"/>
                  </a:lnTo>
                  <a:lnTo>
                    <a:pt x="9" y="312"/>
                  </a:lnTo>
                  <a:lnTo>
                    <a:pt x="13" y="295"/>
                  </a:lnTo>
                  <a:lnTo>
                    <a:pt x="17" y="276"/>
                  </a:lnTo>
                  <a:lnTo>
                    <a:pt x="16" y="260"/>
                  </a:lnTo>
                  <a:lnTo>
                    <a:pt x="16" y="244"/>
                  </a:lnTo>
                  <a:lnTo>
                    <a:pt x="15" y="227"/>
                  </a:lnTo>
                  <a:lnTo>
                    <a:pt x="15" y="211"/>
                  </a:lnTo>
                  <a:lnTo>
                    <a:pt x="12" y="199"/>
                  </a:lnTo>
                  <a:lnTo>
                    <a:pt x="9" y="186"/>
                  </a:lnTo>
                  <a:lnTo>
                    <a:pt x="6" y="173"/>
                  </a:lnTo>
                  <a:lnTo>
                    <a:pt x="4" y="161"/>
                  </a:lnTo>
                  <a:close/>
                </a:path>
              </a:pathLst>
            </a:custGeom>
            <a:solidFill>
              <a:srgbClr val="AF6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7" name="Freeform 311">
              <a:extLst>
                <a:ext uri="{FF2B5EF4-FFF2-40B4-BE49-F238E27FC236}">
                  <a16:creationId xmlns:a16="http://schemas.microsoft.com/office/drawing/2014/main" id="{4A71AF9D-4FC5-48E1-BE93-E5ACFCC788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5" y="2408"/>
              <a:ext cx="206" cy="81"/>
            </a:xfrm>
            <a:custGeom>
              <a:avLst/>
              <a:gdLst>
                <a:gd name="T0" fmla="*/ 0 w 823"/>
                <a:gd name="T1" fmla="*/ 0 h 325"/>
                <a:gd name="T2" fmla="*/ 0 w 823"/>
                <a:gd name="T3" fmla="*/ 0 h 325"/>
                <a:gd name="T4" fmla="*/ 1 w 823"/>
                <a:gd name="T5" fmla="*/ 0 h 325"/>
                <a:gd name="T6" fmla="*/ 1 w 823"/>
                <a:gd name="T7" fmla="*/ 0 h 325"/>
                <a:gd name="T8" fmla="*/ 1 w 823"/>
                <a:gd name="T9" fmla="*/ 0 h 325"/>
                <a:gd name="T10" fmla="*/ 1 w 823"/>
                <a:gd name="T11" fmla="*/ 0 h 325"/>
                <a:gd name="T12" fmla="*/ 1 w 823"/>
                <a:gd name="T13" fmla="*/ 0 h 325"/>
                <a:gd name="T14" fmla="*/ 2 w 823"/>
                <a:gd name="T15" fmla="*/ 0 h 325"/>
                <a:gd name="T16" fmla="*/ 2 w 823"/>
                <a:gd name="T17" fmla="*/ 0 h 325"/>
                <a:gd name="T18" fmla="*/ 2 w 823"/>
                <a:gd name="T19" fmla="*/ 0 h 325"/>
                <a:gd name="T20" fmla="*/ 2 w 823"/>
                <a:gd name="T21" fmla="*/ 0 h 325"/>
                <a:gd name="T22" fmla="*/ 2 w 823"/>
                <a:gd name="T23" fmla="*/ 0 h 325"/>
                <a:gd name="T24" fmla="*/ 3 w 823"/>
                <a:gd name="T25" fmla="*/ 0 h 325"/>
                <a:gd name="T26" fmla="*/ 3 w 823"/>
                <a:gd name="T27" fmla="*/ 0 h 325"/>
                <a:gd name="T28" fmla="*/ 3 w 823"/>
                <a:gd name="T29" fmla="*/ 0 h 325"/>
                <a:gd name="T30" fmla="*/ 3 w 823"/>
                <a:gd name="T31" fmla="*/ 0 h 325"/>
                <a:gd name="T32" fmla="*/ 3 w 823"/>
                <a:gd name="T33" fmla="*/ 0 h 325"/>
                <a:gd name="T34" fmla="*/ 3 w 823"/>
                <a:gd name="T35" fmla="*/ 0 h 325"/>
                <a:gd name="T36" fmla="*/ 3 w 823"/>
                <a:gd name="T37" fmla="*/ 0 h 325"/>
                <a:gd name="T38" fmla="*/ 3 w 823"/>
                <a:gd name="T39" fmla="*/ 0 h 325"/>
                <a:gd name="T40" fmla="*/ 3 w 823"/>
                <a:gd name="T41" fmla="*/ 0 h 325"/>
                <a:gd name="T42" fmla="*/ 3 w 823"/>
                <a:gd name="T43" fmla="*/ 0 h 325"/>
                <a:gd name="T44" fmla="*/ 3 w 823"/>
                <a:gd name="T45" fmla="*/ 0 h 325"/>
                <a:gd name="T46" fmla="*/ 3 w 823"/>
                <a:gd name="T47" fmla="*/ 0 h 325"/>
                <a:gd name="T48" fmla="*/ 3 w 823"/>
                <a:gd name="T49" fmla="*/ 0 h 325"/>
                <a:gd name="T50" fmla="*/ 3 w 823"/>
                <a:gd name="T51" fmla="*/ 1 h 325"/>
                <a:gd name="T52" fmla="*/ 3 w 823"/>
                <a:gd name="T53" fmla="*/ 1 h 325"/>
                <a:gd name="T54" fmla="*/ 3 w 823"/>
                <a:gd name="T55" fmla="*/ 1 h 325"/>
                <a:gd name="T56" fmla="*/ 2 w 823"/>
                <a:gd name="T57" fmla="*/ 1 h 325"/>
                <a:gd name="T58" fmla="*/ 2 w 823"/>
                <a:gd name="T59" fmla="*/ 1 h 325"/>
                <a:gd name="T60" fmla="*/ 2 w 823"/>
                <a:gd name="T61" fmla="*/ 1 h 325"/>
                <a:gd name="T62" fmla="*/ 2 w 823"/>
                <a:gd name="T63" fmla="*/ 1 h 325"/>
                <a:gd name="T64" fmla="*/ 2 w 823"/>
                <a:gd name="T65" fmla="*/ 1 h 325"/>
                <a:gd name="T66" fmla="*/ 1 w 823"/>
                <a:gd name="T67" fmla="*/ 1 h 325"/>
                <a:gd name="T68" fmla="*/ 1 w 823"/>
                <a:gd name="T69" fmla="*/ 1 h 325"/>
                <a:gd name="T70" fmla="*/ 1 w 823"/>
                <a:gd name="T71" fmla="*/ 1 h 325"/>
                <a:gd name="T72" fmla="*/ 1 w 823"/>
                <a:gd name="T73" fmla="*/ 1 h 325"/>
                <a:gd name="T74" fmla="*/ 1 w 823"/>
                <a:gd name="T75" fmla="*/ 1 h 325"/>
                <a:gd name="T76" fmla="*/ 0 w 823"/>
                <a:gd name="T77" fmla="*/ 1 h 325"/>
                <a:gd name="T78" fmla="*/ 0 w 823"/>
                <a:gd name="T79" fmla="*/ 1 h 325"/>
                <a:gd name="T80" fmla="*/ 0 w 823"/>
                <a:gd name="T81" fmla="*/ 1 h 325"/>
                <a:gd name="T82" fmla="*/ 0 w 823"/>
                <a:gd name="T83" fmla="*/ 1 h 325"/>
                <a:gd name="T84" fmla="*/ 0 w 823"/>
                <a:gd name="T85" fmla="*/ 1 h 325"/>
                <a:gd name="T86" fmla="*/ 0 w 823"/>
                <a:gd name="T87" fmla="*/ 1 h 325"/>
                <a:gd name="T88" fmla="*/ 0 w 823"/>
                <a:gd name="T89" fmla="*/ 1 h 325"/>
                <a:gd name="T90" fmla="*/ 0 w 823"/>
                <a:gd name="T91" fmla="*/ 1 h 32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823" h="325">
                  <a:moveTo>
                    <a:pt x="4" y="160"/>
                  </a:moveTo>
                  <a:lnTo>
                    <a:pt x="28" y="155"/>
                  </a:lnTo>
                  <a:lnTo>
                    <a:pt x="54" y="150"/>
                  </a:lnTo>
                  <a:lnTo>
                    <a:pt x="78" y="145"/>
                  </a:lnTo>
                  <a:lnTo>
                    <a:pt x="104" y="140"/>
                  </a:lnTo>
                  <a:lnTo>
                    <a:pt x="128" y="135"/>
                  </a:lnTo>
                  <a:lnTo>
                    <a:pt x="152" y="130"/>
                  </a:lnTo>
                  <a:lnTo>
                    <a:pt x="178" y="125"/>
                  </a:lnTo>
                  <a:lnTo>
                    <a:pt x="202" y="120"/>
                  </a:lnTo>
                  <a:lnTo>
                    <a:pt x="228" y="114"/>
                  </a:lnTo>
                  <a:lnTo>
                    <a:pt x="252" y="110"/>
                  </a:lnTo>
                  <a:lnTo>
                    <a:pt x="277" y="105"/>
                  </a:lnTo>
                  <a:lnTo>
                    <a:pt x="302" y="100"/>
                  </a:lnTo>
                  <a:lnTo>
                    <a:pt x="326" y="95"/>
                  </a:lnTo>
                  <a:lnTo>
                    <a:pt x="351" y="90"/>
                  </a:lnTo>
                  <a:lnTo>
                    <a:pt x="376" y="85"/>
                  </a:lnTo>
                  <a:lnTo>
                    <a:pt x="401" y="80"/>
                  </a:lnTo>
                  <a:lnTo>
                    <a:pt x="426" y="75"/>
                  </a:lnTo>
                  <a:lnTo>
                    <a:pt x="451" y="70"/>
                  </a:lnTo>
                  <a:lnTo>
                    <a:pt x="475" y="65"/>
                  </a:lnTo>
                  <a:lnTo>
                    <a:pt x="500" y="60"/>
                  </a:lnTo>
                  <a:lnTo>
                    <a:pt x="525" y="55"/>
                  </a:lnTo>
                  <a:lnTo>
                    <a:pt x="549" y="50"/>
                  </a:lnTo>
                  <a:lnTo>
                    <a:pt x="575" y="45"/>
                  </a:lnTo>
                  <a:lnTo>
                    <a:pt x="599" y="40"/>
                  </a:lnTo>
                  <a:lnTo>
                    <a:pt x="624" y="35"/>
                  </a:lnTo>
                  <a:lnTo>
                    <a:pt x="649" y="30"/>
                  </a:lnTo>
                  <a:lnTo>
                    <a:pt x="673" y="25"/>
                  </a:lnTo>
                  <a:lnTo>
                    <a:pt x="698" y="21"/>
                  </a:lnTo>
                  <a:lnTo>
                    <a:pt x="722" y="16"/>
                  </a:lnTo>
                  <a:lnTo>
                    <a:pt x="748" y="11"/>
                  </a:lnTo>
                  <a:lnTo>
                    <a:pt x="772" y="5"/>
                  </a:lnTo>
                  <a:lnTo>
                    <a:pt x="797" y="0"/>
                  </a:lnTo>
                  <a:lnTo>
                    <a:pt x="800" y="4"/>
                  </a:lnTo>
                  <a:lnTo>
                    <a:pt x="803" y="7"/>
                  </a:lnTo>
                  <a:lnTo>
                    <a:pt x="806" y="11"/>
                  </a:lnTo>
                  <a:lnTo>
                    <a:pt x="809" y="15"/>
                  </a:lnTo>
                  <a:lnTo>
                    <a:pt x="810" y="34"/>
                  </a:lnTo>
                  <a:lnTo>
                    <a:pt x="811" y="54"/>
                  </a:lnTo>
                  <a:lnTo>
                    <a:pt x="812" y="74"/>
                  </a:lnTo>
                  <a:lnTo>
                    <a:pt x="813" y="94"/>
                  </a:lnTo>
                  <a:lnTo>
                    <a:pt x="815" y="101"/>
                  </a:lnTo>
                  <a:lnTo>
                    <a:pt x="818" y="108"/>
                  </a:lnTo>
                  <a:lnTo>
                    <a:pt x="820" y="115"/>
                  </a:lnTo>
                  <a:lnTo>
                    <a:pt x="823" y="123"/>
                  </a:lnTo>
                  <a:lnTo>
                    <a:pt x="818" y="132"/>
                  </a:lnTo>
                  <a:lnTo>
                    <a:pt x="814" y="141"/>
                  </a:lnTo>
                  <a:lnTo>
                    <a:pt x="809" y="151"/>
                  </a:lnTo>
                  <a:lnTo>
                    <a:pt x="805" y="160"/>
                  </a:lnTo>
                  <a:lnTo>
                    <a:pt x="779" y="165"/>
                  </a:lnTo>
                  <a:lnTo>
                    <a:pt x="755" y="171"/>
                  </a:lnTo>
                  <a:lnTo>
                    <a:pt x="729" y="176"/>
                  </a:lnTo>
                  <a:lnTo>
                    <a:pt x="705" y="181"/>
                  </a:lnTo>
                  <a:lnTo>
                    <a:pt x="680" y="187"/>
                  </a:lnTo>
                  <a:lnTo>
                    <a:pt x="654" y="192"/>
                  </a:lnTo>
                  <a:lnTo>
                    <a:pt x="630" y="197"/>
                  </a:lnTo>
                  <a:lnTo>
                    <a:pt x="604" y="202"/>
                  </a:lnTo>
                  <a:lnTo>
                    <a:pt x="579" y="207"/>
                  </a:lnTo>
                  <a:lnTo>
                    <a:pt x="554" y="212"/>
                  </a:lnTo>
                  <a:lnTo>
                    <a:pt x="529" y="217"/>
                  </a:lnTo>
                  <a:lnTo>
                    <a:pt x="503" y="222"/>
                  </a:lnTo>
                  <a:lnTo>
                    <a:pt x="478" y="228"/>
                  </a:lnTo>
                  <a:lnTo>
                    <a:pt x="454" y="233"/>
                  </a:lnTo>
                  <a:lnTo>
                    <a:pt x="428" y="238"/>
                  </a:lnTo>
                  <a:lnTo>
                    <a:pt x="403" y="243"/>
                  </a:lnTo>
                  <a:lnTo>
                    <a:pt x="377" y="248"/>
                  </a:lnTo>
                  <a:lnTo>
                    <a:pt x="353" y="253"/>
                  </a:lnTo>
                  <a:lnTo>
                    <a:pt x="327" y="258"/>
                  </a:lnTo>
                  <a:lnTo>
                    <a:pt x="302" y="263"/>
                  </a:lnTo>
                  <a:lnTo>
                    <a:pt x="277" y="268"/>
                  </a:lnTo>
                  <a:lnTo>
                    <a:pt x="252" y="273"/>
                  </a:lnTo>
                  <a:lnTo>
                    <a:pt x="227" y="279"/>
                  </a:lnTo>
                  <a:lnTo>
                    <a:pt x="201" y="284"/>
                  </a:lnTo>
                  <a:lnTo>
                    <a:pt x="176" y="289"/>
                  </a:lnTo>
                  <a:lnTo>
                    <a:pt x="151" y="294"/>
                  </a:lnTo>
                  <a:lnTo>
                    <a:pt x="126" y="299"/>
                  </a:lnTo>
                  <a:lnTo>
                    <a:pt x="100" y="305"/>
                  </a:lnTo>
                  <a:lnTo>
                    <a:pt x="75" y="310"/>
                  </a:lnTo>
                  <a:lnTo>
                    <a:pt x="51" y="315"/>
                  </a:lnTo>
                  <a:lnTo>
                    <a:pt x="25" y="320"/>
                  </a:lnTo>
                  <a:lnTo>
                    <a:pt x="0" y="325"/>
                  </a:lnTo>
                  <a:lnTo>
                    <a:pt x="4" y="309"/>
                  </a:lnTo>
                  <a:lnTo>
                    <a:pt x="8" y="293"/>
                  </a:lnTo>
                  <a:lnTo>
                    <a:pt x="13" y="276"/>
                  </a:lnTo>
                  <a:lnTo>
                    <a:pt x="17" y="260"/>
                  </a:lnTo>
                  <a:lnTo>
                    <a:pt x="16" y="246"/>
                  </a:lnTo>
                  <a:lnTo>
                    <a:pt x="16" y="232"/>
                  </a:lnTo>
                  <a:lnTo>
                    <a:pt x="15" y="218"/>
                  </a:lnTo>
                  <a:lnTo>
                    <a:pt x="15" y="204"/>
                  </a:lnTo>
                  <a:lnTo>
                    <a:pt x="12" y="193"/>
                  </a:lnTo>
                  <a:lnTo>
                    <a:pt x="10" y="182"/>
                  </a:lnTo>
                  <a:lnTo>
                    <a:pt x="7" y="172"/>
                  </a:lnTo>
                  <a:lnTo>
                    <a:pt x="4" y="160"/>
                  </a:lnTo>
                  <a:close/>
                </a:path>
              </a:pathLst>
            </a:custGeom>
            <a:solidFill>
              <a:srgbClr val="B2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8" name="Freeform 312">
              <a:extLst>
                <a:ext uri="{FF2B5EF4-FFF2-40B4-BE49-F238E27FC236}">
                  <a16:creationId xmlns:a16="http://schemas.microsoft.com/office/drawing/2014/main" id="{CC881179-A1B6-4AF6-8F39-5CE3AE070A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5" y="2411"/>
              <a:ext cx="206" cy="76"/>
            </a:xfrm>
            <a:custGeom>
              <a:avLst/>
              <a:gdLst>
                <a:gd name="T0" fmla="*/ 0 w 823"/>
                <a:gd name="T1" fmla="*/ 1 h 302"/>
                <a:gd name="T2" fmla="*/ 3 w 823"/>
                <a:gd name="T3" fmla="*/ 0 h 302"/>
                <a:gd name="T4" fmla="*/ 3 w 823"/>
                <a:gd name="T5" fmla="*/ 0 h 302"/>
                <a:gd name="T6" fmla="*/ 3 w 823"/>
                <a:gd name="T7" fmla="*/ 1 h 302"/>
                <a:gd name="T8" fmla="*/ 3 w 823"/>
                <a:gd name="T9" fmla="*/ 1 h 302"/>
                <a:gd name="T10" fmla="*/ 3 w 823"/>
                <a:gd name="T11" fmla="*/ 1 h 302"/>
                <a:gd name="T12" fmla="*/ 0 w 823"/>
                <a:gd name="T13" fmla="*/ 1 h 302"/>
                <a:gd name="T14" fmla="*/ 0 w 823"/>
                <a:gd name="T15" fmla="*/ 1 h 302"/>
                <a:gd name="T16" fmla="*/ 0 w 823"/>
                <a:gd name="T17" fmla="*/ 1 h 302"/>
                <a:gd name="T18" fmla="*/ 0 w 823"/>
                <a:gd name="T19" fmla="*/ 1 h 3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23" h="302">
                  <a:moveTo>
                    <a:pt x="4" y="160"/>
                  </a:moveTo>
                  <a:lnTo>
                    <a:pt x="800" y="0"/>
                  </a:lnTo>
                  <a:lnTo>
                    <a:pt x="810" y="9"/>
                  </a:lnTo>
                  <a:lnTo>
                    <a:pt x="812" y="86"/>
                  </a:lnTo>
                  <a:lnTo>
                    <a:pt x="823" y="104"/>
                  </a:lnTo>
                  <a:lnTo>
                    <a:pt x="804" y="134"/>
                  </a:lnTo>
                  <a:lnTo>
                    <a:pt x="0" y="302"/>
                  </a:lnTo>
                  <a:lnTo>
                    <a:pt x="16" y="243"/>
                  </a:lnTo>
                  <a:lnTo>
                    <a:pt x="15" y="197"/>
                  </a:lnTo>
                  <a:lnTo>
                    <a:pt x="4" y="16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9" name="Freeform 313">
              <a:extLst>
                <a:ext uri="{FF2B5EF4-FFF2-40B4-BE49-F238E27FC236}">
                  <a16:creationId xmlns:a16="http://schemas.microsoft.com/office/drawing/2014/main" id="{F4F49082-FC82-4E53-8AAB-A5B34AC929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2" y="2419"/>
              <a:ext cx="197" cy="49"/>
            </a:xfrm>
            <a:custGeom>
              <a:avLst/>
              <a:gdLst>
                <a:gd name="T0" fmla="*/ 0 w 790"/>
                <a:gd name="T1" fmla="*/ 0 h 198"/>
                <a:gd name="T2" fmla="*/ 3 w 790"/>
                <a:gd name="T3" fmla="*/ 0 h 198"/>
                <a:gd name="T4" fmla="*/ 3 w 790"/>
                <a:gd name="T5" fmla="*/ 0 h 198"/>
                <a:gd name="T6" fmla="*/ 0 w 790"/>
                <a:gd name="T7" fmla="*/ 1 h 198"/>
                <a:gd name="T8" fmla="*/ 0 w 790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90" h="198">
                  <a:moveTo>
                    <a:pt x="0" y="170"/>
                  </a:moveTo>
                  <a:lnTo>
                    <a:pt x="790" y="0"/>
                  </a:lnTo>
                  <a:lnTo>
                    <a:pt x="788" y="34"/>
                  </a:lnTo>
                  <a:lnTo>
                    <a:pt x="4" y="198"/>
                  </a:lnTo>
                  <a:lnTo>
                    <a:pt x="0" y="170"/>
                  </a:lnTo>
                  <a:close/>
                </a:path>
              </a:pathLst>
            </a:custGeom>
            <a:solidFill>
              <a:srgbClr val="D18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0" name="Freeform 314">
              <a:extLst>
                <a:ext uri="{FF2B5EF4-FFF2-40B4-BE49-F238E27FC236}">
                  <a16:creationId xmlns:a16="http://schemas.microsoft.com/office/drawing/2014/main" id="{BE6300DF-BC19-4C57-AFD1-B164C5E53E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0" y="2369"/>
              <a:ext cx="124" cy="207"/>
            </a:xfrm>
            <a:custGeom>
              <a:avLst/>
              <a:gdLst>
                <a:gd name="T0" fmla="*/ 1 w 493"/>
                <a:gd name="T1" fmla="*/ 0 h 831"/>
                <a:gd name="T2" fmla="*/ 2 w 493"/>
                <a:gd name="T3" fmla="*/ 0 h 831"/>
                <a:gd name="T4" fmla="*/ 2 w 493"/>
                <a:gd name="T5" fmla="*/ 0 h 831"/>
                <a:gd name="T6" fmla="*/ 2 w 493"/>
                <a:gd name="T7" fmla="*/ 1 h 831"/>
                <a:gd name="T8" fmla="*/ 2 w 493"/>
                <a:gd name="T9" fmla="*/ 1 h 831"/>
                <a:gd name="T10" fmla="*/ 2 w 493"/>
                <a:gd name="T11" fmla="*/ 1 h 831"/>
                <a:gd name="T12" fmla="*/ 2 w 493"/>
                <a:gd name="T13" fmla="*/ 1 h 831"/>
                <a:gd name="T14" fmla="*/ 2 w 493"/>
                <a:gd name="T15" fmla="*/ 2 h 831"/>
                <a:gd name="T16" fmla="*/ 2 w 493"/>
                <a:gd name="T17" fmla="*/ 2 h 831"/>
                <a:gd name="T18" fmla="*/ 2 w 493"/>
                <a:gd name="T19" fmla="*/ 2 h 831"/>
                <a:gd name="T20" fmla="*/ 2 w 493"/>
                <a:gd name="T21" fmla="*/ 3 h 831"/>
                <a:gd name="T22" fmla="*/ 2 w 493"/>
                <a:gd name="T23" fmla="*/ 3 h 831"/>
                <a:gd name="T24" fmla="*/ 2 w 493"/>
                <a:gd name="T25" fmla="*/ 3 h 831"/>
                <a:gd name="T26" fmla="*/ 2 w 493"/>
                <a:gd name="T27" fmla="*/ 3 h 831"/>
                <a:gd name="T28" fmla="*/ 2 w 493"/>
                <a:gd name="T29" fmla="*/ 3 h 831"/>
                <a:gd name="T30" fmla="*/ 1 w 493"/>
                <a:gd name="T31" fmla="*/ 3 h 831"/>
                <a:gd name="T32" fmla="*/ 1 w 493"/>
                <a:gd name="T33" fmla="*/ 3 h 831"/>
                <a:gd name="T34" fmla="*/ 1 w 493"/>
                <a:gd name="T35" fmla="*/ 3 h 831"/>
                <a:gd name="T36" fmla="*/ 1 w 493"/>
                <a:gd name="T37" fmla="*/ 3 h 831"/>
                <a:gd name="T38" fmla="*/ 1 w 493"/>
                <a:gd name="T39" fmla="*/ 3 h 831"/>
                <a:gd name="T40" fmla="*/ 1 w 493"/>
                <a:gd name="T41" fmla="*/ 3 h 831"/>
                <a:gd name="T42" fmla="*/ 1 w 493"/>
                <a:gd name="T43" fmla="*/ 3 h 831"/>
                <a:gd name="T44" fmla="*/ 1 w 493"/>
                <a:gd name="T45" fmla="*/ 3 h 831"/>
                <a:gd name="T46" fmla="*/ 1 w 493"/>
                <a:gd name="T47" fmla="*/ 2 h 831"/>
                <a:gd name="T48" fmla="*/ 1 w 493"/>
                <a:gd name="T49" fmla="*/ 2 h 831"/>
                <a:gd name="T50" fmla="*/ 1 w 493"/>
                <a:gd name="T51" fmla="*/ 1 h 831"/>
                <a:gd name="T52" fmla="*/ 0 w 493"/>
                <a:gd name="T53" fmla="*/ 1 h 831"/>
                <a:gd name="T54" fmla="*/ 0 w 493"/>
                <a:gd name="T55" fmla="*/ 0 h 831"/>
                <a:gd name="T56" fmla="*/ 0 w 493"/>
                <a:gd name="T57" fmla="*/ 0 h 831"/>
                <a:gd name="T58" fmla="*/ 0 w 493"/>
                <a:gd name="T59" fmla="*/ 0 h 831"/>
                <a:gd name="T60" fmla="*/ 1 w 493"/>
                <a:gd name="T61" fmla="*/ 0 h 831"/>
                <a:gd name="T62" fmla="*/ 1 w 493"/>
                <a:gd name="T63" fmla="*/ 0 h 831"/>
                <a:gd name="T64" fmla="*/ 1 w 493"/>
                <a:gd name="T65" fmla="*/ 0 h 831"/>
                <a:gd name="T66" fmla="*/ 1 w 493"/>
                <a:gd name="T67" fmla="*/ 0 h 831"/>
                <a:gd name="T68" fmla="*/ 1 w 493"/>
                <a:gd name="T69" fmla="*/ 0 h 83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93" h="831">
                  <a:moveTo>
                    <a:pt x="263" y="18"/>
                  </a:moveTo>
                  <a:lnTo>
                    <a:pt x="293" y="34"/>
                  </a:lnTo>
                  <a:lnTo>
                    <a:pt x="320" y="52"/>
                  </a:lnTo>
                  <a:lnTo>
                    <a:pt x="346" y="73"/>
                  </a:lnTo>
                  <a:lnTo>
                    <a:pt x="369" y="95"/>
                  </a:lnTo>
                  <a:lnTo>
                    <a:pt x="392" y="119"/>
                  </a:lnTo>
                  <a:lnTo>
                    <a:pt x="411" y="144"/>
                  </a:lnTo>
                  <a:lnTo>
                    <a:pt x="429" y="173"/>
                  </a:lnTo>
                  <a:lnTo>
                    <a:pt x="445" y="201"/>
                  </a:lnTo>
                  <a:lnTo>
                    <a:pt x="459" y="233"/>
                  </a:lnTo>
                  <a:lnTo>
                    <a:pt x="471" y="266"/>
                  </a:lnTo>
                  <a:lnTo>
                    <a:pt x="480" y="301"/>
                  </a:lnTo>
                  <a:lnTo>
                    <a:pt x="487" y="338"/>
                  </a:lnTo>
                  <a:lnTo>
                    <a:pt x="491" y="376"/>
                  </a:lnTo>
                  <a:lnTo>
                    <a:pt x="493" y="416"/>
                  </a:lnTo>
                  <a:lnTo>
                    <a:pt x="493" y="458"/>
                  </a:lnTo>
                  <a:lnTo>
                    <a:pt x="490" y="502"/>
                  </a:lnTo>
                  <a:lnTo>
                    <a:pt x="483" y="552"/>
                  </a:lnTo>
                  <a:lnTo>
                    <a:pt x="476" y="603"/>
                  </a:lnTo>
                  <a:lnTo>
                    <a:pt x="469" y="654"/>
                  </a:lnTo>
                  <a:lnTo>
                    <a:pt x="462" y="704"/>
                  </a:lnTo>
                  <a:lnTo>
                    <a:pt x="453" y="722"/>
                  </a:lnTo>
                  <a:lnTo>
                    <a:pt x="442" y="737"/>
                  </a:lnTo>
                  <a:lnTo>
                    <a:pt x="432" y="750"/>
                  </a:lnTo>
                  <a:lnTo>
                    <a:pt x="422" y="763"/>
                  </a:lnTo>
                  <a:lnTo>
                    <a:pt x="412" y="772"/>
                  </a:lnTo>
                  <a:lnTo>
                    <a:pt x="402" y="780"/>
                  </a:lnTo>
                  <a:lnTo>
                    <a:pt x="392" y="786"/>
                  </a:lnTo>
                  <a:lnTo>
                    <a:pt x="381" y="791"/>
                  </a:lnTo>
                  <a:lnTo>
                    <a:pt x="363" y="798"/>
                  </a:lnTo>
                  <a:lnTo>
                    <a:pt x="345" y="805"/>
                  </a:lnTo>
                  <a:lnTo>
                    <a:pt x="327" y="812"/>
                  </a:lnTo>
                  <a:lnTo>
                    <a:pt x="311" y="818"/>
                  </a:lnTo>
                  <a:lnTo>
                    <a:pt x="294" y="823"/>
                  </a:lnTo>
                  <a:lnTo>
                    <a:pt x="279" y="827"/>
                  </a:lnTo>
                  <a:lnTo>
                    <a:pt x="264" y="830"/>
                  </a:lnTo>
                  <a:lnTo>
                    <a:pt x="250" y="831"/>
                  </a:lnTo>
                  <a:lnTo>
                    <a:pt x="238" y="830"/>
                  </a:lnTo>
                  <a:lnTo>
                    <a:pt x="226" y="828"/>
                  </a:lnTo>
                  <a:lnTo>
                    <a:pt x="215" y="822"/>
                  </a:lnTo>
                  <a:lnTo>
                    <a:pt x="207" y="814"/>
                  </a:lnTo>
                  <a:lnTo>
                    <a:pt x="200" y="803"/>
                  </a:lnTo>
                  <a:lnTo>
                    <a:pt x="194" y="789"/>
                  </a:lnTo>
                  <a:lnTo>
                    <a:pt x="191" y="771"/>
                  </a:lnTo>
                  <a:lnTo>
                    <a:pt x="189" y="749"/>
                  </a:lnTo>
                  <a:lnTo>
                    <a:pt x="195" y="708"/>
                  </a:lnTo>
                  <a:lnTo>
                    <a:pt x="198" y="659"/>
                  </a:lnTo>
                  <a:lnTo>
                    <a:pt x="196" y="606"/>
                  </a:lnTo>
                  <a:lnTo>
                    <a:pt x="190" y="549"/>
                  </a:lnTo>
                  <a:lnTo>
                    <a:pt x="178" y="487"/>
                  </a:lnTo>
                  <a:lnTo>
                    <a:pt x="161" y="424"/>
                  </a:lnTo>
                  <a:lnTo>
                    <a:pt x="137" y="359"/>
                  </a:lnTo>
                  <a:lnTo>
                    <a:pt x="108" y="293"/>
                  </a:lnTo>
                  <a:lnTo>
                    <a:pt x="0" y="209"/>
                  </a:lnTo>
                  <a:lnTo>
                    <a:pt x="14" y="179"/>
                  </a:lnTo>
                  <a:lnTo>
                    <a:pt x="26" y="150"/>
                  </a:lnTo>
                  <a:lnTo>
                    <a:pt x="37" y="124"/>
                  </a:lnTo>
                  <a:lnTo>
                    <a:pt x="48" y="99"/>
                  </a:lnTo>
                  <a:lnTo>
                    <a:pt x="58" y="78"/>
                  </a:lnTo>
                  <a:lnTo>
                    <a:pt x="68" y="59"/>
                  </a:lnTo>
                  <a:lnTo>
                    <a:pt x="79" y="42"/>
                  </a:lnTo>
                  <a:lnTo>
                    <a:pt x="90" y="29"/>
                  </a:lnTo>
                  <a:lnTo>
                    <a:pt x="104" y="18"/>
                  </a:lnTo>
                  <a:lnTo>
                    <a:pt x="118" y="9"/>
                  </a:lnTo>
                  <a:lnTo>
                    <a:pt x="135" y="3"/>
                  </a:lnTo>
                  <a:lnTo>
                    <a:pt x="154" y="0"/>
                  </a:lnTo>
                  <a:lnTo>
                    <a:pt x="176" y="0"/>
                  </a:lnTo>
                  <a:lnTo>
                    <a:pt x="201" y="2"/>
                  </a:lnTo>
                  <a:lnTo>
                    <a:pt x="231" y="9"/>
                  </a:lnTo>
                  <a:lnTo>
                    <a:pt x="263" y="18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1" name="Freeform 315">
              <a:extLst>
                <a:ext uri="{FF2B5EF4-FFF2-40B4-BE49-F238E27FC236}">
                  <a16:creationId xmlns:a16="http://schemas.microsoft.com/office/drawing/2014/main" id="{F46E7CE0-9B69-4FB2-A096-597AB4029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0" y="2370"/>
              <a:ext cx="123" cy="205"/>
            </a:xfrm>
            <a:custGeom>
              <a:avLst/>
              <a:gdLst>
                <a:gd name="T0" fmla="*/ 1 w 491"/>
                <a:gd name="T1" fmla="*/ 0 h 823"/>
                <a:gd name="T2" fmla="*/ 2 w 491"/>
                <a:gd name="T3" fmla="*/ 0 h 823"/>
                <a:gd name="T4" fmla="*/ 2 w 491"/>
                <a:gd name="T5" fmla="*/ 0 h 823"/>
                <a:gd name="T6" fmla="*/ 2 w 491"/>
                <a:gd name="T7" fmla="*/ 1 h 823"/>
                <a:gd name="T8" fmla="*/ 2 w 491"/>
                <a:gd name="T9" fmla="*/ 1 h 823"/>
                <a:gd name="T10" fmla="*/ 2 w 491"/>
                <a:gd name="T11" fmla="*/ 1 h 823"/>
                <a:gd name="T12" fmla="*/ 2 w 491"/>
                <a:gd name="T13" fmla="*/ 1 h 823"/>
                <a:gd name="T14" fmla="*/ 2 w 491"/>
                <a:gd name="T15" fmla="*/ 2 h 823"/>
                <a:gd name="T16" fmla="*/ 2 w 491"/>
                <a:gd name="T17" fmla="*/ 2 h 823"/>
                <a:gd name="T18" fmla="*/ 2 w 491"/>
                <a:gd name="T19" fmla="*/ 2 h 823"/>
                <a:gd name="T20" fmla="*/ 2 w 491"/>
                <a:gd name="T21" fmla="*/ 2 h 823"/>
                <a:gd name="T22" fmla="*/ 2 w 491"/>
                <a:gd name="T23" fmla="*/ 2 h 823"/>
                <a:gd name="T24" fmla="*/ 2 w 491"/>
                <a:gd name="T25" fmla="*/ 3 h 823"/>
                <a:gd name="T26" fmla="*/ 2 w 491"/>
                <a:gd name="T27" fmla="*/ 3 h 823"/>
                <a:gd name="T28" fmla="*/ 2 w 491"/>
                <a:gd name="T29" fmla="*/ 3 h 823"/>
                <a:gd name="T30" fmla="*/ 2 w 491"/>
                <a:gd name="T31" fmla="*/ 3 h 823"/>
                <a:gd name="T32" fmla="*/ 2 w 491"/>
                <a:gd name="T33" fmla="*/ 3 h 823"/>
                <a:gd name="T34" fmla="*/ 1 w 491"/>
                <a:gd name="T35" fmla="*/ 3 h 823"/>
                <a:gd name="T36" fmla="*/ 1 w 491"/>
                <a:gd name="T37" fmla="*/ 3 h 823"/>
                <a:gd name="T38" fmla="*/ 1 w 491"/>
                <a:gd name="T39" fmla="*/ 3 h 823"/>
                <a:gd name="T40" fmla="*/ 1 w 491"/>
                <a:gd name="T41" fmla="*/ 3 h 823"/>
                <a:gd name="T42" fmla="*/ 1 w 491"/>
                <a:gd name="T43" fmla="*/ 3 h 823"/>
                <a:gd name="T44" fmla="*/ 1 w 491"/>
                <a:gd name="T45" fmla="*/ 3 h 823"/>
                <a:gd name="T46" fmla="*/ 1 w 491"/>
                <a:gd name="T47" fmla="*/ 3 h 823"/>
                <a:gd name="T48" fmla="*/ 1 w 491"/>
                <a:gd name="T49" fmla="*/ 3 h 823"/>
                <a:gd name="T50" fmla="*/ 1 w 491"/>
                <a:gd name="T51" fmla="*/ 2 h 823"/>
                <a:gd name="T52" fmla="*/ 1 w 491"/>
                <a:gd name="T53" fmla="*/ 2 h 823"/>
                <a:gd name="T54" fmla="*/ 1 w 491"/>
                <a:gd name="T55" fmla="*/ 1 h 823"/>
                <a:gd name="T56" fmla="*/ 1 w 491"/>
                <a:gd name="T57" fmla="*/ 1 h 823"/>
                <a:gd name="T58" fmla="*/ 0 w 491"/>
                <a:gd name="T59" fmla="*/ 1 h 823"/>
                <a:gd name="T60" fmla="*/ 0 w 491"/>
                <a:gd name="T61" fmla="*/ 1 h 823"/>
                <a:gd name="T62" fmla="*/ 0 w 491"/>
                <a:gd name="T63" fmla="*/ 1 h 823"/>
                <a:gd name="T64" fmla="*/ 0 w 491"/>
                <a:gd name="T65" fmla="*/ 1 h 823"/>
                <a:gd name="T66" fmla="*/ 0 w 491"/>
                <a:gd name="T67" fmla="*/ 0 h 823"/>
                <a:gd name="T68" fmla="*/ 0 w 491"/>
                <a:gd name="T69" fmla="*/ 0 h 823"/>
                <a:gd name="T70" fmla="*/ 0 w 491"/>
                <a:gd name="T71" fmla="*/ 0 h 823"/>
                <a:gd name="T72" fmla="*/ 1 w 491"/>
                <a:gd name="T73" fmla="*/ 0 h 823"/>
                <a:gd name="T74" fmla="*/ 1 w 491"/>
                <a:gd name="T75" fmla="*/ 0 h 823"/>
                <a:gd name="T76" fmla="*/ 1 w 491"/>
                <a:gd name="T77" fmla="*/ 0 h 823"/>
                <a:gd name="T78" fmla="*/ 1 w 491"/>
                <a:gd name="T79" fmla="*/ 0 h 82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491" h="823">
                  <a:moveTo>
                    <a:pt x="266" y="20"/>
                  </a:moveTo>
                  <a:lnTo>
                    <a:pt x="296" y="37"/>
                  </a:lnTo>
                  <a:lnTo>
                    <a:pt x="322" y="55"/>
                  </a:lnTo>
                  <a:lnTo>
                    <a:pt x="348" y="76"/>
                  </a:lnTo>
                  <a:lnTo>
                    <a:pt x="371" y="98"/>
                  </a:lnTo>
                  <a:lnTo>
                    <a:pt x="393" y="122"/>
                  </a:lnTo>
                  <a:lnTo>
                    <a:pt x="412" y="146"/>
                  </a:lnTo>
                  <a:lnTo>
                    <a:pt x="429" y="174"/>
                  </a:lnTo>
                  <a:lnTo>
                    <a:pt x="445" y="202"/>
                  </a:lnTo>
                  <a:lnTo>
                    <a:pt x="459" y="232"/>
                  </a:lnTo>
                  <a:lnTo>
                    <a:pt x="469" y="264"/>
                  </a:lnTo>
                  <a:lnTo>
                    <a:pt x="478" y="298"/>
                  </a:lnTo>
                  <a:lnTo>
                    <a:pt x="485" y="334"/>
                  </a:lnTo>
                  <a:lnTo>
                    <a:pt x="489" y="371"/>
                  </a:lnTo>
                  <a:lnTo>
                    <a:pt x="491" y="410"/>
                  </a:lnTo>
                  <a:lnTo>
                    <a:pt x="491" y="452"/>
                  </a:lnTo>
                  <a:lnTo>
                    <a:pt x="489" y="495"/>
                  </a:lnTo>
                  <a:lnTo>
                    <a:pt x="485" y="520"/>
                  </a:lnTo>
                  <a:lnTo>
                    <a:pt x="482" y="546"/>
                  </a:lnTo>
                  <a:lnTo>
                    <a:pt x="478" y="571"/>
                  </a:lnTo>
                  <a:lnTo>
                    <a:pt x="474" y="597"/>
                  </a:lnTo>
                  <a:lnTo>
                    <a:pt x="470" y="622"/>
                  </a:lnTo>
                  <a:lnTo>
                    <a:pt x="467" y="647"/>
                  </a:lnTo>
                  <a:lnTo>
                    <a:pt x="463" y="671"/>
                  </a:lnTo>
                  <a:lnTo>
                    <a:pt x="459" y="694"/>
                  </a:lnTo>
                  <a:lnTo>
                    <a:pt x="450" y="712"/>
                  </a:lnTo>
                  <a:lnTo>
                    <a:pt x="439" y="727"/>
                  </a:lnTo>
                  <a:lnTo>
                    <a:pt x="430" y="741"/>
                  </a:lnTo>
                  <a:lnTo>
                    <a:pt x="420" y="752"/>
                  </a:lnTo>
                  <a:lnTo>
                    <a:pt x="411" y="763"/>
                  </a:lnTo>
                  <a:lnTo>
                    <a:pt x="401" y="771"/>
                  </a:lnTo>
                  <a:lnTo>
                    <a:pt x="392" y="778"/>
                  </a:lnTo>
                  <a:lnTo>
                    <a:pt x="381" y="783"/>
                  </a:lnTo>
                  <a:lnTo>
                    <a:pt x="363" y="790"/>
                  </a:lnTo>
                  <a:lnTo>
                    <a:pt x="346" y="797"/>
                  </a:lnTo>
                  <a:lnTo>
                    <a:pt x="328" y="803"/>
                  </a:lnTo>
                  <a:lnTo>
                    <a:pt x="312" y="810"/>
                  </a:lnTo>
                  <a:lnTo>
                    <a:pt x="296" y="815"/>
                  </a:lnTo>
                  <a:lnTo>
                    <a:pt x="281" y="819"/>
                  </a:lnTo>
                  <a:lnTo>
                    <a:pt x="266" y="822"/>
                  </a:lnTo>
                  <a:lnTo>
                    <a:pt x="254" y="823"/>
                  </a:lnTo>
                  <a:lnTo>
                    <a:pt x="242" y="822"/>
                  </a:lnTo>
                  <a:lnTo>
                    <a:pt x="231" y="819"/>
                  </a:lnTo>
                  <a:lnTo>
                    <a:pt x="222" y="814"/>
                  </a:lnTo>
                  <a:lnTo>
                    <a:pt x="213" y="805"/>
                  </a:lnTo>
                  <a:lnTo>
                    <a:pt x="206" y="794"/>
                  </a:lnTo>
                  <a:lnTo>
                    <a:pt x="201" y="780"/>
                  </a:lnTo>
                  <a:lnTo>
                    <a:pt x="198" y="763"/>
                  </a:lnTo>
                  <a:lnTo>
                    <a:pt x="196" y="741"/>
                  </a:lnTo>
                  <a:lnTo>
                    <a:pt x="204" y="696"/>
                  </a:lnTo>
                  <a:lnTo>
                    <a:pt x="208" y="644"/>
                  </a:lnTo>
                  <a:lnTo>
                    <a:pt x="208" y="588"/>
                  </a:lnTo>
                  <a:lnTo>
                    <a:pt x="203" y="527"/>
                  </a:lnTo>
                  <a:lnTo>
                    <a:pt x="192" y="465"/>
                  </a:lnTo>
                  <a:lnTo>
                    <a:pt x="174" y="401"/>
                  </a:lnTo>
                  <a:lnTo>
                    <a:pt x="149" y="337"/>
                  </a:lnTo>
                  <a:lnTo>
                    <a:pt x="116" y="275"/>
                  </a:lnTo>
                  <a:lnTo>
                    <a:pt x="101" y="266"/>
                  </a:lnTo>
                  <a:lnTo>
                    <a:pt x="87" y="257"/>
                  </a:lnTo>
                  <a:lnTo>
                    <a:pt x="72" y="249"/>
                  </a:lnTo>
                  <a:lnTo>
                    <a:pt x="58" y="240"/>
                  </a:lnTo>
                  <a:lnTo>
                    <a:pt x="43" y="232"/>
                  </a:lnTo>
                  <a:lnTo>
                    <a:pt x="29" y="223"/>
                  </a:lnTo>
                  <a:lnTo>
                    <a:pt x="14" y="214"/>
                  </a:lnTo>
                  <a:lnTo>
                    <a:pt x="0" y="205"/>
                  </a:lnTo>
                  <a:lnTo>
                    <a:pt x="14" y="175"/>
                  </a:lnTo>
                  <a:lnTo>
                    <a:pt x="26" y="146"/>
                  </a:lnTo>
                  <a:lnTo>
                    <a:pt x="37" y="120"/>
                  </a:lnTo>
                  <a:lnTo>
                    <a:pt x="48" y="96"/>
                  </a:lnTo>
                  <a:lnTo>
                    <a:pt x="59" y="76"/>
                  </a:lnTo>
                  <a:lnTo>
                    <a:pt x="69" y="57"/>
                  </a:lnTo>
                  <a:lnTo>
                    <a:pt x="80" y="41"/>
                  </a:lnTo>
                  <a:lnTo>
                    <a:pt x="92" y="27"/>
                  </a:lnTo>
                  <a:lnTo>
                    <a:pt x="105" y="17"/>
                  </a:lnTo>
                  <a:lnTo>
                    <a:pt x="120" y="9"/>
                  </a:lnTo>
                  <a:lnTo>
                    <a:pt x="137" y="4"/>
                  </a:lnTo>
                  <a:lnTo>
                    <a:pt x="156" y="0"/>
                  </a:lnTo>
                  <a:lnTo>
                    <a:pt x="179" y="1"/>
                  </a:lnTo>
                  <a:lnTo>
                    <a:pt x="204" y="5"/>
                  </a:lnTo>
                  <a:lnTo>
                    <a:pt x="233" y="11"/>
                  </a:lnTo>
                  <a:lnTo>
                    <a:pt x="266" y="20"/>
                  </a:lnTo>
                  <a:close/>
                </a:path>
              </a:pathLst>
            </a:custGeom>
            <a:solidFill>
              <a:srgbClr val="0033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2" name="Freeform 316">
              <a:extLst>
                <a:ext uri="{FF2B5EF4-FFF2-40B4-BE49-F238E27FC236}">
                  <a16:creationId xmlns:a16="http://schemas.microsoft.com/office/drawing/2014/main" id="{569220A1-3CEC-4EBB-AE69-3E79D7921A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0" y="2371"/>
              <a:ext cx="123" cy="203"/>
            </a:xfrm>
            <a:custGeom>
              <a:avLst/>
              <a:gdLst>
                <a:gd name="T0" fmla="*/ 1 w 490"/>
                <a:gd name="T1" fmla="*/ 0 h 812"/>
                <a:gd name="T2" fmla="*/ 2 w 490"/>
                <a:gd name="T3" fmla="*/ 0 h 812"/>
                <a:gd name="T4" fmla="*/ 2 w 490"/>
                <a:gd name="T5" fmla="*/ 1 h 812"/>
                <a:gd name="T6" fmla="*/ 2 w 490"/>
                <a:gd name="T7" fmla="*/ 1 h 812"/>
                <a:gd name="T8" fmla="*/ 2 w 490"/>
                <a:gd name="T9" fmla="*/ 1 h 812"/>
                <a:gd name="T10" fmla="*/ 2 w 490"/>
                <a:gd name="T11" fmla="*/ 1 h 812"/>
                <a:gd name="T12" fmla="*/ 2 w 490"/>
                <a:gd name="T13" fmla="*/ 2 h 812"/>
                <a:gd name="T14" fmla="*/ 2 w 490"/>
                <a:gd name="T15" fmla="*/ 2 h 812"/>
                <a:gd name="T16" fmla="*/ 2 w 490"/>
                <a:gd name="T17" fmla="*/ 2 h 812"/>
                <a:gd name="T18" fmla="*/ 2 w 490"/>
                <a:gd name="T19" fmla="*/ 2 h 812"/>
                <a:gd name="T20" fmla="*/ 2 w 490"/>
                <a:gd name="T21" fmla="*/ 3 h 812"/>
                <a:gd name="T22" fmla="*/ 2 w 490"/>
                <a:gd name="T23" fmla="*/ 3 h 812"/>
                <a:gd name="T24" fmla="*/ 2 w 490"/>
                <a:gd name="T25" fmla="*/ 3 h 812"/>
                <a:gd name="T26" fmla="*/ 2 w 490"/>
                <a:gd name="T27" fmla="*/ 3 h 812"/>
                <a:gd name="T28" fmla="*/ 2 w 490"/>
                <a:gd name="T29" fmla="*/ 3 h 812"/>
                <a:gd name="T30" fmla="*/ 2 w 490"/>
                <a:gd name="T31" fmla="*/ 3 h 812"/>
                <a:gd name="T32" fmla="*/ 2 w 490"/>
                <a:gd name="T33" fmla="*/ 3 h 812"/>
                <a:gd name="T34" fmla="*/ 1 w 490"/>
                <a:gd name="T35" fmla="*/ 3 h 812"/>
                <a:gd name="T36" fmla="*/ 1 w 490"/>
                <a:gd name="T37" fmla="*/ 3 h 812"/>
                <a:gd name="T38" fmla="*/ 1 w 490"/>
                <a:gd name="T39" fmla="*/ 3 h 812"/>
                <a:gd name="T40" fmla="*/ 1 w 490"/>
                <a:gd name="T41" fmla="*/ 3 h 812"/>
                <a:gd name="T42" fmla="*/ 1 w 490"/>
                <a:gd name="T43" fmla="*/ 3 h 812"/>
                <a:gd name="T44" fmla="*/ 1 w 490"/>
                <a:gd name="T45" fmla="*/ 3 h 812"/>
                <a:gd name="T46" fmla="*/ 1 w 490"/>
                <a:gd name="T47" fmla="*/ 3 h 812"/>
                <a:gd name="T48" fmla="*/ 1 w 490"/>
                <a:gd name="T49" fmla="*/ 3 h 812"/>
                <a:gd name="T50" fmla="*/ 1 w 490"/>
                <a:gd name="T51" fmla="*/ 2 h 812"/>
                <a:gd name="T52" fmla="*/ 1 w 490"/>
                <a:gd name="T53" fmla="*/ 2 h 812"/>
                <a:gd name="T54" fmla="*/ 1 w 490"/>
                <a:gd name="T55" fmla="*/ 1 h 812"/>
                <a:gd name="T56" fmla="*/ 1 w 490"/>
                <a:gd name="T57" fmla="*/ 1 h 812"/>
                <a:gd name="T58" fmla="*/ 0 w 490"/>
                <a:gd name="T59" fmla="*/ 1 h 812"/>
                <a:gd name="T60" fmla="*/ 0 w 490"/>
                <a:gd name="T61" fmla="*/ 1 h 812"/>
                <a:gd name="T62" fmla="*/ 0 w 490"/>
                <a:gd name="T63" fmla="*/ 1 h 812"/>
                <a:gd name="T64" fmla="*/ 0 w 490"/>
                <a:gd name="T65" fmla="*/ 1 h 812"/>
                <a:gd name="T66" fmla="*/ 0 w 490"/>
                <a:gd name="T67" fmla="*/ 1 h 812"/>
                <a:gd name="T68" fmla="*/ 0 w 490"/>
                <a:gd name="T69" fmla="*/ 0 h 812"/>
                <a:gd name="T70" fmla="*/ 0 w 490"/>
                <a:gd name="T71" fmla="*/ 0 h 812"/>
                <a:gd name="T72" fmla="*/ 1 w 490"/>
                <a:gd name="T73" fmla="*/ 0 h 812"/>
                <a:gd name="T74" fmla="*/ 1 w 490"/>
                <a:gd name="T75" fmla="*/ 0 h 812"/>
                <a:gd name="T76" fmla="*/ 1 w 490"/>
                <a:gd name="T77" fmla="*/ 0 h 812"/>
                <a:gd name="T78" fmla="*/ 1 w 490"/>
                <a:gd name="T79" fmla="*/ 0 h 81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490" h="812">
                  <a:moveTo>
                    <a:pt x="268" y="19"/>
                  </a:moveTo>
                  <a:lnTo>
                    <a:pt x="297" y="37"/>
                  </a:lnTo>
                  <a:lnTo>
                    <a:pt x="324" y="57"/>
                  </a:lnTo>
                  <a:lnTo>
                    <a:pt x="350" y="77"/>
                  </a:lnTo>
                  <a:lnTo>
                    <a:pt x="372" y="99"/>
                  </a:lnTo>
                  <a:lnTo>
                    <a:pt x="394" y="122"/>
                  </a:lnTo>
                  <a:lnTo>
                    <a:pt x="413" y="146"/>
                  </a:lnTo>
                  <a:lnTo>
                    <a:pt x="429" y="173"/>
                  </a:lnTo>
                  <a:lnTo>
                    <a:pt x="444" y="200"/>
                  </a:lnTo>
                  <a:lnTo>
                    <a:pt x="457" y="230"/>
                  </a:lnTo>
                  <a:lnTo>
                    <a:pt x="468" y="260"/>
                  </a:lnTo>
                  <a:lnTo>
                    <a:pt x="477" y="293"/>
                  </a:lnTo>
                  <a:lnTo>
                    <a:pt x="483" y="328"/>
                  </a:lnTo>
                  <a:lnTo>
                    <a:pt x="487" y="364"/>
                  </a:lnTo>
                  <a:lnTo>
                    <a:pt x="490" y="403"/>
                  </a:lnTo>
                  <a:lnTo>
                    <a:pt x="490" y="444"/>
                  </a:lnTo>
                  <a:lnTo>
                    <a:pt x="488" y="487"/>
                  </a:lnTo>
                  <a:lnTo>
                    <a:pt x="484" y="512"/>
                  </a:lnTo>
                  <a:lnTo>
                    <a:pt x="480" y="539"/>
                  </a:lnTo>
                  <a:lnTo>
                    <a:pt x="476" y="564"/>
                  </a:lnTo>
                  <a:lnTo>
                    <a:pt x="473" y="589"/>
                  </a:lnTo>
                  <a:lnTo>
                    <a:pt x="469" y="613"/>
                  </a:lnTo>
                  <a:lnTo>
                    <a:pt x="465" y="637"/>
                  </a:lnTo>
                  <a:lnTo>
                    <a:pt x="461" y="661"/>
                  </a:lnTo>
                  <a:lnTo>
                    <a:pt x="458" y="683"/>
                  </a:lnTo>
                  <a:lnTo>
                    <a:pt x="448" y="701"/>
                  </a:lnTo>
                  <a:lnTo>
                    <a:pt x="438" y="715"/>
                  </a:lnTo>
                  <a:lnTo>
                    <a:pt x="428" y="729"/>
                  </a:lnTo>
                  <a:lnTo>
                    <a:pt x="419" y="740"/>
                  </a:lnTo>
                  <a:lnTo>
                    <a:pt x="410" y="751"/>
                  </a:lnTo>
                  <a:lnTo>
                    <a:pt x="401" y="760"/>
                  </a:lnTo>
                  <a:lnTo>
                    <a:pt x="391" y="767"/>
                  </a:lnTo>
                  <a:lnTo>
                    <a:pt x="381" y="773"/>
                  </a:lnTo>
                  <a:lnTo>
                    <a:pt x="363" y="780"/>
                  </a:lnTo>
                  <a:lnTo>
                    <a:pt x="346" y="786"/>
                  </a:lnTo>
                  <a:lnTo>
                    <a:pt x="329" y="793"/>
                  </a:lnTo>
                  <a:lnTo>
                    <a:pt x="313" y="798"/>
                  </a:lnTo>
                  <a:lnTo>
                    <a:pt x="298" y="805"/>
                  </a:lnTo>
                  <a:lnTo>
                    <a:pt x="284" y="809"/>
                  </a:lnTo>
                  <a:lnTo>
                    <a:pt x="270" y="811"/>
                  </a:lnTo>
                  <a:lnTo>
                    <a:pt x="258" y="812"/>
                  </a:lnTo>
                  <a:lnTo>
                    <a:pt x="246" y="811"/>
                  </a:lnTo>
                  <a:lnTo>
                    <a:pt x="237" y="809"/>
                  </a:lnTo>
                  <a:lnTo>
                    <a:pt x="228" y="803"/>
                  </a:lnTo>
                  <a:lnTo>
                    <a:pt x="220" y="794"/>
                  </a:lnTo>
                  <a:lnTo>
                    <a:pt x="213" y="784"/>
                  </a:lnTo>
                  <a:lnTo>
                    <a:pt x="209" y="770"/>
                  </a:lnTo>
                  <a:lnTo>
                    <a:pt x="206" y="752"/>
                  </a:lnTo>
                  <a:lnTo>
                    <a:pt x="204" y="730"/>
                  </a:lnTo>
                  <a:lnTo>
                    <a:pt x="213" y="683"/>
                  </a:lnTo>
                  <a:lnTo>
                    <a:pt x="220" y="628"/>
                  </a:lnTo>
                  <a:lnTo>
                    <a:pt x="221" y="569"/>
                  </a:lnTo>
                  <a:lnTo>
                    <a:pt x="216" y="505"/>
                  </a:lnTo>
                  <a:lnTo>
                    <a:pt x="206" y="441"/>
                  </a:lnTo>
                  <a:lnTo>
                    <a:pt x="187" y="376"/>
                  </a:lnTo>
                  <a:lnTo>
                    <a:pt x="161" y="313"/>
                  </a:lnTo>
                  <a:lnTo>
                    <a:pt x="124" y="255"/>
                  </a:lnTo>
                  <a:lnTo>
                    <a:pt x="109" y="248"/>
                  </a:lnTo>
                  <a:lnTo>
                    <a:pt x="93" y="241"/>
                  </a:lnTo>
                  <a:lnTo>
                    <a:pt x="78" y="234"/>
                  </a:lnTo>
                  <a:lnTo>
                    <a:pt x="62" y="227"/>
                  </a:lnTo>
                  <a:lnTo>
                    <a:pt x="47" y="221"/>
                  </a:lnTo>
                  <a:lnTo>
                    <a:pt x="31" y="214"/>
                  </a:lnTo>
                  <a:lnTo>
                    <a:pt x="15" y="206"/>
                  </a:lnTo>
                  <a:lnTo>
                    <a:pt x="0" y="199"/>
                  </a:lnTo>
                  <a:lnTo>
                    <a:pt x="14" y="169"/>
                  </a:lnTo>
                  <a:lnTo>
                    <a:pt x="26" y="140"/>
                  </a:lnTo>
                  <a:lnTo>
                    <a:pt x="37" y="115"/>
                  </a:lnTo>
                  <a:lnTo>
                    <a:pt x="49" y="91"/>
                  </a:lnTo>
                  <a:lnTo>
                    <a:pt x="59" y="71"/>
                  </a:lnTo>
                  <a:lnTo>
                    <a:pt x="70" y="53"/>
                  </a:lnTo>
                  <a:lnTo>
                    <a:pt x="81" y="37"/>
                  </a:lnTo>
                  <a:lnTo>
                    <a:pt x="93" y="24"/>
                  </a:lnTo>
                  <a:lnTo>
                    <a:pt x="107" y="14"/>
                  </a:lnTo>
                  <a:lnTo>
                    <a:pt x="122" y="6"/>
                  </a:lnTo>
                  <a:lnTo>
                    <a:pt x="139" y="2"/>
                  </a:lnTo>
                  <a:lnTo>
                    <a:pt x="158" y="0"/>
                  </a:lnTo>
                  <a:lnTo>
                    <a:pt x="181" y="0"/>
                  </a:lnTo>
                  <a:lnTo>
                    <a:pt x="206" y="4"/>
                  </a:lnTo>
                  <a:lnTo>
                    <a:pt x="236" y="10"/>
                  </a:lnTo>
                  <a:lnTo>
                    <a:pt x="268" y="19"/>
                  </a:lnTo>
                  <a:close/>
                </a:path>
              </a:pathLst>
            </a:custGeom>
            <a:solidFill>
              <a:srgbClr val="0035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3" name="Freeform 317">
              <a:extLst>
                <a:ext uri="{FF2B5EF4-FFF2-40B4-BE49-F238E27FC236}">
                  <a16:creationId xmlns:a16="http://schemas.microsoft.com/office/drawing/2014/main" id="{31F348F9-6990-448B-9028-CD30538C6F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0" y="2372"/>
              <a:ext cx="123" cy="201"/>
            </a:xfrm>
            <a:custGeom>
              <a:avLst/>
              <a:gdLst>
                <a:gd name="T0" fmla="*/ 1 w 488"/>
                <a:gd name="T1" fmla="*/ 0 h 804"/>
                <a:gd name="T2" fmla="*/ 2 w 488"/>
                <a:gd name="T3" fmla="*/ 0 h 804"/>
                <a:gd name="T4" fmla="*/ 2 w 488"/>
                <a:gd name="T5" fmla="*/ 1 h 804"/>
                <a:gd name="T6" fmla="*/ 2 w 488"/>
                <a:gd name="T7" fmla="*/ 1 h 804"/>
                <a:gd name="T8" fmla="*/ 2 w 488"/>
                <a:gd name="T9" fmla="*/ 1 h 804"/>
                <a:gd name="T10" fmla="*/ 2 w 488"/>
                <a:gd name="T11" fmla="*/ 1 h 804"/>
                <a:gd name="T12" fmla="*/ 2 w 488"/>
                <a:gd name="T13" fmla="*/ 2 h 804"/>
                <a:gd name="T14" fmla="*/ 2 w 488"/>
                <a:gd name="T15" fmla="*/ 2 h 804"/>
                <a:gd name="T16" fmla="*/ 2 w 488"/>
                <a:gd name="T17" fmla="*/ 2 h 804"/>
                <a:gd name="T18" fmla="*/ 2 w 488"/>
                <a:gd name="T19" fmla="*/ 2 h 804"/>
                <a:gd name="T20" fmla="*/ 2 w 488"/>
                <a:gd name="T21" fmla="*/ 3 h 804"/>
                <a:gd name="T22" fmla="*/ 2 w 488"/>
                <a:gd name="T23" fmla="*/ 3 h 804"/>
                <a:gd name="T24" fmla="*/ 2 w 488"/>
                <a:gd name="T25" fmla="*/ 3 h 804"/>
                <a:gd name="T26" fmla="*/ 2 w 488"/>
                <a:gd name="T27" fmla="*/ 3 h 804"/>
                <a:gd name="T28" fmla="*/ 2 w 488"/>
                <a:gd name="T29" fmla="*/ 3 h 804"/>
                <a:gd name="T30" fmla="*/ 2 w 488"/>
                <a:gd name="T31" fmla="*/ 3 h 804"/>
                <a:gd name="T32" fmla="*/ 2 w 488"/>
                <a:gd name="T33" fmla="*/ 3 h 804"/>
                <a:gd name="T34" fmla="*/ 1 w 488"/>
                <a:gd name="T35" fmla="*/ 3 h 804"/>
                <a:gd name="T36" fmla="*/ 1 w 488"/>
                <a:gd name="T37" fmla="*/ 3 h 804"/>
                <a:gd name="T38" fmla="*/ 1 w 488"/>
                <a:gd name="T39" fmla="*/ 3 h 804"/>
                <a:gd name="T40" fmla="*/ 1 w 488"/>
                <a:gd name="T41" fmla="*/ 3 h 804"/>
                <a:gd name="T42" fmla="*/ 1 w 488"/>
                <a:gd name="T43" fmla="*/ 3 h 804"/>
                <a:gd name="T44" fmla="*/ 1 w 488"/>
                <a:gd name="T45" fmla="*/ 3 h 804"/>
                <a:gd name="T46" fmla="*/ 1 w 488"/>
                <a:gd name="T47" fmla="*/ 3 h 804"/>
                <a:gd name="T48" fmla="*/ 1 w 488"/>
                <a:gd name="T49" fmla="*/ 3 h 804"/>
                <a:gd name="T50" fmla="*/ 1 w 488"/>
                <a:gd name="T51" fmla="*/ 2 h 804"/>
                <a:gd name="T52" fmla="*/ 1 w 488"/>
                <a:gd name="T53" fmla="*/ 2 h 804"/>
                <a:gd name="T54" fmla="*/ 1 w 488"/>
                <a:gd name="T55" fmla="*/ 1 h 804"/>
                <a:gd name="T56" fmla="*/ 1 w 488"/>
                <a:gd name="T57" fmla="*/ 1 h 804"/>
                <a:gd name="T58" fmla="*/ 0 w 488"/>
                <a:gd name="T59" fmla="*/ 1 h 804"/>
                <a:gd name="T60" fmla="*/ 0 w 488"/>
                <a:gd name="T61" fmla="*/ 1 h 804"/>
                <a:gd name="T62" fmla="*/ 0 w 488"/>
                <a:gd name="T63" fmla="*/ 1 h 804"/>
                <a:gd name="T64" fmla="*/ 0 w 488"/>
                <a:gd name="T65" fmla="*/ 1 h 804"/>
                <a:gd name="T66" fmla="*/ 0 w 488"/>
                <a:gd name="T67" fmla="*/ 1 h 804"/>
                <a:gd name="T68" fmla="*/ 0 w 488"/>
                <a:gd name="T69" fmla="*/ 0 h 804"/>
                <a:gd name="T70" fmla="*/ 0 w 488"/>
                <a:gd name="T71" fmla="*/ 0 h 804"/>
                <a:gd name="T72" fmla="*/ 1 w 488"/>
                <a:gd name="T73" fmla="*/ 0 h 804"/>
                <a:gd name="T74" fmla="*/ 1 w 488"/>
                <a:gd name="T75" fmla="*/ 0 h 804"/>
                <a:gd name="T76" fmla="*/ 1 w 488"/>
                <a:gd name="T77" fmla="*/ 0 h 804"/>
                <a:gd name="T78" fmla="*/ 1 w 488"/>
                <a:gd name="T79" fmla="*/ 0 h 8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488" h="804">
                  <a:moveTo>
                    <a:pt x="271" y="20"/>
                  </a:moveTo>
                  <a:lnTo>
                    <a:pt x="300" y="39"/>
                  </a:lnTo>
                  <a:lnTo>
                    <a:pt x="327" y="59"/>
                  </a:lnTo>
                  <a:lnTo>
                    <a:pt x="352" y="80"/>
                  </a:lnTo>
                  <a:lnTo>
                    <a:pt x="374" y="102"/>
                  </a:lnTo>
                  <a:lnTo>
                    <a:pt x="395" y="125"/>
                  </a:lnTo>
                  <a:lnTo>
                    <a:pt x="413" y="148"/>
                  </a:lnTo>
                  <a:lnTo>
                    <a:pt x="430" y="174"/>
                  </a:lnTo>
                  <a:lnTo>
                    <a:pt x="444" y="200"/>
                  </a:lnTo>
                  <a:lnTo>
                    <a:pt x="457" y="229"/>
                  </a:lnTo>
                  <a:lnTo>
                    <a:pt x="467" y="258"/>
                  </a:lnTo>
                  <a:lnTo>
                    <a:pt x="475" y="290"/>
                  </a:lnTo>
                  <a:lnTo>
                    <a:pt x="481" y="324"/>
                  </a:lnTo>
                  <a:lnTo>
                    <a:pt x="485" y="359"/>
                  </a:lnTo>
                  <a:lnTo>
                    <a:pt x="487" y="397"/>
                  </a:lnTo>
                  <a:lnTo>
                    <a:pt x="488" y="437"/>
                  </a:lnTo>
                  <a:lnTo>
                    <a:pt x="486" y="480"/>
                  </a:lnTo>
                  <a:lnTo>
                    <a:pt x="482" y="506"/>
                  </a:lnTo>
                  <a:lnTo>
                    <a:pt x="479" y="533"/>
                  </a:lnTo>
                  <a:lnTo>
                    <a:pt x="475" y="558"/>
                  </a:lnTo>
                  <a:lnTo>
                    <a:pt x="471" y="584"/>
                  </a:lnTo>
                  <a:lnTo>
                    <a:pt x="467" y="607"/>
                  </a:lnTo>
                  <a:lnTo>
                    <a:pt x="462" y="630"/>
                  </a:lnTo>
                  <a:lnTo>
                    <a:pt x="458" y="654"/>
                  </a:lnTo>
                  <a:lnTo>
                    <a:pt x="454" y="675"/>
                  </a:lnTo>
                  <a:lnTo>
                    <a:pt x="444" y="692"/>
                  </a:lnTo>
                  <a:lnTo>
                    <a:pt x="436" y="706"/>
                  </a:lnTo>
                  <a:lnTo>
                    <a:pt x="427" y="719"/>
                  </a:lnTo>
                  <a:lnTo>
                    <a:pt x="418" y="730"/>
                  </a:lnTo>
                  <a:lnTo>
                    <a:pt x="409" y="741"/>
                  </a:lnTo>
                  <a:lnTo>
                    <a:pt x="400" y="750"/>
                  </a:lnTo>
                  <a:lnTo>
                    <a:pt x="390" y="758"/>
                  </a:lnTo>
                  <a:lnTo>
                    <a:pt x="380" y="765"/>
                  </a:lnTo>
                  <a:lnTo>
                    <a:pt x="363" y="772"/>
                  </a:lnTo>
                  <a:lnTo>
                    <a:pt x="346" y="778"/>
                  </a:lnTo>
                  <a:lnTo>
                    <a:pt x="329" y="785"/>
                  </a:lnTo>
                  <a:lnTo>
                    <a:pt x="314" y="790"/>
                  </a:lnTo>
                  <a:lnTo>
                    <a:pt x="299" y="795"/>
                  </a:lnTo>
                  <a:lnTo>
                    <a:pt x="286" y="800"/>
                  </a:lnTo>
                  <a:lnTo>
                    <a:pt x="272" y="803"/>
                  </a:lnTo>
                  <a:lnTo>
                    <a:pt x="261" y="804"/>
                  </a:lnTo>
                  <a:lnTo>
                    <a:pt x="250" y="803"/>
                  </a:lnTo>
                  <a:lnTo>
                    <a:pt x="241" y="800"/>
                  </a:lnTo>
                  <a:lnTo>
                    <a:pt x="233" y="794"/>
                  </a:lnTo>
                  <a:lnTo>
                    <a:pt x="226" y="786"/>
                  </a:lnTo>
                  <a:lnTo>
                    <a:pt x="221" y="775"/>
                  </a:lnTo>
                  <a:lnTo>
                    <a:pt x="215" y="761"/>
                  </a:lnTo>
                  <a:lnTo>
                    <a:pt x="212" y="744"/>
                  </a:lnTo>
                  <a:lnTo>
                    <a:pt x="211" y="722"/>
                  </a:lnTo>
                  <a:lnTo>
                    <a:pt x="223" y="672"/>
                  </a:lnTo>
                  <a:lnTo>
                    <a:pt x="230" y="615"/>
                  </a:lnTo>
                  <a:lnTo>
                    <a:pt x="233" y="552"/>
                  </a:lnTo>
                  <a:lnTo>
                    <a:pt x="230" y="486"/>
                  </a:lnTo>
                  <a:lnTo>
                    <a:pt x="220" y="418"/>
                  </a:lnTo>
                  <a:lnTo>
                    <a:pt x="200" y="353"/>
                  </a:lnTo>
                  <a:lnTo>
                    <a:pt x="172" y="292"/>
                  </a:lnTo>
                  <a:lnTo>
                    <a:pt x="132" y="238"/>
                  </a:lnTo>
                  <a:lnTo>
                    <a:pt x="116" y="233"/>
                  </a:lnTo>
                  <a:lnTo>
                    <a:pt x="99" y="227"/>
                  </a:lnTo>
                  <a:lnTo>
                    <a:pt x="83" y="222"/>
                  </a:lnTo>
                  <a:lnTo>
                    <a:pt x="66" y="217"/>
                  </a:lnTo>
                  <a:lnTo>
                    <a:pt x="50" y="212"/>
                  </a:lnTo>
                  <a:lnTo>
                    <a:pt x="33" y="205"/>
                  </a:lnTo>
                  <a:lnTo>
                    <a:pt x="16" y="200"/>
                  </a:lnTo>
                  <a:lnTo>
                    <a:pt x="0" y="195"/>
                  </a:lnTo>
                  <a:lnTo>
                    <a:pt x="14" y="165"/>
                  </a:lnTo>
                  <a:lnTo>
                    <a:pt x="26" y="136"/>
                  </a:lnTo>
                  <a:lnTo>
                    <a:pt x="37" y="111"/>
                  </a:lnTo>
                  <a:lnTo>
                    <a:pt x="49" y="88"/>
                  </a:lnTo>
                  <a:lnTo>
                    <a:pt x="60" y="68"/>
                  </a:lnTo>
                  <a:lnTo>
                    <a:pt x="71" y="50"/>
                  </a:lnTo>
                  <a:lnTo>
                    <a:pt x="82" y="35"/>
                  </a:lnTo>
                  <a:lnTo>
                    <a:pt x="94" y="22"/>
                  </a:lnTo>
                  <a:lnTo>
                    <a:pt x="108" y="13"/>
                  </a:lnTo>
                  <a:lnTo>
                    <a:pt x="124" y="6"/>
                  </a:lnTo>
                  <a:lnTo>
                    <a:pt x="141" y="1"/>
                  </a:lnTo>
                  <a:lnTo>
                    <a:pt x="161" y="0"/>
                  </a:lnTo>
                  <a:lnTo>
                    <a:pt x="183" y="1"/>
                  </a:lnTo>
                  <a:lnTo>
                    <a:pt x="209" y="4"/>
                  </a:lnTo>
                  <a:lnTo>
                    <a:pt x="238" y="11"/>
                  </a:lnTo>
                  <a:lnTo>
                    <a:pt x="271" y="20"/>
                  </a:lnTo>
                  <a:close/>
                </a:path>
              </a:pathLst>
            </a:custGeom>
            <a:solidFill>
              <a:srgbClr val="003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4" name="Freeform 318">
              <a:extLst>
                <a:ext uri="{FF2B5EF4-FFF2-40B4-BE49-F238E27FC236}">
                  <a16:creationId xmlns:a16="http://schemas.microsoft.com/office/drawing/2014/main" id="{A6889FB4-659E-404F-A756-6B0E332D2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0" y="2373"/>
              <a:ext cx="122" cy="199"/>
            </a:xfrm>
            <a:custGeom>
              <a:avLst/>
              <a:gdLst>
                <a:gd name="T0" fmla="*/ 1 w 486"/>
                <a:gd name="T1" fmla="*/ 0 h 796"/>
                <a:gd name="T2" fmla="*/ 2 w 486"/>
                <a:gd name="T3" fmla="*/ 0 h 796"/>
                <a:gd name="T4" fmla="*/ 2 w 486"/>
                <a:gd name="T5" fmla="*/ 1 h 796"/>
                <a:gd name="T6" fmla="*/ 2 w 486"/>
                <a:gd name="T7" fmla="*/ 1 h 796"/>
                <a:gd name="T8" fmla="*/ 2 w 486"/>
                <a:gd name="T9" fmla="*/ 1 h 796"/>
                <a:gd name="T10" fmla="*/ 2 w 486"/>
                <a:gd name="T11" fmla="*/ 1 h 796"/>
                <a:gd name="T12" fmla="*/ 2 w 486"/>
                <a:gd name="T13" fmla="*/ 2 h 796"/>
                <a:gd name="T14" fmla="*/ 2 w 486"/>
                <a:gd name="T15" fmla="*/ 2 h 796"/>
                <a:gd name="T16" fmla="*/ 2 w 486"/>
                <a:gd name="T17" fmla="*/ 2 h 796"/>
                <a:gd name="T18" fmla="*/ 2 w 486"/>
                <a:gd name="T19" fmla="*/ 2 h 796"/>
                <a:gd name="T20" fmla="*/ 2 w 486"/>
                <a:gd name="T21" fmla="*/ 3 h 796"/>
                <a:gd name="T22" fmla="*/ 2 w 486"/>
                <a:gd name="T23" fmla="*/ 3 h 796"/>
                <a:gd name="T24" fmla="*/ 2 w 486"/>
                <a:gd name="T25" fmla="*/ 3 h 796"/>
                <a:gd name="T26" fmla="*/ 2 w 486"/>
                <a:gd name="T27" fmla="*/ 3 h 796"/>
                <a:gd name="T28" fmla="*/ 2 w 486"/>
                <a:gd name="T29" fmla="*/ 3 h 796"/>
                <a:gd name="T30" fmla="*/ 2 w 486"/>
                <a:gd name="T31" fmla="*/ 3 h 796"/>
                <a:gd name="T32" fmla="*/ 2 w 486"/>
                <a:gd name="T33" fmla="*/ 3 h 796"/>
                <a:gd name="T34" fmla="*/ 1 w 486"/>
                <a:gd name="T35" fmla="*/ 3 h 796"/>
                <a:gd name="T36" fmla="*/ 1 w 486"/>
                <a:gd name="T37" fmla="*/ 3 h 796"/>
                <a:gd name="T38" fmla="*/ 1 w 486"/>
                <a:gd name="T39" fmla="*/ 3 h 796"/>
                <a:gd name="T40" fmla="*/ 1 w 486"/>
                <a:gd name="T41" fmla="*/ 3 h 796"/>
                <a:gd name="T42" fmla="*/ 1 w 486"/>
                <a:gd name="T43" fmla="*/ 2 h 796"/>
                <a:gd name="T44" fmla="*/ 1 w 486"/>
                <a:gd name="T45" fmla="*/ 2 h 796"/>
                <a:gd name="T46" fmla="*/ 1 w 486"/>
                <a:gd name="T47" fmla="*/ 1 h 796"/>
                <a:gd name="T48" fmla="*/ 1 w 486"/>
                <a:gd name="T49" fmla="*/ 1 h 796"/>
                <a:gd name="T50" fmla="*/ 1 w 486"/>
                <a:gd name="T51" fmla="*/ 1 h 796"/>
                <a:gd name="T52" fmla="*/ 0 w 486"/>
                <a:gd name="T53" fmla="*/ 1 h 796"/>
                <a:gd name="T54" fmla="*/ 0 w 486"/>
                <a:gd name="T55" fmla="*/ 1 h 796"/>
                <a:gd name="T56" fmla="*/ 0 w 486"/>
                <a:gd name="T57" fmla="*/ 1 h 796"/>
                <a:gd name="T58" fmla="*/ 0 w 486"/>
                <a:gd name="T59" fmla="*/ 1 h 796"/>
                <a:gd name="T60" fmla="*/ 0 w 486"/>
                <a:gd name="T61" fmla="*/ 0 h 796"/>
                <a:gd name="T62" fmla="*/ 0 w 486"/>
                <a:gd name="T63" fmla="*/ 0 h 796"/>
                <a:gd name="T64" fmla="*/ 1 w 486"/>
                <a:gd name="T65" fmla="*/ 0 h 796"/>
                <a:gd name="T66" fmla="*/ 1 w 486"/>
                <a:gd name="T67" fmla="*/ 0 h 796"/>
                <a:gd name="T68" fmla="*/ 1 w 486"/>
                <a:gd name="T69" fmla="*/ 0 h 796"/>
                <a:gd name="T70" fmla="*/ 1 w 486"/>
                <a:gd name="T71" fmla="*/ 0 h 79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86" h="796">
                  <a:moveTo>
                    <a:pt x="273" y="21"/>
                  </a:moveTo>
                  <a:lnTo>
                    <a:pt x="302" y="41"/>
                  </a:lnTo>
                  <a:lnTo>
                    <a:pt x="329" y="62"/>
                  </a:lnTo>
                  <a:lnTo>
                    <a:pt x="354" y="83"/>
                  </a:lnTo>
                  <a:lnTo>
                    <a:pt x="376" y="105"/>
                  </a:lnTo>
                  <a:lnTo>
                    <a:pt x="396" y="127"/>
                  </a:lnTo>
                  <a:lnTo>
                    <a:pt x="414" y="151"/>
                  </a:lnTo>
                  <a:lnTo>
                    <a:pt x="430" y="175"/>
                  </a:lnTo>
                  <a:lnTo>
                    <a:pt x="443" y="200"/>
                  </a:lnTo>
                  <a:lnTo>
                    <a:pt x="456" y="228"/>
                  </a:lnTo>
                  <a:lnTo>
                    <a:pt x="466" y="256"/>
                  </a:lnTo>
                  <a:lnTo>
                    <a:pt x="473" y="287"/>
                  </a:lnTo>
                  <a:lnTo>
                    <a:pt x="479" y="320"/>
                  </a:lnTo>
                  <a:lnTo>
                    <a:pt x="483" y="354"/>
                  </a:lnTo>
                  <a:lnTo>
                    <a:pt x="486" y="391"/>
                  </a:lnTo>
                  <a:lnTo>
                    <a:pt x="486" y="431"/>
                  </a:lnTo>
                  <a:lnTo>
                    <a:pt x="485" y="473"/>
                  </a:lnTo>
                  <a:lnTo>
                    <a:pt x="481" y="500"/>
                  </a:lnTo>
                  <a:lnTo>
                    <a:pt x="477" y="527"/>
                  </a:lnTo>
                  <a:lnTo>
                    <a:pt x="473" y="553"/>
                  </a:lnTo>
                  <a:lnTo>
                    <a:pt x="469" y="577"/>
                  </a:lnTo>
                  <a:lnTo>
                    <a:pt x="464" y="601"/>
                  </a:lnTo>
                  <a:lnTo>
                    <a:pt x="460" y="623"/>
                  </a:lnTo>
                  <a:lnTo>
                    <a:pt x="456" y="646"/>
                  </a:lnTo>
                  <a:lnTo>
                    <a:pt x="452" y="666"/>
                  </a:lnTo>
                  <a:lnTo>
                    <a:pt x="442" y="681"/>
                  </a:lnTo>
                  <a:lnTo>
                    <a:pt x="434" y="696"/>
                  </a:lnTo>
                  <a:lnTo>
                    <a:pt x="425" y="709"/>
                  </a:lnTo>
                  <a:lnTo>
                    <a:pt x="416" y="720"/>
                  </a:lnTo>
                  <a:lnTo>
                    <a:pt x="408" y="731"/>
                  </a:lnTo>
                  <a:lnTo>
                    <a:pt x="399" y="741"/>
                  </a:lnTo>
                  <a:lnTo>
                    <a:pt x="390" y="749"/>
                  </a:lnTo>
                  <a:lnTo>
                    <a:pt x="380" y="756"/>
                  </a:lnTo>
                  <a:lnTo>
                    <a:pt x="346" y="770"/>
                  </a:lnTo>
                  <a:lnTo>
                    <a:pt x="314" y="782"/>
                  </a:lnTo>
                  <a:lnTo>
                    <a:pt x="288" y="791"/>
                  </a:lnTo>
                  <a:lnTo>
                    <a:pt x="265" y="796"/>
                  </a:lnTo>
                  <a:lnTo>
                    <a:pt x="246" y="791"/>
                  </a:lnTo>
                  <a:lnTo>
                    <a:pt x="233" y="778"/>
                  </a:lnTo>
                  <a:lnTo>
                    <a:pt x="224" y="753"/>
                  </a:lnTo>
                  <a:lnTo>
                    <a:pt x="220" y="713"/>
                  </a:lnTo>
                  <a:lnTo>
                    <a:pt x="232" y="661"/>
                  </a:lnTo>
                  <a:lnTo>
                    <a:pt x="241" y="601"/>
                  </a:lnTo>
                  <a:lnTo>
                    <a:pt x="245" y="534"/>
                  </a:lnTo>
                  <a:lnTo>
                    <a:pt x="243" y="465"/>
                  </a:lnTo>
                  <a:lnTo>
                    <a:pt x="234" y="396"/>
                  </a:lnTo>
                  <a:lnTo>
                    <a:pt x="214" y="331"/>
                  </a:lnTo>
                  <a:lnTo>
                    <a:pt x="184" y="271"/>
                  </a:lnTo>
                  <a:lnTo>
                    <a:pt x="141" y="221"/>
                  </a:lnTo>
                  <a:lnTo>
                    <a:pt x="123" y="217"/>
                  </a:lnTo>
                  <a:lnTo>
                    <a:pt x="106" y="214"/>
                  </a:lnTo>
                  <a:lnTo>
                    <a:pt x="87" y="210"/>
                  </a:lnTo>
                  <a:lnTo>
                    <a:pt x="70" y="206"/>
                  </a:lnTo>
                  <a:lnTo>
                    <a:pt x="53" y="202"/>
                  </a:lnTo>
                  <a:lnTo>
                    <a:pt x="35" y="198"/>
                  </a:lnTo>
                  <a:lnTo>
                    <a:pt x="17" y="195"/>
                  </a:lnTo>
                  <a:lnTo>
                    <a:pt x="0" y="191"/>
                  </a:lnTo>
                  <a:lnTo>
                    <a:pt x="14" y="161"/>
                  </a:lnTo>
                  <a:lnTo>
                    <a:pt x="26" y="133"/>
                  </a:lnTo>
                  <a:lnTo>
                    <a:pt x="38" y="108"/>
                  </a:lnTo>
                  <a:lnTo>
                    <a:pt x="50" y="85"/>
                  </a:lnTo>
                  <a:lnTo>
                    <a:pt x="60" y="65"/>
                  </a:lnTo>
                  <a:lnTo>
                    <a:pt x="71" y="48"/>
                  </a:lnTo>
                  <a:lnTo>
                    <a:pt x="83" y="33"/>
                  </a:lnTo>
                  <a:lnTo>
                    <a:pt x="95" y="21"/>
                  </a:lnTo>
                  <a:lnTo>
                    <a:pt x="110" y="12"/>
                  </a:lnTo>
                  <a:lnTo>
                    <a:pt x="125" y="5"/>
                  </a:lnTo>
                  <a:lnTo>
                    <a:pt x="143" y="1"/>
                  </a:lnTo>
                  <a:lnTo>
                    <a:pt x="163" y="0"/>
                  </a:lnTo>
                  <a:lnTo>
                    <a:pt x="185" y="1"/>
                  </a:lnTo>
                  <a:lnTo>
                    <a:pt x="211" y="5"/>
                  </a:lnTo>
                  <a:lnTo>
                    <a:pt x="241" y="12"/>
                  </a:lnTo>
                  <a:lnTo>
                    <a:pt x="273" y="21"/>
                  </a:lnTo>
                  <a:close/>
                </a:path>
              </a:pathLst>
            </a:custGeom>
            <a:solidFill>
              <a:srgbClr val="113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5" name="Freeform 319">
              <a:extLst>
                <a:ext uri="{FF2B5EF4-FFF2-40B4-BE49-F238E27FC236}">
                  <a16:creationId xmlns:a16="http://schemas.microsoft.com/office/drawing/2014/main" id="{944783F2-A98A-43CF-BBE8-1DC5A31DDE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0" y="2374"/>
              <a:ext cx="122" cy="197"/>
            </a:xfrm>
            <a:custGeom>
              <a:avLst/>
              <a:gdLst>
                <a:gd name="T0" fmla="*/ 1 w 485"/>
                <a:gd name="T1" fmla="*/ 0 h 786"/>
                <a:gd name="T2" fmla="*/ 2 w 485"/>
                <a:gd name="T3" fmla="*/ 1 h 786"/>
                <a:gd name="T4" fmla="*/ 2 w 485"/>
                <a:gd name="T5" fmla="*/ 1 h 786"/>
                <a:gd name="T6" fmla="*/ 2 w 485"/>
                <a:gd name="T7" fmla="*/ 1 h 786"/>
                <a:gd name="T8" fmla="*/ 2 w 485"/>
                <a:gd name="T9" fmla="*/ 1 h 786"/>
                <a:gd name="T10" fmla="*/ 2 w 485"/>
                <a:gd name="T11" fmla="*/ 1 h 786"/>
                <a:gd name="T12" fmla="*/ 2 w 485"/>
                <a:gd name="T13" fmla="*/ 2 h 786"/>
                <a:gd name="T14" fmla="*/ 2 w 485"/>
                <a:gd name="T15" fmla="*/ 2 h 786"/>
                <a:gd name="T16" fmla="*/ 2 w 485"/>
                <a:gd name="T17" fmla="*/ 2 h 786"/>
                <a:gd name="T18" fmla="*/ 2 w 485"/>
                <a:gd name="T19" fmla="*/ 2 h 786"/>
                <a:gd name="T20" fmla="*/ 2 w 485"/>
                <a:gd name="T21" fmla="*/ 2 h 786"/>
                <a:gd name="T22" fmla="*/ 2 w 485"/>
                <a:gd name="T23" fmla="*/ 3 h 786"/>
                <a:gd name="T24" fmla="*/ 2 w 485"/>
                <a:gd name="T25" fmla="*/ 3 h 786"/>
                <a:gd name="T26" fmla="*/ 2 w 485"/>
                <a:gd name="T27" fmla="*/ 3 h 786"/>
                <a:gd name="T28" fmla="*/ 2 w 485"/>
                <a:gd name="T29" fmla="*/ 3 h 786"/>
                <a:gd name="T30" fmla="*/ 2 w 485"/>
                <a:gd name="T31" fmla="*/ 3 h 786"/>
                <a:gd name="T32" fmla="*/ 2 w 485"/>
                <a:gd name="T33" fmla="*/ 3 h 786"/>
                <a:gd name="T34" fmla="*/ 1 w 485"/>
                <a:gd name="T35" fmla="*/ 3 h 786"/>
                <a:gd name="T36" fmla="*/ 1 w 485"/>
                <a:gd name="T37" fmla="*/ 3 h 786"/>
                <a:gd name="T38" fmla="*/ 1 w 485"/>
                <a:gd name="T39" fmla="*/ 3 h 786"/>
                <a:gd name="T40" fmla="*/ 1 w 485"/>
                <a:gd name="T41" fmla="*/ 3 h 786"/>
                <a:gd name="T42" fmla="*/ 1 w 485"/>
                <a:gd name="T43" fmla="*/ 2 h 786"/>
                <a:gd name="T44" fmla="*/ 1 w 485"/>
                <a:gd name="T45" fmla="*/ 2 h 786"/>
                <a:gd name="T46" fmla="*/ 1 w 485"/>
                <a:gd name="T47" fmla="*/ 1 h 786"/>
                <a:gd name="T48" fmla="*/ 1 w 485"/>
                <a:gd name="T49" fmla="*/ 1 h 786"/>
                <a:gd name="T50" fmla="*/ 1 w 485"/>
                <a:gd name="T51" fmla="*/ 1 h 786"/>
                <a:gd name="T52" fmla="*/ 0 w 485"/>
                <a:gd name="T53" fmla="*/ 1 h 786"/>
                <a:gd name="T54" fmla="*/ 0 w 485"/>
                <a:gd name="T55" fmla="*/ 1 h 786"/>
                <a:gd name="T56" fmla="*/ 0 w 485"/>
                <a:gd name="T57" fmla="*/ 1 h 786"/>
                <a:gd name="T58" fmla="*/ 0 w 485"/>
                <a:gd name="T59" fmla="*/ 1 h 786"/>
                <a:gd name="T60" fmla="*/ 0 w 485"/>
                <a:gd name="T61" fmla="*/ 0 h 786"/>
                <a:gd name="T62" fmla="*/ 0 w 485"/>
                <a:gd name="T63" fmla="*/ 0 h 786"/>
                <a:gd name="T64" fmla="*/ 1 w 485"/>
                <a:gd name="T65" fmla="*/ 0 h 786"/>
                <a:gd name="T66" fmla="*/ 1 w 485"/>
                <a:gd name="T67" fmla="*/ 0 h 786"/>
                <a:gd name="T68" fmla="*/ 1 w 485"/>
                <a:gd name="T69" fmla="*/ 0 h 786"/>
                <a:gd name="T70" fmla="*/ 1 w 485"/>
                <a:gd name="T71" fmla="*/ 0 h 78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85" h="786">
                  <a:moveTo>
                    <a:pt x="277" y="22"/>
                  </a:moveTo>
                  <a:lnTo>
                    <a:pt x="305" y="44"/>
                  </a:lnTo>
                  <a:lnTo>
                    <a:pt x="332" y="65"/>
                  </a:lnTo>
                  <a:lnTo>
                    <a:pt x="356" y="86"/>
                  </a:lnTo>
                  <a:lnTo>
                    <a:pt x="378" y="108"/>
                  </a:lnTo>
                  <a:lnTo>
                    <a:pt x="398" y="129"/>
                  </a:lnTo>
                  <a:lnTo>
                    <a:pt x="415" y="153"/>
                  </a:lnTo>
                  <a:lnTo>
                    <a:pt x="430" y="176"/>
                  </a:lnTo>
                  <a:lnTo>
                    <a:pt x="444" y="202"/>
                  </a:lnTo>
                  <a:lnTo>
                    <a:pt x="456" y="227"/>
                  </a:lnTo>
                  <a:lnTo>
                    <a:pt x="465" y="256"/>
                  </a:lnTo>
                  <a:lnTo>
                    <a:pt x="472" y="285"/>
                  </a:lnTo>
                  <a:lnTo>
                    <a:pt x="478" y="317"/>
                  </a:lnTo>
                  <a:lnTo>
                    <a:pt x="482" y="350"/>
                  </a:lnTo>
                  <a:lnTo>
                    <a:pt x="484" y="386"/>
                  </a:lnTo>
                  <a:lnTo>
                    <a:pt x="485" y="425"/>
                  </a:lnTo>
                  <a:lnTo>
                    <a:pt x="484" y="466"/>
                  </a:lnTo>
                  <a:lnTo>
                    <a:pt x="480" y="495"/>
                  </a:lnTo>
                  <a:lnTo>
                    <a:pt x="476" y="522"/>
                  </a:lnTo>
                  <a:lnTo>
                    <a:pt x="471" y="547"/>
                  </a:lnTo>
                  <a:lnTo>
                    <a:pt x="467" y="571"/>
                  </a:lnTo>
                  <a:lnTo>
                    <a:pt x="462" y="595"/>
                  </a:lnTo>
                  <a:lnTo>
                    <a:pt x="458" y="616"/>
                  </a:lnTo>
                  <a:lnTo>
                    <a:pt x="453" y="638"/>
                  </a:lnTo>
                  <a:lnTo>
                    <a:pt x="449" y="657"/>
                  </a:lnTo>
                  <a:lnTo>
                    <a:pt x="440" y="672"/>
                  </a:lnTo>
                  <a:lnTo>
                    <a:pt x="431" y="687"/>
                  </a:lnTo>
                  <a:lnTo>
                    <a:pt x="423" y="699"/>
                  </a:lnTo>
                  <a:lnTo>
                    <a:pt x="415" y="711"/>
                  </a:lnTo>
                  <a:lnTo>
                    <a:pt x="407" y="721"/>
                  </a:lnTo>
                  <a:lnTo>
                    <a:pt x="398" y="731"/>
                  </a:lnTo>
                  <a:lnTo>
                    <a:pt x="390" y="740"/>
                  </a:lnTo>
                  <a:lnTo>
                    <a:pt x="380" y="748"/>
                  </a:lnTo>
                  <a:lnTo>
                    <a:pt x="346" y="761"/>
                  </a:lnTo>
                  <a:lnTo>
                    <a:pt x="315" y="773"/>
                  </a:lnTo>
                  <a:lnTo>
                    <a:pt x="290" y="782"/>
                  </a:lnTo>
                  <a:lnTo>
                    <a:pt x="268" y="786"/>
                  </a:lnTo>
                  <a:lnTo>
                    <a:pt x="251" y="782"/>
                  </a:lnTo>
                  <a:lnTo>
                    <a:pt x="239" y="769"/>
                  </a:lnTo>
                  <a:lnTo>
                    <a:pt x="231" y="744"/>
                  </a:lnTo>
                  <a:lnTo>
                    <a:pt x="228" y="705"/>
                  </a:lnTo>
                  <a:lnTo>
                    <a:pt x="242" y="650"/>
                  </a:lnTo>
                  <a:lnTo>
                    <a:pt x="252" y="586"/>
                  </a:lnTo>
                  <a:lnTo>
                    <a:pt x="257" y="516"/>
                  </a:lnTo>
                  <a:lnTo>
                    <a:pt x="256" y="444"/>
                  </a:lnTo>
                  <a:lnTo>
                    <a:pt x="247" y="374"/>
                  </a:lnTo>
                  <a:lnTo>
                    <a:pt x="227" y="308"/>
                  </a:lnTo>
                  <a:lnTo>
                    <a:pt x="195" y="249"/>
                  </a:lnTo>
                  <a:lnTo>
                    <a:pt x="149" y="204"/>
                  </a:lnTo>
                  <a:lnTo>
                    <a:pt x="131" y="202"/>
                  </a:lnTo>
                  <a:lnTo>
                    <a:pt x="112" y="200"/>
                  </a:lnTo>
                  <a:lnTo>
                    <a:pt x="93" y="197"/>
                  </a:lnTo>
                  <a:lnTo>
                    <a:pt x="75" y="195"/>
                  </a:lnTo>
                  <a:lnTo>
                    <a:pt x="56" y="193"/>
                  </a:lnTo>
                  <a:lnTo>
                    <a:pt x="37" y="191"/>
                  </a:lnTo>
                  <a:lnTo>
                    <a:pt x="18" y="189"/>
                  </a:lnTo>
                  <a:lnTo>
                    <a:pt x="0" y="187"/>
                  </a:lnTo>
                  <a:lnTo>
                    <a:pt x="14" y="157"/>
                  </a:lnTo>
                  <a:lnTo>
                    <a:pt x="26" y="129"/>
                  </a:lnTo>
                  <a:lnTo>
                    <a:pt x="38" y="104"/>
                  </a:lnTo>
                  <a:lnTo>
                    <a:pt x="50" y="81"/>
                  </a:lnTo>
                  <a:lnTo>
                    <a:pt x="61" y="62"/>
                  </a:lnTo>
                  <a:lnTo>
                    <a:pt x="72" y="46"/>
                  </a:lnTo>
                  <a:lnTo>
                    <a:pt x="84" y="31"/>
                  </a:lnTo>
                  <a:lnTo>
                    <a:pt x="97" y="19"/>
                  </a:lnTo>
                  <a:lnTo>
                    <a:pt x="111" y="11"/>
                  </a:lnTo>
                  <a:lnTo>
                    <a:pt x="127" y="5"/>
                  </a:lnTo>
                  <a:lnTo>
                    <a:pt x="144" y="1"/>
                  </a:lnTo>
                  <a:lnTo>
                    <a:pt x="165" y="0"/>
                  </a:lnTo>
                  <a:lnTo>
                    <a:pt x="188" y="2"/>
                  </a:lnTo>
                  <a:lnTo>
                    <a:pt x="213" y="6"/>
                  </a:lnTo>
                  <a:lnTo>
                    <a:pt x="243" y="13"/>
                  </a:lnTo>
                  <a:lnTo>
                    <a:pt x="277" y="22"/>
                  </a:lnTo>
                  <a:close/>
                </a:path>
              </a:pathLst>
            </a:custGeom>
            <a:solidFill>
              <a:srgbClr val="233A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6" name="Freeform 320">
              <a:extLst>
                <a:ext uri="{FF2B5EF4-FFF2-40B4-BE49-F238E27FC236}">
                  <a16:creationId xmlns:a16="http://schemas.microsoft.com/office/drawing/2014/main" id="{3034D38C-541E-4926-9D74-C08C0BC99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0" y="2375"/>
              <a:ext cx="121" cy="195"/>
            </a:xfrm>
            <a:custGeom>
              <a:avLst/>
              <a:gdLst>
                <a:gd name="T0" fmla="*/ 1 w 483"/>
                <a:gd name="T1" fmla="*/ 0 h 778"/>
                <a:gd name="T2" fmla="*/ 2 w 483"/>
                <a:gd name="T3" fmla="*/ 1 h 778"/>
                <a:gd name="T4" fmla="*/ 2 w 483"/>
                <a:gd name="T5" fmla="*/ 1 h 778"/>
                <a:gd name="T6" fmla="*/ 2 w 483"/>
                <a:gd name="T7" fmla="*/ 1 h 778"/>
                <a:gd name="T8" fmla="*/ 2 w 483"/>
                <a:gd name="T9" fmla="*/ 1 h 778"/>
                <a:gd name="T10" fmla="*/ 2 w 483"/>
                <a:gd name="T11" fmla="*/ 1 h 778"/>
                <a:gd name="T12" fmla="*/ 2 w 483"/>
                <a:gd name="T13" fmla="*/ 2 h 778"/>
                <a:gd name="T14" fmla="*/ 2 w 483"/>
                <a:gd name="T15" fmla="*/ 2 h 778"/>
                <a:gd name="T16" fmla="*/ 2 w 483"/>
                <a:gd name="T17" fmla="*/ 2 h 778"/>
                <a:gd name="T18" fmla="*/ 2 w 483"/>
                <a:gd name="T19" fmla="*/ 2 h 778"/>
                <a:gd name="T20" fmla="*/ 2 w 483"/>
                <a:gd name="T21" fmla="*/ 2 h 778"/>
                <a:gd name="T22" fmla="*/ 2 w 483"/>
                <a:gd name="T23" fmla="*/ 3 h 778"/>
                <a:gd name="T24" fmla="*/ 2 w 483"/>
                <a:gd name="T25" fmla="*/ 3 h 778"/>
                <a:gd name="T26" fmla="*/ 2 w 483"/>
                <a:gd name="T27" fmla="*/ 3 h 778"/>
                <a:gd name="T28" fmla="*/ 2 w 483"/>
                <a:gd name="T29" fmla="*/ 3 h 778"/>
                <a:gd name="T30" fmla="*/ 2 w 483"/>
                <a:gd name="T31" fmla="*/ 3 h 778"/>
                <a:gd name="T32" fmla="*/ 2 w 483"/>
                <a:gd name="T33" fmla="*/ 3 h 778"/>
                <a:gd name="T34" fmla="*/ 1 w 483"/>
                <a:gd name="T35" fmla="*/ 3 h 778"/>
                <a:gd name="T36" fmla="*/ 1 w 483"/>
                <a:gd name="T37" fmla="*/ 3 h 778"/>
                <a:gd name="T38" fmla="*/ 1 w 483"/>
                <a:gd name="T39" fmla="*/ 3 h 778"/>
                <a:gd name="T40" fmla="*/ 1 w 483"/>
                <a:gd name="T41" fmla="*/ 3 h 778"/>
                <a:gd name="T42" fmla="*/ 1 w 483"/>
                <a:gd name="T43" fmla="*/ 2 h 778"/>
                <a:gd name="T44" fmla="*/ 1 w 483"/>
                <a:gd name="T45" fmla="*/ 2 h 778"/>
                <a:gd name="T46" fmla="*/ 1 w 483"/>
                <a:gd name="T47" fmla="*/ 1 h 778"/>
                <a:gd name="T48" fmla="*/ 1 w 483"/>
                <a:gd name="T49" fmla="*/ 1 h 778"/>
                <a:gd name="T50" fmla="*/ 1 w 483"/>
                <a:gd name="T51" fmla="*/ 1 h 778"/>
                <a:gd name="T52" fmla="*/ 0 w 483"/>
                <a:gd name="T53" fmla="*/ 1 h 778"/>
                <a:gd name="T54" fmla="*/ 0 w 483"/>
                <a:gd name="T55" fmla="*/ 1 h 778"/>
                <a:gd name="T56" fmla="*/ 0 w 483"/>
                <a:gd name="T57" fmla="*/ 1 h 778"/>
                <a:gd name="T58" fmla="*/ 0 w 483"/>
                <a:gd name="T59" fmla="*/ 1 h 778"/>
                <a:gd name="T60" fmla="*/ 0 w 483"/>
                <a:gd name="T61" fmla="*/ 0 h 778"/>
                <a:gd name="T62" fmla="*/ 0 w 483"/>
                <a:gd name="T63" fmla="*/ 0 h 778"/>
                <a:gd name="T64" fmla="*/ 1 w 483"/>
                <a:gd name="T65" fmla="*/ 0 h 778"/>
                <a:gd name="T66" fmla="*/ 1 w 483"/>
                <a:gd name="T67" fmla="*/ 0 h 778"/>
                <a:gd name="T68" fmla="*/ 1 w 483"/>
                <a:gd name="T69" fmla="*/ 0 h 778"/>
                <a:gd name="T70" fmla="*/ 1 w 483"/>
                <a:gd name="T71" fmla="*/ 0 h 77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83" h="778">
                  <a:moveTo>
                    <a:pt x="279" y="23"/>
                  </a:moveTo>
                  <a:lnTo>
                    <a:pt x="307" y="46"/>
                  </a:lnTo>
                  <a:lnTo>
                    <a:pt x="334" y="67"/>
                  </a:lnTo>
                  <a:lnTo>
                    <a:pt x="358" y="89"/>
                  </a:lnTo>
                  <a:lnTo>
                    <a:pt x="379" y="110"/>
                  </a:lnTo>
                  <a:lnTo>
                    <a:pt x="399" y="132"/>
                  </a:lnTo>
                  <a:lnTo>
                    <a:pt x="416" y="154"/>
                  </a:lnTo>
                  <a:lnTo>
                    <a:pt x="430" y="177"/>
                  </a:lnTo>
                  <a:lnTo>
                    <a:pt x="443" y="202"/>
                  </a:lnTo>
                  <a:lnTo>
                    <a:pt x="455" y="226"/>
                  </a:lnTo>
                  <a:lnTo>
                    <a:pt x="464" y="254"/>
                  </a:lnTo>
                  <a:lnTo>
                    <a:pt x="471" y="282"/>
                  </a:lnTo>
                  <a:lnTo>
                    <a:pt x="476" y="313"/>
                  </a:lnTo>
                  <a:lnTo>
                    <a:pt x="480" y="345"/>
                  </a:lnTo>
                  <a:lnTo>
                    <a:pt x="483" y="380"/>
                  </a:lnTo>
                  <a:lnTo>
                    <a:pt x="483" y="419"/>
                  </a:lnTo>
                  <a:lnTo>
                    <a:pt x="483" y="459"/>
                  </a:lnTo>
                  <a:lnTo>
                    <a:pt x="479" y="489"/>
                  </a:lnTo>
                  <a:lnTo>
                    <a:pt x="474" y="516"/>
                  </a:lnTo>
                  <a:lnTo>
                    <a:pt x="470" y="542"/>
                  </a:lnTo>
                  <a:lnTo>
                    <a:pt x="465" y="566"/>
                  </a:lnTo>
                  <a:lnTo>
                    <a:pt x="461" y="589"/>
                  </a:lnTo>
                  <a:lnTo>
                    <a:pt x="456" y="610"/>
                  </a:lnTo>
                  <a:lnTo>
                    <a:pt x="452" y="630"/>
                  </a:lnTo>
                  <a:lnTo>
                    <a:pt x="447" y="649"/>
                  </a:lnTo>
                  <a:lnTo>
                    <a:pt x="438" y="663"/>
                  </a:lnTo>
                  <a:lnTo>
                    <a:pt x="430" y="676"/>
                  </a:lnTo>
                  <a:lnTo>
                    <a:pt x="422" y="689"/>
                  </a:lnTo>
                  <a:lnTo>
                    <a:pt x="414" y="701"/>
                  </a:lnTo>
                  <a:lnTo>
                    <a:pt x="405" y="711"/>
                  </a:lnTo>
                  <a:lnTo>
                    <a:pt x="397" y="721"/>
                  </a:lnTo>
                  <a:lnTo>
                    <a:pt x="388" y="730"/>
                  </a:lnTo>
                  <a:lnTo>
                    <a:pt x="380" y="740"/>
                  </a:lnTo>
                  <a:lnTo>
                    <a:pt x="346" y="753"/>
                  </a:lnTo>
                  <a:lnTo>
                    <a:pt x="317" y="765"/>
                  </a:lnTo>
                  <a:lnTo>
                    <a:pt x="293" y="774"/>
                  </a:lnTo>
                  <a:lnTo>
                    <a:pt x="272" y="778"/>
                  </a:lnTo>
                  <a:lnTo>
                    <a:pt x="257" y="774"/>
                  </a:lnTo>
                  <a:lnTo>
                    <a:pt x="246" y="761"/>
                  </a:lnTo>
                  <a:lnTo>
                    <a:pt x="238" y="736"/>
                  </a:lnTo>
                  <a:lnTo>
                    <a:pt x="235" y="696"/>
                  </a:lnTo>
                  <a:lnTo>
                    <a:pt x="250" y="639"/>
                  </a:lnTo>
                  <a:lnTo>
                    <a:pt x="262" y="572"/>
                  </a:lnTo>
                  <a:lnTo>
                    <a:pt x="269" y="499"/>
                  </a:lnTo>
                  <a:lnTo>
                    <a:pt x="269" y="424"/>
                  </a:lnTo>
                  <a:lnTo>
                    <a:pt x="260" y="351"/>
                  </a:lnTo>
                  <a:lnTo>
                    <a:pt x="240" y="284"/>
                  </a:lnTo>
                  <a:lnTo>
                    <a:pt x="206" y="228"/>
                  </a:lnTo>
                  <a:lnTo>
                    <a:pt x="157" y="186"/>
                  </a:lnTo>
                  <a:lnTo>
                    <a:pt x="138" y="186"/>
                  </a:lnTo>
                  <a:lnTo>
                    <a:pt x="118" y="185"/>
                  </a:lnTo>
                  <a:lnTo>
                    <a:pt x="98" y="185"/>
                  </a:lnTo>
                  <a:lnTo>
                    <a:pt x="79" y="184"/>
                  </a:lnTo>
                  <a:lnTo>
                    <a:pt x="59" y="184"/>
                  </a:lnTo>
                  <a:lnTo>
                    <a:pt x="39" y="184"/>
                  </a:lnTo>
                  <a:lnTo>
                    <a:pt x="19" y="183"/>
                  </a:lnTo>
                  <a:lnTo>
                    <a:pt x="0" y="183"/>
                  </a:lnTo>
                  <a:lnTo>
                    <a:pt x="14" y="153"/>
                  </a:lnTo>
                  <a:lnTo>
                    <a:pt x="26" y="125"/>
                  </a:lnTo>
                  <a:lnTo>
                    <a:pt x="38" y="101"/>
                  </a:lnTo>
                  <a:lnTo>
                    <a:pt x="50" y="78"/>
                  </a:lnTo>
                  <a:lnTo>
                    <a:pt x="62" y="59"/>
                  </a:lnTo>
                  <a:lnTo>
                    <a:pt x="73" y="43"/>
                  </a:lnTo>
                  <a:lnTo>
                    <a:pt x="85" y="29"/>
                  </a:lnTo>
                  <a:lnTo>
                    <a:pt x="98" y="18"/>
                  </a:lnTo>
                  <a:lnTo>
                    <a:pt x="113" y="10"/>
                  </a:lnTo>
                  <a:lnTo>
                    <a:pt x="129" y="4"/>
                  </a:lnTo>
                  <a:lnTo>
                    <a:pt x="146" y="1"/>
                  </a:lnTo>
                  <a:lnTo>
                    <a:pt x="167" y="0"/>
                  </a:lnTo>
                  <a:lnTo>
                    <a:pt x="190" y="2"/>
                  </a:lnTo>
                  <a:lnTo>
                    <a:pt x="216" y="7"/>
                  </a:lnTo>
                  <a:lnTo>
                    <a:pt x="245" y="14"/>
                  </a:lnTo>
                  <a:lnTo>
                    <a:pt x="279" y="23"/>
                  </a:lnTo>
                  <a:close/>
                </a:path>
              </a:pathLst>
            </a:custGeom>
            <a:solidFill>
              <a:srgbClr val="353D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7" name="Freeform 321">
              <a:extLst>
                <a:ext uri="{FF2B5EF4-FFF2-40B4-BE49-F238E27FC236}">
                  <a16:creationId xmlns:a16="http://schemas.microsoft.com/office/drawing/2014/main" id="{2280473B-7CCD-482E-B1DA-88B505B556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0" y="2376"/>
              <a:ext cx="121" cy="192"/>
            </a:xfrm>
            <a:custGeom>
              <a:avLst/>
              <a:gdLst>
                <a:gd name="T0" fmla="*/ 1 w 481"/>
                <a:gd name="T1" fmla="*/ 0 h 768"/>
                <a:gd name="T2" fmla="*/ 2 w 481"/>
                <a:gd name="T3" fmla="*/ 1 h 768"/>
                <a:gd name="T4" fmla="*/ 2 w 481"/>
                <a:gd name="T5" fmla="*/ 1 h 768"/>
                <a:gd name="T6" fmla="*/ 2 w 481"/>
                <a:gd name="T7" fmla="*/ 1 h 768"/>
                <a:gd name="T8" fmla="*/ 2 w 481"/>
                <a:gd name="T9" fmla="*/ 1 h 768"/>
                <a:gd name="T10" fmla="*/ 2 w 481"/>
                <a:gd name="T11" fmla="*/ 1 h 768"/>
                <a:gd name="T12" fmla="*/ 2 w 481"/>
                <a:gd name="T13" fmla="*/ 1 h 768"/>
                <a:gd name="T14" fmla="*/ 2 w 481"/>
                <a:gd name="T15" fmla="*/ 2 h 768"/>
                <a:gd name="T16" fmla="*/ 2 w 481"/>
                <a:gd name="T17" fmla="*/ 2 h 768"/>
                <a:gd name="T18" fmla="*/ 2 w 481"/>
                <a:gd name="T19" fmla="*/ 2 h 768"/>
                <a:gd name="T20" fmla="*/ 2 w 481"/>
                <a:gd name="T21" fmla="*/ 2 h 768"/>
                <a:gd name="T22" fmla="*/ 2 w 481"/>
                <a:gd name="T23" fmla="*/ 3 h 768"/>
                <a:gd name="T24" fmla="*/ 2 w 481"/>
                <a:gd name="T25" fmla="*/ 3 h 768"/>
                <a:gd name="T26" fmla="*/ 2 w 481"/>
                <a:gd name="T27" fmla="*/ 3 h 768"/>
                <a:gd name="T28" fmla="*/ 2 w 481"/>
                <a:gd name="T29" fmla="*/ 3 h 768"/>
                <a:gd name="T30" fmla="*/ 2 w 481"/>
                <a:gd name="T31" fmla="*/ 3 h 768"/>
                <a:gd name="T32" fmla="*/ 2 w 481"/>
                <a:gd name="T33" fmla="*/ 3 h 768"/>
                <a:gd name="T34" fmla="*/ 1 w 481"/>
                <a:gd name="T35" fmla="*/ 3 h 768"/>
                <a:gd name="T36" fmla="*/ 1 w 481"/>
                <a:gd name="T37" fmla="*/ 3 h 768"/>
                <a:gd name="T38" fmla="*/ 1 w 481"/>
                <a:gd name="T39" fmla="*/ 3 h 768"/>
                <a:gd name="T40" fmla="*/ 1 w 481"/>
                <a:gd name="T41" fmla="*/ 3 h 768"/>
                <a:gd name="T42" fmla="*/ 1 w 481"/>
                <a:gd name="T43" fmla="*/ 2 h 768"/>
                <a:gd name="T44" fmla="*/ 1 w 481"/>
                <a:gd name="T45" fmla="*/ 2 h 768"/>
                <a:gd name="T46" fmla="*/ 1 w 481"/>
                <a:gd name="T47" fmla="*/ 2 h 768"/>
                <a:gd name="T48" fmla="*/ 1 w 481"/>
                <a:gd name="T49" fmla="*/ 2 h 768"/>
                <a:gd name="T50" fmla="*/ 1 w 481"/>
                <a:gd name="T51" fmla="*/ 1 h 768"/>
                <a:gd name="T52" fmla="*/ 1 w 481"/>
                <a:gd name="T53" fmla="*/ 1 h 768"/>
                <a:gd name="T54" fmla="*/ 1 w 481"/>
                <a:gd name="T55" fmla="*/ 1 h 768"/>
                <a:gd name="T56" fmla="*/ 1 w 481"/>
                <a:gd name="T57" fmla="*/ 1 h 768"/>
                <a:gd name="T58" fmla="*/ 1 w 481"/>
                <a:gd name="T59" fmla="*/ 1 h 768"/>
                <a:gd name="T60" fmla="*/ 1 w 481"/>
                <a:gd name="T61" fmla="*/ 1 h 768"/>
                <a:gd name="T62" fmla="*/ 1 w 481"/>
                <a:gd name="T63" fmla="*/ 1 h 768"/>
                <a:gd name="T64" fmla="*/ 0 w 481"/>
                <a:gd name="T65" fmla="*/ 1 h 768"/>
                <a:gd name="T66" fmla="*/ 0 w 481"/>
                <a:gd name="T67" fmla="*/ 1 h 768"/>
                <a:gd name="T68" fmla="*/ 0 w 481"/>
                <a:gd name="T69" fmla="*/ 1 h 768"/>
                <a:gd name="T70" fmla="*/ 0 w 481"/>
                <a:gd name="T71" fmla="*/ 1 h 768"/>
                <a:gd name="T72" fmla="*/ 0 w 481"/>
                <a:gd name="T73" fmla="*/ 1 h 768"/>
                <a:gd name="T74" fmla="*/ 0 w 481"/>
                <a:gd name="T75" fmla="*/ 1 h 768"/>
                <a:gd name="T76" fmla="*/ 0 w 481"/>
                <a:gd name="T77" fmla="*/ 0 h 768"/>
                <a:gd name="T78" fmla="*/ 1 w 481"/>
                <a:gd name="T79" fmla="*/ 0 h 768"/>
                <a:gd name="T80" fmla="*/ 1 w 481"/>
                <a:gd name="T81" fmla="*/ 0 h 768"/>
                <a:gd name="T82" fmla="*/ 1 w 481"/>
                <a:gd name="T83" fmla="*/ 0 h 768"/>
                <a:gd name="T84" fmla="*/ 1 w 481"/>
                <a:gd name="T85" fmla="*/ 0 h 768"/>
                <a:gd name="T86" fmla="*/ 1 w 481"/>
                <a:gd name="T87" fmla="*/ 0 h 76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81" h="768">
                  <a:moveTo>
                    <a:pt x="282" y="23"/>
                  </a:moveTo>
                  <a:lnTo>
                    <a:pt x="310" y="47"/>
                  </a:lnTo>
                  <a:lnTo>
                    <a:pt x="337" y="69"/>
                  </a:lnTo>
                  <a:lnTo>
                    <a:pt x="360" y="91"/>
                  </a:lnTo>
                  <a:lnTo>
                    <a:pt x="381" y="112"/>
                  </a:lnTo>
                  <a:lnTo>
                    <a:pt x="400" y="133"/>
                  </a:lnTo>
                  <a:lnTo>
                    <a:pt x="417" y="156"/>
                  </a:lnTo>
                  <a:lnTo>
                    <a:pt x="431" y="177"/>
                  </a:lnTo>
                  <a:lnTo>
                    <a:pt x="443" y="201"/>
                  </a:lnTo>
                  <a:lnTo>
                    <a:pt x="454" y="225"/>
                  </a:lnTo>
                  <a:lnTo>
                    <a:pt x="462" y="251"/>
                  </a:lnTo>
                  <a:lnTo>
                    <a:pt x="469" y="278"/>
                  </a:lnTo>
                  <a:lnTo>
                    <a:pt x="474" y="308"/>
                  </a:lnTo>
                  <a:lnTo>
                    <a:pt x="478" y="339"/>
                  </a:lnTo>
                  <a:lnTo>
                    <a:pt x="480" y="374"/>
                  </a:lnTo>
                  <a:lnTo>
                    <a:pt x="481" y="411"/>
                  </a:lnTo>
                  <a:lnTo>
                    <a:pt x="481" y="451"/>
                  </a:lnTo>
                  <a:lnTo>
                    <a:pt x="477" y="481"/>
                  </a:lnTo>
                  <a:lnTo>
                    <a:pt x="473" y="509"/>
                  </a:lnTo>
                  <a:lnTo>
                    <a:pt x="468" y="535"/>
                  </a:lnTo>
                  <a:lnTo>
                    <a:pt x="464" y="558"/>
                  </a:lnTo>
                  <a:lnTo>
                    <a:pt x="459" y="581"/>
                  </a:lnTo>
                  <a:lnTo>
                    <a:pt x="454" y="602"/>
                  </a:lnTo>
                  <a:lnTo>
                    <a:pt x="449" y="621"/>
                  </a:lnTo>
                  <a:lnTo>
                    <a:pt x="443" y="639"/>
                  </a:lnTo>
                  <a:lnTo>
                    <a:pt x="435" y="653"/>
                  </a:lnTo>
                  <a:lnTo>
                    <a:pt x="428" y="666"/>
                  </a:lnTo>
                  <a:lnTo>
                    <a:pt x="420" y="679"/>
                  </a:lnTo>
                  <a:lnTo>
                    <a:pt x="412" y="690"/>
                  </a:lnTo>
                  <a:lnTo>
                    <a:pt x="405" y="701"/>
                  </a:lnTo>
                  <a:lnTo>
                    <a:pt x="397" y="711"/>
                  </a:lnTo>
                  <a:lnTo>
                    <a:pt x="388" y="720"/>
                  </a:lnTo>
                  <a:lnTo>
                    <a:pt x="380" y="730"/>
                  </a:lnTo>
                  <a:lnTo>
                    <a:pt x="347" y="744"/>
                  </a:lnTo>
                  <a:lnTo>
                    <a:pt x="318" y="756"/>
                  </a:lnTo>
                  <a:lnTo>
                    <a:pt x="295" y="765"/>
                  </a:lnTo>
                  <a:lnTo>
                    <a:pt x="277" y="768"/>
                  </a:lnTo>
                  <a:lnTo>
                    <a:pt x="262" y="764"/>
                  </a:lnTo>
                  <a:lnTo>
                    <a:pt x="252" y="751"/>
                  </a:lnTo>
                  <a:lnTo>
                    <a:pt x="246" y="725"/>
                  </a:lnTo>
                  <a:lnTo>
                    <a:pt x="243" y="686"/>
                  </a:lnTo>
                  <a:lnTo>
                    <a:pt x="251" y="658"/>
                  </a:lnTo>
                  <a:lnTo>
                    <a:pt x="260" y="627"/>
                  </a:lnTo>
                  <a:lnTo>
                    <a:pt x="267" y="592"/>
                  </a:lnTo>
                  <a:lnTo>
                    <a:pt x="273" y="556"/>
                  </a:lnTo>
                  <a:lnTo>
                    <a:pt x="279" y="519"/>
                  </a:lnTo>
                  <a:lnTo>
                    <a:pt x="282" y="480"/>
                  </a:lnTo>
                  <a:lnTo>
                    <a:pt x="284" y="441"/>
                  </a:lnTo>
                  <a:lnTo>
                    <a:pt x="283" y="402"/>
                  </a:lnTo>
                  <a:lnTo>
                    <a:pt x="280" y="364"/>
                  </a:lnTo>
                  <a:lnTo>
                    <a:pt x="273" y="327"/>
                  </a:lnTo>
                  <a:lnTo>
                    <a:pt x="265" y="292"/>
                  </a:lnTo>
                  <a:lnTo>
                    <a:pt x="253" y="260"/>
                  </a:lnTo>
                  <a:lnTo>
                    <a:pt x="237" y="231"/>
                  </a:lnTo>
                  <a:lnTo>
                    <a:pt x="218" y="206"/>
                  </a:lnTo>
                  <a:lnTo>
                    <a:pt x="194" y="184"/>
                  </a:lnTo>
                  <a:lnTo>
                    <a:pt x="166" y="168"/>
                  </a:lnTo>
                  <a:lnTo>
                    <a:pt x="155" y="169"/>
                  </a:lnTo>
                  <a:lnTo>
                    <a:pt x="145" y="169"/>
                  </a:lnTo>
                  <a:lnTo>
                    <a:pt x="135" y="170"/>
                  </a:lnTo>
                  <a:lnTo>
                    <a:pt x="124" y="170"/>
                  </a:lnTo>
                  <a:lnTo>
                    <a:pt x="114" y="171"/>
                  </a:lnTo>
                  <a:lnTo>
                    <a:pt x="104" y="171"/>
                  </a:lnTo>
                  <a:lnTo>
                    <a:pt x="93" y="172"/>
                  </a:lnTo>
                  <a:lnTo>
                    <a:pt x="83" y="173"/>
                  </a:lnTo>
                  <a:lnTo>
                    <a:pt x="72" y="173"/>
                  </a:lnTo>
                  <a:lnTo>
                    <a:pt x="62" y="174"/>
                  </a:lnTo>
                  <a:lnTo>
                    <a:pt x="52" y="175"/>
                  </a:lnTo>
                  <a:lnTo>
                    <a:pt x="41" y="175"/>
                  </a:lnTo>
                  <a:lnTo>
                    <a:pt x="30" y="176"/>
                  </a:lnTo>
                  <a:lnTo>
                    <a:pt x="20" y="177"/>
                  </a:lnTo>
                  <a:lnTo>
                    <a:pt x="10" y="177"/>
                  </a:lnTo>
                  <a:lnTo>
                    <a:pt x="0" y="178"/>
                  </a:lnTo>
                  <a:lnTo>
                    <a:pt x="14" y="148"/>
                  </a:lnTo>
                  <a:lnTo>
                    <a:pt x="26" y="120"/>
                  </a:lnTo>
                  <a:lnTo>
                    <a:pt x="38" y="96"/>
                  </a:lnTo>
                  <a:lnTo>
                    <a:pt x="51" y="74"/>
                  </a:lnTo>
                  <a:lnTo>
                    <a:pt x="62" y="55"/>
                  </a:lnTo>
                  <a:lnTo>
                    <a:pt x="74" y="40"/>
                  </a:lnTo>
                  <a:lnTo>
                    <a:pt x="86" y="26"/>
                  </a:lnTo>
                  <a:lnTo>
                    <a:pt x="99" y="15"/>
                  </a:lnTo>
                  <a:lnTo>
                    <a:pt x="114" y="8"/>
                  </a:lnTo>
                  <a:lnTo>
                    <a:pt x="130" y="2"/>
                  </a:lnTo>
                  <a:lnTo>
                    <a:pt x="148" y="0"/>
                  </a:lnTo>
                  <a:lnTo>
                    <a:pt x="170" y="0"/>
                  </a:lnTo>
                  <a:lnTo>
                    <a:pt x="192" y="2"/>
                  </a:lnTo>
                  <a:lnTo>
                    <a:pt x="219" y="7"/>
                  </a:lnTo>
                  <a:lnTo>
                    <a:pt x="248" y="14"/>
                  </a:lnTo>
                  <a:lnTo>
                    <a:pt x="282" y="23"/>
                  </a:lnTo>
                  <a:close/>
                </a:path>
              </a:pathLst>
            </a:custGeom>
            <a:solidFill>
              <a:srgbClr val="473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8" name="Freeform 322">
              <a:extLst>
                <a:ext uri="{FF2B5EF4-FFF2-40B4-BE49-F238E27FC236}">
                  <a16:creationId xmlns:a16="http://schemas.microsoft.com/office/drawing/2014/main" id="{1E213D65-00CF-4A47-9BA3-35BB4030E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0" y="2377"/>
              <a:ext cx="121" cy="190"/>
            </a:xfrm>
            <a:custGeom>
              <a:avLst/>
              <a:gdLst>
                <a:gd name="T0" fmla="*/ 1 w 480"/>
                <a:gd name="T1" fmla="*/ 0 h 760"/>
                <a:gd name="T2" fmla="*/ 2 w 480"/>
                <a:gd name="T3" fmla="*/ 1 h 760"/>
                <a:gd name="T4" fmla="*/ 2 w 480"/>
                <a:gd name="T5" fmla="*/ 1 h 760"/>
                <a:gd name="T6" fmla="*/ 2 w 480"/>
                <a:gd name="T7" fmla="*/ 1 h 760"/>
                <a:gd name="T8" fmla="*/ 2 w 480"/>
                <a:gd name="T9" fmla="*/ 1 h 760"/>
                <a:gd name="T10" fmla="*/ 2 w 480"/>
                <a:gd name="T11" fmla="*/ 1 h 760"/>
                <a:gd name="T12" fmla="*/ 2 w 480"/>
                <a:gd name="T13" fmla="*/ 1 h 760"/>
                <a:gd name="T14" fmla="*/ 2 w 480"/>
                <a:gd name="T15" fmla="*/ 2 h 760"/>
                <a:gd name="T16" fmla="*/ 2 w 480"/>
                <a:gd name="T17" fmla="*/ 2 h 760"/>
                <a:gd name="T18" fmla="*/ 2 w 480"/>
                <a:gd name="T19" fmla="*/ 2 h 760"/>
                <a:gd name="T20" fmla="*/ 2 w 480"/>
                <a:gd name="T21" fmla="*/ 2 h 760"/>
                <a:gd name="T22" fmla="*/ 2 w 480"/>
                <a:gd name="T23" fmla="*/ 3 h 760"/>
                <a:gd name="T24" fmla="*/ 2 w 480"/>
                <a:gd name="T25" fmla="*/ 3 h 760"/>
                <a:gd name="T26" fmla="*/ 2 w 480"/>
                <a:gd name="T27" fmla="*/ 3 h 760"/>
                <a:gd name="T28" fmla="*/ 2 w 480"/>
                <a:gd name="T29" fmla="*/ 3 h 760"/>
                <a:gd name="T30" fmla="*/ 2 w 480"/>
                <a:gd name="T31" fmla="*/ 3 h 760"/>
                <a:gd name="T32" fmla="*/ 2 w 480"/>
                <a:gd name="T33" fmla="*/ 3 h 760"/>
                <a:gd name="T34" fmla="*/ 1 w 480"/>
                <a:gd name="T35" fmla="*/ 3 h 760"/>
                <a:gd name="T36" fmla="*/ 1 w 480"/>
                <a:gd name="T37" fmla="*/ 3 h 760"/>
                <a:gd name="T38" fmla="*/ 1 w 480"/>
                <a:gd name="T39" fmla="*/ 3 h 760"/>
                <a:gd name="T40" fmla="*/ 1 w 480"/>
                <a:gd name="T41" fmla="*/ 3 h 760"/>
                <a:gd name="T42" fmla="*/ 1 w 480"/>
                <a:gd name="T43" fmla="*/ 2 h 760"/>
                <a:gd name="T44" fmla="*/ 1 w 480"/>
                <a:gd name="T45" fmla="*/ 2 h 760"/>
                <a:gd name="T46" fmla="*/ 1 w 480"/>
                <a:gd name="T47" fmla="*/ 2 h 760"/>
                <a:gd name="T48" fmla="*/ 1 w 480"/>
                <a:gd name="T49" fmla="*/ 2 h 760"/>
                <a:gd name="T50" fmla="*/ 1 w 480"/>
                <a:gd name="T51" fmla="*/ 1 h 760"/>
                <a:gd name="T52" fmla="*/ 1 w 480"/>
                <a:gd name="T53" fmla="*/ 1 h 760"/>
                <a:gd name="T54" fmla="*/ 1 w 480"/>
                <a:gd name="T55" fmla="*/ 1 h 760"/>
                <a:gd name="T56" fmla="*/ 1 w 480"/>
                <a:gd name="T57" fmla="*/ 1 h 760"/>
                <a:gd name="T58" fmla="*/ 1 w 480"/>
                <a:gd name="T59" fmla="*/ 1 h 760"/>
                <a:gd name="T60" fmla="*/ 1 w 480"/>
                <a:gd name="T61" fmla="*/ 1 h 760"/>
                <a:gd name="T62" fmla="*/ 1 w 480"/>
                <a:gd name="T63" fmla="*/ 1 h 760"/>
                <a:gd name="T64" fmla="*/ 0 w 480"/>
                <a:gd name="T65" fmla="*/ 1 h 760"/>
                <a:gd name="T66" fmla="*/ 0 w 480"/>
                <a:gd name="T67" fmla="*/ 1 h 760"/>
                <a:gd name="T68" fmla="*/ 0 w 480"/>
                <a:gd name="T69" fmla="*/ 1 h 760"/>
                <a:gd name="T70" fmla="*/ 0 w 480"/>
                <a:gd name="T71" fmla="*/ 1 h 760"/>
                <a:gd name="T72" fmla="*/ 0 w 480"/>
                <a:gd name="T73" fmla="*/ 1 h 760"/>
                <a:gd name="T74" fmla="*/ 0 w 480"/>
                <a:gd name="T75" fmla="*/ 1 h 760"/>
                <a:gd name="T76" fmla="*/ 0 w 480"/>
                <a:gd name="T77" fmla="*/ 0 h 760"/>
                <a:gd name="T78" fmla="*/ 1 w 480"/>
                <a:gd name="T79" fmla="*/ 0 h 760"/>
                <a:gd name="T80" fmla="*/ 1 w 480"/>
                <a:gd name="T81" fmla="*/ 0 h 760"/>
                <a:gd name="T82" fmla="*/ 1 w 480"/>
                <a:gd name="T83" fmla="*/ 0 h 760"/>
                <a:gd name="T84" fmla="*/ 1 w 480"/>
                <a:gd name="T85" fmla="*/ 0 h 760"/>
                <a:gd name="T86" fmla="*/ 1 w 480"/>
                <a:gd name="T87" fmla="*/ 0 h 76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80" h="760">
                  <a:moveTo>
                    <a:pt x="285" y="24"/>
                  </a:moveTo>
                  <a:lnTo>
                    <a:pt x="313" y="49"/>
                  </a:lnTo>
                  <a:lnTo>
                    <a:pt x="340" y="71"/>
                  </a:lnTo>
                  <a:lnTo>
                    <a:pt x="362" y="94"/>
                  </a:lnTo>
                  <a:lnTo>
                    <a:pt x="383" y="115"/>
                  </a:lnTo>
                  <a:lnTo>
                    <a:pt x="402" y="136"/>
                  </a:lnTo>
                  <a:lnTo>
                    <a:pt x="417" y="157"/>
                  </a:lnTo>
                  <a:lnTo>
                    <a:pt x="431" y="178"/>
                  </a:lnTo>
                  <a:lnTo>
                    <a:pt x="443" y="201"/>
                  </a:lnTo>
                  <a:lnTo>
                    <a:pt x="453" y="223"/>
                  </a:lnTo>
                  <a:lnTo>
                    <a:pt x="461" y="249"/>
                  </a:lnTo>
                  <a:lnTo>
                    <a:pt x="468" y="274"/>
                  </a:lnTo>
                  <a:lnTo>
                    <a:pt x="473" y="303"/>
                  </a:lnTo>
                  <a:lnTo>
                    <a:pt x="476" y="334"/>
                  </a:lnTo>
                  <a:lnTo>
                    <a:pt x="479" y="368"/>
                  </a:lnTo>
                  <a:lnTo>
                    <a:pt x="480" y="405"/>
                  </a:lnTo>
                  <a:lnTo>
                    <a:pt x="480" y="444"/>
                  </a:lnTo>
                  <a:lnTo>
                    <a:pt x="475" y="475"/>
                  </a:lnTo>
                  <a:lnTo>
                    <a:pt x="471" y="503"/>
                  </a:lnTo>
                  <a:lnTo>
                    <a:pt x="466" y="529"/>
                  </a:lnTo>
                  <a:lnTo>
                    <a:pt x="461" y="552"/>
                  </a:lnTo>
                  <a:lnTo>
                    <a:pt x="457" y="575"/>
                  </a:lnTo>
                  <a:lnTo>
                    <a:pt x="452" y="595"/>
                  </a:lnTo>
                  <a:lnTo>
                    <a:pt x="447" y="613"/>
                  </a:lnTo>
                  <a:lnTo>
                    <a:pt x="441" y="631"/>
                  </a:lnTo>
                  <a:lnTo>
                    <a:pt x="434" y="644"/>
                  </a:lnTo>
                  <a:lnTo>
                    <a:pt x="426" y="656"/>
                  </a:lnTo>
                  <a:lnTo>
                    <a:pt x="419" y="669"/>
                  </a:lnTo>
                  <a:lnTo>
                    <a:pt x="411" y="680"/>
                  </a:lnTo>
                  <a:lnTo>
                    <a:pt x="404" y="691"/>
                  </a:lnTo>
                  <a:lnTo>
                    <a:pt x="396" y="701"/>
                  </a:lnTo>
                  <a:lnTo>
                    <a:pt x="388" y="711"/>
                  </a:lnTo>
                  <a:lnTo>
                    <a:pt x="380" y="721"/>
                  </a:lnTo>
                  <a:lnTo>
                    <a:pt x="347" y="736"/>
                  </a:lnTo>
                  <a:lnTo>
                    <a:pt x="319" y="748"/>
                  </a:lnTo>
                  <a:lnTo>
                    <a:pt x="297" y="757"/>
                  </a:lnTo>
                  <a:lnTo>
                    <a:pt x="281" y="760"/>
                  </a:lnTo>
                  <a:lnTo>
                    <a:pt x="267" y="756"/>
                  </a:lnTo>
                  <a:lnTo>
                    <a:pt x="258" y="743"/>
                  </a:lnTo>
                  <a:lnTo>
                    <a:pt x="253" y="717"/>
                  </a:lnTo>
                  <a:lnTo>
                    <a:pt x="250" y="678"/>
                  </a:lnTo>
                  <a:lnTo>
                    <a:pt x="259" y="648"/>
                  </a:lnTo>
                  <a:lnTo>
                    <a:pt x="268" y="616"/>
                  </a:lnTo>
                  <a:lnTo>
                    <a:pt x="277" y="580"/>
                  </a:lnTo>
                  <a:lnTo>
                    <a:pt x="284" y="542"/>
                  </a:lnTo>
                  <a:lnTo>
                    <a:pt x="290" y="503"/>
                  </a:lnTo>
                  <a:lnTo>
                    <a:pt x="294" y="463"/>
                  </a:lnTo>
                  <a:lnTo>
                    <a:pt x="296" y="422"/>
                  </a:lnTo>
                  <a:lnTo>
                    <a:pt x="296" y="382"/>
                  </a:lnTo>
                  <a:lnTo>
                    <a:pt x="294" y="342"/>
                  </a:lnTo>
                  <a:lnTo>
                    <a:pt x="288" y="305"/>
                  </a:lnTo>
                  <a:lnTo>
                    <a:pt x="279" y="270"/>
                  </a:lnTo>
                  <a:lnTo>
                    <a:pt x="266" y="237"/>
                  </a:lnTo>
                  <a:lnTo>
                    <a:pt x="250" y="209"/>
                  </a:lnTo>
                  <a:lnTo>
                    <a:pt x="229" y="184"/>
                  </a:lnTo>
                  <a:lnTo>
                    <a:pt x="204" y="165"/>
                  </a:lnTo>
                  <a:lnTo>
                    <a:pt x="174" y="151"/>
                  </a:lnTo>
                  <a:lnTo>
                    <a:pt x="163" y="152"/>
                  </a:lnTo>
                  <a:lnTo>
                    <a:pt x="152" y="154"/>
                  </a:lnTo>
                  <a:lnTo>
                    <a:pt x="141" y="155"/>
                  </a:lnTo>
                  <a:lnTo>
                    <a:pt x="130" y="156"/>
                  </a:lnTo>
                  <a:lnTo>
                    <a:pt x="120" y="158"/>
                  </a:lnTo>
                  <a:lnTo>
                    <a:pt x="109" y="159"/>
                  </a:lnTo>
                  <a:lnTo>
                    <a:pt x="97" y="161"/>
                  </a:lnTo>
                  <a:lnTo>
                    <a:pt x="87" y="162"/>
                  </a:lnTo>
                  <a:lnTo>
                    <a:pt x="76" y="164"/>
                  </a:lnTo>
                  <a:lnTo>
                    <a:pt x="65" y="165"/>
                  </a:lnTo>
                  <a:lnTo>
                    <a:pt x="54" y="167"/>
                  </a:lnTo>
                  <a:lnTo>
                    <a:pt x="43" y="168"/>
                  </a:lnTo>
                  <a:lnTo>
                    <a:pt x="32" y="170"/>
                  </a:lnTo>
                  <a:lnTo>
                    <a:pt x="21" y="171"/>
                  </a:lnTo>
                  <a:lnTo>
                    <a:pt x="11" y="173"/>
                  </a:lnTo>
                  <a:lnTo>
                    <a:pt x="0" y="174"/>
                  </a:lnTo>
                  <a:lnTo>
                    <a:pt x="14" y="144"/>
                  </a:lnTo>
                  <a:lnTo>
                    <a:pt x="27" y="116"/>
                  </a:lnTo>
                  <a:lnTo>
                    <a:pt x="39" y="93"/>
                  </a:lnTo>
                  <a:lnTo>
                    <a:pt x="51" y="71"/>
                  </a:lnTo>
                  <a:lnTo>
                    <a:pt x="63" y="53"/>
                  </a:lnTo>
                  <a:lnTo>
                    <a:pt x="75" y="37"/>
                  </a:lnTo>
                  <a:lnTo>
                    <a:pt x="87" y="24"/>
                  </a:lnTo>
                  <a:lnTo>
                    <a:pt x="101" y="14"/>
                  </a:lnTo>
                  <a:lnTo>
                    <a:pt x="116" y="7"/>
                  </a:lnTo>
                  <a:lnTo>
                    <a:pt x="132" y="2"/>
                  </a:lnTo>
                  <a:lnTo>
                    <a:pt x="151" y="0"/>
                  </a:lnTo>
                  <a:lnTo>
                    <a:pt x="172" y="0"/>
                  </a:lnTo>
                  <a:lnTo>
                    <a:pt x="195" y="2"/>
                  </a:lnTo>
                  <a:lnTo>
                    <a:pt x="222" y="7"/>
                  </a:lnTo>
                  <a:lnTo>
                    <a:pt x="251" y="15"/>
                  </a:lnTo>
                  <a:lnTo>
                    <a:pt x="285" y="24"/>
                  </a:lnTo>
                  <a:close/>
                </a:path>
              </a:pathLst>
            </a:custGeom>
            <a:solidFill>
              <a:srgbClr val="593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9" name="Freeform 323">
              <a:extLst>
                <a:ext uri="{FF2B5EF4-FFF2-40B4-BE49-F238E27FC236}">
                  <a16:creationId xmlns:a16="http://schemas.microsoft.com/office/drawing/2014/main" id="{0E17BBA9-2913-4DF9-918A-7E21197745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0" y="2378"/>
              <a:ext cx="120" cy="188"/>
            </a:xfrm>
            <a:custGeom>
              <a:avLst/>
              <a:gdLst>
                <a:gd name="T0" fmla="*/ 1 w 479"/>
                <a:gd name="T1" fmla="*/ 0 h 751"/>
                <a:gd name="T2" fmla="*/ 2 w 479"/>
                <a:gd name="T3" fmla="*/ 1 h 751"/>
                <a:gd name="T4" fmla="*/ 2 w 479"/>
                <a:gd name="T5" fmla="*/ 1 h 751"/>
                <a:gd name="T6" fmla="*/ 2 w 479"/>
                <a:gd name="T7" fmla="*/ 1 h 751"/>
                <a:gd name="T8" fmla="*/ 2 w 479"/>
                <a:gd name="T9" fmla="*/ 1 h 751"/>
                <a:gd name="T10" fmla="*/ 2 w 479"/>
                <a:gd name="T11" fmla="*/ 1 h 751"/>
                <a:gd name="T12" fmla="*/ 2 w 479"/>
                <a:gd name="T13" fmla="*/ 1 h 751"/>
                <a:gd name="T14" fmla="*/ 2 w 479"/>
                <a:gd name="T15" fmla="*/ 2 h 751"/>
                <a:gd name="T16" fmla="*/ 2 w 479"/>
                <a:gd name="T17" fmla="*/ 2 h 751"/>
                <a:gd name="T18" fmla="*/ 2 w 479"/>
                <a:gd name="T19" fmla="*/ 2 h 751"/>
                <a:gd name="T20" fmla="*/ 2 w 479"/>
                <a:gd name="T21" fmla="*/ 2 h 751"/>
                <a:gd name="T22" fmla="*/ 2 w 479"/>
                <a:gd name="T23" fmla="*/ 3 h 751"/>
                <a:gd name="T24" fmla="*/ 2 w 479"/>
                <a:gd name="T25" fmla="*/ 3 h 751"/>
                <a:gd name="T26" fmla="*/ 2 w 479"/>
                <a:gd name="T27" fmla="*/ 3 h 751"/>
                <a:gd name="T28" fmla="*/ 2 w 479"/>
                <a:gd name="T29" fmla="*/ 3 h 751"/>
                <a:gd name="T30" fmla="*/ 2 w 479"/>
                <a:gd name="T31" fmla="*/ 3 h 751"/>
                <a:gd name="T32" fmla="*/ 2 w 479"/>
                <a:gd name="T33" fmla="*/ 3 h 751"/>
                <a:gd name="T34" fmla="*/ 1 w 479"/>
                <a:gd name="T35" fmla="*/ 3 h 751"/>
                <a:gd name="T36" fmla="*/ 1 w 479"/>
                <a:gd name="T37" fmla="*/ 3 h 751"/>
                <a:gd name="T38" fmla="*/ 1 w 479"/>
                <a:gd name="T39" fmla="*/ 3 h 751"/>
                <a:gd name="T40" fmla="*/ 1 w 479"/>
                <a:gd name="T41" fmla="*/ 3 h 751"/>
                <a:gd name="T42" fmla="*/ 1 w 479"/>
                <a:gd name="T43" fmla="*/ 2 h 751"/>
                <a:gd name="T44" fmla="*/ 1 w 479"/>
                <a:gd name="T45" fmla="*/ 2 h 751"/>
                <a:gd name="T46" fmla="*/ 1 w 479"/>
                <a:gd name="T47" fmla="*/ 2 h 751"/>
                <a:gd name="T48" fmla="*/ 1 w 479"/>
                <a:gd name="T49" fmla="*/ 1 h 751"/>
                <a:gd name="T50" fmla="*/ 1 w 479"/>
                <a:gd name="T51" fmla="*/ 1 h 751"/>
                <a:gd name="T52" fmla="*/ 1 w 479"/>
                <a:gd name="T53" fmla="*/ 1 h 751"/>
                <a:gd name="T54" fmla="*/ 1 w 479"/>
                <a:gd name="T55" fmla="*/ 1 h 751"/>
                <a:gd name="T56" fmla="*/ 1 w 479"/>
                <a:gd name="T57" fmla="*/ 1 h 751"/>
                <a:gd name="T58" fmla="*/ 1 w 479"/>
                <a:gd name="T59" fmla="*/ 1 h 751"/>
                <a:gd name="T60" fmla="*/ 1 w 479"/>
                <a:gd name="T61" fmla="*/ 1 h 751"/>
                <a:gd name="T62" fmla="*/ 1 w 479"/>
                <a:gd name="T63" fmla="*/ 1 h 751"/>
                <a:gd name="T64" fmla="*/ 0 w 479"/>
                <a:gd name="T65" fmla="*/ 1 h 751"/>
                <a:gd name="T66" fmla="*/ 0 w 479"/>
                <a:gd name="T67" fmla="*/ 1 h 751"/>
                <a:gd name="T68" fmla="*/ 0 w 479"/>
                <a:gd name="T69" fmla="*/ 1 h 751"/>
                <a:gd name="T70" fmla="*/ 0 w 479"/>
                <a:gd name="T71" fmla="*/ 1 h 751"/>
                <a:gd name="T72" fmla="*/ 0 w 479"/>
                <a:gd name="T73" fmla="*/ 1 h 751"/>
                <a:gd name="T74" fmla="*/ 0 w 479"/>
                <a:gd name="T75" fmla="*/ 1 h 751"/>
                <a:gd name="T76" fmla="*/ 0 w 479"/>
                <a:gd name="T77" fmla="*/ 0 h 751"/>
                <a:gd name="T78" fmla="*/ 1 w 479"/>
                <a:gd name="T79" fmla="*/ 0 h 751"/>
                <a:gd name="T80" fmla="*/ 1 w 479"/>
                <a:gd name="T81" fmla="*/ 0 h 751"/>
                <a:gd name="T82" fmla="*/ 1 w 479"/>
                <a:gd name="T83" fmla="*/ 0 h 751"/>
                <a:gd name="T84" fmla="*/ 1 w 479"/>
                <a:gd name="T85" fmla="*/ 0 h 751"/>
                <a:gd name="T86" fmla="*/ 1 w 479"/>
                <a:gd name="T87" fmla="*/ 0 h 75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79" h="751">
                  <a:moveTo>
                    <a:pt x="287" y="26"/>
                  </a:moveTo>
                  <a:lnTo>
                    <a:pt x="315" y="51"/>
                  </a:lnTo>
                  <a:lnTo>
                    <a:pt x="342" y="74"/>
                  </a:lnTo>
                  <a:lnTo>
                    <a:pt x="364" y="97"/>
                  </a:lnTo>
                  <a:lnTo>
                    <a:pt x="384" y="118"/>
                  </a:lnTo>
                  <a:lnTo>
                    <a:pt x="403" y="139"/>
                  </a:lnTo>
                  <a:lnTo>
                    <a:pt x="418" y="159"/>
                  </a:lnTo>
                  <a:lnTo>
                    <a:pt x="432" y="179"/>
                  </a:lnTo>
                  <a:lnTo>
                    <a:pt x="443" y="201"/>
                  </a:lnTo>
                  <a:lnTo>
                    <a:pt x="453" y="223"/>
                  </a:lnTo>
                  <a:lnTo>
                    <a:pt x="461" y="247"/>
                  </a:lnTo>
                  <a:lnTo>
                    <a:pt x="467" y="272"/>
                  </a:lnTo>
                  <a:lnTo>
                    <a:pt x="471" y="300"/>
                  </a:lnTo>
                  <a:lnTo>
                    <a:pt x="475" y="329"/>
                  </a:lnTo>
                  <a:lnTo>
                    <a:pt x="477" y="362"/>
                  </a:lnTo>
                  <a:lnTo>
                    <a:pt x="478" y="399"/>
                  </a:lnTo>
                  <a:lnTo>
                    <a:pt x="479" y="438"/>
                  </a:lnTo>
                  <a:lnTo>
                    <a:pt x="474" y="470"/>
                  </a:lnTo>
                  <a:lnTo>
                    <a:pt x="469" y="498"/>
                  </a:lnTo>
                  <a:lnTo>
                    <a:pt x="464" y="524"/>
                  </a:lnTo>
                  <a:lnTo>
                    <a:pt x="459" y="547"/>
                  </a:lnTo>
                  <a:lnTo>
                    <a:pt x="454" y="569"/>
                  </a:lnTo>
                  <a:lnTo>
                    <a:pt x="449" y="588"/>
                  </a:lnTo>
                  <a:lnTo>
                    <a:pt x="443" y="605"/>
                  </a:lnTo>
                  <a:lnTo>
                    <a:pt x="438" y="622"/>
                  </a:lnTo>
                  <a:lnTo>
                    <a:pt x="431" y="635"/>
                  </a:lnTo>
                  <a:lnTo>
                    <a:pt x="424" y="647"/>
                  </a:lnTo>
                  <a:lnTo>
                    <a:pt x="417" y="658"/>
                  </a:lnTo>
                  <a:lnTo>
                    <a:pt x="410" y="671"/>
                  </a:lnTo>
                  <a:lnTo>
                    <a:pt x="402" y="682"/>
                  </a:lnTo>
                  <a:lnTo>
                    <a:pt x="395" y="692"/>
                  </a:lnTo>
                  <a:lnTo>
                    <a:pt x="387" y="703"/>
                  </a:lnTo>
                  <a:lnTo>
                    <a:pt x="380" y="713"/>
                  </a:lnTo>
                  <a:lnTo>
                    <a:pt x="347" y="727"/>
                  </a:lnTo>
                  <a:lnTo>
                    <a:pt x="320" y="739"/>
                  </a:lnTo>
                  <a:lnTo>
                    <a:pt x="300" y="748"/>
                  </a:lnTo>
                  <a:lnTo>
                    <a:pt x="285" y="751"/>
                  </a:lnTo>
                  <a:lnTo>
                    <a:pt x="272" y="747"/>
                  </a:lnTo>
                  <a:lnTo>
                    <a:pt x="265" y="734"/>
                  </a:lnTo>
                  <a:lnTo>
                    <a:pt x="260" y="708"/>
                  </a:lnTo>
                  <a:lnTo>
                    <a:pt x="258" y="669"/>
                  </a:lnTo>
                  <a:lnTo>
                    <a:pt x="268" y="638"/>
                  </a:lnTo>
                  <a:lnTo>
                    <a:pt x="278" y="604"/>
                  </a:lnTo>
                  <a:lnTo>
                    <a:pt x="287" y="567"/>
                  </a:lnTo>
                  <a:lnTo>
                    <a:pt x="295" y="528"/>
                  </a:lnTo>
                  <a:lnTo>
                    <a:pt x="302" y="486"/>
                  </a:lnTo>
                  <a:lnTo>
                    <a:pt x="307" y="444"/>
                  </a:lnTo>
                  <a:lnTo>
                    <a:pt x="309" y="403"/>
                  </a:lnTo>
                  <a:lnTo>
                    <a:pt x="310" y="361"/>
                  </a:lnTo>
                  <a:lnTo>
                    <a:pt x="307" y="320"/>
                  </a:lnTo>
                  <a:lnTo>
                    <a:pt x="302" y="281"/>
                  </a:lnTo>
                  <a:lnTo>
                    <a:pt x="293" y="246"/>
                  </a:lnTo>
                  <a:lnTo>
                    <a:pt x="280" y="213"/>
                  </a:lnTo>
                  <a:lnTo>
                    <a:pt x="262" y="186"/>
                  </a:lnTo>
                  <a:lnTo>
                    <a:pt x="241" y="162"/>
                  </a:lnTo>
                  <a:lnTo>
                    <a:pt x="213" y="144"/>
                  </a:lnTo>
                  <a:lnTo>
                    <a:pt x="182" y="133"/>
                  </a:lnTo>
                  <a:lnTo>
                    <a:pt x="171" y="135"/>
                  </a:lnTo>
                  <a:lnTo>
                    <a:pt x="160" y="138"/>
                  </a:lnTo>
                  <a:lnTo>
                    <a:pt x="148" y="140"/>
                  </a:lnTo>
                  <a:lnTo>
                    <a:pt x="137" y="143"/>
                  </a:lnTo>
                  <a:lnTo>
                    <a:pt x="125" y="145"/>
                  </a:lnTo>
                  <a:lnTo>
                    <a:pt x="114" y="147"/>
                  </a:lnTo>
                  <a:lnTo>
                    <a:pt x="103" y="150"/>
                  </a:lnTo>
                  <a:lnTo>
                    <a:pt x="91" y="152"/>
                  </a:lnTo>
                  <a:lnTo>
                    <a:pt x="80" y="154"/>
                  </a:lnTo>
                  <a:lnTo>
                    <a:pt x="68" y="156"/>
                  </a:lnTo>
                  <a:lnTo>
                    <a:pt x="57" y="159"/>
                  </a:lnTo>
                  <a:lnTo>
                    <a:pt x="46" y="161"/>
                  </a:lnTo>
                  <a:lnTo>
                    <a:pt x="34" y="163"/>
                  </a:lnTo>
                  <a:lnTo>
                    <a:pt x="22" y="165"/>
                  </a:lnTo>
                  <a:lnTo>
                    <a:pt x="11" y="168"/>
                  </a:lnTo>
                  <a:lnTo>
                    <a:pt x="0" y="170"/>
                  </a:lnTo>
                  <a:lnTo>
                    <a:pt x="14" y="140"/>
                  </a:lnTo>
                  <a:lnTo>
                    <a:pt x="27" y="113"/>
                  </a:lnTo>
                  <a:lnTo>
                    <a:pt x="39" y="89"/>
                  </a:lnTo>
                  <a:lnTo>
                    <a:pt x="52" y="68"/>
                  </a:lnTo>
                  <a:lnTo>
                    <a:pt x="63" y="50"/>
                  </a:lnTo>
                  <a:lnTo>
                    <a:pt x="75" y="35"/>
                  </a:lnTo>
                  <a:lnTo>
                    <a:pt x="88" y="23"/>
                  </a:lnTo>
                  <a:lnTo>
                    <a:pt x="103" y="13"/>
                  </a:lnTo>
                  <a:lnTo>
                    <a:pt x="117" y="6"/>
                  </a:lnTo>
                  <a:lnTo>
                    <a:pt x="134" y="2"/>
                  </a:lnTo>
                  <a:lnTo>
                    <a:pt x="152" y="0"/>
                  </a:lnTo>
                  <a:lnTo>
                    <a:pt x="174" y="0"/>
                  </a:lnTo>
                  <a:lnTo>
                    <a:pt x="197" y="3"/>
                  </a:lnTo>
                  <a:lnTo>
                    <a:pt x="224" y="8"/>
                  </a:lnTo>
                  <a:lnTo>
                    <a:pt x="253" y="16"/>
                  </a:lnTo>
                  <a:lnTo>
                    <a:pt x="287" y="26"/>
                  </a:lnTo>
                  <a:close/>
                </a:path>
              </a:pathLst>
            </a:custGeom>
            <a:solidFill>
              <a:srgbClr val="684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0" name="Freeform 324">
              <a:extLst>
                <a:ext uri="{FF2B5EF4-FFF2-40B4-BE49-F238E27FC236}">
                  <a16:creationId xmlns:a16="http://schemas.microsoft.com/office/drawing/2014/main" id="{0952394E-C7E9-481C-AE52-95FBB3FD4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0" y="2379"/>
              <a:ext cx="120" cy="186"/>
            </a:xfrm>
            <a:custGeom>
              <a:avLst/>
              <a:gdLst>
                <a:gd name="T0" fmla="*/ 1 w 478"/>
                <a:gd name="T1" fmla="*/ 0 h 743"/>
                <a:gd name="T2" fmla="*/ 2 w 478"/>
                <a:gd name="T3" fmla="*/ 1 h 743"/>
                <a:gd name="T4" fmla="*/ 2 w 478"/>
                <a:gd name="T5" fmla="*/ 1 h 743"/>
                <a:gd name="T6" fmla="*/ 2 w 478"/>
                <a:gd name="T7" fmla="*/ 1 h 743"/>
                <a:gd name="T8" fmla="*/ 2 w 478"/>
                <a:gd name="T9" fmla="*/ 1 h 743"/>
                <a:gd name="T10" fmla="*/ 2 w 478"/>
                <a:gd name="T11" fmla="*/ 1 h 743"/>
                <a:gd name="T12" fmla="*/ 2 w 478"/>
                <a:gd name="T13" fmla="*/ 1 h 743"/>
                <a:gd name="T14" fmla="*/ 2 w 478"/>
                <a:gd name="T15" fmla="*/ 2 h 743"/>
                <a:gd name="T16" fmla="*/ 2 w 478"/>
                <a:gd name="T17" fmla="*/ 2 h 743"/>
                <a:gd name="T18" fmla="*/ 2 w 478"/>
                <a:gd name="T19" fmla="*/ 2 h 743"/>
                <a:gd name="T20" fmla="*/ 2 w 478"/>
                <a:gd name="T21" fmla="*/ 2 h 743"/>
                <a:gd name="T22" fmla="*/ 2 w 478"/>
                <a:gd name="T23" fmla="*/ 2 h 743"/>
                <a:gd name="T24" fmla="*/ 2 w 478"/>
                <a:gd name="T25" fmla="*/ 3 h 743"/>
                <a:gd name="T26" fmla="*/ 2 w 478"/>
                <a:gd name="T27" fmla="*/ 3 h 743"/>
                <a:gd name="T28" fmla="*/ 2 w 478"/>
                <a:gd name="T29" fmla="*/ 3 h 743"/>
                <a:gd name="T30" fmla="*/ 2 w 478"/>
                <a:gd name="T31" fmla="*/ 3 h 743"/>
                <a:gd name="T32" fmla="*/ 2 w 478"/>
                <a:gd name="T33" fmla="*/ 3 h 743"/>
                <a:gd name="T34" fmla="*/ 1 w 478"/>
                <a:gd name="T35" fmla="*/ 3 h 743"/>
                <a:gd name="T36" fmla="*/ 1 w 478"/>
                <a:gd name="T37" fmla="*/ 3 h 743"/>
                <a:gd name="T38" fmla="*/ 1 w 478"/>
                <a:gd name="T39" fmla="*/ 3 h 743"/>
                <a:gd name="T40" fmla="*/ 1 w 478"/>
                <a:gd name="T41" fmla="*/ 3 h 743"/>
                <a:gd name="T42" fmla="*/ 1 w 478"/>
                <a:gd name="T43" fmla="*/ 2 h 743"/>
                <a:gd name="T44" fmla="*/ 1 w 478"/>
                <a:gd name="T45" fmla="*/ 2 h 743"/>
                <a:gd name="T46" fmla="*/ 1 w 478"/>
                <a:gd name="T47" fmla="*/ 2 h 743"/>
                <a:gd name="T48" fmla="*/ 1 w 478"/>
                <a:gd name="T49" fmla="*/ 1 h 743"/>
                <a:gd name="T50" fmla="*/ 1 w 478"/>
                <a:gd name="T51" fmla="*/ 1 h 743"/>
                <a:gd name="T52" fmla="*/ 1 w 478"/>
                <a:gd name="T53" fmla="*/ 1 h 743"/>
                <a:gd name="T54" fmla="*/ 1 w 478"/>
                <a:gd name="T55" fmla="*/ 1 h 743"/>
                <a:gd name="T56" fmla="*/ 1 w 478"/>
                <a:gd name="T57" fmla="*/ 1 h 743"/>
                <a:gd name="T58" fmla="*/ 1 w 478"/>
                <a:gd name="T59" fmla="*/ 1 h 743"/>
                <a:gd name="T60" fmla="*/ 1 w 478"/>
                <a:gd name="T61" fmla="*/ 1 h 743"/>
                <a:gd name="T62" fmla="*/ 1 w 478"/>
                <a:gd name="T63" fmla="*/ 1 h 743"/>
                <a:gd name="T64" fmla="*/ 0 w 478"/>
                <a:gd name="T65" fmla="*/ 1 h 743"/>
                <a:gd name="T66" fmla="*/ 0 w 478"/>
                <a:gd name="T67" fmla="*/ 1 h 743"/>
                <a:gd name="T68" fmla="*/ 0 w 478"/>
                <a:gd name="T69" fmla="*/ 1 h 743"/>
                <a:gd name="T70" fmla="*/ 0 w 478"/>
                <a:gd name="T71" fmla="*/ 1 h 743"/>
                <a:gd name="T72" fmla="*/ 0 w 478"/>
                <a:gd name="T73" fmla="*/ 1 h 743"/>
                <a:gd name="T74" fmla="*/ 0 w 478"/>
                <a:gd name="T75" fmla="*/ 1 h 743"/>
                <a:gd name="T76" fmla="*/ 0 w 478"/>
                <a:gd name="T77" fmla="*/ 0 h 743"/>
                <a:gd name="T78" fmla="*/ 1 w 478"/>
                <a:gd name="T79" fmla="*/ 0 h 743"/>
                <a:gd name="T80" fmla="*/ 1 w 478"/>
                <a:gd name="T81" fmla="*/ 0 h 743"/>
                <a:gd name="T82" fmla="*/ 1 w 478"/>
                <a:gd name="T83" fmla="*/ 0 h 743"/>
                <a:gd name="T84" fmla="*/ 1 w 478"/>
                <a:gd name="T85" fmla="*/ 0 h 743"/>
                <a:gd name="T86" fmla="*/ 1 w 478"/>
                <a:gd name="T87" fmla="*/ 0 h 74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78" h="743">
                  <a:moveTo>
                    <a:pt x="290" y="27"/>
                  </a:moveTo>
                  <a:lnTo>
                    <a:pt x="318" y="53"/>
                  </a:lnTo>
                  <a:lnTo>
                    <a:pt x="344" y="78"/>
                  </a:lnTo>
                  <a:lnTo>
                    <a:pt x="366" y="100"/>
                  </a:lnTo>
                  <a:lnTo>
                    <a:pt x="386" y="120"/>
                  </a:lnTo>
                  <a:lnTo>
                    <a:pt x="404" y="141"/>
                  </a:lnTo>
                  <a:lnTo>
                    <a:pt x="419" y="161"/>
                  </a:lnTo>
                  <a:lnTo>
                    <a:pt x="431" y="181"/>
                  </a:lnTo>
                  <a:lnTo>
                    <a:pt x="442" y="201"/>
                  </a:lnTo>
                  <a:lnTo>
                    <a:pt x="452" y="222"/>
                  </a:lnTo>
                  <a:lnTo>
                    <a:pt x="459" y="245"/>
                  </a:lnTo>
                  <a:lnTo>
                    <a:pt x="465" y="269"/>
                  </a:lnTo>
                  <a:lnTo>
                    <a:pt x="469" y="296"/>
                  </a:lnTo>
                  <a:lnTo>
                    <a:pt x="473" y="324"/>
                  </a:lnTo>
                  <a:lnTo>
                    <a:pt x="475" y="357"/>
                  </a:lnTo>
                  <a:lnTo>
                    <a:pt x="477" y="391"/>
                  </a:lnTo>
                  <a:lnTo>
                    <a:pt x="478" y="431"/>
                  </a:lnTo>
                  <a:lnTo>
                    <a:pt x="473" y="464"/>
                  </a:lnTo>
                  <a:lnTo>
                    <a:pt x="468" y="492"/>
                  </a:lnTo>
                  <a:lnTo>
                    <a:pt x="463" y="518"/>
                  </a:lnTo>
                  <a:lnTo>
                    <a:pt x="458" y="541"/>
                  </a:lnTo>
                  <a:lnTo>
                    <a:pt x="453" y="562"/>
                  </a:lnTo>
                  <a:lnTo>
                    <a:pt x="447" y="581"/>
                  </a:lnTo>
                  <a:lnTo>
                    <a:pt x="441" y="597"/>
                  </a:lnTo>
                  <a:lnTo>
                    <a:pt x="436" y="613"/>
                  </a:lnTo>
                  <a:lnTo>
                    <a:pt x="429" y="625"/>
                  </a:lnTo>
                  <a:lnTo>
                    <a:pt x="422" y="637"/>
                  </a:lnTo>
                  <a:lnTo>
                    <a:pt x="415" y="648"/>
                  </a:lnTo>
                  <a:lnTo>
                    <a:pt x="408" y="661"/>
                  </a:lnTo>
                  <a:lnTo>
                    <a:pt x="401" y="672"/>
                  </a:lnTo>
                  <a:lnTo>
                    <a:pt x="394" y="683"/>
                  </a:lnTo>
                  <a:lnTo>
                    <a:pt x="386" y="694"/>
                  </a:lnTo>
                  <a:lnTo>
                    <a:pt x="379" y="705"/>
                  </a:lnTo>
                  <a:lnTo>
                    <a:pt x="347" y="719"/>
                  </a:lnTo>
                  <a:lnTo>
                    <a:pt x="321" y="731"/>
                  </a:lnTo>
                  <a:lnTo>
                    <a:pt x="302" y="740"/>
                  </a:lnTo>
                  <a:lnTo>
                    <a:pt x="288" y="743"/>
                  </a:lnTo>
                  <a:lnTo>
                    <a:pt x="278" y="739"/>
                  </a:lnTo>
                  <a:lnTo>
                    <a:pt x="271" y="726"/>
                  </a:lnTo>
                  <a:lnTo>
                    <a:pt x="267" y="700"/>
                  </a:lnTo>
                  <a:lnTo>
                    <a:pt x="265" y="661"/>
                  </a:lnTo>
                  <a:lnTo>
                    <a:pt x="277" y="629"/>
                  </a:lnTo>
                  <a:lnTo>
                    <a:pt x="287" y="593"/>
                  </a:lnTo>
                  <a:lnTo>
                    <a:pt x="297" y="555"/>
                  </a:lnTo>
                  <a:lnTo>
                    <a:pt x="305" y="514"/>
                  </a:lnTo>
                  <a:lnTo>
                    <a:pt x="313" y="471"/>
                  </a:lnTo>
                  <a:lnTo>
                    <a:pt x="318" y="427"/>
                  </a:lnTo>
                  <a:lnTo>
                    <a:pt x="322" y="383"/>
                  </a:lnTo>
                  <a:lnTo>
                    <a:pt x="322" y="341"/>
                  </a:lnTo>
                  <a:lnTo>
                    <a:pt x="320" y="299"/>
                  </a:lnTo>
                  <a:lnTo>
                    <a:pt x="315" y="259"/>
                  </a:lnTo>
                  <a:lnTo>
                    <a:pt x="306" y="222"/>
                  </a:lnTo>
                  <a:lnTo>
                    <a:pt x="293" y="191"/>
                  </a:lnTo>
                  <a:lnTo>
                    <a:pt x="275" y="162"/>
                  </a:lnTo>
                  <a:lnTo>
                    <a:pt x="252" y="141"/>
                  </a:lnTo>
                  <a:lnTo>
                    <a:pt x="224" y="124"/>
                  </a:lnTo>
                  <a:lnTo>
                    <a:pt x="190" y="115"/>
                  </a:lnTo>
                  <a:lnTo>
                    <a:pt x="178" y="118"/>
                  </a:lnTo>
                  <a:lnTo>
                    <a:pt x="167" y="121"/>
                  </a:lnTo>
                  <a:lnTo>
                    <a:pt x="154" y="124"/>
                  </a:lnTo>
                  <a:lnTo>
                    <a:pt x="142" y="129"/>
                  </a:lnTo>
                  <a:lnTo>
                    <a:pt x="131" y="132"/>
                  </a:lnTo>
                  <a:lnTo>
                    <a:pt x="119" y="135"/>
                  </a:lnTo>
                  <a:lnTo>
                    <a:pt x="108" y="138"/>
                  </a:lnTo>
                  <a:lnTo>
                    <a:pt x="95" y="141"/>
                  </a:lnTo>
                  <a:lnTo>
                    <a:pt x="83" y="144"/>
                  </a:lnTo>
                  <a:lnTo>
                    <a:pt x="72" y="147"/>
                  </a:lnTo>
                  <a:lnTo>
                    <a:pt x="60" y="150"/>
                  </a:lnTo>
                  <a:lnTo>
                    <a:pt x="48" y="153"/>
                  </a:lnTo>
                  <a:lnTo>
                    <a:pt x="35" y="157"/>
                  </a:lnTo>
                  <a:lnTo>
                    <a:pt x="24" y="160"/>
                  </a:lnTo>
                  <a:lnTo>
                    <a:pt x="12" y="163"/>
                  </a:lnTo>
                  <a:lnTo>
                    <a:pt x="0" y="166"/>
                  </a:lnTo>
                  <a:lnTo>
                    <a:pt x="14" y="136"/>
                  </a:lnTo>
                  <a:lnTo>
                    <a:pt x="27" y="109"/>
                  </a:lnTo>
                  <a:lnTo>
                    <a:pt x="39" y="86"/>
                  </a:lnTo>
                  <a:lnTo>
                    <a:pt x="52" y="64"/>
                  </a:lnTo>
                  <a:lnTo>
                    <a:pt x="64" y="47"/>
                  </a:lnTo>
                  <a:lnTo>
                    <a:pt x="76" y="33"/>
                  </a:lnTo>
                  <a:lnTo>
                    <a:pt x="89" y="21"/>
                  </a:lnTo>
                  <a:lnTo>
                    <a:pt x="104" y="11"/>
                  </a:lnTo>
                  <a:lnTo>
                    <a:pt x="119" y="5"/>
                  </a:lnTo>
                  <a:lnTo>
                    <a:pt x="136" y="1"/>
                  </a:lnTo>
                  <a:lnTo>
                    <a:pt x="154" y="0"/>
                  </a:lnTo>
                  <a:lnTo>
                    <a:pt x="176" y="1"/>
                  </a:lnTo>
                  <a:lnTo>
                    <a:pt x="200" y="4"/>
                  </a:lnTo>
                  <a:lnTo>
                    <a:pt x="227" y="9"/>
                  </a:lnTo>
                  <a:lnTo>
                    <a:pt x="256" y="18"/>
                  </a:lnTo>
                  <a:lnTo>
                    <a:pt x="290" y="27"/>
                  </a:lnTo>
                  <a:close/>
                </a:path>
              </a:pathLst>
            </a:custGeom>
            <a:solidFill>
              <a:srgbClr val="7C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1" name="Freeform 325">
              <a:extLst>
                <a:ext uri="{FF2B5EF4-FFF2-40B4-BE49-F238E27FC236}">
                  <a16:creationId xmlns:a16="http://schemas.microsoft.com/office/drawing/2014/main" id="{25BF5B6B-7552-4DDF-9FB2-C1DCECBA9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0" y="2380"/>
              <a:ext cx="120" cy="184"/>
            </a:xfrm>
            <a:custGeom>
              <a:avLst/>
              <a:gdLst>
                <a:gd name="T0" fmla="*/ 1 w 477"/>
                <a:gd name="T1" fmla="*/ 0 h 735"/>
                <a:gd name="T2" fmla="*/ 2 w 477"/>
                <a:gd name="T3" fmla="*/ 1 h 735"/>
                <a:gd name="T4" fmla="*/ 2 w 477"/>
                <a:gd name="T5" fmla="*/ 1 h 735"/>
                <a:gd name="T6" fmla="*/ 2 w 477"/>
                <a:gd name="T7" fmla="*/ 1 h 735"/>
                <a:gd name="T8" fmla="*/ 2 w 477"/>
                <a:gd name="T9" fmla="*/ 1 h 735"/>
                <a:gd name="T10" fmla="*/ 2 w 477"/>
                <a:gd name="T11" fmla="*/ 1 h 735"/>
                <a:gd name="T12" fmla="*/ 2 w 477"/>
                <a:gd name="T13" fmla="*/ 1 h 735"/>
                <a:gd name="T14" fmla="*/ 2 w 477"/>
                <a:gd name="T15" fmla="*/ 2 h 735"/>
                <a:gd name="T16" fmla="*/ 2 w 477"/>
                <a:gd name="T17" fmla="*/ 2 h 735"/>
                <a:gd name="T18" fmla="*/ 2 w 477"/>
                <a:gd name="T19" fmla="*/ 2 h 735"/>
                <a:gd name="T20" fmla="*/ 2 w 477"/>
                <a:gd name="T21" fmla="*/ 2 h 735"/>
                <a:gd name="T22" fmla="*/ 2 w 477"/>
                <a:gd name="T23" fmla="*/ 2 h 735"/>
                <a:gd name="T24" fmla="*/ 2 w 477"/>
                <a:gd name="T25" fmla="*/ 3 h 735"/>
                <a:gd name="T26" fmla="*/ 1 w 477"/>
                <a:gd name="T27" fmla="*/ 3 h 735"/>
                <a:gd name="T28" fmla="*/ 1 w 477"/>
                <a:gd name="T29" fmla="*/ 3 h 735"/>
                <a:gd name="T30" fmla="*/ 1 w 477"/>
                <a:gd name="T31" fmla="*/ 3 h 735"/>
                <a:gd name="T32" fmla="*/ 1 w 477"/>
                <a:gd name="T33" fmla="*/ 3 h 735"/>
                <a:gd name="T34" fmla="*/ 1 w 477"/>
                <a:gd name="T35" fmla="*/ 2 h 735"/>
                <a:gd name="T36" fmla="*/ 1 w 477"/>
                <a:gd name="T37" fmla="*/ 2 h 735"/>
                <a:gd name="T38" fmla="*/ 1 w 477"/>
                <a:gd name="T39" fmla="*/ 2 h 735"/>
                <a:gd name="T40" fmla="*/ 1 w 477"/>
                <a:gd name="T41" fmla="*/ 1 h 735"/>
                <a:gd name="T42" fmla="*/ 1 w 477"/>
                <a:gd name="T43" fmla="*/ 1 h 735"/>
                <a:gd name="T44" fmla="*/ 1 w 477"/>
                <a:gd name="T45" fmla="*/ 1 h 735"/>
                <a:gd name="T46" fmla="*/ 1 w 477"/>
                <a:gd name="T47" fmla="*/ 1 h 735"/>
                <a:gd name="T48" fmla="*/ 1 w 477"/>
                <a:gd name="T49" fmla="*/ 1 h 735"/>
                <a:gd name="T50" fmla="*/ 0 w 477"/>
                <a:gd name="T51" fmla="*/ 1 h 735"/>
                <a:gd name="T52" fmla="*/ 0 w 477"/>
                <a:gd name="T53" fmla="*/ 0 h 735"/>
                <a:gd name="T54" fmla="*/ 0 w 477"/>
                <a:gd name="T55" fmla="*/ 0 h 735"/>
                <a:gd name="T56" fmla="*/ 1 w 477"/>
                <a:gd name="T57" fmla="*/ 0 h 735"/>
                <a:gd name="T58" fmla="*/ 1 w 477"/>
                <a:gd name="T59" fmla="*/ 0 h 735"/>
                <a:gd name="T60" fmla="*/ 1 w 477"/>
                <a:gd name="T61" fmla="*/ 0 h 735"/>
                <a:gd name="T62" fmla="*/ 1 w 477"/>
                <a:gd name="T63" fmla="*/ 0 h 735"/>
                <a:gd name="T64" fmla="*/ 1 w 477"/>
                <a:gd name="T65" fmla="*/ 0 h 73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77" h="735">
                  <a:moveTo>
                    <a:pt x="292" y="28"/>
                  </a:moveTo>
                  <a:lnTo>
                    <a:pt x="320" y="55"/>
                  </a:lnTo>
                  <a:lnTo>
                    <a:pt x="346" y="80"/>
                  </a:lnTo>
                  <a:lnTo>
                    <a:pt x="368" y="102"/>
                  </a:lnTo>
                  <a:lnTo>
                    <a:pt x="387" y="124"/>
                  </a:lnTo>
                  <a:lnTo>
                    <a:pt x="405" y="143"/>
                  </a:lnTo>
                  <a:lnTo>
                    <a:pt x="419" y="162"/>
                  </a:lnTo>
                  <a:lnTo>
                    <a:pt x="431" y="182"/>
                  </a:lnTo>
                  <a:lnTo>
                    <a:pt x="442" y="201"/>
                  </a:lnTo>
                  <a:lnTo>
                    <a:pt x="451" y="221"/>
                  </a:lnTo>
                  <a:lnTo>
                    <a:pt x="458" y="243"/>
                  </a:lnTo>
                  <a:lnTo>
                    <a:pt x="463" y="266"/>
                  </a:lnTo>
                  <a:lnTo>
                    <a:pt x="468" y="292"/>
                  </a:lnTo>
                  <a:lnTo>
                    <a:pt x="471" y="319"/>
                  </a:lnTo>
                  <a:lnTo>
                    <a:pt x="473" y="351"/>
                  </a:lnTo>
                  <a:lnTo>
                    <a:pt x="475" y="385"/>
                  </a:lnTo>
                  <a:lnTo>
                    <a:pt x="477" y="424"/>
                  </a:lnTo>
                  <a:lnTo>
                    <a:pt x="472" y="458"/>
                  </a:lnTo>
                  <a:lnTo>
                    <a:pt x="466" y="486"/>
                  </a:lnTo>
                  <a:lnTo>
                    <a:pt x="461" y="513"/>
                  </a:lnTo>
                  <a:lnTo>
                    <a:pt x="456" y="535"/>
                  </a:lnTo>
                  <a:lnTo>
                    <a:pt x="451" y="556"/>
                  </a:lnTo>
                  <a:lnTo>
                    <a:pt x="444" y="574"/>
                  </a:lnTo>
                  <a:lnTo>
                    <a:pt x="439" y="590"/>
                  </a:lnTo>
                  <a:lnTo>
                    <a:pt x="433" y="605"/>
                  </a:lnTo>
                  <a:lnTo>
                    <a:pt x="379" y="696"/>
                  </a:lnTo>
                  <a:lnTo>
                    <a:pt x="347" y="709"/>
                  </a:lnTo>
                  <a:lnTo>
                    <a:pt x="322" y="723"/>
                  </a:lnTo>
                  <a:lnTo>
                    <a:pt x="304" y="731"/>
                  </a:lnTo>
                  <a:lnTo>
                    <a:pt x="292" y="735"/>
                  </a:lnTo>
                  <a:lnTo>
                    <a:pt x="283" y="730"/>
                  </a:lnTo>
                  <a:lnTo>
                    <a:pt x="278" y="717"/>
                  </a:lnTo>
                  <a:lnTo>
                    <a:pt x="276" y="691"/>
                  </a:lnTo>
                  <a:lnTo>
                    <a:pt x="273" y="651"/>
                  </a:lnTo>
                  <a:lnTo>
                    <a:pt x="285" y="619"/>
                  </a:lnTo>
                  <a:lnTo>
                    <a:pt x="296" y="582"/>
                  </a:lnTo>
                  <a:lnTo>
                    <a:pt x="307" y="542"/>
                  </a:lnTo>
                  <a:lnTo>
                    <a:pt x="316" y="500"/>
                  </a:lnTo>
                  <a:lnTo>
                    <a:pt x="324" y="455"/>
                  </a:lnTo>
                  <a:lnTo>
                    <a:pt x="330" y="409"/>
                  </a:lnTo>
                  <a:lnTo>
                    <a:pt x="335" y="364"/>
                  </a:lnTo>
                  <a:lnTo>
                    <a:pt x="337" y="319"/>
                  </a:lnTo>
                  <a:lnTo>
                    <a:pt x="335" y="276"/>
                  </a:lnTo>
                  <a:lnTo>
                    <a:pt x="328" y="237"/>
                  </a:lnTo>
                  <a:lnTo>
                    <a:pt x="319" y="200"/>
                  </a:lnTo>
                  <a:lnTo>
                    <a:pt x="306" y="167"/>
                  </a:lnTo>
                  <a:lnTo>
                    <a:pt x="287" y="140"/>
                  </a:lnTo>
                  <a:lnTo>
                    <a:pt x="263" y="118"/>
                  </a:lnTo>
                  <a:lnTo>
                    <a:pt x="234" y="104"/>
                  </a:lnTo>
                  <a:lnTo>
                    <a:pt x="198" y="98"/>
                  </a:lnTo>
                  <a:lnTo>
                    <a:pt x="0" y="162"/>
                  </a:lnTo>
                  <a:lnTo>
                    <a:pt x="14" y="132"/>
                  </a:lnTo>
                  <a:lnTo>
                    <a:pt x="27" y="105"/>
                  </a:lnTo>
                  <a:lnTo>
                    <a:pt x="39" y="82"/>
                  </a:lnTo>
                  <a:lnTo>
                    <a:pt x="52" y="61"/>
                  </a:lnTo>
                  <a:lnTo>
                    <a:pt x="64" y="44"/>
                  </a:lnTo>
                  <a:lnTo>
                    <a:pt x="77" y="30"/>
                  </a:lnTo>
                  <a:lnTo>
                    <a:pt x="90" y="19"/>
                  </a:lnTo>
                  <a:lnTo>
                    <a:pt x="105" y="10"/>
                  </a:lnTo>
                  <a:lnTo>
                    <a:pt x="120" y="4"/>
                  </a:lnTo>
                  <a:lnTo>
                    <a:pt x="137" y="1"/>
                  </a:lnTo>
                  <a:lnTo>
                    <a:pt x="156" y="0"/>
                  </a:lnTo>
                  <a:lnTo>
                    <a:pt x="178" y="1"/>
                  </a:lnTo>
                  <a:lnTo>
                    <a:pt x="201" y="4"/>
                  </a:lnTo>
                  <a:lnTo>
                    <a:pt x="229" y="10"/>
                  </a:lnTo>
                  <a:lnTo>
                    <a:pt x="258" y="19"/>
                  </a:lnTo>
                  <a:lnTo>
                    <a:pt x="292" y="28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2" name="Freeform 326">
              <a:extLst>
                <a:ext uri="{FF2B5EF4-FFF2-40B4-BE49-F238E27FC236}">
                  <a16:creationId xmlns:a16="http://schemas.microsoft.com/office/drawing/2014/main" id="{49882765-F6E0-4A09-92C0-BBEB93987C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9" y="2228"/>
              <a:ext cx="10" cy="74"/>
            </a:xfrm>
            <a:custGeom>
              <a:avLst/>
              <a:gdLst>
                <a:gd name="T0" fmla="*/ 0 w 42"/>
                <a:gd name="T1" fmla="*/ 0 h 292"/>
                <a:gd name="T2" fmla="*/ 0 w 42"/>
                <a:gd name="T3" fmla="*/ 0 h 292"/>
                <a:gd name="T4" fmla="*/ 0 w 42"/>
                <a:gd name="T5" fmla="*/ 0 h 292"/>
                <a:gd name="T6" fmla="*/ 0 w 42"/>
                <a:gd name="T7" fmla="*/ 1 h 292"/>
                <a:gd name="T8" fmla="*/ 0 w 42"/>
                <a:gd name="T9" fmla="*/ 1 h 292"/>
                <a:gd name="T10" fmla="*/ 0 w 42"/>
                <a:gd name="T11" fmla="*/ 0 h 2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" h="292">
                  <a:moveTo>
                    <a:pt x="0" y="0"/>
                  </a:moveTo>
                  <a:lnTo>
                    <a:pt x="35" y="10"/>
                  </a:lnTo>
                  <a:lnTo>
                    <a:pt x="37" y="71"/>
                  </a:lnTo>
                  <a:lnTo>
                    <a:pt x="42" y="291"/>
                  </a:lnTo>
                  <a:lnTo>
                    <a:pt x="12" y="2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3" name="Freeform 327">
              <a:extLst>
                <a:ext uri="{FF2B5EF4-FFF2-40B4-BE49-F238E27FC236}">
                  <a16:creationId xmlns:a16="http://schemas.microsoft.com/office/drawing/2014/main" id="{DA09248D-76B1-428A-BAFC-7DCE046A2C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2" y="2199"/>
              <a:ext cx="16" cy="5"/>
            </a:xfrm>
            <a:custGeom>
              <a:avLst/>
              <a:gdLst>
                <a:gd name="T0" fmla="*/ 0 w 61"/>
                <a:gd name="T1" fmla="*/ 0 h 19"/>
                <a:gd name="T2" fmla="*/ 0 w 61"/>
                <a:gd name="T3" fmla="*/ 0 h 19"/>
                <a:gd name="T4" fmla="*/ 0 w 61"/>
                <a:gd name="T5" fmla="*/ 0 h 19"/>
                <a:gd name="T6" fmla="*/ 0 w 61"/>
                <a:gd name="T7" fmla="*/ 0 h 19"/>
                <a:gd name="T8" fmla="*/ 0 w 61"/>
                <a:gd name="T9" fmla="*/ 0 h 19"/>
                <a:gd name="T10" fmla="*/ 0 w 61"/>
                <a:gd name="T11" fmla="*/ 0 h 19"/>
                <a:gd name="T12" fmla="*/ 0 w 61"/>
                <a:gd name="T13" fmla="*/ 0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1" h="19">
                  <a:moveTo>
                    <a:pt x="2" y="1"/>
                  </a:moveTo>
                  <a:lnTo>
                    <a:pt x="42" y="0"/>
                  </a:lnTo>
                  <a:lnTo>
                    <a:pt x="60" y="5"/>
                  </a:lnTo>
                  <a:lnTo>
                    <a:pt x="61" y="18"/>
                  </a:lnTo>
                  <a:lnTo>
                    <a:pt x="21" y="19"/>
                  </a:lnTo>
                  <a:lnTo>
                    <a:pt x="0" y="17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4" name="Freeform 328">
              <a:extLst>
                <a:ext uri="{FF2B5EF4-FFF2-40B4-BE49-F238E27FC236}">
                  <a16:creationId xmlns:a16="http://schemas.microsoft.com/office/drawing/2014/main" id="{3EA0AB83-8C54-4426-8898-0AC3E917F8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2" y="2208"/>
              <a:ext cx="16" cy="4"/>
            </a:xfrm>
            <a:custGeom>
              <a:avLst/>
              <a:gdLst>
                <a:gd name="T0" fmla="*/ 0 w 61"/>
                <a:gd name="T1" fmla="*/ 0 h 20"/>
                <a:gd name="T2" fmla="*/ 0 w 61"/>
                <a:gd name="T3" fmla="*/ 0 h 20"/>
                <a:gd name="T4" fmla="*/ 0 w 61"/>
                <a:gd name="T5" fmla="*/ 0 h 20"/>
                <a:gd name="T6" fmla="*/ 0 w 61"/>
                <a:gd name="T7" fmla="*/ 0 h 20"/>
                <a:gd name="T8" fmla="*/ 0 w 61"/>
                <a:gd name="T9" fmla="*/ 0 h 20"/>
                <a:gd name="T10" fmla="*/ 0 w 61"/>
                <a:gd name="T11" fmla="*/ 0 h 20"/>
                <a:gd name="T12" fmla="*/ 0 w 61"/>
                <a:gd name="T13" fmla="*/ 0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1" h="20">
                  <a:moveTo>
                    <a:pt x="11" y="1"/>
                  </a:moveTo>
                  <a:lnTo>
                    <a:pt x="42" y="0"/>
                  </a:lnTo>
                  <a:lnTo>
                    <a:pt x="60" y="5"/>
                  </a:lnTo>
                  <a:lnTo>
                    <a:pt x="61" y="19"/>
                  </a:lnTo>
                  <a:lnTo>
                    <a:pt x="21" y="20"/>
                  </a:lnTo>
                  <a:lnTo>
                    <a:pt x="0" y="18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5" name="Freeform 329">
              <a:extLst>
                <a:ext uri="{FF2B5EF4-FFF2-40B4-BE49-F238E27FC236}">
                  <a16:creationId xmlns:a16="http://schemas.microsoft.com/office/drawing/2014/main" id="{EAACF179-7E8D-4FCF-A842-8F1F5D798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0" y="2215"/>
              <a:ext cx="15" cy="5"/>
            </a:xfrm>
            <a:custGeom>
              <a:avLst/>
              <a:gdLst>
                <a:gd name="T0" fmla="*/ 0 w 60"/>
                <a:gd name="T1" fmla="*/ 0 h 18"/>
                <a:gd name="T2" fmla="*/ 0 w 60"/>
                <a:gd name="T3" fmla="*/ 0 h 18"/>
                <a:gd name="T4" fmla="*/ 0 w 60"/>
                <a:gd name="T5" fmla="*/ 0 h 18"/>
                <a:gd name="T6" fmla="*/ 0 w 60"/>
                <a:gd name="T7" fmla="*/ 0 h 18"/>
                <a:gd name="T8" fmla="*/ 0 w 60"/>
                <a:gd name="T9" fmla="*/ 0 h 18"/>
                <a:gd name="T10" fmla="*/ 0 w 60"/>
                <a:gd name="T11" fmla="*/ 0 h 18"/>
                <a:gd name="T12" fmla="*/ 0 w 60"/>
                <a:gd name="T13" fmla="*/ 0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0" h="18">
                  <a:moveTo>
                    <a:pt x="5" y="1"/>
                  </a:moveTo>
                  <a:lnTo>
                    <a:pt x="42" y="0"/>
                  </a:lnTo>
                  <a:lnTo>
                    <a:pt x="60" y="4"/>
                  </a:lnTo>
                  <a:lnTo>
                    <a:pt x="60" y="17"/>
                  </a:lnTo>
                  <a:lnTo>
                    <a:pt x="22" y="18"/>
                  </a:lnTo>
                  <a:lnTo>
                    <a:pt x="0" y="17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6" name="Freeform 330">
              <a:extLst>
                <a:ext uri="{FF2B5EF4-FFF2-40B4-BE49-F238E27FC236}">
                  <a16:creationId xmlns:a16="http://schemas.microsoft.com/office/drawing/2014/main" id="{57BD2539-6CCC-400D-9B7A-79138C9106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3" y="2225"/>
              <a:ext cx="15" cy="5"/>
            </a:xfrm>
            <a:custGeom>
              <a:avLst/>
              <a:gdLst>
                <a:gd name="T0" fmla="*/ 0 w 61"/>
                <a:gd name="T1" fmla="*/ 0 h 19"/>
                <a:gd name="T2" fmla="*/ 0 w 61"/>
                <a:gd name="T3" fmla="*/ 0 h 19"/>
                <a:gd name="T4" fmla="*/ 0 w 61"/>
                <a:gd name="T5" fmla="*/ 0 h 19"/>
                <a:gd name="T6" fmla="*/ 0 w 61"/>
                <a:gd name="T7" fmla="*/ 0 h 19"/>
                <a:gd name="T8" fmla="*/ 0 w 61"/>
                <a:gd name="T9" fmla="*/ 0 h 19"/>
                <a:gd name="T10" fmla="*/ 0 w 61"/>
                <a:gd name="T11" fmla="*/ 0 h 19"/>
                <a:gd name="T12" fmla="*/ 0 w 61"/>
                <a:gd name="T13" fmla="*/ 0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1" h="19">
                  <a:moveTo>
                    <a:pt x="3" y="2"/>
                  </a:moveTo>
                  <a:lnTo>
                    <a:pt x="41" y="0"/>
                  </a:lnTo>
                  <a:lnTo>
                    <a:pt x="61" y="5"/>
                  </a:lnTo>
                  <a:lnTo>
                    <a:pt x="61" y="15"/>
                  </a:lnTo>
                  <a:lnTo>
                    <a:pt x="21" y="19"/>
                  </a:lnTo>
                  <a:lnTo>
                    <a:pt x="0" y="17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7" name="Freeform 331">
              <a:extLst>
                <a:ext uri="{FF2B5EF4-FFF2-40B4-BE49-F238E27FC236}">
                  <a16:creationId xmlns:a16="http://schemas.microsoft.com/office/drawing/2014/main" id="{27711128-A307-47F9-B0BE-D45B5148FD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3" y="2235"/>
              <a:ext cx="15" cy="4"/>
            </a:xfrm>
            <a:custGeom>
              <a:avLst/>
              <a:gdLst>
                <a:gd name="T0" fmla="*/ 0 w 61"/>
                <a:gd name="T1" fmla="*/ 0 h 20"/>
                <a:gd name="T2" fmla="*/ 0 w 61"/>
                <a:gd name="T3" fmla="*/ 0 h 20"/>
                <a:gd name="T4" fmla="*/ 0 w 61"/>
                <a:gd name="T5" fmla="*/ 0 h 20"/>
                <a:gd name="T6" fmla="*/ 0 w 61"/>
                <a:gd name="T7" fmla="*/ 0 h 20"/>
                <a:gd name="T8" fmla="*/ 0 w 61"/>
                <a:gd name="T9" fmla="*/ 0 h 20"/>
                <a:gd name="T10" fmla="*/ 0 w 61"/>
                <a:gd name="T11" fmla="*/ 0 h 20"/>
                <a:gd name="T12" fmla="*/ 0 w 61"/>
                <a:gd name="T13" fmla="*/ 0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1" h="20">
                  <a:moveTo>
                    <a:pt x="11" y="1"/>
                  </a:moveTo>
                  <a:lnTo>
                    <a:pt x="41" y="0"/>
                  </a:lnTo>
                  <a:lnTo>
                    <a:pt x="61" y="5"/>
                  </a:lnTo>
                  <a:lnTo>
                    <a:pt x="61" y="16"/>
                  </a:lnTo>
                  <a:lnTo>
                    <a:pt x="21" y="20"/>
                  </a:lnTo>
                  <a:lnTo>
                    <a:pt x="0" y="18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8" name="Freeform 332">
              <a:extLst>
                <a:ext uri="{FF2B5EF4-FFF2-40B4-BE49-F238E27FC236}">
                  <a16:creationId xmlns:a16="http://schemas.microsoft.com/office/drawing/2014/main" id="{F605D1A0-F722-4447-BBC2-04D72C4636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5" y="2244"/>
              <a:ext cx="15" cy="5"/>
            </a:xfrm>
            <a:custGeom>
              <a:avLst/>
              <a:gdLst>
                <a:gd name="T0" fmla="*/ 0 w 59"/>
                <a:gd name="T1" fmla="*/ 0 h 19"/>
                <a:gd name="T2" fmla="*/ 0 w 59"/>
                <a:gd name="T3" fmla="*/ 0 h 19"/>
                <a:gd name="T4" fmla="*/ 0 w 59"/>
                <a:gd name="T5" fmla="*/ 0 h 19"/>
                <a:gd name="T6" fmla="*/ 0 w 59"/>
                <a:gd name="T7" fmla="*/ 0 h 19"/>
                <a:gd name="T8" fmla="*/ 0 w 59"/>
                <a:gd name="T9" fmla="*/ 0 h 19"/>
                <a:gd name="T10" fmla="*/ 0 w 59"/>
                <a:gd name="T11" fmla="*/ 0 h 19"/>
                <a:gd name="T12" fmla="*/ 0 w 59"/>
                <a:gd name="T13" fmla="*/ 0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9" h="19">
                  <a:moveTo>
                    <a:pt x="7" y="1"/>
                  </a:moveTo>
                  <a:lnTo>
                    <a:pt x="41" y="0"/>
                  </a:lnTo>
                  <a:lnTo>
                    <a:pt x="59" y="4"/>
                  </a:lnTo>
                  <a:lnTo>
                    <a:pt x="59" y="15"/>
                  </a:lnTo>
                  <a:lnTo>
                    <a:pt x="19" y="19"/>
                  </a:lnTo>
                  <a:lnTo>
                    <a:pt x="0" y="17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9" name="Freeform 333">
              <a:extLst>
                <a:ext uri="{FF2B5EF4-FFF2-40B4-BE49-F238E27FC236}">
                  <a16:creationId xmlns:a16="http://schemas.microsoft.com/office/drawing/2014/main" id="{EC1EF15D-593F-41C9-A099-9E364C98B6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4" y="2254"/>
              <a:ext cx="16" cy="4"/>
            </a:xfrm>
            <a:custGeom>
              <a:avLst/>
              <a:gdLst>
                <a:gd name="T0" fmla="*/ 0 w 61"/>
                <a:gd name="T1" fmla="*/ 0 h 16"/>
                <a:gd name="T2" fmla="*/ 0 w 61"/>
                <a:gd name="T3" fmla="*/ 0 h 16"/>
                <a:gd name="T4" fmla="*/ 0 w 61"/>
                <a:gd name="T5" fmla="*/ 0 h 16"/>
                <a:gd name="T6" fmla="*/ 0 w 61"/>
                <a:gd name="T7" fmla="*/ 0 h 16"/>
                <a:gd name="T8" fmla="*/ 0 w 61"/>
                <a:gd name="T9" fmla="*/ 0 h 16"/>
                <a:gd name="T10" fmla="*/ 0 w 61"/>
                <a:gd name="T11" fmla="*/ 0 h 16"/>
                <a:gd name="T12" fmla="*/ 0 w 61"/>
                <a:gd name="T13" fmla="*/ 0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1" h="16">
                  <a:moveTo>
                    <a:pt x="6" y="1"/>
                  </a:moveTo>
                  <a:lnTo>
                    <a:pt x="41" y="0"/>
                  </a:lnTo>
                  <a:lnTo>
                    <a:pt x="61" y="4"/>
                  </a:lnTo>
                  <a:lnTo>
                    <a:pt x="61" y="16"/>
                  </a:lnTo>
                  <a:lnTo>
                    <a:pt x="21" y="16"/>
                  </a:lnTo>
                  <a:lnTo>
                    <a:pt x="0" y="14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50" name="Freeform 334">
              <a:extLst>
                <a:ext uri="{FF2B5EF4-FFF2-40B4-BE49-F238E27FC236}">
                  <a16:creationId xmlns:a16="http://schemas.microsoft.com/office/drawing/2014/main" id="{75BBEA88-26DF-4AD6-9916-F436C1A1D0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0" y="2263"/>
              <a:ext cx="16" cy="4"/>
            </a:xfrm>
            <a:custGeom>
              <a:avLst/>
              <a:gdLst>
                <a:gd name="T0" fmla="*/ 0 w 64"/>
                <a:gd name="T1" fmla="*/ 0 h 18"/>
                <a:gd name="T2" fmla="*/ 0 w 64"/>
                <a:gd name="T3" fmla="*/ 0 h 18"/>
                <a:gd name="T4" fmla="*/ 0 w 64"/>
                <a:gd name="T5" fmla="*/ 0 h 18"/>
                <a:gd name="T6" fmla="*/ 0 w 64"/>
                <a:gd name="T7" fmla="*/ 0 h 18"/>
                <a:gd name="T8" fmla="*/ 0 w 64"/>
                <a:gd name="T9" fmla="*/ 0 h 18"/>
                <a:gd name="T10" fmla="*/ 0 w 64"/>
                <a:gd name="T11" fmla="*/ 0 h 18"/>
                <a:gd name="T12" fmla="*/ 0 w 64"/>
                <a:gd name="T13" fmla="*/ 0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4" h="18">
                  <a:moveTo>
                    <a:pt x="0" y="4"/>
                  </a:moveTo>
                  <a:lnTo>
                    <a:pt x="45" y="0"/>
                  </a:lnTo>
                  <a:lnTo>
                    <a:pt x="63" y="5"/>
                  </a:lnTo>
                  <a:lnTo>
                    <a:pt x="64" y="16"/>
                  </a:lnTo>
                  <a:lnTo>
                    <a:pt x="25" y="18"/>
                  </a:lnTo>
                  <a:lnTo>
                    <a:pt x="3" y="17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51" name="Freeform 335">
              <a:extLst>
                <a:ext uri="{FF2B5EF4-FFF2-40B4-BE49-F238E27FC236}">
                  <a16:creationId xmlns:a16="http://schemas.microsoft.com/office/drawing/2014/main" id="{CE9377E2-0071-49F0-B324-1922478A7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0" y="2226"/>
              <a:ext cx="25" cy="69"/>
            </a:xfrm>
            <a:custGeom>
              <a:avLst/>
              <a:gdLst>
                <a:gd name="T0" fmla="*/ 0 w 101"/>
                <a:gd name="T1" fmla="*/ 0 h 276"/>
                <a:gd name="T2" fmla="*/ 0 w 101"/>
                <a:gd name="T3" fmla="*/ 0 h 276"/>
                <a:gd name="T4" fmla="*/ 0 w 101"/>
                <a:gd name="T5" fmla="*/ 0 h 276"/>
                <a:gd name="T6" fmla="*/ 0 w 101"/>
                <a:gd name="T7" fmla="*/ 0 h 276"/>
                <a:gd name="T8" fmla="*/ 0 w 101"/>
                <a:gd name="T9" fmla="*/ 0 h 276"/>
                <a:gd name="T10" fmla="*/ 0 w 101"/>
                <a:gd name="T11" fmla="*/ 0 h 276"/>
                <a:gd name="T12" fmla="*/ 0 w 101"/>
                <a:gd name="T13" fmla="*/ 1 h 276"/>
                <a:gd name="T14" fmla="*/ 0 w 101"/>
                <a:gd name="T15" fmla="*/ 1 h 276"/>
                <a:gd name="T16" fmla="*/ 0 w 101"/>
                <a:gd name="T17" fmla="*/ 1 h 276"/>
                <a:gd name="T18" fmla="*/ 0 w 101"/>
                <a:gd name="T19" fmla="*/ 1 h 276"/>
                <a:gd name="T20" fmla="*/ 0 w 101"/>
                <a:gd name="T21" fmla="*/ 1 h 276"/>
                <a:gd name="T22" fmla="*/ 0 w 101"/>
                <a:gd name="T23" fmla="*/ 1 h 276"/>
                <a:gd name="T24" fmla="*/ 0 w 101"/>
                <a:gd name="T25" fmla="*/ 1 h 276"/>
                <a:gd name="T26" fmla="*/ 0 w 101"/>
                <a:gd name="T27" fmla="*/ 1 h 276"/>
                <a:gd name="T28" fmla="*/ 0 w 101"/>
                <a:gd name="T29" fmla="*/ 1 h 276"/>
                <a:gd name="T30" fmla="*/ 0 w 101"/>
                <a:gd name="T31" fmla="*/ 1 h 276"/>
                <a:gd name="T32" fmla="*/ 0 w 101"/>
                <a:gd name="T33" fmla="*/ 1 h 276"/>
                <a:gd name="T34" fmla="*/ 0 w 101"/>
                <a:gd name="T35" fmla="*/ 1 h 276"/>
                <a:gd name="T36" fmla="*/ 0 w 101"/>
                <a:gd name="T37" fmla="*/ 1 h 276"/>
                <a:gd name="T38" fmla="*/ 0 w 101"/>
                <a:gd name="T39" fmla="*/ 1 h 276"/>
                <a:gd name="T40" fmla="*/ 0 w 101"/>
                <a:gd name="T41" fmla="*/ 1 h 276"/>
                <a:gd name="T42" fmla="*/ 0 w 101"/>
                <a:gd name="T43" fmla="*/ 1 h 276"/>
                <a:gd name="T44" fmla="*/ 0 w 101"/>
                <a:gd name="T45" fmla="*/ 1 h 276"/>
                <a:gd name="T46" fmla="*/ 0 w 101"/>
                <a:gd name="T47" fmla="*/ 1 h 276"/>
                <a:gd name="T48" fmla="*/ 0 w 101"/>
                <a:gd name="T49" fmla="*/ 1 h 276"/>
                <a:gd name="T50" fmla="*/ 0 w 101"/>
                <a:gd name="T51" fmla="*/ 1 h 276"/>
                <a:gd name="T52" fmla="*/ 0 w 101"/>
                <a:gd name="T53" fmla="*/ 1 h 276"/>
                <a:gd name="T54" fmla="*/ 0 w 101"/>
                <a:gd name="T55" fmla="*/ 1 h 276"/>
                <a:gd name="T56" fmla="*/ 0 w 101"/>
                <a:gd name="T57" fmla="*/ 0 h 276"/>
                <a:gd name="T58" fmla="*/ 0 w 101"/>
                <a:gd name="T59" fmla="*/ 0 h 276"/>
                <a:gd name="T60" fmla="*/ 0 w 101"/>
                <a:gd name="T61" fmla="*/ 0 h 276"/>
                <a:gd name="T62" fmla="*/ 0 w 101"/>
                <a:gd name="T63" fmla="*/ 0 h 276"/>
                <a:gd name="T64" fmla="*/ 0 w 101"/>
                <a:gd name="T65" fmla="*/ 0 h 276"/>
                <a:gd name="T66" fmla="*/ 0 w 101"/>
                <a:gd name="T67" fmla="*/ 0 h 2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1" h="276">
                  <a:moveTo>
                    <a:pt x="97" y="0"/>
                  </a:moveTo>
                  <a:lnTo>
                    <a:pt x="63" y="2"/>
                  </a:lnTo>
                  <a:lnTo>
                    <a:pt x="37" y="12"/>
                  </a:lnTo>
                  <a:lnTo>
                    <a:pt x="20" y="27"/>
                  </a:lnTo>
                  <a:lnTo>
                    <a:pt x="9" y="47"/>
                  </a:lnTo>
                  <a:lnTo>
                    <a:pt x="2" y="68"/>
                  </a:lnTo>
                  <a:lnTo>
                    <a:pt x="0" y="91"/>
                  </a:lnTo>
                  <a:lnTo>
                    <a:pt x="0" y="114"/>
                  </a:lnTo>
                  <a:lnTo>
                    <a:pt x="0" y="134"/>
                  </a:lnTo>
                  <a:lnTo>
                    <a:pt x="5" y="163"/>
                  </a:lnTo>
                  <a:lnTo>
                    <a:pt x="10" y="188"/>
                  </a:lnTo>
                  <a:lnTo>
                    <a:pt x="18" y="209"/>
                  </a:lnTo>
                  <a:lnTo>
                    <a:pt x="28" y="227"/>
                  </a:lnTo>
                  <a:lnTo>
                    <a:pt x="41" y="242"/>
                  </a:lnTo>
                  <a:lnTo>
                    <a:pt x="57" y="255"/>
                  </a:lnTo>
                  <a:lnTo>
                    <a:pt x="78" y="266"/>
                  </a:lnTo>
                  <a:lnTo>
                    <a:pt x="101" y="276"/>
                  </a:lnTo>
                  <a:lnTo>
                    <a:pt x="100" y="249"/>
                  </a:lnTo>
                  <a:lnTo>
                    <a:pt x="90" y="242"/>
                  </a:lnTo>
                  <a:lnTo>
                    <a:pt x="80" y="235"/>
                  </a:lnTo>
                  <a:lnTo>
                    <a:pt x="70" y="227"/>
                  </a:lnTo>
                  <a:lnTo>
                    <a:pt x="59" y="217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34" y="172"/>
                  </a:lnTo>
                  <a:lnTo>
                    <a:pt x="28" y="151"/>
                  </a:lnTo>
                  <a:lnTo>
                    <a:pt x="28" y="121"/>
                  </a:lnTo>
                  <a:lnTo>
                    <a:pt x="28" y="96"/>
                  </a:lnTo>
                  <a:lnTo>
                    <a:pt x="28" y="73"/>
                  </a:lnTo>
                  <a:lnTo>
                    <a:pt x="32" y="54"/>
                  </a:lnTo>
                  <a:lnTo>
                    <a:pt x="39" y="36"/>
                  </a:lnTo>
                  <a:lnTo>
                    <a:pt x="51" y="22"/>
                  </a:lnTo>
                  <a:lnTo>
                    <a:pt x="71" y="1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52" name="Freeform 336">
              <a:extLst>
                <a:ext uri="{FF2B5EF4-FFF2-40B4-BE49-F238E27FC236}">
                  <a16:creationId xmlns:a16="http://schemas.microsoft.com/office/drawing/2014/main" id="{3A47497E-0F78-47A8-806E-73BF96048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4" y="2468"/>
              <a:ext cx="19" cy="16"/>
            </a:xfrm>
            <a:custGeom>
              <a:avLst/>
              <a:gdLst>
                <a:gd name="T0" fmla="*/ 0 w 78"/>
                <a:gd name="T1" fmla="*/ 0 h 66"/>
                <a:gd name="T2" fmla="*/ 0 w 78"/>
                <a:gd name="T3" fmla="*/ 0 h 66"/>
                <a:gd name="T4" fmla="*/ 0 w 78"/>
                <a:gd name="T5" fmla="*/ 0 h 66"/>
                <a:gd name="T6" fmla="*/ 0 w 78"/>
                <a:gd name="T7" fmla="*/ 0 h 66"/>
                <a:gd name="T8" fmla="*/ 0 w 78"/>
                <a:gd name="T9" fmla="*/ 0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8" h="66">
                  <a:moveTo>
                    <a:pt x="0" y="19"/>
                  </a:moveTo>
                  <a:lnTo>
                    <a:pt x="77" y="0"/>
                  </a:lnTo>
                  <a:lnTo>
                    <a:pt x="78" y="55"/>
                  </a:lnTo>
                  <a:lnTo>
                    <a:pt x="21" y="66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53" name="Freeform 337">
              <a:extLst>
                <a:ext uri="{FF2B5EF4-FFF2-40B4-BE49-F238E27FC236}">
                  <a16:creationId xmlns:a16="http://schemas.microsoft.com/office/drawing/2014/main" id="{9C831093-608D-4AD6-A949-C3E243CC28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4" y="2123"/>
              <a:ext cx="19" cy="34"/>
            </a:xfrm>
            <a:custGeom>
              <a:avLst/>
              <a:gdLst>
                <a:gd name="T0" fmla="*/ 0 w 78"/>
                <a:gd name="T1" fmla="*/ 0 h 138"/>
                <a:gd name="T2" fmla="*/ 0 w 78"/>
                <a:gd name="T3" fmla="*/ 0 h 138"/>
                <a:gd name="T4" fmla="*/ 0 w 78"/>
                <a:gd name="T5" fmla="*/ 0 h 138"/>
                <a:gd name="T6" fmla="*/ 0 w 78"/>
                <a:gd name="T7" fmla="*/ 0 h 138"/>
                <a:gd name="T8" fmla="*/ 0 w 78"/>
                <a:gd name="T9" fmla="*/ 0 h 138"/>
                <a:gd name="T10" fmla="*/ 0 w 78"/>
                <a:gd name="T11" fmla="*/ 0 h 138"/>
                <a:gd name="T12" fmla="*/ 0 w 78"/>
                <a:gd name="T13" fmla="*/ 0 h 138"/>
                <a:gd name="T14" fmla="*/ 0 w 78"/>
                <a:gd name="T15" fmla="*/ 0 h 138"/>
                <a:gd name="T16" fmla="*/ 0 w 78"/>
                <a:gd name="T17" fmla="*/ 0 h 138"/>
                <a:gd name="T18" fmla="*/ 0 w 78"/>
                <a:gd name="T19" fmla="*/ 0 h 138"/>
                <a:gd name="T20" fmla="*/ 0 w 78"/>
                <a:gd name="T21" fmla="*/ 0 h 13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8" h="138">
                  <a:moveTo>
                    <a:pt x="77" y="17"/>
                  </a:moveTo>
                  <a:lnTo>
                    <a:pt x="78" y="55"/>
                  </a:lnTo>
                  <a:lnTo>
                    <a:pt x="60" y="70"/>
                  </a:lnTo>
                  <a:lnTo>
                    <a:pt x="55" y="98"/>
                  </a:lnTo>
                  <a:lnTo>
                    <a:pt x="56" y="137"/>
                  </a:lnTo>
                  <a:lnTo>
                    <a:pt x="1" y="138"/>
                  </a:lnTo>
                  <a:lnTo>
                    <a:pt x="0" y="100"/>
                  </a:lnTo>
                  <a:lnTo>
                    <a:pt x="9" y="44"/>
                  </a:lnTo>
                  <a:lnTo>
                    <a:pt x="37" y="17"/>
                  </a:lnTo>
                  <a:lnTo>
                    <a:pt x="78" y="0"/>
                  </a:lnTo>
                  <a:lnTo>
                    <a:pt x="77" y="17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54" name="Freeform 338">
              <a:extLst>
                <a:ext uri="{FF2B5EF4-FFF2-40B4-BE49-F238E27FC236}">
                  <a16:creationId xmlns:a16="http://schemas.microsoft.com/office/drawing/2014/main" id="{016E0E0F-2281-4728-9304-43DE1383BB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6" y="2125"/>
              <a:ext cx="17" cy="32"/>
            </a:xfrm>
            <a:custGeom>
              <a:avLst/>
              <a:gdLst>
                <a:gd name="T0" fmla="*/ 0 w 68"/>
                <a:gd name="T1" fmla="*/ 1 h 127"/>
                <a:gd name="T2" fmla="*/ 0 w 68"/>
                <a:gd name="T3" fmla="*/ 1 h 127"/>
                <a:gd name="T4" fmla="*/ 0 w 68"/>
                <a:gd name="T5" fmla="*/ 0 h 127"/>
                <a:gd name="T6" fmla="*/ 0 w 68"/>
                <a:gd name="T7" fmla="*/ 0 h 127"/>
                <a:gd name="T8" fmla="*/ 0 w 68"/>
                <a:gd name="T9" fmla="*/ 0 h 127"/>
                <a:gd name="T10" fmla="*/ 0 w 68"/>
                <a:gd name="T11" fmla="*/ 0 h 127"/>
                <a:gd name="T12" fmla="*/ 0 w 68"/>
                <a:gd name="T13" fmla="*/ 0 h 127"/>
                <a:gd name="T14" fmla="*/ 0 w 68"/>
                <a:gd name="T15" fmla="*/ 0 h 127"/>
                <a:gd name="T16" fmla="*/ 0 w 68"/>
                <a:gd name="T17" fmla="*/ 0 h 127"/>
                <a:gd name="T18" fmla="*/ 0 w 68"/>
                <a:gd name="T19" fmla="*/ 0 h 127"/>
                <a:gd name="T20" fmla="*/ 0 w 68"/>
                <a:gd name="T21" fmla="*/ 0 h 127"/>
                <a:gd name="T22" fmla="*/ 0 w 68"/>
                <a:gd name="T23" fmla="*/ 0 h 127"/>
                <a:gd name="T24" fmla="*/ 0 w 68"/>
                <a:gd name="T25" fmla="*/ 0 h 127"/>
                <a:gd name="T26" fmla="*/ 0 w 68"/>
                <a:gd name="T27" fmla="*/ 0 h 127"/>
                <a:gd name="T28" fmla="*/ 0 w 68"/>
                <a:gd name="T29" fmla="*/ 1 h 127"/>
                <a:gd name="T30" fmla="*/ 0 w 68"/>
                <a:gd name="T31" fmla="*/ 1 h 127"/>
                <a:gd name="T32" fmla="*/ 0 w 68"/>
                <a:gd name="T33" fmla="*/ 1 h 127"/>
                <a:gd name="T34" fmla="*/ 0 w 68"/>
                <a:gd name="T35" fmla="*/ 1 h 127"/>
                <a:gd name="T36" fmla="*/ 0 w 68"/>
                <a:gd name="T37" fmla="*/ 1 h 12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8" h="127">
                  <a:moveTo>
                    <a:pt x="1" y="127"/>
                  </a:moveTo>
                  <a:lnTo>
                    <a:pt x="1" y="101"/>
                  </a:lnTo>
                  <a:lnTo>
                    <a:pt x="0" y="79"/>
                  </a:lnTo>
                  <a:lnTo>
                    <a:pt x="2" y="61"/>
                  </a:lnTo>
                  <a:lnTo>
                    <a:pt x="6" y="46"/>
                  </a:lnTo>
                  <a:lnTo>
                    <a:pt x="13" y="33"/>
                  </a:lnTo>
                  <a:lnTo>
                    <a:pt x="25" y="22"/>
                  </a:lnTo>
                  <a:lnTo>
                    <a:pt x="43" y="10"/>
                  </a:lnTo>
                  <a:lnTo>
                    <a:pt x="68" y="0"/>
                  </a:lnTo>
                  <a:lnTo>
                    <a:pt x="68" y="43"/>
                  </a:lnTo>
                  <a:lnTo>
                    <a:pt x="54" y="51"/>
                  </a:lnTo>
                  <a:lnTo>
                    <a:pt x="46" y="59"/>
                  </a:lnTo>
                  <a:lnTo>
                    <a:pt x="40" y="67"/>
                  </a:lnTo>
                  <a:lnTo>
                    <a:pt x="38" y="76"/>
                  </a:lnTo>
                  <a:lnTo>
                    <a:pt x="37" y="86"/>
                  </a:lnTo>
                  <a:lnTo>
                    <a:pt x="38" y="97"/>
                  </a:lnTo>
                  <a:lnTo>
                    <a:pt x="39" y="110"/>
                  </a:lnTo>
                  <a:lnTo>
                    <a:pt x="40" y="126"/>
                  </a:lnTo>
                  <a:lnTo>
                    <a:pt x="1" y="127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55" name="Freeform 339">
              <a:extLst>
                <a:ext uri="{FF2B5EF4-FFF2-40B4-BE49-F238E27FC236}">
                  <a16:creationId xmlns:a16="http://schemas.microsoft.com/office/drawing/2014/main" id="{7EDD4F2F-D396-44B2-9384-A1F41336A2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8" y="2127"/>
              <a:ext cx="15" cy="30"/>
            </a:xfrm>
            <a:custGeom>
              <a:avLst/>
              <a:gdLst>
                <a:gd name="T0" fmla="*/ 0 w 60"/>
                <a:gd name="T1" fmla="*/ 0 h 121"/>
                <a:gd name="T2" fmla="*/ 0 w 60"/>
                <a:gd name="T3" fmla="*/ 0 h 121"/>
                <a:gd name="T4" fmla="*/ 0 w 60"/>
                <a:gd name="T5" fmla="*/ 0 h 121"/>
                <a:gd name="T6" fmla="*/ 0 w 60"/>
                <a:gd name="T7" fmla="*/ 0 h 121"/>
                <a:gd name="T8" fmla="*/ 0 w 60"/>
                <a:gd name="T9" fmla="*/ 0 h 121"/>
                <a:gd name="T10" fmla="*/ 0 w 60"/>
                <a:gd name="T11" fmla="*/ 0 h 121"/>
                <a:gd name="T12" fmla="*/ 0 w 60"/>
                <a:gd name="T13" fmla="*/ 0 h 121"/>
                <a:gd name="T14" fmla="*/ 0 w 60"/>
                <a:gd name="T15" fmla="*/ 0 h 121"/>
                <a:gd name="T16" fmla="*/ 0 w 60"/>
                <a:gd name="T17" fmla="*/ 0 h 121"/>
                <a:gd name="T18" fmla="*/ 0 w 60"/>
                <a:gd name="T19" fmla="*/ 0 h 121"/>
                <a:gd name="T20" fmla="*/ 0 w 60"/>
                <a:gd name="T21" fmla="*/ 0 h 121"/>
                <a:gd name="T22" fmla="*/ 0 w 60"/>
                <a:gd name="T23" fmla="*/ 0 h 121"/>
                <a:gd name="T24" fmla="*/ 0 w 60"/>
                <a:gd name="T25" fmla="*/ 0 h 121"/>
                <a:gd name="T26" fmla="*/ 0 w 60"/>
                <a:gd name="T27" fmla="*/ 0 h 121"/>
                <a:gd name="T28" fmla="*/ 0 w 60"/>
                <a:gd name="T29" fmla="*/ 0 h 121"/>
                <a:gd name="T30" fmla="*/ 0 w 60"/>
                <a:gd name="T31" fmla="*/ 0 h 121"/>
                <a:gd name="T32" fmla="*/ 0 w 60"/>
                <a:gd name="T33" fmla="*/ 0 h 121"/>
                <a:gd name="T34" fmla="*/ 0 w 60"/>
                <a:gd name="T35" fmla="*/ 0 h 121"/>
                <a:gd name="T36" fmla="*/ 0 w 60"/>
                <a:gd name="T37" fmla="*/ 0 h 12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0" h="121">
                  <a:moveTo>
                    <a:pt x="0" y="121"/>
                  </a:moveTo>
                  <a:lnTo>
                    <a:pt x="2" y="96"/>
                  </a:lnTo>
                  <a:lnTo>
                    <a:pt x="3" y="76"/>
                  </a:lnTo>
                  <a:lnTo>
                    <a:pt x="5" y="59"/>
                  </a:lnTo>
                  <a:lnTo>
                    <a:pt x="8" y="45"/>
                  </a:lnTo>
                  <a:lnTo>
                    <a:pt x="14" y="33"/>
                  </a:lnTo>
                  <a:lnTo>
                    <a:pt x="24" y="22"/>
                  </a:lnTo>
                  <a:lnTo>
                    <a:pt x="39" y="12"/>
                  </a:lnTo>
                  <a:lnTo>
                    <a:pt x="60" y="0"/>
                  </a:lnTo>
                  <a:lnTo>
                    <a:pt x="60" y="25"/>
                  </a:lnTo>
                  <a:lnTo>
                    <a:pt x="43" y="35"/>
                  </a:lnTo>
                  <a:lnTo>
                    <a:pt x="32" y="45"/>
                  </a:lnTo>
                  <a:lnTo>
                    <a:pt x="25" y="55"/>
                  </a:lnTo>
                  <a:lnTo>
                    <a:pt x="22" y="67"/>
                  </a:lnTo>
                  <a:lnTo>
                    <a:pt x="20" y="79"/>
                  </a:lnTo>
                  <a:lnTo>
                    <a:pt x="20" y="91"/>
                  </a:lnTo>
                  <a:lnTo>
                    <a:pt x="21" y="105"/>
                  </a:lnTo>
                  <a:lnTo>
                    <a:pt x="22" y="120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D18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56" name="Freeform 340">
              <a:extLst>
                <a:ext uri="{FF2B5EF4-FFF2-40B4-BE49-F238E27FC236}">
                  <a16:creationId xmlns:a16="http://schemas.microsoft.com/office/drawing/2014/main" id="{C6927236-90E0-43C7-B8D9-C1DA0F9291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9" y="2129"/>
              <a:ext cx="14" cy="27"/>
            </a:xfrm>
            <a:custGeom>
              <a:avLst/>
              <a:gdLst>
                <a:gd name="T0" fmla="*/ 0 w 53"/>
                <a:gd name="T1" fmla="*/ 0 h 108"/>
                <a:gd name="T2" fmla="*/ 0 w 53"/>
                <a:gd name="T3" fmla="*/ 0 h 108"/>
                <a:gd name="T4" fmla="*/ 0 w 53"/>
                <a:gd name="T5" fmla="*/ 0 h 108"/>
                <a:gd name="T6" fmla="*/ 0 w 53"/>
                <a:gd name="T7" fmla="*/ 1 h 108"/>
                <a:gd name="T8" fmla="*/ 0 w 53"/>
                <a:gd name="T9" fmla="*/ 1 h 108"/>
                <a:gd name="T10" fmla="*/ 0 w 53"/>
                <a:gd name="T11" fmla="*/ 0 h 108"/>
                <a:gd name="T12" fmla="*/ 0 w 53"/>
                <a:gd name="T13" fmla="*/ 0 h 108"/>
                <a:gd name="T14" fmla="*/ 0 w 53"/>
                <a:gd name="T15" fmla="*/ 0 h 108"/>
                <a:gd name="T16" fmla="*/ 0 w 53"/>
                <a:gd name="T17" fmla="*/ 0 h 10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3" h="108">
                  <a:moveTo>
                    <a:pt x="50" y="0"/>
                  </a:moveTo>
                  <a:lnTo>
                    <a:pt x="19" y="21"/>
                  </a:lnTo>
                  <a:lnTo>
                    <a:pt x="4" y="41"/>
                  </a:lnTo>
                  <a:lnTo>
                    <a:pt x="0" y="108"/>
                  </a:lnTo>
                  <a:lnTo>
                    <a:pt x="10" y="107"/>
                  </a:lnTo>
                  <a:lnTo>
                    <a:pt x="10" y="61"/>
                  </a:lnTo>
                  <a:lnTo>
                    <a:pt x="19" y="33"/>
                  </a:lnTo>
                  <a:lnTo>
                    <a:pt x="53" y="12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57" name="Freeform 341">
              <a:extLst>
                <a:ext uri="{FF2B5EF4-FFF2-40B4-BE49-F238E27FC236}">
                  <a16:creationId xmlns:a16="http://schemas.microsoft.com/office/drawing/2014/main" id="{3FF195FA-37C5-4E6F-A41B-5289E6871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5" y="2120"/>
              <a:ext cx="7" cy="33"/>
            </a:xfrm>
            <a:custGeom>
              <a:avLst/>
              <a:gdLst>
                <a:gd name="T0" fmla="*/ 0 w 30"/>
                <a:gd name="T1" fmla="*/ 0 h 128"/>
                <a:gd name="T2" fmla="*/ 0 w 30"/>
                <a:gd name="T3" fmla="*/ 0 h 128"/>
                <a:gd name="T4" fmla="*/ 0 w 30"/>
                <a:gd name="T5" fmla="*/ 1 h 128"/>
                <a:gd name="T6" fmla="*/ 0 w 30"/>
                <a:gd name="T7" fmla="*/ 1 h 128"/>
                <a:gd name="T8" fmla="*/ 0 w 30"/>
                <a:gd name="T9" fmla="*/ 1 h 128"/>
                <a:gd name="T10" fmla="*/ 0 w 30"/>
                <a:gd name="T11" fmla="*/ 0 h 128"/>
                <a:gd name="T12" fmla="*/ 0 w 30"/>
                <a:gd name="T13" fmla="*/ 0 h 128"/>
                <a:gd name="T14" fmla="*/ 0 w 30"/>
                <a:gd name="T15" fmla="*/ 0 h 1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0" h="128">
                  <a:moveTo>
                    <a:pt x="0" y="1"/>
                  </a:moveTo>
                  <a:lnTo>
                    <a:pt x="24" y="0"/>
                  </a:lnTo>
                  <a:lnTo>
                    <a:pt x="30" y="126"/>
                  </a:lnTo>
                  <a:lnTo>
                    <a:pt x="4" y="128"/>
                  </a:lnTo>
                  <a:lnTo>
                    <a:pt x="3" y="109"/>
                  </a:lnTo>
                  <a:lnTo>
                    <a:pt x="2" y="65"/>
                  </a:lnTo>
                  <a:lnTo>
                    <a:pt x="1" y="2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58" name="Freeform 342">
              <a:extLst>
                <a:ext uri="{FF2B5EF4-FFF2-40B4-BE49-F238E27FC236}">
                  <a16:creationId xmlns:a16="http://schemas.microsoft.com/office/drawing/2014/main" id="{EC8BD65E-A9FF-4E50-AC46-F2792D32F7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6" y="2121"/>
              <a:ext cx="5" cy="33"/>
            </a:xfrm>
            <a:custGeom>
              <a:avLst/>
              <a:gdLst>
                <a:gd name="T0" fmla="*/ 0 w 19"/>
                <a:gd name="T1" fmla="*/ 0 h 131"/>
                <a:gd name="T2" fmla="*/ 0 w 19"/>
                <a:gd name="T3" fmla="*/ 1 h 131"/>
                <a:gd name="T4" fmla="*/ 0 w 19"/>
                <a:gd name="T5" fmla="*/ 1 h 131"/>
                <a:gd name="T6" fmla="*/ 0 w 19"/>
                <a:gd name="T7" fmla="*/ 0 h 131"/>
                <a:gd name="T8" fmla="*/ 0 w 19"/>
                <a:gd name="T9" fmla="*/ 0 h 1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131">
                  <a:moveTo>
                    <a:pt x="0" y="0"/>
                  </a:moveTo>
                  <a:lnTo>
                    <a:pt x="4" y="131"/>
                  </a:lnTo>
                  <a:lnTo>
                    <a:pt x="19" y="129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59" name="Freeform 343">
              <a:extLst>
                <a:ext uri="{FF2B5EF4-FFF2-40B4-BE49-F238E27FC236}">
                  <a16:creationId xmlns:a16="http://schemas.microsoft.com/office/drawing/2014/main" id="{F2D33090-56E1-4DD6-B354-367FE3D138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1" y="2157"/>
              <a:ext cx="22" cy="14"/>
            </a:xfrm>
            <a:custGeom>
              <a:avLst/>
              <a:gdLst>
                <a:gd name="T0" fmla="*/ 0 w 90"/>
                <a:gd name="T1" fmla="*/ 0 h 53"/>
                <a:gd name="T2" fmla="*/ 0 w 90"/>
                <a:gd name="T3" fmla="*/ 0 h 53"/>
                <a:gd name="T4" fmla="*/ 0 w 90"/>
                <a:gd name="T5" fmla="*/ 0 h 53"/>
                <a:gd name="T6" fmla="*/ 0 w 90"/>
                <a:gd name="T7" fmla="*/ 0 h 53"/>
                <a:gd name="T8" fmla="*/ 0 w 90"/>
                <a:gd name="T9" fmla="*/ 0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0" h="53">
                  <a:moveTo>
                    <a:pt x="0" y="3"/>
                  </a:moveTo>
                  <a:lnTo>
                    <a:pt x="90" y="0"/>
                  </a:lnTo>
                  <a:lnTo>
                    <a:pt x="90" y="50"/>
                  </a:lnTo>
                  <a:lnTo>
                    <a:pt x="2" y="5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60" name="Freeform 344">
              <a:extLst>
                <a:ext uri="{FF2B5EF4-FFF2-40B4-BE49-F238E27FC236}">
                  <a16:creationId xmlns:a16="http://schemas.microsoft.com/office/drawing/2014/main" id="{AB29C01D-0019-4E03-97DF-DA211B4C9A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4" y="2157"/>
              <a:ext cx="17" cy="13"/>
            </a:xfrm>
            <a:custGeom>
              <a:avLst/>
              <a:gdLst>
                <a:gd name="T0" fmla="*/ 0 w 70"/>
                <a:gd name="T1" fmla="*/ 0 h 52"/>
                <a:gd name="T2" fmla="*/ 0 w 70"/>
                <a:gd name="T3" fmla="*/ 0 h 52"/>
                <a:gd name="T4" fmla="*/ 0 w 70"/>
                <a:gd name="T5" fmla="*/ 0 h 52"/>
                <a:gd name="T6" fmla="*/ 0 w 70"/>
                <a:gd name="T7" fmla="*/ 0 h 52"/>
                <a:gd name="T8" fmla="*/ 0 w 70"/>
                <a:gd name="T9" fmla="*/ 0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" h="52">
                  <a:moveTo>
                    <a:pt x="0" y="2"/>
                  </a:moveTo>
                  <a:lnTo>
                    <a:pt x="68" y="0"/>
                  </a:lnTo>
                  <a:lnTo>
                    <a:pt x="70" y="50"/>
                  </a:lnTo>
                  <a:lnTo>
                    <a:pt x="1" y="5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61" name="Freeform 345">
              <a:extLst>
                <a:ext uri="{FF2B5EF4-FFF2-40B4-BE49-F238E27FC236}">
                  <a16:creationId xmlns:a16="http://schemas.microsoft.com/office/drawing/2014/main" id="{D2942454-0212-466C-AA4C-99DD73ABD1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7" y="2157"/>
              <a:ext cx="13" cy="13"/>
            </a:xfrm>
            <a:custGeom>
              <a:avLst/>
              <a:gdLst>
                <a:gd name="T0" fmla="*/ 0 w 55"/>
                <a:gd name="T1" fmla="*/ 0 h 50"/>
                <a:gd name="T2" fmla="*/ 0 w 55"/>
                <a:gd name="T3" fmla="*/ 0 h 50"/>
                <a:gd name="T4" fmla="*/ 0 w 55"/>
                <a:gd name="T5" fmla="*/ 0 h 50"/>
                <a:gd name="T6" fmla="*/ 0 w 55"/>
                <a:gd name="T7" fmla="*/ 0 h 50"/>
                <a:gd name="T8" fmla="*/ 0 w 55"/>
                <a:gd name="T9" fmla="*/ 0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" h="50">
                  <a:moveTo>
                    <a:pt x="0" y="2"/>
                  </a:moveTo>
                  <a:lnTo>
                    <a:pt x="52" y="0"/>
                  </a:lnTo>
                  <a:lnTo>
                    <a:pt x="55" y="48"/>
                  </a:lnTo>
                  <a:lnTo>
                    <a:pt x="1" y="5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18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62" name="Freeform 346">
              <a:extLst>
                <a:ext uri="{FF2B5EF4-FFF2-40B4-BE49-F238E27FC236}">
                  <a16:creationId xmlns:a16="http://schemas.microsoft.com/office/drawing/2014/main" id="{6F753D05-4714-4494-9EE6-7BA12EE38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0" y="2158"/>
              <a:ext cx="5" cy="12"/>
            </a:xfrm>
            <a:custGeom>
              <a:avLst/>
              <a:gdLst>
                <a:gd name="T0" fmla="*/ 0 w 21"/>
                <a:gd name="T1" fmla="*/ 0 h 48"/>
                <a:gd name="T2" fmla="*/ 0 w 21"/>
                <a:gd name="T3" fmla="*/ 0 h 48"/>
                <a:gd name="T4" fmla="*/ 0 w 21"/>
                <a:gd name="T5" fmla="*/ 0 h 48"/>
                <a:gd name="T6" fmla="*/ 0 w 21"/>
                <a:gd name="T7" fmla="*/ 0 h 48"/>
                <a:gd name="T8" fmla="*/ 0 w 21"/>
                <a:gd name="T9" fmla="*/ 0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" h="48">
                  <a:moveTo>
                    <a:pt x="0" y="0"/>
                  </a:moveTo>
                  <a:lnTo>
                    <a:pt x="20" y="0"/>
                  </a:lnTo>
                  <a:lnTo>
                    <a:pt x="21" y="48"/>
                  </a:lnTo>
                  <a:lnTo>
                    <a:pt x="2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63" name="Freeform 347">
              <a:extLst>
                <a:ext uri="{FF2B5EF4-FFF2-40B4-BE49-F238E27FC236}">
                  <a16:creationId xmlns:a16="http://schemas.microsoft.com/office/drawing/2014/main" id="{483E4F1C-9B2B-42C3-AADF-65C0DB89E6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7" y="2120"/>
              <a:ext cx="113" cy="281"/>
            </a:xfrm>
            <a:custGeom>
              <a:avLst/>
              <a:gdLst>
                <a:gd name="T0" fmla="*/ 0 w 453"/>
                <a:gd name="T1" fmla="*/ 0 h 1123"/>
                <a:gd name="T2" fmla="*/ 1 w 453"/>
                <a:gd name="T3" fmla="*/ 0 h 1123"/>
                <a:gd name="T4" fmla="*/ 1 w 453"/>
                <a:gd name="T5" fmla="*/ 1 h 1123"/>
                <a:gd name="T6" fmla="*/ 1 w 453"/>
                <a:gd name="T7" fmla="*/ 1 h 1123"/>
                <a:gd name="T8" fmla="*/ 1 w 453"/>
                <a:gd name="T9" fmla="*/ 1 h 1123"/>
                <a:gd name="T10" fmla="*/ 2 w 453"/>
                <a:gd name="T11" fmla="*/ 1 h 1123"/>
                <a:gd name="T12" fmla="*/ 2 w 453"/>
                <a:gd name="T13" fmla="*/ 2 h 1123"/>
                <a:gd name="T14" fmla="*/ 2 w 453"/>
                <a:gd name="T15" fmla="*/ 2 h 1123"/>
                <a:gd name="T16" fmla="*/ 2 w 453"/>
                <a:gd name="T17" fmla="*/ 3 h 1123"/>
                <a:gd name="T18" fmla="*/ 1 w 453"/>
                <a:gd name="T19" fmla="*/ 3 h 1123"/>
                <a:gd name="T20" fmla="*/ 1 w 453"/>
                <a:gd name="T21" fmla="*/ 3 h 1123"/>
                <a:gd name="T22" fmla="*/ 1 w 453"/>
                <a:gd name="T23" fmla="*/ 3 h 1123"/>
                <a:gd name="T24" fmla="*/ 1 w 453"/>
                <a:gd name="T25" fmla="*/ 3 h 1123"/>
                <a:gd name="T26" fmla="*/ 1 w 453"/>
                <a:gd name="T27" fmla="*/ 4 h 1123"/>
                <a:gd name="T28" fmla="*/ 1 w 453"/>
                <a:gd name="T29" fmla="*/ 4 h 1123"/>
                <a:gd name="T30" fmla="*/ 1 w 453"/>
                <a:gd name="T31" fmla="*/ 4 h 1123"/>
                <a:gd name="T32" fmla="*/ 0 w 453"/>
                <a:gd name="T33" fmla="*/ 5 h 1123"/>
                <a:gd name="T34" fmla="*/ 0 w 453"/>
                <a:gd name="T35" fmla="*/ 4 h 1123"/>
                <a:gd name="T36" fmla="*/ 0 w 453"/>
                <a:gd name="T37" fmla="*/ 4 h 1123"/>
                <a:gd name="T38" fmla="*/ 1 w 453"/>
                <a:gd name="T39" fmla="*/ 4 h 1123"/>
                <a:gd name="T40" fmla="*/ 1 w 453"/>
                <a:gd name="T41" fmla="*/ 3 h 1123"/>
                <a:gd name="T42" fmla="*/ 1 w 453"/>
                <a:gd name="T43" fmla="*/ 3 h 1123"/>
                <a:gd name="T44" fmla="*/ 1 w 453"/>
                <a:gd name="T45" fmla="*/ 3 h 1123"/>
                <a:gd name="T46" fmla="*/ 1 w 453"/>
                <a:gd name="T47" fmla="*/ 3 h 1123"/>
                <a:gd name="T48" fmla="*/ 1 w 453"/>
                <a:gd name="T49" fmla="*/ 2 h 1123"/>
                <a:gd name="T50" fmla="*/ 1 w 453"/>
                <a:gd name="T51" fmla="*/ 2 h 1123"/>
                <a:gd name="T52" fmla="*/ 1 w 453"/>
                <a:gd name="T53" fmla="*/ 2 h 1123"/>
                <a:gd name="T54" fmla="*/ 1 w 453"/>
                <a:gd name="T55" fmla="*/ 1 h 1123"/>
                <a:gd name="T56" fmla="*/ 1 w 453"/>
                <a:gd name="T57" fmla="*/ 1 h 1123"/>
                <a:gd name="T58" fmla="*/ 1 w 453"/>
                <a:gd name="T59" fmla="*/ 1 h 1123"/>
                <a:gd name="T60" fmla="*/ 1 w 453"/>
                <a:gd name="T61" fmla="*/ 1 h 1123"/>
                <a:gd name="T62" fmla="*/ 0 w 453"/>
                <a:gd name="T63" fmla="*/ 1 h 1123"/>
                <a:gd name="T64" fmla="*/ 0 w 453"/>
                <a:gd name="T65" fmla="*/ 0 h 1123"/>
                <a:gd name="T66" fmla="*/ 0 w 453"/>
                <a:gd name="T67" fmla="*/ 0 h 112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53" h="1123">
                  <a:moveTo>
                    <a:pt x="4" y="0"/>
                  </a:moveTo>
                  <a:lnTo>
                    <a:pt x="67" y="11"/>
                  </a:lnTo>
                  <a:lnTo>
                    <a:pt x="125" y="26"/>
                  </a:lnTo>
                  <a:lnTo>
                    <a:pt x="178" y="46"/>
                  </a:lnTo>
                  <a:lnTo>
                    <a:pt x="226" y="68"/>
                  </a:lnTo>
                  <a:lnTo>
                    <a:pt x="270" y="95"/>
                  </a:lnTo>
                  <a:lnTo>
                    <a:pt x="308" y="124"/>
                  </a:lnTo>
                  <a:lnTo>
                    <a:pt x="342" y="158"/>
                  </a:lnTo>
                  <a:lnTo>
                    <a:pt x="372" y="194"/>
                  </a:lnTo>
                  <a:lnTo>
                    <a:pt x="396" y="235"/>
                  </a:lnTo>
                  <a:lnTo>
                    <a:pt x="416" y="280"/>
                  </a:lnTo>
                  <a:lnTo>
                    <a:pt x="432" y="327"/>
                  </a:lnTo>
                  <a:lnTo>
                    <a:pt x="443" y="379"/>
                  </a:lnTo>
                  <a:lnTo>
                    <a:pt x="450" y="433"/>
                  </a:lnTo>
                  <a:lnTo>
                    <a:pt x="453" y="492"/>
                  </a:lnTo>
                  <a:lnTo>
                    <a:pt x="451" y="553"/>
                  </a:lnTo>
                  <a:lnTo>
                    <a:pt x="445" y="618"/>
                  </a:lnTo>
                  <a:lnTo>
                    <a:pt x="438" y="647"/>
                  </a:lnTo>
                  <a:lnTo>
                    <a:pt x="430" y="673"/>
                  </a:lnTo>
                  <a:lnTo>
                    <a:pt x="421" y="700"/>
                  </a:lnTo>
                  <a:lnTo>
                    <a:pt x="411" y="724"/>
                  </a:lnTo>
                  <a:lnTo>
                    <a:pt x="401" y="748"/>
                  </a:lnTo>
                  <a:lnTo>
                    <a:pt x="391" y="771"/>
                  </a:lnTo>
                  <a:lnTo>
                    <a:pt x="379" y="793"/>
                  </a:lnTo>
                  <a:lnTo>
                    <a:pt x="366" y="814"/>
                  </a:lnTo>
                  <a:lnTo>
                    <a:pt x="354" y="835"/>
                  </a:lnTo>
                  <a:lnTo>
                    <a:pt x="341" y="856"/>
                  </a:lnTo>
                  <a:lnTo>
                    <a:pt x="327" y="876"/>
                  </a:lnTo>
                  <a:lnTo>
                    <a:pt x="312" y="896"/>
                  </a:lnTo>
                  <a:lnTo>
                    <a:pt x="296" y="916"/>
                  </a:lnTo>
                  <a:lnTo>
                    <a:pt x="281" y="935"/>
                  </a:lnTo>
                  <a:lnTo>
                    <a:pt x="265" y="956"/>
                  </a:lnTo>
                  <a:lnTo>
                    <a:pt x="248" y="976"/>
                  </a:lnTo>
                  <a:lnTo>
                    <a:pt x="130" y="1123"/>
                  </a:lnTo>
                  <a:lnTo>
                    <a:pt x="91" y="1118"/>
                  </a:lnTo>
                  <a:lnTo>
                    <a:pt x="90" y="1079"/>
                  </a:lnTo>
                  <a:lnTo>
                    <a:pt x="124" y="1033"/>
                  </a:lnTo>
                  <a:lnTo>
                    <a:pt x="158" y="991"/>
                  </a:lnTo>
                  <a:lnTo>
                    <a:pt x="188" y="954"/>
                  </a:lnTo>
                  <a:lnTo>
                    <a:pt x="218" y="917"/>
                  </a:lnTo>
                  <a:lnTo>
                    <a:pt x="244" y="883"/>
                  </a:lnTo>
                  <a:lnTo>
                    <a:pt x="270" y="850"/>
                  </a:lnTo>
                  <a:lnTo>
                    <a:pt x="292" y="818"/>
                  </a:lnTo>
                  <a:lnTo>
                    <a:pt x="313" y="786"/>
                  </a:lnTo>
                  <a:lnTo>
                    <a:pt x="331" y="752"/>
                  </a:lnTo>
                  <a:lnTo>
                    <a:pt x="347" y="717"/>
                  </a:lnTo>
                  <a:lnTo>
                    <a:pt x="361" y="681"/>
                  </a:lnTo>
                  <a:lnTo>
                    <a:pt x="374" y="642"/>
                  </a:lnTo>
                  <a:lnTo>
                    <a:pt x="384" y="599"/>
                  </a:lnTo>
                  <a:lnTo>
                    <a:pt x="391" y="552"/>
                  </a:lnTo>
                  <a:lnTo>
                    <a:pt x="397" y="501"/>
                  </a:lnTo>
                  <a:lnTo>
                    <a:pt x="400" y="444"/>
                  </a:lnTo>
                  <a:lnTo>
                    <a:pt x="388" y="401"/>
                  </a:lnTo>
                  <a:lnTo>
                    <a:pt x="376" y="362"/>
                  </a:lnTo>
                  <a:lnTo>
                    <a:pt x="362" y="324"/>
                  </a:lnTo>
                  <a:lnTo>
                    <a:pt x="348" y="289"/>
                  </a:lnTo>
                  <a:lnTo>
                    <a:pt x="333" y="257"/>
                  </a:lnTo>
                  <a:lnTo>
                    <a:pt x="316" y="227"/>
                  </a:lnTo>
                  <a:lnTo>
                    <a:pt x="296" y="201"/>
                  </a:lnTo>
                  <a:lnTo>
                    <a:pt x="276" y="176"/>
                  </a:lnTo>
                  <a:lnTo>
                    <a:pt x="252" y="155"/>
                  </a:lnTo>
                  <a:lnTo>
                    <a:pt x="226" y="134"/>
                  </a:lnTo>
                  <a:lnTo>
                    <a:pt x="198" y="118"/>
                  </a:lnTo>
                  <a:lnTo>
                    <a:pt x="166" y="103"/>
                  </a:lnTo>
                  <a:lnTo>
                    <a:pt x="130" y="90"/>
                  </a:lnTo>
                  <a:lnTo>
                    <a:pt x="91" y="79"/>
                  </a:lnTo>
                  <a:lnTo>
                    <a:pt x="48" y="71"/>
                  </a:lnTo>
                  <a:lnTo>
                    <a:pt x="0" y="6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64" name="Freeform 348">
              <a:extLst>
                <a:ext uri="{FF2B5EF4-FFF2-40B4-BE49-F238E27FC236}">
                  <a16:creationId xmlns:a16="http://schemas.microsoft.com/office/drawing/2014/main" id="{F0F6C19A-BB90-46AB-B0BE-4BC3405E75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8" y="2122"/>
              <a:ext cx="103" cy="206"/>
            </a:xfrm>
            <a:custGeom>
              <a:avLst/>
              <a:gdLst>
                <a:gd name="T0" fmla="*/ 0 w 412"/>
                <a:gd name="T1" fmla="*/ 0 h 824"/>
                <a:gd name="T2" fmla="*/ 0 w 412"/>
                <a:gd name="T3" fmla="*/ 0 h 824"/>
                <a:gd name="T4" fmla="*/ 1 w 412"/>
                <a:gd name="T5" fmla="*/ 0 h 824"/>
                <a:gd name="T6" fmla="*/ 1 w 412"/>
                <a:gd name="T7" fmla="*/ 1 h 824"/>
                <a:gd name="T8" fmla="*/ 1 w 412"/>
                <a:gd name="T9" fmla="*/ 1 h 824"/>
                <a:gd name="T10" fmla="*/ 1 w 412"/>
                <a:gd name="T11" fmla="*/ 1 h 824"/>
                <a:gd name="T12" fmla="*/ 1 w 412"/>
                <a:gd name="T13" fmla="*/ 1 h 824"/>
                <a:gd name="T14" fmla="*/ 2 w 412"/>
                <a:gd name="T15" fmla="*/ 1 h 824"/>
                <a:gd name="T16" fmla="*/ 2 w 412"/>
                <a:gd name="T17" fmla="*/ 1 h 824"/>
                <a:gd name="T18" fmla="*/ 2 w 412"/>
                <a:gd name="T19" fmla="*/ 1 h 824"/>
                <a:gd name="T20" fmla="*/ 2 w 412"/>
                <a:gd name="T21" fmla="*/ 2 h 824"/>
                <a:gd name="T22" fmla="*/ 2 w 412"/>
                <a:gd name="T23" fmla="*/ 2 h 824"/>
                <a:gd name="T24" fmla="*/ 2 w 412"/>
                <a:gd name="T25" fmla="*/ 2 h 824"/>
                <a:gd name="T26" fmla="*/ 2 w 412"/>
                <a:gd name="T27" fmla="*/ 2 h 824"/>
                <a:gd name="T28" fmla="*/ 2 w 412"/>
                <a:gd name="T29" fmla="*/ 2 h 824"/>
                <a:gd name="T30" fmla="*/ 2 w 412"/>
                <a:gd name="T31" fmla="*/ 3 h 824"/>
                <a:gd name="T32" fmla="*/ 2 w 412"/>
                <a:gd name="T33" fmla="*/ 3 h 824"/>
                <a:gd name="T34" fmla="*/ 1 w 412"/>
                <a:gd name="T35" fmla="*/ 3 h 824"/>
                <a:gd name="T36" fmla="*/ 1 w 412"/>
                <a:gd name="T37" fmla="*/ 3 h 824"/>
                <a:gd name="T38" fmla="*/ 2 w 412"/>
                <a:gd name="T39" fmla="*/ 3 h 824"/>
                <a:gd name="T40" fmla="*/ 2 w 412"/>
                <a:gd name="T41" fmla="*/ 2 h 824"/>
                <a:gd name="T42" fmla="*/ 2 w 412"/>
                <a:gd name="T43" fmla="*/ 2 h 824"/>
                <a:gd name="T44" fmla="*/ 2 w 412"/>
                <a:gd name="T45" fmla="*/ 2 h 824"/>
                <a:gd name="T46" fmla="*/ 2 w 412"/>
                <a:gd name="T47" fmla="*/ 2 h 824"/>
                <a:gd name="T48" fmla="*/ 2 w 412"/>
                <a:gd name="T49" fmla="*/ 2 h 824"/>
                <a:gd name="T50" fmla="*/ 2 w 412"/>
                <a:gd name="T51" fmla="*/ 1 h 824"/>
                <a:gd name="T52" fmla="*/ 2 w 412"/>
                <a:gd name="T53" fmla="*/ 1 h 824"/>
                <a:gd name="T54" fmla="*/ 1 w 412"/>
                <a:gd name="T55" fmla="*/ 1 h 824"/>
                <a:gd name="T56" fmla="*/ 1 w 412"/>
                <a:gd name="T57" fmla="*/ 1 h 824"/>
                <a:gd name="T58" fmla="*/ 1 w 412"/>
                <a:gd name="T59" fmla="*/ 1 h 824"/>
                <a:gd name="T60" fmla="*/ 1 w 412"/>
                <a:gd name="T61" fmla="*/ 1 h 824"/>
                <a:gd name="T62" fmla="*/ 1 w 412"/>
                <a:gd name="T63" fmla="*/ 1 h 824"/>
                <a:gd name="T64" fmla="*/ 1 w 412"/>
                <a:gd name="T65" fmla="*/ 1 h 824"/>
                <a:gd name="T66" fmla="*/ 1 w 412"/>
                <a:gd name="T67" fmla="*/ 1 h 824"/>
                <a:gd name="T68" fmla="*/ 0 w 412"/>
                <a:gd name="T69" fmla="*/ 0 h 824"/>
                <a:gd name="T70" fmla="*/ 0 w 412"/>
                <a:gd name="T71" fmla="*/ 0 h 824"/>
                <a:gd name="T72" fmla="*/ 0 w 412"/>
                <a:gd name="T73" fmla="*/ 0 h 82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12" h="824">
                  <a:moveTo>
                    <a:pt x="0" y="0"/>
                  </a:moveTo>
                  <a:lnTo>
                    <a:pt x="73" y="28"/>
                  </a:lnTo>
                  <a:lnTo>
                    <a:pt x="139" y="58"/>
                  </a:lnTo>
                  <a:lnTo>
                    <a:pt x="196" y="91"/>
                  </a:lnTo>
                  <a:lnTo>
                    <a:pt x="246" y="124"/>
                  </a:lnTo>
                  <a:lnTo>
                    <a:pt x="289" y="160"/>
                  </a:lnTo>
                  <a:lnTo>
                    <a:pt x="326" y="198"/>
                  </a:lnTo>
                  <a:lnTo>
                    <a:pt x="354" y="238"/>
                  </a:lnTo>
                  <a:lnTo>
                    <a:pt x="377" y="280"/>
                  </a:lnTo>
                  <a:lnTo>
                    <a:pt x="394" y="325"/>
                  </a:lnTo>
                  <a:lnTo>
                    <a:pt x="405" y="372"/>
                  </a:lnTo>
                  <a:lnTo>
                    <a:pt x="411" y="421"/>
                  </a:lnTo>
                  <a:lnTo>
                    <a:pt x="412" y="473"/>
                  </a:lnTo>
                  <a:lnTo>
                    <a:pt x="408" y="527"/>
                  </a:lnTo>
                  <a:lnTo>
                    <a:pt x="400" y="584"/>
                  </a:lnTo>
                  <a:lnTo>
                    <a:pt x="388" y="643"/>
                  </a:lnTo>
                  <a:lnTo>
                    <a:pt x="371" y="705"/>
                  </a:lnTo>
                  <a:lnTo>
                    <a:pt x="310" y="824"/>
                  </a:lnTo>
                  <a:lnTo>
                    <a:pt x="295" y="766"/>
                  </a:lnTo>
                  <a:lnTo>
                    <a:pt x="362" y="621"/>
                  </a:lnTo>
                  <a:lnTo>
                    <a:pt x="369" y="567"/>
                  </a:lnTo>
                  <a:lnTo>
                    <a:pt x="374" y="515"/>
                  </a:lnTo>
                  <a:lnTo>
                    <a:pt x="376" y="467"/>
                  </a:lnTo>
                  <a:lnTo>
                    <a:pt x="376" y="421"/>
                  </a:lnTo>
                  <a:lnTo>
                    <a:pt x="372" y="379"/>
                  </a:lnTo>
                  <a:lnTo>
                    <a:pt x="365" y="338"/>
                  </a:lnTo>
                  <a:lnTo>
                    <a:pt x="354" y="301"/>
                  </a:lnTo>
                  <a:lnTo>
                    <a:pt x="338" y="265"/>
                  </a:lnTo>
                  <a:lnTo>
                    <a:pt x="317" y="231"/>
                  </a:lnTo>
                  <a:lnTo>
                    <a:pt x="292" y="199"/>
                  </a:lnTo>
                  <a:lnTo>
                    <a:pt x="260" y="169"/>
                  </a:lnTo>
                  <a:lnTo>
                    <a:pt x="224" y="141"/>
                  </a:lnTo>
                  <a:lnTo>
                    <a:pt x="180" y="113"/>
                  </a:lnTo>
                  <a:lnTo>
                    <a:pt x="129" y="88"/>
                  </a:lnTo>
                  <a:lnTo>
                    <a:pt x="72" y="62"/>
                  </a:lnTo>
                  <a:lnTo>
                    <a:pt x="7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65" name="Freeform 349">
              <a:extLst>
                <a:ext uri="{FF2B5EF4-FFF2-40B4-BE49-F238E27FC236}">
                  <a16:creationId xmlns:a16="http://schemas.microsoft.com/office/drawing/2014/main" id="{FE46C2D7-EB93-49A1-9027-B6D247B06B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1" y="2394"/>
              <a:ext cx="24" cy="23"/>
            </a:xfrm>
            <a:custGeom>
              <a:avLst/>
              <a:gdLst>
                <a:gd name="T0" fmla="*/ 0 w 97"/>
                <a:gd name="T1" fmla="*/ 0 h 94"/>
                <a:gd name="T2" fmla="*/ 0 w 97"/>
                <a:gd name="T3" fmla="*/ 0 h 94"/>
                <a:gd name="T4" fmla="*/ 0 w 97"/>
                <a:gd name="T5" fmla="*/ 0 h 94"/>
                <a:gd name="T6" fmla="*/ 0 w 97"/>
                <a:gd name="T7" fmla="*/ 0 h 94"/>
                <a:gd name="T8" fmla="*/ 0 w 97"/>
                <a:gd name="T9" fmla="*/ 0 h 94"/>
                <a:gd name="T10" fmla="*/ 0 w 97"/>
                <a:gd name="T11" fmla="*/ 0 h 94"/>
                <a:gd name="T12" fmla="*/ 0 w 97"/>
                <a:gd name="T13" fmla="*/ 0 h 94"/>
                <a:gd name="T14" fmla="*/ 0 w 97"/>
                <a:gd name="T15" fmla="*/ 0 h 94"/>
                <a:gd name="T16" fmla="*/ 0 w 97"/>
                <a:gd name="T17" fmla="*/ 0 h 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7" h="94">
                  <a:moveTo>
                    <a:pt x="1" y="0"/>
                  </a:moveTo>
                  <a:lnTo>
                    <a:pt x="15" y="34"/>
                  </a:lnTo>
                  <a:lnTo>
                    <a:pt x="51" y="48"/>
                  </a:lnTo>
                  <a:lnTo>
                    <a:pt x="97" y="46"/>
                  </a:lnTo>
                  <a:lnTo>
                    <a:pt x="88" y="93"/>
                  </a:lnTo>
                  <a:lnTo>
                    <a:pt x="57" y="94"/>
                  </a:lnTo>
                  <a:lnTo>
                    <a:pt x="23" y="91"/>
                  </a:lnTo>
                  <a:lnTo>
                    <a:pt x="0" y="6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66" name="Freeform 350">
              <a:extLst>
                <a:ext uri="{FF2B5EF4-FFF2-40B4-BE49-F238E27FC236}">
                  <a16:creationId xmlns:a16="http://schemas.microsoft.com/office/drawing/2014/main" id="{B6D57377-C6EE-4F22-90DD-F1EBE7A7B8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3" y="2403"/>
              <a:ext cx="17" cy="13"/>
            </a:xfrm>
            <a:custGeom>
              <a:avLst/>
              <a:gdLst>
                <a:gd name="T0" fmla="*/ 0 w 67"/>
                <a:gd name="T1" fmla="*/ 0 h 52"/>
                <a:gd name="T2" fmla="*/ 0 w 67"/>
                <a:gd name="T3" fmla="*/ 0 h 52"/>
                <a:gd name="T4" fmla="*/ 0 w 67"/>
                <a:gd name="T5" fmla="*/ 0 h 52"/>
                <a:gd name="T6" fmla="*/ 0 w 67"/>
                <a:gd name="T7" fmla="*/ 0 h 52"/>
                <a:gd name="T8" fmla="*/ 0 w 67"/>
                <a:gd name="T9" fmla="*/ 0 h 52"/>
                <a:gd name="T10" fmla="*/ 0 w 67"/>
                <a:gd name="T11" fmla="*/ 0 h 52"/>
                <a:gd name="T12" fmla="*/ 0 w 67"/>
                <a:gd name="T13" fmla="*/ 0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7" h="52">
                  <a:moveTo>
                    <a:pt x="16" y="0"/>
                  </a:moveTo>
                  <a:lnTo>
                    <a:pt x="37" y="12"/>
                  </a:lnTo>
                  <a:lnTo>
                    <a:pt x="67" y="13"/>
                  </a:lnTo>
                  <a:lnTo>
                    <a:pt x="51" y="52"/>
                  </a:lnTo>
                  <a:lnTo>
                    <a:pt x="27" y="52"/>
                  </a:lnTo>
                  <a:lnTo>
                    <a:pt x="0" y="3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67" name="Freeform 351">
              <a:extLst>
                <a:ext uri="{FF2B5EF4-FFF2-40B4-BE49-F238E27FC236}">
                  <a16:creationId xmlns:a16="http://schemas.microsoft.com/office/drawing/2014/main" id="{C8DE8C5D-1435-4CF9-A08B-2C6C439289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6" y="2405"/>
              <a:ext cx="9" cy="11"/>
            </a:xfrm>
            <a:custGeom>
              <a:avLst/>
              <a:gdLst>
                <a:gd name="T0" fmla="*/ 0 w 35"/>
                <a:gd name="T1" fmla="*/ 0 h 44"/>
                <a:gd name="T2" fmla="*/ 0 w 35"/>
                <a:gd name="T3" fmla="*/ 0 h 44"/>
                <a:gd name="T4" fmla="*/ 0 w 35"/>
                <a:gd name="T5" fmla="*/ 0 h 44"/>
                <a:gd name="T6" fmla="*/ 0 w 35"/>
                <a:gd name="T7" fmla="*/ 0 h 44"/>
                <a:gd name="T8" fmla="*/ 0 w 35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44">
                  <a:moveTo>
                    <a:pt x="15" y="0"/>
                  </a:moveTo>
                  <a:lnTo>
                    <a:pt x="0" y="38"/>
                  </a:lnTo>
                  <a:lnTo>
                    <a:pt x="23" y="44"/>
                  </a:lnTo>
                  <a:lnTo>
                    <a:pt x="35" y="6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D18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68" name="Freeform 352">
              <a:extLst>
                <a:ext uri="{FF2B5EF4-FFF2-40B4-BE49-F238E27FC236}">
                  <a16:creationId xmlns:a16="http://schemas.microsoft.com/office/drawing/2014/main" id="{D0C23D82-095A-4225-A1C6-47248B52C4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6" y="2530"/>
              <a:ext cx="23" cy="32"/>
            </a:xfrm>
            <a:custGeom>
              <a:avLst/>
              <a:gdLst>
                <a:gd name="T0" fmla="*/ 0 w 93"/>
                <a:gd name="T1" fmla="*/ 0 h 130"/>
                <a:gd name="T2" fmla="*/ 0 w 93"/>
                <a:gd name="T3" fmla="*/ 0 h 130"/>
                <a:gd name="T4" fmla="*/ 0 w 93"/>
                <a:gd name="T5" fmla="*/ 0 h 130"/>
                <a:gd name="T6" fmla="*/ 0 w 93"/>
                <a:gd name="T7" fmla="*/ 0 h 130"/>
                <a:gd name="T8" fmla="*/ 0 w 93"/>
                <a:gd name="T9" fmla="*/ 0 h 1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3" h="130">
                  <a:moveTo>
                    <a:pt x="0" y="14"/>
                  </a:moveTo>
                  <a:lnTo>
                    <a:pt x="65" y="0"/>
                  </a:lnTo>
                  <a:lnTo>
                    <a:pt x="93" y="115"/>
                  </a:lnTo>
                  <a:lnTo>
                    <a:pt x="27" y="13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69" name="Freeform 353">
              <a:extLst>
                <a:ext uri="{FF2B5EF4-FFF2-40B4-BE49-F238E27FC236}">
                  <a16:creationId xmlns:a16="http://schemas.microsoft.com/office/drawing/2014/main" id="{F6F4719C-79B6-4DB0-9D01-8D3DF3E9B3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0" y="2561"/>
              <a:ext cx="21" cy="33"/>
            </a:xfrm>
            <a:custGeom>
              <a:avLst/>
              <a:gdLst>
                <a:gd name="T0" fmla="*/ 0 w 87"/>
                <a:gd name="T1" fmla="*/ 0 h 129"/>
                <a:gd name="T2" fmla="*/ 0 w 87"/>
                <a:gd name="T3" fmla="*/ 1 h 129"/>
                <a:gd name="T4" fmla="*/ 0 w 87"/>
                <a:gd name="T5" fmla="*/ 1 h 129"/>
                <a:gd name="T6" fmla="*/ 0 w 87"/>
                <a:gd name="T7" fmla="*/ 0 h 129"/>
                <a:gd name="T8" fmla="*/ 0 w 87"/>
                <a:gd name="T9" fmla="*/ 0 h 1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7" h="129">
                  <a:moveTo>
                    <a:pt x="58" y="0"/>
                  </a:moveTo>
                  <a:lnTo>
                    <a:pt x="87" y="113"/>
                  </a:lnTo>
                  <a:lnTo>
                    <a:pt x="22" y="129"/>
                  </a:lnTo>
                  <a:lnTo>
                    <a:pt x="0" y="16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70" name="Freeform 354">
              <a:extLst>
                <a:ext uri="{FF2B5EF4-FFF2-40B4-BE49-F238E27FC236}">
                  <a16:creationId xmlns:a16="http://schemas.microsoft.com/office/drawing/2014/main" id="{DF010D36-932A-4CC1-8D4B-65B2DCE29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3" y="2605"/>
              <a:ext cx="25" cy="13"/>
            </a:xfrm>
            <a:custGeom>
              <a:avLst/>
              <a:gdLst>
                <a:gd name="T0" fmla="*/ 0 w 98"/>
                <a:gd name="T1" fmla="*/ 0 h 52"/>
                <a:gd name="T2" fmla="*/ 1 w 98"/>
                <a:gd name="T3" fmla="*/ 0 h 52"/>
                <a:gd name="T4" fmla="*/ 1 w 98"/>
                <a:gd name="T5" fmla="*/ 0 h 52"/>
                <a:gd name="T6" fmla="*/ 0 w 98"/>
                <a:gd name="T7" fmla="*/ 0 h 52"/>
                <a:gd name="T8" fmla="*/ 0 w 98"/>
                <a:gd name="T9" fmla="*/ 0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8" h="52">
                  <a:moveTo>
                    <a:pt x="0" y="22"/>
                  </a:moveTo>
                  <a:lnTo>
                    <a:pt x="88" y="0"/>
                  </a:lnTo>
                  <a:lnTo>
                    <a:pt x="98" y="30"/>
                  </a:lnTo>
                  <a:lnTo>
                    <a:pt x="11" y="5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71" name="Freeform 355">
              <a:extLst>
                <a:ext uri="{FF2B5EF4-FFF2-40B4-BE49-F238E27FC236}">
                  <a16:creationId xmlns:a16="http://schemas.microsoft.com/office/drawing/2014/main" id="{C76D3345-8525-4BCA-B592-4F3BE856A0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9" y="2571"/>
              <a:ext cx="21" cy="13"/>
            </a:xfrm>
            <a:custGeom>
              <a:avLst/>
              <a:gdLst>
                <a:gd name="T0" fmla="*/ 0 w 83"/>
                <a:gd name="T1" fmla="*/ 0 h 52"/>
                <a:gd name="T2" fmla="*/ 0 w 83"/>
                <a:gd name="T3" fmla="*/ 0 h 52"/>
                <a:gd name="T4" fmla="*/ 0 w 83"/>
                <a:gd name="T5" fmla="*/ 0 h 52"/>
                <a:gd name="T6" fmla="*/ 0 w 83"/>
                <a:gd name="T7" fmla="*/ 0 h 52"/>
                <a:gd name="T8" fmla="*/ 0 w 83"/>
                <a:gd name="T9" fmla="*/ 0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3" h="52">
                  <a:moveTo>
                    <a:pt x="0" y="23"/>
                  </a:moveTo>
                  <a:lnTo>
                    <a:pt x="83" y="0"/>
                  </a:lnTo>
                  <a:lnTo>
                    <a:pt x="83" y="25"/>
                  </a:lnTo>
                  <a:lnTo>
                    <a:pt x="11" y="52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9" name="TextBox 198">
            <a:extLst>
              <a:ext uri="{FF2B5EF4-FFF2-40B4-BE49-F238E27FC236}">
                <a16:creationId xmlns:a16="http://schemas.microsoft.com/office/drawing/2014/main" id="{20A8C72B-DB9A-4DEE-A011-A5B8F3339976}"/>
              </a:ext>
            </a:extLst>
          </p:cNvPr>
          <p:cNvSpPr txBox="1"/>
          <p:nvPr/>
        </p:nvSpPr>
        <p:spPr bwMode="auto">
          <a:xfrm>
            <a:off x="457200" y="381000"/>
            <a:ext cx="3733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r>
              <a:rPr lang="es-E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Energy </a:t>
            </a:r>
            <a:r>
              <a:rPr lang="es-E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sources</a:t>
            </a:r>
            <a:endParaRPr lang="es-E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id="{110F12F0-71AE-4DB1-9735-7D2013B14FA2}"/>
              </a:ext>
            </a:extLst>
          </p:cNvPr>
          <p:cNvSpPr txBox="1"/>
          <p:nvPr/>
        </p:nvSpPr>
        <p:spPr bwMode="auto">
          <a:xfrm>
            <a:off x="5105400" y="381000"/>
            <a:ext cx="3733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r>
              <a:rPr lang="es-ES_tradnl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Fuentes de energía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68686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68686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57150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square" rtlCol="0">
        <a:spAutoFit/>
      </a:bodyPr>
      <a:lstStyle>
        <a:defPPr algn="l">
          <a:spcBef>
            <a:spcPts val="0"/>
          </a:spcBef>
          <a:defRPr sz="28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raining" ma:contentTypeID="0x010100854524CC3423A244BB56938E3F8ABE270067817B4706841944893504266FF3AFD0" ma:contentTypeVersion="25" ma:contentTypeDescription="Training and education materials" ma:contentTypeScope="" ma:versionID="34d1da808c0373fcd75ca49a86825732">
  <xsd:schema xmlns:xsd="http://www.w3.org/2001/XMLSchema" xmlns:xs="http://www.w3.org/2001/XMLSchema" xmlns:p="http://schemas.microsoft.com/office/2006/metadata/properties" xmlns:ns1="http://schemas.microsoft.com/sharepoint/v3" xmlns:ns2="4abed4e2-db5c-4e78-ae88-7ca7a6241065" xmlns:ns3="http://schemas.microsoft.com/sharepoint/v4" targetNamespace="http://schemas.microsoft.com/office/2006/metadata/properties" ma:root="true" ma:fieldsID="2d08b5255158c9f14c10f9c2e24a5b9c" ns1:_="" ns2:_="" ns3:_="">
    <xsd:import namespace="http://schemas.microsoft.com/sharepoint/v3"/>
    <xsd:import namespace="4abed4e2-db5c-4e78-ae88-7ca7a6241065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AdditionalTitle" minOccurs="0"/>
                <xsd:element ref="ns2:TrainingType" minOccurs="0"/>
                <xsd:element ref="ns2:TrainingFormat" minOccurs="0"/>
                <xsd:element ref="ns2:DateRevised" minOccurs="0"/>
                <xsd:element ref="ns1:Language" minOccurs="0"/>
                <xsd:element ref="ns2:Description1" minOccurs="0"/>
                <xsd:element ref="ns2:Topic" minOccurs="0"/>
                <xsd:element ref="ns2:SharedWithUsers" minOccurs="0"/>
                <xsd:element ref="ns3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6" nillable="true" ma:displayName="Language" ma:default="English" ma:format="Dropdown" ma:internalName="Language" ma:readOnly="false">
      <xsd:simpleType>
        <xsd:union memberTypes="dms:Text">
          <xsd:simpleType>
            <xsd:restriction base="dms:Choice">
              <xsd:enumeration value="Arabic"/>
              <xsd:enumeration value="Bulgarian"/>
              <xsd:enumeration value="Chinese"/>
              <xsd:enumeration value="Croatian"/>
              <xsd:enumeration value="Czech"/>
              <xsd:enumeration value="Danish"/>
              <xsd:enumeration value="Dutch"/>
              <xsd:enumeration value="English"/>
              <xsd:enumeration value="Estonian"/>
              <xsd:enumeration value="Finnish"/>
              <xsd:enumeration value="French"/>
              <xsd:enumeration value="German"/>
              <xsd:enumeration value="Greek"/>
              <xsd:enumeration value="Hebrew"/>
              <xsd:enumeration value="Hindi"/>
              <xsd:enumeration value="Hungarian"/>
              <xsd:enumeration value="Indonesian"/>
              <xsd:enumeration value="Italian"/>
              <xsd:enumeration value="Japanese"/>
              <xsd:enumeration value="Korean"/>
              <xsd:enumeration value="Latvian"/>
              <xsd:enumeration value="Lithuanian"/>
              <xsd:enumeration value="Malay"/>
              <xsd:enumeration value="Norwegian"/>
              <xsd:enumeration value="Polish"/>
              <xsd:enumeration value="Portuguese"/>
              <xsd:enumeration value="Romanian"/>
              <xsd:enumeration value="Russian"/>
              <xsd:enumeration value="Serbian"/>
              <xsd:enumeration value="Slovak"/>
              <xsd:enumeration value="Slovenian"/>
              <xsd:enumeration value="Spanish"/>
              <xsd:enumeration value="Swedish"/>
              <xsd:enumeration value="Thai"/>
              <xsd:enumeration value="Turkish"/>
              <xsd:enumeration value="Ukrainian"/>
              <xsd:enumeration value="Urdu"/>
              <xsd:enumeration value="Vietnamese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bed4e2-db5c-4e78-ae88-7ca7a6241065" elementFormDefault="qualified">
    <xsd:import namespace="http://schemas.microsoft.com/office/2006/documentManagement/types"/>
    <xsd:import namespace="http://schemas.microsoft.com/office/infopath/2007/PartnerControls"/>
    <xsd:element name="AdditionalTitle" ma:index="2" nillable="true" ma:displayName="Additional Title" ma:description="Secondary title - typically the English language title if the item has a title in another language" ma:internalName="AdditionalTitle" ma:readOnly="false">
      <xsd:simpleType>
        <xsd:restriction base="dms:Text">
          <xsd:maxLength value="255"/>
        </xsd:restriction>
      </xsd:simpleType>
    </xsd:element>
    <xsd:element name="TrainingType" ma:index="3" nillable="true" ma:displayName="Training Type" ma:description="Pick a type for this training material" ma:format="Dropdown" ma:internalName="TrainingType" ma:readOnly="false">
      <xsd:simpleType>
        <xsd:restriction base="dms:Choice">
          <xsd:enumeration value="Curriculum"/>
          <xsd:enumeration value="Grant program"/>
          <xsd:enumeration value="Online course"/>
          <xsd:enumeration value="PESO"/>
          <xsd:enumeration value="Presentation"/>
          <xsd:enumeration value="Resources"/>
          <xsd:enumeration value="Workshop"/>
        </xsd:restriction>
      </xsd:simpleType>
    </xsd:element>
    <xsd:element name="TrainingFormat" ma:index="4" nillable="true" ma:displayName="Training Format" ma:default="  " ma:description="Pick a format for this training" ma:format="Dropdown" ma:internalName="TrainingFormat" ma:readOnly="false">
      <xsd:simpleType>
        <xsd:restriction base="dms:Choice">
          <xsd:enumeration value=""/>
          <xsd:enumeration value="Instructor Guide"/>
          <xsd:enumeration value="Online course"/>
          <xsd:enumeration value="Overhead"/>
          <xsd:enumeration value="Tailgate"/>
          <xsd:enumeration value="Training program"/>
          <xsd:enumeration value="Video"/>
          <xsd:enumeration value="Workbook"/>
        </xsd:restriction>
      </xsd:simpleType>
    </xsd:element>
    <xsd:element name="DateRevised" ma:index="5" nillable="true" ma:displayName="New or Revised Date" ma:format="DateOnly" ma:internalName="DateRevised" ma:readOnly="false">
      <xsd:simpleType>
        <xsd:restriction base="dms:DateTime"/>
      </xsd:simpleType>
    </xsd:element>
    <xsd:element name="Description1" ma:index="7" nillable="true" ma:displayName="Description" ma:internalName="Description1" ma:readOnly="false">
      <xsd:simpleType>
        <xsd:restriction base="dms:Note"/>
      </xsd:simpleType>
    </xsd:element>
    <xsd:element name="Topic" ma:index="8" nillable="true" ma:displayName="Topic" ma:description="Pick associated topics" ma:list="{913132ca-d302-4b93-9158-b48ece0e0b4d}" ma:internalName="Topic" ma:readOnly="false" ma:showField="Title" ma:web="4abed4e2-db5c-4e78-ae88-7ca7a624106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6" nillable="true" ma:displayName="IconOverlay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http://schemas.microsoft.com/sharepoint/v3">English Spanish</Language>
    <Description1 xmlns="4abed4e2-db5c-4e78-ae88-7ca7a6241065" xsi:nil="true"/>
    <TrainingFormat xmlns="4abed4e2-db5c-4e78-ae88-7ca7a6241065">Overhead</TrainingFormat>
    <Topic xmlns="4abed4e2-db5c-4e78-ae88-7ca7a6241065">
      <Value>203</Value>
    </Topic>
    <TrainingType xmlns="4abed4e2-db5c-4e78-ae88-7ca7a6241065">PESO</TrainingType>
    <DateRevised xmlns="4abed4e2-db5c-4e78-ae88-7ca7a6241065">2022-11-14T08:00:00+00:00</DateRevised>
    <AdditionalTitle xmlns="4abed4e2-db5c-4e78-ae88-7ca7a6241065">Control de Energía Peligrosa (Bloqueo y Etiquetado)</AdditionalTitle>
    <IconOverlay xmlns="http://schemas.microsoft.com/sharepoint/v4" xsi:nil="true"/>
  </documentManagement>
</p:properties>
</file>

<file path=customXml/itemProps1.xml><?xml version="1.0" encoding="utf-8"?>
<ds:datastoreItem xmlns:ds="http://schemas.openxmlformats.org/officeDocument/2006/customXml" ds:itemID="{53BE74E2-9227-4BC3-ACF9-BCA5F7E8878C}"/>
</file>

<file path=customXml/itemProps2.xml><?xml version="1.0" encoding="utf-8"?>
<ds:datastoreItem xmlns:ds="http://schemas.openxmlformats.org/officeDocument/2006/customXml" ds:itemID="{ED7CF5ED-4C0A-49C5-A166-FB12FA0F3C66}"/>
</file>

<file path=customXml/itemProps3.xml><?xml version="1.0" encoding="utf-8"?>
<ds:datastoreItem xmlns:ds="http://schemas.openxmlformats.org/officeDocument/2006/customXml" ds:itemID="{CF2582B7-826A-4E48-80A1-82909B11CD97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431</Words>
  <Application>Microsoft Office PowerPoint</Application>
  <PresentationFormat>On-screen Show (4:3)</PresentationFormat>
  <Paragraphs>162</Paragraphs>
  <Slides>35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Blackadder ITC</vt:lpstr>
      <vt:lpstr>Chaparral Pro Light</vt:lpstr>
      <vt:lpstr>Times New Roman</vt:lpstr>
      <vt:lpstr>Default Design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>https://osha.oregon.gov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Hazardous Energy Control (Lockout / Tagout) (pptx)</dc:title>
  <dc:subject>PESO PowerPoint overhead about Hazardous Energy Control</dc:subject>
  <dc:creator/>
  <cp:lastModifiedBy/>
  <cp:revision>1</cp:revision>
  <dcterms:created xsi:type="dcterms:W3CDTF">2022-11-17T17:50:24Z</dcterms:created>
  <dcterms:modified xsi:type="dcterms:W3CDTF">2022-11-28T21:01:58Z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0x010100854524CC3423A244BB56938E3F8ABE270067817B4706841944893504266FF3AFD0</vt:lpwstr>
  </property>
</Properties>
</file>